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78"/>
  </p:notesMasterIdLst>
  <p:sldIdLst>
    <p:sldId id="256" r:id="rId5"/>
    <p:sldId id="323" r:id="rId6"/>
    <p:sldId id="445" r:id="rId7"/>
    <p:sldId id="375" r:id="rId8"/>
    <p:sldId id="370" r:id="rId9"/>
    <p:sldId id="475" r:id="rId10"/>
    <p:sldId id="438" r:id="rId11"/>
    <p:sldId id="520" r:id="rId12"/>
    <p:sldId id="343" r:id="rId13"/>
    <p:sldId id="530" r:id="rId14"/>
    <p:sldId id="466" r:id="rId15"/>
    <p:sldId id="527" r:id="rId16"/>
    <p:sldId id="440" r:id="rId17"/>
    <p:sldId id="460" r:id="rId18"/>
    <p:sldId id="463" r:id="rId19"/>
    <p:sldId id="476" r:id="rId20"/>
    <p:sldId id="477" r:id="rId21"/>
    <p:sldId id="441" r:id="rId22"/>
    <p:sldId id="480" r:id="rId23"/>
    <p:sldId id="479" r:id="rId24"/>
    <p:sldId id="474" r:id="rId25"/>
    <p:sldId id="413" r:id="rId26"/>
    <p:sldId id="260" r:id="rId27"/>
    <p:sldId id="511" r:id="rId28"/>
    <p:sldId id="525" r:id="rId29"/>
    <p:sldId id="512" r:id="rId30"/>
    <p:sldId id="461" r:id="rId31"/>
    <p:sldId id="462" r:id="rId32"/>
    <p:sldId id="468" r:id="rId33"/>
    <p:sldId id="498" r:id="rId34"/>
    <p:sldId id="448" r:id="rId35"/>
    <p:sldId id="472" r:id="rId36"/>
    <p:sldId id="521" r:id="rId37"/>
    <p:sldId id="522" r:id="rId38"/>
    <p:sldId id="523" r:id="rId39"/>
    <p:sldId id="524" r:id="rId40"/>
    <p:sldId id="526" r:id="rId41"/>
    <p:sldId id="528" r:id="rId42"/>
    <p:sldId id="285" r:id="rId43"/>
    <p:sldId id="483" r:id="rId44"/>
    <p:sldId id="437" r:id="rId45"/>
    <p:sldId id="484" r:id="rId46"/>
    <p:sldId id="516" r:id="rId47"/>
    <p:sldId id="517" r:id="rId48"/>
    <p:sldId id="518" r:id="rId49"/>
    <p:sldId id="485" r:id="rId50"/>
    <p:sldId id="486" r:id="rId51"/>
    <p:sldId id="487" r:id="rId52"/>
    <p:sldId id="531" r:id="rId53"/>
    <p:sldId id="488" r:id="rId54"/>
    <p:sldId id="532" r:id="rId55"/>
    <p:sldId id="489" r:id="rId56"/>
    <p:sldId id="499" r:id="rId57"/>
    <p:sldId id="529" r:id="rId58"/>
    <p:sldId id="491" r:id="rId59"/>
    <p:sldId id="519" r:id="rId60"/>
    <p:sldId id="492" r:id="rId61"/>
    <p:sldId id="493" r:id="rId62"/>
    <p:sldId id="494" r:id="rId63"/>
    <p:sldId id="495" r:id="rId64"/>
    <p:sldId id="496" r:id="rId65"/>
    <p:sldId id="497" r:id="rId66"/>
    <p:sldId id="500" r:id="rId67"/>
    <p:sldId id="503" r:id="rId68"/>
    <p:sldId id="504" r:id="rId69"/>
    <p:sldId id="505" r:id="rId70"/>
    <p:sldId id="506" r:id="rId71"/>
    <p:sldId id="507" r:id="rId72"/>
    <p:sldId id="508" r:id="rId73"/>
    <p:sldId id="509" r:id="rId74"/>
    <p:sldId id="510" r:id="rId75"/>
    <p:sldId id="481" r:id="rId76"/>
    <p:sldId id="482" r:id="rId77"/>
  </p:sldIdLst>
  <p:sldSz cx="12192000" cy="6858000"/>
  <p:notesSz cx="6858000" cy="9144000"/>
  <p:embeddedFontLst>
    <p:embeddedFont>
      <p:font typeface="DaxCondensed-Medium" pitchFamily="2" charset="0"/>
      <p:regular r:id="rId79"/>
    </p:embeddedFont>
    <p:embeddedFont>
      <p:font typeface="Open Sans" panose="020B060603050402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DaxCondensed-Light" pitchFamily="2" charset="0"/>
      <p:regular r:id="rId86"/>
    </p:embeddedFont>
    <p:embeddedFont>
      <p:font typeface="Dax-Bold" pitchFamily="2" charset="0"/>
      <p:regular r:id="rId87"/>
    </p:embeddedFont>
    <p:embeddedFont>
      <p:font typeface="DaxCondensed-Black" pitchFamily="2" charset="0"/>
      <p:regular r:id="rId88"/>
    </p:embeddedFont>
    <p:embeddedFont>
      <p:font typeface="DaxCondensed-Regular" panose="020B0604020202020204"/>
      <p:regular r:id="rId89"/>
    </p:embeddedFont>
    <p:embeddedFont>
      <p:font typeface="Helvetica" panose="020B0604020202020204" pitchFamily="34" charset="0"/>
      <p:regular r:id="rId90"/>
      <p:bold r:id="rId91"/>
      <p:italic r:id="rId92"/>
      <p:boldItalic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Comic Sans MS" panose="030F0702030302020204" pitchFamily="66" charset="0"/>
      <p:regular r:id="rId98"/>
      <p:bold r:id="rId99"/>
      <p:italic r:id="rId100"/>
      <p:boldItalic r:id="rId101"/>
    </p:embeddedFont>
    <p:embeddedFont>
      <p:font typeface="DaxCondensed-Bold" pitchFamily="2" charset="0"/>
      <p:regular r:id="rId10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6D"/>
    <a:srgbClr val="F07C00"/>
    <a:srgbClr val="16365D"/>
    <a:srgbClr val="EDEDED"/>
    <a:srgbClr val="FFDD00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FA7AA-C3EB-4E7C-8755-A52937464043}" v="1" dt="2022-03-22T18:57:15.938"/>
    <p1510:client id="{8E9AD2E6-3227-47A0-A705-91FBF6AFA6B6}" v="52" dt="2022-03-23T17:48:01.142"/>
    <p1510:client id="{9A4AF26F-6864-4C79-B4D2-461B8C49C0E0}" v="14" dt="2022-03-22T21:37:11.453"/>
    <p1510:client id="{D0FFD5D5-C55F-4AF8-B965-0635D3A38B39}" v="36" dt="2022-03-22T19:17:54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474" autoAdjust="0"/>
  </p:normalViewPr>
  <p:slideViewPr>
    <p:cSldViewPr snapToGrid="0">
      <p:cViewPr>
        <p:scale>
          <a:sx n="50" d="100"/>
          <a:sy n="50" d="100"/>
        </p:scale>
        <p:origin x="1090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2.xml"/><Relationship Id="rId107" Type="http://schemas.microsoft.com/office/2016/11/relationships/changesInfo" Target="changesInfos/changesInfo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1.fntdata"/><Relationship Id="rId102" Type="http://schemas.openxmlformats.org/officeDocument/2006/relationships/font" Target="fonts/font24.fntdata"/><Relationship Id="rId5" Type="http://schemas.openxmlformats.org/officeDocument/2006/relationships/slide" Target="slides/slide1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font" Target="fonts/font21.fntdata"/><Relationship Id="rId101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9.fntdata"/><Relationship Id="rId10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9.fntdata"/><Relationship Id="rId61" Type="http://schemas.openxmlformats.org/officeDocument/2006/relationships/slide" Target="slides/slide57.xml"/><Relationship Id="rId82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22.fntdata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5.fntdata"/><Relationship Id="rId98" Type="http://schemas.openxmlformats.org/officeDocument/2006/relationships/font" Target="fonts/font2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Couto Nunes" userId="S::antonio.couto@caubr.gov.br::b18d0b82-576d-46f5-8691-aff20b369e15" providerId="AD" clId="Web-{9A4AF26F-6864-4C79-B4D2-461B8C49C0E0}"/>
    <pc:docChg chg="modSld">
      <pc:chgData name="Antonio Couto Nunes" userId="S::antonio.couto@caubr.gov.br::b18d0b82-576d-46f5-8691-aff20b369e15" providerId="AD" clId="Web-{9A4AF26F-6864-4C79-B4D2-461B8C49C0E0}" dt="2022-03-22T21:37:11.453" v="8" actId="20577"/>
      <pc:docMkLst>
        <pc:docMk/>
      </pc:docMkLst>
      <pc:sldChg chg="modSp">
        <pc:chgData name="Antonio Couto Nunes" userId="S::antonio.couto@caubr.gov.br::b18d0b82-576d-46f5-8691-aff20b369e15" providerId="AD" clId="Web-{9A4AF26F-6864-4C79-B4D2-461B8C49C0E0}" dt="2022-03-22T21:36:01.917" v="6"/>
        <pc:sldMkLst>
          <pc:docMk/>
          <pc:sldMk cId="2694748053" sldId="390"/>
        </pc:sldMkLst>
        <pc:spChg chg="mod">
          <ac:chgData name="Antonio Couto Nunes" userId="S::antonio.couto@caubr.gov.br::b18d0b82-576d-46f5-8691-aff20b369e15" providerId="AD" clId="Web-{9A4AF26F-6864-4C79-B4D2-461B8C49C0E0}" dt="2022-03-22T21:36:01.917" v="6"/>
          <ac:spMkLst>
            <pc:docMk/>
            <pc:sldMk cId="2694748053" sldId="390"/>
            <ac:spMk id="25" creationId="{0ACC6731-56B0-4406-AED3-9E187FB3EFB8}"/>
          </ac:spMkLst>
        </pc:spChg>
      </pc:sldChg>
      <pc:sldChg chg="modSp">
        <pc:chgData name="Antonio Couto Nunes" userId="S::antonio.couto@caubr.gov.br::b18d0b82-576d-46f5-8691-aff20b369e15" providerId="AD" clId="Web-{9A4AF26F-6864-4C79-B4D2-461B8C49C0E0}" dt="2022-03-22T21:37:11.453" v="8" actId="20577"/>
        <pc:sldMkLst>
          <pc:docMk/>
          <pc:sldMk cId="3316103753" sldId="392"/>
        </pc:sldMkLst>
        <pc:spChg chg="mod">
          <ac:chgData name="Antonio Couto Nunes" userId="S::antonio.couto@caubr.gov.br::b18d0b82-576d-46f5-8691-aff20b369e15" providerId="AD" clId="Web-{9A4AF26F-6864-4C79-B4D2-461B8C49C0E0}" dt="2022-03-22T21:37:11.453" v="8" actId="20577"/>
          <ac:spMkLst>
            <pc:docMk/>
            <pc:sldMk cId="3316103753" sldId="392"/>
            <ac:spMk id="31" creationId="{F9A46AD2-5FE5-420D-9F5F-E5328A2DA473}"/>
          </ac:spMkLst>
        </pc:spChg>
      </pc:sldChg>
      <pc:sldChg chg="modSp">
        <pc:chgData name="Antonio Couto Nunes" userId="S::antonio.couto@caubr.gov.br::b18d0b82-576d-46f5-8691-aff20b369e15" providerId="AD" clId="Web-{9A4AF26F-6864-4C79-B4D2-461B8C49C0E0}" dt="2022-03-22T21:35:24.321" v="1" actId="20577"/>
        <pc:sldMkLst>
          <pc:docMk/>
          <pc:sldMk cId="869142665" sldId="430"/>
        </pc:sldMkLst>
        <pc:spChg chg="mod">
          <ac:chgData name="Antonio Couto Nunes" userId="S::antonio.couto@caubr.gov.br::b18d0b82-576d-46f5-8691-aff20b369e15" providerId="AD" clId="Web-{9A4AF26F-6864-4C79-B4D2-461B8C49C0E0}" dt="2022-03-22T21:35:24.321" v="1" actId="20577"/>
          <ac:spMkLst>
            <pc:docMk/>
            <pc:sldMk cId="869142665" sldId="430"/>
            <ac:spMk id="18" creationId="{CE0E1EDF-A22F-454A-A53B-7E1D036E7AEE}"/>
          </ac:spMkLst>
        </pc:spChg>
      </pc:sldChg>
      <pc:sldChg chg="modSp">
        <pc:chgData name="Antonio Couto Nunes" userId="S::antonio.couto@caubr.gov.br::b18d0b82-576d-46f5-8691-aff20b369e15" providerId="AD" clId="Web-{9A4AF26F-6864-4C79-B4D2-461B8C49C0E0}" dt="2022-03-22T21:35:49.760" v="5" actId="20577"/>
        <pc:sldMkLst>
          <pc:docMk/>
          <pc:sldMk cId="4072864558" sldId="433"/>
        </pc:sldMkLst>
        <pc:spChg chg="mod">
          <ac:chgData name="Antonio Couto Nunes" userId="S::antonio.couto@caubr.gov.br::b18d0b82-576d-46f5-8691-aff20b369e15" providerId="AD" clId="Web-{9A4AF26F-6864-4C79-B4D2-461B8C49C0E0}" dt="2022-03-22T21:35:38.384" v="3" actId="20577"/>
          <ac:spMkLst>
            <pc:docMk/>
            <pc:sldMk cId="4072864558" sldId="433"/>
            <ac:spMk id="18" creationId="{CE0E1EDF-A22F-454A-A53B-7E1D036E7AEE}"/>
          </ac:spMkLst>
        </pc:spChg>
        <pc:spChg chg="mod">
          <ac:chgData name="Antonio Couto Nunes" userId="S::antonio.couto@caubr.gov.br::b18d0b82-576d-46f5-8691-aff20b369e15" providerId="AD" clId="Web-{9A4AF26F-6864-4C79-B4D2-461B8C49C0E0}" dt="2022-03-22T21:35:49.760" v="5" actId="20577"/>
          <ac:spMkLst>
            <pc:docMk/>
            <pc:sldMk cId="4072864558" sldId="433"/>
            <ac:spMk id="31" creationId="{CC8AC165-E760-4829-BFAA-D63A786FC931}"/>
          </ac:spMkLst>
        </pc:spChg>
      </pc:sldChg>
    </pc:docChg>
  </pc:docChgLst>
  <pc:docChgLst>
    <pc:chgData name="Gabriel Querne" userId="a897c70e8517b3a1" providerId="LiveId" clId="{25AFA7AA-C3EB-4E7C-8755-A52937464043}"/>
    <pc:docChg chg="modSld">
      <pc:chgData name="Gabriel Querne" userId="a897c70e8517b3a1" providerId="LiveId" clId="{25AFA7AA-C3EB-4E7C-8755-A52937464043}" dt="2022-03-22T18:57:15.938" v="0"/>
      <pc:docMkLst>
        <pc:docMk/>
      </pc:docMkLst>
      <pc:sldChg chg="modTransition">
        <pc:chgData name="Gabriel Querne" userId="a897c70e8517b3a1" providerId="LiveId" clId="{25AFA7AA-C3EB-4E7C-8755-A52937464043}" dt="2022-03-22T18:57:15.938" v="0"/>
        <pc:sldMkLst>
          <pc:docMk/>
          <pc:sldMk cId="2182142464" sldId="375"/>
        </pc:sldMkLst>
      </pc:sldChg>
    </pc:docChg>
  </pc:docChgLst>
  <pc:docChgLst>
    <pc:chgData name="Gabriel Henrique Rosa Querne" userId="53581358-6b84-4bef-bc24-60ea549b962d" providerId="ADAL" clId="{8E9AD2E6-3227-47A0-A705-91FBF6AFA6B6}"/>
    <pc:docChg chg="undo custSel addSld delSld modSld sldOrd">
      <pc:chgData name="Gabriel Henrique Rosa Querne" userId="53581358-6b84-4bef-bc24-60ea549b962d" providerId="ADAL" clId="{8E9AD2E6-3227-47A0-A705-91FBF6AFA6B6}" dt="2022-03-23T18:03:05.572" v="1207" actId="1076"/>
      <pc:docMkLst>
        <pc:docMk/>
      </pc:docMkLst>
      <pc:sldChg chg="modSp mod">
        <pc:chgData name="Gabriel Henrique Rosa Querne" userId="53581358-6b84-4bef-bc24-60ea549b962d" providerId="ADAL" clId="{8E9AD2E6-3227-47A0-A705-91FBF6AFA6B6}" dt="2022-03-23T18:01:11.109" v="1188" actId="14100"/>
        <pc:sldMkLst>
          <pc:docMk/>
          <pc:sldMk cId="4210754897" sldId="256"/>
        </pc:sldMkLst>
        <pc:spChg chg="mod">
          <ac:chgData name="Gabriel Henrique Rosa Querne" userId="53581358-6b84-4bef-bc24-60ea549b962d" providerId="ADAL" clId="{8E9AD2E6-3227-47A0-A705-91FBF6AFA6B6}" dt="2022-03-23T18:01:11.109" v="1188" actId="14100"/>
          <ac:spMkLst>
            <pc:docMk/>
            <pc:sldMk cId="4210754897" sldId="256"/>
            <ac:spMk id="13" creationId="{36AD20A7-92EF-47F3-BC7B-BD3540E760E0}"/>
          </ac:spMkLst>
        </pc:spChg>
      </pc:sldChg>
      <pc:sldChg chg="modSp mod">
        <pc:chgData name="Gabriel Henrique Rosa Querne" userId="53581358-6b84-4bef-bc24-60ea549b962d" providerId="ADAL" clId="{8E9AD2E6-3227-47A0-A705-91FBF6AFA6B6}" dt="2022-03-23T18:01:30.567" v="1191" actId="20577"/>
        <pc:sldMkLst>
          <pc:docMk/>
          <pc:sldMk cId="87050768" sldId="343"/>
        </pc:sldMkLst>
        <pc:spChg chg="mod">
          <ac:chgData name="Gabriel Henrique Rosa Querne" userId="53581358-6b84-4bef-bc24-60ea549b962d" providerId="ADAL" clId="{8E9AD2E6-3227-47A0-A705-91FBF6AFA6B6}" dt="2022-03-23T18:01:25.138" v="1189" actId="1076"/>
          <ac:spMkLst>
            <pc:docMk/>
            <pc:sldMk cId="87050768" sldId="343"/>
            <ac:spMk id="3" creationId="{E21931DA-2AE7-4A5B-85DE-87DDCF224F2C}"/>
          </ac:spMkLst>
        </pc:spChg>
        <pc:spChg chg="mod">
          <ac:chgData name="Gabriel Henrique Rosa Querne" userId="53581358-6b84-4bef-bc24-60ea549b962d" providerId="ADAL" clId="{8E9AD2E6-3227-47A0-A705-91FBF6AFA6B6}" dt="2022-03-23T18:01:30.567" v="1191" actId="20577"/>
          <ac:spMkLst>
            <pc:docMk/>
            <pc:sldMk cId="87050768" sldId="343"/>
            <ac:spMk id="8" creationId="{8DF432E2-BD81-4565-9717-C38A940DB24C}"/>
          </ac:spMkLst>
        </pc:spChg>
        <pc:spChg chg="mod">
          <ac:chgData name="Gabriel Henrique Rosa Querne" userId="53581358-6b84-4bef-bc24-60ea549b962d" providerId="ADAL" clId="{8E9AD2E6-3227-47A0-A705-91FBF6AFA6B6}" dt="2022-03-23T18:01:27.233" v="1190" actId="20577"/>
          <ac:spMkLst>
            <pc:docMk/>
            <pc:sldMk cId="87050768" sldId="343"/>
            <ac:spMk id="19" creationId="{07929245-9D7B-4A2C-A145-9671C7AE115E}"/>
          </ac:spMkLst>
        </pc:spChg>
      </pc:sldChg>
      <pc:sldChg chg="delSp modSp add del mod">
        <pc:chgData name="Gabriel Henrique Rosa Querne" userId="53581358-6b84-4bef-bc24-60ea549b962d" providerId="ADAL" clId="{8E9AD2E6-3227-47A0-A705-91FBF6AFA6B6}" dt="2022-03-23T17:32:12.087" v="870" actId="1076"/>
        <pc:sldMkLst>
          <pc:docMk/>
          <pc:sldMk cId="3316103753" sldId="392"/>
        </pc:sldMkLst>
        <pc:spChg chg="del">
          <ac:chgData name="Gabriel Henrique Rosa Querne" userId="53581358-6b84-4bef-bc24-60ea549b962d" providerId="ADAL" clId="{8E9AD2E6-3227-47A0-A705-91FBF6AFA6B6}" dt="2022-03-23T17:17:12.331" v="590" actId="478"/>
          <ac:spMkLst>
            <pc:docMk/>
            <pc:sldMk cId="3316103753" sldId="392"/>
            <ac:spMk id="10" creationId="{A746B214-5412-4D8D-B1D3-56396C2D14F6}"/>
          </ac:spMkLst>
        </pc:spChg>
        <pc:spChg chg="del">
          <ac:chgData name="Gabriel Henrique Rosa Querne" userId="53581358-6b84-4bef-bc24-60ea549b962d" providerId="ADAL" clId="{8E9AD2E6-3227-47A0-A705-91FBF6AFA6B6}" dt="2022-03-23T17:17:14.547" v="591" actId="478"/>
          <ac:spMkLst>
            <pc:docMk/>
            <pc:sldMk cId="3316103753" sldId="392"/>
            <ac:spMk id="11" creationId="{0ACC6731-56B0-4406-AED3-9E187FB3EFB8}"/>
          </ac:spMkLst>
        </pc:spChg>
        <pc:spChg chg="mod">
          <ac:chgData name="Gabriel Henrique Rosa Querne" userId="53581358-6b84-4bef-bc24-60ea549b962d" providerId="ADAL" clId="{8E9AD2E6-3227-47A0-A705-91FBF6AFA6B6}" dt="2022-03-23T17:32:12.087" v="870" actId="1076"/>
          <ac:spMkLst>
            <pc:docMk/>
            <pc:sldMk cId="3316103753" sldId="392"/>
            <ac:spMk id="23" creationId="{A746B214-5412-4D8D-B1D3-56396C2D14F6}"/>
          </ac:spMkLst>
        </pc:spChg>
        <pc:spChg chg="mod">
          <ac:chgData name="Gabriel Henrique Rosa Querne" userId="53581358-6b84-4bef-bc24-60ea549b962d" providerId="ADAL" clId="{8E9AD2E6-3227-47A0-A705-91FBF6AFA6B6}" dt="2022-03-23T17:32:12.087" v="870" actId="1076"/>
          <ac:spMkLst>
            <pc:docMk/>
            <pc:sldMk cId="3316103753" sldId="392"/>
            <ac:spMk id="31" creationId="{F9A46AD2-5FE5-420D-9F5F-E5328A2DA473}"/>
          </ac:spMkLst>
        </pc:spChg>
        <pc:picChg chg="del">
          <ac:chgData name="Gabriel Henrique Rosa Querne" userId="53581358-6b84-4bef-bc24-60ea549b962d" providerId="ADAL" clId="{8E9AD2E6-3227-47A0-A705-91FBF6AFA6B6}" dt="2022-03-23T17:17:16.794" v="592" actId="478"/>
          <ac:picMkLst>
            <pc:docMk/>
            <pc:sldMk cId="3316103753" sldId="392"/>
            <ac:picMk id="13" creationId="{00000000-0000-0000-0000-000000000000}"/>
          </ac:picMkLst>
        </pc:picChg>
        <pc:picChg chg="mod">
          <ac:chgData name="Gabriel Henrique Rosa Querne" userId="53581358-6b84-4bef-bc24-60ea549b962d" providerId="ADAL" clId="{8E9AD2E6-3227-47A0-A705-91FBF6AFA6B6}" dt="2022-03-23T17:17:49.857" v="604" actId="1076"/>
          <ac:picMkLst>
            <pc:docMk/>
            <pc:sldMk cId="3316103753" sldId="392"/>
            <ac:picMk id="3074" creationId="{10238F23-D37F-408A-B837-BB8C5EBC7D82}"/>
          </ac:picMkLst>
        </pc:picChg>
      </pc:sldChg>
      <pc:sldChg chg="addSp delSp modSp add del mod">
        <pc:chgData name="Gabriel Henrique Rosa Querne" userId="53581358-6b84-4bef-bc24-60ea549b962d" providerId="ADAL" clId="{8E9AD2E6-3227-47A0-A705-91FBF6AFA6B6}" dt="2022-03-23T18:03:05.572" v="1207" actId="1076"/>
        <pc:sldMkLst>
          <pc:docMk/>
          <pc:sldMk cId="93838484" sldId="396"/>
        </pc:sldMkLst>
        <pc:spChg chg="del">
          <ac:chgData name="Gabriel Henrique Rosa Querne" userId="53581358-6b84-4bef-bc24-60ea549b962d" providerId="ADAL" clId="{8E9AD2E6-3227-47A0-A705-91FBF6AFA6B6}" dt="2022-03-23T17:30:33.218" v="778" actId="478"/>
          <ac:spMkLst>
            <pc:docMk/>
            <pc:sldMk cId="93838484" sldId="396"/>
            <ac:spMk id="14" creationId="{7B16E0F2-BE88-4251-AEFD-F485E622A99E}"/>
          </ac:spMkLst>
        </pc:spChg>
        <pc:spChg chg="del">
          <ac:chgData name="Gabriel Henrique Rosa Querne" userId="53581358-6b84-4bef-bc24-60ea549b962d" providerId="ADAL" clId="{8E9AD2E6-3227-47A0-A705-91FBF6AFA6B6}" dt="2022-03-23T17:30:36.010" v="779" actId="478"/>
          <ac:spMkLst>
            <pc:docMk/>
            <pc:sldMk cId="93838484" sldId="396"/>
            <ac:spMk id="15" creationId="{2B250912-020E-49DE-AAC7-049573338FC0}"/>
          </ac:spMkLst>
        </pc:spChg>
        <pc:spChg chg="mod">
          <ac:chgData name="Gabriel Henrique Rosa Querne" userId="53581358-6b84-4bef-bc24-60ea549b962d" providerId="ADAL" clId="{8E9AD2E6-3227-47A0-A705-91FBF6AFA6B6}" dt="2022-03-23T18:03:05.572" v="1207" actId="1076"/>
          <ac:spMkLst>
            <pc:docMk/>
            <pc:sldMk cId="93838484" sldId="396"/>
            <ac:spMk id="16" creationId="{982EE854-3E25-445D-885E-486E6FB4FB78}"/>
          </ac:spMkLst>
        </pc:spChg>
        <pc:spChg chg="mod">
          <ac:chgData name="Gabriel Henrique Rosa Querne" userId="53581358-6b84-4bef-bc24-60ea549b962d" providerId="ADAL" clId="{8E9AD2E6-3227-47A0-A705-91FBF6AFA6B6}" dt="2022-03-23T18:03:05.572" v="1207" actId="1076"/>
          <ac:spMkLst>
            <pc:docMk/>
            <pc:sldMk cId="93838484" sldId="396"/>
            <ac:spMk id="18" creationId="{CE0E1EDF-A22F-454A-A53B-7E1D036E7AEE}"/>
          </ac:spMkLst>
        </pc:spChg>
        <pc:picChg chg="mod ord">
          <ac:chgData name="Gabriel Henrique Rosa Querne" userId="53581358-6b84-4bef-bc24-60ea549b962d" providerId="ADAL" clId="{8E9AD2E6-3227-47A0-A705-91FBF6AFA6B6}" dt="2022-03-23T17:33:16.388" v="890" actId="1076"/>
          <ac:picMkLst>
            <pc:docMk/>
            <pc:sldMk cId="93838484" sldId="396"/>
            <ac:picMk id="2" creationId="{00000000-0000-0000-0000-000000000000}"/>
          </ac:picMkLst>
        </pc:picChg>
        <pc:cxnChg chg="add mod">
          <ac:chgData name="Gabriel Henrique Rosa Querne" userId="53581358-6b84-4bef-bc24-60ea549b962d" providerId="ADAL" clId="{8E9AD2E6-3227-47A0-A705-91FBF6AFA6B6}" dt="2022-03-23T17:32:27.626" v="871"/>
          <ac:cxnSpMkLst>
            <pc:docMk/>
            <pc:sldMk cId="93838484" sldId="396"/>
            <ac:cxnSpMk id="8" creationId="{4A00AAC3-9043-4AB1-A839-F61634FB8CB9}"/>
          </ac:cxnSpMkLst>
        </pc:cxnChg>
        <pc:cxnChg chg="del">
          <ac:chgData name="Gabriel Henrique Rosa Querne" userId="53581358-6b84-4bef-bc24-60ea549b962d" providerId="ADAL" clId="{8E9AD2E6-3227-47A0-A705-91FBF6AFA6B6}" dt="2022-03-23T17:32:34.693" v="874" actId="478"/>
          <ac:cxnSpMkLst>
            <pc:docMk/>
            <pc:sldMk cId="93838484" sldId="396"/>
            <ac:cxnSpMk id="23" creationId="{20BCEE8E-06E7-482A-9252-8AA43A816C44}"/>
          </ac:cxnSpMkLst>
        </pc:cxnChg>
      </pc:sldChg>
      <pc:sldChg chg="addSp delSp modSp mod">
        <pc:chgData name="Gabriel Henrique Rosa Querne" userId="53581358-6b84-4bef-bc24-60ea549b962d" providerId="ADAL" clId="{8E9AD2E6-3227-47A0-A705-91FBF6AFA6B6}" dt="2022-03-23T17:34:24.046" v="919" actId="14100"/>
        <pc:sldMkLst>
          <pc:docMk/>
          <pc:sldMk cId="4128121669" sldId="411"/>
        </pc:sldMkLst>
        <pc:spChg chg="add del mod">
          <ac:chgData name="Gabriel Henrique Rosa Querne" userId="53581358-6b84-4bef-bc24-60ea549b962d" providerId="ADAL" clId="{8E9AD2E6-3227-47A0-A705-91FBF6AFA6B6}" dt="2022-03-23T17:33:50.905" v="900" actId="478"/>
          <ac:spMkLst>
            <pc:docMk/>
            <pc:sldMk cId="4128121669" sldId="411"/>
            <ac:spMk id="8" creationId="{41CDD593-13C1-4CB3-BE10-67DCD1B8B350}"/>
          </ac:spMkLst>
        </pc:spChg>
        <pc:spChg chg="mod">
          <ac:chgData name="Gabriel Henrique Rosa Querne" userId="53581358-6b84-4bef-bc24-60ea549b962d" providerId="ADAL" clId="{8E9AD2E6-3227-47A0-A705-91FBF6AFA6B6}" dt="2022-03-23T17:34:15.426" v="909" actId="1076"/>
          <ac:spMkLst>
            <pc:docMk/>
            <pc:sldMk cId="4128121669" sldId="411"/>
            <ac:spMk id="22" creationId="{A746B214-5412-4D8D-B1D3-56396C2D14F6}"/>
          </ac:spMkLst>
        </pc:spChg>
        <pc:spChg chg="mod">
          <ac:chgData name="Gabriel Henrique Rosa Querne" userId="53581358-6b84-4bef-bc24-60ea549b962d" providerId="ADAL" clId="{8E9AD2E6-3227-47A0-A705-91FBF6AFA6B6}" dt="2022-03-23T17:34:24.046" v="919" actId="14100"/>
          <ac:spMkLst>
            <pc:docMk/>
            <pc:sldMk cId="4128121669" sldId="411"/>
            <ac:spMk id="24" creationId="{0ACC6731-56B0-4406-AED3-9E187FB3EFB8}"/>
          </ac:spMkLst>
        </pc:spChg>
        <pc:picChg chg="add del mod">
          <ac:chgData name="Gabriel Henrique Rosa Querne" userId="53581358-6b84-4bef-bc24-60ea549b962d" providerId="ADAL" clId="{8E9AD2E6-3227-47A0-A705-91FBF6AFA6B6}" dt="2022-03-23T17:34:04.036" v="906" actId="478"/>
          <ac:picMkLst>
            <pc:docMk/>
            <pc:sldMk cId="4128121669" sldId="411"/>
            <ac:picMk id="6" creationId="{75B8AAC7-5100-4148-890C-D617F008F35F}"/>
          </ac:picMkLst>
        </pc:picChg>
        <pc:picChg chg="add del mod ord">
          <ac:chgData name="Gabriel Henrique Rosa Querne" userId="53581358-6b84-4bef-bc24-60ea549b962d" providerId="ADAL" clId="{8E9AD2E6-3227-47A0-A705-91FBF6AFA6B6}" dt="2022-03-23T17:34:07.056" v="907" actId="1076"/>
          <ac:picMkLst>
            <pc:docMk/>
            <pc:sldMk cId="4128121669" sldId="411"/>
            <ac:picMk id="28" creationId="{1A5CF77D-C1D8-4591-99E1-A6ADB31DE28A}"/>
          </ac:picMkLst>
        </pc:picChg>
        <pc:cxnChg chg="add mod">
          <ac:chgData name="Gabriel Henrique Rosa Querne" userId="53581358-6b84-4bef-bc24-60ea549b962d" providerId="ADAL" clId="{8E9AD2E6-3227-47A0-A705-91FBF6AFA6B6}" dt="2022-03-23T17:33:32.980" v="892"/>
          <ac:cxnSpMkLst>
            <pc:docMk/>
            <pc:sldMk cId="4128121669" sldId="411"/>
            <ac:cxnSpMk id="7" creationId="{E861D3BA-CDD3-4CAA-BCE0-216A3B6EF068}"/>
          </ac:cxnSpMkLst>
        </pc:cxnChg>
        <pc:cxnChg chg="del">
          <ac:chgData name="Gabriel Henrique Rosa Querne" userId="53581358-6b84-4bef-bc24-60ea549b962d" providerId="ADAL" clId="{8E9AD2E6-3227-47A0-A705-91FBF6AFA6B6}" dt="2022-03-23T17:33:41.369" v="897" actId="478"/>
          <ac:cxnSpMkLst>
            <pc:docMk/>
            <pc:sldMk cId="4128121669" sldId="411"/>
            <ac:cxnSpMk id="23" creationId="{20BCEE8E-06E7-482A-9252-8AA43A816C44}"/>
          </ac:cxnSpMkLst>
        </pc:cxnChg>
      </pc:sldChg>
      <pc:sldChg chg="del">
        <pc:chgData name="Gabriel Henrique Rosa Querne" userId="53581358-6b84-4bef-bc24-60ea549b962d" providerId="ADAL" clId="{8E9AD2E6-3227-47A0-A705-91FBF6AFA6B6}" dt="2022-03-23T18:02:47.641" v="1205" actId="47"/>
        <pc:sldMkLst>
          <pc:docMk/>
          <pc:sldMk cId="869142665" sldId="430"/>
        </pc:sldMkLst>
      </pc:sldChg>
      <pc:sldChg chg="addSp delSp modSp mod modTransition">
        <pc:chgData name="Gabriel Henrique Rosa Querne" userId="53581358-6b84-4bef-bc24-60ea549b962d" providerId="ADAL" clId="{8E9AD2E6-3227-47A0-A705-91FBF6AFA6B6}" dt="2022-03-23T18:02:30.546" v="1204" actId="108"/>
        <pc:sldMkLst>
          <pc:docMk/>
          <pc:sldMk cId="4072864558" sldId="433"/>
        </pc:sldMkLst>
        <pc:spChg chg="add mod ord">
          <ac:chgData name="Gabriel Henrique Rosa Querne" userId="53581358-6b84-4bef-bc24-60ea549b962d" providerId="ADAL" clId="{8E9AD2E6-3227-47A0-A705-91FBF6AFA6B6}" dt="2022-03-23T17:02:15.883" v="578" actId="14100"/>
          <ac:spMkLst>
            <pc:docMk/>
            <pc:sldMk cId="4072864558" sldId="433"/>
            <ac:spMk id="2" creationId="{84395DE0-B3C0-47AE-B5D4-0B5E008BF3FD}"/>
          </ac:spMkLst>
        </pc:spChg>
        <pc:spChg chg="mod">
          <ac:chgData name="Gabriel Henrique Rosa Querne" userId="53581358-6b84-4bef-bc24-60ea549b962d" providerId="ADAL" clId="{8E9AD2E6-3227-47A0-A705-91FBF6AFA6B6}" dt="2022-03-23T17:27:52.859" v="619" actId="20577"/>
          <ac:spMkLst>
            <pc:docMk/>
            <pc:sldMk cId="4072864558" sldId="433"/>
            <ac:spMk id="16" creationId="{982EE854-3E25-445D-885E-486E6FB4FB78}"/>
          </ac:spMkLst>
        </pc:spChg>
        <pc:spChg chg="mod">
          <ac:chgData name="Gabriel Henrique Rosa Querne" userId="53581358-6b84-4bef-bc24-60ea549b962d" providerId="ADAL" clId="{8E9AD2E6-3227-47A0-A705-91FBF6AFA6B6}" dt="2022-03-23T18:02:30.546" v="1204" actId="108"/>
          <ac:spMkLst>
            <pc:docMk/>
            <pc:sldMk cId="4072864558" sldId="433"/>
            <ac:spMk id="18" creationId="{CE0E1EDF-A22F-454A-A53B-7E1D036E7AEE}"/>
          </ac:spMkLst>
        </pc:spChg>
        <pc:spChg chg="del">
          <ac:chgData name="Gabriel Henrique Rosa Querne" userId="53581358-6b84-4bef-bc24-60ea549b962d" providerId="ADAL" clId="{8E9AD2E6-3227-47A0-A705-91FBF6AFA6B6}" dt="2022-03-23T16:52:39.060" v="356" actId="478"/>
          <ac:spMkLst>
            <pc:docMk/>
            <pc:sldMk cId="4072864558" sldId="433"/>
            <ac:spMk id="20" creationId="{E10966CA-83B7-46A4-B40E-8424998456D8}"/>
          </ac:spMkLst>
        </pc:spChg>
        <pc:spChg chg="del mod">
          <ac:chgData name="Gabriel Henrique Rosa Querne" userId="53581358-6b84-4bef-bc24-60ea549b962d" providerId="ADAL" clId="{8E9AD2E6-3227-47A0-A705-91FBF6AFA6B6}" dt="2022-03-23T16:53:55.407" v="358" actId="478"/>
          <ac:spMkLst>
            <pc:docMk/>
            <pc:sldMk cId="4072864558" sldId="433"/>
            <ac:spMk id="28" creationId="{FD32E1E8-BD7F-42DA-8919-352CC1F6933C}"/>
          </ac:spMkLst>
        </pc:spChg>
        <pc:spChg chg="del mod">
          <ac:chgData name="Gabriel Henrique Rosa Querne" userId="53581358-6b84-4bef-bc24-60ea549b962d" providerId="ADAL" clId="{8E9AD2E6-3227-47A0-A705-91FBF6AFA6B6}" dt="2022-03-23T16:53:53.376" v="357" actId="478"/>
          <ac:spMkLst>
            <pc:docMk/>
            <pc:sldMk cId="4072864558" sldId="433"/>
            <ac:spMk id="31" creationId="{CC8AC165-E760-4829-BFAA-D63A786FC931}"/>
          </ac:spMkLst>
        </pc:spChg>
        <pc:picChg chg="add del mod">
          <ac:chgData name="Gabriel Henrique Rosa Querne" userId="53581358-6b84-4bef-bc24-60ea549b962d" providerId="ADAL" clId="{8E9AD2E6-3227-47A0-A705-91FBF6AFA6B6}" dt="2022-03-23T16:50:22.323" v="324" actId="478"/>
          <ac:picMkLst>
            <pc:docMk/>
            <pc:sldMk cId="4072864558" sldId="433"/>
            <ac:picMk id="27" creationId="{45E59A6D-6B6B-4699-AF5F-5E68A4F74081}"/>
          </ac:picMkLst>
        </pc:picChg>
        <pc:picChg chg="del">
          <ac:chgData name="Gabriel Henrique Rosa Querne" userId="53581358-6b84-4bef-bc24-60ea549b962d" providerId="ADAL" clId="{8E9AD2E6-3227-47A0-A705-91FBF6AFA6B6}" dt="2022-03-23T16:52:35.691" v="355" actId="478"/>
          <ac:picMkLst>
            <pc:docMk/>
            <pc:sldMk cId="4072864558" sldId="433"/>
            <ac:picMk id="33" creationId="{50B5FC93-BDD6-42B9-9E9F-7312CD9600B4}"/>
          </ac:picMkLst>
        </pc:picChg>
        <pc:picChg chg="add mod">
          <ac:chgData name="Gabriel Henrique Rosa Querne" userId="53581358-6b84-4bef-bc24-60ea549b962d" providerId="ADAL" clId="{8E9AD2E6-3227-47A0-A705-91FBF6AFA6B6}" dt="2022-03-23T17:02:15.883" v="578" actId="14100"/>
          <ac:picMkLst>
            <pc:docMk/>
            <pc:sldMk cId="4072864558" sldId="433"/>
            <ac:picMk id="1026" creationId="{6198A0F1-4911-41EB-A085-FC5A2643AF12}"/>
          </ac:picMkLst>
        </pc:picChg>
        <pc:picChg chg="add mod">
          <ac:chgData name="Gabriel Henrique Rosa Querne" userId="53581358-6b84-4bef-bc24-60ea549b962d" providerId="ADAL" clId="{8E9AD2E6-3227-47A0-A705-91FBF6AFA6B6}" dt="2022-03-23T17:14:54.437" v="582" actId="1582"/>
          <ac:picMkLst>
            <pc:docMk/>
            <pc:sldMk cId="4072864558" sldId="433"/>
            <ac:picMk id="1028" creationId="{652BEA60-A2AC-4B90-8EA9-FB1D6260CA18}"/>
          </ac:picMkLst>
        </pc:picChg>
        <pc:picChg chg="add mod">
          <ac:chgData name="Gabriel Henrique Rosa Querne" userId="53581358-6b84-4bef-bc24-60ea549b962d" providerId="ADAL" clId="{8E9AD2E6-3227-47A0-A705-91FBF6AFA6B6}" dt="2022-03-23T17:15:30.620" v="585" actId="1582"/>
          <ac:picMkLst>
            <pc:docMk/>
            <pc:sldMk cId="4072864558" sldId="433"/>
            <ac:picMk id="1030" creationId="{F417E6F2-4BE3-41FB-9412-09E27299D8B1}"/>
          </ac:picMkLst>
        </pc:picChg>
      </pc:sldChg>
      <pc:sldChg chg="addSp delSp modSp add mod ord">
        <pc:chgData name="Gabriel Henrique Rosa Querne" userId="53581358-6b84-4bef-bc24-60ea549b962d" providerId="ADAL" clId="{8E9AD2E6-3227-47A0-A705-91FBF6AFA6B6}" dt="2022-03-23T17:56:39.136" v="1175" actId="20577"/>
        <pc:sldMkLst>
          <pc:docMk/>
          <pc:sldMk cId="675110970" sldId="436"/>
        </pc:sldMkLst>
        <pc:spChg chg="add del mod">
          <ac:chgData name="Gabriel Henrique Rosa Querne" userId="53581358-6b84-4bef-bc24-60ea549b962d" providerId="ADAL" clId="{8E9AD2E6-3227-47A0-A705-91FBF6AFA6B6}" dt="2022-03-23T17:48:00.873" v="1029" actId="478"/>
          <ac:spMkLst>
            <pc:docMk/>
            <pc:sldMk cId="675110970" sldId="436"/>
            <ac:spMk id="8" creationId="{B766462A-1D01-456B-96C9-A872CAB9291B}"/>
          </ac:spMkLst>
        </pc:spChg>
        <pc:spChg chg="add mod">
          <ac:chgData name="Gabriel Henrique Rosa Querne" userId="53581358-6b84-4bef-bc24-60ea549b962d" providerId="ADAL" clId="{8E9AD2E6-3227-47A0-A705-91FBF6AFA6B6}" dt="2022-03-23T17:56:39.136" v="1175" actId="20577"/>
          <ac:spMkLst>
            <pc:docMk/>
            <pc:sldMk cId="675110970" sldId="436"/>
            <ac:spMk id="9" creationId="{C63AFEDA-CCDB-4D74-907F-0A818EA2CC3A}"/>
          </ac:spMkLst>
        </pc:spChg>
        <pc:spChg chg="mod">
          <ac:chgData name="Gabriel Henrique Rosa Querne" userId="53581358-6b84-4bef-bc24-60ea549b962d" providerId="ADAL" clId="{8E9AD2E6-3227-47A0-A705-91FBF6AFA6B6}" dt="2022-03-23T17:48:30.321" v="1037" actId="688"/>
          <ac:spMkLst>
            <pc:docMk/>
            <pc:sldMk cId="675110970" sldId="436"/>
            <ac:spMk id="11" creationId="{0B2FD28B-50ED-4756-A382-89552ABFF396}"/>
          </ac:spMkLst>
        </pc:spChg>
        <pc:spChg chg="del mod">
          <ac:chgData name="Gabriel Henrique Rosa Querne" userId="53581358-6b84-4bef-bc24-60ea549b962d" providerId="ADAL" clId="{8E9AD2E6-3227-47A0-A705-91FBF6AFA6B6}" dt="2022-03-23T17:45:28.666" v="925" actId="478"/>
          <ac:spMkLst>
            <pc:docMk/>
            <pc:sldMk cId="675110970" sldId="436"/>
            <ac:spMk id="16" creationId="{6E875CB2-59B3-485E-93DA-188F6E4877F0}"/>
          </ac:spMkLst>
        </pc:spChg>
        <pc:spChg chg="mod">
          <ac:chgData name="Gabriel Henrique Rosa Querne" userId="53581358-6b84-4bef-bc24-60ea549b962d" providerId="ADAL" clId="{8E9AD2E6-3227-47A0-A705-91FBF6AFA6B6}" dt="2022-03-23T17:45:51.861" v="929" actId="208"/>
          <ac:spMkLst>
            <pc:docMk/>
            <pc:sldMk cId="675110970" sldId="436"/>
            <ac:spMk id="27" creationId="{7FCA6692-D874-4BA1-908E-007523623678}"/>
          </ac:spMkLst>
        </pc:spChg>
        <pc:spChg chg="mod">
          <ac:chgData name="Gabriel Henrique Rosa Querne" userId="53581358-6b84-4bef-bc24-60ea549b962d" providerId="ADAL" clId="{8E9AD2E6-3227-47A0-A705-91FBF6AFA6B6}" dt="2022-03-23T17:56:22.349" v="1167" actId="13926"/>
          <ac:spMkLst>
            <pc:docMk/>
            <pc:sldMk cId="675110970" sldId="436"/>
            <ac:spMk id="28" creationId="{8063BE74-4879-4D83-9550-9EFD7C232208}"/>
          </ac:spMkLst>
        </pc:spChg>
        <pc:grpChg chg="mod">
          <ac:chgData name="Gabriel Henrique Rosa Querne" userId="53581358-6b84-4bef-bc24-60ea549b962d" providerId="ADAL" clId="{8E9AD2E6-3227-47A0-A705-91FBF6AFA6B6}" dt="2022-03-23T17:45:51.444" v="928" actId="207"/>
          <ac:grpSpMkLst>
            <pc:docMk/>
            <pc:sldMk cId="675110970" sldId="436"/>
            <ac:grpSpMk id="6" creationId="{00A6E30D-90CA-4C79-AB1D-2017FE464D42}"/>
          </ac:grpSpMkLst>
        </pc:grpChg>
        <pc:picChg chg="del">
          <ac:chgData name="Gabriel Henrique Rosa Querne" userId="53581358-6b84-4bef-bc24-60ea549b962d" providerId="ADAL" clId="{8E9AD2E6-3227-47A0-A705-91FBF6AFA6B6}" dt="2022-03-23T17:45:25.474" v="923" actId="478"/>
          <ac:picMkLst>
            <pc:docMk/>
            <pc:sldMk cId="675110970" sldId="436"/>
            <ac:picMk id="3" creationId="{C1642B0D-6913-4D58-9A8F-D91D0CA3A869}"/>
          </ac:picMkLst>
        </pc:picChg>
      </pc:sldChg>
      <pc:sldChg chg="modSp add mod">
        <pc:chgData name="Gabriel Henrique Rosa Querne" userId="53581358-6b84-4bef-bc24-60ea549b962d" providerId="ADAL" clId="{8E9AD2E6-3227-47A0-A705-91FBF6AFA6B6}" dt="2022-03-23T17:56:11.797" v="1165" actId="1076"/>
        <pc:sldMkLst>
          <pc:docMk/>
          <pc:sldMk cId="1296424206" sldId="437"/>
        </pc:sldMkLst>
        <pc:spChg chg="mod">
          <ac:chgData name="Gabriel Henrique Rosa Querne" userId="53581358-6b84-4bef-bc24-60ea549b962d" providerId="ADAL" clId="{8E9AD2E6-3227-47A0-A705-91FBF6AFA6B6}" dt="2022-03-23T17:56:11.797" v="1165" actId="1076"/>
          <ac:spMkLst>
            <pc:docMk/>
            <pc:sldMk cId="1296424206" sldId="437"/>
            <ac:spMk id="9" creationId="{C63AFEDA-CCDB-4D74-907F-0A818EA2CC3A}"/>
          </ac:spMkLst>
        </pc:spChg>
        <pc:spChg chg="mod">
          <ac:chgData name="Gabriel Henrique Rosa Querne" userId="53581358-6b84-4bef-bc24-60ea549b962d" providerId="ADAL" clId="{8E9AD2E6-3227-47A0-A705-91FBF6AFA6B6}" dt="2022-03-23T17:50:27.594" v="1107" actId="20577"/>
          <ac:spMkLst>
            <pc:docMk/>
            <pc:sldMk cId="1296424206" sldId="437"/>
            <ac:spMk id="28" creationId="{8063BE74-4879-4D83-9550-9EFD7C232208}"/>
          </ac:spMkLst>
        </pc:spChg>
      </pc:sldChg>
      <pc:sldChg chg="delSp modSp add del mod">
        <pc:chgData name="Gabriel Henrique Rosa Querne" userId="53581358-6b84-4bef-bc24-60ea549b962d" providerId="ADAL" clId="{8E9AD2E6-3227-47A0-A705-91FBF6AFA6B6}" dt="2022-03-23T17:48:51.054" v="1042" actId="47"/>
        <pc:sldMkLst>
          <pc:docMk/>
          <pc:sldMk cId="2406057793" sldId="437"/>
        </pc:sldMkLst>
        <pc:spChg chg="del mod">
          <ac:chgData name="Gabriel Henrique Rosa Querne" userId="53581358-6b84-4bef-bc24-60ea549b962d" providerId="ADAL" clId="{8E9AD2E6-3227-47A0-A705-91FBF6AFA6B6}" dt="2022-03-23T17:47:58.317" v="1028" actId="21"/>
          <ac:spMkLst>
            <pc:docMk/>
            <pc:sldMk cId="2406057793" sldId="437"/>
            <ac:spMk id="8" creationId="{B766462A-1D01-456B-96C9-A872CAB9291B}"/>
          </ac:spMkLst>
        </pc:spChg>
      </pc:sldChg>
    </pc:docChg>
  </pc:docChgLst>
  <pc:docChgLst>
    <pc:chgData name="Gabriel Querne" userId="a897c70e8517b3a1" providerId="LiveId" clId="{D0FFD5D5-C55F-4AF8-B965-0635D3A38B39}"/>
    <pc:docChg chg="modSld">
      <pc:chgData name="Gabriel Querne" userId="a897c70e8517b3a1" providerId="LiveId" clId="{D0FFD5D5-C55F-4AF8-B965-0635D3A38B39}" dt="2022-03-22T19:16:30.920" v="6" actId="1076"/>
      <pc:docMkLst>
        <pc:docMk/>
      </pc:docMkLst>
      <pc:sldChg chg="delSp modSp">
        <pc:chgData name="Gabriel Querne" userId="a897c70e8517b3a1" providerId="LiveId" clId="{D0FFD5D5-C55F-4AF8-B965-0635D3A38B39}" dt="2022-03-22T19:16:30.920" v="6" actId="1076"/>
        <pc:sldMkLst>
          <pc:docMk/>
          <pc:sldMk cId="2639320623" sldId="419"/>
        </pc:sldMkLst>
        <pc:picChg chg="del">
          <ac:chgData name="Gabriel Querne" userId="a897c70e8517b3a1" providerId="LiveId" clId="{D0FFD5D5-C55F-4AF8-B965-0635D3A38B39}" dt="2022-03-22T19:16:24.999" v="4" actId="478"/>
          <ac:picMkLst>
            <pc:docMk/>
            <pc:sldMk cId="2639320623" sldId="419"/>
            <ac:picMk id="1030" creationId="{E8CF9D74-7B74-4125-8399-C73A36D62C61}"/>
          </ac:picMkLst>
        </pc:picChg>
        <pc:picChg chg="mod">
          <ac:chgData name="Gabriel Querne" userId="a897c70e8517b3a1" providerId="LiveId" clId="{D0FFD5D5-C55F-4AF8-B965-0635D3A38B39}" dt="2022-03-22T19:16:30.920" v="6" actId="1076"/>
          <ac:picMkLst>
            <pc:docMk/>
            <pc:sldMk cId="2639320623" sldId="419"/>
            <ac:picMk id="1034" creationId="{F5ECFEF0-9D20-44CF-A734-4D2FE25880DB}"/>
          </ac:picMkLst>
        </pc:picChg>
      </pc:sldChg>
      <pc:sldChg chg="delSp modSp">
        <pc:chgData name="Gabriel Querne" userId="a897c70e8517b3a1" providerId="LiveId" clId="{D0FFD5D5-C55F-4AF8-B965-0635D3A38B39}" dt="2022-03-22T19:16:22.080" v="3" actId="1076"/>
        <pc:sldMkLst>
          <pc:docMk/>
          <pc:sldMk cId="2478807363" sldId="424"/>
        </pc:sldMkLst>
        <pc:spChg chg="mod">
          <ac:chgData name="Gabriel Querne" userId="a897c70e8517b3a1" providerId="LiveId" clId="{D0FFD5D5-C55F-4AF8-B965-0635D3A38B39}" dt="2022-03-22T19:16:22.080" v="3" actId="1076"/>
          <ac:spMkLst>
            <pc:docMk/>
            <pc:sldMk cId="2478807363" sldId="424"/>
            <ac:spMk id="128" creationId="{223119EF-B52A-4B8D-A4CD-401C488A961D}"/>
          </ac:spMkLst>
        </pc:spChg>
        <pc:grpChg chg="mod">
          <ac:chgData name="Gabriel Querne" userId="a897c70e8517b3a1" providerId="LiveId" clId="{D0FFD5D5-C55F-4AF8-B965-0635D3A38B39}" dt="2022-03-22T19:16:22.080" v="3" actId="1076"/>
          <ac:grpSpMkLst>
            <pc:docMk/>
            <pc:sldMk cId="2478807363" sldId="424"/>
            <ac:grpSpMk id="3" creationId="{C88D6448-1D38-4D91-A57C-973CC0CE0765}"/>
          </ac:grpSpMkLst>
        </pc:grpChg>
        <pc:picChg chg="del">
          <ac:chgData name="Gabriel Querne" userId="a897c70e8517b3a1" providerId="LiveId" clId="{D0FFD5D5-C55F-4AF8-B965-0635D3A38B39}" dt="2022-03-22T19:16:14.698" v="0" actId="478"/>
          <ac:picMkLst>
            <pc:docMk/>
            <pc:sldMk cId="2478807363" sldId="424"/>
            <ac:picMk id="1030" creationId="{E8CF9D74-7B74-4125-8399-C73A36D62C61}"/>
          </ac:picMkLst>
        </pc:picChg>
        <pc:picChg chg="mod">
          <ac:chgData name="Gabriel Querne" userId="a897c70e8517b3a1" providerId="LiveId" clId="{D0FFD5D5-C55F-4AF8-B965-0635D3A38B39}" dt="2022-03-22T19:16:22.080" v="3" actId="1076"/>
          <ac:picMkLst>
            <pc:docMk/>
            <pc:sldMk cId="2478807363" sldId="424"/>
            <ac:picMk id="1034" creationId="{F5ECFEF0-9D20-44CF-A734-4D2FE25880D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rgbClr val="16365D"/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Investimentos</a:t>
            </a:r>
            <a:r>
              <a:rPr lang="pt-BR" baseline="0" dirty="0"/>
              <a:t> em Saúde, Educação, Segurança e Habitação no</a:t>
            </a:r>
          </a:p>
          <a:p>
            <a:pPr>
              <a:defRPr/>
            </a:pPr>
            <a:r>
              <a:rPr lang="pt-BR" baseline="0" dirty="0"/>
              <a:t> Rio Grande do Norte (2019 – 2022)</a:t>
            </a:r>
            <a:endParaRPr lang="pt-BR" dirty="0"/>
          </a:p>
        </c:rich>
      </c:tx>
      <c:layout>
        <c:manualLayout>
          <c:xMode val="edge"/>
          <c:yMode val="edge"/>
          <c:x val="8.9141443481032007E-2"/>
          <c:y val="3.893891095939295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rgbClr val="16365D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7187500000000001E-2"/>
          <c:y val="0.23580805148659961"/>
          <c:w val="0.96562499999999996"/>
          <c:h val="0.6622769040028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rgbClr val="16365D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Saúde</c:v>
                </c:pt>
                <c:pt idx="1">
                  <c:v>Educação</c:v>
                </c:pt>
                <c:pt idx="2">
                  <c:v>Segurança</c:v>
                </c:pt>
                <c:pt idx="3">
                  <c:v>Habitação</c:v>
                </c:pt>
              </c:strCache>
            </c:strRef>
          </c:cat>
          <c:val>
            <c:numRef>
              <c:f>Planilha1!$B$2:$B$5</c:f>
              <c:numCache>
                <c:formatCode>"R$"\ #,##0.00</c:formatCode>
                <c:ptCount val="4"/>
                <c:pt idx="0">
                  <c:v>1194062092.05</c:v>
                </c:pt>
                <c:pt idx="1">
                  <c:v>1402457555.72</c:v>
                </c:pt>
                <c:pt idx="2">
                  <c:v>1002605050.85</c:v>
                </c:pt>
                <c:pt idx="3">
                  <c:v>6495310.5499999998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8B-482C-B21E-B5852B15B55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500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rgbClr val="16365D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Saúde</c:v>
                </c:pt>
                <c:pt idx="1">
                  <c:v>Educação</c:v>
                </c:pt>
                <c:pt idx="2">
                  <c:v>Segurança</c:v>
                </c:pt>
                <c:pt idx="3">
                  <c:v>Habitação</c:v>
                </c:pt>
              </c:strCache>
            </c:strRef>
          </c:cat>
          <c:val>
            <c:numRef>
              <c:f>Planilha1!$C$2:$C$5</c:f>
              <c:numCache>
                <c:formatCode>"R$"\ #,##0.00</c:formatCode>
                <c:ptCount val="4"/>
                <c:pt idx="0">
                  <c:v>1531843173.3199999</c:v>
                </c:pt>
                <c:pt idx="1">
                  <c:v>1356405750.02</c:v>
                </c:pt>
                <c:pt idx="2">
                  <c:v>990076719.19000006</c:v>
                </c:pt>
                <c:pt idx="3">
                  <c:v>4698613.97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8B-482C-B21E-B5852B15B55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16365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rgbClr val="16365D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Saúde</c:v>
                </c:pt>
                <c:pt idx="1">
                  <c:v>Educação</c:v>
                </c:pt>
                <c:pt idx="2">
                  <c:v>Segurança</c:v>
                </c:pt>
                <c:pt idx="3">
                  <c:v>Habitação</c:v>
                </c:pt>
              </c:strCache>
            </c:strRef>
          </c:cat>
          <c:val>
            <c:numRef>
              <c:f>Planilha1!$D$2:$D$5</c:f>
              <c:numCache>
                <c:formatCode>"R$"\ #,##0.00</c:formatCode>
                <c:ptCount val="4"/>
                <c:pt idx="0">
                  <c:v>1680072321.6600001</c:v>
                </c:pt>
                <c:pt idx="1">
                  <c:v>1672641049.53</c:v>
                </c:pt>
                <c:pt idx="2">
                  <c:v>1145176372.97</c:v>
                </c:pt>
                <c:pt idx="3">
                  <c:v>4639702.21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8B-482C-B21E-B5852B15B559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rgbClr val="16365D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Saúde</c:v>
                </c:pt>
                <c:pt idx="1">
                  <c:v>Educação</c:v>
                </c:pt>
                <c:pt idx="2">
                  <c:v>Segurança</c:v>
                </c:pt>
                <c:pt idx="3">
                  <c:v>Habitação</c:v>
                </c:pt>
              </c:strCache>
            </c:strRef>
          </c:cat>
          <c:val>
            <c:numRef>
              <c:f>Planilha1!$E$2:$E$5</c:f>
              <c:numCache>
                <c:formatCode>"R$"\ #,##0.00</c:formatCode>
                <c:ptCount val="4"/>
                <c:pt idx="0">
                  <c:v>380575459.56</c:v>
                </c:pt>
                <c:pt idx="1">
                  <c:v>384347804.12</c:v>
                </c:pt>
                <c:pt idx="2">
                  <c:v>353575828.31999999</c:v>
                </c:pt>
                <c:pt idx="3">
                  <c:v>620609.42000000004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8B-482C-B21E-B5852B15B5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24093647"/>
        <c:axId val="224089903"/>
      </c:barChart>
      <c:catAx>
        <c:axId val="224093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rgbClr val="16365D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4089903"/>
        <c:crosses val="autoZero"/>
        <c:auto val="1"/>
        <c:lblAlgn val="ctr"/>
        <c:lblOffset val="100"/>
        <c:noMultiLvlLbl val="0"/>
      </c:catAx>
      <c:valAx>
        <c:axId val="224089903"/>
        <c:scaling>
          <c:orientation val="minMax"/>
        </c:scaling>
        <c:delete val="1"/>
        <c:axPos val="l"/>
        <c:numFmt formatCode="&quot;R$&quot;\ #,##0.00" sourceLinked="1"/>
        <c:majorTickMark val="none"/>
        <c:minorTickMark val="none"/>
        <c:tickLblPos val="nextTo"/>
        <c:crossAx val="22409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323148344863312"/>
          <c:y val="0.13470732809924924"/>
          <c:w val="0.28056902066929135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6365D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6365D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60BFA-932D-4909-8916-26C013008D51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F9345-CB42-43A7-8697-C27964DFC1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86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117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 sz="1300"/>
          </a:p>
        </p:txBody>
      </p:sp>
      <p:sp>
        <p:nvSpPr>
          <p:cNvPr id="487" name="Shape 487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/>
            <a:fld id="{00000000-1234-1234-1234-123412341234}" type="slidenum">
              <a:rPr lang="pt-BR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39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F9345-CB42-43A7-8697-C27964DFC1AB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326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F9345-CB42-43A7-8697-C27964DFC1AB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7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F9345-CB42-43A7-8697-C27964DFC1AB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16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r>
              <a:rPr lang="pt-BR" dirty="0"/>
              <a:t>Mapa: </a:t>
            </a: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Distribuição da incidência dos casos prováveis de Dengue/100 mil habitantes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de acordo com região de saúde e município de residência. Rio Grande do Norte, 2022.</a:t>
            </a:r>
          </a:p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24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r>
              <a:rPr lang="pt-BR" dirty="0"/>
              <a:t>HISTÓRICO </a:t>
            </a:r>
            <a:endParaRPr dirty="0"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r>
              <a:rPr lang="pt-BR" dirty="0"/>
              <a:t>Mapa: </a:t>
            </a: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Distribuição da incidência dos casos prováveis de Dengue/100 mil habitantes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de acordo com região de saúde e município de residência. Rio Grande do Norte, 2022.</a:t>
            </a:r>
          </a:p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82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07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28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9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r>
              <a:rPr lang="pt-BR" dirty="0"/>
              <a:t>Mapa: </a:t>
            </a: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Distribuição da incidência dos casos prováveis de Dengue/100 mil habitantes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de acordo com região de saúde e município de residência. Rio Grande do Norte, 2022.</a:t>
            </a:r>
          </a:p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07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9032" tIns="49502" rIns="99032" bIns="49502" anchor="t" anchorCtr="0">
            <a:noAutofit/>
          </a:bodyPr>
          <a:lstStyle/>
          <a:p>
            <a:r>
              <a:rPr lang="pt-BR" dirty="0"/>
              <a:t>Mapa: </a:t>
            </a: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Distribuição da incidência dos casos prováveis de Dengue/100 mil habitantes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de acordo com região de saúde e município de residência. Rio Grande do Norte, 2022.</a:t>
            </a:r>
          </a:p>
          <a:p>
            <a:pPr marL="0" indent="0"/>
            <a:endParaRPr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27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B31D4-E691-4B64-B190-0DD94E44D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887100-3CF6-4565-BC82-FC769685C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0A4CB7-B737-485C-AB35-AA65F050D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A9E453-BDCE-4697-A85C-2565F97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AAC6E3-36FC-4866-9AF9-7DB196A2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7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E6C8B-ED63-4CC6-AAB9-AC2E27ADB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95B58C-470F-47D6-9323-3C8F43F10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98B408-6AF1-456A-8D8F-FCB4C7DC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4CC9FC-2C30-4FE6-945A-1C60336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65D881-1865-42AC-8FBA-23202D38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9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2A8AA3-445D-4901-990F-A737EC0D0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FA5BA52-5AA2-48AF-B43B-E759DEC21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1460F-9F12-4B4A-A8EB-0311092E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1AF7D2-5B30-4E79-940E-AD982EEE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7D2E55-76BC-43D4-A550-AD741FA9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86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29" y="5576565"/>
            <a:ext cx="9066141" cy="128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 l="61730"/>
          <a:stretch/>
        </p:blipFill>
        <p:spPr>
          <a:xfrm>
            <a:off x="8857184" y="5552704"/>
            <a:ext cx="3469564" cy="12814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0" y="5371495"/>
            <a:ext cx="12209429" cy="1462644"/>
          </a:xfrm>
          <a:prstGeom prst="rect">
            <a:avLst/>
          </a:pr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4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AEC89-7F41-40B6-A31A-63996AEC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914FFE-7FD1-4881-B7D2-D7FA409D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F77613-E257-4B20-BD85-62E1609F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D66C85-A45C-40DA-B3D7-641D3B54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5F41A6-9590-4B96-9868-942710CF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3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AFE6D-42AB-41E7-B56A-60D009FF9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E9B4FB-D3DF-4BCE-9A41-996EFB5B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172E48-D9B5-4A3D-8AB1-C72C17C2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39D9A5-151B-4389-B2AE-85AB68AF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32082A-61A3-4209-9D5C-79F7E988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3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9FF75-A439-4DC3-A1D9-C7BE7E1E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A16AE7-A371-4728-816F-64CB9DA2D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F3A92-3929-41E4-BC23-4153A9C46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6355FE-633D-4AFF-9AA5-77C985C7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756115-95E0-415F-92C6-FA5EF7B6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B1ACBD-E29D-4C59-AB07-C02373AC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E7A83-6D82-4EB9-911D-DC79A890B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67B283-751F-4200-B37C-A630EB11D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8AFEF2-F113-4E25-914D-84044BA82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81D187-B80B-42ED-B499-BE5DA42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1FC5D7C-E512-4AD5-AF20-D48070895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30AF63C-177F-43F6-9DCC-585123AD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4B46058-4574-41F8-9C69-05E4C899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A37BFF-770E-4553-A169-E663843A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9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6A6B8-2652-4131-A528-343C5B4B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B8662E5-21FB-43C4-806A-068DC1AD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AB1C949-BD13-4D57-A333-EF90AF90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A8DD51C-898C-453C-8A19-DA02A475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4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46C1381-13FC-40F6-BC1B-10EADF8B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E36916B-BE98-4A6D-B289-18D49618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123606-0BFF-43F3-B84D-236A72E0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7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34DAA-1ED5-434C-8A59-F3047CDB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986599-6B73-4D98-800E-02E2A26A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43A748-2C8F-44D8-A7F8-4271FF363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5C68D7-EDF2-45A3-A781-6298E832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7610C9-ED57-40B8-B3F5-714D4B27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5234B2-A700-4CF5-9C96-5FE02910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33E02-2F3F-45B3-8EAF-83022265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E2A420E-36DD-4E48-AF5C-2DB2436B2B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15B49D-DAF1-4EE9-BEAA-0F54D1E1D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5E6850-F889-4183-955D-998A5E76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84BCA7-9AF3-4016-9D9E-B2C62A6C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9EA115-BC83-49FF-B356-C3031FB6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2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D967C4-4A51-4156-A321-C6D0B87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D0776F-58AD-46FB-B32A-FFD64B2B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793C6D-1D4D-43D2-966F-02B564881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6BF00-DB4B-4141-8522-AB1D60A1AB24}" type="datetimeFigureOut">
              <a:rPr lang="pt-BR" smtClean="0"/>
              <a:t>14/06/2022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6EFB8A-F4E3-4EE9-9082-914C69FEE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FEF779-EEDC-4CF4-A163-0E4D0438B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EB3A9-4D5D-4264-84AA-BDDF91BA7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0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4" Type="http://schemas.openxmlformats.org/officeDocument/2006/relationships/image" Target="../media/image26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4.svg"/><Relationship Id="rId4" Type="http://schemas.openxmlformats.org/officeDocument/2006/relationships/image" Target="../media/image55.png"/><Relationship Id="rId9" Type="http://schemas.openxmlformats.org/officeDocument/2006/relationships/image" Target="../media/image5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svg"/><Relationship Id="rId7" Type="http://schemas.openxmlformats.org/officeDocument/2006/relationships/image" Target="../media/image7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70.svg"/><Relationship Id="rId4" Type="http://schemas.openxmlformats.org/officeDocument/2006/relationships/image" Target="../media/image60.png"/><Relationship Id="rId9" Type="http://schemas.openxmlformats.org/officeDocument/2006/relationships/image" Target="../media/image7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sv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../Desktop/Campanha%20Mais%20Arquitetos,%20por%20moradia%20digna%20para%20todos%20-%20Terras%20Belas%20Conde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fif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sv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9.jpeg"/><Relationship Id="rId7" Type="http://schemas.openxmlformats.org/officeDocument/2006/relationships/image" Target="../media/image124.sv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../media/image121.png"/><Relationship Id="rId10" Type="http://schemas.openxmlformats.org/officeDocument/2006/relationships/image" Target="../media/image125.jpeg"/><Relationship Id="rId4" Type="http://schemas.openxmlformats.org/officeDocument/2006/relationships/image" Target="../media/image120.jpe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usc.gov.br/wp-content/uploads/2020/08/Guia-de-ATHIS-o-passo-a-passo-1.pdf" TargetMode="External"/><Relationship Id="rId3" Type="http://schemas.openxmlformats.org/officeDocument/2006/relationships/hyperlink" Target="https://caubr.gov.br/moradiadigna/" TargetMode="External"/><Relationship Id="rId7" Type="http://schemas.openxmlformats.org/officeDocument/2006/relationships/hyperlink" Target="https://www.causc.gov.br/wp-content/uploads/2018/06/EBOOK_ATHIS_CAUSC.pdf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usc.gov.br/projetos/athis/" TargetMode="External"/><Relationship Id="rId5" Type="http://schemas.openxmlformats.org/officeDocument/2006/relationships/hyperlink" Target="https://www.caubr.gov.br/athis-minutas-de-legislacoes-municipal-e-estadual/" TargetMode="External"/><Relationship Id="rId10" Type="http://schemas.openxmlformats.org/officeDocument/2006/relationships/hyperlink" Target="https://caudf.gov.br/wp-content/uploads/2020/09/CARTILHA_Escritorios_populares_Arquitetura_CAUDF_IDEALIZATM-1.pdf" TargetMode="External"/><Relationship Id="rId4" Type="http://schemas.openxmlformats.org/officeDocument/2006/relationships/hyperlink" Target="https://www.caurs.gov.br/athis/projeto-especial/" TargetMode="External"/><Relationship Id="rId9" Type="http://schemas.openxmlformats.org/officeDocument/2006/relationships/hyperlink" Target="https://www.caumg.gov.br/arquiteturasocia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A3AD7B3-A6D4-CD57-A6C0-4578BD93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18" y="0"/>
            <a:ext cx="12268317" cy="6858000"/>
          </a:xfrm>
          <a:prstGeom prst="rect">
            <a:avLst/>
          </a:prstGeom>
        </p:spPr>
      </p:pic>
      <p:pic>
        <p:nvPicPr>
          <p:cNvPr id="19" name="Imagem 18" descr="Uma imagem contendo Logotipo&#10;&#10;Descrição gerada automaticamente">
            <a:extLst>
              <a:ext uri="{FF2B5EF4-FFF2-40B4-BE49-F238E27FC236}">
                <a16:creationId xmlns:a16="http://schemas.microsoft.com/office/drawing/2014/main" id="{384A9F99-8E52-4595-A782-EAFE60270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914" y="5852109"/>
            <a:ext cx="2349731" cy="988454"/>
          </a:xfrm>
          <a:prstGeom prst="rect">
            <a:avLst/>
          </a:prstGeom>
        </p:spPr>
      </p:pic>
      <p:sp>
        <p:nvSpPr>
          <p:cNvPr id="4" name="Círculo Parcial 3">
            <a:extLst>
              <a:ext uri="{FF2B5EF4-FFF2-40B4-BE49-F238E27FC236}">
                <a16:creationId xmlns:a16="http://schemas.microsoft.com/office/drawing/2014/main" id="{6DC9E363-07DA-4AF5-987D-0AD18EDE1F68}"/>
              </a:ext>
            </a:extLst>
          </p:cNvPr>
          <p:cNvSpPr/>
          <p:nvPr/>
        </p:nvSpPr>
        <p:spPr>
          <a:xfrm rot="10800000">
            <a:off x="-3429000" y="1"/>
            <a:ext cx="6857999" cy="6857999"/>
          </a:xfrm>
          <a:prstGeom prst="pie">
            <a:avLst>
              <a:gd name="adj1" fmla="val 5401728"/>
              <a:gd name="adj2" fmla="val 16200000"/>
            </a:avLst>
          </a:prstGeom>
          <a:solidFill>
            <a:srgbClr val="F0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C2C2DC-1EBF-4E1B-8057-A710BF9A1B23}"/>
              </a:ext>
            </a:extLst>
          </p:cNvPr>
          <p:cNvSpPr txBox="1"/>
          <p:nvPr/>
        </p:nvSpPr>
        <p:spPr>
          <a:xfrm>
            <a:off x="513080" y="527574"/>
            <a:ext cx="74739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</a:rPr>
              <a:t>Implementando a </a:t>
            </a:r>
            <a:r>
              <a:rPr lang="pt-BR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</a:rPr>
              <a:t>ATHIS</a:t>
            </a:r>
            <a:r>
              <a:rPr 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</a:rPr>
              <a:t> nos Municípios</a:t>
            </a:r>
          </a:p>
          <a:p>
            <a:endParaRPr lang="pt-B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xCondensed-Bold" pitchFamily="2" charset="0"/>
            </a:endParaRPr>
          </a:p>
          <a:p>
            <a:endParaRPr lang="pt-B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xCondensed-Bold" pitchFamily="2" charset="0"/>
            </a:endParaRPr>
          </a:p>
          <a:p>
            <a:endParaRPr lang="pt-B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xCondensed-Bold" pitchFamily="2" charset="0"/>
            </a:endParaRPr>
          </a:p>
          <a:p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</a:rPr>
              <a:t>I Fórum de </a:t>
            </a: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</a:rPr>
              <a:t>ATHIS do Oeste Potiguar </a:t>
            </a:r>
          </a:p>
        </p:txBody>
      </p:sp>
    </p:spTree>
    <p:extLst>
      <p:ext uri="{BB962C8B-B14F-4D97-AF65-F5344CB8AC3E}">
        <p14:creationId xmlns:p14="http://schemas.microsoft.com/office/powerpoint/2010/main" val="42107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CB20D5A-FF9A-44FE-85F3-46F82D387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18"/>
            <a:ext cx="12192001" cy="6854262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769BE4B-2E68-4A9F-B31D-0562640B4824}"/>
              </a:ext>
            </a:extLst>
          </p:cNvPr>
          <p:cNvSpPr txBox="1"/>
          <p:nvPr/>
        </p:nvSpPr>
        <p:spPr>
          <a:xfrm>
            <a:off x="9723379" y="2065341"/>
            <a:ext cx="172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DaxCondensed-Bold" pitchFamily="2" charset="0"/>
              </a:rPr>
              <a:t> CRISE </a:t>
            </a:r>
            <a:r>
              <a:rPr lang="en-GB" sz="2800" dirty="0" smtClean="0">
                <a:solidFill>
                  <a:schemeClr val="bg1"/>
                </a:solidFill>
                <a:latin typeface="DaxCondensed-Bold" pitchFamily="2" charset="0"/>
              </a:rPr>
              <a:t>SANITÁIA</a:t>
            </a:r>
            <a:endParaRPr lang="en-GB" sz="2800" dirty="0">
              <a:solidFill>
                <a:schemeClr val="bg1"/>
              </a:solidFill>
              <a:latin typeface="DaxCondensed-Bold" pitchFamily="2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FBBF4FF-E902-4EE1-866B-71071ACEE94E}"/>
              </a:ext>
            </a:extLst>
          </p:cNvPr>
          <p:cNvGrpSpPr/>
          <p:nvPr/>
        </p:nvGrpSpPr>
        <p:grpSpPr>
          <a:xfrm>
            <a:off x="4253619" y="117137"/>
            <a:ext cx="4236885" cy="4247153"/>
            <a:chOff x="4817554" y="-431157"/>
            <a:chExt cx="4236885" cy="4247153"/>
          </a:xfrm>
        </p:grpSpPr>
        <p:sp>
          <p:nvSpPr>
            <p:cNvPr id="25" name="Elipse 20">
              <a:extLst>
                <a:ext uri="{FF2B5EF4-FFF2-40B4-BE49-F238E27FC236}">
                  <a16:creationId xmlns:a16="http://schemas.microsoft.com/office/drawing/2014/main" id="{660D5A10-B053-4F67-BE7D-01E3769550A5}"/>
                </a:ext>
              </a:extLst>
            </p:cNvPr>
            <p:cNvSpPr/>
            <p:nvPr/>
          </p:nvSpPr>
          <p:spPr>
            <a:xfrm>
              <a:off x="4817554" y="-431157"/>
              <a:ext cx="4236885" cy="4247153"/>
            </a:xfrm>
            <a:custGeom>
              <a:avLst/>
              <a:gdLst>
                <a:gd name="connsiteX0" fmla="*/ 0 w 4236885"/>
                <a:gd name="connsiteY0" fmla="*/ 2123577 h 4247153"/>
                <a:gd name="connsiteX1" fmla="*/ 2118443 w 4236885"/>
                <a:gd name="connsiteY1" fmla="*/ 0 h 4247153"/>
                <a:gd name="connsiteX2" fmla="*/ 4236886 w 4236885"/>
                <a:gd name="connsiteY2" fmla="*/ 2123577 h 4247153"/>
                <a:gd name="connsiteX3" fmla="*/ 2118443 w 4236885"/>
                <a:gd name="connsiteY3" fmla="*/ 4247154 h 4247153"/>
                <a:gd name="connsiteX4" fmla="*/ 0 w 4236885"/>
                <a:gd name="connsiteY4" fmla="*/ 2123577 h 424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6885" h="4247153" fill="none" extrusionOk="0">
                  <a:moveTo>
                    <a:pt x="0" y="2123577"/>
                  </a:moveTo>
                  <a:cubicBezTo>
                    <a:pt x="-180112" y="891762"/>
                    <a:pt x="859185" y="-84524"/>
                    <a:pt x="2118443" y="0"/>
                  </a:cubicBezTo>
                  <a:cubicBezTo>
                    <a:pt x="3350035" y="61920"/>
                    <a:pt x="3958539" y="1015649"/>
                    <a:pt x="4236886" y="2123577"/>
                  </a:cubicBezTo>
                  <a:cubicBezTo>
                    <a:pt x="4243513" y="3237637"/>
                    <a:pt x="3338977" y="4502458"/>
                    <a:pt x="2118443" y="4247154"/>
                  </a:cubicBezTo>
                  <a:cubicBezTo>
                    <a:pt x="750779" y="4459082"/>
                    <a:pt x="-143924" y="3307400"/>
                    <a:pt x="0" y="2123577"/>
                  </a:cubicBezTo>
                  <a:close/>
                </a:path>
                <a:path w="4236885" h="4247153" stroke="0" extrusionOk="0">
                  <a:moveTo>
                    <a:pt x="0" y="2123577"/>
                  </a:moveTo>
                  <a:cubicBezTo>
                    <a:pt x="-229323" y="964139"/>
                    <a:pt x="754974" y="203621"/>
                    <a:pt x="2118443" y="0"/>
                  </a:cubicBezTo>
                  <a:cubicBezTo>
                    <a:pt x="3349342" y="82313"/>
                    <a:pt x="4042128" y="875849"/>
                    <a:pt x="4236886" y="2123577"/>
                  </a:cubicBezTo>
                  <a:cubicBezTo>
                    <a:pt x="4097439" y="3380855"/>
                    <a:pt x="3320385" y="4338769"/>
                    <a:pt x="2118443" y="4247154"/>
                  </a:cubicBezTo>
                  <a:cubicBezTo>
                    <a:pt x="1201833" y="4335246"/>
                    <a:pt x="169999" y="3532359"/>
                    <a:pt x="0" y="2123577"/>
                  </a:cubicBezTo>
                  <a:close/>
                </a:path>
              </a:pathLst>
            </a:custGeom>
            <a:solidFill>
              <a:srgbClr val="F07C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Google Shape;73;p15">
              <a:extLst>
                <a:ext uri="{FF2B5EF4-FFF2-40B4-BE49-F238E27FC236}">
                  <a16:creationId xmlns:a16="http://schemas.microsoft.com/office/drawing/2014/main" id="{D1898F78-2792-4571-B661-2F660BD73F04}"/>
                </a:ext>
              </a:extLst>
            </p:cNvPr>
            <p:cNvSpPr txBox="1"/>
            <p:nvPr/>
          </p:nvSpPr>
          <p:spPr>
            <a:xfrm>
              <a:off x="4841772" y="333844"/>
              <a:ext cx="3857662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82% das construções são realizadas sem a assistência técnica de arquitetos, urbanistas ou engenheiros </a:t>
              </a:r>
              <a:r>
                <a:rPr lang="pt-BR" sz="24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(Datafolha, 2022)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F1BD8AD-C85D-4BC2-8574-1F7C7A604581}"/>
              </a:ext>
            </a:extLst>
          </p:cNvPr>
          <p:cNvGrpSpPr/>
          <p:nvPr/>
        </p:nvGrpSpPr>
        <p:grpSpPr>
          <a:xfrm>
            <a:off x="589121" y="2990782"/>
            <a:ext cx="3748333" cy="3711953"/>
            <a:chOff x="217647" y="-79661"/>
            <a:chExt cx="3748333" cy="3711953"/>
          </a:xfrm>
        </p:grpSpPr>
        <p:sp>
          <p:nvSpPr>
            <p:cNvPr id="29" name="Elipse 14">
              <a:extLst>
                <a:ext uri="{FF2B5EF4-FFF2-40B4-BE49-F238E27FC236}">
                  <a16:creationId xmlns:a16="http://schemas.microsoft.com/office/drawing/2014/main" id="{372AF369-1A39-4745-91B9-122ECEA374D9}"/>
                </a:ext>
              </a:extLst>
            </p:cNvPr>
            <p:cNvSpPr/>
            <p:nvPr/>
          </p:nvSpPr>
          <p:spPr>
            <a:xfrm rot="3032066">
              <a:off x="249529" y="-84159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solidFill>
              <a:srgbClr val="F07C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Google Shape;73;p15">
              <a:extLst>
                <a:ext uri="{FF2B5EF4-FFF2-40B4-BE49-F238E27FC236}">
                  <a16:creationId xmlns:a16="http://schemas.microsoft.com/office/drawing/2014/main" id="{B2E433AD-F30B-413F-ADE7-ADE2E6C971DC}"/>
                </a:ext>
              </a:extLst>
            </p:cNvPr>
            <p:cNvSpPr txBox="1"/>
            <p:nvPr/>
          </p:nvSpPr>
          <p:spPr>
            <a:xfrm>
              <a:off x="217647" y="857210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60% das habitações precárias no Brasil são chefiadas por mulheres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0A6E30D-90CA-4C79-AB1D-2017FE464D42}"/>
              </a:ext>
            </a:extLst>
          </p:cNvPr>
          <p:cNvGrpSpPr/>
          <p:nvPr/>
        </p:nvGrpSpPr>
        <p:grpSpPr>
          <a:xfrm>
            <a:off x="8111106" y="3282037"/>
            <a:ext cx="3697344" cy="3575964"/>
            <a:chOff x="8547273" y="3571079"/>
            <a:chExt cx="3720949" cy="3711953"/>
          </a:xfrm>
        </p:grpSpPr>
        <p:sp>
          <p:nvSpPr>
            <p:cNvPr id="32" name="Elipse 26">
              <a:extLst>
                <a:ext uri="{FF2B5EF4-FFF2-40B4-BE49-F238E27FC236}">
                  <a16:creationId xmlns:a16="http://schemas.microsoft.com/office/drawing/2014/main" id="{7FCA6692-D874-4BA1-908E-007523623678}"/>
                </a:ext>
              </a:extLst>
            </p:cNvPr>
            <p:cNvSpPr/>
            <p:nvPr/>
          </p:nvSpPr>
          <p:spPr>
            <a:xfrm rot="6317841">
              <a:off x="8551771" y="3566581"/>
              <a:ext cx="3711953" cy="3720949"/>
            </a:xfrm>
            <a:custGeom>
              <a:avLst/>
              <a:gdLst>
                <a:gd name="connsiteX0" fmla="*/ 0 w 3575964"/>
                <a:gd name="connsiteY0" fmla="*/ 1848673 h 3697345"/>
                <a:gd name="connsiteX1" fmla="*/ 1787982 w 3575964"/>
                <a:gd name="connsiteY1" fmla="*/ 0 h 3697345"/>
                <a:gd name="connsiteX2" fmla="*/ 3575964 w 3575964"/>
                <a:gd name="connsiteY2" fmla="*/ 1848673 h 3697345"/>
                <a:gd name="connsiteX3" fmla="*/ 1787982 w 3575964"/>
                <a:gd name="connsiteY3" fmla="*/ 3697346 h 3697345"/>
                <a:gd name="connsiteX4" fmla="*/ 0 w 3575964"/>
                <a:gd name="connsiteY4" fmla="*/ 1848673 h 36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964" h="3697345" fill="none" extrusionOk="0">
                  <a:moveTo>
                    <a:pt x="0" y="1848673"/>
                  </a:moveTo>
                  <a:cubicBezTo>
                    <a:pt x="-125970" y="786417"/>
                    <a:pt x="777047" y="-22212"/>
                    <a:pt x="1787982" y="0"/>
                  </a:cubicBezTo>
                  <a:cubicBezTo>
                    <a:pt x="2792255" y="16882"/>
                    <a:pt x="3348967" y="880599"/>
                    <a:pt x="3575964" y="1848673"/>
                  </a:cubicBezTo>
                  <a:cubicBezTo>
                    <a:pt x="3592833" y="2720096"/>
                    <a:pt x="2787319" y="3757258"/>
                    <a:pt x="1787982" y="3697346"/>
                  </a:cubicBezTo>
                  <a:cubicBezTo>
                    <a:pt x="645275" y="3863767"/>
                    <a:pt x="-51282" y="2873588"/>
                    <a:pt x="0" y="1848673"/>
                  </a:cubicBezTo>
                  <a:close/>
                </a:path>
                <a:path w="3575964" h="3697345" stroke="0" extrusionOk="0">
                  <a:moveTo>
                    <a:pt x="0" y="1848673"/>
                  </a:moveTo>
                  <a:cubicBezTo>
                    <a:pt x="-117173" y="834516"/>
                    <a:pt x="708469" y="96860"/>
                    <a:pt x="1787982" y="0"/>
                  </a:cubicBezTo>
                  <a:cubicBezTo>
                    <a:pt x="2813908" y="51958"/>
                    <a:pt x="3537721" y="812969"/>
                    <a:pt x="3575964" y="1848673"/>
                  </a:cubicBezTo>
                  <a:cubicBezTo>
                    <a:pt x="3503520" y="2913544"/>
                    <a:pt x="2814820" y="3810188"/>
                    <a:pt x="1787982" y="3697346"/>
                  </a:cubicBezTo>
                  <a:cubicBezTo>
                    <a:pt x="980863" y="3760052"/>
                    <a:pt x="137362" y="3060329"/>
                    <a:pt x="0" y="1848673"/>
                  </a:cubicBezTo>
                  <a:close/>
                </a:path>
              </a:pathLst>
            </a:custGeom>
            <a:solidFill>
              <a:srgbClr val="F07C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Google Shape;73;p15">
              <a:extLst>
                <a:ext uri="{FF2B5EF4-FFF2-40B4-BE49-F238E27FC236}">
                  <a16:creationId xmlns:a16="http://schemas.microsoft.com/office/drawing/2014/main" id="{8063BE74-4879-4D83-9550-9EFD7C232208}"/>
                </a:ext>
              </a:extLst>
            </p:cNvPr>
            <p:cNvSpPr txBox="1"/>
            <p:nvPr/>
          </p:nvSpPr>
          <p:spPr>
            <a:xfrm>
              <a:off x="8611953" y="4394872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As condições de habitação têm </a:t>
              </a:r>
              <a:r>
                <a:rPr lang="pt-BR" sz="3200" dirty="0">
                  <a:solidFill>
                    <a:schemeClr val="accent1"/>
                  </a:solidFill>
                  <a:latin typeface="DaxCondensed-Bold" pitchFamily="2" charset="0"/>
                  <a:sym typeface="Calibri"/>
                </a:rPr>
                <a:t>forte impacto na saúde</a:t>
              </a:r>
              <a:r>
                <a:rPr lang="pt-BR" sz="32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 da população</a:t>
              </a:r>
            </a:p>
          </p:txBody>
        </p:sp>
      </p:grp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65815DD-BBF3-A930-F2CB-23E26C5548B4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3913279" y="3429000"/>
            <a:ext cx="537929" cy="235215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D65D74EF-5EE8-D671-2894-480017431466}"/>
              </a:ext>
            </a:extLst>
          </p:cNvPr>
          <p:cNvCxnSpPr>
            <a:cxnSpLocks/>
            <a:stCxn id="25" idx="5"/>
            <a:endCxn id="32" idx="4"/>
          </p:cNvCxnSpPr>
          <p:nvPr/>
        </p:nvCxnSpPr>
        <p:spPr>
          <a:xfrm>
            <a:off x="7870027" y="3742309"/>
            <a:ext cx="306578" cy="839978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6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13752670-9A74-EDB5-6B52-D002B4C65462}"/>
              </a:ext>
            </a:extLst>
          </p:cNvPr>
          <p:cNvSpPr/>
          <p:nvPr/>
        </p:nvSpPr>
        <p:spPr>
          <a:xfrm rot="3032066">
            <a:off x="2907304" y="232576"/>
            <a:ext cx="6377391" cy="6392847"/>
          </a:xfrm>
          <a:custGeom>
            <a:avLst/>
            <a:gdLst>
              <a:gd name="connsiteX0" fmla="*/ 0 w 6377391"/>
              <a:gd name="connsiteY0" fmla="*/ 3196424 h 6392847"/>
              <a:gd name="connsiteX1" fmla="*/ 3188696 w 6377391"/>
              <a:gd name="connsiteY1" fmla="*/ 0 h 6392847"/>
              <a:gd name="connsiteX2" fmla="*/ 6377392 w 6377391"/>
              <a:gd name="connsiteY2" fmla="*/ 3196424 h 6392847"/>
              <a:gd name="connsiteX3" fmla="*/ 3188696 w 6377391"/>
              <a:gd name="connsiteY3" fmla="*/ 6392848 h 6392847"/>
              <a:gd name="connsiteX4" fmla="*/ 0 w 6377391"/>
              <a:gd name="connsiteY4" fmla="*/ 3196424 h 63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7391" h="6392847" fill="none" extrusionOk="0">
                <a:moveTo>
                  <a:pt x="0" y="3196424"/>
                </a:moveTo>
                <a:cubicBezTo>
                  <a:pt x="-343719" y="1318502"/>
                  <a:pt x="1187449" y="-227400"/>
                  <a:pt x="3188696" y="0"/>
                </a:cubicBezTo>
                <a:cubicBezTo>
                  <a:pt x="5225709" y="277341"/>
                  <a:pt x="6167896" y="1479928"/>
                  <a:pt x="6377392" y="3196424"/>
                </a:cubicBezTo>
                <a:cubicBezTo>
                  <a:pt x="6418058" y="4601197"/>
                  <a:pt x="4966406" y="6476898"/>
                  <a:pt x="3188696" y="6392848"/>
                </a:cubicBezTo>
                <a:cubicBezTo>
                  <a:pt x="1182436" y="6655713"/>
                  <a:pt x="-221568" y="4978701"/>
                  <a:pt x="0" y="3196424"/>
                </a:cubicBezTo>
                <a:close/>
              </a:path>
              <a:path w="6377391" h="6392847" stroke="0" extrusionOk="0">
                <a:moveTo>
                  <a:pt x="0" y="3196424"/>
                </a:moveTo>
                <a:cubicBezTo>
                  <a:pt x="-381394" y="1453343"/>
                  <a:pt x="1261025" y="175330"/>
                  <a:pt x="3188696" y="0"/>
                </a:cubicBezTo>
                <a:cubicBezTo>
                  <a:pt x="5046759" y="131067"/>
                  <a:pt x="6120695" y="1332355"/>
                  <a:pt x="6377392" y="3196424"/>
                </a:cubicBezTo>
                <a:cubicBezTo>
                  <a:pt x="6332882" y="4988719"/>
                  <a:pt x="5027438" y="6615516"/>
                  <a:pt x="3188696" y="6392848"/>
                </a:cubicBezTo>
                <a:cubicBezTo>
                  <a:pt x="1770655" y="6512110"/>
                  <a:pt x="245823" y="5302969"/>
                  <a:pt x="0" y="319642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Google Shape;73;p15">
            <a:extLst>
              <a:ext uri="{FF2B5EF4-FFF2-40B4-BE49-F238E27FC236}">
                <a16:creationId xmlns:a16="http://schemas.microsoft.com/office/drawing/2014/main" id="{8063BE74-4879-4D83-9550-9EFD7C232208}"/>
              </a:ext>
            </a:extLst>
          </p:cNvPr>
          <p:cNvSpPr txBox="1"/>
          <p:nvPr/>
        </p:nvSpPr>
        <p:spPr>
          <a:xfrm>
            <a:off x="2938107" y="1576356"/>
            <a:ext cx="5913447" cy="411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buSzPts val="1400"/>
            </a:pPr>
            <a:r>
              <a:rPr lang="pt-BR" sz="2400" b="1" dirty="0">
                <a:solidFill>
                  <a:srgbClr val="16365D"/>
                </a:solidFill>
                <a:latin typeface="DaxCondensed-Bold" pitchFamily="2" charset="0"/>
                <a:sym typeface="Calibri"/>
              </a:rPr>
              <a:t>A Constituição Federal de 1988 ratifica um modelo histórico de competência compartilhada da política habitacional brasileira. Determina a elaboração de programas de </a:t>
            </a:r>
            <a:r>
              <a:rPr lang="pt-BR" sz="2400" b="1" u="sng" dirty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construção de moradias </a:t>
            </a:r>
            <a:r>
              <a:rPr lang="pt-BR" sz="2400" b="1" dirty="0">
                <a:solidFill>
                  <a:srgbClr val="16365D"/>
                </a:solidFill>
                <a:latin typeface="DaxCondensed-Bold" pitchFamily="2" charset="0"/>
                <a:sym typeface="Calibri"/>
              </a:rPr>
              <a:t>como de responsabilidade dos </a:t>
            </a:r>
            <a:r>
              <a:rPr lang="pt-BR" sz="2400" b="1" u="sng" dirty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três entes federativos</a:t>
            </a:r>
            <a:r>
              <a:rPr lang="pt-BR" sz="2400" b="1" dirty="0">
                <a:solidFill>
                  <a:srgbClr val="16365D"/>
                </a:solidFill>
                <a:latin typeface="DaxCondensed-Bold" pitchFamily="2" charset="0"/>
                <a:sym typeface="Calibri"/>
              </a:rPr>
              <a:t>, ainda que seja de responsabilidade do governo federal a instituição de </a:t>
            </a:r>
            <a:r>
              <a:rPr lang="pt-BR" sz="2400" b="1" u="sng" dirty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diretrizes para o ordenamento urbano, inclusive </a:t>
            </a:r>
            <a:r>
              <a:rPr lang="pt-BR" sz="2400" b="1" u="sng" dirty="0" smtClean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habitacional</a:t>
            </a:r>
            <a:endParaRPr lang="pt-BR" sz="2400" b="1" dirty="0">
              <a:solidFill>
                <a:srgbClr val="F07C00"/>
              </a:solidFill>
              <a:latin typeface="DaxCondensed-Bold" pitchFamily="2" charset="0"/>
              <a:sym typeface="Calibri"/>
            </a:endParaRPr>
          </a:p>
        </p:txBody>
      </p:sp>
      <p:sp>
        <p:nvSpPr>
          <p:cNvPr id="8" name="Google Shape;73;p15">
            <a:extLst>
              <a:ext uri="{FF2B5EF4-FFF2-40B4-BE49-F238E27FC236}">
                <a16:creationId xmlns:a16="http://schemas.microsoft.com/office/drawing/2014/main" id="{26428B16-D77A-6364-9652-AAFF9D0CBC42}"/>
              </a:ext>
            </a:extLst>
          </p:cNvPr>
          <p:cNvSpPr txBox="1"/>
          <p:nvPr/>
        </p:nvSpPr>
        <p:spPr>
          <a:xfrm>
            <a:off x="158796" y="195950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MAS DE QUEM É A RESPONSABILIDADE POR ESTRUTURAR A POLÍTICA HABITACIONAL?</a:t>
            </a:r>
            <a:endParaRPr lang="pt-BR" sz="3600" b="1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68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13752670-9A74-EDB5-6B52-D002B4C65462}"/>
              </a:ext>
            </a:extLst>
          </p:cNvPr>
          <p:cNvSpPr/>
          <p:nvPr/>
        </p:nvSpPr>
        <p:spPr>
          <a:xfrm rot="3032066">
            <a:off x="2907304" y="232576"/>
            <a:ext cx="6377391" cy="6392847"/>
          </a:xfrm>
          <a:custGeom>
            <a:avLst/>
            <a:gdLst>
              <a:gd name="connsiteX0" fmla="*/ 0 w 6377391"/>
              <a:gd name="connsiteY0" fmla="*/ 3196424 h 6392847"/>
              <a:gd name="connsiteX1" fmla="*/ 3188696 w 6377391"/>
              <a:gd name="connsiteY1" fmla="*/ 0 h 6392847"/>
              <a:gd name="connsiteX2" fmla="*/ 6377392 w 6377391"/>
              <a:gd name="connsiteY2" fmla="*/ 3196424 h 6392847"/>
              <a:gd name="connsiteX3" fmla="*/ 3188696 w 6377391"/>
              <a:gd name="connsiteY3" fmla="*/ 6392848 h 6392847"/>
              <a:gd name="connsiteX4" fmla="*/ 0 w 6377391"/>
              <a:gd name="connsiteY4" fmla="*/ 3196424 h 63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7391" h="6392847" fill="none" extrusionOk="0">
                <a:moveTo>
                  <a:pt x="0" y="3196424"/>
                </a:moveTo>
                <a:cubicBezTo>
                  <a:pt x="-343719" y="1318502"/>
                  <a:pt x="1187449" y="-227400"/>
                  <a:pt x="3188696" y="0"/>
                </a:cubicBezTo>
                <a:cubicBezTo>
                  <a:pt x="5225709" y="277341"/>
                  <a:pt x="6167896" y="1479928"/>
                  <a:pt x="6377392" y="3196424"/>
                </a:cubicBezTo>
                <a:cubicBezTo>
                  <a:pt x="6418058" y="4601197"/>
                  <a:pt x="4966406" y="6476898"/>
                  <a:pt x="3188696" y="6392848"/>
                </a:cubicBezTo>
                <a:cubicBezTo>
                  <a:pt x="1182436" y="6655713"/>
                  <a:pt x="-221568" y="4978701"/>
                  <a:pt x="0" y="3196424"/>
                </a:cubicBezTo>
                <a:close/>
              </a:path>
              <a:path w="6377391" h="6392847" stroke="0" extrusionOk="0">
                <a:moveTo>
                  <a:pt x="0" y="3196424"/>
                </a:moveTo>
                <a:cubicBezTo>
                  <a:pt x="-381394" y="1453343"/>
                  <a:pt x="1261025" y="175330"/>
                  <a:pt x="3188696" y="0"/>
                </a:cubicBezTo>
                <a:cubicBezTo>
                  <a:pt x="5046759" y="131067"/>
                  <a:pt x="6120695" y="1332355"/>
                  <a:pt x="6377392" y="3196424"/>
                </a:cubicBezTo>
                <a:cubicBezTo>
                  <a:pt x="6332882" y="4988719"/>
                  <a:pt x="5027438" y="6615516"/>
                  <a:pt x="3188696" y="6392848"/>
                </a:cubicBezTo>
                <a:cubicBezTo>
                  <a:pt x="1770655" y="6512110"/>
                  <a:pt x="245823" y="5302969"/>
                  <a:pt x="0" y="319642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Google Shape;73;p15">
            <a:extLst>
              <a:ext uri="{FF2B5EF4-FFF2-40B4-BE49-F238E27FC236}">
                <a16:creationId xmlns:a16="http://schemas.microsoft.com/office/drawing/2014/main" id="{8063BE74-4879-4D83-9550-9EFD7C232208}"/>
              </a:ext>
            </a:extLst>
          </p:cNvPr>
          <p:cNvSpPr txBox="1"/>
          <p:nvPr/>
        </p:nvSpPr>
        <p:spPr>
          <a:xfrm>
            <a:off x="3139276" y="1548062"/>
            <a:ext cx="5913447" cy="159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buSzPts val="1400"/>
            </a:pPr>
            <a:r>
              <a:rPr lang="pt-BR" sz="3200" b="1" dirty="0">
                <a:solidFill>
                  <a:srgbClr val="16365D"/>
                </a:solidFill>
                <a:latin typeface="DaxCondensed-Bold" pitchFamily="2" charset="0"/>
                <a:sym typeface="Calibri"/>
              </a:rPr>
              <a:t>Art. 6º </a:t>
            </a:r>
            <a:r>
              <a:rPr lang="pt-BR" sz="3200" b="1" dirty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- </a:t>
            </a:r>
            <a:r>
              <a:rPr lang="pt-BR" sz="3200" dirty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São direitos sociais </a:t>
            </a:r>
            <a:r>
              <a:rPr lang="pt-BR" sz="3200" dirty="0">
                <a:solidFill>
                  <a:srgbClr val="16365D"/>
                </a:solidFill>
                <a:latin typeface="DaxCondensed-Bold" pitchFamily="2" charset="0"/>
                <a:sym typeface="Calibri"/>
              </a:rPr>
              <a:t>a educação, a saúde, a alimentação, o trabalho, a </a:t>
            </a:r>
            <a:r>
              <a:rPr lang="pt-BR" sz="3200" b="1" dirty="0">
                <a:solidFill>
                  <a:srgbClr val="F07C00"/>
                </a:solidFill>
                <a:latin typeface="DaxCondensed-Bold" pitchFamily="2" charset="0"/>
                <a:sym typeface="Calibri"/>
              </a:rPr>
              <a:t>moradia</a:t>
            </a:r>
            <a:r>
              <a:rPr lang="pt-BR" sz="3200" dirty="0">
                <a:solidFill>
                  <a:srgbClr val="16365D"/>
                </a:solidFill>
                <a:latin typeface="DaxCondensed-Bold" pitchFamily="2" charset="0"/>
                <a:sym typeface="Calibri"/>
              </a:rPr>
              <a:t>, o transporte, o lazer, a segurança, a previdência social, a proteção à maternidade e à infância, a assistência aos desamparados, na forma desta Constituição. </a:t>
            </a:r>
          </a:p>
        </p:txBody>
      </p:sp>
      <p:sp>
        <p:nvSpPr>
          <p:cNvPr id="8" name="Google Shape;73;p15">
            <a:extLst>
              <a:ext uri="{FF2B5EF4-FFF2-40B4-BE49-F238E27FC236}">
                <a16:creationId xmlns:a16="http://schemas.microsoft.com/office/drawing/2014/main" id="{26428B16-D77A-6364-9652-AAFF9D0CBC42}"/>
              </a:ext>
            </a:extLst>
          </p:cNvPr>
          <p:cNvSpPr txBox="1"/>
          <p:nvPr/>
        </p:nvSpPr>
        <p:spPr>
          <a:xfrm>
            <a:off x="8114076" y="5280014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Artigo 6°</a:t>
            </a:r>
          </a:p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da </a:t>
            </a:r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CONSTITUIÇÃO</a:t>
            </a:r>
          </a:p>
        </p:txBody>
      </p:sp>
    </p:spTree>
    <p:extLst>
      <p:ext uri="{BB962C8B-B14F-4D97-AF65-F5344CB8AC3E}">
        <p14:creationId xmlns:p14="http://schemas.microsoft.com/office/powerpoint/2010/main" val="19089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F0EDCE08-DEB7-8530-EB97-E19F32F1194C}"/>
              </a:ext>
            </a:extLst>
          </p:cNvPr>
          <p:cNvSpPr/>
          <p:nvPr/>
        </p:nvSpPr>
        <p:spPr>
          <a:xfrm rot="3032066">
            <a:off x="3150883" y="604572"/>
            <a:ext cx="5635195" cy="5648852"/>
          </a:xfrm>
          <a:custGeom>
            <a:avLst/>
            <a:gdLst>
              <a:gd name="connsiteX0" fmla="*/ 0 w 5635195"/>
              <a:gd name="connsiteY0" fmla="*/ 2824426 h 5648852"/>
              <a:gd name="connsiteX1" fmla="*/ 2817598 w 5635195"/>
              <a:gd name="connsiteY1" fmla="*/ 0 h 5648852"/>
              <a:gd name="connsiteX2" fmla="*/ 5635196 w 5635195"/>
              <a:gd name="connsiteY2" fmla="*/ 2824426 h 5648852"/>
              <a:gd name="connsiteX3" fmla="*/ 2817598 w 5635195"/>
              <a:gd name="connsiteY3" fmla="*/ 5648852 h 5648852"/>
              <a:gd name="connsiteX4" fmla="*/ 0 w 5635195"/>
              <a:gd name="connsiteY4" fmla="*/ 2824426 h 564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5195" h="5648852" fill="none" extrusionOk="0">
                <a:moveTo>
                  <a:pt x="0" y="2824426"/>
                </a:moveTo>
                <a:cubicBezTo>
                  <a:pt x="-320784" y="1159465"/>
                  <a:pt x="1235999" y="-24127"/>
                  <a:pt x="2817598" y="0"/>
                </a:cubicBezTo>
                <a:cubicBezTo>
                  <a:pt x="4646359" y="274024"/>
                  <a:pt x="5423580" y="1313873"/>
                  <a:pt x="5635196" y="2824426"/>
                </a:cubicBezTo>
                <a:cubicBezTo>
                  <a:pt x="5663885" y="4129942"/>
                  <a:pt x="4425836" y="5912095"/>
                  <a:pt x="2817598" y="5648852"/>
                </a:cubicBezTo>
                <a:cubicBezTo>
                  <a:pt x="1174210" y="5742414"/>
                  <a:pt x="-351579" y="4411195"/>
                  <a:pt x="0" y="2824426"/>
                </a:cubicBezTo>
                <a:close/>
              </a:path>
              <a:path w="5635195" h="5648852" stroke="0" extrusionOk="0">
                <a:moveTo>
                  <a:pt x="0" y="2824426"/>
                </a:moveTo>
                <a:cubicBezTo>
                  <a:pt x="-268138" y="1280185"/>
                  <a:pt x="1200384" y="64299"/>
                  <a:pt x="2817598" y="0"/>
                </a:cubicBezTo>
                <a:cubicBezTo>
                  <a:pt x="4565769" y="259520"/>
                  <a:pt x="5557417" y="1234623"/>
                  <a:pt x="5635196" y="2824426"/>
                </a:cubicBezTo>
                <a:cubicBezTo>
                  <a:pt x="5562804" y="4428159"/>
                  <a:pt x="4401496" y="5728496"/>
                  <a:pt x="2817598" y="5648852"/>
                </a:cubicBezTo>
                <a:cubicBezTo>
                  <a:pt x="1454497" y="5715959"/>
                  <a:pt x="38705" y="4438036"/>
                  <a:pt x="0" y="282442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1BAEF7B-66BD-9D21-A372-72FD0A322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8084" y="1100277"/>
            <a:ext cx="4931244" cy="485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E89B223-AE09-1A4F-5121-922EE064989E}"/>
              </a:ext>
            </a:extLst>
          </p:cNvPr>
          <p:cNvSpPr txBox="1"/>
          <p:nvPr/>
        </p:nvSpPr>
        <p:spPr>
          <a:xfrm>
            <a:off x="7768501" y="5384714"/>
            <a:ext cx="3412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Garantia de acesso a direitos e serviços básicos</a:t>
            </a:r>
          </a:p>
        </p:txBody>
      </p:sp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D76D8161-7C76-7C98-7E3F-68992008D4E9}"/>
              </a:ext>
            </a:extLst>
          </p:cNvPr>
          <p:cNvSpPr txBox="1"/>
          <p:nvPr/>
        </p:nvSpPr>
        <p:spPr>
          <a:xfrm>
            <a:off x="7600731" y="4534705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HABITAÇÃO</a:t>
            </a:r>
          </a:p>
        </p:txBody>
      </p:sp>
    </p:spTree>
    <p:extLst>
      <p:ext uri="{BB962C8B-B14F-4D97-AF65-F5344CB8AC3E}">
        <p14:creationId xmlns:p14="http://schemas.microsoft.com/office/powerpoint/2010/main" val="16608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0394571" y="-14891"/>
            <a:ext cx="479528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Dax" panose="00000400000000000000" pitchFamily="2" charset="0"/>
              </a:rPr>
              <a:t>HIS E SAÚDE</a:t>
            </a:r>
          </a:p>
        </p:txBody>
      </p:sp>
      <p:cxnSp>
        <p:nvCxnSpPr>
          <p:cNvPr id="15" name="Conector reto 14"/>
          <p:cNvCxnSpPr/>
          <p:nvPr/>
        </p:nvCxnSpPr>
        <p:spPr>
          <a:xfrm flipV="1">
            <a:off x="10394570" y="0"/>
            <a:ext cx="0" cy="542260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A16BF0-1755-BC3B-2CF9-FF2CC76453ED}"/>
              </a:ext>
            </a:extLst>
          </p:cNvPr>
          <p:cNvSpPr txBox="1"/>
          <p:nvPr/>
        </p:nvSpPr>
        <p:spPr>
          <a:xfrm>
            <a:off x="5959712" y="1399667"/>
            <a:ext cx="5635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A cada </a:t>
            </a:r>
            <a:r>
              <a:rPr lang="pt-BR" sz="3600" b="1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US$ 1,00 </a:t>
            </a:r>
            <a:r>
              <a:rPr lang="pt-BR" sz="3600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investido em ações pertinentes à política de saneamento básico, há uma economia de </a:t>
            </a:r>
            <a:r>
              <a:rPr lang="pt-BR" sz="3600" b="1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US$ 4,30 </a:t>
            </a:r>
            <a:r>
              <a:rPr lang="pt-BR" sz="3600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no gasto em saúde.</a:t>
            </a:r>
            <a:endParaRPr lang="pt-BR" sz="3600" dirty="0">
              <a:solidFill>
                <a:schemeClr val="bg1"/>
              </a:solidFill>
              <a:latin typeface="DaxCondensed-Medium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8D0023-AA7F-4968-DB0B-0E73F2CF1A8E}"/>
              </a:ext>
            </a:extLst>
          </p:cNvPr>
          <p:cNvSpPr txBox="1"/>
          <p:nvPr/>
        </p:nvSpPr>
        <p:spPr>
          <a:xfrm>
            <a:off x="8999171" y="4291219"/>
            <a:ext cx="3414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2014 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Organização Mundial da Saúde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963A6EE-05D8-ECAE-7010-8BBA47657456}"/>
              </a:ext>
            </a:extLst>
          </p:cNvPr>
          <p:cNvGrpSpPr/>
          <p:nvPr/>
        </p:nvGrpSpPr>
        <p:grpSpPr>
          <a:xfrm>
            <a:off x="1144794" y="1505742"/>
            <a:ext cx="4096071" cy="3846513"/>
            <a:chOff x="1287581" y="1505743"/>
            <a:chExt cx="4096071" cy="3846513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BD248F1D-A04C-8C1A-F67E-93E4B4AB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581" y="1505743"/>
              <a:ext cx="4096071" cy="3846513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CCC7D26-4D41-F521-1AB5-510CAA008F52}"/>
                </a:ext>
              </a:extLst>
            </p:cNvPr>
            <p:cNvSpPr txBox="1"/>
            <p:nvPr/>
          </p:nvSpPr>
          <p:spPr>
            <a:xfrm>
              <a:off x="2929632" y="2830829"/>
              <a:ext cx="8119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>
                  <a:solidFill>
                    <a:srgbClr val="16365D"/>
                  </a:solidFill>
                  <a:latin typeface="DaxCondensed-Medium" pitchFamily="2" charset="0"/>
                  <a:sym typeface="Nunito"/>
                </a:rPr>
                <a:t>HIS</a:t>
              </a:r>
              <a:endParaRPr lang="pt-BR" sz="4000" b="1" dirty="0">
                <a:solidFill>
                  <a:srgbClr val="16365D"/>
                </a:solidFill>
                <a:latin typeface="DaxCondensed-Medium" pitchFamily="2" charset="0"/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35" y="5073446"/>
            <a:ext cx="1514782" cy="15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4F6C64F2-35F8-B6E0-90F6-7DF879F00811}"/>
              </a:ext>
            </a:extLst>
          </p:cNvPr>
          <p:cNvSpPr/>
          <p:nvPr/>
        </p:nvSpPr>
        <p:spPr>
          <a:xfrm rot="3032066">
            <a:off x="-54887" y="-54890"/>
            <a:ext cx="6778425" cy="6802039"/>
          </a:xfrm>
          <a:custGeom>
            <a:avLst/>
            <a:gdLst>
              <a:gd name="connsiteX0" fmla="*/ 0 w 6778425"/>
              <a:gd name="connsiteY0" fmla="*/ 3401020 h 6802039"/>
              <a:gd name="connsiteX1" fmla="*/ 3389213 w 6778425"/>
              <a:gd name="connsiteY1" fmla="*/ 0 h 6802039"/>
              <a:gd name="connsiteX2" fmla="*/ 6778426 w 6778425"/>
              <a:gd name="connsiteY2" fmla="*/ 3401020 h 6802039"/>
              <a:gd name="connsiteX3" fmla="*/ 3389213 w 6778425"/>
              <a:gd name="connsiteY3" fmla="*/ 6802040 h 6802039"/>
              <a:gd name="connsiteX4" fmla="*/ 0 w 6778425"/>
              <a:gd name="connsiteY4" fmla="*/ 3401020 h 680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8425" h="6802039" fill="none" extrusionOk="0">
                <a:moveTo>
                  <a:pt x="0" y="3401020"/>
                </a:moveTo>
                <a:cubicBezTo>
                  <a:pt x="-243582" y="1442903"/>
                  <a:pt x="1225302" y="-276558"/>
                  <a:pt x="3389213" y="0"/>
                </a:cubicBezTo>
                <a:cubicBezTo>
                  <a:pt x="5546030" y="286447"/>
                  <a:pt x="6604822" y="1563161"/>
                  <a:pt x="6778426" y="3401020"/>
                </a:cubicBezTo>
                <a:cubicBezTo>
                  <a:pt x="6803183" y="5059845"/>
                  <a:pt x="5347042" y="7236480"/>
                  <a:pt x="3389213" y="6802040"/>
                </a:cubicBezTo>
                <a:cubicBezTo>
                  <a:pt x="1209677" y="7131945"/>
                  <a:pt x="-231133" y="5297023"/>
                  <a:pt x="0" y="3401020"/>
                </a:cubicBezTo>
                <a:close/>
              </a:path>
              <a:path w="6778425" h="6802039" stroke="0" extrusionOk="0">
                <a:moveTo>
                  <a:pt x="0" y="3401020"/>
                </a:moveTo>
                <a:cubicBezTo>
                  <a:pt x="-315101" y="1541076"/>
                  <a:pt x="1339394" y="187333"/>
                  <a:pt x="3389213" y="0"/>
                </a:cubicBezTo>
                <a:cubicBezTo>
                  <a:pt x="5399827" y="187562"/>
                  <a:pt x="6404151" y="1378733"/>
                  <a:pt x="6778426" y="3401020"/>
                </a:cubicBezTo>
                <a:cubicBezTo>
                  <a:pt x="6539565" y="5424022"/>
                  <a:pt x="5413548" y="7239282"/>
                  <a:pt x="3389213" y="6802040"/>
                </a:cubicBezTo>
                <a:cubicBezTo>
                  <a:pt x="1939973" y="6948958"/>
                  <a:pt x="201549" y="5559107"/>
                  <a:pt x="0" y="34010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7E21410-0CD3-BD7C-273D-3F2F0DFD9FF0}"/>
              </a:ext>
            </a:extLst>
          </p:cNvPr>
          <p:cNvSpPr/>
          <p:nvPr/>
        </p:nvSpPr>
        <p:spPr>
          <a:xfrm>
            <a:off x="6470021" y="1012347"/>
            <a:ext cx="5721980" cy="1460851"/>
          </a:xfrm>
          <a:prstGeom prst="rect">
            <a:avLst/>
          </a:prstGeom>
          <a:solidFill>
            <a:srgbClr val="16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876C06-E206-6DEB-5868-15F957E04BF7}"/>
              </a:ext>
            </a:extLst>
          </p:cNvPr>
          <p:cNvSpPr txBox="1"/>
          <p:nvPr/>
        </p:nvSpPr>
        <p:spPr>
          <a:xfrm>
            <a:off x="6968289" y="1088203"/>
            <a:ext cx="5721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Entre </a:t>
            </a:r>
            <a:r>
              <a:rPr lang="pt-BR" sz="2800" b="1" dirty="0" err="1">
                <a:solidFill>
                  <a:schemeClr val="bg1"/>
                </a:solidFill>
                <a:latin typeface="DaxCondensed-Medium" pitchFamily="2" charset="0"/>
                <a:sym typeface="Nunito"/>
              </a:rPr>
              <a:t>jan</a:t>
            </a:r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/2022 e </a:t>
            </a:r>
            <a:r>
              <a:rPr lang="pt-BR" sz="2800" b="1" dirty="0" err="1">
                <a:solidFill>
                  <a:schemeClr val="bg1"/>
                </a:solidFill>
                <a:latin typeface="DaxCondensed-Medium" pitchFamily="2" charset="0"/>
                <a:sym typeface="Nunito"/>
              </a:rPr>
              <a:t>mai</a:t>
            </a:r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/2022, os casos dengue no RN aumentaram 1.431%. Totalizando 17.866 casos.</a:t>
            </a:r>
            <a:endParaRPr lang="pt-BR" sz="2800" b="1" dirty="0">
              <a:solidFill>
                <a:schemeClr val="bg1"/>
              </a:solidFill>
              <a:latin typeface="DaxCondensed-Medium" pitchFamily="2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34636B6-8B34-1169-596E-25A148383A23}"/>
              </a:ext>
            </a:extLst>
          </p:cNvPr>
          <p:cNvSpPr/>
          <p:nvPr/>
        </p:nvSpPr>
        <p:spPr>
          <a:xfrm>
            <a:off x="6470021" y="4256140"/>
            <a:ext cx="5737463" cy="954106"/>
          </a:xfrm>
          <a:prstGeom prst="rect">
            <a:avLst/>
          </a:prstGeom>
          <a:solidFill>
            <a:srgbClr val="16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0ED5CA5-F234-6BF8-17A2-36AF6788B17A}"/>
              </a:ext>
            </a:extLst>
          </p:cNvPr>
          <p:cNvSpPr txBox="1"/>
          <p:nvPr/>
        </p:nvSpPr>
        <p:spPr>
          <a:xfrm>
            <a:off x="6968289" y="4256140"/>
            <a:ext cx="5078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sym typeface="Nunito"/>
              </a:rPr>
              <a:t>Dengue é uma Doença Relativa ao Saneamento Inadequado (DRSI)</a:t>
            </a:r>
            <a:endParaRPr lang="pt-BR" sz="2800" b="1" dirty="0">
              <a:solidFill>
                <a:schemeClr val="bg1"/>
              </a:solidFill>
              <a:latin typeface="DaxCondensed-Medium" pitchFamily="2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BE61C26-BC7D-7267-60F7-7BE7C353F0AE}"/>
              </a:ext>
            </a:extLst>
          </p:cNvPr>
          <p:cNvGrpSpPr/>
          <p:nvPr/>
        </p:nvGrpSpPr>
        <p:grpSpPr>
          <a:xfrm>
            <a:off x="511647" y="1669310"/>
            <a:ext cx="5591942" cy="3459426"/>
            <a:chOff x="-48126" y="763270"/>
            <a:chExt cx="6968289" cy="4310896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A8D83ED-1B6E-F2A6-BAE6-D7AC24CD5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84" t="44676" r="29199" b="11731"/>
            <a:stretch/>
          </p:blipFill>
          <p:spPr>
            <a:xfrm>
              <a:off x="-48126" y="763270"/>
              <a:ext cx="6968289" cy="4310896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5410FD35-9313-AD70-B6CB-3E8C7913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129" t="52245" r="15526" b="33750"/>
            <a:stretch/>
          </p:blipFill>
          <p:spPr>
            <a:xfrm>
              <a:off x="192504" y="4026323"/>
              <a:ext cx="1909010" cy="1047843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8D0023-AA7F-4968-DB0B-0E73F2CF1A8E}"/>
              </a:ext>
            </a:extLst>
          </p:cNvPr>
          <p:cNvSpPr txBox="1"/>
          <p:nvPr/>
        </p:nvSpPr>
        <p:spPr>
          <a:xfrm>
            <a:off x="2916854" y="5144778"/>
            <a:ext cx="4831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Fonte: Sinan Online SE 1 a 20 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(Banco de dados atualizado em 30/05/2022). </a:t>
            </a:r>
            <a:b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</a:br>
            <a:endParaRPr lang="pt-BR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6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0FF8DF76-B5B7-4BFD-A09D-79B110F00718}"/>
              </a:ext>
            </a:extLst>
          </p:cNvPr>
          <p:cNvSpPr/>
          <p:nvPr/>
        </p:nvSpPr>
        <p:spPr>
          <a:xfrm>
            <a:off x="3935188" y="381000"/>
            <a:ext cx="7808407" cy="5490549"/>
          </a:xfrm>
          <a:custGeom>
            <a:avLst/>
            <a:gdLst>
              <a:gd name="connsiteX0" fmla="*/ 0 w 7808407"/>
              <a:gd name="connsiteY0" fmla="*/ 0 h 5490549"/>
              <a:gd name="connsiteX1" fmla="*/ 7808407 w 7808407"/>
              <a:gd name="connsiteY1" fmla="*/ 0 h 5490549"/>
              <a:gd name="connsiteX2" fmla="*/ 7808407 w 7808407"/>
              <a:gd name="connsiteY2" fmla="*/ 5490549 h 5490549"/>
              <a:gd name="connsiteX3" fmla="*/ 0 w 7808407"/>
              <a:gd name="connsiteY3" fmla="*/ 5490549 h 5490549"/>
              <a:gd name="connsiteX4" fmla="*/ 0 w 7808407"/>
              <a:gd name="connsiteY4" fmla="*/ 0 h 549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8407" h="5490549" fill="none" extrusionOk="0">
                <a:moveTo>
                  <a:pt x="0" y="0"/>
                </a:moveTo>
                <a:cubicBezTo>
                  <a:pt x="1754506" y="-57691"/>
                  <a:pt x="4119485" y="72195"/>
                  <a:pt x="7808407" y="0"/>
                </a:cubicBezTo>
                <a:cubicBezTo>
                  <a:pt x="7703799" y="1908475"/>
                  <a:pt x="7682655" y="4555685"/>
                  <a:pt x="7808407" y="5490549"/>
                </a:cubicBezTo>
                <a:cubicBezTo>
                  <a:pt x="5436847" y="5542700"/>
                  <a:pt x="3694656" y="5343244"/>
                  <a:pt x="0" y="5490549"/>
                </a:cubicBezTo>
                <a:cubicBezTo>
                  <a:pt x="86084" y="3207337"/>
                  <a:pt x="-48376" y="721291"/>
                  <a:pt x="0" y="0"/>
                </a:cubicBezTo>
                <a:close/>
              </a:path>
              <a:path w="7808407" h="5490549" stroke="0" extrusionOk="0">
                <a:moveTo>
                  <a:pt x="0" y="0"/>
                </a:moveTo>
                <a:cubicBezTo>
                  <a:pt x="1949860" y="35566"/>
                  <a:pt x="4425973" y="144081"/>
                  <a:pt x="7808407" y="0"/>
                </a:cubicBezTo>
                <a:cubicBezTo>
                  <a:pt x="7761042" y="1101395"/>
                  <a:pt x="7684647" y="3400511"/>
                  <a:pt x="7808407" y="5490549"/>
                </a:cubicBezTo>
                <a:cubicBezTo>
                  <a:pt x="6651132" y="5500537"/>
                  <a:pt x="3206268" y="5553049"/>
                  <a:pt x="0" y="5490549"/>
                </a:cubicBezTo>
                <a:cubicBezTo>
                  <a:pt x="131229" y="3707918"/>
                  <a:pt x="-69396" y="2380210"/>
                  <a:pt x="0" y="0"/>
                </a:cubicBezTo>
                <a:close/>
              </a:path>
            </a:pathLst>
          </a:custGeom>
          <a:solidFill>
            <a:srgbClr val="F07C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E5FF19E-21AB-4D09-99E9-01924E1307A5}"/>
              </a:ext>
            </a:extLst>
          </p:cNvPr>
          <p:cNvGrpSpPr/>
          <p:nvPr/>
        </p:nvGrpSpPr>
        <p:grpSpPr>
          <a:xfrm>
            <a:off x="218062" y="1900774"/>
            <a:ext cx="3481419" cy="3437688"/>
            <a:chOff x="7655710" y="2881623"/>
            <a:chExt cx="4076624" cy="4025414"/>
          </a:xfrm>
          <a:solidFill>
            <a:schemeClr val="bg1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CE43A8F-67A8-4C7A-8DE9-C0A31EB60D3A}"/>
                </a:ext>
              </a:extLst>
            </p:cNvPr>
            <p:cNvSpPr/>
            <p:nvPr/>
          </p:nvSpPr>
          <p:spPr>
            <a:xfrm rot="3042408">
              <a:off x="7725320" y="2900022"/>
              <a:ext cx="4025414" cy="3988615"/>
            </a:xfrm>
            <a:custGeom>
              <a:avLst/>
              <a:gdLst>
                <a:gd name="connsiteX0" fmla="*/ 0 w 4025414"/>
                <a:gd name="connsiteY0" fmla="*/ 1994308 h 3988615"/>
                <a:gd name="connsiteX1" fmla="*/ 2012707 w 4025414"/>
                <a:gd name="connsiteY1" fmla="*/ 0 h 3988615"/>
                <a:gd name="connsiteX2" fmla="*/ 4025414 w 4025414"/>
                <a:gd name="connsiteY2" fmla="*/ 1994308 h 3988615"/>
                <a:gd name="connsiteX3" fmla="*/ 2012707 w 4025414"/>
                <a:gd name="connsiteY3" fmla="*/ 3988616 h 3988615"/>
                <a:gd name="connsiteX4" fmla="*/ 0 w 4025414"/>
                <a:gd name="connsiteY4" fmla="*/ 1994308 h 39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5414" h="3988615" fill="none" extrusionOk="0">
                  <a:moveTo>
                    <a:pt x="0" y="1994308"/>
                  </a:moveTo>
                  <a:cubicBezTo>
                    <a:pt x="-59137" y="873511"/>
                    <a:pt x="724990" y="-166759"/>
                    <a:pt x="2012707" y="0"/>
                  </a:cubicBezTo>
                  <a:cubicBezTo>
                    <a:pt x="3200403" y="76494"/>
                    <a:pt x="3785775" y="948749"/>
                    <a:pt x="4025414" y="1994308"/>
                  </a:cubicBezTo>
                  <a:cubicBezTo>
                    <a:pt x="4040235" y="2964323"/>
                    <a:pt x="3136645" y="4050997"/>
                    <a:pt x="2012707" y="3988616"/>
                  </a:cubicBezTo>
                  <a:cubicBezTo>
                    <a:pt x="808101" y="4088340"/>
                    <a:pt x="-189844" y="3110249"/>
                    <a:pt x="0" y="1994308"/>
                  </a:cubicBezTo>
                  <a:close/>
                </a:path>
                <a:path w="4025414" h="3988615" stroke="0" extrusionOk="0">
                  <a:moveTo>
                    <a:pt x="0" y="1994308"/>
                  </a:moveTo>
                  <a:cubicBezTo>
                    <a:pt x="-144023" y="901286"/>
                    <a:pt x="820117" y="85247"/>
                    <a:pt x="2012707" y="0"/>
                  </a:cubicBezTo>
                  <a:cubicBezTo>
                    <a:pt x="3216397" y="124457"/>
                    <a:pt x="3912052" y="849280"/>
                    <a:pt x="4025414" y="1994308"/>
                  </a:cubicBezTo>
                  <a:cubicBezTo>
                    <a:pt x="3824354" y="3217510"/>
                    <a:pt x="3140855" y="4036092"/>
                    <a:pt x="2012707" y="3988616"/>
                  </a:cubicBezTo>
                  <a:cubicBezTo>
                    <a:pt x="942105" y="4002865"/>
                    <a:pt x="45533" y="3158936"/>
                    <a:pt x="0" y="1994308"/>
                  </a:cubicBezTo>
                  <a:close/>
                </a:path>
              </a:pathLst>
            </a:custGeom>
            <a:grpFill/>
            <a:ln w="38100">
              <a:solidFill>
                <a:srgbClr val="F07C00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Google Shape;73;p15">
              <a:extLst>
                <a:ext uri="{FF2B5EF4-FFF2-40B4-BE49-F238E27FC236}">
                  <a16:creationId xmlns:a16="http://schemas.microsoft.com/office/drawing/2014/main" id="{69D4AAF6-774A-49BD-918F-C976C9CDF614}"/>
                </a:ext>
              </a:extLst>
            </p:cNvPr>
            <p:cNvSpPr txBox="1"/>
            <p:nvPr/>
          </p:nvSpPr>
          <p:spPr>
            <a:xfrm>
              <a:off x="7655710" y="3479585"/>
              <a:ext cx="3967380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População de baixa renda corre risco </a:t>
              </a:r>
              <a:r>
                <a:rPr lang="pt-BR" sz="3200" dirty="0">
                  <a:solidFill>
                    <a:srgbClr val="F07C00"/>
                  </a:solidFill>
                  <a:latin typeface="DaxCondensed-Bold" pitchFamily="2" charset="0"/>
                  <a:sym typeface="Calibri"/>
                </a:rPr>
                <a:t>3 vezes maior </a:t>
              </a: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de falecer por Covid-19</a:t>
              </a:r>
            </a:p>
          </p:txBody>
        </p:sp>
      </p:grpSp>
      <p:pic>
        <p:nvPicPr>
          <p:cNvPr id="10" name="Picture 2" descr="Mortes por distrito na capital paulista, segundo levantamento da TV Globo.  — Foto: Reprodução/TV Globo ">
            <a:extLst>
              <a:ext uri="{FF2B5EF4-FFF2-40B4-BE49-F238E27FC236}">
                <a16:creationId xmlns:a16="http://schemas.microsoft.com/office/drawing/2014/main" id="{EAF2D725-A5ED-4ED5-BC37-335E9AB64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0793" y="1136881"/>
            <a:ext cx="7568824" cy="46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ortes por distrito na capital paulista, segundo levantamento da TV Globo.  — Foto: Reprodução/TV Globo ">
            <a:extLst>
              <a:ext uri="{FF2B5EF4-FFF2-40B4-BE49-F238E27FC236}">
                <a16:creationId xmlns:a16="http://schemas.microsoft.com/office/drawing/2014/main" id="{9DFC4930-06C4-4C7D-AC16-29B4ACB73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801" y="4342275"/>
            <a:ext cx="1664356" cy="9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rtes por distrito na capital paulista, segundo levantamento da TV Globo.  — Foto: Reprodução/TV Globo ">
            <a:extLst>
              <a:ext uri="{FF2B5EF4-FFF2-40B4-BE49-F238E27FC236}">
                <a16:creationId xmlns:a16="http://schemas.microsoft.com/office/drawing/2014/main" id="{C4738DCA-CE28-4B63-A965-CEBF3956E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9962" y="446317"/>
            <a:ext cx="7568815" cy="7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62653DB-8711-40FF-B121-AEC8833635A8}"/>
              </a:ext>
            </a:extLst>
          </p:cNvPr>
          <p:cNvSpPr/>
          <p:nvPr/>
        </p:nvSpPr>
        <p:spPr>
          <a:xfrm rot="1105215">
            <a:off x="2520545" y="-873199"/>
            <a:ext cx="10449687" cy="8114847"/>
          </a:xfrm>
          <a:custGeom>
            <a:avLst/>
            <a:gdLst>
              <a:gd name="connsiteX0" fmla="*/ 0 w 10449687"/>
              <a:gd name="connsiteY0" fmla="*/ 0 h 8114847"/>
              <a:gd name="connsiteX1" fmla="*/ 10449687 w 10449687"/>
              <a:gd name="connsiteY1" fmla="*/ 0 h 8114847"/>
              <a:gd name="connsiteX2" fmla="*/ 10449687 w 10449687"/>
              <a:gd name="connsiteY2" fmla="*/ 8114847 h 8114847"/>
              <a:gd name="connsiteX3" fmla="*/ 0 w 10449687"/>
              <a:gd name="connsiteY3" fmla="*/ 8114847 h 8114847"/>
              <a:gd name="connsiteX4" fmla="*/ 0 w 10449687"/>
              <a:gd name="connsiteY4" fmla="*/ 0 h 811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9687" h="8114847" extrusionOk="0">
                <a:moveTo>
                  <a:pt x="0" y="0"/>
                </a:moveTo>
                <a:cubicBezTo>
                  <a:pt x="1553815" y="35566"/>
                  <a:pt x="6042575" y="144081"/>
                  <a:pt x="10449687" y="0"/>
                </a:cubicBezTo>
                <a:cubicBezTo>
                  <a:pt x="10402322" y="1855030"/>
                  <a:pt x="10325927" y="6603590"/>
                  <a:pt x="10449687" y="8114847"/>
                </a:cubicBezTo>
                <a:cubicBezTo>
                  <a:pt x="8914427" y="8124835"/>
                  <a:pt x="1922336" y="8177347"/>
                  <a:pt x="0" y="8114847"/>
                </a:cubicBezTo>
                <a:cubicBezTo>
                  <a:pt x="131229" y="5816800"/>
                  <a:pt x="-69396" y="236000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E5FF19E-21AB-4D09-99E9-01924E1307A5}"/>
              </a:ext>
            </a:extLst>
          </p:cNvPr>
          <p:cNvGrpSpPr/>
          <p:nvPr/>
        </p:nvGrpSpPr>
        <p:grpSpPr>
          <a:xfrm>
            <a:off x="336856" y="1844003"/>
            <a:ext cx="3192486" cy="3169993"/>
            <a:chOff x="7733834" y="2909072"/>
            <a:chExt cx="3738292" cy="3711953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CE43A8F-67A8-4C7A-8DE9-C0A31EB60D3A}"/>
                </a:ext>
              </a:extLst>
            </p:cNvPr>
            <p:cNvSpPr/>
            <p:nvPr/>
          </p:nvSpPr>
          <p:spPr>
            <a:xfrm rot="6317841">
              <a:off x="7755675" y="2904574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Google Shape;73;p15">
              <a:extLst>
                <a:ext uri="{FF2B5EF4-FFF2-40B4-BE49-F238E27FC236}">
                  <a16:creationId xmlns:a16="http://schemas.microsoft.com/office/drawing/2014/main" id="{69D4AAF6-774A-49BD-918F-C976C9CDF614}"/>
                </a:ext>
              </a:extLst>
            </p:cNvPr>
            <p:cNvSpPr txBox="1"/>
            <p:nvPr/>
          </p:nvSpPr>
          <p:spPr>
            <a:xfrm>
              <a:off x="7733834" y="3648648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Doenças que já devíamos ter superado no Brasil</a:t>
              </a:r>
            </a:p>
          </p:txBody>
        </p:sp>
      </p:grpSp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21FE9187-BC5A-4B71-9228-88881014F71C}"/>
              </a:ext>
            </a:extLst>
          </p:cNvPr>
          <p:cNvSpPr txBox="1"/>
          <p:nvPr/>
        </p:nvSpPr>
        <p:spPr>
          <a:xfrm>
            <a:off x="3993118" y="685579"/>
            <a:ext cx="7504540" cy="536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O Brasil teve 84 mil registros estimados de </a:t>
            </a:r>
            <a:r>
              <a:rPr lang="pt-BR" sz="2800" dirty="0">
                <a:solidFill>
                  <a:schemeClr val="bg1"/>
                </a:solidFill>
                <a:latin typeface="DaxCondensed-Bold" pitchFamily="2" charset="0"/>
                <a:sym typeface="Calibri"/>
              </a:rPr>
              <a:t>Tuberculose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em 2015. Foram 4.426 óbitos pela doença em 2016.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highlight>
                  <a:srgbClr val="F07C00"/>
                </a:highlight>
                <a:latin typeface="DaxCondensed-Medium" pitchFamily="2" charset="0"/>
                <a:sym typeface="Calibri"/>
              </a:rPr>
              <a:t>A doença não é mortal se tratada adequadamente.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highlight>
                <a:srgbClr val="F07C00"/>
              </a:highlight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Locais com pouca luz e mal ventilados são ideais para a proliferação da bactéria da tuberculose no ar, o que favorece o contágio.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As capitais com maior incidência no país são Manaus, Rio de Janeiro e Recife.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6DA144-7B65-4B9F-8196-AD4BF3845747}"/>
              </a:ext>
            </a:extLst>
          </p:cNvPr>
          <p:cNvSpPr txBox="1"/>
          <p:nvPr/>
        </p:nvSpPr>
        <p:spPr>
          <a:xfrm>
            <a:off x="6773050" y="6050201"/>
            <a:ext cx="5738264" cy="56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Fonte: Dados da Organização Mundial da Saúde, 2016.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58C74FF-C9C4-44A3-BFAB-418B5715AE54}"/>
              </a:ext>
            </a:extLst>
          </p:cNvPr>
          <p:cNvSpPr/>
          <p:nvPr/>
        </p:nvSpPr>
        <p:spPr>
          <a:xfrm rot="792619">
            <a:off x="1445819" y="118330"/>
            <a:ext cx="10160588" cy="7101649"/>
          </a:xfrm>
          <a:prstGeom prst="rect">
            <a:avLst/>
          </a:prstGeom>
          <a:solidFill>
            <a:srgbClr val="F07C00"/>
          </a:solidFill>
          <a:ln w="28575">
            <a:solidFill>
              <a:schemeClr val="bg1"/>
            </a:solidFill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14" y="716832"/>
            <a:ext cx="7859140" cy="3218353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F1BD8AD-C85D-4BC2-8574-1F7C7A604581}"/>
              </a:ext>
            </a:extLst>
          </p:cNvPr>
          <p:cNvGrpSpPr/>
          <p:nvPr/>
        </p:nvGrpSpPr>
        <p:grpSpPr>
          <a:xfrm>
            <a:off x="130631" y="2944443"/>
            <a:ext cx="3723666" cy="3711953"/>
            <a:chOff x="2522559" y="-46551"/>
            <a:chExt cx="3723666" cy="3711953"/>
          </a:xfrm>
        </p:grpSpPr>
        <p:sp>
          <p:nvSpPr>
            <p:cNvPr id="19" name="Elipse 14">
              <a:extLst>
                <a:ext uri="{FF2B5EF4-FFF2-40B4-BE49-F238E27FC236}">
                  <a16:creationId xmlns:a16="http://schemas.microsoft.com/office/drawing/2014/main" id="{372AF369-1A39-4745-91B9-122ECEA374D9}"/>
                </a:ext>
              </a:extLst>
            </p:cNvPr>
            <p:cNvSpPr/>
            <p:nvPr/>
          </p:nvSpPr>
          <p:spPr>
            <a:xfrm rot="3032066">
              <a:off x="2529774" y="-51049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Google Shape;73;p15">
              <a:extLst>
                <a:ext uri="{FF2B5EF4-FFF2-40B4-BE49-F238E27FC236}">
                  <a16:creationId xmlns:a16="http://schemas.microsoft.com/office/drawing/2014/main" id="{B2E433AD-F30B-413F-ADE7-ADE2E6C971DC}"/>
                </a:ext>
              </a:extLst>
            </p:cNvPr>
            <p:cNvSpPr txBox="1"/>
            <p:nvPr/>
          </p:nvSpPr>
          <p:spPr>
            <a:xfrm>
              <a:off x="2522559" y="510722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Recurso para habitação foi reduzido drasticamente nos últimos anos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59" y="4248002"/>
            <a:ext cx="1883372" cy="18833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B08F86C-ACCB-CEA2-8910-0E971C3041CD}"/>
              </a:ext>
            </a:extLst>
          </p:cNvPr>
          <p:cNvSpPr txBox="1"/>
          <p:nvPr/>
        </p:nvSpPr>
        <p:spPr>
          <a:xfrm>
            <a:off x="6209753" y="6320901"/>
            <a:ext cx="5671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Fonte: https://brasil.fes.de/detalhe/governo-federal-corta-98-do-orcamento-do-programa-habitacional-casa-verde-e-amarela</a:t>
            </a:r>
          </a:p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/>
            </a:r>
            <a:b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</a:br>
            <a:endParaRPr lang="pt-BR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58C74FF-C9C4-44A3-BFAB-418B5715AE54}"/>
              </a:ext>
            </a:extLst>
          </p:cNvPr>
          <p:cNvSpPr/>
          <p:nvPr/>
        </p:nvSpPr>
        <p:spPr>
          <a:xfrm rot="792619">
            <a:off x="1445819" y="118330"/>
            <a:ext cx="10160588" cy="7101649"/>
          </a:xfrm>
          <a:prstGeom prst="rect">
            <a:avLst/>
          </a:prstGeom>
          <a:solidFill>
            <a:srgbClr val="F07C00"/>
          </a:solidFill>
          <a:ln w="28575">
            <a:solidFill>
              <a:schemeClr val="bg1"/>
            </a:solidFill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Google Shape;73;p15">
            <a:extLst>
              <a:ext uri="{FF2B5EF4-FFF2-40B4-BE49-F238E27FC236}">
                <a16:creationId xmlns:a16="http://schemas.microsoft.com/office/drawing/2014/main" id="{21FE9187-BC5A-4B71-9228-88881014F71C}"/>
              </a:ext>
            </a:extLst>
          </p:cNvPr>
          <p:cNvSpPr txBox="1"/>
          <p:nvPr/>
        </p:nvSpPr>
        <p:spPr>
          <a:xfrm>
            <a:off x="2325072" y="1590910"/>
            <a:ext cx="8402082" cy="1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buSzPts val="1400"/>
            </a:pPr>
            <a:r>
              <a:rPr lang="pt-BR" sz="36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Apesar de estar na Constituição Brasileira como um </a:t>
            </a:r>
            <a:r>
              <a:rPr lang="pt-BR" sz="3600" b="1" u="sng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direito fundamental</a:t>
            </a:r>
            <a:r>
              <a:rPr lang="pt-BR" sz="3600" b="1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</a:t>
            </a:r>
            <a:r>
              <a:rPr lang="pt-BR" sz="36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e dos dados comprovarem a centralidade da </a:t>
            </a:r>
            <a:r>
              <a:rPr lang="pt-BR" sz="3600" b="1" u="sng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Habitação como política pública</a:t>
            </a:r>
            <a:r>
              <a:rPr lang="pt-BR" sz="3600" b="1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</a:t>
            </a:r>
            <a:r>
              <a:rPr lang="pt-BR" sz="36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para melhorar a qualidade de vida das pessoas, os investimentos em habitação de interesse social vêm diminuindo ano a ano.</a:t>
            </a:r>
          </a:p>
        </p:txBody>
      </p:sp>
    </p:spTree>
    <p:extLst>
      <p:ext uri="{BB962C8B-B14F-4D97-AF65-F5344CB8AC3E}">
        <p14:creationId xmlns:p14="http://schemas.microsoft.com/office/powerpoint/2010/main" val="14149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27D7FD55-4964-4C1A-9985-287BA35B8B9E}"/>
              </a:ext>
            </a:extLst>
          </p:cNvPr>
          <p:cNvSpPr txBox="1"/>
          <p:nvPr/>
        </p:nvSpPr>
        <p:spPr>
          <a:xfrm>
            <a:off x="6784362" y="1305325"/>
            <a:ext cx="4059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Temas abordados </a:t>
            </a:r>
            <a:endParaRPr lang="pt-BR" sz="3200" b="1" dirty="0">
              <a:solidFill>
                <a:srgbClr val="FF0000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  <p:sp>
        <p:nvSpPr>
          <p:cNvPr id="19" name="Google Shape;73;p15"/>
          <p:cNvSpPr txBox="1"/>
          <p:nvPr/>
        </p:nvSpPr>
        <p:spPr>
          <a:xfrm>
            <a:off x="328698" y="155448"/>
            <a:ext cx="9912582" cy="559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Dax" panose="00000400000000000000" pitchFamily="2" charset="0"/>
              </a:rPr>
              <a:t>Antonio Couto Nunes – Assessor Especial da Presidência do CAU Brasil</a:t>
            </a:r>
          </a:p>
          <a:p>
            <a:pPr marL="342900" indent="-342900">
              <a:buAutoNum type="arabicPeriod"/>
            </a:pPr>
            <a:endParaRPr lang="pt-BR" sz="28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endParaRPr lang="pt-BR" sz="28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endParaRPr lang="pt-BR" sz="2800" b="1" dirty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endParaRPr lang="pt-BR" sz="2800" b="1" dirty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pt-BR" sz="2800" b="1" dirty="0" smtClean="0">
                <a:solidFill>
                  <a:schemeClr val="bg1"/>
                </a:solidFill>
                <a:latin typeface="Dax" panose="00000400000000000000" pitchFamily="2" charset="0"/>
              </a:rPr>
              <a:t>Sobre o problema habitacional</a:t>
            </a:r>
          </a:p>
          <a:p>
            <a:pPr marL="342900" indent="-342900">
              <a:buAutoNum type="arabicPeriod"/>
            </a:pPr>
            <a:endParaRPr lang="pt-BR" sz="28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pt-BR" sz="2800" b="1" dirty="0" smtClean="0">
                <a:solidFill>
                  <a:schemeClr val="bg1"/>
                </a:solidFill>
                <a:latin typeface="Dax" panose="00000400000000000000" pitchFamily="2" charset="0"/>
              </a:rPr>
              <a:t>Responsabilidades e implementação</a:t>
            </a:r>
          </a:p>
          <a:p>
            <a:pPr marL="342900" indent="-342900">
              <a:buAutoNum type="arabicPeriod"/>
            </a:pPr>
            <a:endParaRPr lang="pt-BR" sz="28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pt-BR" sz="2800" b="1" dirty="0" smtClean="0">
                <a:solidFill>
                  <a:schemeClr val="bg1"/>
                </a:solidFill>
                <a:latin typeface="Dax" panose="00000400000000000000" pitchFamily="2" charset="0"/>
              </a:rPr>
              <a:t>O que o CAU tem feito para contribuir</a:t>
            </a:r>
          </a:p>
          <a:p>
            <a:pPr marL="342900" indent="-342900">
              <a:buAutoNum type="arabicPeriod"/>
            </a:pPr>
            <a:endParaRPr lang="pt-BR" sz="28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AutoNum type="arabicPeriod"/>
            </a:pPr>
            <a:r>
              <a:rPr lang="pt-BR" sz="2800" b="1" dirty="0" smtClean="0">
                <a:solidFill>
                  <a:schemeClr val="bg1"/>
                </a:solidFill>
                <a:latin typeface="Dax" panose="00000400000000000000" pitchFamily="2" charset="0"/>
              </a:rPr>
              <a:t>Fontes de recursos para ATHIS</a:t>
            </a:r>
            <a:endParaRPr lang="pt-BR" sz="28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FontTx/>
              <a:buAutoNum type="arabicPeriod"/>
            </a:pPr>
            <a:endParaRPr lang="pt-BR" sz="2300" b="1" dirty="0">
              <a:solidFill>
                <a:schemeClr val="bg1"/>
              </a:solidFill>
              <a:latin typeface="Dax" panose="00000400000000000000" pitchFamily="2" charset="0"/>
            </a:endParaRPr>
          </a:p>
          <a:p>
            <a:pPr marL="342900" indent="-342900">
              <a:buFontTx/>
              <a:buAutoNum type="arabicPeriod"/>
            </a:pPr>
            <a:endParaRPr lang="pt-BR" sz="2300" b="1" dirty="0" smtClean="0">
              <a:solidFill>
                <a:schemeClr val="bg1"/>
              </a:solidFill>
              <a:latin typeface="Dax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37">
            <a:extLst>
              <a:ext uri="{FF2B5EF4-FFF2-40B4-BE49-F238E27FC236}">
                <a16:creationId xmlns:a16="http://schemas.microsoft.com/office/drawing/2014/main" id="{EAA4B322-9CC8-41CB-96C6-036C4262A062}"/>
              </a:ext>
            </a:extLst>
          </p:cNvPr>
          <p:cNvSpPr txBox="1"/>
          <p:nvPr/>
        </p:nvSpPr>
        <p:spPr>
          <a:xfrm>
            <a:off x="8939043" y="6192777"/>
            <a:ext cx="4097438" cy="64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*Dados do Portal da Transparência.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pic>
        <p:nvPicPr>
          <p:cNvPr id="14" name="Gráfico 13" descr="Casa estrutura de tópicos">
            <a:extLst>
              <a:ext uri="{FF2B5EF4-FFF2-40B4-BE49-F238E27FC236}">
                <a16:creationId xmlns:a16="http://schemas.microsoft.com/office/drawing/2014/main" id="{B3241FFC-55D1-60E3-8658-1474D2E104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531" y="4989588"/>
            <a:ext cx="1404558" cy="1404558"/>
          </a:xfrm>
          <a:prstGeom prst="rect">
            <a:avLst/>
          </a:prstGeom>
        </p:spPr>
      </p:pic>
      <p:pic>
        <p:nvPicPr>
          <p:cNvPr id="16" name="Gráfico 15" descr="Livro aberto estrutura de tópicos">
            <a:extLst>
              <a:ext uri="{FF2B5EF4-FFF2-40B4-BE49-F238E27FC236}">
                <a16:creationId xmlns:a16="http://schemas.microsoft.com/office/drawing/2014/main" id="{E87C3C5E-371B-047F-F28D-CCD37C4FD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529" y="2258922"/>
            <a:ext cx="1404558" cy="1404558"/>
          </a:xfrm>
          <a:prstGeom prst="rect">
            <a:avLst/>
          </a:prstGeom>
        </p:spPr>
      </p:pic>
      <p:pic>
        <p:nvPicPr>
          <p:cNvPr id="26" name="Gráfico 25" descr="Coração pulsando estrutura de tópicos">
            <a:extLst>
              <a:ext uri="{FF2B5EF4-FFF2-40B4-BE49-F238E27FC236}">
                <a16:creationId xmlns:a16="http://schemas.microsoft.com/office/drawing/2014/main" id="{ADF9EA76-5695-6AD4-F5A8-D005241088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529" y="968544"/>
            <a:ext cx="1404558" cy="1404558"/>
          </a:xfrm>
          <a:prstGeom prst="rect">
            <a:avLst/>
          </a:prstGeom>
        </p:spPr>
      </p:pic>
      <p:pic>
        <p:nvPicPr>
          <p:cNvPr id="28" name="Gráfico 27" descr="Desbloquear estrutura de tópicos">
            <a:extLst>
              <a:ext uri="{FF2B5EF4-FFF2-40B4-BE49-F238E27FC236}">
                <a16:creationId xmlns:a16="http://schemas.microsoft.com/office/drawing/2014/main" id="{798C7CC1-7D65-C61F-ED1C-B498A2DF1D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529" y="3601593"/>
            <a:ext cx="1404558" cy="1404558"/>
          </a:xfrm>
          <a:prstGeom prst="rect">
            <a:avLst/>
          </a:prstGeom>
        </p:spPr>
      </p:pic>
      <p:sp>
        <p:nvSpPr>
          <p:cNvPr id="31" name="Google Shape;73;p15">
            <a:extLst>
              <a:ext uri="{FF2B5EF4-FFF2-40B4-BE49-F238E27FC236}">
                <a16:creationId xmlns:a16="http://schemas.microsoft.com/office/drawing/2014/main" id="{C99ADE37-CB6C-5D5E-E387-8D4B878BCB48}"/>
              </a:ext>
            </a:extLst>
          </p:cNvPr>
          <p:cNvSpPr txBox="1"/>
          <p:nvPr/>
        </p:nvSpPr>
        <p:spPr>
          <a:xfrm>
            <a:off x="1687037" y="2515575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Educação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1.402.457.555,72</a:t>
            </a:r>
          </a:p>
        </p:txBody>
      </p:sp>
      <p:sp>
        <p:nvSpPr>
          <p:cNvPr id="32" name="Google Shape;73;p15">
            <a:extLst>
              <a:ext uri="{FF2B5EF4-FFF2-40B4-BE49-F238E27FC236}">
                <a16:creationId xmlns:a16="http://schemas.microsoft.com/office/drawing/2014/main" id="{EC6CFF22-EA59-8160-040B-1F639620148E}"/>
              </a:ext>
            </a:extLst>
          </p:cNvPr>
          <p:cNvSpPr txBox="1"/>
          <p:nvPr/>
        </p:nvSpPr>
        <p:spPr>
          <a:xfrm>
            <a:off x="1687036" y="5389435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Habitação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6.495.310,55</a:t>
            </a:r>
          </a:p>
        </p:txBody>
      </p:sp>
      <p:sp>
        <p:nvSpPr>
          <p:cNvPr id="33" name="Google Shape;73;p15">
            <a:extLst>
              <a:ext uri="{FF2B5EF4-FFF2-40B4-BE49-F238E27FC236}">
                <a16:creationId xmlns:a16="http://schemas.microsoft.com/office/drawing/2014/main" id="{CB477878-70C2-EE93-2BD5-720F73AC350E}"/>
              </a:ext>
            </a:extLst>
          </p:cNvPr>
          <p:cNvSpPr txBox="1"/>
          <p:nvPr/>
        </p:nvSpPr>
        <p:spPr>
          <a:xfrm>
            <a:off x="1687037" y="4026217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Segurança Pública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1.002.605.050,85</a:t>
            </a:r>
          </a:p>
        </p:txBody>
      </p:sp>
      <p:sp>
        <p:nvSpPr>
          <p:cNvPr id="34" name="Google Shape;73;p15">
            <a:extLst>
              <a:ext uri="{FF2B5EF4-FFF2-40B4-BE49-F238E27FC236}">
                <a16:creationId xmlns:a16="http://schemas.microsoft.com/office/drawing/2014/main" id="{A35B00BB-10A3-8032-E188-EE087C9086EE}"/>
              </a:ext>
            </a:extLst>
          </p:cNvPr>
          <p:cNvSpPr txBox="1"/>
          <p:nvPr/>
        </p:nvSpPr>
        <p:spPr>
          <a:xfrm>
            <a:off x="1687036" y="1195671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Saúde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1.194.062.092,05</a:t>
            </a:r>
          </a:p>
        </p:txBody>
      </p:sp>
      <p:sp>
        <p:nvSpPr>
          <p:cNvPr id="35" name="Google Shape;73;p15">
            <a:extLst>
              <a:ext uri="{FF2B5EF4-FFF2-40B4-BE49-F238E27FC236}">
                <a16:creationId xmlns:a16="http://schemas.microsoft.com/office/drawing/2014/main" id="{96389494-85C7-99BB-0149-B93DEE71C963}"/>
              </a:ext>
            </a:extLst>
          </p:cNvPr>
          <p:cNvSpPr txBox="1"/>
          <p:nvPr/>
        </p:nvSpPr>
        <p:spPr>
          <a:xfrm>
            <a:off x="1687036" y="520596"/>
            <a:ext cx="5262404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2019 </a:t>
            </a:r>
          </a:p>
        </p:txBody>
      </p:sp>
      <p:sp>
        <p:nvSpPr>
          <p:cNvPr id="13" name="Google Shape;73;p15">
            <a:extLst>
              <a:ext uri="{FF2B5EF4-FFF2-40B4-BE49-F238E27FC236}">
                <a16:creationId xmlns:a16="http://schemas.microsoft.com/office/drawing/2014/main" id="{C99ADE37-CB6C-5D5E-E387-8D4B878BCB48}"/>
              </a:ext>
            </a:extLst>
          </p:cNvPr>
          <p:cNvSpPr txBox="1"/>
          <p:nvPr/>
        </p:nvSpPr>
        <p:spPr>
          <a:xfrm>
            <a:off x="4964096" y="2497500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Educação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1.356.405.750,02</a:t>
            </a:r>
          </a:p>
        </p:txBody>
      </p:sp>
      <p:sp>
        <p:nvSpPr>
          <p:cNvPr id="15" name="Google Shape;73;p15">
            <a:extLst>
              <a:ext uri="{FF2B5EF4-FFF2-40B4-BE49-F238E27FC236}">
                <a16:creationId xmlns:a16="http://schemas.microsoft.com/office/drawing/2014/main" id="{EC6CFF22-EA59-8160-040B-1F639620148E}"/>
              </a:ext>
            </a:extLst>
          </p:cNvPr>
          <p:cNvSpPr txBox="1"/>
          <p:nvPr/>
        </p:nvSpPr>
        <p:spPr>
          <a:xfrm>
            <a:off x="4964094" y="5389435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Habitação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4.698.613,97</a:t>
            </a:r>
          </a:p>
        </p:txBody>
      </p:sp>
      <p:sp>
        <p:nvSpPr>
          <p:cNvPr id="17" name="Google Shape;73;p15">
            <a:extLst>
              <a:ext uri="{FF2B5EF4-FFF2-40B4-BE49-F238E27FC236}">
                <a16:creationId xmlns:a16="http://schemas.microsoft.com/office/drawing/2014/main" id="{CB477878-70C2-EE93-2BD5-720F73AC350E}"/>
              </a:ext>
            </a:extLst>
          </p:cNvPr>
          <p:cNvSpPr txBox="1"/>
          <p:nvPr/>
        </p:nvSpPr>
        <p:spPr>
          <a:xfrm>
            <a:off x="4964094" y="3969356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Segurança Pública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990.076.719,19</a:t>
            </a:r>
          </a:p>
        </p:txBody>
      </p:sp>
      <p:sp>
        <p:nvSpPr>
          <p:cNvPr id="18" name="Google Shape;73;p15">
            <a:extLst>
              <a:ext uri="{FF2B5EF4-FFF2-40B4-BE49-F238E27FC236}">
                <a16:creationId xmlns:a16="http://schemas.microsoft.com/office/drawing/2014/main" id="{A35B00BB-10A3-8032-E188-EE087C9086EE}"/>
              </a:ext>
            </a:extLst>
          </p:cNvPr>
          <p:cNvSpPr txBox="1"/>
          <p:nvPr/>
        </p:nvSpPr>
        <p:spPr>
          <a:xfrm>
            <a:off x="4964094" y="1130667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Saúde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1.531.843.173,32</a:t>
            </a:r>
          </a:p>
        </p:txBody>
      </p:sp>
      <p:sp>
        <p:nvSpPr>
          <p:cNvPr id="19" name="Google Shape;73;p15">
            <a:extLst>
              <a:ext uri="{FF2B5EF4-FFF2-40B4-BE49-F238E27FC236}">
                <a16:creationId xmlns:a16="http://schemas.microsoft.com/office/drawing/2014/main" id="{087F20B8-840E-99D2-2983-E4918F7A493E}"/>
              </a:ext>
            </a:extLst>
          </p:cNvPr>
          <p:cNvSpPr txBox="1"/>
          <p:nvPr/>
        </p:nvSpPr>
        <p:spPr>
          <a:xfrm>
            <a:off x="4964094" y="493392"/>
            <a:ext cx="1409654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2020</a:t>
            </a:r>
          </a:p>
        </p:txBody>
      </p:sp>
      <p:sp>
        <p:nvSpPr>
          <p:cNvPr id="20" name="Google Shape;73;p15">
            <a:extLst>
              <a:ext uri="{FF2B5EF4-FFF2-40B4-BE49-F238E27FC236}">
                <a16:creationId xmlns:a16="http://schemas.microsoft.com/office/drawing/2014/main" id="{C99ADE37-CB6C-5D5E-E387-8D4B878BCB48}"/>
              </a:ext>
            </a:extLst>
          </p:cNvPr>
          <p:cNvSpPr txBox="1"/>
          <p:nvPr/>
        </p:nvSpPr>
        <p:spPr>
          <a:xfrm>
            <a:off x="8253544" y="2505669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Educação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1.672.641.049,53</a:t>
            </a:r>
          </a:p>
        </p:txBody>
      </p:sp>
      <p:sp>
        <p:nvSpPr>
          <p:cNvPr id="21" name="Google Shape;73;p15">
            <a:extLst>
              <a:ext uri="{FF2B5EF4-FFF2-40B4-BE49-F238E27FC236}">
                <a16:creationId xmlns:a16="http://schemas.microsoft.com/office/drawing/2014/main" id="{EC6CFF22-EA59-8160-040B-1F639620148E}"/>
              </a:ext>
            </a:extLst>
          </p:cNvPr>
          <p:cNvSpPr txBox="1"/>
          <p:nvPr/>
        </p:nvSpPr>
        <p:spPr>
          <a:xfrm>
            <a:off x="8253542" y="5397604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Habitação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4.639.702,21</a:t>
            </a:r>
          </a:p>
        </p:txBody>
      </p:sp>
      <p:sp>
        <p:nvSpPr>
          <p:cNvPr id="22" name="Google Shape;73;p15">
            <a:extLst>
              <a:ext uri="{FF2B5EF4-FFF2-40B4-BE49-F238E27FC236}">
                <a16:creationId xmlns:a16="http://schemas.microsoft.com/office/drawing/2014/main" id="{CB477878-70C2-EE93-2BD5-720F73AC350E}"/>
              </a:ext>
            </a:extLst>
          </p:cNvPr>
          <p:cNvSpPr txBox="1"/>
          <p:nvPr/>
        </p:nvSpPr>
        <p:spPr>
          <a:xfrm>
            <a:off x="8253542" y="3977525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Segurança Pública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1.145.176.372,97</a:t>
            </a:r>
          </a:p>
        </p:txBody>
      </p:sp>
      <p:sp>
        <p:nvSpPr>
          <p:cNvPr id="23" name="Google Shape;73;p15">
            <a:extLst>
              <a:ext uri="{FF2B5EF4-FFF2-40B4-BE49-F238E27FC236}">
                <a16:creationId xmlns:a16="http://schemas.microsoft.com/office/drawing/2014/main" id="{A35B00BB-10A3-8032-E188-EE087C9086EE}"/>
              </a:ext>
            </a:extLst>
          </p:cNvPr>
          <p:cNvSpPr txBox="1"/>
          <p:nvPr/>
        </p:nvSpPr>
        <p:spPr>
          <a:xfrm>
            <a:off x="8253542" y="1157834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Saúde</a:t>
            </a:r>
          </a:p>
          <a:p>
            <a:pPr marL="186262">
              <a:buSzPts val="1400"/>
            </a:pP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R$: 1.680.072.321,66</a:t>
            </a: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087F20B8-840E-99D2-2983-E4918F7A493E}"/>
              </a:ext>
            </a:extLst>
          </p:cNvPr>
          <p:cNvSpPr txBox="1"/>
          <p:nvPr/>
        </p:nvSpPr>
        <p:spPr>
          <a:xfrm>
            <a:off x="8247348" y="525944"/>
            <a:ext cx="1409654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2021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90805" y="123935"/>
            <a:ext cx="5860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Investimentos do Estado do Rio Grande do Norte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54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2F6EF291-25D6-AD31-C052-F74A1CD6EF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674459"/>
              </p:ext>
            </p:extLst>
          </p:nvPr>
        </p:nvGraphicFramePr>
        <p:xfrm>
          <a:off x="142240" y="162560"/>
          <a:ext cx="12049760" cy="699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32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2D66AD9-F442-44D3-AA78-08E8FF62A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001" y="-1"/>
            <a:ext cx="10287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64779B4D-9425-4B6E-939E-4C9867B62FA3}"/>
              </a:ext>
            </a:extLst>
          </p:cNvPr>
          <p:cNvSpPr/>
          <p:nvPr/>
        </p:nvSpPr>
        <p:spPr>
          <a:xfrm>
            <a:off x="0" y="-3739"/>
            <a:ext cx="2203931" cy="6861739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írculo Parcial 7">
            <a:extLst>
              <a:ext uri="{FF2B5EF4-FFF2-40B4-BE49-F238E27FC236}">
                <a16:creationId xmlns:a16="http://schemas.microsoft.com/office/drawing/2014/main" id="{9DC0E4CD-B41B-46CB-A2DE-31D61D655B49}"/>
              </a:ext>
            </a:extLst>
          </p:cNvPr>
          <p:cNvSpPr/>
          <p:nvPr/>
        </p:nvSpPr>
        <p:spPr>
          <a:xfrm>
            <a:off x="1076910" y="907680"/>
            <a:ext cx="2254042" cy="2253600"/>
          </a:xfrm>
          <a:prstGeom prst="pie">
            <a:avLst>
              <a:gd name="adj1" fmla="val 5401728"/>
              <a:gd name="adj2" fmla="val 16241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1771CA9-1A90-406E-BAD3-06AD35917680}"/>
              </a:ext>
            </a:extLst>
          </p:cNvPr>
          <p:cNvSpPr txBox="1"/>
          <p:nvPr/>
        </p:nvSpPr>
        <p:spPr>
          <a:xfrm>
            <a:off x="1433543" y="1371864"/>
            <a:ext cx="652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16365D"/>
                </a:solidFill>
                <a:latin typeface="DaxCondensed-Bold" pitchFamily="2" charset="0"/>
              </a:rPr>
              <a:t>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3345AA-26CD-4A43-AA7F-0CE1E4CE42ED}"/>
              </a:ext>
            </a:extLst>
          </p:cNvPr>
          <p:cNvSpPr txBox="1"/>
          <p:nvPr/>
        </p:nvSpPr>
        <p:spPr>
          <a:xfrm>
            <a:off x="2675389" y="1311463"/>
            <a:ext cx="650757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pt-BR" sz="4000" dirty="0">
                <a:solidFill>
                  <a:srgbClr val="16365D"/>
                </a:solidFill>
                <a:highlight>
                  <a:srgbClr val="FFDD00"/>
                </a:highlight>
                <a:latin typeface="DaxCondensed-Bold" pitchFamily="2" charset="0"/>
              </a:rPr>
              <a:t>Histórico e instrumentos legais para a política habitacional</a:t>
            </a:r>
          </a:p>
        </p:txBody>
      </p:sp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800B7EC6-3746-46DE-8BD2-3378408CB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591" y="5542736"/>
            <a:ext cx="2349731" cy="9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D3DED007-0906-88AA-05F8-ACFF4165878B}"/>
              </a:ext>
            </a:extLst>
          </p:cNvPr>
          <p:cNvCxnSpPr>
            <a:cxnSpLocks/>
            <a:stCxn id="62" idx="0"/>
          </p:cNvCxnSpPr>
          <p:nvPr/>
        </p:nvCxnSpPr>
        <p:spPr>
          <a:xfrm flipH="1">
            <a:off x="11158933" y="2172900"/>
            <a:ext cx="305" cy="199372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hape 102"/>
          <p:cNvSpPr/>
          <p:nvPr/>
        </p:nvSpPr>
        <p:spPr>
          <a:xfrm>
            <a:off x="36471" y="4995401"/>
            <a:ext cx="12190500" cy="20607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" name="Conector de Seta Reta 35"/>
          <p:cNvCxnSpPr/>
          <p:nvPr/>
        </p:nvCxnSpPr>
        <p:spPr>
          <a:xfrm>
            <a:off x="794" y="3564656"/>
            <a:ext cx="11894473" cy="32955"/>
          </a:xfrm>
          <a:prstGeom prst="straightConnector1">
            <a:avLst/>
          </a:prstGeom>
          <a:ln w="57150">
            <a:solidFill>
              <a:srgbClr val="1636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140"/>
          <p:cNvSpPr txBox="1"/>
          <p:nvPr/>
        </p:nvSpPr>
        <p:spPr>
          <a:xfrm>
            <a:off x="747112" y="3724580"/>
            <a:ext cx="1215727" cy="83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1988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Constituição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Federal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sp>
        <p:nvSpPr>
          <p:cNvPr id="19" name="Shape 140"/>
          <p:cNvSpPr txBox="1"/>
          <p:nvPr/>
        </p:nvSpPr>
        <p:spPr>
          <a:xfrm>
            <a:off x="2139600" y="4656956"/>
            <a:ext cx="1766266" cy="83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2001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Moradia Um Direito Humano!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sp>
        <p:nvSpPr>
          <p:cNvPr id="20" name="Shape 140"/>
          <p:cNvSpPr txBox="1"/>
          <p:nvPr/>
        </p:nvSpPr>
        <p:spPr>
          <a:xfrm>
            <a:off x="3516816" y="3708486"/>
            <a:ext cx="1851386" cy="83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2005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SNHIS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Lei Federal 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11.124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sp>
        <p:nvSpPr>
          <p:cNvPr id="21" name="Shape 140"/>
          <p:cNvSpPr txBox="1"/>
          <p:nvPr/>
        </p:nvSpPr>
        <p:spPr>
          <a:xfrm>
            <a:off x="5043621" y="4720019"/>
            <a:ext cx="1552172" cy="68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2008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Lei Federal 11.888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sp>
        <p:nvSpPr>
          <p:cNvPr id="22" name="Shape 140"/>
          <p:cNvSpPr txBox="1"/>
          <p:nvPr/>
        </p:nvSpPr>
        <p:spPr>
          <a:xfrm>
            <a:off x="6221771" y="3671339"/>
            <a:ext cx="1318967" cy="12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2009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Minha Casa,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Minha Vida/ REURB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sp>
        <p:nvSpPr>
          <p:cNvPr id="23" name="Shape 140"/>
          <p:cNvSpPr txBox="1"/>
          <p:nvPr/>
        </p:nvSpPr>
        <p:spPr>
          <a:xfrm>
            <a:off x="7711630" y="4369177"/>
            <a:ext cx="1841712" cy="93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2011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Conselho de Arquitetura 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e Urbanismo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pic>
        <p:nvPicPr>
          <p:cNvPr id="1026" name="Picture 2" descr="Image result for bandeira brasi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5"/>
          <a:stretch/>
        </p:blipFill>
        <p:spPr bwMode="auto">
          <a:xfrm>
            <a:off x="309583" y="1840655"/>
            <a:ext cx="875569" cy="8755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7628" y="2423918"/>
            <a:ext cx="943945" cy="943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nhi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1161" y="1705972"/>
            <a:ext cx="897593" cy="89759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Agrupar 48"/>
          <p:cNvGrpSpPr/>
          <p:nvPr/>
        </p:nvGrpSpPr>
        <p:grpSpPr>
          <a:xfrm>
            <a:off x="4602624" y="2459998"/>
            <a:ext cx="930860" cy="927125"/>
            <a:chOff x="4995516" y="3053929"/>
            <a:chExt cx="930860" cy="927125"/>
          </a:xfrm>
        </p:grpSpPr>
        <p:pic>
          <p:nvPicPr>
            <p:cNvPr id="1044" name="Picture 20" descr="Image result for athis arquitetura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5516" y="3053929"/>
              <a:ext cx="927125" cy="92712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Shape 140"/>
            <p:cNvSpPr txBox="1"/>
            <p:nvPr/>
          </p:nvSpPr>
          <p:spPr>
            <a:xfrm>
              <a:off x="5056575" y="3267464"/>
              <a:ext cx="869801" cy="326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900" tIns="38950" rIns="77900" bIns="38950" anchor="t" anchorCtr="0">
              <a:noAutofit/>
            </a:bodyPr>
            <a:lstStyle/>
            <a:p>
              <a:r>
                <a:rPr lang="pt-B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xCondensed-Medium" pitchFamily="2" charset="0"/>
                  <a:ea typeface="Calibri"/>
                  <a:cs typeface="Calibri"/>
                  <a:sym typeface="Calibri"/>
                </a:rPr>
                <a:t>ATHIS</a:t>
              </a:r>
              <a:endPara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Medium" pitchFamily="2" charset="0"/>
              </a:endParaRPr>
            </a:p>
          </p:txBody>
        </p:sp>
      </p:grpSp>
      <p:grpSp>
        <p:nvGrpSpPr>
          <p:cNvPr id="47" name="Agrupar 46"/>
          <p:cNvGrpSpPr/>
          <p:nvPr/>
        </p:nvGrpSpPr>
        <p:grpSpPr>
          <a:xfrm>
            <a:off x="5675078" y="1884637"/>
            <a:ext cx="1110898" cy="917523"/>
            <a:chOff x="6750693" y="3017370"/>
            <a:chExt cx="1110898" cy="917523"/>
          </a:xfrm>
        </p:grpSpPr>
        <p:sp>
          <p:nvSpPr>
            <p:cNvPr id="32" name="Elipse 31"/>
            <p:cNvSpPr/>
            <p:nvPr/>
          </p:nvSpPr>
          <p:spPr>
            <a:xfrm>
              <a:off x="6847381" y="3017370"/>
              <a:ext cx="917523" cy="9175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DaxCondensed-Medium" pitchFamily="2" charset="0"/>
              </a:endParaRPr>
            </a:p>
          </p:txBody>
        </p:sp>
        <p:pic>
          <p:nvPicPr>
            <p:cNvPr id="1034" name="Picture 10" descr="Image result for minha casa minha vida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693" y="3049719"/>
              <a:ext cx="1110898" cy="77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Agrupar 45"/>
          <p:cNvGrpSpPr/>
          <p:nvPr/>
        </p:nvGrpSpPr>
        <p:grpSpPr>
          <a:xfrm>
            <a:off x="7259122" y="2497768"/>
            <a:ext cx="917523" cy="917523"/>
            <a:chOff x="8068868" y="3035854"/>
            <a:chExt cx="917523" cy="917523"/>
          </a:xfrm>
        </p:grpSpPr>
        <p:sp>
          <p:nvSpPr>
            <p:cNvPr id="59" name="Elipse 58"/>
            <p:cNvSpPr/>
            <p:nvPr/>
          </p:nvSpPr>
          <p:spPr>
            <a:xfrm>
              <a:off x="8068868" y="3035854"/>
              <a:ext cx="917523" cy="9175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DaxCondensed-Medium" pitchFamily="2" charset="0"/>
              </a:endParaRPr>
            </a:p>
          </p:txBody>
        </p:sp>
        <p:pic>
          <p:nvPicPr>
            <p:cNvPr id="1042" name="Picture 18" descr="Image result for cau br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0605" y="3330674"/>
              <a:ext cx="841543" cy="35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1" name="Conector reto 60"/>
          <p:cNvCxnSpPr/>
          <p:nvPr/>
        </p:nvCxnSpPr>
        <p:spPr>
          <a:xfrm>
            <a:off x="6221771" y="2815696"/>
            <a:ext cx="0" cy="156994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5066186" y="3387122"/>
            <a:ext cx="0" cy="18064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3516816" y="2637146"/>
            <a:ext cx="0" cy="202971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 flipH="1">
            <a:off x="2139600" y="3355639"/>
            <a:ext cx="12330" cy="20458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H="1">
            <a:off x="747113" y="2673533"/>
            <a:ext cx="15125" cy="182921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8BC38F5-E77D-D740-702A-A2E1427086AF}"/>
              </a:ext>
            </a:extLst>
          </p:cNvPr>
          <p:cNvSpPr txBox="1"/>
          <p:nvPr/>
        </p:nvSpPr>
        <p:spPr>
          <a:xfrm>
            <a:off x="539009" y="535501"/>
            <a:ext cx="5397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16365D"/>
                </a:solidFill>
                <a:highlight>
                  <a:srgbClr val="FFDD00"/>
                </a:highlight>
                <a:latin typeface="DaxCondensed-Bold" pitchFamily="2" charset="0"/>
              </a:rPr>
              <a:t>PERCURSO HISTÓRICO</a:t>
            </a:r>
          </a:p>
        </p:txBody>
      </p:sp>
      <p:sp>
        <p:nvSpPr>
          <p:cNvPr id="31" name="Shape 140"/>
          <p:cNvSpPr txBox="1"/>
          <p:nvPr/>
        </p:nvSpPr>
        <p:spPr>
          <a:xfrm>
            <a:off x="11133431" y="3723396"/>
            <a:ext cx="1104603" cy="93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2021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Casa Verde Amarela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D56918C8-28DC-F3B9-B6AB-E7D065392C3C}"/>
              </a:ext>
            </a:extLst>
          </p:cNvPr>
          <p:cNvCxnSpPr>
            <a:cxnSpLocks/>
            <a:stCxn id="40" idx="0"/>
            <a:endCxn id="37" idx="1"/>
          </p:cNvCxnSpPr>
          <p:nvPr/>
        </p:nvCxnSpPr>
        <p:spPr>
          <a:xfrm flipH="1">
            <a:off x="8960723" y="2178203"/>
            <a:ext cx="305" cy="199372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140">
            <a:extLst>
              <a:ext uri="{FF2B5EF4-FFF2-40B4-BE49-F238E27FC236}">
                <a16:creationId xmlns:a16="http://schemas.microsoft.com/office/drawing/2014/main" id="{EA1DD5C0-FCD2-A0D3-7DFE-22F19B44C708}"/>
              </a:ext>
            </a:extLst>
          </p:cNvPr>
          <p:cNvSpPr txBox="1"/>
          <p:nvPr/>
        </p:nvSpPr>
        <p:spPr>
          <a:xfrm>
            <a:off x="8960723" y="3705147"/>
            <a:ext cx="1841712" cy="93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2016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2% ATHIS 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recurso 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  <a:cs typeface="Calibri"/>
                <a:sym typeface="Calibri"/>
              </a:rPr>
              <a:t>do CAU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6EF13A5B-4114-4570-6E4B-AC30D3F2CB9B}"/>
              </a:ext>
            </a:extLst>
          </p:cNvPr>
          <p:cNvGrpSpPr/>
          <p:nvPr/>
        </p:nvGrpSpPr>
        <p:grpSpPr>
          <a:xfrm>
            <a:off x="8508519" y="1883383"/>
            <a:ext cx="917523" cy="917523"/>
            <a:chOff x="8068868" y="3035854"/>
            <a:chExt cx="917523" cy="917523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B1557A42-D3D9-1D75-D3BD-D92141835745}"/>
                </a:ext>
              </a:extLst>
            </p:cNvPr>
            <p:cNvSpPr/>
            <p:nvPr/>
          </p:nvSpPr>
          <p:spPr>
            <a:xfrm>
              <a:off x="8068868" y="3035854"/>
              <a:ext cx="917523" cy="91752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DaxCondensed-Medium" pitchFamily="2" charset="0"/>
              </a:endParaRPr>
            </a:p>
          </p:txBody>
        </p:sp>
        <p:pic>
          <p:nvPicPr>
            <p:cNvPr id="40" name="Picture 18" descr="Image result for cau br">
              <a:extLst>
                <a:ext uri="{FF2B5EF4-FFF2-40B4-BE49-F238E27FC236}">
                  <a16:creationId xmlns:a16="http://schemas.microsoft.com/office/drawing/2014/main" id="{01C6C4D4-D349-2A44-4B22-BB116B6EF3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0605" y="3330674"/>
              <a:ext cx="841543" cy="35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Shape 140">
            <a:extLst>
              <a:ext uri="{FF2B5EF4-FFF2-40B4-BE49-F238E27FC236}">
                <a16:creationId xmlns:a16="http://schemas.microsoft.com/office/drawing/2014/main" id="{91184980-0A88-8214-203F-F8130BD30619}"/>
              </a:ext>
            </a:extLst>
          </p:cNvPr>
          <p:cNvSpPr txBox="1"/>
          <p:nvPr/>
        </p:nvSpPr>
        <p:spPr>
          <a:xfrm>
            <a:off x="10141508" y="4308898"/>
            <a:ext cx="1318967" cy="12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00" tIns="38950" rIns="77900" bIns="38950" anchor="t" anchorCtr="0">
            <a:noAutofit/>
          </a:bodyPr>
          <a:lstStyle/>
          <a:p>
            <a:r>
              <a:rPr lang="pt-BR" sz="2000" b="1" dirty="0">
                <a:solidFill>
                  <a:srgbClr val="16365D"/>
                </a:solidFill>
                <a:latin typeface="DaxCondensed-Medium" pitchFamily="2" charset="0"/>
                <a:ea typeface="Calibri"/>
                <a:cs typeface="Calibri"/>
                <a:sym typeface="Calibri"/>
              </a:rPr>
              <a:t>2017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</a:rPr>
              <a:t>Lei 13.465</a:t>
            </a:r>
          </a:p>
          <a:p>
            <a:r>
              <a:rPr lang="pt-BR" dirty="0">
                <a:solidFill>
                  <a:srgbClr val="16365D"/>
                </a:solidFill>
                <a:latin typeface="DaxCondensed-Medium" pitchFamily="2" charset="0"/>
              </a:rPr>
              <a:t>REURB</a:t>
            </a:r>
            <a:endParaRPr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274CD05D-DC95-10FC-3E21-961942566CD9}"/>
              </a:ext>
            </a:extLst>
          </p:cNvPr>
          <p:cNvCxnSpPr>
            <a:cxnSpLocks/>
          </p:cNvCxnSpPr>
          <p:nvPr/>
        </p:nvCxnSpPr>
        <p:spPr>
          <a:xfrm>
            <a:off x="10132672" y="2804806"/>
            <a:ext cx="0" cy="225595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DD8FB1B2-4D25-6E86-24E3-C14843EAD840}"/>
              </a:ext>
            </a:extLst>
          </p:cNvPr>
          <p:cNvCxnSpPr>
            <a:cxnSpLocks/>
            <a:stCxn id="59" idx="4"/>
          </p:cNvCxnSpPr>
          <p:nvPr/>
        </p:nvCxnSpPr>
        <p:spPr>
          <a:xfrm flipH="1">
            <a:off x="7711630" y="3415291"/>
            <a:ext cx="6254" cy="166400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4B416C0-9A6B-E2D1-7045-3EB56FCE3BD4}"/>
              </a:ext>
            </a:extLst>
          </p:cNvPr>
          <p:cNvGrpSpPr/>
          <p:nvPr/>
        </p:nvGrpSpPr>
        <p:grpSpPr>
          <a:xfrm>
            <a:off x="9689689" y="2463865"/>
            <a:ext cx="917523" cy="917523"/>
            <a:chOff x="9839817" y="2463865"/>
            <a:chExt cx="917523" cy="917523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884AFAEC-6E6E-822A-059F-ED049E059FB5}"/>
                </a:ext>
              </a:extLst>
            </p:cNvPr>
            <p:cNvSpPr/>
            <p:nvPr/>
          </p:nvSpPr>
          <p:spPr>
            <a:xfrm>
              <a:off x="9839817" y="2463865"/>
              <a:ext cx="917523" cy="9175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DaxCondensed-Medium" pitchFamily="2" charset="0"/>
              </a:endParaRPr>
            </a:p>
          </p:txBody>
        </p:sp>
        <p:pic>
          <p:nvPicPr>
            <p:cNvPr id="10" name="Picture 2" descr="Regularização Fundiária Urbana - Reurb Regularização">
              <a:extLst>
                <a:ext uri="{FF2B5EF4-FFF2-40B4-BE49-F238E27FC236}">
                  <a16:creationId xmlns:a16="http://schemas.microsoft.com/office/drawing/2014/main" id="{1CD3AFE4-EA71-8670-F0AD-9C44E05F4C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5072" y="2637145"/>
              <a:ext cx="570818" cy="570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054099E-693E-08CF-5D95-196A7B39BE03}"/>
              </a:ext>
            </a:extLst>
          </p:cNvPr>
          <p:cNvGrpSpPr/>
          <p:nvPr/>
        </p:nvGrpSpPr>
        <p:grpSpPr>
          <a:xfrm>
            <a:off x="10700171" y="1863001"/>
            <a:ext cx="917523" cy="917523"/>
            <a:chOff x="10700171" y="1863001"/>
            <a:chExt cx="917523" cy="917523"/>
          </a:xfrm>
        </p:grpSpPr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D672DEE2-E8AE-0CB8-ADA0-B9CF79F73BF8}"/>
                </a:ext>
              </a:extLst>
            </p:cNvPr>
            <p:cNvSpPr/>
            <p:nvPr/>
          </p:nvSpPr>
          <p:spPr>
            <a:xfrm>
              <a:off x="10700171" y="1863001"/>
              <a:ext cx="917523" cy="91752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DaxCondensed-Medium" pitchFamily="2" charset="0"/>
              </a:endParaRPr>
            </a:p>
          </p:txBody>
        </p:sp>
        <p:pic>
          <p:nvPicPr>
            <p:cNvPr id="12" name="Picture 4" descr="Casa Verde e Amarela: tires suas dúvidas">
              <a:extLst>
                <a:ext uri="{FF2B5EF4-FFF2-40B4-BE49-F238E27FC236}">
                  <a16:creationId xmlns:a16="http://schemas.microsoft.com/office/drawing/2014/main" id="{F9CE6B47-B236-A8B9-2984-AAFEAFAFE2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857211" y="2017597"/>
              <a:ext cx="639584" cy="619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5703" y="0"/>
            <a:ext cx="1218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9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C268DFA-D16F-8DD9-8F34-0B66526E6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"/>
          <a:stretch/>
        </p:blipFill>
        <p:spPr>
          <a:xfrm>
            <a:off x="0" y="-3739"/>
            <a:ext cx="2203932" cy="6861739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4F6C64F2-35F8-B6E0-90F6-7DF879F00811}"/>
              </a:ext>
            </a:extLst>
          </p:cNvPr>
          <p:cNvSpPr/>
          <p:nvPr/>
        </p:nvSpPr>
        <p:spPr>
          <a:xfrm rot="3032066">
            <a:off x="3331371" y="224579"/>
            <a:ext cx="6602934" cy="6480564"/>
          </a:xfrm>
          <a:custGeom>
            <a:avLst/>
            <a:gdLst>
              <a:gd name="connsiteX0" fmla="*/ 0 w 6602934"/>
              <a:gd name="connsiteY0" fmla="*/ 3240282 h 6480564"/>
              <a:gd name="connsiteX1" fmla="*/ 3301467 w 6602934"/>
              <a:gd name="connsiteY1" fmla="*/ 0 h 6480564"/>
              <a:gd name="connsiteX2" fmla="*/ 6602934 w 6602934"/>
              <a:gd name="connsiteY2" fmla="*/ 3240282 h 6480564"/>
              <a:gd name="connsiteX3" fmla="*/ 3301467 w 6602934"/>
              <a:gd name="connsiteY3" fmla="*/ 6480564 h 6480564"/>
              <a:gd name="connsiteX4" fmla="*/ 0 w 6602934"/>
              <a:gd name="connsiteY4" fmla="*/ 3240282 h 648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2934" h="6480564" fill="none" extrusionOk="0">
                <a:moveTo>
                  <a:pt x="0" y="3240282"/>
                </a:moveTo>
                <a:cubicBezTo>
                  <a:pt x="-425612" y="1311313"/>
                  <a:pt x="1276256" y="-191120"/>
                  <a:pt x="3301467" y="0"/>
                </a:cubicBezTo>
                <a:cubicBezTo>
                  <a:pt x="5323947" y="200137"/>
                  <a:pt x="6360852" y="1507160"/>
                  <a:pt x="6602934" y="3240282"/>
                </a:cubicBezTo>
                <a:cubicBezTo>
                  <a:pt x="6620904" y="4870510"/>
                  <a:pt x="5177328" y="6745772"/>
                  <a:pt x="3301467" y="6480564"/>
                </a:cubicBezTo>
                <a:cubicBezTo>
                  <a:pt x="1191309" y="6788045"/>
                  <a:pt x="-71453" y="5035303"/>
                  <a:pt x="0" y="3240282"/>
                </a:cubicBezTo>
                <a:close/>
              </a:path>
              <a:path w="6602934" h="6480564" stroke="0" extrusionOk="0">
                <a:moveTo>
                  <a:pt x="0" y="3240282"/>
                </a:moveTo>
                <a:cubicBezTo>
                  <a:pt x="-275467" y="1466798"/>
                  <a:pt x="1429029" y="51659"/>
                  <a:pt x="3301467" y="0"/>
                </a:cubicBezTo>
                <a:cubicBezTo>
                  <a:pt x="5358010" y="315109"/>
                  <a:pt x="6529470" y="1422468"/>
                  <a:pt x="6602934" y="3240282"/>
                </a:cubicBezTo>
                <a:cubicBezTo>
                  <a:pt x="6432577" y="5133021"/>
                  <a:pt x="5241563" y="6815240"/>
                  <a:pt x="3301467" y="6480564"/>
                </a:cubicBezTo>
                <a:cubicBezTo>
                  <a:pt x="1896513" y="6626030"/>
                  <a:pt x="254243" y="5382737"/>
                  <a:pt x="0" y="32402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8D0023-AA7F-4968-DB0B-0E73F2CF1A8E}"/>
              </a:ext>
            </a:extLst>
          </p:cNvPr>
          <p:cNvSpPr txBox="1"/>
          <p:nvPr/>
        </p:nvSpPr>
        <p:spPr>
          <a:xfrm>
            <a:off x="7071759" y="5016441"/>
            <a:ext cx="4831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Fonte: </a:t>
            </a:r>
            <a:r>
              <a:rPr lang="pt-BR" dirty="0" err="1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Mcidades</a:t>
            </a: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, 2012/MDR, 2021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444AA17-4579-69BE-69E5-E6742D76629E}"/>
              </a:ext>
            </a:extLst>
          </p:cNvPr>
          <p:cNvPicPr/>
          <p:nvPr/>
        </p:nvPicPr>
        <p:blipFill rotWithShape="1">
          <a:blip r:embed="rId4"/>
          <a:srcRect t="13911" b="11051"/>
          <a:stretch/>
        </p:blipFill>
        <p:spPr>
          <a:xfrm>
            <a:off x="3830980" y="2201779"/>
            <a:ext cx="5539899" cy="245444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6E056A-1431-9280-8926-8A11E3D54D7F}"/>
              </a:ext>
            </a:extLst>
          </p:cNvPr>
          <p:cNvSpPr txBox="1"/>
          <p:nvPr/>
        </p:nvSpPr>
        <p:spPr>
          <a:xfrm>
            <a:off x="539008" y="535501"/>
            <a:ext cx="8831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262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Adesão ao SNHIS</a:t>
            </a:r>
          </a:p>
          <a:p>
            <a:pPr marL="186262">
              <a:buSzPts val="1400"/>
            </a:pPr>
            <a:endParaRPr lang="pt-BR" sz="44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9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7B8FDBE-E5E3-C2DB-6811-7BCAFA528ACB}"/>
              </a:ext>
            </a:extLst>
          </p:cNvPr>
          <p:cNvGrpSpPr/>
          <p:nvPr/>
        </p:nvGrpSpPr>
        <p:grpSpPr>
          <a:xfrm>
            <a:off x="223519" y="0"/>
            <a:ext cx="11880309" cy="6858000"/>
            <a:chOff x="223519" y="0"/>
            <a:chExt cx="11880309" cy="6858000"/>
          </a:xfrm>
        </p:grpSpPr>
        <p:pic>
          <p:nvPicPr>
            <p:cNvPr id="5" name="Imagem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23519" y="0"/>
              <a:ext cx="11880309" cy="685800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CAD73787-C2CE-237B-336C-44493F6FED9E}"/>
                </a:ext>
              </a:extLst>
            </p:cNvPr>
            <p:cNvSpPr/>
            <p:nvPr/>
          </p:nvSpPr>
          <p:spPr>
            <a:xfrm>
              <a:off x="223519" y="6221186"/>
              <a:ext cx="543924" cy="636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6245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6B4C95D-B99F-4906-21EF-C11AFE635321}"/>
              </a:ext>
            </a:extLst>
          </p:cNvPr>
          <p:cNvSpPr txBox="1"/>
          <p:nvPr/>
        </p:nvSpPr>
        <p:spPr>
          <a:xfrm>
            <a:off x="2140379" y="2090171"/>
            <a:ext cx="96543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Nunito"/>
              </a:rPr>
              <a:t>LEI Nº 13.465/17 - REURB</a:t>
            </a:r>
          </a:p>
          <a:p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Nunito"/>
              </a:rPr>
              <a:t>Art. 9º. Ficam instituídas no território nacional normas gerais e procedimentos aplicáveis à Regularização Fundiária Urbana (</a:t>
            </a:r>
            <a:r>
              <a:rPr lang="pt-BR" sz="2800" dirty="0" err="1">
                <a:solidFill>
                  <a:srgbClr val="16365D"/>
                </a:solidFill>
                <a:latin typeface="DaxCondensed-Medium" pitchFamily="2" charset="0"/>
                <a:sym typeface="Nunito"/>
              </a:rPr>
              <a:t>Reurb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Nunito"/>
              </a:rPr>
              <a:t>), a qual abrange medidas jurídicas, urbanísticas, ambientais e sociais destinadas à incorporação dos núcleos urbanos informais ao ordenamento territorial urbano e à titulação de seus ocupantes.</a:t>
            </a:r>
            <a:endParaRPr lang="pt-BR" sz="2800"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A366A5-0A42-A638-849D-1B6865394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1" y="2888286"/>
            <a:ext cx="1081427" cy="10814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3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B04DB3-CAFD-16AA-BDD9-F97D2B5F59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1" y="2845146"/>
            <a:ext cx="1167706" cy="1167706"/>
          </a:xfrm>
          <a:prstGeom prst="rect">
            <a:avLst/>
          </a:prstGeom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B4C95D-B99F-4906-21EF-C11AFE635321}"/>
              </a:ext>
            </a:extLst>
          </p:cNvPr>
          <p:cNvSpPr txBox="1"/>
          <p:nvPr/>
        </p:nvSpPr>
        <p:spPr>
          <a:xfrm>
            <a:off x="2140379" y="2090171"/>
            <a:ext cx="965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Nunito"/>
              </a:rPr>
              <a:t>LEI Nº 11.888/08 – ATHIS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140379" y="2845146"/>
            <a:ext cx="97830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Esta Lei assegura o direito das famílias de baixa renda à assistência técnica pública e gratuita para o projeto e a construção de habitação de interesse social, como parte integrante do direito social à moradia previsto no art. 6º da Constituição Federal, e consoante o especificado na alínea r do inciso V do caput do art. 4º da Lei nº10.257, de 10 de julho de 2001, que regulamenta os </a:t>
            </a:r>
            <a:r>
              <a:rPr lang="pt-BR" sz="2800" dirty="0" err="1">
                <a:solidFill>
                  <a:srgbClr val="16365D"/>
                </a:solidFill>
                <a:latin typeface="DaxCondensed-Medium" pitchFamily="2" charset="0"/>
              </a:rPr>
              <a:t>arts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. 182 e 183 da Constituição Federal, estabelece diretrizes gerais da política urbana e dá outras providências</a:t>
            </a:r>
          </a:p>
        </p:txBody>
      </p:sp>
    </p:spTree>
    <p:extLst>
      <p:ext uri="{BB962C8B-B14F-4D97-AF65-F5344CB8AC3E}">
        <p14:creationId xmlns:p14="http://schemas.microsoft.com/office/powerpoint/2010/main" val="153166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95D773A-FB86-2F90-B3DF-D046920E9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2203931" cy="6858000"/>
          </a:xfrm>
          <a:prstGeom prst="rect">
            <a:avLst/>
          </a:prstGeom>
        </p:spPr>
      </p:pic>
      <p:sp>
        <p:nvSpPr>
          <p:cNvPr id="6" name="Google Shape;73;p15">
            <a:extLst>
              <a:ext uri="{FF2B5EF4-FFF2-40B4-BE49-F238E27FC236}">
                <a16:creationId xmlns:a16="http://schemas.microsoft.com/office/drawing/2014/main" id="{6967D9BF-7319-42AE-A3E7-706CEC85D3C3}"/>
              </a:ext>
            </a:extLst>
          </p:cNvPr>
          <p:cNvSpPr txBox="1"/>
          <p:nvPr/>
        </p:nvSpPr>
        <p:spPr>
          <a:xfrm>
            <a:off x="3289955" y="428866"/>
            <a:ext cx="8500992" cy="576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1. Promover serviço para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quem precisa e não pode contratar;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2. Atender a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demanda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 onde ela está, sem desterritorialização;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3. Custear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serviço técnico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 fora do valor de construção;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4. </a:t>
            </a:r>
            <a:r>
              <a:rPr lang="pt-BR" sz="2800" dirty="0" smtClean="0">
                <a:solidFill>
                  <a:srgbClr val="16365D"/>
                </a:solidFill>
                <a:latin typeface="DaxCondensed-Medium" pitchFamily="2" charset="0"/>
              </a:rPr>
              <a:t>F</a:t>
            </a:r>
            <a:r>
              <a:rPr lang="pt-BR" sz="2800" dirty="0" smtClean="0">
                <a:solidFill>
                  <a:srgbClr val="16365D"/>
                </a:solidFill>
                <a:latin typeface="DaxCondensed-Medium" pitchFamily="2" charset="0"/>
              </a:rPr>
              <a:t>ormalizar 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o processo de edificação,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reforma ou ampliação da habitação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 perante o poder público municipal e outros órgãos públicos</a:t>
            </a:r>
            <a:r>
              <a:rPr lang="pt-BR" sz="2800" dirty="0" smtClean="0">
                <a:solidFill>
                  <a:srgbClr val="16365D"/>
                </a:solidFill>
                <a:latin typeface="DaxCondensed-Medium" pitchFamily="2" charset="0"/>
              </a:rPr>
              <a:t>;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 </a:t>
            </a:r>
            <a:r>
              <a:rPr lang="pt-BR" sz="2800" dirty="0" smtClean="0">
                <a:solidFill>
                  <a:srgbClr val="16365D"/>
                </a:solidFill>
                <a:latin typeface="DaxCondensed-Medium" pitchFamily="2" charset="0"/>
              </a:rPr>
              <a:t>.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</a:endParaRPr>
          </a:p>
          <a:p>
            <a:pPr marL="186262">
              <a:buSzPts val="1400"/>
            </a:pPr>
            <a:r>
              <a:rPr lang="pt-BR" sz="2800" dirty="0" smtClean="0">
                <a:solidFill>
                  <a:srgbClr val="16365D"/>
                </a:solidFill>
                <a:latin typeface="DaxCondensed-Medium" pitchFamily="2" charset="0"/>
              </a:rPr>
              <a:t>5.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Evitar a ocupação de áreas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 de risco e de interesse ambiental</a:t>
            </a:r>
            <a:r>
              <a:rPr lang="pt-BR" sz="2800" dirty="0" smtClean="0">
                <a:solidFill>
                  <a:srgbClr val="16365D"/>
                </a:solidFill>
                <a:latin typeface="DaxCondensed-Medium" pitchFamily="2" charset="0"/>
              </a:rPr>
              <a:t>;</a:t>
            </a:r>
            <a:endParaRPr lang="pt-BR" sz="2800" dirty="0">
              <a:solidFill>
                <a:srgbClr val="16365D"/>
              </a:solidFill>
              <a:latin typeface="DaxCondensed-Medium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46C5A0-0DA3-4020-8884-0B7269782218}"/>
              </a:ext>
            </a:extLst>
          </p:cNvPr>
          <p:cNvSpPr txBox="1"/>
          <p:nvPr/>
        </p:nvSpPr>
        <p:spPr>
          <a:xfrm>
            <a:off x="539010" y="535501"/>
            <a:ext cx="26150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OBJETIVOS DA ATHIS</a:t>
            </a:r>
            <a:endParaRPr lang="pt-BR" sz="32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1F145D3-375A-4524-5C8E-FCB9F7314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13556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9BDEFD-2786-403B-AED2-D3BC753F2A27}"/>
              </a:ext>
            </a:extLst>
          </p:cNvPr>
          <p:cNvSpPr txBox="1"/>
          <p:nvPr/>
        </p:nvSpPr>
        <p:spPr>
          <a:xfrm>
            <a:off x="1915961" y="4337624"/>
            <a:ext cx="8360078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pt-BR" sz="4000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A histórica desigualdade socioespacial brasileira resulta em cerca de</a:t>
            </a:r>
          </a:p>
          <a:p>
            <a:pPr algn="ctr">
              <a:lnSpc>
                <a:spcPts val="5200"/>
              </a:lnSpc>
            </a:pPr>
            <a:r>
              <a:rPr lang="pt-BR" sz="4000" dirty="0">
                <a:solidFill>
                  <a:schemeClr val="bg1"/>
                </a:solidFill>
                <a:highlight>
                  <a:srgbClr val="F07C00"/>
                </a:highlight>
                <a:latin typeface="DaxCondensed-Bold"/>
              </a:rPr>
              <a:t>25 milhões de habitações insalubres. </a:t>
            </a:r>
          </a:p>
        </p:txBody>
      </p:sp>
    </p:spTree>
    <p:extLst>
      <p:ext uri="{BB962C8B-B14F-4D97-AF65-F5344CB8AC3E}">
        <p14:creationId xmlns:p14="http://schemas.microsoft.com/office/powerpoint/2010/main" val="4191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ve Esquerda 8">
            <a:extLst>
              <a:ext uri="{FF2B5EF4-FFF2-40B4-BE49-F238E27FC236}">
                <a16:creationId xmlns:a16="http://schemas.microsoft.com/office/drawing/2014/main" id="{1304AEEA-A507-4A03-84EA-FC4C4905893F}"/>
              </a:ext>
            </a:extLst>
          </p:cNvPr>
          <p:cNvSpPr/>
          <p:nvPr/>
        </p:nvSpPr>
        <p:spPr>
          <a:xfrm>
            <a:off x="4001571" y="2185591"/>
            <a:ext cx="427646" cy="4116010"/>
          </a:xfrm>
          <a:prstGeom prst="leftBrace">
            <a:avLst>
              <a:gd name="adj1" fmla="val 193984"/>
              <a:gd name="adj2" fmla="val 4813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888323" y="2218459"/>
            <a:ext cx="2705640" cy="3822590"/>
            <a:chOff x="879835" y="2185620"/>
            <a:chExt cx="2705640" cy="4116010"/>
          </a:xfrm>
        </p:grpSpPr>
        <p:pic>
          <p:nvPicPr>
            <p:cNvPr id="11" name="Google Shape;612;p53">
              <a:extLst>
                <a:ext uri="{FF2B5EF4-FFF2-40B4-BE49-F238E27FC236}">
                  <a16:creationId xmlns:a16="http://schemas.microsoft.com/office/drawing/2014/main" id="{BB2556C1-0760-4D06-9B99-685FB781336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818" t="44673" r="81514" b="34335"/>
            <a:stretch/>
          </p:blipFill>
          <p:spPr>
            <a:xfrm>
              <a:off x="879835" y="5058221"/>
              <a:ext cx="1280502" cy="1243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613;p53">
              <a:extLst>
                <a:ext uri="{FF2B5EF4-FFF2-40B4-BE49-F238E27FC236}">
                  <a16:creationId xmlns:a16="http://schemas.microsoft.com/office/drawing/2014/main" id="{6F2D6790-DE1F-41BC-91EB-D3F39A0621B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35781" t="45112" r="50552" b="33896"/>
            <a:stretch/>
          </p:blipFill>
          <p:spPr>
            <a:xfrm>
              <a:off x="2304973" y="2204840"/>
              <a:ext cx="1280502" cy="124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15;p53">
              <a:extLst>
                <a:ext uri="{FF2B5EF4-FFF2-40B4-BE49-F238E27FC236}">
                  <a16:creationId xmlns:a16="http://schemas.microsoft.com/office/drawing/2014/main" id="{3B139524-7A5F-4691-BABB-CE0E51FB37E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6226" t="45112" r="20106" b="33896"/>
            <a:stretch/>
          </p:blipFill>
          <p:spPr>
            <a:xfrm>
              <a:off x="2304974" y="5058250"/>
              <a:ext cx="1280470" cy="124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10;p53">
              <a:extLst>
                <a:ext uri="{FF2B5EF4-FFF2-40B4-BE49-F238E27FC236}">
                  <a16:creationId xmlns:a16="http://schemas.microsoft.com/office/drawing/2014/main" id="{80440C95-9E06-48FB-843D-94E8EA2B9BC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35632" t="20411" r="50701" b="58596"/>
            <a:stretch/>
          </p:blipFill>
          <p:spPr>
            <a:xfrm>
              <a:off x="879835" y="2185620"/>
              <a:ext cx="1280499" cy="124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11;p53">
              <a:extLst>
                <a:ext uri="{FF2B5EF4-FFF2-40B4-BE49-F238E27FC236}">
                  <a16:creationId xmlns:a16="http://schemas.microsoft.com/office/drawing/2014/main" id="{2611C828-D080-4D3A-8C94-C71CD664893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1795" t="19861" r="4537" b="59146"/>
            <a:stretch/>
          </p:blipFill>
          <p:spPr>
            <a:xfrm>
              <a:off x="879835" y="3621906"/>
              <a:ext cx="1280502" cy="1243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96FFA9E-9852-4163-9EB2-3F9625D6A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73" y="3621906"/>
              <a:ext cx="1280470" cy="1243380"/>
            </a:xfrm>
            <a:prstGeom prst="rect">
              <a:avLst/>
            </a:prstGeom>
          </p:spPr>
        </p:pic>
      </p:grpSp>
      <p:grpSp>
        <p:nvGrpSpPr>
          <p:cNvPr id="17" name="Google Shape;633;p54">
            <a:extLst>
              <a:ext uri="{FF2B5EF4-FFF2-40B4-BE49-F238E27FC236}">
                <a16:creationId xmlns:a16="http://schemas.microsoft.com/office/drawing/2014/main" id="{65022BC6-A61C-44C9-BA8B-E90243ACE47D}"/>
              </a:ext>
            </a:extLst>
          </p:cNvPr>
          <p:cNvGrpSpPr/>
          <p:nvPr/>
        </p:nvGrpSpPr>
        <p:grpSpPr>
          <a:xfrm>
            <a:off x="4706799" y="2218459"/>
            <a:ext cx="3617597" cy="874170"/>
            <a:chOff x="14086" y="2028237"/>
            <a:chExt cx="5173169" cy="1250243"/>
          </a:xfrm>
        </p:grpSpPr>
        <p:sp>
          <p:nvSpPr>
            <p:cNvPr id="18" name="Google Shape;634;p54">
              <a:extLst>
                <a:ext uri="{FF2B5EF4-FFF2-40B4-BE49-F238E27FC236}">
                  <a16:creationId xmlns:a16="http://schemas.microsoft.com/office/drawing/2014/main" id="{345B53A8-C1CA-401F-BA4C-2687A4DBCD3C}"/>
                </a:ext>
              </a:extLst>
            </p:cNvPr>
            <p:cNvSpPr/>
            <p:nvPr/>
          </p:nvSpPr>
          <p:spPr>
            <a:xfrm>
              <a:off x="663741" y="2267056"/>
              <a:ext cx="4523514" cy="77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2000" dirty="0">
                  <a:solidFill>
                    <a:schemeClr val="dk1"/>
                  </a:solidFill>
                  <a:latin typeface="DaxCondensed-Bold" pitchFamily="2" charset="0"/>
                  <a:cs typeface="Muli"/>
                  <a:sym typeface="Muli"/>
                </a:rPr>
                <a:t>HABITABILIDADE</a:t>
              </a:r>
              <a:endParaRPr sz="2000" dirty="0">
                <a:solidFill>
                  <a:schemeClr val="dk1"/>
                </a:solidFill>
                <a:latin typeface="DaxCondensed-Bold" pitchFamily="2" charset="0"/>
                <a:cs typeface="Muli"/>
                <a:sym typeface="Muli"/>
              </a:endParaRPr>
            </a:p>
          </p:txBody>
        </p:sp>
        <p:grpSp>
          <p:nvGrpSpPr>
            <p:cNvPr id="19" name="Google Shape;635;p54">
              <a:extLst>
                <a:ext uri="{FF2B5EF4-FFF2-40B4-BE49-F238E27FC236}">
                  <a16:creationId xmlns:a16="http://schemas.microsoft.com/office/drawing/2014/main" id="{92E968C3-48D8-4B90-9CF0-D0519CC3E715}"/>
                </a:ext>
              </a:extLst>
            </p:cNvPr>
            <p:cNvGrpSpPr/>
            <p:nvPr/>
          </p:nvGrpSpPr>
          <p:grpSpPr>
            <a:xfrm>
              <a:off x="14086" y="2028237"/>
              <a:ext cx="1250243" cy="1250243"/>
              <a:chOff x="483007" y="2454883"/>
              <a:chExt cx="1397700" cy="1397700"/>
            </a:xfrm>
          </p:grpSpPr>
          <p:sp>
            <p:nvSpPr>
              <p:cNvPr id="20" name="Google Shape;636;p54">
                <a:extLst>
                  <a:ext uri="{FF2B5EF4-FFF2-40B4-BE49-F238E27FC236}">
                    <a16:creationId xmlns:a16="http://schemas.microsoft.com/office/drawing/2014/main" id="{A9AE113B-F77A-4B73-BFA8-EFE5DD21112B}"/>
                  </a:ext>
                </a:extLst>
              </p:cNvPr>
              <p:cNvSpPr/>
              <p:nvPr/>
            </p:nvSpPr>
            <p:spPr>
              <a:xfrm>
                <a:off x="483007" y="2454883"/>
                <a:ext cx="1397700" cy="13977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DaxCondensed-Light" pitchFamily="2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" name="Google Shape;637;p54">
                <a:extLst>
                  <a:ext uri="{FF2B5EF4-FFF2-40B4-BE49-F238E27FC236}">
                    <a16:creationId xmlns:a16="http://schemas.microsoft.com/office/drawing/2014/main" id="{8E696BCD-857C-4FDF-9DB1-28C5EE4DE3D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22868" y="2680456"/>
                <a:ext cx="946673" cy="9466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" name="Google Shape;638;p54">
            <a:extLst>
              <a:ext uri="{FF2B5EF4-FFF2-40B4-BE49-F238E27FC236}">
                <a16:creationId xmlns:a16="http://schemas.microsoft.com/office/drawing/2014/main" id="{2B9B296C-8522-4CBC-998C-86CFBD5BCECE}"/>
              </a:ext>
            </a:extLst>
          </p:cNvPr>
          <p:cNvGrpSpPr/>
          <p:nvPr/>
        </p:nvGrpSpPr>
        <p:grpSpPr>
          <a:xfrm>
            <a:off x="4706799" y="3233710"/>
            <a:ext cx="3617518" cy="874170"/>
            <a:chOff x="504355" y="3769034"/>
            <a:chExt cx="5173057" cy="1250243"/>
          </a:xfrm>
          <a:solidFill>
            <a:schemeClr val="bg1"/>
          </a:solidFill>
        </p:grpSpPr>
        <p:sp>
          <p:nvSpPr>
            <p:cNvPr id="24" name="Google Shape;639;p54">
              <a:extLst>
                <a:ext uri="{FF2B5EF4-FFF2-40B4-BE49-F238E27FC236}">
                  <a16:creationId xmlns:a16="http://schemas.microsoft.com/office/drawing/2014/main" id="{A48200E0-8B41-4B6E-820F-B7A274174F83}"/>
                </a:ext>
              </a:extLst>
            </p:cNvPr>
            <p:cNvSpPr/>
            <p:nvPr/>
          </p:nvSpPr>
          <p:spPr>
            <a:xfrm>
              <a:off x="1186554" y="3997760"/>
              <a:ext cx="4490858" cy="792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2000" dirty="0">
                  <a:solidFill>
                    <a:schemeClr val="dk1"/>
                  </a:solidFill>
                  <a:latin typeface="DaxCondensed-Bold" pitchFamily="2" charset="0"/>
                  <a:cs typeface="Muli"/>
                  <a:sym typeface="Muli"/>
                </a:rPr>
                <a:t>ACESSIBILIDADE</a:t>
              </a:r>
              <a:endParaRPr sz="2000" dirty="0">
                <a:solidFill>
                  <a:schemeClr val="dk1"/>
                </a:solidFill>
                <a:latin typeface="DaxCondensed-Bold" pitchFamily="2" charset="0"/>
                <a:cs typeface="Muli"/>
                <a:sym typeface="Muli"/>
              </a:endParaRPr>
            </a:p>
          </p:txBody>
        </p:sp>
        <p:grpSp>
          <p:nvGrpSpPr>
            <p:cNvPr id="25" name="Google Shape;640;p54">
              <a:extLst>
                <a:ext uri="{FF2B5EF4-FFF2-40B4-BE49-F238E27FC236}">
                  <a16:creationId xmlns:a16="http://schemas.microsoft.com/office/drawing/2014/main" id="{EBBA409D-0C6F-4ACF-A73C-E51CB257FCFC}"/>
                </a:ext>
              </a:extLst>
            </p:cNvPr>
            <p:cNvGrpSpPr/>
            <p:nvPr/>
          </p:nvGrpSpPr>
          <p:grpSpPr>
            <a:xfrm>
              <a:off x="504355" y="3769034"/>
              <a:ext cx="1250243" cy="1250243"/>
              <a:chOff x="-887165" y="4559279"/>
              <a:chExt cx="1397700" cy="1397700"/>
            </a:xfrm>
            <a:grpFill/>
          </p:grpSpPr>
          <p:sp>
            <p:nvSpPr>
              <p:cNvPr id="26" name="Google Shape;641;p54">
                <a:extLst>
                  <a:ext uri="{FF2B5EF4-FFF2-40B4-BE49-F238E27FC236}">
                    <a16:creationId xmlns:a16="http://schemas.microsoft.com/office/drawing/2014/main" id="{A4D83C28-2909-4A63-AF6F-7451BB3871FE}"/>
                  </a:ext>
                </a:extLst>
              </p:cNvPr>
              <p:cNvSpPr/>
              <p:nvPr/>
            </p:nvSpPr>
            <p:spPr>
              <a:xfrm>
                <a:off x="-887165" y="4559279"/>
                <a:ext cx="1397700" cy="1397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DaxCondensed-Light" pitchFamily="2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642;p54">
                <a:extLst>
                  <a:ext uri="{FF2B5EF4-FFF2-40B4-BE49-F238E27FC236}">
                    <a16:creationId xmlns:a16="http://schemas.microsoft.com/office/drawing/2014/main" id="{032699D5-7C1C-4B62-B001-B6FF0150FF1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580401" y="4866042"/>
                <a:ext cx="784292" cy="78429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28" name="Google Shape;643;p54">
            <a:extLst>
              <a:ext uri="{FF2B5EF4-FFF2-40B4-BE49-F238E27FC236}">
                <a16:creationId xmlns:a16="http://schemas.microsoft.com/office/drawing/2014/main" id="{1FE654BD-23EB-431B-A5D3-A2B3385C9883}"/>
              </a:ext>
            </a:extLst>
          </p:cNvPr>
          <p:cNvGrpSpPr/>
          <p:nvPr/>
        </p:nvGrpSpPr>
        <p:grpSpPr>
          <a:xfrm>
            <a:off x="4706799" y="4275338"/>
            <a:ext cx="3640276" cy="874170"/>
            <a:chOff x="559027" y="5295579"/>
            <a:chExt cx="5205599" cy="1250243"/>
          </a:xfrm>
          <a:solidFill>
            <a:schemeClr val="bg1"/>
          </a:solidFill>
        </p:grpSpPr>
        <p:sp>
          <p:nvSpPr>
            <p:cNvPr id="29" name="Google Shape;644;p54">
              <a:extLst>
                <a:ext uri="{FF2B5EF4-FFF2-40B4-BE49-F238E27FC236}">
                  <a16:creationId xmlns:a16="http://schemas.microsoft.com/office/drawing/2014/main" id="{5AD1E0A8-F539-43E8-8256-B43235363C38}"/>
                </a:ext>
              </a:extLst>
            </p:cNvPr>
            <p:cNvSpPr/>
            <p:nvPr/>
          </p:nvSpPr>
          <p:spPr>
            <a:xfrm>
              <a:off x="1241226" y="5522262"/>
              <a:ext cx="4523400" cy="796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pt-BR" sz="2000" dirty="0">
                  <a:solidFill>
                    <a:schemeClr val="dk1"/>
                  </a:solidFill>
                  <a:latin typeface="DaxCondensed-Bold" pitchFamily="2" charset="0"/>
                  <a:cs typeface="Muli"/>
                  <a:sym typeface="Muli"/>
                </a:rPr>
                <a:t>LOCALIZAÇÃO</a:t>
              </a:r>
              <a:endParaRPr sz="2000" dirty="0">
                <a:solidFill>
                  <a:schemeClr val="dk1"/>
                </a:solidFill>
                <a:latin typeface="DaxCondensed-Bold" pitchFamily="2" charset="0"/>
                <a:cs typeface="Muli"/>
                <a:sym typeface="Muli"/>
              </a:endParaRPr>
            </a:p>
          </p:txBody>
        </p:sp>
        <p:grpSp>
          <p:nvGrpSpPr>
            <p:cNvPr id="30" name="Google Shape;645;p54">
              <a:extLst>
                <a:ext uri="{FF2B5EF4-FFF2-40B4-BE49-F238E27FC236}">
                  <a16:creationId xmlns:a16="http://schemas.microsoft.com/office/drawing/2014/main" id="{90703AEE-011D-4E9F-9A21-FEB1958487FE}"/>
                </a:ext>
              </a:extLst>
            </p:cNvPr>
            <p:cNvGrpSpPr/>
            <p:nvPr/>
          </p:nvGrpSpPr>
          <p:grpSpPr>
            <a:xfrm>
              <a:off x="559027" y="5295579"/>
              <a:ext cx="1250243" cy="1250243"/>
              <a:chOff x="5592663" y="289655"/>
              <a:chExt cx="1397700" cy="1397700"/>
            </a:xfrm>
            <a:grpFill/>
          </p:grpSpPr>
          <p:sp>
            <p:nvSpPr>
              <p:cNvPr id="31" name="Google Shape;646;p54">
                <a:extLst>
                  <a:ext uri="{FF2B5EF4-FFF2-40B4-BE49-F238E27FC236}">
                    <a16:creationId xmlns:a16="http://schemas.microsoft.com/office/drawing/2014/main" id="{B7623C93-07E4-432B-9EC9-62CA642C5DC2}"/>
                  </a:ext>
                </a:extLst>
              </p:cNvPr>
              <p:cNvSpPr/>
              <p:nvPr/>
            </p:nvSpPr>
            <p:spPr>
              <a:xfrm>
                <a:off x="5592663" y="289655"/>
                <a:ext cx="1397700" cy="1397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DaxCondensed-Light" pitchFamily="2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" name="Google Shape;647;p54">
                <a:extLst>
                  <a:ext uri="{FF2B5EF4-FFF2-40B4-BE49-F238E27FC236}">
                    <a16:creationId xmlns:a16="http://schemas.microsoft.com/office/drawing/2014/main" id="{91060AE7-3A95-4402-9579-535DAA5951B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860787" y="557779"/>
                <a:ext cx="861572" cy="86157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33" name="Google Shape;653;p54">
            <a:extLst>
              <a:ext uri="{FF2B5EF4-FFF2-40B4-BE49-F238E27FC236}">
                <a16:creationId xmlns:a16="http://schemas.microsoft.com/office/drawing/2014/main" id="{974CAF7F-AFF5-46DC-98D0-6DF3E54CE9E4}"/>
              </a:ext>
            </a:extLst>
          </p:cNvPr>
          <p:cNvGrpSpPr/>
          <p:nvPr/>
        </p:nvGrpSpPr>
        <p:grpSpPr>
          <a:xfrm>
            <a:off x="4684254" y="5291805"/>
            <a:ext cx="3640063" cy="874170"/>
            <a:chOff x="6593781" y="2865250"/>
            <a:chExt cx="5205295" cy="1250243"/>
          </a:xfrm>
          <a:solidFill>
            <a:schemeClr val="bg1"/>
          </a:solidFill>
        </p:grpSpPr>
        <p:sp>
          <p:nvSpPr>
            <p:cNvPr id="34" name="Google Shape;654;p54">
              <a:extLst>
                <a:ext uri="{FF2B5EF4-FFF2-40B4-BE49-F238E27FC236}">
                  <a16:creationId xmlns:a16="http://schemas.microsoft.com/office/drawing/2014/main" id="{0BD3D592-6602-4388-BCB4-EE796E7E09E8}"/>
                </a:ext>
              </a:extLst>
            </p:cNvPr>
            <p:cNvSpPr/>
            <p:nvPr/>
          </p:nvSpPr>
          <p:spPr>
            <a:xfrm>
              <a:off x="7275676" y="3078654"/>
              <a:ext cx="4523400" cy="82343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2000" dirty="0">
                  <a:solidFill>
                    <a:schemeClr val="dk1"/>
                  </a:solidFill>
                  <a:latin typeface="DaxCondensed-Bold" pitchFamily="2" charset="0"/>
                  <a:cs typeface="Muli"/>
                  <a:sym typeface="Muli"/>
                </a:rPr>
                <a:t>ADEQUAÇÃO CULTURAL</a:t>
              </a:r>
              <a:endParaRPr sz="2000" dirty="0">
                <a:solidFill>
                  <a:schemeClr val="dk1"/>
                </a:solidFill>
                <a:latin typeface="DaxCondensed-Bold" pitchFamily="2" charset="0"/>
                <a:cs typeface="Muli"/>
                <a:sym typeface="Muli"/>
              </a:endParaRPr>
            </a:p>
          </p:txBody>
        </p:sp>
        <p:grpSp>
          <p:nvGrpSpPr>
            <p:cNvPr id="35" name="Google Shape;655;p54">
              <a:extLst>
                <a:ext uri="{FF2B5EF4-FFF2-40B4-BE49-F238E27FC236}">
                  <a16:creationId xmlns:a16="http://schemas.microsoft.com/office/drawing/2014/main" id="{5DB1E8E4-5D1E-401E-914D-1E7E1EF08B51}"/>
                </a:ext>
              </a:extLst>
            </p:cNvPr>
            <p:cNvGrpSpPr/>
            <p:nvPr/>
          </p:nvGrpSpPr>
          <p:grpSpPr>
            <a:xfrm>
              <a:off x="6593781" y="2865250"/>
              <a:ext cx="1250243" cy="1250243"/>
              <a:chOff x="11944796" y="216771"/>
              <a:chExt cx="1397700" cy="1397700"/>
            </a:xfrm>
            <a:grpFill/>
          </p:grpSpPr>
          <p:sp>
            <p:nvSpPr>
              <p:cNvPr id="36" name="Google Shape;656;p54">
                <a:extLst>
                  <a:ext uri="{FF2B5EF4-FFF2-40B4-BE49-F238E27FC236}">
                    <a16:creationId xmlns:a16="http://schemas.microsoft.com/office/drawing/2014/main" id="{2924AC26-3050-417D-BC5A-3F37B9958F9D}"/>
                  </a:ext>
                </a:extLst>
              </p:cNvPr>
              <p:cNvSpPr/>
              <p:nvPr/>
            </p:nvSpPr>
            <p:spPr>
              <a:xfrm>
                <a:off x="11944796" y="216771"/>
                <a:ext cx="1397700" cy="1397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DaxCondensed-Light" pitchFamily="2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" name="Google Shape;657;p54">
                <a:extLst>
                  <a:ext uri="{FF2B5EF4-FFF2-40B4-BE49-F238E27FC236}">
                    <a16:creationId xmlns:a16="http://schemas.microsoft.com/office/drawing/2014/main" id="{6A9BC988-53AA-46CF-9CC7-7C72693ED66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2282028" y="554003"/>
                <a:ext cx="723356" cy="723356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51" name="Google Shape;661;p54">
            <a:extLst>
              <a:ext uri="{FF2B5EF4-FFF2-40B4-BE49-F238E27FC236}">
                <a16:creationId xmlns:a16="http://schemas.microsoft.com/office/drawing/2014/main" id="{E94F9F35-4672-4A2F-B52A-15068E8776FC}"/>
              </a:ext>
            </a:extLst>
          </p:cNvPr>
          <p:cNvSpPr/>
          <p:nvPr/>
        </p:nvSpPr>
        <p:spPr>
          <a:xfrm flipH="1">
            <a:off x="8824137" y="2871155"/>
            <a:ext cx="2716428" cy="140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2000" dirty="0">
                <a:solidFill>
                  <a:schemeClr val="dk1"/>
                </a:solidFill>
                <a:latin typeface="DaxCondensed-Bold" pitchFamily="2" charset="0"/>
                <a:cs typeface="Muli"/>
                <a:sym typeface="Muli"/>
              </a:rPr>
              <a:t>DISPONIBILIDADE DE SERVIÇOS, MATERIAIS, INSTALAÇÕES, E INFRAESTRUTURA</a:t>
            </a:r>
            <a:endParaRPr sz="2000" dirty="0">
              <a:solidFill>
                <a:schemeClr val="dk1"/>
              </a:solidFill>
              <a:latin typeface="DaxCondensed-Bold" pitchFamily="2" charset="0"/>
              <a:cs typeface="Muli"/>
              <a:sym typeface="Muli"/>
            </a:endParaRPr>
          </a:p>
        </p:txBody>
      </p:sp>
      <p:sp>
        <p:nvSpPr>
          <p:cNvPr id="55" name="Google Shape;663;p54">
            <a:extLst>
              <a:ext uri="{FF2B5EF4-FFF2-40B4-BE49-F238E27FC236}">
                <a16:creationId xmlns:a16="http://schemas.microsoft.com/office/drawing/2014/main" id="{577C4C72-635C-4F4C-96E9-063465D63CC8}"/>
              </a:ext>
            </a:extLst>
          </p:cNvPr>
          <p:cNvSpPr/>
          <p:nvPr/>
        </p:nvSpPr>
        <p:spPr>
          <a:xfrm flipH="1">
            <a:off x="9737333" y="2159270"/>
            <a:ext cx="860251" cy="874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DaxCondensed-Light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664;p54">
            <a:extLst>
              <a:ext uri="{FF2B5EF4-FFF2-40B4-BE49-F238E27FC236}">
                <a16:creationId xmlns:a16="http://schemas.microsoft.com/office/drawing/2014/main" id="{41283DB6-546F-4944-88D1-B3F7855AE96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43925" y="2321630"/>
            <a:ext cx="631179" cy="5495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8" name="Google Shape;649;p54">
            <a:extLst>
              <a:ext uri="{FF2B5EF4-FFF2-40B4-BE49-F238E27FC236}">
                <a16:creationId xmlns:a16="http://schemas.microsoft.com/office/drawing/2014/main" id="{2D249E64-D4E6-42FA-A823-CD6CD7D15CF6}"/>
              </a:ext>
            </a:extLst>
          </p:cNvPr>
          <p:cNvSpPr/>
          <p:nvPr/>
        </p:nvSpPr>
        <p:spPr>
          <a:xfrm flipH="1">
            <a:off x="8822598" y="5441017"/>
            <a:ext cx="2716430" cy="58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pt-BR" sz="2000" dirty="0">
                <a:solidFill>
                  <a:schemeClr val="dk1"/>
                </a:solidFill>
                <a:latin typeface="DaxCondensed-Bold" pitchFamily="2" charset="0"/>
                <a:cs typeface="Muli"/>
                <a:sym typeface="Muli"/>
              </a:rPr>
              <a:t>ECONOMICIDADE</a:t>
            </a:r>
            <a:endParaRPr sz="2000" dirty="0">
              <a:solidFill>
                <a:schemeClr val="dk1"/>
              </a:solidFill>
              <a:latin typeface="DaxCondensed-Bold" pitchFamily="2" charset="0"/>
              <a:cs typeface="Muli"/>
              <a:sym typeface="Muli"/>
            </a:endParaRPr>
          </a:p>
        </p:txBody>
      </p:sp>
      <p:sp>
        <p:nvSpPr>
          <p:cNvPr id="62" name="Google Shape;651;p54">
            <a:extLst>
              <a:ext uri="{FF2B5EF4-FFF2-40B4-BE49-F238E27FC236}">
                <a16:creationId xmlns:a16="http://schemas.microsoft.com/office/drawing/2014/main" id="{7807AD54-7AA0-4150-A74E-3F10C31BFDC8}"/>
              </a:ext>
            </a:extLst>
          </p:cNvPr>
          <p:cNvSpPr/>
          <p:nvPr/>
        </p:nvSpPr>
        <p:spPr>
          <a:xfrm flipH="1">
            <a:off x="9704492" y="4712386"/>
            <a:ext cx="874295" cy="874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DaxCondensed-Light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52;p54">
            <a:extLst>
              <a:ext uri="{FF2B5EF4-FFF2-40B4-BE49-F238E27FC236}">
                <a16:creationId xmlns:a16="http://schemas.microsoft.com/office/drawing/2014/main" id="{A24F6749-54FD-4F59-91C1-F8EC828D7A0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9848118" y="4883370"/>
            <a:ext cx="520073" cy="53227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8" name="Google Shape;73;p15">
            <a:extLst>
              <a:ext uri="{FF2B5EF4-FFF2-40B4-BE49-F238E27FC236}">
                <a16:creationId xmlns:a16="http://schemas.microsoft.com/office/drawing/2014/main" id="{EF7A48E6-5F06-580A-AE1C-030464C8C5E4}"/>
              </a:ext>
            </a:extLst>
          </p:cNvPr>
          <p:cNvSpPr txBox="1"/>
          <p:nvPr/>
        </p:nvSpPr>
        <p:spPr>
          <a:xfrm>
            <a:off x="879835" y="154546"/>
            <a:ext cx="10385195" cy="159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Habitação está no centro da Agenda 2030 da ONU e dos </a:t>
            </a:r>
            <a:r>
              <a:rPr lang="pt-BR" sz="2800" b="1" dirty="0">
                <a:solidFill>
                  <a:srgbClr val="16365D"/>
                </a:solidFill>
                <a:latin typeface="DaxCondensed-Medium" pitchFamily="2" charset="0"/>
              </a:rPr>
              <a:t>Objetivos de Desenvolvimento Sustentável (ODS). 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Para a ONU uma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Moradia Adequada 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</a:rPr>
              <a:t>deve contar com condições básicas de:</a:t>
            </a:r>
          </a:p>
          <a:p>
            <a:pPr marL="186262" algn="ctr">
              <a:buSzPts val="1400"/>
            </a:pP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  <a:p>
            <a:pPr marL="186262" algn="ctr">
              <a:buSzPts val="1400"/>
            </a:pP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A52B4F7-970E-4E10-F6DD-19F737CC1B97}"/>
              </a:ext>
            </a:extLst>
          </p:cNvPr>
          <p:cNvSpPr/>
          <p:nvPr/>
        </p:nvSpPr>
        <p:spPr>
          <a:xfrm rot="369408">
            <a:off x="1945664" y="884341"/>
            <a:ext cx="8300672" cy="5089313"/>
          </a:xfrm>
          <a:custGeom>
            <a:avLst/>
            <a:gdLst>
              <a:gd name="connsiteX0" fmla="*/ 0 w 8300672"/>
              <a:gd name="connsiteY0" fmla="*/ 0 h 5089313"/>
              <a:gd name="connsiteX1" fmla="*/ 8300672 w 8300672"/>
              <a:gd name="connsiteY1" fmla="*/ 0 h 5089313"/>
              <a:gd name="connsiteX2" fmla="*/ 8300672 w 8300672"/>
              <a:gd name="connsiteY2" fmla="*/ 5089313 h 5089313"/>
              <a:gd name="connsiteX3" fmla="*/ 0 w 8300672"/>
              <a:gd name="connsiteY3" fmla="*/ 5089313 h 5089313"/>
              <a:gd name="connsiteX4" fmla="*/ 0 w 8300672"/>
              <a:gd name="connsiteY4" fmla="*/ 0 h 508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0672" h="5089313" fill="none" extrusionOk="0">
                <a:moveTo>
                  <a:pt x="0" y="0"/>
                </a:moveTo>
                <a:cubicBezTo>
                  <a:pt x="2952636" y="-57691"/>
                  <a:pt x="6016862" y="72195"/>
                  <a:pt x="8300672" y="0"/>
                </a:cubicBezTo>
                <a:cubicBezTo>
                  <a:pt x="8196064" y="1355066"/>
                  <a:pt x="8174920" y="3038251"/>
                  <a:pt x="8300672" y="5089313"/>
                </a:cubicBezTo>
                <a:cubicBezTo>
                  <a:pt x="6169778" y="5141464"/>
                  <a:pt x="1018941" y="4942008"/>
                  <a:pt x="0" y="5089313"/>
                </a:cubicBezTo>
                <a:cubicBezTo>
                  <a:pt x="86084" y="3916516"/>
                  <a:pt x="-48376" y="529065"/>
                  <a:pt x="0" y="0"/>
                </a:cubicBezTo>
                <a:close/>
              </a:path>
              <a:path w="8300672" h="5089313" stroke="0" extrusionOk="0">
                <a:moveTo>
                  <a:pt x="0" y="0"/>
                </a:moveTo>
                <a:cubicBezTo>
                  <a:pt x="3834066" y="35566"/>
                  <a:pt x="6920258" y="144081"/>
                  <a:pt x="8300672" y="0"/>
                </a:cubicBezTo>
                <a:cubicBezTo>
                  <a:pt x="8253307" y="1992082"/>
                  <a:pt x="8176912" y="3327175"/>
                  <a:pt x="8300672" y="5089313"/>
                </a:cubicBezTo>
                <a:cubicBezTo>
                  <a:pt x="4464586" y="5099301"/>
                  <a:pt x="1666285" y="5151813"/>
                  <a:pt x="0" y="5089313"/>
                </a:cubicBezTo>
                <a:cubicBezTo>
                  <a:pt x="131229" y="3463579"/>
                  <a:pt x="-69396" y="2235864"/>
                  <a:pt x="0" y="0"/>
                </a:cubicBezTo>
                <a:close/>
              </a:path>
            </a:pathLst>
          </a:custGeom>
          <a:solidFill>
            <a:srgbClr val="E7E6E6"/>
          </a:solidFill>
          <a:ln w="38100">
            <a:solidFill>
              <a:srgbClr val="16365D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89B223-AE09-1A4F-5121-922EE064989E}"/>
              </a:ext>
            </a:extLst>
          </p:cNvPr>
          <p:cNvSpPr txBox="1"/>
          <p:nvPr/>
        </p:nvSpPr>
        <p:spPr>
          <a:xfrm>
            <a:off x="8504832" y="5970754"/>
            <a:ext cx="3414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Intersecção entre renda, composição familiar e déficit habitacional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650F20D-8D51-3594-EEF7-E557AA5738A0}"/>
              </a:ext>
            </a:extLst>
          </p:cNvPr>
          <p:cNvGrpSpPr/>
          <p:nvPr/>
        </p:nvGrpSpPr>
        <p:grpSpPr>
          <a:xfrm>
            <a:off x="2406316" y="1148403"/>
            <a:ext cx="7135620" cy="4244203"/>
            <a:chOff x="2406316" y="1148403"/>
            <a:chExt cx="7135620" cy="4244203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0AFFD3E-A358-1A71-FCD9-04E669FFB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063" y="1465393"/>
              <a:ext cx="6891873" cy="392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AE54A1E6-CD0F-4B5D-1811-258FBD37D778}"/>
                </a:ext>
              </a:extLst>
            </p:cNvPr>
            <p:cNvSpPr/>
            <p:nvPr/>
          </p:nvSpPr>
          <p:spPr>
            <a:xfrm>
              <a:off x="2406316" y="1148403"/>
              <a:ext cx="1780673" cy="1001239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D76D8161-7C76-7C98-7E3F-68992008D4E9}"/>
              </a:ext>
            </a:extLst>
          </p:cNvPr>
          <p:cNvSpPr txBox="1"/>
          <p:nvPr/>
        </p:nvSpPr>
        <p:spPr>
          <a:xfrm>
            <a:off x="8306582" y="4759294"/>
            <a:ext cx="4493937" cy="95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Público Alvo</a:t>
            </a:r>
          </a:p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 </a:t>
            </a:r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PRIORITÁTIO</a:t>
            </a:r>
          </a:p>
        </p:txBody>
      </p:sp>
    </p:spTree>
    <p:extLst>
      <p:ext uri="{BB962C8B-B14F-4D97-AF65-F5344CB8AC3E}">
        <p14:creationId xmlns:p14="http://schemas.microsoft.com/office/powerpoint/2010/main" val="31930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73;p51">
            <a:extLst>
              <a:ext uri="{FF2B5EF4-FFF2-40B4-BE49-F238E27FC236}">
                <a16:creationId xmlns:a16="http://schemas.microsoft.com/office/drawing/2014/main" id="{A03A3593-82F1-C93E-2DEB-4D5ECEE19E54}"/>
              </a:ext>
            </a:extLst>
          </p:cNvPr>
          <p:cNvSpPr/>
          <p:nvPr/>
        </p:nvSpPr>
        <p:spPr>
          <a:xfrm>
            <a:off x="197470" y="4680367"/>
            <a:ext cx="2566583" cy="1453600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sp>
        <p:nvSpPr>
          <p:cNvPr id="12" name="Google Shape;579;p51">
            <a:extLst>
              <a:ext uri="{FF2B5EF4-FFF2-40B4-BE49-F238E27FC236}">
                <a16:creationId xmlns:a16="http://schemas.microsoft.com/office/drawing/2014/main" id="{BCD29FCB-270F-787F-0547-80F5E2A36CAB}"/>
              </a:ext>
            </a:extLst>
          </p:cNvPr>
          <p:cNvSpPr/>
          <p:nvPr/>
        </p:nvSpPr>
        <p:spPr>
          <a:xfrm>
            <a:off x="8376000" y="2742267"/>
            <a:ext cx="3677600" cy="1453600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pic>
        <p:nvPicPr>
          <p:cNvPr id="22" name="Gráfico 21" descr="Casa estrutura de tópicos">
            <a:extLst>
              <a:ext uri="{FF2B5EF4-FFF2-40B4-BE49-F238E27FC236}">
                <a16:creationId xmlns:a16="http://schemas.microsoft.com/office/drawing/2014/main" id="{550F91BC-6017-82E9-3A2B-BBD0273C9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6221" y="2767762"/>
            <a:ext cx="1404558" cy="1404558"/>
          </a:xfrm>
          <a:prstGeom prst="rect">
            <a:avLst/>
          </a:prstGeom>
        </p:spPr>
      </p:pic>
      <p:sp>
        <p:nvSpPr>
          <p:cNvPr id="4" name="Google Shape;569;p51">
            <a:extLst>
              <a:ext uri="{FF2B5EF4-FFF2-40B4-BE49-F238E27FC236}">
                <a16:creationId xmlns:a16="http://schemas.microsoft.com/office/drawing/2014/main" id="{1BB4394A-6FB9-D6C2-C7CF-9F5A60648220}"/>
              </a:ext>
            </a:extLst>
          </p:cNvPr>
          <p:cNvSpPr/>
          <p:nvPr/>
        </p:nvSpPr>
        <p:spPr>
          <a:xfrm>
            <a:off x="2972672" y="1373000"/>
            <a:ext cx="3029600" cy="4170000"/>
          </a:xfrm>
          <a:prstGeom prst="bracePair">
            <a:avLst/>
          </a:prstGeom>
          <a:noFill/>
          <a:ln w="1016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8080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573;p51">
            <a:extLst>
              <a:ext uri="{FF2B5EF4-FFF2-40B4-BE49-F238E27FC236}">
                <a16:creationId xmlns:a16="http://schemas.microsoft.com/office/drawing/2014/main" id="{A03A3593-82F1-C93E-2DEB-4D5ECEE19E54}"/>
              </a:ext>
            </a:extLst>
          </p:cNvPr>
          <p:cNvSpPr/>
          <p:nvPr/>
        </p:nvSpPr>
        <p:spPr>
          <a:xfrm>
            <a:off x="3639311" y="804167"/>
            <a:ext cx="4085021" cy="1453600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sp>
        <p:nvSpPr>
          <p:cNvPr id="7" name="Google Shape;574;p51">
            <a:extLst>
              <a:ext uri="{FF2B5EF4-FFF2-40B4-BE49-F238E27FC236}">
                <a16:creationId xmlns:a16="http://schemas.microsoft.com/office/drawing/2014/main" id="{3A8C2052-620C-FD37-6C4C-FC3796528A19}"/>
              </a:ext>
            </a:extLst>
          </p:cNvPr>
          <p:cNvSpPr txBox="1"/>
          <p:nvPr/>
        </p:nvSpPr>
        <p:spPr>
          <a:xfrm>
            <a:off x="5096367" y="951567"/>
            <a:ext cx="2486000" cy="1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CONSELHO </a:t>
            </a:r>
            <a:endParaRPr sz="28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DE HABITAÇÃO</a:t>
            </a:r>
            <a:endParaRPr sz="2800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10" name="Google Shape;577;p51">
            <a:extLst>
              <a:ext uri="{FF2B5EF4-FFF2-40B4-BE49-F238E27FC236}">
                <a16:creationId xmlns:a16="http://schemas.microsoft.com/office/drawing/2014/main" id="{B58F7491-C935-170A-B6C0-6F523B1AB8B5}"/>
              </a:ext>
            </a:extLst>
          </p:cNvPr>
          <p:cNvSpPr/>
          <p:nvPr/>
        </p:nvSpPr>
        <p:spPr>
          <a:xfrm>
            <a:off x="3639311" y="4719533"/>
            <a:ext cx="4085021" cy="1453600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sp>
        <p:nvSpPr>
          <p:cNvPr id="11" name="Google Shape;578;p51">
            <a:extLst>
              <a:ext uri="{FF2B5EF4-FFF2-40B4-BE49-F238E27FC236}">
                <a16:creationId xmlns:a16="http://schemas.microsoft.com/office/drawing/2014/main" id="{95EDC302-CE05-E9DD-0140-E1117A6FCE73}"/>
              </a:ext>
            </a:extLst>
          </p:cNvPr>
          <p:cNvSpPr txBox="1"/>
          <p:nvPr/>
        </p:nvSpPr>
        <p:spPr>
          <a:xfrm>
            <a:off x="5059467" y="5184733"/>
            <a:ext cx="2198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FUNDOS/ RECURSOS</a:t>
            </a:r>
            <a:endParaRPr sz="28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16" name="Google Shape;583;p51">
            <a:extLst>
              <a:ext uri="{FF2B5EF4-FFF2-40B4-BE49-F238E27FC236}">
                <a16:creationId xmlns:a16="http://schemas.microsoft.com/office/drawing/2014/main" id="{1703C88E-9843-9B9D-435C-A05E8F90B2DC}"/>
              </a:ext>
            </a:extLst>
          </p:cNvPr>
          <p:cNvSpPr txBox="1"/>
          <p:nvPr/>
        </p:nvSpPr>
        <p:spPr>
          <a:xfrm>
            <a:off x="9766467" y="2826333"/>
            <a:ext cx="2031600" cy="1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ATHIS</a:t>
            </a:r>
            <a:endParaRPr sz="44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20" name="Google Shape;587;p51">
            <a:extLst>
              <a:ext uri="{FF2B5EF4-FFF2-40B4-BE49-F238E27FC236}">
                <a16:creationId xmlns:a16="http://schemas.microsoft.com/office/drawing/2014/main" id="{94B43290-7B94-5C44-E557-8A0E526C1E31}"/>
              </a:ext>
            </a:extLst>
          </p:cNvPr>
          <p:cNvSpPr txBox="1"/>
          <p:nvPr/>
        </p:nvSpPr>
        <p:spPr>
          <a:xfrm>
            <a:off x="7692413" y="2824912"/>
            <a:ext cx="782400" cy="10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" name="Google Shape;588;p51">
            <a:extLst>
              <a:ext uri="{FF2B5EF4-FFF2-40B4-BE49-F238E27FC236}">
                <a16:creationId xmlns:a16="http://schemas.microsoft.com/office/drawing/2014/main" id="{276EE7BF-6E64-42E9-AB82-7F2BC985CC65}"/>
              </a:ext>
            </a:extLst>
          </p:cNvPr>
          <p:cNvSpPr txBox="1"/>
          <p:nvPr/>
        </p:nvSpPr>
        <p:spPr>
          <a:xfrm>
            <a:off x="170800" y="2231400"/>
            <a:ext cx="2418800" cy="2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8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Política de Habitação</a:t>
            </a:r>
            <a:endParaRPr sz="2800" b="1" dirty="0">
              <a:solidFill>
                <a:srgbClr val="16365D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3" name="Gráfico 2" descr="Usuários estrutura de tópicos">
            <a:extLst>
              <a:ext uri="{FF2B5EF4-FFF2-40B4-BE49-F238E27FC236}">
                <a16:creationId xmlns:a16="http://schemas.microsoft.com/office/drawing/2014/main" id="{ADEC9926-983F-AAFA-7F96-4DBA9E9FBE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9056" y="952835"/>
            <a:ext cx="1136766" cy="1136766"/>
          </a:xfrm>
          <a:prstGeom prst="rect">
            <a:avLst/>
          </a:prstGeom>
        </p:spPr>
      </p:pic>
      <p:pic>
        <p:nvPicPr>
          <p:cNvPr id="24" name="Gráfico 23" descr="Dólar com preenchimento sólido">
            <a:extLst>
              <a:ext uri="{FF2B5EF4-FFF2-40B4-BE49-F238E27FC236}">
                <a16:creationId xmlns:a16="http://schemas.microsoft.com/office/drawing/2014/main" id="{9AB13190-C89D-74F1-1BF0-486D901E44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6206" y="4956835"/>
            <a:ext cx="1021199" cy="1021199"/>
          </a:xfrm>
          <a:prstGeom prst="rect">
            <a:avLst/>
          </a:prstGeom>
        </p:spPr>
      </p:pic>
      <p:sp>
        <p:nvSpPr>
          <p:cNvPr id="8" name="Google Shape;575;p51">
            <a:extLst>
              <a:ext uri="{FF2B5EF4-FFF2-40B4-BE49-F238E27FC236}">
                <a16:creationId xmlns:a16="http://schemas.microsoft.com/office/drawing/2014/main" id="{40D20BF2-80C2-8689-33B5-134A5BBC1C2D}"/>
              </a:ext>
            </a:extLst>
          </p:cNvPr>
          <p:cNvSpPr/>
          <p:nvPr/>
        </p:nvSpPr>
        <p:spPr>
          <a:xfrm>
            <a:off x="3639311" y="2742267"/>
            <a:ext cx="4085021" cy="1453600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pic>
        <p:nvPicPr>
          <p:cNvPr id="23" name="Gráfico 22" descr="Livro aberto estrutura de tópicos">
            <a:extLst>
              <a:ext uri="{FF2B5EF4-FFF2-40B4-BE49-F238E27FC236}">
                <a16:creationId xmlns:a16="http://schemas.microsoft.com/office/drawing/2014/main" id="{E8198F55-7714-841E-F76A-5413147BB6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9110" y="2915488"/>
            <a:ext cx="1201695" cy="1201695"/>
          </a:xfrm>
          <a:prstGeom prst="rect">
            <a:avLst/>
          </a:prstGeom>
        </p:spPr>
      </p:pic>
      <p:sp>
        <p:nvSpPr>
          <p:cNvPr id="9" name="Google Shape;576;p51">
            <a:extLst>
              <a:ext uri="{FF2B5EF4-FFF2-40B4-BE49-F238E27FC236}">
                <a16:creationId xmlns:a16="http://schemas.microsoft.com/office/drawing/2014/main" id="{C57E7CB0-6198-AA54-8BB2-50D0E9E2A464}"/>
              </a:ext>
            </a:extLst>
          </p:cNvPr>
          <p:cNvSpPr txBox="1"/>
          <p:nvPr/>
        </p:nvSpPr>
        <p:spPr>
          <a:xfrm>
            <a:off x="4463667" y="2871267"/>
            <a:ext cx="3508000" cy="1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PLANO MUNICIPAL</a:t>
            </a:r>
            <a:endParaRPr sz="28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 DE HABITAÇÃO</a:t>
            </a:r>
            <a:endParaRPr sz="28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25" name="Google Shape;588;p51">
            <a:extLst>
              <a:ext uri="{FF2B5EF4-FFF2-40B4-BE49-F238E27FC236}">
                <a16:creationId xmlns:a16="http://schemas.microsoft.com/office/drawing/2014/main" id="{276EE7BF-6E64-42E9-AB82-7F2BC985CC65}"/>
              </a:ext>
            </a:extLst>
          </p:cNvPr>
          <p:cNvSpPr txBox="1"/>
          <p:nvPr/>
        </p:nvSpPr>
        <p:spPr>
          <a:xfrm>
            <a:off x="287066" y="4117183"/>
            <a:ext cx="2418800" cy="2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PLANO DIRETOR</a:t>
            </a:r>
            <a:endParaRPr sz="28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26" name="Google Shape;585;p51">
            <a:extLst>
              <a:ext uri="{FF2B5EF4-FFF2-40B4-BE49-F238E27FC236}">
                <a16:creationId xmlns:a16="http://schemas.microsoft.com/office/drawing/2014/main" id="{A3BF7F08-CAF4-98A3-2998-B7225C440236}"/>
              </a:ext>
            </a:extLst>
          </p:cNvPr>
          <p:cNvSpPr txBox="1"/>
          <p:nvPr/>
        </p:nvSpPr>
        <p:spPr>
          <a:xfrm rot="5400000">
            <a:off x="1105266" y="3788997"/>
            <a:ext cx="782400" cy="10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&lt;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" name="Google Shape;587;p51">
            <a:extLst>
              <a:ext uri="{FF2B5EF4-FFF2-40B4-BE49-F238E27FC236}">
                <a16:creationId xmlns:a16="http://schemas.microsoft.com/office/drawing/2014/main" id="{94B43290-7B94-5C44-E557-8A0E526C1E31}"/>
              </a:ext>
            </a:extLst>
          </p:cNvPr>
          <p:cNvSpPr txBox="1"/>
          <p:nvPr/>
        </p:nvSpPr>
        <p:spPr>
          <a:xfrm>
            <a:off x="2906115" y="5255392"/>
            <a:ext cx="782400" cy="10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911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795" y="0"/>
            <a:ext cx="12190413" cy="688538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4" name="Shape 474"/>
          <p:cNvGrpSpPr/>
          <p:nvPr/>
        </p:nvGrpSpPr>
        <p:grpSpPr>
          <a:xfrm>
            <a:off x="1636177" y="130817"/>
            <a:ext cx="9516614" cy="6703006"/>
            <a:chOff x="3646934" y="332656"/>
            <a:chExt cx="8280920" cy="5832648"/>
          </a:xfrm>
        </p:grpSpPr>
        <p:pic>
          <p:nvPicPr>
            <p:cNvPr id="475" name="Shape 475"/>
            <p:cNvPicPr preferRelativeResize="0"/>
            <p:nvPr/>
          </p:nvPicPr>
          <p:blipFill rotWithShape="1">
            <a:blip r:embed="rId3">
              <a:alphaModFix/>
              <a:grayscl/>
            </a:blip>
            <a:srcRect l="51390" t="1209" r="173" b="1210"/>
            <a:stretch/>
          </p:blipFill>
          <p:spPr>
            <a:xfrm>
              <a:off x="6023198" y="332656"/>
              <a:ext cx="5904656" cy="580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Shape 476"/>
            <p:cNvPicPr preferRelativeResize="0"/>
            <p:nvPr/>
          </p:nvPicPr>
          <p:blipFill rotWithShape="1">
            <a:blip r:embed="rId3">
              <a:alphaModFix/>
              <a:grayscl/>
            </a:blip>
            <a:srcRect l="28944" t="1209" r="51563" b="813"/>
            <a:stretch/>
          </p:blipFill>
          <p:spPr>
            <a:xfrm>
              <a:off x="3646934" y="332656"/>
              <a:ext cx="2376264" cy="583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7" name="Shape 477"/>
          <p:cNvSpPr/>
          <p:nvPr/>
        </p:nvSpPr>
        <p:spPr>
          <a:xfrm>
            <a:off x="10919519" y="6020317"/>
            <a:ext cx="1195489" cy="80047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473"/>
          <p:cNvSpPr/>
          <p:nvPr/>
        </p:nvSpPr>
        <p:spPr>
          <a:xfrm>
            <a:off x="1672781" y="38100"/>
            <a:ext cx="10518428" cy="48745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84"/>
          <p:cNvSpPr txBox="1"/>
          <p:nvPr/>
        </p:nvSpPr>
        <p:spPr>
          <a:xfrm rot="16200000">
            <a:off x="-924826" y="3621298"/>
            <a:ext cx="39007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5400" b="1" dirty="0">
                <a:solidFill>
                  <a:srgbClr val="16365D"/>
                </a:solidFill>
                <a:latin typeface="Dax Black" pitchFamily="50" charset="0"/>
                <a:ea typeface="Calibri"/>
                <a:cs typeface="Calibri"/>
                <a:sym typeface="Calibri"/>
              </a:rPr>
              <a:t>ARRANJOS</a:t>
            </a:r>
            <a:endParaRPr sz="5400" b="1" dirty="0">
              <a:solidFill>
                <a:srgbClr val="16365D"/>
              </a:solidFill>
              <a:latin typeface="Dax Black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Shape 184"/>
          <p:cNvSpPr txBox="1"/>
          <p:nvPr/>
        </p:nvSpPr>
        <p:spPr>
          <a:xfrm rot="16200000">
            <a:off x="250232" y="406391"/>
            <a:ext cx="2312565" cy="198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3600" b="1" dirty="0">
                <a:solidFill>
                  <a:srgbClr val="16365D"/>
                </a:solidFill>
                <a:latin typeface="Dax" panose="00000400000000000000" pitchFamily="2" charset="0"/>
                <a:ea typeface="Calibri"/>
                <a:cs typeface="Calibri"/>
                <a:sym typeface="Calibri"/>
              </a:rPr>
              <a:t>ATHIS PÚBLICA</a:t>
            </a:r>
            <a:endParaRPr sz="3600" b="1" dirty="0">
              <a:solidFill>
                <a:srgbClr val="16365D"/>
              </a:solidFill>
              <a:latin typeface="Dax" panose="00000400000000000000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339260" y="2622884"/>
            <a:ext cx="1333520" cy="0"/>
          </a:xfrm>
          <a:prstGeom prst="line">
            <a:avLst/>
          </a:prstGeom>
          <a:ln w="12700">
            <a:solidFill>
              <a:srgbClr val="163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473">
            <a:extLst>
              <a:ext uri="{FF2B5EF4-FFF2-40B4-BE49-F238E27FC236}">
                <a16:creationId xmlns:a16="http://schemas.microsoft.com/office/drawing/2014/main" id="{02C93F34-6349-5039-B198-FD215D8EE45E}"/>
              </a:ext>
            </a:extLst>
          </p:cNvPr>
          <p:cNvSpPr/>
          <p:nvPr/>
        </p:nvSpPr>
        <p:spPr>
          <a:xfrm>
            <a:off x="1596580" y="6542672"/>
            <a:ext cx="10595420" cy="47352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8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73;p51">
            <a:extLst>
              <a:ext uri="{FF2B5EF4-FFF2-40B4-BE49-F238E27FC236}">
                <a16:creationId xmlns:a16="http://schemas.microsoft.com/office/drawing/2014/main" id="{B7139904-580C-01BD-F83B-D28EE8B64ABE}"/>
              </a:ext>
            </a:extLst>
          </p:cNvPr>
          <p:cNvSpPr/>
          <p:nvPr/>
        </p:nvSpPr>
        <p:spPr>
          <a:xfrm>
            <a:off x="4652933" y="80267"/>
            <a:ext cx="3729067" cy="1241314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sp>
        <p:nvSpPr>
          <p:cNvPr id="14" name="Google Shape;574;p51">
            <a:extLst>
              <a:ext uri="{FF2B5EF4-FFF2-40B4-BE49-F238E27FC236}">
                <a16:creationId xmlns:a16="http://schemas.microsoft.com/office/drawing/2014/main" id="{BD8A1E23-53E0-0794-0C57-76456E82DEFC}"/>
              </a:ext>
            </a:extLst>
          </p:cNvPr>
          <p:cNvSpPr txBox="1"/>
          <p:nvPr/>
        </p:nvSpPr>
        <p:spPr>
          <a:xfrm>
            <a:off x="5625385" y="214273"/>
            <a:ext cx="2122941" cy="102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CADASTRO DA DEMANDA NO MUNICÍPIO </a:t>
            </a:r>
            <a:endParaRPr sz="2400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15" name="Google Shape;577;p51">
            <a:extLst>
              <a:ext uri="{FF2B5EF4-FFF2-40B4-BE49-F238E27FC236}">
                <a16:creationId xmlns:a16="http://schemas.microsoft.com/office/drawing/2014/main" id="{147FEF6B-F10B-27AB-0B2A-140D69A6B694}"/>
              </a:ext>
            </a:extLst>
          </p:cNvPr>
          <p:cNvSpPr/>
          <p:nvPr/>
        </p:nvSpPr>
        <p:spPr>
          <a:xfrm>
            <a:off x="4652933" y="3671783"/>
            <a:ext cx="3729067" cy="1241314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sp>
        <p:nvSpPr>
          <p:cNvPr id="16" name="Google Shape;578;p51">
            <a:extLst>
              <a:ext uri="{FF2B5EF4-FFF2-40B4-BE49-F238E27FC236}">
                <a16:creationId xmlns:a16="http://schemas.microsoft.com/office/drawing/2014/main" id="{B35125A2-3FC9-F3B8-CEE2-E8C695678C1D}"/>
              </a:ext>
            </a:extLst>
          </p:cNvPr>
          <p:cNvSpPr txBox="1"/>
          <p:nvPr/>
        </p:nvSpPr>
        <p:spPr>
          <a:xfrm>
            <a:off x="5769385" y="4136983"/>
            <a:ext cx="1877001" cy="44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EMISSÃO DE LAUDO SÓCIO URBANO</a:t>
            </a:r>
            <a:endParaRPr sz="24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17" name="Google Shape;585;p51">
            <a:extLst>
              <a:ext uri="{FF2B5EF4-FFF2-40B4-BE49-F238E27FC236}">
                <a16:creationId xmlns:a16="http://schemas.microsoft.com/office/drawing/2014/main" id="{9FD87FD1-097D-610E-3F80-EEBECA34A376}"/>
              </a:ext>
            </a:extLst>
          </p:cNvPr>
          <p:cNvSpPr txBox="1"/>
          <p:nvPr/>
        </p:nvSpPr>
        <p:spPr>
          <a:xfrm rot="5400000">
            <a:off x="6518323" y="1125090"/>
            <a:ext cx="668137" cy="92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" name="Google Shape;586;p51">
            <a:extLst>
              <a:ext uri="{FF2B5EF4-FFF2-40B4-BE49-F238E27FC236}">
                <a16:creationId xmlns:a16="http://schemas.microsoft.com/office/drawing/2014/main" id="{D57D1F1A-CE17-72DB-9841-E722949F0CEA}"/>
              </a:ext>
            </a:extLst>
          </p:cNvPr>
          <p:cNvSpPr txBox="1"/>
          <p:nvPr/>
        </p:nvSpPr>
        <p:spPr>
          <a:xfrm rot="5400000">
            <a:off x="6446568" y="2866874"/>
            <a:ext cx="668137" cy="102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" name="Google Shape;575;p51">
            <a:extLst>
              <a:ext uri="{FF2B5EF4-FFF2-40B4-BE49-F238E27FC236}">
                <a16:creationId xmlns:a16="http://schemas.microsoft.com/office/drawing/2014/main" id="{7379BCB7-BAE2-F96D-E438-2D482DE906FD}"/>
              </a:ext>
            </a:extLst>
          </p:cNvPr>
          <p:cNvSpPr/>
          <p:nvPr/>
        </p:nvSpPr>
        <p:spPr>
          <a:xfrm>
            <a:off x="4652933" y="1827867"/>
            <a:ext cx="3729067" cy="1241314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pic>
        <p:nvPicPr>
          <p:cNvPr id="23" name="Gráfico 22" descr="Livro aberto estrutura de tópicos">
            <a:extLst>
              <a:ext uri="{FF2B5EF4-FFF2-40B4-BE49-F238E27FC236}">
                <a16:creationId xmlns:a16="http://schemas.microsoft.com/office/drawing/2014/main" id="{FB012D03-CB31-E129-2350-DB429A653A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6393" y="2200666"/>
            <a:ext cx="732087" cy="732087"/>
          </a:xfrm>
          <a:prstGeom prst="rect">
            <a:avLst/>
          </a:prstGeom>
        </p:spPr>
      </p:pic>
      <p:sp>
        <p:nvSpPr>
          <p:cNvPr id="24" name="Google Shape;576;p51">
            <a:extLst>
              <a:ext uri="{FF2B5EF4-FFF2-40B4-BE49-F238E27FC236}">
                <a16:creationId xmlns:a16="http://schemas.microsoft.com/office/drawing/2014/main" id="{870CDDA6-649E-9F09-91DB-36CF4B000715}"/>
              </a:ext>
            </a:extLst>
          </p:cNvPr>
          <p:cNvSpPr txBox="1"/>
          <p:nvPr/>
        </p:nvSpPr>
        <p:spPr>
          <a:xfrm>
            <a:off x="5471485" y="1956867"/>
            <a:ext cx="2385790" cy="102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ANÁLISE SOCIAL E URBANA</a:t>
            </a:r>
            <a:endParaRPr sz="24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BF409C6-8ECC-37CA-B1E3-55739E213C0C}"/>
              </a:ext>
            </a:extLst>
          </p:cNvPr>
          <p:cNvSpPr txBox="1"/>
          <p:nvPr/>
        </p:nvSpPr>
        <p:spPr>
          <a:xfrm>
            <a:off x="539010" y="535501"/>
            <a:ext cx="40030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Arranjos |</a:t>
            </a:r>
          </a:p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ATHIS PÚBLICA</a:t>
            </a:r>
            <a:endParaRPr lang="pt-BR" sz="32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  <p:sp>
        <p:nvSpPr>
          <p:cNvPr id="26" name="Google Shape;586;p51">
            <a:extLst>
              <a:ext uri="{FF2B5EF4-FFF2-40B4-BE49-F238E27FC236}">
                <a16:creationId xmlns:a16="http://schemas.microsoft.com/office/drawing/2014/main" id="{437B5D13-8AD3-2EEC-048F-69F6102272FA}"/>
              </a:ext>
            </a:extLst>
          </p:cNvPr>
          <p:cNvSpPr txBox="1"/>
          <p:nvPr/>
        </p:nvSpPr>
        <p:spPr>
          <a:xfrm rot="16200000">
            <a:off x="3923540" y="82187"/>
            <a:ext cx="1382138" cy="102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PASSO 1</a:t>
            </a:r>
            <a:endParaRPr sz="2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Gráfico 4" descr="Lápis estrutura de tópicos">
            <a:extLst>
              <a:ext uri="{FF2B5EF4-FFF2-40B4-BE49-F238E27FC236}">
                <a16:creationId xmlns:a16="http://schemas.microsoft.com/office/drawing/2014/main" id="{F55CBB03-F221-4BD1-A1B1-6503425860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0255" y="349867"/>
            <a:ext cx="780860" cy="780860"/>
          </a:xfrm>
          <a:prstGeom prst="rect">
            <a:avLst/>
          </a:prstGeom>
        </p:spPr>
      </p:pic>
      <p:pic>
        <p:nvPicPr>
          <p:cNvPr id="27" name="Gráfico 26" descr="Prancheta Parcialmente Marcada estrutura de tópicos">
            <a:extLst>
              <a:ext uri="{FF2B5EF4-FFF2-40B4-BE49-F238E27FC236}">
                <a16:creationId xmlns:a16="http://schemas.microsoft.com/office/drawing/2014/main" id="{956261AA-0915-E39B-CD2B-2C50784216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273" y="3916698"/>
            <a:ext cx="780860" cy="780860"/>
          </a:xfrm>
          <a:prstGeom prst="rect">
            <a:avLst/>
          </a:prstGeom>
        </p:spPr>
      </p:pic>
      <p:sp>
        <p:nvSpPr>
          <p:cNvPr id="28" name="Google Shape;586;p51">
            <a:extLst>
              <a:ext uri="{FF2B5EF4-FFF2-40B4-BE49-F238E27FC236}">
                <a16:creationId xmlns:a16="http://schemas.microsoft.com/office/drawing/2014/main" id="{291CACED-17C6-6281-E8B6-5D9B7E8E6443}"/>
              </a:ext>
            </a:extLst>
          </p:cNvPr>
          <p:cNvSpPr txBox="1"/>
          <p:nvPr/>
        </p:nvSpPr>
        <p:spPr>
          <a:xfrm rot="16200000">
            <a:off x="3927943" y="1800876"/>
            <a:ext cx="1382138" cy="102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PASSO 2</a:t>
            </a:r>
            <a:endParaRPr sz="2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" name="Google Shape;586;p51">
            <a:extLst>
              <a:ext uri="{FF2B5EF4-FFF2-40B4-BE49-F238E27FC236}">
                <a16:creationId xmlns:a16="http://schemas.microsoft.com/office/drawing/2014/main" id="{764DC48D-393B-D565-0C83-8A6B80CEBEE7}"/>
              </a:ext>
            </a:extLst>
          </p:cNvPr>
          <p:cNvSpPr txBox="1"/>
          <p:nvPr/>
        </p:nvSpPr>
        <p:spPr>
          <a:xfrm rot="16200000">
            <a:off x="3916561" y="3741776"/>
            <a:ext cx="1382138" cy="102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PASSO 3</a:t>
            </a:r>
            <a:endParaRPr sz="2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Google Shape;577;p51">
            <a:extLst>
              <a:ext uri="{FF2B5EF4-FFF2-40B4-BE49-F238E27FC236}">
                <a16:creationId xmlns:a16="http://schemas.microsoft.com/office/drawing/2014/main" id="{024C2ACA-CEF0-FD9B-93B6-41FCAF6AAFAD}"/>
              </a:ext>
            </a:extLst>
          </p:cNvPr>
          <p:cNvSpPr/>
          <p:nvPr/>
        </p:nvSpPr>
        <p:spPr>
          <a:xfrm>
            <a:off x="4652933" y="5548208"/>
            <a:ext cx="3729067" cy="1241314"/>
          </a:xfrm>
          <a:prstGeom prst="roundRect">
            <a:avLst>
              <a:gd name="adj" fmla="val 16667"/>
            </a:avLst>
          </a:prstGeom>
          <a:solidFill>
            <a:srgbClr val="1636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DaxCondensed-Medium" pitchFamily="2" charset="0"/>
            </a:endParaRPr>
          </a:p>
        </p:txBody>
      </p:sp>
      <p:sp>
        <p:nvSpPr>
          <p:cNvPr id="31" name="Google Shape;578;p51">
            <a:extLst>
              <a:ext uri="{FF2B5EF4-FFF2-40B4-BE49-F238E27FC236}">
                <a16:creationId xmlns:a16="http://schemas.microsoft.com/office/drawing/2014/main" id="{77BBB7D5-C9D6-8409-2A3F-52F39AEC4528}"/>
              </a:ext>
            </a:extLst>
          </p:cNvPr>
          <p:cNvSpPr txBox="1"/>
          <p:nvPr/>
        </p:nvSpPr>
        <p:spPr>
          <a:xfrm>
            <a:off x="5446001" y="5992949"/>
            <a:ext cx="2512767" cy="44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DIRECIONAMENTO DA DEMANDA PARA UMA REDE E UM PROGRAMA</a:t>
            </a:r>
            <a:endParaRPr sz="2000" b="1" dirty="0">
              <a:solidFill>
                <a:schemeClr val="bg1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32" name="Google Shape;586;p51">
            <a:extLst>
              <a:ext uri="{FF2B5EF4-FFF2-40B4-BE49-F238E27FC236}">
                <a16:creationId xmlns:a16="http://schemas.microsoft.com/office/drawing/2014/main" id="{9C79B344-57FD-61D2-09A4-712B40277EF1}"/>
              </a:ext>
            </a:extLst>
          </p:cNvPr>
          <p:cNvSpPr txBox="1"/>
          <p:nvPr/>
        </p:nvSpPr>
        <p:spPr>
          <a:xfrm rot="5400000">
            <a:off x="6446568" y="4743299"/>
            <a:ext cx="668137" cy="102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" name="Google Shape;586;p51">
            <a:extLst>
              <a:ext uri="{FF2B5EF4-FFF2-40B4-BE49-F238E27FC236}">
                <a16:creationId xmlns:a16="http://schemas.microsoft.com/office/drawing/2014/main" id="{72829DEB-9B8F-B4DC-E74A-4B0203B45119}"/>
              </a:ext>
            </a:extLst>
          </p:cNvPr>
          <p:cNvSpPr txBox="1"/>
          <p:nvPr/>
        </p:nvSpPr>
        <p:spPr>
          <a:xfrm rot="16200000">
            <a:off x="3916561" y="5618201"/>
            <a:ext cx="1382138" cy="102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PASSO 4</a:t>
            </a:r>
            <a:endParaRPr sz="2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6" name="Gráfico 35" descr="Bússola estrutura de tópicos">
            <a:extLst>
              <a:ext uri="{FF2B5EF4-FFF2-40B4-BE49-F238E27FC236}">
                <a16:creationId xmlns:a16="http://schemas.microsoft.com/office/drawing/2014/main" id="{13C1976A-00AE-FEDA-79F2-07454FD1EF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00383" y="5852345"/>
            <a:ext cx="748097" cy="748097"/>
          </a:xfrm>
          <a:prstGeom prst="rect">
            <a:avLst/>
          </a:prstGeom>
        </p:spPr>
      </p:pic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C52D355-9AD3-AEE5-C427-ACE7C9DCDFCF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8382000" y="6168865"/>
            <a:ext cx="18478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97B6679D-D5FA-9E93-AF5A-CF02004FA185}"/>
              </a:ext>
            </a:extLst>
          </p:cNvPr>
          <p:cNvCxnSpPr>
            <a:cxnSpLocks/>
          </p:cNvCxnSpPr>
          <p:nvPr/>
        </p:nvCxnSpPr>
        <p:spPr>
          <a:xfrm flipV="1">
            <a:off x="10229850" y="730677"/>
            <a:ext cx="0" cy="543818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2D36C2C-EEDC-7AA6-F63B-D1336C0EFE87}"/>
              </a:ext>
            </a:extLst>
          </p:cNvPr>
          <p:cNvCxnSpPr>
            <a:cxnSpLocks/>
          </p:cNvCxnSpPr>
          <p:nvPr/>
        </p:nvCxnSpPr>
        <p:spPr>
          <a:xfrm>
            <a:off x="10229850" y="730677"/>
            <a:ext cx="19621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F409C6-8ECC-37CA-B1E3-55739E213C0C}"/>
              </a:ext>
            </a:extLst>
          </p:cNvPr>
          <p:cNvSpPr txBox="1"/>
          <p:nvPr/>
        </p:nvSpPr>
        <p:spPr>
          <a:xfrm>
            <a:off x="245330" y="5167628"/>
            <a:ext cx="2692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APOIO*</a:t>
            </a:r>
          </a:p>
          <a:p>
            <a:r>
              <a:rPr lang="pt-BR" sz="3200" b="1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FEDERAÇÃO DE MUNICÍPIOS</a:t>
            </a:r>
            <a:endParaRPr lang="pt-BR" sz="20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D95943F-41B5-9336-81C8-9C5B20D6F482}"/>
              </a:ext>
            </a:extLst>
          </p:cNvPr>
          <p:cNvGrpSpPr/>
          <p:nvPr/>
        </p:nvGrpSpPr>
        <p:grpSpPr>
          <a:xfrm>
            <a:off x="2778398" y="2219736"/>
            <a:ext cx="3729067" cy="1842206"/>
            <a:chOff x="1528733" y="80267"/>
            <a:chExt cx="3729067" cy="1842206"/>
          </a:xfrm>
        </p:grpSpPr>
        <p:sp>
          <p:nvSpPr>
            <p:cNvPr id="43" name="Google Shape;573;p51">
              <a:extLst>
                <a:ext uri="{FF2B5EF4-FFF2-40B4-BE49-F238E27FC236}">
                  <a16:creationId xmlns:a16="http://schemas.microsoft.com/office/drawing/2014/main" id="{4CFC4AA9-D034-3331-7C82-DF05DC3FB322}"/>
                </a:ext>
              </a:extLst>
            </p:cNvPr>
            <p:cNvSpPr/>
            <p:nvPr/>
          </p:nvSpPr>
          <p:spPr>
            <a:xfrm>
              <a:off x="1528733" y="80267"/>
              <a:ext cx="3729067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DaxCondensed-Medium" pitchFamily="2" charset="0"/>
              </a:endParaRPr>
            </a:p>
          </p:txBody>
        </p:sp>
        <p:sp>
          <p:nvSpPr>
            <p:cNvPr id="44" name="Google Shape;574;p51">
              <a:extLst>
                <a:ext uri="{FF2B5EF4-FFF2-40B4-BE49-F238E27FC236}">
                  <a16:creationId xmlns:a16="http://schemas.microsoft.com/office/drawing/2014/main" id="{EB0A9236-12C6-A71A-C114-BA38E9B32D7D}"/>
                </a:ext>
              </a:extLst>
            </p:cNvPr>
            <p:cNvSpPr txBox="1"/>
            <p:nvPr/>
          </p:nvSpPr>
          <p:spPr>
            <a:xfrm>
              <a:off x="2501185" y="214273"/>
              <a:ext cx="2122941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SIM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45" name="Google Shape;585;p51">
              <a:extLst>
                <a:ext uri="{FF2B5EF4-FFF2-40B4-BE49-F238E27FC236}">
                  <a16:creationId xmlns:a16="http://schemas.microsoft.com/office/drawing/2014/main" id="{F4C4975E-D03F-CF86-76FD-06881B41A587}"/>
                </a:ext>
              </a:extLst>
            </p:cNvPr>
            <p:cNvSpPr txBox="1"/>
            <p:nvPr/>
          </p:nvSpPr>
          <p:spPr>
            <a:xfrm rot="5400000">
              <a:off x="3164685" y="1127609"/>
              <a:ext cx="668137" cy="921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pt-BR" sz="6400" b="1" dirty="0">
                  <a:solidFill>
                    <a:schemeClr val="bg1"/>
                  </a:solidFill>
                  <a:latin typeface="DaxCondensed-Medium" pitchFamily="2" charset="0"/>
                  <a:ea typeface="Comic Sans MS"/>
                  <a:cs typeface="Comic Sans MS"/>
                  <a:sym typeface="Comic Sans MS"/>
                </a:rPr>
                <a:t>&gt;</a:t>
              </a:r>
              <a:endParaRPr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795EC46-CB86-AA7C-C475-FD349BD6198E}"/>
              </a:ext>
            </a:extLst>
          </p:cNvPr>
          <p:cNvGrpSpPr/>
          <p:nvPr/>
        </p:nvGrpSpPr>
        <p:grpSpPr>
          <a:xfrm>
            <a:off x="7767493" y="2186423"/>
            <a:ext cx="3729067" cy="1842206"/>
            <a:chOff x="1528733" y="80267"/>
            <a:chExt cx="3729067" cy="1842206"/>
          </a:xfrm>
        </p:grpSpPr>
        <p:sp>
          <p:nvSpPr>
            <p:cNvPr id="13" name="Google Shape;573;p51">
              <a:extLst>
                <a:ext uri="{FF2B5EF4-FFF2-40B4-BE49-F238E27FC236}">
                  <a16:creationId xmlns:a16="http://schemas.microsoft.com/office/drawing/2014/main" id="{B7139904-580C-01BD-F83B-D28EE8B64ABE}"/>
                </a:ext>
              </a:extLst>
            </p:cNvPr>
            <p:cNvSpPr/>
            <p:nvPr/>
          </p:nvSpPr>
          <p:spPr>
            <a:xfrm>
              <a:off x="1528733" y="80267"/>
              <a:ext cx="3729067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DaxCondensed-Medium" pitchFamily="2" charset="0"/>
              </a:endParaRPr>
            </a:p>
          </p:txBody>
        </p:sp>
        <p:sp>
          <p:nvSpPr>
            <p:cNvPr id="14" name="Google Shape;574;p51">
              <a:extLst>
                <a:ext uri="{FF2B5EF4-FFF2-40B4-BE49-F238E27FC236}">
                  <a16:creationId xmlns:a16="http://schemas.microsoft.com/office/drawing/2014/main" id="{BD8A1E23-53E0-0794-0C57-76456E82DEFC}"/>
                </a:ext>
              </a:extLst>
            </p:cNvPr>
            <p:cNvSpPr txBox="1"/>
            <p:nvPr/>
          </p:nvSpPr>
          <p:spPr>
            <a:xfrm>
              <a:off x="2501185" y="214273"/>
              <a:ext cx="2122941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NÃO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7" name="Google Shape;585;p51">
              <a:extLst>
                <a:ext uri="{FF2B5EF4-FFF2-40B4-BE49-F238E27FC236}">
                  <a16:creationId xmlns:a16="http://schemas.microsoft.com/office/drawing/2014/main" id="{9FD87FD1-097D-610E-3F80-EEBECA34A376}"/>
                </a:ext>
              </a:extLst>
            </p:cNvPr>
            <p:cNvSpPr txBox="1"/>
            <p:nvPr/>
          </p:nvSpPr>
          <p:spPr>
            <a:xfrm rot="5400000">
              <a:off x="3309063" y="1127609"/>
              <a:ext cx="668137" cy="921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pt-BR" sz="6400" b="1" dirty="0">
                  <a:solidFill>
                    <a:schemeClr val="bg1"/>
                  </a:solidFill>
                  <a:latin typeface="DaxCondensed-Medium" pitchFamily="2" charset="0"/>
                  <a:ea typeface="Comic Sans MS"/>
                  <a:cs typeface="Comic Sans MS"/>
                  <a:sym typeface="Comic Sans MS"/>
                </a:rPr>
                <a:t>&gt;</a:t>
              </a:r>
              <a:endParaRPr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endParaRPr>
            </a:p>
          </p:txBody>
        </p:sp>
      </p:grp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C52D355-9AD3-AEE5-C427-ACE7C9DCDFCF}"/>
              </a:ext>
            </a:extLst>
          </p:cNvPr>
          <p:cNvCxnSpPr>
            <a:cxnSpLocks/>
          </p:cNvCxnSpPr>
          <p:nvPr/>
        </p:nvCxnSpPr>
        <p:spPr>
          <a:xfrm>
            <a:off x="2542961" y="6297201"/>
            <a:ext cx="2086394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97B6679D-D5FA-9E93-AF5A-CF02004FA185}"/>
              </a:ext>
            </a:extLst>
          </p:cNvPr>
          <p:cNvCxnSpPr>
            <a:cxnSpLocks/>
          </p:cNvCxnSpPr>
          <p:nvPr/>
        </p:nvCxnSpPr>
        <p:spPr>
          <a:xfrm flipV="1">
            <a:off x="4634368" y="5023286"/>
            <a:ext cx="0" cy="12812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2D36C2C-EEDC-7AA6-F63B-D1336C0EFE87}"/>
              </a:ext>
            </a:extLst>
          </p:cNvPr>
          <p:cNvCxnSpPr>
            <a:cxnSpLocks/>
          </p:cNvCxnSpPr>
          <p:nvPr/>
        </p:nvCxnSpPr>
        <p:spPr>
          <a:xfrm>
            <a:off x="-38100" y="730677"/>
            <a:ext cx="9734755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3;p15">
            <a:extLst>
              <a:ext uri="{FF2B5EF4-FFF2-40B4-BE49-F238E27FC236}">
                <a16:creationId xmlns:a16="http://schemas.microsoft.com/office/drawing/2014/main" id="{3DB4B6CD-2501-FC06-FA4B-422B21CC753C}"/>
              </a:ext>
            </a:extLst>
          </p:cNvPr>
          <p:cNvSpPr txBox="1"/>
          <p:nvPr/>
        </p:nvSpPr>
        <p:spPr>
          <a:xfrm>
            <a:off x="3248566" y="54507"/>
            <a:ext cx="5866317" cy="57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A FAMÍLIA É DEMANDA PRIORITÁRIA?</a:t>
            </a: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50D046BD-BA4F-96BB-5441-C4BD9B70E5E8}"/>
              </a:ext>
            </a:extLst>
          </p:cNvPr>
          <p:cNvCxnSpPr>
            <a:cxnSpLocks/>
          </p:cNvCxnSpPr>
          <p:nvPr/>
        </p:nvCxnSpPr>
        <p:spPr>
          <a:xfrm flipV="1">
            <a:off x="9696655" y="730677"/>
            <a:ext cx="0" cy="1469989"/>
          </a:xfrm>
          <a:prstGeom prst="line">
            <a:avLst/>
          </a:prstGeom>
          <a:ln w="38100"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 descr="Selo cruz estrutura de tópicos">
            <a:extLst>
              <a:ext uri="{FF2B5EF4-FFF2-40B4-BE49-F238E27FC236}">
                <a16:creationId xmlns:a16="http://schemas.microsoft.com/office/drawing/2014/main" id="{4F755E29-E730-3CAC-E703-242F76D59C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3732" y="2345281"/>
            <a:ext cx="914400" cy="914400"/>
          </a:xfrm>
          <a:prstGeom prst="rect">
            <a:avLst/>
          </a:prstGeom>
        </p:spPr>
      </p:pic>
      <p:pic>
        <p:nvPicPr>
          <p:cNvPr id="19" name="Gráfico 18" descr="Selo Tick1 estrutura de tópicos">
            <a:extLst>
              <a:ext uri="{FF2B5EF4-FFF2-40B4-BE49-F238E27FC236}">
                <a16:creationId xmlns:a16="http://schemas.microsoft.com/office/drawing/2014/main" id="{B4C0AE55-19C9-6739-DAF0-E2D720790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108" y="2353742"/>
            <a:ext cx="914400" cy="914400"/>
          </a:xfrm>
          <a:prstGeom prst="rect">
            <a:avLst/>
          </a:prstGeom>
        </p:spPr>
      </p:pic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5DFA47D6-5DD5-E7F8-6A60-82E84D112E96}"/>
              </a:ext>
            </a:extLst>
          </p:cNvPr>
          <p:cNvCxnSpPr>
            <a:cxnSpLocks/>
          </p:cNvCxnSpPr>
          <p:nvPr/>
        </p:nvCxnSpPr>
        <p:spPr>
          <a:xfrm flipV="1">
            <a:off x="4629355" y="730677"/>
            <a:ext cx="0" cy="1469989"/>
          </a:xfrm>
          <a:prstGeom prst="line">
            <a:avLst/>
          </a:prstGeom>
          <a:ln w="38100"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574;p51">
            <a:extLst>
              <a:ext uri="{FF2B5EF4-FFF2-40B4-BE49-F238E27FC236}">
                <a16:creationId xmlns:a16="http://schemas.microsoft.com/office/drawing/2014/main" id="{2E56E662-083A-DD10-2112-E5817945A416}"/>
              </a:ext>
            </a:extLst>
          </p:cNvPr>
          <p:cNvSpPr txBox="1"/>
          <p:nvPr/>
        </p:nvSpPr>
        <p:spPr>
          <a:xfrm>
            <a:off x="7767493" y="3862489"/>
            <a:ext cx="3729066" cy="102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DIRECIONAMENTO PARA </a:t>
            </a:r>
          </a:p>
          <a:p>
            <a:pPr algn="ctr"/>
            <a:r>
              <a:rPr lang="pt-BR" sz="24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A REDE PRIVADA</a:t>
            </a:r>
            <a:endParaRPr sz="2400" dirty="0">
              <a:solidFill>
                <a:srgbClr val="16365D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47" name="Google Shape;574;p51">
            <a:extLst>
              <a:ext uri="{FF2B5EF4-FFF2-40B4-BE49-F238E27FC236}">
                <a16:creationId xmlns:a16="http://schemas.microsoft.com/office/drawing/2014/main" id="{EECDB4DC-F72D-FFBE-D785-8060A92ACC59}"/>
              </a:ext>
            </a:extLst>
          </p:cNvPr>
          <p:cNvSpPr txBox="1"/>
          <p:nvPr/>
        </p:nvSpPr>
        <p:spPr>
          <a:xfrm>
            <a:off x="2778397" y="4004014"/>
            <a:ext cx="3729065" cy="102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4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DIRECIONAMENTO PARA </a:t>
            </a:r>
          </a:p>
          <a:p>
            <a:pPr algn="ctr"/>
            <a:r>
              <a:rPr lang="pt-BR" sz="24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A REDE PÚBLICA</a:t>
            </a:r>
            <a:endParaRPr sz="2400" dirty="0">
              <a:solidFill>
                <a:srgbClr val="16365D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765E5CB5-BCDF-77B6-DC96-32B28B23B369}"/>
              </a:ext>
            </a:extLst>
          </p:cNvPr>
          <p:cNvCxnSpPr>
            <a:cxnSpLocks/>
          </p:cNvCxnSpPr>
          <p:nvPr/>
        </p:nvCxnSpPr>
        <p:spPr>
          <a:xfrm flipV="1">
            <a:off x="2542961" y="6304547"/>
            <a:ext cx="0" cy="55345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3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2D36C2C-EEDC-7AA6-F63B-D1336C0EFE87}"/>
              </a:ext>
            </a:extLst>
          </p:cNvPr>
          <p:cNvCxnSpPr>
            <a:cxnSpLocks/>
          </p:cNvCxnSpPr>
          <p:nvPr/>
        </p:nvCxnSpPr>
        <p:spPr>
          <a:xfrm>
            <a:off x="2554994" y="730677"/>
            <a:ext cx="714166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73;p15">
            <a:extLst>
              <a:ext uri="{FF2B5EF4-FFF2-40B4-BE49-F238E27FC236}">
                <a16:creationId xmlns:a16="http://schemas.microsoft.com/office/drawing/2014/main" id="{3DB4B6CD-2501-FC06-FA4B-422B21CC753C}"/>
              </a:ext>
            </a:extLst>
          </p:cNvPr>
          <p:cNvSpPr txBox="1"/>
          <p:nvPr/>
        </p:nvSpPr>
        <p:spPr>
          <a:xfrm>
            <a:off x="3248566" y="54507"/>
            <a:ext cx="7327441" cy="57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A FAMÍLIA É DEMANDA PRIORITÁRIA</a:t>
            </a:r>
            <a:r>
              <a:rPr lang="pt-BR" sz="2800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? (0 a 3 SM)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  <a:sym typeface="Calibri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50D046BD-BA4F-96BB-5441-C4BD9B70E5E8}"/>
              </a:ext>
            </a:extLst>
          </p:cNvPr>
          <p:cNvCxnSpPr>
            <a:cxnSpLocks/>
          </p:cNvCxnSpPr>
          <p:nvPr/>
        </p:nvCxnSpPr>
        <p:spPr>
          <a:xfrm flipV="1">
            <a:off x="9696655" y="730677"/>
            <a:ext cx="0" cy="1469989"/>
          </a:xfrm>
          <a:prstGeom prst="line">
            <a:avLst/>
          </a:prstGeom>
          <a:ln w="38100"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574;p51">
            <a:extLst>
              <a:ext uri="{FF2B5EF4-FFF2-40B4-BE49-F238E27FC236}">
                <a16:creationId xmlns:a16="http://schemas.microsoft.com/office/drawing/2014/main" id="{EECDB4DC-F72D-FFBE-D785-8060A92ACC59}"/>
              </a:ext>
            </a:extLst>
          </p:cNvPr>
          <p:cNvSpPr txBox="1"/>
          <p:nvPr/>
        </p:nvSpPr>
        <p:spPr>
          <a:xfrm>
            <a:off x="4042918" y="3731009"/>
            <a:ext cx="3729065" cy="102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28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PROGRAMA DE</a:t>
            </a:r>
          </a:p>
          <a:p>
            <a:pPr algn="ctr"/>
            <a:r>
              <a:rPr lang="pt-BR" sz="2800" b="1" dirty="0">
                <a:solidFill>
                  <a:srgbClr val="16365D"/>
                </a:solidFill>
                <a:latin typeface="DaxCondensed-Medium" pitchFamily="2" charset="0"/>
                <a:ea typeface="Nunito"/>
                <a:cs typeface="Nunito"/>
                <a:sym typeface="Nunito"/>
              </a:rPr>
              <a:t>ATHIS</a:t>
            </a:r>
            <a:endParaRPr sz="2800" dirty="0">
              <a:solidFill>
                <a:srgbClr val="16365D"/>
              </a:solidFill>
              <a:latin typeface="DaxCondensed-Medium" pitchFamily="2" charset="0"/>
              <a:ea typeface="Nunito"/>
              <a:cs typeface="Nunito"/>
              <a:sym typeface="Nunito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765E5CB5-BCDF-77B6-DC96-32B28B23B369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2554994" y="0"/>
            <a:ext cx="4980" cy="99522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B6BD1A01-596F-5B94-77DF-6C503E9FB9BF}"/>
              </a:ext>
            </a:extLst>
          </p:cNvPr>
          <p:cNvCxnSpPr>
            <a:cxnSpLocks/>
          </p:cNvCxnSpPr>
          <p:nvPr/>
        </p:nvCxnSpPr>
        <p:spPr>
          <a:xfrm flipV="1">
            <a:off x="1352123" y="2802481"/>
            <a:ext cx="6911609" cy="362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4C9D0D7-34E9-C643-7EA2-ABB1C4F4988B}"/>
              </a:ext>
            </a:extLst>
          </p:cNvPr>
          <p:cNvGrpSpPr/>
          <p:nvPr/>
        </p:nvGrpSpPr>
        <p:grpSpPr>
          <a:xfrm>
            <a:off x="564940" y="3593407"/>
            <a:ext cx="1688711" cy="1241314"/>
            <a:chOff x="1528733" y="80267"/>
            <a:chExt cx="1688711" cy="1241314"/>
          </a:xfrm>
        </p:grpSpPr>
        <p:sp>
          <p:nvSpPr>
            <p:cNvPr id="36" name="Google Shape;573;p51">
              <a:extLst>
                <a:ext uri="{FF2B5EF4-FFF2-40B4-BE49-F238E27FC236}">
                  <a16:creationId xmlns:a16="http://schemas.microsoft.com/office/drawing/2014/main" id="{360E3E6E-B9BB-FCD6-0383-B08C7527F7D7}"/>
                </a:ext>
              </a:extLst>
            </p:cNvPr>
            <p:cNvSpPr/>
            <p:nvPr/>
          </p:nvSpPr>
          <p:spPr>
            <a:xfrm>
              <a:off x="1528733" y="80267"/>
              <a:ext cx="1688711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DaxCondensed-Medium" pitchFamily="2" charset="0"/>
              </a:endParaRPr>
            </a:p>
          </p:txBody>
        </p:sp>
        <p:sp>
          <p:nvSpPr>
            <p:cNvPr id="37" name="Google Shape;574;p51">
              <a:extLst>
                <a:ext uri="{FF2B5EF4-FFF2-40B4-BE49-F238E27FC236}">
                  <a16:creationId xmlns:a16="http://schemas.microsoft.com/office/drawing/2014/main" id="{ABB6E7CC-6465-3502-1502-CB059BBA4418}"/>
                </a:ext>
              </a:extLst>
            </p:cNvPr>
            <p:cNvSpPr txBox="1"/>
            <p:nvPr/>
          </p:nvSpPr>
          <p:spPr>
            <a:xfrm>
              <a:off x="1528734" y="214273"/>
              <a:ext cx="1688710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AÇÃO COLETIVA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370963F4-2C8C-4486-8590-B494E12D2A82}"/>
              </a:ext>
            </a:extLst>
          </p:cNvPr>
          <p:cNvCxnSpPr>
            <a:cxnSpLocks/>
          </p:cNvCxnSpPr>
          <p:nvPr/>
        </p:nvCxnSpPr>
        <p:spPr>
          <a:xfrm flipV="1">
            <a:off x="2554994" y="2077931"/>
            <a:ext cx="0" cy="72817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D95943F-41B5-9336-81C8-9C5B20D6F482}"/>
              </a:ext>
            </a:extLst>
          </p:cNvPr>
          <p:cNvGrpSpPr/>
          <p:nvPr/>
        </p:nvGrpSpPr>
        <p:grpSpPr>
          <a:xfrm>
            <a:off x="695440" y="995220"/>
            <a:ext cx="3729067" cy="1241314"/>
            <a:chOff x="1528733" y="80267"/>
            <a:chExt cx="3729067" cy="1241314"/>
          </a:xfrm>
        </p:grpSpPr>
        <p:sp>
          <p:nvSpPr>
            <p:cNvPr id="43" name="Google Shape;573;p51">
              <a:extLst>
                <a:ext uri="{FF2B5EF4-FFF2-40B4-BE49-F238E27FC236}">
                  <a16:creationId xmlns:a16="http://schemas.microsoft.com/office/drawing/2014/main" id="{4CFC4AA9-D034-3331-7C82-DF05DC3FB322}"/>
                </a:ext>
              </a:extLst>
            </p:cNvPr>
            <p:cNvSpPr/>
            <p:nvPr/>
          </p:nvSpPr>
          <p:spPr>
            <a:xfrm>
              <a:off x="1528733" y="80267"/>
              <a:ext cx="3729067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DaxCondensed-Medium" pitchFamily="2" charset="0"/>
              </a:endParaRPr>
            </a:p>
          </p:txBody>
        </p:sp>
        <p:sp>
          <p:nvSpPr>
            <p:cNvPr id="44" name="Google Shape;574;p51">
              <a:extLst>
                <a:ext uri="{FF2B5EF4-FFF2-40B4-BE49-F238E27FC236}">
                  <a16:creationId xmlns:a16="http://schemas.microsoft.com/office/drawing/2014/main" id="{EB0A9236-12C6-A71A-C114-BA38E9B32D7D}"/>
                </a:ext>
              </a:extLst>
            </p:cNvPr>
            <p:cNvSpPr txBox="1"/>
            <p:nvPr/>
          </p:nvSpPr>
          <p:spPr>
            <a:xfrm>
              <a:off x="1987830" y="214273"/>
              <a:ext cx="2809499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PROGRAMA DE REGUALIZAÇÃO FUNDIÁRIA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F0F9A287-35DE-5323-C387-AD4C290BDDA4}"/>
              </a:ext>
            </a:extLst>
          </p:cNvPr>
          <p:cNvCxnSpPr>
            <a:cxnSpLocks/>
          </p:cNvCxnSpPr>
          <p:nvPr/>
        </p:nvCxnSpPr>
        <p:spPr>
          <a:xfrm flipV="1">
            <a:off x="1352123" y="2806104"/>
            <a:ext cx="0" cy="72817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C654847E-BB76-0E15-F5A8-B0BC5556B6C0}"/>
              </a:ext>
            </a:extLst>
          </p:cNvPr>
          <p:cNvCxnSpPr>
            <a:cxnSpLocks/>
          </p:cNvCxnSpPr>
          <p:nvPr/>
        </p:nvCxnSpPr>
        <p:spPr>
          <a:xfrm flipV="1">
            <a:off x="3640316" y="2806104"/>
            <a:ext cx="0" cy="72817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585;p51">
            <a:extLst>
              <a:ext uri="{FF2B5EF4-FFF2-40B4-BE49-F238E27FC236}">
                <a16:creationId xmlns:a16="http://schemas.microsoft.com/office/drawing/2014/main" id="{722B2F9C-94BC-0AC9-596C-AED99A60BDDD}"/>
              </a:ext>
            </a:extLst>
          </p:cNvPr>
          <p:cNvSpPr txBox="1"/>
          <p:nvPr/>
        </p:nvSpPr>
        <p:spPr>
          <a:xfrm rot="5400000">
            <a:off x="1254035" y="4679744"/>
            <a:ext cx="668137" cy="92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46A2908A-0CE9-ED08-9674-09315B6AC35A}"/>
              </a:ext>
            </a:extLst>
          </p:cNvPr>
          <p:cNvGrpSpPr/>
          <p:nvPr/>
        </p:nvGrpSpPr>
        <p:grpSpPr>
          <a:xfrm>
            <a:off x="555248" y="5448745"/>
            <a:ext cx="1688711" cy="1241314"/>
            <a:chOff x="1528733" y="80267"/>
            <a:chExt cx="1688711" cy="1241314"/>
          </a:xfrm>
        </p:grpSpPr>
        <p:sp>
          <p:nvSpPr>
            <p:cNvPr id="58" name="Google Shape;573;p51">
              <a:extLst>
                <a:ext uri="{FF2B5EF4-FFF2-40B4-BE49-F238E27FC236}">
                  <a16:creationId xmlns:a16="http://schemas.microsoft.com/office/drawing/2014/main" id="{19650A65-B8B1-E795-0455-4973183ECBA7}"/>
                </a:ext>
              </a:extLst>
            </p:cNvPr>
            <p:cNvSpPr/>
            <p:nvPr/>
          </p:nvSpPr>
          <p:spPr>
            <a:xfrm>
              <a:off x="1528733" y="80267"/>
              <a:ext cx="1688711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DaxCondensed-Medium" pitchFamily="2" charset="0"/>
              </a:endParaRPr>
            </a:p>
          </p:txBody>
        </p:sp>
        <p:sp>
          <p:nvSpPr>
            <p:cNvPr id="59" name="Google Shape;574;p51">
              <a:extLst>
                <a:ext uri="{FF2B5EF4-FFF2-40B4-BE49-F238E27FC236}">
                  <a16:creationId xmlns:a16="http://schemas.microsoft.com/office/drawing/2014/main" id="{435CDF5A-C920-C97F-CA20-83B1C90A6475}"/>
                </a:ext>
              </a:extLst>
            </p:cNvPr>
            <p:cNvSpPr txBox="1"/>
            <p:nvPr/>
          </p:nvSpPr>
          <p:spPr>
            <a:xfrm>
              <a:off x="1528734" y="214273"/>
              <a:ext cx="1688710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OUTROS PROGRAMAS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B1CA0FBA-C5B0-CDFA-E0BB-E362FA5AB1BF}"/>
              </a:ext>
            </a:extLst>
          </p:cNvPr>
          <p:cNvCxnSpPr>
            <a:cxnSpLocks/>
          </p:cNvCxnSpPr>
          <p:nvPr/>
        </p:nvCxnSpPr>
        <p:spPr>
          <a:xfrm>
            <a:off x="3129421" y="4231670"/>
            <a:ext cx="167850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CEFC30B8-6877-01D9-2521-E45AEF570468}"/>
              </a:ext>
            </a:extLst>
          </p:cNvPr>
          <p:cNvGrpSpPr/>
          <p:nvPr/>
        </p:nvGrpSpPr>
        <p:grpSpPr>
          <a:xfrm>
            <a:off x="2798399" y="3587168"/>
            <a:ext cx="1688711" cy="1241314"/>
            <a:chOff x="1528733" y="80267"/>
            <a:chExt cx="1688711" cy="1241314"/>
          </a:xfrm>
        </p:grpSpPr>
        <p:sp>
          <p:nvSpPr>
            <p:cNvPr id="54" name="Google Shape;573;p51">
              <a:extLst>
                <a:ext uri="{FF2B5EF4-FFF2-40B4-BE49-F238E27FC236}">
                  <a16:creationId xmlns:a16="http://schemas.microsoft.com/office/drawing/2014/main" id="{9F195003-6F40-F89C-C283-DC38558DA050}"/>
                </a:ext>
              </a:extLst>
            </p:cNvPr>
            <p:cNvSpPr/>
            <p:nvPr/>
          </p:nvSpPr>
          <p:spPr>
            <a:xfrm>
              <a:off x="1528733" y="80267"/>
              <a:ext cx="1688711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DaxCondensed-Medium" pitchFamily="2" charset="0"/>
              </a:endParaRPr>
            </a:p>
          </p:txBody>
        </p:sp>
        <p:sp>
          <p:nvSpPr>
            <p:cNvPr id="55" name="Google Shape;574;p51">
              <a:extLst>
                <a:ext uri="{FF2B5EF4-FFF2-40B4-BE49-F238E27FC236}">
                  <a16:creationId xmlns:a16="http://schemas.microsoft.com/office/drawing/2014/main" id="{E8C29354-18C7-0509-7C44-E0C9D2C8EA8A}"/>
                </a:ext>
              </a:extLst>
            </p:cNvPr>
            <p:cNvSpPr txBox="1"/>
            <p:nvPr/>
          </p:nvSpPr>
          <p:spPr>
            <a:xfrm>
              <a:off x="1528734" y="214273"/>
              <a:ext cx="1688710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AÇÃO INDIVIDUAL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99BBBF46-1E69-099C-1FFF-646E35D164E9}"/>
              </a:ext>
            </a:extLst>
          </p:cNvPr>
          <p:cNvGrpSpPr/>
          <p:nvPr/>
        </p:nvGrpSpPr>
        <p:grpSpPr>
          <a:xfrm>
            <a:off x="7673193" y="2176321"/>
            <a:ext cx="3729067" cy="1241314"/>
            <a:chOff x="1528733" y="80267"/>
            <a:chExt cx="3729067" cy="1241314"/>
          </a:xfrm>
        </p:grpSpPr>
        <p:sp>
          <p:nvSpPr>
            <p:cNvPr id="66" name="Google Shape;573;p51">
              <a:extLst>
                <a:ext uri="{FF2B5EF4-FFF2-40B4-BE49-F238E27FC236}">
                  <a16:creationId xmlns:a16="http://schemas.microsoft.com/office/drawing/2014/main" id="{D8215605-A18B-6786-4ACF-30965AD19880}"/>
                </a:ext>
              </a:extLst>
            </p:cNvPr>
            <p:cNvSpPr/>
            <p:nvPr/>
          </p:nvSpPr>
          <p:spPr>
            <a:xfrm>
              <a:off x="1528733" y="80267"/>
              <a:ext cx="3729067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DaxCondensed-Medium" pitchFamily="2" charset="0"/>
              </a:endParaRPr>
            </a:p>
          </p:txBody>
        </p:sp>
        <p:sp>
          <p:nvSpPr>
            <p:cNvPr id="67" name="Google Shape;574;p51">
              <a:extLst>
                <a:ext uri="{FF2B5EF4-FFF2-40B4-BE49-F238E27FC236}">
                  <a16:creationId xmlns:a16="http://schemas.microsoft.com/office/drawing/2014/main" id="{B8881B6A-A1C2-D0C6-8135-63687EA3C0AE}"/>
                </a:ext>
              </a:extLst>
            </p:cNvPr>
            <p:cNvSpPr txBox="1"/>
            <p:nvPr/>
          </p:nvSpPr>
          <p:spPr>
            <a:xfrm>
              <a:off x="1944847" y="212754"/>
              <a:ext cx="3085437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PROGRAMA DE PRODUÇÃO DA MORADIA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8" name="Google Shape;585;p51">
            <a:extLst>
              <a:ext uri="{FF2B5EF4-FFF2-40B4-BE49-F238E27FC236}">
                <a16:creationId xmlns:a16="http://schemas.microsoft.com/office/drawing/2014/main" id="{EE96CE72-5BEA-2720-E405-C5E510597443}"/>
              </a:ext>
            </a:extLst>
          </p:cNvPr>
          <p:cNvSpPr txBox="1"/>
          <p:nvPr/>
        </p:nvSpPr>
        <p:spPr>
          <a:xfrm rot="5400000">
            <a:off x="10468805" y="4685187"/>
            <a:ext cx="668137" cy="92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6400" b="1" dirty="0">
                <a:solidFill>
                  <a:schemeClr val="bg1"/>
                </a:solidFill>
                <a:latin typeface="DaxCondensed-Medium" pitchFamily="2" charset="0"/>
                <a:ea typeface="Comic Sans MS"/>
                <a:cs typeface="Comic Sans MS"/>
                <a:sym typeface="Comic Sans MS"/>
              </a:rPr>
              <a:t>&gt;</a:t>
            </a:r>
            <a:endParaRPr sz="6400" b="1" dirty="0">
              <a:solidFill>
                <a:schemeClr val="bg1"/>
              </a:solidFill>
              <a:latin typeface="DaxCondensed-Medium" pitchFamily="2" charset="0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4DAE89C6-89CD-E891-C507-7E8111F14152}"/>
              </a:ext>
            </a:extLst>
          </p:cNvPr>
          <p:cNvGrpSpPr/>
          <p:nvPr/>
        </p:nvGrpSpPr>
        <p:grpSpPr>
          <a:xfrm>
            <a:off x="9770018" y="5454188"/>
            <a:ext cx="1688711" cy="1241314"/>
            <a:chOff x="1528733" y="80267"/>
            <a:chExt cx="1688711" cy="1241314"/>
          </a:xfrm>
        </p:grpSpPr>
        <p:sp>
          <p:nvSpPr>
            <p:cNvPr id="70" name="Google Shape;573;p51">
              <a:extLst>
                <a:ext uri="{FF2B5EF4-FFF2-40B4-BE49-F238E27FC236}">
                  <a16:creationId xmlns:a16="http://schemas.microsoft.com/office/drawing/2014/main" id="{DE11BBD7-BF46-872B-4E19-37570FFBE419}"/>
                </a:ext>
              </a:extLst>
            </p:cNvPr>
            <p:cNvSpPr/>
            <p:nvPr/>
          </p:nvSpPr>
          <p:spPr>
            <a:xfrm>
              <a:off x="1528733" y="80267"/>
              <a:ext cx="1688711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DaxCondensed-Medium" pitchFamily="2" charset="0"/>
              </a:endParaRPr>
            </a:p>
          </p:txBody>
        </p:sp>
        <p:sp>
          <p:nvSpPr>
            <p:cNvPr id="71" name="Google Shape;574;p51">
              <a:extLst>
                <a:ext uri="{FF2B5EF4-FFF2-40B4-BE49-F238E27FC236}">
                  <a16:creationId xmlns:a16="http://schemas.microsoft.com/office/drawing/2014/main" id="{3566A79D-122C-0B9B-F907-03CD4E8A8EA0}"/>
                </a:ext>
              </a:extLst>
            </p:cNvPr>
            <p:cNvSpPr txBox="1"/>
            <p:nvPr/>
          </p:nvSpPr>
          <p:spPr>
            <a:xfrm>
              <a:off x="1528734" y="214273"/>
              <a:ext cx="1688710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OUTROS PROGRAMAS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624A3371-5670-0E6A-2042-147B74CE3945}"/>
              </a:ext>
            </a:extLst>
          </p:cNvPr>
          <p:cNvCxnSpPr>
            <a:cxnSpLocks/>
          </p:cNvCxnSpPr>
          <p:nvPr/>
        </p:nvCxnSpPr>
        <p:spPr>
          <a:xfrm flipV="1">
            <a:off x="8287814" y="3275311"/>
            <a:ext cx="0" cy="72817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DDFBD313-2679-37E6-8D7C-6B10C7E8ED1E}"/>
              </a:ext>
            </a:extLst>
          </p:cNvPr>
          <p:cNvCxnSpPr>
            <a:cxnSpLocks/>
          </p:cNvCxnSpPr>
          <p:nvPr/>
        </p:nvCxnSpPr>
        <p:spPr>
          <a:xfrm flipV="1">
            <a:off x="10576007" y="3275311"/>
            <a:ext cx="0" cy="72817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457DEB6D-9D2C-5CE3-A7B2-AD1F64607E07}"/>
              </a:ext>
            </a:extLst>
          </p:cNvPr>
          <p:cNvGrpSpPr/>
          <p:nvPr/>
        </p:nvGrpSpPr>
        <p:grpSpPr>
          <a:xfrm>
            <a:off x="9710836" y="3592611"/>
            <a:ext cx="1688711" cy="1241314"/>
            <a:chOff x="1528733" y="80267"/>
            <a:chExt cx="1688711" cy="1241314"/>
          </a:xfrm>
        </p:grpSpPr>
        <p:sp>
          <p:nvSpPr>
            <p:cNvPr id="74" name="Google Shape;573;p51">
              <a:extLst>
                <a:ext uri="{FF2B5EF4-FFF2-40B4-BE49-F238E27FC236}">
                  <a16:creationId xmlns:a16="http://schemas.microsoft.com/office/drawing/2014/main" id="{B2FF61E4-90FA-B720-5DEA-41BB85B75482}"/>
                </a:ext>
              </a:extLst>
            </p:cNvPr>
            <p:cNvSpPr/>
            <p:nvPr/>
          </p:nvSpPr>
          <p:spPr>
            <a:xfrm>
              <a:off x="1528733" y="80267"/>
              <a:ext cx="1688711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DaxCondensed-Medium" pitchFamily="2" charset="0"/>
              </a:endParaRPr>
            </a:p>
          </p:txBody>
        </p:sp>
        <p:sp>
          <p:nvSpPr>
            <p:cNvPr id="75" name="Google Shape;574;p51">
              <a:extLst>
                <a:ext uri="{FF2B5EF4-FFF2-40B4-BE49-F238E27FC236}">
                  <a16:creationId xmlns:a16="http://schemas.microsoft.com/office/drawing/2014/main" id="{CF92089F-A446-5A39-17B2-8AA986486D5A}"/>
                </a:ext>
              </a:extLst>
            </p:cNvPr>
            <p:cNvSpPr txBox="1"/>
            <p:nvPr/>
          </p:nvSpPr>
          <p:spPr>
            <a:xfrm>
              <a:off x="1528734" y="214273"/>
              <a:ext cx="1688710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AÇÃO COLETIVA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1F6C2508-5B7C-1235-6D9A-D0F684C8F70A}"/>
              </a:ext>
            </a:extLst>
          </p:cNvPr>
          <p:cNvGrpSpPr/>
          <p:nvPr/>
        </p:nvGrpSpPr>
        <p:grpSpPr>
          <a:xfrm>
            <a:off x="7476519" y="3629975"/>
            <a:ext cx="1688711" cy="1241314"/>
            <a:chOff x="1528733" y="80267"/>
            <a:chExt cx="1688711" cy="1241314"/>
          </a:xfrm>
        </p:grpSpPr>
        <p:sp>
          <p:nvSpPr>
            <p:cNvPr id="79" name="Google Shape;573;p51">
              <a:extLst>
                <a:ext uri="{FF2B5EF4-FFF2-40B4-BE49-F238E27FC236}">
                  <a16:creationId xmlns:a16="http://schemas.microsoft.com/office/drawing/2014/main" id="{A9DFD3FB-DDCC-79B3-ADF0-4284E803F55B}"/>
                </a:ext>
              </a:extLst>
            </p:cNvPr>
            <p:cNvSpPr/>
            <p:nvPr/>
          </p:nvSpPr>
          <p:spPr>
            <a:xfrm>
              <a:off x="1528733" y="80267"/>
              <a:ext cx="1688711" cy="1241314"/>
            </a:xfrm>
            <a:prstGeom prst="roundRect">
              <a:avLst>
                <a:gd name="adj" fmla="val 16667"/>
              </a:avLst>
            </a:prstGeom>
            <a:solidFill>
              <a:srgbClr val="1636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DaxCondensed-Medium" pitchFamily="2" charset="0"/>
              </a:endParaRPr>
            </a:p>
          </p:txBody>
        </p:sp>
        <p:sp>
          <p:nvSpPr>
            <p:cNvPr id="80" name="Google Shape;574;p51">
              <a:extLst>
                <a:ext uri="{FF2B5EF4-FFF2-40B4-BE49-F238E27FC236}">
                  <a16:creationId xmlns:a16="http://schemas.microsoft.com/office/drawing/2014/main" id="{87A95B70-7FE4-20A9-4B89-6A6DC41EA65F}"/>
                </a:ext>
              </a:extLst>
            </p:cNvPr>
            <p:cNvSpPr txBox="1"/>
            <p:nvPr/>
          </p:nvSpPr>
          <p:spPr>
            <a:xfrm>
              <a:off x="1528734" y="214273"/>
              <a:ext cx="1688710" cy="1020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DaxCondensed-Medium" pitchFamily="2" charset="0"/>
                  <a:ea typeface="Nunito"/>
                  <a:cs typeface="Nunito"/>
                  <a:sym typeface="Nunito"/>
                </a:rPr>
                <a:t>AÇÃO INDIVIDUAL</a:t>
              </a:r>
              <a:endParaRPr sz="2400" dirty="0">
                <a:solidFill>
                  <a:schemeClr val="bg1"/>
                </a:solidFill>
                <a:latin typeface="DaxCondensed-Medium" pitchFamily="2" charset="0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3DD1E3EB-DD61-268B-B79D-31DDC7FE69A0}"/>
              </a:ext>
            </a:extLst>
          </p:cNvPr>
          <p:cNvCxnSpPr>
            <a:cxnSpLocks/>
          </p:cNvCxnSpPr>
          <p:nvPr/>
        </p:nvCxnSpPr>
        <p:spPr>
          <a:xfrm>
            <a:off x="7053943" y="4242316"/>
            <a:ext cx="6192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7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C268DFA-D16F-8DD9-8F34-0B66526E6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"/>
          <a:stretch/>
        </p:blipFill>
        <p:spPr>
          <a:xfrm>
            <a:off x="0" y="-3739"/>
            <a:ext cx="2203932" cy="6861739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4F6C64F2-35F8-B6E0-90F6-7DF879F00811}"/>
              </a:ext>
            </a:extLst>
          </p:cNvPr>
          <p:cNvSpPr/>
          <p:nvPr/>
        </p:nvSpPr>
        <p:spPr>
          <a:xfrm rot="3032066">
            <a:off x="7077490" y="1798905"/>
            <a:ext cx="4990875" cy="4898380"/>
          </a:xfrm>
          <a:custGeom>
            <a:avLst/>
            <a:gdLst>
              <a:gd name="connsiteX0" fmla="*/ 0 w 4990875"/>
              <a:gd name="connsiteY0" fmla="*/ 2449190 h 4898380"/>
              <a:gd name="connsiteX1" fmla="*/ 2495438 w 4990875"/>
              <a:gd name="connsiteY1" fmla="*/ 0 h 4898380"/>
              <a:gd name="connsiteX2" fmla="*/ 4990876 w 4990875"/>
              <a:gd name="connsiteY2" fmla="*/ 2449190 h 4898380"/>
              <a:gd name="connsiteX3" fmla="*/ 2495438 w 4990875"/>
              <a:gd name="connsiteY3" fmla="*/ 4898380 h 4898380"/>
              <a:gd name="connsiteX4" fmla="*/ 0 w 4990875"/>
              <a:gd name="connsiteY4" fmla="*/ 2449190 h 489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0875" h="4898380" fill="none" extrusionOk="0">
                <a:moveTo>
                  <a:pt x="0" y="2449190"/>
                </a:moveTo>
                <a:cubicBezTo>
                  <a:pt x="-143422" y="1049562"/>
                  <a:pt x="1010303" y="-101253"/>
                  <a:pt x="2495438" y="0"/>
                </a:cubicBezTo>
                <a:cubicBezTo>
                  <a:pt x="4018810" y="145914"/>
                  <a:pt x="4831737" y="1133640"/>
                  <a:pt x="4990876" y="2449190"/>
                </a:cubicBezTo>
                <a:cubicBezTo>
                  <a:pt x="5017597" y="3564915"/>
                  <a:pt x="3895768" y="5010187"/>
                  <a:pt x="2495438" y="4898380"/>
                </a:cubicBezTo>
                <a:cubicBezTo>
                  <a:pt x="1017620" y="5005187"/>
                  <a:pt x="-167971" y="3814683"/>
                  <a:pt x="0" y="2449190"/>
                </a:cubicBezTo>
                <a:close/>
              </a:path>
              <a:path w="4990875" h="4898380" stroke="0" extrusionOk="0">
                <a:moveTo>
                  <a:pt x="0" y="2449190"/>
                </a:moveTo>
                <a:cubicBezTo>
                  <a:pt x="-134077" y="1104364"/>
                  <a:pt x="905688" y="222641"/>
                  <a:pt x="2495438" y="0"/>
                </a:cubicBezTo>
                <a:cubicBezTo>
                  <a:pt x="4070991" y="266690"/>
                  <a:pt x="4847673" y="1041460"/>
                  <a:pt x="4990876" y="2449190"/>
                </a:cubicBezTo>
                <a:cubicBezTo>
                  <a:pt x="4863606" y="3878924"/>
                  <a:pt x="3916897" y="5022413"/>
                  <a:pt x="2495438" y="4898380"/>
                </a:cubicBezTo>
                <a:cubicBezTo>
                  <a:pt x="1161105" y="4913629"/>
                  <a:pt x="166625" y="4033121"/>
                  <a:pt x="0" y="244919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8D0023-AA7F-4968-DB0B-0E73F2CF1A8E}"/>
              </a:ext>
            </a:extLst>
          </p:cNvPr>
          <p:cNvSpPr txBox="1"/>
          <p:nvPr/>
        </p:nvSpPr>
        <p:spPr>
          <a:xfrm>
            <a:off x="8962859" y="5620597"/>
            <a:ext cx="4831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>
              <a:buSzPts val="1400"/>
            </a:pPr>
            <a:r>
              <a:rPr lang="pt-BR" sz="1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11 postos de Assistência Técnica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6E056A-1431-9280-8926-8A11E3D54D7F}"/>
              </a:ext>
            </a:extLst>
          </p:cNvPr>
          <p:cNvSpPr txBox="1"/>
          <p:nvPr/>
        </p:nvSpPr>
        <p:spPr>
          <a:xfrm>
            <a:off x="539008" y="535501"/>
            <a:ext cx="73150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262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CODHAB - PÚBLICO</a:t>
            </a:r>
          </a:p>
          <a:p>
            <a:pPr marL="186262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Companhia de Desenvolvimento </a:t>
            </a:r>
          </a:p>
          <a:p>
            <a:pPr marL="186262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Habitacional do Distrito Federal</a:t>
            </a:r>
          </a:p>
          <a:p>
            <a:pPr marL="186262">
              <a:buSzPts val="1400"/>
            </a:pPr>
            <a:endParaRPr lang="pt-BR" sz="44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  <a:sym typeface="Calibri"/>
            </a:endParaRPr>
          </a:p>
        </p:txBody>
      </p:sp>
      <p:pic>
        <p:nvPicPr>
          <p:cNvPr id="7" name="Google Shape;753;p62">
            <a:extLst>
              <a:ext uri="{FF2B5EF4-FFF2-40B4-BE49-F238E27FC236}">
                <a16:creationId xmlns:a16="http://schemas.microsoft.com/office/drawing/2014/main" id="{C08248A9-92DE-8A48-F260-7E467C0368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890" b="10784"/>
          <a:stretch/>
        </p:blipFill>
        <p:spPr>
          <a:xfrm>
            <a:off x="7536480" y="3089867"/>
            <a:ext cx="4072893" cy="2316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35EA5DA-2B30-B0CE-5729-0964DABB1076}"/>
              </a:ext>
            </a:extLst>
          </p:cNvPr>
          <p:cNvGrpSpPr/>
          <p:nvPr/>
        </p:nvGrpSpPr>
        <p:grpSpPr>
          <a:xfrm>
            <a:off x="1851990" y="2768359"/>
            <a:ext cx="2500378" cy="1622959"/>
            <a:chOff x="9820400" y="4752469"/>
            <a:chExt cx="3572934" cy="2319140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35F25E7-206D-9A30-E1DE-2167F3C59F08}"/>
                </a:ext>
              </a:extLst>
            </p:cNvPr>
            <p:cNvSpPr/>
            <p:nvPr/>
          </p:nvSpPr>
          <p:spPr>
            <a:xfrm rot="6317841">
              <a:off x="10592451" y="4749658"/>
              <a:ext cx="2319140" cy="2324762"/>
            </a:xfrm>
            <a:custGeom>
              <a:avLst/>
              <a:gdLst>
                <a:gd name="connsiteX0" fmla="*/ 0 w 1622959"/>
                <a:gd name="connsiteY0" fmla="*/ 813447 h 1626894"/>
                <a:gd name="connsiteX1" fmla="*/ 811480 w 1622959"/>
                <a:gd name="connsiteY1" fmla="*/ 0 h 1626894"/>
                <a:gd name="connsiteX2" fmla="*/ 1622960 w 1622959"/>
                <a:gd name="connsiteY2" fmla="*/ 813447 h 1626894"/>
                <a:gd name="connsiteX3" fmla="*/ 811480 w 1622959"/>
                <a:gd name="connsiteY3" fmla="*/ 1626894 h 1626894"/>
                <a:gd name="connsiteX4" fmla="*/ 0 w 1622959"/>
                <a:gd name="connsiteY4" fmla="*/ 813447 h 162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959" h="1626894" fill="none" extrusionOk="0">
                  <a:moveTo>
                    <a:pt x="0" y="813447"/>
                  </a:moveTo>
                  <a:cubicBezTo>
                    <a:pt x="-42235" y="350359"/>
                    <a:pt x="329336" y="-32168"/>
                    <a:pt x="811480" y="0"/>
                  </a:cubicBezTo>
                  <a:cubicBezTo>
                    <a:pt x="1320967" y="61629"/>
                    <a:pt x="1589773" y="371930"/>
                    <a:pt x="1622960" y="813447"/>
                  </a:cubicBezTo>
                  <a:cubicBezTo>
                    <a:pt x="1624333" y="1250528"/>
                    <a:pt x="1271234" y="1685409"/>
                    <a:pt x="811480" y="1626894"/>
                  </a:cubicBezTo>
                  <a:cubicBezTo>
                    <a:pt x="286730" y="1708996"/>
                    <a:pt x="-41595" y="1265881"/>
                    <a:pt x="0" y="813447"/>
                  </a:cubicBezTo>
                  <a:close/>
                </a:path>
                <a:path w="1622959" h="1626894" stroke="0" extrusionOk="0">
                  <a:moveTo>
                    <a:pt x="0" y="813447"/>
                  </a:moveTo>
                  <a:cubicBezTo>
                    <a:pt x="-89387" y="369409"/>
                    <a:pt x="341350" y="23113"/>
                    <a:pt x="811480" y="0"/>
                  </a:cubicBezTo>
                  <a:cubicBezTo>
                    <a:pt x="1312824" y="71855"/>
                    <a:pt x="1593552" y="352882"/>
                    <a:pt x="1622960" y="813447"/>
                  </a:cubicBezTo>
                  <a:cubicBezTo>
                    <a:pt x="1601720" y="1275565"/>
                    <a:pt x="1281464" y="1689435"/>
                    <a:pt x="811480" y="1626894"/>
                  </a:cubicBezTo>
                  <a:cubicBezTo>
                    <a:pt x="393816" y="1637500"/>
                    <a:pt x="33086" y="1308626"/>
                    <a:pt x="0" y="81344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Google Shape;73;p15">
              <a:extLst>
                <a:ext uri="{FF2B5EF4-FFF2-40B4-BE49-F238E27FC236}">
                  <a16:creationId xmlns:a16="http://schemas.microsoft.com/office/drawing/2014/main" id="{8B6F4C64-516A-E649-8576-D370F23C3859}"/>
                </a:ext>
              </a:extLst>
            </p:cNvPr>
            <p:cNvSpPr txBox="1"/>
            <p:nvPr/>
          </p:nvSpPr>
          <p:spPr>
            <a:xfrm>
              <a:off x="9820400" y="5211890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PRODUÇÃO</a:t>
              </a:r>
            </a:p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da moradia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3F15792-C14A-AAE6-D94D-3F220A8161BE}"/>
              </a:ext>
            </a:extLst>
          </p:cNvPr>
          <p:cNvGrpSpPr/>
          <p:nvPr/>
        </p:nvGrpSpPr>
        <p:grpSpPr>
          <a:xfrm>
            <a:off x="4223898" y="2756033"/>
            <a:ext cx="3051271" cy="1980536"/>
            <a:chOff x="9820400" y="4752469"/>
            <a:chExt cx="3572934" cy="231914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3EB7DE2-2811-6A12-5731-A00081A0A66E}"/>
                </a:ext>
              </a:extLst>
            </p:cNvPr>
            <p:cNvSpPr/>
            <p:nvPr/>
          </p:nvSpPr>
          <p:spPr>
            <a:xfrm rot="6317841">
              <a:off x="10592451" y="4749658"/>
              <a:ext cx="2319140" cy="2324762"/>
            </a:xfrm>
            <a:custGeom>
              <a:avLst/>
              <a:gdLst>
                <a:gd name="connsiteX0" fmla="*/ 0 w 1980536"/>
                <a:gd name="connsiteY0" fmla="*/ 992668 h 1985336"/>
                <a:gd name="connsiteX1" fmla="*/ 990268 w 1980536"/>
                <a:gd name="connsiteY1" fmla="*/ 0 h 1985336"/>
                <a:gd name="connsiteX2" fmla="*/ 1980536 w 1980536"/>
                <a:gd name="connsiteY2" fmla="*/ 992668 h 1985336"/>
                <a:gd name="connsiteX3" fmla="*/ 990268 w 1980536"/>
                <a:gd name="connsiteY3" fmla="*/ 1985336 h 1985336"/>
                <a:gd name="connsiteX4" fmla="*/ 0 w 1980536"/>
                <a:gd name="connsiteY4" fmla="*/ 992668 h 198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536" h="1985336" fill="none" extrusionOk="0">
                  <a:moveTo>
                    <a:pt x="0" y="992668"/>
                  </a:moveTo>
                  <a:cubicBezTo>
                    <a:pt x="-109278" y="408638"/>
                    <a:pt x="413654" y="-28124"/>
                    <a:pt x="990268" y="0"/>
                  </a:cubicBezTo>
                  <a:cubicBezTo>
                    <a:pt x="1545891" y="8757"/>
                    <a:pt x="1904817" y="462085"/>
                    <a:pt x="1980536" y="992668"/>
                  </a:cubicBezTo>
                  <a:cubicBezTo>
                    <a:pt x="1989234" y="1463780"/>
                    <a:pt x="1563365" y="2117595"/>
                    <a:pt x="990268" y="1985336"/>
                  </a:cubicBezTo>
                  <a:cubicBezTo>
                    <a:pt x="385451" y="2047417"/>
                    <a:pt x="-82010" y="1547173"/>
                    <a:pt x="0" y="992668"/>
                  </a:cubicBezTo>
                  <a:close/>
                </a:path>
                <a:path w="1980536" h="1985336" stroke="0" extrusionOk="0">
                  <a:moveTo>
                    <a:pt x="0" y="992668"/>
                  </a:moveTo>
                  <a:cubicBezTo>
                    <a:pt x="-71884" y="448628"/>
                    <a:pt x="394403" y="51519"/>
                    <a:pt x="990268" y="0"/>
                  </a:cubicBezTo>
                  <a:cubicBezTo>
                    <a:pt x="1583852" y="63070"/>
                    <a:pt x="1925927" y="423429"/>
                    <a:pt x="1980536" y="992668"/>
                  </a:cubicBezTo>
                  <a:cubicBezTo>
                    <a:pt x="1963220" y="1551391"/>
                    <a:pt x="1581847" y="2113388"/>
                    <a:pt x="990268" y="1985336"/>
                  </a:cubicBezTo>
                  <a:cubicBezTo>
                    <a:pt x="471312" y="1995055"/>
                    <a:pt x="70109" y="1638216"/>
                    <a:pt x="0" y="99266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Google Shape;73;p15">
              <a:extLst>
                <a:ext uri="{FF2B5EF4-FFF2-40B4-BE49-F238E27FC236}">
                  <a16:creationId xmlns:a16="http://schemas.microsoft.com/office/drawing/2014/main" id="{F3536420-A1B2-1100-392F-F6CADB2F17E9}"/>
                </a:ext>
              </a:extLst>
            </p:cNvPr>
            <p:cNvSpPr txBox="1"/>
            <p:nvPr/>
          </p:nvSpPr>
          <p:spPr>
            <a:xfrm>
              <a:off x="9820400" y="5353416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MELHORIA</a:t>
              </a:r>
            </a:p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da moradia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03F7540-8945-38BA-E002-A06E66EE521E}"/>
              </a:ext>
            </a:extLst>
          </p:cNvPr>
          <p:cNvGrpSpPr/>
          <p:nvPr/>
        </p:nvGrpSpPr>
        <p:grpSpPr>
          <a:xfrm>
            <a:off x="2684577" y="4338080"/>
            <a:ext cx="3051271" cy="2442354"/>
            <a:chOff x="9801279" y="4279030"/>
            <a:chExt cx="3572934" cy="2859913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35E87038-40F4-6229-49C4-1338FEC7BA95}"/>
                </a:ext>
              </a:extLst>
            </p:cNvPr>
            <p:cNvSpPr/>
            <p:nvPr/>
          </p:nvSpPr>
          <p:spPr>
            <a:xfrm rot="6317841">
              <a:off x="10282718" y="4275564"/>
              <a:ext cx="2859913" cy="2866845"/>
            </a:xfrm>
            <a:custGeom>
              <a:avLst/>
              <a:gdLst>
                <a:gd name="connsiteX0" fmla="*/ 0 w 2442354"/>
                <a:gd name="connsiteY0" fmla="*/ 1224137 h 2448274"/>
                <a:gd name="connsiteX1" fmla="*/ 1221177 w 2442354"/>
                <a:gd name="connsiteY1" fmla="*/ 0 h 2448274"/>
                <a:gd name="connsiteX2" fmla="*/ 2442354 w 2442354"/>
                <a:gd name="connsiteY2" fmla="*/ 1224137 h 2448274"/>
                <a:gd name="connsiteX3" fmla="*/ 1221177 w 2442354"/>
                <a:gd name="connsiteY3" fmla="*/ 2448274 h 2448274"/>
                <a:gd name="connsiteX4" fmla="*/ 0 w 2442354"/>
                <a:gd name="connsiteY4" fmla="*/ 1224137 h 24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2354" h="2448274" fill="none" extrusionOk="0">
                  <a:moveTo>
                    <a:pt x="0" y="1224137"/>
                  </a:moveTo>
                  <a:cubicBezTo>
                    <a:pt x="-93737" y="517361"/>
                    <a:pt x="443187" y="-98044"/>
                    <a:pt x="1221177" y="0"/>
                  </a:cubicBezTo>
                  <a:cubicBezTo>
                    <a:pt x="1940256" y="44868"/>
                    <a:pt x="2285015" y="584745"/>
                    <a:pt x="2442354" y="1224137"/>
                  </a:cubicBezTo>
                  <a:cubicBezTo>
                    <a:pt x="2457801" y="1763252"/>
                    <a:pt x="1925767" y="2600562"/>
                    <a:pt x="1221177" y="2448274"/>
                  </a:cubicBezTo>
                  <a:cubicBezTo>
                    <a:pt x="448842" y="2553229"/>
                    <a:pt x="-135283" y="1910553"/>
                    <a:pt x="0" y="1224137"/>
                  </a:cubicBezTo>
                  <a:close/>
                </a:path>
                <a:path w="2442354" h="2448274" stroke="0" extrusionOk="0">
                  <a:moveTo>
                    <a:pt x="0" y="1224137"/>
                  </a:moveTo>
                  <a:cubicBezTo>
                    <a:pt x="-37035" y="550226"/>
                    <a:pt x="512323" y="36220"/>
                    <a:pt x="1221177" y="0"/>
                  </a:cubicBezTo>
                  <a:cubicBezTo>
                    <a:pt x="1910745" y="20447"/>
                    <a:pt x="2408107" y="534893"/>
                    <a:pt x="2442354" y="1224137"/>
                  </a:cubicBezTo>
                  <a:cubicBezTo>
                    <a:pt x="2400890" y="1925322"/>
                    <a:pt x="1950450" y="2605473"/>
                    <a:pt x="1221177" y="2448274"/>
                  </a:cubicBezTo>
                  <a:cubicBezTo>
                    <a:pt x="639769" y="2480618"/>
                    <a:pt x="22990" y="1932120"/>
                    <a:pt x="0" y="12241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Google Shape;73;p15">
              <a:extLst>
                <a:ext uri="{FF2B5EF4-FFF2-40B4-BE49-F238E27FC236}">
                  <a16:creationId xmlns:a16="http://schemas.microsoft.com/office/drawing/2014/main" id="{3B53D960-62B3-9181-5DF5-6E9E2D82F955}"/>
                </a:ext>
              </a:extLst>
            </p:cNvPr>
            <p:cNvSpPr txBox="1"/>
            <p:nvPr/>
          </p:nvSpPr>
          <p:spPr>
            <a:xfrm>
              <a:off x="9801279" y="4703322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Regularização </a:t>
              </a:r>
            </a:p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FUNDIÁRIA</a:t>
              </a:r>
            </a:p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Infraestrutura do espaço público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8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6E056A-1431-9280-8926-8A11E3D54D7F}"/>
              </a:ext>
            </a:extLst>
          </p:cNvPr>
          <p:cNvSpPr txBox="1"/>
          <p:nvPr/>
        </p:nvSpPr>
        <p:spPr>
          <a:xfrm>
            <a:off x="539008" y="535501"/>
            <a:ext cx="7315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262">
              <a:buSzPts val="1400"/>
            </a:pPr>
            <a:r>
              <a:rPr lang="pt-BR" sz="4400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CONDE - PARAÍBA </a:t>
            </a: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- PÚBLICO</a:t>
            </a:r>
          </a:p>
          <a:p>
            <a:pPr marL="186262">
              <a:buSzPts val="1400"/>
            </a:pPr>
            <a:endParaRPr lang="pt-BR" sz="44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  <a:sym typeface="Calibri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35EA5DA-2B30-B0CE-5729-0964DABB1076}"/>
              </a:ext>
            </a:extLst>
          </p:cNvPr>
          <p:cNvGrpSpPr/>
          <p:nvPr/>
        </p:nvGrpSpPr>
        <p:grpSpPr>
          <a:xfrm>
            <a:off x="6768821" y="202441"/>
            <a:ext cx="2500378" cy="1622959"/>
            <a:chOff x="9820400" y="4752469"/>
            <a:chExt cx="3572934" cy="2319140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E35F25E7-206D-9A30-E1DE-2167F3C59F08}"/>
                </a:ext>
              </a:extLst>
            </p:cNvPr>
            <p:cNvSpPr/>
            <p:nvPr/>
          </p:nvSpPr>
          <p:spPr>
            <a:xfrm rot="6317841">
              <a:off x="10592451" y="4749658"/>
              <a:ext cx="2319140" cy="2324762"/>
            </a:xfrm>
            <a:custGeom>
              <a:avLst/>
              <a:gdLst>
                <a:gd name="connsiteX0" fmla="*/ 0 w 1622959"/>
                <a:gd name="connsiteY0" fmla="*/ 813447 h 1626894"/>
                <a:gd name="connsiteX1" fmla="*/ 811480 w 1622959"/>
                <a:gd name="connsiteY1" fmla="*/ 0 h 1626894"/>
                <a:gd name="connsiteX2" fmla="*/ 1622960 w 1622959"/>
                <a:gd name="connsiteY2" fmla="*/ 813447 h 1626894"/>
                <a:gd name="connsiteX3" fmla="*/ 811480 w 1622959"/>
                <a:gd name="connsiteY3" fmla="*/ 1626894 h 1626894"/>
                <a:gd name="connsiteX4" fmla="*/ 0 w 1622959"/>
                <a:gd name="connsiteY4" fmla="*/ 813447 h 162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959" h="1626894" fill="none" extrusionOk="0">
                  <a:moveTo>
                    <a:pt x="0" y="813447"/>
                  </a:moveTo>
                  <a:cubicBezTo>
                    <a:pt x="-42235" y="350359"/>
                    <a:pt x="329336" y="-32168"/>
                    <a:pt x="811480" y="0"/>
                  </a:cubicBezTo>
                  <a:cubicBezTo>
                    <a:pt x="1320967" y="61629"/>
                    <a:pt x="1589773" y="371930"/>
                    <a:pt x="1622960" y="813447"/>
                  </a:cubicBezTo>
                  <a:cubicBezTo>
                    <a:pt x="1624333" y="1250528"/>
                    <a:pt x="1271234" y="1685409"/>
                    <a:pt x="811480" y="1626894"/>
                  </a:cubicBezTo>
                  <a:cubicBezTo>
                    <a:pt x="286730" y="1708996"/>
                    <a:pt x="-41595" y="1265881"/>
                    <a:pt x="0" y="813447"/>
                  </a:cubicBezTo>
                  <a:close/>
                </a:path>
                <a:path w="1622959" h="1626894" stroke="0" extrusionOk="0">
                  <a:moveTo>
                    <a:pt x="0" y="813447"/>
                  </a:moveTo>
                  <a:cubicBezTo>
                    <a:pt x="-89387" y="369409"/>
                    <a:pt x="341350" y="23113"/>
                    <a:pt x="811480" y="0"/>
                  </a:cubicBezTo>
                  <a:cubicBezTo>
                    <a:pt x="1312824" y="71855"/>
                    <a:pt x="1593552" y="352882"/>
                    <a:pt x="1622960" y="813447"/>
                  </a:cubicBezTo>
                  <a:cubicBezTo>
                    <a:pt x="1601720" y="1275565"/>
                    <a:pt x="1281464" y="1689435"/>
                    <a:pt x="811480" y="1626894"/>
                  </a:cubicBezTo>
                  <a:cubicBezTo>
                    <a:pt x="393816" y="1637500"/>
                    <a:pt x="33086" y="1308626"/>
                    <a:pt x="0" y="81344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Google Shape;73;p15">
              <a:extLst>
                <a:ext uri="{FF2B5EF4-FFF2-40B4-BE49-F238E27FC236}">
                  <a16:creationId xmlns:a16="http://schemas.microsoft.com/office/drawing/2014/main" id="{8B6F4C64-516A-E649-8576-D370F23C3859}"/>
                </a:ext>
              </a:extLst>
            </p:cNvPr>
            <p:cNvSpPr txBox="1"/>
            <p:nvPr/>
          </p:nvSpPr>
          <p:spPr>
            <a:xfrm>
              <a:off x="9820400" y="5211890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PRODUÇÃO</a:t>
              </a:r>
            </a:p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da moradia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3F15792-C14A-AAE6-D94D-3F220A8161BE}"/>
              </a:ext>
            </a:extLst>
          </p:cNvPr>
          <p:cNvGrpSpPr/>
          <p:nvPr/>
        </p:nvGrpSpPr>
        <p:grpSpPr>
          <a:xfrm>
            <a:off x="9140729" y="190115"/>
            <a:ext cx="3051271" cy="1980536"/>
            <a:chOff x="9820400" y="4752469"/>
            <a:chExt cx="3572934" cy="2319140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3EB7DE2-2811-6A12-5731-A00081A0A66E}"/>
                </a:ext>
              </a:extLst>
            </p:cNvPr>
            <p:cNvSpPr/>
            <p:nvPr/>
          </p:nvSpPr>
          <p:spPr>
            <a:xfrm rot="6317841">
              <a:off x="10592451" y="4749658"/>
              <a:ext cx="2319140" cy="2324762"/>
            </a:xfrm>
            <a:custGeom>
              <a:avLst/>
              <a:gdLst>
                <a:gd name="connsiteX0" fmla="*/ 0 w 1980536"/>
                <a:gd name="connsiteY0" fmla="*/ 992668 h 1985336"/>
                <a:gd name="connsiteX1" fmla="*/ 990268 w 1980536"/>
                <a:gd name="connsiteY1" fmla="*/ 0 h 1985336"/>
                <a:gd name="connsiteX2" fmla="*/ 1980536 w 1980536"/>
                <a:gd name="connsiteY2" fmla="*/ 992668 h 1985336"/>
                <a:gd name="connsiteX3" fmla="*/ 990268 w 1980536"/>
                <a:gd name="connsiteY3" fmla="*/ 1985336 h 1985336"/>
                <a:gd name="connsiteX4" fmla="*/ 0 w 1980536"/>
                <a:gd name="connsiteY4" fmla="*/ 992668 h 198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536" h="1985336" fill="none" extrusionOk="0">
                  <a:moveTo>
                    <a:pt x="0" y="992668"/>
                  </a:moveTo>
                  <a:cubicBezTo>
                    <a:pt x="-109278" y="408638"/>
                    <a:pt x="413654" y="-28124"/>
                    <a:pt x="990268" y="0"/>
                  </a:cubicBezTo>
                  <a:cubicBezTo>
                    <a:pt x="1545891" y="8757"/>
                    <a:pt x="1904817" y="462085"/>
                    <a:pt x="1980536" y="992668"/>
                  </a:cubicBezTo>
                  <a:cubicBezTo>
                    <a:pt x="1989234" y="1463780"/>
                    <a:pt x="1563365" y="2117595"/>
                    <a:pt x="990268" y="1985336"/>
                  </a:cubicBezTo>
                  <a:cubicBezTo>
                    <a:pt x="385451" y="2047417"/>
                    <a:pt x="-82010" y="1547173"/>
                    <a:pt x="0" y="992668"/>
                  </a:cubicBezTo>
                  <a:close/>
                </a:path>
                <a:path w="1980536" h="1985336" stroke="0" extrusionOk="0">
                  <a:moveTo>
                    <a:pt x="0" y="992668"/>
                  </a:moveTo>
                  <a:cubicBezTo>
                    <a:pt x="-71884" y="448628"/>
                    <a:pt x="394403" y="51519"/>
                    <a:pt x="990268" y="0"/>
                  </a:cubicBezTo>
                  <a:cubicBezTo>
                    <a:pt x="1583852" y="63070"/>
                    <a:pt x="1925927" y="423429"/>
                    <a:pt x="1980536" y="992668"/>
                  </a:cubicBezTo>
                  <a:cubicBezTo>
                    <a:pt x="1963220" y="1551391"/>
                    <a:pt x="1581847" y="2113388"/>
                    <a:pt x="990268" y="1985336"/>
                  </a:cubicBezTo>
                  <a:cubicBezTo>
                    <a:pt x="471312" y="1995055"/>
                    <a:pt x="70109" y="1638216"/>
                    <a:pt x="0" y="99266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Google Shape;73;p15">
              <a:extLst>
                <a:ext uri="{FF2B5EF4-FFF2-40B4-BE49-F238E27FC236}">
                  <a16:creationId xmlns:a16="http://schemas.microsoft.com/office/drawing/2014/main" id="{F3536420-A1B2-1100-392F-F6CADB2F17E9}"/>
                </a:ext>
              </a:extLst>
            </p:cNvPr>
            <p:cNvSpPr txBox="1"/>
            <p:nvPr/>
          </p:nvSpPr>
          <p:spPr>
            <a:xfrm>
              <a:off x="9820400" y="5353416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MELHORIA</a:t>
              </a:r>
            </a:p>
            <a:p>
              <a:pPr marL="186262" algn="ctr">
                <a:buSzPts val="1400"/>
              </a:pPr>
              <a:r>
                <a:rPr lang="pt-BR" sz="2400" dirty="0" smtClean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das moradias</a:t>
              </a:r>
              <a:endParaRPr lang="pt-BR" sz="2400" dirty="0">
                <a:solidFill>
                  <a:srgbClr val="16365D"/>
                </a:solidFill>
                <a:latin typeface="DaxCondensed-Bold" pitchFamily="2" charset="0"/>
                <a:sym typeface="Calibri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03F7540-8945-38BA-E002-A06E66EE521E}"/>
              </a:ext>
            </a:extLst>
          </p:cNvPr>
          <p:cNvGrpSpPr/>
          <p:nvPr/>
        </p:nvGrpSpPr>
        <p:grpSpPr>
          <a:xfrm>
            <a:off x="8906411" y="2922041"/>
            <a:ext cx="3051271" cy="2442354"/>
            <a:chOff x="11329393" y="5625499"/>
            <a:chExt cx="3572934" cy="2859913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35E87038-40F4-6229-49C4-1338FEC7BA95}"/>
                </a:ext>
              </a:extLst>
            </p:cNvPr>
            <p:cNvSpPr/>
            <p:nvPr/>
          </p:nvSpPr>
          <p:spPr>
            <a:xfrm rot="6317841">
              <a:off x="11908632" y="5622033"/>
              <a:ext cx="2859913" cy="2866845"/>
            </a:xfrm>
            <a:custGeom>
              <a:avLst/>
              <a:gdLst>
                <a:gd name="connsiteX0" fmla="*/ 0 w 2442354"/>
                <a:gd name="connsiteY0" fmla="*/ 1224137 h 2448274"/>
                <a:gd name="connsiteX1" fmla="*/ 1221177 w 2442354"/>
                <a:gd name="connsiteY1" fmla="*/ 0 h 2448274"/>
                <a:gd name="connsiteX2" fmla="*/ 2442354 w 2442354"/>
                <a:gd name="connsiteY2" fmla="*/ 1224137 h 2448274"/>
                <a:gd name="connsiteX3" fmla="*/ 1221177 w 2442354"/>
                <a:gd name="connsiteY3" fmla="*/ 2448274 h 2448274"/>
                <a:gd name="connsiteX4" fmla="*/ 0 w 2442354"/>
                <a:gd name="connsiteY4" fmla="*/ 1224137 h 24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2354" h="2448274" fill="none" extrusionOk="0">
                  <a:moveTo>
                    <a:pt x="0" y="1224137"/>
                  </a:moveTo>
                  <a:cubicBezTo>
                    <a:pt x="-93737" y="517361"/>
                    <a:pt x="443187" y="-98044"/>
                    <a:pt x="1221177" y="0"/>
                  </a:cubicBezTo>
                  <a:cubicBezTo>
                    <a:pt x="1940256" y="44868"/>
                    <a:pt x="2285015" y="584745"/>
                    <a:pt x="2442354" y="1224137"/>
                  </a:cubicBezTo>
                  <a:cubicBezTo>
                    <a:pt x="2457801" y="1763252"/>
                    <a:pt x="1925767" y="2600562"/>
                    <a:pt x="1221177" y="2448274"/>
                  </a:cubicBezTo>
                  <a:cubicBezTo>
                    <a:pt x="448842" y="2553229"/>
                    <a:pt x="-135283" y="1910553"/>
                    <a:pt x="0" y="1224137"/>
                  </a:cubicBezTo>
                  <a:close/>
                </a:path>
                <a:path w="2442354" h="2448274" stroke="0" extrusionOk="0">
                  <a:moveTo>
                    <a:pt x="0" y="1224137"/>
                  </a:moveTo>
                  <a:cubicBezTo>
                    <a:pt x="-37035" y="550226"/>
                    <a:pt x="512323" y="36220"/>
                    <a:pt x="1221177" y="0"/>
                  </a:cubicBezTo>
                  <a:cubicBezTo>
                    <a:pt x="1910745" y="20447"/>
                    <a:pt x="2408107" y="534893"/>
                    <a:pt x="2442354" y="1224137"/>
                  </a:cubicBezTo>
                  <a:cubicBezTo>
                    <a:pt x="2400890" y="1925322"/>
                    <a:pt x="1950450" y="2605473"/>
                    <a:pt x="1221177" y="2448274"/>
                  </a:cubicBezTo>
                  <a:cubicBezTo>
                    <a:pt x="639769" y="2480618"/>
                    <a:pt x="22990" y="1932120"/>
                    <a:pt x="0" y="12241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Google Shape;73;p15">
              <a:extLst>
                <a:ext uri="{FF2B5EF4-FFF2-40B4-BE49-F238E27FC236}">
                  <a16:creationId xmlns:a16="http://schemas.microsoft.com/office/drawing/2014/main" id="{3B53D960-62B3-9181-5DF5-6E9E2D82F955}"/>
                </a:ext>
              </a:extLst>
            </p:cNvPr>
            <p:cNvSpPr txBox="1"/>
            <p:nvPr/>
          </p:nvSpPr>
          <p:spPr>
            <a:xfrm>
              <a:off x="11329393" y="6062508"/>
              <a:ext cx="3572934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Regularização </a:t>
              </a:r>
            </a:p>
            <a:p>
              <a:pPr marL="186262" algn="ctr">
                <a:buSzPts val="1400"/>
              </a:pPr>
              <a:r>
                <a:rPr lang="pt-BR" sz="24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FUNDIÁRIA</a:t>
              </a:r>
            </a:p>
            <a:p>
              <a:pPr marL="186262" algn="ctr">
                <a:buSzPts val="1400"/>
              </a:pPr>
              <a:endParaRPr lang="pt-BR" sz="2400" dirty="0">
                <a:solidFill>
                  <a:srgbClr val="16365D"/>
                </a:solidFill>
                <a:latin typeface="DaxCondensed-Bold" pitchFamily="2" charset="0"/>
                <a:sym typeface="Calibri"/>
              </a:endParaRPr>
            </a:p>
            <a:p>
              <a:pPr marL="186262" algn="ctr">
                <a:buSzPts val="1400"/>
              </a:pPr>
              <a:r>
                <a:rPr lang="pt-BR" sz="2400" dirty="0" smtClean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AUTOGESTÃO</a:t>
              </a:r>
              <a:endParaRPr lang="pt-BR" sz="2400" dirty="0">
                <a:solidFill>
                  <a:srgbClr val="16365D"/>
                </a:solidFill>
                <a:latin typeface="DaxCondensed-Bold" pitchFamily="2" charset="0"/>
                <a:sym typeface="Calibri"/>
              </a:endParaRPr>
            </a:p>
          </p:txBody>
        </p:sp>
      </p:grpSp>
      <p:pic>
        <p:nvPicPr>
          <p:cNvPr id="2" name="Imagem 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t="7469" b="8083"/>
          <a:stretch/>
        </p:blipFill>
        <p:spPr>
          <a:xfrm>
            <a:off x="0" y="2518627"/>
            <a:ext cx="9165902" cy="43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795" y="0"/>
            <a:ext cx="12215886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Shape 474"/>
          <p:cNvGrpSpPr/>
          <p:nvPr/>
        </p:nvGrpSpPr>
        <p:grpSpPr>
          <a:xfrm>
            <a:off x="1631504" y="116632"/>
            <a:ext cx="9516614" cy="6703006"/>
            <a:chOff x="3646934" y="332656"/>
            <a:chExt cx="8280920" cy="5832648"/>
          </a:xfrm>
        </p:grpSpPr>
        <p:pic>
          <p:nvPicPr>
            <p:cNvPr id="10" name="Shape 475"/>
            <p:cNvPicPr preferRelativeResize="0"/>
            <p:nvPr/>
          </p:nvPicPr>
          <p:blipFill rotWithShape="1">
            <a:blip r:embed="rId3">
              <a:alphaModFix/>
              <a:grayscl/>
            </a:blip>
            <a:srcRect l="51390" t="1209" r="173" b="1210"/>
            <a:stretch/>
          </p:blipFill>
          <p:spPr>
            <a:xfrm>
              <a:off x="6023198" y="332656"/>
              <a:ext cx="5904656" cy="5809032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</p:pic>
        <p:pic>
          <p:nvPicPr>
            <p:cNvPr id="11" name="Shape 476"/>
            <p:cNvPicPr preferRelativeResize="0"/>
            <p:nvPr/>
          </p:nvPicPr>
          <p:blipFill rotWithShape="1">
            <a:blip r:embed="rId3">
              <a:alphaModFix/>
              <a:grayscl/>
            </a:blip>
            <a:srcRect l="28944" t="1209" r="51563" b="813"/>
            <a:stretch/>
          </p:blipFill>
          <p:spPr>
            <a:xfrm>
              <a:off x="3646934" y="332656"/>
              <a:ext cx="2376264" cy="58326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0" name="Shape 490"/>
          <p:cNvGrpSpPr/>
          <p:nvPr/>
        </p:nvGrpSpPr>
        <p:grpSpPr>
          <a:xfrm>
            <a:off x="1579626" y="100360"/>
            <a:ext cx="9396767" cy="6692138"/>
            <a:chOff x="2854847" y="514425"/>
            <a:chExt cx="8136904" cy="5794895"/>
          </a:xfrm>
        </p:grpSpPr>
        <p:pic>
          <p:nvPicPr>
            <p:cNvPr id="491" name="Shape 491"/>
            <p:cNvPicPr preferRelativeResize="0"/>
            <p:nvPr/>
          </p:nvPicPr>
          <p:blipFill rotWithShape="1">
            <a:blip r:embed="rId4">
              <a:alphaModFix/>
              <a:grayscl/>
            </a:blip>
            <a:srcRect l="51390" t="1616" r="2536" b="1615"/>
            <a:stretch/>
          </p:blipFill>
          <p:spPr>
            <a:xfrm>
              <a:off x="5375127" y="548680"/>
              <a:ext cx="5616624" cy="5760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Shape 492"/>
            <p:cNvPicPr preferRelativeResize="0"/>
            <p:nvPr/>
          </p:nvPicPr>
          <p:blipFill rotWithShape="1">
            <a:blip r:embed="rId4">
              <a:alphaModFix/>
              <a:grayscl/>
            </a:blip>
            <a:srcRect l="27763" t="800" r="51563" b="2432"/>
            <a:stretch/>
          </p:blipFill>
          <p:spPr>
            <a:xfrm>
              <a:off x="2854847" y="514425"/>
              <a:ext cx="2520280" cy="57532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Shape 489"/>
          <p:cNvSpPr/>
          <p:nvPr/>
        </p:nvSpPr>
        <p:spPr>
          <a:xfrm>
            <a:off x="1631504" y="59100"/>
            <a:ext cx="10454333" cy="46645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489"/>
          <p:cNvSpPr/>
          <p:nvPr/>
        </p:nvSpPr>
        <p:spPr>
          <a:xfrm flipV="1">
            <a:off x="10954414" y="6386098"/>
            <a:ext cx="299497" cy="406400"/>
          </a:xfrm>
          <a:prstGeom prst="rect">
            <a:avLst/>
          </a:prstGeom>
          <a:solidFill>
            <a:srgbClr val="E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84"/>
          <p:cNvSpPr txBox="1"/>
          <p:nvPr/>
        </p:nvSpPr>
        <p:spPr>
          <a:xfrm rot="16200000">
            <a:off x="-924826" y="3621298"/>
            <a:ext cx="39007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5400" b="1" dirty="0">
                <a:solidFill>
                  <a:srgbClr val="16365D"/>
                </a:solidFill>
                <a:latin typeface="Dax Black" pitchFamily="50" charset="0"/>
                <a:ea typeface="Calibri"/>
                <a:cs typeface="Calibri"/>
                <a:sym typeface="Calibri"/>
              </a:rPr>
              <a:t>ARRANJOS</a:t>
            </a:r>
            <a:endParaRPr sz="5400" b="1" dirty="0">
              <a:solidFill>
                <a:srgbClr val="16365D"/>
              </a:solidFill>
              <a:latin typeface="Dax Black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Shape 184"/>
          <p:cNvSpPr txBox="1"/>
          <p:nvPr/>
        </p:nvSpPr>
        <p:spPr>
          <a:xfrm rot="16200000">
            <a:off x="250232" y="406391"/>
            <a:ext cx="2312565" cy="198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3600" b="1" dirty="0">
                <a:solidFill>
                  <a:srgbClr val="16365D"/>
                </a:solidFill>
                <a:latin typeface="Dax" panose="00000400000000000000" pitchFamily="2" charset="0"/>
                <a:ea typeface="Calibri"/>
                <a:cs typeface="Calibri"/>
                <a:sym typeface="Calibri"/>
              </a:rPr>
              <a:t>ATHIS PRIVADA</a:t>
            </a:r>
            <a:endParaRPr sz="3600" b="1" dirty="0">
              <a:solidFill>
                <a:srgbClr val="16365D"/>
              </a:solidFill>
              <a:latin typeface="Dax" panose="00000400000000000000" pitchFamily="2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339260" y="2622884"/>
            <a:ext cx="1333520" cy="0"/>
          </a:xfrm>
          <a:prstGeom prst="line">
            <a:avLst/>
          </a:prstGeom>
          <a:ln w="12700">
            <a:solidFill>
              <a:srgbClr val="1636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489">
            <a:extLst>
              <a:ext uri="{FF2B5EF4-FFF2-40B4-BE49-F238E27FC236}">
                <a16:creationId xmlns:a16="http://schemas.microsoft.com/office/drawing/2014/main" id="{BC4C8228-F029-EB7A-D2AC-9D182C016EE6}"/>
              </a:ext>
            </a:extLst>
          </p:cNvPr>
          <p:cNvSpPr/>
          <p:nvPr/>
        </p:nvSpPr>
        <p:spPr>
          <a:xfrm>
            <a:off x="554235" y="6529298"/>
            <a:ext cx="10454333" cy="46645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58C74FF-C9C4-44A3-BFAB-418B5715AE54}"/>
              </a:ext>
            </a:extLst>
          </p:cNvPr>
          <p:cNvSpPr/>
          <p:nvPr/>
        </p:nvSpPr>
        <p:spPr>
          <a:xfrm rot="792619">
            <a:off x="1854355" y="118330"/>
            <a:ext cx="10160588" cy="7101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73;p15">
            <a:extLst>
              <a:ext uri="{FF2B5EF4-FFF2-40B4-BE49-F238E27FC236}">
                <a16:creationId xmlns:a16="http://schemas.microsoft.com/office/drawing/2014/main" id="{6967D9BF-7319-42AE-A3E7-706CEC85D3C3}"/>
              </a:ext>
            </a:extLst>
          </p:cNvPr>
          <p:cNvSpPr txBox="1"/>
          <p:nvPr/>
        </p:nvSpPr>
        <p:spPr>
          <a:xfrm>
            <a:off x="333658" y="3822282"/>
            <a:ext cx="3516944" cy="151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Estima-se que o déficit habitacional no Brasil seja de 5,8 milhões de domicílios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A6101C5-07D0-4CCC-AF9F-D99B5BB18C2E}"/>
              </a:ext>
            </a:extLst>
          </p:cNvPr>
          <p:cNvSpPr txBox="1"/>
          <p:nvPr/>
        </p:nvSpPr>
        <p:spPr>
          <a:xfrm>
            <a:off x="8661184" y="3529633"/>
            <a:ext cx="331547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240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Demanda habitacional relativa (2019)*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AA4B322-9CC8-41CB-96C6-036C4262A062}"/>
              </a:ext>
            </a:extLst>
          </p:cNvPr>
          <p:cNvSpPr txBox="1"/>
          <p:nvPr/>
        </p:nvSpPr>
        <p:spPr>
          <a:xfrm>
            <a:off x="531907" y="5890544"/>
            <a:ext cx="4097438" cy="56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pt-BR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*Dados da Fundação João Pinheiro, 2020</a:t>
            </a:r>
            <a:endParaRPr lang="pt-BR" sz="280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pic>
        <p:nvPicPr>
          <p:cNvPr id="14" name="Imagem 13" descr="Mapa&#10;&#10;Descrição gerada automaticamente">
            <a:extLst>
              <a:ext uri="{FF2B5EF4-FFF2-40B4-BE49-F238E27FC236}">
                <a16:creationId xmlns:a16="http://schemas.microsoft.com/office/drawing/2014/main" id="{11F604A8-B149-47B7-BF38-ECB876F598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782" y="1292605"/>
            <a:ext cx="5333367" cy="505935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48EEB5D-1FFC-4E3A-9C8C-5D8EC2E00594}"/>
              </a:ext>
            </a:extLst>
          </p:cNvPr>
          <p:cNvSpPr txBox="1"/>
          <p:nvPr/>
        </p:nvSpPr>
        <p:spPr>
          <a:xfrm>
            <a:off x="9108954" y="4546182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Até 10%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7F1E7D-BAEF-45D0-A651-67AD3A09A2D5}"/>
              </a:ext>
            </a:extLst>
          </p:cNvPr>
          <p:cNvSpPr txBox="1"/>
          <p:nvPr/>
        </p:nvSpPr>
        <p:spPr>
          <a:xfrm>
            <a:off x="9108954" y="5043611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Entre 10% e 12%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1762F11-E858-4F9B-8653-85478ECBA03F}"/>
              </a:ext>
            </a:extLst>
          </p:cNvPr>
          <p:cNvSpPr txBox="1"/>
          <p:nvPr/>
        </p:nvSpPr>
        <p:spPr>
          <a:xfrm>
            <a:off x="9108954" y="5541040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Entre 12% e 15%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0F232C6-11D3-4E7A-8F77-F3867CC01E0F}"/>
              </a:ext>
            </a:extLst>
          </p:cNvPr>
          <p:cNvSpPr txBox="1"/>
          <p:nvPr/>
        </p:nvSpPr>
        <p:spPr>
          <a:xfrm>
            <a:off x="9108954" y="6038468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Mais de 15%</a:t>
            </a:r>
          </a:p>
        </p:txBody>
      </p:sp>
      <p:pic>
        <p:nvPicPr>
          <p:cNvPr id="27" name="Imagem 26" descr="Mapa&#10;&#10;Descrição gerada automaticamente">
            <a:extLst>
              <a:ext uri="{FF2B5EF4-FFF2-40B4-BE49-F238E27FC236}">
                <a16:creationId xmlns:a16="http://schemas.microsoft.com/office/drawing/2014/main" id="{CA162F1F-69DD-4DEA-9061-A33C26405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478"/>
          <a:stretch/>
        </p:blipFill>
        <p:spPr>
          <a:xfrm>
            <a:off x="8341399" y="4373333"/>
            <a:ext cx="1161032" cy="2190286"/>
          </a:xfrm>
          <a:prstGeom prst="rect">
            <a:avLst/>
          </a:prstGeom>
        </p:spPr>
      </p:pic>
      <p:pic>
        <p:nvPicPr>
          <p:cNvPr id="12" name="Gráfico 11" descr="Marcador com preenchimento sólido">
            <a:extLst>
              <a:ext uri="{FF2B5EF4-FFF2-40B4-BE49-F238E27FC236}">
                <a16:creationId xmlns:a16="http://schemas.microsoft.com/office/drawing/2014/main" id="{C4A41D88-9BD0-76C5-A299-0482D7236E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4985" y="2200307"/>
            <a:ext cx="572326" cy="57232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356DFC-81C2-887D-A1E6-15D294389C22}"/>
              </a:ext>
            </a:extLst>
          </p:cNvPr>
          <p:cNvSpPr txBox="1"/>
          <p:nvPr/>
        </p:nvSpPr>
        <p:spPr>
          <a:xfrm>
            <a:off x="539009" y="535501"/>
            <a:ext cx="4588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Déficit Habitacional no Brasil</a:t>
            </a:r>
          </a:p>
        </p:txBody>
      </p:sp>
    </p:spTree>
    <p:extLst>
      <p:ext uri="{BB962C8B-B14F-4D97-AF65-F5344CB8AC3E}">
        <p14:creationId xmlns:p14="http://schemas.microsoft.com/office/powerpoint/2010/main" val="21821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E7322CC-3FF3-4E79-A55A-293E6B08B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56" b="16709"/>
          <a:stretch/>
        </p:blipFill>
        <p:spPr>
          <a:xfrm>
            <a:off x="2203931" y="0"/>
            <a:ext cx="9988069" cy="685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64779B4D-9425-4B6E-939E-4C9867B62FA3}"/>
              </a:ext>
            </a:extLst>
          </p:cNvPr>
          <p:cNvSpPr/>
          <p:nvPr/>
        </p:nvSpPr>
        <p:spPr>
          <a:xfrm>
            <a:off x="0" y="-1"/>
            <a:ext cx="2203931" cy="6861739"/>
          </a:xfrm>
          <a:prstGeom prst="rect">
            <a:avLst/>
          </a:prstGeom>
          <a:solidFill>
            <a:srgbClr val="E50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írculo Parcial 12">
            <a:extLst>
              <a:ext uri="{FF2B5EF4-FFF2-40B4-BE49-F238E27FC236}">
                <a16:creationId xmlns:a16="http://schemas.microsoft.com/office/drawing/2014/main" id="{BBD1FF16-11E7-4214-B12F-619D35DF6701}"/>
              </a:ext>
            </a:extLst>
          </p:cNvPr>
          <p:cNvSpPr/>
          <p:nvPr/>
        </p:nvSpPr>
        <p:spPr>
          <a:xfrm>
            <a:off x="1076910" y="907680"/>
            <a:ext cx="2254042" cy="2253600"/>
          </a:xfrm>
          <a:prstGeom prst="pie">
            <a:avLst>
              <a:gd name="adj1" fmla="val 5401728"/>
              <a:gd name="adj2" fmla="val 16241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9BDEFD-2786-403B-AED2-D3BC753F2A27}"/>
              </a:ext>
            </a:extLst>
          </p:cNvPr>
          <p:cNvSpPr txBox="1"/>
          <p:nvPr/>
        </p:nvSpPr>
        <p:spPr>
          <a:xfrm>
            <a:off x="2941228" y="1069593"/>
            <a:ext cx="65396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pt-BR" sz="4000" dirty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rPr>
              <a:t>Histórico de ações do CAU e fomento para implementação de ATHIS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1771CA9-1A90-406E-BAD3-06AD35917680}"/>
              </a:ext>
            </a:extLst>
          </p:cNvPr>
          <p:cNvSpPr txBox="1"/>
          <p:nvPr/>
        </p:nvSpPr>
        <p:spPr>
          <a:xfrm>
            <a:off x="1420603" y="1372761"/>
            <a:ext cx="652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E5006D"/>
                </a:solidFill>
                <a:latin typeface="DaxCondensed-Bold" pitchFamily="2" charset="0"/>
              </a:rPr>
              <a:t>3</a:t>
            </a:r>
          </a:p>
        </p:txBody>
      </p:sp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58A4AF08-AA18-403B-8A03-D9DBF351F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591" y="5542736"/>
            <a:ext cx="2349731" cy="9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0A6E30D-90CA-4C79-AB1D-2017FE464D42}"/>
              </a:ext>
            </a:extLst>
          </p:cNvPr>
          <p:cNvGrpSpPr/>
          <p:nvPr/>
        </p:nvGrpSpPr>
        <p:grpSpPr>
          <a:xfrm>
            <a:off x="398655" y="1573023"/>
            <a:ext cx="3720949" cy="3711953"/>
            <a:chOff x="7751177" y="2909072"/>
            <a:chExt cx="3720949" cy="3711953"/>
          </a:xfrm>
          <a:solidFill>
            <a:srgbClr val="E5006D"/>
          </a:solidFill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FCA6692-D874-4BA1-908E-007523623678}"/>
                </a:ext>
              </a:extLst>
            </p:cNvPr>
            <p:cNvSpPr/>
            <p:nvPr/>
          </p:nvSpPr>
          <p:spPr>
            <a:xfrm rot="6317841">
              <a:off x="7755675" y="2904574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grpFill/>
            <a:ln w="38100">
              <a:solidFill>
                <a:srgbClr val="E5006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Google Shape;73;p15">
              <a:extLst>
                <a:ext uri="{FF2B5EF4-FFF2-40B4-BE49-F238E27FC236}">
                  <a16:creationId xmlns:a16="http://schemas.microsoft.com/office/drawing/2014/main" id="{8063BE74-4879-4D83-9550-9EFD7C232208}"/>
                </a:ext>
              </a:extLst>
            </p:cNvPr>
            <p:cNvSpPr txBox="1"/>
            <p:nvPr/>
          </p:nvSpPr>
          <p:spPr>
            <a:xfrm>
              <a:off x="7800929" y="3867571"/>
              <a:ext cx="3402623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6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O PAPEL DO </a:t>
              </a:r>
            </a:p>
            <a:p>
              <a:pPr marL="186262" algn="ctr">
                <a:buSzPts val="1400"/>
              </a:pPr>
              <a:r>
                <a:rPr lang="pt-BR" sz="3600" dirty="0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  <a:sym typeface="Calibri"/>
                </a:rPr>
                <a:t>CAU BRASIL</a:t>
              </a:r>
              <a:r>
                <a:rPr lang="pt-BR" sz="36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 E DO </a:t>
              </a:r>
              <a:r>
                <a:rPr lang="pt-BR" sz="3600" dirty="0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  <a:sym typeface="Calibri"/>
                </a:rPr>
                <a:t>CAU/RN</a:t>
              </a:r>
              <a:r>
                <a:rPr lang="pt-BR" sz="36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 É:</a:t>
              </a:r>
            </a:p>
          </p:txBody>
        </p: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0B2FD28B-50ED-4756-A382-89552ABFF396}"/>
              </a:ext>
            </a:extLst>
          </p:cNvPr>
          <p:cNvSpPr/>
          <p:nvPr/>
        </p:nvSpPr>
        <p:spPr>
          <a:xfrm>
            <a:off x="4934406" y="1007039"/>
            <a:ext cx="7900437" cy="4843921"/>
          </a:xfrm>
          <a:custGeom>
            <a:avLst/>
            <a:gdLst>
              <a:gd name="connsiteX0" fmla="*/ 0 w 7900437"/>
              <a:gd name="connsiteY0" fmla="*/ 0 h 4843921"/>
              <a:gd name="connsiteX1" fmla="*/ 7900437 w 7900437"/>
              <a:gd name="connsiteY1" fmla="*/ 0 h 4843921"/>
              <a:gd name="connsiteX2" fmla="*/ 7900437 w 7900437"/>
              <a:gd name="connsiteY2" fmla="*/ 4843921 h 4843921"/>
              <a:gd name="connsiteX3" fmla="*/ 0 w 7900437"/>
              <a:gd name="connsiteY3" fmla="*/ 4843921 h 4843921"/>
              <a:gd name="connsiteX4" fmla="*/ 0 w 7900437"/>
              <a:gd name="connsiteY4" fmla="*/ 0 h 484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0437" h="4843921" fill="none" extrusionOk="0">
                <a:moveTo>
                  <a:pt x="0" y="0"/>
                </a:moveTo>
                <a:cubicBezTo>
                  <a:pt x="1302215" y="-57691"/>
                  <a:pt x="6280846" y="72195"/>
                  <a:pt x="7900437" y="0"/>
                </a:cubicBezTo>
                <a:cubicBezTo>
                  <a:pt x="7795829" y="1357476"/>
                  <a:pt x="7774685" y="3392193"/>
                  <a:pt x="7900437" y="4843921"/>
                </a:cubicBezTo>
                <a:cubicBezTo>
                  <a:pt x="5346833" y="4896072"/>
                  <a:pt x="2910870" y="4696616"/>
                  <a:pt x="0" y="4843921"/>
                </a:cubicBezTo>
                <a:cubicBezTo>
                  <a:pt x="86084" y="2619574"/>
                  <a:pt x="-48376" y="2194648"/>
                  <a:pt x="0" y="0"/>
                </a:cubicBezTo>
                <a:close/>
              </a:path>
              <a:path w="7900437" h="4843921" stroke="0" extrusionOk="0">
                <a:moveTo>
                  <a:pt x="0" y="0"/>
                </a:moveTo>
                <a:cubicBezTo>
                  <a:pt x="1118137" y="35566"/>
                  <a:pt x="4554143" y="144081"/>
                  <a:pt x="7900437" y="0"/>
                </a:cubicBezTo>
                <a:cubicBezTo>
                  <a:pt x="7853072" y="607968"/>
                  <a:pt x="7776677" y="4232161"/>
                  <a:pt x="7900437" y="4843921"/>
                </a:cubicBezTo>
                <a:cubicBezTo>
                  <a:pt x="5451102" y="4853909"/>
                  <a:pt x="2128080" y="4906421"/>
                  <a:pt x="0" y="4843921"/>
                </a:cubicBezTo>
                <a:cubicBezTo>
                  <a:pt x="131229" y="2425504"/>
                  <a:pt x="-69396" y="679147"/>
                  <a:pt x="0" y="0"/>
                </a:cubicBezTo>
                <a:close/>
              </a:path>
            </a:pathLst>
          </a:custGeom>
          <a:solidFill>
            <a:srgbClr val="E5006D"/>
          </a:solidFill>
          <a:ln w="38100">
            <a:solidFill>
              <a:srgbClr val="E5006D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155;p33">
            <a:extLst>
              <a:ext uri="{FF2B5EF4-FFF2-40B4-BE49-F238E27FC236}">
                <a16:creationId xmlns:a16="http://schemas.microsoft.com/office/drawing/2014/main" id="{C63AFEDA-CCDB-4D74-907F-0A818EA2CC3A}"/>
              </a:ext>
            </a:extLst>
          </p:cNvPr>
          <p:cNvSpPr txBox="1">
            <a:spLocks/>
          </p:cNvSpPr>
          <p:nvPr/>
        </p:nvSpPr>
        <p:spPr>
          <a:xfrm>
            <a:off x="5505770" y="2036380"/>
            <a:ext cx="6757707" cy="30421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675" tIns="45675" rIns="45675" bIns="45675" rtlCol="0" anchor="t" anchorCtr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3500">
                <a:solidFill>
                  <a:schemeClr val="bg1"/>
                </a:solidFill>
                <a:cs typeface="Helvetica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solidFill>
                  <a:prstClr val="white"/>
                </a:solidFill>
                <a:latin typeface="DaxCondensed-Regular" pitchFamily="2" charset="0"/>
              </a:rPr>
              <a:t>Regular o exercício de arquiteto e urbanista no Brasil e, respectivamente, no Estado do </a:t>
            </a:r>
            <a:r>
              <a:rPr lang="pt-BR" dirty="0">
                <a:highlight>
                  <a:srgbClr val="16365D"/>
                </a:highlight>
                <a:latin typeface="DaxCondensed-Regular" pitchFamily="2" charset="0"/>
              </a:rPr>
              <a:t>Rio Grande do Norte</a:t>
            </a:r>
            <a:r>
              <a:rPr lang="pt-BR" dirty="0">
                <a:solidFill>
                  <a:prstClr val="white"/>
                </a:solidFill>
                <a:latin typeface="DaxCondensed-Regular" pitchFamily="2" charset="0"/>
              </a:rPr>
              <a:t>, </a:t>
            </a:r>
            <a:r>
              <a:rPr lang="pt-BR" dirty="0">
                <a:solidFill>
                  <a:prstClr val="white"/>
                </a:solidFill>
                <a:latin typeface="DaxCondensed-Bold" pitchFamily="2" charset="0"/>
              </a:rPr>
              <a:t>defendendo o interesse e a segurança da sociedade como um todo</a:t>
            </a:r>
            <a:r>
              <a:rPr lang="pt-BR" dirty="0">
                <a:solidFill>
                  <a:prstClr val="white"/>
                </a:solidFill>
                <a:latin typeface="DaxCondensed-Regular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4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0A6E30D-90CA-4C79-AB1D-2017FE464D42}"/>
              </a:ext>
            </a:extLst>
          </p:cNvPr>
          <p:cNvGrpSpPr/>
          <p:nvPr/>
        </p:nvGrpSpPr>
        <p:grpSpPr>
          <a:xfrm>
            <a:off x="398655" y="1573023"/>
            <a:ext cx="3720949" cy="3711953"/>
            <a:chOff x="7751177" y="2909072"/>
            <a:chExt cx="3720949" cy="3711953"/>
          </a:xfrm>
          <a:solidFill>
            <a:srgbClr val="E5006D"/>
          </a:solidFill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FCA6692-D874-4BA1-908E-007523623678}"/>
                </a:ext>
              </a:extLst>
            </p:cNvPr>
            <p:cNvSpPr/>
            <p:nvPr/>
          </p:nvSpPr>
          <p:spPr>
            <a:xfrm rot="6317841">
              <a:off x="7755675" y="2904574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grpFill/>
            <a:ln w="38100">
              <a:solidFill>
                <a:srgbClr val="E5006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Google Shape;73;p15">
              <a:extLst>
                <a:ext uri="{FF2B5EF4-FFF2-40B4-BE49-F238E27FC236}">
                  <a16:creationId xmlns:a16="http://schemas.microsoft.com/office/drawing/2014/main" id="{8063BE74-4879-4D83-9550-9EFD7C232208}"/>
                </a:ext>
              </a:extLst>
            </p:cNvPr>
            <p:cNvSpPr txBox="1"/>
            <p:nvPr/>
          </p:nvSpPr>
          <p:spPr>
            <a:xfrm>
              <a:off x="7800929" y="3867571"/>
              <a:ext cx="3402623" cy="1594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6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O </a:t>
              </a:r>
              <a:r>
                <a:rPr lang="pt-BR" sz="3600" dirty="0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  <a:sym typeface="Calibri"/>
                </a:rPr>
                <a:t>COMPROMISSO DO CAU</a:t>
              </a:r>
              <a:r>
                <a:rPr lang="pt-BR" sz="3600" dirty="0">
                  <a:solidFill>
                    <a:schemeClr val="bg1"/>
                  </a:solidFill>
                  <a:latin typeface="DaxCondensed-Bold" pitchFamily="2" charset="0"/>
                  <a:sym typeface="Calibri"/>
                </a:rPr>
                <a:t> COM A SOCIEDADE</a:t>
              </a:r>
            </a:p>
          </p:txBody>
        </p: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0B2FD28B-50ED-4756-A382-89552ABFF396}"/>
              </a:ext>
            </a:extLst>
          </p:cNvPr>
          <p:cNvSpPr/>
          <p:nvPr/>
        </p:nvSpPr>
        <p:spPr>
          <a:xfrm>
            <a:off x="4934406" y="1007039"/>
            <a:ext cx="7900437" cy="4843921"/>
          </a:xfrm>
          <a:custGeom>
            <a:avLst/>
            <a:gdLst>
              <a:gd name="connsiteX0" fmla="*/ 0 w 7900437"/>
              <a:gd name="connsiteY0" fmla="*/ 0 h 4843921"/>
              <a:gd name="connsiteX1" fmla="*/ 7900437 w 7900437"/>
              <a:gd name="connsiteY1" fmla="*/ 0 h 4843921"/>
              <a:gd name="connsiteX2" fmla="*/ 7900437 w 7900437"/>
              <a:gd name="connsiteY2" fmla="*/ 4843921 h 4843921"/>
              <a:gd name="connsiteX3" fmla="*/ 0 w 7900437"/>
              <a:gd name="connsiteY3" fmla="*/ 4843921 h 4843921"/>
              <a:gd name="connsiteX4" fmla="*/ 0 w 7900437"/>
              <a:gd name="connsiteY4" fmla="*/ 0 h 484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0437" h="4843921" fill="none" extrusionOk="0">
                <a:moveTo>
                  <a:pt x="0" y="0"/>
                </a:moveTo>
                <a:cubicBezTo>
                  <a:pt x="1302215" y="-57691"/>
                  <a:pt x="6280846" y="72195"/>
                  <a:pt x="7900437" y="0"/>
                </a:cubicBezTo>
                <a:cubicBezTo>
                  <a:pt x="7795829" y="1357476"/>
                  <a:pt x="7774685" y="3392193"/>
                  <a:pt x="7900437" y="4843921"/>
                </a:cubicBezTo>
                <a:cubicBezTo>
                  <a:pt x="5346833" y="4896072"/>
                  <a:pt x="2910870" y="4696616"/>
                  <a:pt x="0" y="4843921"/>
                </a:cubicBezTo>
                <a:cubicBezTo>
                  <a:pt x="86084" y="2619574"/>
                  <a:pt x="-48376" y="2194648"/>
                  <a:pt x="0" y="0"/>
                </a:cubicBezTo>
                <a:close/>
              </a:path>
              <a:path w="7900437" h="4843921" stroke="0" extrusionOk="0">
                <a:moveTo>
                  <a:pt x="0" y="0"/>
                </a:moveTo>
                <a:cubicBezTo>
                  <a:pt x="1118137" y="35566"/>
                  <a:pt x="4554143" y="144081"/>
                  <a:pt x="7900437" y="0"/>
                </a:cubicBezTo>
                <a:cubicBezTo>
                  <a:pt x="7853072" y="607968"/>
                  <a:pt x="7776677" y="4232161"/>
                  <a:pt x="7900437" y="4843921"/>
                </a:cubicBezTo>
                <a:cubicBezTo>
                  <a:pt x="5451102" y="4853909"/>
                  <a:pt x="2128080" y="4906421"/>
                  <a:pt x="0" y="4843921"/>
                </a:cubicBezTo>
                <a:cubicBezTo>
                  <a:pt x="131229" y="2425504"/>
                  <a:pt x="-69396" y="679147"/>
                  <a:pt x="0" y="0"/>
                </a:cubicBezTo>
                <a:close/>
              </a:path>
            </a:pathLst>
          </a:custGeom>
          <a:solidFill>
            <a:srgbClr val="E5006D"/>
          </a:solidFill>
          <a:ln w="38100">
            <a:solidFill>
              <a:srgbClr val="E5006D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155;p33">
            <a:extLst>
              <a:ext uri="{FF2B5EF4-FFF2-40B4-BE49-F238E27FC236}">
                <a16:creationId xmlns:a16="http://schemas.microsoft.com/office/drawing/2014/main" id="{C63AFEDA-CCDB-4D74-907F-0A818EA2CC3A}"/>
              </a:ext>
            </a:extLst>
          </p:cNvPr>
          <p:cNvSpPr txBox="1">
            <a:spLocks/>
          </p:cNvSpPr>
          <p:nvPr/>
        </p:nvSpPr>
        <p:spPr>
          <a:xfrm>
            <a:off x="5604277" y="1746234"/>
            <a:ext cx="5834516" cy="30421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675" tIns="45675" rIns="45675" bIns="45675" rtlCol="0" anchor="t" anchorCtr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3500">
                <a:solidFill>
                  <a:schemeClr val="bg1"/>
                </a:solidFill>
                <a:cs typeface="Helvetica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latin typeface="DaxCondensed-Regular" pitchFamily="2" charset="0"/>
              </a:rPr>
              <a:t>Promover Arquitetura e Urbanismo </a:t>
            </a:r>
            <a:r>
              <a:rPr lang="pt-BR" dirty="0">
                <a:latin typeface="DaxCondensed-Bold" pitchFamily="2" charset="0"/>
              </a:rPr>
              <a:t>para todos e todas!</a:t>
            </a:r>
          </a:p>
          <a:p>
            <a:pPr>
              <a:buClr>
                <a:schemeClr val="bg1"/>
              </a:buClr>
              <a:buSzPct val="107000"/>
            </a:pPr>
            <a:r>
              <a:rPr lang="pt-BR" dirty="0">
                <a:latin typeface="DaxCondensed-Regular" pitchFamily="2" charset="0"/>
              </a:rPr>
              <a:t>Valorizar a Arquitetura e o Urbanismo e impactar significativamente o planejamento e a gestão do território</a:t>
            </a:r>
          </a:p>
        </p:txBody>
      </p:sp>
    </p:spTree>
    <p:extLst>
      <p:ext uri="{BB962C8B-B14F-4D97-AF65-F5344CB8AC3E}">
        <p14:creationId xmlns:p14="http://schemas.microsoft.com/office/powerpoint/2010/main" val="7817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Foto preta e branca de pessoas na frente de uma mesa&#10;&#10;Descrição gerada automaticamente">
            <a:extLst>
              <a:ext uri="{FF2B5EF4-FFF2-40B4-BE49-F238E27FC236}">
                <a16:creationId xmlns:a16="http://schemas.microsoft.com/office/drawing/2014/main" id="{E67C9FC1-E9C2-468B-A6AA-20444B6FC2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64779B4D-9425-4B6E-939E-4C9867B62FA3}"/>
              </a:ext>
            </a:extLst>
          </p:cNvPr>
          <p:cNvSpPr/>
          <p:nvPr/>
        </p:nvSpPr>
        <p:spPr>
          <a:xfrm>
            <a:off x="0" y="-1"/>
            <a:ext cx="2203931" cy="6861739"/>
          </a:xfrm>
          <a:prstGeom prst="rect">
            <a:avLst/>
          </a:prstGeom>
          <a:solidFill>
            <a:srgbClr val="E50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71368E3-E0B8-44B6-BFD3-0AAA4419F9C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55328" y="674446"/>
            <a:ext cx="1048603" cy="209110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9BDEFD-2786-403B-AED2-D3BC753F2A27}"/>
              </a:ext>
            </a:extLst>
          </p:cNvPr>
          <p:cNvSpPr txBox="1"/>
          <p:nvPr/>
        </p:nvSpPr>
        <p:spPr>
          <a:xfrm>
            <a:off x="2298178" y="1720001"/>
            <a:ext cx="97995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Arquitetos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e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arquitetas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têm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defendido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a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importância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condições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</a:p>
          <a:p>
            <a:pPr algn="ctr">
              <a:lnSpc>
                <a:spcPts val="5200"/>
              </a:lnSpc>
            </a:pP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</a:t>
            </a:r>
            <a:r>
              <a:rPr lang="en-US" sz="4800" dirty="0" err="1">
                <a:highlight>
                  <a:srgbClr val="E5006D"/>
                </a:highlight>
                <a:latin typeface="DaxCondensed-Bold" pitchFamily="2" charset="0"/>
              </a:rPr>
              <a:t>adequadas</a:t>
            </a: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de </a:t>
            </a:r>
            <a:r>
              <a:rPr lang="en-US" sz="4800" dirty="0" err="1">
                <a:highlight>
                  <a:srgbClr val="E5006D"/>
                </a:highlight>
                <a:latin typeface="DaxCondensed-Bold" pitchFamily="2" charset="0"/>
              </a:rPr>
              <a:t>habitação</a:t>
            </a: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e de </a:t>
            </a:r>
            <a:r>
              <a:rPr lang="en-US" sz="4800" dirty="0" err="1">
                <a:highlight>
                  <a:srgbClr val="E5006D"/>
                </a:highlight>
                <a:latin typeface="DaxCondensed-Bold" pitchFamily="2" charset="0"/>
              </a:rPr>
              <a:t>uma</a:t>
            </a: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</a:t>
            </a:r>
            <a:r>
              <a:rPr lang="en-US" sz="4800" dirty="0" err="1">
                <a:highlight>
                  <a:srgbClr val="E5006D"/>
                </a:highlight>
                <a:latin typeface="DaxCondensed-Bold" pitchFamily="2" charset="0"/>
              </a:rPr>
              <a:t>cidade</a:t>
            </a: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</a:t>
            </a:r>
            <a:r>
              <a:rPr lang="en-US" sz="4800" dirty="0" err="1">
                <a:highlight>
                  <a:srgbClr val="E5006D"/>
                </a:highlight>
                <a:latin typeface="DaxCondensed-Bold" pitchFamily="2" charset="0"/>
              </a:rPr>
              <a:t>saudável</a:t>
            </a: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</a:t>
            </a:r>
            <a:r>
              <a:rPr lang="en-US" sz="4800" dirty="0" err="1">
                <a:highlight>
                  <a:srgbClr val="E5006D"/>
                </a:highlight>
                <a:latin typeface="DaxCondensed-Bold" pitchFamily="2" charset="0"/>
              </a:rPr>
              <a:t>desde</a:t>
            </a:r>
            <a:r>
              <a:rPr lang="en-US" sz="4800" dirty="0">
                <a:highlight>
                  <a:srgbClr val="E5006D"/>
                </a:highlight>
                <a:latin typeface="DaxCondensed-Bold" pitchFamily="2" charset="0"/>
              </a:rPr>
              <a:t>  </a:t>
            </a:r>
            <a:r>
              <a:rPr lang="en-US" sz="4800" dirty="0" smtClean="0">
                <a:highlight>
                  <a:srgbClr val="E5006D"/>
                </a:highlight>
                <a:latin typeface="DaxCondensed-Bold" pitchFamily="2" charset="0"/>
              </a:rPr>
              <a:t>1945.</a:t>
            </a:r>
            <a:endParaRPr lang="en-US" sz="4800" dirty="0">
              <a:highlight>
                <a:srgbClr val="E5006D"/>
              </a:highlight>
              <a:latin typeface="DaxCondensed-Bold" pitchFamily="2" charset="0"/>
            </a:endParaRPr>
          </a:p>
          <a:p>
            <a:pPr algn="ctr">
              <a:lnSpc>
                <a:spcPts val="5200"/>
              </a:lnSpc>
            </a:pP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através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suas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entidades</a:t>
            </a:r>
            <a:r>
              <a:rPr lang="en-US" sz="48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4800" dirty="0" err="1">
                <a:solidFill>
                  <a:schemeClr val="bg1"/>
                </a:solidFill>
                <a:latin typeface="DaxCondensed-Bold" pitchFamily="2" charset="0"/>
              </a:rPr>
              <a:t>representação</a:t>
            </a:r>
            <a:endParaRPr lang="en-US" sz="4800" dirty="0">
              <a:solidFill>
                <a:schemeClr val="bg1"/>
              </a:solidFill>
              <a:latin typeface="DaxCondensed-Bold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1771CA9-1A90-406E-BAD3-06AD35917680}"/>
              </a:ext>
            </a:extLst>
          </p:cNvPr>
          <p:cNvSpPr txBox="1"/>
          <p:nvPr/>
        </p:nvSpPr>
        <p:spPr>
          <a:xfrm>
            <a:off x="1448506" y="1013370"/>
            <a:ext cx="652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DaxCondensed-Bold" pitchFamily="2" charset="0"/>
              </a:rPr>
              <a:t>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E014B8-8B02-436B-8FEF-88DEDAABE73C}"/>
              </a:ext>
            </a:extLst>
          </p:cNvPr>
          <p:cNvSpPr txBox="1"/>
          <p:nvPr/>
        </p:nvSpPr>
        <p:spPr>
          <a:xfrm rot="16200000">
            <a:off x="8979324" y="361814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solidFill>
                  <a:schemeClr val="bg1">
                    <a:lumMod val="75000"/>
                  </a:schemeClr>
                </a:solidFill>
                <a:latin typeface="DaxCondensed-Light" pitchFamily="2" charset="0"/>
              </a:rPr>
              <a:t>https://images.app.goo.gl/uYYC6Edj9zwFaiWi6</a:t>
            </a:r>
          </a:p>
        </p:txBody>
      </p:sp>
    </p:spTree>
    <p:extLst>
      <p:ext uri="{BB962C8B-B14F-4D97-AF65-F5344CB8AC3E}">
        <p14:creationId xmlns:p14="http://schemas.microsoft.com/office/powerpoint/2010/main" val="12139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6C2BFE2B-2C68-4ADC-840D-0C7523FEA47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-300" t="1178" r="58878" b="79790"/>
          <a:stretch/>
        </p:blipFill>
        <p:spPr>
          <a:xfrm>
            <a:off x="9540240" y="552148"/>
            <a:ext cx="1056640" cy="472440"/>
          </a:xfrm>
          <a:prstGeom prst="ellipse">
            <a:avLst/>
          </a:prstGeom>
          <a:ln w="76200">
            <a:noFill/>
          </a:ln>
          <a:effectLst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2BFE2B-2C68-4ADC-840D-0C7523FEA47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1862" t="-1058" r="22205" b="1058"/>
          <a:stretch/>
        </p:blipFill>
        <p:spPr>
          <a:xfrm>
            <a:off x="8797841" y="625408"/>
            <a:ext cx="2482369" cy="248236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A78B83F-4C86-4122-80B0-613D6F585601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10039025" y="3107777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eminários de Política Urbana | Quitandinha +50 | SP | Arquilog">
            <a:extLst>
              <a:ext uri="{FF2B5EF4-FFF2-40B4-BE49-F238E27FC236}">
                <a16:creationId xmlns:a16="http://schemas.microsoft.com/office/drawing/2014/main" id="{AC48CEC6-BC7F-40C5-982E-297CB7A9592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7841" y="3823634"/>
            <a:ext cx="2482368" cy="2482368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2395099" y="3864926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D00"/>
                </a:solidFill>
                <a:latin typeface="Dax-Bold" pitchFamily="2" charset="0"/>
              </a:rPr>
              <a:t>1976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2395098" y="4634367"/>
            <a:ext cx="7335509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SAERGS cria, no Rio Grande do Sul,</a:t>
            </a:r>
          </a:p>
          <a:p>
            <a:pPr>
              <a:lnSpc>
                <a:spcPts val="3300"/>
              </a:lnSpc>
            </a:pP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o Programa de </a:t>
            </a:r>
            <a:r>
              <a:rPr lang="pt-BR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Assistência Técnica </a:t>
            </a:r>
          </a:p>
          <a:p>
            <a:pPr>
              <a:lnSpc>
                <a:spcPts val="3300"/>
              </a:lnSpc>
            </a:pPr>
            <a:r>
              <a:rPr lang="pt-BR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à Moradia Econômica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 (ATME), referência</a:t>
            </a:r>
          </a:p>
          <a:p>
            <a:pPr>
              <a:lnSpc>
                <a:spcPts val="3300"/>
              </a:lnSpc>
            </a:pP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para ATHIS</a:t>
            </a:r>
          </a:p>
          <a:p>
            <a:pPr>
              <a:lnSpc>
                <a:spcPts val="3300"/>
              </a:lnSpc>
            </a:pP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8EA910B-AA55-46E9-ACC4-68E15FE3F46D}"/>
              </a:ext>
            </a:extLst>
          </p:cNvPr>
          <p:cNvCxnSpPr>
            <a:cxnSpLocks/>
          </p:cNvCxnSpPr>
          <p:nvPr/>
        </p:nvCxnSpPr>
        <p:spPr>
          <a:xfrm flipH="1">
            <a:off x="10039025" y="6338234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1B9BEF-7E50-44D8-85F2-19CD4C970B53}"/>
              </a:ext>
            </a:extLst>
          </p:cNvPr>
          <p:cNvSpPr txBox="1"/>
          <p:nvPr/>
        </p:nvSpPr>
        <p:spPr>
          <a:xfrm rot="16200000">
            <a:off x="8575766" y="3297160"/>
            <a:ext cx="6858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C0005B"/>
                </a:solidFill>
              </a:rPr>
              <a:t>http://www.iabms.org.br/wp-content/uploads/2018/04/A-HIST%C3%93RIA-DO-IAB-e-dos-Movimentos-da-Arquitetura-A3-Adaptado-para-Site.pdf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811290A-5763-4971-9F09-16F33BDDD527}"/>
              </a:ext>
            </a:extLst>
          </p:cNvPr>
          <p:cNvSpPr txBox="1"/>
          <p:nvPr/>
        </p:nvSpPr>
        <p:spPr>
          <a:xfrm rot="16200000">
            <a:off x="8780634" y="367816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C0005B"/>
                </a:solidFill>
              </a:rPr>
              <a:t>https://images.app.goo.gl/ZT6NjTGu7ExRdXqf9</a:t>
            </a:r>
          </a:p>
        </p:txBody>
      </p:sp>
      <p:pic>
        <p:nvPicPr>
          <p:cNvPr id="14" name="Imagem 13" descr="Foto preta e branca de pessoas na frente de uma mesa&#10;&#10;Descrição gerada automaticamente">
            <a:extLst>
              <a:ext uri="{FF2B5EF4-FFF2-40B4-BE49-F238E27FC236}">
                <a16:creationId xmlns:a16="http://schemas.microsoft.com/office/drawing/2014/main" id="{018DEB42-72A4-4FFB-AA4E-0852B3D0A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209800" cy="6858000"/>
          </a:xfrm>
          <a:prstGeom prst="rect">
            <a:avLst/>
          </a:prstGeom>
        </p:spPr>
      </p:pic>
      <p:pic>
        <p:nvPicPr>
          <p:cNvPr id="15" name="Picture 2" descr="Seminários de Política Urbana | Quitandinha +50 | SP | Arquilog">
            <a:extLst>
              <a:ext uri="{FF2B5EF4-FFF2-40B4-BE49-F238E27FC236}">
                <a16:creationId xmlns:a16="http://schemas.microsoft.com/office/drawing/2014/main" id="{AC48CEC6-BC7F-40C5-982E-297CB7A9592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7841" y="619222"/>
            <a:ext cx="2482368" cy="2482368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2395099" y="660514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D00"/>
                </a:solidFill>
                <a:latin typeface="Dax-Bold" pitchFamily="2" charset="0"/>
              </a:rPr>
              <a:t>1963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2395098" y="1429955"/>
            <a:ext cx="73355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IAB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promoveu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Petrópolis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, o </a:t>
            </a:r>
            <a:endParaRPr lang="en-US" sz="3200" dirty="0">
              <a:solidFill>
                <a:schemeClr val="bg1"/>
              </a:solidFill>
              <a:highlight>
                <a:srgbClr val="6D0D3B"/>
              </a:highlight>
              <a:latin typeface="DaxCondensed-Bold" pitchFamily="2" charset="0"/>
            </a:endParaRPr>
          </a:p>
          <a:p>
            <a:pPr>
              <a:lnSpc>
                <a:spcPts val="3300"/>
              </a:lnSpc>
            </a:pPr>
            <a:r>
              <a:rPr lang="en-US" sz="3200" dirty="0" err="1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Congresso</a:t>
            </a:r>
            <a:r>
              <a:rPr lang="en-US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do </a:t>
            </a:r>
            <a:r>
              <a:rPr lang="en-US" sz="3200" dirty="0" err="1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Quitandinha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, com </a:t>
            </a:r>
          </a:p>
          <a:p>
            <a:pPr>
              <a:lnSpc>
                <a:spcPts val="3300"/>
              </a:lnSpc>
            </a:pP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habitação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social 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reforma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urbana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como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temas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centrais</a:t>
            </a:r>
            <a:endParaRPr lang="en-US" sz="3200" dirty="0">
              <a:solidFill>
                <a:schemeClr val="bg1"/>
              </a:solidFill>
              <a:latin typeface="DaxCondensed-Bold" pitchFamily="2" charset="0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32" y="3824451"/>
            <a:ext cx="2482367" cy="2487619"/>
          </a:xfrm>
          <a:prstGeom prst="ellipse">
            <a:avLst/>
          </a:prstGeom>
          <a:ln w="63500" cap="rnd">
            <a:noFill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7015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2EE854-3E25-445D-885E-486E6FB4FB78}"/>
              </a:ext>
            </a:extLst>
          </p:cNvPr>
          <p:cNvSpPr txBox="1"/>
          <p:nvPr/>
        </p:nvSpPr>
        <p:spPr>
          <a:xfrm>
            <a:off x="527260" y="535404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D00"/>
                </a:solidFill>
                <a:latin typeface="Dax-Bold" pitchFamily="2" charset="0"/>
              </a:rPr>
              <a:t>1988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0E1EDF-A22F-454A-A53B-7E1D036E7AEE}"/>
              </a:ext>
            </a:extLst>
          </p:cNvPr>
          <p:cNvSpPr txBox="1"/>
          <p:nvPr/>
        </p:nvSpPr>
        <p:spPr>
          <a:xfrm>
            <a:off x="526815" y="1256382"/>
            <a:ext cx="733550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Promulgação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da </a:t>
            </a:r>
            <a:r>
              <a:rPr lang="en-US" sz="3200" dirty="0" err="1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Constituição</a:t>
            </a:r>
            <a:r>
              <a:rPr lang="en-US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Cidadã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, que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estabelece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função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social a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propriedade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como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meio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para se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obter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justiça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social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A78B83F-4C86-4122-80B0-613D6F585601}"/>
              </a:ext>
            </a:extLst>
          </p:cNvPr>
          <p:cNvCxnSpPr>
            <a:cxnSpLocks/>
          </p:cNvCxnSpPr>
          <p:nvPr/>
        </p:nvCxnSpPr>
        <p:spPr>
          <a:xfrm flipH="1">
            <a:off x="10037089" y="3108978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526815" y="3663547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D00"/>
                </a:solidFill>
                <a:latin typeface="Dax-Bold" pitchFamily="2" charset="0"/>
              </a:rPr>
              <a:t>2008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526814" y="4432988"/>
            <a:ext cx="785486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Lei 11.888/2008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resultado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anos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mobilização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proposta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pelo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arquiteto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deputado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Zezéu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Ribeiro,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garante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Assistência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Técnica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Habitação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Interesse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Social (ATHIS) para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famílias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baixa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Condensed-Bold" pitchFamily="2" charset="0"/>
              </a:rPr>
              <a:t>renda</a:t>
            </a:r>
            <a:endParaRPr lang="en-US" sz="3200" dirty="0">
              <a:solidFill>
                <a:schemeClr val="bg1"/>
              </a:solidFill>
              <a:latin typeface="DaxCondensed-Bold" pitchFamily="2" charset="0"/>
            </a:endParaRP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8EA910B-AA55-46E9-ACC4-68E15FE3F46D}"/>
              </a:ext>
            </a:extLst>
          </p:cNvPr>
          <p:cNvCxnSpPr>
            <a:cxnSpLocks/>
          </p:cNvCxnSpPr>
          <p:nvPr/>
        </p:nvCxnSpPr>
        <p:spPr>
          <a:xfrm flipH="1">
            <a:off x="10037089" y="6339435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A58CA71-5F9E-4A7D-AB4A-AC0AFDE6BCF7}"/>
              </a:ext>
            </a:extLst>
          </p:cNvPr>
          <p:cNvCxnSpPr>
            <a:cxnSpLocks/>
          </p:cNvCxnSpPr>
          <p:nvPr/>
        </p:nvCxnSpPr>
        <p:spPr>
          <a:xfrm flipH="1">
            <a:off x="10037089" y="-518565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976ED14E-0D8A-4B74-A7C2-20CF94B96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5904" y="626610"/>
            <a:ext cx="2482370" cy="2482368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2000 - Jingle Histórico Zezéu Ribeiro by PT Bahia">
            <a:extLst>
              <a:ext uri="{FF2B5EF4-FFF2-40B4-BE49-F238E27FC236}">
                <a16:creationId xmlns:a16="http://schemas.microsoft.com/office/drawing/2014/main" id="{2ADF8C17-A0D7-46E6-AE83-606CB1C9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05" y="3840951"/>
            <a:ext cx="2482368" cy="2482368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C7C113-D466-4501-A118-58802B06EDB8}"/>
              </a:ext>
            </a:extLst>
          </p:cNvPr>
          <p:cNvSpPr txBox="1"/>
          <p:nvPr/>
        </p:nvSpPr>
        <p:spPr>
          <a:xfrm rot="16200000">
            <a:off x="8962084" y="365125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C0005B"/>
                </a:solidFill>
              </a:rPr>
              <a:t>https://images.app.goo.gl/64ShvoSagddNKc8D9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822FD86-A24F-4947-BC08-5C0E5005D277}"/>
              </a:ext>
            </a:extLst>
          </p:cNvPr>
          <p:cNvSpPr txBox="1"/>
          <p:nvPr/>
        </p:nvSpPr>
        <p:spPr>
          <a:xfrm rot="16200000">
            <a:off x="8775303" y="365125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rgbClr val="C0005B"/>
                </a:solidFill>
              </a:rPr>
              <a:t>https://images.app.goo.gl/f29RU9LbB7wZVwYcA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8EA910B-AA55-46E9-ACC4-68E15FE3F46D}"/>
              </a:ext>
            </a:extLst>
          </p:cNvPr>
          <p:cNvCxnSpPr>
            <a:cxnSpLocks/>
          </p:cNvCxnSpPr>
          <p:nvPr/>
        </p:nvCxnSpPr>
        <p:spPr>
          <a:xfrm flipH="1">
            <a:off x="10039025" y="6338234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23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2EE854-3E25-445D-885E-486E6FB4FB78}"/>
              </a:ext>
            </a:extLst>
          </p:cNvPr>
          <p:cNvSpPr txBox="1"/>
          <p:nvPr/>
        </p:nvSpPr>
        <p:spPr>
          <a:xfrm>
            <a:off x="557836" y="534310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>
                <a:solidFill>
                  <a:srgbClr val="FFDD00"/>
                </a:solidFill>
                <a:latin typeface="DaxCondensed-Bold" pitchFamily="2" charset="0"/>
              </a:rPr>
              <a:t>2010</a:t>
            </a:r>
            <a:endParaRPr lang="pt-BR" sz="3200" b="1">
              <a:solidFill>
                <a:srgbClr val="FFDD00"/>
              </a:solidFill>
              <a:latin typeface="DaxCondensed-Bol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0E1EDF-A22F-454A-A53B-7E1D036E7AEE}"/>
              </a:ext>
            </a:extLst>
          </p:cNvPr>
          <p:cNvSpPr txBox="1"/>
          <p:nvPr/>
        </p:nvSpPr>
        <p:spPr>
          <a:xfrm>
            <a:off x="557390" y="1303751"/>
            <a:ext cx="6072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 pitchFamily="2" charset="0"/>
              </a:rPr>
              <a:t>Criação do CAU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, com a missão de promover arquitetura e urbanismo para todos e todas.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557389" y="3429000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>
                <a:solidFill>
                  <a:srgbClr val="FFDD00"/>
                </a:solidFill>
                <a:latin typeface="DaxCondensed-Bold" pitchFamily="2" charset="0"/>
              </a:rPr>
              <a:t>2015</a:t>
            </a:r>
            <a:endParaRPr lang="pt-BR" sz="3200" b="1">
              <a:solidFill>
                <a:srgbClr val="FFDD00"/>
              </a:solidFill>
              <a:latin typeface="DaxCondensed-Bo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557389" y="4174270"/>
            <a:ext cx="7529336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CAU Brasil formaliza o </a:t>
            </a:r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 pitchFamily="2" charset="0"/>
              </a:rPr>
              <a:t>patrocínio para projetos de ATHIS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, com destaque para o </a:t>
            </a:r>
            <a:r>
              <a:rPr lang="pt-BR" sz="3200" dirty="0" err="1">
                <a:solidFill>
                  <a:schemeClr val="bg1"/>
                </a:solidFill>
                <a:latin typeface="DaxCondensed-Bold" pitchFamily="2" charset="0"/>
              </a:rPr>
              <a:t>Canhema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 II, em Diadema/SP: elaboração dos projetos legais e executivos das unidades habitacionais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10966CA-83B7-46A4-B40E-8424998456D8}"/>
              </a:ext>
            </a:extLst>
          </p:cNvPr>
          <p:cNvSpPr txBox="1"/>
          <p:nvPr/>
        </p:nvSpPr>
        <p:spPr>
          <a:xfrm rot="16200000">
            <a:off x="8874137" y="349867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solidFill>
                  <a:srgbClr val="C0005B"/>
                </a:solidFill>
                <a:latin typeface="DaxCondensed-Light" pitchFamily="2" charset="0"/>
              </a:rPr>
              <a:t>https://images.app.goo.gl/XyBnhx2d6umZRwTf6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EC137CCD-1FE3-4421-8E4E-9329EE241391}"/>
              </a:ext>
            </a:extLst>
          </p:cNvPr>
          <p:cNvCxnSpPr>
            <a:cxnSpLocks/>
          </p:cNvCxnSpPr>
          <p:nvPr/>
        </p:nvCxnSpPr>
        <p:spPr>
          <a:xfrm>
            <a:off x="10035787" y="0"/>
            <a:ext cx="0" cy="7074568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0396B3F-137C-4AAB-ACE7-1EDB94E178E9}"/>
              </a:ext>
            </a:extLst>
          </p:cNvPr>
          <p:cNvGrpSpPr/>
          <p:nvPr/>
        </p:nvGrpSpPr>
        <p:grpSpPr>
          <a:xfrm>
            <a:off x="8794603" y="648110"/>
            <a:ext cx="2482367" cy="2482366"/>
            <a:chOff x="889478" y="3715799"/>
            <a:chExt cx="2482367" cy="2482366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72950C46-23B8-4795-A843-382A9A401657}"/>
                </a:ext>
              </a:extLst>
            </p:cNvPr>
            <p:cNvSpPr/>
            <p:nvPr/>
          </p:nvSpPr>
          <p:spPr>
            <a:xfrm>
              <a:off x="889479" y="3715799"/>
              <a:ext cx="2482366" cy="2482366"/>
            </a:xfrm>
            <a:prstGeom prst="ellipse">
              <a:avLst/>
            </a:prstGeom>
            <a:solidFill>
              <a:srgbClr val="F07C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 descr="Logotipo&#10;&#10;Descrição gerada automaticamente">
              <a:extLst>
                <a:ext uri="{FF2B5EF4-FFF2-40B4-BE49-F238E27FC236}">
                  <a16:creationId xmlns:a16="http://schemas.microsoft.com/office/drawing/2014/main" id="{C2C9DF2D-0BC9-4A27-B084-01FDD1B1B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78" y="3761053"/>
              <a:ext cx="2482366" cy="2139564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164A93B2-DF99-4FBA-80FD-F1861A5F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603" y="3880087"/>
            <a:ext cx="2482367" cy="2482367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571110" y="1893173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>
                <a:solidFill>
                  <a:srgbClr val="FFDD00"/>
                </a:solidFill>
                <a:latin typeface="DaxCondensed-Bold" pitchFamily="2" charset="0"/>
              </a:rPr>
              <a:t>2016</a:t>
            </a:r>
            <a:endParaRPr lang="pt-BR" sz="3200" b="1">
              <a:solidFill>
                <a:srgbClr val="FFDD00"/>
              </a:solidFill>
              <a:latin typeface="DaxCondensed-Bo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571110" y="2638443"/>
            <a:ext cx="5881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CAU Brasil e os </a:t>
            </a:r>
            <a:r>
              <a:rPr lang="pt-BR" sz="3200" dirty="0" err="1">
                <a:solidFill>
                  <a:schemeClr val="bg1"/>
                </a:solidFill>
                <a:latin typeface="DaxCondensed-Bold" pitchFamily="2" charset="0"/>
              </a:rPr>
              <a:t>CAUs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 estaduais (CAU/UF) decidem alocar </a:t>
            </a:r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 pitchFamily="2" charset="0"/>
              </a:rPr>
              <a:t>pelo menos 2% de seus orçamentos para fomentar ações de ATHIS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10966CA-83B7-46A4-B40E-8424998456D8}"/>
              </a:ext>
            </a:extLst>
          </p:cNvPr>
          <p:cNvSpPr txBox="1"/>
          <p:nvPr/>
        </p:nvSpPr>
        <p:spPr>
          <a:xfrm rot="16200000">
            <a:off x="8874137" y="349867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solidFill>
                  <a:srgbClr val="C0005B"/>
                </a:solidFill>
                <a:latin typeface="DaxCondensed-Light" pitchFamily="2" charset="0"/>
              </a:rPr>
              <a:t>https://images.app.goo.gl/XyBnhx2d6umZRwTf6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EC137CCD-1FE3-4421-8E4E-9329EE241391}"/>
              </a:ext>
            </a:extLst>
          </p:cNvPr>
          <p:cNvCxnSpPr>
            <a:cxnSpLocks/>
          </p:cNvCxnSpPr>
          <p:nvPr/>
        </p:nvCxnSpPr>
        <p:spPr>
          <a:xfrm>
            <a:off x="10035787" y="0"/>
            <a:ext cx="0" cy="6573801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723D7F-4469-4FF1-9CF4-859DD624A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412" b="-79366"/>
          <a:stretch/>
        </p:blipFill>
        <p:spPr bwMode="auto">
          <a:xfrm>
            <a:off x="8767309" y="2187817"/>
            <a:ext cx="2482366" cy="2482366"/>
          </a:xfrm>
          <a:prstGeom prst="ellipse">
            <a:avLst/>
          </a:prstGeom>
          <a:solidFill>
            <a:srgbClr val="FCFCFC"/>
          </a:solidFill>
          <a:ln w="76200">
            <a:solidFill>
              <a:schemeClr val="bg1"/>
            </a:solidFill>
          </a:ln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6DD965C-F935-4513-B7D8-6AF0E76A480D}"/>
              </a:ext>
            </a:extLst>
          </p:cNvPr>
          <p:cNvGrpSpPr/>
          <p:nvPr/>
        </p:nvGrpSpPr>
        <p:grpSpPr>
          <a:xfrm>
            <a:off x="9482816" y="6400781"/>
            <a:ext cx="1016000" cy="284395"/>
            <a:chOff x="2930525" y="5626100"/>
            <a:chExt cx="1257979" cy="441325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B5A352EF-ECBB-4988-861A-F3E547E40FA1}"/>
                </a:ext>
              </a:extLst>
            </p:cNvPr>
            <p:cNvCxnSpPr>
              <a:cxnSpLocks/>
            </p:cNvCxnSpPr>
            <p:nvPr/>
          </p:nvCxnSpPr>
          <p:spPr>
            <a:xfrm>
              <a:off x="2930525" y="5876901"/>
              <a:ext cx="451303" cy="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F5ACD6BE-2675-4916-9A81-97CF62150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1828" y="5721762"/>
              <a:ext cx="129722" cy="1551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88A8A0FA-DCD1-4FB3-95A5-E9C5805B2363}"/>
                </a:ext>
              </a:extLst>
            </p:cNvPr>
            <p:cNvCxnSpPr>
              <a:cxnSpLocks/>
            </p:cNvCxnSpPr>
            <p:nvPr/>
          </p:nvCxnSpPr>
          <p:spPr>
            <a:xfrm>
              <a:off x="3511550" y="5721762"/>
              <a:ext cx="69850" cy="3456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4383AC0E-0D69-4393-8705-F47D14FD83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1400" y="5626100"/>
              <a:ext cx="82550" cy="44132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797992F2-E0FD-4D95-9438-F04D98D55173}"/>
                </a:ext>
              </a:extLst>
            </p:cNvPr>
            <p:cNvCxnSpPr>
              <a:cxnSpLocks/>
            </p:cNvCxnSpPr>
            <p:nvPr/>
          </p:nvCxnSpPr>
          <p:spPr>
            <a:xfrm>
              <a:off x="3663950" y="5626100"/>
              <a:ext cx="69850" cy="250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94126B59-1AD4-433A-A812-3D2860B6CE5F}"/>
                </a:ext>
              </a:extLst>
            </p:cNvPr>
            <p:cNvCxnSpPr>
              <a:cxnSpLocks/>
            </p:cNvCxnSpPr>
            <p:nvPr/>
          </p:nvCxnSpPr>
          <p:spPr>
            <a:xfrm>
              <a:off x="3737201" y="5876900"/>
              <a:ext cx="451303" cy="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51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tângulo 179">
            <a:extLst>
              <a:ext uri="{FF2B5EF4-FFF2-40B4-BE49-F238E27FC236}">
                <a16:creationId xmlns:a16="http://schemas.microsoft.com/office/drawing/2014/main" id="{55287E8C-A620-4077-A895-3C131983118D}"/>
              </a:ext>
            </a:extLst>
          </p:cNvPr>
          <p:cNvSpPr/>
          <p:nvPr/>
        </p:nvSpPr>
        <p:spPr>
          <a:xfrm>
            <a:off x="1" y="-2825529"/>
            <a:ext cx="7482092" cy="10097732"/>
          </a:xfrm>
          <a:custGeom>
            <a:avLst/>
            <a:gdLst>
              <a:gd name="connsiteX0" fmla="*/ 0 w 5398056"/>
              <a:gd name="connsiteY0" fmla="*/ 0 h 6855054"/>
              <a:gd name="connsiteX1" fmla="*/ 5398056 w 5398056"/>
              <a:gd name="connsiteY1" fmla="*/ 0 h 6855054"/>
              <a:gd name="connsiteX2" fmla="*/ 5398056 w 5398056"/>
              <a:gd name="connsiteY2" fmla="*/ 6855054 h 6855054"/>
              <a:gd name="connsiteX3" fmla="*/ 0 w 5398056"/>
              <a:gd name="connsiteY3" fmla="*/ 6855054 h 6855054"/>
              <a:gd name="connsiteX4" fmla="*/ 0 w 5398056"/>
              <a:gd name="connsiteY4" fmla="*/ 0 h 6855054"/>
              <a:gd name="connsiteX0" fmla="*/ 0 w 5682141"/>
              <a:gd name="connsiteY0" fmla="*/ 8877 h 6863931"/>
              <a:gd name="connsiteX1" fmla="*/ 5682141 w 5682141"/>
              <a:gd name="connsiteY1" fmla="*/ 0 h 6863931"/>
              <a:gd name="connsiteX2" fmla="*/ 5398056 w 5682141"/>
              <a:gd name="connsiteY2" fmla="*/ 6863931 h 6863931"/>
              <a:gd name="connsiteX3" fmla="*/ 0 w 5682141"/>
              <a:gd name="connsiteY3" fmla="*/ 6863931 h 6863931"/>
              <a:gd name="connsiteX4" fmla="*/ 0 w 5682141"/>
              <a:gd name="connsiteY4" fmla="*/ 8877 h 6863931"/>
              <a:gd name="connsiteX0" fmla="*/ 0 w 5682141"/>
              <a:gd name="connsiteY0" fmla="*/ 8877 h 6863931"/>
              <a:gd name="connsiteX1" fmla="*/ 5682141 w 5682141"/>
              <a:gd name="connsiteY1" fmla="*/ 0 h 6863931"/>
              <a:gd name="connsiteX2" fmla="*/ 5398056 w 5682141"/>
              <a:gd name="connsiteY2" fmla="*/ 6863931 h 6863931"/>
              <a:gd name="connsiteX3" fmla="*/ 0 w 5682141"/>
              <a:gd name="connsiteY3" fmla="*/ 6863931 h 6863931"/>
              <a:gd name="connsiteX4" fmla="*/ 0 w 5682141"/>
              <a:gd name="connsiteY4" fmla="*/ 8877 h 6863931"/>
              <a:gd name="connsiteX0" fmla="*/ 0 w 5698240"/>
              <a:gd name="connsiteY0" fmla="*/ 8877 h 6863931"/>
              <a:gd name="connsiteX1" fmla="*/ 5682141 w 5698240"/>
              <a:gd name="connsiteY1" fmla="*/ 0 h 6863931"/>
              <a:gd name="connsiteX2" fmla="*/ 5691019 w 5698240"/>
              <a:gd name="connsiteY2" fmla="*/ 6863931 h 6863931"/>
              <a:gd name="connsiteX3" fmla="*/ 0 w 5698240"/>
              <a:gd name="connsiteY3" fmla="*/ 6863931 h 6863931"/>
              <a:gd name="connsiteX4" fmla="*/ 0 w 5698240"/>
              <a:gd name="connsiteY4" fmla="*/ 8877 h 6863931"/>
              <a:gd name="connsiteX0" fmla="*/ 0 w 5691019"/>
              <a:gd name="connsiteY0" fmla="*/ 8877 h 6863931"/>
              <a:gd name="connsiteX1" fmla="*/ 5682141 w 5691019"/>
              <a:gd name="connsiteY1" fmla="*/ 0 h 6863931"/>
              <a:gd name="connsiteX2" fmla="*/ 5691019 w 5691019"/>
              <a:gd name="connsiteY2" fmla="*/ 6863931 h 6863931"/>
              <a:gd name="connsiteX3" fmla="*/ 0 w 5691019"/>
              <a:gd name="connsiteY3" fmla="*/ 6863931 h 6863931"/>
              <a:gd name="connsiteX4" fmla="*/ 0 w 5691019"/>
              <a:gd name="connsiteY4" fmla="*/ 8877 h 6863931"/>
              <a:gd name="connsiteX0" fmla="*/ 0 w 6117147"/>
              <a:gd name="connsiteY0" fmla="*/ 8877 h 6863931"/>
              <a:gd name="connsiteX1" fmla="*/ 6117147 w 6117147"/>
              <a:gd name="connsiteY1" fmla="*/ 0 h 6863931"/>
              <a:gd name="connsiteX2" fmla="*/ 5691019 w 6117147"/>
              <a:gd name="connsiteY2" fmla="*/ 6863931 h 6863931"/>
              <a:gd name="connsiteX3" fmla="*/ 0 w 6117147"/>
              <a:gd name="connsiteY3" fmla="*/ 6863931 h 6863931"/>
              <a:gd name="connsiteX4" fmla="*/ 0 w 6117147"/>
              <a:gd name="connsiteY4" fmla="*/ 8877 h 6863931"/>
              <a:gd name="connsiteX0" fmla="*/ 0 w 6117147"/>
              <a:gd name="connsiteY0" fmla="*/ 8877 h 6863931"/>
              <a:gd name="connsiteX1" fmla="*/ 6117147 w 6117147"/>
              <a:gd name="connsiteY1" fmla="*/ 0 h 6863931"/>
              <a:gd name="connsiteX2" fmla="*/ 5691019 w 6117147"/>
              <a:gd name="connsiteY2" fmla="*/ 6863931 h 6863931"/>
              <a:gd name="connsiteX3" fmla="*/ 0 w 6117147"/>
              <a:gd name="connsiteY3" fmla="*/ 6863931 h 6863931"/>
              <a:gd name="connsiteX4" fmla="*/ 0 w 6117147"/>
              <a:gd name="connsiteY4" fmla="*/ 8877 h 6863931"/>
              <a:gd name="connsiteX0" fmla="*/ 0 w 6117147"/>
              <a:gd name="connsiteY0" fmla="*/ 8877 h 6873261"/>
              <a:gd name="connsiteX1" fmla="*/ 6117147 w 6117147"/>
              <a:gd name="connsiteY1" fmla="*/ 0 h 6873261"/>
              <a:gd name="connsiteX2" fmla="*/ 5048473 w 6117147"/>
              <a:gd name="connsiteY2" fmla="*/ 6873261 h 6873261"/>
              <a:gd name="connsiteX3" fmla="*/ 0 w 6117147"/>
              <a:gd name="connsiteY3" fmla="*/ 6863931 h 6873261"/>
              <a:gd name="connsiteX4" fmla="*/ 0 w 6117147"/>
              <a:gd name="connsiteY4" fmla="*/ 8877 h 6873261"/>
              <a:gd name="connsiteX0" fmla="*/ 0 w 6777297"/>
              <a:gd name="connsiteY0" fmla="*/ 8877 h 6873261"/>
              <a:gd name="connsiteX1" fmla="*/ 6777297 w 6777297"/>
              <a:gd name="connsiteY1" fmla="*/ 0 h 6873261"/>
              <a:gd name="connsiteX2" fmla="*/ 5048473 w 6777297"/>
              <a:gd name="connsiteY2" fmla="*/ 6873261 h 6873261"/>
              <a:gd name="connsiteX3" fmla="*/ 0 w 6777297"/>
              <a:gd name="connsiteY3" fmla="*/ 6863931 h 6873261"/>
              <a:gd name="connsiteX4" fmla="*/ 0 w 6777297"/>
              <a:gd name="connsiteY4" fmla="*/ 8877 h 6873261"/>
              <a:gd name="connsiteX0" fmla="*/ 0 w 7058210"/>
              <a:gd name="connsiteY0" fmla="*/ 2828474 h 9692858"/>
              <a:gd name="connsiteX1" fmla="*/ 6777297 w 7058210"/>
              <a:gd name="connsiteY1" fmla="*/ 2819597 h 9692858"/>
              <a:gd name="connsiteX2" fmla="*/ 5048473 w 7058210"/>
              <a:gd name="connsiteY2" fmla="*/ 9692858 h 9692858"/>
              <a:gd name="connsiteX3" fmla="*/ 0 w 7058210"/>
              <a:gd name="connsiteY3" fmla="*/ 9683528 h 9692858"/>
              <a:gd name="connsiteX4" fmla="*/ 0 w 7058210"/>
              <a:gd name="connsiteY4" fmla="*/ 2828474 h 9692858"/>
              <a:gd name="connsiteX0" fmla="*/ 0 w 7058210"/>
              <a:gd name="connsiteY0" fmla="*/ 2828474 h 10097732"/>
              <a:gd name="connsiteX1" fmla="*/ 6777297 w 7058210"/>
              <a:gd name="connsiteY1" fmla="*/ 2819597 h 10097732"/>
              <a:gd name="connsiteX2" fmla="*/ 5048473 w 7058210"/>
              <a:gd name="connsiteY2" fmla="*/ 9692858 h 10097732"/>
              <a:gd name="connsiteX3" fmla="*/ 0 w 7058210"/>
              <a:gd name="connsiteY3" fmla="*/ 9683528 h 10097732"/>
              <a:gd name="connsiteX4" fmla="*/ 0 w 7058210"/>
              <a:gd name="connsiteY4" fmla="*/ 2828474 h 100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8210" h="10097732">
                <a:moveTo>
                  <a:pt x="0" y="2828474"/>
                </a:moveTo>
                <a:cubicBezTo>
                  <a:pt x="2259099" y="2825515"/>
                  <a:pt x="8442054" y="-3528193"/>
                  <a:pt x="6777297" y="2819597"/>
                </a:cubicBezTo>
                <a:cubicBezTo>
                  <a:pt x="5112540" y="9167387"/>
                  <a:pt x="5254342" y="8778021"/>
                  <a:pt x="5048473" y="9692858"/>
                </a:cubicBezTo>
                <a:cubicBezTo>
                  <a:pt x="4842604" y="10607695"/>
                  <a:pt x="1682824" y="9686638"/>
                  <a:pt x="0" y="9683528"/>
                </a:cubicBezTo>
                <a:lnTo>
                  <a:pt x="0" y="2828474"/>
                </a:lnTo>
                <a:close/>
              </a:path>
            </a:pathLst>
          </a:custGeom>
          <a:solidFill>
            <a:srgbClr val="E50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42" name="Gráfico 3">
            <a:extLst>
              <a:ext uri="{FF2B5EF4-FFF2-40B4-BE49-F238E27FC236}">
                <a16:creationId xmlns:a16="http://schemas.microsoft.com/office/drawing/2014/main" id="{458024F3-67BE-450A-BA34-9AEE020AD96C}"/>
              </a:ext>
            </a:extLst>
          </p:cNvPr>
          <p:cNvSpPr/>
          <p:nvPr/>
        </p:nvSpPr>
        <p:spPr>
          <a:xfrm>
            <a:off x="6247227" y="5936740"/>
            <a:ext cx="439981" cy="439981"/>
          </a:xfrm>
          <a:custGeom>
            <a:avLst/>
            <a:gdLst>
              <a:gd name="connsiteX0" fmla="*/ 439982 w 439981"/>
              <a:gd name="connsiteY0" fmla="*/ 219991 h 439981"/>
              <a:gd name="connsiteX1" fmla="*/ 219991 w 439981"/>
              <a:gd name="connsiteY1" fmla="*/ 439981 h 439981"/>
              <a:gd name="connsiteX2" fmla="*/ 0 w 439981"/>
              <a:gd name="connsiteY2" fmla="*/ 219991 h 439981"/>
              <a:gd name="connsiteX3" fmla="*/ 219991 w 439981"/>
              <a:gd name="connsiteY3" fmla="*/ 0 h 439981"/>
              <a:gd name="connsiteX4" fmla="*/ 439982 w 439981"/>
              <a:gd name="connsiteY4" fmla="*/ 219991 h 43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81" h="439981">
                <a:moveTo>
                  <a:pt x="439982" y="219991"/>
                </a:moveTo>
                <a:cubicBezTo>
                  <a:pt x="439982" y="341488"/>
                  <a:pt x="341488" y="439981"/>
                  <a:pt x="219991" y="439981"/>
                </a:cubicBezTo>
                <a:cubicBezTo>
                  <a:pt x="98493" y="439981"/>
                  <a:pt x="0" y="341488"/>
                  <a:pt x="0" y="219991"/>
                </a:cubicBezTo>
                <a:cubicBezTo>
                  <a:pt x="0" y="98493"/>
                  <a:pt x="98493" y="0"/>
                  <a:pt x="219991" y="0"/>
                </a:cubicBezTo>
                <a:cubicBezTo>
                  <a:pt x="341488" y="0"/>
                  <a:pt x="439982" y="98493"/>
                  <a:pt x="439982" y="219991"/>
                </a:cubicBezTo>
                <a:close/>
              </a:path>
            </a:pathLst>
          </a:custGeom>
          <a:solidFill>
            <a:srgbClr val="E50E49">
              <a:alpha val="3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" name="Gráfico 3">
            <a:extLst>
              <a:ext uri="{FF2B5EF4-FFF2-40B4-BE49-F238E27FC236}">
                <a16:creationId xmlns:a16="http://schemas.microsoft.com/office/drawing/2014/main" id="{43955052-56C6-4B8C-BE02-8E00002BE7E1}"/>
              </a:ext>
            </a:extLst>
          </p:cNvPr>
          <p:cNvSpPr/>
          <p:nvPr/>
        </p:nvSpPr>
        <p:spPr>
          <a:xfrm>
            <a:off x="6167620" y="5782661"/>
            <a:ext cx="592348" cy="592348"/>
          </a:xfrm>
          <a:custGeom>
            <a:avLst/>
            <a:gdLst>
              <a:gd name="connsiteX0" fmla="*/ 592349 w 592348"/>
              <a:gd name="connsiteY0" fmla="*/ 296174 h 592348"/>
              <a:gd name="connsiteX1" fmla="*/ 296174 w 592348"/>
              <a:gd name="connsiteY1" fmla="*/ 592349 h 592348"/>
              <a:gd name="connsiteX2" fmla="*/ 0 w 592348"/>
              <a:gd name="connsiteY2" fmla="*/ 296174 h 592348"/>
              <a:gd name="connsiteX3" fmla="*/ 296174 w 592348"/>
              <a:gd name="connsiteY3" fmla="*/ 0 h 592348"/>
              <a:gd name="connsiteX4" fmla="*/ 592349 w 592348"/>
              <a:gd name="connsiteY4" fmla="*/ 296174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48" h="592348">
                <a:moveTo>
                  <a:pt x="592349" y="296174"/>
                </a:moveTo>
                <a:cubicBezTo>
                  <a:pt x="592349" y="459747"/>
                  <a:pt x="459747" y="592349"/>
                  <a:pt x="296174" y="592349"/>
                </a:cubicBezTo>
                <a:cubicBezTo>
                  <a:pt x="132602" y="592349"/>
                  <a:pt x="0" y="459747"/>
                  <a:pt x="0" y="296174"/>
                </a:cubicBezTo>
                <a:cubicBezTo>
                  <a:pt x="0" y="132602"/>
                  <a:pt x="132602" y="0"/>
                  <a:pt x="296174" y="0"/>
                </a:cubicBezTo>
                <a:cubicBezTo>
                  <a:pt x="459747" y="0"/>
                  <a:pt x="592349" y="132602"/>
                  <a:pt x="592349" y="296174"/>
                </a:cubicBezTo>
                <a:close/>
              </a:path>
            </a:pathLst>
          </a:custGeom>
          <a:solidFill>
            <a:srgbClr val="E50E49">
              <a:alpha val="3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0" name="Gráfico 3">
            <a:extLst>
              <a:ext uri="{FF2B5EF4-FFF2-40B4-BE49-F238E27FC236}">
                <a16:creationId xmlns:a16="http://schemas.microsoft.com/office/drawing/2014/main" id="{604A1047-6470-4E65-A514-B01667152064}"/>
              </a:ext>
            </a:extLst>
          </p:cNvPr>
          <p:cNvSpPr/>
          <p:nvPr/>
        </p:nvSpPr>
        <p:spPr>
          <a:xfrm>
            <a:off x="6089724" y="5614030"/>
            <a:ext cx="765259" cy="765259"/>
          </a:xfrm>
          <a:custGeom>
            <a:avLst/>
            <a:gdLst>
              <a:gd name="connsiteX0" fmla="*/ 765260 w 765259"/>
              <a:gd name="connsiteY0" fmla="*/ 382630 h 765259"/>
              <a:gd name="connsiteX1" fmla="*/ 382630 w 765259"/>
              <a:gd name="connsiteY1" fmla="*/ 765260 h 765259"/>
              <a:gd name="connsiteX2" fmla="*/ 0 w 765259"/>
              <a:gd name="connsiteY2" fmla="*/ 382630 h 765259"/>
              <a:gd name="connsiteX3" fmla="*/ 382630 w 765259"/>
              <a:gd name="connsiteY3" fmla="*/ 0 h 765259"/>
              <a:gd name="connsiteX4" fmla="*/ 765260 w 765259"/>
              <a:gd name="connsiteY4" fmla="*/ 382630 h 7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259" h="765259">
                <a:moveTo>
                  <a:pt x="765260" y="382630"/>
                </a:moveTo>
                <a:cubicBezTo>
                  <a:pt x="765260" y="593951"/>
                  <a:pt x="593950" y="765260"/>
                  <a:pt x="382630" y="765260"/>
                </a:cubicBezTo>
                <a:cubicBezTo>
                  <a:pt x="171309" y="765260"/>
                  <a:pt x="0" y="593951"/>
                  <a:pt x="0" y="382630"/>
                </a:cubicBezTo>
                <a:cubicBezTo>
                  <a:pt x="0" y="171309"/>
                  <a:pt x="171309" y="0"/>
                  <a:pt x="382630" y="0"/>
                </a:cubicBezTo>
                <a:cubicBezTo>
                  <a:pt x="593951" y="0"/>
                  <a:pt x="765260" y="171309"/>
                  <a:pt x="765260" y="382630"/>
                </a:cubicBezTo>
                <a:close/>
              </a:path>
            </a:pathLst>
          </a:custGeom>
          <a:solidFill>
            <a:srgbClr val="E50E49">
              <a:alpha val="3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4" name="Gráfico 3">
            <a:extLst>
              <a:ext uri="{FF2B5EF4-FFF2-40B4-BE49-F238E27FC236}">
                <a16:creationId xmlns:a16="http://schemas.microsoft.com/office/drawing/2014/main" id="{97DCC05E-B739-4BB9-BF9E-FC5F1E7BC3D1}"/>
              </a:ext>
            </a:extLst>
          </p:cNvPr>
          <p:cNvSpPr/>
          <p:nvPr/>
        </p:nvSpPr>
        <p:spPr>
          <a:xfrm>
            <a:off x="6003269" y="5435127"/>
            <a:ext cx="938170" cy="938170"/>
          </a:xfrm>
          <a:custGeom>
            <a:avLst/>
            <a:gdLst>
              <a:gd name="connsiteX0" fmla="*/ 938171 w 938170"/>
              <a:gd name="connsiteY0" fmla="*/ 469085 h 938170"/>
              <a:gd name="connsiteX1" fmla="*/ 469085 w 938170"/>
              <a:gd name="connsiteY1" fmla="*/ 938171 h 938170"/>
              <a:gd name="connsiteX2" fmla="*/ 0 w 938170"/>
              <a:gd name="connsiteY2" fmla="*/ 469085 h 938170"/>
              <a:gd name="connsiteX3" fmla="*/ 469085 w 938170"/>
              <a:gd name="connsiteY3" fmla="*/ 0 h 938170"/>
              <a:gd name="connsiteX4" fmla="*/ 938171 w 938170"/>
              <a:gd name="connsiteY4" fmla="*/ 469085 h 93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170" h="938170">
                <a:moveTo>
                  <a:pt x="938171" y="469085"/>
                </a:moveTo>
                <a:cubicBezTo>
                  <a:pt x="938171" y="728154"/>
                  <a:pt x="728154" y="938171"/>
                  <a:pt x="469085" y="938171"/>
                </a:cubicBezTo>
                <a:cubicBezTo>
                  <a:pt x="210017" y="938171"/>
                  <a:pt x="0" y="728154"/>
                  <a:pt x="0" y="469085"/>
                </a:cubicBezTo>
                <a:cubicBezTo>
                  <a:pt x="0" y="210017"/>
                  <a:pt x="210017" y="0"/>
                  <a:pt x="469085" y="0"/>
                </a:cubicBezTo>
                <a:cubicBezTo>
                  <a:pt x="728154" y="0"/>
                  <a:pt x="938171" y="210017"/>
                  <a:pt x="938171" y="469085"/>
                </a:cubicBezTo>
                <a:close/>
              </a:path>
            </a:pathLst>
          </a:custGeom>
          <a:solidFill>
            <a:srgbClr val="E50E49">
              <a:alpha val="3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93" name="Gráfico 3">
            <a:extLst>
              <a:ext uri="{FF2B5EF4-FFF2-40B4-BE49-F238E27FC236}">
                <a16:creationId xmlns:a16="http://schemas.microsoft.com/office/drawing/2014/main" id="{A64DC50E-5D89-4BEF-BB38-2884B1CB5864}"/>
              </a:ext>
            </a:extLst>
          </p:cNvPr>
          <p:cNvGrpSpPr/>
          <p:nvPr/>
        </p:nvGrpSpPr>
        <p:grpSpPr>
          <a:xfrm>
            <a:off x="8776022" y="4743054"/>
            <a:ext cx="1064861" cy="689076"/>
            <a:chOff x="8438671" y="4822953"/>
            <a:chExt cx="1064861" cy="689076"/>
          </a:xfrm>
          <a:solidFill>
            <a:srgbClr val="DDDDDD"/>
          </a:solidFill>
        </p:grpSpPr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4ABDCDE1-0C58-4DFE-90D2-3CDD4853CB26}"/>
                </a:ext>
              </a:extLst>
            </p:cNvPr>
            <p:cNvSpPr/>
            <p:nvPr/>
          </p:nvSpPr>
          <p:spPr>
            <a:xfrm>
              <a:off x="8438671" y="4822953"/>
              <a:ext cx="1064861" cy="689076"/>
            </a:xfrm>
            <a:custGeom>
              <a:avLst/>
              <a:gdLst>
                <a:gd name="connsiteX0" fmla="*/ 973997 w 1064861"/>
                <a:gd name="connsiteY0" fmla="*/ 565855 h 689076"/>
                <a:gd name="connsiteX1" fmla="*/ 971431 w 1064861"/>
                <a:gd name="connsiteY1" fmla="*/ 565855 h 689076"/>
                <a:gd name="connsiteX2" fmla="*/ 955164 w 1064861"/>
                <a:gd name="connsiteY2" fmla="*/ 564999 h 689076"/>
                <a:gd name="connsiteX3" fmla="*/ 937191 w 1064861"/>
                <a:gd name="connsiteY3" fmla="*/ 564142 h 689076"/>
                <a:gd name="connsiteX4" fmla="*/ 924351 w 1064861"/>
                <a:gd name="connsiteY4" fmla="*/ 563286 h 689076"/>
                <a:gd name="connsiteX5" fmla="*/ 921781 w 1064861"/>
                <a:gd name="connsiteY5" fmla="*/ 563286 h 689076"/>
                <a:gd name="connsiteX6" fmla="*/ 920924 w 1064861"/>
                <a:gd name="connsiteY6" fmla="*/ 563286 h 689076"/>
                <a:gd name="connsiteX7" fmla="*/ 920071 w 1064861"/>
                <a:gd name="connsiteY7" fmla="*/ 564142 h 689076"/>
                <a:gd name="connsiteX8" fmla="*/ 920071 w 1064861"/>
                <a:gd name="connsiteY8" fmla="*/ 565855 h 689076"/>
                <a:gd name="connsiteX9" fmla="*/ 920071 w 1064861"/>
                <a:gd name="connsiteY9" fmla="*/ 566710 h 689076"/>
                <a:gd name="connsiteX10" fmla="*/ 919215 w 1064861"/>
                <a:gd name="connsiteY10" fmla="*/ 567566 h 689076"/>
                <a:gd name="connsiteX11" fmla="*/ 918358 w 1064861"/>
                <a:gd name="connsiteY11" fmla="*/ 568422 h 689076"/>
                <a:gd name="connsiteX12" fmla="*/ 917501 w 1064861"/>
                <a:gd name="connsiteY12" fmla="*/ 568422 h 689076"/>
                <a:gd name="connsiteX13" fmla="*/ 900381 w 1064861"/>
                <a:gd name="connsiteY13" fmla="*/ 570135 h 689076"/>
                <a:gd name="connsiteX14" fmla="*/ 893535 w 1064861"/>
                <a:gd name="connsiteY14" fmla="*/ 570135 h 689076"/>
                <a:gd name="connsiteX15" fmla="*/ 892678 w 1064861"/>
                <a:gd name="connsiteY15" fmla="*/ 570135 h 689076"/>
                <a:gd name="connsiteX16" fmla="*/ 891821 w 1064861"/>
                <a:gd name="connsiteY16" fmla="*/ 569279 h 689076"/>
                <a:gd name="connsiteX17" fmla="*/ 891821 w 1064861"/>
                <a:gd name="connsiteY17" fmla="*/ 568422 h 689076"/>
                <a:gd name="connsiteX18" fmla="*/ 891821 w 1064861"/>
                <a:gd name="connsiteY18" fmla="*/ 566710 h 689076"/>
                <a:gd name="connsiteX19" fmla="*/ 891821 w 1064861"/>
                <a:gd name="connsiteY19" fmla="*/ 565855 h 689076"/>
                <a:gd name="connsiteX20" fmla="*/ 890964 w 1064861"/>
                <a:gd name="connsiteY20" fmla="*/ 565855 h 689076"/>
                <a:gd name="connsiteX21" fmla="*/ 890112 w 1064861"/>
                <a:gd name="connsiteY21" fmla="*/ 565855 h 689076"/>
                <a:gd name="connsiteX22" fmla="*/ 876415 w 1064861"/>
                <a:gd name="connsiteY22" fmla="*/ 570990 h 689076"/>
                <a:gd name="connsiteX23" fmla="*/ 873844 w 1064861"/>
                <a:gd name="connsiteY23" fmla="*/ 571846 h 689076"/>
                <a:gd name="connsiteX24" fmla="*/ 871278 w 1064861"/>
                <a:gd name="connsiteY24" fmla="*/ 573559 h 689076"/>
                <a:gd name="connsiteX25" fmla="*/ 869564 w 1064861"/>
                <a:gd name="connsiteY25" fmla="*/ 575270 h 689076"/>
                <a:gd name="connsiteX26" fmla="*/ 866998 w 1064861"/>
                <a:gd name="connsiteY26" fmla="*/ 577839 h 689076"/>
                <a:gd name="connsiteX27" fmla="*/ 864432 w 1064861"/>
                <a:gd name="connsiteY27" fmla="*/ 582119 h 689076"/>
                <a:gd name="connsiteX28" fmla="*/ 864432 w 1064861"/>
                <a:gd name="connsiteY28" fmla="*/ 582975 h 689076"/>
                <a:gd name="connsiteX29" fmla="*/ 861861 w 1064861"/>
                <a:gd name="connsiteY29" fmla="*/ 585542 h 689076"/>
                <a:gd name="connsiteX30" fmla="*/ 857581 w 1064861"/>
                <a:gd name="connsiteY30" fmla="*/ 588110 h 689076"/>
                <a:gd name="connsiteX31" fmla="*/ 853301 w 1064861"/>
                <a:gd name="connsiteY31" fmla="*/ 590679 h 689076"/>
                <a:gd name="connsiteX32" fmla="*/ 831044 w 1064861"/>
                <a:gd name="connsiteY32" fmla="*/ 604374 h 689076"/>
                <a:gd name="connsiteX33" fmla="*/ 827621 w 1064861"/>
                <a:gd name="connsiteY33" fmla="*/ 606086 h 689076"/>
                <a:gd name="connsiteX34" fmla="*/ 819061 w 1064861"/>
                <a:gd name="connsiteY34" fmla="*/ 606086 h 689076"/>
                <a:gd name="connsiteX35" fmla="*/ 818205 w 1064861"/>
                <a:gd name="connsiteY35" fmla="*/ 606086 h 689076"/>
                <a:gd name="connsiteX36" fmla="*/ 813072 w 1064861"/>
                <a:gd name="connsiteY36" fmla="*/ 605230 h 689076"/>
                <a:gd name="connsiteX37" fmla="*/ 812215 w 1064861"/>
                <a:gd name="connsiteY37" fmla="*/ 605230 h 689076"/>
                <a:gd name="connsiteX38" fmla="*/ 802798 w 1064861"/>
                <a:gd name="connsiteY38" fmla="*/ 600950 h 689076"/>
                <a:gd name="connsiteX39" fmla="*/ 799375 w 1064861"/>
                <a:gd name="connsiteY39" fmla="*/ 599239 h 689076"/>
                <a:gd name="connsiteX40" fmla="*/ 791672 w 1064861"/>
                <a:gd name="connsiteY40" fmla="*/ 594959 h 689076"/>
                <a:gd name="connsiteX41" fmla="*/ 775405 w 1064861"/>
                <a:gd name="connsiteY41" fmla="*/ 582975 h 689076"/>
                <a:gd name="connsiteX42" fmla="*/ 771125 w 1064861"/>
                <a:gd name="connsiteY42" fmla="*/ 578695 h 689076"/>
                <a:gd name="connsiteX43" fmla="*/ 768559 w 1064861"/>
                <a:gd name="connsiteY43" fmla="*/ 576126 h 689076"/>
                <a:gd name="connsiteX44" fmla="*/ 767702 w 1064861"/>
                <a:gd name="connsiteY44" fmla="*/ 575270 h 689076"/>
                <a:gd name="connsiteX45" fmla="*/ 765992 w 1064861"/>
                <a:gd name="connsiteY45" fmla="*/ 574415 h 689076"/>
                <a:gd name="connsiteX46" fmla="*/ 756575 w 1064861"/>
                <a:gd name="connsiteY46" fmla="*/ 570990 h 689076"/>
                <a:gd name="connsiteX47" fmla="*/ 754862 w 1064861"/>
                <a:gd name="connsiteY47" fmla="*/ 570990 h 689076"/>
                <a:gd name="connsiteX48" fmla="*/ 748015 w 1064861"/>
                <a:gd name="connsiteY48" fmla="*/ 570990 h 689076"/>
                <a:gd name="connsiteX49" fmla="*/ 747159 w 1064861"/>
                <a:gd name="connsiteY49" fmla="*/ 570990 h 689076"/>
                <a:gd name="connsiteX50" fmla="*/ 738599 w 1064861"/>
                <a:gd name="connsiteY50" fmla="*/ 573559 h 689076"/>
                <a:gd name="connsiteX51" fmla="*/ 727472 w 1064861"/>
                <a:gd name="connsiteY51" fmla="*/ 576982 h 689076"/>
                <a:gd name="connsiteX52" fmla="*/ 718912 w 1064861"/>
                <a:gd name="connsiteY52" fmla="*/ 578695 h 689076"/>
                <a:gd name="connsiteX53" fmla="*/ 694942 w 1064861"/>
                <a:gd name="connsiteY53" fmla="*/ 580406 h 689076"/>
                <a:gd name="connsiteX54" fmla="*/ 686382 w 1064861"/>
                <a:gd name="connsiteY54" fmla="*/ 580406 h 689076"/>
                <a:gd name="connsiteX55" fmla="*/ 672685 w 1064861"/>
                <a:gd name="connsiteY55" fmla="*/ 573559 h 689076"/>
                <a:gd name="connsiteX56" fmla="*/ 671833 w 1064861"/>
                <a:gd name="connsiteY56" fmla="*/ 573559 h 689076"/>
                <a:gd name="connsiteX57" fmla="*/ 670119 w 1064861"/>
                <a:gd name="connsiteY57" fmla="*/ 573559 h 689076"/>
                <a:gd name="connsiteX58" fmla="*/ 658993 w 1064861"/>
                <a:gd name="connsiteY58" fmla="*/ 575270 h 689076"/>
                <a:gd name="connsiteX59" fmla="*/ 644439 w 1064861"/>
                <a:gd name="connsiteY59" fmla="*/ 580406 h 689076"/>
                <a:gd name="connsiteX60" fmla="*/ 643582 w 1064861"/>
                <a:gd name="connsiteY60" fmla="*/ 580406 h 689076"/>
                <a:gd name="connsiteX61" fmla="*/ 641873 w 1064861"/>
                <a:gd name="connsiteY61" fmla="*/ 581262 h 689076"/>
                <a:gd name="connsiteX62" fmla="*/ 641016 w 1064861"/>
                <a:gd name="connsiteY62" fmla="*/ 582975 h 689076"/>
                <a:gd name="connsiteX63" fmla="*/ 640159 w 1064861"/>
                <a:gd name="connsiteY63" fmla="*/ 585542 h 689076"/>
                <a:gd name="connsiteX64" fmla="*/ 640159 w 1064861"/>
                <a:gd name="connsiteY64" fmla="*/ 588966 h 689076"/>
                <a:gd name="connsiteX65" fmla="*/ 640159 w 1064861"/>
                <a:gd name="connsiteY65" fmla="*/ 589822 h 689076"/>
                <a:gd name="connsiteX66" fmla="*/ 638446 w 1064861"/>
                <a:gd name="connsiteY66" fmla="*/ 594102 h 689076"/>
                <a:gd name="connsiteX67" fmla="*/ 637593 w 1064861"/>
                <a:gd name="connsiteY67" fmla="*/ 595814 h 689076"/>
                <a:gd name="connsiteX68" fmla="*/ 636736 w 1064861"/>
                <a:gd name="connsiteY68" fmla="*/ 597526 h 689076"/>
                <a:gd name="connsiteX69" fmla="*/ 629886 w 1064861"/>
                <a:gd name="connsiteY69" fmla="*/ 604374 h 689076"/>
                <a:gd name="connsiteX70" fmla="*/ 611056 w 1064861"/>
                <a:gd name="connsiteY70" fmla="*/ 613790 h 689076"/>
                <a:gd name="connsiteX71" fmla="*/ 608486 w 1064861"/>
                <a:gd name="connsiteY71" fmla="*/ 613790 h 689076"/>
                <a:gd name="connsiteX72" fmla="*/ 597359 w 1064861"/>
                <a:gd name="connsiteY72" fmla="*/ 612934 h 689076"/>
                <a:gd name="connsiteX73" fmla="*/ 592223 w 1064861"/>
                <a:gd name="connsiteY73" fmla="*/ 612079 h 689076"/>
                <a:gd name="connsiteX74" fmla="*/ 585376 w 1064861"/>
                <a:gd name="connsiteY74" fmla="*/ 610366 h 689076"/>
                <a:gd name="connsiteX75" fmla="*/ 582806 w 1064861"/>
                <a:gd name="connsiteY75" fmla="*/ 609510 h 689076"/>
                <a:gd name="connsiteX76" fmla="*/ 572536 w 1064861"/>
                <a:gd name="connsiteY76" fmla="*/ 608654 h 689076"/>
                <a:gd name="connsiteX77" fmla="*/ 570823 w 1064861"/>
                <a:gd name="connsiteY77" fmla="*/ 609510 h 689076"/>
                <a:gd name="connsiteX78" fmla="*/ 551993 w 1064861"/>
                <a:gd name="connsiteY78" fmla="*/ 618926 h 689076"/>
                <a:gd name="connsiteX79" fmla="*/ 550280 w 1064861"/>
                <a:gd name="connsiteY79" fmla="*/ 620639 h 689076"/>
                <a:gd name="connsiteX80" fmla="*/ 544286 w 1064861"/>
                <a:gd name="connsiteY80" fmla="*/ 626630 h 689076"/>
                <a:gd name="connsiteX81" fmla="*/ 543433 w 1064861"/>
                <a:gd name="connsiteY81" fmla="*/ 628342 h 689076"/>
                <a:gd name="connsiteX82" fmla="*/ 537440 w 1064861"/>
                <a:gd name="connsiteY82" fmla="*/ 640326 h 689076"/>
                <a:gd name="connsiteX83" fmla="*/ 537440 w 1064861"/>
                <a:gd name="connsiteY83" fmla="*/ 642038 h 689076"/>
                <a:gd name="connsiteX84" fmla="*/ 537440 w 1064861"/>
                <a:gd name="connsiteY84" fmla="*/ 642894 h 689076"/>
                <a:gd name="connsiteX85" fmla="*/ 539153 w 1064861"/>
                <a:gd name="connsiteY85" fmla="*/ 652310 h 689076"/>
                <a:gd name="connsiteX86" fmla="*/ 540006 w 1064861"/>
                <a:gd name="connsiteY86" fmla="*/ 654022 h 689076"/>
                <a:gd name="connsiteX87" fmla="*/ 540863 w 1064861"/>
                <a:gd name="connsiteY87" fmla="*/ 654878 h 689076"/>
                <a:gd name="connsiteX88" fmla="*/ 544286 w 1064861"/>
                <a:gd name="connsiteY88" fmla="*/ 660014 h 689076"/>
                <a:gd name="connsiteX89" fmla="*/ 546000 w 1064861"/>
                <a:gd name="connsiteY89" fmla="*/ 663438 h 689076"/>
                <a:gd name="connsiteX90" fmla="*/ 546857 w 1064861"/>
                <a:gd name="connsiteY90" fmla="*/ 666006 h 689076"/>
                <a:gd name="connsiteX91" fmla="*/ 546857 w 1064861"/>
                <a:gd name="connsiteY91" fmla="*/ 669430 h 689076"/>
                <a:gd name="connsiteX92" fmla="*/ 546857 w 1064861"/>
                <a:gd name="connsiteY92" fmla="*/ 670286 h 689076"/>
                <a:gd name="connsiteX93" fmla="*/ 546857 w 1064861"/>
                <a:gd name="connsiteY93" fmla="*/ 671141 h 689076"/>
                <a:gd name="connsiteX94" fmla="*/ 546857 w 1064861"/>
                <a:gd name="connsiteY94" fmla="*/ 671998 h 689076"/>
                <a:gd name="connsiteX95" fmla="*/ 546000 w 1064861"/>
                <a:gd name="connsiteY95" fmla="*/ 672854 h 689076"/>
                <a:gd name="connsiteX96" fmla="*/ 545143 w 1064861"/>
                <a:gd name="connsiteY96" fmla="*/ 673710 h 689076"/>
                <a:gd name="connsiteX97" fmla="*/ 543433 w 1064861"/>
                <a:gd name="connsiteY97" fmla="*/ 674566 h 689076"/>
                <a:gd name="connsiteX98" fmla="*/ 538297 w 1064861"/>
                <a:gd name="connsiteY98" fmla="*/ 678846 h 689076"/>
                <a:gd name="connsiteX99" fmla="*/ 537440 w 1064861"/>
                <a:gd name="connsiteY99" fmla="*/ 679701 h 689076"/>
                <a:gd name="connsiteX100" fmla="*/ 536583 w 1064861"/>
                <a:gd name="connsiteY100" fmla="*/ 679701 h 689076"/>
                <a:gd name="connsiteX101" fmla="*/ 531446 w 1064861"/>
                <a:gd name="connsiteY101" fmla="*/ 679701 h 689076"/>
                <a:gd name="connsiteX102" fmla="*/ 528023 w 1064861"/>
                <a:gd name="connsiteY102" fmla="*/ 679701 h 689076"/>
                <a:gd name="connsiteX103" fmla="*/ 527166 w 1064861"/>
                <a:gd name="connsiteY103" fmla="*/ 679701 h 689076"/>
                <a:gd name="connsiteX104" fmla="*/ 521177 w 1064861"/>
                <a:gd name="connsiteY104" fmla="*/ 682270 h 689076"/>
                <a:gd name="connsiteX105" fmla="*/ 519463 w 1064861"/>
                <a:gd name="connsiteY105" fmla="*/ 683126 h 689076"/>
                <a:gd name="connsiteX106" fmla="*/ 518606 w 1064861"/>
                <a:gd name="connsiteY106" fmla="*/ 683981 h 689076"/>
                <a:gd name="connsiteX107" fmla="*/ 517754 w 1064861"/>
                <a:gd name="connsiteY107" fmla="*/ 688261 h 689076"/>
                <a:gd name="connsiteX108" fmla="*/ 504914 w 1064861"/>
                <a:gd name="connsiteY108" fmla="*/ 671141 h 689076"/>
                <a:gd name="connsiteX109" fmla="*/ 504057 w 1064861"/>
                <a:gd name="connsiteY109" fmla="*/ 671141 h 689076"/>
                <a:gd name="connsiteX110" fmla="*/ 497206 w 1064861"/>
                <a:gd name="connsiteY110" fmla="*/ 672854 h 689076"/>
                <a:gd name="connsiteX111" fmla="*/ 484366 w 1064861"/>
                <a:gd name="connsiteY111" fmla="*/ 672854 h 689076"/>
                <a:gd name="connsiteX112" fmla="*/ 444137 w 1064861"/>
                <a:gd name="connsiteY112" fmla="*/ 671998 h 689076"/>
                <a:gd name="connsiteX113" fmla="*/ 420167 w 1064861"/>
                <a:gd name="connsiteY113" fmla="*/ 668574 h 689076"/>
                <a:gd name="connsiteX114" fmla="*/ 404761 w 1064861"/>
                <a:gd name="connsiteY114" fmla="*/ 659158 h 689076"/>
                <a:gd name="connsiteX115" fmla="*/ 403904 w 1064861"/>
                <a:gd name="connsiteY115" fmla="*/ 658302 h 689076"/>
                <a:gd name="connsiteX116" fmla="*/ 403047 w 1064861"/>
                <a:gd name="connsiteY116" fmla="*/ 656590 h 689076"/>
                <a:gd name="connsiteX117" fmla="*/ 403047 w 1064861"/>
                <a:gd name="connsiteY117" fmla="*/ 655734 h 689076"/>
                <a:gd name="connsiteX118" fmla="*/ 403047 w 1064861"/>
                <a:gd name="connsiteY118" fmla="*/ 654022 h 689076"/>
                <a:gd name="connsiteX119" fmla="*/ 402194 w 1064861"/>
                <a:gd name="connsiteY119" fmla="*/ 653166 h 689076"/>
                <a:gd name="connsiteX120" fmla="*/ 394487 w 1064861"/>
                <a:gd name="connsiteY120" fmla="*/ 648886 h 689076"/>
                <a:gd name="connsiteX121" fmla="*/ 391921 w 1064861"/>
                <a:gd name="connsiteY121" fmla="*/ 648030 h 689076"/>
                <a:gd name="connsiteX122" fmla="*/ 391064 w 1064861"/>
                <a:gd name="connsiteY122" fmla="*/ 648030 h 689076"/>
                <a:gd name="connsiteX123" fmla="*/ 375658 w 1064861"/>
                <a:gd name="connsiteY123" fmla="*/ 645462 h 689076"/>
                <a:gd name="connsiteX124" fmla="*/ 366241 w 1064861"/>
                <a:gd name="connsiteY124" fmla="*/ 647174 h 689076"/>
                <a:gd name="connsiteX125" fmla="*/ 363674 w 1064861"/>
                <a:gd name="connsiteY125" fmla="*/ 647174 h 689076"/>
                <a:gd name="connsiteX126" fmla="*/ 347407 w 1064861"/>
                <a:gd name="connsiteY126" fmla="*/ 644606 h 689076"/>
                <a:gd name="connsiteX127" fmla="*/ 329435 w 1064861"/>
                <a:gd name="connsiteY127" fmla="*/ 639470 h 689076"/>
                <a:gd name="connsiteX128" fmla="*/ 313167 w 1064861"/>
                <a:gd name="connsiteY128" fmla="*/ 634334 h 689076"/>
                <a:gd name="connsiteX129" fmla="*/ 309744 w 1064861"/>
                <a:gd name="connsiteY129" fmla="*/ 633478 h 689076"/>
                <a:gd name="connsiteX130" fmla="*/ 293481 w 1064861"/>
                <a:gd name="connsiteY130" fmla="*/ 629199 h 689076"/>
                <a:gd name="connsiteX131" fmla="*/ 292624 w 1064861"/>
                <a:gd name="connsiteY131" fmla="*/ 629199 h 689076"/>
                <a:gd name="connsiteX132" fmla="*/ 288344 w 1064861"/>
                <a:gd name="connsiteY132" fmla="*/ 629199 h 689076"/>
                <a:gd name="connsiteX133" fmla="*/ 284921 w 1064861"/>
                <a:gd name="connsiteY133" fmla="*/ 630054 h 689076"/>
                <a:gd name="connsiteX134" fmla="*/ 283208 w 1064861"/>
                <a:gd name="connsiteY134" fmla="*/ 630910 h 689076"/>
                <a:gd name="connsiteX135" fmla="*/ 281498 w 1064861"/>
                <a:gd name="connsiteY135" fmla="*/ 631766 h 689076"/>
                <a:gd name="connsiteX136" fmla="*/ 278928 w 1064861"/>
                <a:gd name="connsiteY136" fmla="*/ 632622 h 689076"/>
                <a:gd name="connsiteX137" fmla="*/ 273795 w 1064861"/>
                <a:gd name="connsiteY137" fmla="*/ 634334 h 689076"/>
                <a:gd name="connsiteX138" fmla="*/ 271224 w 1064861"/>
                <a:gd name="connsiteY138" fmla="*/ 635190 h 689076"/>
                <a:gd name="connsiteX139" fmla="*/ 268658 w 1064861"/>
                <a:gd name="connsiteY139" fmla="*/ 635190 h 689076"/>
                <a:gd name="connsiteX140" fmla="*/ 245545 w 1064861"/>
                <a:gd name="connsiteY140" fmla="*/ 636046 h 689076"/>
                <a:gd name="connsiteX141" fmla="*/ 242121 w 1064861"/>
                <a:gd name="connsiteY141" fmla="*/ 636046 h 689076"/>
                <a:gd name="connsiteX142" fmla="*/ 241265 w 1064861"/>
                <a:gd name="connsiteY142" fmla="*/ 636046 h 689076"/>
                <a:gd name="connsiteX143" fmla="*/ 239555 w 1064861"/>
                <a:gd name="connsiteY143" fmla="*/ 635190 h 689076"/>
                <a:gd name="connsiteX144" fmla="*/ 220722 w 1064861"/>
                <a:gd name="connsiteY144" fmla="*/ 623206 h 689076"/>
                <a:gd name="connsiteX145" fmla="*/ 219008 w 1064861"/>
                <a:gd name="connsiteY145" fmla="*/ 622350 h 689076"/>
                <a:gd name="connsiteX146" fmla="*/ 218155 w 1064861"/>
                <a:gd name="connsiteY146" fmla="*/ 621494 h 689076"/>
                <a:gd name="connsiteX147" fmla="*/ 217298 w 1064861"/>
                <a:gd name="connsiteY147" fmla="*/ 618070 h 689076"/>
                <a:gd name="connsiteX148" fmla="*/ 215585 w 1064861"/>
                <a:gd name="connsiteY148" fmla="*/ 617214 h 689076"/>
                <a:gd name="connsiteX149" fmla="*/ 214728 w 1064861"/>
                <a:gd name="connsiteY149" fmla="*/ 617214 h 689076"/>
                <a:gd name="connsiteX150" fmla="*/ 206168 w 1064861"/>
                <a:gd name="connsiteY150" fmla="*/ 615502 h 689076"/>
                <a:gd name="connsiteX151" fmla="*/ 202745 w 1064861"/>
                <a:gd name="connsiteY151" fmla="*/ 614646 h 689076"/>
                <a:gd name="connsiteX152" fmla="*/ 199322 w 1064861"/>
                <a:gd name="connsiteY152" fmla="*/ 614646 h 689076"/>
                <a:gd name="connsiteX153" fmla="*/ 198465 w 1064861"/>
                <a:gd name="connsiteY153" fmla="*/ 614646 h 689076"/>
                <a:gd name="connsiteX154" fmla="*/ 195042 w 1064861"/>
                <a:gd name="connsiteY154" fmla="*/ 616359 h 689076"/>
                <a:gd name="connsiteX155" fmla="*/ 190762 w 1064861"/>
                <a:gd name="connsiteY155" fmla="*/ 618926 h 689076"/>
                <a:gd name="connsiteX156" fmla="*/ 167648 w 1064861"/>
                <a:gd name="connsiteY156" fmla="*/ 619782 h 689076"/>
                <a:gd name="connsiteX157" fmla="*/ 165939 w 1064861"/>
                <a:gd name="connsiteY157" fmla="*/ 618926 h 689076"/>
                <a:gd name="connsiteX158" fmla="*/ 161659 w 1064861"/>
                <a:gd name="connsiteY158" fmla="*/ 618070 h 689076"/>
                <a:gd name="connsiteX159" fmla="*/ 159088 w 1064861"/>
                <a:gd name="connsiteY159" fmla="*/ 618070 h 689076"/>
                <a:gd name="connsiteX160" fmla="*/ 152242 w 1064861"/>
                <a:gd name="connsiteY160" fmla="*/ 618926 h 689076"/>
                <a:gd name="connsiteX161" fmla="*/ 152242 w 1064861"/>
                <a:gd name="connsiteY161" fmla="*/ 618070 h 689076"/>
                <a:gd name="connsiteX162" fmla="*/ 152242 w 1064861"/>
                <a:gd name="connsiteY162" fmla="*/ 616359 h 689076"/>
                <a:gd name="connsiteX163" fmla="*/ 152242 w 1064861"/>
                <a:gd name="connsiteY163" fmla="*/ 613790 h 689076"/>
                <a:gd name="connsiteX164" fmla="*/ 151385 w 1064861"/>
                <a:gd name="connsiteY164" fmla="*/ 611222 h 689076"/>
                <a:gd name="connsiteX165" fmla="*/ 150528 w 1064861"/>
                <a:gd name="connsiteY165" fmla="*/ 609510 h 689076"/>
                <a:gd name="connsiteX166" fmla="*/ 148819 w 1064861"/>
                <a:gd name="connsiteY166" fmla="*/ 606942 h 689076"/>
                <a:gd name="connsiteX167" fmla="*/ 137688 w 1064861"/>
                <a:gd name="connsiteY167" fmla="*/ 590679 h 689076"/>
                <a:gd name="connsiteX168" fmla="*/ 123996 w 1064861"/>
                <a:gd name="connsiteY168" fmla="*/ 569279 h 689076"/>
                <a:gd name="connsiteX169" fmla="*/ 123996 w 1064861"/>
                <a:gd name="connsiteY169" fmla="*/ 568422 h 689076"/>
                <a:gd name="connsiteX170" fmla="*/ 123996 w 1064861"/>
                <a:gd name="connsiteY170" fmla="*/ 567566 h 689076"/>
                <a:gd name="connsiteX171" fmla="*/ 123139 w 1064861"/>
                <a:gd name="connsiteY171" fmla="*/ 556439 h 689076"/>
                <a:gd name="connsiteX172" fmla="*/ 123996 w 1064861"/>
                <a:gd name="connsiteY172" fmla="*/ 549591 h 689076"/>
                <a:gd name="connsiteX173" fmla="*/ 124848 w 1064861"/>
                <a:gd name="connsiteY173" fmla="*/ 547022 h 689076"/>
                <a:gd name="connsiteX174" fmla="*/ 124848 w 1064861"/>
                <a:gd name="connsiteY174" fmla="*/ 546166 h 689076"/>
                <a:gd name="connsiteX175" fmla="*/ 124848 w 1064861"/>
                <a:gd name="connsiteY175" fmla="*/ 544455 h 689076"/>
                <a:gd name="connsiteX176" fmla="*/ 124848 w 1064861"/>
                <a:gd name="connsiteY176" fmla="*/ 543599 h 689076"/>
                <a:gd name="connsiteX177" fmla="*/ 118859 w 1064861"/>
                <a:gd name="connsiteY177" fmla="*/ 525622 h 689076"/>
                <a:gd name="connsiteX178" fmla="*/ 118002 w 1064861"/>
                <a:gd name="connsiteY178" fmla="*/ 523911 h 689076"/>
                <a:gd name="connsiteX179" fmla="*/ 113722 w 1064861"/>
                <a:gd name="connsiteY179" fmla="*/ 516207 h 689076"/>
                <a:gd name="connsiteX180" fmla="*/ 113722 w 1064861"/>
                <a:gd name="connsiteY180" fmla="*/ 515351 h 689076"/>
                <a:gd name="connsiteX181" fmla="*/ 79482 w 1064861"/>
                <a:gd name="connsiteY181" fmla="*/ 493095 h 689076"/>
                <a:gd name="connsiteX182" fmla="*/ 78626 w 1064861"/>
                <a:gd name="connsiteY182" fmla="*/ 493095 h 689076"/>
                <a:gd name="connsiteX183" fmla="*/ 77769 w 1064861"/>
                <a:gd name="connsiteY183" fmla="*/ 493095 h 689076"/>
                <a:gd name="connsiteX184" fmla="*/ 76059 w 1064861"/>
                <a:gd name="connsiteY184" fmla="*/ 493951 h 689076"/>
                <a:gd name="connsiteX185" fmla="*/ 70066 w 1064861"/>
                <a:gd name="connsiteY185" fmla="*/ 499087 h 689076"/>
                <a:gd name="connsiteX186" fmla="*/ 66642 w 1064861"/>
                <a:gd name="connsiteY186" fmla="*/ 503367 h 689076"/>
                <a:gd name="connsiteX187" fmla="*/ 52946 w 1064861"/>
                <a:gd name="connsiteY187" fmla="*/ 504222 h 689076"/>
                <a:gd name="connsiteX188" fmla="*/ 52089 w 1064861"/>
                <a:gd name="connsiteY188" fmla="*/ 502511 h 689076"/>
                <a:gd name="connsiteX189" fmla="*/ 51236 w 1064861"/>
                <a:gd name="connsiteY189" fmla="*/ 500799 h 689076"/>
                <a:gd name="connsiteX190" fmla="*/ 50379 w 1064861"/>
                <a:gd name="connsiteY190" fmla="*/ 499942 h 689076"/>
                <a:gd name="connsiteX191" fmla="*/ 49523 w 1064861"/>
                <a:gd name="connsiteY191" fmla="*/ 499942 h 689076"/>
                <a:gd name="connsiteX192" fmla="*/ 48666 w 1064861"/>
                <a:gd name="connsiteY192" fmla="*/ 499942 h 689076"/>
                <a:gd name="connsiteX193" fmla="*/ 45243 w 1064861"/>
                <a:gd name="connsiteY193" fmla="*/ 500799 h 689076"/>
                <a:gd name="connsiteX194" fmla="*/ 34116 w 1064861"/>
                <a:gd name="connsiteY194" fmla="*/ 504222 h 689076"/>
                <a:gd name="connsiteX195" fmla="*/ 32403 w 1064861"/>
                <a:gd name="connsiteY195" fmla="*/ 505079 h 689076"/>
                <a:gd name="connsiteX196" fmla="*/ 22129 w 1064861"/>
                <a:gd name="connsiteY196" fmla="*/ 512782 h 689076"/>
                <a:gd name="connsiteX197" fmla="*/ 19563 w 1064861"/>
                <a:gd name="connsiteY197" fmla="*/ 510215 h 689076"/>
                <a:gd name="connsiteX198" fmla="*/ 8436 w 1064861"/>
                <a:gd name="connsiteY198" fmla="*/ 502511 h 689076"/>
                <a:gd name="connsiteX199" fmla="*/ 7580 w 1064861"/>
                <a:gd name="connsiteY199" fmla="*/ 502511 h 689076"/>
                <a:gd name="connsiteX200" fmla="*/ 6723 w 1064861"/>
                <a:gd name="connsiteY200" fmla="*/ 502511 h 689076"/>
                <a:gd name="connsiteX201" fmla="*/ -980 w 1064861"/>
                <a:gd name="connsiteY201" fmla="*/ 503367 h 689076"/>
                <a:gd name="connsiteX202" fmla="*/ -3551 w 1064861"/>
                <a:gd name="connsiteY202" fmla="*/ 483679 h 689076"/>
                <a:gd name="connsiteX203" fmla="*/ -3551 w 1064861"/>
                <a:gd name="connsiteY203" fmla="*/ 482822 h 689076"/>
                <a:gd name="connsiteX204" fmla="*/ -3551 w 1064861"/>
                <a:gd name="connsiteY204" fmla="*/ 481967 h 689076"/>
                <a:gd name="connsiteX205" fmla="*/ 2443 w 1064861"/>
                <a:gd name="connsiteY205" fmla="*/ 469127 h 689076"/>
                <a:gd name="connsiteX206" fmla="*/ 4156 w 1064861"/>
                <a:gd name="connsiteY206" fmla="*/ 467415 h 689076"/>
                <a:gd name="connsiteX207" fmla="*/ 6723 w 1064861"/>
                <a:gd name="connsiteY207" fmla="*/ 464847 h 689076"/>
                <a:gd name="connsiteX208" fmla="*/ 8436 w 1064861"/>
                <a:gd name="connsiteY208" fmla="*/ 463991 h 689076"/>
                <a:gd name="connsiteX209" fmla="*/ 11003 w 1064861"/>
                <a:gd name="connsiteY209" fmla="*/ 460567 h 689076"/>
                <a:gd name="connsiteX210" fmla="*/ 12716 w 1064861"/>
                <a:gd name="connsiteY210" fmla="*/ 458855 h 689076"/>
                <a:gd name="connsiteX211" fmla="*/ 14426 w 1064861"/>
                <a:gd name="connsiteY211" fmla="*/ 457143 h 689076"/>
                <a:gd name="connsiteX212" fmla="*/ 16140 w 1064861"/>
                <a:gd name="connsiteY212" fmla="*/ 455431 h 689076"/>
                <a:gd name="connsiteX213" fmla="*/ 28123 w 1064861"/>
                <a:gd name="connsiteY213" fmla="*/ 435743 h 689076"/>
                <a:gd name="connsiteX214" fmla="*/ 28979 w 1064861"/>
                <a:gd name="connsiteY214" fmla="*/ 434031 h 689076"/>
                <a:gd name="connsiteX215" fmla="*/ 28979 w 1064861"/>
                <a:gd name="connsiteY215" fmla="*/ 433175 h 689076"/>
                <a:gd name="connsiteX216" fmla="*/ 28979 w 1064861"/>
                <a:gd name="connsiteY216" fmla="*/ 432320 h 689076"/>
                <a:gd name="connsiteX217" fmla="*/ 28123 w 1064861"/>
                <a:gd name="connsiteY217" fmla="*/ 430607 h 689076"/>
                <a:gd name="connsiteX218" fmla="*/ 23843 w 1064861"/>
                <a:gd name="connsiteY218" fmla="*/ 425471 h 689076"/>
                <a:gd name="connsiteX219" fmla="*/ 23843 w 1064861"/>
                <a:gd name="connsiteY219" fmla="*/ 424615 h 689076"/>
                <a:gd name="connsiteX220" fmla="*/ 23843 w 1064861"/>
                <a:gd name="connsiteY220" fmla="*/ 422903 h 689076"/>
                <a:gd name="connsiteX221" fmla="*/ 23843 w 1064861"/>
                <a:gd name="connsiteY221" fmla="*/ 419480 h 689076"/>
                <a:gd name="connsiteX222" fmla="*/ 24699 w 1064861"/>
                <a:gd name="connsiteY222" fmla="*/ 414343 h 689076"/>
                <a:gd name="connsiteX223" fmla="*/ 24699 w 1064861"/>
                <a:gd name="connsiteY223" fmla="*/ 412631 h 689076"/>
                <a:gd name="connsiteX224" fmla="*/ 32403 w 1064861"/>
                <a:gd name="connsiteY224" fmla="*/ 384383 h 689076"/>
                <a:gd name="connsiteX225" fmla="*/ 34116 w 1064861"/>
                <a:gd name="connsiteY225" fmla="*/ 378391 h 689076"/>
                <a:gd name="connsiteX226" fmla="*/ 45243 w 1064861"/>
                <a:gd name="connsiteY226" fmla="*/ 357847 h 689076"/>
                <a:gd name="connsiteX227" fmla="*/ 46099 w 1064861"/>
                <a:gd name="connsiteY227" fmla="*/ 355280 h 689076"/>
                <a:gd name="connsiteX228" fmla="*/ 46956 w 1064861"/>
                <a:gd name="connsiteY228" fmla="*/ 351000 h 689076"/>
                <a:gd name="connsiteX229" fmla="*/ 47809 w 1064861"/>
                <a:gd name="connsiteY229" fmla="*/ 349287 h 689076"/>
                <a:gd name="connsiteX230" fmla="*/ 47809 w 1064861"/>
                <a:gd name="connsiteY230" fmla="*/ 346720 h 689076"/>
                <a:gd name="connsiteX231" fmla="*/ 47809 w 1064861"/>
                <a:gd name="connsiteY231" fmla="*/ 344152 h 689076"/>
                <a:gd name="connsiteX232" fmla="*/ 46956 w 1064861"/>
                <a:gd name="connsiteY232" fmla="*/ 339016 h 689076"/>
                <a:gd name="connsiteX233" fmla="*/ 46099 w 1064861"/>
                <a:gd name="connsiteY233" fmla="*/ 337303 h 689076"/>
                <a:gd name="connsiteX234" fmla="*/ 45243 w 1064861"/>
                <a:gd name="connsiteY234" fmla="*/ 334736 h 689076"/>
                <a:gd name="connsiteX235" fmla="*/ 44386 w 1064861"/>
                <a:gd name="connsiteY235" fmla="*/ 332168 h 689076"/>
                <a:gd name="connsiteX236" fmla="*/ 44386 w 1064861"/>
                <a:gd name="connsiteY236" fmla="*/ 330456 h 689076"/>
                <a:gd name="connsiteX237" fmla="*/ 45243 w 1064861"/>
                <a:gd name="connsiteY237" fmla="*/ 327032 h 689076"/>
                <a:gd name="connsiteX238" fmla="*/ 46099 w 1064861"/>
                <a:gd name="connsiteY238" fmla="*/ 324463 h 689076"/>
                <a:gd name="connsiteX239" fmla="*/ 46956 w 1064861"/>
                <a:gd name="connsiteY239" fmla="*/ 322752 h 689076"/>
                <a:gd name="connsiteX240" fmla="*/ 47809 w 1064861"/>
                <a:gd name="connsiteY240" fmla="*/ 321040 h 689076"/>
                <a:gd name="connsiteX241" fmla="*/ 47809 w 1064861"/>
                <a:gd name="connsiteY241" fmla="*/ 320183 h 689076"/>
                <a:gd name="connsiteX242" fmla="*/ 50379 w 1064861"/>
                <a:gd name="connsiteY242" fmla="*/ 316760 h 689076"/>
                <a:gd name="connsiteX243" fmla="*/ 52946 w 1064861"/>
                <a:gd name="connsiteY243" fmla="*/ 315048 h 689076"/>
                <a:gd name="connsiteX244" fmla="*/ 53802 w 1064861"/>
                <a:gd name="connsiteY244" fmla="*/ 314192 h 689076"/>
                <a:gd name="connsiteX245" fmla="*/ 53802 w 1064861"/>
                <a:gd name="connsiteY245" fmla="*/ 313336 h 689076"/>
                <a:gd name="connsiteX246" fmla="*/ 54659 w 1064861"/>
                <a:gd name="connsiteY246" fmla="*/ 312480 h 689076"/>
                <a:gd name="connsiteX247" fmla="*/ 58082 w 1064861"/>
                <a:gd name="connsiteY247" fmla="*/ 304776 h 689076"/>
                <a:gd name="connsiteX248" fmla="*/ 58082 w 1064861"/>
                <a:gd name="connsiteY248" fmla="*/ 303920 h 689076"/>
                <a:gd name="connsiteX249" fmla="*/ 58082 w 1064861"/>
                <a:gd name="connsiteY249" fmla="*/ 302208 h 689076"/>
                <a:gd name="connsiteX250" fmla="*/ 56369 w 1064861"/>
                <a:gd name="connsiteY250" fmla="*/ 295360 h 689076"/>
                <a:gd name="connsiteX251" fmla="*/ 55516 w 1064861"/>
                <a:gd name="connsiteY251" fmla="*/ 293648 h 689076"/>
                <a:gd name="connsiteX252" fmla="*/ 55516 w 1064861"/>
                <a:gd name="connsiteY252" fmla="*/ 292792 h 689076"/>
                <a:gd name="connsiteX253" fmla="*/ 54659 w 1064861"/>
                <a:gd name="connsiteY253" fmla="*/ 291080 h 689076"/>
                <a:gd name="connsiteX254" fmla="*/ 52089 w 1064861"/>
                <a:gd name="connsiteY254" fmla="*/ 289368 h 689076"/>
                <a:gd name="connsiteX255" fmla="*/ 49523 w 1064861"/>
                <a:gd name="connsiteY255" fmla="*/ 287656 h 689076"/>
                <a:gd name="connsiteX256" fmla="*/ 48666 w 1064861"/>
                <a:gd name="connsiteY256" fmla="*/ 286800 h 689076"/>
                <a:gd name="connsiteX257" fmla="*/ 46956 w 1064861"/>
                <a:gd name="connsiteY257" fmla="*/ 285088 h 689076"/>
                <a:gd name="connsiteX258" fmla="*/ 46099 w 1064861"/>
                <a:gd name="connsiteY258" fmla="*/ 283376 h 689076"/>
                <a:gd name="connsiteX259" fmla="*/ 43529 w 1064861"/>
                <a:gd name="connsiteY259" fmla="*/ 269680 h 689076"/>
                <a:gd name="connsiteX260" fmla="*/ 43529 w 1064861"/>
                <a:gd name="connsiteY260" fmla="*/ 267968 h 689076"/>
                <a:gd name="connsiteX261" fmla="*/ 43529 w 1064861"/>
                <a:gd name="connsiteY261" fmla="*/ 267112 h 689076"/>
                <a:gd name="connsiteX262" fmla="*/ 44386 w 1064861"/>
                <a:gd name="connsiteY262" fmla="*/ 264544 h 689076"/>
                <a:gd name="connsiteX263" fmla="*/ 45243 w 1064861"/>
                <a:gd name="connsiteY263" fmla="*/ 262832 h 689076"/>
                <a:gd name="connsiteX264" fmla="*/ 48666 w 1064861"/>
                <a:gd name="connsiteY264" fmla="*/ 259408 h 689076"/>
                <a:gd name="connsiteX265" fmla="*/ 50379 w 1064861"/>
                <a:gd name="connsiteY265" fmla="*/ 257696 h 689076"/>
                <a:gd name="connsiteX266" fmla="*/ 52089 w 1064861"/>
                <a:gd name="connsiteY266" fmla="*/ 255984 h 689076"/>
                <a:gd name="connsiteX267" fmla="*/ 54659 w 1064861"/>
                <a:gd name="connsiteY267" fmla="*/ 254272 h 689076"/>
                <a:gd name="connsiteX268" fmla="*/ 58082 w 1064861"/>
                <a:gd name="connsiteY268" fmla="*/ 252561 h 689076"/>
                <a:gd name="connsiteX269" fmla="*/ 58939 w 1064861"/>
                <a:gd name="connsiteY269" fmla="*/ 252561 h 689076"/>
                <a:gd name="connsiteX270" fmla="*/ 61506 w 1064861"/>
                <a:gd name="connsiteY270" fmla="*/ 251704 h 689076"/>
                <a:gd name="connsiteX271" fmla="*/ 63219 w 1064861"/>
                <a:gd name="connsiteY271" fmla="*/ 250848 h 689076"/>
                <a:gd name="connsiteX272" fmla="*/ 82049 w 1064861"/>
                <a:gd name="connsiteY272" fmla="*/ 239721 h 689076"/>
                <a:gd name="connsiteX273" fmla="*/ 83762 w 1064861"/>
                <a:gd name="connsiteY273" fmla="*/ 238864 h 689076"/>
                <a:gd name="connsiteX274" fmla="*/ 85476 w 1064861"/>
                <a:gd name="connsiteY274" fmla="*/ 236296 h 689076"/>
                <a:gd name="connsiteX275" fmla="*/ 87185 w 1064861"/>
                <a:gd name="connsiteY275" fmla="*/ 232016 h 689076"/>
                <a:gd name="connsiteX276" fmla="*/ 87185 w 1064861"/>
                <a:gd name="connsiteY276" fmla="*/ 231161 h 689076"/>
                <a:gd name="connsiteX277" fmla="*/ 87185 w 1064861"/>
                <a:gd name="connsiteY277" fmla="*/ 228592 h 689076"/>
                <a:gd name="connsiteX278" fmla="*/ 93179 w 1064861"/>
                <a:gd name="connsiteY278" fmla="*/ 194352 h 689076"/>
                <a:gd name="connsiteX279" fmla="*/ 96602 w 1064861"/>
                <a:gd name="connsiteY279" fmla="*/ 183224 h 689076"/>
                <a:gd name="connsiteX280" fmla="*/ 96602 w 1064861"/>
                <a:gd name="connsiteY280" fmla="*/ 182368 h 689076"/>
                <a:gd name="connsiteX281" fmla="*/ 100882 w 1064861"/>
                <a:gd name="connsiteY281" fmla="*/ 162681 h 689076"/>
                <a:gd name="connsiteX282" fmla="*/ 100882 w 1064861"/>
                <a:gd name="connsiteY282" fmla="*/ 156688 h 689076"/>
                <a:gd name="connsiteX283" fmla="*/ 101739 w 1064861"/>
                <a:gd name="connsiteY283" fmla="*/ 154977 h 689076"/>
                <a:gd name="connsiteX284" fmla="*/ 101739 w 1064861"/>
                <a:gd name="connsiteY284" fmla="*/ 154121 h 689076"/>
                <a:gd name="connsiteX285" fmla="*/ 102596 w 1064861"/>
                <a:gd name="connsiteY285" fmla="*/ 153264 h 689076"/>
                <a:gd name="connsiteX286" fmla="*/ 105162 w 1064861"/>
                <a:gd name="connsiteY286" fmla="*/ 150697 h 689076"/>
                <a:gd name="connsiteX287" fmla="*/ 108585 w 1064861"/>
                <a:gd name="connsiteY287" fmla="*/ 148129 h 689076"/>
                <a:gd name="connsiteX288" fmla="*/ 110299 w 1064861"/>
                <a:gd name="connsiteY288" fmla="*/ 148129 h 689076"/>
                <a:gd name="connsiteX289" fmla="*/ 116288 w 1064861"/>
                <a:gd name="connsiteY289" fmla="*/ 147273 h 689076"/>
                <a:gd name="connsiteX290" fmla="*/ 118002 w 1064861"/>
                <a:gd name="connsiteY290" fmla="*/ 146417 h 689076"/>
                <a:gd name="connsiteX291" fmla="*/ 134265 w 1064861"/>
                <a:gd name="connsiteY291" fmla="*/ 137001 h 689076"/>
                <a:gd name="connsiteX292" fmla="*/ 138545 w 1064861"/>
                <a:gd name="connsiteY292" fmla="*/ 133577 h 689076"/>
                <a:gd name="connsiteX293" fmla="*/ 141116 w 1064861"/>
                <a:gd name="connsiteY293" fmla="*/ 131009 h 689076"/>
                <a:gd name="connsiteX294" fmla="*/ 142825 w 1064861"/>
                <a:gd name="connsiteY294" fmla="*/ 128441 h 689076"/>
                <a:gd name="connsiteX295" fmla="*/ 146248 w 1064861"/>
                <a:gd name="connsiteY295" fmla="*/ 123304 h 689076"/>
                <a:gd name="connsiteX296" fmla="*/ 147105 w 1064861"/>
                <a:gd name="connsiteY296" fmla="*/ 121593 h 689076"/>
                <a:gd name="connsiteX297" fmla="*/ 157379 w 1064861"/>
                <a:gd name="connsiteY297" fmla="*/ 96769 h 689076"/>
                <a:gd name="connsiteX298" fmla="*/ 157379 w 1064861"/>
                <a:gd name="connsiteY298" fmla="*/ 94201 h 689076"/>
                <a:gd name="connsiteX299" fmla="*/ 157379 w 1064861"/>
                <a:gd name="connsiteY299" fmla="*/ 89921 h 689076"/>
                <a:gd name="connsiteX300" fmla="*/ 157379 w 1064861"/>
                <a:gd name="connsiteY300" fmla="*/ 88209 h 689076"/>
                <a:gd name="connsiteX301" fmla="*/ 157379 w 1064861"/>
                <a:gd name="connsiteY301" fmla="*/ 83929 h 689076"/>
                <a:gd name="connsiteX302" fmla="*/ 161659 w 1064861"/>
                <a:gd name="connsiteY302" fmla="*/ 71945 h 689076"/>
                <a:gd name="connsiteX303" fmla="*/ 164225 w 1064861"/>
                <a:gd name="connsiteY303" fmla="*/ 65097 h 689076"/>
                <a:gd name="connsiteX304" fmla="*/ 165082 w 1064861"/>
                <a:gd name="connsiteY304" fmla="*/ 63385 h 689076"/>
                <a:gd name="connsiteX305" fmla="*/ 165939 w 1064861"/>
                <a:gd name="connsiteY305" fmla="*/ 61673 h 689076"/>
                <a:gd name="connsiteX306" fmla="*/ 166796 w 1064861"/>
                <a:gd name="connsiteY306" fmla="*/ 59962 h 689076"/>
                <a:gd name="connsiteX307" fmla="*/ 169362 w 1064861"/>
                <a:gd name="connsiteY307" fmla="*/ 57393 h 689076"/>
                <a:gd name="connsiteX308" fmla="*/ 176208 w 1064861"/>
                <a:gd name="connsiteY308" fmla="*/ 53113 h 689076"/>
                <a:gd name="connsiteX309" fmla="*/ 178779 w 1064861"/>
                <a:gd name="connsiteY309" fmla="*/ 51402 h 689076"/>
                <a:gd name="connsiteX310" fmla="*/ 189048 w 1064861"/>
                <a:gd name="connsiteY310" fmla="*/ 47122 h 689076"/>
                <a:gd name="connsiteX311" fmla="*/ 201035 w 1064861"/>
                <a:gd name="connsiteY311" fmla="*/ 42842 h 689076"/>
                <a:gd name="connsiteX312" fmla="*/ 206168 w 1064861"/>
                <a:gd name="connsiteY312" fmla="*/ 41129 h 689076"/>
                <a:gd name="connsiteX313" fmla="*/ 214728 w 1064861"/>
                <a:gd name="connsiteY313" fmla="*/ 37705 h 689076"/>
                <a:gd name="connsiteX314" fmla="*/ 223288 w 1064861"/>
                <a:gd name="connsiteY314" fmla="*/ 35138 h 689076"/>
                <a:gd name="connsiteX315" fmla="*/ 225002 w 1064861"/>
                <a:gd name="connsiteY315" fmla="*/ 34282 h 689076"/>
                <a:gd name="connsiteX316" fmla="*/ 229282 w 1064861"/>
                <a:gd name="connsiteY316" fmla="*/ 32569 h 689076"/>
                <a:gd name="connsiteX317" fmla="*/ 230995 w 1064861"/>
                <a:gd name="connsiteY317" fmla="*/ 31713 h 689076"/>
                <a:gd name="connsiteX318" fmla="*/ 235275 w 1064861"/>
                <a:gd name="connsiteY318" fmla="*/ 29145 h 689076"/>
                <a:gd name="connsiteX319" fmla="*/ 252395 w 1064861"/>
                <a:gd name="connsiteY319" fmla="*/ 18018 h 689076"/>
                <a:gd name="connsiteX320" fmla="*/ 265235 w 1064861"/>
                <a:gd name="connsiteY320" fmla="*/ 8602 h 689076"/>
                <a:gd name="connsiteX321" fmla="*/ 267801 w 1064861"/>
                <a:gd name="connsiteY321" fmla="*/ 7745 h 689076"/>
                <a:gd name="connsiteX322" fmla="*/ 270368 w 1064861"/>
                <a:gd name="connsiteY322" fmla="*/ 6889 h 689076"/>
                <a:gd name="connsiteX323" fmla="*/ 272938 w 1064861"/>
                <a:gd name="connsiteY323" fmla="*/ 6889 h 689076"/>
                <a:gd name="connsiteX324" fmla="*/ 275504 w 1064861"/>
                <a:gd name="connsiteY324" fmla="*/ 6889 h 689076"/>
                <a:gd name="connsiteX325" fmla="*/ 279784 w 1064861"/>
                <a:gd name="connsiteY325" fmla="*/ 8602 h 689076"/>
                <a:gd name="connsiteX326" fmla="*/ 283208 w 1064861"/>
                <a:gd name="connsiteY326" fmla="*/ 10314 h 689076"/>
                <a:gd name="connsiteX327" fmla="*/ 285778 w 1064861"/>
                <a:gd name="connsiteY327" fmla="*/ 11169 h 689076"/>
                <a:gd name="connsiteX328" fmla="*/ 288344 w 1064861"/>
                <a:gd name="connsiteY328" fmla="*/ 12025 h 689076"/>
                <a:gd name="connsiteX329" fmla="*/ 309744 w 1064861"/>
                <a:gd name="connsiteY329" fmla="*/ 14593 h 689076"/>
                <a:gd name="connsiteX330" fmla="*/ 310601 w 1064861"/>
                <a:gd name="connsiteY330" fmla="*/ 14593 h 689076"/>
                <a:gd name="connsiteX331" fmla="*/ 335424 w 1064861"/>
                <a:gd name="connsiteY331" fmla="*/ 15449 h 689076"/>
                <a:gd name="connsiteX332" fmla="*/ 349121 w 1064861"/>
                <a:gd name="connsiteY332" fmla="*/ 14593 h 689076"/>
                <a:gd name="connsiteX333" fmla="*/ 350835 w 1064861"/>
                <a:gd name="connsiteY333" fmla="*/ 13738 h 689076"/>
                <a:gd name="connsiteX334" fmla="*/ 351687 w 1064861"/>
                <a:gd name="connsiteY334" fmla="*/ 13738 h 689076"/>
                <a:gd name="connsiteX335" fmla="*/ 352544 w 1064861"/>
                <a:gd name="connsiteY335" fmla="*/ 13738 h 689076"/>
                <a:gd name="connsiteX336" fmla="*/ 365384 w 1064861"/>
                <a:gd name="connsiteY336" fmla="*/ 15449 h 689076"/>
                <a:gd name="connsiteX337" fmla="*/ 367954 w 1064861"/>
                <a:gd name="connsiteY337" fmla="*/ 16305 h 689076"/>
                <a:gd name="connsiteX338" fmla="*/ 368807 w 1064861"/>
                <a:gd name="connsiteY338" fmla="*/ 16305 h 689076"/>
                <a:gd name="connsiteX339" fmla="*/ 384217 w 1064861"/>
                <a:gd name="connsiteY339" fmla="*/ 16305 h 689076"/>
                <a:gd name="connsiteX340" fmla="*/ 396201 w 1064861"/>
                <a:gd name="connsiteY340" fmla="*/ 11169 h 689076"/>
                <a:gd name="connsiteX341" fmla="*/ 397057 w 1064861"/>
                <a:gd name="connsiteY341" fmla="*/ 9458 h 689076"/>
                <a:gd name="connsiteX342" fmla="*/ 399624 w 1064861"/>
                <a:gd name="connsiteY342" fmla="*/ 5178 h 689076"/>
                <a:gd name="connsiteX343" fmla="*/ 400481 w 1064861"/>
                <a:gd name="connsiteY343" fmla="*/ 4322 h 689076"/>
                <a:gd name="connsiteX344" fmla="*/ 402194 w 1064861"/>
                <a:gd name="connsiteY344" fmla="*/ 2609 h 689076"/>
                <a:gd name="connsiteX345" fmla="*/ 403904 w 1064861"/>
                <a:gd name="connsiteY345" fmla="*/ 1754 h 689076"/>
                <a:gd name="connsiteX346" fmla="*/ 405617 w 1064861"/>
                <a:gd name="connsiteY346" fmla="*/ 898 h 689076"/>
                <a:gd name="connsiteX347" fmla="*/ 407327 w 1064861"/>
                <a:gd name="connsiteY347" fmla="*/ 42 h 689076"/>
                <a:gd name="connsiteX348" fmla="*/ 409041 w 1064861"/>
                <a:gd name="connsiteY348" fmla="*/ -815 h 689076"/>
                <a:gd name="connsiteX349" fmla="*/ 412464 w 1064861"/>
                <a:gd name="connsiteY349" fmla="*/ 42 h 689076"/>
                <a:gd name="connsiteX350" fmla="*/ 416744 w 1064861"/>
                <a:gd name="connsiteY350" fmla="*/ 898 h 689076"/>
                <a:gd name="connsiteX351" fmla="*/ 420167 w 1064861"/>
                <a:gd name="connsiteY351" fmla="*/ 2609 h 689076"/>
                <a:gd name="connsiteX352" fmla="*/ 428727 w 1064861"/>
                <a:gd name="connsiteY352" fmla="*/ 6034 h 689076"/>
                <a:gd name="connsiteX353" fmla="*/ 434720 w 1064861"/>
                <a:gd name="connsiteY353" fmla="*/ 9458 h 689076"/>
                <a:gd name="connsiteX354" fmla="*/ 437287 w 1064861"/>
                <a:gd name="connsiteY354" fmla="*/ 11169 h 689076"/>
                <a:gd name="connsiteX355" fmla="*/ 458687 w 1064861"/>
                <a:gd name="connsiteY355" fmla="*/ 14593 h 689076"/>
                <a:gd name="connsiteX356" fmla="*/ 463823 w 1064861"/>
                <a:gd name="connsiteY356" fmla="*/ 15449 h 689076"/>
                <a:gd name="connsiteX357" fmla="*/ 484366 w 1064861"/>
                <a:gd name="connsiteY357" fmla="*/ 22298 h 689076"/>
                <a:gd name="connsiteX358" fmla="*/ 488646 w 1064861"/>
                <a:gd name="connsiteY358" fmla="*/ 24865 h 689076"/>
                <a:gd name="connsiteX359" fmla="*/ 490360 w 1064861"/>
                <a:gd name="connsiteY359" fmla="*/ 25722 h 689076"/>
                <a:gd name="connsiteX360" fmla="*/ 492074 w 1064861"/>
                <a:gd name="connsiteY360" fmla="*/ 26578 h 689076"/>
                <a:gd name="connsiteX361" fmla="*/ 498063 w 1064861"/>
                <a:gd name="connsiteY361" fmla="*/ 26578 h 689076"/>
                <a:gd name="connsiteX362" fmla="*/ 504057 w 1064861"/>
                <a:gd name="connsiteY362" fmla="*/ 26578 h 689076"/>
                <a:gd name="connsiteX363" fmla="*/ 508337 w 1064861"/>
                <a:gd name="connsiteY363" fmla="*/ 25722 h 689076"/>
                <a:gd name="connsiteX364" fmla="*/ 510046 w 1064861"/>
                <a:gd name="connsiteY364" fmla="*/ 24865 h 689076"/>
                <a:gd name="connsiteX365" fmla="*/ 510903 w 1064861"/>
                <a:gd name="connsiteY365" fmla="*/ 24865 h 689076"/>
                <a:gd name="connsiteX366" fmla="*/ 513474 w 1064861"/>
                <a:gd name="connsiteY366" fmla="*/ 23153 h 689076"/>
                <a:gd name="connsiteX367" fmla="*/ 515183 w 1064861"/>
                <a:gd name="connsiteY367" fmla="*/ 21442 h 689076"/>
                <a:gd name="connsiteX368" fmla="*/ 516897 w 1064861"/>
                <a:gd name="connsiteY368" fmla="*/ 20585 h 689076"/>
                <a:gd name="connsiteX369" fmla="*/ 528880 w 1064861"/>
                <a:gd name="connsiteY369" fmla="*/ 19729 h 689076"/>
                <a:gd name="connsiteX370" fmla="*/ 541720 w 1064861"/>
                <a:gd name="connsiteY370" fmla="*/ 19729 h 689076"/>
                <a:gd name="connsiteX371" fmla="*/ 542577 w 1064861"/>
                <a:gd name="connsiteY371" fmla="*/ 19729 h 689076"/>
                <a:gd name="connsiteX372" fmla="*/ 543433 w 1064861"/>
                <a:gd name="connsiteY372" fmla="*/ 20585 h 689076"/>
                <a:gd name="connsiteX373" fmla="*/ 544286 w 1064861"/>
                <a:gd name="connsiteY373" fmla="*/ 21442 h 689076"/>
                <a:gd name="connsiteX374" fmla="*/ 545143 w 1064861"/>
                <a:gd name="connsiteY374" fmla="*/ 23153 h 689076"/>
                <a:gd name="connsiteX375" fmla="*/ 546000 w 1064861"/>
                <a:gd name="connsiteY375" fmla="*/ 24865 h 689076"/>
                <a:gd name="connsiteX376" fmla="*/ 546857 w 1064861"/>
                <a:gd name="connsiteY376" fmla="*/ 26578 h 689076"/>
                <a:gd name="connsiteX377" fmla="*/ 547713 w 1064861"/>
                <a:gd name="connsiteY377" fmla="*/ 29145 h 689076"/>
                <a:gd name="connsiteX378" fmla="*/ 549423 w 1064861"/>
                <a:gd name="connsiteY378" fmla="*/ 30858 h 689076"/>
                <a:gd name="connsiteX379" fmla="*/ 551137 w 1064861"/>
                <a:gd name="connsiteY379" fmla="*/ 31713 h 689076"/>
                <a:gd name="connsiteX380" fmla="*/ 567400 w 1064861"/>
                <a:gd name="connsiteY380" fmla="*/ 38562 h 689076"/>
                <a:gd name="connsiteX381" fmla="*/ 569113 w 1064861"/>
                <a:gd name="connsiteY381" fmla="*/ 39418 h 689076"/>
                <a:gd name="connsiteX382" fmla="*/ 585376 w 1064861"/>
                <a:gd name="connsiteY382" fmla="*/ 42842 h 689076"/>
                <a:gd name="connsiteX383" fmla="*/ 603353 w 1064861"/>
                <a:gd name="connsiteY383" fmla="*/ 46265 h 689076"/>
                <a:gd name="connsiteX384" fmla="*/ 605063 w 1064861"/>
                <a:gd name="connsiteY384" fmla="*/ 47122 h 689076"/>
                <a:gd name="connsiteX385" fmla="*/ 607633 w 1064861"/>
                <a:gd name="connsiteY385" fmla="*/ 48833 h 689076"/>
                <a:gd name="connsiteX386" fmla="*/ 610199 w 1064861"/>
                <a:gd name="connsiteY386" fmla="*/ 51402 h 689076"/>
                <a:gd name="connsiteX387" fmla="*/ 611056 w 1064861"/>
                <a:gd name="connsiteY387" fmla="*/ 52257 h 689076"/>
                <a:gd name="connsiteX388" fmla="*/ 617903 w 1064861"/>
                <a:gd name="connsiteY388" fmla="*/ 65097 h 689076"/>
                <a:gd name="connsiteX389" fmla="*/ 635022 w 1064861"/>
                <a:gd name="connsiteY389" fmla="*/ 66809 h 689076"/>
                <a:gd name="connsiteX390" fmla="*/ 635879 w 1064861"/>
                <a:gd name="connsiteY390" fmla="*/ 65097 h 689076"/>
                <a:gd name="connsiteX391" fmla="*/ 636736 w 1064861"/>
                <a:gd name="connsiteY391" fmla="*/ 64242 h 689076"/>
                <a:gd name="connsiteX392" fmla="*/ 638446 w 1064861"/>
                <a:gd name="connsiteY392" fmla="*/ 63385 h 689076"/>
                <a:gd name="connsiteX393" fmla="*/ 640159 w 1064861"/>
                <a:gd name="connsiteY393" fmla="*/ 62529 h 689076"/>
                <a:gd name="connsiteX394" fmla="*/ 641873 w 1064861"/>
                <a:gd name="connsiteY394" fmla="*/ 61673 h 689076"/>
                <a:gd name="connsiteX395" fmla="*/ 657279 w 1064861"/>
                <a:gd name="connsiteY395" fmla="*/ 63385 h 689076"/>
                <a:gd name="connsiteX396" fmla="*/ 658993 w 1064861"/>
                <a:gd name="connsiteY396" fmla="*/ 64242 h 689076"/>
                <a:gd name="connsiteX397" fmla="*/ 661559 w 1064861"/>
                <a:gd name="connsiteY397" fmla="*/ 65097 h 689076"/>
                <a:gd name="connsiteX398" fmla="*/ 662416 w 1064861"/>
                <a:gd name="connsiteY398" fmla="*/ 67665 h 689076"/>
                <a:gd name="connsiteX399" fmla="*/ 663273 w 1064861"/>
                <a:gd name="connsiteY399" fmla="*/ 69377 h 689076"/>
                <a:gd name="connsiteX400" fmla="*/ 665839 w 1064861"/>
                <a:gd name="connsiteY400" fmla="*/ 70233 h 689076"/>
                <a:gd name="connsiteX401" fmla="*/ 674399 w 1064861"/>
                <a:gd name="connsiteY401" fmla="*/ 70233 h 689076"/>
                <a:gd name="connsiteX402" fmla="*/ 720622 w 1064861"/>
                <a:gd name="connsiteY402" fmla="*/ 71089 h 689076"/>
                <a:gd name="connsiteX403" fmla="*/ 736032 w 1064861"/>
                <a:gd name="connsiteY403" fmla="*/ 66809 h 689076"/>
                <a:gd name="connsiteX404" fmla="*/ 741165 w 1064861"/>
                <a:gd name="connsiteY404" fmla="*/ 65097 h 689076"/>
                <a:gd name="connsiteX405" fmla="*/ 742022 w 1064861"/>
                <a:gd name="connsiteY405" fmla="*/ 63385 h 689076"/>
                <a:gd name="connsiteX406" fmla="*/ 742879 w 1064861"/>
                <a:gd name="connsiteY406" fmla="*/ 62529 h 689076"/>
                <a:gd name="connsiteX407" fmla="*/ 750582 w 1064861"/>
                <a:gd name="connsiteY407" fmla="*/ 60817 h 689076"/>
                <a:gd name="connsiteX408" fmla="*/ 752295 w 1064861"/>
                <a:gd name="connsiteY408" fmla="*/ 61673 h 689076"/>
                <a:gd name="connsiteX409" fmla="*/ 753152 w 1064861"/>
                <a:gd name="connsiteY409" fmla="*/ 62529 h 689076"/>
                <a:gd name="connsiteX410" fmla="*/ 754005 w 1064861"/>
                <a:gd name="connsiteY410" fmla="*/ 64242 h 689076"/>
                <a:gd name="connsiteX411" fmla="*/ 763422 w 1064861"/>
                <a:gd name="connsiteY411" fmla="*/ 77082 h 689076"/>
                <a:gd name="connsiteX412" fmla="*/ 801085 w 1064861"/>
                <a:gd name="connsiteY412" fmla="*/ 104473 h 689076"/>
                <a:gd name="connsiteX413" fmla="*/ 801941 w 1064861"/>
                <a:gd name="connsiteY413" fmla="*/ 105329 h 689076"/>
                <a:gd name="connsiteX414" fmla="*/ 806221 w 1064861"/>
                <a:gd name="connsiteY414" fmla="*/ 110465 h 689076"/>
                <a:gd name="connsiteX415" fmla="*/ 806221 w 1064861"/>
                <a:gd name="connsiteY415" fmla="*/ 111321 h 689076"/>
                <a:gd name="connsiteX416" fmla="*/ 810501 w 1064861"/>
                <a:gd name="connsiteY416" fmla="*/ 121593 h 689076"/>
                <a:gd name="connsiteX417" fmla="*/ 810501 w 1064861"/>
                <a:gd name="connsiteY417" fmla="*/ 122449 h 689076"/>
                <a:gd name="connsiteX418" fmla="*/ 810501 w 1064861"/>
                <a:gd name="connsiteY418" fmla="*/ 148129 h 689076"/>
                <a:gd name="connsiteX419" fmla="*/ 809645 w 1064861"/>
                <a:gd name="connsiteY419" fmla="*/ 148984 h 689076"/>
                <a:gd name="connsiteX420" fmla="*/ 806221 w 1064861"/>
                <a:gd name="connsiteY420" fmla="*/ 154121 h 689076"/>
                <a:gd name="connsiteX421" fmla="*/ 806221 w 1064861"/>
                <a:gd name="connsiteY421" fmla="*/ 154977 h 689076"/>
                <a:gd name="connsiteX422" fmla="*/ 804512 w 1064861"/>
                <a:gd name="connsiteY422" fmla="*/ 162681 h 689076"/>
                <a:gd name="connsiteX423" fmla="*/ 807935 w 1064861"/>
                <a:gd name="connsiteY423" fmla="*/ 177233 h 689076"/>
                <a:gd name="connsiteX424" fmla="*/ 808792 w 1064861"/>
                <a:gd name="connsiteY424" fmla="*/ 180657 h 689076"/>
                <a:gd name="connsiteX425" fmla="*/ 809645 w 1064861"/>
                <a:gd name="connsiteY425" fmla="*/ 182368 h 689076"/>
                <a:gd name="connsiteX426" fmla="*/ 810501 w 1064861"/>
                <a:gd name="connsiteY426" fmla="*/ 183224 h 689076"/>
                <a:gd name="connsiteX427" fmla="*/ 811358 w 1064861"/>
                <a:gd name="connsiteY427" fmla="*/ 184937 h 689076"/>
                <a:gd name="connsiteX428" fmla="*/ 813072 w 1064861"/>
                <a:gd name="connsiteY428" fmla="*/ 185793 h 689076"/>
                <a:gd name="connsiteX429" fmla="*/ 819918 w 1064861"/>
                <a:gd name="connsiteY429" fmla="*/ 191784 h 689076"/>
                <a:gd name="connsiteX430" fmla="*/ 822485 w 1064861"/>
                <a:gd name="connsiteY430" fmla="*/ 193497 h 689076"/>
                <a:gd name="connsiteX431" fmla="*/ 822485 w 1064861"/>
                <a:gd name="connsiteY431" fmla="*/ 194352 h 689076"/>
                <a:gd name="connsiteX432" fmla="*/ 822485 w 1064861"/>
                <a:gd name="connsiteY432" fmla="*/ 195208 h 689076"/>
                <a:gd name="connsiteX433" fmla="*/ 822485 w 1064861"/>
                <a:gd name="connsiteY433" fmla="*/ 198632 h 689076"/>
                <a:gd name="connsiteX434" fmla="*/ 821632 w 1064861"/>
                <a:gd name="connsiteY434" fmla="*/ 212328 h 689076"/>
                <a:gd name="connsiteX435" fmla="*/ 821632 w 1064861"/>
                <a:gd name="connsiteY435" fmla="*/ 213184 h 689076"/>
                <a:gd name="connsiteX436" fmla="*/ 818205 w 1064861"/>
                <a:gd name="connsiteY436" fmla="*/ 217464 h 689076"/>
                <a:gd name="connsiteX437" fmla="*/ 817352 w 1064861"/>
                <a:gd name="connsiteY437" fmla="*/ 218321 h 689076"/>
                <a:gd name="connsiteX438" fmla="*/ 825912 w 1064861"/>
                <a:gd name="connsiteY438" fmla="*/ 232872 h 689076"/>
                <a:gd name="connsiteX439" fmla="*/ 832758 w 1064861"/>
                <a:gd name="connsiteY439" fmla="*/ 245712 h 689076"/>
                <a:gd name="connsiteX440" fmla="*/ 832758 w 1064861"/>
                <a:gd name="connsiteY440" fmla="*/ 246568 h 689076"/>
                <a:gd name="connsiteX441" fmla="*/ 844741 w 1064861"/>
                <a:gd name="connsiteY441" fmla="*/ 256841 h 689076"/>
                <a:gd name="connsiteX442" fmla="*/ 846455 w 1064861"/>
                <a:gd name="connsiteY442" fmla="*/ 257696 h 689076"/>
                <a:gd name="connsiteX443" fmla="*/ 850735 w 1064861"/>
                <a:gd name="connsiteY443" fmla="*/ 258552 h 689076"/>
                <a:gd name="connsiteX444" fmla="*/ 852444 w 1064861"/>
                <a:gd name="connsiteY444" fmla="*/ 259408 h 689076"/>
                <a:gd name="connsiteX445" fmla="*/ 854158 w 1064861"/>
                <a:gd name="connsiteY445" fmla="*/ 260264 h 689076"/>
                <a:gd name="connsiteX446" fmla="*/ 855015 w 1064861"/>
                <a:gd name="connsiteY446" fmla="*/ 261121 h 689076"/>
                <a:gd name="connsiteX447" fmla="*/ 858438 w 1064861"/>
                <a:gd name="connsiteY447" fmla="*/ 264544 h 689076"/>
                <a:gd name="connsiteX448" fmla="*/ 859295 w 1064861"/>
                <a:gd name="connsiteY448" fmla="*/ 265401 h 689076"/>
                <a:gd name="connsiteX449" fmla="*/ 859295 w 1064861"/>
                <a:gd name="connsiteY449" fmla="*/ 267112 h 689076"/>
                <a:gd name="connsiteX450" fmla="*/ 858438 w 1064861"/>
                <a:gd name="connsiteY450" fmla="*/ 273960 h 689076"/>
                <a:gd name="connsiteX451" fmla="*/ 858438 w 1064861"/>
                <a:gd name="connsiteY451" fmla="*/ 274816 h 689076"/>
                <a:gd name="connsiteX452" fmla="*/ 866141 w 1064861"/>
                <a:gd name="connsiteY452" fmla="*/ 291936 h 689076"/>
                <a:gd name="connsiteX453" fmla="*/ 866998 w 1064861"/>
                <a:gd name="connsiteY453" fmla="*/ 292792 h 689076"/>
                <a:gd name="connsiteX454" fmla="*/ 867855 w 1064861"/>
                <a:gd name="connsiteY454" fmla="*/ 293648 h 689076"/>
                <a:gd name="connsiteX455" fmla="*/ 868712 w 1064861"/>
                <a:gd name="connsiteY455" fmla="*/ 293648 h 689076"/>
                <a:gd name="connsiteX456" fmla="*/ 869564 w 1064861"/>
                <a:gd name="connsiteY456" fmla="*/ 293648 h 689076"/>
                <a:gd name="connsiteX457" fmla="*/ 874701 w 1064861"/>
                <a:gd name="connsiteY457" fmla="*/ 296216 h 689076"/>
                <a:gd name="connsiteX458" fmla="*/ 877272 w 1064861"/>
                <a:gd name="connsiteY458" fmla="*/ 298783 h 689076"/>
                <a:gd name="connsiteX459" fmla="*/ 877272 w 1064861"/>
                <a:gd name="connsiteY459" fmla="*/ 301352 h 689076"/>
                <a:gd name="connsiteX460" fmla="*/ 877272 w 1064861"/>
                <a:gd name="connsiteY460" fmla="*/ 302208 h 689076"/>
                <a:gd name="connsiteX461" fmla="*/ 874701 w 1064861"/>
                <a:gd name="connsiteY461" fmla="*/ 310768 h 689076"/>
                <a:gd name="connsiteX462" fmla="*/ 874701 w 1064861"/>
                <a:gd name="connsiteY462" fmla="*/ 311623 h 689076"/>
                <a:gd name="connsiteX463" fmla="*/ 862718 w 1064861"/>
                <a:gd name="connsiteY463" fmla="*/ 329600 h 689076"/>
                <a:gd name="connsiteX464" fmla="*/ 861861 w 1064861"/>
                <a:gd name="connsiteY464" fmla="*/ 329600 h 689076"/>
                <a:gd name="connsiteX465" fmla="*/ 861004 w 1064861"/>
                <a:gd name="connsiteY465" fmla="*/ 330456 h 689076"/>
                <a:gd name="connsiteX466" fmla="*/ 861004 w 1064861"/>
                <a:gd name="connsiteY466" fmla="*/ 331312 h 689076"/>
                <a:gd name="connsiteX467" fmla="*/ 861004 w 1064861"/>
                <a:gd name="connsiteY467" fmla="*/ 332168 h 689076"/>
                <a:gd name="connsiteX468" fmla="*/ 861004 w 1064861"/>
                <a:gd name="connsiteY468" fmla="*/ 333023 h 689076"/>
                <a:gd name="connsiteX469" fmla="*/ 863575 w 1064861"/>
                <a:gd name="connsiteY469" fmla="*/ 348432 h 689076"/>
                <a:gd name="connsiteX470" fmla="*/ 864432 w 1064861"/>
                <a:gd name="connsiteY470" fmla="*/ 350143 h 689076"/>
                <a:gd name="connsiteX471" fmla="*/ 864432 w 1064861"/>
                <a:gd name="connsiteY471" fmla="*/ 351000 h 689076"/>
                <a:gd name="connsiteX472" fmla="*/ 866141 w 1064861"/>
                <a:gd name="connsiteY472" fmla="*/ 351856 h 689076"/>
                <a:gd name="connsiteX473" fmla="*/ 868712 w 1064861"/>
                <a:gd name="connsiteY473" fmla="*/ 353567 h 689076"/>
                <a:gd name="connsiteX474" fmla="*/ 870421 w 1064861"/>
                <a:gd name="connsiteY474" fmla="*/ 354423 h 689076"/>
                <a:gd name="connsiteX475" fmla="*/ 872135 w 1064861"/>
                <a:gd name="connsiteY475" fmla="*/ 355280 h 689076"/>
                <a:gd name="connsiteX476" fmla="*/ 877272 w 1064861"/>
                <a:gd name="connsiteY476" fmla="*/ 356992 h 689076"/>
                <a:gd name="connsiteX477" fmla="*/ 881552 w 1064861"/>
                <a:gd name="connsiteY477" fmla="*/ 356992 h 689076"/>
                <a:gd name="connsiteX478" fmla="*/ 906375 w 1064861"/>
                <a:gd name="connsiteY478" fmla="*/ 356136 h 689076"/>
                <a:gd name="connsiteX479" fmla="*/ 918358 w 1064861"/>
                <a:gd name="connsiteY479" fmla="*/ 353567 h 689076"/>
                <a:gd name="connsiteX480" fmla="*/ 941471 w 1064861"/>
                <a:gd name="connsiteY480" fmla="*/ 350143 h 689076"/>
                <a:gd name="connsiteX481" fmla="*/ 942324 w 1064861"/>
                <a:gd name="connsiteY481" fmla="*/ 350143 h 689076"/>
                <a:gd name="connsiteX482" fmla="*/ 946604 w 1064861"/>
                <a:gd name="connsiteY482" fmla="*/ 353567 h 689076"/>
                <a:gd name="connsiteX483" fmla="*/ 962871 w 1064861"/>
                <a:gd name="connsiteY483" fmla="*/ 351856 h 689076"/>
                <a:gd name="connsiteX484" fmla="*/ 963724 w 1064861"/>
                <a:gd name="connsiteY484" fmla="*/ 351856 h 689076"/>
                <a:gd name="connsiteX485" fmla="*/ 978277 w 1064861"/>
                <a:gd name="connsiteY485" fmla="*/ 352712 h 689076"/>
                <a:gd name="connsiteX486" fmla="*/ 979134 w 1064861"/>
                <a:gd name="connsiteY486" fmla="*/ 352712 h 689076"/>
                <a:gd name="connsiteX487" fmla="*/ 979991 w 1064861"/>
                <a:gd name="connsiteY487" fmla="*/ 352712 h 689076"/>
                <a:gd name="connsiteX488" fmla="*/ 996254 w 1064861"/>
                <a:gd name="connsiteY488" fmla="*/ 362983 h 689076"/>
                <a:gd name="connsiteX489" fmla="*/ 996254 w 1064861"/>
                <a:gd name="connsiteY489" fmla="*/ 363840 h 689076"/>
                <a:gd name="connsiteX490" fmla="*/ 996254 w 1064861"/>
                <a:gd name="connsiteY490" fmla="*/ 366407 h 689076"/>
                <a:gd name="connsiteX491" fmla="*/ 996254 w 1064861"/>
                <a:gd name="connsiteY491" fmla="*/ 367263 h 689076"/>
                <a:gd name="connsiteX492" fmla="*/ 996254 w 1064861"/>
                <a:gd name="connsiteY492" fmla="*/ 368120 h 689076"/>
                <a:gd name="connsiteX493" fmla="*/ 994540 w 1064861"/>
                <a:gd name="connsiteY493" fmla="*/ 369832 h 689076"/>
                <a:gd name="connsiteX494" fmla="*/ 991974 w 1064861"/>
                <a:gd name="connsiteY494" fmla="*/ 371543 h 689076"/>
                <a:gd name="connsiteX495" fmla="*/ 988551 w 1064861"/>
                <a:gd name="connsiteY495" fmla="*/ 373256 h 689076"/>
                <a:gd name="connsiteX496" fmla="*/ 987694 w 1064861"/>
                <a:gd name="connsiteY496" fmla="*/ 373256 h 689076"/>
                <a:gd name="connsiteX497" fmla="*/ 985124 w 1064861"/>
                <a:gd name="connsiteY497" fmla="*/ 374967 h 689076"/>
                <a:gd name="connsiteX498" fmla="*/ 984271 w 1064861"/>
                <a:gd name="connsiteY498" fmla="*/ 375823 h 689076"/>
                <a:gd name="connsiteX499" fmla="*/ 977421 w 1064861"/>
                <a:gd name="connsiteY499" fmla="*/ 406640 h 689076"/>
                <a:gd name="connsiteX500" fmla="*/ 979991 w 1064861"/>
                <a:gd name="connsiteY500" fmla="*/ 412631 h 689076"/>
                <a:gd name="connsiteX501" fmla="*/ 980844 w 1064861"/>
                <a:gd name="connsiteY501" fmla="*/ 414343 h 689076"/>
                <a:gd name="connsiteX502" fmla="*/ 981700 w 1064861"/>
                <a:gd name="connsiteY502" fmla="*/ 415200 h 689076"/>
                <a:gd name="connsiteX503" fmla="*/ 982557 w 1064861"/>
                <a:gd name="connsiteY503" fmla="*/ 416055 h 689076"/>
                <a:gd name="connsiteX504" fmla="*/ 984271 w 1064861"/>
                <a:gd name="connsiteY504" fmla="*/ 416911 h 689076"/>
                <a:gd name="connsiteX505" fmla="*/ 991117 w 1064861"/>
                <a:gd name="connsiteY505" fmla="*/ 420335 h 689076"/>
                <a:gd name="connsiteX506" fmla="*/ 991974 w 1064861"/>
                <a:gd name="connsiteY506" fmla="*/ 420335 h 689076"/>
                <a:gd name="connsiteX507" fmla="*/ 992831 w 1064861"/>
                <a:gd name="connsiteY507" fmla="*/ 420335 h 689076"/>
                <a:gd name="connsiteX508" fmla="*/ 993684 w 1064861"/>
                <a:gd name="connsiteY508" fmla="*/ 419480 h 689076"/>
                <a:gd name="connsiteX509" fmla="*/ 999677 w 1064861"/>
                <a:gd name="connsiteY509" fmla="*/ 411775 h 689076"/>
                <a:gd name="connsiteX510" fmla="*/ 1010803 w 1064861"/>
                <a:gd name="connsiteY510" fmla="*/ 387807 h 689076"/>
                <a:gd name="connsiteX511" fmla="*/ 1010803 w 1064861"/>
                <a:gd name="connsiteY511" fmla="*/ 386951 h 689076"/>
                <a:gd name="connsiteX512" fmla="*/ 1010803 w 1064861"/>
                <a:gd name="connsiteY512" fmla="*/ 386096 h 689076"/>
                <a:gd name="connsiteX513" fmla="*/ 1010803 w 1064861"/>
                <a:gd name="connsiteY513" fmla="*/ 385240 h 689076"/>
                <a:gd name="connsiteX514" fmla="*/ 1011660 w 1064861"/>
                <a:gd name="connsiteY514" fmla="*/ 384383 h 689076"/>
                <a:gd name="connsiteX515" fmla="*/ 1012517 w 1064861"/>
                <a:gd name="connsiteY515" fmla="*/ 384383 h 689076"/>
                <a:gd name="connsiteX516" fmla="*/ 1019363 w 1064861"/>
                <a:gd name="connsiteY516" fmla="*/ 383527 h 689076"/>
                <a:gd name="connsiteX517" fmla="*/ 1025357 w 1064861"/>
                <a:gd name="connsiteY517" fmla="*/ 384383 h 689076"/>
                <a:gd name="connsiteX518" fmla="*/ 1033917 w 1064861"/>
                <a:gd name="connsiteY518" fmla="*/ 386951 h 689076"/>
                <a:gd name="connsiteX519" fmla="*/ 1040763 w 1064861"/>
                <a:gd name="connsiteY519" fmla="*/ 389520 h 689076"/>
                <a:gd name="connsiteX520" fmla="*/ 1041620 w 1064861"/>
                <a:gd name="connsiteY520" fmla="*/ 390376 h 689076"/>
                <a:gd name="connsiteX521" fmla="*/ 1039911 w 1064861"/>
                <a:gd name="connsiteY521" fmla="*/ 398080 h 689076"/>
                <a:gd name="connsiteX522" fmla="*/ 1038197 w 1064861"/>
                <a:gd name="connsiteY522" fmla="*/ 402360 h 689076"/>
                <a:gd name="connsiteX523" fmla="*/ 1037340 w 1064861"/>
                <a:gd name="connsiteY523" fmla="*/ 404927 h 689076"/>
                <a:gd name="connsiteX524" fmla="*/ 1037340 w 1064861"/>
                <a:gd name="connsiteY524" fmla="*/ 407496 h 689076"/>
                <a:gd name="connsiteX525" fmla="*/ 1037340 w 1064861"/>
                <a:gd name="connsiteY525" fmla="*/ 408351 h 689076"/>
                <a:gd name="connsiteX526" fmla="*/ 1037340 w 1064861"/>
                <a:gd name="connsiteY526" fmla="*/ 410063 h 689076"/>
                <a:gd name="connsiteX527" fmla="*/ 1044191 w 1064861"/>
                <a:gd name="connsiteY527" fmla="*/ 439167 h 689076"/>
                <a:gd name="connsiteX528" fmla="*/ 1044191 w 1064861"/>
                <a:gd name="connsiteY528" fmla="*/ 440023 h 689076"/>
                <a:gd name="connsiteX529" fmla="*/ 1045043 w 1064861"/>
                <a:gd name="connsiteY529" fmla="*/ 441735 h 689076"/>
                <a:gd name="connsiteX530" fmla="*/ 1049323 w 1064861"/>
                <a:gd name="connsiteY530" fmla="*/ 443447 h 689076"/>
                <a:gd name="connsiteX531" fmla="*/ 1051037 w 1064861"/>
                <a:gd name="connsiteY531" fmla="*/ 444303 h 689076"/>
                <a:gd name="connsiteX532" fmla="*/ 1059597 w 1064861"/>
                <a:gd name="connsiteY532" fmla="*/ 446871 h 689076"/>
                <a:gd name="connsiteX533" fmla="*/ 1061311 w 1064861"/>
                <a:gd name="connsiteY533" fmla="*/ 459711 h 689076"/>
                <a:gd name="connsiteX534" fmla="*/ 1047614 w 1064861"/>
                <a:gd name="connsiteY534" fmla="*/ 469127 h 689076"/>
                <a:gd name="connsiteX535" fmla="*/ 1046757 w 1064861"/>
                <a:gd name="connsiteY535" fmla="*/ 469983 h 689076"/>
                <a:gd name="connsiteX536" fmla="*/ 1045043 w 1064861"/>
                <a:gd name="connsiteY536" fmla="*/ 472551 h 689076"/>
                <a:gd name="connsiteX537" fmla="*/ 1043334 w 1064861"/>
                <a:gd name="connsiteY537" fmla="*/ 476831 h 689076"/>
                <a:gd name="connsiteX538" fmla="*/ 1042477 w 1064861"/>
                <a:gd name="connsiteY538" fmla="*/ 479399 h 689076"/>
                <a:gd name="connsiteX539" fmla="*/ 1041620 w 1064861"/>
                <a:gd name="connsiteY539" fmla="*/ 483679 h 689076"/>
                <a:gd name="connsiteX540" fmla="*/ 1040763 w 1064861"/>
                <a:gd name="connsiteY540" fmla="*/ 484535 h 689076"/>
                <a:gd name="connsiteX541" fmla="*/ 1039911 w 1064861"/>
                <a:gd name="connsiteY541" fmla="*/ 484535 h 689076"/>
                <a:gd name="connsiteX542" fmla="*/ 1036483 w 1064861"/>
                <a:gd name="connsiteY542" fmla="*/ 483679 h 689076"/>
                <a:gd name="connsiteX543" fmla="*/ 1034774 w 1064861"/>
                <a:gd name="connsiteY543" fmla="*/ 482822 h 689076"/>
                <a:gd name="connsiteX544" fmla="*/ 1033917 w 1064861"/>
                <a:gd name="connsiteY544" fmla="*/ 481967 h 689076"/>
                <a:gd name="connsiteX545" fmla="*/ 1033917 w 1064861"/>
                <a:gd name="connsiteY545" fmla="*/ 481111 h 689076"/>
                <a:gd name="connsiteX546" fmla="*/ 1033917 w 1064861"/>
                <a:gd name="connsiteY546" fmla="*/ 477687 h 689076"/>
                <a:gd name="connsiteX547" fmla="*/ 1034774 w 1064861"/>
                <a:gd name="connsiteY547" fmla="*/ 475975 h 689076"/>
                <a:gd name="connsiteX548" fmla="*/ 1038197 w 1064861"/>
                <a:gd name="connsiteY548" fmla="*/ 463991 h 689076"/>
                <a:gd name="connsiteX549" fmla="*/ 1039911 w 1064861"/>
                <a:gd name="connsiteY549" fmla="*/ 462279 h 689076"/>
                <a:gd name="connsiteX550" fmla="*/ 1042477 w 1064861"/>
                <a:gd name="connsiteY550" fmla="*/ 460567 h 689076"/>
                <a:gd name="connsiteX551" fmla="*/ 1046757 w 1064861"/>
                <a:gd name="connsiteY551" fmla="*/ 457999 h 689076"/>
                <a:gd name="connsiteX552" fmla="*/ 1048471 w 1064861"/>
                <a:gd name="connsiteY552" fmla="*/ 457143 h 689076"/>
                <a:gd name="connsiteX553" fmla="*/ 1051037 w 1064861"/>
                <a:gd name="connsiteY553" fmla="*/ 457143 h 689076"/>
                <a:gd name="connsiteX554" fmla="*/ 1053603 w 1064861"/>
                <a:gd name="connsiteY554" fmla="*/ 456287 h 689076"/>
                <a:gd name="connsiteX555" fmla="*/ 1053603 w 1064861"/>
                <a:gd name="connsiteY555" fmla="*/ 456287 h 689076"/>
                <a:gd name="connsiteX556" fmla="*/ 1055317 w 1064861"/>
                <a:gd name="connsiteY556" fmla="*/ 454575 h 689076"/>
                <a:gd name="connsiteX557" fmla="*/ 1054460 w 1064861"/>
                <a:gd name="connsiteY557" fmla="*/ 452863 h 689076"/>
                <a:gd name="connsiteX558" fmla="*/ 1053603 w 1064861"/>
                <a:gd name="connsiteY558" fmla="*/ 452863 h 689076"/>
                <a:gd name="connsiteX559" fmla="*/ 1039054 w 1064861"/>
                <a:gd name="connsiteY559" fmla="*/ 457999 h 689076"/>
                <a:gd name="connsiteX560" fmla="*/ 1029637 w 1064861"/>
                <a:gd name="connsiteY560" fmla="*/ 463135 h 689076"/>
                <a:gd name="connsiteX561" fmla="*/ 1020220 w 1064861"/>
                <a:gd name="connsiteY561" fmla="*/ 463135 h 689076"/>
                <a:gd name="connsiteX562" fmla="*/ 1016797 w 1064861"/>
                <a:gd name="connsiteY562" fmla="*/ 459711 h 689076"/>
                <a:gd name="connsiteX563" fmla="*/ 1010803 w 1064861"/>
                <a:gd name="connsiteY563" fmla="*/ 457999 h 689076"/>
                <a:gd name="connsiteX564" fmla="*/ 1004814 w 1064861"/>
                <a:gd name="connsiteY564" fmla="*/ 461423 h 689076"/>
                <a:gd name="connsiteX565" fmla="*/ 1003100 w 1064861"/>
                <a:gd name="connsiteY565" fmla="*/ 466559 h 689076"/>
                <a:gd name="connsiteX566" fmla="*/ 1002244 w 1064861"/>
                <a:gd name="connsiteY566" fmla="*/ 469983 h 689076"/>
                <a:gd name="connsiteX567" fmla="*/ 1003957 w 1064861"/>
                <a:gd name="connsiteY567" fmla="*/ 472551 h 689076"/>
                <a:gd name="connsiteX568" fmla="*/ 1006524 w 1064861"/>
                <a:gd name="connsiteY568" fmla="*/ 475975 h 689076"/>
                <a:gd name="connsiteX569" fmla="*/ 1007380 w 1064861"/>
                <a:gd name="connsiteY569" fmla="*/ 477687 h 689076"/>
                <a:gd name="connsiteX570" fmla="*/ 1007380 w 1064861"/>
                <a:gd name="connsiteY570" fmla="*/ 478543 h 689076"/>
                <a:gd name="connsiteX571" fmla="*/ 1007380 w 1064861"/>
                <a:gd name="connsiteY571" fmla="*/ 479399 h 689076"/>
                <a:gd name="connsiteX572" fmla="*/ 999677 w 1064861"/>
                <a:gd name="connsiteY572" fmla="*/ 487102 h 689076"/>
                <a:gd name="connsiteX573" fmla="*/ 997111 w 1064861"/>
                <a:gd name="connsiteY573" fmla="*/ 487959 h 689076"/>
                <a:gd name="connsiteX574" fmla="*/ 996254 w 1064861"/>
                <a:gd name="connsiteY574" fmla="*/ 487959 h 689076"/>
                <a:gd name="connsiteX575" fmla="*/ 982557 w 1064861"/>
                <a:gd name="connsiteY575" fmla="*/ 485391 h 689076"/>
                <a:gd name="connsiteX576" fmla="*/ 970574 w 1064861"/>
                <a:gd name="connsiteY576" fmla="*/ 482822 h 689076"/>
                <a:gd name="connsiteX577" fmla="*/ 962871 w 1064861"/>
                <a:gd name="connsiteY577" fmla="*/ 478543 h 689076"/>
                <a:gd name="connsiteX578" fmla="*/ 961157 w 1064861"/>
                <a:gd name="connsiteY578" fmla="*/ 477687 h 689076"/>
                <a:gd name="connsiteX579" fmla="*/ 961157 w 1064861"/>
                <a:gd name="connsiteY579" fmla="*/ 476831 h 689076"/>
                <a:gd name="connsiteX580" fmla="*/ 957734 w 1064861"/>
                <a:gd name="connsiteY580" fmla="*/ 479399 h 689076"/>
                <a:gd name="connsiteX581" fmla="*/ 956021 w 1064861"/>
                <a:gd name="connsiteY581" fmla="*/ 487959 h 689076"/>
                <a:gd name="connsiteX582" fmla="*/ 958591 w 1064861"/>
                <a:gd name="connsiteY582" fmla="*/ 491382 h 689076"/>
                <a:gd name="connsiteX583" fmla="*/ 960301 w 1064861"/>
                <a:gd name="connsiteY583" fmla="*/ 492239 h 689076"/>
                <a:gd name="connsiteX584" fmla="*/ 969717 w 1064861"/>
                <a:gd name="connsiteY584" fmla="*/ 495662 h 689076"/>
                <a:gd name="connsiteX585" fmla="*/ 974854 w 1064861"/>
                <a:gd name="connsiteY585" fmla="*/ 496519 h 689076"/>
                <a:gd name="connsiteX586" fmla="*/ 977421 w 1064861"/>
                <a:gd name="connsiteY586" fmla="*/ 496519 h 689076"/>
                <a:gd name="connsiteX587" fmla="*/ 983414 w 1064861"/>
                <a:gd name="connsiteY587" fmla="*/ 495662 h 689076"/>
                <a:gd name="connsiteX588" fmla="*/ 990260 w 1064861"/>
                <a:gd name="connsiteY588" fmla="*/ 493951 h 689076"/>
                <a:gd name="connsiteX589" fmla="*/ 991117 w 1064861"/>
                <a:gd name="connsiteY589" fmla="*/ 493951 h 689076"/>
                <a:gd name="connsiteX590" fmla="*/ 1012517 w 1064861"/>
                <a:gd name="connsiteY590" fmla="*/ 499087 h 689076"/>
                <a:gd name="connsiteX591" fmla="*/ 1013374 w 1064861"/>
                <a:gd name="connsiteY591" fmla="*/ 499087 h 689076"/>
                <a:gd name="connsiteX592" fmla="*/ 1014231 w 1064861"/>
                <a:gd name="connsiteY592" fmla="*/ 499942 h 689076"/>
                <a:gd name="connsiteX593" fmla="*/ 1015940 w 1064861"/>
                <a:gd name="connsiteY593" fmla="*/ 503367 h 689076"/>
                <a:gd name="connsiteX594" fmla="*/ 1015940 w 1064861"/>
                <a:gd name="connsiteY594" fmla="*/ 504222 h 689076"/>
                <a:gd name="connsiteX595" fmla="*/ 1015083 w 1064861"/>
                <a:gd name="connsiteY595" fmla="*/ 505079 h 689076"/>
                <a:gd name="connsiteX596" fmla="*/ 1013374 w 1064861"/>
                <a:gd name="connsiteY596" fmla="*/ 505935 h 689076"/>
                <a:gd name="connsiteX597" fmla="*/ 1012517 w 1064861"/>
                <a:gd name="connsiteY597" fmla="*/ 506791 h 689076"/>
                <a:gd name="connsiteX598" fmla="*/ 1009951 w 1064861"/>
                <a:gd name="connsiteY598" fmla="*/ 507647 h 689076"/>
                <a:gd name="connsiteX599" fmla="*/ 1005671 w 1064861"/>
                <a:gd name="connsiteY599" fmla="*/ 510215 h 689076"/>
                <a:gd name="connsiteX600" fmla="*/ 1004814 w 1064861"/>
                <a:gd name="connsiteY600" fmla="*/ 511071 h 689076"/>
                <a:gd name="connsiteX601" fmla="*/ 1000534 w 1064861"/>
                <a:gd name="connsiteY601" fmla="*/ 516207 h 689076"/>
                <a:gd name="connsiteX602" fmla="*/ 993684 w 1064861"/>
                <a:gd name="connsiteY602" fmla="*/ 527335 h 689076"/>
                <a:gd name="connsiteX603" fmla="*/ 988551 w 1064861"/>
                <a:gd name="connsiteY603" fmla="*/ 537606 h 689076"/>
                <a:gd name="connsiteX604" fmla="*/ 975711 w 1064861"/>
                <a:gd name="connsiteY604" fmla="*/ 545311 h 689076"/>
                <a:gd name="connsiteX605" fmla="*/ 950884 w 1064861"/>
                <a:gd name="connsiteY605" fmla="*/ 550446 h 689076"/>
                <a:gd name="connsiteX606" fmla="*/ 950031 w 1064861"/>
                <a:gd name="connsiteY606" fmla="*/ 551302 h 689076"/>
                <a:gd name="connsiteX607" fmla="*/ 948318 w 1064861"/>
                <a:gd name="connsiteY607" fmla="*/ 554726 h 689076"/>
                <a:gd name="connsiteX608" fmla="*/ 948318 w 1064861"/>
                <a:gd name="connsiteY608" fmla="*/ 555582 h 689076"/>
                <a:gd name="connsiteX609" fmla="*/ 948318 w 1064861"/>
                <a:gd name="connsiteY609" fmla="*/ 556439 h 689076"/>
                <a:gd name="connsiteX610" fmla="*/ 968861 w 1064861"/>
                <a:gd name="connsiteY610" fmla="*/ 554726 h 689076"/>
                <a:gd name="connsiteX611" fmla="*/ 979134 w 1064861"/>
                <a:gd name="connsiteY611" fmla="*/ 553015 h 689076"/>
                <a:gd name="connsiteX612" fmla="*/ 980844 w 1064861"/>
                <a:gd name="connsiteY612" fmla="*/ 564142 h 689076"/>
                <a:gd name="connsiteX613" fmla="*/ 979134 w 1064861"/>
                <a:gd name="connsiteY613" fmla="*/ 570990 h 689076"/>
                <a:gd name="connsiteX614" fmla="*/ 973997 w 1064861"/>
                <a:gd name="connsiteY614" fmla="*/ 565855 h 689076"/>
                <a:gd name="connsiteX615" fmla="*/ 973997 w 1064861"/>
                <a:gd name="connsiteY615" fmla="*/ 565855 h 6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064861" h="689076">
                  <a:moveTo>
                    <a:pt x="973997" y="565855"/>
                  </a:moveTo>
                  <a:lnTo>
                    <a:pt x="971431" y="565855"/>
                  </a:lnTo>
                  <a:lnTo>
                    <a:pt x="955164" y="564999"/>
                  </a:lnTo>
                  <a:lnTo>
                    <a:pt x="937191" y="564142"/>
                  </a:lnTo>
                  <a:lnTo>
                    <a:pt x="924351" y="563286"/>
                  </a:lnTo>
                  <a:lnTo>
                    <a:pt x="921781" y="563286"/>
                  </a:lnTo>
                  <a:lnTo>
                    <a:pt x="920924" y="563286"/>
                  </a:lnTo>
                  <a:lnTo>
                    <a:pt x="920071" y="564142"/>
                  </a:lnTo>
                  <a:lnTo>
                    <a:pt x="920071" y="565855"/>
                  </a:lnTo>
                  <a:lnTo>
                    <a:pt x="920071" y="566710"/>
                  </a:lnTo>
                  <a:lnTo>
                    <a:pt x="919215" y="567566"/>
                  </a:lnTo>
                  <a:lnTo>
                    <a:pt x="918358" y="568422"/>
                  </a:lnTo>
                  <a:lnTo>
                    <a:pt x="917501" y="568422"/>
                  </a:lnTo>
                  <a:lnTo>
                    <a:pt x="900381" y="570135"/>
                  </a:lnTo>
                  <a:lnTo>
                    <a:pt x="893535" y="570135"/>
                  </a:lnTo>
                  <a:lnTo>
                    <a:pt x="892678" y="570135"/>
                  </a:lnTo>
                  <a:lnTo>
                    <a:pt x="891821" y="569279"/>
                  </a:lnTo>
                  <a:lnTo>
                    <a:pt x="891821" y="568422"/>
                  </a:lnTo>
                  <a:lnTo>
                    <a:pt x="891821" y="566710"/>
                  </a:lnTo>
                  <a:lnTo>
                    <a:pt x="891821" y="565855"/>
                  </a:lnTo>
                  <a:lnTo>
                    <a:pt x="890964" y="565855"/>
                  </a:lnTo>
                  <a:lnTo>
                    <a:pt x="890112" y="565855"/>
                  </a:lnTo>
                  <a:lnTo>
                    <a:pt x="876415" y="570990"/>
                  </a:lnTo>
                  <a:lnTo>
                    <a:pt x="873844" y="571846"/>
                  </a:lnTo>
                  <a:lnTo>
                    <a:pt x="871278" y="573559"/>
                  </a:lnTo>
                  <a:lnTo>
                    <a:pt x="869564" y="575270"/>
                  </a:lnTo>
                  <a:lnTo>
                    <a:pt x="866998" y="577839"/>
                  </a:lnTo>
                  <a:lnTo>
                    <a:pt x="864432" y="582119"/>
                  </a:lnTo>
                  <a:lnTo>
                    <a:pt x="864432" y="582975"/>
                  </a:lnTo>
                  <a:lnTo>
                    <a:pt x="861861" y="585542"/>
                  </a:lnTo>
                  <a:lnTo>
                    <a:pt x="857581" y="588110"/>
                  </a:lnTo>
                  <a:lnTo>
                    <a:pt x="853301" y="590679"/>
                  </a:lnTo>
                  <a:lnTo>
                    <a:pt x="831044" y="604374"/>
                  </a:lnTo>
                  <a:lnTo>
                    <a:pt x="827621" y="606086"/>
                  </a:lnTo>
                  <a:lnTo>
                    <a:pt x="819061" y="606086"/>
                  </a:lnTo>
                  <a:lnTo>
                    <a:pt x="818205" y="606086"/>
                  </a:lnTo>
                  <a:lnTo>
                    <a:pt x="813072" y="605230"/>
                  </a:lnTo>
                  <a:lnTo>
                    <a:pt x="812215" y="605230"/>
                  </a:lnTo>
                  <a:lnTo>
                    <a:pt x="802798" y="600950"/>
                  </a:lnTo>
                  <a:lnTo>
                    <a:pt x="799375" y="599239"/>
                  </a:lnTo>
                  <a:lnTo>
                    <a:pt x="791672" y="594959"/>
                  </a:lnTo>
                  <a:lnTo>
                    <a:pt x="775405" y="582975"/>
                  </a:lnTo>
                  <a:lnTo>
                    <a:pt x="771125" y="578695"/>
                  </a:lnTo>
                  <a:lnTo>
                    <a:pt x="768559" y="576126"/>
                  </a:lnTo>
                  <a:lnTo>
                    <a:pt x="767702" y="575270"/>
                  </a:lnTo>
                  <a:lnTo>
                    <a:pt x="765992" y="574415"/>
                  </a:lnTo>
                  <a:lnTo>
                    <a:pt x="756575" y="570990"/>
                  </a:lnTo>
                  <a:lnTo>
                    <a:pt x="754862" y="570990"/>
                  </a:lnTo>
                  <a:lnTo>
                    <a:pt x="748015" y="570990"/>
                  </a:lnTo>
                  <a:lnTo>
                    <a:pt x="747159" y="570990"/>
                  </a:lnTo>
                  <a:lnTo>
                    <a:pt x="738599" y="573559"/>
                  </a:lnTo>
                  <a:lnTo>
                    <a:pt x="727472" y="576982"/>
                  </a:lnTo>
                  <a:lnTo>
                    <a:pt x="718912" y="578695"/>
                  </a:lnTo>
                  <a:lnTo>
                    <a:pt x="694942" y="580406"/>
                  </a:lnTo>
                  <a:lnTo>
                    <a:pt x="686382" y="580406"/>
                  </a:lnTo>
                  <a:lnTo>
                    <a:pt x="672685" y="573559"/>
                  </a:lnTo>
                  <a:lnTo>
                    <a:pt x="671833" y="573559"/>
                  </a:lnTo>
                  <a:lnTo>
                    <a:pt x="670119" y="573559"/>
                  </a:lnTo>
                  <a:lnTo>
                    <a:pt x="658993" y="575270"/>
                  </a:lnTo>
                  <a:lnTo>
                    <a:pt x="644439" y="580406"/>
                  </a:lnTo>
                  <a:lnTo>
                    <a:pt x="643582" y="580406"/>
                  </a:lnTo>
                  <a:lnTo>
                    <a:pt x="641873" y="581262"/>
                  </a:lnTo>
                  <a:lnTo>
                    <a:pt x="641016" y="582975"/>
                  </a:lnTo>
                  <a:lnTo>
                    <a:pt x="640159" y="585542"/>
                  </a:lnTo>
                  <a:lnTo>
                    <a:pt x="640159" y="588966"/>
                  </a:lnTo>
                  <a:lnTo>
                    <a:pt x="640159" y="589822"/>
                  </a:lnTo>
                  <a:lnTo>
                    <a:pt x="638446" y="594102"/>
                  </a:lnTo>
                  <a:lnTo>
                    <a:pt x="637593" y="595814"/>
                  </a:lnTo>
                  <a:lnTo>
                    <a:pt x="636736" y="597526"/>
                  </a:lnTo>
                  <a:lnTo>
                    <a:pt x="629886" y="604374"/>
                  </a:lnTo>
                  <a:lnTo>
                    <a:pt x="611056" y="613790"/>
                  </a:lnTo>
                  <a:lnTo>
                    <a:pt x="608486" y="613790"/>
                  </a:lnTo>
                  <a:lnTo>
                    <a:pt x="597359" y="612934"/>
                  </a:lnTo>
                  <a:lnTo>
                    <a:pt x="592223" y="612079"/>
                  </a:lnTo>
                  <a:lnTo>
                    <a:pt x="585376" y="610366"/>
                  </a:lnTo>
                  <a:lnTo>
                    <a:pt x="582806" y="609510"/>
                  </a:lnTo>
                  <a:lnTo>
                    <a:pt x="572536" y="608654"/>
                  </a:lnTo>
                  <a:lnTo>
                    <a:pt x="570823" y="609510"/>
                  </a:lnTo>
                  <a:lnTo>
                    <a:pt x="551993" y="618926"/>
                  </a:lnTo>
                  <a:lnTo>
                    <a:pt x="550280" y="620639"/>
                  </a:lnTo>
                  <a:lnTo>
                    <a:pt x="544286" y="626630"/>
                  </a:lnTo>
                  <a:lnTo>
                    <a:pt x="543433" y="628342"/>
                  </a:lnTo>
                  <a:lnTo>
                    <a:pt x="537440" y="640326"/>
                  </a:lnTo>
                  <a:lnTo>
                    <a:pt x="537440" y="642038"/>
                  </a:lnTo>
                  <a:lnTo>
                    <a:pt x="537440" y="642894"/>
                  </a:lnTo>
                  <a:lnTo>
                    <a:pt x="539153" y="652310"/>
                  </a:lnTo>
                  <a:lnTo>
                    <a:pt x="540006" y="654022"/>
                  </a:lnTo>
                  <a:lnTo>
                    <a:pt x="540863" y="654878"/>
                  </a:lnTo>
                  <a:lnTo>
                    <a:pt x="544286" y="660014"/>
                  </a:lnTo>
                  <a:lnTo>
                    <a:pt x="546000" y="663438"/>
                  </a:lnTo>
                  <a:lnTo>
                    <a:pt x="546857" y="666006"/>
                  </a:lnTo>
                  <a:lnTo>
                    <a:pt x="546857" y="669430"/>
                  </a:lnTo>
                  <a:lnTo>
                    <a:pt x="546857" y="670286"/>
                  </a:lnTo>
                  <a:lnTo>
                    <a:pt x="546857" y="671141"/>
                  </a:lnTo>
                  <a:lnTo>
                    <a:pt x="546857" y="671998"/>
                  </a:lnTo>
                  <a:lnTo>
                    <a:pt x="546000" y="672854"/>
                  </a:lnTo>
                  <a:lnTo>
                    <a:pt x="545143" y="673710"/>
                  </a:lnTo>
                  <a:lnTo>
                    <a:pt x="543433" y="674566"/>
                  </a:lnTo>
                  <a:lnTo>
                    <a:pt x="538297" y="678846"/>
                  </a:lnTo>
                  <a:lnTo>
                    <a:pt x="537440" y="679701"/>
                  </a:lnTo>
                  <a:lnTo>
                    <a:pt x="536583" y="679701"/>
                  </a:lnTo>
                  <a:lnTo>
                    <a:pt x="531446" y="679701"/>
                  </a:lnTo>
                  <a:lnTo>
                    <a:pt x="528023" y="679701"/>
                  </a:lnTo>
                  <a:lnTo>
                    <a:pt x="527166" y="679701"/>
                  </a:lnTo>
                  <a:lnTo>
                    <a:pt x="521177" y="682270"/>
                  </a:lnTo>
                  <a:lnTo>
                    <a:pt x="519463" y="683126"/>
                  </a:lnTo>
                  <a:lnTo>
                    <a:pt x="518606" y="683981"/>
                  </a:lnTo>
                  <a:lnTo>
                    <a:pt x="517754" y="688261"/>
                  </a:lnTo>
                  <a:lnTo>
                    <a:pt x="504914" y="671141"/>
                  </a:lnTo>
                  <a:lnTo>
                    <a:pt x="504057" y="671141"/>
                  </a:lnTo>
                  <a:lnTo>
                    <a:pt x="497206" y="672854"/>
                  </a:lnTo>
                  <a:lnTo>
                    <a:pt x="484366" y="672854"/>
                  </a:lnTo>
                  <a:lnTo>
                    <a:pt x="444137" y="671998"/>
                  </a:lnTo>
                  <a:lnTo>
                    <a:pt x="420167" y="668574"/>
                  </a:lnTo>
                  <a:lnTo>
                    <a:pt x="404761" y="659158"/>
                  </a:lnTo>
                  <a:lnTo>
                    <a:pt x="403904" y="658302"/>
                  </a:lnTo>
                  <a:lnTo>
                    <a:pt x="403047" y="656590"/>
                  </a:lnTo>
                  <a:lnTo>
                    <a:pt x="403047" y="655734"/>
                  </a:lnTo>
                  <a:lnTo>
                    <a:pt x="403047" y="654022"/>
                  </a:lnTo>
                  <a:lnTo>
                    <a:pt x="402194" y="653166"/>
                  </a:lnTo>
                  <a:lnTo>
                    <a:pt x="394487" y="648886"/>
                  </a:lnTo>
                  <a:lnTo>
                    <a:pt x="391921" y="648030"/>
                  </a:lnTo>
                  <a:lnTo>
                    <a:pt x="391064" y="648030"/>
                  </a:lnTo>
                  <a:lnTo>
                    <a:pt x="375658" y="645462"/>
                  </a:lnTo>
                  <a:lnTo>
                    <a:pt x="366241" y="647174"/>
                  </a:lnTo>
                  <a:lnTo>
                    <a:pt x="363674" y="647174"/>
                  </a:lnTo>
                  <a:lnTo>
                    <a:pt x="347407" y="644606"/>
                  </a:lnTo>
                  <a:lnTo>
                    <a:pt x="329435" y="639470"/>
                  </a:lnTo>
                  <a:lnTo>
                    <a:pt x="313167" y="634334"/>
                  </a:lnTo>
                  <a:lnTo>
                    <a:pt x="309744" y="633478"/>
                  </a:lnTo>
                  <a:lnTo>
                    <a:pt x="293481" y="629199"/>
                  </a:lnTo>
                  <a:lnTo>
                    <a:pt x="292624" y="629199"/>
                  </a:lnTo>
                  <a:lnTo>
                    <a:pt x="288344" y="629199"/>
                  </a:lnTo>
                  <a:lnTo>
                    <a:pt x="284921" y="630054"/>
                  </a:lnTo>
                  <a:lnTo>
                    <a:pt x="283208" y="630910"/>
                  </a:lnTo>
                  <a:lnTo>
                    <a:pt x="281498" y="631766"/>
                  </a:lnTo>
                  <a:lnTo>
                    <a:pt x="278928" y="632622"/>
                  </a:lnTo>
                  <a:lnTo>
                    <a:pt x="273795" y="634334"/>
                  </a:lnTo>
                  <a:lnTo>
                    <a:pt x="271224" y="635190"/>
                  </a:lnTo>
                  <a:lnTo>
                    <a:pt x="268658" y="635190"/>
                  </a:lnTo>
                  <a:lnTo>
                    <a:pt x="245545" y="636046"/>
                  </a:lnTo>
                  <a:lnTo>
                    <a:pt x="242121" y="636046"/>
                  </a:lnTo>
                  <a:lnTo>
                    <a:pt x="241265" y="636046"/>
                  </a:lnTo>
                  <a:lnTo>
                    <a:pt x="239555" y="635190"/>
                  </a:lnTo>
                  <a:lnTo>
                    <a:pt x="220722" y="623206"/>
                  </a:lnTo>
                  <a:lnTo>
                    <a:pt x="219008" y="622350"/>
                  </a:lnTo>
                  <a:lnTo>
                    <a:pt x="218155" y="621494"/>
                  </a:lnTo>
                  <a:lnTo>
                    <a:pt x="217298" y="618070"/>
                  </a:lnTo>
                  <a:lnTo>
                    <a:pt x="215585" y="617214"/>
                  </a:lnTo>
                  <a:lnTo>
                    <a:pt x="214728" y="617214"/>
                  </a:lnTo>
                  <a:lnTo>
                    <a:pt x="206168" y="615502"/>
                  </a:lnTo>
                  <a:lnTo>
                    <a:pt x="202745" y="614646"/>
                  </a:lnTo>
                  <a:lnTo>
                    <a:pt x="199322" y="614646"/>
                  </a:lnTo>
                  <a:lnTo>
                    <a:pt x="198465" y="614646"/>
                  </a:lnTo>
                  <a:lnTo>
                    <a:pt x="195042" y="616359"/>
                  </a:lnTo>
                  <a:lnTo>
                    <a:pt x="190762" y="618926"/>
                  </a:lnTo>
                  <a:lnTo>
                    <a:pt x="167648" y="619782"/>
                  </a:lnTo>
                  <a:lnTo>
                    <a:pt x="165939" y="618926"/>
                  </a:lnTo>
                  <a:lnTo>
                    <a:pt x="161659" y="618070"/>
                  </a:lnTo>
                  <a:lnTo>
                    <a:pt x="159088" y="618070"/>
                  </a:lnTo>
                  <a:lnTo>
                    <a:pt x="152242" y="618926"/>
                  </a:lnTo>
                  <a:lnTo>
                    <a:pt x="152242" y="618070"/>
                  </a:lnTo>
                  <a:lnTo>
                    <a:pt x="152242" y="616359"/>
                  </a:lnTo>
                  <a:lnTo>
                    <a:pt x="152242" y="613790"/>
                  </a:lnTo>
                  <a:lnTo>
                    <a:pt x="151385" y="611222"/>
                  </a:lnTo>
                  <a:lnTo>
                    <a:pt x="150528" y="609510"/>
                  </a:lnTo>
                  <a:lnTo>
                    <a:pt x="148819" y="606942"/>
                  </a:lnTo>
                  <a:lnTo>
                    <a:pt x="137688" y="590679"/>
                  </a:lnTo>
                  <a:lnTo>
                    <a:pt x="123996" y="569279"/>
                  </a:lnTo>
                  <a:lnTo>
                    <a:pt x="123996" y="568422"/>
                  </a:lnTo>
                  <a:lnTo>
                    <a:pt x="123996" y="567566"/>
                  </a:lnTo>
                  <a:lnTo>
                    <a:pt x="123139" y="556439"/>
                  </a:lnTo>
                  <a:lnTo>
                    <a:pt x="123996" y="549591"/>
                  </a:lnTo>
                  <a:lnTo>
                    <a:pt x="124848" y="547022"/>
                  </a:lnTo>
                  <a:lnTo>
                    <a:pt x="124848" y="546166"/>
                  </a:lnTo>
                  <a:lnTo>
                    <a:pt x="124848" y="544455"/>
                  </a:lnTo>
                  <a:lnTo>
                    <a:pt x="124848" y="543599"/>
                  </a:lnTo>
                  <a:lnTo>
                    <a:pt x="118859" y="525622"/>
                  </a:lnTo>
                  <a:lnTo>
                    <a:pt x="118002" y="523911"/>
                  </a:lnTo>
                  <a:lnTo>
                    <a:pt x="113722" y="516207"/>
                  </a:lnTo>
                  <a:lnTo>
                    <a:pt x="113722" y="515351"/>
                  </a:lnTo>
                  <a:lnTo>
                    <a:pt x="79482" y="493095"/>
                  </a:lnTo>
                  <a:lnTo>
                    <a:pt x="78626" y="493095"/>
                  </a:lnTo>
                  <a:lnTo>
                    <a:pt x="77769" y="493095"/>
                  </a:lnTo>
                  <a:lnTo>
                    <a:pt x="76059" y="493951"/>
                  </a:lnTo>
                  <a:lnTo>
                    <a:pt x="70066" y="499087"/>
                  </a:lnTo>
                  <a:lnTo>
                    <a:pt x="66642" y="503367"/>
                  </a:lnTo>
                  <a:lnTo>
                    <a:pt x="52946" y="504222"/>
                  </a:lnTo>
                  <a:lnTo>
                    <a:pt x="52089" y="502511"/>
                  </a:lnTo>
                  <a:lnTo>
                    <a:pt x="51236" y="500799"/>
                  </a:lnTo>
                  <a:lnTo>
                    <a:pt x="50379" y="499942"/>
                  </a:lnTo>
                  <a:lnTo>
                    <a:pt x="49523" y="499942"/>
                  </a:lnTo>
                  <a:lnTo>
                    <a:pt x="48666" y="499942"/>
                  </a:lnTo>
                  <a:lnTo>
                    <a:pt x="45243" y="500799"/>
                  </a:lnTo>
                  <a:lnTo>
                    <a:pt x="34116" y="504222"/>
                  </a:lnTo>
                  <a:lnTo>
                    <a:pt x="32403" y="505079"/>
                  </a:lnTo>
                  <a:lnTo>
                    <a:pt x="22129" y="512782"/>
                  </a:lnTo>
                  <a:lnTo>
                    <a:pt x="19563" y="510215"/>
                  </a:lnTo>
                  <a:lnTo>
                    <a:pt x="8436" y="502511"/>
                  </a:lnTo>
                  <a:lnTo>
                    <a:pt x="7580" y="502511"/>
                  </a:lnTo>
                  <a:lnTo>
                    <a:pt x="6723" y="502511"/>
                  </a:lnTo>
                  <a:lnTo>
                    <a:pt x="-980" y="503367"/>
                  </a:lnTo>
                  <a:lnTo>
                    <a:pt x="-3551" y="483679"/>
                  </a:lnTo>
                  <a:lnTo>
                    <a:pt x="-3551" y="482822"/>
                  </a:lnTo>
                  <a:lnTo>
                    <a:pt x="-3551" y="481967"/>
                  </a:lnTo>
                  <a:lnTo>
                    <a:pt x="2443" y="469127"/>
                  </a:lnTo>
                  <a:lnTo>
                    <a:pt x="4156" y="467415"/>
                  </a:lnTo>
                  <a:lnTo>
                    <a:pt x="6723" y="464847"/>
                  </a:lnTo>
                  <a:lnTo>
                    <a:pt x="8436" y="463991"/>
                  </a:lnTo>
                  <a:lnTo>
                    <a:pt x="11003" y="460567"/>
                  </a:lnTo>
                  <a:lnTo>
                    <a:pt x="12716" y="458855"/>
                  </a:lnTo>
                  <a:lnTo>
                    <a:pt x="14426" y="457143"/>
                  </a:lnTo>
                  <a:lnTo>
                    <a:pt x="16140" y="455431"/>
                  </a:lnTo>
                  <a:lnTo>
                    <a:pt x="28123" y="435743"/>
                  </a:lnTo>
                  <a:lnTo>
                    <a:pt x="28979" y="434031"/>
                  </a:lnTo>
                  <a:lnTo>
                    <a:pt x="28979" y="433175"/>
                  </a:lnTo>
                  <a:lnTo>
                    <a:pt x="28979" y="432320"/>
                  </a:lnTo>
                  <a:lnTo>
                    <a:pt x="28123" y="430607"/>
                  </a:lnTo>
                  <a:lnTo>
                    <a:pt x="23843" y="425471"/>
                  </a:lnTo>
                  <a:lnTo>
                    <a:pt x="23843" y="424615"/>
                  </a:lnTo>
                  <a:lnTo>
                    <a:pt x="23843" y="422903"/>
                  </a:lnTo>
                  <a:lnTo>
                    <a:pt x="23843" y="419480"/>
                  </a:lnTo>
                  <a:lnTo>
                    <a:pt x="24699" y="414343"/>
                  </a:lnTo>
                  <a:lnTo>
                    <a:pt x="24699" y="412631"/>
                  </a:lnTo>
                  <a:lnTo>
                    <a:pt x="32403" y="384383"/>
                  </a:lnTo>
                  <a:lnTo>
                    <a:pt x="34116" y="378391"/>
                  </a:lnTo>
                  <a:lnTo>
                    <a:pt x="45243" y="357847"/>
                  </a:lnTo>
                  <a:lnTo>
                    <a:pt x="46099" y="355280"/>
                  </a:lnTo>
                  <a:lnTo>
                    <a:pt x="46956" y="351000"/>
                  </a:lnTo>
                  <a:lnTo>
                    <a:pt x="47809" y="349287"/>
                  </a:lnTo>
                  <a:lnTo>
                    <a:pt x="47809" y="346720"/>
                  </a:lnTo>
                  <a:lnTo>
                    <a:pt x="47809" y="344152"/>
                  </a:lnTo>
                  <a:lnTo>
                    <a:pt x="46956" y="339016"/>
                  </a:lnTo>
                  <a:lnTo>
                    <a:pt x="46099" y="337303"/>
                  </a:lnTo>
                  <a:lnTo>
                    <a:pt x="45243" y="334736"/>
                  </a:lnTo>
                  <a:lnTo>
                    <a:pt x="44386" y="332168"/>
                  </a:lnTo>
                  <a:lnTo>
                    <a:pt x="44386" y="330456"/>
                  </a:lnTo>
                  <a:lnTo>
                    <a:pt x="45243" y="327032"/>
                  </a:lnTo>
                  <a:lnTo>
                    <a:pt x="46099" y="324463"/>
                  </a:lnTo>
                  <a:lnTo>
                    <a:pt x="46956" y="322752"/>
                  </a:lnTo>
                  <a:lnTo>
                    <a:pt x="47809" y="321040"/>
                  </a:lnTo>
                  <a:lnTo>
                    <a:pt x="47809" y="320183"/>
                  </a:lnTo>
                  <a:lnTo>
                    <a:pt x="50379" y="316760"/>
                  </a:lnTo>
                  <a:lnTo>
                    <a:pt x="52946" y="315048"/>
                  </a:lnTo>
                  <a:lnTo>
                    <a:pt x="53802" y="314192"/>
                  </a:lnTo>
                  <a:lnTo>
                    <a:pt x="53802" y="313336"/>
                  </a:lnTo>
                  <a:lnTo>
                    <a:pt x="54659" y="312480"/>
                  </a:lnTo>
                  <a:lnTo>
                    <a:pt x="58082" y="304776"/>
                  </a:lnTo>
                  <a:lnTo>
                    <a:pt x="58082" y="303920"/>
                  </a:lnTo>
                  <a:lnTo>
                    <a:pt x="58082" y="302208"/>
                  </a:lnTo>
                  <a:lnTo>
                    <a:pt x="56369" y="295360"/>
                  </a:lnTo>
                  <a:lnTo>
                    <a:pt x="55516" y="293648"/>
                  </a:lnTo>
                  <a:lnTo>
                    <a:pt x="55516" y="292792"/>
                  </a:lnTo>
                  <a:lnTo>
                    <a:pt x="54659" y="291080"/>
                  </a:lnTo>
                  <a:lnTo>
                    <a:pt x="52089" y="289368"/>
                  </a:lnTo>
                  <a:lnTo>
                    <a:pt x="49523" y="287656"/>
                  </a:lnTo>
                  <a:lnTo>
                    <a:pt x="48666" y="286800"/>
                  </a:lnTo>
                  <a:lnTo>
                    <a:pt x="46956" y="285088"/>
                  </a:lnTo>
                  <a:lnTo>
                    <a:pt x="46099" y="283376"/>
                  </a:lnTo>
                  <a:lnTo>
                    <a:pt x="43529" y="269680"/>
                  </a:lnTo>
                  <a:lnTo>
                    <a:pt x="43529" y="267968"/>
                  </a:lnTo>
                  <a:lnTo>
                    <a:pt x="43529" y="267112"/>
                  </a:lnTo>
                  <a:lnTo>
                    <a:pt x="44386" y="264544"/>
                  </a:lnTo>
                  <a:lnTo>
                    <a:pt x="45243" y="262832"/>
                  </a:lnTo>
                  <a:lnTo>
                    <a:pt x="48666" y="259408"/>
                  </a:lnTo>
                  <a:lnTo>
                    <a:pt x="50379" y="257696"/>
                  </a:lnTo>
                  <a:lnTo>
                    <a:pt x="52089" y="255984"/>
                  </a:lnTo>
                  <a:lnTo>
                    <a:pt x="54659" y="254272"/>
                  </a:lnTo>
                  <a:lnTo>
                    <a:pt x="58082" y="252561"/>
                  </a:lnTo>
                  <a:lnTo>
                    <a:pt x="58939" y="252561"/>
                  </a:lnTo>
                  <a:lnTo>
                    <a:pt x="61506" y="251704"/>
                  </a:lnTo>
                  <a:lnTo>
                    <a:pt x="63219" y="250848"/>
                  </a:lnTo>
                  <a:lnTo>
                    <a:pt x="82049" y="239721"/>
                  </a:lnTo>
                  <a:lnTo>
                    <a:pt x="83762" y="238864"/>
                  </a:lnTo>
                  <a:lnTo>
                    <a:pt x="85476" y="236296"/>
                  </a:lnTo>
                  <a:lnTo>
                    <a:pt x="87185" y="232016"/>
                  </a:lnTo>
                  <a:lnTo>
                    <a:pt x="87185" y="231161"/>
                  </a:lnTo>
                  <a:lnTo>
                    <a:pt x="87185" y="228592"/>
                  </a:lnTo>
                  <a:lnTo>
                    <a:pt x="93179" y="194352"/>
                  </a:lnTo>
                  <a:lnTo>
                    <a:pt x="96602" y="183224"/>
                  </a:lnTo>
                  <a:lnTo>
                    <a:pt x="96602" y="182368"/>
                  </a:lnTo>
                  <a:lnTo>
                    <a:pt x="100882" y="162681"/>
                  </a:lnTo>
                  <a:lnTo>
                    <a:pt x="100882" y="156688"/>
                  </a:lnTo>
                  <a:lnTo>
                    <a:pt x="101739" y="154977"/>
                  </a:lnTo>
                  <a:lnTo>
                    <a:pt x="101739" y="154121"/>
                  </a:lnTo>
                  <a:lnTo>
                    <a:pt x="102596" y="153264"/>
                  </a:lnTo>
                  <a:lnTo>
                    <a:pt x="105162" y="150697"/>
                  </a:lnTo>
                  <a:lnTo>
                    <a:pt x="108585" y="148129"/>
                  </a:lnTo>
                  <a:lnTo>
                    <a:pt x="110299" y="148129"/>
                  </a:lnTo>
                  <a:lnTo>
                    <a:pt x="116288" y="147273"/>
                  </a:lnTo>
                  <a:lnTo>
                    <a:pt x="118002" y="146417"/>
                  </a:lnTo>
                  <a:lnTo>
                    <a:pt x="134265" y="137001"/>
                  </a:lnTo>
                  <a:lnTo>
                    <a:pt x="138545" y="133577"/>
                  </a:lnTo>
                  <a:lnTo>
                    <a:pt x="141116" y="131009"/>
                  </a:lnTo>
                  <a:lnTo>
                    <a:pt x="142825" y="128441"/>
                  </a:lnTo>
                  <a:lnTo>
                    <a:pt x="146248" y="123304"/>
                  </a:lnTo>
                  <a:lnTo>
                    <a:pt x="147105" y="121593"/>
                  </a:lnTo>
                  <a:lnTo>
                    <a:pt x="157379" y="96769"/>
                  </a:lnTo>
                  <a:lnTo>
                    <a:pt x="157379" y="94201"/>
                  </a:lnTo>
                  <a:lnTo>
                    <a:pt x="157379" y="89921"/>
                  </a:lnTo>
                  <a:lnTo>
                    <a:pt x="157379" y="88209"/>
                  </a:lnTo>
                  <a:lnTo>
                    <a:pt x="157379" y="83929"/>
                  </a:lnTo>
                  <a:lnTo>
                    <a:pt x="161659" y="71945"/>
                  </a:lnTo>
                  <a:lnTo>
                    <a:pt x="164225" y="65097"/>
                  </a:lnTo>
                  <a:lnTo>
                    <a:pt x="165082" y="63385"/>
                  </a:lnTo>
                  <a:lnTo>
                    <a:pt x="165939" y="61673"/>
                  </a:lnTo>
                  <a:lnTo>
                    <a:pt x="166796" y="59962"/>
                  </a:lnTo>
                  <a:lnTo>
                    <a:pt x="169362" y="57393"/>
                  </a:lnTo>
                  <a:lnTo>
                    <a:pt x="176208" y="53113"/>
                  </a:lnTo>
                  <a:lnTo>
                    <a:pt x="178779" y="51402"/>
                  </a:lnTo>
                  <a:lnTo>
                    <a:pt x="189048" y="47122"/>
                  </a:lnTo>
                  <a:lnTo>
                    <a:pt x="201035" y="42842"/>
                  </a:lnTo>
                  <a:lnTo>
                    <a:pt x="206168" y="41129"/>
                  </a:lnTo>
                  <a:lnTo>
                    <a:pt x="214728" y="37705"/>
                  </a:lnTo>
                  <a:lnTo>
                    <a:pt x="223288" y="35138"/>
                  </a:lnTo>
                  <a:lnTo>
                    <a:pt x="225002" y="34282"/>
                  </a:lnTo>
                  <a:lnTo>
                    <a:pt x="229282" y="32569"/>
                  </a:lnTo>
                  <a:lnTo>
                    <a:pt x="230995" y="31713"/>
                  </a:lnTo>
                  <a:lnTo>
                    <a:pt x="235275" y="29145"/>
                  </a:lnTo>
                  <a:lnTo>
                    <a:pt x="252395" y="18018"/>
                  </a:lnTo>
                  <a:lnTo>
                    <a:pt x="265235" y="8602"/>
                  </a:lnTo>
                  <a:lnTo>
                    <a:pt x="267801" y="7745"/>
                  </a:lnTo>
                  <a:lnTo>
                    <a:pt x="270368" y="6889"/>
                  </a:lnTo>
                  <a:lnTo>
                    <a:pt x="272938" y="6889"/>
                  </a:lnTo>
                  <a:lnTo>
                    <a:pt x="275504" y="6889"/>
                  </a:lnTo>
                  <a:lnTo>
                    <a:pt x="279784" y="8602"/>
                  </a:lnTo>
                  <a:lnTo>
                    <a:pt x="283208" y="10314"/>
                  </a:lnTo>
                  <a:lnTo>
                    <a:pt x="285778" y="11169"/>
                  </a:lnTo>
                  <a:lnTo>
                    <a:pt x="288344" y="12025"/>
                  </a:lnTo>
                  <a:lnTo>
                    <a:pt x="309744" y="14593"/>
                  </a:lnTo>
                  <a:lnTo>
                    <a:pt x="310601" y="14593"/>
                  </a:lnTo>
                  <a:lnTo>
                    <a:pt x="335424" y="15449"/>
                  </a:lnTo>
                  <a:lnTo>
                    <a:pt x="349121" y="14593"/>
                  </a:lnTo>
                  <a:lnTo>
                    <a:pt x="350835" y="13738"/>
                  </a:lnTo>
                  <a:lnTo>
                    <a:pt x="351687" y="13738"/>
                  </a:lnTo>
                  <a:lnTo>
                    <a:pt x="352544" y="13738"/>
                  </a:lnTo>
                  <a:lnTo>
                    <a:pt x="365384" y="15449"/>
                  </a:lnTo>
                  <a:lnTo>
                    <a:pt x="367954" y="16305"/>
                  </a:lnTo>
                  <a:lnTo>
                    <a:pt x="368807" y="16305"/>
                  </a:lnTo>
                  <a:lnTo>
                    <a:pt x="384217" y="16305"/>
                  </a:lnTo>
                  <a:lnTo>
                    <a:pt x="396201" y="11169"/>
                  </a:lnTo>
                  <a:lnTo>
                    <a:pt x="397057" y="9458"/>
                  </a:lnTo>
                  <a:lnTo>
                    <a:pt x="399624" y="5178"/>
                  </a:lnTo>
                  <a:lnTo>
                    <a:pt x="400481" y="4322"/>
                  </a:lnTo>
                  <a:lnTo>
                    <a:pt x="402194" y="2609"/>
                  </a:lnTo>
                  <a:lnTo>
                    <a:pt x="403904" y="1754"/>
                  </a:lnTo>
                  <a:lnTo>
                    <a:pt x="405617" y="898"/>
                  </a:lnTo>
                  <a:lnTo>
                    <a:pt x="407327" y="42"/>
                  </a:lnTo>
                  <a:lnTo>
                    <a:pt x="409041" y="-815"/>
                  </a:lnTo>
                  <a:lnTo>
                    <a:pt x="412464" y="42"/>
                  </a:lnTo>
                  <a:lnTo>
                    <a:pt x="416744" y="898"/>
                  </a:lnTo>
                  <a:lnTo>
                    <a:pt x="420167" y="2609"/>
                  </a:lnTo>
                  <a:lnTo>
                    <a:pt x="428727" y="6034"/>
                  </a:lnTo>
                  <a:lnTo>
                    <a:pt x="434720" y="9458"/>
                  </a:lnTo>
                  <a:lnTo>
                    <a:pt x="437287" y="11169"/>
                  </a:lnTo>
                  <a:lnTo>
                    <a:pt x="458687" y="14593"/>
                  </a:lnTo>
                  <a:lnTo>
                    <a:pt x="463823" y="15449"/>
                  </a:lnTo>
                  <a:lnTo>
                    <a:pt x="484366" y="22298"/>
                  </a:lnTo>
                  <a:lnTo>
                    <a:pt x="488646" y="24865"/>
                  </a:lnTo>
                  <a:lnTo>
                    <a:pt x="490360" y="25722"/>
                  </a:lnTo>
                  <a:lnTo>
                    <a:pt x="492074" y="26578"/>
                  </a:lnTo>
                  <a:lnTo>
                    <a:pt x="498063" y="26578"/>
                  </a:lnTo>
                  <a:lnTo>
                    <a:pt x="504057" y="26578"/>
                  </a:lnTo>
                  <a:lnTo>
                    <a:pt x="508337" y="25722"/>
                  </a:lnTo>
                  <a:lnTo>
                    <a:pt x="510046" y="24865"/>
                  </a:lnTo>
                  <a:lnTo>
                    <a:pt x="510903" y="24865"/>
                  </a:lnTo>
                  <a:lnTo>
                    <a:pt x="513474" y="23153"/>
                  </a:lnTo>
                  <a:lnTo>
                    <a:pt x="515183" y="21442"/>
                  </a:lnTo>
                  <a:lnTo>
                    <a:pt x="516897" y="20585"/>
                  </a:lnTo>
                  <a:lnTo>
                    <a:pt x="528880" y="19729"/>
                  </a:lnTo>
                  <a:lnTo>
                    <a:pt x="541720" y="19729"/>
                  </a:lnTo>
                  <a:lnTo>
                    <a:pt x="542577" y="19729"/>
                  </a:lnTo>
                  <a:lnTo>
                    <a:pt x="543433" y="20585"/>
                  </a:lnTo>
                  <a:lnTo>
                    <a:pt x="544286" y="21442"/>
                  </a:lnTo>
                  <a:lnTo>
                    <a:pt x="545143" y="23153"/>
                  </a:lnTo>
                  <a:lnTo>
                    <a:pt x="546000" y="24865"/>
                  </a:lnTo>
                  <a:lnTo>
                    <a:pt x="546857" y="26578"/>
                  </a:lnTo>
                  <a:lnTo>
                    <a:pt x="547713" y="29145"/>
                  </a:lnTo>
                  <a:lnTo>
                    <a:pt x="549423" y="30858"/>
                  </a:lnTo>
                  <a:lnTo>
                    <a:pt x="551137" y="31713"/>
                  </a:lnTo>
                  <a:lnTo>
                    <a:pt x="567400" y="38562"/>
                  </a:lnTo>
                  <a:lnTo>
                    <a:pt x="569113" y="39418"/>
                  </a:lnTo>
                  <a:lnTo>
                    <a:pt x="585376" y="42842"/>
                  </a:lnTo>
                  <a:lnTo>
                    <a:pt x="603353" y="46265"/>
                  </a:lnTo>
                  <a:lnTo>
                    <a:pt x="605063" y="47122"/>
                  </a:lnTo>
                  <a:lnTo>
                    <a:pt x="607633" y="48833"/>
                  </a:lnTo>
                  <a:lnTo>
                    <a:pt x="610199" y="51402"/>
                  </a:lnTo>
                  <a:lnTo>
                    <a:pt x="611056" y="52257"/>
                  </a:lnTo>
                  <a:lnTo>
                    <a:pt x="617903" y="65097"/>
                  </a:lnTo>
                  <a:lnTo>
                    <a:pt x="635022" y="66809"/>
                  </a:lnTo>
                  <a:lnTo>
                    <a:pt x="635879" y="65097"/>
                  </a:lnTo>
                  <a:lnTo>
                    <a:pt x="636736" y="64242"/>
                  </a:lnTo>
                  <a:lnTo>
                    <a:pt x="638446" y="63385"/>
                  </a:lnTo>
                  <a:lnTo>
                    <a:pt x="640159" y="62529"/>
                  </a:lnTo>
                  <a:lnTo>
                    <a:pt x="641873" y="61673"/>
                  </a:lnTo>
                  <a:lnTo>
                    <a:pt x="657279" y="63385"/>
                  </a:lnTo>
                  <a:lnTo>
                    <a:pt x="658993" y="64242"/>
                  </a:lnTo>
                  <a:lnTo>
                    <a:pt x="661559" y="65097"/>
                  </a:lnTo>
                  <a:lnTo>
                    <a:pt x="662416" y="67665"/>
                  </a:lnTo>
                  <a:lnTo>
                    <a:pt x="663273" y="69377"/>
                  </a:lnTo>
                  <a:lnTo>
                    <a:pt x="665839" y="70233"/>
                  </a:lnTo>
                  <a:lnTo>
                    <a:pt x="674399" y="70233"/>
                  </a:lnTo>
                  <a:lnTo>
                    <a:pt x="720622" y="71089"/>
                  </a:lnTo>
                  <a:lnTo>
                    <a:pt x="736032" y="66809"/>
                  </a:lnTo>
                  <a:lnTo>
                    <a:pt x="741165" y="65097"/>
                  </a:lnTo>
                  <a:lnTo>
                    <a:pt x="742022" y="63385"/>
                  </a:lnTo>
                  <a:lnTo>
                    <a:pt x="742879" y="62529"/>
                  </a:lnTo>
                  <a:lnTo>
                    <a:pt x="750582" y="60817"/>
                  </a:lnTo>
                  <a:lnTo>
                    <a:pt x="752295" y="61673"/>
                  </a:lnTo>
                  <a:lnTo>
                    <a:pt x="753152" y="62529"/>
                  </a:lnTo>
                  <a:lnTo>
                    <a:pt x="754005" y="64242"/>
                  </a:lnTo>
                  <a:lnTo>
                    <a:pt x="763422" y="77082"/>
                  </a:lnTo>
                  <a:lnTo>
                    <a:pt x="801085" y="104473"/>
                  </a:lnTo>
                  <a:lnTo>
                    <a:pt x="801941" y="105329"/>
                  </a:lnTo>
                  <a:lnTo>
                    <a:pt x="806221" y="110465"/>
                  </a:lnTo>
                  <a:lnTo>
                    <a:pt x="806221" y="111321"/>
                  </a:lnTo>
                  <a:lnTo>
                    <a:pt x="810501" y="121593"/>
                  </a:lnTo>
                  <a:lnTo>
                    <a:pt x="810501" y="122449"/>
                  </a:lnTo>
                  <a:lnTo>
                    <a:pt x="810501" y="148129"/>
                  </a:lnTo>
                  <a:lnTo>
                    <a:pt x="809645" y="148984"/>
                  </a:lnTo>
                  <a:lnTo>
                    <a:pt x="806221" y="154121"/>
                  </a:lnTo>
                  <a:lnTo>
                    <a:pt x="806221" y="154977"/>
                  </a:lnTo>
                  <a:lnTo>
                    <a:pt x="804512" y="162681"/>
                  </a:lnTo>
                  <a:lnTo>
                    <a:pt x="807935" y="177233"/>
                  </a:lnTo>
                  <a:lnTo>
                    <a:pt x="808792" y="180657"/>
                  </a:lnTo>
                  <a:lnTo>
                    <a:pt x="809645" y="182368"/>
                  </a:lnTo>
                  <a:lnTo>
                    <a:pt x="810501" y="183224"/>
                  </a:lnTo>
                  <a:lnTo>
                    <a:pt x="811358" y="184937"/>
                  </a:lnTo>
                  <a:lnTo>
                    <a:pt x="813072" y="185793"/>
                  </a:lnTo>
                  <a:lnTo>
                    <a:pt x="819918" y="191784"/>
                  </a:lnTo>
                  <a:lnTo>
                    <a:pt x="822485" y="193497"/>
                  </a:lnTo>
                  <a:lnTo>
                    <a:pt x="822485" y="194352"/>
                  </a:lnTo>
                  <a:lnTo>
                    <a:pt x="822485" y="195208"/>
                  </a:lnTo>
                  <a:lnTo>
                    <a:pt x="822485" y="198632"/>
                  </a:lnTo>
                  <a:lnTo>
                    <a:pt x="821632" y="212328"/>
                  </a:lnTo>
                  <a:lnTo>
                    <a:pt x="821632" y="213184"/>
                  </a:lnTo>
                  <a:lnTo>
                    <a:pt x="818205" y="217464"/>
                  </a:lnTo>
                  <a:lnTo>
                    <a:pt x="817352" y="218321"/>
                  </a:lnTo>
                  <a:lnTo>
                    <a:pt x="825912" y="232872"/>
                  </a:lnTo>
                  <a:lnTo>
                    <a:pt x="832758" y="245712"/>
                  </a:lnTo>
                  <a:lnTo>
                    <a:pt x="832758" y="246568"/>
                  </a:lnTo>
                  <a:lnTo>
                    <a:pt x="844741" y="256841"/>
                  </a:lnTo>
                  <a:lnTo>
                    <a:pt x="846455" y="257696"/>
                  </a:lnTo>
                  <a:lnTo>
                    <a:pt x="850735" y="258552"/>
                  </a:lnTo>
                  <a:lnTo>
                    <a:pt x="852444" y="259408"/>
                  </a:lnTo>
                  <a:lnTo>
                    <a:pt x="854158" y="260264"/>
                  </a:lnTo>
                  <a:lnTo>
                    <a:pt x="855015" y="261121"/>
                  </a:lnTo>
                  <a:lnTo>
                    <a:pt x="858438" y="264544"/>
                  </a:lnTo>
                  <a:lnTo>
                    <a:pt x="859295" y="265401"/>
                  </a:lnTo>
                  <a:lnTo>
                    <a:pt x="859295" y="267112"/>
                  </a:lnTo>
                  <a:lnTo>
                    <a:pt x="858438" y="273960"/>
                  </a:lnTo>
                  <a:lnTo>
                    <a:pt x="858438" y="274816"/>
                  </a:lnTo>
                  <a:lnTo>
                    <a:pt x="866141" y="291936"/>
                  </a:lnTo>
                  <a:lnTo>
                    <a:pt x="866998" y="292792"/>
                  </a:lnTo>
                  <a:lnTo>
                    <a:pt x="867855" y="293648"/>
                  </a:lnTo>
                  <a:lnTo>
                    <a:pt x="868712" y="293648"/>
                  </a:lnTo>
                  <a:lnTo>
                    <a:pt x="869564" y="293648"/>
                  </a:lnTo>
                  <a:lnTo>
                    <a:pt x="874701" y="296216"/>
                  </a:lnTo>
                  <a:lnTo>
                    <a:pt x="877272" y="298783"/>
                  </a:lnTo>
                  <a:lnTo>
                    <a:pt x="877272" y="301352"/>
                  </a:lnTo>
                  <a:lnTo>
                    <a:pt x="877272" y="302208"/>
                  </a:lnTo>
                  <a:lnTo>
                    <a:pt x="874701" y="310768"/>
                  </a:lnTo>
                  <a:lnTo>
                    <a:pt x="874701" y="311623"/>
                  </a:lnTo>
                  <a:lnTo>
                    <a:pt x="862718" y="329600"/>
                  </a:lnTo>
                  <a:lnTo>
                    <a:pt x="861861" y="329600"/>
                  </a:lnTo>
                  <a:lnTo>
                    <a:pt x="861004" y="330456"/>
                  </a:lnTo>
                  <a:lnTo>
                    <a:pt x="861004" y="331312"/>
                  </a:lnTo>
                  <a:lnTo>
                    <a:pt x="861004" y="332168"/>
                  </a:lnTo>
                  <a:lnTo>
                    <a:pt x="861004" y="333023"/>
                  </a:lnTo>
                  <a:lnTo>
                    <a:pt x="863575" y="348432"/>
                  </a:lnTo>
                  <a:lnTo>
                    <a:pt x="864432" y="350143"/>
                  </a:lnTo>
                  <a:lnTo>
                    <a:pt x="864432" y="351000"/>
                  </a:lnTo>
                  <a:lnTo>
                    <a:pt x="866141" y="351856"/>
                  </a:lnTo>
                  <a:lnTo>
                    <a:pt x="868712" y="353567"/>
                  </a:lnTo>
                  <a:lnTo>
                    <a:pt x="870421" y="354423"/>
                  </a:lnTo>
                  <a:lnTo>
                    <a:pt x="872135" y="355280"/>
                  </a:lnTo>
                  <a:lnTo>
                    <a:pt x="877272" y="356992"/>
                  </a:lnTo>
                  <a:lnTo>
                    <a:pt x="881552" y="356992"/>
                  </a:lnTo>
                  <a:lnTo>
                    <a:pt x="906375" y="356136"/>
                  </a:lnTo>
                  <a:lnTo>
                    <a:pt x="918358" y="353567"/>
                  </a:lnTo>
                  <a:lnTo>
                    <a:pt x="941471" y="350143"/>
                  </a:lnTo>
                  <a:lnTo>
                    <a:pt x="942324" y="350143"/>
                  </a:lnTo>
                  <a:lnTo>
                    <a:pt x="946604" y="353567"/>
                  </a:lnTo>
                  <a:lnTo>
                    <a:pt x="962871" y="351856"/>
                  </a:lnTo>
                  <a:lnTo>
                    <a:pt x="963724" y="351856"/>
                  </a:lnTo>
                  <a:lnTo>
                    <a:pt x="978277" y="352712"/>
                  </a:lnTo>
                  <a:lnTo>
                    <a:pt x="979134" y="352712"/>
                  </a:lnTo>
                  <a:lnTo>
                    <a:pt x="979991" y="352712"/>
                  </a:lnTo>
                  <a:lnTo>
                    <a:pt x="996254" y="362983"/>
                  </a:lnTo>
                  <a:lnTo>
                    <a:pt x="996254" y="363840"/>
                  </a:lnTo>
                  <a:lnTo>
                    <a:pt x="996254" y="366407"/>
                  </a:lnTo>
                  <a:lnTo>
                    <a:pt x="996254" y="367263"/>
                  </a:lnTo>
                  <a:lnTo>
                    <a:pt x="996254" y="368120"/>
                  </a:lnTo>
                  <a:lnTo>
                    <a:pt x="994540" y="369832"/>
                  </a:lnTo>
                  <a:lnTo>
                    <a:pt x="991974" y="371543"/>
                  </a:lnTo>
                  <a:lnTo>
                    <a:pt x="988551" y="373256"/>
                  </a:lnTo>
                  <a:lnTo>
                    <a:pt x="987694" y="373256"/>
                  </a:lnTo>
                  <a:lnTo>
                    <a:pt x="985124" y="374967"/>
                  </a:lnTo>
                  <a:lnTo>
                    <a:pt x="984271" y="375823"/>
                  </a:lnTo>
                  <a:lnTo>
                    <a:pt x="977421" y="406640"/>
                  </a:lnTo>
                  <a:lnTo>
                    <a:pt x="979991" y="412631"/>
                  </a:lnTo>
                  <a:lnTo>
                    <a:pt x="980844" y="414343"/>
                  </a:lnTo>
                  <a:lnTo>
                    <a:pt x="981700" y="415200"/>
                  </a:lnTo>
                  <a:lnTo>
                    <a:pt x="982557" y="416055"/>
                  </a:lnTo>
                  <a:lnTo>
                    <a:pt x="984271" y="416911"/>
                  </a:lnTo>
                  <a:lnTo>
                    <a:pt x="991117" y="420335"/>
                  </a:lnTo>
                  <a:lnTo>
                    <a:pt x="991974" y="420335"/>
                  </a:lnTo>
                  <a:lnTo>
                    <a:pt x="992831" y="420335"/>
                  </a:lnTo>
                  <a:lnTo>
                    <a:pt x="993684" y="419480"/>
                  </a:lnTo>
                  <a:lnTo>
                    <a:pt x="999677" y="411775"/>
                  </a:lnTo>
                  <a:lnTo>
                    <a:pt x="1010803" y="387807"/>
                  </a:lnTo>
                  <a:lnTo>
                    <a:pt x="1010803" y="386951"/>
                  </a:lnTo>
                  <a:lnTo>
                    <a:pt x="1010803" y="386096"/>
                  </a:lnTo>
                  <a:lnTo>
                    <a:pt x="1010803" y="385240"/>
                  </a:lnTo>
                  <a:lnTo>
                    <a:pt x="1011660" y="384383"/>
                  </a:lnTo>
                  <a:lnTo>
                    <a:pt x="1012517" y="384383"/>
                  </a:lnTo>
                  <a:lnTo>
                    <a:pt x="1019363" y="383527"/>
                  </a:lnTo>
                  <a:lnTo>
                    <a:pt x="1025357" y="384383"/>
                  </a:lnTo>
                  <a:lnTo>
                    <a:pt x="1033917" y="386951"/>
                  </a:lnTo>
                  <a:lnTo>
                    <a:pt x="1040763" y="389520"/>
                  </a:lnTo>
                  <a:lnTo>
                    <a:pt x="1041620" y="390376"/>
                  </a:lnTo>
                  <a:lnTo>
                    <a:pt x="1039911" y="398080"/>
                  </a:lnTo>
                  <a:lnTo>
                    <a:pt x="1038197" y="402360"/>
                  </a:lnTo>
                  <a:lnTo>
                    <a:pt x="1037340" y="404927"/>
                  </a:lnTo>
                  <a:lnTo>
                    <a:pt x="1037340" y="407496"/>
                  </a:lnTo>
                  <a:lnTo>
                    <a:pt x="1037340" y="408351"/>
                  </a:lnTo>
                  <a:lnTo>
                    <a:pt x="1037340" y="410063"/>
                  </a:lnTo>
                  <a:lnTo>
                    <a:pt x="1044191" y="439167"/>
                  </a:lnTo>
                  <a:lnTo>
                    <a:pt x="1044191" y="440023"/>
                  </a:lnTo>
                  <a:lnTo>
                    <a:pt x="1045043" y="441735"/>
                  </a:lnTo>
                  <a:lnTo>
                    <a:pt x="1049323" y="443447"/>
                  </a:lnTo>
                  <a:lnTo>
                    <a:pt x="1051037" y="444303"/>
                  </a:lnTo>
                  <a:lnTo>
                    <a:pt x="1059597" y="446871"/>
                  </a:lnTo>
                  <a:lnTo>
                    <a:pt x="1061311" y="459711"/>
                  </a:lnTo>
                  <a:lnTo>
                    <a:pt x="1047614" y="469127"/>
                  </a:lnTo>
                  <a:lnTo>
                    <a:pt x="1046757" y="469983"/>
                  </a:lnTo>
                  <a:lnTo>
                    <a:pt x="1045043" y="472551"/>
                  </a:lnTo>
                  <a:lnTo>
                    <a:pt x="1043334" y="476831"/>
                  </a:lnTo>
                  <a:lnTo>
                    <a:pt x="1042477" y="479399"/>
                  </a:lnTo>
                  <a:lnTo>
                    <a:pt x="1041620" y="483679"/>
                  </a:lnTo>
                  <a:lnTo>
                    <a:pt x="1040763" y="484535"/>
                  </a:lnTo>
                  <a:lnTo>
                    <a:pt x="1039911" y="484535"/>
                  </a:lnTo>
                  <a:lnTo>
                    <a:pt x="1036483" y="483679"/>
                  </a:lnTo>
                  <a:lnTo>
                    <a:pt x="1034774" y="482822"/>
                  </a:lnTo>
                  <a:lnTo>
                    <a:pt x="1033917" y="481967"/>
                  </a:lnTo>
                  <a:lnTo>
                    <a:pt x="1033917" y="481111"/>
                  </a:lnTo>
                  <a:lnTo>
                    <a:pt x="1033917" y="477687"/>
                  </a:lnTo>
                  <a:lnTo>
                    <a:pt x="1034774" y="475975"/>
                  </a:lnTo>
                  <a:lnTo>
                    <a:pt x="1038197" y="463991"/>
                  </a:lnTo>
                  <a:lnTo>
                    <a:pt x="1039911" y="462279"/>
                  </a:lnTo>
                  <a:lnTo>
                    <a:pt x="1042477" y="460567"/>
                  </a:lnTo>
                  <a:lnTo>
                    <a:pt x="1046757" y="457999"/>
                  </a:lnTo>
                  <a:lnTo>
                    <a:pt x="1048471" y="457143"/>
                  </a:lnTo>
                  <a:lnTo>
                    <a:pt x="1051037" y="457143"/>
                  </a:lnTo>
                  <a:lnTo>
                    <a:pt x="1053603" y="456287"/>
                  </a:lnTo>
                  <a:lnTo>
                    <a:pt x="1053603" y="456287"/>
                  </a:lnTo>
                  <a:lnTo>
                    <a:pt x="1055317" y="454575"/>
                  </a:lnTo>
                  <a:lnTo>
                    <a:pt x="1054460" y="452863"/>
                  </a:lnTo>
                  <a:lnTo>
                    <a:pt x="1053603" y="452863"/>
                  </a:lnTo>
                  <a:lnTo>
                    <a:pt x="1039054" y="457999"/>
                  </a:lnTo>
                  <a:lnTo>
                    <a:pt x="1029637" y="463135"/>
                  </a:lnTo>
                  <a:lnTo>
                    <a:pt x="1020220" y="463135"/>
                  </a:lnTo>
                  <a:lnTo>
                    <a:pt x="1016797" y="459711"/>
                  </a:lnTo>
                  <a:lnTo>
                    <a:pt x="1010803" y="457999"/>
                  </a:lnTo>
                  <a:lnTo>
                    <a:pt x="1004814" y="461423"/>
                  </a:lnTo>
                  <a:lnTo>
                    <a:pt x="1003100" y="466559"/>
                  </a:lnTo>
                  <a:lnTo>
                    <a:pt x="1002244" y="469983"/>
                  </a:lnTo>
                  <a:lnTo>
                    <a:pt x="1003957" y="472551"/>
                  </a:lnTo>
                  <a:lnTo>
                    <a:pt x="1006524" y="475975"/>
                  </a:lnTo>
                  <a:lnTo>
                    <a:pt x="1007380" y="477687"/>
                  </a:lnTo>
                  <a:lnTo>
                    <a:pt x="1007380" y="478543"/>
                  </a:lnTo>
                  <a:lnTo>
                    <a:pt x="1007380" y="479399"/>
                  </a:lnTo>
                  <a:lnTo>
                    <a:pt x="999677" y="487102"/>
                  </a:lnTo>
                  <a:lnTo>
                    <a:pt x="997111" y="487959"/>
                  </a:lnTo>
                  <a:lnTo>
                    <a:pt x="996254" y="487959"/>
                  </a:lnTo>
                  <a:lnTo>
                    <a:pt x="982557" y="485391"/>
                  </a:lnTo>
                  <a:lnTo>
                    <a:pt x="970574" y="482822"/>
                  </a:lnTo>
                  <a:lnTo>
                    <a:pt x="962871" y="478543"/>
                  </a:lnTo>
                  <a:lnTo>
                    <a:pt x="961157" y="477687"/>
                  </a:lnTo>
                  <a:lnTo>
                    <a:pt x="961157" y="476831"/>
                  </a:lnTo>
                  <a:lnTo>
                    <a:pt x="957734" y="479399"/>
                  </a:lnTo>
                  <a:lnTo>
                    <a:pt x="956021" y="487959"/>
                  </a:lnTo>
                  <a:lnTo>
                    <a:pt x="958591" y="491382"/>
                  </a:lnTo>
                  <a:lnTo>
                    <a:pt x="960301" y="492239"/>
                  </a:lnTo>
                  <a:lnTo>
                    <a:pt x="969717" y="495662"/>
                  </a:lnTo>
                  <a:lnTo>
                    <a:pt x="974854" y="496519"/>
                  </a:lnTo>
                  <a:lnTo>
                    <a:pt x="977421" y="496519"/>
                  </a:lnTo>
                  <a:lnTo>
                    <a:pt x="983414" y="495662"/>
                  </a:lnTo>
                  <a:lnTo>
                    <a:pt x="990260" y="493951"/>
                  </a:lnTo>
                  <a:lnTo>
                    <a:pt x="991117" y="493951"/>
                  </a:lnTo>
                  <a:lnTo>
                    <a:pt x="1012517" y="499087"/>
                  </a:lnTo>
                  <a:lnTo>
                    <a:pt x="1013374" y="499087"/>
                  </a:lnTo>
                  <a:lnTo>
                    <a:pt x="1014231" y="499942"/>
                  </a:lnTo>
                  <a:lnTo>
                    <a:pt x="1015940" y="503367"/>
                  </a:lnTo>
                  <a:lnTo>
                    <a:pt x="1015940" y="504222"/>
                  </a:lnTo>
                  <a:lnTo>
                    <a:pt x="1015083" y="505079"/>
                  </a:lnTo>
                  <a:lnTo>
                    <a:pt x="1013374" y="505935"/>
                  </a:lnTo>
                  <a:lnTo>
                    <a:pt x="1012517" y="506791"/>
                  </a:lnTo>
                  <a:lnTo>
                    <a:pt x="1009951" y="507647"/>
                  </a:lnTo>
                  <a:lnTo>
                    <a:pt x="1005671" y="510215"/>
                  </a:lnTo>
                  <a:lnTo>
                    <a:pt x="1004814" y="511071"/>
                  </a:lnTo>
                  <a:lnTo>
                    <a:pt x="1000534" y="516207"/>
                  </a:lnTo>
                  <a:lnTo>
                    <a:pt x="993684" y="527335"/>
                  </a:lnTo>
                  <a:lnTo>
                    <a:pt x="988551" y="537606"/>
                  </a:lnTo>
                  <a:lnTo>
                    <a:pt x="975711" y="545311"/>
                  </a:lnTo>
                  <a:lnTo>
                    <a:pt x="950884" y="550446"/>
                  </a:lnTo>
                  <a:lnTo>
                    <a:pt x="950031" y="551302"/>
                  </a:lnTo>
                  <a:lnTo>
                    <a:pt x="948318" y="554726"/>
                  </a:lnTo>
                  <a:lnTo>
                    <a:pt x="948318" y="555582"/>
                  </a:lnTo>
                  <a:lnTo>
                    <a:pt x="948318" y="556439"/>
                  </a:lnTo>
                  <a:lnTo>
                    <a:pt x="968861" y="554726"/>
                  </a:lnTo>
                  <a:lnTo>
                    <a:pt x="979134" y="553015"/>
                  </a:lnTo>
                  <a:lnTo>
                    <a:pt x="980844" y="564142"/>
                  </a:lnTo>
                  <a:lnTo>
                    <a:pt x="979134" y="570990"/>
                  </a:lnTo>
                  <a:lnTo>
                    <a:pt x="973997" y="565855"/>
                  </a:lnTo>
                  <a:lnTo>
                    <a:pt x="973997" y="56585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43B6BF5B-E77E-4422-A2B3-122E64B57F2F}"/>
                </a:ext>
              </a:extLst>
            </p:cNvPr>
            <p:cNvSpPr/>
            <p:nvPr/>
          </p:nvSpPr>
          <p:spPr>
            <a:xfrm>
              <a:off x="9459019" y="5283479"/>
              <a:ext cx="14553" cy="25679"/>
            </a:xfrm>
            <a:custGeom>
              <a:avLst/>
              <a:gdLst>
                <a:gd name="connsiteX0" fmla="*/ 3295 w 14553"/>
                <a:gd name="connsiteY0" fmla="*/ 24865 h 25679"/>
                <a:gd name="connsiteX1" fmla="*/ 3295 w 14553"/>
                <a:gd name="connsiteY1" fmla="*/ 24865 h 25679"/>
                <a:gd name="connsiteX2" fmla="*/ -1837 w 14553"/>
                <a:gd name="connsiteY2" fmla="*/ 21441 h 25679"/>
                <a:gd name="connsiteX3" fmla="*/ -2694 w 14553"/>
                <a:gd name="connsiteY3" fmla="*/ 20585 h 25679"/>
                <a:gd name="connsiteX4" fmla="*/ -3551 w 14553"/>
                <a:gd name="connsiteY4" fmla="*/ 14593 h 25679"/>
                <a:gd name="connsiteX5" fmla="*/ -3551 w 14553"/>
                <a:gd name="connsiteY5" fmla="*/ 12025 h 25679"/>
                <a:gd name="connsiteX6" fmla="*/ -2694 w 14553"/>
                <a:gd name="connsiteY6" fmla="*/ 11169 h 25679"/>
                <a:gd name="connsiteX7" fmla="*/ -128 w 14553"/>
                <a:gd name="connsiteY7" fmla="*/ 6034 h 25679"/>
                <a:gd name="connsiteX8" fmla="*/ 2443 w 14553"/>
                <a:gd name="connsiteY8" fmla="*/ 3465 h 25679"/>
                <a:gd name="connsiteX9" fmla="*/ 3295 w 14553"/>
                <a:gd name="connsiteY9" fmla="*/ 2609 h 25679"/>
                <a:gd name="connsiteX10" fmla="*/ 5866 w 14553"/>
                <a:gd name="connsiteY10" fmla="*/ 897 h 25679"/>
                <a:gd name="connsiteX11" fmla="*/ 8432 w 14553"/>
                <a:gd name="connsiteY11" fmla="*/ -815 h 25679"/>
                <a:gd name="connsiteX12" fmla="*/ 9289 w 14553"/>
                <a:gd name="connsiteY12" fmla="*/ -815 h 25679"/>
                <a:gd name="connsiteX13" fmla="*/ 10146 w 14553"/>
                <a:gd name="connsiteY13" fmla="*/ -815 h 25679"/>
                <a:gd name="connsiteX14" fmla="*/ 11003 w 14553"/>
                <a:gd name="connsiteY14" fmla="*/ 897 h 25679"/>
                <a:gd name="connsiteX15" fmla="*/ 11003 w 14553"/>
                <a:gd name="connsiteY15" fmla="*/ 1754 h 25679"/>
                <a:gd name="connsiteX16" fmla="*/ 11003 w 14553"/>
                <a:gd name="connsiteY16" fmla="*/ 2609 h 25679"/>
                <a:gd name="connsiteX17" fmla="*/ 9289 w 14553"/>
                <a:gd name="connsiteY17" fmla="*/ 18873 h 25679"/>
                <a:gd name="connsiteX18" fmla="*/ 9289 w 14553"/>
                <a:gd name="connsiteY18" fmla="*/ 19729 h 25679"/>
                <a:gd name="connsiteX19" fmla="*/ 8432 w 14553"/>
                <a:gd name="connsiteY19" fmla="*/ 21441 h 25679"/>
                <a:gd name="connsiteX20" fmla="*/ 5009 w 14553"/>
                <a:gd name="connsiteY20" fmla="*/ 23153 h 25679"/>
                <a:gd name="connsiteX21" fmla="*/ 4152 w 14553"/>
                <a:gd name="connsiteY21" fmla="*/ 23153 h 25679"/>
                <a:gd name="connsiteX22" fmla="*/ 3295 w 14553"/>
                <a:gd name="connsiteY22" fmla="*/ 24865 h 25679"/>
                <a:gd name="connsiteX23" fmla="*/ 3295 w 14553"/>
                <a:gd name="connsiteY23" fmla="*/ 24865 h 2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53" h="25679">
                  <a:moveTo>
                    <a:pt x="3295" y="24865"/>
                  </a:moveTo>
                  <a:lnTo>
                    <a:pt x="3295" y="24865"/>
                  </a:lnTo>
                  <a:lnTo>
                    <a:pt x="-1837" y="21441"/>
                  </a:lnTo>
                  <a:lnTo>
                    <a:pt x="-2694" y="20585"/>
                  </a:lnTo>
                  <a:lnTo>
                    <a:pt x="-3551" y="14593"/>
                  </a:lnTo>
                  <a:lnTo>
                    <a:pt x="-3551" y="12025"/>
                  </a:lnTo>
                  <a:lnTo>
                    <a:pt x="-2694" y="11169"/>
                  </a:lnTo>
                  <a:lnTo>
                    <a:pt x="-128" y="6034"/>
                  </a:lnTo>
                  <a:lnTo>
                    <a:pt x="2443" y="3465"/>
                  </a:lnTo>
                  <a:lnTo>
                    <a:pt x="3295" y="2609"/>
                  </a:lnTo>
                  <a:lnTo>
                    <a:pt x="5866" y="897"/>
                  </a:lnTo>
                  <a:lnTo>
                    <a:pt x="8432" y="-815"/>
                  </a:lnTo>
                  <a:lnTo>
                    <a:pt x="9289" y="-815"/>
                  </a:lnTo>
                  <a:lnTo>
                    <a:pt x="10146" y="-815"/>
                  </a:lnTo>
                  <a:lnTo>
                    <a:pt x="11003" y="897"/>
                  </a:lnTo>
                  <a:lnTo>
                    <a:pt x="11003" y="1754"/>
                  </a:lnTo>
                  <a:lnTo>
                    <a:pt x="11003" y="2609"/>
                  </a:lnTo>
                  <a:lnTo>
                    <a:pt x="9289" y="18873"/>
                  </a:lnTo>
                  <a:lnTo>
                    <a:pt x="9289" y="19729"/>
                  </a:lnTo>
                  <a:lnTo>
                    <a:pt x="8432" y="21441"/>
                  </a:lnTo>
                  <a:lnTo>
                    <a:pt x="5009" y="23153"/>
                  </a:lnTo>
                  <a:lnTo>
                    <a:pt x="4152" y="23153"/>
                  </a:lnTo>
                  <a:lnTo>
                    <a:pt x="3295" y="24865"/>
                  </a:lnTo>
                  <a:lnTo>
                    <a:pt x="3295" y="2486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3" name="Gráfico 3">
            <a:extLst>
              <a:ext uri="{FF2B5EF4-FFF2-40B4-BE49-F238E27FC236}">
                <a16:creationId xmlns:a16="http://schemas.microsoft.com/office/drawing/2014/main" id="{1789A8AF-AB82-4AFD-8D48-CA9500B67364}"/>
              </a:ext>
            </a:extLst>
          </p:cNvPr>
          <p:cNvGrpSpPr/>
          <p:nvPr/>
        </p:nvGrpSpPr>
        <p:grpSpPr>
          <a:xfrm>
            <a:off x="10086552" y="2443851"/>
            <a:ext cx="1485151" cy="1606703"/>
            <a:chOff x="9749201" y="2523750"/>
            <a:chExt cx="1485151" cy="1606703"/>
          </a:xfrm>
          <a:solidFill>
            <a:srgbClr val="DDDDDD"/>
          </a:solidFill>
        </p:grpSpPr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83CF8998-E40E-4B93-B0D2-C7CDC843C35A}"/>
                </a:ext>
              </a:extLst>
            </p:cNvPr>
            <p:cNvSpPr/>
            <p:nvPr/>
          </p:nvSpPr>
          <p:spPr>
            <a:xfrm>
              <a:off x="9749201" y="2523750"/>
              <a:ext cx="1485151" cy="1606703"/>
            </a:xfrm>
            <a:custGeom>
              <a:avLst/>
              <a:gdLst>
                <a:gd name="connsiteX0" fmla="*/ 83762 w 1485151"/>
                <a:gd name="connsiteY0" fmla="*/ 1051204 h 1606703"/>
                <a:gd name="connsiteX1" fmla="*/ 83762 w 1485151"/>
                <a:gd name="connsiteY1" fmla="*/ 1051204 h 1606703"/>
                <a:gd name="connsiteX2" fmla="*/ 91465 w 1485151"/>
                <a:gd name="connsiteY2" fmla="*/ 1040075 h 1606703"/>
                <a:gd name="connsiteX3" fmla="*/ 93179 w 1485151"/>
                <a:gd name="connsiteY3" fmla="*/ 1037508 h 1606703"/>
                <a:gd name="connsiteX4" fmla="*/ 94032 w 1485151"/>
                <a:gd name="connsiteY4" fmla="*/ 1036652 h 1606703"/>
                <a:gd name="connsiteX5" fmla="*/ 94889 w 1485151"/>
                <a:gd name="connsiteY5" fmla="*/ 1035795 h 1606703"/>
                <a:gd name="connsiteX6" fmla="*/ 97459 w 1485151"/>
                <a:gd name="connsiteY6" fmla="*/ 1033228 h 1606703"/>
                <a:gd name="connsiteX7" fmla="*/ 98312 w 1485151"/>
                <a:gd name="connsiteY7" fmla="*/ 1032372 h 1606703"/>
                <a:gd name="connsiteX8" fmla="*/ 99169 w 1485151"/>
                <a:gd name="connsiteY8" fmla="*/ 1030659 h 1606703"/>
                <a:gd name="connsiteX9" fmla="*/ 99169 w 1485151"/>
                <a:gd name="connsiteY9" fmla="*/ 1029804 h 1606703"/>
                <a:gd name="connsiteX10" fmla="*/ 100882 w 1485151"/>
                <a:gd name="connsiteY10" fmla="*/ 1024668 h 1606703"/>
                <a:gd name="connsiteX11" fmla="*/ 100882 w 1485151"/>
                <a:gd name="connsiteY11" fmla="*/ 1022955 h 1606703"/>
                <a:gd name="connsiteX12" fmla="*/ 100882 w 1485151"/>
                <a:gd name="connsiteY12" fmla="*/ 1020388 h 1606703"/>
                <a:gd name="connsiteX13" fmla="*/ 100882 w 1485151"/>
                <a:gd name="connsiteY13" fmla="*/ 1018675 h 1606703"/>
                <a:gd name="connsiteX14" fmla="*/ 99169 w 1485151"/>
                <a:gd name="connsiteY14" fmla="*/ 1012684 h 1606703"/>
                <a:gd name="connsiteX15" fmla="*/ 99169 w 1485151"/>
                <a:gd name="connsiteY15" fmla="*/ 1011828 h 1606703"/>
                <a:gd name="connsiteX16" fmla="*/ 99169 w 1485151"/>
                <a:gd name="connsiteY16" fmla="*/ 1010972 h 1606703"/>
                <a:gd name="connsiteX17" fmla="*/ 96602 w 1485151"/>
                <a:gd name="connsiteY17" fmla="*/ 1004980 h 1606703"/>
                <a:gd name="connsiteX18" fmla="*/ 94889 w 1485151"/>
                <a:gd name="connsiteY18" fmla="*/ 1002412 h 1606703"/>
                <a:gd name="connsiteX19" fmla="*/ 94889 w 1485151"/>
                <a:gd name="connsiteY19" fmla="*/ 1001555 h 1606703"/>
                <a:gd name="connsiteX20" fmla="*/ 93179 w 1485151"/>
                <a:gd name="connsiteY20" fmla="*/ 995564 h 1606703"/>
                <a:gd name="connsiteX21" fmla="*/ 93179 w 1485151"/>
                <a:gd name="connsiteY21" fmla="*/ 992995 h 1606703"/>
                <a:gd name="connsiteX22" fmla="*/ 94032 w 1485151"/>
                <a:gd name="connsiteY22" fmla="*/ 988715 h 1606703"/>
                <a:gd name="connsiteX23" fmla="*/ 94032 w 1485151"/>
                <a:gd name="connsiteY23" fmla="*/ 987860 h 1606703"/>
                <a:gd name="connsiteX24" fmla="*/ 94889 w 1485151"/>
                <a:gd name="connsiteY24" fmla="*/ 986148 h 1606703"/>
                <a:gd name="connsiteX25" fmla="*/ 99169 w 1485151"/>
                <a:gd name="connsiteY25" fmla="*/ 977588 h 1606703"/>
                <a:gd name="connsiteX26" fmla="*/ 100025 w 1485151"/>
                <a:gd name="connsiteY26" fmla="*/ 975020 h 1606703"/>
                <a:gd name="connsiteX27" fmla="*/ 100882 w 1485151"/>
                <a:gd name="connsiteY27" fmla="*/ 973308 h 1606703"/>
                <a:gd name="connsiteX28" fmla="*/ 100882 w 1485151"/>
                <a:gd name="connsiteY28" fmla="*/ 970740 h 1606703"/>
                <a:gd name="connsiteX29" fmla="*/ 100882 w 1485151"/>
                <a:gd name="connsiteY29" fmla="*/ 968172 h 1606703"/>
                <a:gd name="connsiteX30" fmla="*/ 100882 w 1485151"/>
                <a:gd name="connsiteY30" fmla="*/ 967316 h 1606703"/>
                <a:gd name="connsiteX31" fmla="*/ 100025 w 1485151"/>
                <a:gd name="connsiteY31" fmla="*/ 965604 h 1606703"/>
                <a:gd name="connsiteX32" fmla="*/ 100025 w 1485151"/>
                <a:gd name="connsiteY32" fmla="*/ 964748 h 1606703"/>
                <a:gd name="connsiteX33" fmla="*/ 82049 w 1485151"/>
                <a:gd name="connsiteY33" fmla="*/ 950196 h 1606703"/>
                <a:gd name="connsiteX34" fmla="*/ 68352 w 1485151"/>
                <a:gd name="connsiteY34" fmla="*/ 941636 h 1606703"/>
                <a:gd name="connsiteX35" fmla="*/ 67499 w 1485151"/>
                <a:gd name="connsiteY35" fmla="*/ 940780 h 1606703"/>
                <a:gd name="connsiteX36" fmla="*/ 66642 w 1485151"/>
                <a:gd name="connsiteY36" fmla="*/ 939068 h 1606703"/>
                <a:gd name="connsiteX37" fmla="*/ 51232 w 1485151"/>
                <a:gd name="connsiteY37" fmla="*/ 909109 h 1606703"/>
                <a:gd name="connsiteX38" fmla="*/ 49523 w 1485151"/>
                <a:gd name="connsiteY38" fmla="*/ 904829 h 1606703"/>
                <a:gd name="connsiteX39" fmla="*/ 47809 w 1485151"/>
                <a:gd name="connsiteY39" fmla="*/ 899693 h 1606703"/>
                <a:gd name="connsiteX40" fmla="*/ 45243 w 1485151"/>
                <a:gd name="connsiteY40" fmla="*/ 890276 h 1606703"/>
                <a:gd name="connsiteX41" fmla="*/ 44386 w 1485151"/>
                <a:gd name="connsiteY41" fmla="*/ 884284 h 1606703"/>
                <a:gd name="connsiteX42" fmla="*/ 43529 w 1485151"/>
                <a:gd name="connsiteY42" fmla="*/ 875725 h 1606703"/>
                <a:gd name="connsiteX43" fmla="*/ 42672 w 1485151"/>
                <a:gd name="connsiteY43" fmla="*/ 868876 h 1606703"/>
                <a:gd name="connsiteX44" fmla="*/ 42672 w 1485151"/>
                <a:gd name="connsiteY44" fmla="*/ 858605 h 1606703"/>
                <a:gd name="connsiteX45" fmla="*/ 42672 w 1485151"/>
                <a:gd name="connsiteY45" fmla="*/ 853469 h 1606703"/>
                <a:gd name="connsiteX46" fmla="*/ 42672 w 1485151"/>
                <a:gd name="connsiteY46" fmla="*/ 852613 h 1606703"/>
                <a:gd name="connsiteX47" fmla="*/ 53802 w 1485151"/>
                <a:gd name="connsiteY47" fmla="*/ 815805 h 1606703"/>
                <a:gd name="connsiteX48" fmla="*/ 54659 w 1485151"/>
                <a:gd name="connsiteY48" fmla="*/ 814093 h 1606703"/>
                <a:gd name="connsiteX49" fmla="*/ 55512 w 1485151"/>
                <a:gd name="connsiteY49" fmla="*/ 812381 h 1606703"/>
                <a:gd name="connsiteX50" fmla="*/ 59792 w 1485151"/>
                <a:gd name="connsiteY50" fmla="*/ 809813 h 1606703"/>
                <a:gd name="connsiteX51" fmla="*/ 62362 w 1485151"/>
                <a:gd name="connsiteY51" fmla="*/ 808956 h 1606703"/>
                <a:gd name="connsiteX52" fmla="*/ 64929 w 1485151"/>
                <a:gd name="connsiteY52" fmla="*/ 807245 h 1606703"/>
                <a:gd name="connsiteX53" fmla="*/ 70066 w 1485151"/>
                <a:gd name="connsiteY53" fmla="*/ 802965 h 1606703"/>
                <a:gd name="connsiteX54" fmla="*/ 71779 w 1485151"/>
                <a:gd name="connsiteY54" fmla="*/ 801253 h 1606703"/>
                <a:gd name="connsiteX55" fmla="*/ 73489 w 1485151"/>
                <a:gd name="connsiteY55" fmla="*/ 798685 h 1606703"/>
                <a:gd name="connsiteX56" fmla="*/ 73489 w 1485151"/>
                <a:gd name="connsiteY56" fmla="*/ 796973 h 1606703"/>
                <a:gd name="connsiteX57" fmla="*/ 74346 w 1485151"/>
                <a:gd name="connsiteY57" fmla="*/ 794405 h 1606703"/>
                <a:gd name="connsiteX58" fmla="*/ 74346 w 1485151"/>
                <a:gd name="connsiteY58" fmla="*/ 790125 h 1606703"/>
                <a:gd name="connsiteX59" fmla="*/ 74346 w 1485151"/>
                <a:gd name="connsiteY59" fmla="*/ 789269 h 1606703"/>
                <a:gd name="connsiteX60" fmla="*/ 74346 w 1485151"/>
                <a:gd name="connsiteY60" fmla="*/ 788413 h 1606703"/>
                <a:gd name="connsiteX61" fmla="*/ 73489 w 1485151"/>
                <a:gd name="connsiteY61" fmla="*/ 786701 h 1606703"/>
                <a:gd name="connsiteX62" fmla="*/ 73489 w 1485151"/>
                <a:gd name="connsiteY62" fmla="*/ 785845 h 1606703"/>
                <a:gd name="connsiteX63" fmla="*/ 70922 w 1485151"/>
                <a:gd name="connsiteY63" fmla="*/ 784989 h 1606703"/>
                <a:gd name="connsiteX64" fmla="*/ 62362 w 1485151"/>
                <a:gd name="connsiteY64" fmla="*/ 782421 h 1606703"/>
                <a:gd name="connsiteX65" fmla="*/ 58939 w 1485151"/>
                <a:gd name="connsiteY65" fmla="*/ 779853 h 1606703"/>
                <a:gd name="connsiteX66" fmla="*/ 58082 w 1485151"/>
                <a:gd name="connsiteY66" fmla="*/ 778997 h 1606703"/>
                <a:gd name="connsiteX67" fmla="*/ 58082 w 1485151"/>
                <a:gd name="connsiteY67" fmla="*/ 777285 h 1606703"/>
                <a:gd name="connsiteX68" fmla="*/ 58082 w 1485151"/>
                <a:gd name="connsiteY68" fmla="*/ 774717 h 1606703"/>
                <a:gd name="connsiteX69" fmla="*/ 60649 w 1485151"/>
                <a:gd name="connsiteY69" fmla="*/ 755885 h 1606703"/>
                <a:gd name="connsiteX70" fmla="*/ 60649 w 1485151"/>
                <a:gd name="connsiteY70" fmla="*/ 754174 h 1606703"/>
                <a:gd name="connsiteX71" fmla="*/ 61506 w 1485151"/>
                <a:gd name="connsiteY71" fmla="*/ 751605 h 1606703"/>
                <a:gd name="connsiteX72" fmla="*/ 62362 w 1485151"/>
                <a:gd name="connsiteY72" fmla="*/ 749894 h 1606703"/>
                <a:gd name="connsiteX73" fmla="*/ 63219 w 1485151"/>
                <a:gd name="connsiteY73" fmla="*/ 748181 h 1606703"/>
                <a:gd name="connsiteX74" fmla="*/ 70922 w 1485151"/>
                <a:gd name="connsiteY74" fmla="*/ 743045 h 1606703"/>
                <a:gd name="connsiteX75" fmla="*/ 76912 w 1485151"/>
                <a:gd name="connsiteY75" fmla="*/ 739621 h 1606703"/>
                <a:gd name="connsiteX76" fmla="*/ 77769 w 1485151"/>
                <a:gd name="connsiteY76" fmla="*/ 737909 h 1606703"/>
                <a:gd name="connsiteX77" fmla="*/ 77769 w 1485151"/>
                <a:gd name="connsiteY77" fmla="*/ 737054 h 1606703"/>
                <a:gd name="connsiteX78" fmla="*/ 77769 w 1485151"/>
                <a:gd name="connsiteY78" fmla="*/ 736197 h 1606703"/>
                <a:gd name="connsiteX79" fmla="*/ 77769 w 1485151"/>
                <a:gd name="connsiteY79" fmla="*/ 735341 h 1606703"/>
                <a:gd name="connsiteX80" fmla="*/ 77769 w 1485151"/>
                <a:gd name="connsiteY80" fmla="*/ 734485 h 1606703"/>
                <a:gd name="connsiteX81" fmla="*/ 77769 w 1485151"/>
                <a:gd name="connsiteY81" fmla="*/ 733630 h 1606703"/>
                <a:gd name="connsiteX82" fmla="*/ 76912 w 1485151"/>
                <a:gd name="connsiteY82" fmla="*/ 731917 h 1606703"/>
                <a:gd name="connsiteX83" fmla="*/ 71779 w 1485151"/>
                <a:gd name="connsiteY83" fmla="*/ 726781 h 1606703"/>
                <a:gd name="connsiteX84" fmla="*/ 61506 w 1485151"/>
                <a:gd name="connsiteY84" fmla="*/ 719934 h 1606703"/>
                <a:gd name="connsiteX85" fmla="*/ 58939 w 1485151"/>
                <a:gd name="connsiteY85" fmla="*/ 718221 h 1606703"/>
                <a:gd name="connsiteX86" fmla="*/ 49523 w 1485151"/>
                <a:gd name="connsiteY86" fmla="*/ 707950 h 1606703"/>
                <a:gd name="connsiteX87" fmla="*/ 49523 w 1485151"/>
                <a:gd name="connsiteY87" fmla="*/ 707950 h 1606703"/>
                <a:gd name="connsiteX88" fmla="*/ 48666 w 1485151"/>
                <a:gd name="connsiteY88" fmla="*/ 706237 h 1606703"/>
                <a:gd name="connsiteX89" fmla="*/ 48666 w 1485151"/>
                <a:gd name="connsiteY89" fmla="*/ 701957 h 1606703"/>
                <a:gd name="connsiteX90" fmla="*/ 48666 w 1485151"/>
                <a:gd name="connsiteY90" fmla="*/ 701101 h 1606703"/>
                <a:gd name="connsiteX91" fmla="*/ 49523 w 1485151"/>
                <a:gd name="connsiteY91" fmla="*/ 698534 h 1606703"/>
                <a:gd name="connsiteX92" fmla="*/ 51232 w 1485151"/>
                <a:gd name="connsiteY92" fmla="*/ 695110 h 1606703"/>
                <a:gd name="connsiteX93" fmla="*/ 52089 w 1485151"/>
                <a:gd name="connsiteY93" fmla="*/ 693397 h 1606703"/>
                <a:gd name="connsiteX94" fmla="*/ 54659 w 1485151"/>
                <a:gd name="connsiteY94" fmla="*/ 689117 h 1606703"/>
                <a:gd name="connsiteX95" fmla="*/ 55512 w 1485151"/>
                <a:gd name="connsiteY95" fmla="*/ 686550 h 1606703"/>
                <a:gd name="connsiteX96" fmla="*/ 58082 w 1485151"/>
                <a:gd name="connsiteY96" fmla="*/ 683126 h 1606703"/>
                <a:gd name="connsiteX97" fmla="*/ 60649 w 1485151"/>
                <a:gd name="connsiteY97" fmla="*/ 678846 h 1606703"/>
                <a:gd name="connsiteX98" fmla="*/ 61506 w 1485151"/>
                <a:gd name="connsiteY98" fmla="*/ 677990 h 1606703"/>
                <a:gd name="connsiteX99" fmla="*/ 62362 w 1485151"/>
                <a:gd name="connsiteY99" fmla="*/ 677134 h 1606703"/>
                <a:gd name="connsiteX100" fmla="*/ 63219 w 1485151"/>
                <a:gd name="connsiteY100" fmla="*/ 674566 h 1606703"/>
                <a:gd name="connsiteX101" fmla="*/ 63219 w 1485151"/>
                <a:gd name="connsiteY101" fmla="*/ 671141 h 1606703"/>
                <a:gd name="connsiteX102" fmla="*/ 63219 w 1485151"/>
                <a:gd name="connsiteY102" fmla="*/ 661726 h 1606703"/>
                <a:gd name="connsiteX103" fmla="*/ 63219 w 1485151"/>
                <a:gd name="connsiteY103" fmla="*/ 658302 h 1606703"/>
                <a:gd name="connsiteX104" fmla="*/ 62362 w 1485151"/>
                <a:gd name="connsiteY104" fmla="*/ 656590 h 1606703"/>
                <a:gd name="connsiteX105" fmla="*/ 61506 w 1485151"/>
                <a:gd name="connsiteY105" fmla="*/ 654877 h 1606703"/>
                <a:gd name="connsiteX106" fmla="*/ 60649 w 1485151"/>
                <a:gd name="connsiteY106" fmla="*/ 654022 h 1606703"/>
                <a:gd name="connsiteX107" fmla="*/ 58082 w 1485151"/>
                <a:gd name="connsiteY107" fmla="*/ 652310 h 1606703"/>
                <a:gd name="connsiteX108" fmla="*/ 56369 w 1485151"/>
                <a:gd name="connsiteY108" fmla="*/ 651454 h 1606703"/>
                <a:gd name="connsiteX109" fmla="*/ 50379 w 1485151"/>
                <a:gd name="connsiteY109" fmla="*/ 649742 h 1606703"/>
                <a:gd name="connsiteX110" fmla="*/ 46099 w 1485151"/>
                <a:gd name="connsiteY110" fmla="*/ 648886 h 1606703"/>
                <a:gd name="connsiteX111" fmla="*/ 45243 w 1485151"/>
                <a:gd name="connsiteY111" fmla="*/ 648886 h 1606703"/>
                <a:gd name="connsiteX112" fmla="*/ 40106 w 1485151"/>
                <a:gd name="connsiteY112" fmla="*/ 646317 h 1606703"/>
                <a:gd name="connsiteX113" fmla="*/ 38392 w 1485151"/>
                <a:gd name="connsiteY113" fmla="*/ 644606 h 1606703"/>
                <a:gd name="connsiteX114" fmla="*/ 37539 w 1485151"/>
                <a:gd name="connsiteY114" fmla="*/ 643750 h 1606703"/>
                <a:gd name="connsiteX115" fmla="*/ 35826 w 1485151"/>
                <a:gd name="connsiteY115" fmla="*/ 641182 h 1606703"/>
                <a:gd name="connsiteX116" fmla="*/ 34969 w 1485151"/>
                <a:gd name="connsiteY116" fmla="*/ 639470 h 1606703"/>
                <a:gd name="connsiteX117" fmla="*/ 34969 w 1485151"/>
                <a:gd name="connsiteY117" fmla="*/ 637757 h 1606703"/>
                <a:gd name="connsiteX118" fmla="*/ 33259 w 1485151"/>
                <a:gd name="connsiteY118" fmla="*/ 629197 h 1606703"/>
                <a:gd name="connsiteX119" fmla="*/ 33259 w 1485151"/>
                <a:gd name="connsiteY119" fmla="*/ 616358 h 1606703"/>
                <a:gd name="connsiteX120" fmla="*/ 33259 w 1485151"/>
                <a:gd name="connsiteY120" fmla="*/ 599238 h 1606703"/>
                <a:gd name="connsiteX121" fmla="*/ 34112 w 1485151"/>
                <a:gd name="connsiteY121" fmla="*/ 593246 h 1606703"/>
                <a:gd name="connsiteX122" fmla="*/ 34969 w 1485151"/>
                <a:gd name="connsiteY122" fmla="*/ 590678 h 1606703"/>
                <a:gd name="connsiteX123" fmla="*/ 35826 w 1485151"/>
                <a:gd name="connsiteY123" fmla="*/ 589822 h 1606703"/>
                <a:gd name="connsiteX124" fmla="*/ 54659 w 1485151"/>
                <a:gd name="connsiteY124" fmla="*/ 574415 h 1606703"/>
                <a:gd name="connsiteX125" fmla="*/ 57226 w 1485151"/>
                <a:gd name="connsiteY125" fmla="*/ 572702 h 1606703"/>
                <a:gd name="connsiteX126" fmla="*/ 60649 w 1485151"/>
                <a:gd name="connsiteY126" fmla="*/ 570990 h 1606703"/>
                <a:gd name="connsiteX127" fmla="*/ 64072 w 1485151"/>
                <a:gd name="connsiteY127" fmla="*/ 570135 h 1606703"/>
                <a:gd name="connsiteX128" fmla="*/ 67499 w 1485151"/>
                <a:gd name="connsiteY128" fmla="*/ 569278 h 1606703"/>
                <a:gd name="connsiteX129" fmla="*/ 69209 w 1485151"/>
                <a:gd name="connsiteY129" fmla="*/ 568422 h 1606703"/>
                <a:gd name="connsiteX130" fmla="*/ 77769 w 1485151"/>
                <a:gd name="connsiteY130" fmla="*/ 562430 h 1606703"/>
                <a:gd name="connsiteX131" fmla="*/ 78626 w 1485151"/>
                <a:gd name="connsiteY131" fmla="*/ 561575 h 1606703"/>
                <a:gd name="connsiteX132" fmla="*/ 78626 w 1485151"/>
                <a:gd name="connsiteY132" fmla="*/ 560718 h 1606703"/>
                <a:gd name="connsiteX133" fmla="*/ 78626 w 1485151"/>
                <a:gd name="connsiteY133" fmla="*/ 559862 h 1606703"/>
                <a:gd name="connsiteX134" fmla="*/ 76059 w 1485151"/>
                <a:gd name="connsiteY134" fmla="*/ 555582 h 1606703"/>
                <a:gd name="connsiteX135" fmla="*/ 75202 w 1485151"/>
                <a:gd name="connsiteY135" fmla="*/ 553015 h 1606703"/>
                <a:gd name="connsiteX136" fmla="*/ 73489 w 1485151"/>
                <a:gd name="connsiteY136" fmla="*/ 551302 h 1606703"/>
                <a:gd name="connsiteX137" fmla="*/ 70922 w 1485151"/>
                <a:gd name="connsiteY137" fmla="*/ 549591 h 1606703"/>
                <a:gd name="connsiteX138" fmla="*/ 68352 w 1485151"/>
                <a:gd name="connsiteY138" fmla="*/ 547878 h 1606703"/>
                <a:gd name="connsiteX139" fmla="*/ 64072 w 1485151"/>
                <a:gd name="connsiteY139" fmla="*/ 546166 h 1606703"/>
                <a:gd name="connsiteX140" fmla="*/ 62362 w 1485151"/>
                <a:gd name="connsiteY140" fmla="*/ 545311 h 1606703"/>
                <a:gd name="connsiteX141" fmla="*/ 59792 w 1485151"/>
                <a:gd name="connsiteY141" fmla="*/ 545311 h 1606703"/>
                <a:gd name="connsiteX142" fmla="*/ 58939 w 1485151"/>
                <a:gd name="connsiteY142" fmla="*/ 545311 h 1606703"/>
                <a:gd name="connsiteX143" fmla="*/ 56369 w 1485151"/>
                <a:gd name="connsiteY143" fmla="*/ 545311 h 1606703"/>
                <a:gd name="connsiteX144" fmla="*/ 53802 w 1485151"/>
                <a:gd name="connsiteY144" fmla="*/ 546166 h 1606703"/>
                <a:gd name="connsiteX145" fmla="*/ 51232 w 1485151"/>
                <a:gd name="connsiteY145" fmla="*/ 547022 h 1606703"/>
                <a:gd name="connsiteX146" fmla="*/ 48666 w 1485151"/>
                <a:gd name="connsiteY146" fmla="*/ 547878 h 1606703"/>
                <a:gd name="connsiteX147" fmla="*/ 47809 w 1485151"/>
                <a:gd name="connsiteY147" fmla="*/ 547878 h 1606703"/>
                <a:gd name="connsiteX148" fmla="*/ 46952 w 1485151"/>
                <a:gd name="connsiteY148" fmla="*/ 547878 h 1606703"/>
                <a:gd name="connsiteX149" fmla="*/ 46099 w 1485151"/>
                <a:gd name="connsiteY149" fmla="*/ 547022 h 1606703"/>
                <a:gd name="connsiteX150" fmla="*/ 45243 w 1485151"/>
                <a:gd name="connsiteY150" fmla="*/ 545311 h 1606703"/>
                <a:gd name="connsiteX151" fmla="*/ 44386 w 1485151"/>
                <a:gd name="connsiteY151" fmla="*/ 543598 h 1606703"/>
                <a:gd name="connsiteX152" fmla="*/ 44386 w 1485151"/>
                <a:gd name="connsiteY152" fmla="*/ 539318 h 1606703"/>
                <a:gd name="connsiteX153" fmla="*/ 44386 w 1485151"/>
                <a:gd name="connsiteY153" fmla="*/ 535895 h 1606703"/>
                <a:gd name="connsiteX154" fmla="*/ 45243 w 1485151"/>
                <a:gd name="connsiteY154" fmla="*/ 533326 h 1606703"/>
                <a:gd name="connsiteX155" fmla="*/ 45243 w 1485151"/>
                <a:gd name="connsiteY155" fmla="*/ 532471 h 1606703"/>
                <a:gd name="connsiteX156" fmla="*/ 45243 w 1485151"/>
                <a:gd name="connsiteY156" fmla="*/ 531615 h 1606703"/>
                <a:gd name="connsiteX157" fmla="*/ 46099 w 1485151"/>
                <a:gd name="connsiteY157" fmla="*/ 529902 h 1606703"/>
                <a:gd name="connsiteX158" fmla="*/ 47809 w 1485151"/>
                <a:gd name="connsiteY158" fmla="*/ 529046 h 1606703"/>
                <a:gd name="connsiteX159" fmla="*/ 48666 w 1485151"/>
                <a:gd name="connsiteY159" fmla="*/ 528191 h 1606703"/>
                <a:gd name="connsiteX160" fmla="*/ 52946 w 1485151"/>
                <a:gd name="connsiteY160" fmla="*/ 525622 h 1606703"/>
                <a:gd name="connsiteX161" fmla="*/ 57226 w 1485151"/>
                <a:gd name="connsiteY161" fmla="*/ 523911 h 1606703"/>
                <a:gd name="connsiteX162" fmla="*/ 59792 w 1485151"/>
                <a:gd name="connsiteY162" fmla="*/ 523055 h 1606703"/>
                <a:gd name="connsiteX163" fmla="*/ 63219 w 1485151"/>
                <a:gd name="connsiteY163" fmla="*/ 522198 h 1606703"/>
                <a:gd name="connsiteX164" fmla="*/ 68352 w 1485151"/>
                <a:gd name="connsiteY164" fmla="*/ 520486 h 1606703"/>
                <a:gd name="connsiteX165" fmla="*/ 70066 w 1485151"/>
                <a:gd name="connsiteY165" fmla="*/ 519631 h 1606703"/>
                <a:gd name="connsiteX166" fmla="*/ 74346 w 1485151"/>
                <a:gd name="connsiteY166" fmla="*/ 517062 h 1606703"/>
                <a:gd name="connsiteX167" fmla="*/ 75202 w 1485151"/>
                <a:gd name="connsiteY167" fmla="*/ 516207 h 1606703"/>
                <a:gd name="connsiteX168" fmla="*/ 75202 w 1485151"/>
                <a:gd name="connsiteY168" fmla="*/ 515351 h 1606703"/>
                <a:gd name="connsiteX169" fmla="*/ 75202 w 1485151"/>
                <a:gd name="connsiteY169" fmla="*/ 514495 h 1606703"/>
                <a:gd name="connsiteX170" fmla="*/ 75202 w 1485151"/>
                <a:gd name="connsiteY170" fmla="*/ 511071 h 1606703"/>
                <a:gd name="connsiteX171" fmla="*/ 75202 w 1485151"/>
                <a:gd name="connsiteY171" fmla="*/ 509358 h 1606703"/>
                <a:gd name="connsiteX172" fmla="*/ 75202 w 1485151"/>
                <a:gd name="connsiteY172" fmla="*/ 508502 h 1606703"/>
                <a:gd name="connsiteX173" fmla="*/ 75202 w 1485151"/>
                <a:gd name="connsiteY173" fmla="*/ 507647 h 1606703"/>
                <a:gd name="connsiteX174" fmla="*/ 73489 w 1485151"/>
                <a:gd name="connsiteY174" fmla="*/ 506791 h 1606703"/>
                <a:gd name="connsiteX175" fmla="*/ 70066 w 1485151"/>
                <a:gd name="connsiteY175" fmla="*/ 504222 h 1606703"/>
                <a:gd name="connsiteX176" fmla="*/ 66642 w 1485151"/>
                <a:gd name="connsiteY176" fmla="*/ 502511 h 1606703"/>
                <a:gd name="connsiteX177" fmla="*/ 64929 w 1485151"/>
                <a:gd name="connsiteY177" fmla="*/ 501655 h 1606703"/>
                <a:gd name="connsiteX178" fmla="*/ 59792 w 1485151"/>
                <a:gd name="connsiteY178" fmla="*/ 499087 h 1606703"/>
                <a:gd name="connsiteX179" fmla="*/ 54659 w 1485151"/>
                <a:gd name="connsiteY179" fmla="*/ 497375 h 1606703"/>
                <a:gd name="connsiteX180" fmla="*/ 46099 w 1485151"/>
                <a:gd name="connsiteY180" fmla="*/ 494807 h 1606703"/>
                <a:gd name="connsiteX181" fmla="*/ 43529 w 1485151"/>
                <a:gd name="connsiteY181" fmla="*/ 493951 h 1606703"/>
                <a:gd name="connsiteX182" fmla="*/ 39249 w 1485151"/>
                <a:gd name="connsiteY182" fmla="*/ 493095 h 1606703"/>
                <a:gd name="connsiteX183" fmla="*/ 28979 w 1485151"/>
                <a:gd name="connsiteY183" fmla="*/ 491382 h 1606703"/>
                <a:gd name="connsiteX184" fmla="*/ 18706 w 1485151"/>
                <a:gd name="connsiteY184" fmla="*/ 489671 h 1606703"/>
                <a:gd name="connsiteX185" fmla="*/ 16992 w 1485151"/>
                <a:gd name="connsiteY185" fmla="*/ 488815 h 1606703"/>
                <a:gd name="connsiteX186" fmla="*/ 16140 w 1485151"/>
                <a:gd name="connsiteY186" fmla="*/ 487958 h 1606703"/>
                <a:gd name="connsiteX187" fmla="*/ 13569 w 1485151"/>
                <a:gd name="connsiteY187" fmla="*/ 485391 h 1606703"/>
                <a:gd name="connsiteX188" fmla="*/ -980 w 1485151"/>
                <a:gd name="connsiteY188" fmla="*/ 469127 h 1606703"/>
                <a:gd name="connsiteX189" fmla="*/ -1837 w 1485151"/>
                <a:gd name="connsiteY189" fmla="*/ 467415 h 1606703"/>
                <a:gd name="connsiteX190" fmla="*/ -2694 w 1485151"/>
                <a:gd name="connsiteY190" fmla="*/ 465703 h 1606703"/>
                <a:gd name="connsiteX191" fmla="*/ -3551 w 1485151"/>
                <a:gd name="connsiteY191" fmla="*/ 463135 h 1606703"/>
                <a:gd name="connsiteX192" fmla="*/ -3551 w 1485151"/>
                <a:gd name="connsiteY192" fmla="*/ 462278 h 1606703"/>
                <a:gd name="connsiteX193" fmla="*/ -3551 w 1485151"/>
                <a:gd name="connsiteY193" fmla="*/ 459711 h 1606703"/>
                <a:gd name="connsiteX194" fmla="*/ -3551 w 1485151"/>
                <a:gd name="connsiteY194" fmla="*/ 457143 h 1606703"/>
                <a:gd name="connsiteX195" fmla="*/ -1837 w 1485151"/>
                <a:gd name="connsiteY195" fmla="*/ 452863 h 1606703"/>
                <a:gd name="connsiteX196" fmla="*/ -980 w 1485151"/>
                <a:gd name="connsiteY196" fmla="*/ 450295 h 1606703"/>
                <a:gd name="connsiteX197" fmla="*/ 1586 w 1485151"/>
                <a:gd name="connsiteY197" fmla="*/ 445158 h 1606703"/>
                <a:gd name="connsiteX198" fmla="*/ 3300 w 1485151"/>
                <a:gd name="connsiteY198" fmla="*/ 442591 h 1606703"/>
                <a:gd name="connsiteX199" fmla="*/ 5009 w 1485151"/>
                <a:gd name="connsiteY199" fmla="*/ 441735 h 1606703"/>
                <a:gd name="connsiteX200" fmla="*/ 8432 w 1485151"/>
                <a:gd name="connsiteY200" fmla="*/ 440023 h 1606703"/>
                <a:gd name="connsiteX201" fmla="*/ 10146 w 1485151"/>
                <a:gd name="connsiteY201" fmla="*/ 439167 h 1606703"/>
                <a:gd name="connsiteX202" fmla="*/ 11860 w 1485151"/>
                <a:gd name="connsiteY202" fmla="*/ 438311 h 1606703"/>
                <a:gd name="connsiteX203" fmla="*/ 14426 w 1485151"/>
                <a:gd name="connsiteY203" fmla="*/ 435743 h 1606703"/>
                <a:gd name="connsiteX204" fmla="*/ 16140 w 1485151"/>
                <a:gd name="connsiteY204" fmla="*/ 432319 h 1606703"/>
                <a:gd name="connsiteX205" fmla="*/ 17849 w 1485151"/>
                <a:gd name="connsiteY205" fmla="*/ 427183 h 1606703"/>
                <a:gd name="connsiteX206" fmla="*/ 18706 w 1485151"/>
                <a:gd name="connsiteY206" fmla="*/ 424615 h 1606703"/>
                <a:gd name="connsiteX207" fmla="*/ 20420 w 1485151"/>
                <a:gd name="connsiteY207" fmla="*/ 420335 h 1606703"/>
                <a:gd name="connsiteX208" fmla="*/ 21272 w 1485151"/>
                <a:gd name="connsiteY208" fmla="*/ 417767 h 1606703"/>
                <a:gd name="connsiteX209" fmla="*/ 26409 w 1485151"/>
                <a:gd name="connsiteY209" fmla="*/ 406639 h 1606703"/>
                <a:gd name="connsiteX210" fmla="*/ 28979 w 1485151"/>
                <a:gd name="connsiteY210" fmla="*/ 401503 h 1606703"/>
                <a:gd name="connsiteX211" fmla="*/ 29832 w 1485151"/>
                <a:gd name="connsiteY211" fmla="*/ 400647 h 1606703"/>
                <a:gd name="connsiteX212" fmla="*/ 31546 w 1485151"/>
                <a:gd name="connsiteY212" fmla="*/ 398936 h 1606703"/>
                <a:gd name="connsiteX213" fmla="*/ 33259 w 1485151"/>
                <a:gd name="connsiteY213" fmla="*/ 397223 h 1606703"/>
                <a:gd name="connsiteX214" fmla="*/ 38392 w 1485151"/>
                <a:gd name="connsiteY214" fmla="*/ 394656 h 1606703"/>
                <a:gd name="connsiteX215" fmla="*/ 43529 w 1485151"/>
                <a:gd name="connsiteY215" fmla="*/ 392943 h 1606703"/>
                <a:gd name="connsiteX216" fmla="*/ 47809 w 1485151"/>
                <a:gd name="connsiteY216" fmla="*/ 392087 h 1606703"/>
                <a:gd name="connsiteX217" fmla="*/ 49523 w 1485151"/>
                <a:gd name="connsiteY217" fmla="*/ 391231 h 1606703"/>
                <a:gd name="connsiteX218" fmla="*/ 52089 w 1485151"/>
                <a:gd name="connsiteY218" fmla="*/ 390376 h 1606703"/>
                <a:gd name="connsiteX219" fmla="*/ 52089 w 1485151"/>
                <a:gd name="connsiteY219" fmla="*/ 389519 h 1606703"/>
                <a:gd name="connsiteX220" fmla="*/ 52089 w 1485151"/>
                <a:gd name="connsiteY220" fmla="*/ 388663 h 1606703"/>
                <a:gd name="connsiteX221" fmla="*/ 52089 w 1485151"/>
                <a:gd name="connsiteY221" fmla="*/ 387807 h 1606703"/>
                <a:gd name="connsiteX222" fmla="*/ 52089 w 1485151"/>
                <a:gd name="connsiteY222" fmla="*/ 386951 h 1606703"/>
                <a:gd name="connsiteX223" fmla="*/ 51232 w 1485151"/>
                <a:gd name="connsiteY223" fmla="*/ 385239 h 1606703"/>
                <a:gd name="connsiteX224" fmla="*/ 45243 w 1485151"/>
                <a:gd name="connsiteY224" fmla="*/ 376679 h 1606703"/>
                <a:gd name="connsiteX225" fmla="*/ 38392 w 1485151"/>
                <a:gd name="connsiteY225" fmla="*/ 370687 h 1606703"/>
                <a:gd name="connsiteX226" fmla="*/ 38392 w 1485151"/>
                <a:gd name="connsiteY226" fmla="*/ 369832 h 1606703"/>
                <a:gd name="connsiteX227" fmla="*/ 38392 w 1485151"/>
                <a:gd name="connsiteY227" fmla="*/ 368976 h 1606703"/>
                <a:gd name="connsiteX228" fmla="*/ 38392 w 1485151"/>
                <a:gd name="connsiteY228" fmla="*/ 367263 h 1606703"/>
                <a:gd name="connsiteX229" fmla="*/ 38392 w 1485151"/>
                <a:gd name="connsiteY229" fmla="*/ 366407 h 1606703"/>
                <a:gd name="connsiteX230" fmla="*/ 40963 w 1485151"/>
                <a:gd name="connsiteY230" fmla="*/ 363839 h 1606703"/>
                <a:gd name="connsiteX231" fmla="*/ 55512 w 1485151"/>
                <a:gd name="connsiteY231" fmla="*/ 350999 h 1606703"/>
                <a:gd name="connsiteX232" fmla="*/ 73489 w 1485151"/>
                <a:gd name="connsiteY232" fmla="*/ 338159 h 1606703"/>
                <a:gd name="connsiteX233" fmla="*/ 77769 w 1485151"/>
                <a:gd name="connsiteY233" fmla="*/ 335592 h 1606703"/>
                <a:gd name="connsiteX234" fmla="*/ 91465 w 1485151"/>
                <a:gd name="connsiteY234" fmla="*/ 328743 h 1606703"/>
                <a:gd name="connsiteX235" fmla="*/ 106872 w 1485151"/>
                <a:gd name="connsiteY235" fmla="*/ 321039 h 1606703"/>
                <a:gd name="connsiteX236" fmla="*/ 112008 w 1485151"/>
                <a:gd name="connsiteY236" fmla="*/ 318472 h 1606703"/>
                <a:gd name="connsiteX237" fmla="*/ 113722 w 1485151"/>
                <a:gd name="connsiteY237" fmla="*/ 316759 h 1606703"/>
                <a:gd name="connsiteX238" fmla="*/ 118002 w 1485151"/>
                <a:gd name="connsiteY238" fmla="*/ 313336 h 1606703"/>
                <a:gd name="connsiteX239" fmla="*/ 118859 w 1485151"/>
                <a:gd name="connsiteY239" fmla="*/ 312479 h 1606703"/>
                <a:gd name="connsiteX240" fmla="*/ 119712 w 1485151"/>
                <a:gd name="connsiteY240" fmla="*/ 309912 h 1606703"/>
                <a:gd name="connsiteX241" fmla="*/ 119712 w 1485151"/>
                <a:gd name="connsiteY241" fmla="*/ 308199 h 1606703"/>
                <a:gd name="connsiteX242" fmla="*/ 119712 w 1485151"/>
                <a:gd name="connsiteY242" fmla="*/ 307343 h 1606703"/>
                <a:gd name="connsiteX243" fmla="*/ 119712 w 1485151"/>
                <a:gd name="connsiteY243" fmla="*/ 304776 h 1606703"/>
                <a:gd name="connsiteX244" fmla="*/ 119712 w 1485151"/>
                <a:gd name="connsiteY244" fmla="*/ 302208 h 1606703"/>
                <a:gd name="connsiteX245" fmla="*/ 122282 w 1485151"/>
                <a:gd name="connsiteY245" fmla="*/ 298783 h 1606703"/>
                <a:gd name="connsiteX246" fmla="*/ 123139 w 1485151"/>
                <a:gd name="connsiteY246" fmla="*/ 297072 h 1606703"/>
                <a:gd name="connsiteX247" fmla="*/ 123992 w 1485151"/>
                <a:gd name="connsiteY247" fmla="*/ 296216 h 1606703"/>
                <a:gd name="connsiteX248" fmla="*/ 126562 w 1485151"/>
                <a:gd name="connsiteY248" fmla="*/ 295359 h 1606703"/>
                <a:gd name="connsiteX249" fmla="*/ 127419 w 1485151"/>
                <a:gd name="connsiteY249" fmla="*/ 295359 h 1606703"/>
                <a:gd name="connsiteX250" fmla="*/ 133408 w 1485151"/>
                <a:gd name="connsiteY250" fmla="*/ 294504 h 1606703"/>
                <a:gd name="connsiteX251" fmla="*/ 137688 w 1485151"/>
                <a:gd name="connsiteY251" fmla="*/ 294504 h 1606703"/>
                <a:gd name="connsiteX252" fmla="*/ 150528 w 1485151"/>
                <a:gd name="connsiteY252" fmla="*/ 294504 h 1606703"/>
                <a:gd name="connsiteX253" fmla="*/ 152242 w 1485151"/>
                <a:gd name="connsiteY253" fmla="*/ 295359 h 1606703"/>
                <a:gd name="connsiteX254" fmla="*/ 153951 w 1485151"/>
                <a:gd name="connsiteY254" fmla="*/ 296216 h 1606703"/>
                <a:gd name="connsiteX255" fmla="*/ 155665 w 1485151"/>
                <a:gd name="connsiteY255" fmla="*/ 297072 h 1606703"/>
                <a:gd name="connsiteX256" fmla="*/ 157379 w 1485151"/>
                <a:gd name="connsiteY256" fmla="*/ 298783 h 1606703"/>
                <a:gd name="connsiteX257" fmla="*/ 166791 w 1485151"/>
                <a:gd name="connsiteY257" fmla="*/ 309056 h 1606703"/>
                <a:gd name="connsiteX258" fmla="*/ 170219 w 1485151"/>
                <a:gd name="connsiteY258" fmla="*/ 314192 h 1606703"/>
                <a:gd name="connsiteX259" fmla="*/ 172785 w 1485151"/>
                <a:gd name="connsiteY259" fmla="*/ 317616 h 1606703"/>
                <a:gd name="connsiteX260" fmla="*/ 173642 w 1485151"/>
                <a:gd name="connsiteY260" fmla="*/ 320183 h 1606703"/>
                <a:gd name="connsiteX261" fmla="*/ 173642 w 1485151"/>
                <a:gd name="connsiteY261" fmla="*/ 321039 h 1606703"/>
                <a:gd name="connsiteX262" fmla="*/ 174499 w 1485151"/>
                <a:gd name="connsiteY262" fmla="*/ 324463 h 1606703"/>
                <a:gd name="connsiteX263" fmla="*/ 174499 w 1485151"/>
                <a:gd name="connsiteY263" fmla="*/ 328743 h 1606703"/>
                <a:gd name="connsiteX264" fmla="*/ 175351 w 1485151"/>
                <a:gd name="connsiteY264" fmla="*/ 334736 h 1606703"/>
                <a:gd name="connsiteX265" fmla="*/ 175351 w 1485151"/>
                <a:gd name="connsiteY265" fmla="*/ 335592 h 1606703"/>
                <a:gd name="connsiteX266" fmla="*/ 177922 w 1485151"/>
                <a:gd name="connsiteY266" fmla="*/ 342439 h 1606703"/>
                <a:gd name="connsiteX267" fmla="*/ 177922 w 1485151"/>
                <a:gd name="connsiteY267" fmla="*/ 343296 h 1606703"/>
                <a:gd name="connsiteX268" fmla="*/ 195899 w 1485151"/>
                <a:gd name="connsiteY268" fmla="*/ 368976 h 1606703"/>
                <a:gd name="connsiteX269" fmla="*/ 225002 w 1485151"/>
                <a:gd name="connsiteY269" fmla="*/ 382671 h 1606703"/>
                <a:gd name="connsiteX270" fmla="*/ 226711 w 1485151"/>
                <a:gd name="connsiteY270" fmla="*/ 383527 h 1606703"/>
                <a:gd name="connsiteX271" fmla="*/ 237841 w 1485151"/>
                <a:gd name="connsiteY271" fmla="*/ 388663 h 1606703"/>
                <a:gd name="connsiteX272" fmla="*/ 238698 w 1485151"/>
                <a:gd name="connsiteY272" fmla="*/ 388663 h 1606703"/>
                <a:gd name="connsiteX273" fmla="*/ 239551 w 1485151"/>
                <a:gd name="connsiteY273" fmla="*/ 388663 h 1606703"/>
                <a:gd name="connsiteX274" fmla="*/ 242121 w 1485151"/>
                <a:gd name="connsiteY274" fmla="*/ 388663 h 1606703"/>
                <a:gd name="connsiteX275" fmla="*/ 244688 w 1485151"/>
                <a:gd name="connsiteY275" fmla="*/ 388663 h 1606703"/>
                <a:gd name="connsiteX276" fmla="*/ 247258 w 1485151"/>
                <a:gd name="connsiteY276" fmla="*/ 387807 h 1606703"/>
                <a:gd name="connsiteX277" fmla="*/ 248111 w 1485151"/>
                <a:gd name="connsiteY277" fmla="*/ 386951 h 1606703"/>
                <a:gd name="connsiteX278" fmla="*/ 248968 w 1485151"/>
                <a:gd name="connsiteY278" fmla="*/ 386096 h 1606703"/>
                <a:gd name="connsiteX279" fmla="*/ 249825 w 1485151"/>
                <a:gd name="connsiteY279" fmla="*/ 385239 h 1606703"/>
                <a:gd name="connsiteX280" fmla="*/ 252391 w 1485151"/>
                <a:gd name="connsiteY280" fmla="*/ 384383 h 1606703"/>
                <a:gd name="connsiteX281" fmla="*/ 253248 w 1485151"/>
                <a:gd name="connsiteY281" fmla="*/ 384383 h 1606703"/>
                <a:gd name="connsiteX282" fmla="*/ 257528 w 1485151"/>
                <a:gd name="connsiteY282" fmla="*/ 383527 h 1606703"/>
                <a:gd name="connsiteX283" fmla="*/ 260951 w 1485151"/>
                <a:gd name="connsiteY283" fmla="*/ 383527 h 1606703"/>
                <a:gd name="connsiteX284" fmla="*/ 264378 w 1485151"/>
                <a:gd name="connsiteY284" fmla="*/ 384383 h 1606703"/>
                <a:gd name="connsiteX285" fmla="*/ 269511 w 1485151"/>
                <a:gd name="connsiteY285" fmla="*/ 385239 h 1606703"/>
                <a:gd name="connsiteX286" fmla="*/ 272938 w 1485151"/>
                <a:gd name="connsiteY286" fmla="*/ 386096 h 1606703"/>
                <a:gd name="connsiteX287" fmla="*/ 276361 w 1485151"/>
                <a:gd name="connsiteY287" fmla="*/ 386951 h 1606703"/>
                <a:gd name="connsiteX288" fmla="*/ 277218 w 1485151"/>
                <a:gd name="connsiteY288" fmla="*/ 386951 h 1606703"/>
                <a:gd name="connsiteX289" fmla="*/ 279784 w 1485151"/>
                <a:gd name="connsiteY289" fmla="*/ 386951 h 1606703"/>
                <a:gd name="connsiteX290" fmla="*/ 281498 w 1485151"/>
                <a:gd name="connsiteY290" fmla="*/ 386096 h 1606703"/>
                <a:gd name="connsiteX291" fmla="*/ 283208 w 1485151"/>
                <a:gd name="connsiteY291" fmla="*/ 385239 h 1606703"/>
                <a:gd name="connsiteX292" fmla="*/ 285778 w 1485151"/>
                <a:gd name="connsiteY292" fmla="*/ 383527 h 1606703"/>
                <a:gd name="connsiteX293" fmla="*/ 286631 w 1485151"/>
                <a:gd name="connsiteY293" fmla="*/ 382671 h 1606703"/>
                <a:gd name="connsiteX294" fmla="*/ 287488 w 1485151"/>
                <a:gd name="connsiteY294" fmla="*/ 380103 h 1606703"/>
                <a:gd name="connsiteX295" fmla="*/ 288344 w 1485151"/>
                <a:gd name="connsiteY295" fmla="*/ 377536 h 1606703"/>
                <a:gd name="connsiteX296" fmla="*/ 289201 w 1485151"/>
                <a:gd name="connsiteY296" fmla="*/ 375823 h 1606703"/>
                <a:gd name="connsiteX297" fmla="*/ 290911 w 1485151"/>
                <a:gd name="connsiteY297" fmla="*/ 371543 h 1606703"/>
                <a:gd name="connsiteX298" fmla="*/ 291767 w 1485151"/>
                <a:gd name="connsiteY298" fmla="*/ 368976 h 1606703"/>
                <a:gd name="connsiteX299" fmla="*/ 292624 w 1485151"/>
                <a:gd name="connsiteY299" fmla="*/ 368119 h 1606703"/>
                <a:gd name="connsiteX300" fmla="*/ 294338 w 1485151"/>
                <a:gd name="connsiteY300" fmla="*/ 367263 h 1606703"/>
                <a:gd name="connsiteX301" fmla="*/ 299471 w 1485151"/>
                <a:gd name="connsiteY301" fmla="*/ 365552 h 1606703"/>
                <a:gd name="connsiteX302" fmla="*/ 302898 w 1485151"/>
                <a:gd name="connsiteY302" fmla="*/ 364696 h 1606703"/>
                <a:gd name="connsiteX303" fmla="*/ 305464 w 1485151"/>
                <a:gd name="connsiteY303" fmla="*/ 363839 h 1606703"/>
                <a:gd name="connsiteX304" fmla="*/ 312311 w 1485151"/>
                <a:gd name="connsiteY304" fmla="*/ 354423 h 1606703"/>
                <a:gd name="connsiteX305" fmla="*/ 323441 w 1485151"/>
                <a:gd name="connsiteY305" fmla="*/ 345863 h 1606703"/>
                <a:gd name="connsiteX306" fmla="*/ 325150 w 1485151"/>
                <a:gd name="connsiteY306" fmla="*/ 345007 h 1606703"/>
                <a:gd name="connsiteX307" fmla="*/ 346550 w 1485151"/>
                <a:gd name="connsiteY307" fmla="*/ 337303 h 1606703"/>
                <a:gd name="connsiteX308" fmla="*/ 347407 w 1485151"/>
                <a:gd name="connsiteY308" fmla="*/ 337303 h 1606703"/>
                <a:gd name="connsiteX309" fmla="*/ 351687 w 1485151"/>
                <a:gd name="connsiteY309" fmla="*/ 337303 h 1606703"/>
                <a:gd name="connsiteX310" fmla="*/ 360247 w 1485151"/>
                <a:gd name="connsiteY310" fmla="*/ 339016 h 1606703"/>
                <a:gd name="connsiteX311" fmla="*/ 363670 w 1485151"/>
                <a:gd name="connsiteY311" fmla="*/ 339872 h 1606703"/>
                <a:gd name="connsiteX312" fmla="*/ 367950 w 1485151"/>
                <a:gd name="connsiteY312" fmla="*/ 341583 h 1606703"/>
                <a:gd name="connsiteX313" fmla="*/ 370521 w 1485151"/>
                <a:gd name="connsiteY313" fmla="*/ 342439 h 1606703"/>
                <a:gd name="connsiteX314" fmla="*/ 371378 w 1485151"/>
                <a:gd name="connsiteY314" fmla="*/ 342439 h 1606703"/>
                <a:gd name="connsiteX315" fmla="*/ 373087 w 1485151"/>
                <a:gd name="connsiteY315" fmla="*/ 343296 h 1606703"/>
                <a:gd name="connsiteX316" fmla="*/ 374801 w 1485151"/>
                <a:gd name="connsiteY316" fmla="*/ 344152 h 1606703"/>
                <a:gd name="connsiteX317" fmla="*/ 375658 w 1485151"/>
                <a:gd name="connsiteY317" fmla="*/ 344152 h 1606703"/>
                <a:gd name="connsiteX318" fmla="*/ 376510 w 1485151"/>
                <a:gd name="connsiteY318" fmla="*/ 344152 h 1606703"/>
                <a:gd name="connsiteX319" fmla="*/ 377367 w 1485151"/>
                <a:gd name="connsiteY319" fmla="*/ 344152 h 1606703"/>
                <a:gd name="connsiteX320" fmla="*/ 389350 w 1485151"/>
                <a:gd name="connsiteY320" fmla="*/ 339872 h 1606703"/>
                <a:gd name="connsiteX321" fmla="*/ 391064 w 1485151"/>
                <a:gd name="connsiteY321" fmla="*/ 339016 h 1606703"/>
                <a:gd name="connsiteX322" fmla="*/ 393630 w 1485151"/>
                <a:gd name="connsiteY322" fmla="*/ 337303 h 1606703"/>
                <a:gd name="connsiteX323" fmla="*/ 421024 w 1485151"/>
                <a:gd name="connsiteY323" fmla="*/ 314192 h 1606703"/>
                <a:gd name="connsiteX324" fmla="*/ 435577 w 1485151"/>
                <a:gd name="connsiteY324" fmla="*/ 291936 h 1606703"/>
                <a:gd name="connsiteX325" fmla="*/ 436430 w 1485151"/>
                <a:gd name="connsiteY325" fmla="*/ 289368 h 1606703"/>
                <a:gd name="connsiteX326" fmla="*/ 444137 w 1485151"/>
                <a:gd name="connsiteY326" fmla="*/ 273959 h 1606703"/>
                <a:gd name="connsiteX327" fmla="*/ 444137 w 1485151"/>
                <a:gd name="connsiteY327" fmla="*/ 273104 h 1606703"/>
                <a:gd name="connsiteX328" fmla="*/ 450983 w 1485151"/>
                <a:gd name="connsiteY328" fmla="*/ 261976 h 1606703"/>
                <a:gd name="connsiteX329" fmla="*/ 456977 w 1485151"/>
                <a:gd name="connsiteY329" fmla="*/ 255128 h 1606703"/>
                <a:gd name="connsiteX330" fmla="*/ 457830 w 1485151"/>
                <a:gd name="connsiteY330" fmla="*/ 254272 h 1606703"/>
                <a:gd name="connsiteX331" fmla="*/ 457830 w 1485151"/>
                <a:gd name="connsiteY331" fmla="*/ 253416 h 1606703"/>
                <a:gd name="connsiteX332" fmla="*/ 458687 w 1485151"/>
                <a:gd name="connsiteY332" fmla="*/ 251704 h 1606703"/>
                <a:gd name="connsiteX333" fmla="*/ 458687 w 1485151"/>
                <a:gd name="connsiteY333" fmla="*/ 250848 h 1606703"/>
                <a:gd name="connsiteX334" fmla="*/ 458687 w 1485151"/>
                <a:gd name="connsiteY334" fmla="*/ 249136 h 1606703"/>
                <a:gd name="connsiteX335" fmla="*/ 459543 w 1485151"/>
                <a:gd name="connsiteY335" fmla="*/ 244000 h 1606703"/>
                <a:gd name="connsiteX336" fmla="*/ 462110 w 1485151"/>
                <a:gd name="connsiteY336" fmla="*/ 219177 h 1606703"/>
                <a:gd name="connsiteX337" fmla="*/ 462110 w 1485151"/>
                <a:gd name="connsiteY337" fmla="*/ 216608 h 1606703"/>
                <a:gd name="connsiteX338" fmla="*/ 462110 w 1485151"/>
                <a:gd name="connsiteY338" fmla="*/ 212328 h 1606703"/>
                <a:gd name="connsiteX339" fmla="*/ 462110 w 1485151"/>
                <a:gd name="connsiteY339" fmla="*/ 208904 h 1606703"/>
                <a:gd name="connsiteX340" fmla="*/ 461257 w 1485151"/>
                <a:gd name="connsiteY340" fmla="*/ 205480 h 1606703"/>
                <a:gd name="connsiteX341" fmla="*/ 440710 w 1485151"/>
                <a:gd name="connsiteY341" fmla="*/ 163537 h 1606703"/>
                <a:gd name="connsiteX342" fmla="*/ 438144 w 1485151"/>
                <a:gd name="connsiteY342" fmla="*/ 160113 h 1606703"/>
                <a:gd name="connsiteX343" fmla="*/ 437287 w 1485151"/>
                <a:gd name="connsiteY343" fmla="*/ 157544 h 1606703"/>
                <a:gd name="connsiteX344" fmla="*/ 437287 w 1485151"/>
                <a:gd name="connsiteY344" fmla="*/ 155833 h 1606703"/>
                <a:gd name="connsiteX345" fmla="*/ 437287 w 1485151"/>
                <a:gd name="connsiteY345" fmla="*/ 153264 h 1606703"/>
                <a:gd name="connsiteX346" fmla="*/ 438144 w 1485151"/>
                <a:gd name="connsiteY346" fmla="*/ 150697 h 1606703"/>
                <a:gd name="connsiteX347" fmla="*/ 438144 w 1485151"/>
                <a:gd name="connsiteY347" fmla="*/ 149840 h 1606703"/>
                <a:gd name="connsiteX348" fmla="*/ 439000 w 1485151"/>
                <a:gd name="connsiteY348" fmla="*/ 148129 h 1606703"/>
                <a:gd name="connsiteX349" fmla="*/ 439857 w 1485151"/>
                <a:gd name="connsiteY349" fmla="*/ 147273 h 1606703"/>
                <a:gd name="connsiteX350" fmla="*/ 469817 w 1485151"/>
                <a:gd name="connsiteY350" fmla="*/ 132720 h 1606703"/>
                <a:gd name="connsiteX351" fmla="*/ 473240 w 1485151"/>
                <a:gd name="connsiteY351" fmla="*/ 131009 h 1606703"/>
                <a:gd name="connsiteX352" fmla="*/ 493783 w 1485151"/>
                <a:gd name="connsiteY352" fmla="*/ 131009 h 1606703"/>
                <a:gd name="connsiteX353" fmla="*/ 509189 w 1485151"/>
                <a:gd name="connsiteY353" fmla="*/ 136144 h 1606703"/>
                <a:gd name="connsiteX354" fmla="*/ 511760 w 1485151"/>
                <a:gd name="connsiteY354" fmla="*/ 144704 h 1606703"/>
                <a:gd name="connsiteX355" fmla="*/ 511760 w 1485151"/>
                <a:gd name="connsiteY355" fmla="*/ 145560 h 1606703"/>
                <a:gd name="connsiteX356" fmla="*/ 513469 w 1485151"/>
                <a:gd name="connsiteY356" fmla="*/ 147273 h 1606703"/>
                <a:gd name="connsiteX357" fmla="*/ 514326 w 1485151"/>
                <a:gd name="connsiteY357" fmla="*/ 148129 h 1606703"/>
                <a:gd name="connsiteX358" fmla="*/ 515183 w 1485151"/>
                <a:gd name="connsiteY358" fmla="*/ 148129 h 1606703"/>
                <a:gd name="connsiteX359" fmla="*/ 516040 w 1485151"/>
                <a:gd name="connsiteY359" fmla="*/ 148129 h 1606703"/>
                <a:gd name="connsiteX360" fmla="*/ 516897 w 1485151"/>
                <a:gd name="connsiteY360" fmla="*/ 148129 h 1606703"/>
                <a:gd name="connsiteX361" fmla="*/ 538297 w 1485151"/>
                <a:gd name="connsiteY361" fmla="*/ 143849 h 1606703"/>
                <a:gd name="connsiteX362" fmla="*/ 546000 w 1485151"/>
                <a:gd name="connsiteY362" fmla="*/ 141280 h 1606703"/>
                <a:gd name="connsiteX363" fmla="*/ 551137 w 1485151"/>
                <a:gd name="connsiteY363" fmla="*/ 138713 h 1606703"/>
                <a:gd name="connsiteX364" fmla="*/ 551989 w 1485151"/>
                <a:gd name="connsiteY364" fmla="*/ 138713 h 1606703"/>
                <a:gd name="connsiteX365" fmla="*/ 553703 w 1485151"/>
                <a:gd name="connsiteY365" fmla="*/ 138713 h 1606703"/>
                <a:gd name="connsiteX366" fmla="*/ 565686 w 1485151"/>
                <a:gd name="connsiteY366" fmla="*/ 142137 h 1606703"/>
                <a:gd name="connsiteX367" fmla="*/ 566543 w 1485151"/>
                <a:gd name="connsiteY367" fmla="*/ 142137 h 1606703"/>
                <a:gd name="connsiteX368" fmla="*/ 583663 w 1485151"/>
                <a:gd name="connsiteY368" fmla="*/ 150697 h 1606703"/>
                <a:gd name="connsiteX369" fmla="*/ 584520 w 1485151"/>
                <a:gd name="connsiteY369" fmla="*/ 151553 h 1606703"/>
                <a:gd name="connsiteX370" fmla="*/ 585376 w 1485151"/>
                <a:gd name="connsiteY370" fmla="*/ 153264 h 1606703"/>
                <a:gd name="connsiteX371" fmla="*/ 585376 w 1485151"/>
                <a:gd name="connsiteY371" fmla="*/ 154120 h 1606703"/>
                <a:gd name="connsiteX372" fmla="*/ 583663 w 1485151"/>
                <a:gd name="connsiteY372" fmla="*/ 156688 h 1606703"/>
                <a:gd name="connsiteX373" fmla="*/ 583663 w 1485151"/>
                <a:gd name="connsiteY373" fmla="*/ 159257 h 1606703"/>
                <a:gd name="connsiteX374" fmla="*/ 583663 w 1485151"/>
                <a:gd name="connsiteY374" fmla="*/ 160113 h 1606703"/>
                <a:gd name="connsiteX375" fmla="*/ 584520 w 1485151"/>
                <a:gd name="connsiteY375" fmla="*/ 161824 h 1606703"/>
                <a:gd name="connsiteX376" fmla="*/ 584520 w 1485151"/>
                <a:gd name="connsiteY376" fmla="*/ 162680 h 1606703"/>
                <a:gd name="connsiteX377" fmla="*/ 586229 w 1485151"/>
                <a:gd name="connsiteY377" fmla="*/ 163537 h 1606703"/>
                <a:gd name="connsiteX378" fmla="*/ 593936 w 1485151"/>
                <a:gd name="connsiteY378" fmla="*/ 166104 h 1606703"/>
                <a:gd name="connsiteX379" fmla="*/ 600783 w 1485151"/>
                <a:gd name="connsiteY379" fmla="*/ 166960 h 1606703"/>
                <a:gd name="connsiteX380" fmla="*/ 625606 w 1485151"/>
                <a:gd name="connsiteY380" fmla="*/ 164393 h 1606703"/>
                <a:gd name="connsiteX381" fmla="*/ 641016 w 1485151"/>
                <a:gd name="connsiteY381" fmla="*/ 157544 h 1606703"/>
                <a:gd name="connsiteX382" fmla="*/ 658989 w 1485151"/>
                <a:gd name="connsiteY382" fmla="*/ 156688 h 1606703"/>
                <a:gd name="connsiteX383" fmla="*/ 664125 w 1485151"/>
                <a:gd name="connsiteY383" fmla="*/ 148984 h 1606703"/>
                <a:gd name="connsiteX384" fmla="*/ 666696 w 1485151"/>
                <a:gd name="connsiteY384" fmla="*/ 144704 h 1606703"/>
                <a:gd name="connsiteX385" fmla="*/ 668405 w 1485151"/>
                <a:gd name="connsiteY385" fmla="*/ 142993 h 1606703"/>
                <a:gd name="connsiteX386" fmla="*/ 682102 w 1485151"/>
                <a:gd name="connsiteY386" fmla="*/ 131009 h 1606703"/>
                <a:gd name="connsiteX387" fmla="*/ 684668 w 1485151"/>
                <a:gd name="connsiteY387" fmla="*/ 129297 h 1606703"/>
                <a:gd name="connsiteX388" fmla="*/ 685525 w 1485151"/>
                <a:gd name="connsiteY388" fmla="*/ 128440 h 1606703"/>
                <a:gd name="connsiteX389" fmla="*/ 686382 w 1485151"/>
                <a:gd name="connsiteY389" fmla="*/ 128440 h 1606703"/>
                <a:gd name="connsiteX390" fmla="*/ 687239 w 1485151"/>
                <a:gd name="connsiteY390" fmla="*/ 128440 h 1606703"/>
                <a:gd name="connsiteX391" fmla="*/ 695799 w 1485151"/>
                <a:gd name="connsiteY391" fmla="*/ 129297 h 1606703"/>
                <a:gd name="connsiteX392" fmla="*/ 710348 w 1485151"/>
                <a:gd name="connsiteY392" fmla="*/ 127584 h 1606703"/>
                <a:gd name="connsiteX393" fmla="*/ 712062 w 1485151"/>
                <a:gd name="connsiteY393" fmla="*/ 126729 h 1606703"/>
                <a:gd name="connsiteX394" fmla="*/ 717199 w 1485151"/>
                <a:gd name="connsiteY394" fmla="*/ 124160 h 1606703"/>
                <a:gd name="connsiteX395" fmla="*/ 718908 w 1485151"/>
                <a:gd name="connsiteY395" fmla="*/ 123304 h 1606703"/>
                <a:gd name="connsiteX396" fmla="*/ 719765 w 1485151"/>
                <a:gd name="connsiteY396" fmla="*/ 122449 h 1606703"/>
                <a:gd name="connsiteX397" fmla="*/ 722336 w 1485151"/>
                <a:gd name="connsiteY397" fmla="*/ 118169 h 1606703"/>
                <a:gd name="connsiteX398" fmla="*/ 724902 w 1485151"/>
                <a:gd name="connsiteY398" fmla="*/ 113889 h 1606703"/>
                <a:gd name="connsiteX399" fmla="*/ 725759 w 1485151"/>
                <a:gd name="connsiteY399" fmla="*/ 112177 h 1606703"/>
                <a:gd name="connsiteX400" fmla="*/ 726616 w 1485151"/>
                <a:gd name="connsiteY400" fmla="*/ 111320 h 1606703"/>
                <a:gd name="connsiteX401" fmla="*/ 728325 w 1485151"/>
                <a:gd name="connsiteY401" fmla="*/ 110465 h 1606703"/>
                <a:gd name="connsiteX402" fmla="*/ 736028 w 1485151"/>
                <a:gd name="connsiteY402" fmla="*/ 110465 h 1606703"/>
                <a:gd name="connsiteX403" fmla="*/ 747159 w 1485151"/>
                <a:gd name="connsiteY403" fmla="*/ 111320 h 1606703"/>
                <a:gd name="connsiteX404" fmla="*/ 749725 w 1485151"/>
                <a:gd name="connsiteY404" fmla="*/ 112177 h 1606703"/>
                <a:gd name="connsiteX405" fmla="*/ 751439 w 1485151"/>
                <a:gd name="connsiteY405" fmla="*/ 113033 h 1606703"/>
                <a:gd name="connsiteX406" fmla="*/ 752295 w 1485151"/>
                <a:gd name="connsiteY406" fmla="*/ 113889 h 1606703"/>
                <a:gd name="connsiteX407" fmla="*/ 753148 w 1485151"/>
                <a:gd name="connsiteY407" fmla="*/ 115600 h 1606703"/>
                <a:gd name="connsiteX408" fmla="*/ 753148 w 1485151"/>
                <a:gd name="connsiteY408" fmla="*/ 116457 h 1606703"/>
                <a:gd name="connsiteX409" fmla="*/ 754005 w 1485151"/>
                <a:gd name="connsiteY409" fmla="*/ 118169 h 1606703"/>
                <a:gd name="connsiteX410" fmla="*/ 754005 w 1485151"/>
                <a:gd name="connsiteY410" fmla="*/ 119024 h 1606703"/>
                <a:gd name="connsiteX411" fmla="*/ 754862 w 1485151"/>
                <a:gd name="connsiteY411" fmla="*/ 119880 h 1606703"/>
                <a:gd name="connsiteX412" fmla="*/ 755719 w 1485151"/>
                <a:gd name="connsiteY412" fmla="*/ 119880 h 1606703"/>
                <a:gd name="connsiteX413" fmla="*/ 756575 w 1485151"/>
                <a:gd name="connsiteY413" fmla="*/ 119880 h 1606703"/>
                <a:gd name="connsiteX414" fmla="*/ 758285 w 1485151"/>
                <a:gd name="connsiteY414" fmla="*/ 119024 h 1606703"/>
                <a:gd name="connsiteX415" fmla="*/ 760855 w 1485151"/>
                <a:gd name="connsiteY415" fmla="*/ 116457 h 1606703"/>
                <a:gd name="connsiteX416" fmla="*/ 775405 w 1485151"/>
                <a:gd name="connsiteY416" fmla="*/ 102760 h 1606703"/>
                <a:gd name="connsiteX417" fmla="*/ 777118 w 1485151"/>
                <a:gd name="connsiteY417" fmla="*/ 100193 h 1606703"/>
                <a:gd name="connsiteX418" fmla="*/ 777118 w 1485151"/>
                <a:gd name="connsiteY418" fmla="*/ 99337 h 1606703"/>
                <a:gd name="connsiteX419" fmla="*/ 776262 w 1485151"/>
                <a:gd name="connsiteY419" fmla="*/ 88209 h 1606703"/>
                <a:gd name="connsiteX420" fmla="*/ 776262 w 1485151"/>
                <a:gd name="connsiteY420" fmla="*/ 84785 h 1606703"/>
                <a:gd name="connsiteX421" fmla="*/ 774548 w 1485151"/>
                <a:gd name="connsiteY421" fmla="*/ 78793 h 1606703"/>
                <a:gd name="connsiteX422" fmla="*/ 774548 w 1485151"/>
                <a:gd name="connsiteY422" fmla="*/ 77937 h 1606703"/>
                <a:gd name="connsiteX423" fmla="*/ 774548 w 1485151"/>
                <a:gd name="connsiteY423" fmla="*/ 76225 h 1606703"/>
                <a:gd name="connsiteX424" fmla="*/ 774548 w 1485151"/>
                <a:gd name="connsiteY424" fmla="*/ 75369 h 1606703"/>
                <a:gd name="connsiteX425" fmla="*/ 774548 w 1485151"/>
                <a:gd name="connsiteY425" fmla="*/ 74513 h 1606703"/>
                <a:gd name="connsiteX426" fmla="*/ 775405 w 1485151"/>
                <a:gd name="connsiteY426" fmla="*/ 73657 h 1606703"/>
                <a:gd name="connsiteX427" fmla="*/ 794238 w 1485151"/>
                <a:gd name="connsiteY427" fmla="*/ 71089 h 1606703"/>
                <a:gd name="connsiteX428" fmla="*/ 796805 w 1485151"/>
                <a:gd name="connsiteY428" fmla="*/ 71089 h 1606703"/>
                <a:gd name="connsiteX429" fmla="*/ 798518 w 1485151"/>
                <a:gd name="connsiteY429" fmla="*/ 71089 h 1606703"/>
                <a:gd name="connsiteX430" fmla="*/ 799375 w 1485151"/>
                <a:gd name="connsiteY430" fmla="*/ 71945 h 1606703"/>
                <a:gd name="connsiteX431" fmla="*/ 801941 w 1485151"/>
                <a:gd name="connsiteY431" fmla="*/ 72801 h 1606703"/>
                <a:gd name="connsiteX432" fmla="*/ 803655 w 1485151"/>
                <a:gd name="connsiteY432" fmla="*/ 73657 h 1606703"/>
                <a:gd name="connsiteX433" fmla="*/ 805365 w 1485151"/>
                <a:gd name="connsiteY433" fmla="*/ 72801 h 1606703"/>
                <a:gd name="connsiteX434" fmla="*/ 814781 w 1485151"/>
                <a:gd name="connsiteY434" fmla="*/ 65953 h 1606703"/>
                <a:gd name="connsiteX435" fmla="*/ 815638 w 1485151"/>
                <a:gd name="connsiteY435" fmla="*/ 65097 h 1606703"/>
                <a:gd name="connsiteX436" fmla="*/ 830188 w 1485151"/>
                <a:gd name="connsiteY436" fmla="*/ 42841 h 1606703"/>
                <a:gd name="connsiteX437" fmla="*/ 831044 w 1485151"/>
                <a:gd name="connsiteY437" fmla="*/ 40273 h 1606703"/>
                <a:gd name="connsiteX438" fmla="*/ 835324 w 1485151"/>
                <a:gd name="connsiteY438" fmla="*/ 29145 h 1606703"/>
                <a:gd name="connsiteX439" fmla="*/ 840461 w 1485151"/>
                <a:gd name="connsiteY439" fmla="*/ 31713 h 1606703"/>
                <a:gd name="connsiteX440" fmla="*/ 843884 w 1485151"/>
                <a:gd name="connsiteY440" fmla="*/ 32569 h 1606703"/>
                <a:gd name="connsiteX441" fmla="*/ 845598 w 1485151"/>
                <a:gd name="connsiteY441" fmla="*/ 32569 h 1606703"/>
                <a:gd name="connsiteX442" fmla="*/ 848164 w 1485151"/>
                <a:gd name="connsiteY442" fmla="*/ 32569 h 1606703"/>
                <a:gd name="connsiteX443" fmla="*/ 853301 w 1485151"/>
                <a:gd name="connsiteY443" fmla="*/ 31713 h 1606703"/>
                <a:gd name="connsiteX444" fmla="*/ 855015 w 1485151"/>
                <a:gd name="connsiteY444" fmla="*/ 30858 h 1606703"/>
                <a:gd name="connsiteX445" fmla="*/ 857581 w 1485151"/>
                <a:gd name="connsiteY445" fmla="*/ 29145 h 1606703"/>
                <a:gd name="connsiteX446" fmla="*/ 858438 w 1485151"/>
                <a:gd name="connsiteY446" fmla="*/ 28289 h 1606703"/>
                <a:gd name="connsiteX447" fmla="*/ 881547 w 1485151"/>
                <a:gd name="connsiteY447" fmla="*/ 31713 h 1606703"/>
                <a:gd name="connsiteX448" fmla="*/ 909798 w 1485151"/>
                <a:gd name="connsiteY448" fmla="*/ 45409 h 1606703"/>
                <a:gd name="connsiteX449" fmla="*/ 912364 w 1485151"/>
                <a:gd name="connsiteY449" fmla="*/ 47121 h 1606703"/>
                <a:gd name="connsiteX450" fmla="*/ 914935 w 1485151"/>
                <a:gd name="connsiteY450" fmla="*/ 49689 h 1606703"/>
                <a:gd name="connsiteX451" fmla="*/ 916644 w 1485151"/>
                <a:gd name="connsiteY451" fmla="*/ 51401 h 1606703"/>
                <a:gd name="connsiteX452" fmla="*/ 916644 w 1485151"/>
                <a:gd name="connsiteY452" fmla="*/ 52257 h 1606703"/>
                <a:gd name="connsiteX453" fmla="*/ 916644 w 1485151"/>
                <a:gd name="connsiteY453" fmla="*/ 54825 h 1606703"/>
                <a:gd name="connsiteX454" fmla="*/ 915787 w 1485151"/>
                <a:gd name="connsiteY454" fmla="*/ 58249 h 1606703"/>
                <a:gd name="connsiteX455" fmla="*/ 914935 w 1485151"/>
                <a:gd name="connsiteY455" fmla="*/ 64241 h 1606703"/>
                <a:gd name="connsiteX456" fmla="*/ 914935 w 1485151"/>
                <a:gd name="connsiteY456" fmla="*/ 78793 h 1606703"/>
                <a:gd name="connsiteX457" fmla="*/ 915787 w 1485151"/>
                <a:gd name="connsiteY457" fmla="*/ 81360 h 1606703"/>
                <a:gd name="connsiteX458" fmla="*/ 921781 w 1485151"/>
                <a:gd name="connsiteY458" fmla="*/ 100193 h 1606703"/>
                <a:gd name="connsiteX459" fmla="*/ 922638 w 1485151"/>
                <a:gd name="connsiteY459" fmla="*/ 101049 h 1606703"/>
                <a:gd name="connsiteX460" fmla="*/ 923494 w 1485151"/>
                <a:gd name="connsiteY460" fmla="*/ 101049 h 1606703"/>
                <a:gd name="connsiteX461" fmla="*/ 932907 w 1485151"/>
                <a:gd name="connsiteY461" fmla="*/ 104473 h 1606703"/>
                <a:gd name="connsiteX462" fmla="*/ 944894 w 1485151"/>
                <a:gd name="connsiteY462" fmla="*/ 108753 h 1606703"/>
                <a:gd name="connsiteX463" fmla="*/ 945747 w 1485151"/>
                <a:gd name="connsiteY463" fmla="*/ 110465 h 1606703"/>
                <a:gd name="connsiteX464" fmla="*/ 946604 w 1485151"/>
                <a:gd name="connsiteY464" fmla="*/ 112177 h 1606703"/>
                <a:gd name="connsiteX465" fmla="*/ 948318 w 1485151"/>
                <a:gd name="connsiteY465" fmla="*/ 123304 h 1606703"/>
                <a:gd name="connsiteX466" fmla="*/ 948318 w 1485151"/>
                <a:gd name="connsiteY466" fmla="*/ 131864 h 1606703"/>
                <a:gd name="connsiteX467" fmla="*/ 945747 w 1485151"/>
                <a:gd name="connsiteY467" fmla="*/ 138713 h 1606703"/>
                <a:gd name="connsiteX468" fmla="*/ 943181 w 1485151"/>
                <a:gd name="connsiteY468" fmla="*/ 142137 h 1606703"/>
                <a:gd name="connsiteX469" fmla="*/ 942324 w 1485151"/>
                <a:gd name="connsiteY469" fmla="*/ 143849 h 1606703"/>
                <a:gd name="connsiteX470" fmla="*/ 938901 w 1485151"/>
                <a:gd name="connsiteY470" fmla="*/ 150697 h 1606703"/>
                <a:gd name="connsiteX471" fmla="*/ 950884 w 1485151"/>
                <a:gd name="connsiteY471" fmla="*/ 154977 h 1606703"/>
                <a:gd name="connsiteX472" fmla="*/ 957734 w 1485151"/>
                <a:gd name="connsiteY472" fmla="*/ 157544 h 1606703"/>
                <a:gd name="connsiteX473" fmla="*/ 966294 w 1485151"/>
                <a:gd name="connsiteY473" fmla="*/ 155833 h 1606703"/>
                <a:gd name="connsiteX474" fmla="*/ 968004 w 1485151"/>
                <a:gd name="connsiteY474" fmla="*/ 154977 h 1606703"/>
                <a:gd name="connsiteX475" fmla="*/ 969717 w 1485151"/>
                <a:gd name="connsiteY475" fmla="*/ 154120 h 1606703"/>
                <a:gd name="connsiteX476" fmla="*/ 972284 w 1485151"/>
                <a:gd name="connsiteY476" fmla="*/ 151553 h 1606703"/>
                <a:gd name="connsiteX477" fmla="*/ 975707 w 1485151"/>
                <a:gd name="connsiteY477" fmla="*/ 145560 h 1606703"/>
                <a:gd name="connsiteX478" fmla="*/ 976564 w 1485151"/>
                <a:gd name="connsiteY478" fmla="*/ 143849 h 1606703"/>
                <a:gd name="connsiteX479" fmla="*/ 977421 w 1485151"/>
                <a:gd name="connsiteY479" fmla="*/ 142993 h 1606703"/>
                <a:gd name="connsiteX480" fmla="*/ 995397 w 1485151"/>
                <a:gd name="connsiteY480" fmla="*/ 136144 h 1606703"/>
                <a:gd name="connsiteX481" fmla="*/ 997107 w 1485151"/>
                <a:gd name="connsiteY481" fmla="*/ 137000 h 1606703"/>
                <a:gd name="connsiteX482" fmla="*/ 1001387 w 1485151"/>
                <a:gd name="connsiteY482" fmla="*/ 137857 h 1606703"/>
                <a:gd name="connsiteX483" fmla="*/ 1003100 w 1485151"/>
                <a:gd name="connsiteY483" fmla="*/ 137857 h 1606703"/>
                <a:gd name="connsiteX484" fmla="*/ 1006524 w 1485151"/>
                <a:gd name="connsiteY484" fmla="*/ 136144 h 1606703"/>
                <a:gd name="connsiteX485" fmla="*/ 1007380 w 1485151"/>
                <a:gd name="connsiteY485" fmla="*/ 134433 h 1606703"/>
                <a:gd name="connsiteX486" fmla="*/ 1013374 w 1485151"/>
                <a:gd name="connsiteY486" fmla="*/ 109609 h 1606703"/>
                <a:gd name="connsiteX487" fmla="*/ 1014227 w 1485151"/>
                <a:gd name="connsiteY487" fmla="*/ 102760 h 1606703"/>
                <a:gd name="connsiteX488" fmla="*/ 1015083 w 1485151"/>
                <a:gd name="connsiteY488" fmla="*/ 98480 h 1606703"/>
                <a:gd name="connsiteX489" fmla="*/ 1015083 w 1485151"/>
                <a:gd name="connsiteY489" fmla="*/ 95913 h 1606703"/>
                <a:gd name="connsiteX490" fmla="*/ 1015940 w 1485151"/>
                <a:gd name="connsiteY490" fmla="*/ 94200 h 1606703"/>
                <a:gd name="connsiteX491" fmla="*/ 1016797 w 1485151"/>
                <a:gd name="connsiteY491" fmla="*/ 92489 h 1606703"/>
                <a:gd name="connsiteX492" fmla="*/ 1018507 w 1485151"/>
                <a:gd name="connsiteY492" fmla="*/ 89920 h 1606703"/>
                <a:gd name="connsiteX493" fmla="*/ 1021077 w 1485151"/>
                <a:gd name="connsiteY493" fmla="*/ 87353 h 1606703"/>
                <a:gd name="connsiteX494" fmla="*/ 1022787 w 1485151"/>
                <a:gd name="connsiteY494" fmla="*/ 86497 h 1606703"/>
                <a:gd name="connsiteX495" fmla="*/ 1027067 w 1485151"/>
                <a:gd name="connsiteY495" fmla="*/ 86497 h 1606703"/>
                <a:gd name="connsiteX496" fmla="*/ 1028780 w 1485151"/>
                <a:gd name="connsiteY496" fmla="*/ 87353 h 1606703"/>
                <a:gd name="connsiteX497" fmla="*/ 1031347 w 1485151"/>
                <a:gd name="connsiteY497" fmla="*/ 89065 h 1606703"/>
                <a:gd name="connsiteX498" fmla="*/ 1033060 w 1485151"/>
                <a:gd name="connsiteY498" fmla="*/ 89920 h 1606703"/>
                <a:gd name="connsiteX499" fmla="*/ 1035627 w 1485151"/>
                <a:gd name="connsiteY499" fmla="*/ 91633 h 1606703"/>
                <a:gd name="connsiteX500" fmla="*/ 1037340 w 1485151"/>
                <a:gd name="connsiteY500" fmla="*/ 92489 h 1606703"/>
                <a:gd name="connsiteX501" fmla="*/ 1041620 w 1485151"/>
                <a:gd name="connsiteY501" fmla="*/ 93345 h 1606703"/>
                <a:gd name="connsiteX502" fmla="*/ 1044186 w 1485151"/>
                <a:gd name="connsiteY502" fmla="*/ 92489 h 1606703"/>
                <a:gd name="connsiteX503" fmla="*/ 1066443 w 1485151"/>
                <a:gd name="connsiteY503" fmla="*/ 83073 h 1606703"/>
                <a:gd name="connsiteX504" fmla="*/ 1068157 w 1485151"/>
                <a:gd name="connsiteY504" fmla="*/ 82217 h 1606703"/>
                <a:gd name="connsiteX505" fmla="*/ 1069014 w 1485151"/>
                <a:gd name="connsiteY505" fmla="*/ 81360 h 1606703"/>
                <a:gd name="connsiteX506" fmla="*/ 1076717 w 1485151"/>
                <a:gd name="connsiteY506" fmla="*/ 73657 h 1606703"/>
                <a:gd name="connsiteX507" fmla="*/ 1078426 w 1485151"/>
                <a:gd name="connsiteY507" fmla="*/ 71089 h 1606703"/>
                <a:gd name="connsiteX508" fmla="*/ 1079283 w 1485151"/>
                <a:gd name="connsiteY508" fmla="*/ 69377 h 1606703"/>
                <a:gd name="connsiteX509" fmla="*/ 1080997 w 1485151"/>
                <a:gd name="connsiteY509" fmla="*/ 64241 h 1606703"/>
                <a:gd name="connsiteX510" fmla="*/ 1080997 w 1485151"/>
                <a:gd name="connsiteY510" fmla="*/ 62529 h 1606703"/>
                <a:gd name="connsiteX511" fmla="*/ 1080997 w 1485151"/>
                <a:gd name="connsiteY511" fmla="*/ 60817 h 1606703"/>
                <a:gd name="connsiteX512" fmla="*/ 1080997 w 1485151"/>
                <a:gd name="connsiteY512" fmla="*/ 59105 h 1606703"/>
                <a:gd name="connsiteX513" fmla="*/ 1079283 w 1485151"/>
                <a:gd name="connsiteY513" fmla="*/ 56537 h 1606703"/>
                <a:gd name="connsiteX514" fmla="*/ 1079283 w 1485151"/>
                <a:gd name="connsiteY514" fmla="*/ 54825 h 1606703"/>
                <a:gd name="connsiteX515" fmla="*/ 1079283 w 1485151"/>
                <a:gd name="connsiteY515" fmla="*/ 50545 h 1606703"/>
                <a:gd name="connsiteX516" fmla="*/ 1080140 w 1485151"/>
                <a:gd name="connsiteY516" fmla="*/ 48833 h 1606703"/>
                <a:gd name="connsiteX517" fmla="*/ 1082706 w 1485151"/>
                <a:gd name="connsiteY517" fmla="*/ 47121 h 1606703"/>
                <a:gd name="connsiteX518" fmla="*/ 1086134 w 1485151"/>
                <a:gd name="connsiteY518" fmla="*/ 46265 h 1606703"/>
                <a:gd name="connsiteX519" fmla="*/ 1087843 w 1485151"/>
                <a:gd name="connsiteY519" fmla="*/ 45409 h 1606703"/>
                <a:gd name="connsiteX520" fmla="*/ 1104963 w 1485151"/>
                <a:gd name="connsiteY520" fmla="*/ 41985 h 1606703"/>
                <a:gd name="connsiteX521" fmla="*/ 1106677 w 1485151"/>
                <a:gd name="connsiteY521" fmla="*/ 41985 h 1606703"/>
                <a:gd name="connsiteX522" fmla="*/ 1112666 w 1485151"/>
                <a:gd name="connsiteY522" fmla="*/ 22298 h 1606703"/>
                <a:gd name="connsiteX523" fmla="*/ 1112666 w 1485151"/>
                <a:gd name="connsiteY523" fmla="*/ 20585 h 1606703"/>
                <a:gd name="connsiteX524" fmla="*/ 1113523 w 1485151"/>
                <a:gd name="connsiteY524" fmla="*/ 19729 h 1606703"/>
                <a:gd name="connsiteX525" fmla="*/ 1116946 w 1485151"/>
                <a:gd name="connsiteY525" fmla="*/ 18873 h 1606703"/>
                <a:gd name="connsiteX526" fmla="*/ 1129786 w 1485151"/>
                <a:gd name="connsiteY526" fmla="*/ 16305 h 1606703"/>
                <a:gd name="connsiteX527" fmla="*/ 1134066 w 1485151"/>
                <a:gd name="connsiteY527" fmla="*/ 13738 h 1606703"/>
                <a:gd name="connsiteX528" fmla="*/ 1144340 w 1485151"/>
                <a:gd name="connsiteY528" fmla="*/ 8601 h 1606703"/>
                <a:gd name="connsiteX529" fmla="*/ 1145196 w 1485151"/>
                <a:gd name="connsiteY529" fmla="*/ 7745 h 1606703"/>
                <a:gd name="connsiteX530" fmla="*/ 1146053 w 1485151"/>
                <a:gd name="connsiteY530" fmla="*/ 6034 h 1606703"/>
                <a:gd name="connsiteX531" fmla="*/ 1148620 w 1485151"/>
                <a:gd name="connsiteY531" fmla="*/ 4321 h 1606703"/>
                <a:gd name="connsiteX532" fmla="*/ 1154613 w 1485151"/>
                <a:gd name="connsiteY532" fmla="*/ 898 h 1606703"/>
                <a:gd name="connsiteX533" fmla="*/ 1156323 w 1485151"/>
                <a:gd name="connsiteY533" fmla="*/ 41 h 1606703"/>
                <a:gd name="connsiteX534" fmla="*/ 1160603 w 1485151"/>
                <a:gd name="connsiteY534" fmla="*/ -815 h 1606703"/>
                <a:gd name="connsiteX535" fmla="*/ 1164026 w 1485151"/>
                <a:gd name="connsiteY535" fmla="*/ -815 h 1606703"/>
                <a:gd name="connsiteX536" fmla="*/ 1176013 w 1485151"/>
                <a:gd name="connsiteY536" fmla="*/ 3465 h 1606703"/>
                <a:gd name="connsiteX537" fmla="*/ 1177723 w 1485151"/>
                <a:gd name="connsiteY537" fmla="*/ 4321 h 1606703"/>
                <a:gd name="connsiteX538" fmla="*/ 1178579 w 1485151"/>
                <a:gd name="connsiteY538" fmla="*/ 5178 h 1606703"/>
                <a:gd name="connsiteX539" fmla="*/ 1179436 w 1485151"/>
                <a:gd name="connsiteY539" fmla="*/ 6889 h 1606703"/>
                <a:gd name="connsiteX540" fmla="*/ 1179436 w 1485151"/>
                <a:gd name="connsiteY540" fmla="*/ 11169 h 1606703"/>
                <a:gd name="connsiteX541" fmla="*/ 1180293 w 1485151"/>
                <a:gd name="connsiteY541" fmla="*/ 12881 h 1606703"/>
                <a:gd name="connsiteX542" fmla="*/ 1186283 w 1485151"/>
                <a:gd name="connsiteY542" fmla="*/ 20585 h 1606703"/>
                <a:gd name="connsiteX543" fmla="*/ 1191419 w 1485151"/>
                <a:gd name="connsiteY543" fmla="*/ 24865 h 1606703"/>
                <a:gd name="connsiteX544" fmla="*/ 1200836 w 1485151"/>
                <a:gd name="connsiteY544" fmla="*/ 29145 h 1606703"/>
                <a:gd name="connsiteX545" fmla="*/ 1225659 w 1485151"/>
                <a:gd name="connsiteY545" fmla="*/ 36849 h 1606703"/>
                <a:gd name="connsiteX546" fmla="*/ 1244493 w 1485151"/>
                <a:gd name="connsiteY546" fmla="*/ 39418 h 1606703"/>
                <a:gd name="connsiteX547" fmla="*/ 1247916 w 1485151"/>
                <a:gd name="connsiteY547" fmla="*/ 38561 h 1606703"/>
                <a:gd name="connsiteX548" fmla="*/ 1255619 w 1485151"/>
                <a:gd name="connsiteY548" fmla="*/ 40273 h 1606703"/>
                <a:gd name="connsiteX549" fmla="*/ 1257333 w 1485151"/>
                <a:gd name="connsiteY549" fmla="*/ 41129 h 1606703"/>
                <a:gd name="connsiteX550" fmla="*/ 1272739 w 1485151"/>
                <a:gd name="connsiteY550" fmla="*/ 50545 h 1606703"/>
                <a:gd name="connsiteX551" fmla="*/ 1273596 w 1485151"/>
                <a:gd name="connsiteY551" fmla="*/ 52257 h 1606703"/>
                <a:gd name="connsiteX552" fmla="*/ 1273596 w 1485151"/>
                <a:gd name="connsiteY552" fmla="*/ 53969 h 1606703"/>
                <a:gd name="connsiteX553" fmla="*/ 1275305 w 1485151"/>
                <a:gd name="connsiteY553" fmla="*/ 59105 h 1606703"/>
                <a:gd name="connsiteX554" fmla="*/ 1275305 w 1485151"/>
                <a:gd name="connsiteY554" fmla="*/ 60817 h 1606703"/>
                <a:gd name="connsiteX555" fmla="*/ 1278733 w 1485151"/>
                <a:gd name="connsiteY555" fmla="*/ 68521 h 1606703"/>
                <a:gd name="connsiteX556" fmla="*/ 1279585 w 1485151"/>
                <a:gd name="connsiteY556" fmla="*/ 70233 h 1606703"/>
                <a:gd name="connsiteX557" fmla="*/ 1282156 w 1485151"/>
                <a:gd name="connsiteY557" fmla="*/ 71945 h 1606703"/>
                <a:gd name="connsiteX558" fmla="*/ 1283865 w 1485151"/>
                <a:gd name="connsiteY558" fmla="*/ 72801 h 1606703"/>
                <a:gd name="connsiteX559" fmla="*/ 1287292 w 1485151"/>
                <a:gd name="connsiteY559" fmla="*/ 71945 h 1606703"/>
                <a:gd name="connsiteX560" fmla="*/ 1288145 w 1485151"/>
                <a:gd name="connsiteY560" fmla="*/ 70233 h 1606703"/>
                <a:gd name="connsiteX561" fmla="*/ 1289002 w 1485151"/>
                <a:gd name="connsiteY561" fmla="*/ 68521 h 1606703"/>
                <a:gd name="connsiteX562" fmla="*/ 1289859 w 1485151"/>
                <a:gd name="connsiteY562" fmla="*/ 61673 h 1606703"/>
                <a:gd name="connsiteX563" fmla="*/ 1289859 w 1485151"/>
                <a:gd name="connsiteY563" fmla="*/ 59105 h 1606703"/>
                <a:gd name="connsiteX564" fmla="*/ 1290716 w 1485151"/>
                <a:gd name="connsiteY564" fmla="*/ 53113 h 1606703"/>
                <a:gd name="connsiteX565" fmla="*/ 1290716 w 1485151"/>
                <a:gd name="connsiteY565" fmla="*/ 51401 h 1606703"/>
                <a:gd name="connsiteX566" fmla="*/ 1293282 w 1485151"/>
                <a:gd name="connsiteY566" fmla="*/ 48833 h 1606703"/>
                <a:gd name="connsiteX567" fmla="*/ 1294996 w 1485151"/>
                <a:gd name="connsiteY567" fmla="*/ 47121 h 1606703"/>
                <a:gd name="connsiteX568" fmla="*/ 1296705 w 1485151"/>
                <a:gd name="connsiteY568" fmla="*/ 46265 h 1606703"/>
                <a:gd name="connsiteX569" fmla="*/ 1300132 w 1485151"/>
                <a:gd name="connsiteY569" fmla="*/ 45409 h 1606703"/>
                <a:gd name="connsiteX570" fmla="*/ 1301842 w 1485151"/>
                <a:gd name="connsiteY570" fmla="*/ 45409 h 1606703"/>
                <a:gd name="connsiteX571" fmla="*/ 1305265 w 1485151"/>
                <a:gd name="connsiteY571" fmla="*/ 46265 h 1606703"/>
                <a:gd name="connsiteX572" fmla="*/ 1308692 w 1485151"/>
                <a:gd name="connsiteY572" fmla="*/ 47978 h 1606703"/>
                <a:gd name="connsiteX573" fmla="*/ 1310402 w 1485151"/>
                <a:gd name="connsiteY573" fmla="*/ 48833 h 1606703"/>
                <a:gd name="connsiteX574" fmla="*/ 1311259 w 1485151"/>
                <a:gd name="connsiteY574" fmla="*/ 50545 h 1606703"/>
                <a:gd name="connsiteX575" fmla="*/ 1311259 w 1485151"/>
                <a:gd name="connsiteY575" fmla="*/ 52257 h 1606703"/>
                <a:gd name="connsiteX576" fmla="*/ 1311259 w 1485151"/>
                <a:gd name="connsiteY576" fmla="*/ 54825 h 1606703"/>
                <a:gd name="connsiteX577" fmla="*/ 1309545 w 1485151"/>
                <a:gd name="connsiteY577" fmla="*/ 57393 h 1606703"/>
                <a:gd name="connsiteX578" fmla="*/ 1308692 w 1485151"/>
                <a:gd name="connsiteY578" fmla="*/ 59105 h 1606703"/>
                <a:gd name="connsiteX579" fmla="*/ 1306979 w 1485151"/>
                <a:gd name="connsiteY579" fmla="*/ 59961 h 1606703"/>
                <a:gd name="connsiteX580" fmla="*/ 1306122 w 1485151"/>
                <a:gd name="connsiteY580" fmla="*/ 60817 h 1606703"/>
                <a:gd name="connsiteX581" fmla="*/ 1303556 w 1485151"/>
                <a:gd name="connsiteY581" fmla="*/ 65097 h 1606703"/>
                <a:gd name="connsiteX582" fmla="*/ 1306979 w 1485151"/>
                <a:gd name="connsiteY582" fmla="*/ 72801 h 1606703"/>
                <a:gd name="connsiteX583" fmla="*/ 1309545 w 1485151"/>
                <a:gd name="connsiteY583" fmla="*/ 75369 h 1606703"/>
                <a:gd name="connsiteX584" fmla="*/ 1312116 w 1485151"/>
                <a:gd name="connsiteY584" fmla="*/ 77081 h 1606703"/>
                <a:gd name="connsiteX585" fmla="*/ 1314682 w 1485151"/>
                <a:gd name="connsiteY585" fmla="*/ 78793 h 1606703"/>
                <a:gd name="connsiteX586" fmla="*/ 1318105 w 1485151"/>
                <a:gd name="connsiteY586" fmla="*/ 80505 h 1606703"/>
                <a:gd name="connsiteX587" fmla="*/ 1319819 w 1485151"/>
                <a:gd name="connsiteY587" fmla="*/ 80505 h 1606703"/>
                <a:gd name="connsiteX588" fmla="*/ 1321532 w 1485151"/>
                <a:gd name="connsiteY588" fmla="*/ 79649 h 1606703"/>
                <a:gd name="connsiteX589" fmla="*/ 1335225 w 1485151"/>
                <a:gd name="connsiteY589" fmla="*/ 86497 h 1606703"/>
                <a:gd name="connsiteX590" fmla="*/ 1335225 w 1485151"/>
                <a:gd name="connsiteY590" fmla="*/ 93345 h 1606703"/>
                <a:gd name="connsiteX591" fmla="*/ 1335225 w 1485151"/>
                <a:gd name="connsiteY591" fmla="*/ 95057 h 1606703"/>
                <a:gd name="connsiteX592" fmla="*/ 1335225 w 1485151"/>
                <a:gd name="connsiteY592" fmla="*/ 96769 h 1606703"/>
                <a:gd name="connsiteX593" fmla="*/ 1343785 w 1485151"/>
                <a:gd name="connsiteY593" fmla="*/ 120737 h 1606703"/>
                <a:gd name="connsiteX594" fmla="*/ 1344642 w 1485151"/>
                <a:gd name="connsiteY594" fmla="*/ 122449 h 1606703"/>
                <a:gd name="connsiteX595" fmla="*/ 1347212 w 1485151"/>
                <a:gd name="connsiteY595" fmla="*/ 126729 h 1606703"/>
                <a:gd name="connsiteX596" fmla="*/ 1347212 w 1485151"/>
                <a:gd name="connsiteY596" fmla="*/ 126729 h 1606703"/>
                <a:gd name="connsiteX597" fmla="*/ 1348065 w 1485151"/>
                <a:gd name="connsiteY597" fmla="*/ 129297 h 1606703"/>
                <a:gd name="connsiteX598" fmla="*/ 1352345 w 1485151"/>
                <a:gd name="connsiteY598" fmla="*/ 140424 h 1606703"/>
                <a:gd name="connsiteX599" fmla="*/ 1354058 w 1485151"/>
                <a:gd name="connsiteY599" fmla="*/ 141280 h 1606703"/>
                <a:gd name="connsiteX600" fmla="*/ 1357482 w 1485151"/>
                <a:gd name="connsiteY600" fmla="*/ 142993 h 1606703"/>
                <a:gd name="connsiteX601" fmla="*/ 1363475 w 1485151"/>
                <a:gd name="connsiteY601" fmla="*/ 144704 h 1606703"/>
                <a:gd name="connsiteX602" fmla="*/ 1366042 w 1485151"/>
                <a:gd name="connsiteY602" fmla="*/ 144704 h 1606703"/>
                <a:gd name="connsiteX603" fmla="*/ 1369465 w 1485151"/>
                <a:gd name="connsiteY603" fmla="*/ 143849 h 1606703"/>
                <a:gd name="connsiteX604" fmla="*/ 1383161 w 1485151"/>
                <a:gd name="connsiteY604" fmla="*/ 150697 h 1606703"/>
                <a:gd name="connsiteX605" fmla="*/ 1384875 w 1485151"/>
                <a:gd name="connsiteY605" fmla="*/ 151553 h 1606703"/>
                <a:gd name="connsiteX606" fmla="*/ 1385732 w 1485151"/>
                <a:gd name="connsiteY606" fmla="*/ 153264 h 1606703"/>
                <a:gd name="connsiteX607" fmla="*/ 1386585 w 1485151"/>
                <a:gd name="connsiteY607" fmla="*/ 156688 h 1606703"/>
                <a:gd name="connsiteX608" fmla="*/ 1386585 w 1485151"/>
                <a:gd name="connsiteY608" fmla="*/ 160113 h 1606703"/>
                <a:gd name="connsiteX609" fmla="*/ 1384875 w 1485151"/>
                <a:gd name="connsiteY609" fmla="*/ 160968 h 1606703"/>
                <a:gd name="connsiteX610" fmla="*/ 1384018 w 1485151"/>
                <a:gd name="connsiteY610" fmla="*/ 161824 h 1606703"/>
                <a:gd name="connsiteX611" fmla="*/ 1379738 w 1485151"/>
                <a:gd name="connsiteY611" fmla="*/ 170384 h 1606703"/>
                <a:gd name="connsiteX612" fmla="*/ 1379738 w 1485151"/>
                <a:gd name="connsiteY612" fmla="*/ 172097 h 1606703"/>
                <a:gd name="connsiteX613" fmla="*/ 1379738 w 1485151"/>
                <a:gd name="connsiteY613" fmla="*/ 173808 h 1606703"/>
                <a:gd name="connsiteX614" fmla="*/ 1382305 w 1485151"/>
                <a:gd name="connsiteY614" fmla="*/ 192640 h 1606703"/>
                <a:gd name="connsiteX615" fmla="*/ 1382305 w 1485151"/>
                <a:gd name="connsiteY615" fmla="*/ 194352 h 1606703"/>
                <a:gd name="connsiteX616" fmla="*/ 1391721 w 1485151"/>
                <a:gd name="connsiteY616" fmla="*/ 212328 h 1606703"/>
                <a:gd name="connsiteX617" fmla="*/ 1396001 w 1485151"/>
                <a:gd name="connsiteY617" fmla="*/ 219177 h 1606703"/>
                <a:gd name="connsiteX618" fmla="*/ 1409698 w 1485151"/>
                <a:gd name="connsiteY618" fmla="*/ 232872 h 1606703"/>
                <a:gd name="connsiteX619" fmla="*/ 1415692 w 1485151"/>
                <a:gd name="connsiteY619" fmla="*/ 238008 h 1606703"/>
                <a:gd name="connsiteX620" fmla="*/ 1418258 w 1485151"/>
                <a:gd name="connsiteY620" fmla="*/ 240576 h 1606703"/>
                <a:gd name="connsiteX621" fmla="*/ 1423395 w 1485151"/>
                <a:gd name="connsiteY621" fmla="*/ 247424 h 1606703"/>
                <a:gd name="connsiteX622" fmla="*/ 1425104 w 1485151"/>
                <a:gd name="connsiteY622" fmla="*/ 249992 h 1606703"/>
                <a:gd name="connsiteX623" fmla="*/ 1425104 w 1485151"/>
                <a:gd name="connsiteY623" fmla="*/ 251704 h 1606703"/>
                <a:gd name="connsiteX624" fmla="*/ 1425104 w 1485151"/>
                <a:gd name="connsiteY624" fmla="*/ 253416 h 1606703"/>
                <a:gd name="connsiteX625" fmla="*/ 1423395 w 1485151"/>
                <a:gd name="connsiteY625" fmla="*/ 283376 h 1606703"/>
                <a:gd name="connsiteX626" fmla="*/ 1422538 w 1485151"/>
                <a:gd name="connsiteY626" fmla="*/ 286799 h 1606703"/>
                <a:gd name="connsiteX627" fmla="*/ 1421681 w 1485151"/>
                <a:gd name="connsiteY627" fmla="*/ 290224 h 1606703"/>
                <a:gd name="connsiteX628" fmla="*/ 1416544 w 1485151"/>
                <a:gd name="connsiteY628" fmla="*/ 299639 h 1606703"/>
                <a:gd name="connsiteX629" fmla="*/ 1415692 w 1485151"/>
                <a:gd name="connsiteY629" fmla="*/ 309056 h 1606703"/>
                <a:gd name="connsiteX630" fmla="*/ 1417401 w 1485151"/>
                <a:gd name="connsiteY630" fmla="*/ 314192 h 1606703"/>
                <a:gd name="connsiteX631" fmla="*/ 1423395 w 1485151"/>
                <a:gd name="connsiteY631" fmla="*/ 338159 h 1606703"/>
                <a:gd name="connsiteX632" fmla="*/ 1420824 w 1485151"/>
                <a:gd name="connsiteY632" fmla="*/ 343296 h 1606703"/>
                <a:gd name="connsiteX633" fmla="*/ 1419972 w 1485151"/>
                <a:gd name="connsiteY633" fmla="*/ 345007 h 1606703"/>
                <a:gd name="connsiteX634" fmla="*/ 1418258 w 1485151"/>
                <a:gd name="connsiteY634" fmla="*/ 346719 h 1606703"/>
                <a:gd name="connsiteX635" fmla="*/ 1413121 w 1485151"/>
                <a:gd name="connsiteY635" fmla="*/ 350143 h 1606703"/>
                <a:gd name="connsiteX636" fmla="*/ 1409698 w 1485151"/>
                <a:gd name="connsiteY636" fmla="*/ 351856 h 1606703"/>
                <a:gd name="connsiteX637" fmla="*/ 1407984 w 1485151"/>
                <a:gd name="connsiteY637" fmla="*/ 352712 h 1606703"/>
                <a:gd name="connsiteX638" fmla="*/ 1400281 w 1485151"/>
                <a:gd name="connsiteY638" fmla="*/ 356136 h 1606703"/>
                <a:gd name="connsiteX639" fmla="*/ 1396858 w 1485151"/>
                <a:gd name="connsiteY639" fmla="*/ 357847 h 1606703"/>
                <a:gd name="connsiteX640" fmla="*/ 1393435 w 1485151"/>
                <a:gd name="connsiteY640" fmla="*/ 359559 h 1606703"/>
                <a:gd name="connsiteX641" fmla="*/ 1388298 w 1485151"/>
                <a:gd name="connsiteY641" fmla="*/ 361272 h 1606703"/>
                <a:gd name="connsiteX642" fmla="*/ 1386585 w 1485151"/>
                <a:gd name="connsiteY642" fmla="*/ 360416 h 1606703"/>
                <a:gd name="connsiteX643" fmla="*/ 1384875 w 1485151"/>
                <a:gd name="connsiteY643" fmla="*/ 358703 h 1606703"/>
                <a:gd name="connsiteX644" fmla="*/ 1382305 w 1485151"/>
                <a:gd name="connsiteY644" fmla="*/ 356992 h 1606703"/>
                <a:gd name="connsiteX645" fmla="*/ 1378881 w 1485151"/>
                <a:gd name="connsiteY645" fmla="*/ 354423 h 1606703"/>
                <a:gd name="connsiteX646" fmla="*/ 1375458 w 1485151"/>
                <a:gd name="connsiteY646" fmla="*/ 352712 h 1606703"/>
                <a:gd name="connsiteX647" fmla="*/ 1370322 w 1485151"/>
                <a:gd name="connsiteY647" fmla="*/ 351856 h 1606703"/>
                <a:gd name="connsiteX648" fmla="*/ 1366898 w 1485151"/>
                <a:gd name="connsiteY648" fmla="*/ 351856 h 1606703"/>
                <a:gd name="connsiteX649" fmla="*/ 1360905 w 1485151"/>
                <a:gd name="connsiteY649" fmla="*/ 351856 h 1606703"/>
                <a:gd name="connsiteX650" fmla="*/ 1359195 w 1485151"/>
                <a:gd name="connsiteY650" fmla="*/ 352712 h 1606703"/>
                <a:gd name="connsiteX651" fmla="*/ 1356625 w 1485151"/>
                <a:gd name="connsiteY651" fmla="*/ 353567 h 1606703"/>
                <a:gd name="connsiteX652" fmla="*/ 1354915 w 1485151"/>
                <a:gd name="connsiteY652" fmla="*/ 355279 h 1606703"/>
                <a:gd name="connsiteX653" fmla="*/ 1353202 w 1485151"/>
                <a:gd name="connsiteY653" fmla="*/ 356992 h 1606703"/>
                <a:gd name="connsiteX654" fmla="*/ 1348065 w 1485151"/>
                <a:gd name="connsiteY654" fmla="*/ 370687 h 1606703"/>
                <a:gd name="connsiteX655" fmla="*/ 1348065 w 1485151"/>
                <a:gd name="connsiteY655" fmla="*/ 372399 h 1606703"/>
                <a:gd name="connsiteX656" fmla="*/ 1348065 w 1485151"/>
                <a:gd name="connsiteY656" fmla="*/ 378391 h 1606703"/>
                <a:gd name="connsiteX657" fmla="*/ 1348065 w 1485151"/>
                <a:gd name="connsiteY657" fmla="*/ 380959 h 1606703"/>
                <a:gd name="connsiteX658" fmla="*/ 1348065 w 1485151"/>
                <a:gd name="connsiteY658" fmla="*/ 382671 h 1606703"/>
                <a:gd name="connsiteX659" fmla="*/ 1348922 w 1485151"/>
                <a:gd name="connsiteY659" fmla="*/ 384383 h 1606703"/>
                <a:gd name="connsiteX660" fmla="*/ 1349778 w 1485151"/>
                <a:gd name="connsiteY660" fmla="*/ 386096 h 1606703"/>
                <a:gd name="connsiteX661" fmla="*/ 1358338 w 1485151"/>
                <a:gd name="connsiteY661" fmla="*/ 397223 h 1606703"/>
                <a:gd name="connsiteX662" fmla="*/ 1368612 w 1485151"/>
                <a:gd name="connsiteY662" fmla="*/ 403216 h 1606703"/>
                <a:gd name="connsiteX663" fmla="*/ 1370322 w 1485151"/>
                <a:gd name="connsiteY663" fmla="*/ 404071 h 1606703"/>
                <a:gd name="connsiteX664" fmla="*/ 1371178 w 1485151"/>
                <a:gd name="connsiteY664" fmla="*/ 405783 h 1606703"/>
                <a:gd name="connsiteX665" fmla="*/ 1373745 w 1485151"/>
                <a:gd name="connsiteY665" fmla="*/ 411775 h 1606703"/>
                <a:gd name="connsiteX666" fmla="*/ 1375458 w 1485151"/>
                <a:gd name="connsiteY666" fmla="*/ 419479 h 1606703"/>
                <a:gd name="connsiteX667" fmla="*/ 1388298 w 1485151"/>
                <a:gd name="connsiteY667" fmla="*/ 433175 h 1606703"/>
                <a:gd name="connsiteX668" fmla="*/ 1390865 w 1485151"/>
                <a:gd name="connsiteY668" fmla="*/ 435743 h 1606703"/>
                <a:gd name="connsiteX669" fmla="*/ 1391721 w 1485151"/>
                <a:gd name="connsiteY669" fmla="*/ 439167 h 1606703"/>
                <a:gd name="connsiteX670" fmla="*/ 1391721 w 1485151"/>
                <a:gd name="connsiteY670" fmla="*/ 440879 h 1606703"/>
                <a:gd name="connsiteX671" fmla="*/ 1390865 w 1485151"/>
                <a:gd name="connsiteY671" fmla="*/ 453718 h 1606703"/>
                <a:gd name="connsiteX672" fmla="*/ 1390012 w 1485151"/>
                <a:gd name="connsiteY672" fmla="*/ 455431 h 1606703"/>
                <a:gd name="connsiteX673" fmla="*/ 1388298 w 1485151"/>
                <a:gd name="connsiteY673" fmla="*/ 457143 h 1606703"/>
                <a:gd name="connsiteX674" fmla="*/ 1386585 w 1485151"/>
                <a:gd name="connsiteY674" fmla="*/ 458855 h 1606703"/>
                <a:gd name="connsiteX675" fmla="*/ 1385732 w 1485151"/>
                <a:gd name="connsiteY675" fmla="*/ 460567 h 1606703"/>
                <a:gd name="connsiteX676" fmla="*/ 1387441 w 1485151"/>
                <a:gd name="connsiteY676" fmla="*/ 463991 h 1606703"/>
                <a:gd name="connsiteX677" fmla="*/ 1392578 w 1485151"/>
                <a:gd name="connsiteY677" fmla="*/ 469127 h 1606703"/>
                <a:gd name="connsiteX678" fmla="*/ 1394292 w 1485151"/>
                <a:gd name="connsiteY678" fmla="*/ 469983 h 1606703"/>
                <a:gd name="connsiteX679" fmla="*/ 1413121 w 1485151"/>
                <a:gd name="connsiteY679" fmla="*/ 478543 h 1606703"/>
                <a:gd name="connsiteX680" fmla="*/ 1413978 w 1485151"/>
                <a:gd name="connsiteY680" fmla="*/ 480255 h 1606703"/>
                <a:gd name="connsiteX681" fmla="*/ 1417401 w 1485151"/>
                <a:gd name="connsiteY681" fmla="*/ 485391 h 1606703"/>
                <a:gd name="connsiteX682" fmla="*/ 1418258 w 1485151"/>
                <a:gd name="connsiteY682" fmla="*/ 486247 h 1606703"/>
                <a:gd name="connsiteX683" fmla="*/ 1420824 w 1485151"/>
                <a:gd name="connsiteY683" fmla="*/ 487958 h 1606703"/>
                <a:gd name="connsiteX684" fmla="*/ 1424252 w 1485151"/>
                <a:gd name="connsiteY684" fmla="*/ 489671 h 1606703"/>
                <a:gd name="connsiteX685" fmla="*/ 1427675 w 1485151"/>
                <a:gd name="connsiteY685" fmla="*/ 491382 h 1606703"/>
                <a:gd name="connsiteX686" fmla="*/ 1440515 w 1485151"/>
                <a:gd name="connsiteY686" fmla="*/ 496518 h 1606703"/>
                <a:gd name="connsiteX687" fmla="*/ 1462772 w 1485151"/>
                <a:gd name="connsiteY687" fmla="*/ 490527 h 1606703"/>
                <a:gd name="connsiteX688" fmla="*/ 1467904 w 1485151"/>
                <a:gd name="connsiteY688" fmla="*/ 488815 h 1606703"/>
                <a:gd name="connsiteX689" fmla="*/ 1469618 w 1485151"/>
                <a:gd name="connsiteY689" fmla="*/ 487958 h 1606703"/>
                <a:gd name="connsiteX690" fmla="*/ 1471331 w 1485151"/>
                <a:gd name="connsiteY690" fmla="*/ 487102 h 1606703"/>
                <a:gd name="connsiteX691" fmla="*/ 1478178 w 1485151"/>
                <a:gd name="connsiteY691" fmla="*/ 487102 h 1606703"/>
                <a:gd name="connsiteX692" fmla="*/ 1481601 w 1485151"/>
                <a:gd name="connsiteY692" fmla="*/ 491382 h 1606703"/>
                <a:gd name="connsiteX693" fmla="*/ 1476464 w 1485151"/>
                <a:gd name="connsiteY693" fmla="*/ 501655 h 1606703"/>
                <a:gd name="connsiteX694" fmla="*/ 1458492 w 1485151"/>
                <a:gd name="connsiteY694" fmla="*/ 540175 h 1606703"/>
                <a:gd name="connsiteX695" fmla="*/ 1457635 w 1485151"/>
                <a:gd name="connsiteY695" fmla="*/ 541886 h 1606703"/>
                <a:gd name="connsiteX696" fmla="*/ 1455064 w 1485151"/>
                <a:gd name="connsiteY696" fmla="*/ 547022 h 1606703"/>
                <a:gd name="connsiteX697" fmla="*/ 1451641 w 1485151"/>
                <a:gd name="connsiteY697" fmla="*/ 555582 h 1606703"/>
                <a:gd name="connsiteX698" fmla="*/ 1449075 w 1485151"/>
                <a:gd name="connsiteY698" fmla="*/ 561575 h 1606703"/>
                <a:gd name="connsiteX699" fmla="*/ 1446504 w 1485151"/>
                <a:gd name="connsiteY699" fmla="*/ 565855 h 1606703"/>
                <a:gd name="connsiteX700" fmla="*/ 1442224 w 1485151"/>
                <a:gd name="connsiteY700" fmla="*/ 575270 h 1606703"/>
                <a:gd name="connsiteX701" fmla="*/ 1437944 w 1485151"/>
                <a:gd name="connsiteY701" fmla="*/ 582118 h 1606703"/>
                <a:gd name="connsiteX702" fmla="*/ 1435378 w 1485151"/>
                <a:gd name="connsiteY702" fmla="*/ 586398 h 1606703"/>
                <a:gd name="connsiteX703" fmla="*/ 1419972 w 1485151"/>
                <a:gd name="connsiteY703" fmla="*/ 607798 h 1606703"/>
                <a:gd name="connsiteX704" fmla="*/ 1407132 w 1485151"/>
                <a:gd name="connsiteY704" fmla="*/ 625774 h 1606703"/>
                <a:gd name="connsiteX705" fmla="*/ 1398572 w 1485151"/>
                <a:gd name="connsiteY705" fmla="*/ 635190 h 1606703"/>
                <a:gd name="connsiteX706" fmla="*/ 1396858 w 1485151"/>
                <a:gd name="connsiteY706" fmla="*/ 636902 h 1606703"/>
                <a:gd name="connsiteX707" fmla="*/ 1394292 w 1485151"/>
                <a:gd name="connsiteY707" fmla="*/ 642037 h 1606703"/>
                <a:gd name="connsiteX708" fmla="*/ 1393435 w 1485151"/>
                <a:gd name="connsiteY708" fmla="*/ 643750 h 1606703"/>
                <a:gd name="connsiteX709" fmla="*/ 1393435 w 1485151"/>
                <a:gd name="connsiteY709" fmla="*/ 646317 h 1606703"/>
                <a:gd name="connsiteX710" fmla="*/ 1387441 w 1485151"/>
                <a:gd name="connsiteY710" fmla="*/ 660014 h 1606703"/>
                <a:gd name="connsiteX711" fmla="*/ 1379738 w 1485151"/>
                <a:gd name="connsiteY711" fmla="*/ 669430 h 1606703"/>
                <a:gd name="connsiteX712" fmla="*/ 1335225 w 1485151"/>
                <a:gd name="connsiteY712" fmla="*/ 719077 h 1606703"/>
                <a:gd name="connsiteX713" fmla="*/ 1334372 w 1485151"/>
                <a:gd name="connsiteY713" fmla="*/ 719934 h 1606703"/>
                <a:gd name="connsiteX714" fmla="*/ 1330092 w 1485151"/>
                <a:gd name="connsiteY714" fmla="*/ 723357 h 1606703"/>
                <a:gd name="connsiteX715" fmla="*/ 1329235 w 1485151"/>
                <a:gd name="connsiteY715" fmla="*/ 724214 h 1606703"/>
                <a:gd name="connsiteX716" fmla="*/ 1310402 w 1485151"/>
                <a:gd name="connsiteY716" fmla="*/ 732774 h 1606703"/>
                <a:gd name="connsiteX717" fmla="*/ 1308692 w 1485151"/>
                <a:gd name="connsiteY717" fmla="*/ 733630 h 1606703"/>
                <a:gd name="connsiteX718" fmla="*/ 1306979 w 1485151"/>
                <a:gd name="connsiteY718" fmla="*/ 733630 h 1606703"/>
                <a:gd name="connsiteX719" fmla="*/ 1300985 w 1485151"/>
                <a:gd name="connsiteY719" fmla="*/ 733630 h 1606703"/>
                <a:gd name="connsiteX720" fmla="*/ 1300132 w 1485151"/>
                <a:gd name="connsiteY720" fmla="*/ 733630 h 1606703"/>
                <a:gd name="connsiteX721" fmla="*/ 1299276 w 1485151"/>
                <a:gd name="connsiteY721" fmla="*/ 733630 h 1606703"/>
                <a:gd name="connsiteX722" fmla="*/ 1299276 w 1485151"/>
                <a:gd name="connsiteY722" fmla="*/ 732774 h 1606703"/>
                <a:gd name="connsiteX723" fmla="*/ 1303556 w 1485151"/>
                <a:gd name="connsiteY723" fmla="*/ 719077 h 1606703"/>
                <a:gd name="connsiteX724" fmla="*/ 1303556 w 1485151"/>
                <a:gd name="connsiteY724" fmla="*/ 718221 h 1606703"/>
                <a:gd name="connsiteX725" fmla="*/ 1304412 w 1485151"/>
                <a:gd name="connsiteY725" fmla="*/ 717365 h 1606703"/>
                <a:gd name="connsiteX726" fmla="*/ 1306979 w 1485151"/>
                <a:gd name="connsiteY726" fmla="*/ 716510 h 1606703"/>
                <a:gd name="connsiteX727" fmla="*/ 1307836 w 1485151"/>
                <a:gd name="connsiteY727" fmla="*/ 716510 h 1606703"/>
                <a:gd name="connsiteX728" fmla="*/ 1308692 w 1485151"/>
                <a:gd name="connsiteY728" fmla="*/ 706237 h 1606703"/>
                <a:gd name="connsiteX729" fmla="*/ 1308692 w 1485151"/>
                <a:gd name="connsiteY729" fmla="*/ 705381 h 1606703"/>
                <a:gd name="connsiteX730" fmla="*/ 1308692 w 1485151"/>
                <a:gd name="connsiteY730" fmla="*/ 704525 h 1606703"/>
                <a:gd name="connsiteX731" fmla="*/ 1304412 w 1485151"/>
                <a:gd name="connsiteY731" fmla="*/ 686550 h 1606703"/>
                <a:gd name="connsiteX732" fmla="*/ 1304412 w 1485151"/>
                <a:gd name="connsiteY732" fmla="*/ 685694 h 1606703"/>
                <a:gd name="connsiteX733" fmla="*/ 1303556 w 1485151"/>
                <a:gd name="connsiteY733" fmla="*/ 685694 h 1606703"/>
                <a:gd name="connsiteX734" fmla="*/ 1297562 w 1485151"/>
                <a:gd name="connsiteY734" fmla="*/ 685694 h 1606703"/>
                <a:gd name="connsiteX735" fmla="*/ 1288145 w 1485151"/>
                <a:gd name="connsiteY735" fmla="*/ 684837 h 1606703"/>
                <a:gd name="connsiteX736" fmla="*/ 1285579 w 1485151"/>
                <a:gd name="connsiteY736" fmla="*/ 683126 h 1606703"/>
                <a:gd name="connsiteX737" fmla="*/ 1283013 w 1485151"/>
                <a:gd name="connsiteY737" fmla="*/ 679701 h 1606703"/>
                <a:gd name="connsiteX738" fmla="*/ 1283013 w 1485151"/>
                <a:gd name="connsiteY738" fmla="*/ 678846 h 1606703"/>
                <a:gd name="connsiteX739" fmla="*/ 1281299 w 1485151"/>
                <a:gd name="connsiteY739" fmla="*/ 669430 h 1606703"/>
                <a:gd name="connsiteX740" fmla="*/ 1275305 w 1485151"/>
                <a:gd name="connsiteY740" fmla="*/ 660870 h 1606703"/>
                <a:gd name="connsiteX741" fmla="*/ 1275305 w 1485151"/>
                <a:gd name="connsiteY741" fmla="*/ 660870 h 1606703"/>
                <a:gd name="connsiteX742" fmla="*/ 1274453 w 1485151"/>
                <a:gd name="connsiteY742" fmla="*/ 661726 h 1606703"/>
                <a:gd name="connsiteX743" fmla="*/ 1274453 w 1485151"/>
                <a:gd name="connsiteY743" fmla="*/ 662581 h 1606703"/>
                <a:gd name="connsiteX744" fmla="*/ 1271882 w 1485151"/>
                <a:gd name="connsiteY744" fmla="*/ 667717 h 1606703"/>
                <a:gd name="connsiteX745" fmla="*/ 1267602 w 1485151"/>
                <a:gd name="connsiteY745" fmla="*/ 683126 h 1606703"/>
                <a:gd name="connsiteX746" fmla="*/ 1267602 w 1485151"/>
                <a:gd name="connsiteY746" fmla="*/ 683981 h 1606703"/>
                <a:gd name="connsiteX747" fmla="*/ 1267602 w 1485151"/>
                <a:gd name="connsiteY747" fmla="*/ 684837 h 1606703"/>
                <a:gd name="connsiteX748" fmla="*/ 1267602 w 1485151"/>
                <a:gd name="connsiteY748" fmla="*/ 685694 h 1606703"/>
                <a:gd name="connsiteX749" fmla="*/ 1268459 w 1485151"/>
                <a:gd name="connsiteY749" fmla="*/ 686550 h 1606703"/>
                <a:gd name="connsiteX750" fmla="*/ 1268459 w 1485151"/>
                <a:gd name="connsiteY750" fmla="*/ 687406 h 1606703"/>
                <a:gd name="connsiteX751" fmla="*/ 1266745 w 1485151"/>
                <a:gd name="connsiteY751" fmla="*/ 691686 h 1606703"/>
                <a:gd name="connsiteX752" fmla="*/ 1261613 w 1485151"/>
                <a:gd name="connsiteY752" fmla="*/ 700245 h 1606703"/>
                <a:gd name="connsiteX753" fmla="*/ 1260756 w 1485151"/>
                <a:gd name="connsiteY753" fmla="*/ 701101 h 1606703"/>
                <a:gd name="connsiteX754" fmla="*/ 1256476 w 1485151"/>
                <a:gd name="connsiteY754" fmla="*/ 705381 h 1606703"/>
                <a:gd name="connsiteX755" fmla="*/ 1255619 w 1485151"/>
                <a:gd name="connsiteY755" fmla="*/ 705381 h 1606703"/>
                <a:gd name="connsiteX756" fmla="*/ 1254762 w 1485151"/>
                <a:gd name="connsiteY756" fmla="*/ 705381 h 1606703"/>
                <a:gd name="connsiteX757" fmla="*/ 1253905 w 1485151"/>
                <a:gd name="connsiteY757" fmla="*/ 705381 h 1606703"/>
                <a:gd name="connsiteX758" fmla="*/ 1249625 w 1485151"/>
                <a:gd name="connsiteY758" fmla="*/ 702814 h 1606703"/>
                <a:gd name="connsiteX759" fmla="*/ 1249625 w 1485151"/>
                <a:gd name="connsiteY759" fmla="*/ 701957 h 1606703"/>
                <a:gd name="connsiteX760" fmla="*/ 1246202 w 1485151"/>
                <a:gd name="connsiteY760" fmla="*/ 690830 h 1606703"/>
                <a:gd name="connsiteX761" fmla="*/ 1244493 w 1485151"/>
                <a:gd name="connsiteY761" fmla="*/ 684837 h 1606703"/>
                <a:gd name="connsiteX762" fmla="*/ 1244493 w 1485151"/>
                <a:gd name="connsiteY762" fmla="*/ 683981 h 1606703"/>
                <a:gd name="connsiteX763" fmla="*/ 1245345 w 1485151"/>
                <a:gd name="connsiteY763" fmla="*/ 681414 h 1606703"/>
                <a:gd name="connsiteX764" fmla="*/ 1246202 w 1485151"/>
                <a:gd name="connsiteY764" fmla="*/ 680557 h 1606703"/>
                <a:gd name="connsiteX765" fmla="*/ 1247059 w 1485151"/>
                <a:gd name="connsiteY765" fmla="*/ 680557 h 1606703"/>
                <a:gd name="connsiteX766" fmla="*/ 1248773 w 1485151"/>
                <a:gd name="connsiteY766" fmla="*/ 679701 h 1606703"/>
                <a:gd name="connsiteX767" fmla="*/ 1249625 w 1485151"/>
                <a:gd name="connsiteY767" fmla="*/ 678846 h 1606703"/>
                <a:gd name="connsiteX768" fmla="*/ 1250482 w 1485151"/>
                <a:gd name="connsiteY768" fmla="*/ 677134 h 1606703"/>
                <a:gd name="connsiteX769" fmla="*/ 1250482 w 1485151"/>
                <a:gd name="connsiteY769" fmla="*/ 676277 h 1606703"/>
                <a:gd name="connsiteX770" fmla="*/ 1248773 w 1485151"/>
                <a:gd name="connsiteY770" fmla="*/ 674566 h 1606703"/>
                <a:gd name="connsiteX771" fmla="*/ 1247916 w 1485151"/>
                <a:gd name="connsiteY771" fmla="*/ 673710 h 1606703"/>
                <a:gd name="connsiteX772" fmla="*/ 1247059 w 1485151"/>
                <a:gd name="connsiteY772" fmla="*/ 673710 h 1606703"/>
                <a:gd name="connsiteX773" fmla="*/ 1241922 w 1485151"/>
                <a:gd name="connsiteY773" fmla="*/ 681414 h 1606703"/>
                <a:gd name="connsiteX774" fmla="*/ 1239356 w 1485151"/>
                <a:gd name="connsiteY774" fmla="*/ 687406 h 1606703"/>
                <a:gd name="connsiteX775" fmla="*/ 1242779 w 1485151"/>
                <a:gd name="connsiteY775" fmla="*/ 694254 h 1606703"/>
                <a:gd name="connsiteX776" fmla="*/ 1248773 w 1485151"/>
                <a:gd name="connsiteY776" fmla="*/ 704525 h 1606703"/>
                <a:gd name="connsiteX777" fmla="*/ 1249625 w 1485151"/>
                <a:gd name="connsiteY777" fmla="*/ 705381 h 1606703"/>
                <a:gd name="connsiteX778" fmla="*/ 1253053 w 1485151"/>
                <a:gd name="connsiteY778" fmla="*/ 707094 h 1606703"/>
                <a:gd name="connsiteX779" fmla="*/ 1254762 w 1485151"/>
                <a:gd name="connsiteY779" fmla="*/ 707950 h 1606703"/>
                <a:gd name="connsiteX780" fmla="*/ 1255619 w 1485151"/>
                <a:gd name="connsiteY780" fmla="*/ 707094 h 1606703"/>
                <a:gd name="connsiteX781" fmla="*/ 1256476 w 1485151"/>
                <a:gd name="connsiteY781" fmla="*/ 706237 h 1606703"/>
                <a:gd name="connsiteX782" fmla="*/ 1257333 w 1485151"/>
                <a:gd name="connsiteY782" fmla="*/ 704525 h 1606703"/>
                <a:gd name="connsiteX783" fmla="*/ 1258185 w 1485151"/>
                <a:gd name="connsiteY783" fmla="*/ 704525 h 1606703"/>
                <a:gd name="connsiteX784" fmla="*/ 1259042 w 1485151"/>
                <a:gd name="connsiteY784" fmla="*/ 704525 h 1606703"/>
                <a:gd name="connsiteX785" fmla="*/ 1269316 w 1485151"/>
                <a:gd name="connsiteY785" fmla="*/ 707094 h 1606703"/>
                <a:gd name="connsiteX786" fmla="*/ 1271025 w 1485151"/>
                <a:gd name="connsiteY786" fmla="*/ 707950 h 1606703"/>
                <a:gd name="connsiteX787" fmla="*/ 1265893 w 1485151"/>
                <a:gd name="connsiteY787" fmla="*/ 725925 h 1606703"/>
                <a:gd name="connsiteX788" fmla="*/ 1261613 w 1485151"/>
                <a:gd name="connsiteY788" fmla="*/ 731917 h 1606703"/>
                <a:gd name="connsiteX789" fmla="*/ 1253905 w 1485151"/>
                <a:gd name="connsiteY789" fmla="*/ 737909 h 1606703"/>
                <a:gd name="connsiteX790" fmla="*/ 1253053 w 1485151"/>
                <a:gd name="connsiteY790" fmla="*/ 738765 h 1606703"/>
                <a:gd name="connsiteX791" fmla="*/ 1251339 w 1485151"/>
                <a:gd name="connsiteY791" fmla="*/ 756741 h 1606703"/>
                <a:gd name="connsiteX792" fmla="*/ 1250482 w 1485151"/>
                <a:gd name="connsiteY792" fmla="*/ 757597 h 1606703"/>
                <a:gd name="connsiteX793" fmla="*/ 1238499 w 1485151"/>
                <a:gd name="connsiteY793" fmla="*/ 766157 h 1606703"/>
                <a:gd name="connsiteX794" fmla="*/ 1237642 w 1485151"/>
                <a:gd name="connsiteY794" fmla="*/ 767014 h 1606703"/>
                <a:gd name="connsiteX795" fmla="*/ 1235933 w 1485151"/>
                <a:gd name="connsiteY795" fmla="*/ 768725 h 1606703"/>
                <a:gd name="connsiteX796" fmla="*/ 1233362 w 1485151"/>
                <a:gd name="connsiteY796" fmla="*/ 773861 h 1606703"/>
                <a:gd name="connsiteX797" fmla="*/ 1231653 w 1485151"/>
                <a:gd name="connsiteY797" fmla="*/ 777285 h 1606703"/>
                <a:gd name="connsiteX798" fmla="*/ 1230796 w 1485151"/>
                <a:gd name="connsiteY798" fmla="*/ 782421 h 1606703"/>
                <a:gd name="connsiteX799" fmla="*/ 1232505 w 1485151"/>
                <a:gd name="connsiteY799" fmla="*/ 790981 h 1606703"/>
                <a:gd name="connsiteX800" fmla="*/ 1230796 w 1485151"/>
                <a:gd name="connsiteY800" fmla="*/ 790125 h 1606703"/>
                <a:gd name="connsiteX801" fmla="*/ 1225659 w 1485151"/>
                <a:gd name="connsiteY801" fmla="*/ 787557 h 1606703"/>
                <a:gd name="connsiteX802" fmla="*/ 1217956 w 1485151"/>
                <a:gd name="connsiteY802" fmla="*/ 786701 h 1606703"/>
                <a:gd name="connsiteX803" fmla="*/ 1215386 w 1485151"/>
                <a:gd name="connsiteY803" fmla="*/ 790125 h 1606703"/>
                <a:gd name="connsiteX804" fmla="*/ 1215386 w 1485151"/>
                <a:gd name="connsiteY804" fmla="*/ 790981 h 1606703"/>
                <a:gd name="connsiteX805" fmla="*/ 1211962 w 1485151"/>
                <a:gd name="connsiteY805" fmla="*/ 816661 h 1606703"/>
                <a:gd name="connsiteX806" fmla="*/ 1214533 w 1485151"/>
                <a:gd name="connsiteY806" fmla="*/ 810669 h 1606703"/>
                <a:gd name="connsiteX807" fmla="*/ 1215386 w 1485151"/>
                <a:gd name="connsiteY807" fmla="*/ 808956 h 1606703"/>
                <a:gd name="connsiteX808" fmla="*/ 1216242 w 1485151"/>
                <a:gd name="connsiteY808" fmla="*/ 807245 h 1606703"/>
                <a:gd name="connsiteX809" fmla="*/ 1217099 w 1485151"/>
                <a:gd name="connsiteY809" fmla="*/ 807245 h 1606703"/>
                <a:gd name="connsiteX810" fmla="*/ 1217956 w 1485151"/>
                <a:gd name="connsiteY810" fmla="*/ 807245 h 1606703"/>
                <a:gd name="connsiteX811" fmla="*/ 1222236 w 1485151"/>
                <a:gd name="connsiteY811" fmla="*/ 809813 h 1606703"/>
                <a:gd name="connsiteX812" fmla="*/ 1223945 w 1485151"/>
                <a:gd name="connsiteY812" fmla="*/ 810669 h 1606703"/>
                <a:gd name="connsiteX813" fmla="*/ 1225659 w 1485151"/>
                <a:gd name="connsiteY813" fmla="*/ 815805 h 1606703"/>
                <a:gd name="connsiteX814" fmla="*/ 1223093 w 1485151"/>
                <a:gd name="connsiteY814" fmla="*/ 820085 h 1606703"/>
                <a:gd name="connsiteX815" fmla="*/ 1223945 w 1485151"/>
                <a:gd name="connsiteY815" fmla="*/ 826076 h 1606703"/>
                <a:gd name="connsiteX816" fmla="*/ 1227373 w 1485151"/>
                <a:gd name="connsiteY816" fmla="*/ 829501 h 1606703"/>
                <a:gd name="connsiteX817" fmla="*/ 1230796 w 1485151"/>
                <a:gd name="connsiteY817" fmla="*/ 838916 h 1606703"/>
                <a:gd name="connsiteX818" fmla="*/ 1230796 w 1485151"/>
                <a:gd name="connsiteY818" fmla="*/ 840629 h 1606703"/>
                <a:gd name="connsiteX819" fmla="*/ 1224802 w 1485151"/>
                <a:gd name="connsiteY819" fmla="*/ 856893 h 1606703"/>
                <a:gd name="connsiteX820" fmla="*/ 1219666 w 1485151"/>
                <a:gd name="connsiteY820" fmla="*/ 865453 h 1606703"/>
                <a:gd name="connsiteX821" fmla="*/ 1223093 w 1485151"/>
                <a:gd name="connsiteY821" fmla="*/ 886853 h 1606703"/>
                <a:gd name="connsiteX822" fmla="*/ 1225659 w 1485151"/>
                <a:gd name="connsiteY822" fmla="*/ 892844 h 1606703"/>
                <a:gd name="connsiteX823" fmla="*/ 1225659 w 1485151"/>
                <a:gd name="connsiteY823" fmla="*/ 899693 h 1606703"/>
                <a:gd name="connsiteX824" fmla="*/ 1225659 w 1485151"/>
                <a:gd name="connsiteY824" fmla="*/ 900549 h 1606703"/>
                <a:gd name="connsiteX825" fmla="*/ 1225659 w 1485151"/>
                <a:gd name="connsiteY825" fmla="*/ 901404 h 1606703"/>
                <a:gd name="connsiteX826" fmla="*/ 1224802 w 1485151"/>
                <a:gd name="connsiteY826" fmla="*/ 902260 h 1606703"/>
                <a:gd name="connsiteX827" fmla="*/ 1220522 w 1485151"/>
                <a:gd name="connsiteY827" fmla="*/ 906540 h 1606703"/>
                <a:gd name="connsiteX828" fmla="*/ 1219666 w 1485151"/>
                <a:gd name="connsiteY828" fmla="*/ 906540 h 1606703"/>
                <a:gd name="connsiteX829" fmla="*/ 1219666 w 1485151"/>
                <a:gd name="connsiteY829" fmla="*/ 905684 h 1606703"/>
                <a:gd name="connsiteX830" fmla="*/ 1217099 w 1485151"/>
                <a:gd name="connsiteY830" fmla="*/ 903116 h 1606703"/>
                <a:gd name="connsiteX831" fmla="*/ 1214533 w 1485151"/>
                <a:gd name="connsiteY831" fmla="*/ 903973 h 1606703"/>
                <a:gd name="connsiteX832" fmla="*/ 1214533 w 1485151"/>
                <a:gd name="connsiteY832" fmla="*/ 904829 h 1606703"/>
                <a:gd name="connsiteX833" fmla="*/ 1214533 w 1485151"/>
                <a:gd name="connsiteY833" fmla="*/ 905684 h 1606703"/>
                <a:gd name="connsiteX834" fmla="*/ 1213676 w 1485151"/>
                <a:gd name="connsiteY834" fmla="*/ 915956 h 1606703"/>
                <a:gd name="connsiteX835" fmla="*/ 1213676 w 1485151"/>
                <a:gd name="connsiteY835" fmla="*/ 916813 h 1606703"/>
                <a:gd name="connsiteX836" fmla="*/ 1219666 w 1485151"/>
                <a:gd name="connsiteY836" fmla="*/ 921093 h 1606703"/>
                <a:gd name="connsiteX837" fmla="*/ 1220522 w 1485151"/>
                <a:gd name="connsiteY837" fmla="*/ 920236 h 1606703"/>
                <a:gd name="connsiteX838" fmla="*/ 1232505 w 1485151"/>
                <a:gd name="connsiteY838" fmla="*/ 903973 h 1606703"/>
                <a:gd name="connsiteX839" fmla="*/ 1232505 w 1485151"/>
                <a:gd name="connsiteY839" fmla="*/ 903116 h 1606703"/>
                <a:gd name="connsiteX840" fmla="*/ 1232505 w 1485151"/>
                <a:gd name="connsiteY840" fmla="*/ 900549 h 1606703"/>
                <a:gd name="connsiteX841" fmla="*/ 1229939 w 1485151"/>
                <a:gd name="connsiteY841" fmla="*/ 890276 h 1606703"/>
                <a:gd name="connsiteX842" fmla="*/ 1229082 w 1485151"/>
                <a:gd name="connsiteY842" fmla="*/ 885140 h 1606703"/>
                <a:gd name="connsiteX843" fmla="*/ 1226516 w 1485151"/>
                <a:gd name="connsiteY843" fmla="*/ 882573 h 1606703"/>
                <a:gd name="connsiteX844" fmla="*/ 1226516 w 1485151"/>
                <a:gd name="connsiteY844" fmla="*/ 881716 h 1606703"/>
                <a:gd name="connsiteX845" fmla="*/ 1226516 w 1485151"/>
                <a:gd name="connsiteY845" fmla="*/ 879149 h 1606703"/>
                <a:gd name="connsiteX846" fmla="*/ 1226516 w 1485151"/>
                <a:gd name="connsiteY846" fmla="*/ 878293 h 1606703"/>
                <a:gd name="connsiteX847" fmla="*/ 1227373 w 1485151"/>
                <a:gd name="connsiteY847" fmla="*/ 877436 h 1606703"/>
                <a:gd name="connsiteX848" fmla="*/ 1234219 w 1485151"/>
                <a:gd name="connsiteY848" fmla="*/ 873156 h 1606703"/>
                <a:gd name="connsiteX849" fmla="*/ 1235076 w 1485151"/>
                <a:gd name="connsiteY849" fmla="*/ 873156 h 1606703"/>
                <a:gd name="connsiteX850" fmla="*/ 1236785 w 1485151"/>
                <a:gd name="connsiteY850" fmla="*/ 875725 h 1606703"/>
                <a:gd name="connsiteX851" fmla="*/ 1237642 w 1485151"/>
                <a:gd name="connsiteY851" fmla="*/ 878293 h 1606703"/>
                <a:gd name="connsiteX852" fmla="*/ 1237642 w 1485151"/>
                <a:gd name="connsiteY852" fmla="*/ 881716 h 1606703"/>
                <a:gd name="connsiteX853" fmla="*/ 1236785 w 1485151"/>
                <a:gd name="connsiteY853" fmla="*/ 897980 h 1606703"/>
                <a:gd name="connsiteX854" fmla="*/ 1233362 w 1485151"/>
                <a:gd name="connsiteY854" fmla="*/ 909964 h 1606703"/>
                <a:gd name="connsiteX855" fmla="*/ 1233362 w 1485151"/>
                <a:gd name="connsiteY855" fmla="*/ 910820 h 1606703"/>
                <a:gd name="connsiteX856" fmla="*/ 1232505 w 1485151"/>
                <a:gd name="connsiteY856" fmla="*/ 912533 h 1606703"/>
                <a:gd name="connsiteX857" fmla="*/ 1231653 w 1485151"/>
                <a:gd name="connsiteY857" fmla="*/ 913389 h 1606703"/>
                <a:gd name="connsiteX858" fmla="*/ 1231653 w 1485151"/>
                <a:gd name="connsiteY858" fmla="*/ 914244 h 1606703"/>
                <a:gd name="connsiteX859" fmla="*/ 1227373 w 1485151"/>
                <a:gd name="connsiteY859" fmla="*/ 925373 h 1606703"/>
                <a:gd name="connsiteX860" fmla="*/ 1227373 w 1485151"/>
                <a:gd name="connsiteY860" fmla="*/ 926228 h 1606703"/>
                <a:gd name="connsiteX861" fmla="*/ 1226516 w 1485151"/>
                <a:gd name="connsiteY861" fmla="*/ 933076 h 1606703"/>
                <a:gd name="connsiteX862" fmla="*/ 1224802 w 1485151"/>
                <a:gd name="connsiteY862" fmla="*/ 948484 h 1606703"/>
                <a:gd name="connsiteX863" fmla="*/ 1219666 w 1485151"/>
                <a:gd name="connsiteY863" fmla="*/ 981012 h 1606703"/>
                <a:gd name="connsiteX864" fmla="*/ 1216242 w 1485151"/>
                <a:gd name="connsiteY864" fmla="*/ 994708 h 1606703"/>
                <a:gd name="connsiteX865" fmla="*/ 1215386 w 1485151"/>
                <a:gd name="connsiteY865" fmla="*/ 997275 h 1606703"/>
                <a:gd name="connsiteX866" fmla="*/ 1215386 w 1485151"/>
                <a:gd name="connsiteY866" fmla="*/ 998988 h 1606703"/>
                <a:gd name="connsiteX867" fmla="*/ 1215386 w 1485151"/>
                <a:gd name="connsiteY867" fmla="*/ 1001555 h 1606703"/>
                <a:gd name="connsiteX868" fmla="*/ 1215386 w 1485151"/>
                <a:gd name="connsiteY868" fmla="*/ 1010972 h 1606703"/>
                <a:gd name="connsiteX869" fmla="*/ 1217099 w 1485151"/>
                <a:gd name="connsiteY869" fmla="*/ 1025524 h 1606703"/>
                <a:gd name="connsiteX870" fmla="*/ 1217099 w 1485151"/>
                <a:gd name="connsiteY870" fmla="*/ 1026379 h 1606703"/>
                <a:gd name="connsiteX871" fmla="*/ 1217956 w 1485151"/>
                <a:gd name="connsiteY871" fmla="*/ 1028092 h 1606703"/>
                <a:gd name="connsiteX872" fmla="*/ 1217956 w 1485151"/>
                <a:gd name="connsiteY872" fmla="*/ 1028948 h 1606703"/>
                <a:gd name="connsiteX873" fmla="*/ 1218813 w 1485151"/>
                <a:gd name="connsiteY873" fmla="*/ 1028948 h 1606703"/>
                <a:gd name="connsiteX874" fmla="*/ 1221379 w 1485151"/>
                <a:gd name="connsiteY874" fmla="*/ 1030659 h 1606703"/>
                <a:gd name="connsiteX875" fmla="*/ 1224802 w 1485151"/>
                <a:gd name="connsiteY875" fmla="*/ 1054628 h 1606703"/>
                <a:gd name="connsiteX876" fmla="*/ 1224802 w 1485151"/>
                <a:gd name="connsiteY876" fmla="*/ 1056339 h 1606703"/>
                <a:gd name="connsiteX877" fmla="*/ 1224802 w 1485151"/>
                <a:gd name="connsiteY877" fmla="*/ 1064899 h 1606703"/>
                <a:gd name="connsiteX878" fmla="*/ 1224802 w 1485151"/>
                <a:gd name="connsiteY878" fmla="*/ 1066612 h 1606703"/>
                <a:gd name="connsiteX879" fmla="*/ 1226516 w 1485151"/>
                <a:gd name="connsiteY879" fmla="*/ 1101708 h 1606703"/>
                <a:gd name="connsiteX880" fmla="*/ 1233362 w 1485151"/>
                <a:gd name="connsiteY880" fmla="*/ 1147931 h 1606703"/>
                <a:gd name="connsiteX881" fmla="*/ 1235933 w 1485151"/>
                <a:gd name="connsiteY881" fmla="*/ 1166763 h 1606703"/>
                <a:gd name="connsiteX882" fmla="*/ 1240213 w 1485151"/>
                <a:gd name="connsiteY882" fmla="*/ 1180459 h 1606703"/>
                <a:gd name="connsiteX883" fmla="*/ 1244493 w 1485151"/>
                <a:gd name="connsiteY883" fmla="*/ 1189019 h 1606703"/>
                <a:gd name="connsiteX884" fmla="*/ 1247059 w 1485151"/>
                <a:gd name="connsiteY884" fmla="*/ 1201859 h 1606703"/>
                <a:gd name="connsiteX885" fmla="*/ 1235076 w 1485151"/>
                <a:gd name="connsiteY885" fmla="*/ 1235243 h 1606703"/>
                <a:gd name="connsiteX886" fmla="*/ 1223945 w 1485151"/>
                <a:gd name="connsiteY886" fmla="*/ 1269482 h 1606703"/>
                <a:gd name="connsiteX887" fmla="*/ 1218813 w 1485151"/>
                <a:gd name="connsiteY887" fmla="*/ 1291738 h 1606703"/>
                <a:gd name="connsiteX888" fmla="*/ 1216242 w 1485151"/>
                <a:gd name="connsiteY888" fmla="*/ 1304578 h 1606703"/>
                <a:gd name="connsiteX889" fmla="*/ 1213676 w 1485151"/>
                <a:gd name="connsiteY889" fmla="*/ 1314851 h 1606703"/>
                <a:gd name="connsiteX890" fmla="*/ 1212819 w 1485151"/>
                <a:gd name="connsiteY890" fmla="*/ 1321698 h 1606703"/>
                <a:gd name="connsiteX891" fmla="*/ 1212819 w 1485151"/>
                <a:gd name="connsiteY891" fmla="*/ 1325978 h 1606703"/>
                <a:gd name="connsiteX892" fmla="*/ 1210253 w 1485151"/>
                <a:gd name="connsiteY892" fmla="*/ 1335394 h 1606703"/>
                <a:gd name="connsiteX893" fmla="*/ 1209396 w 1485151"/>
                <a:gd name="connsiteY893" fmla="*/ 1337962 h 1606703"/>
                <a:gd name="connsiteX894" fmla="*/ 1209396 w 1485151"/>
                <a:gd name="connsiteY894" fmla="*/ 1338818 h 1606703"/>
                <a:gd name="connsiteX895" fmla="*/ 1207682 w 1485151"/>
                <a:gd name="connsiteY895" fmla="*/ 1340530 h 1606703"/>
                <a:gd name="connsiteX896" fmla="*/ 1205973 w 1485151"/>
                <a:gd name="connsiteY896" fmla="*/ 1343098 h 1606703"/>
                <a:gd name="connsiteX897" fmla="*/ 1204259 w 1485151"/>
                <a:gd name="connsiteY897" fmla="*/ 1347378 h 1606703"/>
                <a:gd name="connsiteX898" fmla="*/ 1204259 w 1485151"/>
                <a:gd name="connsiteY898" fmla="*/ 1349946 h 1606703"/>
                <a:gd name="connsiteX899" fmla="*/ 1204259 w 1485151"/>
                <a:gd name="connsiteY899" fmla="*/ 1353370 h 1606703"/>
                <a:gd name="connsiteX900" fmla="*/ 1204259 w 1485151"/>
                <a:gd name="connsiteY900" fmla="*/ 1361930 h 1606703"/>
                <a:gd name="connsiteX901" fmla="*/ 1205116 w 1485151"/>
                <a:gd name="connsiteY901" fmla="*/ 1364498 h 1606703"/>
                <a:gd name="connsiteX902" fmla="*/ 1205973 w 1485151"/>
                <a:gd name="connsiteY902" fmla="*/ 1366210 h 1606703"/>
                <a:gd name="connsiteX903" fmla="*/ 1203402 w 1485151"/>
                <a:gd name="connsiteY903" fmla="*/ 1376482 h 1606703"/>
                <a:gd name="connsiteX904" fmla="*/ 1199122 w 1485151"/>
                <a:gd name="connsiteY904" fmla="*/ 1393602 h 1606703"/>
                <a:gd name="connsiteX905" fmla="*/ 1194842 w 1485151"/>
                <a:gd name="connsiteY905" fmla="*/ 1407297 h 1606703"/>
                <a:gd name="connsiteX906" fmla="*/ 1193986 w 1485151"/>
                <a:gd name="connsiteY906" fmla="*/ 1409010 h 1606703"/>
                <a:gd name="connsiteX907" fmla="*/ 1193133 w 1485151"/>
                <a:gd name="connsiteY907" fmla="*/ 1411577 h 1606703"/>
                <a:gd name="connsiteX908" fmla="*/ 1193133 w 1485151"/>
                <a:gd name="connsiteY908" fmla="*/ 1414146 h 1606703"/>
                <a:gd name="connsiteX909" fmla="*/ 1193133 w 1485151"/>
                <a:gd name="connsiteY909" fmla="*/ 1415857 h 1606703"/>
                <a:gd name="connsiteX910" fmla="*/ 1192276 w 1485151"/>
                <a:gd name="connsiteY910" fmla="*/ 1428697 h 1606703"/>
                <a:gd name="connsiteX911" fmla="*/ 1192276 w 1485151"/>
                <a:gd name="connsiteY911" fmla="*/ 1438113 h 1606703"/>
                <a:gd name="connsiteX912" fmla="*/ 1193133 w 1485151"/>
                <a:gd name="connsiteY912" fmla="*/ 1449241 h 1606703"/>
                <a:gd name="connsiteX913" fmla="*/ 1195699 w 1485151"/>
                <a:gd name="connsiteY913" fmla="*/ 1476633 h 1606703"/>
                <a:gd name="connsiteX914" fmla="*/ 1196556 w 1485151"/>
                <a:gd name="connsiteY914" fmla="*/ 1481770 h 1606703"/>
                <a:gd name="connsiteX915" fmla="*/ 1196556 w 1485151"/>
                <a:gd name="connsiteY915" fmla="*/ 1483481 h 1606703"/>
                <a:gd name="connsiteX916" fmla="*/ 1196556 w 1485151"/>
                <a:gd name="connsiteY916" fmla="*/ 1485193 h 1606703"/>
                <a:gd name="connsiteX917" fmla="*/ 1197413 w 1485151"/>
                <a:gd name="connsiteY917" fmla="*/ 1487761 h 1606703"/>
                <a:gd name="connsiteX918" fmla="*/ 1199979 w 1485151"/>
                <a:gd name="connsiteY918" fmla="*/ 1492041 h 1606703"/>
                <a:gd name="connsiteX919" fmla="*/ 1200836 w 1485151"/>
                <a:gd name="connsiteY919" fmla="*/ 1493753 h 1606703"/>
                <a:gd name="connsiteX920" fmla="*/ 1203402 w 1485151"/>
                <a:gd name="connsiteY920" fmla="*/ 1496321 h 1606703"/>
                <a:gd name="connsiteX921" fmla="*/ 1205116 w 1485151"/>
                <a:gd name="connsiteY921" fmla="*/ 1498033 h 1606703"/>
                <a:gd name="connsiteX922" fmla="*/ 1205116 w 1485151"/>
                <a:gd name="connsiteY922" fmla="*/ 1498890 h 1606703"/>
                <a:gd name="connsiteX923" fmla="*/ 1205116 w 1485151"/>
                <a:gd name="connsiteY923" fmla="*/ 1499745 h 1606703"/>
                <a:gd name="connsiteX924" fmla="*/ 1205116 w 1485151"/>
                <a:gd name="connsiteY924" fmla="*/ 1500601 h 1606703"/>
                <a:gd name="connsiteX925" fmla="*/ 1205116 w 1485151"/>
                <a:gd name="connsiteY925" fmla="*/ 1501457 h 1606703"/>
                <a:gd name="connsiteX926" fmla="*/ 1182003 w 1485151"/>
                <a:gd name="connsiteY926" fmla="*/ 1529705 h 1606703"/>
                <a:gd name="connsiteX927" fmla="*/ 1179436 w 1485151"/>
                <a:gd name="connsiteY927" fmla="*/ 1531417 h 1606703"/>
                <a:gd name="connsiteX928" fmla="*/ 1177723 w 1485151"/>
                <a:gd name="connsiteY928" fmla="*/ 1532272 h 1606703"/>
                <a:gd name="connsiteX929" fmla="*/ 1173443 w 1485151"/>
                <a:gd name="connsiteY929" fmla="*/ 1533985 h 1606703"/>
                <a:gd name="connsiteX930" fmla="*/ 1163173 w 1485151"/>
                <a:gd name="connsiteY930" fmla="*/ 1536552 h 1606703"/>
                <a:gd name="connsiteX931" fmla="*/ 1158893 w 1485151"/>
                <a:gd name="connsiteY931" fmla="*/ 1538265 h 1606703"/>
                <a:gd name="connsiteX932" fmla="*/ 1157180 w 1485151"/>
                <a:gd name="connsiteY932" fmla="*/ 1539121 h 1606703"/>
                <a:gd name="connsiteX933" fmla="*/ 1155466 w 1485151"/>
                <a:gd name="connsiteY933" fmla="*/ 1540832 h 1606703"/>
                <a:gd name="connsiteX934" fmla="*/ 1152900 w 1485151"/>
                <a:gd name="connsiteY934" fmla="*/ 1543401 h 1606703"/>
                <a:gd name="connsiteX935" fmla="*/ 1144340 w 1485151"/>
                <a:gd name="connsiteY935" fmla="*/ 1554529 h 1606703"/>
                <a:gd name="connsiteX936" fmla="*/ 1125506 w 1485151"/>
                <a:gd name="connsiteY936" fmla="*/ 1581065 h 1606703"/>
                <a:gd name="connsiteX937" fmla="*/ 1124653 w 1485151"/>
                <a:gd name="connsiteY937" fmla="*/ 1583632 h 1606703"/>
                <a:gd name="connsiteX938" fmla="*/ 1122083 w 1485151"/>
                <a:gd name="connsiteY938" fmla="*/ 1588769 h 1606703"/>
                <a:gd name="connsiteX939" fmla="*/ 1121226 w 1485151"/>
                <a:gd name="connsiteY939" fmla="*/ 1591336 h 1606703"/>
                <a:gd name="connsiteX940" fmla="*/ 1119517 w 1485151"/>
                <a:gd name="connsiteY940" fmla="*/ 1598185 h 1606703"/>
                <a:gd name="connsiteX941" fmla="*/ 1117803 w 1485151"/>
                <a:gd name="connsiteY941" fmla="*/ 1605889 h 1606703"/>
                <a:gd name="connsiteX942" fmla="*/ 1080140 w 1485151"/>
                <a:gd name="connsiteY942" fmla="*/ 1583632 h 1606703"/>
                <a:gd name="connsiteX943" fmla="*/ 1033060 w 1485151"/>
                <a:gd name="connsiteY943" fmla="*/ 1555385 h 1606703"/>
                <a:gd name="connsiteX944" fmla="*/ 1033060 w 1485151"/>
                <a:gd name="connsiteY944" fmla="*/ 1555385 h 1606703"/>
                <a:gd name="connsiteX945" fmla="*/ 1029637 w 1485151"/>
                <a:gd name="connsiteY945" fmla="*/ 1550249 h 1606703"/>
                <a:gd name="connsiteX946" fmla="*/ 1026214 w 1485151"/>
                <a:gd name="connsiteY946" fmla="*/ 1544257 h 1606703"/>
                <a:gd name="connsiteX947" fmla="*/ 1025357 w 1485151"/>
                <a:gd name="connsiteY947" fmla="*/ 1542545 h 1606703"/>
                <a:gd name="connsiteX948" fmla="*/ 1025357 w 1485151"/>
                <a:gd name="connsiteY948" fmla="*/ 1539977 h 1606703"/>
                <a:gd name="connsiteX949" fmla="*/ 1026214 w 1485151"/>
                <a:gd name="connsiteY949" fmla="*/ 1537409 h 1606703"/>
                <a:gd name="connsiteX950" fmla="*/ 1027923 w 1485151"/>
                <a:gd name="connsiteY950" fmla="*/ 1535697 h 1606703"/>
                <a:gd name="connsiteX951" fmla="*/ 1030494 w 1485151"/>
                <a:gd name="connsiteY951" fmla="*/ 1533129 h 1606703"/>
                <a:gd name="connsiteX952" fmla="*/ 1031347 w 1485151"/>
                <a:gd name="connsiteY952" fmla="*/ 1531417 h 1606703"/>
                <a:gd name="connsiteX953" fmla="*/ 1032203 w 1485151"/>
                <a:gd name="connsiteY953" fmla="*/ 1529705 h 1606703"/>
                <a:gd name="connsiteX954" fmla="*/ 1033060 w 1485151"/>
                <a:gd name="connsiteY954" fmla="*/ 1527993 h 1606703"/>
                <a:gd name="connsiteX955" fmla="*/ 1033060 w 1485151"/>
                <a:gd name="connsiteY955" fmla="*/ 1527137 h 1606703"/>
                <a:gd name="connsiteX956" fmla="*/ 1033060 w 1485151"/>
                <a:gd name="connsiteY956" fmla="*/ 1524569 h 1606703"/>
                <a:gd name="connsiteX957" fmla="*/ 1033060 w 1485151"/>
                <a:gd name="connsiteY957" fmla="*/ 1522001 h 1606703"/>
                <a:gd name="connsiteX958" fmla="*/ 1032203 w 1485151"/>
                <a:gd name="connsiteY958" fmla="*/ 1518577 h 1606703"/>
                <a:gd name="connsiteX959" fmla="*/ 1031347 w 1485151"/>
                <a:gd name="connsiteY959" fmla="*/ 1516009 h 1606703"/>
                <a:gd name="connsiteX960" fmla="*/ 1028780 w 1485151"/>
                <a:gd name="connsiteY960" fmla="*/ 1511729 h 1606703"/>
                <a:gd name="connsiteX961" fmla="*/ 1027067 w 1485151"/>
                <a:gd name="connsiteY961" fmla="*/ 1510873 h 1606703"/>
                <a:gd name="connsiteX962" fmla="*/ 1002244 w 1485151"/>
                <a:gd name="connsiteY962" fmla="*/ 1492897 h 1606703"/>
                <a:gd name="connsiteX963" fmla="*/ 985124 w 1485151"/>
                <a:gd name="connsiteY963" fmla="*/ 1481770 h 1606703"/>
                <a:gd name="connsiteX964" fmla="*/ 984267 w 1485151"/>
                <a:gd name="connsiteY964" fmla="*/ 1481770 h 1606703"/>
                <a:gd name="connsiteX965" fmla="*/ 983414 w 1485151"/>
                <a:gd name="connsiteY965" fmla="*/ 1480913 h 1606703"/>
                <a:gd name="connsiteX966" fmla="*/ 983414 w 1485151"/>
                <a:gd name="connsiteY966" fmla="*/ 1480057 h 1606703"/>
                <a:gd name="connsiteX967" fmla="*/ 982557 w 1485151"/>
                <a:gd name="connsiteY967" fmla="*/ 1477490 h 1606703"/>
                <a:gd name="connsiteX968" fmla="*/ 982557 w 1485151"/>
                <a:gd name="connsiteY968" fmla="*/ 1474921 h 1606703"/>
                <a:gd name="connsiteX969" fmla="*/ 982557 w 1485151"/>
                <a:gd name="connsiteY969" fmla="*/ 1472353 h 1606703"/>
                <a:gd name="connsiteX970" fmla="*/ 982557 w 1485151"/>
                <a:gd name="connsiteY970" fmla="*/ 1470641 h 1606703"/>
                <a:gd name="connsiteX971" fmla="*/ 985124 w 1485151"/>
                <a:gd name="connsiteY971" fmla="*/ 1465505 h 1606703"/>
                <a:gd name="connsiteX972" fmla="*/ 985124 w 1485151"/>
                <a:gd name="connsiteY972" fmla="*/ 1464650 h 1606703"/>
                <a:gd name="connsiteX973" fmla="*/ 985124 w 1485151"/>
                <a:gd name="connsiteY973" fmla="*/ 1461226 h 1606703"/>
                <a:gd name="connsiteX974" fmla="*/ 985124 w 1485151"/>
                <a:gd name="connsiteY974" fmla="*/ 1459513 h 1606703"/>
                <a:gd name="connsiteX975" fmla="*/ 980844 w 1485151"/>
                <a:gd name="connsiteY975" fmla="*/ 1448386 h 1606703"/>
                <a:gd name="connsiteX976" fmla="*/ 979987 w 1485151"/>
                <a:gd name="connsiteY976" fmla="*/ 1447530 h 1606703"/>
                <a:gd name="connsiteX977" fmla="*/ 979134 w 1485151"/>
                <a:gd name="connsiteY977" fmla="*/ 1447530 h 1606703"/>
                <a:gd name="connsiteX978" fmla="*/ 973997 w 1485151"/>
                <a:gd name="connsiteY978" fmla="*/ 1449241 h 1606703"/>
                <a:gd name="connsiteX979" fmla="*/ 973141 w 1485151"/>
                <a:gd name="connsiteY979" fmla="*/ 1450097 h 1606703"/>
                <a:gd name="connsiteX980" fmla="*/ 972284 w 1485151"/>
                <a:gd name="connsiteY980" fmla="*/ 1450953 h 1606703"/>
                <a:gd name="connsiteX981" fmla="*/ 971427 w 1485151"/>
                <a:gd name="connsiteY981" fmla="*/ 1452666 h 1606703"/>
                <a:gd name="connsiteX982" fmla="*/ 971427 w 1485151"/>
                <a:gd name="connsiteY982" fmla="*/ 1454377 h 1606703"/>
                <a:gd name="connsiteX983" fmla="*/ 970574 w 1485151"/>
                <a:gd name="connsiteY983" fmla="*/ 1456946 h 1606703"/>
                <a:gd name="connsiteX984" fmla="*/ 968861 w 1485151"/>
                <a:gd name="connsiteY984" fmla="*/ 1457801 h 1606703"/>
                <a:gd name="connsiteX985" fmla="*/ 968004 w 1485151"/>
                <a:gd name="connsiteY985" fmla="*/ 1457801 h 1606703"/>
                <a:gd name="connsiteX986" fmla="*/ 967147 w 1485151"/>
                <a:gd name="connsiteY986" fmla="*/ 1457801 h 1606703"/>
                <a:gd name="connsiteX987" fmla="*/ 966294 w 1485151"/>
                <a:gd name="connsiteY987" fmla="*/ 1456946 h 1606703"/>
                <a:gd name="connsiteX988" fmla="*/ 965437 w 1485151"/>
                <a:gd name="connsiteY988" fmla="*/ 1456090 h 1606703"/>
                <a:gd name="connsiteX989" fmla="*/ 965437 w 1485151"/>
                <a:gd name="connsiteY989" fmla="*/ 1455233 h 1606703"/>
                <a:gd name="connsiteX990" fmla="*/ 965437 w 1485151"/>
                <a:gd name="connsiteY990" fmla="*/ 1454377 h 1606703"/>
                <a:gd name="connsiteX991" fmla="*/ 965437 w 1485151"/>
                <a:gd name="connsiteY991" fmla="*/ 1451810 h 1606703"/>
                <a:gd name="connsiteX992" fmla="*/ 966294 w 1485151"/>
                <a:gd name="connsiteY992" fmla="*/ 1439826 h 1606703"/>
                <a:gd name="connsiteX993" fmla="*/ 966294 w 1485151"/>
                <a:gd name="connsiteY993" fmla="*/ 1438113 h 1606703"/>
                <a:gd name="connsiteX994" fmla="*/ 967147 w 1485151"/>
                <a:gd name="connsiteY994" fmla="*/ 1435546 h 1606703"/>
                <a:gd name="connsiteX995" fmla="*/ 967147 w 1485151"/>
                <a:gd name="connsiteY995" fmla="*/ 1434690 h 1606703"/>
                <a:gd name="connsiteX996" fmla="*/ 969717 w 1485151"/>
                <a:gd name="connsiteY996" fmla="*/ 1410722 h 1606703"/>
                <a:gd name="connsiteX997" fmla="*/ 969717 w 1485151"/>
                <a:gd name="connsiteY997" fmla="*/ 1408153 h 1606703"/>
                <a:gd name="connsiteX998" fmla="*/ 977421 w 1485151"/>
                <a:gd name="connsiteY998" fmla="*/ 1378193 h 1606703"/>
                <a:gd name="connsiteX999" fmla="*/ 977421 w 1485151"/>
                <a:gd name="connsiteY999" fmla="*/ 1377338 h 1606703"/>
                <a:gd name="connsiteX1000" fmla="*/ 978277 w 1485151"/>
                <a:gd name="connsiteY1000" fmla="*/ 1375626 h 1606703"/>
                <a:gd name="connsiteX1001" fmla="*/ 979134 w 1485151"/>
                <a:gd name="connsiteY1001" fmla="*/ 1373913 h 1606703"/>
                <a:gd name="connsiteX1002" fmla="*/ 985124 w 1485151"/>
                <a:gd name="connsiteY1002" fmla="*/ 1367066 h 1606703"/>
                <a:gd name="connsiteX1003" fmla="*/ 985980 w 1485151"/>
                <a:gd name="connsiteY1003" fmla="*/ 1366210 h 1606703"/>
                <a:gd name="connsiteX1004" fmla="*/ 988547 w 1485151"/>
                <a:gd name="connsiteY1004" fmla="*/ 1367066 h 1606703"/>
                <a:gd name="connsiteX1005" fmla="*/ 991974 w 1485151"/>
                <a:gd name="connsiteY1005" fmla="*/ 1367922 h 1606703"/>
                <a:gd name="connsiteX1006" fmla="*/ 1000534 w 1485151"/>
                <a:gd name="connsiteY1006" fmla="*/ 1368778 h 1606703"/>
                <a:gd name="connsiteX1007" fmla="*/ 1011660 w 1485151"/>
                <a:gd name="connsiteY1007" fmla="*/ 1368778 h 1606703"/>
                <a:gd name="connsiteX1008" fmla="*/ 1014227 w 1485151"/>
                <a:gd name="connsiteY1008" fmla="*/ 1368778 h 1606703"/>
                <a:gd name="connsiteX1009" fmla="*/ 1016797 w 1485151"/>
                <a:gd name="connsiteY1009" fmla="*/ 1367066 h 1606703"/>
                <a:gd name="connsiteX1010" fmla="*/ 1023643 w 1485151"/>
                <a:gd name="connsiteY1010" fmla="*/ 1361930 h 1606703"/>
                <a:gd name="connsiteX1011" fmla="*/ 1024500 w 1485151"/>
                <a:gd name="connsiteY1011" fmla="*/ 1361073 h 1606703"/>
                <a:gd name="connsiteX1012" fmla="*/ 1024500 w 1485151"/>
                <a:gd name="connsiteY1012" fmla="*/ 1360218 h 1606703"/>
                <a:gd name="connsiteX1013" fmla="*/ 1024500 w 1485151"/>
                <a:gd name="connsiteY1013" fmla="*/ 1359362 h 1606703"/>
                <a:gd name="connsiteX1014" fmla="*/ 1024500 w 1485151"/>
                <a:gd name="connsiteY1014" fmla="*/ 1356793 h 1606703"/>
                <a:gd name="connsiteX1015" fmla="*/ 1024500 w 1485151"/>
                <a:gd name="connsiteY1015" fmla="*/ 1355082 h 1606703"/>
                <a:gd name="connsiteX1016" fmla="*/ 1022787 w 1485151"/>
                <a:gd name="connsiteY1016" fmla="*/ 1351658 h 1606703"/>
                <a:gd name="connsiteX1017" fmla="*/ 1021934 w 1485151"/>
                <a:gd name="connsiteY1017" fmla="*/ 1349946 h 1606703"/>
                <a:gd name="connsiteX1018" fmla="*/ 1019363 w 1485151"/>
                <a:gd name="connsiteY1018" fmla="*/ 1347378 h 1606703"/>
                <a:gd name="connsiteX1019" fmla="*/ 1018507 w 1485151"/>
                <a:gd name="connsiteY1019" fmla="*/ 1346522 h 1606703"/>
                <a:gd name="connsiteX1020" fmla="*/ 1018507 w 1485151"/>
                <a:gd name="connsiteY1020" fmla="*/ 1345666 h 1606703"/>
                <a:gd name="connsiteX1021" fmla="*/ 1018507 w 1485151"/>
                <a:gd name="connsiteY1021" fmla="*/ 1344810 h 1606703"/>
                <a:gd name="connsiteX1022" fmla="*/ 1018507 w 1485151"/>
                <a:gd name="connsiteY1022" fmla="*/ 1342242 h 1606703"/>
                <a:gd name="connsiteX1023" fmla="*/ 1020220 w 1485151"/>
                <a:gd name="connsiteY1023" fmla="*/ 1318274 h 1606703"/>
                <a:gd name="connsiteX1024" fmla="*/ 1021077 w 1485151"/>
                <a:gd name="connsiteY1024" fmla="*/ 1316562 h 1606703"/>
                <a:gd name="connsiteX1025" fmla="*/ 1021934 w 1485151"/>
                <a:gd name="connsiteY1025" fmla="*/ 1314851 h 1606703"/>
                <a:gd name="connsiteX1026" fmla="*/ 1023643 w 1485151"/>
                <a:gd name="connsiteY1026" fmla="*/ 1313994 h 1606703"/>
                <a:gd name="connsiteX1027" fmla="*/ 1046757 w 1485151"/>
                <a:gd name="connsiteY1027" fmla="*/ 1296874 h 1606703"/>
                <a:gd name="connsiteX1028" fmla="*/ 1071580 w 1485151"/>
                <a:gd name="connsiteY1028" fmla="*/ 1276331 h 1606703"/>
                <a:gd name="connsiteX1029" fmla="*/ 1074146 w 1485151"/>
                <a:gd name="connsiteY1029" fmla="*/ 1273762 h 1606703"/>
                <a:gd name="connsiteX1030" fmla="*/ 1076717 w 1485151"/>
                <a:gd name="connsiteY1030" fmla="*/ 1270338 h 1606703"/>
                <a:gd name="connsiteX1031" fmla="*/ 1087843 w 1485151"/>
                <a:gd name="connsiteY1031" fmla="*/ 1246371 h 1606703"/>
                <a:gd name="connsiteX1032" fmla="*/ 1087843 w 1485151"/>
                <a:gd name="connsiteY1032" fmla="*/ 1243803 h 1606703"/>
                <a:gd name="connsiteX1033" fmla="*/ 1087843 w 1485151"/>
                <a:gd name="connsiteY1033" fmla="*/ 1242091 h 1606703"/>
                <a:gd name="connsiteX1034" fmla="*/ 1086986 w 1485151"/>
                <a:gd name="connsiteY1034" fmla="*/ 1239523 h 1606703"/>
                <a:gd name="connsiteX1035" fmla="*/ 1084420 w 1485151"/>
                <a:gd name="connsiteY1035" fmla="*/ 1233531 h 1606703"/>
                <a:gd name="connsiteX1036" fmla="*/ 1084420 w 1485151"/>
                <a:gd name="connsiteY1036" fmla="*/ 1232674 h 1606703"/>
                <a:gd name="connsiteX1037" fmla="*/ 1083563 w 1485151"/>
                <a:gd name="connsiteY1037" fmla="*/ 1230963 h 1606703"/>
                <a:gd name="connsiteX1038" fmla="*/ 1077574 w 1485151"/>
                <a:gd name="connsiteY1038" fmla="*/ 1223258 h 1606703"/>
                <a:gd name="connsiteX1039" fmla="*/ 1076717 w 1485151"/>
                <a:gd name="connsiteY1039" fmla="*/ 1222403 h 1606703"/>
                <a:gd name="connsiteX1040" fmla="*/ 1075860 w 1485151"/>
                <a:gd name="connsiteY1040" fmla="*/ 1221547 h 1606703"/>
                <a:gd name="connsiteX1041" fmla="*/ 1074146 w 1485151"/>
                <a:gd name="connsiteY1041" fmla="*/ 1220691 h 1606703"/>
                <a:gd name="connsiteX1042" fmla="*/ 1072437 w 1485151"/>
                <a:gd name="connsiteY1042" fmla="*/ 1220691 h 1606703"/>
                <a:gd name="connsiteX1043" fmla="*/ 1069866 w 1485151"/>
                <a:gd name="connsiteY1043" fmla="*/ 1220691 h 1606703"/>
                <a:gd name="connsiteX1044" fmla="*/ 1067300 w 1485151"/>
                <a:gd name="connsiteY1044" fmla="*/ 1221547 h 1606703"/>
                <a:gd name="connsiteX1045" fmla="*/ 1065586 w 1485151"/>
                <a:gd name="connsiteY1045" fmla="*/ 1220691 h 1606703"/>
                <a:gd name="connsiteX1046" fmla="*/ 1063020 w 1485151"/>
                <a:gd name="connsiteY1046" fmla="*/ 1219834 h 1606703"/>
                <a:gd name="connsiteX1047" fmla="*/ 1059597 w 1485151"/>
                <a:gd name="connsiteY1047" fmla="*/ 1217267 h 1606703"/>
                <a:gd name="connsiteX1048" fmla="*/ 1058740 w 1485151"/>
                <a:gd name="connsiteY1048" fmla="*/ 1216411 h 1606703"/>
                <a:gd name="connsiteX1049" fmla="*/ 1044186 w 1485151"/>
                <a:gd name="connsiteY1049" fmla="*/ 1203571 h 1606703"/>
                <a:gd name="connsiteX1050" fmla="*/ 1031347 w 1485151"/>
                <a:gd name="connsiteY1050" fmla="*/ 1192443 h 1606703"/>
                <a:gd name="connsiteX1051" fmla="*/ 1028780 w 1485151"/>
                <a:gd name="connsiteY1051" fmla="*/ 1191587 h 1606703"/>
                <a:gd name="connsiteX1052" fmla="*/ 1025357 w 1485151"/>
                <a:gd name="connsiteY1052" fmla="*/ 1191587 h 1606703"/>
                <a:gd name="connsiteX1053" fmla="*/ 1016797 w 1485151"/>
                <a:gd name="connsiteY1053" fmla="*/ 1192443 h 1606703"/>
                <a:gd name="connsiteX1054" fmla="*/ 1015083 w 1485151"/>
                <a:gd name="connsiteY1054" fmla="*/ 1193299 h 1606703"/>
                <a:gd name="connsiteX1055" fmla="*/ 1007380 w 1485151"/>
                <a:gd name="connsiteY1055" fmla="*/ 1192443 h 1606703"/>
                <a:gd name="connsiteX1056" fmla="*/ 984267 w 1485151"/>
                <a:gd name="connsiteY1056" fmla="*/ 1186451 h 1606703"/>
                <a:gd name="connsiteX1057" fmla="*/ 971427 w 1485151"/>
                <a:gd name="connsiteY1057" fmla="*/ 1181314 h 1606703"/>
                <a:gd name="connsiteX1058" fmla="*/ 968861 w 1485151"/>
                <a:gd name="connsiteY1058" fmla="*/ 1178747 h 1606703"/>
                <a:gd name="connsiteX1059" fmla="*/ 967147 w 1485151"/>
                <a:gd name="connsiteY1059" fmla="*/ 1177891 h 1606703"/>
                <a:gd name="connsiteX1060" fmla="*/ 961157 w 1485151"/>
                <a:gd name="connsiteY1060" fmla="*/ 1175323 h 1606703"/>
                <a:gd name="connsiteX1061" fmla="*/ 958587 w 1485151"/>
                <a:gd name="connsiteY1061" fmla="*/ 1174467 h 1606703"/>
                <a:gd name="connsiteX1062" fmla="*/ 931198 w 1485151"/>
                <a:gd name="connsiteY1062" fmla="*/ 1169331 h 1606703"/>
                <a:gd name="connsiteX1063" fmla="*/ 912364 w 1485151"/>
                <a:gd name="connsiteY1063" fmla="*/ 1167619 h 1606703"/>
                <a:gd name="connsiteX1064" fmla="*/ 909798 w 1485151"/>
                <a:gd name="connsiteY1064" fmla="*/ 1167619 h 1606703"/>
                <a:gd name="connsiteX1065" fmla="*/ 908941 w 1485151"/>
                <a:gd name="connsiteY1065" fmla="*/ 1167619 h 1606703"/>
                <a:gd name="connsiteX1066" fmla="*/ 904661 w 1485151"/>
                <a:gd name="connsiteY1066" fmla="*/ 1169331 h 1606703"/>
                <a:gd name="connsiteX1067" fmla="*/ 903804 w 1485151"/>
                <a:gd name="connsiteY1067" fmla="*/ 1170187 h 1606703"/>
                <a:gd name="connsiteX1068" fmla="*/ 902947 w 1485151"/>
                <a:gd name="connsiteY1068" fmla="*/ 1171043 h 1606703"/>
                <a:gd name="connsiteX1069" fmla="*/ 902947 w 1485151"/>
                <a:gd name="connsiteY1069" fmla="*/ 1171899 h 1606703"/>
                <a:gd name="connsiteX1070" fmla="*/ 902095 w 1485151"/>
                <a:gd name="connsiteY1070" fmla="*/ 1173611 h 1606703"/>
                <a:gd name="connsiteX1071" fmla="*/ 896958 w 1485151"/>
                <a:gd name="connsiteY1071" fmla="*/ 1178747 h 1606703"/>
                <a:gd name="connsiteX1072" fmla="*/ 892678 w 1485151"/>
                <a:gd name="connsiteY1072" fmla="*/ 1180459 h 1606703"/>
                <a:gd name="connsiteX1073" fmla="*/ 881547 w 1485151"/>
                <a:gd name="connsiteY1073" fmla="*/ 1183883 h 1606703"/>
                <a:gd name="connsiteX1074" fmla="*/ 869564 w 1485151"/>
                <a:gd name="connsiteY1074" fmla="*/ 1182171 h 1606703"/>
                <a:gd name="connsiteX1075" fmla="*/ 867855 w 1485151"/>
                <a:gd name="connsiteY1075" fmla="*/ 1181314 h 1606703"/>
                <a:gd name="connsiteX1076" fmla="*/ 866141 w 1485151"/>
                <a:gd name="connsiteY1076" fmla="*/ 1180459 h 1606703"/>
                <a:gd name="connsiteX1077" fmla="*/ 856724 w 1485151"/>
                <a:gd name="connsiteY1077" fmla="*/ 1177891 h 1606703"/>
                <a:gd name="connsiteX1078" fmla="*/ 854158 w 1485151"/>
                <a:gd name="connsiteY1078" fmla="*/ 1177891 h 1606703"/>
                <a:gd name="connsiteX1079" fmla="*/ 852444 w 1485151"/>
                <a:gd name="connsiteY1079" fmla="*/ 1177891 h 1606703"/>
                <a:gd name="connsiteX1080" fmla="*/ 848164 w 1485151"/>
                <a:gd name="connsiteY1080" fmla="*/ 1180459 h 1606703"/>
                <a:gd name="connsiteX1081" fmla="*/ 846455 w 1485151"/>
                <a:gd name="connsiteY1081" fmla="*/ 1166763 h 1606703"/>
                <a:gd name="connsiteX1082" fmla="*/ 844741 w 1485151"/>
                <a:gd name="connsiteY1082" fmla="*/ 1153067 h 1606703"/>
                <a:gd name="connsiteX1083" fmla="*/ 843884 w 1485151"/>
                <a:gd name="connsiteY1083" fmla="*/ 1147075 h 1606703"/>
                <a:gd name="connsiteX1084" fmla="*/ 843028 w 1485151"/>
                <a:gd name="connsiteY1084" fmla="*/ 1141083 h 1606703"/>
                <a:gd name="connsiteX1085" fmla="*/ 843028 w 1485151"/>
                <a:gd name="connsiteY1085" fmla="*/ 1138515 h 1606703"/>
                <a:gd name="connsiteX1086" fmla="*/ 775405 w 1485151"/>
                <a:gd name="connsiteY1086" fmla="*/ 1076883 h 1606703"/>
                <a:gd name="connsiteX1087" fmla="*/ 775405 w 1485151"/>
                <a:gd name="connsiteY1087" fmla="*/ 1076883 h 1606703"/>
                <a:gd name="connsiteX1088" fmla="*/ 772838 w 1485151"/>
                <a:gd name="connsiteY1088" fmla="*/ 1075172 h 1606703"/>
                <a:gd name="connsiteX1089" fmla="*/ 771982 w 1485151"/>
                <a:gd name="connsiteY1089" fmla="*/ 1075172 h 1606703"/>
                <a:gd name="connsiteX1090" fmla="*/ 771125 w 1485151"/>
                <a:gd name="connsiteY1090" fmla="*/ 1075172 h 1606703"/>
                <a:gd name="connsiteX1091" fmla="*/ 732605 w 1485151"/>
                <a:gd name="connsiteY1091" fmla="*/ 1085443 h 1606703"/>
                <a:gd name="connsiteX1092" fmla="*/ 725759 w 1485151"/>
                <a:gd name="connsiteY1092" fmla="*/ 1088012 h 1606703"/>
                <a:gd name="connsiteX1093" fmla="*/ 719765 w 1485151"/>
                <a:gd name="connsiteY1093" fmla="*/ 1082019 h 1606703"/>
                <a:gd name="connsiteX1094" fmla="*/ 712062 w 1485151"/>
                <a:gd name="connsiteY1094" fmla="*/ 1075172 h 1606703"/>
                <a:gd name="connsiteX1095" fmla="*/ 711205 w 1485151"/>
                <a:gd name="connsiteY1095" fmla="*/ 1075172 h 1606703"/>
                <a:gd name="connsiteX1096" fmla="*/ 710348 w 1485151"/>
                <a:gd name="connsiteY1096" fmla="*/ 1075172 h 1606703"/>
                <a:gd name="connsiteX1097" fmla="*/ 707782 w 1485151"/>
                <a:gd name="connsiteY1097" fmla="*/ 1077739 h 1606703"/>
                <a:gd name="connsiteX1098" fmla="*/ 706068 w 1485151"/>
                <a:gd name="connsiteY1098" fmla="*/ 1078595 h 1606703"/>
                <a:gd name="connsiteX1099" fmla="*/ 704359 w 1485151"/>
                <a:gd name="connsiteY1099" fmla="*/ 1078595 h 1606703"/>
                <a:gd name="connsiteX1100" fmla="*/ 697508 w 1485151"/>
                <a:gd name="connsiteY1100" fmla="*/ 1076883 h 1606703"/>
                <a:gd name="connsiteX1101" fmla="*/ 695799 w 1485151"/>
                <a:gd name="connsiteY1101" fmla="*/ 1076028 h 1606703"/>
                <a:gd name="connsiteX1102" fmla="*/ 694085 w 1485151"/>
                <a:gd name="connsiteY1102" fmla="*/ 1075172 h 1606703"/>
                <a:gd name="connsiteX1103" fmla="*/ 670119 w 1485151"/>
                <a:gd name="connsiteY1103" fmla="*/ 1064044 h 1606703"/>
                <a:gd name="connsiteX1104" fmla="*/ 667549 w 1485151"/>
                <a:gd name="connsiteY1104" fmla="*/ 1062332 h 1606703"/>
                <a:gd name="connsiteX1105" fmla="*/ 661559 w 1485151"/>
                <a:gd name="connsiteY1105" fmla="*/ 1058052 h 1606703"/>
                <a:gd name="connsiteX1106" fmla="*/ 660702 w 1485151"/>
                <a:gd name="connsiteY1106" fmla="*/ 1057195 h 1606703"/>
                <a:gd name="connsiteX1107" fmla="*/ 659845 w 1485151"/>
                <a:gd name="connsiteY1107" fmla="*/ 1055484 h 1606703"/>
                <a:gd name="connsiteX1108" fmla="*/ 658136 w 1485151"/>
                <a:gd name="connsiteY1108" fmla="*/ 1053772 h 1606703"/>
                <a:gd name="connsiteX1109" fmla="*/ 653856 w 1485151"/>
                <a:gd name="connsiteY1109" fmla="*/ 1051204 h 1606703"/>
                <a:gd name="connsiteX1110" fmla="*/ 646149 w 1485151"/>
                <a:gd name="connsiteY1110" fmla="*/ 1046068 h 1606703"/>
                <a:gd name="connsiteX1111" fmla="*/ 645296 w 1485151"/>
                <a:gd name="connsiteY1111" fmla="*/ 1046068 h 1606703"/>
                <a:gd name="connsiteX1112" fmla="*/ 644439 w 1485151"/>
                <a:gd name="connsiteY1112" fmla="*/ 1046068 h 1606703"/>
                <a:gd name="connsiteX1113" fmla="*/ 640159 w 1485151"/>
                <a:gd name="connsiteY1113" fmla="*/ 1046924 h 1606703"/>
                <a:gd name="connsiteX1114" fmla="*/ 637589 w 1485151"/>
                <a:gd name="connsiteY1114" fmla="*/ 1047779 h 1606703"/>
                <a:gd name="connsiteX1115" fmla="*/ 635022 w 1485151"/>
                <a:gd name="connsiteY1115" fmla="*/ 1047779 h 1606703"/>
                <a:gd name="connsiteX1116" fmla="*/ 634166 w 1485151"/>
                <a:gd name="connsiteY1116" fmla="*/ 1047779 h 1606703"/>
                <a:gd name="connsiteX1117" fmla="*/ 629886 w 1485151"/>
                <a:gd name="connsiteY1117" fmla="*/ 1044355 h 1606703"/>
                <a:gd name="connsiteX1118" fmla="*/ 629029 w 1485151"/>
                <a:gd name="connsiteY1118" fmla="*/ 1043499 h 1606703"/>
                <a:gd name="connsiteX1119" fmla="*/ 617903 w 1485151"/>
                <a:gd name="connsiteY1119" fmla="*/ 1034939 h 1606703"/>
                <a:gd name="connsiteX1120" fmla="*/ 617046 w 1485151"/>
                <a:gd name="connsiteY1120" fmla="*/ 1034084 h 1606703"/>
                <a:gd name="connsiteX1121" fmla="*/ 589656 w 1485151"/>
                <a:gd name="connsiteY1121" fmla="*/ 1010115 h 1606703"/>
                <a:gd name="connsiteX1122" fmla="*/ 578526 w 1485151"/>
                <a:gd name="connsiteY1122" fmla="*/ 1004124 h 1606703"/>
                <a:gd name="connsiteX1123" fmla="*/ 551137 w 1485151"/>
                <a:gd name="connsiteY1123" fmla="*/ 996420 h 1606703"/>
                <a:gd name="connsiteX1124" fmla="*/ 549423 w 1485151"/>
                <a:gd name="connsiteY1124" fmla="*/ 996420 h 1606703"/>
                <a:gd name="connsiteX1125" fmla="*/ 546857 w 1485151"/>
                <a:gd name="connsiteY1125" fmla="*/ 996420 h 1606703"/>
                <a:gd name="connsiteX1126" fmla="*/ 541720 w 1485151"/>
                <a:gd name="connsiteY1126" fmla="*/ 996420 h 1606703"/>
                <a:gd name="connsiteX1127" fmla="*/ 539149 w 1485151"/>
                <a:gd name="connsiteY1127" fmla="*/ 997275 h 1606703"/>
                <a:gd name="connsiteX1128" fmla="*/ 532303 w 1485151"/>
                <a:gd name="connsiteY1128" fmla="*/ 999844 h 1606703"/>
                <a:gd name="connsiteX1129" fmla="*/ 514326 w 1485151"/>
                <a:gd name="connsiteY1129" fmla="*/ 1007548 h 1606703"/>
                <a:gd name="connsiteX1130" fmla="*/ 512617 w 1485151"/>
                <a:gd name="connsiteY1130" fmla="*/ 1008404 h 1606703"/>
                <a:gd name="connsiteX1131" fmla="*/ 511760 w 1485151"/>
                <a:gd name="connsiteY1131" fmla="*/ 1009260 h 1606703"/>
                <a:gd name="connsiteX1132" fmla="*/ 510903 w 1485151"/>
                <a:gd name="connsiteY1132" fmla="*/ 1010972 h 1606703"/>
                <a:gd name="connsiteX1133" fmla="*/ 510903 w 1485151"/>
                <a:gd name="connsiteY1133" fmla="*/ 1013540 h 1606703"/>
                <a:gd name="connsiteX1134" fmla="*/ 510046 w 1485151"/>
                <a:gd name="connsiteY1134" fmla="*/ 1015252 h 1606703"/>
                <a:gd name="connsiteX1135" fmla="*/ 504909 w 1485151"/>
                <a:gd name="connsiteY1135" fmla="*/ 1021244 h 1606703"/>
                <a:gd name="connsiteX1136" fmla="*/ 504057 w 1485151"/>
                <a:gd name="connsiteY1136" fmla="*/ 1022100 h 1606703"/>
                <a:gd name="connsiteX1137" fmla="*/ 499777 w 1485151"/>
                <a:gd name="connsiteY1137" fmla="*/ 1022955 h 1606703"/>
                <a:gd name="connsiteX1138" fmla="*/ 497206 w 1485151"/>
                <a:gd name="connsiteY1138" fmla="*/ 1023812 h 1606703"/>
                <a:gd name="connsiteX1139" fmla="*/ 494640 w 1485151"/>
                <a:gd name="connsiteY1139" fmla="*/ 1023812 h 1606703"/>
                <a:gd name="connsiteX1140" fmla="*/ 492926 w 1485151"/>
                <a:gd name="connsiteY1140" fmla="*/ 1023812 h 1606703"/>
                <a:gd name="connsiteX1141" fmla="*/ 442423 w 1485151"/>
                <a:gd name="connsiteY1141" fmla="*/ 1009260 h 1606703"/>
                <a:gd name="connsiteX1142" fmla="*/ 439000 w 1485151"/>
                <a:gd name="connsiteY1142" fmla="*/ 1007548 h 1606703"/>
                <a:gd name="connsiteX1143" fmla="*/ 438144 w 1485151"/>
                <a:gd name="connsiteY1143" fmla="*/ 1006692 h 1606703"/>
                <a:gd name="connsiteX1144" fmla="*/ 435577 w 1485151"/>
                <a:gd name="connsiteY1144" fmla="*/ 1004124 h 1606703"/>
                <a:gd name="connsiteX1145" fmla="*/ 434720 w 1485151"/>
                <a:gd name="connsiteY1145" fmla="*/ 1002412 h 1606703"/>
                <a:gd name="connsiteX1146" fmla="*/ 433864 w 1485151"/>
                <a:gd name="connsiteY1146" fmla="*/ 999844 h 1606703"/>
                <a:gd name="connsiteX1147" fmla="*/ 432150 w 1485151"/>
                <a:gd name="connsiteY1147" fmla="*/ 988715 h 1606703"/>
                <a:gd name="connsiteX1148" fmla="*/ 432150 w 1485151"/>
                <a:gd name="connsiteY1148" fmla="*/ 987860 h 1606703"/>
                <a:gd name="connsiteX1149" fmla="*/ 433007 w 1485151"/>
                <a:gd name="connsiteY1149" fmla="*/ 982724 h 1606703"/>
                <a:gd name="connsiteX1150" fmla="*/ 433864 w 1485151"/>
                <a:gd name="connsiteY1150" fmla="*/ 979300 h 1606703"/>
                <a:gd name="connsiteX1151" fmla="*/ 439000 w 1485151"/>
                <a:gd name="connsiteY1151" fmla="*/ 968172 h 1606703"/>
                <a:gd name="connsiteX1152" fmla="*/ 444137 w 1485151"/>
                <a:gd name="connsiteY1152" fmla="*/ 957900 h 1606703"/>
                <a:gd name="connsiteX1153" fmla="*/ 446703 w 1485151"/>
                <a:gd name="connsiteY1153" fmla="*/ 952764 h 1606703"/>
                <a:gd name="connsiteX1154" fmla="*/ 446703 w 1485151"/>
                <a:gd name="connsiteY1154" fmla="*/ 951908 h 1606703"/>
                <a:gd name="connsiteX1155" fmla="*/ 438144 w 1485151"/>
                <a:gd name="connsiteY1155" fmla="*/ 947628 h 1606703"/>
                <a:gd name="connsiteX1156" fmla="*/ 432150 w 1485151"/>
                <a:gd name="connsiteY1156" fmla="*/ 945916 h 1606703"/>
                <a:gd name="connsiteX1157" fmla="*/ 430440 w 1485151"/>
                <a:gd name="connsiteY1157" fmla="*/ 945060 h 1606703"/>
                <a:gd name="connsiteX1158" fmla="*/ 415030 w 1485151"/>
                <a:gd name="connsiteY1158" fmla="*/ 941636 h 1606703"/>
                <a:gd name="connsiteX1159" fmla="*/ 393630 w 1485151"/>
                <a:gd name="connsiteY1159" fmla="*/ 940780 h 1606703"/>
                <a:gd name="connsiteX1160" fmla="*/ 392777 w 1485151"/>
                <a:gd name="connsiteY1160" fmla="*/ 940780 h 1606703"/>
                <a:gd name="connsiteX1161" fmla="*/ 391921 w 1485151"/>
                <a:gd name="connsiteY1161" fmla="*/ 940780 h 1606703"/>
                <a:gd name="connsiteX1162" fmla="*/ 385070 w 1485151"/>
                <a:gd name="connsiteY1162" fmla="*/ 939068 h 1606703"/>
                <a:gd name="connsiteX1163" fmla="*/ 384217 w 1485151"/>
                <a:gd name="connsiteY1163" fmla="*/ 939068 h 1606703"/>
                <a:gd name="connsiteX1164" fmla="*/ 383361 w 1485151"/>
                <a:gd name="connsiteY1164" fmla="*/ 938213 h 1606703"/>
                <a:gd name="connsiteX1165" fmla="*/ 380790 w 1485151"/>
                <a:gd name="connsiteY1165" fmla="*/ 936500 h 1606703"/>
                <a:gd name="connsiteX1166" fmla="*/ 379938 w 1485151"/>
                <a:gd name="connsiteY1166" fmla="*/ 935644 h 1606703"/>
                <a:gd name="connsiteX1167" fmla="*/ 375658 w 1485151"/>
                <a:gd name="connsiteY1167" fmla="*/ 934788 h 1606703"/>
                <a:gd name="connsiteX1168" fmla="*/ 361104 w 1485151"/>
                <a:gd name="connsiteY1168" fmla="*/ 933933 h 1606703"/>
                <a:gd name="connsiteX1169" fmla="*/ 325150 w 1485151"/>
                <a:gd name="connsiteY1169" fmla="*/ 948484 h 1606703"/>
                <a:gd name="connsiteX1170" fmla="*/ 320870 w 1485151"/>
                <a:gd name="connsiteY1170" fmla="*/ 950196 h 1606703"/>
                <a:gd name="connsiteX1171" fmla="*/ 305464 w 1485151"/>
                <a:gd name="connsiteY1171" fmla="*/ 959612 h 1606703"/>
                <a:gd name="connsiteX1172" fmla="*/ 276361 w 1485151"/>
                <a:gd name="connsiteY1172" fmla="*/ 981012 h 1606703"/>
                <a:gd name="connsiteX1173" fmla="*/ 273791 w 1485151"/>
                <a:gd name="connsiteY1173" fmla="*/ 987860 h 1606703"/>
                <a:gd name="connsiteX1174" fmla="*/ 269511 w 1485151"/>
                <a:gd name="connsiteY1174" fmla="*/ 992140 h 1606703"/>
                <a:gd name="connsiteX1175" fmla="*/ 235271 w 1485151"/>
                <a:gd name="connsiteY1175" fmla="*/ 1010972 h 1606703"/>
                <a:gd name="connsiteX1176" fmla="*/ 233561 w 1485151"/>
                <a:gd name="connsiteY1176" fmla="*/ 1011828 h 1606703"/>
                <a:gd name="connsiteX1177" fmla="*/ 230138 w 1485151"/>
                <a:gd name="connsiteY1177" fmla="*/ 1012684 h 1606703"/>
                <a:gd name="connsiteX1178" fmla="*/ 229282 w 1485151"/>
                <a:gd name="connsiteY1178" fmla="*/ 1012684 h 1606703"/>
                <a:gd name="connsiteX1179" fmla="*/ 227568 w 1485151"/>
                <a:gd name="connsiteY1179" fmla="*/ 1011828 h 1606703"/>
                <a:gd name="connsiteX1180" fmla="*/ 226711 w 1485151"/>
                <a:gd name="connsiteY1180" fmla="*/ 1011828 h 1606703"/>
                <a:gd name="connsiteX1181" fmla="*/ 215585 w 1485151"/>
                <a:gd name="connsiteY1181" fmla="*/ 1013540 h 1606703"/>
                <a:gd name="connsiteX1182" fmla="*/ 213018 w 1485151"/>
                <a:gd name="connsiteY1182" fmla="*/ 1015252 h 1606703"/>
                <a:gd name="connsiteX1183" fmla="*/ 213018 w 1485151"/>
                <a:gd name="connsiteY1183" fmla="*/ 1016108 h 1606703"/>
                <a:gd name="connsiteX1184" fmla="*/ 203602 w 1485151"/>
                <a:gd name="connsiteY1184" fmla="*/ 1027235 h 1606703"/>
                <a:gd name="connsiteX1185" fmla="*/ 185625 w 1485151"/>
                <a:gd name="connsiteY1185" fmla="*/ 1042644 h 1606703"/>
                <a:gd name="connsiteX1186" fmla="*/ 183059 w 1485151"/>
                <a:gd name="connsiteY1186" fmla="*/ 1044355 h 1606703"/>
                <a:gd name="connsiteX1187" fmla="*/ 176208 w 1485151"/>
                <a:gd name="connsiteY1187" fmla="*/ 1047779 h 1606703"/>
                <a:gd name="connsiteX1188" fmla="*/ 174499 w 1485151"/>
                <a:gd name="connsiteY1188" fmla="*/ 1048635 h 1606703"/>
                <a:gd name="connsiteX1189" fmla="*/ 169362 w 1485151"/>
                <a:gd name="connsiteY1189" fmla="*/ 1049492 h 1606703"/>
                <a:gd name="connsiteX1190" fmla="*/ 168505 w 1485151"/>
                <a:gd name="connsiteY1190" fmla="*/ 1049492 h 1606703"/>
                <a:gd name="connsiteX1191" fmla="*/ 165939 w 1485151"/>
                <a:gd name="connsiteY1191" fmla="*/ 1048635 h 1606703"/>
                <a:gd name="connsiteX1192" fmla="*/ 163368 w 1485151"/>
                <a:gd name="connsiteY1192" fmla="*/ 1047779 h 1606703"/>
                <a:gd name="connsiteX1193" fmla="*/ 159088 w 1485151"/>
                <a:gd name="connsiteY1193" fmla="*/ 1047779 h 1606703"/>
                <a:gd name="connsiteX1194" fmla="*/ 158231 w 1485151"/>
                <a:gd name="connsiteY1194" fmla="*/ 1048635 h 1606703"/>
                <a:gd name="connsiteX1195" fmla="*/ 152242 w 1485151"/>
                <a:gd name="connsiteY1195" fmla="*/ 1056339 h 1606703"/>
                <a:gd name="connsiteX1196" fmla="*/ 147962 w 1485151"/>
                <a:gd name="connsiteY1196" fmla="*/ 1063188 h 1606703"/>
                <a:gd name="connsiteX1197" fmla="*/ 139402 w 1485151"/>
                <a:gd name="connsiteY1197" fmla="*/ 1074315 h 1606703"/>
                <a:gd name="connsiteX1198" fmla="*/ 139402 w 1485151"/>
                <a:gd name="connsiteY1198" fmla="*/ 1075172 h 1606703"/>
                <a:gd name="connsiteX1199" fmla="*/ 137688 w 1485151"/>
                <a:gd name="connsiteY1199" fmla="*/ 1076883 h 1606703"/>
                <a:gd name="connsiteX1200" fmla="*/ 135122 w 1485151"/>
                <a:gd name="connsiteY1200" fmla="*/ 1079452 h 1606703"/>
                <a:gd name="connsiteX1201" fmla="*/ 128272 w 1485151"/>
                <a:gd name="connsiteY1201" fmla="*/ 1082875 h 1606703"/>
                <a:gd name="connsiteX1202" fmla="*/ 126562 w 1485151"/>
                <a:gd name="connsiteY1202" fmla="*/ 1083732 h 1606703"/>
                <a:gd name="connsiteX1203" fmla="*/ 124848 w 1485151"/>
                <a:gd name="connsiteY1203" fmla="*/ 1082875 h 1606703"/>
                <a:gd name="connsiteX1204" fmla="*/ 123992 w 1485151"/>
                <a:gd name="connsiteY1204" fmla="*/ 1082875 h 1606703"/>
                <a:gd name="connsiteX1205" fmla="*/ 106019 w 1485151"/>
                <a:gd name="connsiteY1205" fmla="*/ 1079452 h 1606703"/>
                <a:gd name="connsiteX1206" fmla="*/ 100025 w 1485151"/>
                <a:gd name="connsiteY1206" fmla="*/ 1079452 h 1606703"/>
                <a:gd name="connsiteX1207" fmla="*/ 99169 w 1485151"/>
                <a:gd name="connsiteY1207" fmla="*/ 1079452 h 1606703"/>
                <a:gd name="connsiteX1208" fmla="*/ 97459 w 1485151"/>
                <a:gd name="connsiteY1208" fmla="*/ 1080308 h 1606703"/>
                <a:gd name="connsiteX1209" fmla="*/ 96602 w 1485151"/>
                <a:gd name="connsiteY1209" fmla="*/ 1082019 h 1606703"/>
                <a:gd name="connsiteX1210" fmla="*/ 94889 w 1485151"/>
                <a:gd name="connsiteY1210" fmla="*/ 1085443 h 1606703"/>
                <a:gd name="connsiteX1211" fmla="*/ 94032 w 1485151"/>
                <a:gd name="connsiteY1211" fmla="*/ 1087155 h 1606703"/>
                <a:gd name="connsiteX1212" fmla="*/ 91465 w 1485151"/>
                <a:gd name="connsiteY1212" fmla="*/ 1091435 h 1606703"/>
                <a:gd name="connsiteX1213" fmla="*/ 90609 w 1485151"/>
                <a:gd name="connsiteY1213" fmla="*/ 1092292 h 1606703"/>
                <a:gd name="connsiteX1214" fmla="*/ 78626 w 1485151"/>
                <a:gd name="connsiteY1214" fmla="*/ 1100852 h 1606703"/>
                <a:gd name="connsiteX1215" fmla="*/ 77769 w 1485151"/>
                <a:gd name="connsiteY1215" fmla="*/ 1101708 h 1606703"/>
                <a:gd name="connsiteX1216" fmla="*/ 76059 w 1485151"/>
                <a:gd name="connsiteY1216" fmla="*/ 1102563 h 1606703"/>
                <a:gd name="connsiteX1217" fmla="*/ 75202 w 1485151"/>
                <a:gd name="connsiteY1217" fmla="*/ 1102563 h 1606703"/>
                <a:gd name="connsiteX1218" fmla="*/ 74346 w 1485151"/>
                <a:gd name="connsiteY1218" fmla="*/ 1102563 h 1606703"/>
                <a:gd name="connsiteX1219" fmla="*/ 72632 w 1485151"/>
                <a:gd name="connsiteY1219" fmla="*/ 1101708 h 1606703"/>
                <a:gd name="connsiteX1220" fmla="*/ 72632 w 1485151"/>
                <a:gd name="connsiteY1220" fmla="*/ 1100852 h 1606703"/>
                <a:gd name="connsiteX1221" fmla="*/ 72632 w 1485151"/>
                <a:gd name="connsiteY1221" fmla="*/ 1099995 h 1606703"/>
                <a:gd name="connsiteX1222" fmla="*/ 72632 w 1485151"/>
                <a:gd name="connsiteY1222" fmla="*/ 1099139 h 1606703"/>
                <a:gd name="connsiteX1223" fmla="*/ 72632 w 1485151"/>
                <a:gd name="connsiteY1223" fmla="*/ 1098283 h 1606703"/>
                <a:gd name="connsiteX1224" fmla="*/ 74346 w 1485151"/>
                <a:gd name="connsiteY1224" fmla="*/ 1094003 h 1606703"/>
                <a:gd name="connsiteX1225" fmla="*/ 76912 w 1485151"/>
                <a:gd name="connsiteY1225" fmla="*/ 1091435 h 1606703"/>
                <a:gd name="connsiteX1226" fmla="*/ 79482 w 1485151"/>
                <a:gd name="connsiteY1226" fmla="*/ 1087155 h 1606703"/>
                <a:gd name="connsiteX1227" fmla="*/ 80339 w 1485151"/>
                <a:gd name="connsiteY1227" fmla="*/ 1085443 h 1606703"/>
                <a:gd name="connsiteX1228" fmla="*/ 80339 w 1485151"/>
                <a:gd name="connsiteY1228" fmla="*/ 1084588 h 1606703"/>
                <a:gd name="connsiteX1229" fmla="*/ 82905 w 1485151"/>
                <a:gd name="connsiteY1229" fmla="*/ 1079452 h 1606703"/>
                <a:gd name="connsiteX1230" fmla="*/ 83762 w 1485151"/>
                <a:gd name="connsiteY1230" fmla="*/ 1077739 h 1606703"/>
                <a:gd name="connsiteX1231" fmla="*/ 88042 w 1485151"/>
                <a:gd name="connsiteY1231" fmla="*/ 1064044 h 1606703"/>
                <a:gd name="connsiteX1232" fmla="*/ 85472 w 1485151"/>
                <a:gd name="connsiteY1232" fmla="*/ 1052059 h 1606703"/>
                <a:gd name="connsiteX1233" fmla="*/ 82905 w 1485151"/>
                <a:gd name="connsiteY1233" fmla="*/ 1040075 h 1606703"/>
                <a:gd name="connsiteX1234" fmla="*/ 83762 w 1485151"/>
                <a:gd name="connsiteY1234" fmla="*/ 1051204 h 1606703"/>
                <a:gd name="connsiteX1235" fmla="*/ 83762 w 1485151"/>
                <a:gd name="connsiteY1235" fmla="*/ 1051204 h 160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</a:cxnLst>
              <a:rect l="l" t="t" r="r" b="b"/>
              <a:pathLst>
                <a:path w="1485151" h="1606703">
                  <a:moveTo>
                    <a:pt x="83762" y="1051204"/>
                  </a:moveTo>
                  <a:lnTo>
                    <a:pt x="83762" y="1051204"/>
                  </a:lnTo>
                  <a:lnTo>
                    <a:pt x="91465" y="1040075"/>
                  </a:lnTo>
                  <a:lnTo>
                    <a:pt x="93179" y="1037508"/>
                  </a:lnTo>
                  <a:lnTo>
                    <a:pt x="94032" y="1036652"/>
                  </a:lnTo>
                  <a:lnTo>
                    <a:pt x="94889" y="1035795"/>
                  </a:lnTo>
                  <a:lnTo>
                    <a:pt x="97459" y="1033228"/>
                  </a:lnTo>
                  <a:lnTo>
                    <a:pt x="98312" y="1032372"/>
                  </a:lnTo>
                  <a:lnTo>
                    <a:pt x="99169" y="1030659"/>
                  </a:lnTo>
                  <a:lnTo>
                    <a:pt x="99169" y="1029804"/>
                  </a:lnTo>
                  <a:lnTo>
                    <a:pt x="100882" y="1024668"/>
                  </a:lnTo>
                  <a:lnTo>
                    <a:pt x="100882" y="1022955"/>
                  </a:lnTo>
                  <a:lnTo>
                    <a:pt x="100882" y="1020388"/>
                  </a:lnTo>
                  <a:lnTo>
                    <a:pt x="100882" y="1018675"/>
                  </a:lnTo>
                  <a:lnTo>
                    <a:pt x="99169" y="1012684"/>
                  </a:lnTo>
                  <a:lnTo>
                    <a:pt x="99169" y="1011828"/>
                  </a:lnTo>
                  <a:lnTo>
                    <a:pt x="99169" y="1010972"/>
                  </a:lnTo>
                  <a:lnTo>
                    <a:pt x="96602" y="1004980"/>
                  </a:lnTo>
                  <a:lnTo>
                    <a:pt x="94889" y="1002412"/>
                  </a:lnTo>
                  <a:lnTo>
                    <a:pt x="94889" y="1001555"/>
                  </a:lnTo>
                  <a:lnTo>
                    <a:pt x="93179" y="995564"/>
                  </a:lnTo>
                  <a:lnTo>
                    <a:pt x="93179" y="992995"/>
                  </a:lnTo>
                  <a:lnTo>
                    <a:pt x="94032" y="988715"/>
                  </a:lnTo>
                  <a:lnTo>
                    <a:pt x="94032" y="987860"/>
                  </a:lnTo>
                  <a:lnTo>
                    <a:pt x="94889" y="986148"/>
                  </a:lnTo>
                  <a:lnTo>
                    <a:pt x="99169" y="977588"/>
                  </a:lnTo>
                  <a:lnTo>
                    <a:pt x="100025" y="975020"/>
                  </a:lnTo>
                  <a:lnTo>
                    <a:pt x="100882" y="973308"/>
                  </a:lnTo>
                  <a:lnTo>
                    <a:pt x="100882" y="970740"/>
                  </a:lnTo>
                  <a:lnTo>
                    <a:pt x="100882" y="968172"/>
                  </a:lnTo>
                  <a:lnTo>
                    <a:pt x="100882" y="967316"/>
                  </a:lnTo>
                  <a:lnTo>
                    <a:pt x="100025" y="965604"/>
                  </a:lnTo>
                  <a:lnTo>
                    <a:pt x="100025" y="964748"/>
                  </a:lnTo>
                  <a:lnTo>
                    <a:pt x="82049" y="950196"/>
                  </a:lnTo>
                  <a:lnTo>
                    <a:pt x="68352" y="941636"/>
                  </a:lnTo>
                  <a:lnTo>
                    <a:pt x="67499" y="940780"/>
                  </a:lnTo>
                  <a:lnTo>
                    <a:pt x="66642" y="939068"/>
                  </a:lnTo>
                  <a:lnTo>
                    <a:pt x="51232" y="909109"/>
                  </a:lnTo>
                  <a:lnTo>
                    <a:pt x="49523" y="904829"/>
                  </a:lnTo>
                  <a:lnTo>
                    <a:pt x="47809" y="899693"/>
                  </a:lnTo>
                  <a:lnTo>
                    <a:pt x="45243" y="890276"/>
                  </a:lnTo>
                  <a:lnTo>
                    <a:pt x="44386" y="884284"/>
                  </a:lnTo>
                  <a:lnTo>
                    <a:pt x="43529" y="875725"/>
                  </a:lnTo>
                  <a:lnTo>
                    <a:pt x="42672" y="868876"/>
                  </a:lnTo>
                  <a:lnTo>
                    <a:pt x="42672" y="858605"/>
                  </a:lnTo>
                  <a:lnTo>
                    <a:pt x="42672" y="853469"/>
                  </a:lnTo>
                  <a:lnTo>
                    <a:pt x="42672" y="852613"/>
                  </a:lnTo>
                  <a:lnTo>
                    <a:pt x="53802" y="815805"/>
                  </a:lnTo>
                  <a:lnTo>
                    <a:pt x="54659" y="814093"/>
                  </a:lnTo>
                  <a:lnTo>
                    <a:pt x="55512" y="812381"/>
                  </a:lnTo>
                  <a:lnTo>
                    <a:pt x="59792" y="809813"/>
                  </a:lnTo>
                  <a:lnTo>
                    <a:pt x="62362" y="808956"/>
                  </a:lnTo>
                  <a:lnTo>
                    <a:pt x="64929" y="807245"/>
                  </a:lnTo>
                  <a:lnTo>
                    <a:pt x="70066" y="802965"/>
                  </a:lnTo>
                  <a:lnTo>
                    <a:pt x="71779" y="801253"/>
                  </a:lnTo>
                  <a:lnTo>
                    <a:pt x="73489" y="798685"/>
                  </a:lnTo>
                  <a:lnTo>
                    <a:pt x="73489" y="796973"/>
                  </a:lnTo>
                  <a:lnTo>
                    <a:pt x="74346" y="794405"/>
                  </a:lnTo>
                  <a:lnTo>
                    <a:pt x="74346" y="790125"/>
                  </a:lnTo>
                  <a:lnTo>
                    <a:pt x="74346" y="789269"/>
                  </a:lnTo>
                  <a:lnTo>
                    <a:pt x="74346" y="788413"/>
                  </a:lnTo>
                  <a:lnTo>
                    <a:pt x="73489" y="786701"/>
                  </a:lnTo>
                  <a:lnTo>
                    <a:pt x="73489" y="785845"/>
                  </a:lnTo>
                  <a:lnTo>
                    <a:pt x="70922" y="784989"/>
                  </a:lnTo>
                  <a:lnTo>
                    <a:pt x="62362" y="782421"/>
                  </a:lnTo>
                  <a:lnTo>
                    <a:pt x="58939" y="779853"/>
                  </a:lnTo>
                  <a:lnTo>
                    <a:pt x="58082" y="778997"/>
                  </a:lnTo>
                  <a:lnTo>
                    <a:pt x="58082" y="777285"/>
                  </a:lnTo>
                  <a:lnTo>
                    <a:pt x="58082" y="774717"/>
                  </a:lnTo>
                  <a:lnTo>
                    <a:pt x="60649" y="755885"/>
                  </a:lnTo>
                  <a:lnTo>
                    <a:pt x="60649" y="754174"/>
                  </a:lnTo>
                  <a:lnTo>
                    <a:pt x="61506" y="751605"/>
                  </a:lnTo>
                  <a:lnTo>
                    <a:pt x="62362" y="749894"/>
                  </a:lnTo>
                  <a:lnTo>
                    <a:pt x="63219" y="748181"/>
                  </a:lnTo>
                  <a:lnTo>
                    <a:pt x="70922" y="743045"/>
                  </a:lnTo>
                  <a:lnTo>
                    <a:pt x="76912" y="739621"/>
                  </a:lnTo>
                  <a:lnTo>
                    <a:pt x="77769" y="737909"/>
                  </a:lnTo>
                  <a:lnTo>
                    <a:pt x="77769" y="737054"/>
                  </a:lnTo>
                  <a:lnTo>
                    <a:pt x="77769" y="736197"/>
                  </a:lnTo>
                  <a:lnTo>
                    <a:pt x="77769" y="735341"/>
                  </a:lnTo>
                  <a:lnTo>
                    <a:pt x="77769" y="734485"/>
                  </a:lnTo>
                  <a:lnTo>
                    <a:pt x="77769" y="733630"/>
                  </a:lnTo>
                  <a:lnTo>
                    <a:pt x="76912" y="731917"/>
                  </a:lnTo>
                  <a:lnTo>
                    <a:pt x="71779" y="726781"/>
                  </a:lnTo>
                  <a:lnTo>
                    <a:pt x="61506" y="719934"/>
                  </a:lnTo>
                  <a:lnTo>
                    <a:pt x="58939" y="718221"/>
                  </a:lnTo>
                  <a:lnTo>
                    <a:pt x="49523" y="707950"/>
                  </a:lnTo>
                  <a:lnTo>
                    <a:pt x="49523" y="707950"/>
                  </a:lnTo>
                  <a:lnTo>
                    <a:pt x="48666" y="706237"/>
                  </a:lnTo>
                  <a:lnTo>
                    <a:pt x="48666" y="701957"/>
                  </a:lnTo>
                  <a:lnTo>
                    <a:pt x="48666" y="701101"/>
                  </a:lnTo>
                  <a:lnTo>
                    <a:pt x="49523" y="698534"/>
                  </a:lnTo>
                  <a:lnTo>
                    <a:pt x="51232" y="695110"/>
                  </a:lnTo>
                  <a:lnTo>
                    <a:pt x="52089" y="693397"/>
                  </a:lnTo>
                  <a:lnTo>
                    <a:pt x="54659" y="689117"/>
                  </a:lnTo>
                  <a:lnTo>
                    <a:pt x="55512" y="686550"/>
                  </a:lnTo>
                  <a:lnTo>
                    <a:pt x="58082" y="683126"/>
                  </a:lnTo>
                  <a:lnTo>
                    <a:pt x="60649" y="678846"/>
                  </a:lnTo>
                  <a:lnTo>
                    <a:pt x="61506" y="677990"/>
                  </a:lnTo>
                  <a:lnTo>
                    <a:pt x="62362" y="677134"/>
                  </a:lnTo>
                  <a:lnTo>
                    <a:pt x="63219" y="674566"/>
                  </a:lnTo>
                  <a:lnTo>
                    <a:pt x="63219" y="671141"/>
                  </a:lnTo>
                  <a:lnTo>
                    <a:pt x="63219" y="661726"/>
                  </a:lnTo>
                  <a:lnTo>
                    <a:pt x="63219" y="658302"/>
                  </a:lnTo>
                  <a:lnTo>
                    <a:pt x="62362" y="656590"/>
                  </a:lnTo>
                  <a:lnTo>
                    <a:pt x="61506" y="654877"/>
                  </a:lnTo>
                  <a:lnTo>
                    <a:pt x="60649" y="654022"/>
                  </a:lnTo>
                  <a:lnTo>
                    <a:pt x="58082" y="652310"/>
                  </a:lnTo>
                  <a:lnTo>
                    <a:pt x="56369" y="651454"/>
                  </a:lnTo>
                  <a:lnTo>
                    <a:pt x="50379" y="649742"/>
                  </a:lnTo>
                  <a:lnTo>
                    <a:pt x="46099" y="648886"/>
                  </a:lnTo>
                  <a:lnTo>
                    <a:pt x="45243" y="648886"/>
                  </a:lnTo>
                  <a:lnTo>
                    <a:pt x="40106" y="646317"/>
                  </a:lnTo>
                  <a:lnTo>
                    <a:pt x="38392" y="644606"/>
                  </a:lnTo>
                  <a:lnTo>
                    <a:pt x="37539" y="643750"/>
                  </a:lnTo>
                  <a:lnTo>
                    <a:pt x="35826" y="641182"/>
                  </a:lnTo>
                  <a:lnTo>
                    <a:pt x="34969" y="639470"/>
                  </a:lnTo>
                  <a:lnTo>
                    <a:pt x="34969" y="637757"/>
                  </a:lnTo>
                  <a:lnTo>
                    <a:pt x="33259" y="629197"/>
                  </a:lnTo>
                  <a:lnTo>
                    <a:pt x="33259" y="616358"/>
                  </a:lnTo>
                  <a:lnTo>
                    <a:pt x="33259" y="599238"/>
                  </a:lnTo>
                  <a:lnTo>
                    <a:pt x="34112" y="593246"/>
                  </a:lnTo>
                  <a:lnTo>
                    <a:pt x="34969" y="590678"/>
                  </a:lnTo>
                  <a:lnTo>
                    <a:pt x="35826" y="589822"/>
                  </a:lnTo>
                  <a:lnTo>
                    <a:pt x="54659" y="574415"/>
                  </a:lnTo>
                  <a:lnTo>
                    <a:pt x="57226" y="572702"/>
                  </a:lnTo>
                  <a:lnTo>
                    <a:pt x="60649" y="570990"/>
                  </a:lnTo>
                  <a:lnTo>
                    <a:pt x="64072" y="570135"/>
                  </a:lnTo>
                  <a:lnTo>
                    <a:pt x="67499" y="569278"/>
                  </a:lnTo>
                  <a:lnTo>
                    <a:pt x="69209" y="568422"/>
                  </a:lnTo>
                  <a:lnTo>
                    <a:pt x="77769" y="562430"/>
                  </a:lnTo>
                  <a:lnTo>
                    <a:pt x="78626" y="561575"/>
                  </a:lnTo>
                  <a:lnTo>
                    <a:pt x="78626" y="560718"/>
                  </a:lnTo>
                  <a:lnTo>
                    <a:pt x="78626" y="559862"/>
                  </a:lnTo>
                  <a:lnTo>
                    <a:pt x="76059" y="555582"/>
                  </a:lnTo>
                  <a:lnTo>
                    <a:pt x="75202" y="553015"/>
                  </a:lnTo>
                  <a:lnTo>
                    <a:pt x="73489" y="551302"/>
                  </a:lnTo>
                  <a:lnTo>
                    <a:pt x="70922" y="549591"/>
                  </a:lnTo>
                  <a:lnTo>
                    <a:pt x="68352" y="547878"/>
                  </a:lnTo>
                  <a:lnTo>
                    <a:pt x="64072" y="546166"/>
                  </a:lnTo>
                  <a:lnTo>
                    <a:pt x="62362" y="545311"/>
                  </a:lnTo>
                  <a:lnTo>
                    <a:pt x="59792" y="545311"/>
                  </a:lnTo>
                  <a:lnTo>
                    <a:pt x="58939" y="545311"/>
                  </a:lnTo>
                  <a:lnTo>
                    <a:pt x="56369" y="545311"/>
                  </a:lnTo>
                  <a:lnTo>
                    <a:pt x="53802" y="546166"/>
                  </a:lnTo>
                  <a:lnTo>
                    <a:pt x="51232" y="547022"/>
                  </a:lnTo>
                  <a:lnTo>
                    <a:pt x="48666" y="547878"/>
                  </a:lnTo>
                  <a:lnTo>
                    <a:pt x="47809" y="547878"/>
                  </a:lnTo>
                  <a:lnTo>
                    <a:pt x="46952" y="547878"/>
                  </a:lnTo>
                  <a:lnTo>
                    <a:pt x="46099" y="547022"/>
                  </a:lnTo>
                  <a:lnTo>
                    <a:pt x="45243" y="545311"/>
                  </a:lnTo>
                  <a:lnTo>
                    <a:pt x="44386" y="543598"/>
                  </a:lnTo>
                  <a:lnTo>
                    <a:pt x="44386" y="539318"/>
                  </a:lnTo>
                  <a:lnTo>
                    <a:pt x="44386" y="535895"/>
                  </a:lnTo>
                  <a:lnTo>
                    <a:pt x="45243" y="533326"/>
                  </a:lnTo>
                  <a:lnTo>
                    <a:pt x="45243" y="532471"/>
                  </a:lnTo>
                  <a:lnTo>
                    <a:pt x="45243" y="531615"/>
                  </a:lnTo>
                  <a:lnTo>
                    <a:pt x="46099" y="529902"/>
                  </a:lnTo>
                  <a:lnTo>
                    <a:pt x="47809" y="529046"/>
                  </a:lnTo>
                  <a:lnTo>
                    <a:pt x="48666" y="528191"/>
                  </a:lnTo>
                  <a:lnTo>
                    <a:pt x="52946" y="525622"/>
                  </a:lnTo>
                  <a:lnTo>
                    <a:pt x="57226" y="523911"/>
                  </a:lnTo>
                  <a:lnTo>
                    <a:pt x="59792" y="523055"/>
                  </a:lnTo>
                  <a:lnTo>
                    <a:pt x="63219" y="522198"/>
                  </a:lnTo>
                  <a:lnTo>
                    <a:pt x="68352" y="520486"/>
                  </a:lnTo>
                  <a:lnTo>
                    <a:pt x="70066" y="519631"/>
                  </a:lnTo>
                  <a:lnTo>
                    <a:pt x="74346" y="517062"/>
                  </a:lnTo>
                  <a:lnTo>
                    <a:pt x="75202" y="516207"/>
                  </a:lnTo>
                  <a:lnTo>
                    <a:pt x="75202" y="515351"/>
                  </a:lnTo>
                  <a:lnTo>
                    <a:pt x="75202" y="514495"/>
                  </a:lnTo>
                  <a:lnTo>
                    <a:pt x="75202" y="511071"/>
                  </a:lnTo>
                  <a:lnTo>
                    <a:pt x="75202" y="509358"/>
                  </a:lnTo>
                  <a:lnTo>
                    <a:pt x="75202" y="508502"/>
                  </a:lnTo>
                  <a:lnTo>
                    <a:pt x="75202" y="507647"/>
                  </a:lnTo>
                  <a:lnTo>
                    <a:pt x="73489" y="506791"/>
                  </a:lnTo>
                  <a:lnTo>
                    <a:pt x="70066" y="504222"/>
                  </a:lnTo>
                  <a:lnTo>
                    <a:pt x="66642" y="502511"/>
                  </a:lnTo>
                  <a:lnTo>
                    <a:pt x="64929" y="501655"/>
                  </a:lnTo>
                  <a:lnTo>
                    <a:pt x="59792" y="499087"/>
                  </a:lnTo>
                  <a:lnTo>
                    <a:pt x="54659" y="497375"/>
                  </a:lnTo>
                  <a:lnTo>
                    <a:pt x="46099" y="494807"/>
                  </a:lnTo>
                  <a:lnTo>
                    <a:pt x="43529" y="493951"/>
                  </a:lnTo>
                  <a:lnTo>
                    <a:pt x="39249" y="493095"/>
                  </a:lnTo>
                  <a:lnTo>
                    <a:pt x="28979" y="491382"/>
                  </a:lnTo>
                  <a:lnTo>
                    <a:pt x="18706" y="489671"/>
                  </a:lnTo>
                  <a:lnTo>
                    <a:pt x="16992" y="488815"/>
                  </a:lnTo>
                  <a:lnTo>
                    <a:pt x="16140" y="487958"/>
                  </a:lnTo>
                  <a:lnTo>
                    <a:pt x="13569" y="485391"/>
                  </a:lnTo>
                  <a:lnTo>
                    <a:pt x="-980" y="469127"/>
                  </a:lnTo>
                  <a:lnTo>
                    <a:pt x="-1837" y="467415"/>
                  </a:lnTo>
                  <a:lnTo>
                    <a:pt x="-2694" y="465703"/>
                  </a:lnTo>
                  <a:lnTo>
                    <a:pt x="-3551" y="463135"/>
                  </a:lnTo>
                  <a:lnTo>
                    <a:pt x="-3551" y="462278"/>
                  </a:lnTo>
                  <a:lnTo>
                    <a:pt x="-3551" y="459711"/>
                  </a:lnTo>
                  <a:lnTo>
                    <a:pt x="-3551" y="457143"/>
                  </a:lnTo>
                  <a:lnTo>
                    <a:pt x="-1837" y="452863"/>
                  </a:lnTo>
                  <a:lnTo>
                    <a:pt x="-980" y="450295"/>
                  </a:lnTo>
                  <a:lnTo>
                    <a:pt x="1586" y="445158"/>
                  </a:lnTo>
                  <a:lnTo>
                    <a:pt x="3300" y="442591"/>
                  </a:lnTo>
                  <a:lnTo>
                    <a:pt x="5009" y="441735"/>
                  </a:lnTo>
                  <a:lnTo>
                    <a:pt x="8432" y="440023"/>
                  </a:lnTo>
                  <a:lnTo>
                    <a:pt x="10146" y="439167"/>
                  </a:lnTo>
                  <a:lnTo>
                    <a:pt x="11860" y="438311"/>
                  </a:lnTo>
                  <a:lnTo>
                    <a:pt x="14426" y="435743"/>
                  </a:lnTo>
                  <a:lnTo>
                    <a:pt x="16140" y="432319"/>
                  </a:lnTo>
                  <a:lnTo>
                    <a:pt x="17849" y="427183"/>
                  </a:lnTo>
                  <a:lnTo>
                    <a:pt x="18706" y="424615"/>
                  </a:lnTo>
                  <a:lnTo>
                    <a:pt x="20420" y="420335"/>
                  </a:lnTo>
                  <a:lnTo>
                    <a:pt x="21272" y="417767"/>
                  </a:lnTo>
                  <a:lnTo>
                    <a:pt x="26409" y="406639"/>
                  </a:lnTo>
                  <a:lnTo>
                    <a:pt x="28979" y="401503"/>
                  </a:lnTo>
                  <a:lnTo>
                    <a:pt x="29832" y="400647"/>
                  </a:lnTo>
                  <a:lnTo>
                    <a:pt x="31546" y="398936"/>
                  </a:lnTo>
                  <a:lnTo>
                    <a:pt x="33259" y="397223"/>
                  </a:lnTo>
                  <a:lnTo>
                    <a:pt x="38392" y="394656"/>
                  </a:lnTo>
                  <a:lnTo>
                    <a:pt x="43529" y="392943"/>
                  </a:lnTo>
                  <a:lnTo>
                    <a:pt x="47809" y="392087"/>
                  </a:lnTo>
                  <a:lnTo>
                    <a:pt x="49523" y="391231"/>
                  </a:lnTo>
                  <a:lnTo>
                    <a:pt x="52089" y="390376"/>
                  </a:lnTo>
                  <a:lnTo>
                    <a:pt x="52089" y="389519"/>
                  </a:lnTo>
                  <a:lnTo>
                    <a:pt x="52089" y="388663"/>
                  </a:lnTo>
                  <a:lnTo>
                    <a:pt x="52089" y="387807"/>
                  </a:lnTo>
                  <a:lnTo>
                    <a:pt x="52089" y="386951"/>
                  </a:lnTo>
                  <a:lnTo>
                    <a:pt x="51232" y="385239"/>
                  </a:lnTo>
                  <a:lnTo>
                    <a:pt x="45243" y="376679"/>
                  </a:lnTo>
                  <a:lnTo>
                    <a:pt x="38392" y="370687"/>
                  </a:lnTo>
                  <a:lnTo>
                    <a:pt x="38392" y="369832"/>
                  </a:lnTo>
                  <a:lnTo>
                    <a:pt x="38392" y="368976"/>
                  </a:lnTo>
                  <a:lnTo>
                    <a:pt x="38392" y="367263"/>
                  </a:lnTo>
                  <a:lnTo>
                    <a:pt x="38392" y="366407"/>
                  </a:lnTo>
                  <a:lnTo>
                    <a:pt x="40963" y="363839"/>
                  </a:lnTo>
                  <a:lnTo>
                    <a:pt x="55512" y="350999"/>
                  </a:lnTo>
                  <a:lnTo>
                    <a:pt x="73489" y="338159"/>
                  </a:lnTo>
                  <a:lnTo>
                    <a:pt x="77769" y="335592"/>
                  </a:lnTo>
                  <a:lnTo>
                    <a:pt x="91465" y="328743"/>
                  </a:lnTo>
                  <a:lnTo>
                    <a:pt x="106872" y="321039"/>
                  </a:lnTo>
                  <a:lnTo>
                    <a:pt x="112008" y="318472"/>
                  </a:lnTo>
                  <a:lnTo>
                    <a:pt x="113722" y="316759"/>
                  </a:lnTo>
                  <a:lnTo>
                    <a:pt x="118002" y="313336"/>
                  </a:lnTo>
                  <a:lnTo>
                    <a:pt x="118859" y="312479"/>
                  </a:lnTo>
                  <a:lnTo>
                    <a:pt x="119712" y="309912"/>
                  </a:lnTo>
                  <a:lnTo>
                    <a:pt x="119712" y="308199"/>
                  </a:lnTo>
                  <a:lnTo>
                    <a:pt x="119712" y="307343"/>
                  </a:lnTo>
                  <a:lnTo>
                    <a:pt x="119712" y="304776"/>
                  </a:lnTo>
                  <a:lnTo>
                    <a:pt x="119712" y="302208"/>
                  </a:lnTo>
                  <a:lnTo>
                    <a:pt x="122282" y="298783"/>
                  </a:lnTo>
                  <a:lnTo>
                    <a:pt x="123139" y="297072"/>
                  </a:lnTo>
                  <a:lnTo>
                    <a:pt x="123992" y="296216"/>
                  </a:lnTo>
                  <a:lnTo>
                    <a:pt x="126562" y="295359"/>
                  </a:lnTo>
                  <a:lnTo>
                    <a:pt x="127419" y="295359"/>
                  </a:lnTo>
                  <a:lnTo>
                    <a:pt x="133408" y="294504"/>
                  </a:lnTo>
                  <a:lnTo>
                    <a:pt x="137688" y="294504"/>
                  </a:lnTo>
                  <a:lnTo>
                    <a:pt x="150528" y="294504"/>
                  </a:lnTo>
                  <a:lnTo>
                    <a:pt x="152242" y="295359"/>
                  </a:lnTo>
                  <a:lnTo>
                    <a:pt x="153951" y="296216"/>
                  </a:lnTo>
                  <a:lnTo>
                    <a:pt x="155665" y="297072"/>
                  </a:lnTo>
                  <a:lnTo>
                    <a:pt x="157379" y="298783"/>
                  </a:lnTo>
                  <a:lnTo>
                    <a:pt x="166791" y="309056"/>
                  </a:lnTo>
                  <a:lnTo>
                    <a:pt x="170219" y="314192"/>
                  </a:lnTo>
                  <a:lnTo>
                    <a:pt x="172785" y="317616"/>
                  </a:lnTo>
                  <a:lnTo>
                    <a:pt x="173642" y="320183"/>
                  </a:lnTo>
                  <a:lnTo>
                    <a:pt x="173642" y="321039"/>
                  </a:lnTo>
                  <a:lnTo>
                    <a:pt x="174499" y="324463"/>
                  </a:lnTo>
                  <a:lnTo>
                    <a:pt x="174499" y="328743"/>
                  </a:lnTo>
                  <a:lnTo>
                    <a:pt x="175351" y="334736"/>
                  </a:lnTo>
                  <a:lnTo>
                    <a:pt x="175351" y="335592"/>
                  </a:lnTo>
                  <a:lnTo>
                    <a:pt x="177922" y="342439"/>
                  </a:lnTo>
                  <a:lnTo>
                    <a:pt x="177922" y="343296"/>
                  </a:lnTo>
                  <a:lnTo>
                    <a:pt x="195899" y="368976"/>
                  </a:lnTo>
                  <a:lnTo>
                    <a:pt x="225002" y="382671"/>
                  </a:lnTo>
                  <a:lnTo>
                    <a:pt x="226711" y="383527"/>
                  </a:lnTo>
                  <a:lnTo>
                    <a:pt x="237841" y="388663"/>
                  </a:lnTo>
                  <a:lnTo>
                    <a:pt x="238698" y="388663"/>
                  </a:lnTo>
                  <a:lnTo>
                    <a:pt x="239551" y="388663"/>
                  </a:lnTo>
                  <a:lnTo>
                    <a:pt x="242121" y="388663"/>
                  </a:lnTo>
                  <a:lnTo>
                    <a:pt x="244688" y="388663"/>
                  </a:lnTo>
                  <a:lnTo>
                    <a:pt x="247258" y="387807"/>
                  </a:lnTo>
                  <a:lnTo>
                    <a:pt x="248111" y="386951"/>
                  </a:lnTo>
                  <a:lnTo>
                    <a:pt x="248968" y="386096"/>
                  </a:lnTo>
                  <a:lnTo>
                    <a:pt x="249825" y="385239"/>
                  </a:lnTo>
                  <a:lnTo>
                    <a:pt x="252391" y="384383"/>
                  </a:lnTo>
                  <a:lnTo>
                    <a:pt x="253248" y="384383"/>
                  </a:lnTo>
                  <a:lnTo>
                    <a:pt x="257528" y="383527"/>
                  </a:lnTo>
                  <a:lnTo>
                    <a:pt x="260951" y="383527"/>
                  </a:lnTo>
                  <a:lnTo>
                    <a:pt x="264378" y="384383"/>
                  </a:lnTo>
                  <a:lnTo>
                    <a:pt x="269511" y="385239"/>
                  </a:lnTo>
                  <a:lnTo>
                    <a:pt x="272938" y="386096"/>
                  </a:lnTo>
                  <a:lnTo>
                    <a:pt x="276361" y="386951"/>
                  </a:lnTo>
                  <a:lnTo>
                    <a:pt x="277218" y="386951"/>
                  </a:lnTo>
                  <a:lnTo>
                    <a:pt x="279784" y="386951"/>
                  </a:lnTo>
                  <a:lnTo>
                    <a:pt x="281498" y="386096"/>
                  </a:lnTo>
                  <a:lnTo>
                    <a:pt x="283208" y="385239"/>
                  </a:lnTo>
                  <a:lnTo>
                    <a:pt x="285778" y="383527"/>
                  </a:lnTo>
                  <a:lnTo>
                    <a:pt x="286631" y="382671"/>
                  </a:lnTo>
                  <a:lnTo>
                    <a:pt x="287488" y="380103"/>
                  </a:lnTo>
                  <a:lnTo>
                    <a:pt x="288344" y="377536"/>
                  </a:lnTo>
                  <a:lnTo>
                    <a:pt x="289201" y="375823"/>
                  </a:lnTo>
                  <a:lnTo>
                    <a:pt x="290911" y="371543"/>
                  </a:lnTo>
                  <a:lnTo>
                    <a:pt x="291767" y="368976"/>
                  </a:lnTo>
                  <a:lnTo>
                    <a:pt x="292624" y="368119"/>
                  </a:lnTo>
                  <a:lnTo>
                    <a:pt x="294338" y="367263"/>
                  </a:lnTo>
                  <a:lnTo>
                    <a:pt x="299471" y="365552"/>
                  </a:lnTo>
                  <a:lnTo>
                    <a:pt x="302898" y="364696"/>
                  </a:lnTo>
                  <a:lnTo>
                    <a:pt x="305464" y="363839"/>
                  </a:lnTo>
                  <a:lnTo>
                    <a:pt x="312311" y="354423"/>
                  </a:lnTo>
                  <a:lnTo>
                    <a:pt x="323441" y="345863"/>
                  </a:lnTo>
                  <a:lnTo>
                    <a:pt x="325150" y="345007"/>
                  </a:lnTo>
                  <a:lnTo>
                    <a:pt x="346550" y="337303"/>
                  </a:lnTo>
                  <a:lnTo>
                    <a:pt x="347407" y="337303"/>
                  </a:lnTo>
                  <a:lnTo>
                    <a:pt x="351687" y="337303"/>
                  </a:lnTo>
                  <a:lnTo>
                    <a:pt x="360247" y="339016"/>
                  </a:lnTo>
                  <a:lnTo>
                    <a:pt x="363670" y="339872"/>
                  </a:lnTo>
                  <a:lnTo>
                    <a:pt x="367950" y="341583"/>
                  </a:lnTo>
                  <a:lnTo>
                    <a:pt x="370521" y="342439"/>
                  </a:lnTo>
                  <a:lnTo>
                    <a:pt x="371378" y="342439"/>
                  </a:lnTo>
                  <a:lnTo>
                    <a:pt x="373087" y="343296"/>
                  </a:lnTo>
                  <a:lnTo>
                    <a:pt x="374801" y="344152"/>
                  </a:lnTo>
                  <a:lnTo>
                    <a:pt x="375658" y="344152"/>
                  </a:lnTo>
                  <a:lnTo>
                    <a:pt x="376510" y="344152"/>
                  </a:lnTo>
                  <a:lnTo>
                    <a:pt x="377367" y="344152"/>
                  </a:lnTo>
                  <a:lnTo>
                    <a:pt x="389350" y="339872"/>
                  </a:lnTo>
                  <a:lnTo>
                    <a:pt x="391064" y="339016"/>
                  </a:lnTo>
                  <a:lnTo>
                    <a:pt x="393630" y="337303"/>
                  </a:lnTo>
                  <a:lnTo>
                    <a:pt x="421024" y="314192"/>
                  </a:lnTo>
                  <a:lnTo>
                    <a:pt x="435577" y="291936"/>
                  </a:lnTo>
                  <a:lnTo>
                    <a:pt x="436430" y="289368"/>
                  </a:lnTo>
                  <a:lnTo>
                    <a:pt x="444137" y="273959"/>
                  </a:lnTo>
                  <a:lnTo>
                    <a:pt x="444137" y="273104"/>
                  </a:lnTo>
                  <a:lnTo>
                    <a:pt x="450983" y="261976"/>
                  </a:lnTo>
                  <a:lnTo>
                    <a:pt x="456977" y="255128"/>
                  </a:lnTo>
                  <a:lnTo>
                    <a:pt x="457830" y="254272"/>
                  </a:lnTo>
                  <a:lnTo>
                    <a:pt x="457830" y="253416"/>
                  </a:lnTo>
                  <a:lnTo>
                    <a:pt x="458687" y="251704"/>
                  </a:lnTo>
                  <a:lnTo>
                    <a:pt x="458687" y="250848"/>
                  </a:lnTo>
                  <a:lnTo>
                    <a:pt x="458687" y="249136"/>
                  </a:lnTo>
                  <a:lnTo>
                    <a:pt x="459543" y="244000"/>
                  </a:lnTo>
                  <a:lnTo>
                    <a:pt x="462110" y="219177"/>
                  </a:lnTo>
                  <a:lnTo>
                    <a:pt x="462110" y="216608"/>
                  </a:lnTo>
                  <a:lnTo>
                    <a:pt x="462110" y="212328"/>
                  </a:lnTo>
                  <a:lnTo>
                    <a:pt x="462110" y="208904"/>
                  </a:lnTo>
                  <a:lnTo>
                    <a:pt x="461257" y="205480"/>
                  </a:lnTo>
                  <a:lnTo>
                    <a:pt x="440710" y="163537"/>
                  </a:lnTo>
                  <a:lnTo>
                    <a:pt x="438144" y="160113"/>
                  </a:lnTo>
                  <a:lnTo>
                    <a:pt x="437287" y="157544"/>
                  </a:lnTo>
                  <a:lnTo>
                    <a:pt x="437287" y="155833"/>
                  </a:lnTo>
                  <a:lnTo>
                    <a:pt x="437287" y="153264"/>
                  </a:lnTo>
                  <a:lnTo>
                    <a:pt x="438144" y="150697"/>
                  </a:lnTo>
                  <a:lnTo>
                    <a:pt x="438144" y="149840"/>
                  </a:lnTo>
                  <a:lnTo>
                    <a:pt x="439000" y="148129"/>
                  </a:lnTo>
                  <a:lnTo>
                    <a:pt x="439857" y="147273"/>
                  </a:lnTo>
                  <a:lnTo>
                    <a:pt x="469817" y="132720"/>
                  </a:lnTo>
                  <a:lnTo>
                    <a:pt x="473240" y="131009"/>
                  </a:lnTo>
                  <a:lnTo>
                    <a:pt x="493783" y="131009"/>
                  </a:lnTo>
                  <a:lnTo>
                    <a:pt x="509189" y="136144"/>
                  </a:lnTo>
                  <a:lnTo>
                    <a:pt x="511760" y="144704"/>
                  </a:lnTo>
                  <a:lnTo>
                    <a:pt x="511760" y="145560"/>
                  </a:lnTo>
                  <a:lnTo>
                    <a:pt x="513469" y="147273"/>
                  </a:lnTo>
                  <a:lnTo>
                    <a:pt x="514326" y="148129"/>
                  </a:lnTo>
                  <a:lnTo>
                    <a:pt x="515183" y="148129"/>
                  </a:lnTo>
                  <a:lnTo>
                    <a:pt x="516040" y="148129"/>
                  </a:lnTo>
                  <a:lnTo>
                    <a:pt x="516897" y="148129"/>
                  </a:lnTo>
                  <a:lnTo>
                    <a:pt x="538297" y="143849"/>
                  </a:lnTo>
                  <a:lnTo>
                    <a:pt x="546000" y="141280"/>
                  </a:lnTo>
                  <a:lnTo>
                    <a:pt x="551137" y="138713"/>
                  </a:lnTo>
                  <a:lnTo>
                    <a:pt x="551989" y="138713"/>
                  </a:lnTo>
                  <a:lnTo>
                    <a:pt x="553703" y="138713"/>
                  </a:lnTo>
                  <a:lnTo>
                    <a:pt x="565686" y="142137"/>
                  </a:lnTo>
                  <a:lnTo>
                    <a:pt x="566543" y="142137"/>
                  </a:lnTo>
                  <a:lnTo>
                    <a:pt x="583663" y="150697"/>
                  </a:lnTo>
                  <a:lnTo>
                    <a:pt x="584520" y="151553"/>
                  </a:lnTo>
                  <a:lnTo>
                    <a:pt x="585376" y="153264"/>
                  </a:lnTo>
                  <a:lnTo>
                    <a:pt x="585376" y="154120"/>
                  </a:lnTo>
                  <a:lnTo>
                    <a:pt x="583663" y="156688"/>
                  </a:lnTo>
                  <a:lnTo>
                    <a:pt x="583663" y="159257"/>
                  </a:lnTo>
                  <a:lnTo>
                    <a:pt x="583663" y="160113"/>
                  </a:lnTo>
                  <a:lnTo>
                    <a:pt x="584520" y="161824"/>
                  </a:lnTo>
                  <a:lnTo>
                    <a:pt x="584520" y="162680"/>
                  </a:lnTo>
                  <a:lnTo>
                    <a:pt x="586229" y="163537"/>
                  </a:lnTo>
                  <a:lnTo>
                    <a:pt x="593936" y="166104"/>
                  </a:lnTo>
                  <a:lnTo>
                    <a:pt x="600783" y="166960"/>
                  </a:lnTo>
                  <a:lnTo>
                    <a:pt x="625606" y="164393"/>
                  </a:lnTo>
                  <a:lnTo>
                    <a:pt x="641016" y="157544"/>
                  </a:lnTo>
                  <a:lnTo>
                    <a:pt x="658989" y="156688"/>
                  </a:lnTo>
                  <a:lnTo>
                    <a:pt x="664125" y="148984"/>
                  </a:lnTo>
                  <a:lnTo>
                    <a:pt x="666696" y="144704"/>
                  </a:lnTo>
                  <a:lnTo>
                    <a:pt x="668405" y="142993"/>
                  </a:lnTo>
                  <a:lnTo>
                    <a:pt x="682102" y="131009"/>
                  </a:lnTo>
                  <a:lnTo>
                    <a:pt x="684668" y="129297"/>
                  </a:lnTo>
                  <a:lnTo>
                    <a:pt x="685525" y="128440"/>
                  </a:lnTo>
                  <a:lnTo>
                    <a:pt x="686382" y="128440"/>
                  </a:lnTo>
                  <a:lnTo>
                    <a:pt x="687239" y="128440"/>
                  </a:lnTo>
                  <a:lnTo>
                    <a:pt x="695799" y="129297"/>
                  </a:lnTo>
                  <a:lnTo>
                    <a:pt x="710348" y="127584"/>
                  </a:lnTo>
                  <a:lnTo>
                    <a:pt x="712062" y="126729"/>
                  </a:lnTo>
                  <a:lnTo>
                    <a:pt x="717199" y="124160"/>
                  </a:lnTo>
                  <a:lnTo>
                    <a:pt x="718908" y="123304"/>
                  </a:lnTo>
                  <a:lnTo>
                    <a:pt x="719765" y="122449"/>
                  </a:lnTo>
                  <a:lnTo>
                    <a:pt x="722336" y="118169"/>
                  </a:lnTo>
                  <a:lnTo>
                    <a:pt x="724902" y="113889"/>
                  </a:lnTo>
                  <a:lnTo>
                    <a:pt x="725759" y="112177"/>
                  </a:lnTo>
                  <a:lnTo>
                    <a:pt x="726616" y="111320"/>
                  </a:lnTo>
                  <a:lnTo>
                    <a:pt x="728325" y="110465"/>
                  </a:lnTo>
                  <a:lnTo>
                    <a:pt x="736028" y="110465"/>
                  </a:lnTo>
                  <a:lnTo>
                    <a:pt x="747159" y="111320"/>
                  </a:lnTo>
                  <a:lnTo>
                    <a:pt x="749725" y="112177"/>
                  </a:lnTo>
                  <a:lnTo>
                    <a:pt x="751439" y="113033"/>
                  </a:lnTo>
                  <a:lnTo>
                    <a:pt x="752295" y="113889"/>
                  </a:lnTo>
                  <a:lnTo>
                    <a:pt x="753148" y="115600"/>
                  </a:lnTo>
                  <a:lnTo>
                    <a:pt x="753148" y="116457"/>
                  </a:lnTo>
                  <a:lnTo>
                    <a:pt x="754005" y="118169"/>
                  </a:lnTo>
                  <a:lnTo>
                    <a:pt x="754005" y="119024"/>
                  </a:lnTo>
                  <a:lnTo>
                    <a:pt x="754862" y="119880"/>
                  </a:lnTo>
                  <a:lnTo>
                    <a:pt x="755719" y="119880"/>
                  </a:lnTo>
                  <a:lnTo>
                    <a:pt x="756575" y="119880"/>
                  </a:lnTo>
                  <a:lnTo>
                    <a:pt x="758285" y="119024"/>
                  </a:lnTo>
                  <a:lnTo>
                    <a:pt x="760855" y="116457"/>
                  </a:lnTo>
                  <a:lnTo>
                    <a:pt x="775405" y="102760"/>
                  </a:lnTo>
                  <a:lnTo>
                    <a:pt x="777118" y="100193"/>
                  </a:lnTo>
                  <a:lnTo>
                    <a:pt x="777118" y="99337"/>
                  </a:lnTo>
                  <a:lnTo>
                    <a:pt x="776262" y="88209"/>
                  </a:lnTo>
                  <a:lnTo>
                    <a:pt x="776262" y="84785"/>
                  </a:lnTo>
                  <a:lnTo>
                    <a:pt x="774548" y="78793"/>
                  </a:lnTo>
                  <a:lnTo>
                    <a:pt x="774548" y="77937"/>
                  </a:lnTo>
                  <a:lnTo>
                    <a:pt x="774548" y="76225"/>
                  </a:lnTo>
                  <a:lnTo>
                    <a:pt x="774548" y="75369"/>
                  </a:lnTo>
                  <a:lnTo>
                    <a:pt x="774548" y="74513"/>
                  </a:lnTo>
                  <a:lnTo>
                    <a:pt x="775405" y="73657"/>
                  </a:lnTo>
                  <a:lnTo>
                    <a:pt x="794238" y="71089"/>
                  </a:lnTo>
                  <a:lnTo>
                    <a:pt x="796805" y="71089"/>
                  </a:lnTo>
                  <a:lnTo>
                    <a:pt x="798518" y="71089"/>
                  </a:lnTo>
                  <a:lnTo>
                    <a:pt x="799375" y="71945"/>
                  </a:lnTo>
                  <a:lnTo>
                    <a:pt x="801941" y="72801"/>
                  </a:lnTo>
                  <a:lnTo>
                    <a:pt x="803655" y="73657"/>
                  </a:lnTo>
                  <a:lnTo>
                    <a:pt x="805365" y="72801"/>
                  </a:lnTo>
                  <a:lnTo>
                    <a:pt x="814781" y="65953"/>
                  </a:lnTo>
                  <a:lnTo>
                    <a:pt x="815638" y="65097"/>
                  </a:lnTo>
                  <a:lnTo>
                    <a:pt x="830188" y="42841"/>
                  </a:lnTo>
                  <a:lnTo>
                    <a:pt x="831044" y="40273"/>
                  </a:lnTo>
                  <a:lnTo>
                    <a:pt x="835324" y="29145"/>
                  </a:lnTo>
                  <a:lnTo>
                    <a:pt x="840461" y="31713"/>
                  </a:lnTo>
                  <a:lnTo>
                    <a:pt x="843884" y="32569"/>
                  </a:lnTo>
                  <a:lnTo>
                    <a:pt x="845598" y="32569"/>
                  </a:lnTo>
                  <a:lnTo>
                    <a:pt x="848164" y="32569"/>
                  </a:lnTo>
                  <a:lnTo>
                    <a:pt x="853301" y="31713"/>
                  </a:lnTo>
                  <a:lnTo>
                    <a:pt x="855015" y="30858"/>
                  </a:lnTo>
                  <a:lnTo>
                    <a:pt x="857581" y="29145"/>
                  </a:lnTo>
                  <a:lnTo>
                    <a:pt x="858438" y="28289"/>
                  </a:lnTo>
                  <a:lnTo>
                    <a:pt x="881547" y="31713"/>
                  </a:lnTo>
                  <a:lnTo>
                    <a:pt x="909798" y="45409"/>
                  </a:lnTo>
                  <a:lnTo>
                    <a:pt x="912364" y="47121"/>
                  </a:lnTo>
                  <a:lnTo>
                    <a:pt x="914935" y="49689"/>
                  </a:lnTo>
                  <a:lnTo>
                    <a:pt x="916644" y="51401"/>
                  </a:lnTo>
                  <a:lnTo>
                    <a:pt x="916644" y="52257"/>
                  </a:lnTo>
                  <a:lnTo>
                    <a:pt x="916644" y="54825"/>
                  </a:lnTo>
                  <a:lnTo>
                    <a:pt x="915787" y="58249"/>
                  </a:lnTo>
                  <a:lnTo>
                    <a:pt x="914935" y="64241"/>
                  </a:lnTo>
                  <a:lnTo>
                    <a:pt x="914935" y="78793"/>
                  </a:lnTo>
                  <a:lnTo>
                    <a:pt x="915787" y="81360"/>
                  </a:lnTo>
                  <a:lnTo>
                    <a:pt x="921781" y="100193"/>
                  </a:lnTo>
                  <a:lnTo>
                    <a:pt x="922638" y="101049"/>
                  </a:lnTo>
                  <a:lnTo>
                    <a:pt x="923494" y="101049"/>
                  </a:lnTo>
                  <a:lnTo>
                    <a:pt x="932907" y="104473"/>
                  </a:lnTo>
                  <a:lnTo>
                    <a:pt x="944894" y="108753"/>
                  </a:lnTo>
                  <a:lnTo>
                    <a:pt x="945747" y="110465"/>
                  </a:lnTo>
                  <a:lnTo>
                    <a:pt x="946604" y="112177"/>
                  </a:lnTo>
                  <a:lnTo>
                    <a:pt x="948318" y="123304"/>
                  </a:lnTo>
                  <a:lnTo>
                    <a:pt x="948318" y="131864"/>
                  </a:lnTo>
                  <a:lnTo>
                    <a:pt x="945747" y="138713"/>
                  </a:lnTo>
                  <a:lnTo>
                    <a:pt x="943181" y="142137"/>
                  </a:lnTo>
                  <a:lnTo>
                    <a:pt x="942324" y="143849"/>
                  </a:lnTo>
                  <a:lnTo>
                    <a:pt x="938901" y="150697"/>
                  </a:lnTo>
                  <a:lnTo>
                    <a:pt x="950884" y="154977"/>
                  </a:lnTo>
                  <a:lnTo>
                    <a:pt x="957734" y="157544"/>
                  </a:lnTo>
                  <a:lnTo>
                    <a:pt x="966294" y="155833"/>
                  </a:lnTo>
                  <a:lnTo>
                    <a:pt x="968004" y="154977"/>
                  </a:lnTo>
                  <a:lnTo>
                    <a:pt x="969717" y="154120"/>
                  </a:lnTo>
                  <a:lnTo>
                    <a:pt x="972284" y="151553"/>
                  </a:lnTo>
                  <a:lnTo>
                    <a:pt x="975707" y="145560"/>
                  </a:lnTo>
                  <a:lnTo>
                    <a:pt x="976564" y="143849"/>
                  </a:lnTo>
                  <a:lnTo>
                    <a:pt x="977421" y="142993"/>
                  </a:lnTo>
                  <a:lnTo>
                    <a:pt x="995397" y="136144"/>
                  </a:lnTo>
                  <a:lnTo>
                    <a:pt x="997107" y="137000"/>
                  </a:lnTo>
                  <a:lnTo>
                    <a:pt x="1001387" y="137857"/>
                  </a:lnTo>
                  <a:lnTo>
                    <a:pt x="1003100" y="137857"/>
                  </a:lnTo>
                  <a:lnTo>
                    <a:pt x="1006524" y="136144"/>
                  </a:lnTo>
                  <a:lnTo>
                    <a:pt x="1007380" y="134433"/>
                  </a:lnTo>
                  <a:lnTo>
                    <a:pt x="1013374" y="109609"/>
                  </a:lnTo>
                  <a:lnTo>
                    <a:pt x="1014227" y="102760"/>
                  </a:lnTo>
                  <a:lnTo>
                    <a:pt x="1015083" y="98480"/>
                  </a:lnTo>
                  <a:lnTo>
                    <a:pt x="1015083" y="95913"/>
                  </a:lnTo>
                  <a:lnTo>
                    <a:pt x="1015940" y="94200"/>
                  </a:lnTo>
                  <a:lnTo>
                    <a:pt x="1016797" y="92489"/>
                  </a:lnTo>
                  <a:lnTo>
                    <a:pt x="1018507" y="89920"/>
                  </a:lnTo>
                  <a:lnTo>
                    <a:pt x="1021077" y="87353"/>
                  </a:lnTo>
                  <a:lnTo>
                    <a:pt x="1022787" y="86497"/>
                  </a:lnTo>
                  <a:lnTo>
                    <a:pt x="1027067" y="86497"/>
                  </a:lnTo>
                  <a:lnTo>
                    <a:pt x="1028780" y="87353"/>
                  </a:lnTo>
                  <a:lnTo>
                    <a:pt x="1031347" y="89065"/>
                  </a:lnTo>
                  <a:lnTo>
                    <a:pt x="1033060" y="89920"/>
                  </a:lnTo>
                  <a:lnTo>
                    <a:pt x="1035627" y="91633"/>
                  </a:lnTo>
                  <a:lnTo>
                    <a:pt x="1037340" y="92489"/>
                  </a:lnTo>
                  <a:lnTo>
                    <a:pt x="1041620" y="93345"/>
                  </a:lnTo>
                  <a:lnTo>
                    <a:pt x="1044186" y="92489"/>
                  </a:lnTo>
                  <a:lnTo>
                    <a:pt x="1066443" y="83073"/>
                  </a:lnTo>
                  <a:lnTo>
                    <a:pt x="1068157" y="82217"/>
                  </a:lnTo>
                  <a:lnTo>
                    <a:pt x="1069014" y="81360"/>
                  </a:lnTo>
                  <a:lnTo>
                    <a:pt x="1076717" y="73657"/>
                  </a:lnTo>
                  <a:lnTo>
                    <a:pt x="1078426" y="71089"/>
                  </a:lnTo>
                  <a:lnTo>
                    <a:pt x="1079283" y="69377"/>
                  </a:lnTo>
                  <a:lnTo>
                    <a:pt x="1080997" y="64241"/>
                  </a:lnTo>
                  <a:lnTo>
                    <a:pt x="1080997" y="62529"/>
                  </a:lnTo>
                  <a:lnTo>
                    <a:pt x="1080997" y="60817"/>
                  </a:lnTo>
                  <a:lnTo>
                    <a:pt x="1080997" y="59105"/>
                  </a:lnTo>
                  <a:lnTo>
                    <a:pt x="1079283" y="56537"/>
                  </a:lnTo>
                  <a:lnTo>
                    <a:pt x="1079283" y="54825"/>
                  </a:lnTo>
                  <a:lnTo>
                    <a:pt x="1079283" y="50545"/>
                  </a:lnTo>
                  <a:lnTo>
                    <a:pt x="1080140" y="48833"/>
                  </a:lnTo>
                  <a:lnTo>
                    <a:pt x="1082706" y="47121"/>
                  </a:lnTo>
                  <a:lnTo>
                    <a:pt x="1086134" y="46265"/>
                  </a:lnTo>
                  <a:lnTo>
                    <a:pt x="1087843" y="45409"/>
                  </a:lnTo>
                  <a:lnTo>
                    <a:pt x="1104963" y="41985"/>
                  </a:lnTo>
                  <a:lnTo>
                    <a:pt x="1106677" y="41985"/>
                  </a:lnTo>
                  <a:lnTo>
                    <a:pt x="1112666" y="22298"/>
                  </a:lnTo>
                  <a:lnTo>
                    <a:pt x="1112666" y="20585"/>
                  </a:lnTo>
                  <a:lnTo>
                    <a:pt x="1113523" y="19729"/>
                  </a:lnTo>
                  <a:lnTo>
                    <a:pt x="1116946" y="18873"/>
                  </a:lnTo>
                  <a:lnTo>
                    <a:pt x="1129786" y="16305"/>
                  </a:lnTo>
                  <a:lnTo>
                    <a:pt x="1134066" y="13738"/>
                  </a:lnTo>
                  <a:lnTo>
                    <a:pt x="1144340" y="8601"/>
                  </a:lnTo>
                  <a:lnTo>
                    <a:pt x="1145196" y="7745"/>
                  </a:lnTo>
                  <a:lnTo>
                    <a:pt x="1146053" y="6034"/>
                  </a:lnTo>
                  <a:lnTo>
                    <a:pt x="1148620" y="4321"/>
                  </a:lnTo>
                  <a:lnTo>
                    <a:pt x="1154613" y="898"/>
                  </a:lnTo>
                  <a:lnTo>
                    <a:pt x="1156323" y="41"/>
                  </a:lnTo>
                  <a:lnTo>
                    <a:pt x="1160603" y="-815"/>
                  </a:lnTo>
                  <a:lnTo>
                    <a:pt x="1164026" y="-815"/>
                  </a:lnTo>
                  <a:lnTo>
                    <a:pt x="1176013" y="3465"/>
                  </a:lnTo>
                  <a:lnTo>
                    <a:pt x="1177723" y="4321"/>
                  </a:lnTo>
                  <a:lnTo>
                    <a:pt x="1178579" y="5178"/>
                  </a:lnTo>
                  <a:lnTo>
                    <a:pt x="1179436" y="6889"/>
                  </a:lnTo>
                  <a:lnTo>
                    <a:pt x="1179436" y="11169"/>
                  </a:lnTo>
                  <a:lnTo>
                    <a:pt x="1180293" y="12881"/>
                  </a:lnTo>
                  <a:lnTo>
                    <a:pt x="1186283" y="20585"/>
                  </a:lnTo>
                  <a:lnTo>
                    <a:pt x="1191419" y="24865"/>
                  </a:lnTo>
                  <a:lnTo>
                    <a:pt x="1200836" y="29145"/>
                  </a:lnTo>
                  <a:lnTo>
                    <a:pt x="1225659" y="36849"/>
                  </a:lnTo>
                  <a:lnTo>
                    <a:pt x="1244493" y="39418"/>
                  </a:lnTo>
                  <a:lnTo>
                    <a:pt x="1247916" y="38561"/>
                  </a:lnTo>
                  <a:lnTo>
                    <a:pt x="1255619" y="40273"/>
                  </a:lnTo>
                  <a:lnTo>
                    <a:pt x="1257333" y="41129"/>
                  </a:lnTo>
                  <a:lnTo>
                    <a:pt x="1272739" y="50545"/>
                  </a:lnTo>
                  <a:lnTo>
                    <a:pt x="1273596" y="52257"/>
                  </a:lnTo>
                  <a:lnTo>
                    <a:pt x="1273596" y="53969"/>
                  </a:lnTo>
                  <a:lnTo>
                    <a:pt x="1275305" y="59105"/>
                  </a:lnTo>
                  <a:lnTo>
                    <a:pt x="1275305" y="60817"/>
                  </a:lnTo>
                  <a:lnTo>
                    <a:pt x="1278733" y="68521"/>
                  </a:lnTo>
                  <a:lnTo>
                    <a:pt x="1279585" y="70233"/>
                  </a:lnTo>
                  <a:lnTo>
                    <a:pt x="1282156" y="71945"/>
                  </a:lnTo>
                  <a:lnTo>
                    <a:pt x="1283865" y="72801"/>
                  </a:lnTo>
                  <a:lnTo>
                    <a:pt x="1287292" y="71945"/>
                  </a:lnTo>
                  <a:lnTo>
                    <a:pt x="1288145" y="70233"/>
                  </a:lnTo>
                  <a:lnTo>
                    <a:pt x="1289002" y="68521"/>
                  </a:lnTo>
                  <a:lnTo>
                    <a:pt x="1289859" y="61673"/>
                  </a:lnTo>
                  <a:lnTo>
                    <a:pt x="1289859" y="59105"/>
                  </a:lnTo>
                  <a:lnTo>
                    <a:pt x="1290716" y="53113"/>
                  </a:lnTo>
                  <a:lnTo>
                    <a:pt x="1290716" y="51401"/>
                  </a:lnTo>
                  <a:lnTo>
                    <a:pt x="1293282" y="48833"/>
                  </a:lnTo>
                  <a:lnTo>
                    <a:pt x="1294996" y="47121"/>
                  </a:lnTo>
                  <a:lnTo>
                    <a:pt x="1296705" y="46265"/>
                  </a:lnTo>
                  <a:lnTo>
                    <a:pt x="1300132" y="45409"/>
                  </a:lnTo>
                  <a:lnTo>
                    <a:pt x="1301842" y="45409"/>
                  </a:lnTo>
                  <a:lnTo>
                    <a:pt x="1305265" y="46265"/>
                  </a:lnTo>
                  <a:lnTo>
                    <a:pt x="1308692" y="47978"/>
                  </a:lnTo>
                  <a:lnTo>
                    <a:pt x="1310402" y="48833"/>
                  </a:lnTo>
                  <a:lnTo>
                    <a:pt x="1311259" y="50545"/>
                  </a:lnTo>
                  <a:lnTo>
                    <a:pt x="1311259" y="52257"/>
                  </a:lnTo>
                  <a:lnTo>
                    <a:pt x="1311259" y="54825"/>
                  </a:lnTo>
                  <a:lnTo>
                    <a:pt x="1309545" y="57393"/>
                  </a:lnTo>
                  <a:lnTo>
                    <a:pt x="1308692" y="59105"/>
                  </a:lnTo>
                  <a:lnTo>
                    <a:pt x="1306979" y="59961"/>
                  </a:lnTo>
                  <a:lnTo>
                    <a:pt x="1306122" y="60817"/>
                  </a:lnTo>
                  <a:lnTo>
                    <a:pt x="1303556" y="65097"/>
                  </a:lnTo>
                  <a:lnTo>
                    <a:pt x="1306979" y="72801"/>
                  </a:lnTo>
                  <a:lnTo>
                    <a:pt x="1309545" y="75369"/>
                  </a:lnTo>
                  <a:lnTo>
                    <a:pt x="1312116" y="77081"/>
                  </a:lnTo>
                  <a:lnTo>
                    <a:pt x="1314682" y="78793"/>
                  </a:lnTo>
                  <a:lnTo>
                    <a:pt x="1318105" y="80505"/>
                  </a:lnTo>
                  <a:lnTo>
                    <a:pt x="1319819" y="80505"/>
                  </a:lnTo>
                  <a:lnTo>
                    <a:pt x="1321532" y="79649"/>
                  </a:lnTo>
                  <a:lnTo>
                    <a:pt x="1335225" y="86497"/>
                  </a:lnTo>
                  <a:lnTo>
                    <a:pt x="1335225" y="93345"/>
                  </a:lnTo>
                  <a:lnTo>
                    <a:pt x="1335225" y="95057"/>
                  </a:lnTo>
                  <a:lnTo>
                    <a:pt x="1335225" y="96769"/>
                  </a:lnTo>
                  <a:lnTo>
                    <a:pt x="1343785" y="120737"/>
                  </a:lnTo>
                  <a:lnTo>
                    <a:pt x="1344642" y="122449"/>
                  </a:lnTo>
                  <a:lnTo>
                    <a:pt x="1347212" y="126729"/>
                  </a:lnTo>
                  <a:lnTo>
                    <a:pt x="1347212" y="126729"/>
                  </a:lnTo>
                  <a:lnTo>
                    <a:pt x="1348065" y="129297"/>
                  </a:lnTo>
                  <a:lnTo>
                    <a:pt x="1352345" y="140424"/>
                  </a:lnTo>
                  <a:lnTo>
                    <a:pt x="1354058" y="141280"/>
                  </a:lnTo>
                  <a:lnTo>
                    <a:pt x="1357482" y="142993"/>
                  </a:lnTo>
                  <a:lnTo>
                    <a:pt x="1363475" y="144704"/>
                  </a:lnTo>
                  <a:lnTo>
                    <a:pt x="1366042" y="144704"/>
                  </a:lnTo>
                  <a:lnTo>
                    <a:pt x="1369465" y="143849"/>
                  </a:lnTo>
                  <a:lnTo>
                    <a:pt x="1383161" y="150697"/>
                  </a:lnTo>
                  <a:lnTo>
                    <a:pt x="1384875" y="151553"/>
                  </a:lnTo>
                  <a:lnTo>
                    <a:pt x="1385732" y="153264"/>
                  </a:lnTo>
                  <a:lnTo>
                    <a:pt x="1386585" y="156688"/>
                  </a:lnTo>
                  <a:lnTo>
                    <a:pt x="1386585" y="160113"/>
                  </a:lnTo>
                  <a:lnTo>
                    <a:pt x="1384875" y="160968"/>
                  </a:lnTo>
                  <a:lnTo>
                    <a:pt x="1384018" y="161824"/>
                  </a:lnTo>
                  <a:lnTo>
                    <a:pt x="1379738" y="170384"/>
                  </a:lnTo>
                  <a:lnTo>
                    <a:pt x="1379738" y="172097"/>
                  </a:lnTo>
                  <a:lnTo>
                    <a:pt x="1379738" y="173808"/>
                  </a:lnTo>
                  <a:lnTo>
                    <a:pt x="1382305" y="192640"/>
                  </a:lnTo>
                  <a:lnTo>
                    <a:pt x="1382305" y="194352"/>
                  </a:lnTo>
                  <a:lnTo>
                    <a:pt x="1391721" y="212328"/>
                  </a:lnTo>
                  <a:lnTo>
                    <a:pt x="1396001" y="219177"/>
                  </a:lnTo>
                  <a:lnTo>
                    <a:pt x="1409698" y="232872"/>
                  </a:lnTo>
                  <a:lnTo>
                    <a:pt x="1415692" y="238008"/>
                  </a:lnTo>
                  <a:lnTo>
                    <a:pt x="1418258" y="240576"/>
                  </a:lnTo>
                  <a:lnTo>
                    <a:pt x="1423395" y="247424"/>
                  </a:lnTo>
                  <a:lnTo>
                    <a:pt x="1425104" y="249992"/>
                  </a:lnTo>
                  <a:lnTo>
                    <a:pt x="1425104" y="251704"/>
                  </a:lnTo>
                  <a:lnTo>
                    <a:pt x="1425104" y="253416"/>
                  </a:lnTo>
                  <a:lnTo>
                    <a:pt x="1423395" y="283376"/>
                  </a:lnTo>
                  <a:lnTo>
                    <a:pt x="1422538" y="286799"/>
                  </a:lnTo>
                  <a:lnTo>
                    <a:pt x="1421681" y="290224"/>
                  </a:lnTo>
                  <a:lnTo>
                    <a:pt x="1416544" y="299639"/>
                  </a:lnTo>
                  <a:lnTo>
                    <a:pt x="1415692" y="309056"/>
                  </a:lnTo>
                  <a:lnTo>
                    <a:pt x="1417401" y="314192"/>
                  </a:lnTo>
                  <a:lnTo>
                    <a:pt x="1423395" y="338159"/>
                  </a:lnTo>
                  <a:lnTo>
                    <a:pt x="1420824" y="343296"/>
                  </a:lnTo>
                  <a:lnTo>
                    <a:pt x="1419972" y="345007"/>
                  </a:lnTo>
                  <a:lnTo>
                    <a:pt x="1418258" y="346719"/>
                  </a:lnTo>
                  <a:lnTo>
                    <a:pt x="1413121" y="350143"/>
                  </a:lnTo>
                  <a:lnTo>
                    <a:pt x="1409698" y="351856"/>
                  </a:lnTo>
                  <a:lnTo>
                    <a:pt x="1407984" y="352712"/>
                  </a:lnTo>
                  <a:lnTo>
                    <a:pt x="1400281" y="356136"/>
                  </a:lnTo>
                  <a:lnTo>
                    <a:pt x="1396858" y="357847"/>
                  </a:lnTo>
                  <a:lnTo>
                    <a:pt x="1393435" y="359559"/>
                  </a:lnTo>
                  <a:lnTo>
                    <a:pt x="1388298" y="361272"/>
                  </a:lnTo>
                  <a:lnTo>
                    <a:pt x="1386585" y="360416"/>
                  </a:lnTo>
                  <a:lnTo>
                    <a:pt x="1384875" y="358703"/>
                  </a:lnTo>
                  <a:lnTo>
                    <a:pt x="1382305" y="356992"/>
                  </a:lnTo>
                  <a:lnTo>
                    <a:pt x="1378881" y="354423"/>
                  </a:lnTo>
                  <a:lnTo>
                    <a:pt x="1375458" y="352712"/>
                  </a:lnTo>
                  <a:lnTo>
                    <a:pt x="1370322" y="351856"/>
                  </a:lnTo>
                  <a:lnTo>
                    <a:pt x="1366898" y="351856"/>
                  </a:lnTo>
                  <a:lnTo>
                    <a:pt x="1360905" y="351856"/>
                  </a:lnTo>
                  <a:lnTo>
                    <a:pt x="1359195" y="352712"/>
                  </a:lnTo>
                  <a:lnTo>
                    <a:pt x="1356625" y="353567"/>
                  </a:lnTo>
                  <a:lnTo>
                    <a:pt x="1354915" y="355279"/>
                  </a:lnTo>
                  <a:lnTo>
                    <a:pt x="1353202" y="356992"/>
                  </a:lnTo>
                  <a:lnTo>
                    <a:pt x="1348065" y="370687"/>
                  </a:lnTo>
                  <a:lnTo>
                    <a:pt x="1348065" y="372399"/>
                  </a:lnTo>
                  <a:lnTo>
                    <a:pt x="1348065" y="378391"/>
                  </a:lnTo>
                  <a:lnTo>
                    <a:pt x="1348065" y="380959"/>
                  </a:lnTo>
                  <a:lnTo>
                    <a:pt x="1348065" y="382671"/>
                  </a:lnTo>
                  <a:lnTo>
                    <a:pt x="1348922" y="384383"/>
                  </a:lnTo>
                  <a:lnTo>
                    <a:pt x="1349778" y="386096"/>
                  </a:lnTo>
                  <a:lnTo>
                    <a:pt x="1358338" y="397223"/>
                  </a:lnTo>
                  <a:lnTo>
                    <a:pt x="1368612" y="403216"/>
                  </a:lnTo>
                  <a:lnTo>
                    <a:pt x="1370322" y="404071"/>
                  </a:lnTo>
                  <a:lnTo>
                    <a:pt x="1371178" y="405783"/>
                  </a:lnTo>
                  <a:lnTo>
                    <a:pt x="1373745" y="411775"/>
                  </a:lnTo>
                  <a:lnTo>
                    <a:pt x="1375458" y="419479"/>
                  </a:lnTo>
                  <a:lnTo>
                    <a:pt x="1388298" y="433175"/>
                  </a:lnTo>
                  <a:lnTo>
                    <a:pt x="1390865" y="435743"/>
                  </a:lnTo>
                  <a:lnTo>
                    <a:pt x="1391721" y="439167"/>
                  </a:lnTo>
                  <a:lnTo>
                    <a:pt x="1391721" y="440879"/>
                  </a:lnTo>
                  <a:lnTo>
                    <a:pt x="1390865" y="453718"/>
                  </a:lnTo>
                  <a:lnTo>
                    <a:pt x="1390012" y="455431"/>
                  </a:lnTo>
                  <a:lnTo>
                    <a:pt x="1388298" y="457143"/>
                  </a:lnTo>
                  <a:lnTo>
                    <a:pt x="1386585" y="458855"/>
                  </a:lnTo>
                  <a:lnTo>
                    <a:pt x="1385732" y="460567"/>
                  </a:lnTo>
                  <a:lnTo>
                    <a:pt x="1387441" y="463991"/>
                  </a:lnTo>
                  <a:lnTo>
                    <a:pt x="1392578" y="469127"/>
                  </a:lnTo>
                  <a:lnTo>
                    <a:pt x="1394292" y="469983"/>
                  </a:lnTo>
                  <a:lnTo>
                    <a:pt x="1413121" y="478543"/>
                  </a:lnTo>
                  <a:lnTo>
                    <a:pt x="1413978" y="480255"/>
                  </a:lnTo>
                  <a:lnTo>
                    <a:pt x="1417401" y="485391"/>
                  </a:lnTo>
                  <a:lnTo>
                    <a:pt x="1418258" y="486247"/>
                  </a:lnTo>
                  <a:lnTo>
                    <a:pt x="1420824" y="487958"/>
                  </a:lnTo>
                  <a:lnTo>
                    <a:pt x="1424252" y="489671"/>
                  </a:lnTo>
                  <a:lnTo>
                    <a:pt x="1427675" y="491382"/>
                  </a:lnTo>
                  <a:lnTo>
                    <a:pt x="1440515" y="496518"/>
                  </a:lnTo>
                  <a:lnTo>
                    <a:pt x="1462772" y="490527"/>
                  </a:lnTo>
                  <a:lnTo>
                    <a:pt x="1467904" y="488815"/>
                  </a:lnTo>
                  <a:lnTo>
                    <a:pt x="1469618" y="487958"/>
                  </a:lnTo>
                  <a:lnTo>
                    <a:pt x="1471331" y="487102"/>
                  </a:lnTo>
                  <a:lnTo>
                    <a:pt x="1478178" y="487102"/>
                  </a:lnTo>
                  <a:lnTo>
                    <a:pt x="1481601" y="491382"/>
                  </a:lnTo>
                  <a:lnTo>
                    <a:pt x="1476464" y="501655"/>
                  </a:lnTo>
                  <a:lnTo>
                    <a:pt x="1458492" y="540175"/>
                  </a:lnTo>
                  <a:lnTo>
                    <a:pt x="1457635" y="541886"/>
                  </a:lnTo>
                  <a:lnTo>
                    <a:pt x="1455064" y="547022"/>
                  </a:lnTo>
                  <a:lnTo>
                    <a:pt x="1451641" y="555582"/>
                  </a:lnTo>
                  <a:lnTo>
                    <a:pt x="1449075" y="561575"/>
                  </a:lnTo>
                  <a:lnTo>
                    <a:pt x="1446504" y="565855"/>
                  </a:lnTo>
                  <a:lnTo>
                    <a:pt x="1442224" y="575270"/>
                  </a:lnTo>
                  <a:lnTo>
                    <a:pt x="1437944" y="582118"/>
                  </a:lnTo>
                  <a:lnTo>
                    <a:pt x="1435378" y="586398"/>
                  </a:lnTo>
                  <a:lnTo>
                    <a:pt x="1419972" y="607798"/>
                  </a:lnTo>
                  <a:lnTo>
                    <a:pt x="1407132" y="625774"/>
                  </a:lnTo>
                  <a:lnTo>
                    <a:pt x="1398572" y="635190"/>
                  </a:lnTo>
                  <a:lnTo>
                    <a:pt x="1396858" y="636902"/>
                  </a:lnTo>
                  <a:lnTo>
                    <a:pt x="1394292" y="642037"/>
                  </a:lnTo>
                  <a:lnTo>
                    <a:pt x="1393435" y="643750"/>
                  </a:lnTo>
                  <a:lnTo>
                    <a:pt x="1393435" y="646317"/>
                  </a:lnTo>
                  <a:lnTo>
                    <a:pt x="1387441" y="660014"/>
                  </a:lnTo>
                  <a:lnTo>
                    <a:pt x="1379738" y="669430"/>
                  </a:lnTo>
                  <a:lnTo>
                    <a:pt x="1335225" y="719077"/>
                  </a:lnTo>
                  <a:lnTo>
                    <a:pt x="1334372" y="719934"/>
                  </a:lnTo>
                  <a:lnTo>
                    <a:pt x="1330092" y="723357"/>
                  </a:lnTo>
                  <a:lnTo>
                    <a:pt x="1329235" y="724214"/>
                  </a:lnTo>
                  <a:lnTo>
                    <a:pt x="1310402" y="732774"/>
                  </a:lnTo>
                  <a:lnTo>
                    <a:pt x="1308692" y="733630"/>
                  </a:lnTo>
                  <a:lnTo>
                    <a:pt x="1306979" y="733630"/>
                  </a:lnTo>
                  <a:lnTo>
                    <a:pt x="1300985" y="733630"/>
                  </a:lnTo>
                  <a:lnTo>
                    <a:pt x="1300132" y="733630"/>
                  </a:lnTo>
                  <a:lnTo>
                    <a:pt x="1299276" y="733630"/>
                  </a:lnTo>
                  <a:lnTo>
                    <a:pt x="1299276" y="732774"/>
                  </a:lnTo>
                  <a:lnTo>
                    <a:pt x="1303556" y="719077"/>
                  </a:lnTo>
                  <a:lnTo>
                    <a:pt x="1303556" y="718221"/>
                  </a:lnTo>
                  <a:lnTo>
                    <a:pt x="1304412" y="717365"/>
                  </a:lnTo>
                  <a:lnTo>
                    <a:pt x="1306979" y="716510"/>
                  </a:lnTo>
                  <a:lnTo>
                    <a:pt x="1307836" y="716510"/>
                  </a:lnTo>
                  <a:lnTo>
                    <a:pt x="1308692" y="706237"/>
                  </a:lnTo>
                  <a:lnTo>
                    <a:pt x="1308692" y="705381"/>
                  </a:lnTo>
                  <a:lnTo>
                    <a:pt x="1308692" y="704525"/>
                  </a:lnTo>
                  <a:lnTo>
                    <a:pt x="1304412" y="686550"/>
                  </a:lnTo>
                  <a:lnTo>
                    <a:pt x="1304412" y="685694"/>
                  </a:lnTo>
                  <a:lnTo>
                    <a:pt x="1303556" y="685694"/>
                  </a:lnTo>
                  <a:lnTo>
                    <a:pt x="1297562" y="685694"/>
                  </a:lnTo>
                  <a:lnTo>
                    <a:pt x="1288145" y="684837"/>
                  </a:lnTo>
                  <a:lnTo>
                    <a:pt x="1285579" y="683126"/>
                  </a:lnTo>
                  <a:lnTo>
                    <a:pt x="1283013" y="679701"/>
                  </a:lnTo>
                  <a:lnTo>
                    <a:pt x="1283013" y="678846"/>
                  </a:lnTo>
                  <a:lnTo>
                    <a:pt x="1281299" y="669430"/>
                  </a:lnTo>
                  <a:lnTo>
                    <a:pt x="1275305" y="660870"/>
                  </a:lnTo>
                  <a:lnTo>
                    <a:pt x="1275305" y="660870"/>
                  </a:lnTo>
                  <a:lnTo>
                    <a:pt x="1274453" y="661726"/>
                  </a:lnTo>
                  <a:lnTo>
                    <a:pt x="1274453" y="662581"/>
                  </a:lnTo>
                  <a:lnTo>
                    <a:pt x="1271882" y="667717"/>
                  </a:lnTo>
                  <a:lnTo>
                    <a:pt x="1267602" y="683126"/>
                  </a:lnTo>
                  <a:lnTo>
                    <a:pt x="1267602" y="683981"/>
                  </a:lnTo>
                  <a:lnTo>
                    <a:pt x="1267602" y="684837"/>
                  </a:lnTo>
                  <a:lnTo>
                    <a:pt x="1267602" y="685694"/>
                  </a:lnTo>
                  <a:lnTo>
                    <a:pt x="1268459" y="686550"/>
                  </a:lnTo>
                  <a:lnTo>
                    <a:pt x="1268459" y="687406"/>
                  </a:lnTo>
                  <a:lnTo>
                    <a:pt x="1266745" y="691686"/>
                  </a:lnTo>
                  <a:lnTo>
                    <a:pt x="1261613" y="700245"/>
                  </a:lnTo>
                  <a:lnTo>
                    <a:pt x="1260756" y="701101"/>
                  </a:lnTo>
                  <a:lnTo>
                    <a:pt x="1256476" y="705381"/>
                  </a:lnTo>
                  <a:lnTo>
                    <a:pt x="1255619" y="705381"/>
                  </a:lnTo>
                  <a:lnTo>
                    <a:pt x="1254762" y="705381"/>
                  </a:lnTo>
                  <a:lnTo>
                    <a:pt x="1253905" y="705381"/>
                  </a:lnTo>
                  <a:lnTo>
                    <a:pt x="1249625" y="702814"/>
                  </a:lnTo>
                  <a:lnTo>
                    <a:pt x="1249625" y="701957"/>
                  </a:lnTo>
                  <a:lnTo>
                    <a:pt x="1246202" y="690830"/>
                  </a:lnTo>
                  <a:lnTo>
                    <a:pt x="1244493" y="684837"/>
                  </a:lnTo>
                  <a:lnTo>
                    <a:pt x="1244493" y="683981"/>
                  </a:lnTo>
                  <a:lnTo>
                    <a:pt x="1245345" y="681414"/>
                  </a:lnTo>
                  <a:lnTo>
                    <a:pt x="1246202" y="680557"/>
                  </a:lnTo>
                  <a:lnTo>
                    <a:pt x="1247059" y="680557"/>
                  </a:lnTo>
                  <a:lnTo>
                    <a:pt x="1248773" y="679701"/>
                  </a:lnTo>
                  <a:lnTo>
                    <a:pt x="1249625" y="678846"/>
                  </a:lnTo>
                  <a:lnTo>
                    <a:pt x="1250482" y="677134"/>
                  </a:lnTo>
                  <a:lnTo>
                    <a:pt x="1250482" y="676277"/>
                  </a:lnTo>
                  <a:lnTo>
                    <a:pt x="1248773" y="674566"/>
                  </a:lnTo>
                  <a:lnTo>
                    <a:pt x="1247916" y="673710"/>
                  </a:lnTo>
                  <a:lnTo>
                    <a:pt x="1247059" y="673710"/>
                  </a:lnTo>
                  <a:lnTo>
                    <a:pt x="1241922" y="681414"/>
                  </a:lnTo>
                  <a:lnTo>
                    <a:pt x="1239356" y="687406"/>
                  </a:lnTo>
                  <a:lnTo>
                    <a:pt x="1242779" y="694254"/>
                  </a:lnTo>
                  <a:lnTo>
                    <a:pt x="1248773" y="704525"/>
                  </a:lnTo>
                  <a:lnTo>
                    <a:pt x="1249625" y="705381"/>
                  </a:lnTo>
                  <a:lnTo>
                    <a:pt x="1253053" y="707094"/>
                  </a:lnTo>
                  <a:lnTo>
                    <a:pt x="1254762" y="707950"/>
                  </a:lnTo>
                  <a:lnTo>
                    <a:pt x="1255619" y="707094"/>
                  </a:lnTo>
                  <a:lnTo>
                    <a:pt x="1256476" y="706237"/>
                  </a:lnTo>
                  <a:lnTo>
                    <a:pt x="1257333" y="704525"/>
                  </a:lnTo>
                  <a:lnTo>
                    <a:pt x="1258185" y="704525"/>
                  </a:lnTo>
                  <a:lnTo>
                    <a:pt x="1259042" y="704525"/>
                  </a:lnTo>
                  <a:lnTo>
                    <a:pt x="1269316" y="707094"/>
                  </a:lnTo>
                  <a:lnTo>
                    <a:pt x="1271025" y="707950"/>
                  </a:lnTo>
                  <a:lnTo>
                    <a:pt x="1265893" y="725925"/>
                  </a:lnTo>
                  <a:lnTo>
                    <a:pt x="1261613" y="731917"/>
                  </a:lnTo>
                  <a:lnTo>
                    <a:pt x="1253905" y="737909"/>
                  </a:lnTo>
                  <a:lnTo>
                    <a:pt x="1253053" y="738765"/>
                  </a:lnTo>
                  <a:lnTo>
                    <a:pt x="1251339" y="756741"/>
                  </a:lnTo>
                  <a:lnTo>
                    <a:pt x="1250482" y="757597"/>
                  </a:lnTo>
                  <a:lnTo>
                    <a:pt x="1238499" y="766157"/>
                  </a:lnTo>
                  <a:lnTo>
                    <a:pt x="1237642" y="767014"/>
                  </a:lnTo>
                  <a:lnTo>
                    <a:pt x="1235933" y="768725"/>
                  </a:lnTo>
                  <a:lnTo>
                    <a:pt x="1233362" y="773861"/>
                  </a:lnTo>
                  <a:lnTo>
                    <a:pt x="1231653" y="777285"/>
                  </a:lnTo>
                  <a:lnTo>
                    <a:pt x="1230796" y="782421"/>
                  </a:lnTo>
                  <a:lnTo>
                    <a:pt x="1232505" y="790981"/>
                  </a:lnTo>
                  <a:lnTo>
                    <a:pt x="1230796" y="790125"/>
                  </a:lnTo>
                  <a:lnTo>
                    <a:pt x="1225659" y="787557"/>
                  </a:lnTo>
                  <a:lnTo>
                    <a:pt x="1217956" y="786701"/>
                  </a:lnTo>
                  <a:lnTo>
                    <a:pt x="1215386" y="790125"/>
                  </a:lnTo>
                  <a:lnTo>
                    <a:pt x="1215386" y="790981"/>
                  </a:lnTo>
                  <a:lnTo>
                    <a:pt x="1211962" y="816661"/>
                  </a:lnTo>
                  <a:lnTo>
                    <a:pt x="1214533" y="810669"/>
                  </a:lnTo>
                  <a:lnTo>
                    <a:pt x="1215386" y="808956"/>
                  </a:lnTo>
                  <a:lnTo>
                    <a:pt x="1216242" y="807245"/>
                  </a:lnTo>
                  <a:lnTo>
                    <a:pt x="1217099" y="807245"/>
                  </a:lnTo>
                  <a:lnTo>
                    <a:pt x="1217956" y="807245"/>
                  </a:lnTo>
                  <a:lnTo>
                    <a:pt x="1222236" y="809813"/>
                  </a:lnTo>
                  <a:lnTo>
                    <a:pt x="1223945" y="810669"/>
                  </a:lnTo>
                  <a:lnTo>
                    <a:pt x="1225659" y="815805"/>
                  </a:lnTo>
                  <a:lnTo>
                    <a:pt x="1223093" y="820085"/>
                  </a:lnTo>
                  <a:lnTo>
                    <a:pt x="1223945" y="826076"/>
                  </a:lnTo>
                  <a:lnTo>
                    <a:pt x="1227373" y="829501"/>
                  </a:lnTo>
                  <a:lnTo>
                    <a:pt x="1230796" y="838916"/>
                  </a:lnTo>
                  <a:lnTo>
                    <a:pt x="1230796" y="840629"/>
                  </a:lnTo>
                  <a:lnTo>
                    <a:pt x="1224802" y="856893"/>
                  </a:lnTo>
                  <a:lnTo>
                    <a:pt x="1219666" y="865453"/>
                  </a:lnTo>
                  <a:lnTo>
                    <a:pt x="1223093" y="886853"/>
                  </a:lnTo>
                  <a:lnTo>
                    <a:pt x="1225659" y="892844"/>
                  </a:lnTo>
                  <a:lnTo>
                    <a:pt x="1225659" y="899693"/>
                  </a:lnTo>
                  <a:lnTo>
                    <a:pt x="1225659" y="900549"/>
                  </a:lnTo>
                  <a:lnTo>
                    <a:pt x="1225659" y="901404"/>
                  </a:lnTo>
                  <a:lnTo>
                    <a:pt x="1224802" y="902260"/>
                  </a:lnTo>
                  <a:lnTo>
                    <a:pt x="1220522" y="906540"/>
                  </a:lnTo>
                  <a:lnTo>
                    <a:pt x="1219666" y="906540"/>
                  </a:lnTo>
                  <a:lnTo>
                    <a:pt x="1219666" y="905684"/>
                  </a:lnTo>
                  <a:lnTo>
                    <a:pt x="1217099" y="903116"/>
                  </a:lnTo>
                  <a:lnTo>
                    <a:pt x="1214533" y="903973"/>
                  </a:lnTo>
                  <a:lnTo>
                    <a:pt x="1214533" y="904829"/>
                  </a:lnTo>
                  <a:lnTo>
                    <a:pt x="1214533" y="905684"/>
                  </a:lnTo>
                  <a:lnTo>
                    <a:pt x="1213676" y="915956"/>
                  </a:lnTo>
                  <a:lnTo>
                    <a:pt x="1213676" y="916813"/>
                  </a:lnTo>
                  <a:lnTo>
                    <a:pt x="1219666" y="921093"/>
                  </a:lnTo>
                  <a:lnTo>
                    <a:pt x="1220522" y="920236"/>
                  </a:lnTo>
                  <a:lnTo>
                    <a:pt x="1232505" y="903973"/>
                  </a:lnTo>
                  <a:lnTo>
                    <a:pt x="1232505" y="903116"/>
                  </a:lnTo>
                  <a:lnTo>
                    <a:pt x="1232505" y="900549"/>
                  </a:lnTo>
                  <a:lnTo>
                    <a:pt x="1229939" y="890276"/>
                  </a:lnTo>
                  <a:lnTo>
                    <a:pt x="1229082" y="885140"/>
                  </a:lnTo>
                  <a:lnTo>
                    <a:pt x="1226516" y="882573"/>
                  </a:lnTo>
                  <a:lnTo>
                    <a:pt x="1226516" y="881716"/>
                  </a:lnTo>
                  <a:lnTo>
                    <a:pt x="1226516" y="879149"/>
                  </a:lnTo>
                  <a:lnTo>
                    <a:pt x="1226516" y="878293"/>
                  </a:lnTo>
                  <a:lnTo>
                    <a:pt x="1227373" y="877436"/>
                  </a:lnTo>
                  <a:lnTo>
                    <a:pt x="1234219" y="873156"/>
                  </a:lnTo>
                  <a:lnTo>
                    <a:pt x="1235076" y="873156"/>
                  </a:lnTo>
                  <a:lnTo>
                    <a:pt x="1236785" y="875725"/>
                  </a:lnTo>
                  <a:lnTo>
                    <a:pt x="1237642" y="878293"/>
                  </a:lnTo>
                  <a:lnTo>
                    <a:pt x="1237642" y="881716"/>
                  </a:lnTo>
                  <a:lnTo>
                    <a:pt x="1236785" y="897980"/>
                  </a:lnTo>
                  <a:lnTo>
                    <a:pt x="1233362" y="909964"/>
                  </a:lnTo>
                  <a:lnTo>
                    <a:pt x="1233362" y="910820"/>
                  </a:lnTo>
                  <a:lnTo>
                    <a:pt x="1232505" y="912533"/>
                  </a:lnTo>
                  <a:lnTo>
                    <a:pt x="1231653" y="913389"/>
                  </a:lnTo>
                  <a:lnTo>
                    <a:pt x="1231653" y="914244"/>
                  </a:lnTo>
                  <a:lnTo>
                    <a:pt x="1227373" y="925373"/>
                  </a:lnTo>
                  <a:lnTo>
                    <a:pt x="1227373" y="926228"/>
                  </a:lnTo>
                  <a:lnTo>
                    <a:pt x="1226516" y="933076"/>
                  </a:lnTo>
                  <a:lnTo>
                    <a:pt x="1224802" y="948484"/>
                  </a:lnTo>
                  <a:lnTo>
                    <a:pt x="1219666" y="981012"/>
                  </a:lnTo>
                  <a:lnTo>
                    <a:pt x="1216242" y="994708"/>
                  </a:lnTo>
                  <a:lnTo>
                    <a:pt x="1215386" y="997275"/>
                  </a:lnTo>
                  <a:lnTo>
                    <a:pt x="1215386" y="998988"/>
                  </a:lnTo>
                  <a:lnTo>
                    <a:pt x="1215386" y="1001555"/>
                  </a:lnTo>
                  <a:lnTo>
                    <a:pt x="1215386" y="1010972"/>
                  </a:lnTo>
                  <a:lnTo>
                    <a:pt x="1217099" y="1025524"/>
                  </a:lnTo>
                  <a:lnTo>
                    <a:pt x="1217099" y="1026379"/>
                  </a:lnTo>
                  <a:lnTo>
                    <a:pt x="1217956" y="1028092"/>
                  </a:lnTo>
                  <a:lnTo>
                    <a:pt x="1217956" y="1028948"/>
                  </a:lnTo>
                  <a:lnTo>
                    <a:pt x="1218813" y="1028948"/>
                  </a:lnTo>
                  <a:lnTo>
                    <a:pt x="1221379" y="1030659"/>
                  </a:lnTo>
                  <a:lnTo>
                    <a:pt x="1224802" y="1054628"/>
                  </a:lnTo>
                  <a:lnTo>
                    <a:pt x="1224802" y="1056339"/>
                  </a:lnTo>
                  <a:lnTo>
                    <a:pt x="1224802" y="1064899"/>
                  </a:lnTo>
                  <a:lnTo>
                    <a:pt x="1224802" y="1066612"/>
                  </a:lnTo>
                  <a:lnTo>
                    <a:pt x="1226516" y="1101708"/>
                  </a:lnTo>
                  <a:lnTo>
                    <a:pt x="1233362" y="1147931"/>
                  </a:lnTo>
                  <a:lnTo>
                    <a:pt x="1235933" y="1166763"/>
                  </a:lnTo>
                  <a:lnTo>
                    <a:pt x="1240213" y="1180459"/>
                  </a:lnTo>
                  <a:lnTo>
                    <a:pt x="1244493" y="1189019"/>
                  </a:lnTo>
                  <a:lnTo>
                    <a:pt x="1247059" y="1201859"/>
                  </a:lnTo>
                  <a:lnTo>
                    <a:pt x="1235076" y="1235243"/>
                  </a:lnTo>
                  <a:lnTo>
                    <a:pt x="1223945" y="1269482"/>
                  </a:lnTo>
                  <a:lnTo>
                    <a:pt x="1218813" y="1291738"/>
                  </a:lnTo>
                  <a:lnTo>
                    <a:pt x="1216242" y="1304578"/>
                  </a:lnTo>
                  <a:lnTo>
                    <a:pt x="1213676" y="1314851"/>
                  </a:lnTo>
                  <a:lnTo>
                    <a:pt x="1212819" y="1321698"/>
                  </a:lnTo>
                  <a:lnTo>
                    <a:pt x="1212819" y="1325978"/>
                  </a:lnTo>
                  <a:lnTo>
                    <a:pt x="1210253" y="1335394"/>
                  </a:lnTo>
                  <a:lnTo>
                    <a:pt x="1209396" y="1337962"/>
                  </a:lnTo>
                  <a:lnTo>
                    <a:pt x="1209396" y="1338818"/>
                  </a:lnTo>
                  <a:lnTo>
                    <a:pt x="1207682" y="1340530"/>
                  </a:lnTo>
                  <a:lnTo>
                    <a:pt x="1205973" y="1343098"/>
                  </a:lnTo>
                  <a:lnTo>
                    <a:pt x="1204259" y="1347378"/>
                  </a:lnTo>
                  <a:lnTo>
                    <a:pt x="1204259" y="1349946"/>
                  </a:lnTo>
                  <a:lnTo>
                    <a:pt x="1204259" y="1353370"/>
                  </a:lnTo>
                  <a:lnTo>
                    <a:pt x="1204259" y="1361930"/>
                  </a:lnTo>
                  <a:lnTo>
                    <a:pt x="1205116" y="1364498"/>
                  </a:lnTo>
                  <a:lnTo>
                    <a:pt x="1205973" y="1366210"/>
                  </a:lnTo>
                  <a:lnTo>
                    <a:pt x="1203402" y="1376482"/>
                  </a:lnTo>
                  <a:lnTo>
                    <a:pt x="1199122" y="1393602"/>
                  </a:lnTo>
                  <a:lnTo>
                    <a:pt x="1194842" y="1407297"/>
                  </a:lnTo>
                  <a:lnTo>
                    <a:pt x="1193986" y="1409010"/>
                  </a:lnTo>
                  <a:lnTo>
                    <a:pt x="1193133" y="1411577"/>
                  </a:lnTo>
                  <a:lnTo>
                    <a:pt x="1193133" y="1414146"/>
                  </a:lnTo>
                  <a:lnTo>
                    <a:pt x="1193133" y="1415857"/>
                  </a:lnTo>
                  <a:lnTo>
                    <a:pt x="1192276" y="1428697"/>
                  </a:lnTo>
                  <a:lnTo>
                    <a:pt x="1192276" y="1438113"/>
                  </a:lnTo>
                  <a:lnTo>
                    <a:pt x="1193133" y="1449241"/>
                  </a:lnTo>
                  <a:lnTo>
                    <a:pt x="1195699" y="1476633"/>
                  </a:lnTo>
                  <a:lnTo>
                    <a:pt x="1196556" y="1481770"/>
                  </a:lnTo>
                  <a:lnTo>
                    <a:pt x="1196556" y="1483481"/>
                  </a:lnTo>
                  <a:lnTo>
                    <a:pt x="1196556" y="1485193"/>
                  </a:lnTo>
                  <a:lnTo>
                    <a:pt x="1197413" y="1487761"/>
                  </a:lnTo>
                  <a:lnTo>
                    <a:pt x="1199979" y="1492041"/>
                  </a:lnTo>
                  <a:lnTo>
                    <a:pt x="1200836" y="1493753"/>
                  </a:lnTo>
                  <a:lnTo>
                    <a:pt x="1203402" y="1496321"/>
                  </a:lnTo>
                  <a:lnTo>
                    <a:pt x="1205116" y="1498033"/>
                  </a:lnTo>
                  <a:lnTo>
                    <a:pt x="1205116" y="1498890"/>
                  </a:lnTo>
                  <a:lnTo>
                    <a:pt x="1205116" y="1499745"/>
                  </a:lnTo>
                  <a:lnTo>
                    <a:pt x="1205116" y="1500601"/>
                  </a:lnTo>
                  <a:lnTo>
                    <a:pt x="1205116" y="1501457"/>
                  </a:lnTo>
                  <a:lnTo>
                    <a:pt x="1182003" y="1529705"/>
                  </a:lnTo>
                  <a:lnTo>
                    <a:pt x="1179436" y="1531417"/>
                  </a:lnTo>
                  <a:lnTo>
                    <a:pt x="1177723" y="1532272"/>
                  </a:lnTo>
                  <a:lnTo>
                    <a:pt x="1173443" y="1533985"/>
                  </a:lnTo>
                  <a:lnTo>
                    <a:pt x="1163173" y="1536552"/>
                  </a:lnTo>
                  <a:lnTo>
                    <a:pt x="1158893" y="1538265"/>
                  </a:lnTo>
                  <a:lnTo>
                    <a:pt x="1157180" y="1539121"/>
                  </a:lnTo>
                  <a:lnTo>
                    <a:pt x="1155466" y="1540832"/>
                  </a:lnTo>
                  <a:lnTo>
                    <a:pt x="1152900" y="1543401"/>
                  </a:lnTo>
                  <a:lnTo>
                    <a:pt x="1144340" y="1554529"/>
                  </a:lnTo>
                  <a:lnTo>
                    <a:pt x="1125506" y="1581065"/>
                  </a:lnTo>
                  <a:lnTo>
                    <a:pt x="1124653" y="1583632"/>
                  </a:lnTo>
                  <a:lnTo>
                    <a:pt x="1122083" y="1588769"/>
                  </a:lnTo>
                  <a:lnTo>
                    <a:pt x="1121226" y="1591336"/>
                  </a:lnTo>
                  <a:lnTo>
                    <a:pt x="1119517" y="1598185"/>
                  </a:lnTo>
                  <a:lnTo>
                    <a:pt x="1117803" y="1605889"/>
                  </a:lnTo>
                  <a:lnTo>
                    <a:pt x="1080140" y="1583632"/>
                  </a:lnTo>
                  <a:lnTo>
                    <a:pt x="1033060" y="1555385"/>
                  </a:lnTo>
                  <a:lnTo>
                    <a:pt x="1033060" y="1555385"/>
                  </a:lnTo>
                  <a:lnTo>
                    <a:pt x="1029637" y="1550249"/>
                  </a:lnTo>
                  <a:lnTo>
                    <a:pt x="1026214" y="1544257"/>
                  </a:lnTo>
                  <a:lnTo>
                    <a:pt x="1025357" y="1542545"/>
                  </a:lnTo>
                  <a:lnTo>
                    <a:pt x="1025357" y="1539977"/>
                  </a:lnTo>
                  <a:lnTo>
                    <a:pt x="1026214" y="1537409"/>
                  </a:lnTo>
                  <a:lnTo>
                    <a:pt x="1027923" y="1535697"/>
                  </a:lnTo>
                  <a:lnTo>
                    <a:pt x="1030494" y="1533129"/>
                  </a:lnTo>
                  <a:lnTo>
                    <a:pt x="1031347" y="1531417"/>
                  </a:lnTo>
                  <a:lnTo>
                    <a:pt x="1032203" y="1529705"/>
                  </a:lnTo>
                  <a:lnTo>
                    <a:pt x="1033060" y="1527993"/>
                  </a:lnTo>
                  <a:lnTo>
                    <a:pt x="1033060" y="1527137"/>
                  </a:lnTo>
                  <a:lnTo>
                    <a:pt x="1033060" y="1524569"/>
                  </a:lnTo>
                  <a:lnTo>
                    <a:pt x="1033060" y="1522001"/>
                  </a:lnTo>
                  <a:lnTo>
                    <a:pt x="1032203" y="1518577"/>
                  </a:lnTo>
                  <a:lnTo>
                    <a:pt x="1031347" y="1516009"/>
                  </a:lnTo>
                  <a:lnTo>
                    <a:pt x="1028780" y="1511729"/>
                  </a:lnTo>
                  <a:lnTo>
                    <a:pt x="1027067" y="1510873"/>
                  </a:lnTo>
                  <a:lnTo>
                    <a:pt x="1002244" y="1492897"/>
                  </a:lnTo>
                  <a:lnTo>
                    <a:pt x="985124" y="1481770"/>
                  </a:lnTo>
                  <a:lnTo>
                    <a:pt x="984267" y="1481770"/>
                  </a:lnTo>
                  <a:lnTo>
                    <a:pt x="983414" y="1480913"/>
                  </a:lnTo>
                  <a:lnTo>
                    <a:pt x="983414" y="1480057"/>
                  </a:lnTo>
                  <a:lnTo>
                    <a:pt x="982557" y="1477490"/>
                  </a:lnTo>
                  <a:lnTo>
                    <a:pt x="982557" y="1474921"/>
                  </a:lnTo>
                  <a:lnTo>
                    <a:pt x="982557" y="1472353"/>
                  </a:lnTo>
                  <a:lnTo>
                    <a:pt x="982557" y="1470641"/>
                  </a:lnTo>
                  <a:lnTo>
                    <a:pt x="985124" y="1465505"/>
                  </a:lnTo>
                  <a:lnTo>
                    <a:pt x="985124" y="1464650"/>
                  </a:lnTo>
                  <a:lnTo>
                    <a:pt x="985124" y="1461226"/>
                  </a:lnTo>
                  <a:lnTo>
                    <a:pt x="985124" y="1459513"/>
                  </a:lnTo>
                  <a:lnTo>
                    <a:pt x="980844" y="1448386"/>
                  </a:lnTo>
                  <a:lnTo>
                    <a:pt x="979987" y="1447530"/>
                  </a:lnTo>
                  <a:lnTo>
                    <a:pt x="979134" y="1447530"/>
                  </a:lnTo>
                  <a:lnTo>
                    <a:pt x="973997" y="1449241"/>
                  </a:lnTo>
                  <a:lnTo>
                    <a:pt x="973141" y="1450097"/>
                  </a:lnTo>
                  <a:lnTo>
                    <a:pt x="972284" y="1450953"/>
                  </a:lnTo>
                  <a:lnTo>
                    <a:pt x="971427" y="1452666"/>
                  </a:lnTo>
                  <a:lnTo>
                    <a:pt x="971427" y="1454377"/>
                  </a:lnTo>
                  <a:lnTo>
                    <a:pt x="970574" y="1456946"/>
                  </a:lnTo>
                  <a:lnTo>
                    <a:pt x="968861" y="1457801"/>
                  </a:lnTo>
                  <a:lnTo>
                    <a:pt x="968004" y="1457801"/>
                  </a:lnTo>
                  <a:lnTo>
                    <a:pt x="967147" y="1457801"/>
                  </a:lnTo>
                  <a:lnTo>
                    <a:pt x="966294" y="1456946"/>
                  </a:lnTo>
                  <a:lnTo>
                    <a:pt x="965437" y="1456090"/>
                  </a:lnTo>
                  <a:lnTo>
                    <a:pt x="965437" y="1455233"/>
                  </a:lnTo>
                  <a:lnTo>
                    <a:pt x="965437" y="1454377"/>
                  </a:lnTo>
                  <a:lnTo>
                    <a:pt x="965437" y="1451810"/>
                  </a:lnTo>
                  <a:lnTo>
                    <a:pt x="966294" y="1439826"/>
                  </a:lnTo>
                  <a:lnTo>
                    <a:pt x="966294" y="1438113"/>
                  </a:lnTo>
                  <a:lnTo>
                    <a:pt x="967147" y="1435546"/>
                  </a:lnTo>
                  <a:lnTo>
                    <a:pt x="967147" y="1434690"/>
                  </a:lnTo>
                  <a:lnTo>
                    <a:pt x="969717" y="1410722"/>
                  </a:lnTo>
                  <a:lnTo>
                    <a:pt x="969717" y="1408153"/>
                  </a:lnTo>
                  <a:lnTo>
                    <a:pt x="977421" y="1378193"/>
                  </a:lnTo>
                  <a:lnTo>
                    <a:pt x="977421" y="1377338"/>
                  </a:lnTo>
                  <a:lnTo>
                    <a:pt x="978277" y="1375626"/>
                  </a:lnTo>
                  <a:lnTo>
                    <a:pt x="979134" y="1373913"/>
                  </a:lnTo>
                  <a:lnTo>
                    <a:pt x="985124" y="1367066"/>
                  </a:lnTo>
                  <a:lnTo>
                    <a:pt x="985980" y="1366210"/>
                  </a:lnTo>
                  <a:lnTo>
                    <a:pt x="988547" y="1367066"/>
                  </a:lnTo>
                  <a:lnTo>
                    <a:pt x="991974" y="1367922"/>
                  </a:lnTo>
                  <a:lnTo>
                    <a:pt x="1000534" y="1368778"/>
                  </a:lnTo>
                  <a:lnTo>
                    <a:pt x="1011660" y="1368778"/>
                  </a:lnTo>
                  <a:lnTo>
                    <a:pt x="1014227" y="1368778"/>
                  </a:lnTo>
                  <a:lnTo>
                    <a:pt x="1016797" y="1367066"/>
                  </a:lnTo>
                  <a:lnTo>
                    <a:pt x="1023643" y="1361930"/>
                  </a:lnTo>
                  <a:lnTo>
                    <a:pt x="1024500" y="1361073"/>
                  </a:lnTo>
                  <a:lnTo>
                    <a:pt x="1024500" y="1360218"/>
                  </a:lnTo>
                  <a:lnTo>
                    <a:pt x="1024500" y="1359362"/>
                  </a:lnTo>
                  <a:lnTo>
                    <a:pt x="1024500" y="1356793"/>
                  </a:lnTo>
                  <a:lnTo>
                    <a:pt x="1024500" y="1355082"/>
                  </a:lnTo>
                  <a:lnTo>
                    <a:pt x="1022787" y="1351658"/>
                  </a:lnTo>
                  <a:lnTo>
                    <a:pt x="1021934" y="1349946"/>
                  </a:lnTo>
                  <a:lnTo>
                    <a:pt x="1019363" y="1347378"/>
                  </a:lnTo>
                  <a:lnTo>
                    <a:pt x="1018507" y="1346522"/>
                  </a:lnTo>
                  <a:lnTo>
                    <a:pt x="1018507" y="1345666"/>
                  </a:lnTo>
                  <a:lnTo>
                    <a:pt x="1018507" y="1344810"/>
                  </a:lnTo>
                  <a:lnTo>
                    <a:pt x="1018507" y="1342242"/>
                  </a:lnTo>
                  <a:lnTo>
                    <a:pt x="1020220" y="1318274"/>
                  </a:lnTo>
                  <a:lnTo>
                    <a:pt x="1021077" y="1316562"/>
                  </a:lnTo>
                  <a:lnTo>
                    <a:pt x="1021934" y="1314851"/>
                  </a:lnTo>
                  <a:lnTo>
                    <a:pt x="1023643" y="1313994"/>
                  </a:lnTo>
                  <a:lnTo>
                    <a:pt x="1046757" y="1296874"/>
                  </a:lnTo>
                  <a:lnTo>
                    <a:pt x="1071580" y="1276331"/>
                  </a:lnTo>
                  <a:lnTo>
                    <a:pt x="1074146" y="1273762"/>
                  </a:lnTo>
                  <a:lnTo>
                    <a:pt x="1076717" y="1270338"/>
                  </a:lnTo>
                  <a:lnTo>
                    <a:pt x="1087843" y="1246371"/>
                  </a:lnTo>
                  <a:lnTo>
                    <a:pt x="1087843" y="1243803"/>
                  </a:lnTo>
                  <a:lnTo>
                    <a:pt x="1087843" y="1242091"/>
                  </a:lnTo>
                  <a:lnTo>
                    <a:pt x="1086986" y="1239523"/>
                  </a:lnTo>
                  <a:lnTo>
                    <a:pt x="1084420" y="1233531"/>
                  </a:lnTo>
                  <a:lnTo>
                    <a:pt x="1084420" y="1232674"/>
                  </a:lnTo>
                  <a:lnTo>
                    <a:pt x="1083563" y="1230963"/>
                  </a:lnTo>
                  <a:lnTo>
                    <a:pt x="1077574" y="1223258"/>
                  </a:lnTo>
                  <a:lnTo>
                    <a:pt x="1076717" y="1222403"/>
                  </a:lnTo>
                  <a:lnTo>
                    <a:pt x="1075860" y="1221547"/>
                  </a:lnTo>
                  <a:lnTo>
                    <a:pt x="1074146" y="1220691"/>
                  </a:lnTo>
                  <a:lnTo>
                    <a:pt x="1072437" y="1220691"/>
                  </a:lnTo>
                  <a:lnTo>
                    <a:pt x="1069866" y="1220691"/>
                  </a:lnTo>
                  <a:lnTo>
                    <a:pt x="1067300" y="1221547"/>
                  </a:lnTo>
                  <a:lnTo>
                    <a:pt x="1065586" y="1220691"/>
                  </a:lnTo>
                  <a:lnTo>
                    <a:pt x="1063020" y="1219834"/>
                  </a:lnTo>
                  <a:lnTo>
                    <a:pt x="1059597" y="1217267"/>
                  </a:lnTo>
                  <a:lnTo>
                    <a:pt x="1058740" y="1216411"/>
                  </a:lnTo>
                  <a:lnTo>
                    <a:pt x="1044186" y="1203571"/>
                  </a:lnTo>
                  <a:lnTo>
                    <a:pt x="1031347" y="1192443"/>
                  </a:lnTo>
                  <a:lnTo>
                    <a:pt x="1028780" y="1191587"/>
                  </a:lnTo>
                  <a:lnTo>
                    <a:pt x="1025357" y="1191587"/>
                  </a:lnTo>
                  <a:lnTo>
                    <a:pt x="1016797" y="1192443"/>
                  </a:lnTo>
                  <a:lnTo>
                    <a:pt x="1015083" y="1193299"/>
                  </a:lnTo>
                  <a:lnTo>
                    <a:pt x="1007380" y="1192443"/>
                  </a:lnTo>
                  <a:lnTo>
                    <a:pt x="984267" y="1186451"/>
                  </a:lnTo>
                  <a:lnTo>
                    <a:pt x="971427" y="1181314"/>
                  </a:lnTo>
                  <a:lnTo>
                    <a:pt x="968861" y="1178747"/>
                  </a:lnTo>
                  <a:lnTo>
                    <a:pt x="967147" y="1177891"/>
                  </a:lnTo>
                  <a:lnTo>
                    <a:pt x="961157" y="1175323"/>
                  </a:lnTo>
                  <a:lnTo>
                    <a:pt x="958587" y="1174467"/>
                  </a:lnTo>
                  <a:lnTo>
                    <a:pt x="931198" y="1169331"/>
                  </a:lnTo>
                  <a:lnTo>
                    <a:pt x="912364" y="1167619"/>
                  </a:lnTo>
                  <a:lnTo>
                    <a:pt x="909798" y="1167619"/>
                  </a:lnTo>
                  <a:lnTo>
                    <a:pt x="908941" y="1167619"/>
                  </a:lnTo>
                  <a:lnTo>
                    <a:pt x="904661" y="1169331"/>
                  </a:lnTo>
                  <a:lnTo>
                    <a:pt x="903804" y="1170187"/>
                  </a:lnTo>
                  <a:lnTo>
                    <a:pt x="902947" y="1171043"/>
                  </a:lnTo>
                  <a:lnTo>
                    <a:pt x="902947" y="1171899"/>
                  </a:lnTo>
                  <a:lnTo>
                    <a:pt x="902095" y="1173611"/>
                  </a:lnTo>
                  <a:lnTo>
                    <a:pt x="896958" y="1178747"/>
                  </a:lnTo>
                  <a:lnTo>
                    <a:pt x="892678" y="1180459"/>
                  </a:lnTo>
                  <a:lnTo>
                    <a:pt x="881547" y="1183883"/>
                  </a:lnTo>
                  <a:lnTo>
                    <a:pt x="869564" y="1182171"/>
                  </a:lnTo>
                  <a:lnTo>
                    <a:pt x="867855" y="1181314"/>
                  </a:lnTo>
                  <a:lnTo>
                    <a:pt x="866141" y="1180459"/>
                  </a:lnTo>
                  <a:lnTo>
                    <a:pt x="856724" y="1177891"/>
                  </a:lnTo>
                  <a:lnTo>
                    <a:pt x="854158" y="1177891"/>
                  </a:lnTo>
                  <a:lnTo>
                    <a:pt x="852444" y="1177891"/>
                  </a:lnTo>
                  <a:lnTo>
                    <a:pt x="848164" y="1180459"/>
                  </a:lnTo>
                  <a:lnTo>
                    <a:pt x="846455" y="1166763"/>
                  </a:lnTo>
                  <a:lnTo>
                    <a:pt x="844741" y="1153067"/>
                  </a:lnTo>
                  <a:lnTo>
                    <a:pt x="843884" y="1147075"/>
                  </a:lnTo>
                  <a:lnTo>
                    <a:pt x="843028" y="1141083"/>
                  </a:lnTo>
                  <a:lnTo>
                    <a:pt x="843028" y="1138515"/>
                  </a:lnTo>
                  <a:lnTo>
                    <a:pt x="775405" y="1076883"/>
                  </a:lnTo>
                  <a:lnTo>
                    <a:pt x="775405" y="1076883"/>
                  </a:lnTo>
                  <a:lnTo>
                    <a:pt x="772838" y="1075172"/>
                  </a:lnTo>
                  <a:lnTo>
                    <a:pt x="771982" y="1075172"/>
                  </a:lnTo>
                  <a:lnTo>
                    <a:pt x="771125" y="1075172"/>
                  </a:lnTo>
                  <a:lnTo>
                    <a:pt x="732605" y="1085443"/>
                  </a:lnTo>
                  <a:lnTo>
                    <a:pt x="725759" y="1088012"/>
                  </a:lnTo>
                  <a:lnTo>
                    <a:pt x="719765" y="1082019"/>
                  </a:lnTo>
                  <a:lnTo>
                    <a:pt x="712062" y="1075172"/>
                  </a:lnTo>
                  <a:lnTo>
                    <a:pt x="711205" y="1075172"/>
                  </a:lnTo>
                  <a:lnTo>
                    <a:pt x="710348" y="1075172"/>
                  </a:lnTo>
                  <a:lnTo>
                    <a:pt x="707782" y="1077739"/>
                  </a:lnTo>
                  <a:lnTo>
                    <a:pt x="706068" y="1078595"/>
                  </a:lnTo>
                  <a:lnTo>
                    <a:pt x="704359" y="1078595"/>
                  </a:lnTo>
                  <a:lnTo>
                    <a:pt x="697508" y="1076883"/>
                  </a:lnTo>
                  <a:lnTo>
                    <a:pt x="695799" y="1076028"/>
                  </a:lnTo>
                  <a:lnTo>
                    <a:pt x="694085" y="1075172"/>
                  </a:lnTo>
                  <a:lnTo>
                    <a:pt x="670119" y="1064044"/>
                  </a:lnTo>
                  <a:lnTo>
                    <a:pt x="667549" y="1062332"/>
                  </a:lnTo>
                  <a:lnTo>
                    <a:pt x="661559" y="1058052"/>
                  </a:lnTo>
                  <a:lnTo>
                    <a:pt x="660702" y="1057195"/>
                  </a:lnTo>
                  <a:lnTo>
                    <a:pt x="659845" y="1055484"/>
                  </a:lnTo>
                  <a:lnTo>
                    <a:pt x="658136" y="1053772"/>
                  </a:lnTo>
                  <a:lnTo>
                    <a:pt x="653856" y="1051204"/>
                  </a:lnTo>
                  <a:lnTo>
                    <a:pt x="646149" y="1046068"/>
                  </a:lnTo>
                  <a:lnTo>
                    <a:pt x="645296" y="1046068"/>
                  </a:lnTo>
                  <a:lnTo>
                    <a:pt x="644439" y="1046068"/>
                  </a:lnTo>
                  <a:lnTo>
                    <a:pt x="640159" y="1046924"/>
                  </a:lnTo>
                  <a:lnTo>
                    <a:pt x="637589" y="1047779"/>
                  </a:lnTo>
                  <a:lnTo>
                    <a:pt x="635022" y="1047779"/>
                  </a:lnTo>
                  <a:lnTo>
                    <a:pt x="634166" y="1047779"/>
                  </a:lnTo>
                  <a:lnTo>
                    <a:pt x="629886" y="1044355"/>
                  </a:lnTo>
                  <a:lnTo>
                    <a:pt x="629029" y="1043499"/>
                  </a:lnTo>
                  <a:lnTo>
                    <a:pt x="617903" y="1034939"/>
                  </a:lnTo>
                  <a:lnTo>
                    <a:pt x="617046" y="1034084"/>
                  </a:lnTo>
                  <a:lnTo>
                    <a:pt x="589656" y="1010115"/>
                  </a:lnTo>
                  <a:lnTo>
                    <a:pt x="578526" y="1004124"/>
                  </a:lnTo>
                  <a:lnTo>
                    <a:pt x="551137" y="996420"/>
                  </a:lnTo>
                  <a:lnTo>
                    <a:pt x="549423" y="996420"/>
                  </a:lnTo>
                  <a:lnTo>
                    <a:pt x="546857" y="996420"/>
                  </a:lnTo>
                  <a:lnTo>
                    <a:pt x="541720" y="996420"/>
                  </a:lnTo>
                  <a:lnTo>
                    <a:pt x="539149" y="997275"/>
                  </a:lnTo>
                  <a:lnTo>
                    <a:pt x="532303" y="999844"/>
                  </a:lnTo>
                  <a:lnTo>
                    <a:pt x="514326" y="1007548"/>
                  </a:lnTo>
                  <a:lnTo>
                    <a:pt x="512617" y="1008404"/>
                  </a:lnTo>
                  <a:lnTo>
                    <a:pt x="511760" y="1009260"/>
                  </a:lnTo>
                  <a:lnTo>
                    <a:pt x="510903" y="1010972"/>
                  </a:lnTo>
                  <a:lnTo>
                    <a:pt x="510903" y="1013540"/>
                  </a:lnTo>
                  <a:lnTo>
                    <a:pt x="510046" y="1015252"/>
                  </a:lnTo>
                  <a:lnTo>
                    <a:pt x="504909" y="1021244"/>
                  </a:lnTo>
                  <a:lnTo>
                    <a:pt x="504057" y="1022100"/>
                  </a:lnTo>
                  <a:lnTo>
                    <a:pt x="499777" y="1022955"/>
                  </a:lnTo>
                  <a:lnTo>
                    <a:pt x="497206" y="1023812"/>
                  </a:lnTo>
                  <a:lnTo>
                    <a:pt x="494640" y="1023812"/>
                  </a:lnTo>
                  <a:lnTo>
                    <a:pt x="492926" y="1023812"/>
                  </a:lnTo>
                  <a:lnTo>
                    <a:pt x="442423" y="1009260"/>
                  </a:lnTo>
                  <a:lnTo>
                    <a:pt x="439000" y="1007548"/>
                  </a:lnTo>
                  <a:lnTo>
                    <a:pt x="438144" y="1006692"/>
                  </a:lnTo>
                  <a:lnTo>
                    <a:pt x="435577" y="1004124"/>
                  </a:lnTo>
                  <a:lnTo>
                    <a:pt x="434720" y="1002412"/>
                  </a:lnTo>
                  <a:lnTo>
                    <a:pt x="433864" y="999844"/>
                  </a:lnTo>
                  <a:lnTo>
                    <a:pt x="432150" y="988715"/>
                  </a:lnTo>
                  <a:lnTo>
                    <a:pt x="432150" y="987860"/>
                  </a:lnTo>
                  <a:lnTo>
                    <a:pt x="433007" y="982724"/>
                  </a:lnTo>
                  <a:lnTo>
                    <a:pt x="433864" y="979300"/>
                  </a:lnTo>
                  <a:lnTo>
                    <a:pt x="439000" y="968172"/>
                  </a:lnTo>
                  <a:lnTo>
                    <a:pt x="444137" y="957900"/>
                  </a:lnTo>
                  <a:lnTo>
                    <a:pt x="446703" y="952764"/>
                  </a:lnTo>
                  <a:lnTo>
                    <a:pt x="446703" y="951908"/>
                  </a:lnTo>
                  <a:lnTo>
                    <a:pt x="438144" y="947628"/>
                  </a:lnTo>
                  <a:lnTo>
                    <a:pt x="432150" y="945916"/>
                  </a:lnTo>
                  <a:lnTo>
                    <a:pt x="430440" y="945060"/>
                  </a:lnTo>
                  <a:lnTo>
                    <a:pt x="415030" y="941636"/>
                  </a:lnTo>
                  <a:lnTo>
                    <a:pt x="393630" y="940780"/>
                  </a:lnTo>
                  <a:lnTo>
                    <a:pt x="392777" y="940780"/>
                  </a:lnTo>
                  <a:lnTo>
                    <a:pt x="391921" y="940780"/>
                  </a:lnTo>
                  <a:lnTo>
                    <a:pt x="385070" y="939068"/>
                  </a:lnTo>
                  <a:lnTo>
                    <a:pt x="384217" y="939068"/>
                  </a:lnTo>
                  <a:lnTo>
                    <a:pt x="383361" y="938213"/>
                  </a:lnTo>
                  <a:lnTo>
                    <a:pt x="380790" y="936500"/>
                  </a:lnTo>
                  <a:lnTo>
                    <a:pt x="379938" y="935644"/>
                  </a:lnTo>
                  <a:lnTo>
                    <a:pt x="375658" y="934788"/>
                  </a:lnTo>
                  <a:lnTo>
                    <a:pt x="361104" y="933933"/>
                  </a:lnTo>
                  <a:lnTo>
                    <a:pt x="325150" y="948484"/>
                  </a:lnTo>
                  <a:lnTo>
                    <a:pt x="320870" y="950196"/>
                  </a:lnTo>
                  <a:lnTo>
                    <a:pt x="305464" y="959612"/>
                  </a:lnTo>
                  <a:lnTo>
                    <a:pt x="276361" y="981012"/>
                  </a:lnTo>
                  <a:lnTo>
                    <a:pt x="273791" y="987860"/>
                  </a:lnTo>
                  <a:lnTo>
                    <a:pt x="269511" y="992140"/>
                  </a:lnTo>
                  <a:lnTo>
                    <a:pt x="235271" y="1010972"/>
                  </a:lnTo>
                  <a:lnTo>
                    <a:pt x="233561" y="1011828"/>
                  </a:lnTo>
                  <a:lnTo>
                    <a:pt x="230138" y="1012684"/>
                  </a:lnTo>
                  <a:lnTo>
                    <a:pt x="229282" y="1012684"/>
                  </a:lnTo>
                  <a:lnTo>
                    <a:pt x="227568" y="1011828"/>
                  </a:lnTo>
                  <a:lnTo>
                    <a:pt x="226711" y="1011828"/>
                  </a:lnTo>
                  <a:lnTo>
                    <a:pt x="215585" y="1013540"/>
                  </a:lnTo>
                  <a:lnTo>
                    <a:pt x="213018" y="1015252"/>
                  </a:lnTo>
                  <a:lnTo>
                    <a:pt x="213018" y="1016108"/>
                  </a:lnTo>
                  <a:lnTo>
                    <a:pt x="203602" y="1027235"/>
                  </a:lnTo>
                  <a:lnTo>
                    <a:pt x="185625" y="1042644"/>
                  </a:lnTo>
                  <a:lnTo>
                    <a:pt x="183059" y="1044355"/>
                  </a:lnTo>
                  <a:lnTo>
                    <a:pt x="176208" y="1047779"/>
                  </a:lnTo>
                  <a:lnTo>
                    <a:pt x="174499" y="1048635"/>
                  </a:lnTo>
                  <a:lnTo>
                    <a:pt x="169362" y="1049492"/>
                  </a:lnTo>
                  <a:lnTo>
                    <a:pt x="168505" y="1049492"/>
                  </a:lnTo>
                  <a:lnTo>
                    <a:pt x="165939" y="1048635"/>
                  </a:lnTo>
                  <a:lnTo>
                    <a:pt x="163368" y="1047779"/>
                  </a:lnTo>
                  <a:lnTo>
                    <a:pt x="159088" y="1047779"/>
                  </a:lnTo>
                  <a:lnTo>
                    <a:pt x="158231" y="1048635"/>
                  </a:lnTo>
                  <a:lnTo>
                    <a:pt x="152242" y="1056339"/>
                  </a:lnTo>
                  <a:lnTo>
                    <a:pt x="147962" y="1063188"/>
                  </a:lnTo>
                  <a:lnTo>
                    <a:pt x="139402" y="1074315"/>
                  </a:lnTo>
                  <a:lnTo>
                    <a:pt x="139402" y="1075172"/>
                  </a:lnTo>
                  <a:lnTo>
                    <a:pt x="137688" y="1076883"/>
                  </a:lnTo>
                  <a:lnTo>
                    <a:pt x="135122" y="1079452"/>
                  </a:lnTo>
                  <a:lnTo>
                    <a:pt x="128272" y="1082875"/>
                  </a:lnTo>
                  <a:lnTo>
                    <a:pt x="126562" y="1083732"/>
                  </a:lnTo>
                  <a:lnTo>
                    <a:pt x="124848" y="1082875"/>
                  </a:lnTo>
                  <a:lnTo>
                    <a:pt x="123992" y="1082875"/>
                  </a:lnTo>
                  <a:lnTo>
                    <a:pt x="106019" y="1079452"/>
                  </a:lnTo>
                  <a:lnTo>
                    <a:pt x="100025" y="1079452"/>
                  </a:lnTo>
                  <a:lnTo>
                    <a:pt x="99169" y="1079452"/>
                  </a:lnTo>
                  <a:lnTo>
                    <a:pt x="97459" y="1080308"/>
                  </a:lnTo>
                  <a:lnTo>
                    <a:pt x="96602" y="1082019"/>
                  </a:lnTo>
                  <a:lnTo>
                    <a:pt x="94889" y="1085443"/>
                  </a:lnTo>
                  <a:lnTo>
                    <a:pt x="94032" y="1087155"/>
                  </a:lnTo>
                  <a:lnTo>
                    <a:pt x="91465" y="1091435"/>
                  </a:lnTo>
                  <a:lnTo>
                    <a:pt x="90609" y="1092292"/>
                  </a:lnTo>
                  <a:lnTo>
                    <a:pt x="78626" y="1100852"/>
                  </a:lnTo>
                  <a:lnTo>
                    <a:pt x="77769" y="1101708"/>
                  </a:lnTo>
                  <a:lnTo>
                    <a:pt x="76059" y="1102563"/>
                  </a:lnTo>
                  <a:lnTo>
                    <a:pt x="75202" y="1102563"/>
                  </a:lnTo>
                  <a:lnTo>
                    <a:pt x="74346" y="1102563"/>
                  </a:lnTo>
                  <a:lnTo>
                    <a:pt x="72632" y="1101708"/>
                  </a:lnTo>
                  <a:lnTo>
                    <a:pt x="72632" y="1100852"/>
                  </a:lnTo>
                  <a:lnTo>
                    <a:pt x="72632" y="1099995"/>
                  </a:lnTo>
                  <a:lnTo>
                    <a:pt x="72632" y="1099139"/>
                  </a:lnTo>
                  <a:lnTo>
                    <a:pt x="72632" y="1098283"/>
                  </a:lnTo>
                  <a:lnTo>
                    <a:pt x="74346" y="1094003"/>
                  </a:lnTo>
                  <a:lnTo>
                    <a:pt x="76912" y="1091435"/>
                  </a:lnTo>
                  <a:lnTo>
                    <a:pt x="79482" y="1087155"/>
                  </a:lnTo>
                  <a:lnTo>
                    <a:pt x="80339" y="1085443"/>
                  </a:lnTo>
                  <a:lnTo>
                    <a:pt x="80339" y="1084588"/>
                  </a:lnTo>
                  <a:lnTo>
                    <a:pt x="82905" y="1079452"/>
                  </a:lnTo>
                  <a:lnTo>
                    <a:pt x="83762" y="1077739"/>
                  </a:lnTo>
                  <a:lnTo>
                    <a:pt x="88042" y="1064044"/>
                  </a:lnTo>
                  <a:lnTo>
                    <a:pt x="85472" y="1052059"/>
                  </a:lnTo>
                  <a:lnTo>
                    <a:pt x="82905" y="1040075"/>
                  </a:lnTo>
                  <a:lnTo>
                    <a:pt x="83762" y="1051204"/>
                  </a:lnTo>
                  <a:lnTo>
                    <a:pt x="83762" y="1051204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310A32F2-BAED-4362-8D74-99BE987BA638}"/>
                </a:ext>
              </a:extLst>
            </p:cNvPr>
            <p:cNvSpPr/>
            <p:nvPr/>
          </p:nvSpPr>
          <p:spPr>
            <a:xfrm>
              <a:off x="11016074" y="3252202"/>
              <a:ext cx="33382" cy="42799"/>
            </a:xfrm>
            <a:custGeom>
              <a:avLst/>
              <a:gdLst>
                <a:gd name="connsiteX0" fmla="*/ -2694 w 33382"/>
                <a:gd name="connsiteY0" fmla="*/ 41129 h 42799"/>
                <a:gd name="connsiteX1" fmla="*/ -2694 w 33382"/>
                <a:gd name="connsiteY1" fmla="*/ 41129 h 42799"/>
                <a:gd name="connsiteX2" fmla="*/ -3551 w 33382"/>
                <a:gd name="connsiteY2" fmla="*/ 35138 h 42799"/>
                <a:gd name="connsiteX3" fmla="*/ -3551 w 33382"/>
                <a:gd name="connsiteY3" fmla="*/ 33425 h 42799"/>
                <a:gd name="connsiteX4" fmla="*/ -3551 w 33382"/>
                <a:gd name="connsiteY4" fmla="*/ 29145 h 42799"/>
                <a:gd name="connsiteX5" fmla="*/ -3551 w 33382"/>
                <a:gd name="connsiteY5" fmla="*/ 28289 h 42799"/>
                <a:gd name="connsiteX6" fmla="*/ -2694 w 33382"/>
                <a:gd name="connsiteY6" fmla="*/ 27433 h 42799"/>
                <a:gd name="connsiteX7" fmla="*/ 2443 w 33382"/>
                <a:gd name="connsiteY7" fmla="*/ 25722 h 42799"/>
                <a:gd name="connsiteX8" fmla="*/ 4152 w 33382"/>
                <a:gd name="connsiteY8" fmla="*/ 24865 h 42799"/>
                <a:gd name="connsiteX9" fmla="*/ 7580 w 33382"/>
                <a:gd name="connsiteY9" fmla="*/ 22298 h 42799"/>
                <a:gd name="connsiteX10" fmla="*/ 10146 w 33382"/>
                <a:gd name="connsiteY10" fmla="*/ 19729 h 42799"/>
                <a:gd name="connsiteX11" fmla="*/ 15283 w 33382"/>
                <a:gd name="connsiteY11" fmla="*/ 14593 h 42799"/>
                <a:gd name="connsiteX12" fmla="*/ 16992 w 33382"/>
                <a:gd name="connsiteY12" fmla="*/ 10314 h 42799"/>
                <a:gd name="connsiteX13" fmla="*/ 16992 w 33382"/>
                <a:gd name="connsiteY13" fmla="*/ 9458 h 42799"/>
                <a:gd name="connsiteX14" fmla="*/ 16992 w 33382"/>
                <a:gd name="connsiteY14" fmla="*/ 7745 h 42799"/>
                <a:gd name="connsiteX15" fmla="*/ 15283 w 33382"/>
                <a:gd name="connsiteY15" fmla="*/ 5178 h 42799"/>
                <a:gd name="connsiteX16" fmla="*/ 14426 w 33382"/>
                <a:gd name="connsiteY16" fmla="*/ 4322 h 42799"/>
                <a:gd name="connsiteX17" fmla="*/ 13569 w 33382"/>
                <a:gd name="connsiteY17" fmla="*/ 3465 h 42799"/>
                <a:gd name="connsiteX18" fmla="*/ 12712 w 33382"/>
                <a:gd name="connsiteY18" fmla="*/ 42 h 42799"/>
                <a:gd name="connsiteX19" fmla="*/ 12712 w 33382"/>
                <a:gd name="connsiteY19" fmla="*/ -815 h 42799"/>
                <a:gd name="connsiteX20" fmla="*/ 14426 w 33382"/>
                <a:gd name="connsiteY20" fmla="*/ -815 h 42799"/>
                <a:gd name="connsiteX21" fmla="*/ 15283 w 33382"/>
                <a:gd name="connsiteY21" fmla="*/ -815 h 42799"/>
                <a:gd name="connsiteX22" fmla="*/ 19563 w 33382"/>
                <a:gd name="connsiteY22" fmla="*/ 898 h 42799"/>
                <a:gd name="connsiteX23" fmla="*/ 20420 w 33382"/>
                <a:gd name="connsiteY23" fmla="*/ 898 h 42799"/>
                <a:gd name="connsiteX24" fmla="*/ 21272 w 33382"/>
                <a:gd name="connsiteY24" fmla="*/ 1754 h 42799"/>
                <a:gd name="connsiteX25" fmla="*/ 23843 w 33382"/>
                <a:gd name="connsiteY25" fmla="*/ 4322 h 42799"/>
                <a:gd name="connsiteX26" fmla="*/ 24699 w 33382"/>
                <a:gd name="connsiteY26" fmla="*/ 6034 h 42799"/>
                <a:gd name="connsiteX27" fmla="*/ 28979 w 33382"/>
                <a:gd name="connsiteY27" fmla="*/ 12882 h 42799"/>
                <a:gd name="connsiteX28" fmla="*/ 29832 w 33382"/>
                <a:gd name="connsiteY28" fmla="*/ 15449 h 42799"/>
                <a:gd name="connsiteX29" fmla="*/ 28979 w 33382"/>
                <a:gd name="connsiteY29" fmla="*/ 18018 h 42799"/>
                <a:gd name="connsiteX30" fmla="*/ 28123 w 33382"/>
                <a:gd name="connsiteY30" fmla="*/ 18873 h 42799"/>
                <a:gd name="connsiteX31" fmla="*/ 17849 w 33382"/>
                <a:gd name="connsiteY31" fmla="*/ 26578 h 42799"/>
                <a:gd name="connsiteX32" fmla="*/ 2443 w 33382"/>
                <a:gd name="connsiteY32" fmla="*/ 38562 h 42799"/>
                <a:gd name="connsiteX33" fmla="*/ -1837 w 33382"/>
                <a:gd name="connsiteY33" fmla="*/ 41985 h 42799"/>
                <a:gd name="connsiteX34" fmla="*/ -2694 w 33382"/>
                <a:gd name="connsiteY34" fmla="*/ 41129 h 42799"/>
                <a:gd name="connsiteX35" fmla="*/ -2694 w 33382"/>
                <a:gd name="connsiteY35" fmla="*/ 41129 h 4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382" h="42799">
                  <a:moveTo>
                    <a:pt x="-2694" y="41129"/>
                  </a:moveTo>
                  <a:lnTo>
                    <a:pt x="-2694" y="41129"/>
                  </a:lnTo>
                  <a:lnTo>
                    <a:pt x="-3551" y="35138"/>
                  </a:lnTo>
                  <a:lnTo>
                    <a:pt x="-3551" y="33425"/>
                  </a:lnTo>
                  <a:lnTo>
                    <a:pt x="-3551" y="29145"/>
                  </a:lnTo>
                  <a:lnTo>
                    <a:pt x="-3551" y="28289"/>
                  </a:lnTo>
                  <a:lnTo>
                    <a:pt x="-2694" y="27433"/>
                  </a:lnTo>
                  <a:lnTo>
                    <a:pt x="2443" y="25722"/>
                  </a:lnTo>
                  <a:lnTo>
                    <a:pt x="4152" y="24865"/>
                  </a:lnTo>
                  <a:lnTo>
                    <a:pt x="7580" y="22298"/>
                  </a:lnTo>
                  <a:lnTo>
                    <a:pt x="10146" y="19729"/>
                  </a:lnTo>
                  <a:lnTo>
                    <a:pt x="15283" y="14593"/>
                  </a:lnTo>
                  <a:lnTo>
                    <a:pt x="16992" y="10314"/>
                  </a:lnTo>
                  <a:lnTo>
                    <a:pt x="16992" y="9458"/>
                  </a:lnTo>
                  <a:lnTo>
                    <a:pt x="16992" y="7745"/>
                  </a:lnTo>
                  <a:lnTo>
                    <a:pt x="15283" y="5178"/>
                  </a:lnTo>
                  <a:lnTo>
                    <a:pt x="14426" y="4322"/>
                  </a:lnTo>
                  <a:lnTo>
                    <a:pt x="13569" y="3465"/>
                  </a:lnTo>
                  <a:lnTo>
                    <a:pt x="12712" y="42"/>
                  </a:lnTo>
                  <a:lnTo>
                    <a:pt x="12712" y="-815"/>
                  </a:lnTo>
                  <a:lnTo>
                    <a:pt x="14426" y="-815"/>
                  </a:lnTo>
                  <a:lnTo>
                    <a:pt x="15283" y="-815"/>
                  </a:lnTo>
                  <a:lnTo>
                    <a:pt x="19563" y="898"/>
                  </a:lnTo>
                  <a:lnTo>
                    <a:pt x="20420" y="898"/>
                  </a:lnTo>
                  <a:lnTo>
                    <a:pt x="21272" y="1754"/>
                  </a:lnTo>
                  <a:lnTo>
                    <a:pt x="23843" y="4322"/>
                  </a:lnTo>
                  <a:lnTo>
                    <a:pt x="24699" y="6034"/>
                  </a:lnTo>
                  <a:lnTo>
                    <a:pt x="28979" y="12882"/>
                  </a:lnTo>
                  <a:lnTo>
                    <a:pt x="29832" y="15449"/>
                  </a:lnTo>
                  <a:lnTo>
                    <a:pt x="28979" y="18018"/>
                  </a:lnTo>
                  <a:lnTo>
                    <a:pt x="28123" y="18873"/>
                  </a:lnTo>
                  <a:lnTo>
                    <a:pt x="17849" y="26578"/>
                  </a:lnTo>
                  <a:lnTo>
                    <a:pt x="2443" y="38562"/>
                  </a:lnTo>
                  <a:lnTo>
                    <a:pt x="-1837" y="41985"/>
                  </a:lnTo>
                  <a:lnTo>
                    <a:pt x="-2694" y="41129"/>
                  </a:lnTo>
                  <a:lnTo>
                    <a:pt x="-2694" y="4112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9BAA0677-C19E-4A8D-8511-4C73DA7C2736}"/>
                </a:ext>
              </a:extLst>
            </p:cNvPr>
            <p:cNvSpPr/>
            <p:nvPr/>
          </p:nvSpPr>
          <p:spPr>
            <a:xfrm>
              <a:off x="10974987" y="3334378"/>
              <a:ext cx="23966" cy="31671"/>
            </a:xfrm>
            <a:custGeom>
              <a:avLst/>
              <a:gdLst>
                <a:gd name="connsiteX0" fmla="*/ 6719 w 23966"/>
                <a:gd name="connsiteY0" fmla="*/ 29145 h 31671"/>
                <a:gd name="connsiteX1" fmla="*/ 6719 w 23966"/>
                <a:gd name="connsiteY1" fmla="*/ 29145 h 31671"/>
                <a:gd name="connsiteX2" fmla="*/ 6719 w 23966"/>
                <a:gd name="connsiteY2" fmla="*/ 22297 h 31671"/>
                <a:gd name="connsiteX3" fmla="*/ 9289 w 23966"/>
                <a:gd name="connsiteY3" fmla="*/ 18872 h 31671"/>
                <a:gd name="connsiteX4" fmla="*/ 729 w 23966"/>
                <a:gd name="connsiteY4" fmla="*/ 16305 h 31671"/>
                <a:gd name="connsiteX5" fmla="*/ -3551 w 23966"/>
                <a:gd name="connsiteY5" fmla="*/ 12881 h 31671"/>
                <a:gd name="connsiteX6" fmla="*/ -3551 w 23966"/>
                <a:gd name="connsiteY6" fmla="*/ 12025 h 31671"/>
                <a:gd name="connsiteX7" fmla="*/ -2694 w 23966"/>
                <a:gd name="connsiteY7" fmla="*/ 2608 h 31671"/>
                <a:gd name="connsiteX8" fmla="*/ -2694 w 23966"/>
                <a:gd name="connsiteY8" fmla="*/ 1753 h 31671"/>
                <a:gd name="connsiteX9" fmla="*/ -1841 w 23966"/>
                <a:gd name="connsiteY9" fmla="*/ 897 h 31671"/>
                <a:gd name="connsiteX10" fmla="*/ -985 w 23966"/>
                <a:gd name="connsiteY10" fmla="*/ 897 h 31671"/>
                <a:gd name="connsiteX11" fmla="*/ 16992 w 23966"/>
                <a:gd name="connsiteY11" fmla="*/ -815 h 31671"/>
                <a:gd name="connsiteX12" fmla="*/ 17849 w 23966"/>
                <a:gd name="connsiteY12" fmla="*/ -815 h 31671"/>
                <a:gd name="connsiteX13" fmla="*/ 18706 w 23966"/>
                <a:gd name="connsiteY13" fmla="*/ 41 h 31671"/>
                <a:gd name="connsiteX14" fmla="*/ 19558 w 23966"/>
                <a:gd name="connsiteY14" fmla="*/ 1753 h 31671"/>
                <a:gd name="connsiteX15" fmla="*/ 20415 w 23966"/>
                <a:gd name="connsiteY15" fmla="*/ 10312 h 31671"/>
                <a:gd name="connsiteX16" fmla="*/ 20415 w 23966"/>
                <a:gd name="connsiteY16" fmla="*/ 12881 h 31671"/>
                <a:gd name="connsiteX17" fmla="*/ 20415 w 23966"/>
                <a:gd name="connsiteY17" fmla="*/ 13737 h 31671"/>
                <a:gd name="connsiteX18" fmla="*/ 20415 w 23966"/>
                <a:gd name="connsiteY18" fmla="*/ 14592 h 31671"/>
                <a:gd name="connsiteX19" fmla="*/ 19558 w 23966"/>
                <a:gd name="connsiteY19" fmla="*/ 18017 h 31671"/>
                <a:gd name="connsiteX20" fmla="*/ 15279 w 23966"/>
                <a:gd name="connsiteY20" fmla="*/ 29145 h 31671"/>
                <a:gd name="connsiteX21" fmla="*/ 15279 w 23966"/>
                <a:gd name="connsiteY21" fmla="*/ 30001 h 31671"/>
                <a:gd name="connsiteX22" fmla="*/ 14426 w 23966"/>
                <a:gd name="connsiteY22" fmla="*/ 30857 h 31671"/>
                <a:gd name="connsiteX23" fmla="*/ 6719 w 23966"/>
                <a:gd name="connsiteY23" fmla="*/ 29145 h 31671"/>
                <a:gd name="connsiteX24" fmla="*/ 6719 w 23966"/>
                <a:gd name="connsiteY24" fmla="*/ 29145 h 3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966" h="31671">
                  <a:moveTo>
                    <a:pt x="6719" y="29145"/>
                  </a:moveTo>
                  <a:lnTo>
                    <a:pt x="6719" y="29145"/>
                  </a:lnTo>
                  <a:lnTo>
                    <a:pt x="6719" y="22297"/>
                  </a:lnTo>
                  <a:lnTo>
                    <a:pt x="9289" y="18872"/>
                  </a:lnTo>
                  <a:lnTo>
                    <a:pt x="729" y="16305"/>
                  </a:lnTo>
                  <a:lnTo>
                    <a:pt x="-3551" y="12881"/>
                  </a:lnTo>
                  <a:lnTo>
                    <a:pt x="-3551" y="12025"/>
                  </a:lnTo>
                  <a:lnTo>
                    <a:pt x="-2694" y="2608"/>
                  </a:lnTo>
                  <a:lnTo>
                    <a:pt x="-2694" y="1753"/>
                  </a:lnTo>
                  <a:lnTo>
                    <a:pt x="-1841" y="897"/>
                  </a:lnTo>
                  <a:lnTo>
                    <a:pt x="-985" y="897"/>
                  </a:lnTo>
                  <a:lnTo>
                    <a:pt x="16992" y="-815"/>
                  </a:lnTo>
                  <a:lnTo>
                    <a:pt x="17849" y="-815"/>
                  </a:lnTo>
                  <a:lnTo>
                    <a:pt x="18706" y="41"/>
                  </a:lnTo>
                  <a:lnTo>
                    <a:pt x="19558" y="1753"/>
                  </a:lnTo>
                  <a:lnTo>
                    <a:pt x="20415" y="10312"/>
                  </a:lnTo>
                  <a:lnTo>
                    <a:pt x="20415" y="12881"/>
                  </a:lnTo>
                  <a:lnTo>
                    <a:pt x="20415" y="13737"/>
                  </a:lnTo>
                  <a:lnTo>
                    <a:pt x="20415" y="14592"/>
                  </a:lnTo>
                  <a:lnTo>
                    <a:pt x="19558" y="18017"/>
                  </a:lnTo>
                  <a:lnTo>
                    <a:pt x="15279" y="29145"/>
                  </a:lnTo>
                  <a:lnTo>
                    <a:pt x="15279" y="30001"/>
                  </a:lnTo>
                  <a:lnTo>
                    <a:pt x="14426" y="30857"/>
                  </a:lnTo>
                  <a:lnTo>
                    <a:pt x="6719" y="29145"/>
                  </a:lnTo>
                  <a:lnTo>
                    <a:pt x="6719" y="2914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093CD8A2-F3ED-47F3-8D57-A6F5A3A65A35}"/>
                </a:ext>
              </a:extLst>
            </p:cNvPr>
            <p:cNvSpPr/>
            <p:nvPr/>
          </p:nvSpPr>
          <p:spPr>
            <a:xfrm>
              <a:off x="10983547" y="3366050"/>
              <a:ext cx="17119" cy="16264"/>
            </a:xfrm>
            <a:custGeom>
              <a:avLst/>
              <a:gdLst>
                <a:gd name="connsiteX0" fmla="*/ -3551 w 17119"/>
                <a:gd name="connsiteY0" fmla="*/ 3465 h 16264"/>
                <a:gd name="connsiteX1" fmla="*/ -3551 w 17119"/>
                <a:gd name="connsiteY1" fmla="*/ 3465 h 16264"/>
                <a:gd name="connsiteX2" fmla="*/ -3551 w 17119"/>
                <a:gd name="connsiteY2" fmla="*/ 1754 h 16264"/>
                <a:gd name="connsiteX3" fmla="*/ -3551 w 17119"/>
                <a:gd name="connsiteY3" fmla="*/ 897 h 16264"/>
                <a:gd name="connsiteX4" fmla="*/ -2694 w 17119"/>
                <a:gd name="connsiteY4" fmla="*/ 41 h 16264"/>
                <a:gd name="connsiteX5" fmla="*/ 729 w 17119"/>
                <a:gd name="connsiteY5" fmla="*/ -815 h 16264"/>
                <a:gd name="connsiteX6" fmla="*/ 2439 w 17119"/>
                <a:gd name="connsiteY6" fmla="*/ -815 h 16264"/>
                <a:gd name="connsiteX7" fmla="*/ 8432 w 17119"/>
                <a:gd name="connsiteY7" fmla="*/ 897 h 16264"/>
                <a:gd name="connsiteX8" fmla="*/ 9289 w 17119"/>
                <a:gd name="connsiteY8" fmla="*/ 897 h 16264"/>
                <a:gd name="connsiteX9" fmla="*/ 10999 w 17119"/>
                <a:gd name="connsiteY9" fmla="*/ 3465 h 16264"/>
                <a:gd name="connsiteX10" fmla="*/ 13569 w 17119"/>
                <a:gd name="connsiteY10" fmla="*/ 8601 h 16264"/>
                <a:gd name="connsiteX11" fmla="*/ 13569 w 17119"/>
                <a:gd name="connsiteY11" fmla="*/ 9457 h 16264"/>
                <a:gd name="connsiteX12" fmla="*/ 13569 w 17119"/>
                <a:gd name="connsiteY12" fmla="*/ 10314 h 16264"/>
                <a:gd name="connsiteX13" fmla="*/ 11855 w 17119"/>
                <a:gd name="connsiteY13" fmla="*/ 12881 h 16264"/>
                <a:gd name="connsiteX14" fmla="*/ 10146 w 17119"/>
                <a:gd name="connsiteY14" fmla="*/ 14593 h 16264"/>
                <a:gd name="connsiteX15" fmla="*/ 9289 w 17119"/>
                <a:gd name="connsiteY15" fmla="*/ 15449 h 16264"/>
                <a:gd name="connsiteX16" fmla="*/ 3295 w 17119"/>
                <a:gd name="connsiteY16" fmla="*/ 15449 h 16264"/>
                <a:gd name="connsiteX17" fmla="*/ -3551 w 17119"/>
                <a:gd name="connsiteY17" fmla="*/ 3465 h 16264"/>
                <a:gd name="connsiteX18" fmla="*/ -3551 w 17119"/>
                <a:gd name="connsiteY18" fmla="*/ 3465 h 1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19" h="16264">
                  <a:moveTo>
                    <a:pt x="-3551" y="3465"/>
                  </a:moveTo>
                  <a:lnTo>
                    <a:pt x="-3551" y="3465"/>
                  </a:lnTo>
                  <a:lnTo>
                    <a:pt x="-3551" y="1754"/>
                  </a:lnTo>
                  <a:lnTo>
                    <a:pt x="-3551" y="897"/>
                  </a:lnTo>
                  <a:lnTo>
                    <a:pt x="-2694" y="41"/>
                  </a:lnTo>
                  <a:lnTo>
                    <a:pt x="729" y="-815"/>
                  </a:lnTo>
                  <a:lnTo>
                    <a:pt x="2439" y="-815"/>
                  </a:lnTo>
                  <a:lnTo>
                    <a:pt x="8432" y="897"/>
                  </a:lnTo>
                  <a:lnTo>
                    <a:pt x="9289" y="897"/>
                  </a:lnTo>
                  <a:lnTo>
                    <a:pt x="10999" y="3465"/>
                  </a:lnTo>
                  <a:lnTo>
                    <a:pt x="13569" y="8601"/>
                  </a:lnTo>
                  <a:lnTo>
                    <a:pt x="13569" y="9457"/>
                  </a:lnTo>
                  <a:lnTo>
                    <a:pt x="13569" y="10314"/>
                  </a:lnTo>
                  <a:lnTo>
                    <a:pt x="11855" y="12881"/>
                  </a:lnTo>
                  <a:lnTo>
                    <a:pt x="10146" y="14593"/>
                  </a:lnTo>
                  <a:lnTo>
                    <a:pt x="9289" y="15449"/>
                  </a:lnTo>
                  <a:lnTo>
                    <a:pt x="3295" y="15449"/>
                  </a:lnTo>
                  <a:lnTo>
                    <a:pt x="-3551" y="3465"/>
                  </a:lnTo>
                  <a:lnTo>
                    <a:pt x="-3551" y="346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72" name="Forma Livre: Forma 71">
            <a:extLst>
              <a:ext uri="{FF2B5EF4-FFF2-40B4-BE49-F238E27FC236}">
                <a16:creationId xmlns:a16="http://schemas.microsoft.com/office/drawing/2014/main" id="{0FEEE592-D51E-4B3F-8705-DAAB9252923C}"/>
              </a:ext>
            </a:extLst>
          </p:cNvPr>
          <p:cNvSpPr/>
          <p:nvPr/>
        </p:nvSpPr>
        <p:spPr>
          <a:xfrm>
            <a:off x="11443304" y="2514043"/>
            <a:ext cx="502470" cy="272205"/>
          </a:xfrm>
          <a:custGeom>
            <a:avLst/>
            <a:gdLst>
              <a:gd name="connsiteX0" fmla="*/ 291767 w 502470"/>
              <a:gd name="connsiteY0" fmla="*/ 260264 h 272205"/>
              <a:gd name="connsiteX1" fmla="*/ 289201 w 502470"/>
              <a:gd name="connsiteY1" fmla="*/ 256840 h 272205"/>
              <a:gd name="connsiteX2" fmla="*/ 252391 w 502470"/>
              <a:gd name="connsiteY2" fmla="*/ 233727 h 272205"/>
              <a:gd name="connsiteX3" fmla="*/ 250681 w 502470"/>
              <a:gd name="connsiteY3" fmla="*/ 234584 h 272205"/>
              <a:gd name="connsiteX4" fmla="*/ 247258 w 502470"/>
              <a:gd name="connsiteY4" fmla="*/ 234584 h 272205"/>
              <a:gd name="connsiteX5" fmla="*/ 245545 w 502470"/>
              <a:gd name="connsiteY5" fmla="*/ 233727 h 272205"/>
              <a:gd name="connsiteX6" fmla="*/ 229282 w 502470"/>
              <a:gd name="connsiteY6" fmla="*/ 226024 h 272205"/>
              <a:gd name="connsiteX7" fmla="*/ 225002 w 502470"/>
              <a:gd name="connsiteY7" fmla="*/ 223455 h 272205"/>
              <a:gd name="connsiteX8" fmla="*/ 211305 w 502470"/>
              <a:gd name="connsiteY8" fmla="*/ 212327 h 272205"/>
              <a:gd name="connsiteX9" fmla="*/ 210448 w 502470"/>
              <a:gd name="connsiteY9" fmla="*/ 210616 h 272205"/>
              <a:gd name="connsiteX10" fmla="*/ 209591 w 502470"/>
              <a:gd name="connsiteY10" fmla="*/ 208904 h 272205"/>
              <a:gd name="connsiteX11" fmla="*/ 208738 w 502470"/>
              <a:gd name="connsiteY11" fmla="*/ 205480 h 272205"/>
              <a:gd name="connsiteX12" fmla="*/ 207882 w 502470"/>
              <a:gd name="connsiteY12" fmla="*/ 200344 h 272205"/>
              <a:gd name="connsiteX13" fmla="*/ 197608 w 502470"/>
              <a:gd name="connsiteY13" fmla="*/ 184936 h 272205"/>
              <a:gd name="connsiteX14" fmla="*/ 172785 w 502470"/>
              <a:gd name="connsiteY14" fmla="*/ 172096 h 272205"/>
              <a:gd name="connsiteX15" fmla="*/ 155665 w 502470"/>
              <a:gd name="connsiteY15" fmla="*/ 161824 h 272205"/>
              <a:gd name="connsiteX16" fmla="*/ 147962 w 502470"/>
              <a:gd name="connsiteY16" fmla="*/ 156687 h 272205"/>
              <a:gd name="connsiteX17" fmla="*/ 141968 w 502470"/>
              <a:gd name="connsiteY17" fmla="*/ 154120 h 272205"/>
              <a:gd name="connsiteX18" fmla="*/ 126562 w 502470"/>
              <a:gd name="connsiteY18" fmla="*/ 148984 h 272205"/>
              <a:gd name="connsiteX19" fmla="*/ 120568 w 502470"/>
              <a:gd name="connsiteY19" fmla="*/ 148127 h 272205"/>
              <a:gd name="connsiteX20" fmla="*/ 102592 w 502470"/>
              <a:gd name="connsiteY20" fmla="*/ 144704 h 272205"/>
              <a:gd name="connsiteX21" fmla="*/ 68352 w 502470"/>
              <a:gd name="connsiteY21" fmla="*/ 129296 h 272205"/>
              <a:gd name="connsiteX22" fmla="*/ 45243 w 502470"/>
              <a:gd name="connsiteY22" fmla="*/ 117312 h 272205"/>
              <a:gd name="connsiteX23" fmla="*/ 34969 w 502470"/>
              <a:gd name="connsiteY23" fmla="*/ 113888 h 272205"/>
              <a:gd name="connsiteX24" fmla="*/ 34969 w 502470"/>
              <a:gd name="connsiteY24" fmla="*/ 110465 h 272205"/>
              <a:gd name="connsiteX25" fmla="*/ 34112 w 502470"/>
              <a:gd name="connsiteY25" fmla="*/ 107040 h 272205"/>
              <a:gd name="connsiteX26" fmla="*/ 33259 w 502470"/>
              <a:gd name="connsiteY26" fmla="*/ 105328 h 272205"/>
              <a:gd name="connsiteX27" fmla="*/ 31546 w 502470"/>
              <a:gd name="connsiteY27" fmla="*/ 104472 h 272205"/>
              <a:gd name="connsiteX28" fmla="*/ 17849 w 502470"/>
              <a:gd name="connsiteY28" fmla="*/ 97625 h 272205"/>
              <a:gd name="connsiteX29" fmla="*/ 14426 w 502470"/>
              <a:gd name="connsiteY29" fmla="*/ 98480 h 272205"/>
              <a:gd name="connsiteX30" fmla="*/ 11860 w 502470"/>
              <a:gd name="connsiteY30" fmla="*/ 98480 h 272205"/>
              <a:gd name="connsiteX31" fmla="*/ 5866 w 502470"/>
              <a:gd name="connsiteY31" fmla="*/ 96768 h 272205"/>
              <a:gd name="connsiteX32" fmla="*/ 2443 w 502470"/>
              <a:gd name="connsiteY32" fmla="*/ 95056 h 272205"/>
              <a:gd name="connsiteX33" fmla="*/ 729 w 502470"/>
              <a:gd name="connsiteY33" fmla="*/ 94200 h 272205"/>
              <a:gd name="connsiteX34" fmla="*/ -3551 w 502470"/>
              <a:gd name="connsiteY34" fmla="*/ 83072 h 272205"/>
              <a:gd name="connsiteX35" fmla="*/ -3551 w 502470"/>
              <a:gd name="connsiteY35" fmla="*/ 81360 h 272205"/>
              <a:gd name="connsiteX36" fmla="*/ -3551 w 502470"/>
              <a:gd name="connsiteY36" fmla="*/ 80505 h 272205"/>
              <a:gd name="connsiteX37" fmla="*/ 3300 w 502470"/>
              <a:gd name="connsiteY37" fmla="*/ 76225 h 272205"/>
              <a:gd name="connsiteX38" fmla="*/ 7580 w 502470"/>
              <a:gd name="connsiteY38" fmla="*/ 71945 h 272205"/>
              <a:gd name="connsiteX39" fmla="*/ 10146 w 502470"/>
              <a:gd name="connsiteY39" fmla="*/ 69376 h 272205"/>
              <a:gd name="connsiteX40" fmla="*/ 11003 w 502470"/>
              <a:gd name="connsiteY40" fmla="*/ 67665 h 272205"/>
              <a:gd name="connsiteX41" fmla="*/ 13569 w 502470"/>
              <a:gd name="connsiteY41" fmla="*/ 60816 h 272205"/>
              <a:gd name="connsiteX42" fmla="*/ 16992 w 502470"/>
              <a:gd name="connsiteY42" fmla="*/ 57392 h 272205"/>
              <a:gd name="connsiteX43" fmla="*/ 19563 w 502470"/>
              <a:gd name="connsiteY43" fmla="*/ 55681 h 272205"/>
              <a:gd name="connsiteX44" fmla="*/ 22986 w 502470"/>
              <a:gd name="connsiteY44" fmla="*/ 54825 h 272205"/>
              <a:gd name="connsiteX45" fmla="*/ 32403 w 502470"/>
              <a:gd name="connsiteY45" fmla="*/ 53112 h 272205"/>
              <a:gd name="connsiteX46" fmla="*/ 35826 w 502470"/>
              <a:gd name="connsiteY46" fmla="*/ 52256 h 272205"/>
              <a:gd name="connsiteX47" fmla="*/ 37539 w 502470"/>
              <a:gd name="connsiteY47" fmla="*/ 51401 h 272205"/>
              <a:gd name="connsiteX48" fmla="*/ 39249 w 502470"/>
              <a:gd name="connsiteY48" fmla="*/ 50545 h 272205"/>
              <a:gd name="connsiteX49" fmla="*/ 40106 w 502470"/>
              <a:gd name="connsiteY49" fmla="*/ 49688 h 272205"/>
              <a:gd name="connsiteX50" fmla="*/ 52089 w 502470"/>
              <a:gd name="connsiteY50" fmla="*/ 34281 h 272205"/>
              <a:gd name="connsiteX51" fmla="*/ 64072 w 502470"/>
              <a:gd name="connsiteY51" fmla="*/ 17161 h 272205"/>
              <a:gd name="connsiteX52" fmla="*/ 64929 w 502470"/>
              <a:gd name="connsiteY52" fmla="*/ 9457 h 272205"/>
              <a:gd name="connsiteX53" fmla="*/ 72632 w 502470"/>
              <a:gd name="connsiteY53" fmla="*/ 3465 h 272205"/>
              <a:gd name="connsiteX54" fmla="*/ 74346 w 502470"/>
              <a:gd name="connsiteY54" fmla="*/ 2608 h 272205"/>
              <a:gd name="connsiteX55" fmla="*/ 78626 w 502470"/>
              <a:gd name="connsiteY55" fmla="*/ 6888 h 272205"/>
              <a:gd name="connsiteX56" fmla="*/ 83762 w 502470"/>
              <a:gd name="connsiteY56" fmla="*/ 14592 h 272205"/>
              <a:gd name="connsiteX57" fmla="*/ 84619 w 502470"/>
              <a:gd name="connsiteY57" fmla="*/ 16305 h 272205"/>
              <a:gd name="connsiteX58" fmla="*/ 100882 w 502470"/>
              <a:gd name="connsiteY58" fmla="*/ 18872 h 272205"/>
              <a:gd name="connsiteX59" fmla="*/ 102592 w 502470"/>
              <a:gd name="connsiteY59" fmla="*/ 18017 h 272205"/>
              <a:gd name="connsiteX60" fmla="*/ 106019 w 502470"/>
              <a:gd name="connsiteY60" fmla="*/ 17161 h 272205"/>
              <a:gd name="connsiteX61" fmla="*/ 108585 w 502470"/>
              <a:gd name="connsiteY61" fmla="*/ 17161 h 272205"/>
              <a:gd name="connsiteX62" fmla="*/ 113722 w 502470"/>
              <a:gd name="connsiteY62" fmla="*/ 18017 h 272205"/>
              <a:gd name="connsiteX63" fmla="*/ 135122 w 502470"/>
              <a:gd name="connsiteY63" fmla="*/ 34281 h 272205"/>
              <a:gd name="connsiteX64" fmla="*/ 138545 w 502470"/>
              <a:gd name="connsiteY64" fmla="*/ 36848 h 272205"/>
              <a:gd name="connsiteX65" fmla="*/ 140259 w 502470"/>
              <a:gd name="connsiteY65" fmla="*/ 38561 h 272205"/>
              <a:gd name="connsiteX66" fmla="*/ 143682 w 502470"/>
              <a:gd name="connsiteY66" fmla="*/ 43696 h 272205"/>
              <a:gd name="connsiteX67" fmla="*/ 155665 w 502470"/>
              <a:gd name="connsiteY67" fmla="*/ 56536 h 272205"/>
              <a:gd name="connsiteX68" fmla="*/ 159088 w 502470"/>
              <a:gd name="connsiteY68" fmla="*/ 59961 h 272205"/>
              <a:gd name="connsiteX69" fmla="*/ 169362 w 502470"/>
              <a:gd name="connsiteY69" fmla="*/ 66808 h 272205"/>
              <a:gd name="connsiteX70" fmla="*/ 177065 w 502470"/>
              <a:gd name="connsiteY70" fmla="*/ 70232 h 272205"/>
              <a:gd name="connsiteX71" fmla="*/ 178779 w 502470"/>
              <a:gd name="connsiteY71" fmla="*/ 71088 h 272205"/>
              <a:gd name="connsiteX72" fmla="*/ 197608 w 502470"/>
              <a:gd name="connsiteY72" fmla="*/ 76225 h 272205"/>
              <a:gd name="connsiteX73" fmla="*/ 215585 w 502470"/>
              <a:gd name="connsiteY73" fmla="*/ 71088 h 272205"/>
              <a:gd name="connsiteX74" fmla="*/ 219008 w 502470"/>
              <a:gd name="connsiteY74" fmla="*/ 70232 h 272205"/>
              <a:gd name="connsiteX75" fmla="*/ 220722 w 502470"/>
              <a:gd name="connsiteY75" fmla="*/ 70232 h 272205"/>
              <a:gd name="connsiteX76" fmla="*/ 222431 w 502470"/>
              <a:gd name="connsiteY76" fmla="*/ 70232 h 272205"/>
              <a:gd name="connsiteX77" fmla="*/ 225002 w 502470"/>
              <a:gd name="connsiteY77" fmla="*/ 70232 h 272205"/>
              <a:gd name="connsiteX78" fmla="*/ 237841 w 502470"/>
              <a:gd name="connsiteY78" fmla="*/ 71088 h 272205"/>
              <a:gd name="connsiteX79" fmla="*/ 247258 w 502470"/>
              <a:gd name="connsiteY79" fmla="*/ 71945 h 272205"/>
              <a:gd name="connsiteX80" fmla="*/ 255818 w 502470"/>
              <a:gd name="connsiteY80" fmla="*/ 72801 h 272205"/>
              <a:gd name="connsiteX81" fmla="*/ 257528 w 502470"/>
              <a:gd name="connsiteY81" fmla="*/ 73656 h 272205"/>
              <a:gd name="connsiteX82" fmla="*/ 268658 w 502470"/>
              <a:gd name="connsiteY82" fmla="*/ 71945 h 272205"/>
              <a:gd name="connsiteX83" fmla="*/ 272081 w 502470"/>
              <a:gd name="connsiteY83" fmla="*/ 69376 h 272205"/>
              <a:gd name="connsiteX84" fmla="*/ 286631 w 502470"/>
              <a:gd name="connsiteY84" fmla="*/ 60816 h 272205"/>
              <a:gd name="connsiteX85" fmla="*/ 288344 w 502470"/>
              <a:gd name="connsiteY85" fmla="*/ 60816 h 272205"/>
              <a:gd name="connsiteX86" fmla="*/ 293481 w 502470"/>
              <a:gd name="connsiteY86" fmla="*/ 61672 h 272205"/>
              <a:gd name="connsiteX87" fmla="*/ 296904 w 502470"/>
              <a:gd name="connsiteY87" fmla="*/ 61672 h 272205"/>
              <a:gd name="connsiteX88" fmla="*/ 301184 w 502470"/>
              <a:gd name="connsiteY88" fmla="*/ 60816 h 272205"/>
              <a:gd name="connsiteX89" fmla="*/ 317447 w 502470"/>
              <a:gd name="connsiteY89" fmla="*/ 49688 h 272205"/>
              <a:gd name="connsiteX90" fmla="*/ 319161 w 502470"/>
              <a:gd name="connsiteY90" fmla="*/ 47976 h 272205"/>
              <a:gd name="connsiteX91" fmla="*/ 340561 w 502470"/>
              <a:gd name="connsiteY91" fmla="*/ 24865 h 272205"/>
              <a:gd name="connsiteX92" fmla="*/ 342270 w 502470"/>
              <a:gd name="connsiteY92" fmla="*/ 20585 h 272205"/>
              <a:gd name="connsiteX93" fmla="*/ 346550 w 502470"/>
              <a:gd name="connsiteY93" fmla="*/ 16305 h 272205"/>
              <a:gd name="connsiteX94" fmla="*/ 355967 w 502470"/>
              <a:gd name="connsiteY94" fmla="*/ 9457 h 272205"/>
              <a:gd name="connsiteX95" fmla="*/ 358538 w 502470"/>
              <a:gd name="connsiteY95" fmla="*/ 7745 h 272205"/>
              <a:gd name="connsiteX96" fmla="*/ 379938 w 502470"/>
              <a:gd name="connsiteY96" fmla="*/ 5177 h 272205"/>
              <a:gd name="connsiteX97" fmla="*/ 392777 w 502470"/>
              <a:gd name="connsiteY97" fmla="*/ 7745 h 272205"/>
              <a:gd name="connsiteX98" fmla="*/ 392777 w 502470"/>
              <a:gd name="connsiteY98" fmla="*/ 9457 h 272205"/>
              <a:gd name="connsiteX99" fmla="*/ 394487 w 502470"/>
              <a:gd name="connsiteY99" fmla="*/ 11168 h 272205"/>
              <a:gd name="connsiteX100" fmla="*/ 403047 w 502470"/>
              <a:gd name="connsiteY100" fmla="*/ 14592 h 272205"/>
              <a:gd name="connsiteX101" fmla="*/ 404761 w 502470"/>
              <a:gd name="connsiteY101" fmla="*/ 14592 h 272205"/>
              <a:gd name="connsiteX102" fmla="*/ 406470 w 502470"/>
              <a:gd name="connsiteY102" fmla="*/ 14592 h 272205"/>
              <a:gd name="connsiteX103" fmla="*/ 408184 w 502470"/>
              <a:gd name="connsiteY103" fmla="*/ 13737 h 272205"/>
              <a:gd name="connsiteX104" fmla="*/ 413320 w 502470"/>
              <a:gd name="connsiteY104" fmla="*/ 10312 h 272205"/>
              <a:gd name="connsiteX105" fmla="*/ 420167 w 502470"/>
              <a:gd name="connsiteY105" fmla="*/ 6032 h 272205"/>
              <a:gd name="connsiteX106" fmla="*/ 429584 w 502470"/>
              <a:gd name="connsiteY106" fmla="*/ 1753 h 272205"/>
              <a:gd name="connsiteX107" fmla="*/ 431297 w 502470"/>
              <a:gd name="connsiteY107" fmla="*/ 897 h 272205"/>
              <a:gd name="connsiteX108" fmla="*/ 434720 w 502470"/>
              <a:gd name="connsiteY108" fmla="*/ 41 h 272205"/>
              <a:gd name="connsiteX109" fmla="*/ 444137 w 502470"/>
              <a:gd name="connsiteY109" fmla="*/ -815 h 272205"/>
              <a:gd name="connsiteX110" fmla="*/ 446703 w 502470"/>
              <a:gd name="connsiteY110" fmla="*/ 41 h 272205"/>
              <a:gd name="connsiteX111" fmla="*/ 465537 w 502470"/>
              <a:gd name="connsiteY111" fmla="*/ 7745 h 272205"/>
              <a:gd name="connsiteX112" fmla="*/ 474950 w 502470"/>
              <a:gd name="connsiteY112" fmla="*/ 7745 h 272205"/>
              <a:gd name="connsiteX113" fmla="*/ 494640 w 502470"/>
              <a:gd name="connsiteY113" fmla="*/ 10312 h 272205"/>
              <a:gd name="connsiteX114" fmla="*/ 496350 w 502470"/>
              <a:gd name="connsiteY114" fmla="*/ 11168 h 272205"/>
              <a:gd name="connsiteX115" fmla="*/ 498920 w 502470"/>
              <a:gd name="connsiteY115" fmla="*/ 12881 h 272205"/>
              <a:gd name="connsiteX116" fmla="*/ 496350 w 502470"/>
              <a:gd name="connsiteY116" fmla="*/ 18872 h 272205"/>
              <a:gd name="connsiteX117" fmla="*/ 495497 w 502470"/>
              <a:gd name="connsiteY117" fmla="*/ 20585 h 272205"/>
              <a:gd name="connsiteX118" fmla="*/ 492926 w 502470"/>
              <a:gd name="connsiteY118" fmla="*/ 24865 h 272205"/>
              <a:gd name="connsiteX119" fmla="*/ 491217 w 502470"/>
              <a:gd name="connsiteY119" fmla="*/ 27432 h 272205"/>
              <a:gd name="connsiteX120" fmla="*/ 488646 w 502470"/>
              <a:gd name="connsiteY120" fmla="*/ 30001 h 272205"/>
              <a:gd name="connsiteX121" fmla="*/ 486937 w 502470"/>
              <a:gd name="connsiteY121" fmla="*/ 30857 h 272205"/>
              <a:gd name="connsiteX122" fmla="*/ 485223 w 502470"/>
              <a:gd name="connsiteY122" fmla="*/ 33425 h 272205"/>
              <a:gd name="connsiteX123" fmla="*/ 474950 w 502470"/>
              <a:gd name="connsiteY123" fmla="*/ 53112 h 272205"/>
              <a:gd name="connsiteX124" fmla="*/ 474097 w 502470"/>
              <a:gd name="connsiteY124" fmla="*/ 54825 h 272205"/>
              <a:gd name="connsiteX125" fmla="*/ 474097 w 502470"/>
              <a:gd name="connsiteY125" fmla="*/ 56536 h 272205"/>
              <a:gd name="connsiteX126" fmla="*/ 468103 w 502470"/>
              <a:gd name="connsiteY126" fmla="*/ 64241 h 272205"/>
              <a:gd name="connsiteX127" fmla="*/ 459543 w 502470"/>
              <a:gd name="connsiteY127" fmla="*/ 74512 h 272205"/>
              <a:gd name="connsiteX128" fmla="*/ 455263 w 502470"/>
              <a:gd name="connsiteY128" fmla="*/ 79648 h 272205"/>
              <a:gd name="connsiteX129" fmla="*/ 420167 w 502470"/>
              <a:gd name="connsiteY129" fmla="*/ 118168 h 272205"/>
              <a:gd name="connsiteX130" fmla="*/ 410750 w 502470"/>
              <a:gd name="connsiteY130" fmla="*/ 127584 h 272205"/>
              <a:gd name="connsiteX131" fmla="*/ 390207 w 502470"/>
              <a:gd name="connsiteY131" fmla="*/ 140424 h 272205"/>
              <a:gd name="connsiteX132" fmla="*/ 382504 w 502470"/>
              <a:gd name="connsiteY132" fmla="*/ 155832 h 272205"/>
              <a:gd name="connsiteX133" fmla="*/ 377367 w 502470"/>
              <a:gd name="connsiteY133" fmla="*/ 165247 h 272205"/>
              <a:gd name="connsiteX134" fmla="*/ 373087 w 502470"/>
              <a:gd name="connsiteY134" fmla="*/ 172096 h 272205"/>
              <a:gd name="connsiteX135" fmla="*/ 351687 w 502470"/>
              <a:gd name="connsiteY135" fmla="*/ 202056 h 272205"/>
              <a:gd name="connsiteX136" fmla="*/ 350830 w 502470"/>
              <a:gd name="connsiteY136" fmla="*/ 202911 h 272205"/>
              <a:gd name="connsiteX137" fmla="*/ 349978 w 502470"/>
              <a:gd name="connsiteY137" fmla="*/ 203767 h 272205"/>
              <a:gd name="connsiteX138" fmla="*/ 337990 w 502470"/>
              <a:gd name="connsiteY138" fmla="*/ 214896 h 272205"/>
              <a:gd name="connsiteX139" fmla="*/ 336281 w 502470"/>
              <a:gd name="connsiteY139" fmla="*/ 215751 h 272205"/>
              <a:gd name="connsiteX140" fmla="*/ 331144 w 502470"/>
              <a:gd name="connsiteY140" fmla="*/ 219176 h 272205"/>
              <a:gd name="connsiteX141" fmla="*/ 322584 w 502470"/>
              <a:gd name="connsiteY141" fmla="*/ 226024 h 272205"/>
              <a:gd name="connsiteX142" fmla="*/ 316591 w 502470"/>
              <a:gd name="connsiteY142" fmla="*/ 232015 h 272205"/>
              <a:gd name="connsiteX143" fmla="*/ 312311 w 502470"/>
              <a:gd name="connsiteY143" fmla="*/ 237151 h 272205"/>
              <a:gd name="connsiteX144" fmla="*/ 311458 w 502470"/>
              <a:gd name="connsiteY144" fmla="*/ 238864 h 272205"/>
              <a:gd name="connsiteX145" fmla="*/ 310601 w 502470"/>
              <a:gd name="connsiteY145" fmla="*/ 241431 h 272205"/>
              <a:gd name="connsiteX146" fmla="*/ 305464 w 502470"/>
              <a:gd name="connsiteY146" fmla="*/ 253415 h 272205"/>
              <a:gd name="connsiteX147" fmla="*/ 294338 w 502470"/>
              <a:gd name="connsiteY147" fmla="*/ 269679 h 272205"/>
              <a:gd name="connsiteX148" fmla="*/ 293481 w 502470"/>
              <a:gd name="connsiteY148" fmla="*/ 270535 h 272205"/>
              <a:gd name="connsiteX149" fmla="*/ 291767 w 502470"/>
              <a:gd name="connsiteY149" fmla="*/ 271391 h 272205"/>
              <a:gd name="connsiteX150" fmla="*/ 291767 w 502470"/>
              <a:gd name="connsiteY150" fmla="*/ 260264 h 272205"/>
              <a:gd name="connsiteX151" fmla="*/ 291767 w 502470"/>
              <a:gd name="connsiteY151" fmla="*/ 260264 h 27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502470" h="272205">
                <a:moveTo>
                  <a:pt x="291767" y="260264"/>
                </a:moveTo>
                <a:lnTo>
                  <a:pt x="289201" y="256840"/>
                </a:lnTo>
                <a:lnTo>
                  <a:pt x="252391" y="233727"/>
                </a:lnTo>
                <a:lnTo>
                  <a:pt x="250681" y="234584"/>
                </a:lnTo>
                <a:lnTo>
                  <a:pt x="247258" y="234584"/>
                </a:lnTo>
                <a:lnTo>
                  <a:pt x="245545" y="233727"/>
                </a:lnTo>
                <a:lnTo>
                  <a:pt x="229282" y="226024"/>
                </a:lnTo>
                <a:lnTo>
                  <a:pt x="225002" y="223455"/>
                </a:lnTo>
                <a:lnTo>
                  <a:pt x="211305" y="212327"/>
                </a:lnTo>
                <a:lnTo>
                  <a:pt x="210448" y="210616"/>
                </a:lnTo>
                <a:lnTo>
                  <a:pt x="209591" y="208904"/>
                </a:lnTo>
                <a:lnTo>
                  <a:pt x="208738" y="205480"/>
                </a:lnTo>
                <a:lnTo>
                  <a:pt x="207882" y="200344"/>
                </a:lnTo>
                <a:lnTo>
                  <a:pt x="197608" y="184936"/>
                </a:lnTo>
                <a:lnTo>
                  <a:pt x="172785" y="172096"/>
                </a:lnTo>
                <a:lnTo>
                  <a:pt x="155665" y="161824"/>
                </a:lnTo>
                <a:lnTo>
                  <a:pt x="147962" y="156687"/>
                </a:lnTo>
                <a:lnTo>
                  <a:pt x="141968" y="154120"/>
                </a:lnTo>
                <a:lnTo>
                  <a:pt x="126562" y="148984"/>
                </a:lnTo>
                <a:lnTo>
                  <a:pt x="120568" y="148127"/>
                </a:lnTo>
                <a:lnTo>
                  <a:pt x="102592" y="144704"/>
                </a:lnTo>
                <a:lnTo>
                  <a:pt x="68352" y="129296"/>
                </a:lnTo>
                <a:lnTo>
                  <a:pt x="45243" y="117312"/>
                </a:lnTo>
                <a:lnTo>
                  <a:pt x="34969" y="113888"/>
                </a:lnTo>
                <a:lnTo>
                  <a:pt x="34969" y="110465"/>
                </a:lnTo>
                <a:lnTo>
                  <a:pt x="34112" y="107040"/>
                </a:lnTo>
                <a:lnTo>
                  <a:pt x="33259" y="105328"/>
                </a:lnTo>
                <a:lnTo>
                  <a:pt x="31546" y="104472"/>
                </a:lnTo>
                <a:lnTo>
                  <a:pt x="17849" y="97625"/>
                </a:lnTo>
                <a:lnTo>
                  <a:pt x="14426" y="98480"/>
                </a:lnTo>
                <a:lnTo>
                  <a:pt x="11860" y="98480"/>
                </a:lnTo>
                <a:lnTo>
                  <a:pt x="5866" y="96768"/>
                </a:lnTo>
                <a:lnTo>
                  <a:pt x="2443" y="95056"/>
                </a:lnTo>
                <a:lnTo>
                  <a:pt x="729" y="94200"/>
                </a:lnTo>
                <a:lnTo>
                  <a:pt x="-3551" y="83072"/>
                </a:lnTo>
                <a:lnTo>
                  <a:pt x="-3551" y="81360"/>
                </a:lnTo>
                <a:lnTo>
                  <a:pt x="-3551" y="80505"/>
                </a:lnTo>
                <a:lnTo>
                  <a:pt x="3300" y="76225"/>
                </a:lnTo>
                <a:lnTo>
                  <a:pt x="7580" y="71945"/>
                </a:lnTo>
                <a:lnTo>
                  <a:pt x="10146" y="69376"/>
                </a:lnTo>
                <a:lnTo>
                  <a:pt x="11003" y="67665"/>
                </a:lnTo>
                <a:lnTo>
                  <a:pt x="13569" y="60816"/>
                </a:lnTo>
                <a:lnTo>
                  <a:pt x="16992" y="57392"/>
                </a:lnTo>
                <a:lnTo>
                  <a:pt x="19563" y="55681"/>
                </a:lnTo>
                <a:lnTo>
                  <a:pt x="22986" y="54825"/>
                </a:lnTo>
                <a:lnTo>
                  <a:pt x="32403" y="53112"/>
                </a:lnTo>
                <a:lnTo>
                  <a:pt x="35826" y="52256"/>
                </a:lnTo>
                <a:lnTo>
                  <a:pt x="37539" y="51401"/>
                </a:lnTo>
                <a:lnTo>
                  <a:pt x="39249" y="50545"/>
                </a:lnTo>
                <a:lnTo>
                  <a:pt x="40106" y="49688"/>
                </a:lnTo>
                <a:lnTo>
                  <a:pt x="52089" y="34281"/>
                </a:lnTo>
                <a:lnTo>
                  <a:pt x="64072" y="17161"/>
                </a:lnTo>
                <a:lnTo>
                  <a:pt x="64929" y="9457"/>
                </a:lnTo>
                <a:lnTo>
                  <a:pt x="72632" y="3465"/>
                </a:lnTo>
                <a:lnTo>
                  <a:pt x="74346" y="2608"/>
                </a:lnTo>
                <a:lnTo>
                  <a:pt x="78626" y="6888"/>
                </a:lnTo>
                <a:lnTo>
                  <a:pt x="83762" y="14592"/>
                </a:lnTo>
                <a:lnTo>
                  <a:pt x="84619" y="16305"/>
                </a:lnTo>
                <a:lnTo>
                  <a:pt x="100882" y="18872"/>
                </a:lnTo>
                <a:lnTo>
                  <a:pt x="102592" y="18017"/>
                </a:lnTo>
                <a:lnTo>
                  <a:pt x="106019" y="17161"/>
                </a:lnTo>
                <a:lnTo>
                  <a:pt x="108585" y="17161"/>
                </a:lnTo>
                <a:lnTo>
                  <a:pt x="113722" y="18017"/>
                </a:lnTo>
                <a:lnTo>
                  <a:pt x="135122" y="34281"/>
                </a:lnTo>
                <a:lnTo>
                  <a:pt x="138545" y="36848"/>
                </a:lnTo>
                <a:lnTo>
                  <a:pt x="140259" y="38561"/>
                </a:lnTo>
                <a:lnTo>
                  <a:pt x="143682" y="43696"/>
                </a:lnTo>
                <a:lnTo>
                  <a:pt x="155665" y="56536"/>
                </a:lnTo>
                <a:lnTo>
                  <a:pt x="159088" y="59961"/>
                </a:lnTo>
                <a:lnTo>
                  <a:pt x="169362" y="66808"/>
                </a:lnTo>
                <a:lnTo>
                  <a:pt x="177065" y="70232"/>
                </a:lnTo>
                <a:lnTo>
                  <a:pt x="178779" y="71088"/>
                </a:lnTo>
                <a:lnTo>
                  <a:pt x="197608" y="76225"/>
                </a:lnTo>
                <a:lnTo>
                  <a:pt x="215585" y="71088"/>
                </a:lnTo>
                <a:lnTo>
                  <a:pt x="219008" y="70232"/>
                </a:lnTo>
                <a:lnTo>
                  <a:pt x="220722" y="70232"/>
                </a:lnTo>
                <a:lnTo>
                  <a:pt x="222431" y="70232"/>
                </a:lnTo>
                <a:lnTo>
                  <a:pt x="225002" y="70232"/>
                </a:lnTo>
                <a:lnTo>
                  <a:pt x="237841" y="71088"/>
                </a:lnTo>
                <a:lnTo>
                  <a:pt x="247258" y="71945"/>
                </a:lnTo>
                <a:lnTo>
                  <a:pt x="255818" y="72801"/>
                </a:lnTo>
                <a:lnTo>
                  <a:pt x="257528" y="73656"/>
                </a:lnTo>
                <a:lnTo>
                  <a:pt x="268658" y="71945"/>
                </a:lnTo>
                <a:lnTo>
                  <a:pt x="272081" y="69376"/>
                </a:lnTo>
                <a:lnTo>
                  <a:pt x="286631" y="60816"/>
                </a:lnTo>
                <a:lnTo>
                  <a:pt x="288344" y="60816"/>
                </a:lnTo>
                <a:lnTo>
                  <a:pt x="293481" y="61672"/>
                </a:lnTo>
                <a:lnTo>
                  <a:pt x="296904" y="61672"/>
                </a:lnTo>
                <a:lnTo>
                  <a:pt x="301184" y="60816"/>
                </a:lnTo>
                <a:lnTo>
                  <a:pt x="317447" y="49688"/>
                </a:lnTo>
                <a:lnTo>
                  <a:pt x="319161" y="47976"/>
                </a:lnTo>
                <a:lnTo>
                  <a:pt x="340561" y="24865"/>
                </a:lnTo>
                <a:lnTo>
                  <a:pt x="342270" y="20585"/>
                </a:lnTo>
                <a:lnTo>
                  <a:pt x="346550" y="16305"/>
                </a:lnTo>
                <a:lnTo>
                  <a:pt x="355967" y="9457"/>
                </a:lnTo>
                <a:lnTo>
                  <a:pt x="358538" y="7745"/>
                </a:lnTo>
                <a:lnTo>
                  <a:pt x="379938" y="5177"/>
                </a:lnTo>
                <a:lnTo>
                  <a:pt x="392777" y="7745"/>
                </a:lnTo>
                <a:lnTo>
                  <a:pt x="392777" y="9457"/>
                </a:lnTo>
                <a:lnTo>
                  <a:pt x="394487" y="11168"/>
                </a:lnTo>
                <a:lnTo>
                  <a:pt x="403047" y="14592"/>
                </a:lnTo>
                <a:lnTo>
                  <a:pt x="404761" y="14592"/>
                </a:lnTo>
                <a:lnTo>
                  <a:pt x="406470" y="14592"/>
                </a:lnTo>
                <a:lnTo>
                  <a:pt x="408184" y="13737"/>
                </a:lnTo>
                <a:lnTo>
                  <a:pt x="413320" y="10312"/>
                </a:lnTo>
                <a:lnTo>
                  <a:pt x="420167" y="6032"/>
                </a:lnTo>
                <a:lnTo>
                  <a:pt x="429584" y="1753"/>
                </a:lnTo>
                <a:lnTo>
                  <a:pt x="431297" y="897"/>
                </a:lnTo>
                <a:lnTo>
                  <a:pt x="434720" y="41"/>
                </a:lnTo>
                <a:lnTo>
                  <a:pt x="444137" y="-815"/>
                </a:lnTo>
                <a:lnTo>
                  <a:pt x="446703" y="41"/>
                </a:lnTo>
                <a:lnTo>
                  <a:pt x="465537" y="7745"/>
                </a:lnTo>
                <a:lnTo>
                  <a:pt x="474950" y="7745"/>
                </a:lnTo>
                <a:lnTo>
                  <a:pt x="494640" y="10312"/>
                </a:lnTo>
                <a:lnTo>
                  <a:pt x="496350" y="11168"/>
                </a:lnTo>
                <a:lnTo>
                  <a:pt x="498920" y="12881"/>
                </a:lnTo>
                <a:lnTo>
                  <a:pt x="496350" y="18872"/>
                </a:lnTo>
                <a:lnTo>
                  <a:pt x="495497" y="20585"/>
                </a:lnTo>
                <a:lnTo>
                  <a:pt x="492926" y="24865"/>
                </a:lnTo>
                <a:lnTo>
                  <a:pt x="491217" y="27432"/>
                </a:lnTo>
                <a:lnTo>
                  <a:pt x="488646" y="30001"/>
                </a:lnTo>
                <a:lnTo>
                  <a:pt x="486937" y="30857"/>
                </a:lnTo>
                <a:lnTo>
                  <a:pt x="485223" y="33425"/>
                </a:lnTo>
                <a:lnTo>
                  <a:pt x="474950" y="53112"/>
                </a:lnTo>
                <a:lnTo>
                  <a:pt x="474097" y="54825"/>
                </a:lnTo>
                <a:lnTo>
                  <a:pt x="474097" y="56536"/>
                </a:lnTo>
                <a:lnTo>
                  <a:pt x="468103" y="64241"/>
                </a:lnTo>
                <a:lnTo>
                  <a:pt x="459543" y="74512"/>
                </a:lnTo>
                <a:lnTo>
                  <a:pt x="455263" y="79648"/>
                </a:lnTo>
                <a:lnTo>
                  <a:pt x="420167" y="118168"/>
                </a:lnTo>
                <a:lnTo>
                  <a:pt x="410750" y="127584"/>
                </a:lnTo>
                <a:lnTo>
                  <a:pt x="390207" y="140424"/>
                </a:lnTo>
                <a:lnTo>
                  <a:pt x="382504" y="155832"/>
                </a:lnTo>
                <a:lnTo>
                  <a:pt x="377367" y="165247"/>
                </a:lnTo>
                <a:lnTo>
                  <a:pt x="373087" y="172096"/>
                </a:lnTo>
                <a:lnTo>
                  <a:pt x="351687" y="202056"/>
                </a:lnTo>
                <a:lnTo>
                  <a:pt x="350830" y="202911"/>
                </a:lnTo>
                <a:lnTo>
                  <a:pt x="349978" y="203767"/>
                </a:lnTo>
                <a:lnTo>
                  <a:pt x="337990" y="214896"/>
                </a:lnTo>
                <a:lnTo>
                  <a:pt x="336281" y="215751"/>
                </a:lnTo>
                <a:lnTo>
                  <a:pt x="331144" y="219176"/>
                </a:lnTo>
                <a:lnTo>
                  <a:pt x="322584" y="226024"/>
                </a:lnTo>
                <a:lnTo>
                  <a:pt x="316591" y="232015"/>
                </a:lnTo>
                <a:lnTo>
                  <a:pt x="312311" y="237151"/>
                </a:lnTo>
                <a:lnTo>
                  <a:pt x="311458" y="238864"/>
                </a:lnTo>
                <a:lnTo>
                  <a:pt x="310601" y="241431"/>
                </a:lnTo>
                <a:lnTo>
                  <a:pt x="305464" y="253415"/>
                </a:lnTo>
                <a:lnTo>
                  <a:pt x="294338" y="269679"/>
                </a:lnTo>
                <a:lnTo>
                  <a:pt x="293481" y="270535"/>
                </a:lnTo>
                <a:lnTo>
                  <a:pt x="291767" y="271391"/>
                </a:lnTo>
                <a:lnTo>
                  <a:pt x="291767" y="260264"/>
                </a:lnTo>
                <a:lnTo>
                  <a:pt x="291767" y="260264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id="{E8F18FD6-248B-47B1-83D9-AB3F253F47A9}"/>
              </a:ext>
            </a:extLst>
          </p:cNvPr>
          <p:cNvSpPr/>
          <p:nvPr/>
        </p:nvSpPr>
        <p:spPr>
          <a:xfrm>
            <a:off x="10922861" y="1523656"/>
            <a:ext cx="693356" cy="832883"/>
          </a:xfrm>
          <a:custGeom>
            <a:avLst/>
            <a:gdLst>
              <a:gd name="connsiteX0" fmla="*/ 469813 w 693356"/>
              <a:gd name="connsiteY0" fmla="*/ 593246 h 832883"/>
              <a:gd name="connsiteX1" fmla="*/ 469813 w 693356"/>
              <a:gd name="connsiteY1" fmla="*/ 594958 h 832883"/>
              <a:gd name="connsiteX2" fmla="*/ 468956 w 693356"/>
              <a:gd name="connsiteY2" fmla="*/ 596670 h 832883"/>
              <a:gd name="connsiteX3" fmla="*/ 466390 w 693356"/>
              <a:gd name="connsiteY3" fmla="*/ 599238 h 832883"/>
              <a:gd name="connsiteX4" fmla="*/ 463823 w 693356"/>
              <a:gd name="connsiteY4" fmla="*/ 600950 h 832883"/>
              <a:gd name="connsiteX5" fmla="*/ 462110 w 693356"/>
              <a:gd name="connsiteY5" fmla="*/ 603518 h 832883"/>
              <a:gd name="connsiteX6" fmla="*/ 460396 w 693356"/>
              <a:gd name="connsiteY6" fmla="*/ 606086 h 832883"/>
              <a:gd name="connsiteX7" fmla="*/ 458687 w 693356"/>
              <a:gd name="connsiteY7" fmla="*/ 611222 h 832883"/>
              <a:gd name="connsiteX8" fmla="*/ 450127 w 693356"/>
              <a:gd name="connsiteY8" fmla="*/ 636046 h 832883"/>
              <a:gd name="connsiteX9" fmla="*/ 450127 w 693356"/>
              <a:gd name="connsiteY9" fmla="*/ 637757 h 832883"/>
              <a:gd name="connsiteX10" fmla="*/ 450127 w 693356"/>
              <a:gd name="connsiteY10" fmla="*/ 639470 h 832883"/>
              <a:gd name="connsiteX11" fmla="*/ 451836 w 693356"/>
              <a:gd name="connsiteY11" fmla="*/ 644606 h 832883"/>
              <a:gd name="connsiteX12" fmla="*/ 453550 w 693356"/>
              <a:gd name="connsiteY12" fmla="*/ 645462 h 832883"/>
              <a:gd name="connsiteX13" fmla="*/ 454407 w 693356"/>
              <a:gd name="connsiteY13" fmla="*/ 647174 h 832883"/>
              <a:gd name="connsiteX14" fmla="*/ 455263 w 693356"/>
              <a:gd name="connsiteY14" fmla="*/ 650597 h 832883"/>
              <a:gd name="connsiteX15" fmla="*/ 456116 w 693356"/>
              <a:gd name="connsiteY15" fmla="*/ 652310 h 832883"/>
              <a:gd name="connsiteX16" fmla="*/ 455263 w 693356"/>
              <a:gd name="connsiteY16" fmla="*/ 654022 h 832883"/>
              <a:gd name="connsiteX17" fmla="*/ 449270 w 693356"/>
              <a:gd name="connsiteY17" fmla="*/ 665150 h 832883"/>
              <a:gd name="connsiteX18" fmla="*/ 448413 w 693356"/>
              <a:gd name="connsiteY18" fmla="*/ 666861 h 832883"/>
              <a:gd name="connsiteX19" fmla="*/ 444133 w 693356"/>
              <a:gd name="connsiteY19" fmla="*/ 669430 h 832883"/>
              <a:gd name="connsiteX20" fmla="*/ 442423 w 693356"/>
              <a:gd name="connsiteY20" fmla="*/ 670286 h 832883"/>
              <a:gd name="connsiteX21" fmla="*/ 440710 w 693356"/>
              <a:gd name="connsiteY21" fmla="*/ 671141 h 832883"/>
              <a:gd name="connsiteX22" fmla="*/ 437287 w 693356"/>
              <a:gd name="connsiteY22" fmla="*/ 671997 h 832883"/>
              <a:gd name="connsiteX23" fmla="*/ 436430 w 693356"/>
              <a:gd name="connsiteY23" fmla="*/ 673710 h 832883"/>
              <a:gd name="connsiteX24" fmla="*/ 435573 w 693356"/>
              <a:gd name="connsiteY24" fmla="*/ 677134 h 832883"/>
              <a:gd name="connsiteX25" fmla="*/ 433864 w 693356"/>
              <a:gd name="connsiteY25" fmla="*/ 685694 h 832883"/>
              <a:gd name="connsiteX26" fmla="*/ 433864 w 693356"/>
              <a:gd name="connsiteY26" fmla="*/ 687406 h 832883"/>
              <a:gd name="connsiteX27" fmla="*/ 433864 w 693356"/>
              <a:gd name="connsiteY27" fmla="*/ 689117 h 832883"/>
              <a:gd name="connsiteX28" fmla="*/ 434716 w 693356"/>
              <a:gd name="connsiteY28" fmla="*/ 690830 h 832883"/>
              <a:gd name="connsiteX29" fmla="*/ 436430 w 693356"/>
              <a:gd name="connsiteY29" fmla="*/ 691686 h 832883"/>
              <a:gd name="connsiteX30" fmla="*/ 438144 w 693356"/>
              <a:gd name="connsiteY30" fmla="*/ 692541 h 832883"/>
              <a:gd name="connsiteX31" fmla="*/ 439853 w 693356"/>
              <a:gd name="connsiteY31" fmla="*/ 692541 h 832883"/>
              <a:gd name="connsiteX32" fmla="*/ 441567 w 693356"/>
              <a:gd name="connsiteY32" fmla="*/ 693397 h 832883"/>
              <a:gd name="connsiteX33" fmla="*/ 443276 w 693356"/>
              <a:gd name="connsiteY33" fmla="*/ 694254 h 832883"/>
              <a:gd name="connsiteX34" fmla="*/ 444133 w 693356"/>
              <a:gd name="connsiteY34" fmla="*/ 695966 h 832883"/>
              <a:gd name="connsiteX35" fmla="*/ 445847 w 693356"/>
              <a:gd name="connsiteY35" fmla="*/ 701101 h 832883"/>
              <a:gd name="connsiteX36" fmla="*/ 445847 w 693356"/>
              <a:gd name="connsiteY36" fmla="*/ 702814 h 832883"/>
              <a:gd name="connsiteX37" fmla="*/ 446703 w 693356"/>
              <a:gd name="connsiteY37" fmla="*/ 708805 h 832883"/>
              <a:gd name="connsiteX38" fmla="*/ 446703 w 693356"/>
              <a:gd name="connsiteY38" fmla="*/ 710517 h 832883"/>
              <a:gd name="connsiteX39" fmla="*/ 445847 w 693356"/>
              <a:gd name="connsiteY39" fmla="*/ 712230 h 832883"/>
              <a:gd name="connsiteX40" fmla="*/ 444990 w 693356"/>
              <a:gd name="connsiteY40" fmla="*/ 713941 h 832883"/>
              <a:gd name="connsiteX41" fmla="*/ 444133 w 693356"/>
              <a:gd name="connsiteY41" fmla="*/ 715654 h 832883"/>
              <a:gd name="connsiteX42" fmla="*/ 444133 w 693356"/>
              <a:gd name="connsiteY42" fmla="*/ 717365 h 832883"/>
              <a:gd name="connsiteX43" fmla="*/ 444133 w 693356"/>
              <a:gd name="connsiteY43" fmla="*/ 719077 h 832883"/>
              <a:gd name="connsiteX44" fmla="*/ 445847 w 693356"/>
              <a:gd name="connsiteY44" fmla="*/ 719934 h 832883"/>
              <a:gd name="connsiteX45" fmla="*/ 456973 w 693356"/>
              <a:gd name="connsiteY45" fmla="*/ 728494 h 832883"/>
              <a:gd name="connsiteX46" fmla="*/ 458687 w 693356"/>
              <a:gd name="connsiteY46" fmla="*/ 729350 h 832883"/>
              <a:gd name="connsiteX47" fmla="*/ 460396 w 693356"/>
              <a:gd name="connsiteY47" fmla="*/ 729350 h 832883"/>
              <a:gd name="connsiteX48" fmla="*/ 464676 w 693356"/>
              <a:gd name="connsiteY48" fmla="*/ 729350 h 832883"/>
              <a:gd name="connsiteX49" fmla="*/ 466390 w 693356"/>
              <a:gd name="connsiteY49" fmla="*/ 729350 h 832883"/>
              <a:gd name="connsiteX50" fmla="*/ 466390 w 693356"/>
              <a:gd name="connsiteY50" fmla="*/ 731061 h 832883"/>
              <a:gd name="connsiteX51" fmla="*/ 468956 w 693356"/>
              <a:gd name="connsiteY51" fmla="*/ 741334 h 832883"/>
              <a:gd name="connsiteX52" fmla="*/ 468956 w 693356"/>
              <a:gd name="connsiteY52" fmla="*/ 743045 h 832883"/>
              <a:gd name="connsiteX53" fmla="*/ 466390 w 693356"/>
              <a:gd name="connsiteY53" fmla="*/ 749894 h 832883"/>
              <a:gd name="connsiteX54" fmla="*/ 461253 w 693356"/>
              <a:gd name="connsiteY54" fmla="*/ 760165 h 832883"/>
              <a:gd name="connsiteX55" fmla="*/ 452693 w 693356"/>
              <a:gd name="connsiteY55" fmla="*/ 777285 h 832883"/>
              <a:gd name="connsiteX56" fmla="*/ 451836 w 693356"/>
              <a:gd name="connsiteY56" fmla="*/ 778997 h 832883"/>
              <a:gd name="connsiteX57" fmla="*/ 448413 w 693356"/>
              <a:gd name="connsiteY57" fmla="*/ 782421 h 832883"/>
              <a:gd name="connsiteX58" fmla="*/ 445847 w 693356"/>
              <a:gd name="connsiteY58" fmla="*/ 784133 h 832883"/>
              <a:gd name="connsiteX59" fmla="*/ 444133 w 693356"/>
              <a:gd name="connsiteY59" fmla="*/ 784989 h 832883"/>
              <a:gd name="connsiteX60" fmla="*/ 443276 w 693356"/>
              <a:gd name="connsiteY60" fmla="*/ 785845 h 832883"/>
              <a:gd name="connsiteX61" fmla="*/ 439853 w 693356"/>
              <a:gd name="connsiteY61" fmla="*/ 788413 h 832883"/>
              <a:gd name="connsiteX62" fmla="*/ 439853 w 693356"/>
              <a:gd name="connsiteY62" fmla="*/ 790125 h 832883"/>
              <a:gd name="connsiteX63" fmla="*/ 440710 w 693356"/>
              <a:gd name="connsiteY63" fmla="*/ 791837 h 832883"/>
              <a:gd name="connsiteX64" fmla="*/ 442423 w 693356"/>
              <a:gd name="connsiteY64" fmla="*/ 792693 h 832883"/>
              <a:gd name="connsiteX65" fmla="*/ 438996 w 693356"/>
              <a:gd name="connsiteY65" fmla="*/ 793549 h 832883"/>
              <a:gd name="connsiteX66" fmla="*/ 436430 w 693356"/>
              <a:gd name="connsiteY66" fmla="*/ 794405 h 832883"/>
              <a:gd name="connsiteX67" fmla="*/ 425304 w 693356"/>
              <a:gd name="connsiteY67" fmla="*/ 797829 h 832883"/>
              <a:gd name="connsiteX68" fmla="*/ 414173 w 693356"/>
              <a:gd name="connsiteY68" fmla="*/ 806389 h 832883"/>
              <a:gd name="connsiteX69" fmla="*/ 413316 w 693356"/>
              <a:gd name="connsiteY69" fmla="*/ 807245 h 832883"/>
              <a:gd name="connsiteX70" fmla="*/ 407327 w 693356"/>
              <a:gd name="connsiteY70" fmla="*/ 814949 h 832883"/>
              <a:gd name="connsiteX71" fmla="*/ 405613 w 693356"/>
              <a:gd name="connsiteY71" fmla="*/ 816661 h 832883"/>
              <a:gd name="connsiteX72" fmla="*/ 402190 w 693356"/>
              <a:gd name="connsiteY72" fmla="*/ 823509 h 832883"/>
              <a:gd name="connsiteX73" fmla="*/ 397910 w 693356"/>
              <a:gd name="connsiteY73" fmla="*/ 830356 h 832883"/>
              <a:gd name="connsiteX74" fmla="*/ 397053 w 693356"/>
              <a:gd name="connsiteY74" fmla="*/ 831213 h 832883"/>
              <a:gd name="connsiteX75" fmla="*/ 381647 w 693356"/>
              <a:gd name="connsiteY75" fmla="*/ 832069 h 832883"/>
              <a:gd name="connsiteX76" fmla="*/ 380790 w 693356"/>
              <a:gd name="connsiteY76" fmla="*/ 832069 h 832883"/>
              <a:gd name="connsiteX77" fmla="*/ 379933 w 693356"/>
              <a:gd name="connsiteY77" fmla="*/ 831213 h 832883"/>
              <a:gd name="connsiteX78" fmla="*/ 379076 w 693356"/>
              <a:gd name="connsiteY78" fmla="*/ 829501 h 832883"/>
              <a:gd name="connsiteX79" fmla="*/ 378224 w 693356"/>
              <a:gd name="connsiteY79" fmla="*/ 827789 h 832883"/>
              <a:gd name="connsiteX80" fmla="*/ 378224 w 693356"/>
              <a:gd name="connsiteY80" fmla="*/ 826076 h 832883"/>
              <a:gd name="connsiteX81" fmla="*/ 378224 w 693356"/>
              <a:gd name="connsiteY81" fmla="*/ 824365 h 832883"/>
              <a:gd name="connsiteX82" fmla="*/ 375653 w 693356"/>
              <a:gd name="connsiteY82" fmla="*/ 815805 h 832883"/>
              <a:gd name="connsiteX83" fmla="*/ 374797 w 693356"/>
              <a:gd name="connsiteY83" fmla="*/ 814093 h 832883"/>
              <a:gd name="connsiteX84" fmla="*/ 373944 w 693356"/>
              <a:gd name="connsiteY84" fmla="*/ 812381 h 832883"/>
              <a:gd name="connsiteX85" fmla="*/ 373087 w 693356"/>
              <a:gd name="connsiteY85" fmla="*/ 811525 h 832883"/>
              <a:gd name="connsiteX86" fmla="*/ 371373 w 693356"/>
              <a:gd name="connsiteY86" fmla="*/ 810669 h 832883"/>
              <a:gd name="connsiteX87" fmla="*/ 366237 w 693356"/>
              <a:gd name="connsiteY87" fmla="*/ 808101 h 832883"/>
              <a:gd name="connsiteX88" fmla="*/ 365384 w 693356"/>
              <a:gd name="connsiteY88" fmla="*/ 808101 h 832883"/>
              <a:gd name="connsiteX89" fmla="*/ 361957 w 693356"/>
              <a:gd name="connsiteY89" fmla="*/ 807245 h 832883"/>
              <a:gd name="connsiteX90" fmla="*/ 360247 w 693356"/>
              <a:gd name="connsiteY90" fmla="*/ 806389 h 832883"/>
              <a:gd name="connsiteX91" fmla="*/ 357677 w 693356"/>
              <a:gd name="connsiteY91" fmla="*/ 805533 h 832883"/>
              <a:gd name="connsiteX92" fmla="*/ 354253 w 693356"/>
              <a:gd name="connsiteY92" fmla="*/ 804676 h 832883"/>
              <a:gd name="connsiteX93" fmla="*/ 351687 w 693356"/>
              <a:gd name="connsiteY93" fmla="*/ 803821 h 832883"/>
              <a:gd name="connsiteX94" fmla="*/ 349973 w 693356"/>
              <a:gd name="connsiteY94" fmla="*/ 802965 h 832883"/>
              <a:gd name="connsiteX95" fmla="*/ 344837 w 693356"/>
              <a:gd name="connsiteY95" fmla="*/ 797829 h 832883"/>
              <a:gd name="connsiteX96" fmla="*/ 341414 w 693356"/>
              <a:gd name="connsiteY96" fmla="*/ 794405 h 832883"/>
              <a:gd name="connsiteX97" fmla="*/ 340557 w 693356"/>
              <a:gd name="connsiteY97" fmla="*/ 792693 h 832883"/>
              <a:gd name="connsiteX98" fmla="*/ 340557 w 693356"/>
              <a:gd name="connsiteY98" fmla="*/ 791837 h 832883"/>
              <a:gd name="connsiteX99" fmla="*/ 339704 w 693356"/>
              <a:gd name="connsiteY99" fmla="*/ 788413 h 832883"/>
              <a:gd name="connsiteX100" fmla="*/ 337990 w 693356"/>
              <a:gd name="connsiteY100" fmla="*/ 784989 h 832883"/>
              <a:gd name="connsiteX101" fmla="*/ 336277 w 693356"/>
              <a:gd name="connsiteY101" fmla="*/ 782421 h 832883"/>
              <a:gd name="connsiteX102" fmla="*/ 335424 w 693356"/>
              <a:gd name="connsiteY102" fmla="*/ 781565 h 832883"/>
              <a:gd name="connsiteX103" fmla="*/ 316591 w 693356"/>
              <a:gd name="connsiteY103" fmla="*/ 773005 h 832883"/>
              <a:gd name="connsiteX104" fmla="*/ 286631 w 693356"/>
              <a:gd name="connsiteY104" fmla="*/ 753317 h 832883"/>
              <a:gd name="connsiteX105" fmla="*/ 283208 w 693356"/>
              <a:gd name="connsiteY105" fmla="*/ 752461 h 832883"/>
              <a:gd name="connsiteX106" fmla="*/ 266944 w 693356"/>
              <a:gd name="connsiteY106" fmla="*/ 749894 h 832883"/>
              <a:gd name="connsiteX107" fmla="*/ 255814 w 693356"/>
              <a:gd name="connsiteY107" fmla="*/ 748181 h 832883"/>
              <a:gd name="connsiteX108" fmla="*/ 253248 w 693356"/>
              <a:gd name="connsiteY108" fmla="*/ 748181 h 832883"/>
              <a:gd name="connsiteX109" fmla="*/ 242117 w 693356"/>
              <a:gd name="connsiteY109" fmla="*/ 749037 h 832883"/>
              <a:gd name="connsiteX110" fmla="*/ 239551 w 693356"/>
              <a:gd name="connsiteY110" fmla="*/ 749037 h 832883"/>
              <a:gd name="connsiteX111" fmla="*/ 236128 w 693356"/>
              <a:gd name="connsiteY111" fmla="*/ 749894 h 832883"/>
              <a:gd name="connsiteX112" fmla="*/ 234414 w 693356"/>
              <a:gd name="connsiteY112" fmla="*/ 750749 h 832883"/>
              <a:gd name="connsiteX113" fmla="*/ 230134 w 693356"/>
              <a:gd name="connsiteY113" fmla="*/ 752461 h 832883"/>
              <a:gd name="connsiteX114" fmla="*/ 226711 w 693356"/>
              <a:gd name="connsiteY114" fmla="*/ 754174 h 832883"/>
              <a:gd name="connsiteX115" fmla="*/ 224145 w 693356"/>
              <a:gd name="connsiteY115" fmla="*/ 755885 h 832883"/>
              <a:gd name="connsiteX116" fmla="*/ 222431 w 693356"/>
              <a:gd name="connsiteY116" fmla="*/ 756741 h 832883"/>
              <a:gd name="connsiteX117" fmla="*/ 219008 w 693356"/>
              <a:gd name="connsiteY117" fmla="*/ 758454 h 832883"/>
              <a:gd name="connsiteX118" fmla="*/ 217294 w 693356"/>
              <a:gd name="connsiteY118" fmla="*/ 759309 h 832883"/>
              <a:gd name="connsiteX119" fmla="*/ 215585 w 693356"/>
              <a:gd name="connsiteY119" fmla="*/ 760165 h 832883"/>
              <a:gd name="connsiteX120" fmla="*/ 207025 w 693356"/>
              <a:gd name="connsiteY120" fmla="*/ 761877 h 832883"/>
              <a:gd name="connsiteX121" fmla="*/ 201888 w 693356"/>
              <a:gd name="connsiteY121" fmla="*/ 761877 h 832883"/>
              <a:gd name="connsiteX122" fmla="*/ 198465 w 693356"/>
              <a:gd name="connsiteY122" fmla="*/ 761877 h 832883"/>
              <a:gd name="connsiteX123" fmla="*/ 195038 w 693356"/>
              <a:gd name="connsiteY123" fmla="*/ 761021 h 832883"/>
              <a:gd name="connsiteX124" fmla="*/ 194185 w 693356"/>
              <a:gd name="connsiteY124" fmla="*/ 761021 h 832883"/>
              <a:gd name="connsiteX125" fmla="*/ 190758 w 693356"/>
              <a:gd name="connsiteY125" fmla="*/ 759309 h 832883"/>
              <a:gd name="connsiteX126" fmla="*/ 175351 w 693356"/>
              <a:gd name="connsiteY126" fmla="*/ 758454 h 832883"/>
              <a:gd name="connsiteX127" fmla="*/ 146248 w 693356"/>
              <a:gd name="connsiteY127" fmla="*/ 756741 h 832883"/>
              <a:gd name="connsiteX128" fmla="*/ 140255 w 693356"/>
              <a:gd name="connsiteY128" fmla="*/ 756741 h 832883"/>
              <a:gd name="connsiteX129" fmla="*/ 140255 w 693356"/>
              <a:gd name="connsiteY129" fmla="*/ 756741 h 832883"/>
              <a:gd name="connsiteX130" fmla="*/ 141111 w 693356"/>
              <a:gd name="connsiteY130" fmla="*/ 755029 h 832883"/>
              <a:gd name="connsiteX131" fmla="*/ 141111 w 693356"/>
              <a:gd name="connsiteY131" fmla="*/ 753317 h 832883"/>
              <a:gd name="connsiteX132" fmla="*/ 141111 w 693356"/>
              <a:gd name="connsiteY132" fmla="*/ 744757 h 832883"/>
              <a:gd name="connsiteX133" fmla="*/ 141111 w 693356"/>
              <a:gd name="connsiteY133" fmla="*/ 743045 h 832883"/>
              <a:gd name="connsiteX134" fmla="*/ 140255 w 693356"/>
              <a:gd name="connsiteY134" fmla="*/ 741334 h 832883"/>
              <a:gd name="connsiteX135" fmla="*/ 134265 w 693356"/>
              <a:gd name="connsiteY135" fmla="*/ 736197 h 832883"/>
              <a:gd name="connsiteX136" fmla="*/ 133408 w 693356"/>
              <a:gd name="connsiteY136" fmla="*/ 734485 h 832883"/>
              <a:gd name="connsiteX137" fmla="*/ 132552 w 693356"/>
              <a:gd name="connsiteY137" fmla="*/ 731061 h 832883"/>
              <a:gd name="connsiteX138" fmla="*/ 132552 w 693356"/>
              <a:gd name="connsiteY138" fmla="*/ 729350 h 832883"/>
              <a:gd name="connsiteX139" fmla="*/ 132552 w 693356"/>
              <a:gd name="connsiteY139" fmla="*/ 725925 h 832883"/>
              <a:gd name="connsiteX140" fmla="*/ 132552 w 693356"/>
              <a:gd name="connsiteY140" fmla="*/ 724214 h 832883"/>
              <a:gd name="connsiteX141" fmla="*/ 136832 w 693356"/>
              <a:gd name="connsiteY141" fmla="*/ 710517 h 832883"/>
              <a:gd name="connsiteX142" fmla="*/ 141968 w 693356"/>
              <a:gd name="connsiteY142" fmla="*/ 696821 h 832883"/>
              <a:gd name="connsiteX143" fmla="*/ 144535 w 693356"/>
              <a:gd name="connsiteY143" fmla="*/ 691686 h 832883"/>
              <a:gd name="connsiteX144" fmla="*/ 146248 w 693356"/>
              <a:gd name="connsiteY144" fmla="*/ 689117 h 832883"/>
              <a:gd name="connsiteX145" fmla="*/ 151385 w 693356"/>
              <a:gd name="connsiteY145" fmla="*/ 682270 h 832883"/>
              <a:gd name="connsiteX146" fmla="*/ 156518 w 693356"/>
              <a:gd name="connsiteY146" fmla="*/ 675421 h 832883"/>
              <a:gd name="connsiteX147" fmla="*/ 159945 w 693356"/>
              <a:gd name="connsiteY147" fmla="*/ 669430 h 832883"/>
              <a:gd name="connsiteX148" fmla="*/ 160798 w 693356"/>
              <a:gd name="connsiteY148" fmla="*/ 667717 h 832883"/>
              <a:gd name="connsiteX149" fmla="*/ 160798 w 693356"/>
              <a:gd name="connsiteY149" fmla="*/ 666006 h 832883"/>
              <a:gd name="connsiteX150" fmla="*/ 160798 w 693356"/>
              <a:gd name="connsiteY150" fmla="*/ 660870 h 832883"/>
              <a:gd name="connsiteX151" fmla="*/ 160798 w 693356"/>
              <a:gd name="connsiteY151" fmla="*/ 659157 h 832883"/>
              <a:gd name="connsiteX152" fmla="*/ 153951 w 693356"/>
              <a:gd name="connsiteY152" fmla="*/ 648030 h 832883"/>
              <a:gd name="connsiteX153" fmla="*/ 152238 w 693356"/>
              <a:gd name="connsiteY153" fmla="*/ 647174 h 832883"/>
              <a:gd name="connsiteX154" fmla="*/ 148815 w 693356"/>
              <a:gd name="connsiteY154" fmla="*/ 646317 h 832883"/>
              <a:gd name="connsiteX155" fmla="*/ 145391 w 693356"/>
              <a:gd name="connsiteY155" fmla="*/ 646317 h 832883"/>
              <a:gd name="connsiteX156" fmla="*/ 141968 w 693356"/>
              <a:gd name="connsiteY156" fmla="*/ 645462 h 832883"/>
              <a:gd name="connsiteX157" fmla="*/ 136832 w 693356"/>
              <a:gd name="connsiteY157" fmla="*/ 644606 h 832883"/>
              <a:gd name="connsiteX158" fmla="*/ 127415 w 693356"/>
              <a:gd name="connsiteY158" fmla="*/ 642037 h 832883"/>
              <a:gd name="connsiteX159" fmla="*/ 114575 w 693356"/>
              <a:gd name="connsiteY159" fmla="*/ 636046 h 832883"/>
              <a:gd name="connsiteX160" fmla="*/ 112865 w 693356"/>
              <a:gd name="connsiteY160" fmla="*/ 634334 h 832883"/>
              <a:gd name="connsiteX161" fmla="*/ 112008 w 693356"/>
              <a:gd name="connsiteY161" fmla="*/ 632622 h 832883"/>
              <a:gd name="connsiteX162" fmla="*/ 103449 w 693356"/>
              <a:gd name="connsiteY162" fmla="*/ 608654 h 832883"/>
              <a:gd name="connsiteX163" fmla="*/ 102592 w 693356"/>
              <a:gd name="connsiteY163" fmla="*/ 606942 h 832883"/>
              <a:gd name="connsiteX164" fmla="*/ 99169 w 693356"/>
              <a:gd name="connsiteY164" fmla="*/ 592390 h 832883"/>
              <a:gd name="connsiteX165" fmla="*/ 91465 w 693356"/>
              <a:gd name="connsiteY165" fmla="*/ 553015 h 832883"/>
              <a:gd name="connsiteX166" fmla="*/ 83758 w 693356"/>
              <a:gd name="connsiteY166" fmla="*/ 526478 h 832883"/>
              <a:gd name="connsiteX167" fmla="*/ 86329 w 693356"/>
              <a:gd name="connsiteY167" fmla="*/ 522198 h 832883"/>
              <a:gd name="connsiteX168" fmla="*/ 87185 w 693356"/>
              <a:gd name="connsiteY168" fmla="*/ 520486 h 832883"/>
              <a:gd name="connsiteX169" fmla="*/ 83758 w 693356"/>
              <a:gd name="connsiteY169" fmla="*/ 502511 h 832883"/>
              <a:gd name="connsiteX170" fmla="*/ 80335 w 693356"/>
              <a:gd name="connsiteY170" fmla="*/ 468271 h 832883"/>
              <a:gd name="connsiteX171" fmla="*/ 78626 w 693356"/>
              <a:gd name="connsiteY171" fmla="*/ 455431 h 832883"/>
              <a:gd name="connsiteX172" fmla="*/ 76912 w 693356"/>
              <a:gd name="connsiteY172" fmla="*/ 436599 h 832883"/>
              <a:gd name="connsiteX173" fmla="*/ 76912 w 693356"/>
              <a:gd name="connsiteY173" fmla="*/ 434031 h 832883"/>
              <a:gd name="connsiteX174" fmla="*/ 76912 w 693356"/>
              <a:gd name="connsiteY174" fmla="*/ 432319 h 832883"/>
              <a:gd name="connsiteX175" fmla="*/ 75198 w 693356"/>
              <a:gd name="connsiteY175" fmla="*/ 430607 h 832883"/>
              <a:gd name="connsiteX176" fmla="*/ 73489 w 693356"/>
              <a:gd name="connsiteY176" fmla="*/ 428895 h 832883"/>
              <a:gd name="connsiteX177" fmla="*/ 66638 w 693356"/>
              <a:gd name="connsiteY177" fmla="*/ 423759 h 832883"/>
              <a:gd name="connsiteX178" fmla="*/ 73489 w 693356"/>
              <a:gd name="connsiteY178" fmla="*/ 419479 h 832883"/>
              <a:gd name="connsiteX179" fmla="*/ 74346 w 693356"/>
              <a:gd name="connsiteY179" fmla="*/ 418623 h 832883"/>
              <a:gd name="connsiteX180" fmla="*/ 76055 w 693356"/>
              <a:gd name="connsiteY180" fmla="*/ 416911 h 832883"/>
              <a:gd name="connsiteX181" fmla="*/ 78626 w 693356"/>
              <a:gd name="connsiteY181" fmla="*/ 411775 h 832883"/>
              <a:gd name="connsiteX182" fmla="*/ 80335 w 693356"/>
              <a:gd name="connsiteY182" fmla="*/ 407496 h 832883"/>
              <a:gd name="connsiteX183" fmla="*/ 81192 w 693356"/>
              <a:gd name="connsiteY183" fmla="*/ 404927 h 832883"/>
              <a:gd name="connsiteX184" fmla="*/ 81192 w 693356"/>
              <a:gd name="connsiteY184" fmla="*/ 401503 h 832883"/>
              <a:gd name="connsiteX185" fmla="*/ 76055 w 693356"/>
              <a:gd name="connsiteY185" fmla="*/ 374111 h 832883"/>
              <a:gd name="connsiteX186" fmla="*/ 75198 w 693356"/>
              <a:gd name="connsiteY186" fmla="*/ 370687 h 832883"/>
              <a:gd name="connsiteX187" fmla="*/ 74346 w 693356"/>
              <a:gd name="connsiteY187" fmla="*/ 368976 h 832883"/>
              <a:gd name="connsiteX188" fmla="*/ 70066 w 693356"/>
              <a:gd name="connsiteY188" fmla="*/ 361272 h 832883"/>
              <a:gd name="connsiteX189" fmla="*/ 66638 w 693356"/>
              <a:gd name="connsiteY189" fmla="*/ 356136 h 832883"/>
              <a:gd name="connsiteX190" fmla="*/ 65786 w 693356"/>
              <a:gd name="connsiteY190" fmla="*/ 354423 h 832883"/>
              <a:gd name="connsiteX191" fmla="*/ 64072 w 693356"/>
              <a:gd name="connsiteY191" fmla="*/ 350143 h 832883"/>
              <a:gd name="connsiteX192" fmla="*/ 64072 w 693356"/>
              <a:gd name="connsiteY192" fmla="*/ 348432 h 832883"/>
              <a:gd name="connsiteX193" fmla="*/ 64072 w 693356"/>
              <a:gd name="connsiteY193" fmla="*/ 347576 h 832883"/>
              <a:gd name="connsiteX194" fmla="*/ 64072 w 693356"/>
              <a:gd name="connsiteY194" fmla="*/ 345863 h 832883"/>
              <a:gd name="connsiteX195" fmla="*/ 66638 w 693356"/>
              <a:gd name="connsiteY195" fmla="*/ 341583 h 832883"/>
              <a:gd name="connsiteX196" fmla="*/ 67495 w 693356"/>
              <a:gd name="connsiteY196" fmla="*/ 339872 h 832883"/>
              <a:gd name="connsiteX197" fmla="*/ 68352 w 693356"/>
              <a:gd name="connsiteY197" fmla="*/ 337303 h 832883"/>
              <a:gd name="connsiteX198" fmla="*/ 68352 w 693356"/>
              <a:gd name="connsiteY198" fmla="*/ 334736 h 832883"/>
              <a:gd name="connsiteX199" fmla="*/ 65786 w 693356"/>
              <a:gd name="connsiteY199" fmla="*/ 312479 h 832883"/>
              <a:gd name="connsiteX200" fmla="*/ 62358 w 693356"/>
              <a:gd name="connsiteY200" fmla="*/ 301352 h 832883"/>
              <a:gd name="connsiteX201" fmla="*/ 60649 w 693356"/>
              <a:gd name="connsiteY201" fmla="*/ 297072 h 832883"/>
              <a:gd name="connsiteX202" fmla="*/ 60649 w 693356"/>
              <a:gd name="connsiteY202" fmla="*/ 295359 h 832883"/>
              <a:gd name="connsiteX203" fmla="*/ 60649 w 693356"/>
              <a:gd name="connsiteY203" fmla="*/ 291936 h 832883"/>
              <a:gd name="connsiteX204" fmla="*/ 61506 w 693356"/>
              <a:gd name="connsiteY204" fmla="*/ 289368 h 832883"/>
              <a:gd name="connsiteX205" fmla="*/ 63215 w 693356"/>
              <a:gd name="connsiteY205" fmla="*/ 285088 h 832883"/>
              <a:gd name="connsiteX206" fmla="*/ 65786 w 693356"/>
              <a:gd name="connsiteY206" fmla="*/ 281664 h 832883"/>
              <a:gd name="connsiteX207" fmla="*/ 67495 w 693356"/>
              <a:gd name="connsiteY207" fmla="*/ 279096 h 832883"/>
              <a:gd name="connsiteX208" fmla="*/ 68352 w 693356"/>
              <a:gd name="connsiteY208" fmla="*/ 276528 h 832883"/>
              <a:gd name="connsiteX209" fmla="*/ 68352 w 693356"/>
              <a:gd name="connsiteY209" fmla="*/ 274816 h 832883"/>
              <a:gd name="connsiteX210" fmla="*/ 68352 w 693356"/>
              <a:gd name="connsiteY210" fmla="*/ 271392 h 832883"/>
              <a:gd name="connsiteX211" fmla="*/ 68352 w 693356"/>
              <a:gd name="connsiteY211" fmla="*/ 270536 h 832883"/>
              <a:gd name="connsiteX212" fmla="*/ 68352 w 693356"/>
              <a:gd name="connsiteY212" fmla="*/ 267968 h 832883"/>
              <a:gd name="connsiteX213" fmla="*/ 68352 w 693356"/>
              <a:gd name="connsiteY213" fmla="*/ 266256 h 832883"/>
              <a:gd name="connsiteX214" fmla="*/ 67495 w 693356"/>
              <a:gd name="connsiteY214" fmla="*/ 263688 h 832883"/>
              <a:gd name="connsiteX215" fmla="*/ 59792 w 693356"/>
              <a:gd name="connsiteY215" fmla="*/ 254272 h 832883"/>
              <a:gd name="connsiteX216" fmla="*/ 58078 w 693356"/>
              <a:gd name="connsiteY216" fmla="*/ 252560 h 832883"/>
              <a:gd name="connsiteX217" fmla="*/ 57226 w 693356"/>
              <a:gd name="connsiteY217" fmla="*/ 251704 h 832883"/>
              <a:gd name="connsiteX218" fmla="*/ 56369 w 693356"/>
              <a:gd name="connsiteY218" fmla="*/ 250848 h 832883"/>
              <a:gd name="connsiteX219" fmla="*/ 55512 w 693356"/>
              <a:gd name="connsiteY219" fmla="*/ 249992 h 832883"/>
              <a:gd name="connsiteX220" fmla="*/ 55512 w 693356"/>
              <a:gd name="connsiteY220" fmla="*/ 247424 h 832883"/>
              <a:gd name="connsiteX221" fmla="*/ 55512 w 693356"/>
              <a:gd name="connsiteY221" fmla="*/ 245712 h 832883"/>
              <a:gd name="connsiteX222" fmla="*/ 53798 w 693356"/>
              <a:gd name="connsiteY222" fmla="*/ 238864 h 832883"/>
              <a:gd name="connsiteX223" fmla="*/ 52946 w 693356"/>
              <a:gd name="connsiteY223" fmla="*/ 235440 h 832883"/>
              <a:gd name="connsiteX224" fmla="*/ 51232 w 693356"/>
              <a:gd name="connsiteY224" fmla="*/ 231160 h 832883"/>
              <a:gd name="connsiteX225" fmla="*/ 48666 w 693356"/>
              <a:gd name="connsiteY225" fmla="*/ 226024 h 832883"/>
              <a:gd name="connsiteX226" fmla="*/ 48666 w 693356"/>
              <a:gd name="connsiteY226" fmla="*/ 225168 h 832883"/>
              <a:gd name="connsiteX227" fmla="*/ 45238 w 693356"/>
              <a:gd name="connsiteY227" fmla="*/ 220888 h 832883"/>
              <a:gd name="connsiteX228" fmla="*/ 42672 w 693356"/>
              <a:gd name="connsiteY228" fmla="*/ 215752 h 832883"/>
              <a:gd name="connsiteX229" fmla="*/ 28118 w 693356"/>
              <a:gd name="connsiteY229" fmla="*/ 184937 h 832883"/>
              <a:gd name="connsiteX230" fmla="*/ 21272 w 693356"/>
              <a:gd name="connsiteY230" fmla="*/ 170384 h 832883"/>
              <a:gd name="connsiteX231" fmla="*/ 18706 w 693356"/>
              <a:gd name="connsiteY231" fmla="*/ 164393 h 832883"/>
              <a:gd name="connsiteX232" fmla="*/ 16135 w 693356"/>
              <a:gd name="connsiteY232" fmla="*/ 158400 h 832883"/>
              <a:gd name="connsiteX233" fmla="*/ 13569 w 693356"/>
              <a:gd name="connsiteY233" fmla="*/ 148984 h 832883"/>
              <a:gd name="connsiteX234" fmla="*/ 10146 w 693356"/>
              <a:gd name="connsiteY234" fmla="*/ 140424 h 832883"/>
              <a:gd name="connsiteX235" fmla="*/ 5009 w 693356"/>
              <a:gd name="connsiteY235" fmla="*/ 127584 h 832883"/>
              <a:gd name="connsiteX236" fmla="*/ 1586 w 693356"/>
              <a:gd name="connsiteY236" fmla="*/ 119024 h 832883"/>
              <a:gd name="connsiteX237" fmla="*/ -128 w 693356"/>
              <a:gd name="connsiteY237" fmla="*/ 114745 h 832883"/>
              <a:gd name="connsiteX238" fmla="*/ -985 w 693356"/>
              <a:gd name="connsiteY238" fmla="*/ 111320 h 832883"/>
              <a:gd name="connsiteX239" fmla="*/ -3551 w 693356"/>
              <a:gd name="connsiteY239" fmla="*/ 101049 h 832883"/>
              <a:gd name="connsiteX240" fmla="*/ -3551 w 693356"/>
              <a:gd name="connsiteY240" fmla="*/ 99337 h 832883"/>
              <a:gd name="connsiteX241" fmla="*/ -3551 w 693356"/>
              <a:gd name="connsiteY241" fmla="*/ 94200 h 832883"/>
              <a:gd name="connsiteX242" fmla="*/ -2694 w 693356"/>
              <a:gd name="connsiteY242" fmla="*/ 89920 h 832883"/>
              <a:gd name="connsiteX243" fmla="*/ -128 w 693356"/>
              <a:gd name="connsiteY243" fmla="*/ 84785 h 832883"/>
              <a:gd name="connsiteX244" fmla="*/ 2439 w 693356"/>
              <a:gd name="connsiteY244" fmla="*/ 81360 h 832883"/>
              <a:gd name="connsiteX245" fmla="*/ 4152 w 693356"/>
              <a:gd name="connsiteY245" fmla="*/ 79649 h 832883"/>
              <a:gd name="connsiteX246" fmla="*/ 8432 w 693356"/>
              <a:gd name="connsiteY246" fmla="*/ 74513 h 832883"/>
              <a:gd name="connsiteX247" fmla="*/ 15279 w 693356"/>
              <a:gd name="connsiteY247" fmla="*/ 65097 h 832883"/>
              <a:gd name="connsiteX248" fmla="*/ 16135 w 693356"/>
              <a:gd name="connsiteY248" fmla="*/ 63385 h 832883"/>
              <a:gd name="connsiteX249" fmla="*/ 26409 w 693356"/>
              <a:gd name="connsiteY249" fmla="*/ 46265 h 832883"/>
              <a:gd name="connsiteX250" fmla="*/ 27266 w 693356"/>
              <a:gd name="connsiteY250" fmla="*/ 44553 h 832883"/>
              <a:gd name="connsiteX251" fmla="*/ 27266 w 693356"/>
              <a:gd name="connsiteY251" fmla="*/ 42841 h 832883"/>
              <a:gd name="connsiteX252" fmla="*/ 28118 w 693356"/>
              <a:gd name="connsiteY252" fmla="*/ 36849 h 832883"/>
              <a:gd name="connsiteX253" fmla="*/ 28118 w 693356"/>
              <a:gd name="connsiteY253" fmla="*/ 35138 h 832883"/>
              <a:gd name="connsiteX254" fmla="*/ 29832 w 693356"/>
              <a:gd name="connsiteY254" fmla="*/ 35138 h 832883"/>
              <a:gd name="connsiteX255" fmla="*/ 30689 w 693356"/>
              <a:gd name="connsiteY255" fmla="*/ 35138 h 832883"/>
              <a:gd name="connsiteX256" fmla="*/ 30689 w 693356"/>
              <a:gd name="connsiteY256" fmla="*/ 33425 h 832883"/>
              <a:gd name="connsiteX257" fmla="*/ 30689 w 693356"/>
              <a:gd name="connsiteY257" fmla="*/ 32569 h 832883"/>
              <a:gd name="connsiteX258" fmla="*/ 30689 w 693356"/>
              <a:gd name="connsiteY258" fmla="*/ 28289 h 832883"/>
              <a:gd name="connsiteX259" fmla="*/ 30689 w 693356"/>
              <a:gd name="connsiteY259" fmla="*/ 26578 h 832883"/>
              <a:gd name="connsiteX260" fmla="*/ 27266 w 693356"/>
              <a:gd name="connsiteY260" fmla="*/ 20585 h 832883"/>
              <a:gd name="connsiteX261" fmla="*/ 26409 w 693356"/>
              <a:gd name="connsiteY261" fmla="*/ 19729 h 832883"/>
              <a:gd name="connsiteX262" fmla="*/ 34112 w 693356"/>
              <a:gd name="connsiteY262" fmla="*/ 12025 h 832883"/>
              <a:gd name="connsiteX263" fmla="*/ 85472 w 693356"/>
              <a:gd name="connsiteY263" fmla="*/ 10314 h 832883"/>
              <a:gd name="connsiteX264" fmla="*/ 105158 w 693356"/>
              <a:gd name="connsiteY264" fmla="*/ 9457 h 832883"/>
              <a:gd name="connsiteX265" fmla="*/ 127415 w 693356"/>
              <a:gd name="connsiteY265" fmla="*/ 5177 h 832883"/>
              <a:gd name="connsiteX266" fmla="*/ 135118 w 693356"/>
              <a:gd name="connsiteY266" fmla="*/ 5177 h 832883"/>
              <a:gd name="connsiteX267" fmla="*/ 137688 w 693356"/>
              <a:gd name="connsiteY267" fmla="*/ 5177 h 832883"/>
              <a:gd name="connsiteX268" fmla="*/ 146248 w 693356"/>
              <a:gd name="connsiteY268" fmla="*/ 2609 h 832883"/>
              <a:gd name="connsiteX269" fmla="*/ 152238 w 693356"/>
              <a:gd name="connsiteY269" fmla="*/ 41 h 832883"/>
              <a:gd name="connsiteX270" fmla="*/ 153951 w 693356"/>
              <a:gd name="connsiteY270" fmla="*/ -815 h 832883"/>
              <a:gd name="connsiteX271" fmla="*/ 159088 w 693356"/>
              <a:gd name="connsiteY271" fmla="*/ -815 h 832883"/>
              <a:gd name="connsiteX272" fmla="*/ 183911 w 693356"/>
              <a:gd name="connsiteY272" fmla="*/ 897 h 832883"/>
              <a:gd name="connsiteX273" fmla="*/ 205311 w 693356"/>
              <a:gd name="connsiteY273" fmla="*/ 3465 h 832883"/>
              <a:gd name="connsiteX274" fmla="*/ 236128 w 693356"/>
              <a:gd name="connsiteY274" fmla="*/ 7745 h 832883"/>
              <a:gd name="connsiteX275" fmla="*/ 236985 w 693356"/>
              <a:gd name="connsiteY275" fmla="*/ 7745 h 832883"/>
              <a:gd name="connsiteX276" fmla="*/ 237837 w 693356"/>
              <a:gd name="connsiteY276" fmla="*/ 7745 h 832883"/>
              <a:gd name="connsiteX277" fmla="*/ 256671 w 693356"/>
              <a:gd name="connsiteY277" fmla="*/ 18018 h 832883"/>
              <a:gd name="connsiteX278" fmla="*/ 258385 w 693356"/>
              <a:gd name="connsiteY278" fmla="*/ 18873 h 832883"/>
              <a:gd name="connsiteX279" fmla="*/ 259237 w 693356"/>
              <a:gd name="connsiteY279" fmla="*/ 19729 h 832883"/>
              <a:gd name="connsiteX280" fmla="*/ 261808 w 693356"/>
              <a:gd name="connsiteY280" fmla="*/ 22298 h 832883"/>
              <a:gd name="connsiteX281" fmla="*/ 264374 w 693356"/>
              <a:gd name="connsiteY281" fmla="*/ 25721 h 832883"/>
              <a:gd name="connsiteX282" fmla="*/ 265231 w 693356"/>
              <a:gd name="connsiteY282" fmla="*/ 26578 h 832883"/>
              <a:gd name="connsiteX283" fmla="*/ 279784 w 693356"/>
              <a:gd name="connsiteY283" fmla="*/ 35993 h 832883"/>
              <a:gd name="connsiteX284" fmla="*/ 283208 w 693356"/>
              <a:gd name="connsiteY284" fmla="*/ 37705 h 832883"/>
              <a:gd name="connsiteX285" fmla="*/ 306317 w 693356"/>
              <a:gd name="connsiteY285" fmla="*/ 48833 h 832883"/>
              <a:gd name="connsiteX286" fmla="*/ 322584 w 693356"/>
              <a:gd name="connsiteY286" fmla="*/ 59105 h 832883"/>
              <a:gd name="connsiteX287" fmla="*/ 323437 w 693356"/>
              <a:gd name="connsiteY287" fmla="*/ 59105 h 832883"/>
              <a:gd name="connsiteX288" fmla="*/ 337134 w 693356"/>
              <a:gd name="connsiteY288" fmla="*/ 64241 h 832883"/>
              <a:gd name="connsiteX289" fmla="*/ 338847 w 693356"/>
              <a:gd name="connsiteY289" fmla="*/ 65097 h 832883"/>
              <a:gd name="connsiteX290" fmla="*/ 364527 w 693356"/>
              <a:gd name="connsiteY290" fmla="*/ 81360 h 832883"/>
              <a:gd name="connsiteX291" fmla="*/ 386784 w 693356"/>
              <a:gd name="connsiteY291" fmla="*/ 95913 h 832883"/>
              <a:gd name="connsiteX292" fmla="*/ 387636 w 693356"/>
              <a:gd name="connsiteY292" fmla="*/ 95913 h 832883"/>
              <a:gd name="connsiteX293" fmla="*/ 389350 w 693356"/>
              <a:gd name="connsiteY293" fmla="*/ 96769 h 832883"/>
              <a:gd name="connsiteX294" fmla="*/ 390207 w 693356"/>
              <a:gd name="connsiteY294" fmla="*/ 96769 h 832883"/>
              <a:gd name="connsiteX295" fmla="*/ 396196 w 693356"/>
              <a:gd name="connsiteY295" fmla="*/ 96769 h 832883"/>
              <a:gd name="connsiteX296" fmla="*/ 400476 w 693356"/>
              <a:gd name="connsiteY296" fmla="*/ 97625 h 832883"/>
              <a:gd name="connsiteX297" fmla="*/ 401333 w 693356"/>
              <a:gd name="connsiteY297" fmla="*/ 98480 h 832883"/>
              <a:gd name="connsiteX298" fmla="*/ 406470 w 693356"/>
              <a:gd name="connsiteY298" fmla="*/ 101905 h 832883"/>
              <a:gd name="connsiteX299" fmla="*/ 410750 w 693356"/>
              <a:gd name="connsiteY299" fmla="*/ 108753 h 832883"/>
              <a:gd name="connsiteX300" fmla="*/ 423590 w 693356"/>
              <a:gd name="connsiteY300" fmla="*/ 121593 h 832883"/>
              <a:gd name="connsiteX301" fmla="*/ 454407 w 693356"/>
              <a:gd name="connsiteY301" fmla="*/ 142993 h 832883"/>
              <a:gd name="connsiteX302" fmla="*/ 456116 w 693356"/>
              <a:gd name="connsiteY302" fmla="*/ 143849 h 832883"/>
              <a:gd name="connsiteX303" fmla="*/ 459543 w 693356"/>
              <a:gd name="connsiteY303" fmla="*/ 145560 h 832883"/>
              <a:gd name="connsiteX304" fmla="*/ 460396 w 693356"/>
              <a:gd name="connsiteY304" fmla="*/ 145560 h 832883"/>
              <a:gd name="connsiteX305" fmla="*/ 476663 w 693356"/>
              <a:gd name="connsiteY305" fmla="*/ 149840 h 832883"/>
              <a:gd name="connsiteX306" fmla="*/ 477516 w 693356"/>
              <a:gd name="connsiteY306" fmla="*/ 149840 h 832883"/>
              <a:gd name="connsiteX307" fmla="*/ 481796 w 693356"/>
              <a:gd name="connsiteY307" fmla="*/ 149840 h 832883"/>
              <a:gd name="connsiteX308" fmla="*/ 484366 w 693356"/>
              <a:gd name="connsiteY308" fmla="*/ 149840 h 832883"/>
              <a:gd name="connsiteX309" fmla="*/ 509189 w 693356"/>
              <a:gd name="connsiteY309" fmla="*/ 180657 h 832883"/>
              <a:gd name="connsiteX310" fmla="*/ 512613 w 693356"/>
              <a:gd name="connsiteY310" fmla="*/ 184080 h 832883"/>
              <a:gd name="connsiteX311" fmla="*/ 514326 w 693356"/>
              <a:gd name="connsiteY311" fmla="*/ 185793 h 832883"/>
              <a:gd name="connsiteX312" fmla="*/ 515183 w 693356"/>
              <a:gd name="connsiteY312" fmla="*/ 185793 h 832883"/>
              <a:gd name="connsiteX313" fmla="*/ 518606 w 693356"/>
              <a:gd name="connsiteY313" fmla="*/ 186648 h 832883"/>
              <a:gd name="connsiteX314" fmla="*/ 521173 w 693356"/>
              <a:gd name="connsiteY314" fmla="*/ 187504 h 832883"/>
              <a:gd name="connsiteX315" fmla="*/ 522886 w 693356"/>
              <a:gd name="connsiteY315" fmla="*/ 188360 h 832883"/>
              <a:gd name="connsiteX316" fmla="*/ 535726 w 693356"/>
              <a:gd name="connsiteY316" fmla="*/ 204624 h 832883"/>
              <a:gd name="connsiteX317" fmla="*/ 536583 w 693356"/>
              <a:gd name="connsiteY317" fmla="*/ 206337 h 832883"/>
              <a:gd name="connsiteX318" fmla="*/ 538292 w 693356"/>
              <a:gd name="connsiteY318" fmla="*/ 210617 h 832883"/>
              <a:gd name="connsiteX319" fmla="*/ 538292 w 693356"/>
              <a:gd name="connsiteY319" fmla="*/ 211472 h 832883"/>
              <a:gd name="connsiteX320" fmla="*/ 539149 w 693356"/>
              <a:gd name="connsiteY320" fmla="*/ 213184 h 832883"/>
              <a:gd name="connsiteX321" fmla="*/ 541716 w 693356"/>
              <a:gd name="connsiteY321" fmla="*/ 216608 h 832883"/>
              <a:gd name="connsiteX322" fmla="*/ 546852 w 693356"/>
              <a:gd name="connsiteY322" fmla="*/ 221744 h 832883"/>
              <a:gd name="connsiteX323" fmla="*/ 547709 w 693356"/>
              <a:gd name="connsiteY323" fmla="*/ 222600 h 832883"/>
              <a:gd name="connsiteX324" fmla="*/ 551989 w 693356"/>
              <a:gd name="connsiteY324" fmla="*/ 226880 h 832883"/>
              <a:gd name="connsiteX325" fmla="*/ 554556 w 693356"/>
              <a:gd name="connsiteY325" fmla="*/ 229448 h 832883"/>
              <a:gd name="connsiteX326" fmla="*/ 563115 w 693356"/>
              <a:gd name="connsiteY326" fmla="*/ 237152 h 832883"/>
              <a:gd name="connsiteX327" fmla="*/ 578526 w 693356"/>
              <a:gd name="connsiteY327" fmla="*/ 247424 h 832883"/>
              <a:gd name="connsiteX328" fmla="*/ 597355 w 693356"/>
              <a:gd name="connsiteY328" fmla="*/ 260264 h 832883"/>
              <a:gd name="connsiteX329" fmla="*/ 609343 w 693356"/>
              <a:gd name="connsiteY329" fmla="*/ 274816 h 832883"/>
              <a:gd name="connsiteX330" fmla="*/ 611909 w 693356"/>
              <a:gd name="connsiteY330" fmla="*/ 279952 h 832883"/>
              <a:gd name="connsiteX331" fmla="*/ 612766 w 693356"/>
              <a:gd name="connsiteY331" fmla="*/ 281664 h 832883"/>
              <a:gd name="connsiteX332" fmla="*/ 613623 w 693356"/>
              <a:gd name="connsiteY332" fmla="*/ 282519 h 832883"/>
              <a:gd name="connsiteX333" fmla="*/ 623035 w 693356"/>
              <a:gd name="connsiteY333" fmla="*/ 291079 h 832883"/>
              <a:gd name="connsiteX334" fmla="*/ 623892 w 693356"/>
              <a:gd name="connsiteY334" fmla="*/ 291936 h 832883"/>
              <a:gd name="connsiteX335" fmla="*/ 629886 w 693356"/>
              <a:gd name="connsiteY335" fmla="*/ 296216 h 832883"/>
              <a:gd name="connsiteX336" fmla="*/ 632452 w 693356"/>
              <a:gd name="connsiteY336" fmla="*/ 297928 h 832883"/>
              <a:gd name="connsiteX337" fmla="*/ 637589 w 693356"/>
              <a:gd name="connsiteY337" fmla="*/ 300496 h 832883"/>
              <a:gd name="connsiteX338" fmla="*/ 639302 w 693356"/>
              <a:gd name="connsiteY338" fmla="*/ 300496 h 832883"/>
              <a:gd name="connsiteX339" fmla="*/ 650429 w 693356"/>
              <a:gd name="connsiteY339" fmla="*/ 300496 h 832883"/>
              <a:gd name="connsiteX340" fmla="*/ 658989 w 693356"/>
              <a:gd name="connsiteY340" fmla="*/ 303063 h 832883"/>
              <a:gd name="connsiteX341" fmla="*/ 671829 w 693356"/>
              <a:gd name="connsiteY341" fmla="*/ 308199 h 832883"/>
              <a:gd name="connsiteX342" fmla="*/ 674395 w 693356"/>
              <a:gd name="connsiteY342" fmla="*/ 309056 h 832883"/>
              <a:gd name="connsiteX343" fmla="*/ 676965 w 693356"/>
              <a:gd name="connsiteY343" fmla="*/ 310768 h 832883"/>
              <a:gd name="connsiteX344" fmla="*/ 681245 w 693356"/>
              <a:gd name="connsiteY344" fmla="*/ 314192 h 832883"/>
              <a:gd name="connsiteX345" fmla="*/ 682955 w 693356"/>
              <a:gd name="connsiteY345" fmla="*/ 315903 h 832883"/>
              <a:gd name="connsiteX346" fmla="*/ 685525 w 693356"/>
              <a:gd name="connsiteY346" fmla="*/ 318472 h 832883"/>
              <a:gd name="connsiteX347" fmla="*/ 689805 w 693356"/>
              <a:gd name="connsiteY347" fmla="*/ 331312 h 832883"/>
              <a:gd name="connsiteX348" fmla="*/ 679532 w 693356"/>
              <a:gd name="connsiteY348" fmla="*/ 334736 h 832883"/>
              <a:gd name="connsiteX349" fmla="*/ 663269 w 693356"/>
              <a:gd name="connsiteY349" fmla="*/ 339872 h 832883"/>
              <a:gd name="connsiteX350" fmla="*/ 638446 w 693356"/>
              <a:gd name="connsiteY350" fmla="*/ 348432 h 832883"/>
              <a:gd name="connsiteX351" fmla="*/ 631595 w 693356"/>
              <a:gd name="connsiteY351" fmla="*/ 351856 h 832883"/>
              <a:gd name="connsiteX352" fmla="*/ 626462 w 693356"/>
              <a:gd name="connsiteY352" fmla="*/ 356136 h 832883"/>
              <a:gd name="connsiteX353" fmla="*/ 621326 w 693356"/>
              <a:gd name="connsiteY353" fmla="*/ 360416 h 832883"/>
              <a:gd name="connsiteX354" fmla="*/ 611909 w 693356"/>
              <a:gd name="connsiteY354" fmla="*/ 368976 h 832883"/>
              <a:gd name="connsiteX355" fmla="*/ 609343 w 693356"/>
              <a:gd name="connsiteY355" fmla="*/ 371543 h 832883"/>
              <a:gd name="connsiteX356" fmla="*/ 608486 w 693356"/>
              <a:gd name="connsiteY356" fmla="*/ 373256 h 832883"/>
              <a:gd name="connsiteX357" fmla="*/ 607629 w 693356"/>
              <a:gd name="connsiteY357" fmla="*/ 374967 h 832883"/>
              <a:gd name="connsiteX358" fmla="*/ 606772 w 693356"/>
              <a:gd name="connsiteY358" fmla="*/ 378391 h 832883"/>
              <a:gd name="connsiteX359" fmla="*/ 596503 w 693356"/>
              <a:gd name="connsiteY359" fmla="*/ 399791 h 832883"/>
              <a:gd name="connsiteX360" fmla="*/ 580235 w 693356"/>
              <a:gd name="connsiteY360" fmla="*/ 433175 h 832883"/>
              <a:gd name="connsiteX361" fmla="*/ 575955 w 693356"/>
              <a:gd name="connsiteY361" fmla="*/ 440879 h 832883"/>
              <a:gd name="connsiteX362" fmla="*/ 568252 w 693356"/>
              <a:gd name="connsiteY362" fmla="*/ 451151 h 832883"/>
              <a:gd name="connsiteX363" fmla="*/ 566543 w 693356"/>
              <a:gd name="connsiteY363" fmla="*/ 453718 h 832883"/>
              <a:gd name="connsiteX364" fmla="*/ 565686 w 693356"/>
              <a:gd name="connsiteY364" fmla="*/ 454575 h 832883"/>
              <a:gd name="connsiteX365" fmla="*/ 563972 w 693356"/>
              <a:gd name="connsiteY365" fmla="*/ 455431 h 832883"/>
              <a:gd name="connsiteX366" fmla="*/ 559692 w 693356"/>
              <a:gd name="connsiteY366" fmla="*/ 457998 h 832883"/>
              <a:gd name="connsiteX367" fmla="*/ 558836 w 693356"/>
              <a:gd name="connsiteY367" fmla="*/ 458855 h 832883"/>
              <a:gd name="connsiteX368" fmla="*/ 557983 w 693356"/>
              <a:gd name="connsiteY368" fmla="*/ 460567 h 832883"/>
              <a:gd name="connsiteX369" fmla="*/ 552846 w 693356"/>
              <a:gd name="connsiteY369" fmla="*/ 475118 h 832883"/>
              <a:gd name="connsiteX370" fmla="*/ 552846 w 693356"/>
              <a:gd name="connsiteY370" fmla="*/ 477687 h 832883"/>
              <a:gd name="connsiteX371" fmla="*/ 552846 w 693356"/>
              <a:gd name="connsiteY371" fmla="*/ 479398 h 832883"/>
              <a:gd name="connsiteX372" fmla="*/ 553703 w 693356"/>
              <a:gd name="connsiteY372" fmla="*/ 481111 h 832883"/>
              <a:gd name="connsiteX373" fmla="*/ 553703 w 693356"/>
              <a:gd name="connsiteY373" fmla="*/ 482822 h 832883"/>
              <a:gd name="connsiteX374" fmla="*/ 553703 w 693356"/>
              <a:gd name="connsiteY374" fmla="*/ 484535 h 832883"/>
              <a:gd name="connsiteX375" fmla="*/ 539149 w 693356"/>
              <a:gd name="connsiteY375" fmla="*/ 509358 h 832883"/>
              <a:gd name="connsiteX376" fmla="*/ 533156 w 693356"/>
              <a:gd name="connsiteY376" fmla="*/ 514495 h 832883"/>
              <a:gd name="connsiteX377" fmla="*/ 532303 w 693356"/>
              <a:gd name="connsiteY377" fmla="*/ 515351 h 832883"/>
              <a:gd name="connsiteX378" fmla="*/ 524596 w 693356"/>
              <a:gd name="connsiteY378" fmla="*/ 523911 h 832883"/>
              <a:gd name="connsiteX379" fmla="*/ 522886 w 693356"/>
              <a:gd name="connsiteY379" fmla="*/ 526478 h 832883"/>
              <a:gd name="connsiteX380" fmla="*/ 522029 w 693356"/>
              <a:gd name="connsiteY380" fmla="*/ 528191 h 832883"/>
              <a:gd name="connsiteX381" fmla="*/ 522029 w 693356"/>
              <a:gd name="connsiteY381" fmla="*/ 530758 h 832883"/>
              <a:gd name="connsiteX382" fmla="*/ 521173 w 693356"/>
              <a:gd name="connsiteY382" fmla="*/ 534182 h 832883"/>
              <a:gd name="connsiteX383" fmla="*/ 520316 w 693356"/>
              <a:gd name="connsiteY383" fmla="*/ 535895 h 832883"/>
              <a:gd name="connsiteX384" fmla="*/ 519463 w 693356"/>
              <a:gd name="connsiteY384" fmla="*/ 536751 h 832883"/>
              <a:gd name="connsiteX385" fmla="*/ 518606 w 693356"/>
              <a:gd name="connsiteY385" fmla="*/ 537606 h 832883"/>
              <a:gd name="connsiteX386" fmla="*/ 516893 w 693356"/>
              <a:gd name="connsiteY386" fmla="*/ 538462 h 832883"/>
              <a:gd name="connsiteX387" fmla="*/ 513469 w 693356"/>
              <a:gd name="connsiteY387" fmla="*/ 539318 h 832883"/>
              <a:gd name="connsiteX388" fmla="*/ 510046 w 693356"/>
              <a:gd name="connsiteY388" fmla="*/ 540175 h 832883"/>
              <a:gd name="connsiteX389" fmla="*/ 507476 w 693356"/>
              <a:gd name="connsiteY389" fmla="*/ 540175 h 832883"/>
              <a:gd name="connsiteX390" fmla="*/ 506623 w 693356"/>
              <a:gd name="connsiteY390" fmla="*/ 539318 h 832883"/>
              <a:gd name="connsiteX391" fmla="*/ 505766 w 693356"/>
              <a:gd name="connsiteY391" fmla="*/ 537606 h 832883"/>
              <a:gd name="connsiteX392" fmla="*/ 503196 w 693356"/>
              <a:gd name="connsiteY392" fmla="*/ 535895 h 832883"/>
              <a:gd name="connsiteX393" fmla="*/ 501486 w 693356"/>
              <a:gd name="connsiteY393" fmla="*/ 535038 h 832883"/>
              <a:gd name="connsiteX394" fmla="*/ 499773 w 693356"/>
              <a:gd name="connsiteY394" fmla="*/ 534182 h 832883"/>
              <a:gd name="connsiteX395" fmla="*/ 496350 w 693356"/>
              <a:gd name="connsiteY395" fmla="*/ 534182 h 832883"/>
              <a:gd name="connsiteX396" fmla="*/ 493783 w 693356"/>
              <a:gd name="connsiteY396" fmla="*/ 535895 h 832883"/>
              <a:gd name="connsiteX397" fmla="*/ 486076 w 693356"/>
              <a:gd name="connsiteY397" fmla="*/ 544455 h 832883"/>
              <a:gd name="connsiteX398" fmla="*/ 471526 w 693356"/>
              <a:gd name="connsiteY398" fmla="*/ 568422 h 832883"/>
              <a:gd name="connsiteX399" fmla="*/ 467247 w 693356"/>
              <a:gd name="connsiteY399" fmla="*/ 588110 h 832883"/>
              <a:gd name="connsiteX400" fmla="*/ 468103 w 693356"/>
              <a:gd name="connsiteY400" fmla="*/ 589822 h 832883"/>
              <a:gd name="connsiteX401" fmla="*/ 469813 w 693356"/>
              <a:gd name="connsiteY401" fmla="*/ 590678 h 832883"/>
              <a:gd name="connsiteX402" fmla="*/ 474093 w 693356"/>
              <a:gd name="connsiteY402" fmla="*/ 591535 h 832883"/>
              <a:gd name="connsiteX403" fmla="*/ 475806 w 693356"/>
              <a:gd name="connsiteY403" fmla="*/ 590678 h 832883"/>
              <a:gd name="connsiteX404" fmla="*/ 479230 w 693356"/>
              <a:gd name="connsiteY404" fmla="*/ 589822 h 832883"/>
              <a:gd name="connsiteX405" fmla="*/ 480086 w 693356"/>
              <a:gd name="connsiteY405" fmla="*/ 588966 h 832883"/>
              <a:gd name="connsiteX406" fmla="*/ 481796 w 693356"/>
              <a:gd name="connsiteY406" fmla="*/ 587255 h 832883"/>
              <a:gd name="connsiteX407" fmla="*/ 469813 w 693356"/>
              <a:gd name="connsiteY407" fmla="*/ 593246 h 832883"/>
              <a:gd name="connsiteX408" fmla="*/ 469813 w 693356"/>
              <a:gd name="connsiteY408" fmla="*/ 593246 h 8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</a:cxnLst>
            <a:rect l="l" t="t" r="r" b="b"/>
            <a:pathLst>
              <a:path w="693356" h="832883">
                <a:moveTo>
                  <a:pt x="469813" y="593246"/>
                </a:moveTo>
                <a:lnTo>
                  <a:pt x="469813" y="594958"/>
                </a:lnTo>
                <a:lnTo>
                  <a:pt x="468956" y="596670"/>
                </a:lnTo>
                <a:lnTo>
                  <a:pt x="466390" y="599238"/>
                </a:lnTo>
                <a:lnTo>
                  <a:pt x="463823" y="600950"/>
                </a:lnTo>
                <a:lnTo>
                  <a:pt x="462110" y="603518"/>
                </a:lnTo>
                <a:lnTo>
                  <a:pt x="460396" y="606086"/>
                </a:lnTo>
                <a:lnTo>
                  <a:pt x="458687" y="611222"/>
                </a:lnTo>
                <a:lnTo>
                  <a:pt x="450127" y="636046"/>
                </a:lnTo>
                <a:lnTo>
                  <a:pt x="450127" y="637757"/>
                </a:lnTo>
                <a:lnTo>
                  <a:pt x="450127" y="639470"/>
                </a:lnTo>
                <a:lnTo>
                  <a:pt x="451836" y="644606"/>
                </a:lnTo>
                <a:lnTo>
                  <a:pt x="453550" y="645462"/>
                </a:lnTo>
                <a:lnTo>
                  <a:pt x="454407" y="647174"/>
                </a:lnTo>
                <a:lnTo>
                  <a:pt x="455263" y="650597"/>
                </a:lnTo>
                <a:lnTo>
                  <a:pt x="456116" y="652310"/>
                </a:lnTo>
                <a:lnTo>
                  <a:pt x="455263" y="654022"/>
                </a:lnTo>
                <a:lnTo>
                  <a:pt x="449270" y="665150"/>
                </a:lnTo>
                <a:lnTo>
                  <a:pt x="448413" y="666861"/>
                </a:lnTo>
                <a:lnTo>
                  <a:pt x="444133" y="669430"/>
                </a:lnTo>
                <a:lnTo>
                  <a:pt x="442423" y="670286"/>
                </a:lnTo>
                <a:lnTo>
                  <a:pt x="440710" y="671141"/>
                </a:lnTo>
                <a:lnTo>
                  <a:pt x="437287" y="671997"/>
                </a:lnTo>
                <a:lnTo>
                  <a:pt x="436430" y="673710"/>
                </a:lnTo>
                <a:lnTo>
                  <a:pt x="435573" y="677134"/>
                </a:lnTo>
                <a:lnTo>
                  <a:pt x="433864" y="685694"/>
                </a:lnTo>
                <a:lnTo>
                  <a:pt x="433864" y="687406"/>
                </a:lnTo>
                <a:lnTo>
                  <a:pt x="433864" y="689117"/>
                </a:lnTo>
                <a:lnTo>
                  <a:pt x="434716" y="690830"/>
                </a:lnTo>
                <a:lnTo>
                  <a:pt x="436430" y="691686"/>
                </a:lnTo>
                <a:lnTo>
                  <a:pt x="438144" y="692541"/>
                </a:lnTo>
                <a:lnTo>
                  <a:pt x="439853" y="692541"/>
                </a:lnTo>
                <a:lnTo>
                  <a:pt x="441567" y="693397"/>
                </a:lnTo>
                <a:lnTo>
                  <a:pt x="443276" y="694254"/>
                </a:lnTo>
                <a:lnTo>
                  <a:pt x="444133" y="695966"/>
                </a:lnTo>
                <a:lnTo>
                  <a:pt x="445847" y="701101"/>
                </a:lnTo>
                <a:lnTo>
                  <a:pt x="445847" y="702814"/>
                </a:lnTo>
                <a:lnTo>
                  <a:pt x="446703" y="708805"/>
                </a:lnTo>
                <a:lnTo>
                  <a:pt x="446703" y="710517"/>
                </a:lnTo>
                <a:lnTo>
                  <a:pt x="445847" y="712230"/>
                </a:lnTo>
                <a:lnTo>
                  <a:pt x="444990" y="713941"/>
                </a:lnTo>
                <a:lnTo>
                  <a:pt x="444133" y="715654"/>
                </a:lnTo>
                <a:lnTo>
                  <a:pt x="444133" y="717365"/>
                </a:lnTo>
                <a:lnTo>
                  <a:pt x="444133" y="719077"/>
                </a:lnTo>
                <a:lnTo>
                  <a:pt x="445847" y="719934"/>
                </a:lnTo>
                <a:lnTo>
                  <a:pt x="456973" y="728494"/>
                </a:lnTo>
                <a:lnTo>
                  <a:pt x="458687" y="729350"/>
                </a:lnTo>
                <a:lnTo>
                  <a:pt x="460396" y="729350"/>
                </a:lnTo>
                <a:lnTo>
                  <a:pt x="464676" y="729350"/>
                </a:lnTo>
                <a:lnTo>
                  <a:pt x="466390" y="729350"/>
                </a:lnTo>
                <a:lnTo>
                  <a:pt x="466390" y="731061"/>
                </a:lnTo>
                <a:lnTo>
                  <a:pt x="468956" y="741334"/>
                </a:lnTo>
                <a:lnTo>
                  <a:pt x="468956" y="743045"/>
                </a:lnTo>
                <a:lnTo>
                  <a:pt x="466390" y="749894"/>
                </a:lnTo>
                <a:lnTo>
                  <a:pt x="461253" y="760165"/>
                </a:lnTo>
                <a:lnTo>
                  <a:pt x="452693" y="777285"/>
                </a:lnTo>
                <a:lnTo>
                  <a:pt x="451836" y="778997"/>
                </a:lnTo>
                <a:lnTo>
                  <a:pt x="448413" y="782421"/>
                </a:lnTo>
                <a:lnTo>
                  <a:pt x="445847" y="784133"/>
                </a:lnTo>
                <a:lnTo>
                  <a:pt x="444133" y="784989"/>
                </a:lnTo>
                <a:lnTo>
                  <a:pt x="443276" y="785845"/>
                </a:lnTo>
                <a:lnTo>
                  <a:pt x="439853" y="788413"/>
                </a:lnTo>
                <a:lnTo>
                  <a:pt x="439853" y="790125"/>
                </a:lnTo>
                <a:lnTo>
                  <a:pt x="440710" y="791837"/>
                </a:lnTo>
                <a:lnTo>
                  <a:pt x="442423" y="792693"/>
                </a:lnTo>
                <a:lnTo>
                  <a:pt x="438996" y="793549"/>
                </a:lnTo>
                <a:lnTo>
                  <a:pt x="436430" y="794405"/>
                </a:lnTo>
                <a:lnTo>
                  <a:pt x="425304" y="797829"/>
                </a:lnTo>
                <a:lnTo>
                  <a:pt x="414173" y="806389"/>
                </a:lnTo>
                <a:lnTo>
                  <a:pt x="413316" y="807245"/>
                </a:lnTo>
                <a:lnTo>
                  <a:pt x="407327" y="814949"/>
                </a:lnTo>
                <a:lnTo>
                  <a:pt x="405613" y="816661"/>
                </a:lnTo>
                <a:lnTo>
                  <a:pt x="402190" y="823509"/>
                </a:lnTo>
                <a:lnTo>
                  <a:pt x="397910" y="830356"/>
                </a:lnTo>
                <a:lnTo>
                  <a:pt x="397053" y="831213"/>
                </a:lnTo>
                <a:lnTo>
                  <a:pt x="381647" y="832069"/>
                </a:lnTo>
                <a:lnTo>
                  <a:pt x="380790" y="832069"/>
                </a:lnTo>
                <a:lnTo>
                  <a:pt x="379933" y="831213"/>
                </a:lnTo>
                <a:lnTo>
                  <a:pt x="379076" y="829501"/>
                </a:lnTo>
                <a:lnTo>
                  <a:pt x="378224" y="827789"/>
                </a:lnTo>
                <a:lnTo>
                  <a:pt x="378224" y="826076"/>
                </a:lnTo>
                <a:lnTo>
                  <a:pt x="378224" y="824365"/>
                </a:lnTo>
                <a:lnTo>
                  <a:pt x="375653" y="815805"/>
                </a:lnTo>
                <a:lnTo>
                  <a:pt x="374797" y="814093"/>
                </a:lnTo>
                <a:lnTo>
                  <a:pt x="373944" y="812381"/>
                </a:lnTo>
                <a:lnTo>
                  <a:pt x="373087" y="811525"/>
                </a:lnTo>
                <a:lnTo>
                  <a:pt x="371373" y="810669"/>
                </a:lnTo>
                <a:lnTo>
                  <a:pt x="366237" y="808101"/>
                </a:lnTo>
                <a:lnTo>
                  <a:pt x="365384" y="808101"/>
                </a:lnTo>
                <a:lnTo>
                  <a:pt x="361957" y="807245"/>
                </a:lnTo>
                <a:lnTo>
                  <a:pt x="360247" y="806389"/>
                </a:lnTo>
                <a:lnTo>
                  <a:pt x="357677" y="805533"/>
                </a:lnTo>
                <a:lnTo>
                  <a:pt x="354253" y="804676"/>
                </a:lnTo>
                <a:lnTo>
                  <a:pt x="351687" y="803821"/>
                </a:lnTo>
                <a:lnTo>
                  <a:pt x="349973" y="802965"/>
                </a:lnTo>
                <a:lnTo>
                  <a:pt x="344837" y="797829"/>
                </a:lnTo>
                <a:lnTo>
                  <a:pt x="341414" y="794405"/>
                </a:lnTo>
                <a:lnTo>
                  <a:pt x="340557" y="792693"/>
                </a:lnTo>
                <a:lnTo>
                  <a:pt x="340557" y="791837"/>
                </a:lnTo>
                <a:lnTo>
                  <a:pt x="339704" y="788413"/>
                </a:lnTo>
                <a:lnTo>
                  <a:pt x="337990" y="784989"/>
                </a:lnTo>
                <a:lnTo>
                  <a:pt x="336277" y="782421"/>
                </a:lnTo>
                <a:lnTo>
                  <a:pt x="335424" y="781565"/>
                </a:lnTo>
                <a:lnTo>
                  <a:pt x="316591" y="773005"/>
                </a:lnTo>
                <a:lnTo>
                  <a:pt x="286631" y="753317"/>
                </a:lnTo>
                <a:lnTo>
                  <a:pt x="283208" y="752461"/>
                </a:lnTo>
                <a:lnTo>
                  <a:pt x="266944" y="749894"/>
                </a:lnTo>
                <a:lnTo>
                  <a:pt x="255814" y="748181"/>
                </a:lnTo>
                <a:lnTo>
                  <a:pt x="253248" y="748181"/>
                </a:lnTo>
                <a:lnTo>
                  <a:pt x="242117" y="749037"/>
                </a:lnTo>
                <a:lnTo>
                  <a:pt x="239551" y="749037"/>
                </a:lnTo>
                <a:lnTo>
                  <a:pt x="236128" y="749894"/>
                </a:lnTo>
                <a:lnTo>
                  <a:pt x="234414" y="750749"/>
                </a:lnTo>
                <a:lnTo>
                  <a:pt x="230134" y="752461"/>
                </a:lnTo>
                <a:lnTo>
                  <a:pt x="226711" y="754174"/>
                </a:lnTo>
                <a:lnTo>
                  <a:pt x="224145" y="755885"/>
                </a:lnTo>
                <a:lnTo>
                  <a:pt x="222431" y="756741"/>
                </a:lnTo>
                <a:lnTo>
                  <a:pt x="219008" y="758454"/>
                </a:lnTo>
                <a:lnTo>
                  <a:pt x="217294" y="759309"/>
                </a:lnTo>
                <a:lnTo>
                  <a:pt x="215585" y="760165"/>
                </a:lnTo>
                <a:lnTo>
                  <a:pt x="207025" y="761877"/>
                </a:lnTo>
                <a:lnTo>
                  <a:pt x="201888" y="761877"/>
                </a:lnTo>
                <a:lnTo>
                  <a:pt x="198465" y="761877"/>
                </a:lnTo>
                <a:lnTo>
                  <a:pt x="195038" y="761021"/>
                </a:lnTo>
                <a:lnTo>
                  <a:pt x="194185" y="761021"/>
                </a:lnTo>
                <a:lnTo>
                  <a:pt x="190758" y="759309"/>
                </a:lnTo>
                <a:lnTo>
                  <a:pt x="175351" y="758454"/>
                </a:lnTo>
                <a:lnTo>
                  <a:pt x="146248" y="756741"/>
                </a:lnTo>
                <a:lnTo>
                  <a:pt x="140255" y="756741"/>
                </a:lnTo>
                <a:lnTo>
                  <a:pt x="140255" y="756741"/>
                </a:lnTo>
                <a:lnTo>
                  <a:pt x="141111" y="755029"/>
                </a:lnTo>
                <a:lnTo>
                  <a:pt x="141111" y="753317"/>
                </a:lnTo>
                <a:lnTo>
                  <a:pt x="141111" y="744757"/>
                </a:lnTo>
                <a:lnTo>
                  <a:pt x="141111" y="743045"/>
                </a:lnTo>
                <a:lnTo>
                  <a:pt x="140255" y="741334"/>
                </a:lnTo>
                <a:lnTo>
                  <a:pt x="134265" y="736197"/>
                </a:lnTo>
                <a:lnTo>
                  <a:pt x="133408" y="734485"/>
                </a:lnTo>
                <a:lnTo>
                  <a:pt x="132552" y="731061"/>
                </a:lnTo>
                <a:lnTo>
                  <a:pt x="132552" y="729350"/>
                </a:lnTo>
                <a:lnTo>
                  <a:pt x="132552" y="725925"/>
                </a:lnTo>
                <a:lnTo>
                  <a:pt x="132552" y="724214"/>
                </a:lnTo>
                <a:lnTo>
                  <a:pt x="136832" y="710517"/>
                </a:lnTo>
                <a:lnTo>
                  <a:pt x="141968" y="696821"/>
                </a:lnTo>
                <a:lnTo>
                  <a:pt x="144535" y="691686"/>
                </a:lnTo>
                <a:lnTo>
                  <a:pt x="146248" y="689117"/>
                </a:lnTo>
                <a:lnTo>
                  <a:pt x="151385" y="682270"/>
                </a:lnTo>
                <a:lnTo>
                  <a:pt x="156518" y="675421"/>
                </a:lnTo>
                <a:lnTo>
                  <a:pt x="159945" y="669430"/>
                </a:lnTo>
                <a:lnTo>
                  <a:pt x="160798" y="667717"/>
                </a:lnTo>
                <a:lnTo>
                  <a:pt x="160798" y="666006"/>
                </a:lnTo>
                <a:lnTo>
                  <a:pt x="160798" y="660870"/>
                </a:lnTo>
                <a:lnTo>
                  <a:pt x="160798" y="659157"/>
                </a:lnTo>
                <a:lnTo>
                  <a:pt x="153951" y="648030"/>
                </a:lnTo>
                <a:lnTo>
                  <a:pt x="152238" y="647174"/>
                </a:lnTo>
                <a:lnTo>
                  <a:pt x="148815" y="646317"/>
                </a:lnTo>
                <a:lnTo>
                  <a:pt x="145391" y="646317"/>
                </a:lnTo>
                <a:lnTo>
                  <a:pt x="141968" y="645462"/>
                </a:lnTo>
                <a:lnTo>
                  <a:pt x="136832" y="644606"/>
                </a:lnTo>
                <a:lnTo>
                  <a:pt x="127415" y="642037"/>
                </a:lnTo>
                <a:lnTo>
                  <a:pt x="114575" y="636046"/>
                </a:lnTo>
                <a:lnTo>
                  <a:pt x="112865" y="634334"/>
                </a:lnTo>
                <a:lnTo>
                  <a:pt x="112008" y="632622"/>
                </a:lnTo>
                <a:lnTo>
                  <a:pt x="103449" y="608654"/>
                </a:lnTo>
                <a:lnTo>
                  <a:pt x="102592" y="606942"/>
                </a:lnTo>
                <a:lnTo>
                  <a:pt x="99169" y="592390"/>
                </a:lnTo>
                <a:lnTo>
                  <a:pt x="91465" y="553015"/>
                </a:lnTo>
                <a:lnTo>
                  <a:pt x="83758" y="526478"/>
                </a:lnTo>
                <a:lnTo>
                  <a:pt x="86329" y="522198"/>
                </a:lnTo>
                <a:lnTo>
                  <a:pt x="87185" y="520486"/>
                </a:lnTo>
                <a:lnTo>
                  <a:pt x="83758" y="502511"/>
                </a:lnTo>
                <a:lnTo>
                  <a:pt x="80335" y="468271"/>
                </a:lnTo>
                <a:lnTo>
                  <a:pt x="78626" y="455431"/>
                </a:lnTo>
                <a:lnTo>
                  <a:pt x="76912" y="436599"/>
                </a:lnTo>
                <a:lnTo>
                  <a:pt x="76912" y="434031"/>
                </a:lnTo>
                <a:lnTo>
                  <a:pt x="76912" y="432319"/>
                </a:lnTo>
                <a:lnTo>
                  <a:pt x="75198" y="430607"/>
                </a:lnTo>
                <a:lnTo>
                  <a:pt x="73489" y="428895"/>
                </a:lnTo>
                <a:lnTo>
                  <a:pt x="66638" y="423759"/>
                </a:lnTo>
                <a:lnTo>
                  <a:pt x="73489" y="419479"/>
                </a:lnTo>
                <a:lnTo>
                  <a:pt x="74346" y="418623"/>
                </a:lnTo>
                <a:lnTo>
                  <a:pt x="76055" y="416911"/>
                </a:lnTo>
                <a:lnTo>
                  <a:pt x="78626" y="411775"/>
                </a:lnTo>
                <a:lnTo>
                  <a:pt x="80335" y="407496"/>
                </a:lnTo>
                <a:lnTo>
                  <a:pt x="81192" y="404927"/>
                </a:lnTo>
                <a:lnTo>
                  <a:pt x="81192" y="401503"/>
                </a:lnTo>
                <a:lnTo>
                  <a:pt x="76055" y="374111"/>
                </a:lnTo>
                <a:lnTo>
                  <a:pt x="75198" y="370687"/>
                </a:lnTo>
                <a:lnTo>
                  <a:pt x="74346" y="368976"/>
                </a:lnTo>
                <a:lnTo>
                  <a:pt x="70066" y="361272"/>
                </a:lnTo>
                <a:lnTo>
                  <a:pt x="66638" y="356136"/>
                </a:lnTo>
                <a:lnTo>
                  <a:pt x="65786" y="354423"/>
                </a:lnTo>
                <a:lnTo>
                  <a:pt x="64072" y="350143"/>
                </a:lnTo>
                <a:lnTo>
                  <a:pt x="64072" y="348432"/>
                </a:lnTo>
                <a:lnTo>
                  <a:pt x="64072" y="347576"/>
                </a:lnTo>
                <a:lnTo>
                  <a:pt x="64072" y="345863"/>
                </a:lnTo>
                <a:lnTo>
                  <a:pt x="66638" y="341583"/>
                </a:lnTo>
                <a:lnTo>
                  <a:pt x="67495" y="339872"/>
                </a:lnTo>
                <a:lnTo>
                  <a:pt x="68352" y="337303"/>
                </a:lnTo>
                <a:lnTo>
                  <a:pt x="68352" y="334736"/>
                </a:lnTo>
                <a:lnTo>
                  <a:pt x="65786" y="312479"/>
                </a:lnTo>
                <a:lnTo>
                  <a:pt x="62358" y="301352"/>
                </a:lnTo>
                <a:lnTo>
                  <a:pt x="60649" y="297072"/>
                </a:lnTo>
                <a:lnTo>
                  <a:pt x="60649" y="295359"/>
                </a:lnTo>
                <a:lnTo>
                  <a:pt x="60649" y="291936"/>
                </a:lnTo>
                <a:lnTo>
                  <a:pt x="61506" y="289368"/>
                </a:lnTo>
                <a:lnTo>
                  <a:pt x="63215" y="285088"/>
                </a:lnTo>
                <a:lnTo>
                  <a:pt x="65786" y="281664"/>
                </a:lnTo>
                <a:lnTo>
                  <a:pt x="67495" y="279096"/>
                </a:lnTo>
                <a:lnTo>
                  <a:pt x="68352" y="276528"/>
                </a:lnTo>
                <a:lnTo>
                  <a:pt x="68352" y="274816"/>
                </a:lnTo>
                <a:lnTo>
                  <a:pt x="68352" y="271392"/>
                </a:lnTo>
                <a:lnTo>
                  <a:pt x="68352" y="270536"/>
                </a:lnTo>
                <a:lnTo>
                  <a:pt x="68352" y="267968"/>
                </a:lnTo>
                <a:lnTo>
                  <a:pt x="68352" y="266256"/>
                </a:lnTo>
                <a:lnTo>
                  <a:pt x="67495" y="263688"/>
                </a:lnTo>
                <a:lnTo>
                  <a:pt x="59792" y="254272"/>
                </a:lnTo>
                <a:lnTo>
                  <a:pt x="58078" y="252560"/>
                </a:lnTo>
                <a:lnTo>
                  <a:pt x="57226" y="251704"/>
                </a:lnTo>
                <a:lnTo>
                  <a:pt x="56369" y="250848"/>
                </a:lnTo>
                <a:lnTo>
                  <a:pt x="55512" y="249992"/>
                </a:lnTo>
                <a:lnTo>
                  <a:pt x="55512" y="247424"/>
                </a:lnTo>
                <a:lnTo>
                  <a:pt x="55512" y="245712"/>
                </a:lnTo>
                <a:lnTo>
                  <a:pt x="53798" y="238864"/>
                </a:lnTo>
                <a:lnTo>
                  <a:pt x="52946" y="235440"/>
                </a:lnTo>
                <a:lnTo>
                  <a:pt x="51232" y="231160"/>
                </a:lnTo>
                <a:lnTo>
                  <a:pt x="48666" y="226024"/>
                </a:lnTo>
                <a:lnTo>
                  <a:pt x="48666" y="225168"/>
                </a:lnTo>
                <a:lnTo>
                  <a:pt x="45238" y="220888"/>
                </a:lnTo>
                <a:lnTo>
                  <a:pt x="42672" y="215752"/>
                </a:lnTo>
                <a:lnTo>
                  <a:pt x="28118" y="184937"/>
                </a:lnTo>
                <a:lnTo>
                  <a:pt x="21272" y="170384"/>
                </a:lnTo>
                <a:lnTo>
                  <a:pt x="18706" y="164393"/>
                </a:lnTo>
                <a:lnTo>
                  <a:pt x="16135" y="158400"/>
                </a:lnTo>
                <a:lnTo>
                  <a:pt x="13569" y="148984"/>
                </a:lnTo>
                <a:lnTo>
                  <a:pt x="10146" y="140424"/>
                </a:lnTo>
                <a:lnTo>
                  <a:pt x="5009" y="127584"/>
                </a:lnTo>
                <a:lnTo>
                  <a:pt x="1586" y="119024"/>
                </a:lnTo>
                <a:lnTo>
                  <a:pt x="-128" y="114745"/>
                </a:lnTo>
                <a:lnTo>
                  <a:pt x="-985" y="111320"/>
                </a:lnTo>
                <a:lnTo>
                  <a:pt x="-3551" y="101049"/>
                </a:lnTo>
                <a:lnTo>
                  <a:pt x="-3551" y="99337"/>
                </a:lnTo>
                <a:lnTo>
                  <a:pt x="-3551" y="94200"/>
                </a:lnTo>
                <a:lnTo>
                  <a:pt x="-2694" y="89920"/>
                </a:lnTo>
                <a:lnTo>
                  <a:pt x="-128" y="84785"/>
                </a:lnTo>
                <a:lnTo>
                  <a:pt x="2439" y="81360"/>
                </a:lnTo>
                <a:lnTo>
                  <a:pt x="4152" y="79649"/>
                </a:lnTo>
                <a:lnTo>
                  <a:pt x="8432" y="74513"/>
                </a:lnTo>
                <a:lnTo>
                  <a:pt x="15279" y="65097"/>
                </a:lnTo>
                <a:lnTo>
                  <a:pt x="16135" y="63385"/>
                </a:lnTo>
                <a:lnTo>
                  <a:pt x="26409" y="46265"/>
                </a:lnTo>
                <a:lnTo>
                  <a:pt x="27266" y="44553"/>
                </a:lnTo>
                <a:lnTo>
                  <a:pt x="27266" y="42841"/>
                </a:lnTo>
                <a:lnTo>
                  <a:pt x="28118" y="36849"/>
                </a:lnTo>
                <a:lnTo>
                  <a:pt x="28118" y="35138"/>
                </a:lnTo>
                <a:lnTo>
                  <a:pt x="29832" y="35138"/>
                </a:lnTo>
                <a:lnTo>
                  <a:pt x="30689" y="35138"/>
                </a:lnTo>
                <a:lnTo>
                  <a:pt x="30689" y="33425"/>
                </a:lnTo>
                <a:lnTo>
                  <a:pt x="30689" y="32569"/>
                </a:lnTo>
                <a:lnTo>
                  <a:pt x="30689" y="28289"/>
                </a:lnTo>
                <a:lnTo>
                  <a:pt x="30689" y="26578"/>
                </a:lnTo>
                <a:lnTo>
                  <a:pt x="27266" y="20585"/>
                </a:lnTo>
                <a:lnTo>
                  <a:pt x="26409" y="19729"/>
                </a:lnTo>
                <a:lnTo>
                  <a:pt x="34112" y="12025"/>
                </a:lnTo>
                <a:lnTo>
                  <a:pt x="85472" y="10314"/>
                </a:lnTo>
                <a:lnTo>
                  <a:pt x="105158" y="9457"/>
                </a:lnTo>
                <a:lnTo>
                  <a:pt x="127415" y="5177"/>
                </a:lnTo>
                <a:lnTo>
                  <a:pt x="135118" y="5177"/>
                </a:lnTo>
                <a:lnTo>
                  <a:pt x="137688" y="5177"/>
                </a:lnTo>
                <a:lnTo>
                  <a:pt x="146248" y="2609"/>
                </a:lnTo>
                <a:lnTo>
                  <a:pt x="152238" y="41"/>
                </a:lnTo>
                <a:lnTo>
                  <a:pt x="153951" y="-815"/>
                </a:lnTo>
                <a:lnTo>
                  <a:pt x="159088" y="-815"/>
                </a:lnTo>
                <a:lnTo>
                  <a:pt x="183911" y="897"/>
                </a:lnTo>
                <a:lnTo>
                  <a:pt x="205311" y="3465"/>
                </a:lnTo>
                <a:lnTo>
                  <a:pt x="236128" y="7745"/>
                </a:lnTo>
                <a:lnTo>
                  <a:pt x="236985" y="7745"/>
                </a:lnTo>
                <a:lnTo>
                  <a:pt x="237837" y="7745"/>
                </a:lnTo>
                <a:lnTo>
                  <a:pt x="256671" y="18018"/>
                </a:lnTo>
                <a:lnTo>
                  <a:pt x="258385" y="18873"/>
                </a:lnTo>
                <a:lnTo>
                  <a:pt x="259237" y="19729"/>
                </a:lnTo>
                <a:lnTo>
                  <a:pt x="261808" y="22298"/>
                </a:lnTo>
                <a:lnTo>
                  <a:pt x="264374" y="25721"/>
                </a:lnTo>
                <a:lnTo>
                  <a:pt x="265231" y="26578"/>
                </a:lnTo>
                <a:lnTo>
                  <a:pt x="279784" y="35993"/>
                </a:lnTo>
                <a:lnTo>
                  <a:pt x="283208" y="37705"/>
                </a:lnTo>
                <a:lnTo>
                  <a:pt x="306317" y="48833"/>
                </a:lnTo>
                <a:lnTo>
                  <a:pt x="322584" y="59105"/>
                </a:lnTo>
                <a:lnTo>
                  <a:pt x="323437" y="59105"/>
                </a:lnTo>
                <a:lnTo>
                  <a:pt x="337134" y="64241"/>
                </a:lnTo>
                <a:lnTo>
                  <a:pt x="338847" y="65097"/>
                </a:lnTo>
                <a:lnTo>
                  <a:pt x="364527" y="81360"/>
                </a:lnTo>
                <a:lnTo>
                  <a:pt x="386784" y="95913"/>
                </a:lnTo>
                <a:lnTo>
                  <a:pt x="387636" y="95913"/>
                </a:lnTo>
                <a:lnTo>
                  <a:pt x="389350" y="96769"/>
                </a:lnTo>
                <a:lnTo>
                  <a:pt x="390207" y="96769"/>
                </a:lnTo>
                <a:lnTo>
                  <a:pt x="396196" y="96769"/>
                </a:lnTo>
                <a:lnTo>
                  <a:pt x="400476" y="97625"/>
                </a:lnTo>
                <a:lnTo>
                  <a:pt x="401333" y="98480"/>
                </a:lnTo>
                <a:lnTo>
                  <a:pt x="406470" y="101905"/>
                </a:lnTo>
                <a:lnTo>
                  <a:pt x="410750" y="108753"/>
                </a:lnTo>
                <a:lnTo>
                  <a:pt x="423590" y="121593"/>
                </a:lnTo>
                <a:lnTo>
                  <a:pt x="454407" y="142993"/>
                </a:lnTo>
                <a:lnTo>
                  <a:pt x="456116" y="143849"/>
                </a:lnTo>
                <a:lnTo>
                  <a:pt x="459543" y="145560"/>
                </a:lnTo>
                <a:lnTo>
                  <a:pt x="460396" y="145560"/>
                </a:lnTo>
                <a:lnTo>
                  <a:pt x="476663" y="149840"/>
                </a:lnTo>
                <a:lnTo>
                  <a:pt x="477516" y="149840"/>
                </a:lnTo>
                <a:lnTo>
                  <a:pt x="481796" y="149840"/>
                </a:lnTo>
                <a:lnTo>
                  <a:pt x="484366" y="149840"/>
                </a:lnTo>
                <a:lnTo>
                  <a:pt x="509189" y="180657"/>
                </a:lnTo>
                <a:lnTo>
                  <a:pt x="512613" y="184080"/>
                </a:lnTo>
                <a:lnTo>
                  <a:pt x="514326" y="185793"/>
                </a:lnTo>
                <a:lnTo>
                  <a:pt x="515183" y="185793"/>
                </a:lnTo>
                <a:lnTo>
                  <a:pt x="518606" y="186648"/>
                </a:lnTo>
                <a:lnTo>
                  <a:pt x="521173" y="187504"/>
                </a:lnTo>
                <a:lnTo>
                  <a:pt x="522886" y="188360"/>
                </a:lnTo>
                <a:lnTo>
                  <a:pt x="535726" y="204624"/>
                </a:lnTo>
                <a:lnTo>
                  <a:pt x="536583" y="206337"/>
                </a:lnTo>
                <a:lnTo>
                  <a:pt x="538292" y="210617"/>
                </a:lnTo>
                <a:lnTo>
                  <a:pt x="538292" y="211472"/>
                </a:lnTo>
                <a:lnTo>
                  <a:pt x="539149" y="213184"/>
                </a:lnTo>
                <a:lnTo>
                  <a:pt x="541716" y="216608"/>
                </a:lnTo>
                <a:lnTo>
                  <a:pt x="546852" y="221744"/>
                </a:lnTo>
                <a:lnTo>
                  <a:pt x="547709" y="222600"/>
                </a:lnTo>
                <a:lnTo>
                  <a:pt x="551989" y="226880"/>
                </a:lnTo>
                <a:lnTo>
                  <a:pt x="554556" y="229448"/>
                </a:lnTo>
                <a:lnTo>
                  <a:pt x="563115" y="237152"/>
                </a:lnTo>
                <a:lnTo>
                  <a:pt x="578526" y="247424"/>
                </a:lnTo>
                <a:lnTo>
                  <a:pt x="597355" y="260264"/>
                </a:lnTo>
                <a:lnTo>
                  <a:pt x="609343" y="274816"/>
                </a:lnTo>
                <a:lnTo>
                  <a:pt x="611909" y="279952"/>
                </a:lnTo>
                <a:lnTo>
                  <a:pt x="612766" y="281664"/>
                </a:lnTo>
                <a:lnTo>
                  <a:pt x="613623" y="282519"/>
                </a:lnTo>
                <a:lnTo>
                  <a:pt x="623035" y="291079"/>
                </a:lnTo>
                <a:lnTo>
                  <a:pt x="623892" y="291936"/>
                </a:lnTo>
                <a:lnTo>
                  <a:pt x="629886" y="296216"/>
                </a:lnTo>
                <a:lnTo>
                  <a:pt x="632452" y="297928"/>
                </a:lnTo>
                <a:lnTo>
                  <a:pt x="637589" y="300496"/>
                </a:lnTo>
                <a:lnTo>
                  <a:pt x="639302" y="300496"/>
                </a:lnTo>
                <a:lnTo>
                  <a:pt x="650429" y="300496"/>
                </a:lnTo>
                <a:lnTo>
                  <a:pt x="658989" y="303063"/>
                </a:lnTo>
                <a:lnTo>
                  <a:pt x="671829" y="308199"/>
                </a:lnTo>
                <a:lnTo>
                  <a:pt x="674395" y="309056"/>
                </a:lnTo>
                <a:lnTo>
                  <a:pt x="676965" y="310768"/>
                </a:lnTo>
                <a:lnTo>
                  <a:pt x="681245" y="314192"/>
                </a:lnTo>
                <a:lnTo>
                  <a:pt x="682955" y="315903"/>
                </a:lnTo>
                <a:lnTo>
                  <a:pt x="685525" y="318472"/>
                </a:lnTo>
                <a:lnTo>
                  <a:pt x="689805" y="331312"/>
                </a:lnTo>
                <a:lnTo>
                  <a:pt x="679532" y="334736"/>
                </a:lnTo>
                <a:lnTo>
                  <a:pt x="663269" y="339872"/>
                </a:lnTo>
                <a:lnTo>
                  <a:pt x="638446" y="348432"/>
                </a:lnTo>
                <a:lnTo>
                  <a:pt x="631595" y="351856"/>
                </a:lnTo>
                <a:lnTo>
                  <a:pt x="626462" y="356136"/>
                </a:lnTo>
                <a:lnTo>
                  <a:pt x="621326" y="360416"/>
                </a:lnTo>
                <a:lnTo>
                  <a:pt x="611909" y="368976"/>
                </a:lnTo>
                <a:lnTo>
                  <a:pt x="609343" y="371543"/>
                </a:lnTo>
                <a:lnTo>
                  <a:pt x="608486" y="373256"/>
                </a:lnTo>
                <a:lnTo>
                  <a:pt x="607629" y="374967"/>
                </a:lnTo>
                <a:lnTo>
                  <a:pt x="606772" y="378391"/>
                </a:lnTo>
                <a:lnTo>
                  <a:pt x="596503" y="399791"/>
                </a:lnTo>
                <a:lnTo>
                  <a:pt x="580235" y="433175"/>
                </a:lnTo>
                <a:lnTo>
                  <a:pt x="575955" y="440879"/>
                </a:lnTo>
                <a:lnTo>
                  <a:pt x="568252" y="451151"/>
                </a:lnTo>
                <a:lnTo>
                  <a:pt x="566543" y="453718"/>
                </a:lnTo>
                <a:lnTo>
                  <a:pt x="565686" y="454575"/>
                </a:lnTo>
                <a:lnTo>
                  <a:pt x="563972" y="455431"/>
                </a:lnTo>
                <a:lnTo>
                  <a:pt x="559692" y="457998"/>
                </a:lnTo>
                <a:lnTo>
                  <a:pt x="558836" y="458855"/>
                </a:lnTo>
                <a:lnTo>
                  <a:pt x="557983" y="460567"/>
                </a:lnTo>
                <a:lnTo>
                  <a:pt x="552846" y="475118"/>
                </a:lnTo>
                <a:lnTo>
                  <a:pt x="552846" y="477687"/>
                </a:lnTo>
                <a:lnTo>
                  <a:pt x="552846" y="479398"/>
                </a:lnTo>
                <a:lnTo>
                  <a:pt x="553703" y="481111"/>
                </a:lnTo>
                <a:lnTo>
                  <a:pt x="553703" y="482822"/>
                </a:lnTo>
                <a:lnTo>
                  <a:pt x="553703" y="484535"/>
                </a:lnTo>
                <a:lnTo>
                  <a:pt x="539149" y="509358"/>
                </a:lnTo>
                <a:lnTo>
                  <a:pt x="533156" y="514495"/>
                </a:lnTo>
                <a:lnTo>
                  <a:pt x="532303" y="515351"/>
                </a:lnTo>
                <a:lnTo>
                  <a:pt x="524596" y="523911"/>
                </a:lnTo>
                <a:lnTo>
                  <a:pt x="522886" y="526478"/>
                </a:lnTo>
                <a:lnTo>
                  <a:pt x="522029" y="528191"/>
                </a:lnTo>
                <a:lnTo>
                  <a:pt x="522029" y="530758"/>
                </a:lnTo>
                <a:lnTo>
                  <a:pt x="521173" y="534182"/>
                </a:lnTo>
                <a:lnTo>
                  <a:pt x="520316" y="535895"/>
                </a:lnTo>
                <a:lnTo>
                  <a:pt x="519463" y="536751"/>
                </a:lnTo>
                <a:lnTo>
                  <a:pt x="518606" y="537606"/>
                </a:lnTo>
                <a:lnTo>
                  <a:pt x="516893" y="538462"/>
                </a:lnTo>
                <a:lnTo>
                  <a:pt x="513469" y="539318"/>
                </a:lnTo>
                <a:lnTo>
                  <a:pt x="510046" y="540175"/>
                </a:lnTo>
                <a:lnTo>
                  <a:pt x="507476" y="540175"/>
                </a:lnTo>
                <a:lnTo>
                  <a:pt x="506623" y="539318"/>
                </a:lnTo>
                <a:lnTo>
                  <a:pt x="505766" y="537606"/>
                </a:lnTo>
                <a:lnTo>
                  <a:pt x="503196" y="535895"/>
                </a:lnTo>
                <a:lnTo>
                  <a:pt x="501486" y="535038"/>
                </a:lnTo>
                <a:lnTo>
                  <a:pt x="499773" y="534182"/>
                </a:lnTo>
                <a:lnTo>
                  <a:pt x="496350" y="534182"/>
                </a:lnTo>
                <a:lnTo>
                  <a:pt x="493783" y="535895"/>
                </a:lnTo>
                <a:lnTo>
                  <a:pt x="486076" y="544455"/>
                </a:lnTo>
                <a:lnTo>
                  <a:pt x="471526" y="568422"/>
                </a:lnTo>
                <a:lnTo>
                  <a:pt x="467247" y="588110"/>
                </a:lnTo>
                <a:lnTo>
                  <a:pt x="468103" y="589822"/>
                </a:lnTo>
                <a:lnTo>
                  <a:pt x="469813" y="590678"/>
                </a:lnTo>
                <a:lnTo>
                  <a:pt x="474093" y="591535"/>
                </a:lnTo>
                <a:lnTo>
                  <a:pt x="475806" y="590678"/>
                </a:lnTo>
                <a:lnTo>
                  <a:pt x="479230" y="589822"/>
                </a:lnTo>
                <a:lnTo>
                  <a:pt x="480086" y="588966"/>
                </a:lnTo>
                <a:lnTo>
                  <a:pt x="481796" y="587255"/>
                </a:lnTo>
                <a:lnTo>
                  <a:pt x="469813" y="593246"/>
                </a:lnTo>
                <a:lnTo>
                  <a:pt x="469813" y="593246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9" name="Forma Livre: Forma 98">
            <a:extLst>
              <a:ext uri="{FF2B5EF4-FFF2-40B4-BE49-F238E27FC236}">
                <a16:creationId xmlns:a16="http://schemas.microsoft.com/office/drawing/2014/main" id="{C370E60E-1644-4988-812F-84B5B9ADBD63}"/>
              </a:ext>
            </a:extLst>
          </p:cNvPr>
          <p:cNvSpPr/>
          <p:nvPr/>
        </p:nvSpPr>
        <p:spPr>
          <a:xfrm>
            <a:off x="10181311" y="1512135"/>
            <a:ext cx="905643" cy="1339632"/>
          </a:xfrm>
          <a:custGeom>
            <a:avLst/>
            <a:gdLst>
              <a:gd name="connsiteX0" fmla="*/ 871404 w 905643"/>
              <a:gd name="connsiteY0" fmla="*/ 766972 h 1339632"/>
              <a:gd name="connsiteX1" fmla="*/ 868835 w 905643"/>
              <a:gd name="connsiteY1" fmla="*/ 767828 h 1339632"/>
              <a:gd name="connsiteX2" fmla="*/ 867124 w 905643"/>
              <a:gd name="connsiteY2" fmla="*/ 768684 h 1339632"/>
              <a:gd name="connsiteX3" fmla="*/ 864555 w 905643"/>
              <a:gd name="connsiteY3" fmla="*/ 770396 h 1339632"/>
              <a:gd name="connsiteX4" fmla="*/ 863699 w 905643"/>
              <a:gd name="connsiteY4" fmla="*/ 771252 h 1339632"/>
              <a:gd name="connsiteX5" fmla="*/ 863699 w 905643"/>
              <a:gd name="connsiteY5" fmla="*/ 772108 h 1339632"/>
              <a:gd name="connsiteX6" fmla="*/ 863699 w 905643"/>
              <a:gd name="connsiteY6" fmla="*/ 772964 h 1339632"/>
              <a:gd name="connsiteX7" fmla="*/ 863699 w 905643"/>
              <a:gd name="connsiteY7" fmla="*/ 774676 h 1339632"/>
              <a:gd name="connsiteX8" fmla="*/ 863699 w 905643"/>
              <a:gd name="connsiteY8" fmla="*/ 778100 h 1339632"/>
              <a:gd name="connsiteX9" fmla="*/ 863699 w 905643"/>
              <a:gd name="connsiteY9" fmla="*/ 782380 h 1339632"/>
              <a:gd name="connsiteX10" fmla="*/ 864555 w 905643"/>
              <a:gd name="connsiteY10" fmla="*/ 785804 h 1339632"/>
              <a:gd name="connsiteX11" fmla="*/ 864555 w 905643"/>
              <a:gd name="connsiteY11" fmla="*/ 786660 h 1339632"/>
              <a:gd name="connsiteX12" fmla="*/ 869691 w 905643"/>
              <a:gd name="connsiteY12" fmla="*/ 796932 h 1339632"/>
              <a:gd name="connsiteX13" fmla="*/ 871404 w 905643"/>
              <a:gd name="connsiteY13" fmla="*/ 799500 h 1339632"/>
              <a:gd name="connsiteX14" fmla="*/ 869691 w 905643"/>
              <a:gd name="connsiteY14" fmla="*/ 820899 h 1339632"/>
              <a:gd name="connsiteX15" fmla="*/ 880819 w 905643"/>
              <a:gd name="connsiteY15" fmla="*/ 832884 h 1339632"/>
              <a:gd name="connsiteX16" fmla="*/ 882531 w 905643"/>
              <a:gd name="connsiteY16" fmla="*/ 833739 h 1339632"/>
              <a:gd name="connsiteX17" fmla="*/ 886811 w 905643"/>
              <a:gd name="connsiteY17" fmla="*/ 837164 h 1339632"/>
              <a:gd name="connsiteX18" fmla="*/ 889379 w 905643"/>
              <a:gd name="connsiteY18" fmla="*/ 839731 h 1339632"/>
              <a:gd name="connsiteX19" fmla="*/ 889379 w 905643"/>
              <a:gd name="connsiteY19" fmla="*/ 842299 h 1339632"/>
              <a:gd name="connsiteX20" fmla="*/ 889379 w 905643"/>
              <a:gd name="connsiteY20" fmla="*/ 843155 h 1339632"/>
              <a:gd name="connsiteX21" fmla="*/ 889379 w 905643"/>
              <a:gd name="connsiteY21" fmla="*/ 849147 h 1339632"/>
              <a:gd name="connsiteX22" fmla="*/ 889379 w 905643"/>
              <a:gd name="connsiteY22" fmla="*/ 860275 h 1339632"/>
              <a:gd name="connsiteX23" fmla="*/ 889379 w 905643"/>
              <a:gd name="connsiteY23" fmla="*/ 862843 h 1339632"/>
              <a:gd name="connsiteX24" fmla="*/ 889379 w 905643"/>
              <a:gd name="connsiteY24" fmla="*/ 866267 h 1339632"/>
              <a:gd name="connsiteX25" fmla="*/ 888523 w 905643"/>
              <a:gd name="connsiteY25" fmla="*/ 869691 h 1339632"/>
              <a:gd name="connsiteX26" fmla="*/ 884244 w 905643"/>
              <a:gd name="connsiteY26" fmla="*/ 879107 h 1339632"/>
              <a:gd name="connsiteX27" fmla="*/ 882531 w 905643"/>
              <a:gd name="connsiteY27" fmla="*/ 883387 h 1339632"/>
              <a:gd name="connsiteX28" fmla="*/ 880819 w 905643"/>
              <a:gd name="connsiteY28" fmla="*/ 885955 h 1339632"/>
              <a:gd name="connsiteX29" fmla="*/ 879107 w 905643"/>
              <a:gd name="connsiteY29" fmla="*/ 887667 h 1339632"/>
              <a:gd name="connsiteX30" fmla="*/ 866267 w 905643"/>
              <a:gd name="connsiteY30" fmla="*/ 898795 h 1339632"/>
              <a:gd name="connsiteX31" fmla="*/ 851715 w 905643"/>
              <a:gd name="connsiteY31" fmla="*/ 914203 h 1339632"/>
              <a:gd name="connsiteX32" fmla="*/ 843155 w 905643"/>
              <a:gd name="connsiteY32" fmla="*/ 925331 h 1339632"/>
              <a:gd name="connsiteX33" fmla="*/ 842300 w 905643"/>
              <a:gd name="connsiteY33" fmla="*/ 925331 h 1339632"/>
              <a:gd name="connsiteX34" fmla="*/ 841444 w 905643"/>
              <a:gd name="connsiteY34" fmla="*/ 925331 h 1339632"/>
              <a:gd name="connsiteX35" fmla="*/ 839732 w 905643"/>
              <a:gd name="connsiteY35" fmla="*/ 924475 h 1339632"/>
              <a:gd name="connsiteX36" fmla="*/ 831172 w 905643"/>
              <a:gd name="connsiteY36" fmla="*/ 927899 h 1339632"/>
              <a:gd name="connsiteX37" fmla="*/ 807204 w 905643"/>
              <a:gd name="connsiteY37" fmla="*/ 941595 h 1339632"/>
              <a:gd name="connsiteX38" fmla="*/ 802068 w 905643"/>
              <a:gd name="connsiteY38" fmla="*/ 950155 h 1339632"/>
              <a:gd name="connsiteX39" fmla="*/ 801212 w 905643"/>
              <a:gd name="connsiteY39" fmla="*/ 951867 h 1339632"/>
              <a:gd name="connsiteX40" fmla="*/ 781524 w 905643"/>
              <a:gd name="connsiteY40" fmla="*/ 968987 h 1339632"/>
              <a:gd name="connsiteX41" fmla="*/ 777244 w 905643"/>
              <a:gd name="connsiteY41" fmla="*/ 971555 h 1339632"/>
              <a:gd name="connsiteX42" fmla="*/ 768684 w 905643"/>
              <a:gd name="connsiteY42" fmla="*/ 975835 h 1339632"/>
              <a:gd name="connsiteX43" fmla="*/ 766116 w 905643"/>
              <a:gd name="connsiteY43" fmla="*/ 976691 h 1339632"/>
              <a:gd name="connsiteX44" fmla="*/ 762692 w 905643"/>
              <a:gd name="connsiteY44" fmla="*/ 978403 h 1339632"/>
              <a:gd name="connsiteX45" fmla="*/ 752420 w 905643"/>
              <a:gd name="connsiteY45" fmla="*/ 980971 h 1339632"/>
              <a:gd name="connsiteX46" fmla="*/ 750708 w 905643"/>
              <a:gd name="connsiteY46" fmla="*/ 981827 h 1339632"/>
              <a:gd name="connsiteX47" fmla="*/ 746428 w 905643"/>
              <a:gd name="connsiteY47" fmla="*/ 992955 h 1339632"/>
              <a:gd name="connsiteX48" fmla="*/ 745572 w 905643"/>
              <a:gd name="connsiteY48" fmla="*/ 995523 h 1339632"/>
              <a:gd name="connsiteX49" fmla="*/ 731020 w 905643"/>
              <a:gd name="connsiteY49" fmla="*/ 1017778 h 1339632"/>
              <a:gd name="connsiteX50" fmla="*/ 731020 w 905643"/>
              <a:gd name="connsiteY50" fmla="*/ 1017778 h 1339632"/>
              <a:gd name="connsiteX51" fmla="*/ 721604 w 905643"/>
              <a:gd name="connsiteY51" fmla="*/ 1024626 h 1339632"/>
              <a:gd name="connsiteX52" fmla="*/ 719892 w 905643"/>
              <a:gd name="connsiteY52" fmla="*/ 1024626 h 1339632"/>
              <a:gd name="connsiteX53" fmla="*/ 718180 w 905643"/>
              <a:gd name="connsiteY53" fmla="*/ 1024626 h 1339632"/>
              <a:gd name="connsiteX54" fmla="*/ 715612 w 905643"/>
              <a:gd name="connsiteY54" fmla="*/ 1023770 h 1339632"/>
              <a:gd name="connsiteX55" fmla="*/ 714756 w 905643"/>
              <a:gd name="connsiteY55" fmla="*/ 1023770 h 1339632"/>
              <a:gd name="connsiteX56" fmla="*/ 713044 w 905643"/>
              <a:gd name="connsiteY56" fmla="*/ 1023770 h 1339632"/>
              <a:gd name="connsiteX57" fmla="*/ 710476 w 905643"/>
              <a:gd name="connsiteY57" fmla="*/ 1023770 h 1339632"/>
              <a:gd name="connsiteX58" fmla="*/ 691645 w 905643"/>
              <a:gd name="connsiteY58" fmla="*/ 1026338 h 1339632"/>
              <a:gd name="connsiteX59" fmla="*/ 690788 w 905643"/>
              <a:gd name="connsiteY59" fmla="*/ 1026338 h 1339632"/>
              <a:gd name="connsiteX60" fmla="*/ 690788 w 905643"/>
              <a:gd name="connsiteY60" fmla="*/ 1027194 h 1339632"/>
              <a:gd name="connsiteX61" fmla="*/ 690788 w 905643"/>
              <a:gd name="connsiteY61" fmla="*/ 1028050 h 1339632"/>
              <a:gd name="connsiteX62" fmla="*/ 690788 w 905643"/>
              <a:gd name="connsiteY62" fmla="*/ 1029762 h 1339632"/>
              <a:gd name="connsiteX63" fmla="*/ 690788 w 905643"/>
              <a:gd name="connsiteY63" fmla="*/ 1030618 h 1339632"/>
              <a:gd name="connsiteX64" fmla="*/ 692500 w 905643"/>
              <a:gd name="connsiteY64" fmla="*/ 1036610 h 1339632"/>
              <a:gd name="connsiteX65" fmla="*/ 692500 w 905643"/>
              <a:gd name="connsiteY65" fmla="*/ 1040034 h 1339632"/>
              <a:gd name="connsiteX66" fmla="*/ 693356 w 905643"/>
              <a:gd name="connsiteY66" fmla="*/ 1051162 h 1339632"/>
              <a:gd name="connsiteX67" fmla="*/ 693356 w 905643"/>
              <a:gd name="connsiteY67" fmla="*/ 1052018 h 1339632"/>
              <a:gd name="connsiteX68" fmla="*/ 691645 w 905643"/>
              <a:gd name="connsiteY68" fmla="*/ 1054586 h 1339632"/>
              <a:gd name="connsiteX69" fmla="*/ 677093 w 905643"/>
              <a:gd name="connsiteY69" fmla="*/ 1068282 h 1339632"/>
              <a:gd name="connsiteX70" fmla="*/ 674525 w 905643"/>
              <a:gd name="connsiteY70" fmla="*/ 1070850 h 1339632"/>
              <a:gd name="connsiteX71" fmla="*/ 672813 w 905643"/>
              <a:gd name="connsiteY71" fmla="*/ 1071706 h 1339632"/>
              <a:gd name="connsiteX72" fmla="*/ 671956 w 905643"/>
              <a:gd name="connsiteY72" fmla="*/ 1071706 h 1339632"/>
              <a:gd name="connsiteX73" fmla="*/ 671100 w 905643"/>
              <a:gd name="connsiteY73" fmla="*/ 1071706 h 1339632"/>
              <a:gd name="connsiteX74" fmla="*/ 669388 w 905643"/>
              <a:gd name="connsiteY74" fmla="*/ 1070850 h 1339632"/>
              <a:gd name="connsiteX75" fmla="*/ 669388 w 905643"/>
              <a:gd name="connsiteY75" fmla="*/ 1069994 h 1339632"/>
              <a:gd name="connsiteX76" fmla="*/ 668533 w 905643"/>
              <a:gd name="connsiteY76" fmla="*/ 1068282 h 1339632"/>
              <a:gd name="connsiteX77" fmla="*/ 668533 w 905643"/>
              <a:gd name="connsiteY77" fmla="*/ 1067426 h 1339632"/>
              <a:gd name="connsiteX78" fmla="*/ 667676 w 905643"/>
              <a:gd name="connsiteY78" fmla="*/ 1065714 h 1339632"/>
              <a:gd name="connsiteX79" fmla="*/ 666821 w 905643"/>
              <a:gd name="connsiteY79" fmla="*/ 1065714 h 1339632"/>
              <a:gd name="connsiteX80" fmla="*/ 665108 w 905643"/>
              <a:gd name="connsiteY80" fmla="*/ 1064858 h 1339632"/>
              <a:gd name="connsiteX81" fmla="*/ 662541 w 905643"/>
              <a:gd name="connsiteY81" fmla="*/ 1064002 h 1339632"/>
              <a:gd name="connsiteX82" fmla="*/ 651413 w 905643"/>
              <a:gd name="connsiteY82" fmla="*/ 1063146 h 1339632"/>
              <a:gd name="connsiteX83" fmla="*/ 643709 w 905643"/>
              <a:gd name="connsiteY83" fmla="*/ 1063146 h 1339632"/>
              <a:gd name="connsiteX84" fmla="*/ 641996 w 905643"/>
              <a:gd name="connsiteY84" fmla="*/ 1063146 h 1339632"/>
              <a:gd name="connsiteX85" fmla="*/ 640285 w 905643"/>
              <a:gd name="connsiteY85" fmla="*/ 1064002 h 1339632"/>
              <a:gd name="connsiteX86" fmla="*/ 639429 w 905643"/>
              <a:gd name="connsiteY86" fmla="*/ 1065714 h 1339632"/>
              <a:gd name="connsiteX87" fmla="*/ 636861 w 905643"/>
              <a:gd name="connsiteY87" fmla="*/ 1069994 h 1339632"/>
              <a:gd name="connsiteX88" fmla="*/ 634293 w 905643"/>
              <a:gd name="connsiteY88" fmla="*/ 1074274 h 1339632"/>
              <a:gd name="connsiteX89" fmla="*/ 632581 w 905643"/>
              <a:gd name="connsiteY89" fmla="*/ 1075130 h 1339632"/>
              <a:gd name="connsiteX90" fmla="*/ 630869 w 905643"/>
              <a:gd name="connsiteY90" fmla="*/ 1075986 h 1339632"/>
              <a:gd name="connsiteX91" fmla="*/ 625733 w 905643"/>
              <a:gd name="connsiteY91" fmla="*/ 1078554 h 1339632"/>
              <a:gd name="connsiteX92" fmla="*/ 624021 w 905643"/>
              <a:gd name="connsiteY92" fmla="*/ 1078554 h 1339632"/>
              <a:gd name="connsiteX93" fmla="*/ 609469 w 905643"/>
              <a:gd name="connsiteY93" fmla="*/ 1080266 h 1339632"/>
              <a:gd name="connsiteX94" fmla="*/ 600909 w 905643"/>
              <a:gd name="connsiteY94" fmla="*/ 1080266 h 1339632"/>
              <a:gd name="connsiteX95" fmla="*/ 600053 w 905643"/>
              <a:gd name="connsiteY95" fmla="*/ 1080266 h 1339632"/>
              <a:gd name="connsiteX96" fmla="*/ 599197 w 905643"/>
              <a:gd name="connsiteY96" fmla="*/ 1080266 h 1339632"/>
              <a:gd name="connsiteX97" fmla="*/ 597485 w 905643"/>
              <a:gd name="connsiteY97" fmla="*/ 1081122 h 1339632"/>
              <a:gd name="connsiteX98" fmla="*/ 594917 w 905643"/>
              <a:gd name="connsiteY98" fmla="*/ 1082834 h 1339632"/>
              <a:gd name="connsiteX99" fmla="*/ 581221 w 905643"/>
              <a:gd name="connsiteY99" fmla="*/ 1094818 h 1339632"/>
              <a:gd name="connsiteX100" fmla="*/ 579509 w 905643"/>
              <a:gd name="connsiteY100" fmla="*/ 1096530 h 1339632"/>
              <a:gd name="connsiteX101" fmla="*/ 576941 w 905643"/>
              <a:gd name="connsiteY101" fmla="*/ 1100810 h 1339632"/>
              <a:gd name="connsiteX102" fmla="*/ 571805 w 905643"/>
              <a:gd name="connsiteY102" fmla="*/ 1108514 h 1339632"/>
              <a:gd name="connsiteX103" fmla="*/ 553829 w 905643"/>
              <a:gd name="connsiteY103" fmla="*/ 1109370 h 1339632"/>
              <a:gd name="connsiteX104" fmla="*/ 538421 w 905643"/>
              <a:gd name="connsiteY104" fmla="*/ 1116218 h 1339632"/>
              <a:gd name="connsiteX105" fmla="*/ 513597 w 905643"/>
              <a:gd name="connsiteY105" fmla="*/ 1118786 h 1339632"/>
              <a:gd name="connsiteX106" fmla="*/ 506749 w 905643"/>
              <a:gd name="connsiteY106" fmla="*/ 1117930 h 1339632"/>
              <a:gd name="connsiteX107" fmla="*/ 499046 w 905643"/>
              <a:gd name="connsiteY107" fmla="*/ 1115362 h 1339632"/>
              <a:gd name="connsiteX108" fmla="*/ 497334 w 905643"/>
              <a:gd name="connsiteY108" fmla="*/ 1114506 h 1339632"/>
              <a:gd name="connsiteX109" fmla="*/ 497334 w 905643"/>
              <a:gd name="connsiteY109" fmla="*/ 1113650 h 1339632"/>
              <a:gd name="connsiteX110" fmla="*/ 496477 w 905643"/>
              <a:gd name="connsiteY110" fmla="*/ 1111938 h 1339632"/>
              <a:gd name="connsiteX111" fmla="*/ 496477 w 905643"/>
              <a:gd name="connsiteY111" fmla="*/ 1111082 h 1339632"/>
              <a:gd name="connsiteX112" fmla="*/ 496477 w 905643"/>
              <a:gd name="connsiteY112" fmla="*/ 1108514 h 1339632"/>
              <a:gd name="connsiteX113" fmla="*/ 498189 w 905643"/>
              <a:gd name="connsiteY113" fmla="*/ 1105946 h 1339632"/>
              <a:gd name="connsiteX114" fmla="*/ 498189 w 905643"/>
              <a:gd name="connsiteY114" fmla="*/ 1105090 h 1339632"/>
              <a:gd name="connsiteX115" fmla="*/ 497334 w 905643"/>
              <a:gd name="connsiteY115" fmla="*/ 1103378 h 1339632"/>
              <a:gd name="connsiteX116" fmla="*/ 496477 w 905643"/>
              <a:gd name="connsiteY116" fmla="*/ 1103378 h 1339632"/>
              <a:gd name="connsiteX117" fmla="*/ 479357 w 905643"/>
              <a:gd name="connsiteY117" fmla="*/ 1094818 h 1339632"/>
              <a:gd name="connsiteX118" fmla="*/ 478502 w 905643"/>
              <a:gd name="connsiteY118" fmla="*/ 1094818 h 1339632"/>
              <a:gd name="connsiteX119" fmla="*/ 466517 w 905643"/>
              <a:gd name="connsiteY119" fmla="*/ 1091394 h 1339632"/>
              <a:gd name="connsiteX120" fmla="*/ 465662 w 905643"/>
              <a:gd name="connsiteY120" fmla="*/ 1091394 h 1339632"/>
              <a:gd name="connsiteX121" fmla="*/ 463950 w 905643"/>
              <a:gd name="connsiteY121" fmla="*/ 1091394 h 1339632"/>
              <a:gd name="connsiteX122" fmla="*/ 458814 w 905643"/>
              <a:gd name="connsiteY122" fmla="*/ 1093962 h 1339632"/>
              <a:gd name="connsiteX123" fmla="*/ 451110 w 905643"/>
              <a:gd name="connsiteY123" fmla="*/ 1096530 h 1339632"/>
              <a:gd name="connsiteX124" fmla="*/ 429710 w 905643"/>
              <a:gd name="connsiteY124" fmla="*/ 1100810 h 1339632"/>
              <a:gd name="connsiteX125" fmla="*/ 428854 w 905643"/>
              <a:gd name="connsiteY125" fmla="*/ 1100810 h 1339632"/>
              <a:gd name="connsiteX126" fmla="*/ 427998 w 905643"/>
              <a:gd name="connsiteY126" fmla="*/ 1100810 h 1339632"/>
              <a:gd name="connsiteX127" fmla="*/ 427142 w 905643"/>
              <a:gd name="connsiteY127" fmla="*/ 1100810 h 1339632"/>
              <a:gd name="connsiteX128" fmla="*/ 426286 w 905643"/>
              <a:gd name="connsiteY128" fmla="*/ 1100810 h 1339632"/>
              <a:gd name="connsiteX129" fmla="*/ 424574 w 905643"/>
              <a:gd name="connsiteY129" fmla="*/ 1099098 h 1339632"/>
              <a:gd name="connsiteX130" fmla="*/ 424574 w 905643"/>
              <a:gd name="connsiteY130" fmla="*/ 1098242 h 1339632"/>
              <a:gd name="connsiteX131" fmla="*/ 422006 w 905643"/>
              <a:gd name="connsiteY131" fmla="*/ 1089682 h 1339632"/>
              <a:gd name="connsiteX132" fmla="*/ 406598 w 905643"/>
              <a:gd name="connsiteY132" fmla="*/ 1084546 h 1339632"/>
              <a:gd name="connsiteX133" fmla="*/ 386054 w 905643"/>
              <a:gd name="connsiteY133" fmla="*/ 1084546 h 1339632"/>
              <a:gd name="connsiteX134" fmla="*/ 382630 w 905643"/>
              <a:gd name="connsiteY134" fmla="*/ 1086258 h 1339632"/>
              <a:gd name="connsiteX135" fmla="*/ 352670 w 905643"/>
              <a:gd name="connsiteY135" fmla="*/ 1100810 h 1339632"/>
              <a:gd name="connsiteX136" fmla="*/ 351814 w 905643"/>
              <a:gd name="connsiteY136" fmla="*/ 1100810 h 1339632"/>
              <a:gd name="connsiteX137" fmla="*/ 350958 w 905643"/>
              <a:gd name="connsiteY137" fmla="*/ 1102522 h 1339632"/>
              <a:gd name="connsiteX138" fmla="*/ 350958 w 905643"/>
              <a:gd name="connsiteY138" fmla="*/ 1103378 h 1339632"/>
              <a:gd name="connsiteX139" fmla="*/ 350102 w 905643"/>
              <a:gd name="connsiteY139" fmla="*/ 1105946 h 1339632"/>
              <a:gd name="connsiteX140" fmla="*/ 350102 w 905643"/>
              <a:gd name="connsiteY140" fmla="*/ 1108514 h 1339632"/>
              <a:gd name="connsiteX141" fmla="*/ 350102 w 905643"/>
              <a:gd name="connsiteY141" fmla="*/ 1110226 h 1339632"/>
              <a:gd name="connsiteX142" fmla="*/ 350958 w 905643"/>
              <a:gd name="connsiteY142" fmla="*/ 1112794 h 1339632"/>
              <a:gd name="connsiteX143" fmla="*/ 353526 w 905643"/>
              <a:gd name="connsiteY143" fmla="*/ 1116218 h 1339632"/>
              <a:gd name="connsiteX144" fmla="*/ 374070 w 905643"/>
              <a:gd name="connsiteY144" fmla="*/ 1158162 h 1339632"/>
              <a:gd name="connsiteX145" fmla="*/ 374926 w 905643"/>
              <a:gd name="connsiteY145" fmla="*/ 1161586 h 1339632"/>
              <a:gd name="connsiteX146" fmla="*/ 374926 w 905643"/>
              <a:gd name="connsiteY146" fmla="*/ 1165010 h 1339632"/>
              <a:gd name="connsiteX147" fmla="*/ 374926 w 905643"/>
              <a:gd name="connsiteY147" fmla="*/ 1169290 h 1339632"/>
              <a:gd name="connsiteX148" fmla="*/ 374926 w 905643"/>
              <a:gd name="connsiteY148" fmla="*/ 1171858 h 1339632"/>
              <a:gd name="connsiteX149" fmla="*/ 372358 w 905643"/>
              <a:gd name="connsiteY149" fmla="*/ 1196682 h 1339632"/>
              <a:gd name="connsiteX150" fmla="*/ 371502 w 905643"/>
              <a:gd name="connsiteY150" fmla="*/ 1201817 h 1339632"/>
              <a:gd name="connsiteX151" fmla="*/ 371502 w 905643"/>
              <a:gd name="connsiteY151" fmla="*/ 1203529 h 1339632"/>
              <a:gd name="connsiteX152" fmla="*/ 371502 w 905643"/>
              <a:gd name="connsiteY152" fmla="*/ 1204385 h 1339632"/>
              <a:gd name="connsiteX153" fmla="*/ 370646 w 905643"/>
              <a:gd name="connsiteY153" fmla="*/ 1206097 h 1339632"/>
              <a:gd name="connsiteX154" fmla="*/ 370646 w 905643"/>
              <a:gd name="connsiteY154" fmla="*/ 1206953 h 1339632"/>
              <a:gd name="connsiteX155" fmla="*/ 369790 w 905643"/>
              <a:gd name="connsiteY155" fmla="*/ 1207809 h 1339632"/>
              <a:gd name="connsiteX156" fmla="*/ 363798 w 905643"/>
              <a:gd name="connsiteY156" fmla="*/ 1215513 h 1339632"/>
              <a:gd name="connsiteX157" fmla="*/ 356950 w 905643"/>
              <a:gd name="connsiteY157" fmla="*/ 1226641 h 1339632"/>
              <a:gd name="connsiteX158" fmla="*/ 356950 w 905643"/>
              <a:gd name="connsiteY158" fmla="*/ 1227497 h 1339632"/>
              <a:gd name="connsiteX159" fmla="*/ 349246 w 905643"/>
              <a:gd name="connsiteY159" fmla="*/ 1242905 h 1339632"/>
              <a:gd name="connsiteX160" fmla="*/ 348390 w 905643"/>
              <a:gd name="connsiteY160" fmla="*/ 1245473 h 1339632"/>
              <a:gd name="connsiteX161" fmla="*/ 333838 w 905643"/>
              <a:gd name="connsiteY161" fmla="*/ 1267729 h 1339632"/>
              <a:gd name="connsiteX162" fmla="*/ 306447 w 905643"/>
              <a:gd name="connsiteY162" fmla="*/ 1290841 h 1339632"/>
              <a:gd name="connsiteX163" fmla="*/ 303878 w 905643"/>
              <a:gd name="connsiteY163" fmla="*/ 1292553 h 1339632"/>
              <a:gd name="connsiteX164" fmla="*/ 302167 w 905643"/>
              <a:gd name="connsiteY164" fmla="*/ 1293409 h 1339632"/>
              <a:gd name="connsiteX165" fmla="*/ 290183 w 905643"/>
              <a:gd name="connsiteY165" fmla="*/ 1297689 h 1339632"/>
              <a:gd name="connsiteX166" fmla="*/ 289327 w 905643"/>
              <a:gd name="connsiteY166" fmla="*/ 1297689 h 1339632"/>
              <a:gd name="connsiteX167" fmla="*/ 288471 w 905643"/>
              <a:gd name="connsiteY167" fmla="*/ 1297689 h 1339632"/>
              <a:gd name="connsiteX168" fmla="*/ 287615 w 905643"/>
              <a:gd name="connsiteY168" fmla="*/ 1297689 h 1339632"/>
              <a:gd name="connsiteX169" fmla="*/ 285903 w 905643"/>
              <a:gd name="connsiteY169" fmla="*/ 1297689 h 1339632"/>
              <a:gd name="connsiteX170" fmla="*/ 284191 w 905643"/>
              <a:gd name="connsiteY170" fmla="*/ 1296833 h 1339632"/>
              <a:gd name="connsiteX171" fmla="*/ 283335 w 905643"/>
              <a:gd name="connsiteY171" fmla="*/ 1296833 h 1339632"/>
              <a:gd name="connsiteX172" fmla="*/ 280767 w 905643"/>
              <a:gd name="connsiteY172" fmla="*/ 1295977 h 1339632"/>
              <a:gd name="connsiteX173" fmla="*/ 276487 w 905643"/>
              <a:gd name="connsiteY173" fmla="*/ 1294265 h 1339632"/>
              <a:gd name="connsiteX174" fmla="*/ 273063 w 905643"/>
              <a:gd name="connsiteY174" fmla="*/ 1293409 h 1339632"/>
              <a:gd name="connsiteX175" fmla="*/ 264503 w 905643"/>
              <a:gd name="connsiteY175" fmla="*/ 1291697 h 1339632"/>
              <a:gd name="connsiteX176" fmla="*/ 260223 w 905643"/>
              <a:gd name="connsiteY176" fmla="*/ 1291697 h 1339632"/>
              <a:gd name="connsiteX177" fmla="*/ 259367 w 905643"/>
              <a:gd name="connsiteY177" fmla="*/ 1291697 h 1339632"/>
              <a:gd name="connsiteX178" fmla="*/ 237967 w 905643"/>
              <a:gd name="connsiteY178" fmla="*/ 1299401 h 1339632"/>
              <a:gd name="connsiteX179" fmla="*/ 236255 w 905643"/>
              <a:gd name="connsiteY179" fmla="*/ 1300257 h 1339632"/>
              <a:gd name="connsiteX180" fmla="*/ 225127 w 905643"/>
              <a:gd name="connsiteY180" fmla="*/ 1308817 h 1339632"/>
              <a:gd name="connsiteX181" fmla="*/ 218279 w 905643"/>
              <a:gd name="connsiteY181" fmla="*/ 1318233 h 1339632"/>
              <a:gd name="connsiteX182" fmla="*/ 215711 w 905643"/>
              <a:gd name="connsiteY182" fmla="*/ 1318233 h 1339632"/>
              <a:gd name="connsiteX183" fmla="*/ 212287 w 905643"/>
              <a:gd name="connsiteY183" fmla="*/ 1319089 h 1339632"/>
              <a:gd name="connsiteX184" fmla="*/ 207151 w 905643"/>
              <a:gd name="connsiteY184" fmla="*/ 1320801 h 1339632"/>
              <a:gd name="connsiteX185" fmla="*/ 205439 w 905643"/>
              <a:gd name="connsiteY185" fmla="*/ 1321657 h 1339632"/>
              <a:gd name="connsiteX186" fmla="*/ 204583 w 905643"/>
              <a:gd name="connsiteY186" fmla="*/ 1322513 h 1339632"/>
              <a:gd name="connsiteX187" fmla="*/ 203727 w 905643"/>
              <a:gd name="connsiteY187" fmla="*/ 1325081 h 1339632"/>
              <a:gd name="connsiteX188" fmla="*/ 202015 w 905643"/>
              <a:gd name="connsiteY188" fmla="*/ 1329361 h 1339632"/>
              <a:gd name="connsiteX189" fmla="*/ 202015 w 905643"/>
              <a:gd name="connsiteY189" fmla="*/ 1331073 h 1339632"/>
              <a:gd name="connsiteX190" fmla="*/ 201159 w 905643"/>
              <a:gd name="connsiteY190" fmla="*/ 1333641 h 1339632"/>
              <a:gd name="connsiteX191" fmla="*/ 200303 w 905643"/>
              <a:gd name="connsiteY191" fmla="*/ 1336209 h 1339632"/>
              <a:gd name="connsiteX192" fmla="*/ 199447 w 905643"/>
              <a:gd name="connsiteY192" fmla="*/ 1337065 h 1339632"/>
              <a:gd name="connsiteX193" fmla="*/ 196879 w 905643"/>
              <a:gd name="connsiteY193" fmla="*/ 1338777 h 1339632"/>
              <a:gd name="connsiteX194" fmla="*/ 195167 w 905643"/>
              <a:gd name="connsiteY194" fmla="*/ 1339633 h 1339632"/>
              <a:gd name="connsiteX195" fmla="*/ 193455 w 905643"/>
              <a:gd name="connsiteY195" fmla="*/ 1339633 h 1339632"/>
              <a:gd name="connsiteX196" fmla="*/ 190887 w 905643"/>
              <a:gd name="connsiteY196" fmla="*/ 1339633 h 1339632"/>
              <a:gd name="connsiteX197" fmla="*/ 190031 w 905643"/>
              <a:gd name="connsiteY197" fmla="*/ 1339633 h 1339632"/>
              <a:gd name="connsiteX198" fmla="*/ 186607 w 905643"/>
              <a:gd name="connsiteY198" fmla="*/ 1339633 h 1339632"/>
              <a:gd name="connsiteX199" fmla="*/ 183183 w 905643"/>
              <a:gd name="connsiteY199" fmla="*/ 1338777 h 1339632"/>
              <a:gd name="connsiteX200" fmla="*/ 178047 w 905643"/>
              <a:gd name="connsiteY200" fmla="*/ 1337921 h 1339632"/>
              <a:gd name="connsiteX201" fmla="*/ 170343 w 905643"/>
              <a:gd name="connsiteY201" fmla="*/ 1331929 h 1339632"/>
              <a:gd name="connsiteX202" fmla="*/ 166919 w 905643"/>
              <a:gd name="connsiteY202" fmla="*/ 1331929 h 1339632"/>
              <a:gd name="connsiteX203" fmla="*/ 162639 w 905643"/>
              <a:gd name="connsiteY203" fmla="*/ 1332785 h 1339632"/>
              <a:gd name="connsiteX204" fmla="*/ 161783 w 905643"/>
              <a:gd name="connsiteY204" fmla="*/ 1332785 h 1339632"/>
              <a:gd name="connsiteX205" fmla="*/ 159215 w 905643"/>
              <a:gd name="connsiteY205" fmla="*/ 1333641 h 1339632"/>
              <a:gd name="connsiteX206" fmla="*/ 158359 w 905643"/>
              <a:gd name="connsiteY206" fmla="*/ 1333641 h 1339632"/>
              <a:gd name="connsiteX207" fmla="*/ 157503 w 905643"/>
              <a:gd name="connsiteY207" fmla="*/ 1334497 h 1339632"/>
              <a:gd name="connsiteX208" fmla="*/ 156648 w 905643"/>
              <a:gd name="connsiteY208" fmla="*/ 1334497 h 1339632"/>
              <a:gd name="connsiteX209" fmla="*/ 154079 w 905643"/>
              <a:gd name="connsiteY209" fmla="*/ 1335353 h 1339632"/>
              <a:gd name="connsiteX210" fmla="*/ 151511 w 905643"/>
              <a:gd name="connsiteY210" fmla="*/ 1335353 h 1339632"/>
              <a:gd name="connsiteX211" fmla="*/ 148943 w 905643"/>
              <a:gd name="connsiteY211" fmla="*/ 1335353 h 1339632"/>
              <a:gd name="connsiteX212" fmla="*/ 148088 w 905643"/>
              <a:gd name="connsiteY212" fmla="*/ 1335353 h 1339632"/>
              <a:gd name="connsiteX213" fmla="*/ 147231 w 905643"/>
              <a:gd name="connsiteY213" fmla="*/ 1335353 h 1339632"/>
              <a:gd name="connsiteX214" fmla="*/ 136103 w 905643"/>
              <a:gd name="connsiteY214" fmla="*/ 1330217 h 1339632"/>
              <a:gd name="connsiteX215" fmla="*/ 134391 w 905643"/>
              <a:gd name="connsiteY215" fmla="*/ 1329361 h 1339632"/>
              <a:gd name="connsiteX216" fmla="*/ 105288 w 905643"/>
              <a:gd name="connsiteY216" fmla="*/ 1316521 h 1339632"/>
              <a:gd name="connsiteX217" fmla="*/ 87312 w 905643"/>
              <a:gd name="connsiteY217" fmla="*/ 1290841 h 1339632"/>
              <a:gd name="connsiteX218" fmla="*/ 87312 w 905643"/>
              <a:gd name="connsiteY218" fmla="*/ 1289985 h 1339632"/>
              <a:gd name="connsiteX219" fmla="*/ 84744 w 905643"/>
              <a:gd name="connsiteY219" fmla="*/ 1283137 h 1339632"/>
              <a:gd name="connsiteX220" fmla="*/ 84744 w 905643"/>
              <a:gd name="connsiteY220" fmla="*/ 1282281 h 1339632"/>
              <a:gd name="connsiteX221" fmla="*/ 83888 w 905643"/>
              <a:gd name="connsiteY221" fmla="*/ 1276289 h 1339632"/>
              <a:gd name="connsiteX222" fmla="*/ 83888 w 905643"/>
              <a:gd name="connsiteY222" fmla="*/ 1272009 h 1339632"/>
              <a:gd name="connsiteX223" fmla="*/ 83032 w 905643"/>
              <a:gd name="connsiteY223" fmla="*/ 1268585 h 1339632"/>
              <a:gd name="connsiteX224" fmla="*/ 83032 w 905643"/>
              <a:gd name="connsiteY224" fmla="*/ 1267729 h 1339632"/>
              <a:gd name="connsiteX225" fmla="*/ 82176 w 905643"/>
              <a:gd name="connsiteY225" fmla="*/ 1265161 h 1339632"/>
              <a:gd name="connsiteX226" fmla="*/ 79608 w 905643"/>
              <a:gd name="connsiteY226" fmla="*/ 1261737 h 1339632"/>
              <a:gd name="connsiteX227" fmla="*/ 76184 w 905643"/>
              <a:gd name="connsiteY227" fmla="*/ 1256601 h 1339632"/>
              <a:gd name="connsiteX228" fmla="*/ 66768 w 905643"/>
              <a:gd name="connsiteY228" fmla="*/ 1246329 h 1339632"/>
              <a:gd name="connsiteX229" fmla="*/ 65056 w 905643"/>
              <a:gd name="connsiteY229" fmla="*/ 1244617 h 1339632"/>
              <a:gd name="connsiteX230" fmla="*/ 63344 w 905643"/>
              <a:gd name="connsiteY230" fmla="*/ 1243761 h 1339632"/>
              <a:gd name="connsiteX231" fmla="*/ 61632 w 905643"/>
              <a:gd name="connsiteY231" fmla="*/ 1242905 h 1339632"/>
              <a:gd name="connsiteX232" fmla="*/ 59920 w 905643"/>
              <a:gd name="connsiteY232" fmla="*/ 1242905 h 1339632"/>
              <a:gd name="connsiteX233" fmla="*/ 50504 w 905643"/>
              <a:gd name="connsiteY233" fmla="*/ 1242905 h 1339632"/>
              <a:gd name="connsiteX234" fmla="*/ 42800 w 905643"/>
              <a:gd name="connsiteY234" fmla="*/ 1242905 h 1339632"/>
              <a:gd name="connsiteX235" fmla="*/ 36808 w 905643"/>
              <a:gd name="connsiteY235" fmla="*/ 1242905 h 1339632"/>
              <a:gd name="connsiteX236" fmla="*/ 21400 w 905643"/>
              <a:gd name="connsiteY236" fmla="*/ 1242905 h 1339632"/>
              <a:gd name="connsiteX237" fmla="*/ 5992 w 905643"/>
              <a:gd name="connsiteY237" fmla="*/ 1241193 h 1339632"/>
              <a:gd name="connsiteX238" fmla="*/ 5992 w 905643"/>
              <a:gd name="connsiteY238" fmla="*/ 1236057 h 1339632"/>
              <a:gd name="connsiteX239" fmla="*/ 6848 w 905643"/>
              <a:gd name="connsiteY239" fmla="*/ 1221505 h 1339632"/>
              <a:gd name="connsiteX240" fmla="*/ 9416 w 905643"/>
              <a:gd name="connsiteY240" fmla="*/ 1210377 h 1339632"/>
              <a:gd name="connsiteX241" fmla="*/ 12840 w 905643"/>
              <a:gd name="connsiteY241" fmla="*/ 1204385 h 1339632"/>
              <a:gd name="connsiteX242" fmla="*/ 13696 w 905643"/>
              <a:gd name="connsiteY242" fmla="*/ 1202673 h 1339632"/>
              <a:gd name="connsiteX243" fmla="*/ 21400 w 905643"/>
              <a:gd name="connsiteY243" fmla="*/ 1185553 h 1339632"/>
              <a:gd name="connsiteX244" fmla="*/ 22256 w 905643"/>
              <a:gd name="connsiteY244" fmla="*/ 1182986 h 1339632"/>
              <a:gd name="connsiteX245" fmla="*/ 22256 w 905643"/>
              <a:gd name="connsiteY245" fmla="*/ 1180417 h 1339632"/>
              <a:gd name="connsiteX246" fmla="*/ 22256 w 905643"/>
              <a:gd name="connsiteY246" fmla="*/ 1179562 h 1339632"/>
              <a:gd name="connsiteX247" fmla="*/ 23112 w 905643"/>
              <a:gd name="connsiteY247" fmla="*/ 1117930 h 1339632"/>
              <a:gd name="connsiteX248" fmla="*/ 24824 w 905643"/>
              <a:gd name="connsiteY248" fmla="*/ 1111938 h 1339632"/>
              <a:gd name="connsiteX249" fmla="*/ 26536 w 905643"/>
              <a:gd name="connsiteY249" fmla="*/ 1109370 h 1339632"/>
              <a:gd name="connsiteX250" fmla="*/ 27392 w 905643"/>
              <a:gd name="connsiteY250" fmla="*/ 1108514 h 1339632"/>
              <a:gd name="connsiteX251" fmla="*/ 29960 w 905643"/>
              <a:gd name="connsiteY251" fmla="*/ 1105946 h 1339632"/>
              <a:gd name="connsiteX252" fmla="*/ 31672 w 905643"/>
              <a:gd name="connsiteY252" fmla="*/ 1104234 h 1339632"/>
              <a:gd name="connsiteX253" fmla="*/ 31672 w 905643"/>
              <a:gd name="connsiteY253" fmla="*/ 1103378 h 1339632"/>
              <a:gd name="connsiteX254" fmla="*/ 31672 w 905643"/>
              <a:gd name="connsiteY254" fmla="*/ 1102522 h 1339632"/>
              <a:gd name="connsiteX255" fmla="*/ 31672 w 905643"/>
              <a:gd name="connsiteY255" fmla="*/ 1099954 h 1339632"/>
              <a:gd name="connsiteX256" fmla="*/ 31672 w 905643"/>
              <a:gd name="connsiteY256" fmla="*/ 1097386 h 1339632"/>
              <a:gd name="connsiteX257" fmla="*/ 31672 w 905643"/>
              <a:gd name="connsiteY257" fmla="*/ 1095674 h 1339632"/>
              <a:gd name="connsiteX258" fmla="*/ 29104 w 905643"/>
              <a:gd name="connsiteY258" fmla="*/ 1090538 h 1339632"/>
              <a:gd name="connsiteX259" fmla="*/ 27392 w 905643"/>
              <a:gd name="connsiteY259" fmla="*/ 1087114 h 1339632"/>
              <a:gd name="connsiteX260" fmla="*/ 26536 w 905643"/>
              <a:gd name="connsiteY260" fmla="*/ 1086258 h 1339632"/>
              <a:gd name="connsiteX261" fmla="*/ 22256 w 905643"/>
              <a:gd name="connsiteY261" fmla="*/ 1083690 h 1339632"/>
              <a:gd name="connsiteX262" fmla="*/ 12840 w 905643"/>
              <a:gd name="connsiteY262" fmla="*/ 1065714 h 1339632"/>
              <a:gd name="connsiteX263" fmla="*/ 11984 w 905643"/>
              <a:gd name="connsiteY263" fmla="*/ 1053730 h 1339632"/>
              <a:gd name="connsiteX264" fmla="*/ 7704 w 905643"/>
              <a:gd name="connsiteY264" fmla="*/ 1032330 h 1339632"/>
              <a:gd name="connsiteX265" fmla="*/ 1712 w 905643"/>
              <a:gd name="connsiteY265" fmla="*/ 1019490 h 1339632"/>
              <a:gd name="connsiteX266" fmla="*/ 856 w 905643"/>
              <a:gd name="connsiteY266" fmla="*/ 1016923 h 1339632"/>
              <a:gd name="connsiteX267" fmla="*/ 0 w 905643"/>
              <a:gd name="connsiteY267" fmla="*/ 1014354 h 1339632"/>
              <a:gd name="connsiteX268" fmla="*/ 0 w 905643"/>
              <a:gd name="connsiteY268" fmla="*/ 1011787 h 1339632"/>
              <a:gd name="connsiteX269" fmla="*/ 0 w 905643"/>
              <a:gd name="connsiteY269" fmla="*/ 1010930 h 1339632"/>
              <a:gd name="connsiteX270" fmla="*/ 5136 w 905643"/>
              <a:gd name="connsiteY270" fmla="*/ 994667 h 1339632"/>
              <a:gd name="connsiteX271" fmla="*/ 7704 w 905643"/>
              <a:gd name="connsiteY271" fmla="*/ 991243 h 1339632"/>
              <a:gd name="connsiteX272" fmla="*/ 7704 w 905643"/>
              <a:gd name="connsiteY272" fmla="*/ 990387 h 1339632"/>
              <a:gd name="connsiteX273" fmla="*/ 11984 w 905643"/>
              <a:gd name="connsiteY273" fmla="*/ 986107 h 1339632"/>
              <a:gd name="connsiteX274" fmla="*/ 19688 w 905643"/>
              <a:gd name="connsiteY274" fmla="*/ 980115 h 1339632"/>
              <a:gd name="connsiteX275" fmla="*/ 23112 w 905643"/>
              <a:gd name="connsiteY275" fmla="*/ 978403 h 1339632"/>
              <a:gd name="connsiteX276" fmla="*/ 24824 w 905643"/>
              <a:gd name="connsiteY276" fmla="*/ 976691 h 1339632"/>
              <a:gd name="connsiteX277" fmla="*/ 24824 w 905643"/>
              <a:gd name="connsiteY277" fmla="*/ 975835 h 1339632"/>
              <a:gd name="connsiteX278" fmla="*/ 25680 w 905643"/>
              <a:gd name="connsiteY278" fmla="*/ 974123 h 1339632"/>
              <a:gd name="connsiteX279" fmla="*/ 36808 w 905643"/>
              <a:gd name="connsiteY279" fmla="*/ 950155 h 1339632"/>
              <a:gd name="connsiteX280" fmla="*/ 38520 w 905643"/>
              <a:gd name="connsiteY280" fmla="*/ 943307 h 1339632"/>
              <a:gd name="connsiteX281" fmla="*/ 38520 w 905643"/>
              <a:gd name="connsiteY281" fmla="*/ 942451 h 1339632"/>
              <a:gd name="connsiteX282" fmla="*/ 37664 w 905643"/>
              <a:gd name="connsiteY282" fmla="*/ 940739 h 1339632"/>
              <a:gd name="connsiteX283" fmla="*/ 37664 w 905643"/>
              <a:gd name="connsiteY283" fmla="*/ 933891 h 1339632"/>
              <a:gd name="connsiteX284" fmla="*/ 39376 w 905643"/>
              <a:gd name="connsiteY284" fmla="*/ 927899 h 1339632"/>
              <a:gd name="connsiteX285" fmla="*/ 41088 w 905643"/>
              <a:gd name="connsiteY285" fmla="*/ 925331 h 1339632"/>
              <a:gd name="connsiteX286" fmla="*/ 41088 w 905643"/>
              <a:gd name="connsiteY286" fmla="*/ 924475 h 1339632"/>
              <a:gd name="connsiteX287" fmla="*/ 41944 w 905643"/>
              <a:gd name="connsiteY287" fmla="*/ 924475 h 1339632"/>
              <a:gd name="connsiteX288" fmla="*/ 43656 w 905643"/>
              <a:gd name="connsiteY288" fmla="*/ 923619 h 1339632"/>
              <a:gd name="connsiteX289" fmla="*/ 43656 w 905643"/>
              <a:gd name="connsiteY289" fmla="*/ 922763 h 1339632"/>
              <a:gd name="connsiteX290" fmla="*/ 45368 w 905643"/>
              <a:gd name="connsiteY290" fmla="*/ 920195 h 1339632"/>
              <a:gd name="connsiteX291" fmla="*/ 58208 w 905643"/>
              <a:gd name="connsiteY291" fmla="*/ 895371 h 1339632"/>
              <a:gd name="connsiteX292" fmla="*/ 62488 w 905643"/>
              <a:gd name="connsiteY292" fmla="*/ 882531 h 1339632"/>
              <a:gd name="connsiteX293" fmla="*/ 65056 w 905643"/>
              <a:gd name="connsiteY293" fmla="*/ 871403 h 1339632"/>
              <a:gd name="connsiteX294" fmla="*/ 65056 w 905643"/>
              <a:gd name="connsiteY294" fmla="*/ 863699 h 1339632"/>
              <a:gd name="connsiteX295" fmla="*/ 65056 w 905643"/>
              <a:gd name="connsiteY295" fmla="*/ 854283 h 1339632"/>
              <a:gd name="connsiteX296" fmla="*/ 68480 w 905643"/>
              <a:gd name="connsiteY296" fmla="*/ 840587 h 1339632"/>
              <a:gd name="connsiteX297" fmla="*/ 76184 w 905643"/>
              <a:gd name="connsiteY297" fmla="*/ 814908 h 1339632"/>
              <a:gd name="connsiteX298" fmla="*/ 78752 w 905643"/>
              <a:gd name="connsiteY298" fmla="*/ 809772 h 1339632"/>
              <a:gd name="connsiteX299" fmla="*/ 95016 w 905643"/>
              <a:gd name="connsiteY299" fmla="*/ 794364 h 1339632"/>
              <a:gd name="connsiteX300" fmla="*/ 99296 w 905643"/>
              <a:gd name="connsiteY300" fmla="*/ 790084 h 1339632"/>
              <a:gd name="connsiteX301" fmla="*/ 100152 w 905643"/>
              <a:gd name="connsiteY301" fmla="*/ 790084 h 1339632"/>
              <a:gd name="connsiteX302" fmla="*/ 101864 w 905643"/>
              <a:gd name="connsiteY302" fmla="*/ 789228 h 1339632"/>
              <a:gd name="connsiteX303" fmla="*/ 129256 w 905643"/>
              <a:gd name="connsiteY303" fmla="*/ 781524 h 1339632"/>
              <a:gd name="connsiteX304" fmla="*/ 130111 w 905643"/>
              <a:gd name="connsiteY304" fmla="*/ 781524 h 1339632"/>
              <a:gd name="connsiteX305" fmla="*/ 140383 w 905643"/>
              <a:gd name="connsiteY305" fmla="*/ 779812 h 1339632"/>
              <a:gd name="connsiteX306" fmla="*/ 150655 w 905643"/>
              <a:gd name="connsiteY306" fmla="*/ 778956 h 1339632"/>
              <a:gd name="connsiteX307" fmla="*/ 156648 w 905643"/>
              <a:gd name="connsiteY307" fmla="*/ 778100 h 1339632"/>
              <a:gd name="connsiteX308" fmla="*/ 166919 w 905643"/>
              <a:gd name="connsiteY308" fmla="*/ 774676 h 1339632"/>
              <a:gd name="connsiteX309" fmla="*/ 169487 w 905643"/>
              <a:gd name="connsiteY309" fmla="*/ 772964 h 1339632"/>
              <a:gd name="connsiteX310" fmla="*/ 170343 w 905643"/>
              <a:gd name="connsiteY310" fmla="*/ 771252 h 1339632"/>
              <a:gd name="connsiteX311" fmla="*/ 172055 w 905643"/>
              <a:gd name="connsiteY311" fmla="*/ 768684 h 1339632"/>
              <a:gd name="connsiteX312" fmla="*/ 176335 w 905643"/>
              <a:gd name="connsiteY312" fmla="*/ 765260 h 1339632"/>
              <a:gd name="connsiteX313" fmla="*/ 184895 w 905643"/>
              <a:gd name="connsiteY313" fmla="*/ 757556 h 1339632"/>
              <a:gd name="connsiteX314" fmla="*/ 185751 w 905643"/>
              <a:gd name="connsiteY314" fmla="*/ 757556 h 1339632"/>
              <a:gd name="connsiteX315" fmla="*/ 186607 w 905643"/>
              <a:gd name="connsiteY315" fmla="*/ 757556 h 1339632"/>
              <a:gd name="connsiteX316" fmla="*/ 196879 w 905643"/>
              <a:gd name="connsiteY316" fmla="*/ 757556 h 1339632"/>
              <a:gd name="connsiteX317" fmla="*/ 209719 w 905643"/>
              <a:gd name="connsiteY317" fmla="*/ 753276 h 1339632"/>
              <a:gd name="connsiteX318" fmla="*/ 211431 w 905643"/>
              <a:gd name="connsiteY318" fmla="*/ 751564 h 1339632"/>
              <a:gd name="connsiteX319" fmla="*/ 237111 w 905643"/>
              <a:gd name="connsiteY319" fmla="*/ 728452 h 1339632"/>
              <a:gd name="connsiteX320" fmla="*/ 240535 w 905643"/>
              <a:gd name="connsiteY320" fmla="*/ 725884 h 1339632"/>
              <a:gd name="connsiteX321" fmla="*/ 241391 w 905643"/>
              <a:gd name="connsiteY321" fmla="*/ 725028 h 1339632"/>
              <a:gd name="connsiteX322" fmla="*/ 251663 w 905643"/>
              <a:gd name="connsiteY322" fmla="*/ 719892 h 1339632"/>
              <a:gd name="connsiteX323" fmla="*/ 252519 w 905643"/>
              <a:gd name="connsiteY323" fmla="*/ 719892 h 1339632"/>
              <a:gd name="connsiteX324" fmla="*/ 258511 w 905643"/>
              <a:gd name="connsiteY324" fmla="*/ 717324 h 1339632"/>
              <a:gd name="connsiteX325" fmla="*/ 263647 w 905643"/>
              <a:gd name="connsiteY325" fmla="*/ 715612 h 1339632"/>
              <a:gd name="connsiteX326" fmla="*/ 264503 w 905643"/>
              <a:gd name="connsiteY326" fmla="*/ 715612 h 1339632"/>
              <a:gd name="connsiteX327" fmla="*/ 266215 w 905643"/>
              <a:gd name="connsiteY327" fmla="*/ 715612 h 1339632"/>
              <a:gd name="connsiteX328" fmla="*/ 285903 w 905643"/>
              <a:gd name="connsiteY328" fmla="*/ 694212 h 1339632"/>
              <a:gd name="connsiteX329" fmla="*/ 291895 w 905643"/>
              <a:gd name="connsiteY329" fmla="*/ 686508 h 1339632"/>
              <a:gd name="connsiteX330" fmla="*/ 292750 w 905643"/>
              <a:gd name="connsiteY330" fmla="*/ 685652 h 1339632"/>
              <a:gd name="connsiteX331" fmla="*/ 292750 w 905643"/>
              <a:gd name="connsiteY331" fmla="*/ 684796 h 1339632"/>
              <a:gd name="connsiteX332" fmla="*/ 292750 w 905643"/>
              <a:gd name="connsiteY332" fmla="*/ 683940 h 1339632"/>
              <a:gd name="connsiteX333" fmla="*/ 291895 w 905643"/>
              <a:gd name="connsiteY333" fmla="*/ 681372 h 1339632"/>
              <a:gd name="connsiteX334" fmla="*/ 292750 w 905643"/>
              <a:gd name="connsiteY334" fmla="*/ 679660 h 1339632"/>
              <a:gd name="connsiteX335" fmla="*/ 310727 w 905643"/>
              <a:gd name="connsiteY335" fmla="*/ 661685 h 1339632"/>
              <a:gd name="connsiteX336" fmla="*/ 311582 w 905643"/>
              <a:gd name="connsiteY336" fmla="*/ 661685 h 1339632"/>
              <a:gd name="connsiteX337" fmla="*/ 313295 w 905643"/>
              <a:gd name="connsiteY337" fmla="*/ 660828 h 1339632"/>
              <a:gd name="connsiteX338" fmla="*/ 317575 w 905643"/>
              <a:gd name="connsiteY338" fmla="*/ 659116 h 1339632"/>
              <a:gd name="connsiteX339" fmla="*/ 318430 w 905643"/>
              <a:gd name="connsiteY339" fmla="*/ 659116 h 1339632"/>
              <a:gd name="connsiteX340" fmla="*/ 325278 w 905643"/>
              <a:gd name="connsiteY340" fmla="*/ 656548 h 1339632"/>
              <a:gd name="connsiteX341" fmla="*/ 326135 w 905643"/>
              <a:gd name="connsiteY341" fmla="*/ 656548 h 1339632"/>
              <a:gd name="connsiteX342" fmla="*/ 326990 w 905643"/>
              <a:gd name="connsiteY342" fmla="*/ 656548 h 1339632"/>
              <a:gd name="connsiteX343" fmla="*/ 326990 w 905643"/>
              <a:gd name="connsiteY343" fmla="*/ 657405 h 1339632"/>
              <a:gd name="connsiteX344" fmla="*/ 327847 w 905643"/>
              <a:gd name="connsiteY344" fmla="*/ 659116 h 1339632"/>
              <a:gd name="connsiteX345" fmla="*/ 327847 w 905643"/>
              <a:gd name="connsiteY345" fmla="*/ 659972 h 1339632"/>
              <a:gd name="connsiteX346" fmla="*/ 328702 w 905643"/>
              <a:gd name="connsiteY346" fmla="*/ 659972 h 1339632"/>
              <a:gd name="connsiteX347" fmla="*/ 329558 w 905643"/>
              <a:gd name="connsiteY347" fmla="*/ 659972 h 1339632"/>
              <a:gd name="connsiteX348" fmla="*/ 339830 w 905643"/>
              <a:gd name="connsiteY348" fmla="*/ 656548 h 1339632"/>
              <a:gd name="connsiteX349" fmla="*/ 348390 w 905643"/>
              <a:gd name="connsiteY349" fmla="*/ 652269 h 1339632"/>
              <a:gd name="connsiteX350" fmla="*/ 350958 w 905643"/>
              <a:gd name="connsiteY350" fmla="*/ 649700 h 1339632"/>
              <a:gd name="connsiteX351" fmla="*/ 352670 w 905643"/>
              <a:gd name="connsiteY351" fmla="*/ 648845 h 1339632"/>
              <a:gd name="connsiteX352" fmla="*/ 366366 w 905643"/>
              <a:gd name="connsiteY352" fmla="*/ 647989 h 1339632"/>
              <a:gd name="connsiteX353" fmla="*/ 367222 w 905643"/>
              <a:gd name="connsiteY353" fmla="*/ 647989 h 1339632"/>
              <a:gd name="connsiteX354" fmla="*/ 373214 w 905643"/>
              <a:gd name="connsiteY354" fmla="*/ 648845 h 1339632"/>
              <a:gd name="connsiteX355" fmla="*/ 376638 w 905643"/>
              <a:gd name="connsiteY355" fmla="*/ 649700 h 1339632"/>
              <a:gd name="connsiteX356" fmla="*/ 377494 w 905643"/>
              <a:gd name="connsiteY356" fmla="*/ 649700 h 1339632"/>
              <a:gd name="connsiteX357" fmla="*/ 395470 w 905643"/>
              <a:gd name="connsiteY357" fmla="*/ 662540 h 1339632"/>
              <a:gd name="connsiteX358" fmla="*/ 403174 w 905643"/>
              <a:gd name="connsiteY358" fmla="*/ 668532 h 1339632"/>
              <a:gd name="connsiteX359" fmla="*/ 418582 w 905643"/>
              <a:gd name="connsiteY359" fmla="*/ 667676 h 1339632"/>
              <a:gd name="connsiteX360" fmla="*/ 418582 w 905643"/>
              <a:gd name="connsiteY360" fmla="*/ 666820 h 1339632"/>
              <a:gd name="connsiteX361" fmla="*/ 423718 w 905643"/>
              <a:gd name="connsiteY361" fmla="*/ 664252 h 1339632"/>
              <a:gd name="connsiteX362" fmla="*/ 425430 w 905643"/>
              <a:gd name="connsiteY362" fmla="*/ 664252 h 1339632"/>
              <a:gd name="connsiteX363" fmla="*/ 443406 w 905643"/>
              <a:gd name="connsiteY363" fmla="*/ 658260 h 1339632"/>
              <a:gd name="connsiteX364" fmla="*/ 444262 w 905643"/>
              <a:gd name="connsiteY364" fmla="*/ 658260 h 1339632"/>
              <a:gd name="connsiteX365" fmla="*/ 448542 w 905643"/>
              <a:gd name="connsiteY365" fmla="*/ 658260 h 1339632"/>
              <a:gd name="connsiteX366" fmla="*/ 449398 w 905643"/>
              <a:gd name="connsiteY366" fmla="*/ 658260 h 1339632"/>
              <a:gd name="connsiteX367" fmla="*/ 451966 w 905643"/>
              <a:gd name="connsiteY367" fmla="*/ 658260 h 1339632"/>
              <a:gd name="connsiteX368" fmla="*/ 453677 w 905643"/>
              <a:gd name="connsiteY368" fmla="*/ 658260 h 1339632"/>
              <a:gd name="connsiteX369" fmla="*/ 457102 w 905643"/>
              <a:gd name="connsiteY369" fmla="*/ 659972 h 1339632"/>
              <a:gd name="connsiteX370" fmla="*/ 459670 w 905643"/>
              <a:gd name="connsiteY370" fmla="*/ 661685 h 1339632"/>
              <a:gd name="connsiteX371" fmla="*/ 478502 w 905643"/>
              <a:gd name="connsiteY371" fmla="*/ 659116 h 1339632"/>
              <a:gd name="connsiteX372" fmla="*/ 482782 w 905643"/>
              <a:gd name="connsiteY372" fmla="*/ 658260 h 1339632"/>
              <a:gd name="connsiteX373" fmla="*/ 483637 w 905643"/>
              <a:gd name="connsiteY373" fmla="*/ 658260 h 1339632"/>
              <a:gd name="connsiteX374" fmla="*/ 484494 w 905643"/>
              <a:gd name="connsiteY374" fmla="*/ 657405 h 1339632"/>
              <a:gd name="connsiteX375" fmla="*/ 493054 w 905643"/>
              <a:gd name="connsiteY375" fmla="*/ 648845 h 1339632"/>
              <a:gd name="connsiteX376" fmla="*/ 496477 w 905643"/>
              <a:gd name="connsiteY376" fmla="*/ 644565 h 1339632"/>
              <a:gd name="connsiteX377" fmla="*/ 496477 w 905643"/>
              <a:gd name="connsiteY377" fmla="*/ 643709 h 1339632"/>
              <a:gd name="connsiteX378" fmla="*/ 501614 w 905643"/>
              <a:gd name="connsiteY378" fmla="*/ 629157 h 1339632"/>
              <a:gd name="connsiteX379" fmla="*/ 501614 w 905643"/>
              <a:gd name="connsiteY379" fmla="*/ 628300 h 1339632"/>
              <a:gd name="connsiteX380" fmla="*/ 502469 w 905643"/>
              <a:gd name="connsiteY380" fmla="*/ 624021 h 1339632"/>
              <a:gd name="connsiteX381" fmla="*/ 502469 w 905643"/>
              <a:gd name="connsiteY381" fmla="*/ 616317 h 1339632"/>
              <a:gd name="connsiteX382" fmla="*/ 505894 w 905643"/>
              <a:gd name="connsiteY382" fmla="*/ 612037 h 1339632"/>
              <a:gd name="connsiteX383" fmla="*/ 510173 w 905643"/>
              <a:gd name="connsiteY383" fmla="*/ 588925 h 1339632"/>
              <a:gd name="connsiteX384" fmla="*/ 508461 w 905643"/>
              <a:gd name="connsiteY384" fmla="*/ 580365 h 1339632"/>
              <a:gd name="connsiteX385" fmla="*/ 507606 w 905643"/>
              <a:gd name="connsiteY385" fmla="*/ 576085 h 1339632"/>
              <a:gd name="connsiteX386" fmla="*/ 506749 w 905643"/>
              <a:gd name="connsiteY386" fmla="*/ 574373 h 1339632"/>
              <a:gd name="connsiteX387" fmla="*/ 505037 w 905643"/>
              <a:gd name="connsiteY387" fmla="*/ 572661 h 1339632"/>
              <a:gd name="connsiteX388" fmla="*/ 503326 w 905643"/>
              <a:gd name="connsiteY388" fmla="*/ 571805 h 1339632"/>
              <a:gd name="connsiteX389" fmla="*/ 501614 w 905643"/>
              <a:gd name="connsiteY389" fmla="*/ 570949 h 1339632"/>
              <a:gd name="connsiteX390" fmla="*/ 499901 w 905643"/>
              <a:gd name="connsiteY390" fmla="*/ 570949 h 1339632"/>
              <a:gd name="connsiteX391" fmla="*/ 499046 w 905643"/>
              <a:gd name="connsiteY391" fmla="*/ 570949 h 1339632"/>
              <a:gd name="connsiteX392" fmla="*/ 497334 w 905643"/>
              <a:gd name="connsiteY392" fmla="*/ 570093 h 1339632"/>
              <a:gd name="connsiteX393" fmla="*/ 494766 w 905643"/>
              <a:gd name="connsiteY393" fmla="*/ 569237 h 1339632"/>
              <a:gd name="connsiteX394" fmla="*/ 489629 w 905643"/>
              <a:gd name="connsiteY394" fmla="*/ 565813 h 1339632"/>
              <a:gd name="connsiteX395" fmla="*/ 476789 w 905643"/>
              <a:gd name="connsiteY395" fmla="*/ 552117 h 1339632"/>
              <a:gd name="connsiteX396" fmla="*/ 476789 w 905643"/>
              <a:gd name="connsiteY396" fmla="*/ 551261 h 1339632"/>
              <a:gd name="connsiteX397" fmla="*/ 472509 w 905643"/>
              <a:gd name="connsiteY397" fmla="*/ 545269 h 1339632"/>
              <a:gd name="connsiteX398" fmla="*/ 472509 w 905643"/>
              <a:gd name="connsiteY398" fmla="*/ 544413 h 1339632"/>
              <a:gd name="connsiteX399" fmla="*/ 472509 w 905643"/>
              <a:gd name="connsiteY399" fmla="*/ 543557 h 1339632"/>
              <a:gd name="connsiteX400" fmla="*/ 469086 w 905643"/>
              <a:gd name="connsiteY400" fmla="*/ 529005 h 1339632"/>
              <a:gd name="connsiteX401" fmla="*/ 467374 w 905643"/>
              <a:gd name="connsiteY401" fmla="*/ 522157 h 1339632"/>
              <a:gd name="connsiteX402" fmla="*/ 467374 w 905643"/>
              <a:gd name="connsiteY402" fmla="*/ 518733 h 1339632"/>
              <a:gd name="connsiteX403" fmla="*/ 466517 w 905643"/>
              <a:gd name="connsiteY403" fmla="*/ 498189 h 1339632"/>
              <a:gd name="connsiteX404" fmla="*/ 467374 w 905643"/>
              <a:gd name="connsiteY404" fmla="*/ 474221 h 1339632"/>
              <a:gd name="connsiteX405" fmla="*/ 467374 w 905643"/>
              <a:gd name="connsiteY405" fmla="*/ 473366 h 1339632"/>
              <a:gd name="connsiteX406" fmla="*/ 468230 w 905643"/>
              <a:gd name="connsiteY406" fmla="*/ 471653 h 1339632"/>
              <a:gd name="connsiteX407" fmla="*/ 469086 w 905643"/>
              <a:gd name="connsiteY407" fmla="*/ 470797 h 1339632"/>
              <a:gd name="connsiteX408" fmla="*/ 511029 w 905643"/>
              <a:gd name="connsiteY408" fmla="*/ 426286 h 1339632"/>
              <a:gd name="connsiteX409" fmla="*/ 511886 w 905643"/>
              <a:gd name="connsiteY409" fmla="*/ 424574 h 1339632"/>
              <a:gd name="connsiteX410" fmla="*/ 513597 w 905643"/>
              <a:gd name="connsiteY410" fmla="*/ 420294 h 1339632"/>
              <a:gd name="connsiteX411" fmla="*/ 513597 w 905643"/>
              <a:gd name="connsiteY411" fmla="*/ 419438 h 1339632"/>
              <a:gd name="connsiteX412" fmla="*/ 514453 w 905643"/>
              <a:gd name="connsiteY412" fmla="*/ 394614 h 1339632"/>
              <a:gd name="connsiteX413" fmla="*/ 508461 w 905643"/>
              <a:gd name="connsiteY413" fmla="*/ 363798 h 1339632"/>
              <a:gd name="connsiteX414" fmla="*/ 504181 w 905643"/>
              <a:gd name="connsiteY414" fmla="*/ 355238 h 1339632"/>
              <a:gd name="connsiteX415" fmla="*/ 502469 w 905643"/>
              <a:gd name="connsiteY415" fmla="*/ 352670 h 1339632"/>
              <a:gd name="connsiteX416" fmla="*/ 493054 w 905643"/>
              <a:gd name="connsiteY416" fmla="*/ 337262 h 1339632"/>
              <a:gd name="connsiteX417" fmla="*/ 493054 w 905643"/>
              <a:gd name="connsiteY417" fmla="*/ 336406 h 1339632"/>
              <a:gd name="connsiteX418" fmla="*/ 493054 w 905643"/>
              <a:gd name="connsiteY418" fmla="*/ 334694 h 1339632"/>
              <a:gd name="connsiteX419" fmla="*/ 493054 w 905643"/>
              <a:gd name="connsiteY419" fmla="*/ 333838 h 1339632"/>
              <a:gd name="connsiteX420" fmla="*/ 493054 w 905643"/>
              <a:gd name="connsiteY420" fmla="*/ 332982 h 1339632"/>
              <a:gd name="connsiteX421" fmla="*/ 496477 w 905643"/>
              <a:gd name="connsiteY421" fmla="*/ 324422 h 1339632"/>
              <a:gd name="connsiteX422" fmla="*/ 505037 w 905643"/>
              <a:gd name="connsiteY422" fmla="*/ 303878 h 1339632"/>
              <a:gd name="connsiteX423" fmla="*/ 505894 w 905643"/>
              <a:gd name="connsiteY423" fmla="*/ 300454 h 1339632"/>
              <a:gd name="connsiteX424" fmla="*/ 508461 w 905643"/>
              <a:gd name="connsiteY424" fmla="*/ 290182 h 1339632"/>
              <a:gd name="connsiteX425" fmla="*/ 508461 w 905643"/>
              <a:gd name="connsiteY425" fmla="*/ 287614 h 1339632"/>
              <a:gd name="connsiteX426" fmla="*/ 505037 w 905643"/>
              <a:gd name="connsiteY426" fmla="*/ 275631 h 1339632"/>
              <a:gd name="connsiteX427" fmla="*/ 505037 w 905643"/>
              <a:gd name="connsiteY427" fmla="*/ 274775 h 1339632"/>
              <a:gd name="connsiteX428" fmla="*/ 501614 w 905643"/>
              <a:gd name="connsiteY428" fmla="*/ 271351 h 1339632"/>
              <a:gd name="connsiteX429" fmla="*/ 499901 w 905643"/>
              <a:gd name="connsiteY429" fmla="*/ 270495 h 1339632"/>
              <a:gd name="connsiteX430" fmla="*/ 498189 w 905643"/>
              <a:gd name="connsiteY430" fmla="*/ 269639 h 1339632"/>
              <a:gd name="connsiteX431" fmla="*/ 496477 w 905643"/>
              <a:gd name="connsiteY431" fmla="*/ 269639 h 1339632"/>
              <a:gd name="connsiteX432" fmla="*/ 493054 w 905643"/>
              <a:gd name="connsiteY432" fmla="*/ 265359 h 1339632"/>
              <a:gd name="connsiteX433" fmla="*/ 490486 w 905643"/>
              <a:gd name="connsiteY433" fmla="*/ 257655 h 1339632"/>
              <a:gd name="connsiteX434" fmla="*/ 490486 w 905643"/>
              <a:gd name="connsiteY434" fmla="*/ 256799 h 1339632"/>
              <a:gd name="connsiteX435" fmla="*/ 489629 w 905643"/>
              <a:gd name="connsiteY435" fmla="*/ 250807 h 1339632"/>
              <a:gd name="connsiteX436" fmla="*/ 489629 w 905643"/>
              <a:gd name="connsiteY436" fmla="*/ 248239 h 1339632"/>
              <a:gd name="connsiteX437" fmla="*/ 489629 w 905643"/>
              <a:gd name="connsiteY437" fmla="*/ 243103 h 1339632"/>
              <a:gd name="connsiteX438" fmla="*/ 489629 w 905643"/>
              <a:gd name="connsiteY438" fmla="*/ 242247 h 1339632"/>
              <a:gd name="connsiteX439" fmla="*/ 490486 w 905643"/>
              <a:gd name="connsiteY439" fmla="*/ 239679 h 1339632"/>
              <a:gd name="connsiteX440" fmla="*/ 491341 w 905643"/>
              <a:gd name="connsiteY440" fmla="*/ 237967 h 1339632"/>
              <a:gd name="connsiteX441" fmla="*/ 496477 w 905643"/>
              <a:gd name="connsiteY441" fmla="*/ 232831 h 1339632"/>
              <a:gd name="connsiteX442" fmla="*/ 498189 w 905643"/>
              <a:gd name="connsiteY442" fmla="*/ 231975 h 1339632"/>
              <a:gd name="connsiteX443" fmla="*/ 503326 w 905643"/>
              <a:gd name="connsiteY443" fmla="*/ 231119 h 1339632"/>
              <a:gd name="connsiteX444" fmla="*/ 504181 w 905643"/>
              <a:gd name="connsiteY444" fmla="*/ 230263 h 1339632"/>
              <a:gd name="connsiteX445" fmla="*/ 505037 w 905643"/>
              <a:gd name="connsiteY445" fmla="*/ 229407 h 1339632"/>
              <a:gd name="connsiteX446" fmla="*/ 511029 w 905643"/>
              <a:gd name="connsiteY446" fmla="*/ 218279 h 1339632"/>
              <a:gd name="connsiteX447" fmla="*/ 511886 w 905643"/>
              <a:gd name="connsiteY447" fmla="*/ 216567 h 1339632"/>
              <a:gd name="connsiteX448" fmla="*/ 511886 w 905643"/>
              <a:gd name="connsiteY448" fmla="*/ 214855 h 1339632"/>
              <a:gd name="connsiteX449" fmla="*/ 511886 w 905643"/>
              <a:gd name="connsiteY449" fmla="*/ 210575 h 1339632"/>
              <a:gd name="connsiteX450" fmla="*/ 511886 w 905643"/>
              <a:gd name="connsiteY450" fmla="*/ 208863 h 1339632"/>
              <a:gd name="connsiteX451" fmla="*/ 512741 w 905643"/>
              <a:gd name="connsiteY451" fmla="*/ 208007 h 1339632"/>
              <a:gd name="connsiteX452" fmla="*/ 521301 w 905643"/>
              <a:gd name="connsiteY452" fmla="*/ 200303 h 1339632"/>
              <a:gd name="connsiteX453" fmla="*/ 530717 w 905643"/>
              <a:gd name="connsiteY453" fmla="*/ 191743 h 1339632"/>
              <a:gd name="connsiteX454" fmla="*/ 532429 w 905643"/>
              <a:gd name="connsiteY454" fmla="*/ 190031 h 1339632"/>
              <a:gd name="connsiteX455" fmla="*/ 533285 w 905643"/>
              <a:gd name="connsiteY455" fmla="*/ 188319 h 1339632"/>
              <a:gd name="connsiteX456" fmla="*/ 541845 w 905643"/>
              <a:gd name="connsiteY456" fmla="*/ 171199 h 1339632"/>
              <a:gd name="connsiteX457" fmla="*/ 541845 w 905643"/>
              <a:gd name="connsiteY457" fmla="*/ 170343 h 1339632"/>
              <a:gd name="connsiteX458" fmla="*/ 541845 w 905643"/>
              <a:gd name="connsiteY458" fmla="*/ 160927 h 1339632"/>
              <a:gd name="connsiteX459" fmla="*/ 541845 w 905643"/>
              <a:gd name="connsiteY459" fmla="*/ 158359 h 1339632"/>
              <a:gd name="connsiteX460" fmla="*/ 540133 w 905643"/>
              <a:gd name="connsiteY460" fmla="*/ 154935 h 1339632"/>
              <a:gd name="connsiteX461" fmla="*/ 540989 w 905643"/>
              <a:gd name="connsiteY461" fmla="*/ 150655 h 1339632"/>
              <a:gd name="connsiteX462" fmla="*/ 546981 w 905643"/>
              <a:gd name="connsiteY462" fmla="*/ 142951 h 1339632"/>
              <a:gd name="connsiteX463" fmla="*/ 552973 w 905643"/>
              <a:gd name="connsiteY463" fmla="*/ 136103 h 1339632"/>
              <a:gd name="connsiteX464" fmla="*/ 571805 w 905643"/>
              <a:gd name="connsiteY464" fmla="*/ 114703 h 1339632"/>
              <a:gd name="connsiteX465" fmla="*/ 580365 w 905643"/>
              <a:gd name="connsiteY465" fmla="*/ 116415 h 1339632"/>
              <a:gd name="connsiteX466" fmla="*/ 605189 w 905643"/>
              <a:gd name="connsiteY466" fmla="*/ 113847 h 1339632"/>
              <a:gd name="connsiteX467" fmla="*/ 613749 w 905643"/>
              <a:gd name="connsiteY467" fmla="*/ 112135 h 1339632"/>
              <a:gd name="connsiteX468" fmla="*/ 616317 w 905643"/>
              <a:gd name="connsiteY468" fmla="*/ 111279 h 1339632"/>
              <a:gd name="connsiteX469" fmla="*/ 652268 w 905643"/>
              <a:gd name="connsiteY469" fmla="*/ 77040 h 1339632"/>
              <a:gd name="connsiteX470" fmla="*/ 659116 w 905643"/>
              <a:gd name="connsiteY470" fmla="*/ 70192 h 1339632"/>
              <a:gd name="connsiteX471" fmla="*/ 677093 w 905643"/>
              <a:gd name="connsiteY471" fmla="*/ 47080 h 1339632"/>
              <a:gd name="connsiteX472" fmla="*/ 677948 w 905643"/>
              <a:gd name="connsiteY472" fmla="*/ 45368 h 1339632"/>
              <a:gd name="connsiteX473" fmla="*/ 682228 w 905643"/>
              <a:gd name="connsiteY473" fmla="*/ 34240 h 1339632"/>
              <a:gd name="connsiteX474" fmla="*/ 682228 w 905643"/>
              <a:gd name="connsiteY474" fmla="*/ 31672 h 1339632"/>
              <a:gd name="connsiteX475" fmla="*/ 682228 w 905643"/>
              <a:gd name="connsiteY475" fmla="*/ 30816 h 1339632"/>
              <a:gd name="connsiteX476" fmla="*/ 682228 w 905643"/>
              <a:gd name="connsiteY476" fmla="*/ 29960 h 1339632"/>
              <a:gd name="connsiteX477" fmla="*/ 682228 w 905643"/>
              <a:gd name="connsiteY477" fmla="*/ 29104 h 1339632"/>
              <a:gd name="connsiteX478" fmla="*/ 680516 w 905643"/>
              <a:gd name="connsiteY478" fmla="*/ 28248 h 1339632"/>
              <a:gd name="connsiteX479" fmla="*/ 678805 w 905643"/>
              <a:gd name="connsiteY479" fmla="*/ 27392 h 1339632"/>
              <a:gd name="connsiteX480" fmla="*/ 677093 w 905643"/>
              <a:gd name="connsiteY480" fmla="*/ 26536 h 1339632"/>
              <a:gd name="connsiteX481" fmla="*/ 674525 w 905643"/>
              <a:gd name="connsiteY481" fmla="*/ 23968 h 1339632"/>
              <a:gd name="connsiteX482" fmla="*/ 672813 w 905643"/>
              <a:gd name="connsiteY482" fmla="*/ 20544 h 1339632"/>
              <a:gd name="connsiteX483" fmla="*/ 671956 w 905643"/>
              <a:gd name="connsiteY483" fmla="*/ 17120 h 1339632"/>
              <a:gd name="connsiteX484" fmla="*/ 671956 w 905643"/>
              <a:gd name="connsiteY484" fmla="*/ 15408 h 1339632"/>
              <a:gd name="connsiteX485" fmla="*/ 671956 w 905643"/>
              <a:gd name="connsiteY485" fmla="*/ 11984 h 1339632"/>
              <a:gd name="connsiteX486" fmla="*/ 675380 w 905643"/>
              <a:gd name="connsiteY486" fmla="*/ 3424 h 1339632"/>
              <a:gd name="connsiteX487" fmla="*/ 677093 w 905643"/>
              <a:gd name="connsiteY487" fmla="*/ 856 h 1339632"/>
              <a:gd name="connsiteX488" fmla="*/ 679660 w 905643"/>
              <a:gd name="connsiteY488" fmla="*/ 0 h 1339632"/>
              <a:gd name="connsiteX489" fmla="*/ 684796 w 905643"/>
              <a:gd name="connsiteY489" fmla="*/ 2568 h 1339632"/>
              <a:gd name="connsiteX490" fmla="*/ 695925 w 905643"/>
              <a:gd name="connsiteY490" fmla="*/ 8560 h 1339632"/>
              <a:gd name="connsiteX491" fmla="*/ 700205 w 905643"/>
              <a:gd name="connsiteY491" fmla="*/ 11128 h 1339632"/>
              <a:gd name="connsiteX492" fmla="*/ 702772 w 905643"/>
              <a:gd name="connsiteY492" fmla="*/ 12840 h 1339632"/>
              <a:gd name="connsiteX493" fmla="*/ 703628 w 905643"/>
              <a:gd name="connsiteY493" fmla="*/ 13696 h 1339632"/>
              <a:gd name="connsiteX494" fmla="*/ 705340 w 905643"/>
              <a:gd name="connsiteY494" fmla="*/ 15408 h 1339632"/>
              <a:gd name="connsiteX495" fmla="*/ 705340 w 905643"/>
              <a:gd name="connsiteY495" fmla="*/ 16264 h 1339632"/>
              <a:gd name="connsiteX496" fmla="*/ 705340 w 905643"/>
              <a:gd name="connsiteY496" fmla="*/ 17120 h 1339632"/>
              <a:gd name="connsiteX497" fmla="*/ 703628 w 905643"/>
              <a:gd name="connsiteY497" fmla="*/ 17976 h 1339632"/>
              <a:gd name="connsiteX498" fmla="*/ 702772 w 905643"/>
              <a:gd name="connsiteY498" fmla="*/ 17120 h 1339632"/>
              <a:gd name="connsiteX499" fmla="*/ 701916 w 905643"/>
              <a:gd name="connsiteY499" fmla="*/ 16264 h 1339632"/>
              <a:gd name="connsiteX500" fmla="*/ 701060 w 905643"/>
              <a:gd name="connsiteY500" fmla="*/ 16264 h 1339632"/>
              <a:gd name="connsiteX501" fmla="*/ 698492 w 905643"/>
              <a:gd name="connsiteY501" fmla="*/ 17120 h 1339632"/>
              <a:gd name="connsiteX502" fmla="*/ 698492 w 905643"/>
              <a:gd name="connsiteY502" fmla="*/ 17976 h 1339632"/>
              <a:gd name="connsiteX503" fmla="*/ 698492 w 905643"/>
              <a:gd name="connsiteY503" fmla="*/ 18832 h 1339632"/>
              <a:gd name="connsiteX504" fmla="*/ 701916 w 905643"/>
              <a:gd name="connsiteY504" fmla="*/ 21400 h 1339632"/>
              <a:gd name="connsiteX505" fmla="*/ 712188 w 905643"/>
              <a:gd name="connsiteY505" fmla="*/ 24824 h 1339632"/>
              <a:gd name="connsiteX506" fmla="*/ 714756 w 905643"/>
              <a:gd name="connsiteY506" fmla="*/ 25680 h 1339632"/>
              <a:gd name="connsiteX507" fmla="*/ 726740 w 905643"/>
              <a:gd name="connsiteY507" fmla="*/ 26536 h 1339632"/>
              <a:gd name="connsiteX508" fmla="*/ 727596 w 905643"/>
              <a:gd name="connsiteY508" fmla="*/ 26536 h 1339632"/>
              <a:gd name="connsiteX509" fmla="*/ 731020 w 905643"/>
              <a:gd name="connsiteY509" fmla="*/ 25680 h 1339632"/>
              <a:gd name="connsiteX510" fmla="*/ 732732 w 905643"/>
              <a:gd name="connsiteY510" fmla="*/ 24824 h 1339632"/>
              <a:gd name="connsiteX511" fmla="*/ 734444 w 905643"/>
              <a:gd name="connsiteY511" fmla="*/ 23968 h 1339632"/>
              <a:gd name="connsiteX512" fmla="*/ 735300 w 905643"/>
              <a:gd name="connsiteY512" fmla="*/ 23968 h 1339632"/>
              <a:gd name="connsiteX513" fmla="*/ 736156 w 905643"/>
              <a:gd name="connsiteY513" fmla="*/ 23968 h 1339632"/>
              <a:gd name="connsiteX514" fmla="*/ 746428 w 905643"/>
              <a:gd name="connsiteY514" fmla="*/ 26536 h 1339632"/>
              <a:gd name="connsiteX515" fmla="*/ 747284 w 905643"/>
              <a:gd name="connsiteY515" fmla="*/ 26536 h 1339632"/>
              <a:gd name="connsiteX516" fmla="*/ 757556 w 905643"/>
              <a:gd name="connsiteY516" fmla="*/ 29960 h 1339632"/>
              <a:gd name="connsiteX517" fmla="*/ 758412 w 905643"/>
              <a:gd name="connsiteY517" fmla="*/ 29960 h 1339632"/>
              <a:gd name="connsiteX518" fmla="*/ 767828 w 905643"/>
              <a:gd name="connsiteY518" fmla="*/ 37664 h 1339632"/>
              <a:gd name="connsiteX519" fmla="*/ 769540 w 905643"/>
              <a:gd name="connsiteY519" fmla="*/ 40232 h 1339632"/>
              <a:gd name="connsiteX520" fmla="*/ 772108 w 905643"/>
              <a:gd name="connsiteY520" fmla="*/ 45368 h 1339632"/>
              <a:gd name="connsiteX521" fmla="*/ 772108 w 905643"/>
              <a:gd name="connsiteY521" fmla="*/ 47080 h 1339632"/>
              <a:gd name="connsiteX522" fmla="*/ 771252 w 905643"/>
              <a:gd name="connsiteY522" fmla="*/ 53072 h 1339632"/>
              <a:gd name="connsiteX523" fmla="*/ 771252 w 905643"/>
              <a:gd name="connsiteY523" fmla="*/ 53928 h 1339632"/>
              <a:gd name="connsiteX524" fmla="*/ 770396 w 905643"/>
              <a:gd name="connsiteY524" fmla="*/ 55640 h 1339632"/>
              <a:gd name="connsiteX525" fmla="*/ 760124 w 905643"/>
              <a:gd name="connsiteY525" fmla="*/ 72760 h 1339632"/>
              <a:gd name="connsiteX526" fmla="*/ 759268 w 905643"/>
              <a:gd name="connsiteY526" fmla="*/ 74472 h 1339632"/>
              <a:gd name="connsiteX527" fmla="*/ 752420 w 905643"/>
              <a:gd name="connsiteY527" fmla="*/ 83888 h 1339632"/>
              <a:gd name="connsiteX528" fmla="*/ 748140 w 905643"/>
              <a:gd name="connsiteY528" fmla="*/ 89024 h 1339632"/>
              <a:gd name="connsiteX529" fmla="*/ 746428 w 905643"/>
              <a:gd name="connsiteY529" fmla="*/ 90736 h 1339632"/>
              <a:gd name="connsiteX530" fmla="*/ 745572 w 905643"/>
              <a:gd name="connsiteY530" fmla="*/ 91592 h 1339632"/>
              <a:gd name="connsiteX531" fmla="*/ 743004 w 905643"/>
              <a:gd name="connsiteY531" fmla="*/ 94159 h 1339632"/>
              <a:gd name="connsiteX532" fmla="*/ 742148 w 905643"/>
              <a:gd name="connsiteY532" fmla="*/ 96727 h 1339632"/>
              <a:gd name="connsiteX533" fmla="*/ 740436 w 905643"/>
              <a:gd name="connsiteY533" fmla="*/ 100152 h 1339632"/>
              <a:gd name="connsiteX534" fmla="*/ 740436 w 905643"/>
              <a:gd name="connsiteY534" fmla="*/ 101864 h 1339632"/>
              <a:gd name="connsiteX535" fmla="*/ 740436 w 905643"/>
              <a:gd name="connsiteY535" fmla="*/ 104432 h 1339632"/>
              <a:gd name="connsiteX536" fmla="*/ 741292 w 905643"/>
              <a:gd name="connsiteY536" fmla="*/ 111279 h 1339632"/>
              <a:gd name="connsiteX537" fmla="*/ 743860 w 905643"/>
              <a:gd name="connsiteY537" fmla="*/ 121551 h 1339632"/>
              <a:gd name="connsiteX538" fmla="*/ 744716 w 905643"/>
              <a:gd name="connsiteY538" fmla="*/ 124975 h 1339632"/>
              <a:gd name="connsiteX539" fmla="*/ 746428 w 905643"/>
              <a:gd name="connsiteY539" fmla="*/ 129255 h 1339632"/>
              <a:gd name="connsiteX540" fmla="*/ 749852 w 905643"/>
              <a:gd name="connsiteY540" fmla="*/ 137815 h 1339632"/>
              <a:gd name="connsiteX541" fmla="*/ 754988 w 905643"/>
              <a:gd name="connsiteY541" fmla="*/ 150655 h 1339632"/>
              <a:gd name="connsiteX542" fmla="*/ 758412 w 905643"/>
              <a:gd name="connsiteY542" fmla="*/ 159215 h 1339632"/>
              <a:gd name="connsiteX543" fmla="*/ 760124 w 905643"/>
              <a:gd name="connsiteY543" fmla="*/ 164351 h 1339632"/>
              <a:gd name="connsiteX544" fmla="*/ 761836 w 905643"/>
              <a:gd name="connsiteY544" fmla="*/ 168631 h 1339632"/>
              <a:gd name="connsiteX545" fmla="*/ 764404 w 905643"/>
              <a:gd name="connsiteY545" fmla="*/ 173767 h 1339632"/>
              <a:gd name="connsiteX546" fmla="*/ 766972 w 905643"/>
              <a:gd name="connsiteY546" fmla="*/ 179759 h 1339632"/>
              <a:gd name="connsiteX547" fmla="*/ 773820 w 905643"/>
              <a:gd name="connsiteY547" fmla="*/ 194311 h 1339632"/>
              <a:gd name="connsiteX548" fmla="*/ 788372 w 905643"/>
              <a:gd name="connsiteY548" fmla="*/ 225127 h 1339632"/>
              <a:gd name="connsiteX549" fmla="*/ 790940 w 905643"/>
              <a:gd name="connsiteY549" fmla="*/ 230263 h 1339632"/>
              <a:gd name="connsiteX550" fmla="*/ 792652 w 905643"/>
              <a:gd name="connsiteY550" fmla="*/ 232831 h 1339632"/>
              <a:gd name="connsiteX551" fmla="*/ 794364 w 905643"/>
              <a:gd name="connsiteY551" fmla="*/ 235399 h 1339632"/>
              <a:gd name="connsiteX552" fmla="*/ 794364 w 905643"/>
              <a:gd name="connsiteY552" fmla="*/ 236255 h 1339632"/>
              <a:gd name="connsiteX553" fmla="*/ 796932 w 905643"/>
              <a:gd name="connsiteY553" fmla="*/ 241391 h 1339632"/>
              <a:gd name="connsiteX554" fmla="*/ 798644 w 905643"/>
              <a:gd name="connsiteY554" fmla="*/ 245671 h 1339632"/>
              <a:gd name="connsiteX555" fmla="*/ 799500 w 905643"/>
              <a:gd name="connsiteY555" fmla="*/ 249095 h 1339632"/>
              <a:gd name="connsiteX556" fmla="*/ 801212 w 905643"/>
              <a:gd name="connsiteY556" fmla="*/ 255943 h 1339632"/>
              <a:gd name="connsiteX557" fmla="*/ 801212 w 905643"/>
              <a:gd name="connsiteY557" fmla="*/ 257655 h 1339632"/>
              <a:gd name="connsiteX558" fmla="*/ 801212 w 905643"/>
              <a:gd name="connsiteY558" fmla="*/ 260223 h 1339632"/>
              <a:gd name="connsiteX559" fmla="*/ 803780 w 905643"/>
              <a:gd name="connsiteY559" fmla="*/ 261935 h 1339632"/>
              <a:gd name="connsiteX560" fmla="*/ 806348 w 905643"/>
              <a:gd name="connsiteY560" fmla="*/ 264503 h 1339632"/>
              <a:gd name="connsiteX561" fmla="*/ 810628 w 905643"/>
              <a:gd name="connsiteY561" fmla="*/ 270495 h 1339632"/>
              <a:gd name="connsiteX562" fmla="*/ 814908 w 905643"/>
              <a:gd name="connsiteY562" fmla="*/ 277343 h 1339632"/>
              <a:gd name="connsiteX563" fmla="*/ 815764 w 905643"/>
              <a:gd name="connsiteY563" fmla="*/ 280766 h 1339632"/>
              <a:gd name="connsiteX564" fmla="*/ 814908 w 905643"/>
              <a:gd name="connsiteY564" fmla="*/ 285903 h 1339632"/>
              <a:gd name="connsiteX565" fmla="*/ 813195 w 905643"/>
              <a:gd name="connsiteY565" fmla="*/ 289326 h 1339632"/>
              <a:gd name="connsiteX566" fmla="*/ 811484 w 905643"/>
              <a:gd name="connsiteY566" fmla="*/ 291894 h 1339632"/>
              <a:gd name="connsiteX567" fmla="*/ 808916 w 905643"/>
              <a:gd name="connsiteY567" fmla="*/ 295318 h 1339632"/>
              <a:gd name="connsiteX568" fmla="*/ 807204 w 905643"/>
              <a:gd name="connsiteY568" fmla="*/ 299598 h 1339632"/>
              <a:gd name="connsiteX569" fmla="*/ 806348 w 905643"/>
              <a:gd name="connsiteY569" fmla="*/ 302166 h 1339632"/>
              <a:gd name="connsiteX570" fmla="*/ 806348 w 905643"/>
              <a:gd name="connsiteY570" fmla="*/ 305590 h 1339632"/>
              <a:gd name="connsiteX571" fmla="*/ 808916 w 905643"/>
              <a:gd name="connsiteY571" fmla="*/ 313294 h 1339632"/>
              <a:gd name="connsiteX572" fmla="*/ 811484 w 905643"/>
              <a:gd name="connsiteY572" fmla="*/ 322710 h 1339632"/>
              <a:gd name="connsiteX573" fmla="*/ 814052 w 905643"/>
              <a:gd name="connsiteY573" fmla="*/ 344966 h 1339632"/>
              <a:gd name="connsiteX574" fmla="*/ 814052 w 905643"/>
              <a:gd name="connsiteY574" fmla="*/ 347534 h 1339632"/>
              <a:gd name="connsiteX575" fmla="*/ 809772 w 905643"/>
              <a:gd name="connsiteY575" fmla="*/ 356094 h 1339632"/>
              <a:gd name="connsiteX576" fmla="*/ 809772 w 905643"/>
              <a:gd name="connsiteY576" fmla="*/ 357806 h 1339632"/>
              <a:gd name="connsiteX577" fmla="*/ 809772 w 905643"/>
              <a:gd name="connsiteY577" fmla="*/ 361230 h 1339632"/>
              <a:gd name="connsiteX578" fmla="*/ 812340 w 905643"/>
              <a:gd name="connsiteY578" fmla="*/ 366366 h 1339632"/>
              <a:gd name="connsiteX579" fmla="*/ 820044 w 905643"/>
              <a:gd name="connsiteY579" fmla="*/ 378350 h 1339632"/>
              <a:gd name="connsiteX580" fmla="*/ 820900 w 905643"/>
              <a:gd name="connsiteY580" fmla="*/ 380062 h 1339632"/>
              <a:gd name="connsiteX581" fmla="*/ 826892 w 905643"/>
              <a:gd name="connsiteY581" fmla="*/ 410878 h 1339632"/>
              <a:gd name="connsiteX582" fmla="*/ 826892 w 905643"/>
              <a:gd name="connsiteY582" fmla="*/ 414302 h 1339632"/>
              <a:gd name="connsiteX583" fmla="*/ 825180 w 905643"/>
              <a:gd name="connsiteY583" fmla="*/ 418582 h 1339632"/>
              <a:gd name="connsiteX584" fmla="*/ 821755 w 905643"/>
              <a:gd name="connsiteY584" fmla="*/ 425430 h 1339632"/>
              <a:gd name="connsiteX585" fmla="*/ 819188 w 905643"/>
              <a:gd name="connsiteY585" fmla="*/ 428854 h 1339632"/>
              <a:gd name="connsiteX586" fmla="*/ 814908 w 905643"/>
              <a:gd name="connsiteY586" fmla="*/ 431422 h 1339632"/>
              <a:gd name="connsiteX587" fmla="*/ 812340 w 905643"/>
              <a:gd name="connsiteY587" fmla="*/ 433134 h 1339632"/>
              <a:gd name="connsiteX588" fmla="*/ 819188 w 905643"/>
              <a:gd name="connsiteY588" fmla="*/ 438270 h 1339632"/>
              <a:gd name="connsiteX589" fmla="*/ 820900 w 905643"/>
              <a:gd name="connsiteY589" fmla="*/ 439126 h 1339632"/>
              <a:gd name="connsiteX590" fmla="*/ 822612 w 905643"/>
              <a:gd name="connsiteY590" fmla="*/ 440838 h 1339632"/>
              <a:gd name="connsiteX591" fmla="*/ 822612 w 905643"/>
              <a:gd name="connsiteY591" fmla="*/ 442550 h 1339632"/>
              <a:gd name="connsiteX592" fmla="*/ 822612 w 905643"/>
              <a:gd name="connsiteY592" fmla="*/ 445118 h 1339632"/>
              <a:gd name="connsiteX593" fmla="*/ 824324 w 905643"/>
              <a:gd name="connsiteY593" fmla="*/ 463950 h 1339632"/>
              <a:gd name="connsiteX594" fmla="*/ 826035 w 905643"/>
              <a:gd name="connsiteY594" fmla="*/ 476789 h 1339632"/>
              <a:gd name="connsiteX595" fmla="*/ 829460 w 905643"/>
              <a:gd name="connsiteY595" fmla="*/ 511029 h 1339632"/>
              <a:gd name="connsiteX596" fmla="*/ 832884 w 905643"/>
              <a:gd name="connsiteY596" fmla="*/ 529005 h 1339632"/>
              <a:gd name="connsiteX597" fmla="*/ 832027 w 905643"/>
              <a:gd name="connsiteY597" fmla="*/ 530717 h 1339632"/>
              <a:gd name="connsiteX598" fmla="*/ 829460 w 905643"/>
              <a:gd name="connsiteY598" fmla="*/ 534997 h 1339632"/>
              <a:gd name="connsiteX599" fmla="*/ 837164 w 905643"/>
              <a:gd name="connsiteY599" fmla="*/ 561533 h 1339632"/>
              <a:gd name="connsiteX600" fmla="*/ 844012 w 905643"/>
              <a:gd name="connsiteY600" fmla="*/ 600909 h 1339632"/>
              <a:gd name="connsiteX601" fmla="*/ 847435 w 905643"/>
              <a:gd name="connsiteY601" fmla="*/ 615461 h 1339632"/>
              <a:gd name="connsiteX602" fmla="*/ 848292 w 905643"/>
              <a:gd name="connsiteY602" fmla="*/ 617173 h 1339632"/>
              <a:gd name="connsiteX603" fmla="*/ 856852 w 905643"/>
              <a:gd name="connsiteY603" fmla="*/ 641140 h 1339632"/>
              <a:gd name="connsiteX604" fmla="*/ 857707 w 905643"/>
              <a:gd name="connsiteY604" fmla="*/ 642853 h 1339632"/>
              <a:gd name="connsiteX605" fmla="*/ 859419 w 905643"/>
              <a:gd name="connsiteY605" fmla="*/ 644565 h 1339632"/>
              <a:gd name="connsiteX606" fmla="*/ 872259 w 905643"/>
              <a:gd name="connsiteY606" fmla="*/ 650556 h 1339632"/>
              <a:gd name="connsiteX607" fmla="*/ 881675 w 905643"/>
              <a:gd name="connsiteY607" fmla="*/ 653125 h 1339632"/>
              <a:gd name="connsiteX608" fmla="*/ 886811 w 905643"/>
              <a:gd name="connsiteY608" fmla="*/ 653980 h 1339632"/>
              <a:gd name="connsiteX609" fmla="*/ 890235 w 905643"/>
              <a:gd name="connsiteY609" fmla="*/ 654836 h 1339632"/>
              <a:gd name="connsiteX610" fmla="*/ 893659 w 905643"/>
              <a:gd name="connsiteY610" fmla="*/ 654836 h 1339632"/>
              <a:gd name="connsiteX611" fmla="*/ 897083 w 905643"/>
              <a:gd name="connsiteY611" fmla="*/ 654836 h 1339632"/>
              <a:gd name="connsiteX612" fmla="*/ 898795 w 905643"/>
              <a:gd name="connsiteY612" fmla="*/ 655692 h 1339632"/>
              <a:gd name="connsiteX613" fmla="*/ 905643 w 905643"/>
              <a:gd name="connsiteY613" fmla="*/ 666820 h 1339632"/>
              <a:gd name="connsiteX614" fmla="*/ 905643 w 905643"/>
              <a:gd name="connsiteY614" fmla="*/ 668532 h 1339632"/>
              <a:gd name="connsiteX615" fmla="*/ 905643 w 905643"/>
              <a:gd name="connsiteY615" fmla="*/ 673668 h 1339632"/>
              <a:gd name="connsiteX616" fmla="*/ 905643 w 905643"/>
              <a:gd name="connsiteY616" fmla="*/ 675380 h 1339632"/>
              <a:gd name="connsiteX617" fmla="*/ 904787 w 905643"/>
              <a:gd name="connsiteY617" fmla="*/ 677092 h 1339632"/>
              <a:gd name="connsiteX618" fmla="*/ 901363 w 905643"/>
              <a:gd name="connsiteY618" fmla="*/ 683084 h 1339632"/>
              <a:gd name="connsiteX619" fmla="*/ 896227 w 905643"/>
              <a:gd name="connsiteY619" fmla="*/ 689932 h 1339632"/>
              <a:gd name="connsiteX620" fmla="*/ 891091 w 905643"/>
              <a:gd name="connsiteY620" fmla="*/ 696780 h 1339632"/>
              <a:gd name="connsiteX621" fmla="*/ 889379 w 905643"/>
              <a:gd name="connsiteY621" fmla="*/ 699348 h 1339632"/>
              <a:gd name="connsiteX622" fmla="*/ 886811 w 905643"/>
              <a:gd name="connsiteY622" fmla="*/ 703628 h 1339632"/>
              <a:gd name="connsiteX623" fmla="*/ 881675 w 905643"/>
              <a:gd name="connsiteY623" fmla="*/ 717324 h 1339632"/>
              <a:gd name="connsiteX624" fmla="*/ 877395 w 905643"/>
              <a:gd name="connsiteY624" fmla="*/ 731020 h 1339632"/>
              <a:gd name="connsiteX625" fmla="*/ 877395 w 905643"/>
              <a:gd name="connsiteY625" fmla="*/ 732732 h 1339632"/>
              <a:gd name="connsiteX626" fmla="*/ 877395 w 905643"/>
              <a:gd name="connsiteY626" fmla="*/ 736156 h 1339632"/>
              <a:gd name="connsiteX627" fmla="*/ 877395 w 905643"/>
              <a:gd name="connsiteY627" fmla="*/ 737868 h 1339632"/>
              <a:gd name="connsiteX628" fmla="*/ 878251 w 905643"/>
              <a:gd name="connsiteY628" fmla="*/ 741292 h 1339632"/>
              <a:gd name="connsiteX629" fmla="*/ 879107 w 905643"/>
              <a:gd name="connsiteY629" fmla="*/ 743004 h 1339632"/>
              <a:gd name="connsiteX630" fmla="*/ 885099 w 905643"/>
              <a:gd name="connsiteY630" fmla="*/ 748140 h 1339632"/>
              <a:gd name="connsiteX631" fmla="*/ 885955 w 905643"/>
              <a:gd name="connsiteY631" fmla="*/ 749852 h 1339632"/>
              <a:gd name="connsiteX632" fmla="*/ 885955 w 905643"/>
              <a:gd name="connsiteY632" fmla="*/ 751564 h 1339632"/>
              <a:gd name="connsiteX633" fmla="*/ 885955 w 905643"/>
              <a:gd name="connsiteY633" fmla="*/ 760124 h 1339632"/>
              <a:gd name="connsiteX634" fmla="*/ 885955 w 905643"/>
              <a:gd name="connsiteY634" fmla="*/ 761836 h 1339632"/>
              <a:gd name="connsiteX635" fmla="*/ 885099 w 905643"/>
              <a:gd name="connsiteY635" fmla="*/ 763548 h 1339632"/>
              <a:gd name="connsiteX636" fmla="*/ 871404 w 905643"/>
              <a:gd name="connsiteY636" fmla="*/ 766972 h 1339632"/>
              <a:gd name="connsiteX637" fmla="*/ 871404 w 905643"/>
              <a:gd name="connsiteY637" fmla="*/ 766972 h 13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</a:cxnLst>
            <a:rect l="l" t="t" r="r" b="b"/>
            <a:pathLst>
              <a:path w="905643" h="1339632">
                <a:moveTo>
                  <a:pt x="871404" y="766972"/>
                </a:moveTo>
                <a:lnTo>
                  <a:pt x="868835" y="767828"/>
                </a:lnTo>
                <a:lnTo>
                  <a:pt x="867124" y="768684"/>
                </a:lnTo>
                <a:lnTo>
                  <a:pt x="864555" y="770396"/>
                </a:lnTo>
                <a:lnTo>
                  <a:pt x="863699" y="771252"/>
                </a:lnTo>
                <a:lnTo>
                  <a:pt x="863699" y="772108"/>
                </a:lnTo>
                <a:lnTo>
                  <a:pt x="863699" y="772964"/>
                </a:lnTo>
                <a:lnTo>
                  <a:pt x="863699" y="774676"/>
                </a:lnTo>
                <a:lnTo>
                  <a:pt x="863699" y="778100"/>
                </a:lnTo>
                <a:lnTo>
                  <a:pt x="863699" y="782380"/>
                </a:lnTo>
                <a:lnTo>
                  <a:pt x="864555" y="785804"/>
                </a:lnTo>
                <a:lnTo>
                  <a:pt x="864555" y="786660"/>
                </a:lnTo>
                <a:lnTo>
                  <a:pt x="869691" y="796932"/>
                </a:lnTo>
                <a:lnTo>
                  <a:pt x="871404" y="799500"/>
                </a:lnTo>
                <a:lnTo>
                  <a:pt x="869691" y="820899"/>
                </a:lnTo>
                <a:lnTo>
                  <a:pt x="880819" y="832884"/>
                </a:lnTo>
                <a:lnTo>
                  <a:pt x="882531" y="833739"/>
                </a:lnTo>
                <a:lnTo>
                  <a:pt x="886811" y="837164"/>
                </a:lnTo>
                <a:lnTo>
                  <a:pt x="889379" y="839731"/>
                </a:lnTo>
                <a:lnTo>
                  <a:pt x="889379" y="842299"/>
                </a:lnTo>
                <a:lnTo>
                  <a:pt x="889379" y="843155"/>
                </a:lnTo>
                <a:lnTo>
                  <a:pt x="889379" y="849147"/>
                </a:lnTo>
                <a:lnTo>
                  <a:pt x="889379" y="860275"/>
                </a:lnTo>
                <a:lnTo>
                  <a:pt x="889379" y="862843"/>
                </a:lnTo>
                <a:lnTo>
                  <a:pt x="889379" y="866267"/>
                </a:lnTo>
                <a:lnTo>
                  <a:pt x="888523" y="869691"/>
                </a:lnTo>
                <a:lnTo>
                  <a:pt x="884244" y="879107"/>
                </a:lnTo>
                <a:lnTo>
                  <a:pt x="882531" y="883387"/>
                </a:lnTo>
                <a:lnTo>
                  <a:pt x="880819" y="885955"/>
                </a:lnTo>
                <a:lnTo>
                  <a:pt x="879107" y="887667"/>
                </a:lnTo>
                <a:lnTo>
                  <a:pt x="866267" y="898795"/>
                </a:lnTo>
                <a:lnTo>
                  <a:pt x="851715" y="914203"/>
                </a:lnTo>
                <a:lnTo>
                  <a:pt x="843155" y="925331"/>
                </a:lnTo>
                <a:lnTo>
                  <a:pt x="842300" y="925331"/>
                </a:lnTo>
                <a:lnTo>
                  <a:pt x="841444" y="925331"/>
                </a:lnTo>
                <a:lnTo>
                  <a:pt x="839732" y="924475"/>
                </a:lnTo>
                <a:lnTo>
                  <a:pt x="831172" y="927899"/>
                </a:lnTo>
                <a:lnTo>
                  <a:pt x="807204" y="941595"/>
                </a:lnTo>
                <a:lnTo>
                  <a:pt x="802068" y="950155"/>
                </a:lnTo>
                <a:lnTo>
                  <a:pt x="801212" y="951867"/>
                </a:lnTo>
                <a:lnTo>
                  <a:pt x="781524" y="968987"/>
                </a:lnTo>
                <a:lnTo>
                  <a:pt x="777244" y="971555"/>
                </a:lnTo>
                <a:lnTo>
                  <a:pt x="768684" y="975835"/>
                </a:lnTo>
                <a:lnTo>
                  <a:pt x="766116" y="976691"/>
                </a:lnTo>
                <a:lnTo>
                  <a:pt x="762692" y="978403"/>
                </a:lnTo>
                <a:lnTo>
                  <a:pt x="752420" y="980971"/>
                </a:lnTo>
                <a:lnTo>
                  <a:pt x="750708" y="981827"/>
                </a:lnTo>
                <a:lnTo>
                  <a:pt x="746428" y="992955"/>
                </a:lnTo>
                <a:lnTo>
                  <a:pt x="745572" y="995523"/>
                </a:lnTo>
                <a:lnTo>
                  <a:pt x="731020" y="1017778"/>
                </a:lnTo>
                <a:lnTo>
                  <a:pt x="731020" y="1017778"/>
                </a:lnTo>
                <a:lnTo>
                  <a:pt x="721604" y="1024626"/>
                </a:lnTo>
                <a:lnTo>
                  <a:pt x="719892" y="1024626"/>
                </a:lnTo>
                <a:lnTo>
                  <a:pt x="718180" y="1024626"/>
                </a:lnTo>
                <a:lnTo>
                  <a:pt x="715612" y="1023770"/>
                </a:lnTo>
                <a:lnTo>
                  <a:pt x="714756" y="1023770"/>
                </a:lnTo>
                <a:lnTo>
                  <a:pt x="713044" y="1023770"/>
                </a:lnTo>
                <a:lnTo>
                  <a:pt x="710476" y="1023770"/>
                </a:lnTo>
                <a:lnTo>
                  <a:pt x="691645" y="1026338"/>
                </a:lnTo>
                <a:lnTo>
                  <a:pt x="690788" y="1026338"/>
                </a:lnTo>
                <a:lnTo>
                  <a:pt x="690788" y="1027194"/>
                </a:lnTo>
                <a:lnTo>
                  <a:pt x="690788" y="1028050"/>
                </a:lnTo>
                <a:lnTo>
                  <a:pt x="690788" y="1029762"/>
                </a:lnTo>
                <a:lnTo>
                  <a:pt x="690788" y="1030618"/>
                </a:lnTo>
                <a:lnTo>
                  <a:pt x="692500" y="1036610"/>
                </a:lnTo>
                <a:lnTo>
                  <a:pt x="692500" y="1040034"/>
                </a:lnTo>
                <a:lnTo>
                  <a:pt x="693356" y="1051162"/>
                </a:lnTo>
                <a:lnTo>
                  <a:pt x="693356" y="1052018"/>
                </a:lnTo>
                <a:lnTo>
                  <a:pt x="691645" y="1054586"/>
                </a:lnTo>
                <a:lnTo>
                  <a:pt x="677093" y="1068282"/>
                </a:lnTo>
                <a:lnTo>
                  <a:pt x="674525" y="1070850"/>
                </a:lnTo>
                <a:lnTo>
                  <a:pt x="672813" y="1071706"/>
                </a:lnTo>
                <a:lnTo>
                  <a:pt x="671956" y="1071706"/>
                </a:lnTo>
                <a:lnTo>
                  <a:pt x="671100" y="1071706"/>
                </a:lnTo>
                <a:lnTo>
                  <a:pt x="669388" y="1070850"/>
                </a:lnTo>
                <a:lnTo>
                  <a:pt x="669388" y="1069994"/>
                </a:lnTo>
                <a:lnTo>
                  <a:pt x="668533" y="1068282"/>
                </a:lnTo>
                <a:lnTo>
                  <a:pt x="668533" y="1067426"/>
                </a:lnTo>
                <a:lnTo>
                  <a:pt x="667676" y="1065714"/>
                </a:lnTo>
                <a:lnTo>
                  <a:pt x="666821" y="1065714"/>
                </a:lnTo>
                <a:lnTo>
                  <a:pt x="665108" y="1064858"/>
                </a:lnTo>
                <a:lnTo>
                  <a:pt x="662541" y="1064002"/>
                </a:lnTo>
                <a:lnTo>
                  <a:pt x="651413" y="1063146"/>
                </a:lnTo>
                <a:lnTo>
                  <a:pt x="643709" y="1063146"/>
                </a:lnTo>
                <a:lnTo>
                  <a:pt x="641996" y="1063146"/>
                </a:lnTo>
                <a:lnTo>
                  <a:pt x="640285" y="1064002"/>
                </a:lnTo>
                <a:lnTo>
                  <a:pt x="639429" y="1065714"/>
                </a:lnTo>
                <a:lnTo>
                  <a:pt x="636861" y="1069994"/>
                </a:lnTo>
                <a:lnTo>
                  <a:pt x="634293" y="1074274"/>
                </a:lnTo>
                <a:lnTo>
                  <a:pt x="632581" y="1075130"/>
                </a:lnTo>
                <a:lnTo>
                  <a:pt x="630869" y="1075986"/>
                </a:lnTo>
                <a:lnTo>
                  <a:pt x="625733" y="1078554"/>
                </a:lnTo>
                <a:lnTo>
                  <a:pt x="624021" y="1078554"/>
                </a:lnTo>
                <a:lnTo>
                  <a:pt x="609469" y="1080266"/>
                </a:lnTo>
                <a:lnTo>
                  <a:pt x="600909" y="1080266"/>
                </a:lnTo>
                <a:lnTo>
                  <a:pt x="600053" y="1080266"/>
                </a:lnTo>
                <a:lnTo>
                  <a:pt x="599197" y="1080266"/>
                </a:lnTo>
                <a:lnTo>
                  <a:pt x="597485" y="1081122"/>
                </a:lnTo>
                <a:lnTo>
                  <a:pt x="594917" y="1082834"/>
                </a:lnTo>
                <a:lnTo>
                  <a:pt x="581221" y="1094818"/>
                </a:lnTo>
                <a:lnTo>
                  <a:pt x="579509" y="1096530"/>
                </a:lnTo>
                <a:lnTo>
                  <a:pt x="576941" y="1100810"/>
                </a:lnTo>
                <a:lnTo>
                  <a:pt x="571805" y="1108514"/>
                </a:lnTo>
                <a:lnTo>
                  <a:pt x="553829" y="1109370"/>
                </a:lnTo>
                <a:lnTo>
                  <a:pt x="538421" y="1116218"/>
                </a:lnTo>
                <a:lnTo>
                  <a:pt x="513597" y="1118786"/>
                </a:lnTo>
                <a:lnTo>
                  <a:pt x="506749" y="1117930"/>
                </a:lnTo>
                <a:lnTo>
                  <a:pt x="499046" y="1115362"/>
                </a:lnTo>
                <a:lnTo>
                  <a:pt x="497334" y="1114506"/>
                </a:lnTo>
                <a:lnTo>
                  <a:pt x="497334" y="1113650"/>
                </a:lnTo>
                <a:lnTo>
                  <a:pt x="496477" y="1111938"/>
                </a:lnTo>
                <a:lnTo>
                  <a:pt x="496477" y="1111082"/>
                </a:lnTo>
                <a:lnTo>
                  <a:pt x="496477" y="1108514"/>
                </a:lnTo>
                <a:lnTo>
                  <a:pt x="498189" y="1105946"/>
                </a:lnTo>
                <a:lnTo>
                  <a:pt x="498189" y="1105090"/>
                </a:lnTo>
                <a:lnTo>
                  <a:pt x="497334" y="1103378"/>
                </a:lnTo>
                <a:lnTo>
                  <a:pt x="496477" y="1103378"/>
                </a:lnTo>
                <a:lnTo>
                  <a:pt x="479357" y="1094818"/>
                </a:lnTo>
                <a:lnTo>
                  <a:pt x="478502" y="1094818"/>
                </a:lnTo>
                <a:lnTo>
                  <a:pt x="466517" y="1091394"/>
                </a:lnTo>
                <a:lnTo>
                  <a:pt x="465662" y="1091394"/>
                </a:lnTo>
                <a:lnTo>
                  <a:pt x="463950" y="1091394"/>
                </a:lnTo>
                <a:lnTo>
                  <a:pt x="458814" y="1093962"/>
                </a:lnTo>
                <a:lnTo>
                  <a:pt x="451110" y="1096530"/>
                </a:lnTo>
                <a:lnTo>
                  <a:pt x="429710" y="1100810"/>
                </a:lnTo>
                <a:lnTo>
                  <a:pt x="428854" y="1100810"/>
                </a:lnTo>
                <a:lnTo>
                  <a:pt x="427998" y="1100810"/>
                </a:lnTo>
                <a:lnTo>
                  <a:pt x="427142" y="1100810"/>
                </a:lnTo>
                <a:lnTo>
                  <a:pt x="426286" y="1100810"/>
                </a:lnTo>
                <a:lnTo>
                  <a:pt x="424574" y="1099098"/>
                </a:lnTo>
                <a:lnTo>
                  <a:pt x="424574" y="1098242"/>
                </a:lnTo>
                <a:lnTo>
                  <a:pt x="422006" y="1089682"/>
                </a:lnTo>
                <a:lnTo>
                  <a:pt x="406598" y="1084546"/>
                </a:lnTo>
                <a:lnTo>
                  <a:pt x="386054" y="1084546"/>
                </a:lnTo>
                <a:lnTo>
                  <a:pt x="382630" y="1086258"/>
                </a:lnTo>
                <a:lnTo>
                  <a:pt x="352670" y="1100810"/>
                </a:lnTo>
                <a:lnTo>
                  <a:pt x="351814" y="1100810"/>
                </a:lnTo>
                <a:lnTo>
                  <a:pt x="350958" y="1102522"/>
                </a:lnTo>
                <a:lnTo>
                  <a:pt x="350958" y="1103378"/>
                </a:lnTo>
                <a:lnTo>
                  <a:pt x="350102" y="1105946"/>
                </a:lnTo>
                <a:lnTo>
                  <a:pt x="350102" y="1108514"/>
                </a:lnTo>
                <a:lnTo>
                  <a:pt x="350102" y="1110226"/>
                </a:lnTo>
                <a:lnTo>
                  <a:pt x="350958" y="1112794"/>
                </a:lnTo>
                <a:lnTo>
                  <a:pt x="353526" y="1116218"/>
                </a:lnTo>
                <a:lnTo>
                  <a:pt x="374070" y="1158162"/>
                </a:lnTo>
                <a:lnTo>
                  <a:pt x="374926" y="1161586"/>
                </a:lnTo>
                <a:lnTo>
                  <a:pt x="374926" y="1165010"/>
                </a:lnTo>
                <a:lnTo>
                  <a:pt x="374926" y="1169290"/>
                </a:lnTo>
                <a:lnTo>
                  <a:pt x="374926" y="1171858"/>
                </a:lnTo>
                <a:lnTo>
                  <a:pt x="372358" y="1196682"/>
                </a:lnTo>
                <a:lnTo>
                  <a:pt x="371502" y="1201817"/>
                </a:lnTo>
                <a:lnTo>
                  <a:pt x="371502" y="1203529"/>
                </a:lnTo>
                <a:lnTo>
                  <a:pt x="371502" y="1204385"/>
                </a:lnTo>
                <a:lnTo>
                  <a:pt x="370646" y="1206097"/>
                </a:lnTo>
                <a:lnTo>
                  <a:pt x="370646" y="1206953"/>
                </a:lnTo>
                <a:lnTo>
                  <a:pt x="369790" y="1207809"/>
                </a:lnTo>
                <a:lnTo>
                  <a:pt x="363798" y="1215513"/>
                </a:lnTo>
                <a:lnTo>
                  <a:pt x="356950" y="1226641"/>
                </a:lnTo>
                <a:lnTo>
                  <a:pt x="356950" y="1227497"/>
                </a:lnTo>
                <a:lnTo>
                  <a:pt x="349246" y="1242905"/>
                </a:lnTo>
                <a:lnTo>
                  <a:pt x="348390" y="1245473"/>
                </a:lnTo>
                <a:lnTo>
                  <a:pt x="333838" y="1267729"/>
                </a:lnTo>
                <a:lnTo>
                  <a:pt x="306447" y="1290841"/>
                </a:lnTo>
                <a:lnTo>
                  <a:pt x="303878" y="1292553"/>
                </a:lnTo>
                <a:lnTo>
                  <a:pt x="302167" y="1293409"/>
                </a:lnTo>
                <a:lnTo>
                  <a:pt x="290183" y="1297689"/>
                </a:lnTo>
                <a:lnTo>
                  <a:pt x="289327" y="1297689"/>
                </a:lnTo>
                <a:lnTo>
                  <a:pt x="288471" y="1297689"/>
                </a:lnTo>
                <a:lnTo>
                  <a:pt x="287615" y="1297689"/>
                </a:lnTo>
                <a:lnTo>
                  <a:pt x="285903" y="1297689"/>
                </a:lnTo>
                <a:lnTo>
                  <a:pt x="284191" y="1296833"/>
                </a:lnTo>
                <a:lnTo>
                  <a:pt x="283335" y="1296833"/>
                </a:lnTo>
                <a:lnTo>
                  <a:pt x="280767" y="1295977"/>
                </a:lnTo>
                <a:lnTo>
                  <a:pt x="276487" y="1294265"/>
                </a:lnTo>
                <a:lnTo>
                  <a:pt x="273063" y="1293409"/>
                </a:lnTo>
                <a:lnTo>
                  <a:pt x="264503" y="1291697"/>
                </a:lnTo>
                <a:lnTo>
                  <a:pt x="260223" y="1291697"/>
                </a:lnTo>
                <a:lnTo>
                  <a:pt x="259367" y="1291697"/>
                </a:lnTo>
                <a:lnTo>
                  <a:pt x="237967" y="1299401"/>
                </a:lnTo>
                <a:lnTo>
                  <a:pt x="236255" y="1300257"/>
                </a:lnTo>
                <a:lnTo>
                  <a:pt x="225127" y="1308817"/>
                </a:lnTo>
                <a:lnTo>
                  <a:pt x="218279" y="1318233"/>
                </a:lnTo>
                <a:lnTo>
                  <a:pt x="215711" y="1318233"/>
                </a:lnTo>
                <a:lnTo>
                  <a:pt x="212287" y="1319089"/>
                </a:lnTo>
                <a:lnTo>
                  <a:pt x="207151" y="1320801"/>
                </a:lnTo>
                <a:lnTo>
                  <a:pt x="205439" y="1321657"/>
                </a:lnTo>
                <a:lnTo>
                  <a:pt x="204583" y="1322513"/>
                </a:lnTo>
                <a:lnTo>
                  <a:pt x="203727" y="1325081"/>
                </a:lnTo>
                <a:lnTo>
                  <a:pt x="202015" y="1329361"/>
                </a:lnTo>
                <a:lnTo>
                  <a:pt x="202015" y="1331073"/>
                </a:lnTo>
                <a:lnTo>
                  <a:pt x="201159" y="1333641"/>
                </a:lnTo>
                <a:lnTo>
                  <a:pt x="200303" y="1336209"/>
                </a:lnTo>
                <a:lnTo>
                  <a:pt x="199447" y="1337065"/>
                </a:lnTo>
                <a:lnTo>
                  <a:pt x="196879" y="1338777"/>
                </a:lnTo>
                <a:lnTo>
                  <a:pt x="195167" y="1339633"/>
                </a:lnTo>
                <a:lnTo>
                  <a:pt x="193455" y="1339633"/>
                </a:lnTo>
                <a:lnTo>
                  <a:pt x="190887" y="1339633"/>
                </a:lnTo>
                <a:lnTo>
                  <a:pt x="190031" y="1339633"/>
                </a:lnTo>
                <a:lnTo>
                  <a:pt x="186607" y="1339633"/>
                </a:lnTo>
                <a:lnTo>
                  <a:pt x="183183" y="1338777"/>
                </a:lnTo>
                <a:lnTo>
                  <a:pt x="178047" y="1337921"/>
                </a:lnTo>
                <a:lnTo>
                  <a:pt x="170343" y="1331929"/>
                </a:lnTo>
                <a:lnTo>
                  <a:pt x="166919" y="1331929"/>
                </a:lnTo>
                <a:lnTo>
                  <a:pt x="162639" y="1332785"/>
                </a:lnTo>
                <a:lnTo>
                  <a:pt x="161783" y="1332785"/>
                </a:lnTo>
                <a:lnTo>
                  <a:pt x="159215" y="1333641"/>
                </a:lnTo>
                <a:lnTo>
                  <a:pt x="158359" y="1333641"/>
                </a:lnTo>
                <a:lnTo>
                  <a:pt x="157503" y="1334497"/>
                </a:lnTo>
                <a:lnTo>
                  <a:pt x="156648" y="1334497"/>
                </a:lnTo>
                <a:lnTo>
                  <a:pt x="154079" y="1335353"/>
                </a:lnTo>
                <a:lnTo>
                  <a:pt x="151511" y="1335353"/>
                </a:lnTo>
                <a:lnTo>
                  <a:pt x="148943" y="1335353"/>
                </a:lnTo>
                <a:lnTo>
                  <a:pt x="148088" y="1335353"/>
                </a:lnTo>
                <a:lnTo>
                  <a:pt x="147231" y="1335353"/>
                </a:lnTo>
                <a:lnTo>
                  <a:pt x="136103" y="1330217"/>
                </a:lnTo>
                <a:lnTo>
                  <a:pt x="134391" y="1329361"/>
                </a:lnTo>
                <a:lnTo>
                  <a:pt x="105288" y="1316521"/>
                </a:lnTo>
                <a:lnTo>
                  <a:pt x="87312" y="1290841"/>
                </a:lnTo>
                <a:lnTo>
                  <a:pt x="87312" y="1289985"/>
                </a:lnTo>
                <a:lnTo>
                  <a:pt x="84744" y="1283137"/>
                </a:lnTo>
                <a:lnTo>
                  <a:pt x="84744" y="1282281"/>
                </a:lnTo>
                <a:lnTo>
                  <a:pt x="83888" y="1276289"/>
                </a:lnTo>
                <a:lnTo>
                  <a:pt x="83888" y="1272009"/>
                </a:lnTo>
                <a:lnTo>
                  <a:pt x="83032" y="1268585"/>
                </a:lnTo>
                <a:lnTo>
                  <a:pt x="83032" y="1267729"/>
                </a:lnTo>
                <a:lnTo>
                  <a:pt x="82176" y="1265161"/>
                </a:lnTo>
                <a:lnTo>
                  <a:pt x="79608" y="1261737"/>
                </a:lnTo>
                <a:lnTo>
                  <a:pt x="76184" y="1256601"/>
                </a:lnTo>
                <a:lnTo>
                  <a:pt x="66768" y="1246329"/>
                </a:lnTo>
                <a:lnTo>
                  <a:pt x="65056" y="1244617"/>
                </a:lnTo>
                <a:lnTo>
                  <a:pt x="63344" y="1243761"/>
                </a:lnTo>
                <a:lnTo>
                  <a:pt x="61632" y="1242905"/>
                </a:lnTo>
                <a:lnTo>
                  <a:pt x="59920" y="1242905"/>
                </a:lnTo>
                <a:lnTo>
                  <a:pt x="50504" y="1242905"/>
                </a:lnTo>
                <a:lnTo>
                  <a:pt x="42800" y="1242905"/>
                </a:lnTo>
                <a:lnTo>
                  <a:pt x="36808" y="1242905"/>
                </a:lnTo>
                <a:lnTo>
                  <a:pt x="21400" y="1242905"/>
                </a:lnTo>
                <a:lnTo>
                  <a:pt x="5992" y="1241193"/>
                </a:lnTo>
                <a:lnTo>
                  <a:pt x="5992" y="1236057"/>
                </a:lnTo>
                <a:lnTo>
                  <a:pt x="6848" y="1221505"/>
                </a:lnTo>
                <a:lnTo>
                  <a:pt x="9416" y="1210377"/>
                </a:lnTo>
                <a:lnTo>
                  <a:pt x="12840" y="1204385"/>
                </a:lnTo>
                <a:lnTo>
                  <a:pt x="13696" y="1202673"/>
                </a:lnTo>
                <a:lnTo>
                  <a:pt x="21400" y="1185553"/>
                </a:lnTo>
                <a:lnTo>
                  <a:pt x="22256" y="1182986"/>
                </a:lnTo>
                <a:lnTo>
                  <a:pt x="22256" y="1180417"/>
                </a:lnTo>
                <a:lnTo>
                  <a:pt x="22256" y="1179562"/>
                </a:lnTo>
                <a:lnTo>
                  <a:pt x="23112" y="1117930"/>
                </a:lnTo>
                <a:lnTo>
                  <a:pt x="24824" y="1111938"/>
                </a:lnTo>
                <a:lnTo>
                  <a:pt x="26536" y="1109370"/>
                </a:lnTo>
                <a:lnTo>
                  <a:pt x="27392" y="1108514"/>
                </a:lnTo>
                <a:lnTo>
                  <a:pt x="29960" y="1105946"/>
                </a:lnTo>
                <a:lnTo>
                  <a:pt x="31672" y="1104234"/>
                </a:lnTo>
                <a:lnTo>
                  <a:pt x="31672" y="1103378"/>
                </a:lnTo>
                <a:lnTo>
                  <a:pt x="31672" y="1102522"/>
                </a:lnTo>
                <a:lnTo>
                  <a:pt x="31672" y="1099954"/>
                </a:lnTo>
                <a:lnTo>
                  <a:pt x="31672" y="1097386"/>
                </a:lnTo>
                <a:lnTo>
                  <a:pt x="31672" y="1095674"/>
                </a:lnTo>
                <a:lnTo>
                  <a:pt x="29104" y="1090538"/>
                </a:lnTo>
                <a:lnTo>
                  <a:pt x="27392" y="1087114"/>
                </a:lnTo>
                <a:lnTo>
                  <a:pt x="26536" y="1086258"/>
                </a:lnTo>
                <a:lnTo>
                  <a:pt x="22256" y="1083690"/>
                </a:lnTo>
                <a:lnTo>
                  <a:pt x="12840" y="1065714"/>
                </a:lnTo>
                <a:lnTo>
                  <a:pt x="11984" y="1053730"/>
                </a:lnTo>
                <a:lnTo>
                  <a:pt x="7704" y="1032330"/>
                </a:lnTo>
                <a:lnTo>
                  <a:pt x="1712" y="1019490"/>
                </a:lnTo>
                <a:lnTo>
                  <a:pt x="856" y="1016923"/>
                </a:lnTo>
                <a:lnTo>
                  <a:pt x="0" y="1014354"/>
                </a:lnTo>
                <a:lnTo>
                  <a:pt x="0" y="1011787"/>
                </a:lnTo>
                <a:lnTo>
                  <a:pt x="0" y="1010930"/>
                </a:lnTo>
                <a:lnTo>
                  <a:pt x="5136" y="994667"/>
                </a:lnTo>
                <a:lnTo>
                  <a:pt x="7704" y="991243"/>
                </a:lnTo>
                <a:lnTo>
                  <a:pt x="7704" y="990387"/>
                </a:lnTo>
                <a:lnTo>
                  <a:pt x="11984" y="986107"/>
                </a:lnTo>
                <a:lnTo>
                  <a:pt x="19688" y="980115"/>
                </a:lnTo>
                <a:lnTo>
                  <a:pt x="23112" y="978403"/>
                </a:lnTo>
                <a:lnTo>
                  <a:pt x="24824" y="976691"/>
                </a:lnTo>
                <a:lnTo>
                  <a:pt x="24824" y="975835"/>
                </a:lnTo>
                <a:lnTo>
                  <a:pt x="25680" y="974123"/>
                </a:lnTo>
                <a:lnTo>
                  <a:pt x="36808" y="950155"/>
                </a:lnTo>
                <a:lnTo>
                  <a:pt x="38520" y="943307"/>
                </a:lnTo>
                <a:lnTo>
                  <a:pt x="38520" y="942451"/>
                </a:lnTo>
                <a:lnTo>
                  <a:pt x="37664" y="940739"/>
                </a:lnTo>
                <a:lnTo>
                  <a:pt x="37664" y="933891"/>
                </a:lnTo>
                <a:lnTo>
                  <a:pt x="39376" y="927899"/>
                </a:lnTo>
                <a:lnTo>
                  <a:pt x="41088" y="925331"/>
                </a:lnTo>
                <a:lnTo>
                  <a:pt x="41088" y="924475"/>
                </a:lnTo>
                <a:lnTo>
                  <a:pt x="41944" y="924475"/>
                </a:lnTo>
                <a:lnTo>
                  <a:pt x="43656" y="923619"/>
                </a:lnTo>
                <a:lnTo>
                  <a:pt x="43656" y="922763"/>
                </a:lnTo>
                <a:lnTo>
                  <a:pt x="45368" y="920195"/>
                </a:lnTo>
                <a:lnTo>
                  <a:pt x="58208" y="895371"/>
                </a:lnTo>
                <a:lnTo>
                  <a:pt x="62488" y="882531"/>
                </a:lnTo>
                <a:lnTo>
                  <a:pt x="65056" y="871403"/>
                </a:lnTo>
                <a:lnTo>
                  <a:pt x="65056" y="863699"/>
                </a:lnTo>
                <a:lnTo>
                  <a:pt x="65056" y="854283"/>
                </a:lnTo>
                <a:lnTo>
                  <a:pt x="68480" y="840587"/>
                </a:lnTo>
                <a:lnTo>
                  <a:pt x="76184" y="814908"/>
                </a:lnTo>
                <a:lnTo>
                  <a:pt x="78752" y="809772"/>
                </a:lnTo>
                <a:lnTo>
                  <a:pt x="95016" y="794364"/>
                </a:lnTo>
                <a:lnTo>
                  <a:pt x="99296" y="790084"/>
                </a:lnTo>
                <a:lnTo>
                  <a:pt x="100152" y="790084"/>
                </a:lnTo>
                <a:lnTo>
                  <a:pt x="101864" y="789228"/>
                </a:lnTo>
                <a:lnTo>
                  <a:pt x="129256" y="781524"/>
                </a:lnTo>
                <a:lnTo>
                  <a:pt x="130111" y="781524"/>
                </a:lnTo>
                <a:lnTo>
                  <a:pt x="140383" y="779812"/>
                </a:lnTo>
                <a:lnTo>
                  <a:pt x="150655" y="778956"/>
                </a:lnTo>
                <a:lnTo>
                  <a:pt x="156648" y="778100"/>
                </a:lnTo>
                <a:lnTo>
                  <a:pt x="166919" y="774676"/>
                </a:lnTo>
                <a:lnTo>
                  <a:pt x="169487" y="772964"/>
                </a:lnTo>
                <a:lnTo>
                  <a:pt x="170343" y="771252"/>
                </a:lnTo>
                <a:lnTo>
                  <a:pt x="172055" y="768684"/>
                </a:lnTo>
                <a:lnTo>
                  <a:pt x="176335" y="765260"/>
                </a:lnTo>
                <a:lnTo>
                  <a:pt x="184895" y="757556"/>
                </a:lnTo>
                <a:lnTo>
                  <a:pt x="185751" y="757556"/>
                </a:lnTo>
                <a:lnTo>
                  <a:pt x="186607" y="757556"/>
                </a:lnTo>
                <a:lnTo>
                  <a:pt x="196879" y="757556"/>
                </a:lnTo>
                <a:lnTo>
                  <a:pt x="209719" y="753276"/>
                </a:lnTo>
                <a:lnTo>
                  <a:pt x="211431" y="751564"/>
                </a:lnTo>
                <a:lnTo>
                  <a:pt x="237111" y="728452"/>
                </a:lnTo>
                <a:lnTo>
                  <a:pt x="240535" y="725884"/>
                </a:lnTo>
                <a:lnTo>
                  <a:pt x="241391" y="725028"/>
                </a:lnTo>
                <a:lnTo>
                  <a:pt x="251663" y="719892"/>
                </a:lnTo>
                <a:lnTo>
                  <a:pt x="252519" y="719892"/>
                </a:lnTo>
                <a:lnTo>
                  <a:pt x="258511" y="717324"/>
                </a:lnTo>
                <a:lnTo>
                  <a:pt x="263647" y="715612"/>
                </a:lnTo>
                <a:lnTo>
                  <a:pt x="264503" y="715612"/>
                </a:lnTo>
                <a:lnTo>
                  <a:pt x="266215" y="715612"/>
                </a:lnTo>
                <a:lnTo>
                  <a:pt x="285903" y="694212"/>
                </a:lnTo>
                <a:lnTo>
                  <a:pt x="291895" y="686508"/>
                </a:lnTo>
                <a:lnTo>
                  <a:pt x="292750" y="685652"/>
                </a:lnTo>
                <a:lnTo>
                  <a:pt x="292750" y="684796"/>
                </a:lnTo>
                <a:lnTo>
                  <a:pt x="292750" y="683940"/>
                </a:lnTo>
                <a:lnTo>
                  <a:pt x="291895" y="681372"/>
                </a:lnTo>
                <a:lnTo>
                  <a:pt x="292750" y="679660"/>
                </a:lnTo>
                <a:lnTo>
                  <a:pt x="310727" y="661685"/>
                </a:lnTo>
                <a:lnTo>
                  <a:pt x="311582" y="661685"/>
                </a:lnTo>
                <a:lnTo>
                  <a:pt x="313295" y="660828"/>
                </a:lnTo>
                <a:lnTo>
                  <a:pt x="317575" y="659116"/>
                </a:lnTo>
                <a:lnTo>
                  <a:pt x="318430" y="659116"/>
                </a:lnTo>
                <a:lnTo>
                  <a:pt x="325278" y="656548"/>
                </a:lnTo>
                <a:lnTo>
                  <a:pt x="326135" y="656548"/>
                </a:lnTo>
                <a:lnTo>
                  <a:pt x="326990" y="656548"/>
                </a:lnTo>
                <a:lnTo>
                  <a:pt x="326990" y="657405"/>
                </a:lnTo>
                <a:lnTo>
                  <a:pt x="327847" y="659116"/>
                </a:lnTo>
                <a:lnTo>
                  <a:pt x="327847" y="659972"/>
                </a:lnTo>
                <a:lnTo>
                  <a:pt x="328702" y="659972"/>
                </a:lnTo>
                <a:lnTo>
                  <a:pt x="329558" y="659972"/>
                </a:lnTo>
                <a:lnTo>
                  <a:pt x="339830" y="656548"/>
                </a:lnTo>
                <a:lnTo>
                  <a:pt x="348390" y="652269"/>
                </a:lnTo>
                <a:lnTo>
                  <a:pt x="350958" y="649700"/>
                </a:lnTo>
                <a:lnTo>
                  <a:pt x="352670" y="648845"/>
                </a:lnTo>
                <a:lnTo>
                  <a:pt x="366366" y="647989"/>
                </a:lnTo>
                <a:lnTo>
                  <a:pt x="367222" y="647989"/>
                </a:lnTo>
                <a:lnTo>
                  <a:pt x="373214" y="648845"/>
                </a:lnTo>
                <a:lnTo>
                  <a:pt x="376638" y="649700"/>
                </a:lnTo>
                <a:lnTo>
                  <a:pt x="377494" y="649700"/>
                </a:lnTo>
                <a:lnTo>
                  <a:pt x="395470" y="662540"/>
                </a:lnTo>
                <a:lnTo>
                  <a:pt x="403174" y="668532"/>
                </a:lnTo>
                <a:lnTo>
                  <a:pt x="418582" y="667676"/>
                </a:lnTo>
                <a:lnTo>
                  <a:pt x="418582" y="666820"/>
                </a:lnTo>
                <a:lnTo>
                  <a:pt x="423718" y="664252"/>
                </a:lnTo>
                <a:lnTo>
                  <a:pt x="425430" y="664252"/>
                </a:lnTo>
                <a:lnTo>
                  <a:pt x="443406" y="658260"/>
                </a:lnTo>
                <a:lnTo>
                  <a:pt x="444262" y="658260"/>
                </a:lnTo>
                <a:lnTo>
                  <a:pt x="448542" y="658260"/>
                </a:lnTo>
                <a:lnTo>
                  <a:pt x="449398" y="658260"/>
                </a:lnTo>
                <a:lnTo>
                  <a:pt x="451966" y="658260"/>
                </a:lnTo>
                <a:lnTo>
                  <a:pt x="453677" y="658260"/>
                </a:lnTo>
                <a:lnTo>
                  <a:pt x="457102" y="659972"/>
                </a:lnTo>
                <a:lnTo>
                  <a:pt x="459670" y="661685"/>
                </a:lnTo>
                <a:lnTo>
                  <a:pt x="478502" y="659116"/>
                </a:lnTo>
                <a:lnTo>
                  <a:pt x="482782" y="658260"/>
                </a:lnTo>
                <a:lnTo>
                  <a:pt x="483637" y="658260"/>
                </a:lnTo>
                <a:lnTo>
                  <a:pt x="484494" y="657405"/>
                </a:lnTo>
                <a:lnTo>
                  <a:pt x="493054" y="648845"/>
                </a:lnTo>
                <a:lnTo>
                  <a:pt x="496477" y="644565"/>
                </a:lnTo>
                <a:lnTo>
                  <a:pt x="496477" y="643709"/>
                </a:lnTo>
                <a:lnTo>
                  <a:pt x="501614" y="629157"/>
                </a:lnTo>
                <a:lnTo>
                  <a:pt x="501614" y="628300"/>
                </a:lnTo>
                <a:lnTo>
                  <a:pt x="502469" y="624021"/>
                </a:lnTo>
                <a:lnTo>
                  <a:pt x="502469" y="616317"/>
                </a:lnTo>
                <a:lnTo>
                  <a:pt x="505894" y="612037"/>
                </a:lnTo>
                <a:lnTo>
                  <a:pt x="510173" y="588925"/>
                </a:lnTo>
                <a:lnTo>
                  <a:pt x="508461" y="580365"/>
                </a:lnTo>
                <a:lnTo>
                  <a:pt x="507606" y="576085"/>
                </a:lnTo>
                <a:lnTo>
                  <a:pt x="506749" y="574373"/>
                </a:lnTo>
                <a:lnTo>
                  <a:pt x="505037" y="572661"/>
                </a:lnTo>
                <a:lnTo>
                  <a:pt x="503326" y="571805"/>
                </a:lnTo>
                <a:lnTo>
                  <a:pt x="501614" y="570949"/>
                </a:lnTo>
                <a:lnTo>
                  <a:pt x="499901" y="570949"/>
                </a:lnTo>
                <a:lnTo>
                  <a:pt x="499046" y="570949"/>
                </a:lnTo>
                <a:lnTo>
                  <a:pt x="497334" y="570093"/>
                </a:lnTo>
                <a:lnTo>
                  <a:pt x="494766" y="569237"/>
                </a:lnTo>
                <a:lnTo>
                  <a:pt x="489629" y="565813"/>
                </a:lnTo>
                <a:lnTo>
                  <a:pt x="476789" y="552117"/>
                </a:lnTo>
                <a:lnTo>
                  <a:pt x="476789" y="551261"/>
                </a:lnTo>
                <a:lnTo>
                  <a:pt x="472509" y="545269"/>
                </a:lnTo>
                <a:lnTo>
                  <a:pt x="472509" y="544413"/>
                </a:lnTo>
                <a:lnTo>
                  <a:pt x="472509" y="543557"/>
                </a:lnTo>
                <a:lnTo>
                  <a:pt x="469086" y="529005"/>
                </a:lnTo>
                <a:lnTo>
                  <a:pt x="467374" y="522157"/>
                </a:lnTo>
                <a:lnTo>
                  <a:pt x="467374" y="518733"/>
                </a:lnTo>
                <a:lnTo>
                  <a:pt x="466517" y="498189"/>
                </a:lnTo>
                <a:lnTo>
                  <a:pt x="467374" y="474221"/>
                </a:lnTo>
                <a:lnTo>
                  <a:pt x="467374" y="473366"/>
                </a:lnTo>
                <a:lnTo>
                  <a:pt x="468230" y="471653"/>
                </a:lnTo>
                <a:lnTo>
                  <a:pt x="469086" y="470797"/>
                </a:lnTo>
                <a:lnTo>
                  <a:pt x="511029" y="426286"/>
                </a:lnTo>
                <a:lnTo>
                  <a:pt x="511886" y="424574"/>
                </a:lnTo>
                <a:lnTo>
                  <a:pt x="513597" y="420294"/>
                </a:lnTo>
                <a:lnTo>
                  <a:pt x="513597" y="419438"/>
                </a:lnTo>
                <a:lnTo>
                  <a:pt x="514453" y="394614"/>
                </a:lnTo>
                <a:lnTo>
                  <a:pt x="508461" y="363798"/>
                </a:lnTo>
                <a:lnTo>
                  <a:pt x="504181" y="355238"/>
                </a:lnTo>
                <a:lnTo>
                  <a:pt x="502469" y="352670"/>
                </a:lnTo>
                <a:lnTo>
                  <a:pt x="493054" y="337262"/>
                </a:lnTo>
                <a:lnTo>
                  <a:pt x="493054" y="336406"/>
                </a:lnTo>
                <a:lnTo>
                  <a:pt x="493054" y="334694"/>
                </a:lnTo>
                <a:lnTo>
                  <a:pt x="493054" y="333838"/>
                </a:lnTo>
                <a:lnTo>
                  <a:pt x="493054" y="332982"/>
                </a:lnTo>
                <a:lnTo>
                  <a:pt x="496477" y="324422"/>
                </a:lnTo>
                <a:lnTo>
                  <a:pt x="505037" y="303878"/>
                </a:lnTo>
                <a:lnTo>
                  <a:pt x="505894" y="300454"/>
                </a:lnTo>
                <a:lnTo>
                  <a:pt x="508461" y="290182"/>
                </a:lnTo>
                <a:lnTo>
                  <a:pt x="508461" y="287614"/>
                </a:lnTo>
                <a:lnTo>
                  <a:pt x="505037" y="275631"/>
                </a:lnTo>
                <a:lnTo>
                  <a:pt x="505037" y="274775"/>
                </a:lnTo>
                <a:lnTo>
                  <a:pt x="501614" y="271351"/>
                </a:lnTo>
                <a:lnTo>
                  <a:pt x="499901" y="270495"/>
                </a:lnTo>
                <a:lnTo>
                  <a:pt x="498189" y="269639"/>
                </a:lnTo>
                <a:lnTo>
                  <a:pt x="496477" y="269639"/>
                </a:lnTo>
                <a:lnTo>
                  <a:pt x="493054" y="265359"/>
                </a:lnTo>
                <a:lnTo>
                  <a:pt x="490486" y="257655"/>
                </a:lnTo>
                <a:lnTo>
                  <a:pt x="490486" y="256799"/>
                </a:lnTo>
                <a:lnTo>
                  <a:pt x="489629" y="250807"/>
                </a:lnTo>
                <a:lnTo>
                  <a:pt x="489629" y="248239"/>
                </a:lnTo>
                <a:lnTo>
                  <a:pt x="489629" y="243103"/>
                </a:lnTo>
                <a:lnTo>
                  <a:pt x="489629" y="242247"/>
                </a:lnTo>
                <a:lnTo>
                  <a:pt x="490486" y="239679"/>
                </a:lnTo>
                <a:lnTo>
                  <a:pt x="491341" y="237967"/>
                </a:lnTo>
                <a:lnTo>
                  <a:pt x="496477" y="232831"/>
                </a:lnTo>
                <a:lnTo>
                  <a:pt x="498189" y="231975"/>
                </a:lnTo>
                <a:lnTo>
                  <a:pt x="503326" y="231119"/>
                </a:lnTo>
                <a:lnTo>
                  <a:pt x="504181" y="230263"/>
                </a:lnTo>
                <a:lnTo>
                  <a:pt x="505037" y="229407"/>
                </a:lnTo>
                <a:lnTo>
                  <a:pt x="511029" y="218279"/>
                </a:lnTo>
                <a:lnTo>
                  <a:pt x="511886" y="216567"/>
                </a:lnTo>
                <a:lnTo>
                  <a:pt x="511886" y="214855"/>
                </a:lnTo>
                <a:lnTo>
                  <a:pt x="511886" y="210575"/>
                </a:lnTo>
                <a:lnTo>
                  <a:pt x="511886" y="208863"/>
                </a:lnTo>
                <a:lnTo>
                  <a:pt x="512741" y="208007"/>
                </a:lnTo>
                <a:lnTo>
                  <a:pt x="521301" y="200303"/>
                </a:lnTo>
                <a:lnTo>
                  <a:pt x="530717" y="191743"/>
                </a:lnTo>
                <a:lnTo>
                  <a:pt x="532429" y="190031"/>
                </a:lnTo>
                <a:lnTo>
                  <a:pt x="533285" y="188319"/>
                </a:lnTo>
                <a:lnTo>
                  <a:pt x="541845" y="171199"/>
                </a:lnTo>
                <a:lnTo>
                  <a:pt x="541845" y="170343"/>
                </a:lnTo>
                <a:lnTo>
                  <a:pt x="541845" y="160927"/>
                </a:lnTo>
                <a:lnTo>
                  <a:pt x="541845" y="158359"/>
                </a:lnTo>
                <a:lnTo>
                  <a:pt x="540133" y="154935"/>
                </a:lnTo>
                <a:lnTo>
                  <a:pt x="540989" y="150655"/>
                </a:lnTo>
                <a:lnTo>
                  <a:pt x="546981" y="142951"/>
                </a:lnTo>
                <a:lnTo>
                  <a:pt x="552973" y="136103"/>
                </a:lnTo>
                <a:lnTo>
                  <a:pt x="571805" y="114703"/>
                </a:lnTo>
                <a:lnTo>
                  <a:pt x="580365" y="116415"/>
                </a:lnTo>
                <a:lnTo>
                  <a:pt x="605189" y="113847"/>
                </a:lnTo>
                <a:lnTo>
                  <a:pt x="613749" y="112135"/>
                </a:lnTo>
                <a:lnTo>
                  <a:pt x="616317" y="111279"/>
                </a:lnTo>
                <a:lnTo>
                  <a:pt x="652268" y="77040"/>
                </a:lnTo>
                <a:lnTo>
                  <a:pt x="659116" y="70192"/>
                </a:lnTo>
                <a:lnTo>
                  <a:pt x="677093" y="47080"/>
                </a:lnTo>
                <a:lnTo>
                  <a:pt x="677948" y="45368"/>
                </a:lnTo>
                <a:lnTo>
                  <a:pt x="682228" y="34240"/>
                </a:lnTo>
                <a:lnTo>
                  <a:pt x="682228" y="31672"/>
                </a:lnTo>
                <a:lnTo>
                  <a:pt x="682228" y="30816"/>
                </a:lnTo>
                <a:lnTo>
                  <a:pt x="682228" y="29960"/>
                </a:lnTo>
                <a:lnTo>
                  <a:pt x="682228" y="29104"/>
                </a:lnTo>
                <a:lnTo>
                  <a:pt x="680516" y="28248"/>
                </a:lnTo>
                <a:lnTo>
                  <a:pt x="678805" y="27392"/>
                </a:lnTo>
                <a:lnTo>
                  <a:pt x="677093" y="26536"/>
                </a:lnTo>
                <a:lnTo>
                  <a:pt x="674525" y="23968"/>
                </a:lnTo>
                <a:lnTo>
                  <a:pt x="672813" y="20544"/>
                </a:lnTo>
                <a:lnTo>
                  <a:pt x="671956" y="17120"/>
                </a:lnTo>
                <a:lnTo>
                  <a:pt x="671956" y="15408"/>
                </a:lnTo>
                <a:lnTo>
                  <a:pt x="671956" y="11984"/>
                </a:lnTo>
                <a:lnTo>
                  <a:pt x="675380" y="3424"/>
                </a:lnTo>
                <a:lnTo>
                  <a:pt x="677093" y="856"/>
                </a:lnTo>
                <a:lnTo>
                  <a:pt x="679660" y="0"/>
                </a:lnTo>
                <a:lnTo>
                  <a:pt x="684796" y="2568"/>
                </a:lnTo>
                <a:lnTo>
                  <a:pt x="695925" y="8560"/>
                </a:lnTo>
                <a:lnTo>
                  <a:pt x="700205" y="11128"/>
                </a:lnTo>
                <a:lnTo>
                  <a:pt x="702772" y="12840"/>
                </a:lnTo>
                <a:lnTo>
                  <a:pt x="703628" y="13696"/>
                </a:lnTo>
                <a:lnTo>
                  <a:pt x="705340" y="15408"/>
                </a:lnTo>
                <a:lnTo>
                  <a:pt x="705340" y="16264"/>
                </a:lnTo>
                <a:lnTo>
                  <a:pt x="705340" y="17120"/>
                </a:lnTo>
                <a:lnTo>
                  <a:pt x="703628" y="17976"/>
                </a:lnTo>
                <a:lnTo>
                  <a:pt x="702772" y="17120"/>
                </a:lnTo>
                <a:lnTo>
                  <a:pt x="701916" y="16264"/>
                </a:lnTo>
                <a:lnTo>
                  <a:pt x="701060" y="16264"/>
                </a:lnTo>
                <a:lnTo>
                  <a:pt x="698492" y="17120"/>
                </a:lnTo>
                <a:lnTo>
                  <a:pt x="698492" y="17976"/>
                </a:lnTo>
                <a:lnTo>
                  <a:pt x="698492" y="18832"/>
                </a:lnTo>
                <a:lnTo>
                  <a:pt x="701916" y="21400"/>
                </a:lnTo>
                <a:lnTo>
                  <a:pt x="712188" y="24824"/>
                </a:lnTo>
                <a:lnTo>
                  <a:pt x="714756" y="25680"/>
                </a:lnTo>
                <a:lnTo>
                  <a:pt x="726740" y="26536"/>
                </a:lnTo>
                <a:lnTo>
                  <a:pt x="727596" y="26536"/>
                </a:lnTo>
                <a:lnTo>
                  <a:pt x="731020" y="25680"/>
                </a:lnTo>
                <a:lnTo>
                  <a:pt x="732732" y="24824"/>
                </a:lnTo>
                <a:lnTo>
                  <a:pt x="734444" y="23968"/>
                </a:lnTo>
                <a:lnTo>
                  <a:pt x="735300" y="23968"/>
                </a:lnTo>
                <a:lnTo>
                  <a:pt x="736156" y="23968"/>
                </a:lnTo>
                <a:lnTo>
                  <a:pt x="746428" y="26536"/>
                </a:lnTo>
                <a:lnTo>
                  <a:pt x="747284" y="26536"/>
                </a:lnTo>
                <a:lnTo>
                  <a:pt x="757556" y="29960"/>
                </a:lnTo>
                <a:lnTo>
                  <a:pt x="758412" y="29960"/>
                </a:lnTo>
                <a:lnTo>
                  <a:pt x="767828" y="37664"/>
                </a:lnTo>
                <a:lnTo>
                  <a:pt x="769540" y="40232"/>
                </a:lnTo>
                <a:lnTo>
                  <a:pt x="772108" y="45368"/>
                </a:lnTo>
                <a:lnTo>
                  <a:pt x="772108" y="47080"/>
                </a:lnTo>
                <a:lnTo>
                  <a:pt x="771252" y="53072"/>
                </a:lnTo>
                <a:lnTo>
                  <a:pt x="771252" y="53928"/>
                </a:lnTo>
                <a:lnTo>
                  <a:pt x="770396" y="55640"/>
                </a:lnTo>
                <a:lnTo>
                  <a:pt x="760124" y="72760"/>
                </a:lnTo>
                <a:lnTo>
                  <a:pt x="759268" y="74472"/>
                </a:lnTo>
                <a:lnTo>
                  <a:pt x="752420" y="83888"/>
                </a:lnTo>
                <a:lnTo>
                  <a:pt x="748140" y="89024"/>
                </a:lnTo>
                <a:lnTo>
                  <a:pt x="746428" y="90736"/>
                </a:lnTo>
                <a:lnTo>
                  <a:pt x="745572" y="91592"/>
                </a:lnTo>
                <a:lnTo>
                  <a:pt x="743004" y="94159"/>
                </a:lnTo>
                <a:lnTo>
                  <a:pt x="742148" y="96727"/>
                </a:lnTo>
                <a:lnTo>
                  <a:pt x="740436" y="100152"/>
                </a:lnTo>
                <a:lnTo>
                  <a:pt x="740436" y="101864"/>
                </a:lnTo>
                <a:lnTo>
                  <a:pt x="740436" y="104432"/>
                </a:lnTo>
                <a:lnTo>
                  <a:pt x="741292" y="111279"/>
                </a:lnTo>
                <a:lnTo>
                  <a:pt x="743860" y="121551"/>
                </a:lnTo>
                <a:lnTo>
                  <a:pt x="744716" y="124975"/>
                </a:lnTo>
                <a:lnTo>
                  <a:pt x="746428" y="129255"/>
                </a:lnTo>
                <a:lnTo>
                  <a:pt x="749852" y="137815"/>
                </a:lnTo>
                <a:lnTo>
                  <a:pt x="754988" y="150655"/>
                </a:lnTo>
                <a:lnTo>
                  <a:pt x="758412" y="159215"/>
                </a:lnTo>
                <a:lnTo>
                  <a:pt x="760124" y="164351"/>
                </a:lnTo>
                <a:lnTo>
                  <a:pt x="761836" y="168631"/>
                </a:lnTo>
                <a:lnTo>
                  <a:pt x="764404" y="173767"/>
                </a:lnTo>
                <a:lnTo>
                  <a:pt x="766972" y="179759"/>
                </a:lnTo>
                <a:lnTo>
                  <a:pt x="773820" y="194311"/>
                </a:lnTo>
                <a:lnTo>
                  <a:pt x="788372" y="225127"/>
                </a:lnTo>
                <a:lnTo>
                  <a:pt x="790940" y="230263"/>
                </a:lnTo>
                <a:lnTo>
                  <a:pt x="792652" y="232831"/>
                </a:lnTo>
                <a:lnTo>
                  <a:pt x="794364" y="235399"/>
                </a:lnTo>
                <a:lnTo>
                  <a:pt x="794364" y="236255"/>
                </a:lnTo>
                <a:lnTo>
                  <a:pt x="796932" y="241391"/>
                </a:lnTo>
                <a:lnTo>
                  <a:pt x="798644" y="245671"/>
                </a:lnTo>
                <a:lnTo>
                  <a:pt x="799500" y="249095"/>
                </a:lnTo>
                <a:lnTo>
                  <a:pt x="801212" y="255943"/>
                </a:lnTo>
                <a:lnTo>
                  <a:pt x="801212" y="257655"/>
                </a:lnTo>
                <a:lnTo>
                  <a:pt x="801212" y="260223"/>
                </a:lnTo>
                <a:lnTo>
                  <a:pt x="803780" y="261935"/>
                </a:lnTo>
                <a:lnTo>
                  <a:pt x="806348" y="264503"/>
                </a:lnTo>
                <a:lnTo>
                  <a:pt x="810628" y="270495"/>
                </a:lnTo>
                <a:lnTo>
                  <a:pt x="814908" y="277343"/>
                </a:lnTo>
                <a:lnTo>
                  <a:pt x="815764" y="280766"/>
                </a:lnTo>
                <a:lnTo>
                  <a:pt x="814908" y="285903"/>
                </a:lnTo>
                <a:lnTo>
                  <a:pt x="813195" y="289326"/>
                </a:lnTo>
                <a:lnTo>
                  <a:pt x="811484" y="291894"/>
                </a:lnTo>
                <a:lnTo>
                  <a:pt x="808916" y="295318"/>
                </a:lnTo>
                <a:lnTo>
                  <a:pt x="807204" y="299598"/>
                </a:lnTo>
                <a:lnTo>
                  <a:pt x="806348" y="302166"/>
                </a:lnTo>
                <a:lnTo>
                  <a:pt x="806348" y="305590"/>
                </a:lnTo>
                <a:lnTo>
                  <a:pt x="808916" y="313294"/>
                </a:lnTo>
                <a:lnTo>
                  <a:pt x="811484" y="322710"/>
                </a:lnTo>
                <a:lnTo>
                  <a:pt x="814052" y="344966"/>
                </a:lnTo>
                <a:lnTo>
                  <a:pt x="814052" y="347534"/>
                </a:lnTo>
                <a:lnTo>
                  <a:pt x="809772" y="356094"/>
                </a:lnTo>
                <a:lnTo>
                  <a:pt x="809772" y="357806"/>
                </a:lnTo>
                <a:lnTo>
                  <a:pt x="809772" y="361230"/>
                </a:lnTo>
                <a:lnTo>
                  <a:pt x="812340" y="366366"/>
                </a:lnTo>
                <a:lnTo>
                  <a:pt x="820044" y="378350"/>
                </a:lnTo>
                <a:lnTo>
                  <a:pt x="820900" y="380062"/>
                </a:lnTo>
                <a:lnTo>
                  <a:pt x="826892" y="410878"/>
                </a:lnTo>
                <a:lnTo>
                  <a:pt x="826892" y="414302"/>
                </a:lnTo>
                <a:lnTo>
                  <a:pt x="825180" y="418582"/>
                </a:lnTo>
                <a:lnTo>
                  <a:pt x="821755" y="425430"/>
                </a:lnTo>
                <a:lnTo>
                  <a:pt x="819188" y="428854"/>
                </a:lnTo>
                <a:lnTo>
                  <a:pt x="814908" y="431422"/>
                </a:lnTo>
                <a:lnTo>
                  <a:pt x="812340" y="433134"/>
                </a:lnTo>
                <a:lnTo>
                  <a:pt x="819188" y="438270"/>
                </a:lnTo>
                <a:lnTo>
                  <a:pt x="820900" y="439126"/>
                </a:lnTo>
                <a:lnTo>
                  <a:pt x="822612" y="440838"/>
                </a:lnTo>
                <a:lnTo>
                  <a:pt x="822612" y="442550"/>
                </a:lnTo>
                <a:lnTo>
                  <a:pt x="822612" y="445118"/>
                </a:lnTo>
                <a:lnTo>
                  <a:pt x="824324" y="463950"/>
                </a:lnTo>
                <a:lnTo>
                  <a:pt x="826035" y="476789"/>
                </a:lnTo>
                <a:lnTo>
                  <a:pt x="829460" y="511029"/>
                </a:lnTo>
                <a:lnTo>
                  <a:pt x="832884" y="529005"/>
                </a:lnTo>
                <a:lnTo>
                  <a:pt x="832027" y="530717"/>
                </a:lnTo>
                <a:lnTo>
                  <a:pt x="829460" y="534997"/>
                </a:lnTo>
                <a:lnTo>
                  <a:pt x="837164" y="561533"/>
                </a:lnTo>
                <a:lnTo>
                  <a:pt x="844012" y="600909"/>
                </a:lnTo>
                <a:lnTo>
                  <a:pt x="847435" y="615461"/>
                </a:lnTo>
                <a:lnTo>
                  <a:pt x="848292" y="617173"/>
                </a:lnTo>
                <a:lnTo>
                  <a:pt x="856852" y="641140"/>
                </a:lnTo>
                <a:lnTo>
                  <a:pt x="857707" y="642853"/>
                </a:lnTo>
                <a:lnTo>
                  <a:pt x="859419" y="644565"/>
                </a:lnTo>
                <a:lnTo>
                  <a:pt x="872259" y="650556"/>
                </a:lnTo>
                <a:lnTo>
                  <a:pt x="881675" y="653125"/>
                </a:lnTo>
                <a:lnTo>
                  <a:pt x="886811" y="653980"/>
                </a:lnTo>
                <a:lnTo>
                  <a:pt x="890235" y="654836"/>
                </a:lnTo>
                <a:lnTo>
                  <a:pt x="893659" y="654836"/>
                </a:lnTo>
                <a:lnTo>
                  <a:pt x="897083" y="654836"/>
                </a:lnTo>
                <a:lnTo>
                  <a:pt x="898795" y="655692"/>
                </a:lnTo>
                <a:lnTo>
                  <a:pt x="905643" y="666820"/>
                </a:lnTo>
                <a:lnTo>
                  <a:pt x="905643" y="668532"/>
                </a:lnTo>
                <a:lnTo>
                  <a:pt x="905643" y="673668"/>
                </a:lnTo>
                <a:lnTo>
                  <a:pt x="905643" y="675380"/>
                </a:lnTo>
                <a:lnTo>
                  <a:pt x="904787" y="677092"/>
                </a:lnTo>
                <a:lnTo>
                  <a:pt x="901363" y="683084"/>
                </a:lnTo>
                <a:lnTo>
                  <a:pt x="896227" y="689932"/>
                </a:lnTo>
                <a:lnTo>
                  <a:pt x="891091" y="696780"/>
                </a:lnTo>
                <a:lnTo>
                  <a:pt x="889379" y="699348"/>
                </a:lnTo>
                <a:lnTo>
                  <a:pt x="886811" y="703628"/>
                </a:lnTo>
                <a:lnTo>
                  <a:pt x="881675" y="717324"/>
                </a:lnTo>
                <a:lnTo>
                  <a:pt x="877395" y="731020"/>
                </a:lnTo>
                <a:lnTo>
                  <a:pt x="877395" y="732732"/>
                </a:lnTo>
                <a:lnTo>
                  <a:pt x="877395" y="736156"/>
                </a:lnTo>
                <a:lnTo>
                  <a:pt x="877395" y="737868"/>
                </a:lnTo>
                <a:lnTo>
                  <a:pt x="878251" y="741292"/>
                </a:lnTo>
                <a:lnTo>
                  <a:pt x="879107" y="743004"/>
                </a:lnTo>
                <a:lnTo>
                  <a:pt x="885099" y="748140"/>
                </a:lnTo>
                <a:lnTo>
                  <a:pt x="885955" y="749852"/>
                </a:lnTo>
                <a:lnTo>
                  <a:pt x="885955" y="751564"/>
                </a:lnTo>
                <a:lnTo>
                  <a:pt x="885955" y="760124"/>
                </a:lnTo>
                <a:lnTo>
                  <a:pt x="885955" y="761836"/>
                </a:lnTo>
                <a:lnTo>
                  <a:pt x="885099" y="763548"/>
                </a:lnTo>
                <a:lnTo>
                  <a:pt x="871404" y="766972"/>
                </a:lnTo>
                <a:lnTo>
                  <a:pt x="871404" y="766972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3" name="Forma Livre: Forma 72">
            <a:extLst>
              <a:ext uri="{FF2B5EF4-FFF2-40B4-BE49-F238E27FC236}">
                <a16:creationId xmlns:a16="http://schemas.microsoft.com/office/drawing/2014/main" id="{52E709A8-00F7-42F1-BA52-D9FDA68613A7}"/>
              </a:ext>
            </a:extLst>
          </p:cNvPr>
          <p:cNvSpPr/>
          <p:nvPr/>
        </p:nvSpPr>
        <p:spPr>
          <a:xfrm>
            <a:off x="8284682" y="5477498"/>
            <a:ext cx="1290843" cy="1096529"/>
          </a:xfrm>
          <a:custGeom>
            <a:avLst/>
            <a:gdLst>
              <a:gd name="connsiteX0" fmla="*/ 731748 w 1290843"/>
              <a:gd name="connsiteY0" fmla="*/ 933076 h 1096529"/>
              <a:gd name="connsiteX1" fmla="*/ 731748 w 1290843"/>
              <a:gd name="connsiteY1" fmla="*/ 933076 h 1096529"/>
              <a:gd name="connsiteX2" fmla="*/ 732605 w 1290843"/>
              <a:gd name="connsiteY2" fmla="*/ 931364 h 1096529"/>
              <a:gd name="connsiteX3" fmla="*/ 732605 w 1290843"/>
              <a:gd name="connsiteY3" fmla="*/ 930508 h 1096529"/>
              <a:gd name="connsiteX4" fmla="*/ 731748 w 1290843"/>
              <a:gd name="connsiteY4" fmla="*/ 929652 h 1096529"/>
              <a:gd name="connsiteX5" fmla="*/ 730039 w 1290843"/>
              <a:gd name="connsiteY5" fmla="*/ 927940 h 1096529"/>
              <a:gd name="connsiteX6" fmla="*/ 721479 w 1290843"/>
              <a:gd name="connsiteY6" fmla="*/ 919380 h 1096529"/>
              <a:gd name="connsiteX7" fmla="*/ 717199 w 1290843"/>
              <a:gd name="connsiteY7" fmla="*/ 915100 h 1096529"/>
              <a:gd name="connsiteX8" fmla="*/ 715485 w 1290843"/>
              <a:gd name="connsiteY8" fmla="*/ 914244 h 1096529"/>
              <a:gd name="connsiteX9" fmla="*/ 705216 w 1290843"/>
              <a:gd name="connsiteY9" fmla="*/ 909109 h 1096529"/>
              <a:gd name="connsiteX10" fmla="*/ 690662 w 1290843"/>
              <a:gd name="connsiteY10" fmla="*/ 905684 h 1096529"/>
              <a:gd name="connsiteX11" fmla="*/ 687239 w 1290843"/>
              <a:gd name="connsiteY11" fmla="*/ 904829 h 1096529"/>
              <a:gd name="connsiteX12" fmla="*/ 684668 w 1290843"/>
              <a:gd name="connsiteY12" fmla="*/ 904829 h 1096529"/>
              <a:gd name="connsiteX13" fmla="*/ 682102 w 1290843"/>
              <a:gd name="connsiteY13" fmla="*/ 903972 h 1096529"/>
              <a:gd name="connsiteX14" fmla="*/ 680389 w 1290843"/>
              <a:gd name="connsiteY14" fmla="*/ 903116 h 1096529"/>
              <a:gd name="connsiteX15" fmla="*/ 662416 w 1290843"/>
              <a:gd name="connsiteY15" fmla="*/ 888564 h 1096529"/>
              <a:gd name="connsiteX16" fmla="*/ 659845 w 1290843"/>
              <a:gd name="connsiteY16" fmla="*/ 885996 h 1096529"/>
              <a:gd name="connsiteX17" fmla="*/ 657279 w 1290843"/>
              <a:gd name="connsiteY17" fmla="*/ 883429 h 1096529"/>
              <a:gd name="connsiteX18" fmla="*/ 654709 w 1290843"/>
              <a:gd name="connsiteY18" fmla="*/ 880860 h 1096529"/>
              <a:gd name="connsiteX19" fmla="*/ 645296 w 1290843"/>
              <a:gd name="connsiteY19" fmla="*/ 870589 h 1096529"/>
              <a:gd name="connsiteX20" fmla="*/ 644439 w 1290843"/>
              <a:gd name="connsiteY20" fmla="*/ 868876 h 1096529"/>
              <a:gd name="connsiteX21" fmla="*/ 643582 w 1290843"/>
              <a:gd name="connsiteY21" fmla="*/ 867165 h 1096529"/>
              <a:gd name="connsiteX22" fmla="*/ 642726 w 1290843"/>
              <a:gd name="connsiteY22" fmla="*/ 862029 h 1096529"/>
              <a:gd name="connsiteX23" fmla="*/ 642726 w 1290843"/>
              <a:gd name="connsiteY23" fmla="*/ 860316 h 1096529"/>
              <a:gd name="connsiteX24" fmla="*/ 643582 w 1290843"/>
              <a:gd name="connsiteY24" fmla="*/ 855180 h 1096529"/>
              <a:gd name="connsiteX25" fmla="*/ 643582 w 1290843"/>
              <a:gd name="connsiteY25" fmla="*/ 853469 h 1096529"/>
              <a:gd name="connsiteX26" fmla="*/ 639302 w 1290843"/>
              <a:gd name="connsiteY26" fmla="*/ 844052 h 1096529"/>
              <a:gd name="connsiteX27" fmla="*/ 626462 w 1290843"/>
              <a:gd name="connsiteY27" fmla="*/ 826076 h 1096529"/>
              <a:gd name="connsiteX28" fmla="*/ 605919 w 1290843"/>
              <a:gd name="connsiteY28" fmla="*/ 808101 h 1096529"/>
              <a:gd name="connsiteX29" fmla="*/ 605919 w 1290843"/>
              <a:gd name="connsiteY29" fmla="*/ 806389 h 1096529"/>
              <a:gd name="connsiteX30" fmla="*/ 605063 w 1290843"/>
              <a:gd name="connsiteY30" fmla="*/ 804676 h 1096529"/>
              <a:gd name="connsiteX31" fmla="*/ 600783 w 1290843"/>
              <a:gd name="connsiteY31" fmla="*/ 802109 h 1096529"/>
              <a:gd name="connsiteX32" fmla="*/ 599069 w 1290843"/>
              <a:gd name="connsiteY32" fmla="*/ 801252 h 1096529"/>
              <a:gd name="connsiteX33" fmla="*/ 597359 w 1290843"/>
              <a:gd name="connsiteY33" fmla="*/ 800397 h 1096529"/>
              <a:gd name="connsiteX34" fmla="*/ 575103 w 1290843"/>
              <a:gd name="connsiteY34" fmla="*/ 790125 h 1096529"/>
              <a:gd name="connsiteX35" fmla="*/ 574246 w 1290843"/>
              <a:gd name="connsiteY35" fmla="*/ 790125 h 1096529"/>
              <a:gd name="connsiteX36" fmla="*/ 572536 w 1290843"/>
              <a:gd name="connsiteY36" fmla="*/ 790125 h 1096529"/>
              <a:gd name="connsiteX37" fmla="*/ 571680 w 1290843"/>
              <a:gd name="connsiteY37" fmla="*/ 790125 h 1096529"/>
              <a:gd name="connsiteX38" fmla="*/ 569109 w 1290843"/>
              <a:gd name="connsiteY38" fmla="*/ 791837 h 1096529"/>
              <a:gd name="connsiteX39" fmla="*/ 557983 w 1290843"/>
              <a:gd name="connsiteY39" fmla="*/ 792692 h 1096529"/>
              <a:gd name="connsiteX40" fmla="*/ 538297 w 1290843"/>
              <a:gd name="connsiteY40" fmla="*/ 778997 h 1096529"/>
              <a:gd name="connsiteX41" fmla="*/ 528023 w 1290843"/>
              <a:gd name="connsiteY41" fmla="*/ 770437 h 1096529"/>
              <a:gd name="connsiteX42" fmla="*/ 527166 w 1290843"/>
              <a:gd name="connsiteY42" fmla="*/ 768725 h 1096529"/>
              <a:gd name="connsiteX43" fmla="*/ 522886 w 1290843"/>
              <a:gd name="connsiteY43" fmla="*/ 764445 h 1096529"/>
              <a:gd name="connsiteX44" fmla="*/ 522029 w 1290843"/>
              <a:gd name="connsiteY44" fmla="*/ 762733 h 1096529"/>
              <a:gd name="connsiteX45" fmla="*/ 517749 w 1290843"/>
              <a:gd name="connsiteY45" fmla="*/ 760165 h 1096529"/>
              <a:gd name="connsiteX46" fmla="*/ 513469 w 1290843"/>
              <a:gd name="connsiteY46" fmla="*/ 758453 h 1096529"/>
              <a:gd name="connsiteX47" fmla="*/ 510046 w 1290843"/>
              <a:gd name="connsiteY47" fmla="*/ 756741 h 1096529"/>
              <a:gd name="connsiteX48" fmla="*/ 510046 w 1290843"/>
              <a:gd name="connsiteY48" fmla="*/ 745613 h 1096529"/>
              <a:gd name="connsiteX49" fmla="*/ 509189 w 1290843"/>
              <a:gd name="connsiteY49" fmla="*/ 743045 h 1096529"/>
              <a:gd name="connsiteX50" fmla="*/ 509189 w 1290843"/>
              <a:gd name="connsiteY50" fmla="*/ 742189 h 1096529"/>
              <a:gd name="connsiteX51" fmla="*/ 509189 w 1290843"/>
              <a:gd name="connsiteY51" fmla="*/ 741333 h 1096529"/>
              <a:gd name="connsiteX52" fmla="*/ 508337 w 1290843"/>
              <a:gd name="connsiteY52" fmla="*/ 740477 h 1096529"/>
              <a:gd name="connsiteX53" fmla="*/ 490360 w 1290843"/>
              <a:gd name="connsiteY53" fmla="*/ 723357 h 1096529"/>
              <a:gd name="connsiteX54" fmla="*/ 489503 w 1290843"/>
              <a:gd name="connsiteY54" fmla="*/ 722501 h 1096529"/>
              <a:gd name="connsiteX55" fmla="*/ 487790 w 1290843"/>
              <a:gd name="connsiteY55" fmla="*/ 721645 h 1096529"/>
              <a:gd name="connsiteX56" fmla="*/ 486937 w 1290843"/>
              <a:gd name="connsiteY56" fmla="*/ 721645 h 1096529"/>
              <a:gd name="connsiteX57" fmla="*/ 472383 w 1290843"/>
              <a:gd name="connsiteY57" fmla="*/ 719077 h 1096529"/>
              <a:gd name="connsiteX58" fmla="*/ 469817 w 1290843"/>
              <a:gd name="connsiteY58" fmla="*/ 719077 h 1096529"/>
              <a:gd name="connsiteX59" fmla="*/ 467247 w 1290843"/>
              <a:gd name="connsiteY59" fmla="*/ 719077 h 1096529"/>
              <a:gd name="connsiteX60" fmla="*/ 462967 w 1290843"/>
              <a:gd name="connsiteY60" fmla="*/ 719933 h 1096529"/>
              <a:gd name="connsiteX61" fmla="*/ 455263 w 1290843"/>
              <a:gd name="connsiteY61" fmla="*/ 719077 h 1096529"/>
              <a:gd name="connsiteX62" fmla="*/ 452697 w 1290843"/>
              <a:gd name="connsiteY62" fmla="*/ 718221 h 1096529"/>
              <a:gd name="connsiteX63" fmla="*/ 450983 w 1290843"/>
              <a:gd name="connsiteY63" fmla="*/ 717365 h 1096529"/>
              <a:gd name="connsiteX64" fmla="*/ 448417 w 1290843"/>
              <a:gd name="connsiteY64" fmla="*/ 716510 h 1096529"/>
              <a:gd name="connsiteX65" fmla="*/ 444990 w 1290843"/>
              <a:gd name="connsiteY65" fmla="*/ 713941 h 1096529"/>
              <a:gd name="connsiteX66" fmla="*/ 437287 w 1290843"/>
              <a:gd name="connsiteY66" fmla="*/ 707950 h 1096529"/>
              <a:gd name="connsiteX67" fmla="*/ 433007 w 1290843"/>
              <a:gd name="connsiteY67" fmla="*/ 703670 h 1096529"/>
              <a:gd name="connsiteX68" fmla="*/ 427017 w 1290843"/>
              <a:gd name="connsiteY68" fmla="*/ 698533 h 1096529"/>
              <a:gd name="connsiteX69" fmla="*/ 414177 w 1290843"/>
              <a:gd name="connsiteY69" fmla="*/ 698533 h 1096529"/>
              <a:gd name="connsiteX70" fmla="*/ 413320 w 1290843"/>
              <a:gd name="connsiteY70" fmla="*/ 699390 h 1096529"/>
              <a:gd name="connsiteX71" fmla="*/ 412464 w 1290843"/>
              <a:gd name="connsiteY71" fmla="*/ 699390 h 1096529"/>
              <a:gd name="connsiteX72" fmla="*/ 411607 w 1290843"/>
              <a:gd name="connsiteY72" fmla="*/ 699390 h 1096529"/>
              <a:gd name="connsiteX73" fmla="*/ 410750 w 1290843"/>
              <a:gd name="connsiteY73" fmla="*/ 699390 h 1096529"/>
              <a:gd name="connsiteX74" fmla="*/ 409897 w 1290843"/>
              <a:gd name="connsiteY74" fmla="*/ 699390 h 1096529"/>
              <a:gd name="connsiteX75" fmla="*/ 409041 w 1290843"/>
              <a:gd name="connsiteY75" fmla="*/ 699390 h 1096529"/>
              <a:gd name="connsiteX76" fmla="*/ 407327 w 1290843"/>
              <a:gd name="connsiteY76" fmla="*/ 698533 h 1096529"/>
              <a:gd name="connsiteX77" fmla="*/ 387641 w 1290843"/>
              <a:gd name="connsiteY77" fmla="*/ 687406 h 1096529"/>
              <a:gd name="connsiteX78" fmla="*/ 385070 w 1290843"/>
              <a:gd name="connsiteY78" fmla="*/ 685693 h 1096529"/>
              <a:gd name="connsiteX79" fmla="*/ 384217 w 1290843"/>
              <a:gd name="connsiteY79" fmla="*/ 683981 h 1096529"/>
              <a:gd name="connsiteX80" fmla="*/ 382504 w 1290843"/>
              <a:gd name="connsiteY80" fmla="*/ 681413 h 1096529"/>
              <a:gd name="connsiteX81" fmla="*/ 370521 w 1290843"/>
              <a:gd name="connsiteY81" fmla="*/ 660870 h 1096529"/>
              <a:gd name="connsiteX82" fmla="*/ 370521 w 1290843"/>
              <a:gd name="connsiteY82" fmla="*/ 660013 h 1096529"/>
              <a:gd name="connsiteX83" fmla="*/ 370521 w 1290843"/>
              <a:gd name="connsiteY83" fmla="*/ 658302 h 1096529"/>
              <a:gd name="connsiteX84" fmla="*/ 370521 w 1290843"/>
              <a:gd name="connsiteY84" fmla="*/ 657446 h 1096529"/>
              <a:gd name="connsiteX85" fmla="*/ 369664 w 1290843"/>
              <a:gd name="connsiteY85" fmla="*/ 656590 h 1096529"/>
              <a:gd name="connsiteX86" fmla="*/ 367098 w 1290843"/>
              <a:gd name="connsiteY86" fmla="*/ 653166 h 1096529"/>
              <a:gd name="connsiteX87" fmla="*/ 366241 w 1290843"/>
              <a:gd name="connsiteY87" fmla="*/ 651453 h 1096529"/>
              <a:gd name="connsiteX88" fmla="*/ 355110 w 1290843"/>
              <a:gd name="connsiteY88" fmla="*/ 638613 h 1096529"/>
              <a:gd name="connsiteX89" fmla="*/ 338847 w 1290843"/>
              <a:gd name="connsiteY89" fmla="*/ 626630 h 1096529"/>
              <a:gd name="connsiteX90" fmla="*/ 329430 w 1290843"/>
              <a:gd name="connsiteY90" fmla="*/ 619782 h 1096529"/>
              <a:gd name="connsiteX91" fmla="*/ 328578 w 1290843"/>
              <a:gd name="connsiteY91" fmla="*/ 618926 h 1096529"/>
              <a:gd name="connsiteX92" fmla="*/ 327721 w 1290843"/>
              <a:gd name="connsiteY92" fmla="*/ 618926 h 1096529"/>
              <a:gd name="connsiteX93" fmla="*/ 323441 w 1290843"/>
              <a:gd name="connsiteY93" fmla="*/ 618926 h 1096529"/>
              <a:gd name="connsiteX94" fmla="*/ 321727 w 1290843"/>
              <a:gd name="connsiteY94" fmla="*/ 619782 h 1096529"/>
              <a:gd name="connsiteX95" fmla="*/ 320870 w 1290843"/>
              <a:gd name="connsiteY95" fmla="*/ 620638 h 1096529"/>
              <a:gd name="connsiteX96" fmla="*/ 320018 w 1290843"/>
              <a:gd name="connsiteY96" fmla="*/ 621493 h 1096529"/>
              <a:gd name="connsiteX97" fmla="*/ 319161 w 1290843"/>
              <a:gd name="connsiteY97" fmla="*/ 623206 h 1096529"/>
              <a:gd name="connsiteX98" fmla="*/ 319161 w 1290843"/>
              <a:gd name="connsiteY98" fmla="*/ 624062 h 1096529"/>
              <a:gd name="connsiteX99" fmla="*/ 314024 w 1290843"/>
              <a:gd name="connsiteY99" fmla="*/ 636046 h 1096529"/>
              <a:gd name="connsiteX100" fmla="*/ 299471 w 1290843"/>
              <a:gd name="connsiteY100" fmla="*/ 647173 h 1096529"/>
              <a:gd name="connsiteX101" fmla="*/ 288344 w 1290843"/>
              <a:gd name="connsiteY101" fmla="*/ 655733 h 1096529"/>
              <a:gd name="connsiteX102" fmla="*/ 286631 w 1290843"/>
              <a:gd name="connsiteY102" fmla="*/ 656590 h 1096529"/>
              <a:gd name="connsiteX103" fmla="*/ 285778 w 1290843"/>
              <a:gd name="connsiteY103" fmla="*/ 656590 h 1096529"/>
              <a:gd name="connsiteX104" fmla="*/ 278071 w 1290843"/>
              <a:gd name="connsiteY104" fmla="*/ 657446 h 1096529"/>
              <a:gd name="connsiteX105" fmla="*/ 274648 w 1290843"/>
              <a:gd name="connsiteY105" fmla="*/ 657446 h 1096529"/>
              <a:gd name="connsiteX106" fmla="*/ 262664 w 1290843"/>
              <a:gd name="connsiteY106" fmla="*/ 657446 h 1096529"/>
              <a:gd name="connsiteX107" fmla="*/ 259241 w 1290843"/>
              <a:gd name="connsiteY107" fmla="*/ 657446 h 1096529"/>
              <a:gd name="connsiteX108" fmla="*/ 259241 w 1290843"/>
              <a:gd name="connsiteY108" fmla="*/ 654877 h 1096529"/>
              <a:gd name="connsiteX109" fmla="*/ 260098 w 1290843"/>
              <a:gd name="connsiteY109" fmla="*/ 638613 h 1096529"/>
              <a:gd name="connsiteX110" fmla="*/ 260098 w 1290843"/>
              <a:gd name="connsiteY110" fmla="*/ 634333 h 1096529"/>
              <a:gd name="connsiteX111" fmla="*/ 260098 w 1290843"/>
              <a:gd name="connsiteY111" fmla="*/ 631766 h 1096529"/>
              <a:gd name="connsiteX112" fmla="*/ 260951 w 1290843"/>
              <a:gd name="connsiteY112" fmla="*/ 630053 h 1096529"/>
              <a:gd name="connsiteX113" fmla="*/ 263521 w 1290843"/>
              <a:gd name="connsiteY113" fmla="*/ 627486 h 1096529"/>
              <a:gd name="connsiteX114" fmla="*/ 264378 w 1290843"/>
              <a:gd name="connsiteY114" fmla="*/ 625773 h 1096529"/>
              <a:gd name="connsiteX115" fmla="*/ 265231 w 1290843"/>
              <a:gd name="connsiteY115" fmla="*/ 622350 h 1096529"/>
              <a:gd name="connsiteX116" fmla="*/ 265231 w 1290843"/>
              <a:gd name="connsiteY116" fmla="*/ 619782 h 1096529"/>
              <a:gd name="connsiteX117" fmla="*/ 265231 w 1290843"/>
              <a:gd name="connsiteY117" fmla="*/ 618070 h 1096529"/>
              <a:gd name="connsiteX118" fmla="*/ 262664 w 1290843"/>
              <a:gd name="connsiteY118" fmla="*/ 612933 h 1096529"/>
              <a:gd name="connsiteX119" fmla="*/ 260951 w 1290843"/>
              <a:gd name="connsiteY119" fmla="*/ 610366 h 1096529"/>
              <a:gd name="connsiteX120" fmla="*/ 242121 w 1290843"/>
              <a:gd name="connsiteY120" fmla="*/ 590678 h 1096529"/>
              <a:gd name="connsiteX121" fmla="*/ 222431 w 1290843"/>
              <a:gd name="connsiteY121" fmla="*/ 571846 h 1096529"/>
              <a:gd name="connsiteX122" fmla="*/ 217298 w 1290843"/>
              <a:gd name="connsiteY122" fmla="*/ 568422 h 1096529"/>
              <a:gd name="connsiteX123" fmla="*/ 209591 w 1290843"/>
              <a:gd name="connsiteY123" fmla="*/ 564142 h 1096529"/>
              <a:gd name="connsiteX124" fmla="*/ 197608 w 1290843"/>
              <a:gd name="connsiteY124" fmla="*/ 556438 h 1096529"/>
              <a:gd name="connsiteX125" fmla="*/ 177065 w 1290843"/>
              <a:gd name="connsiteY125" fmla="*/ 540174 h 1096529"/>
              <a:gd name="connsiteX126" fmla="*/ 174499 w 1290843"/>
              <a:gd name="connsiteY126" fmla="*/ 537606 h 1096529"/>
              <a:gd name="connsiteX127" fmla="*/ 171071 w 1290843"/>
              <a:gd name="connsiteY127" fmla="*/ 534182 h 1096529"/>
              <a:gd name="connsiteX128" fmla="*/ 167648 w 1290843"/>
              <a:gd name="connsiteY128" fmla="*/ 529902 h 1096529"/>
              <a:gd name="connsiteX129" fmla="*/ 156522 w 1290843"/>
              <a:gd name="connsiteY129" fmla="*/ 518774 h 1096529"/>
              <a:gd name="connsiteX130" fmla="*/ 154808 w 1290843"/>
              <a:gd name="connsiteY130" fmla="*/ 517062 h 1096529"/>
              <a:gd name="connsiteX131" fmla="*/ 130842 w 1290843"/>
              <a:gd name="connsiteY131" fmla="*/ 499087 h 1096529"/>
              <a:gd name="connsiteX132" fmla="*/ 127419 w 1290843"/>
              <a:gd name="connsiteY132" fmla="*/ 497374 h 1096529"/>
              <a:gd name="connsiteX133" fmla="*/ 119712 w 1290843"/>
              <a:gd name="connsiteY133" fmla="*/ 495662 h 1096529"/>
              <a:gd name="connsiteX134" fmla="*/ 107729 w 1290843"/>
              <a:gd name="connsiteY134" fmla="*/ 495662 h 1096529"/>
              <a:gd name="connsiteX135" fmla="*/ 86329 w 1290843"/>
              <a:gd name="connsiteY135" fmla="*/ 497374 h 1096529"/>
              <a:gd name="connsiteX136" fmla="*/ 84619 w 1290843"/>
              <a:gd name="connsiteY136" fmla="*/ 498231 h 1096529"/>
              <a:gd name="connsiteX137" fmla="*/ 80339 w 1290843"/>
              <a:gd name="connsiteY137" fmla="*/ 501654 h 1096529"/>
              <a:gd name="connsiteX138" fmla="*/ 79482 w 1290843"/>
              <a:gd name="connsiteY138" fmla="*/ 503367 h 1096529"/>
              <a:gd name="connsiteX139" fmla="*/ 74346 w 1290843"/>
              <a:gd name="connsiteY139" fmla="*/ 510214 h 1096529"/>
              <a:gd name="connsiteX140" fmla="*/ 73489 w 1290843"/>
              <a:gd name="connsiteY140" fmla="*/ 511927 h 1096529"/>
              <a:gd name="connsiteX141" fmla="*/ 73489 w 1290843"/>
              <a:gd name="connsiteY141" fmla="*/ 514494 h 1096529"/>
              <a:gd name="connsiteX142" fmla="*/ 73489 w 1290843"/>
              <a:gd name="connsiteY142" fmla="*/ 516207 h 1096529"/>
              <a:gd name="connsiteX143" fmla="*/ 73489 w 1290843"/>
              <a:gd name="connsiteY143" fmla="*/ 519631 h 1096529"/>
              <a:gd name="connsiteX144" fmla="*/ 72632 w 1290843"/>
              <a:gd name="connsiteY144" fmla="*/ 521342 h 1096529"/>
              <a:gd name="connsiteX145" fmla="*/ 66642 w 1290843"/>
              <a:gd name="connsiteY145" fmla="*/ 527334 h 1096529"/>
              <a:gd name="connsiteX146" fmla="*/ 64929 w 1290843"/>
              <a:gd name="connsiteY146" fmla="*/ 528191 h 1096529"/>
              <a:gd name="connsiteX147" fmla="*/ 63219 w 1290843"/>
              <a:gd name="connsiteY147" fmla="*/ 529046 h 1096529"/>
              <a:gd name="connsiteX148" fmla="*/ 61506 w 1290843"/>
              <a:gd name="connsiteY148" fmla="*/ 529902 h 1096529"/>
              <a:gd name="connsiteX149" fmla="*/ 48666 w 1290843"/>
              <a:gd name="connsiteY149" fmla="*/ 527334 h 1096529"/>
              <a:gd name="connsiteX150" fmla="*/ 46954 w 1290843"/>
              <a:gd name="connsiteY150" fmla="*/ 526478 h 1096529"/>
              <a:gd name="connsiteX151" fmla="*/ 45243 w 1290843"/>
              <a:gd name="connsiteY151" fmla="*/ 525622 h 1096529"/>
              <a:gd name="connsiteX152" fmla="*/ 44386 w 1290843"/>
              <a:gd name="connsiteY152" fmla="*/ 525622 h 1096529"/>
              <a:gd name="connsiteX153" fmla="*/ 39249 w 1290843"/>
              <a:gd name="connsiteY153" fmla="*/ 526478 h 1096529"/>
              <a:gd name="connsiteX154" fmla="*/ 16994 w 1290843"/>
              <a:gd name="connsiteY154" fmla="*/ 528191 h 1096529"/>
              <a:gd name="connsiteX155" fmla="*/ 15283 w 1290843"/>
              <a:gd name="connsiteY155" fmla="*/ 528191 h 1096529"/>
              <a:gd name="connsiteX156" fmla="*/ 11857 w 1290843"/>
              <a:gd name="connsiteY156" fmla="*/ 527334 h 1096529"/>
              <a:gd name="connsiteX157" fmla="*/ 11003 w 1290843"/>
              <a:gd name="connsiteY157" fmla="*/ 527334 h 1096529"/>
              <a:gd name="connsiteX158" fmla="*/ 9289 w 1290843"/>
              <a:gd name="connsiteY158" fmla="*/ 526478 h 1096529"/>
              <a:gd name="connsiteX159" fmla="*/ 6723 w 1290843"/>
              <a:gd name="connsiteY159" fmla="*/ 524766 h 1096529"/>
              <a:gd name="connsiteX160" fmla="*/ 5009 w 1290843"/>
              <a:gd name="connsiteY160" fmla="*/ 523911 h 1096529"/>
              <a:gd name="connsiteX161" fmla="*/ 4154 w 1290843"/>
              <a:gd name="connsiteY161" fmla="*/ 523054 h 1096529"/>
              <a:gd name="connsiteX162" fmla="*/ 4154 w 1290843"/>
              <a:gd name="connsiteY162" fmla="*/ 519631 h 1096529"/>
              <a:gd name="connsiteX163" fmla="*/ 5009 w 1290843"/>
              <a:gd name="connsiteY163" fmla="*/ 518774 h 1096529"/>
              <a:gd name="connsiteX164" fmla="*/ 5009 w 1290843"/>
              <a:gd name="connsiteY164" fmla="*/ 516207 h 1096529"/>
              <a:gd name="connsiteX165" fmla="*/ 5009 w 1290843"/>
              <a:gd name="connsiteY165" fmla="*/ 515351 h 1096529"/>
              <a:gd name="connsiteX166" fmla="*/ 4154 w 1290843"/>
              <a:gd name="connsiteY166" fmla="*/ 514494 h 1096529"/>
              <a:gd name="connsiteX167" fmla="*/ 2443 w 1290843"/>
              <a:gd name="connsiteY167" fmla="*/ 513638 h 1096529"/>
              <a:gd name="connsiteX168" fmla="*/ 1586 w 1290843"/>
              <a:gd name="connsiteY168" fmla="*/ 512782 h 1096529"/>
              <a:gd name="connsiteX169" fmla="*/ -3551 w 1290843"/>
              <a:gd name="connsiteY169" fmla="*/ 511071 h 1096529"/>
              <a:gd name="connsiteX170" fmla="*/ 729 w 1290843"/>
              <a:gd name="connsiteY170" fmla="*/ 510214 h 1096529"/>
              <a:gd name="connsiteX171" fmla="*/ 5866 w 1290843"/>
              <a:gd name="connsiteY171" fmla="*/ 508502 h 1096529"/>
              <a:gd name="connsiteX172" fmla="*/ 9289 w 1290843"/>
              <a:gd name="connsiteY172" fmla="*/ 506791 h 1096529"/>
              <a:gd name="connsiteX173" fmla="*/ 16137 w 1290843"/>
              <a:gd name="connsiteY173" fmla="*/ 502511 h 1096529"/>
              <a:gd name="connsiteX174" fmla="*/ 18706 w 1290843"/>
              <a:gd name="connsiteY174" fmla="*/ 500798 h 1096529"/>
              <a:gd name="connsiteX175" fmla="*/ 40963 w 1290843"/>
              <a:gd name="connsiteY175" fmla="*/ 480254 h 1096529"/>
              <a:gd name="connsiteX176" fmla="*/ 43529 w 1290843"/>
              <a:gd name="connsiteY176" fmla="*/ 477687 h 1096529"/>
              <a:gd name="connsiteX177" fmla="*/ 44386 w 1290843"/>
              <a:gd name="connsiteY177" fmla="*/ 475974 h 1096529"/>
              <a:gd name="connsiteX178" fmla="*/ 44386 w 1290843"/>
              <a:gd name="connsiteY178" fmla="*/ 475118 h 1096529"/>
              <a:gd name="connsiteX179" fmla="*/ 45243 w 1290843"/>
              <a:gd name="connsiteY179" fmla="*/ 465703 h 1096529"/>
              <a:gd name="connsiteX180" fmla="*/ 45243 w 1290843"/>
              <a:gd name="connsiteY180" fmla="*/ 460567 h 1096529"/>
              <a:gd name="connsiteX181" fmla="*/ 45243 w 1290843"/>
              <a:gd name="connsiteY181" fmla="*/ 459711 h 1096529"/>
              <a:gd name="connsiteX182" fmla="*/ 46097 w 1290843"/>
              <a:gd name="connsiteY182" fmla="*/ 457998 h 1096529"/>
              <a:gd name="connsiteX183" fmla="*/ 48666 w 1290843"/>
              <a:gd name="connsiteY183" fmla="*/ 452863 h 1096529"/>
              <a:gd name="connsiteX184" fmla="*/ 50377 w 1290843"/>
              <a:gd name="connsiteY184" fmla="*/ 450294 h 1096529"/>
              <a:gd name="connsiteX185" fmla="*/ 51234 w 1290843"/>
              <a:gd name="connsiteY185" fmla="*/ 448583 h 1096529"/>
              <a:gd name="connsiteX186" fmla="*/ 52946 w 1290843"/>
              <a:gd name="connsiteY186" fmla="*/ 446871 h 1096529"/>
              <a:gd name="connsiteX187" fmla="*/ 54657 w 1290843"/>
              <a:gd name="connsiteY187" fmla="*/ 446014 h 1096529"/>
              <a:gd name="connsiteX188" fmla="*/ 57226 w 1290843"/>
              <a:gd name="connsiteY188" fmla="*/ 445158 h 1096529"/>
              <a:gd name="connsiteX189" fmla="*/ 60649 w 1290843"/>
              <a:gd name="connsiteY189" fmla="*/ 444303 h 1096529"/>
              <a:gd name="connsiteX190" fmla="*/ 65786 w 1290843"/>
              <a:gd name="connsiteY190" fmla="*/ 443447 h 1096529"/>
              <a:gd name="connsiteX191" fmla="*/ 75202 w 1290843"/>
              <a:gd name="connsiteY191" fmla="*/ 443447 h 1096529"/>
              <a:gd name="connsiteX192" fmla="*/ 79482 w 1290843"/>
              <a:gd name="connsiteY192" fmla="*/ 441734 h 1096529"/>
              <a:gd name="connsiteX193" fmla="*/ 81192 w 1290843"/>
              <a:gd name="connsiteY193" fmla="*/ 440879 h 1096529"/>
              <a:gd name="connsiteX194" fmla="*/ 82905 w 1290843"/>
              <a:gd name="connsiteY194" fmla="*/ 440023 h 1096529"/>
              <a:gd name="connsiteX195" fmla="*/ 84619 w 1290843"/>
              <a:gd name="connsiteY195" fmla="*/ 438311 h 1096529"/>
              <a:gd name="connsiteX196" fmla="*/ 86329 w 1290843"/>
              <a:gd name="connsiteY196" fmla="*/ 436599 h 1096529"/>
              <a:gd name="connsiteX197" fmla="*/ 90609 w 1290843"/>
              <a:gd name="connsiteY197" fmla="*/ 432319 h 1096529"/>
              <a:gd name="connsiteX198" fmla="*/ 112008 w 1290843"/>
              <a:gd name="connsiteY198" fmla="*/ 408351 h 1096529"/>
              <a:gd name="connsiteX199" fmla="*/ 128272 w 1290843"/>
              <a:gd name="connsiteY199" fmla="*/ 393799 h 1096529"/>
              <a:gd name="connsiteX200" fmla="*/ 147105 w 1290843"/>
              <a:gd name="connsiteY200" fmla="*/ 374111 h 1096529"/>
              <a:gd name="connsiteX201" fmla="*/ 147105 w 1290843"/>
              <a:gd name="connsiteY201" fmla="*/ 373255 h 1096529"/>
              <a:gd name="connsiteX202" fmla="*/ 147962 w 1290843"/>
              <a:gd name="connsiteY202" fmla="*/ 371543 h 1096529"/>
              <a:gd name="connsiteX203" fmla="*/ 153099 w 1290843"/>
              <a:gd name="connsiteY203" fmla="*/ 361272 h 1096529"/>
              <a:gd name="connsiteX204" fmla="*/ 153099 w 1290843"/>
              <a:gd name="connsiteY204" fmla="*/ 359559 h 1096529"/>
              <a:gd name="connsiteX205" fmla="*/ 153099 w 1290843"/>
              <a:gd name="connsiteY205" fmla="*/ 358703 h 1096529"/>
              <a:gd name="connsiteX206" fmla="*/ 153099 w 1290843"/>
              <a:gd name="connsiteY206" fmla="*/ 356135 h 1096529"/>
              <a:gd name="connsiteX207" fmla="*/ 153099 w 1290843"/>
              <a:gd name="connsiteY207" fmla="*/ 355279 h 1096529"/>
              <a:gd name="connsiteX208" fmla="*/ 153951 w 1290843"/>
              <a:gd name="connsiteY208" fmla="*/ 351855 h 1096529"/>
              <a:gd name="connsiteX209" fmla="*/ 154808 w 1290843"/>
              <a:gd name="connsiteY209" fmla="*/ 350143 h 1096529"/>
              <a:gd name="connsiteX210" fmla="*/ 157379 w 1290843"/>
              <a:gd name="connsiteY210" fmla="*/ 346719 h 1096529"/>
              <a:gd name="connsiteX211" fmla="*/ 161659 w 1290843"/>
              <a:gd name="connsiteY211" fmla="*/ 341583 h 1096529"/>
              <a:gd name="connsiteX212" fmla="*/ 163368 w 1290843"/>
              <a:gd name="connsiteY212" fmla="*/ 340727 h 1096529"/>
              <a:gd name="connsiteX213" fmla="*/ 165939 w 1290843"/>
              <a:gd name="connsiteY213" fmla="*/ 338159 h 1096529"/>
              <a:gd name="connsiteX214" fmla="*/ 171928 w 1290843"/>
              <a:gd name="connsiteY214" fmla="*/ 334735 h 1096529"/>
              <a:gd name="connsiteX215" fmla="*/ 175351 w 1290843"/>
              <a:gd name="connsiteY215" fmla="*/ 333023 h 1096529"/>
              <a:gd name="connsiteX216" fmla="*/ 189048 w 1290843"/>
              <a:gd name="connsiteY216" fmla="*/ 329599 h 1096529"/>
              <a:gd name="connsiteX217" fmla="*/ 189905 w 1290843"/>
              <a:gd name="connsiteY217" fmla="*/ 327888 h 1096529"/>
              <a:gd name="connsiteX218" fmla="*/ 191619 w 1290843"/>
              <a:gd name="connsiteY218" fmla="*/ 324463 h 1096529"/>
              <a:gd name="connsiteX219" fmla="*/ 209591 w 1290843"/>
              <a:gd name="connsiteY219" fmla="*/ 289368 h 1096529"/>
              <a:gd name="connsiteX220" fmla="*/ 209591 w 1290843"/>
              <a:gd name="connsiteY220" fmla="*/ 285944 h 1096529"/>
              <a:gd name="connsiteX221" fmla="*/ 209591 w 1290843"/>
              <a:gd name="connsiteY221" fmla="*/ 284232 h 1096529"/>
              <a:gd name="connsiteX222" fmla="*/ 209591 w 1290843"/>
              <a:gd name="connsiteY222" fmla="*/ 283375 h 1096529"/>
              <a:gd name="connsiteX223" fmla="*/ 210448 w 1290843"/>
              <a:gd name="connsiteY223" fmla="*/ 281664 h 1096529"/>
              <a:gd name="connsiteX224" fmla="*/ 212162 w 1290843"/>
              <a:gd name="connsiteY224" fmla="*/ 280808 h 1096529"/>
              <a:gd name="connsiteX225" fmla="*/ 213871 w 1290843"/>
              <a:gd name="connsiteY225" fmla="*/ 279952 h 1096529"/>
              <a:gd name="connsiteX226" fmla="*/ 230138 w 1290843"/>
              <a:gd name="connsiteY226" fmla="*/ 272248 h 1096529"/>
              <a:gd name="connsiteX227" fmla="*/ 247258 w 1290843"/>
              <a:gd name="connsiteY227" fmla="*/ 255984 h 1096529"/>
              <a:gd name="connsiteX228" fmla="*/ 255818 w 1290843"/>
              <a:gd name="connsiteY228" fmla="*/ 245712 h 1096529"/>
              <a:gd name="connsiteX229" fmla="*/ 260951 w 1290843"/>
              <a:gd name="connsiteY229" fmla="*/ 233728 h 1096529"/>
              <a:gd name="connsiteX230" fmla="*/ 274648 w 1290843"/>
              <a:gd name="connsiteY230" fmla="*/ 214896 h 1096529"/>
              <a:gd name="connsiteX231" fmla="*/ 275504 w 1290843"/>
              <a:gd name="connsiteY231" fmla="*/ 214040 h 1096529"/>
              <a:gd name="connsiteX232" fmla="*/ 277218 w 1290843"/>
              <a:gd name="connsiteY232" fmla="*/ 213184 h 1096529"/>
              <a:gd name="connsiteX233" fmla="*/ 278928 w 1290843"/>
              <a:gd name="connsiteY233" fmla="*/ 212328 h 1096529"/>
              <a:gd name="connsiteX234" fmla="*/ 279784 w 1290843"/>
              <a:gd name="connsiteY234" fmla="*/ 212328 h 1096529"/>
              <a:gd name="connsiteX235" fmla="*/ 282351 w 1290843"/>
              <a:gd name="connsiteY235" fmla="*/ 212328 h 1096529"/>
              <a:gd name="connsiteX236" fmla="*/ 285778 w 1290843"/>
              <a:gd name="connsiteY236" fmla="*/ 212328 h 1096529"/>
              <a:gd name="connsiteX237" fmla="*/ 302041 w 1290843"/>
              <a:gd name="connsiteY237" fmla="*/ 214040 h 1096529"/>
              <a:gd name="connsiteX238" fmla="*/ 302898 w 1290843"/>
              <a:gd name="connsiteY238" fmla="*/ 214896 h 1096529"/>
              <a:gd name="connsiteX239" fmla="*/ 303751 w 1290843"/>
              <a:gd name="connsiteY239" fmla="*/ 216608 h 1096529"/>
              <a:gd name="connsiteX240" fmla="*/ 303751 w 1290843"/>
              <a:gd name="connsiteY240" fmla="*/ 218320 h 1096529"/>
              <a:gd name="connsiteX241" fmla="*/ 303751 w 1290843"/>
              <a:gd name="connsiteY241" fmla="*/ 219176 h 1096529"/>
              <a:gd name="connsiteX242" fmla="*/ 304607 w 1290843"/>
              <a:gd name="connsiteY242" fmla="*/ 221744 h 1096529"/>
              <a:gd name="connsiteX243" fmla="*/ 305464 w 1290843"/>
              <a:gd name="connsiteY243" fmla="*/ 222600 h 1096529"/>
              <a:gd name="connsiteX244" fmla="*/ 306321 w 1290843"/>
              <a:gd name="connsiteY244" fmla="*/ 222600 h 1096529"/>
              <a:gd name="connsiteX245" fmla="*/ 307178 w 1290843"/>
              <a:gd name="connsiteY245" fmla="*/ 222600 h 1096529"/>
              <a:gd name="connsiteX246" fmla="*/ 308031 w 1290843"/>
              <a:gd name="connsiteY246" fmla="*/ 221744 h 1096529"/>
              <a:gd name="connsiteX247" fmla="*/ 308887 w 1290843"/>
              <a:gd name="connsiteY247" fmla="*/ 220032 h 1096529"/>
              <a:gd name="connsiteX248" fmla="*/ 309744 w 1290843"/>
              <a:gd name="connsiteY248" fmla="*/ 218320 h 1096529"/>
              <a:gd name="connsiteX249" fmla="*/ 312311 w 1290843"/>
              <a:gd name="connsiteY249" fmla="*/ 211472 h 1096529"/>
              <a:gd name="connsiteX250" fmla="*/ 312311 w 1290843"/>
              <a:gd name="connsiteY250" fmla="*/ 208904 h 1096529"/>
              <a:gd name="connsiteX251" fmla="*/ 312311 w 1290843"/>
              <a:gd name="connsiteY251" fmla="*/ 207192 h 1096529"/>
              <a:gd name="connsiteX252" fmla="*/ 312311 w 1290843"/>
              <a:gd name="connsiteY252" fmla="*/ 206336 h 1096529"/>
              <a:gd name="connsiteX253" fmla="*/ 310601 w 1290843"/>
              <a:gd name="connsiteY253" fmla="*/ 203768 h 1096529"/>
              <a:gd name="connsiteX254" fmla="*/ 309744 w 1290843"/>
              <a:gd name="connsiteY254" fmla="*/ 202912 h 1096529"/>
              <a:gd name="connsiteX255" fmla="*/ 308031 w 1290843"/>
              <a:gd name="connsiteY255" fmla="*/ 202056 h 1096529"/>
              <a:gd name="connsiteX256" fmla="*/ 303751 w 1290843"/>
              <a:gd name="connsiteY256" fmla="*/ 200344 h 1096529"/>
              <a:gd name="connsiteX257" fmla="*/ 296047 w 1290843"/>
              <a:gd name="connsiteY257" fmla="*/ 196920 h 1096529"/>
              <a:gd name="connsiteX258" fmla="*/ 295191 w 1290843"/>
              <a:gd name="connsiteY258" fmla="*/ 196064 h 1096529"/>
              <a:gd name="connsiteX259" fmla="*/ 294338 w 1290843"/>
              <a:gd name="connsiteY259" fmla="*/ 195208 h 1096529"/>
              <a:gd name="connsiteX260" fmla="*/ 294338 w 1290843"/>
              <a:gd name="connsiteY260" fmla="*/ 194352 h 1096529"/>
              <a:gd name="connsiteX261" fmla="*/ 294338 w 1290843"/>
              <a:gd name="connsiteY261" fmla="*/ 193496 h 1096529"/>
              <a:gd name="connsiteX262" fmla="*/ 295191 w 1290843"/>
              <a:gd name="connsiteY262" fmla="*/ 191784 h 1096529"/>
              <a:gd name="connsiteX263" fmla="*/ 296047 w 1290843"/>
              <a:gd name="connsiteY263" fmla="*/ 190928 h 1096529"/>
              <a:gd name="connsiteX264" fmla="*/ 297761 w 1290843"/>
              <a:gd name="connsiteY264" fmla="*/ 190073 h 1096529"/>
              <a:gd name="connsiteX265" fmla="*/ 300327 w 1290843"/>
              <a:gd name="connsiteY265" fmla="*/ 189216 h 1096529"/>
              <a:gd name="connsiteX266" fmla="*/ 305464 w 1290843"/>
              <a:gd name="connsiteY266" fmla="*/ 188360 h 1096529"/>
              <a:gd name="connsiteX267" fmla="*/ 310601 w 1290843"/>
              <a:gd name="connsiteY267" fmla="*/ 185793 h 1096529"/>
              <a:gd name="connsiteX268" fmla="*/ 317447 w 1290843"/>
              <a:gd name="connsiteY268" fmla="*/ 180656 h 1096529"/>
              <a:gd name="connsiteX269" fmla="*/ 318304 w 1290843"/>
              <a:gd name="connsiteY269" fmla="*/ 179800 h 1096529"/>
              <a:gd name="connsiteX270" fmla="*/ 319161 w 1290843"/>
              <a:gd name="connsiteY270" fmla="*/ 178088 h 1096529"/>
              <a:gd name="connsiteX271" fmla="*/ 319161 w 1290843"/>
              <a:gd name="connsiteY271" fmla="*/ 176376 h 1096529"/>
              <a:gd name="connsiteX272" fmla="*/ 326007 w 1290843"/>
              <a:gd name="connsiteY272" fmla="*/ 174664 h 1096529"/>
              <a:gd name="connsiteX273" fmla="*/ 348264 w 1290843"/>
              <a:gd name="connsiteY273" fmla="*/ 166960 h 1096529"/>
              <a:gd name="connsiteX274" fmla="*/ 359390 w 1290843"/>
              <a:gd name="connsiteY274" fmla="*/ 157544 h 1096529"/>
              <a:gd name="connsiteX275" fmla="*/ 360247 w 1290843"/>
              <a:gd name="connsiteY275" fmla="*/ 156688 h 1096529"/>
              <a:gd name="connsiteX276" fmla="*/ 360247 w 1290843"/>
              <a:gd name="connsiteY276" fmla="*/ 154120 h 1096529"/>
              <a:gd name="connsiteX277" fmla="*/ 359390 w 1290843"/>
              <a:gd name="connsiteY277" fmla="*/ 151553 h 1096529"/>
              <a:gd name="connsiteX278" fmla="*/ 359390 w 1290843"/>
              <a:gd name="connsiteY278" fmla="*/ 150696 h 1096529"/>
              <a:gd name="connsiteX279" fmla="*/ 359390 w 1290843"/>
              <a:gd name="connsiteY279" fmla="*/ 149840 h 1096529"/>
              <a:gd name="connsiteX280" fmla="*/ 360247 w 1290843"/>
              <a:gd name="connsiteY280" fmla="*/ 148129 h 1096529"/>
              <a:gd name="connsiteX281" fmla="*/ 367950 w 1290843"/>
              <a:gd name="connsiteY281" fmla="*/ 140424 h 1096529"/>
              <a:gd name="connsiteX282" fmla="*/ 369664 w 1290843"/>
              <a:gd name="connsiteY282" fmla="*/ 139569 h 1096529"/>
              <a:gd name="connsiteX283" fmla="*/ 391064 w 1290843"/>
              <a:gd name="connsiteY283" fmla="*/ 129296 h 1096529"/>
              <a:gd name="connsiteX284" fmla="*/ 393630 w 1290843"/>
              <a:gd name="connsiteY284" fmla="*/ 129296 h 1096529"/>
              <a:gd name="connsiteX285" fmla="*/ 410750 w 1290843"/>
              <a:gd name="connsiteY285" fmla="*/ 127584 h 1096529"/>
              <a:gd name="connsiteX286" fmla="*/ 411607 w 1290843"/>
              <a:gd name="connsiteY286" fmla="*/ 127584 h 1096529"/>
              <a:gd name="connsiteX287" fmla="*/ 417600 w 1290843"/>
              <a:gd name="connsiteY287" fmla="*/ 125873 h 1096529"/>
              <a:gd name="connsiteX288" fmla="*/ 435577 w 1290843"/>
              <a:gd name="connsiteY288" fmla="*/ 110465 h 1096529"/>
              <a:gd name="connsiteX289" fmla="*/ 436430 w 1290843"/>
              <a:gd name="connsiteY289" fmla="*/ 107896 h 1096529"/>
              <a:gd name="connsiteX290" fmla="*/ 437287 w 1290843"/>
              <a:gd name="connsiteY290" fmla="*/ 106185 h 1096529"/>
              <a:gd name="connsiteX291" fmla="*/ 437287 w 1290843"/>
              <a:gd name="connsiteY291" fmla="*/ 99336 h 1096529"/>
              <a:gd name="connsiteX292" fmla="*/ 450127 w 1290843"/>
              <a:gd name="connsiteY292" fmla="*/ 78793 h 1096529"/>
              <a:gd name="connsiteX293" fmla="*/ 450983 w 1290843"/>
              <a:gd name="connsiteY293" fmla="*/ 77081 h 1096529"/>
              <a:gd name="connsiteX294" fmla="*/ 451840 w 1290843"/>
              <a:gd name="connsiteY294" fmla="*/ 76225 h 1096529"/>
              <a:gd name="connsiteX295" fmla="*/ 452697 w 1290843"/>
              <a:gd name="connsiteY295" fmla="*/ 76225 h 1096529"/>
              <a:gd name="connsiteX296" fmla="*/ 453550 w 1290843"/>
              <a:gd name="connsiteY296" fmla="*/ 76225 h 1096529"/>
              <a:gd name="connsiteX297" fmla="*/ 454407 w 1290843"/>
              <a:gd name="connsiteY297" fmla="*/ 76225 h 1096529"/>
              <a:gd name="connsiteX298" fmla="*/ 455263 w 1290843"/>
              <a:gd name="connsiteY298" fmla="*/ 77081 h 1096529"/>
              <a:gd name="connsiteX299" fmla="*/ 455263 w 1290843"/>
              <a:gd name="connsiteY299" fmla="*/ 77936 h 1096529"/>
              <a:gd name="connsiteX300" fmla="*/ 455263 w 1290843"/>
              <a:gd name="connsiteY300" fmla="*/ 78793 h 1096529"/>
              <a:gd name="connsiteX301" fmla="*/ 455263 w 1290843"/>
              <a:gd name="connsiteY301" fmla="*/ 79649 h 1096529"/>
              <a:gd name="connsiteX302" fmla="*/ 455263 w 1290843"/>
              <a:gd name="connsiteY302" fmla="*/ 80505 h 1096529"/>
              <a:gd name="connsiteX303" fmla="*/ 455263 w 1290843"/>
              <a:gd name="connsiteY303" fmla="*/ 81360 h 1096529"/>
              <a:gd name="connsiteX304" fmla="*/ 456120 w 1290843"/>
              <a:gd name="connsiteY304" fmla="*/ 82216 h 1096529"/>
              <a:gd name="connsiteX305" fmla="*/ 456977 w 1290843"/>
              <a:gd name="connsiteY305" fmla="*/ 82216 h 1096529"/>
              <a:gd name="connsiteX306" fmla="*/ 459543 w 1290843"/>
              <a:gd name="connsiteY306" fmla="*/ 82216 h 1096529"/>
              <a:gd name="connsiteX307" fmla="*/ 471526 w 1290843"/>
              <a:gd name="connsiteY307" fmla="*/ 80505 h 1096529"/>
              <a:gd name="connsiteX308" fmla="*/ 472383 w 1290843"/>
              <a:gd name="connsiteY308" fmla="*/ 80505 h 1096529"/>
              <a:gd name="connsiteX309" fmla="*/ 481800 w 1290843"/>
              <a:gd name="connsiteY309" fmla="*/ 76225 h 1096529"/>
              <a:gd name="connsiteX310" fmla="*/ 498063 w 1290843"/>
              <a:gd name="connsiteY310" fmla="*/ 69376 h 1096529"/>
              <a:gd name="connsiteX311" fmla="*/ 510903 w 1290843"/>
              <a:gd name="connsiteY311" fmla="*/ 65953 h 1096529"/>
              <a:gd name="connsiteX312" fmla="*/ 526309 w 1290843"/>
              <a:gd name="connsiteY312" fmla="*/ 64241 h 1096529"/>
              <a:gd name="connsiteX313" fmla="*/ 537440 w 1290843"/>
              <a:gd name="connsiteY313" fmla="*/ 59961 h 1096529"/>
              <a:gd name="connsiteX314" fmla="*/ 538297 w 1290843"/>
              <a:gd name="connsiteY314" fmla="*/ 59105 h 1096529"/>
              <a:gd name="connsiteX315" fmla="*/ 540006 w 1290843"/>
              <a:gd name="connsiteY315" fmla="*/ 58249 h 1096529"/>
              <a:gd name="connsiteX316" fmla="*/ 546857 w 1290843"/>
              <a:gd name="connsiteY316" fmla="*/ 52256 h 1096529"/>
              <a:gd name="connsiteX317" fmla="*/ 560549 w 1290843"/>
              <a:gd name="connsiteY317" fmla="*/ 36849 h 1096529"/>
              <a:gd name="connsiteX318" fmla="*/ 561406 w 1290843"/>
              <a:gd name="connsiteY318" fmla="*/ 36849 h 1096529"/>
              <a:gd name="connsiteX319" fmla="*/ 564829 w 1290843"/>
              <a:gd name="connsiteY319" fmla="*/ 36849 h 1096529"/>
              <a:gd name="connsiteX320" fmla="*/ 566543 w 1290843"/>
              <a:gd name="connsiteY320" fmla="*/ 35993 h 1096529"/>
              <a:gd name="connsiteX321" fmla="*/ 569109 w 1290843"/>
              <a:gd name="connsiteY321" fmla="*/ 35137 h 1096529"/>
              <a:gd name="connsiteX322" fmla="*/ 572536 w 1290843"/>
              <a:gd name="connsiteY322" fmla="*/ 32569 h 1096529"/>
              <a:gd name="connsiteX323" fmla="*/ 575960 w 1290843"/>
              <a:gd name="connsiteY323" fmla="*/ 30001 h 1096529"/>
              <a:gd name="connsiteX324" fmla="*/ 576816 w 1290843"/>
              <a:gd name="connsiteY324" fmla="*/ 29145 h 1096529"/>
              <a:gd name="connsiteX325" fmla="*/ 579383 w 1290843"/>
              <a:gd name="connsiteY325" fmla="*/ 25721 h 1096529"/>
              <a:gd name="connsiteX326" fmla="*/ 580240 w 1290843"/>
              <a:gd name="connsiteY326" fmla="*/ 24009 h 1096529"/>
              <a:gd name="connsiteX327" fmla="*/ 582806 w 1290843"/>
              <a:gd name="connsiteY327" fmla="*/ 19729 h 1096529"/>
              <a:gd name="connsiteX328" fmla="*/ 583663 w 1290843"/>
              <a:gd name="connsiteY328" fmla="*/ 18873 h 1096529"/>
              <a:gd name="connsiteX329" fmla="*/ 600783 w 1290843"/>
              <a:gd name="connsiteY329" fmla="*/ 13737 h 1096529"/>
              <a:gd name="connsiteX330" fmla="*/ 607629 w 1290843"/>
              <a:gd name="connsiteY330" fmla="*/ 12881 h 1096529"/>
              <a:gd name="connsiteX331" fmla="*/ 611056 w 1290843"/>
              <a:gd name="connsiteY331" fmla="*/ 16305 h 1096529"/>
              <a:gd name="connsiteX332" fmla="*/ 623039 w 1290843"/>
              <a:gd name="connsiteY332" fmla="*/ 17161 h 1096529"/>
              <a:gd name="connsiteX333" fmla="*/ 647862 w 1290843"/>
              <a:gd name="connsiteY333" fmla="*/ 19729 h 1096529"/>
              <a:gd name="connsiteX334" fmla="*/ 674399 w 1290843"/>
              <a:gd name="connsiteY334" fmla="*/ 11169 h 1096529"/>
              <a:gd name="connsiteX335" fmla="*/ 681245 w 1290843"/>
              <a:gd name="connsiteY335" fmla="*/ 8601 h 1096529"/>
              <a:gd name="connsiteX336" fmla="*/ 682102 w 1290843"/>
              <a:gd name="connsiteY336" fmla="*/ 7745 h 1096529"/>
              <a:gd name="connsiteX337" fmla="*/ 682959 w 1290843"/>
              <a:gd name="connsiteY337" fmla="*/ 6034 h 1096529"/>
              <a:gd name="connsiteX338" fmla="*/ 683816 w 1290843"/>
              <a:gd name="connsiteY338" fmla="*/ 3465 h 1096529"/>
              <a:gd name="connsiteX339" fmla="*/ 683816 w 1290843"/>
              <a:gd name="connsiteY339" fmla="*/ 2609 h 1096529"/>
              <a:gd name="connsiteX340" fmla="*/ 684668 w 1290843"/>
              <a:gd name="connsiteY340" fmla="*/ 1754 h 1096529"/>
              <a:gd name="connsiteX341" fmla="*/ 685525 w 1290843"/>
              <a:gd name="connsiteY341" fmla="*/ 41 h 1096529"/>
              <a:gd name="connsiteX342" fmla="*/ 686382 w 1290843"/>
              <a:gd name="connsiteY342" fmla="*/ -815 h 1096529"/>
              <a:gd name="connsiteX343" fmla="*/ 687239 w 1290843"/>
              <a:gd name="connsiteY343" fmla="*/ -815 h 1096529"/>
              <a:gd name="connsiteX344" fmla="*/ 688096 w 1290843"/>
              <a:gd name="connsiteY344" fmla="*/ -815 h 1096529"/>
              <a:gd name="connsiteX345" fmla="*/ 699222 w 1290843"/>
              <a:gd name="connsiteY345" fmla="*/ 3465 h 1096529"/>
              <a:gd name="connsiteX346" fmla="*/ 700079 w 1290843"/>
              <a:gd name="connsiteY346" fmla="*/ 3465 h 1096529"/>
              <a:gd name="connsiteX347" fmla="*/ 700936 w 1290843"/>
              <a:gd name="connsiteY347" fmla="*/ 4321 h 1096529"/>
              <a:gd name="connsiteX348" fmla="*/ 701788 w 1290843"/>
              <a:gd name="connsiteY348" fmla="*/ 5177 h 1096529"/>
              <a:gd name="connsiteX349" fmla="*/ 701788 w 1290843"/>
              <a:gd name="connsiteY349" fmla="*/ 6034 h 1096529"/>
              <a:gd name="connsiteX350" fmla="*/ 701788 w 1290843"/>
              <a:gd name="connsiteY350" fmla="*/ 6889 h 1096529"/>
              <a:gd name="connsiteX351" fmla="*/ 701788 w 1290843"/>
              <a:gd name="connsiteY351" fmla="*/ 7745 h 1096529"/>
              <a:gd name="connsiteX352" fmla="*/ 700079 w 1290843"/>
              <a:gd name="connsiteY352" fmla="*/ 12881 h 1096529"/>
              <a:gd name="connsiteX353" fmla="*/ 699222 w 1290843"/>
              <a:gd name="connsiteY353" fmla="*/ 14593 h 1096529"/>
              <a:gd name="connsiteX354" fmla="*/ 708639 w 1290843"/>
              <a:gd name="connsiteY354" fmla="*/ 14593 h 1096529"/>
              <a:gd name="connsiteX355" fmla="*/ 730896 w 1290843"/>
              <a:gd name="connsiteY355" fmla="*/ 13737 h 1096529"/>
              <a:gd name="connsiteX356" fmla="*/ 733462 w 1290843"/>
              <a:gd name="connsiteY356" fmla="*/ 12881 h 1096529"/>
              <a:gd name="connsiteX357" fmla="*/ 747159 w 1290843"/>
              <a:gd name="connsiteY357" fmla="*/ 22297 h 1096529"/>
              <a:gd name="connsiteX358" fmla="*/ 748015 w 1290843"/>
              <a:gd name="connsiteY358" fmla="*/ 23153 h 1096529"/>
              <a:gd name="connsiteX359" fmla="*/ 748868 w 1290843"/>
              <a:gd name="connsiteY359" fmla="*/ 23153 h 1096529"/>
              <a:gd name="connsiteX360" fmla="*/ 750582 w 1290843"/>
              <a:gd name="connsiteY360" fmla="*/ 22297 h 1096529"/>
              <a:gd name="connsiteX361" fmla="*/ 759999 w 1290843"/>
              <a:gd name="connsiteY361" fmla="*/ 19729 h 1096529"/>
              <a:gd name="connsiteX362" fmla="*/ 775405 w 1290843"/>
              <a:gd name="connsiteY362" fmla="*/ 18873 h 1096529"/>
              <a:gd name="connsiteX363" fmla="*/ 789102 w 1290843"/>
              <a:gd name="connsiteY363" fmla="*/ 26577 h 1096529"/>
              <a:gd name="connsiteX364" fmla="*/ 795095 w 1290843"/>
              <a:gd name="connsiteY364" fmla="*/ 29145 h 1096529"/>
              <a:gd name="connsiteX365" fmla="*/ 804508 w 1290843"/>
              <a:gd name="connsiteY365" fmla="*/ 27433 h 1096529"/>
              <a:gd name="connsiteX366" fmla="*/ 821628 w 1290843"/>
              <a:gd name="connsiteY366" fmla="*/ 24865 h 1096529"/>
              <a:gd name="connsiteX367" fmla="*/ 837895 w 1290843"/>
              <a:gd name="connsiteY367" fmla="*/ 26577 h 1096529"/>
              <a:gd name="connsiteX368" fmla="*/ 858438 w 1290843"/>
              <a:gd name="connsiteY368" fmla="*/ 26577 h 1096529"/>
              <a:gd name="connsiteX369" fmla="*/ 865284 w 1290843"/>
              <a:gd name="connsiteY369" fmla="*/ 24865 h 1096529"/>
              <a:gd name="connsiteX370" fmla="*/ 866141 w 1290843"/>
              <a:gd name="connsiteY370" fmla="*/ 24865 h 1096529"/>
              <a:gd name="connsiteX371" fmla="*/ 866998 w 1290843"/>
              <a:gd name="connsiteY371" fmla="*/ 24865 h 1096529"/>
              <a:gd name="connsiteX372" fmla="*/ 867855 w 1290843"/>
              <a:gd name="connsiteY372" fmla="*/ 24865 h 1096529"/>
              <a:gd name="connsiteX373" fmla="*/ 880695 w 1290843"/>
              <a:gd name="connsiteY373" fmla="*/ 29145 h 1096529"/>
              <a:gd name="connsiteX374" fmla="*/ 890107 w 1290843"/>
              <a:gd name="connsiteY374" fmla="*/ 32569 h 1096529"/>
              <a:gd name="connsiteX375" fmla="*/ 890964 w 1290843"/>
              <a:gd name="connsiteY375" fmla="*/ 32569 h 1096529"/>
              <a:gd name="connsiteX376" fmla="*/ 915787 w 1290843"/>
              <a:gd name="connsiteY376" fmla="*/ 44553 h 1096529"/>
              <a:gd name="connsiteX377" fmla="*/ 917501 w 1290843"/>
              <a:gd name="connsiteY377" fmla="*/ 45409 h 1096529"/>
              <a:gd name="connsiteX378" fmla="*/ 918358 w 1290843"/>
              <a:gd name="connsiteY378" fmla="*/ 46265 h 1096529"/>
              <a:gd name="connsiteX379" fmla="*/ 918358 w 1290843"/>
              <a:gd name="connsiteY379" fmla="*/ 47121 h 1096529"/>
              <a:gd name="connsiteX380" fmla="*/ 918358 w 1290843"/>
              <a:gd name="connsiteY380" fmla="*/ 47976 h 1096529"/>
              <a:gd name="connsiteX381" fmla="*/ 920067 w 1290843"/>
              <a:gd name="connsiteY381" fmla="*/ 53113 h 1096529"/>
              <a:gd name="connsiteX382" fmla="*/ 926918 w 1290843"/>
              <a:gd name="connsiteY382" fmla="*/ 67665 h 1096529"/>
              <a:gd name="connsiteX383" fmla="*/ 928627 w 1290843"/>
              <a:gd name="connsiteY383" fmla="*/ 68521 h 1096529"/>
              <a:gd name="connsiteX384" fmla="*/ 929484 w 1290843"/>
              <a:gd name="connsiteY384" fmla="*/ 69376 h 1096529"/>
              <a:gd name="connsiteX385" fmla="*/ 944038 w 1290843"/>
              <a:gd name="connsiteY385" fmla="*/ 71089 h 1096529"/>
              <a:gd name="connsiteX386" fmla="*/ 944894 w 1290843"/>
              <a:gd name="connsiteY386" fmla="*/ 71089 h 1096529"/>
              <a:gd name="connsiteX387" fmla="*/ 945747 w 1290843"/>
              <a:gd name="connsiteY387" fmla="*/ 70233 h 1096529"/>
              <a:gd name="connsiteX388" fmla="*/ 946604 w 1290843"/>
              <a:gd name="connsiteY388" fmla="*/ 69376 h 1096529"/>
              <a:gd name="connsiteX389" fmla="*/ 946604 w 1290843"/>
              <a:gd name="connsiteY389" fmla="*/ 68521 h 1096529"/>
              <a:gd name="connsiteX390" fmla="*/ 946604 w 1290843"/>
              <a:gd name="connsiteY390" fmla="*/ 67665 h 1096529"/>
              <a:gd name="connsiteX391" fmla="*/ 945747 w 1290843"/>
              <a:gd name="connsiteY391" fmla="*/ 65953 h 1096529"/>
              <a:gd name="connsiteX392" fmla="*/ 945747 w 1290843"/>
              <a:gd name="connsiteY392" fmla="*/ 64241 h 1096529"/>
              <a:gd name="connsiteX393" fmla="*/ 946604 w 1290843"/>
              <a:gd name="connsiteY393" fmla="*/ 63385 h 1096529"/>
              <a:gd name="connsiteX394" fmla="*/ 963724 w 1290843"/>
              <a:gd name="connsiteY394" fmla="*/ 61673 h 1096529"/>
              <a:gd name="connsiteX395" fmla="*/ 965437 w 1290843"/>
              <a:gd name="connsiteY395" fmla="*/ 62529 h 1096529"/>
              <a:gd name="connsiteX396" fmla="*/ 970574 w 1290843"/>
              <a:gd name="connsiteY396" fmla="*/ 65953 h 1096529"/>
              <a:gd name="connsiteX397" fmla="*/ 1000534 w 1290843"/>
              <a:gd name="connsiteY397" fmla="*/ 82216 h 1096529"/>
              <a:gd name="connsiteX398" fmla="*/ 1022787 w 1290843"/>
              <a:gd name="connsiteY398" fmla="*/ 95056 h 1096529"/>
              <a:gd name="connsiteX399" fmla="*/ 1032203 w 1290843"/>
              <a:gd name="connsiteY399" fmla="*/ 105329 h 1096529"/>
              <a:gd name="connsiteX400" fmla="*/ 1033060 w 1290843"/>
              <a:gd name="connsiteY400" fmla="*/ 106185 h 1096529"/>
              <a:gd name="connsiteX401" fmla="*/ 1037340 w 1290843"/>
              <a:gd name="connsiteY401" fmla="*/ 109609 h 1096529"/>
              <a:gd name="connsiteX402" fmla="*/ 1038197 w 1290843"/>
              <a:gd name="connsiteY402" fmla="*/ 109609 h 1096529"/>
              <a:gd name="connsiteX403" fmla="*/ 1039054 w 1290843"/>
              <a:gd name="connsiteY403" fmla="*/ 109609 h 1096529"/>
              <a:gd name="connsiteX404" fmla="*/ 1044186 w 1290843"/>
              <a:gd name="connsiteY404" fmla="*/ 108753 h 1096529"/>
              <a:gd name="connsiteX405" fmla="*/ 1045043 w 1290843"/>
              <a:gd name="connsiteY405" fmla="*/ 108753 h 1096529"/>
              <a:gd name="connsiteX406" fmla="*/ 1060454 w 1290843"/>
              <a:gd name="connsiteY406" fmla="*/ 117313 h 1096529"/>
              <a:gd name="connsiteX407" fmla="*/ 1061306 w 1290843"/>
              <a:gd name="connsiteY407" fmla="*/ 118169 h 1096529"/>
              <a:gd name="connsiteX408" fmla="*/ 1086134 w 1290843"/>
              <a:gd name="connsiteY408" fmla="*/ 143849 h 1096529"/>
              <a:gd name="connsiteX409" fmla="*/ 1092123 w 1290843"/>
              <a:gd name="connsiteY409" fmla="*/ 150696 h 1096529"/>
              <a:gd name="connsiteX410" fmla="*/ 1109243 w 1290843"/>
              <a:gd name="connsiteY410" fmla="*/ 170384 h 1096529"/>
              <a:gd name="connsiteX411" fmla="*/ 1110100 w 1290843"/>
              <a:gd name="connsiteY411" fmla="*/ 172096 h 1096529"/>
              <a:gd name="connsiteX412" fmla="*/ 1111813 w 1290843"/>
              <a:gd name="connsiteY412" fmla="*/ 177233 h 1096529"/>
              <a:gd name="connsiteX413" fmla="*/ 1114380 w 1290843"/>
              <a:gd name="connsiteY413" fmla="*/ 184936 h 1096529"/>
              <a:gd name="connsiteX414" fmla="*/ 1115237 w 1290843"/>
              <a:gd name="connsiteY414" fmla="*/ 185793 h 1096529"/>
              <a:gd name="connsiteX415" fmla="*/ 1137493 w 1290843"/>
              <a:gd name="connsiteY415" fmla="*/ 209760 h 1096529"/>
              <a:gd name="connsiteX416" fmla="*/ 1138346 w 1290843"/>
              <a:gd name="connsiteY416" fmla="*/ 210616 h 1096529"/>
              <a:gd name="connsiteX417" fmla="*/ 1146053 w 1290843"/>
              <a:gd name="connsiteY417" fmla="*/ 214040 h 1096529"/>
              <a:gd name="connsiteX418" fmla="*/ 1150333 w 1290843"/>
              <a:gd name="connsiteY418" fmla="*/ 214896 h 1096529"/>
              <a:gd name="connsiteX419" fmla="*/ 1180293 w 1290843"/>
              <a:gd name="connsiteY419" fmla="*/ 218320 h 1096529"/>
              <a:gd name="connsiteX420" fmla="*/ 1220522 w 1290843"/>
              <a:gd name="connsiteY420" fmla="*/ 224312 h 1096529"/>
              <a:gd name="connsiteX421" fmla="*/ 1235933 w 1290843"/>
              <a:gd name="connsiteY421" fmla="*/ 222600 h 1096529"/>
              <a:gd name="connsiteX422" fmla="*/ 1236785 w 1290843"/>
              <a:gd name="connsiteY422" fmla="*/ 221744 h 1096529"/>
              <a:gd name="connsiteX423" fmla="*/ 1241922 w 1290843"/>
              <a:gd name="connsiteY423" fmla="*/ 220032 h 1096529"/>
              <a:gd name="connsiteX424" fmla="*/ 1242779 w 1290843"/>
              <a:gd name="connsiteY424" fmla="*/ 220032 h 1096529"/>
              <a:gd name="connsiteX425" fmla="*/ 1277019 w 1290843"/>
              <a:gd name="connsiteY425" fmla="*/ 222600 h 1096529"/>
              <a:gd name="connsiteX426" fmla="*/ 1277876 w 1290843"/>
              <a:gd name="connsiteY426" fmla="*/ 223455 h 1096529"/>
              <a:gd name="connsiteX427" fmla="*/ 1282156 w 1290843"/>
              <a:gd name="connsiteY427" fmla="*/ 230304 h 1096529"/>
              <a:gd name="connsiteX428" fmla="*/ 1283865 w 1290843"/>
              <a:gd name="connsiteY428" fmla="*/ 235440 h 1096529"/>
              <a:gd name="connsiteX429" fmla="*/ 1287292 w 1290843"/>
              <a:gd name="connsiteY429" fmla="*/ 244855 h 1096529"/>
              <a:gd name="connsiteX430" fmla="*/ 1287292 w 1290843"/>
              <a:gd name="connsiteY430" fmla="*/ 246568 h 1096529"/>
              <a:gd name="connsiteX431" fmla="*/ 1265893 w 1290843"/>
              <a:gd name="connsiteY431" fmla="*/ 260264 h 1096529"/>
              <a:gd name="connsiteX432" fmla="*/ 1265036 w 1290843"/>
              <a:gd name="connsiteY432" fmla="*/ 261119 h 1096529"/>
              <a:gd name="connsiteX433" fmla="*/ 1264179 w 1290843"/>
              <a:gd name="connsiteY433" fmla="*/ 261119 h 1096529"/>
              <a:gd name="connsiteX434" fmla="*/ 1257333 w 1290843"/>
              <a:gd name="connsiteY434" fmla="*/ 263688 h 1096529"/>
              <a:gd name="connsiteX435" fmla="*/ 1253053 w 1290843"/>
              <a:gd name="connsiteY435" fmla="*/ 264544 h 1096529"/>
              <a:gd name="connsiteX436" fmla="*/ 1252196 w 1290843"/>
              <a:gd name="connsiteY436" fmla="*/ 264544 h 1096529"/>
              <a:gd name="connsiteX437" fmla="*/ 1250482 w 1290843"/>
              <a:gd name="connsiteY437" fmla="*/ 265399 h 1096529"/>
              <a:gd name="connsiteX438" fmla="*/ 1249625 w 1290843"/>
              <a:gd name="connsiteY438" fmla="*/ 267112 h 1096529"/>
              <a:gd name="connsiteX439" fmla="*/ 1248773 w 1290843"/>
              <a:gd name="connsiteY439" fmla="*/ 267968 h 1096529"/>
              <a:gd name="connsiteX440" fmla="*/ 1244493 w 1290843"/>
              <a:gd name="connsiteY440" fmla="*/ 278239 h 1096529"/>
              <a:gd name="connsiteX441" fmla="*/ 1243636 w 1290843"/>
              <a:gd name="connsiteY441" fmla="*/ 280808 h 1096529"/>
              <a:gd name="connsiteX442" fmla="*/ 1243636 w 1290843"/>
              <a:gd name="connsiteY442" fmla="*/ 284232 h 1096529"/>
              <a:gd name="connsiteX443" fmla="*/ 1243636 w 1290843"/>
              <a:gd name="connsiteY443" fmla="*/ 286799 h 1096529"/>
              <a:gd name="connsiteX444" fmla="*/ 1243636 w 1290843"/>
              <a:gd name="connsiteY444" fmla="*/ 290224 h 1096529"/>
              <a:gd name="connsiteX445" fmla="*/ 1244493 w 1290843"/>
              <a:gd name="connsiteY445" fmla="*/ 296215 h 1096529"/>
              <a:gd name="connsiteX446" fmla="*/ 1246202 w 1290843"/>
              <a:gd name="connsiteY446" fmla="*/ 303063 h 1096529"/>
              <a:gd name="connsiteX447" fmla="*/ 1246202 w 1290843"/>
              <a:gd name="connsiteY447" fmla="*/ 304775 h 1096529"/>
              <a:gd name="connsiteX448" fmla="*/ 1246202 w 1290843"/>
              <a:gd name="connsiteY448" fmla="*/ 307343 h 1096529"/>
              <a:gd name="connsiteX449" fmla="*/ 1245345 w 1290843"/>
              <a:gd name="connsiteY449" fmla="*/ 309055 h 1096529"/>
              <a:gd name="connsiteX450" fmla="*/ 1241922 w 1290843"/>
              <a:gd name="connsiteY450" fmla="*/ 318472 h 1096529"/>
              <a:gd name="connsiteX451" fmla="*/ 1236785 w 1290843"/>
              <a:gd name="connsiteY451" fmla="*/ 330455 h 1096529"/>
              <a:gd name="connsiteX452" fmla="*/ 1235933 w 1290843"/>
              <a:gd name="connsiteY452" fmla="*/ 331312 h 1096529"/>
              <a:gd name="connsiteX453" fmla="*/ 1230796 w 1290843"/>
              <a:gd name="connsiteY453" fmla="*/ 333023 h 1096529"/>
              <a:gd name="connsiteX454" fmla="*/ 1229082 w 1290843"/>
              <a:gd name="connsiteY454" fmla="*/ 332168 h 1096529"/>
              <a:gd name="connsiteX455" fmla="*/ 1228225 w 1290843"/>
              <a:gd name="connsiteY455" fmla="*/ 330455 h 1096529"/>
              <a:gd name="connsiteX456" fmla="*/ 1223945 w 1290843"/>
              <a:gd name="connsiteY456" fmla="*/ 333023 h 1096529"/>
              <a:gd name="connsiteX457" fmla="*/ 1215386 w 1290843"/>
              <a:gd name="connsiteY457" fmla="*/ 341583 h 1096529"/>
              <a:gd name="connsiteX458" fmla="*/ 1210253 w 1290843"/>
              <a:gd name="connsiteY458" fmla="*/ 348432 h 1096529"/>
              <a:gd name="connsiteX459" fmla="*/ 1209396 w 1290843"/>
              <a:gd name="connsiteY459" fmla="*/ 358703 h 1096529"/>
              <a:gd name="connsiteX460" fmla="*/ 1209396 w 1290843"/>
              <a:gd name="connsiteY460" fmla="*/ 361272 h 1096529"/>
              <a:gd name="connsiteX461" fmla="*/ 1209396 w 1290843"/>
              <a:gd name="connsiteY461" fmla="*/ 362127 h 1096529"/>
              <a:gd name="connsiteX462" fmla="*/ 1210253 w 1290843"/>
              <a:gd name="connsiteY462" fmla="*/ 363839 h 1096529"/>
              <a:gd name="connsiteX463" fmla="*/ 1227373 w 1290843"/>
              <a:gd name="connsiteY463" fmla="*/ 372399 h 1096529"/>
              <a:gd name="connsiteX464" fmla="*/ 1228225 w 1290843"/>
              <a:gd name="connsiteY464" fmla="*/ 372399 h 1096529"/>
              <a:gd name="connsiteX465" fmla="*/ 1229082 w 1290843"/>
              <a:gd name="connsiteY465" fmla="*/ 372399 h 1096529"/>
              <a:gd name="connsiteX466" fmla="*/ 1229939 w 1290843"/>
              <a:gd name="connsiteY466" fmla="*/ 371543 h 1096529"/>
              <a:gd name="connsiteX467" fmla="*/ 1229939 w 1290843"/>
              <a:gd name="connsiteY467" fmla="*/ 370687 h 1096529"/>
              <a:gd name="connsiteX468" fmla="*/ 1229939 w 1290843"/>
              <a:gd name="connsiteY468" fmla="*/ 368119 h 1096529"/>
              <a:gd name="connsiteX469" fmla="*/ 1229082 w 1290843"/>
              <a:gd name="connsiteY469" fmla="*/ 365552 h 1096529"/>
              <a:gd name="connsiteX470" fmla="*/ 1228225 w 1290843"/>
              <a:gd name="connsiteY470" fmla="*/ 362983 h 1096529"/>
              <a:gd name="connsiteX471" fmla="*/ 1227373 w 1290843"/>
              <a:gd name="connsiteY471" fmla="*/ 362127 h 1096529"/>
              <a:gd name="connsiteX472" fmla="*/ 1226516 w 1290843"/>
              <a:gd name="connsiteY472" fmla="*/ 361272 h 1096529"/>
              <a:gd name="connsiteX473" fmla="*/ 1227373 w 1290843"/>
              <a:gd name="connsiteY473" fmla="*/ 352712 h 1096529"/>
              <a:gd name="connsiteX474" fmla="*/ 1241922 w 1290843"/>
              <a:gd name="connsiteY474" fmla="*/ 345007 h 1096529"/>
              <a:gd name="connsiteX475" fmla="*/ 1242779 w 1290843"/>
              <a:gd name="connsiteY475" fmla="*/ 345007 h 1096529"/>
              <a:gd name="connsiteX476" fmla="*/ 1245345 w 1290843"/>
              <a:gd name="connsiteY476" fmla="*/ 345007 h 1096529"/>
              <a:gd name="connsiteX477" fmla="*/ 1247059 w 1290843"/>
              <a:gd name="connsiteY477" fmla="*/ 345863 h 1096529"/>
              <a:gd name="connsiteX478" fmla="*/ 1249625 w 1290843"/>
              <a:gd name="connsiteY478" fmla="*/ 346719 h 1096529"/>
              <a:gd name="connsiteX479" fmla="*/ 1252196 w 1290843"/>
              <a:gd name="connsiteY479" fmla="*/ 347575 h 1096529"/>
              <a:gd name="connsiteX480" fmla="*/ 1257333 w 1290843"/>
              <a:gd name="connsiteY480" fmla="*/ 350143 h 1096529"/>
              <a:gd name="connsiteX481" fmla="*/ 1259899 w 1290843"/>
              <a:gd name="connsiteY481" fmla="*/ 351855 h 1096529"/>
              <a:gd name="connsiteX482" fmla="*/ 1260756 w 1290843"/>
              <a:gd name="connsiteY482" fmla="*/ 353567 h 1096529"/>
              <a:gd name="connsiteX483" fmla="*/ 1260756 w 1290843"/>
              <a:gd name="connsiteY483" fmla="*/ 354423 h 1096529"/>
              <a:gd name="connsiteX484" fmla="*/ 1263322 w 1290843"/>
              <a:gd name="connsiteY484" fmla="*/ 357847 h 1096529"/>
              <a:gd name="connsiteX485" fmla="*/ 1265893 w 1290843"/>
              <a:gd name="connsiteY485" fmla="*/ 360415 h 1096529"/>
              <a:gd name="connsiteX486" fmla="*/ 1277876 w 1290843"/>
              <a:gd name="connsiteY486" fmla="*/ 368119 h 1096529"/>
              <a:gd name="connsiteX487" fmla="*/ 1282156 w 1290843"/>
              <a:gd name="connsiteY487" fmla="*/ 368119 h 1096529"/>
              <a:gd name="connsiteX488" fmla="*/ 1274453 w 1290843"/>
              <a:gd name="connsiteY488" fmla="*/ 375823 h 1096529"/>
              <a:gd name="connsiteX489" fmla="*/ 1268459 w 1290843"/>
              <a:gd name="connsiteY489" fmla="*/ 383527 h 1096529"/>
              <a:gd name="connsiteX490" fmla="*/ 1266745 w 1290843"/>
              <a:gd name="connsiteY490" fmla="*/ 386095 h 1096529"/>
              <a:gd name="connsiteX491" fmla="*/ 1249625 w 1290843"/>
              <a:gd name="connsiteY491" fmla="*/ 411774 h 1096529"/>
              <a:gd name="connsiteX492" fmla="*/ 1242779 w 1290843"/>
              <a:gd name="connsiteY492" fmla="*/ 423759 h 1096529"/>
              <a:gd name="connsiteX493" fmla="*/ 1227373 w 1290843"/>
              <a:gd name="connsiteY493" fmla="*/ 450294 h 1096529"/>
              <a:gd name="connsiteX494" fmla="*/ 1224802 w 1290843"/>
              <a:gd name="connsiteY494" fmla="*/ 454574 h 1096529"/>
              <a:gd name="connsiteX495" fmla="*/ 1223945 w 1290843"/>
              <a:gd name="connsiteY495" fmla="*/ 457143 h 1096529"/>
              <a:gd name="connsiteX496" fmla="*/ 1220522 w 1290843"/>
              <a:gd name="connsiteY496" fmla="*/ 463134 h 1096529"/>
              <a:gd name="connsiteX497" fmla="*/ 1219666 w 1290843"/>
              <a:gd name="connsiteY497" fmla="*/ 464847 h 1096529"/>
              <a:gd name="connsiteX498" fmla="*/ 1205116 w 1290843"/>
              <a:gd name="connsiteY498" fmla="*/ 500798 h 1096529"/>
              <a:gd name="connsiteX499" fmla="*/ 1196556 w 1290843"/>
              <a:gd name="connsiteY499" fmla="*/ 523911 h 1096529"/>
              <a:gd name="connsiteX500" fmla="*/ 1195699 w 1290843"/>
              <a:gd name="connsiteY500" fmla="*/ 527334 h 1096529"/>
              <a:gd name="connsiteX501" fmla="*/ 1194842 w 1290843"/>
              <a:gd name="connsiteY501" fmla="*/ 530758 h 1096529"/>
              <a:gd name="connsiteX502" fmla="*/ 1192276 w 1290843"/>
              <a:gd name="connsiteY502" fmla="*/ 537606 h 1096529"/>
              <a:gd name="connsiteX503" fmla="*/ 1191419 w 1290843"/>
              <a:gd name="connsiteY503" fmla="*/ 540174 h 1096529"/>
              <a:gd name="connsiteX504" fmla="*/ 1189706 w 1290843"/>
              <a:gd name="connsiteY504" fmla="*/ 543598 h 1096529"/>
              <a:gd name="connsiteX505" fmla="*/ 1182859 w 1290843"/>
              <a:gd name="connsiteY505" fmla="*/ 555582 h 1096529"/>
              <a:gd name="connsiteX506" fmla="*/ 1173443 w 1290843"/>
              <a:gd name="connsiteY506" fmla="*/ 570990 h 1096529"/>
              <a:gd name="connsiteX507" fmla="*/ 1165739 w 1290843"/>
              <a:gd name="connsiteY507" fmla="*/ 581262 h 1096529"/>
              <a:gd name="connsiteX508" fmla="*/ 1164026 w 1290843"/>
              <a:gd name="connsiteY508" fmla="*/ 582974 h 1096529"/>
              <a:gd name="connsiteX509" fmla="*/ 1155466 w 1290843"/>
              <a:gd name="connsiteY509" fmla="*/ 594102 h 1096529"/>
              <a:gd name="connsiteX510" fmla="*/ 1129786 w 1290843"/>
              <a:gd name="connsiteY510" fmla="*/ 629197 h 1096529"/>
              <a:gd name="connsiteX511" fmla="*/ 1128077 w 1290843"/>
              <a:gd name="connsiteY511" fmla="*/ 631766 h 1096529"/>
              <a:gd name="connsiteX512" fmla="*/ 1126363 w 1290843"/>
              <a:gd name="connsiteY512" fmla="*/ 635190 h 1096529"/>
              <a:gd name="connsiteX513" fmla="*/ 1126363 w 1290843"/>
              <a:gd name="connsiteY513" fmla="*/ 636046 h 1096529"/>
              <a:gd name="connsiteX514" fmla="*/ 1122940 w 1290843"/>
              <a:gd name="connsiteY514" fmla="*/ 642037 h 1096529"/>
              <a:gd name="connsiteX515" fmla="*/ 1122083 w 1290843"/>
              <a:gd name="connsiteY515" fmla="*/ 643750 h 1096529"/>
              <a:gd name="connsiteX516" fmla="*/ 1116093 w 1290843"/>
              <a:gd name="connsiteY516" fmla="*/ 651453 h 1096529"/>
              <a:gd name="connsiteX517" fmla="*/ 1110957 w 1290843"/>
              <a:gd name="connsiteY517" fmla="*/ 658302 h 1096529"/>
              <a:gd name="connsiteX518" fmla="*/ 1094694 w 1290843"/>
              <a:gd name="connsiteY518" fmla="*/ 675421 h 1096529"/>
              <a:gd name="connsiteX519" fmla="*/ 1083563 w 1290843"/>
              <a:gd name="connsiteY519" fmla="*/ 687406 h 1096529"/>
              <a:gd name="connsiteX520" fmla="*/ 1063020 w 1290843"/>
              <a:gd name="connsiteY520" fmla="*/ 707950 h 1096529"/>
              <a:gd name="connsiteX521" fmla="*/ 1059597 w 1290843"/>
              <a:gd name="connsiteY521" fmla="*/ 711373 h 1096529"/>
              <a:gd name="connsiteX522" fmla="*/ 1048466 w 1290843"/>
              <a:gd name="connsiteY522" fmla="*/ 720790 h 1096529"/>
              <a:gd name="connsiteX523" fmla="*/ 1032203 w 1290843"/>
              <a:gd name="connsiteY523" fmla="*/ 733630 h 1096529"/>
              <a:gd name="connsiteX524" fmla="*/ 991974 w 1290843"/>
              <a:gd name="connsiteY524" fmla="*/ 764445 h 1096529"/>
              <a:gd name="connsiteX525" fmla="*/ 970574 w 1290843"/>
              <a:gd name="connsiteY525" fmla="*/ 776429 h 1096529"/>
              <a:gd name="connsiteX526" fmla="*/ 967147 w 1290843"/>
              <a:gd name="connsiteY526" fmla="*/ 778141 h 1096529"/>
              <a:gd name="connsiteX527" fmla="*/ 961157 w 1290843"/>
              <a:gd name="connsiteY527" fmla="*/ 779852 h 1096529"/>
              <a:gd name="connsiteX528" fmla="*/ 959444 w 1290843"/>
              <a:gd name="connsiteY528" fmla="*/ 780709 h 1096529"/>
              <a:gd name="connsiteX529" fmla="*/ 956877 w 1290843"/>
              <a:gd name="connsiteY529" fmla="*/ 782421 h 1096529"/>
              <a:gd name="connsiteX530" fmla="*/ 934621 w 1290843"/>
              <a:gd name="connsiteY530" fmla="*/ 793549 h 1096529"/>
              <a:gd name="connsiteX531" fmla="*/ 932054 w 1290843"/>
              <a:gd name="connsiteY531" fmla="*/ 795261 h 1096529"/>
              <a:gd name="connsiteX532" fmla="*/ 927774 w 1290843"/>
              <a:gd name="connsiteY532" fmla="*/ 797829 h 1096529"/>
              <a:gd name="connsiteX533" fmla="*/ 922638 w 1290843"/>
              <a:gd name="connsiteY533" fmla="*/ 801252 h 1096529"/>
              <a:gd name="connsiteX534" fmla="*/ 921781 w 1290843"/>
              <a:gd name="connsiteY534" fmla="*/ 802109 h 1096529"/>
              <a:gd name="connsiteX535" fmla="*/ 920924 w 1290843"/>
              <a:gd name="connsiteY535" fmla="*/ 803821 h 1096529"/>
              <a:gd name="connsiteX536" fmla="*/ 915787 w 1290843"/>
              <a:gd name="connsiteY536" fmla="*/ 810669 h 1096529"/>
              <a:gd name="connsiteX537" fmla="*/ 910655 w 1290843"/>
              <a:gd name="connsiteY537" fmla="*/ 817516 h 1096529"/>
              <a:gd name="connsiteX538" fmla="*/ 896101 w 1290843"/>
              <a:gd name="connsiteY538" fmla="*/ 836349 h 1096529"/>
              <a:gd name="connsiteX539" fmla="*/ 895244 w 1290843"/>
              <a:gd name="connsiteY539" fmla="*/ 837205 h 1096529"/>
              <a:gd name="connsiteX540" fmla="*/ 894387 w 1290843"/>
              <a:gd name="connsiteY540" fmla="*/ 837205 h 1096529"/>
              <a:gd name="connsiteX541" fmla="*/ 893535 w 1290843"/>
              <a:gd name="connsiteY541" fmla="*/ 836349 h 1096529"/>
              <a:gd name="connsiteX542" fmla="*/ 892678 w 1290843"/>
              <a:gd name="connsiteY542" fmla="*/ 834636 h 1096529"/>
              <a:gd name="connsiteX543" fmla="*/ 892678 w 1290843"/>
              <a:gd name="connsiteY543" fmla="*/ 833781 h 1096529"/>
              <a:gd name="connsiteX544" fmla="*/ 892678 w 1290843"/>
              <a:gd name="connsiteY544" fmla="*/ 830356 h 1096529"/>
              <a:gd name="connsiteX545" fmla="*/ 894387 w 1290843"/>
              <a:gd name="connsiteY545" fmla="*/ 826932 h 1096529"/>
              <a:gd name="connsiteX546" fmla="*/ 896101 w 1290843"/>
              <a:gd name="connsiteY546" fmla="*/ 824365 h 1096529"/>
              <a:gd name="connsiteX547" fmla="*/ 897815 w 1290843"/>
              <a:gd name="connsiteY547" fmla="*/ 821796 h 1096529"/>
              <a:gd name="connsiteX548" fmla="*/ 899524 w 1290843"/>
              <a:gd name="connsiteY548" fmla="*/ 819229 h 1096529"/>
              <a:gd name="connsiteX549" fmla="*/ 899524 w 1290843"/>
              <a:gd name="connsiteY549" fmla="*/ 818372 h 1096529"/>
              <a:gd name="connsiteX550" fmla="*/ 900381 w 1290843"/>
              <a:gd name="connsiteY550" fmla="*/ 815805 h 1096529"/>
              <a:gd name="connsiteX551" fmla="*/ 903804 w 1290843"/>
              <a:gd name="connsiteY551" fmla="*/ 799541 h 1096529"/>
              <a:gd name="connsiteX552" fmla="*/ 903804 w 1290843"/>
              <a:gd name="connsiteY552" fmla="*/ 798685 h 1096529"/>
              <a:gd name="connsiteX553" fmla="*/ 902947 w 1290843"/>
              <a:gd name="connsiteY553" fmla="*/ 796972 h 1096529"/>
              <a:gd name="connsiteX554" fmla="*/ 902095 w 1290843"/>
              <a:gd name="connsiteY554" fmla="*/ 796117 h 1096529"/>
              <a:gd name="connsiteX555" fmla="*/ 896958 w 1290843"/>
              <a:gd name="connsiteY555" fmla="*/ 790125 h 1096529"/>
              <a:gd name="connsiteX556" fmla="*/ 892678 w 1290843"/>
              <a:gd name="connsiteY556" fmla="*/ 785845 h 1096529"/>
              <a:gd name="connsiteX557" fmla="*/ 890107 w 1290843"/>
              <a:gd name="connsiteY557" fmla="*/ 783277 h 1096529"/>
              <a:gd name="connsiteX558" fmla="*/ 889255 w 1290843"/>
              <a:gd name="connsiteY558" fmla="*/ 781565 h 1096529"/>
              <a:gd name="connsiteX559" fmla="*/ 889255 w 1290843"/>
              <a:gd name="connsiteY559" fmla="*/ 780709 h 1096529"/>
              <a:gd name="connsiteX560" fmla="*/ 890107 w 1290843"/>
              <a:gd name="connsiteY560" fmla="*/ 778997 h 1096529"/>
              <a:gd name="connsiteX561" fmla="*/ 890964 w 1290843"/>
              <a:gd name="connsiteY561" fmla="*/ 778141 h 1096529"/>
              <a:gd name="connsiteX562" fmla="*/ 892678 w 1290843"/>
              <a:gd name="connsiteY562" fmla="*/ 777285 h 1096529"/>
              <a:gd name="connsiteX563" fmla="*/ 896101 w 1290843"/>
              <a:gd name="connsiteY563" fmla="*/ 776429 h 1096529"/>
              <a:gd name="connsiteX564" fmla="*/ 897815 w 1290843"/>
              <a:gd name="connsiteY564" fmla="*/ 776429 h 1096529"/>
              <a:gd name="connsiteX565" fmla="*/ 901238 w 1290843"/>
              <a:gd name="connsiteY565" fmla="*/ 777285 h 1096529"/>
              <a:gd name="connsiteX566" fmla="*/ 905518 w 1290843"/>
              <a:gd name="connsiteY566" fmla="*/ 778141 h 1096529"/>
              <a:gd name="connsiteX567" fmla="*/ 908084 w 1290843"/>
              <a:gd name="connsiteY567" fmla="*/ 778997 h 1096529"/>
              <a:gd name="connsiteX568" fmla="*/ 909798 w 1290843"/>
              <a:gd name="connsiteY568" fmla="*/ 779852 h 1096529"/>
              <a:gd name="connsiteX569" fmla="*/ 911507 w 1290843"/>
              <a:gd name="connsiteY569" fmla="*/ 780709 h 1096529"/>
              <a:gd name="connsiteX570" fmla="*/ 913221 w 1290843"/>
              <a:gd name="connsiteY570" fmla="*/ 781565 h 1096529"/>
              <a:gd name="connsiteX571" fmla="*/ 914935 w 1290843"/>
              <a:gd name="connsiteY571" fmla="*/ 783277 h 1096529"/>
              <a:gd name="connsiteX572" fmla="*/ 915787 w 1290843"/>
              <a:gd name="connsiteY572" fmla="*/ 784989 h 1096529"/>
              <a:gd name="connsiteX573" fmla="*/ 916644 w 1290843"/>
              <a:gd name="connsiteY573" fmla="*/ 785845 h 1096529"/>
              <a:gd name="connsiteX574" fmla="*/ 917501 w 1290843"/>
              <a:gd name="connsiteY574" fmla="*/ 786701 h 1096529"/>
              <a:gd name="connsiteX575" fmla="*/ 918358 w 1290843"/>
              <a:gd name="connsiteY575" fmla="*/ 787557 h 1096529"/>
              <a:gd name="connsiteX576" fmla="*/ 920924 w 1290843"/>
              <a:gd name="connsiteY576" fmla="*/ 788412 h 1096529"/>
              <a:gd name="connsiteX577" fmla="*/ 921781 w 1290843"/>
              <a:gd name="connsiteY577" fmla="*/ 788412 h 1096529"/>
              <a:gd name="connsiteX578" fmla="*/ 924347 w 1290843"/>
              <a:gd name="connsiteY578" fmla="*/ 788412 h 1096529"/>
              <a:gd name="connsiteX579" fmla="*/ 927774 w 1290843"/>
              <a:gd name="connsiteY579" fmla="*/ 787557 h 1096529"/>
              <a:gd name="connsiteX580" fmla="*/ 930341 w 1290843"/>
              <a:gd name="connsiteY580" fmla="*/ 786701 h 1096529"/>
              <a:gd name="connsiteX581" fmla="*/ 956021 w 1290843"/>
              <a:gd name="connsiteY581" fmla="*/ 774717 h 1096529"/>
              <a:gd name="connsiteX582" fmla="*/ 962014 w 1290843"/>
              <a:gd name="connsiteY582" fmla="*/ 770437 h 1096529"/>
              <a:gd name="connsiteX583" fmla="*/ 964581 w 1290843"/>
              <a:gd name="connsiteY583" fmla="*/ 767869 h 1096529"/>
              <a:gd name="connsiteX584" fmla="*/ 982557 w 1290843"/>
              <a:gd name="connsiteY584" fmla="*/ 748181 h 1096529"/>
              <a:gd name="connsiteX585" fmla="*/ 994540 w 1290843"/>
              <a:gd name="connsiteY585" fmla="*/ 734485 h 1096529"/>
              <a:gd name="connsiteX586" fmla="*/ 1001387 w 1290843"/>
              <a:gd name="connsiteY586" fmla="*/ 727637 h 1096529"/>
              <a:gd name="connsiteX587" fmla="*/ 1001387 w 1290843"/>
              <a:gd name="connsiteY587" fmla="*/ 728493 h 1096529"/>
              <a:gd name="connsiteX588" fmla="*/ 1002244 w 1290843"/>
              <a:gd name="connsiteY588" fmla="*/ 729350 h 1096529"/>
              <a:gd name="connsiteX589" fmla="*/ 1004814 w 1290843"/>
              <a:gd name="connsiteY589" fmla="*/ 730205 h 1096529"/>
              <a:gd name="connsiteX590" fmla="*/ 1005667 w 1290843"/>
              <a:gd name="connsiteY590" fmla="*/ 730205 h 1096529"/>
              <a:gd name="connsiteX591" fmla="*/ 1008237 w 1290843"/>
              <a:gd name="connsiteY591" fmla="*/ 730205 h 1096529"/>
              <a:gd name="connsiteX592" fmla="*/ 1011660 w 1290843"/>
              <a:gd name="connsiteY592" fmla="*/ 730205 h 1096529"/>
              <a:gd name="connsiteX593" fmla="*/ 1014227 w 1290843"/>
              <a:gd name="connsiteY593" fmla="*/ 730205 h 1096529"/>
              <a:gd name="connsiteX594" fmla="*/ 1016797 w 1290843"/>
              <a:gd name="connsiteY594" fmla="*/ 729350 h 1096529"/>
              <a:gd name="connsiteX595" fmla="*/ 1018507 w 1290843"/>
              <a:gd name="connsiteY595" fmla="*/ 728493 h 1096529"/>
              <a:gd name="connsiteX596" fmla="*/ 1026214 w 1290843"/>
              <a:gd name="connsiteY596" fmla="*/ 723357 h 1096529"/>
              <a:gd name="connsiteX597" fmla="*/ 1028780 w 1290843"/>
              <a:gd name="connsiteY597" fmla="*/ 720790 h 1096529"/>
              <a:gd name="connsiteX598" fmla="*/ 1032203 w 1290843"/>
              <a:gd name="connsiteY598" fmla="*/ 717365 h 1096529"/>
              <a:gd name="connsiteX599" fmla="*/ 1038197 w 1290843"/>
              <a:gd name="connsiteY599" fmla="*/ 709661 h 1096529"/>
              <a:gd name="connsiteX600" fmla="*/ 1039054 w 1290843"/>
              <a:gd name="connsiteY600" fmla="*/ 707950 h 1096529"/>
              <a:gd name="connsiteX601" fmla="*/ 1039906 w 1290843"/>
              <a:gd name="connsiteY601" fmla="*/ 706237 h 1096529"/>
              <a:gd name="connsiteX602" fmla="*/ 1042477 w 1290843"/>
              <a:gd name="connsiteY602" fmla="*/ 695110 h 1096529"/>
              <a:gd name="connsiteX603" fmla="*/ 1044186 w 1290843"/>
              <a:gd name="connsiteY603" fmla="*/ 688261 h 1096529"/>
              <a:gd name="connsiteX604" fmla="*/ 1044186 w 1290843"/>
              <a:gd name="connsiteY604" fmla="*/ 686550 h 1096529"/>
              <a:gd name="connsiteX605" fmla="*/ 1044186 w 1290843"/>
              <a:gd name="connsiteY605" fmla="*/ 683981 h 1096529"/>
              <a:gd name="connsiteX606" fmla="*/ 1043334 w 1290843"/>
              <a:gd name="connsiteY606" fmla="*/ 676277 h 1096529"/>
              <a:gd name="connsiteX607" fmla="*/ 1043334 w 1290843"/>
              <a:gd name="connsiteY607" fmla="*/ 672853 h 1096529"/>
              <a:gd name="connsiteX608" fmla="*/ 1043334 w 1290843"/>
              <a:gd name="connsiteY608" fmla="*/ 671997 h 1096529"/>
              <a:gd name="connsiteX609" fmla="*/ 1041620 w 1290843"/>
              <a:gd name="connsiteY609" fmla="*/ 668573 h 1096529"/>
              <a:gd name="connsiteX610" fmla="*/ 1041620 w 1290843"/>
              <a:gd name="connsiteY610" fmla="*/ 667717 h 1096529"/>
              <a:gd name="connsiteX611" fmla="*/ 1041620 w 1290843"/>
              <a:gd name="connsiteY611" fmla="*/ 665150 h 1096529"/>
              <a:gd name="connsiteX612" fmla="*/ 1042477 w 1290843"/>
              <a:gd name="connsiteY612" fmla="*/ 656590 h 1096529"/>
              <a:gd name="connsiteX613" fmla="*/ 1043334 w 1290843"/>
              <a:gd name="connsiteY613" fmla="*/ 654877 h 1096529"/>
              <a:gd name="connsiteX614" fmla="*/ 1043334 w 1290843"/>
              <a:gd name="connsiteY614" fmla="*/ 654022 h 1096529"/>
              <a:gd name="connsiteX615" fmla="*/ 1045043 w 1290843"/>
              <a:gd name="connsiteY615" fmla="*/ 653166 h 1096529"/>
              <a:gd name="connsiteX616" fmla="*/ 1059597 w 1290843"/>
              <a:gd name="connsiteY616" fmla="*/ 654022 h 1096529"/>
              <a:gd name="connsiteX617" fmla="*/ 1067300 w 1290843"/>
              <a:gd name="connsiteY617" fmla="*/ 656590 h 1096529"/>
              <a:gd name="connsiteX618" fmla="*/ 1067300 w 1290843"/>
              <a:gd name="connsiteY618" fmla="*/ 657446 h 1096529"/>
              <a:gd name="connsiteX619" fmla="*/ 1068157 w 1290843"/>
              <a:gd name="connsiteY619" fmla="*/ 663437 h 1096529"/>
              <a:gd name="connsiteX620" fmla="*/ 1068157 w 1290843"/>
              <a:gd name="connsiteY620" fmla="*/ 664293 h 1096529"/>
              <a:gd name="connsiteX621" fmla="*/ 1069014 w 1290843"/>
              <a:gd name="connsiteY621" fmla="*/ 665150 h 1096529"/>
              <a:gd name="connsiteX622" fmla="*/ 1072437 w 1290843"/>
              <a:gd name="connsiteY622" fmla="*/ 664293 h 1096529"/>
              <a:gd name="connsiteX623" fmla="*/ 1073294 w 1290843"/>
              <a:gd name="connsiteY623" fmla="*/ 663437 h 1096529"/>
              <a:gd name="connsiteX624" fmla="*/ 1074146 w 1290843"/>
              <a:gd name="connsiteY624" fmla="*/ 661726 h 1096529"/>
              <a:gd name="connsiteX625" fmla="*/ 1070723 w 1290843"/>
              <a:gd name="connsiteY625" fmla="*/ 649742 h 1096529"/>
              <a:gd name="connsiteX626" fmla="*/ 1070723 w 1290843"/>
              <a:gd name="connsiteY626" fmla="*/ 648886 h 1096529"/>
              <a:gd name="connsiteX627" fmla="*/ 1075860 w 1290843"/>
              <a:gd name="connsiteY627" fmla="*/ 630910 h 1096529"/>
              <a:gd name="connsiteX628" fmla="*/ 1080997 w 1290843"/>
              <a:gd name="connsiteY628" fmla="*/ 625773 h 1096529"/>
              <a:gd name="connsiteX629" fmla="*/ 1089557 w 1290843"/>
              <a:gd name="connsiteY629" fmla="*/ 622350 h 1096529"/>
              <a:gd name="connsiteX630" fmla="*/ 1105820 w 1290843"/>
              <a:gd name="connsiteY630" fmla="*/ 613790 h 1096529"/>
              <a:gd name="connsiteX631" fmla="*/ 1106677 w 1290843"/>
              <a:gd name="connsiteY631" fmla="*/ 612933 h 1096529"/>
              <a:gd name="connsiteX632" fmla="*/ 1109243 w 1290843"/>
              <a:gd name="connsiteY632" fmla="*/ 611222 h 1096529"/>
              <a:gd name="connsiteX633" fmla="*/ 1111813 w 1290843"/>
              <a:gd name="connsiteY633" fmla="*/ 608653 h 1096529"/>
              <a:gd name="connsiteX634" fmla="*/ 1113523 w 1290843"/>
              <a:gd name="connsiteY634" fmla="*/ 606942 h 1096529"/>
              <a:gd name="connsiteX635" fmla="*/ 1115237 w 1290843"/>
              <a:gd name="connsiteY635" fmla="*/ 605230 h 1096529"/>
              <a:gd name="connsiteX636" fmla="*/ 1116946 w 1290843"/>
              <a:gd name="connsiteY636" fmla="*/ 601806 h 1096529"/>
              <a:gd name="connsiteX637" fmla="*/ 1117803 w 1290843"/>
              <a:gd name="connsiteY637" fmla="*/ 599238 h 1096529"/>
              <a:gd name="connsiteX638" fmla="*/ 1118660 w 1290843"/>
              <a:gd name="connsiteY638" fmla="*/ 596670 h 1096529"/>
              <a:gd name="connsiteX639" fmla="*/ 1119517 w 1290843"/>
              <a:gd name="connsiteY639" fmla="*/ 594958 h 1096529"/>
              <a:gd name="connsiteX640" fmla="*/ 1122083 w 1290843"/>
              <a:gd name="connsiteY640" fmla="*/ 581262 h 1096529"/>
              <a:gd name="connsiteX641" fmla="*/ 1122083 w 1290843"/>
              <a:gd name="connsiteY641" fmla="*/ 576126 h 1096529"/>
              <a:gd name="connsiteX642" fmla="*/ 1119517 w 1290843"/>
              <a:gd name="connsiteY642" fmla="*/ 555582 h 1096529"/>
              <a:gd name="connsiteX643" fmla="*/ 1124653 w 1290843"/>
              <a:gd name="connsiteY643" fmla="*/ 548734 h 1096529"/>
              <a:gd name="connsiteX644" fmla="*/ 1125506 w 1290843"/>
              <a:gd name="connsiteY644" fmla="*/ 550446 h 1096529"/>
              <a:gd name="connsiteX645" fmla="*/ 1126363 w 1290843"/>
              <a:gd name="connsiteY645" fmla="*/ 552158 h 1096529"/>
              <a:gd name="connsiteX646" fmla="*/ 1130643 w 1290843"/>
              <a:gd name="connsiteY646" fmla="*/ 557294 h 1096529"/>
              <a:gd name="connsiteX647" fmla="*/ 1132357 w 1290843"/>
              <a:gd name="connsiteY647" fmla="*/ 558150 h 1096529"/>
              <a:gd name="connsiteX648" fmla="*/ 1133213 w 1290843"/>
              <a:gd name="connsiteY648" fmla="*/ 558150 h 1096529"/>
              <a:gd name="connsiteX649" fmla="*/ 1134066 w 1290843"/>
              <a:gd name="connsiteY649" fmla="*/ 558150 h 1096529"/>
              <a:gd name="connsiteX650" fmla="*/ 1136636 w 1290843"/>
              <a:gd name="connsiteY650" fmla="*/ 557294 h 1096529"/>
              <a:gd name="connsiteX651" fmla="*/ 1137493 w 1290843"/>
              <a:gd name="connsiteY651" fmla="*/ 555582 h 1096529"/>
              <a:gd name="connsiteX652" fmla="*/ 1137493 w 1290843"/>
              <a:gd name="connsiteY652" fmla="*/ 554726 h 1096529"/>
              <a:gd name="connsiteX653" fmla="*/ 1137493 w 1290843"/>
              <a:gd name="connsiteY653" fmla="*/ 553871 h 1096529"/>
              <a:gd name="connsiteX654" fmla="*/ 1138346 w 1290843"/>
              <a:gd name="connsiteY654" fmla="*/ 551302 h 1096529"/>
              <a:gd name="connsiteX655" fmla="*/ 1141773 w 1290843"/>
              <a:gd name="connsiteY655" fmla="*/ 535894 h 1096529"/>
              <a:gd name="connsiteX656" fmla="*/ 1142626 w 1290843"/>
              <a:gd name="connsiteY656" fmla="*/ 529046 h 1096529"/>
              <a:gd name="connsiteX657" fmla="*/ 1142626 w 1290843"/>
              <a:gd name="connsiteY657" fmla="*/ 525622 h 1096529"/>
              <a:gd name="connsiteX658" fmla="*/ 1142626 w 1290843"/>
              <a:gd name="connsiteY658" fmla="*/ 523054 h 1096529"/>
              <a:gd name="connsiteX659" fmla="*/ 1140916 w 1290843"/>
              <a:gd name="connsiteY659" fmla="*/ 520486 h 1096529"/>
              <a:gd name="connsiteX660" fmla="*/ 1132357 w 1290843"/>
              <a:gd name="connsiteY660" fmla="*/ 511071 h 1096529"/>
              <a:gd name="connsiteX661" fmla="*/ 1130643 w 1290843"/>
              <a:gd name="connsiteY661" fmla="*/ 510214 h 1096529"/>
              <a:gd name="connsiteX662" fmla="*/ 1128933 w 1290843"/>
              <a:gd name="connsiteY662" fmla="*/ 509358 h 1096529"/>
              <a:gd name="connsiteX663" fmla="*/ 1126363 w 1290843"/>
              <a:gd name="connsiteY663" fmla="*/ 509358 h 1096529"/>
              <a:gd name="connsiteX664" fmla="*/ 1125506 w 1290843"/>
              <a:gd name="connsiteY664" fmla="*/ 509358 h 1096529"/>
              <a:gd name="connsiteX665" fmla="*/ 1124653 w 1290843"/>
              <a:gd name="connsiteY665" fmla="*/ 510214 h 1096529"/>
              <a:gd name="connsiteX666" fmla="*/ 1123797 w 1290843"/>
              <a:gd name="connsiteY666" fmla="*/ 511071 h 1096529"/>
              <a:gd name="connsiteX667" fmla="*/ 1122940 w 1290843"/>
              <a:gd name="connsiteY667" fmla="*/ 511927 h 1096529"/>
              <a:gd name="connsiteX668" fmla="*/ 1120373 w 1290843"/>
              <a:gd name="connsiteY668" fmla="*/ 516207 h 1096529"/>
              <a:gd name="connsiteX669" fmla="*/ 1120373 w 1290843"/>
              <a:gd name="connsiteY669" fmla="*/ 518774 h 1096529"/>
              <a:gd name="connsiteX670" fmla="*/ 1121226 w 1290843"/>
              <a:gd name="connsiteY670" fmla="*/ 518774 h 1096529"/>
              <a:gd name="connsiteX671" fmla="*/ 1122083 w 1290843"/>
              <a:gd name="connsiteY671" fmla="*/ 519631 h 1096529"/>
              <a:gd name="connsiteX672" fmla="*/ 1122083 w 1290843"/>
              <a:gd name="connsiteY672" fmla="*/ 520486 h 1096529"/>
              <a:gd name="connsiteX673" fmla="*/ 1122083 w 1290843"/>
              <a:gd name="connsiteY673" fmla="*/ 521342 h 1096529"/>
              <a:gd name="connsiteX674" fmla="*/ 1122083 w 1290843"/>
              <a:gd name="connsiteY674" fmla="*/ 522198 h 1096529"/>
              <a:gd name="connsiteX675" fmla="*/ 1121226 w 1290843"/>
              <a:gd name="connsiteY675" fmla="*/ 524766 h 1096529"/>
              <a:gd name="connsiteX676" fmla="*/ 1120373 w 1290843"/>
              <a:gd name="connsiteY676" fmla="*/ 525622 h 1096529"/>
              <a:gd name="connsiteX677" fmla="*/ 1120373 w 1290843"/>
              <a:gd name="connsiteY677" fmla="*/ 526478 h 1096529"/>
              <a:gd name="connsiteX678" fmla="*/ 1119517 w 1290843"/>
              <a:gd name="connsiteY678" fmla="*/ 527334 h 1096529"/>
              <a:gd name="connsiteX679" fmla="*/ 1118660 w 1290843"/>
              <a:gd name="connsiteY679" fmla="*/ 528191 h 1096529"/>
              <a:gd name="connsiteX680" fmla="*/ 1117803 w 1290843"/>
              <a:gd name="connsiteY680" fmla="*/ 528191 h 1096529"/>
              <a:gd name="connsiteX681" fmla="*/ 1115237 w 1290843"/>
              <a:gd name="connsiteY681" fmla="*/ 529046 h 1096529"/>
              <a:gd name="connsiteX682" fmla="*/ 1114380 w 1290843"/>
              <a:gd name="connsiteY682" fmla="*/ 529046 h 1096529"/>
              <a:gd name="connsiteX683" fmla="*/ 1100683 w 1290843"/>
              <a:gd name="connsiteY683" fmla="*/ 528191 h 1096529"/>
              <a:gd name="connsiteX684" fmla="*/ 1080140 w 1290843"/>
              <a:gd name="connsiteY684" fmla="*/ 531614 h 1096529"/>
              <a:gd name="connsiteX685" fmla="*/ 1079283 w 1290843"/>
              <a:gd name="connsiteY685" fmla="*/ 531614 h 1096529"/>
              <a:gd name="connsiteX686" fmla="*/ 1078426 w 1290843"/>
              <a:gd name="connsiteY686" fmla="*/ 533326 h 1096529"/>
              <a:gd name="connsiteX687" fmla="*/ 1078426 w 1290843"/>
              <a:gd name="connsiteY687" fmla="*/ 534182 h 1096529"/>
              <a:gd name="connsiteX688" fmla="*/ 1078426 w 1290843"/>
              <a:gd name="connsiteY688" fmla="*/ 535038 h 1096529"/>
              <a:gd name="connsiteX689" fmla="*/ 1078426 w 1290843"/>
              <a:gd name="connsiteY689" fmla="*/ 536751 h 1096529"/>
              <a:gd name="connsiteX690" fmla="*/ 1077574 w 1290843"/>
              <a:gd name="connsiteY690" fmla="*/ 543598 h 1096529"/>
              <a:gd name="connsiteX691" fmla="*/ 1077574 w 1290843"/>
              <a:gd name="connsiteY691" fmla="*/ 546166 h 1096529"/>
              <a:gd name="connsiteX692" fmla="*/ 1077574 w 1290843"/>
              <a:gd name="connsiteY692" fmla="*/ 547022 h 1096529"/>
              <a:gd name="connsiteX693" fmla="*/ 1078426 w 1290843"/>
              <a:gd name="connsiteY693" fmla="*/ 548734 h 1096529"/>
              <a:gd name="connsiteX694" fmla="*/ 1072437 w 1290843"/>
              <a:gd name="connsiteY694" fmla="*/ 547022 h 1096529"/>
              <a:gd name="connsiteX695" fmla="*/ 1063877 w 1290843"/>
              <a:gd name="connsiteY695" fmla="*/ 542742 h 1096529"/>
              <a:gd name="connsiteX696" fmla="*/ 1063020 w 1290843"/>
              <a:gd name="connsiteY696" fmla="*/ 532471 h 1096529"/>
              <a:gd name="connsiteX697" fmla="*/ 1064734 w 1290843"/>
              <a:gd name="connsiteY697" fmla="*/ 529046 h 1096529"/>
              <a:gd name="connsiteX698" fmla="*/ 1064734 w 1290843"/>
              <a:gd name="connsiteY698" fmla="*/ 528191 h 1096529"/>
              <a:gd name="connsiteX699" fmla="*/ 1064734 w 1290843"/>
              <a:gd name="connsiteY699" fmla="*/ 527334 h 1096529"/>
              <a:gd name="connsiteX700" fmla="*/ 1064734 w 1290843"/>
              <a:gd name="connsiteY700" fmla="*/ 526478 h 1096529"/>
              <a:gd name="connsiteX701" fmla="*/ 1064734 w 1290843"/>
              <a:gd name="connsiteY701" fmla="*/ 525622 h 1096529"/>
              <a:gd name="connsiteX702" fmla="*/ 1063020 w 1290843"/>
              <a:gd name="connsiteY702" fmla="*/ 523054 h 1096529"/>
              <a:gd name="connsiteX703" fmla="*/ 1057026 w 1290843"/>
              <a:gd name="connsiteY703" fmla="*/ 519631 h 1096529"/>
              <a:gd name="connsiteX704" fmla="*/ 1056174 w 1290843"/>
              <a:gd name="connsiteY704" fmla="*/ 518774 h 1096529"/>
              <a:gd name="connsiteX705" fmla="*/ 1055317 w 1290843"/>
              <a:gd name="connsiteY705" fmla="*/ 518774 h 1096529"/>
              <a:gd name="connsiteX706" fmla="*/ 1054460 w 1290843"/>
              <a:gd name="connsiteY706" fmla="*/ 518774 h 1096529"/>
              <a:gd name="connsiteX707" fmla="*/ 1049323 w 1290843"/>
              <a:gd name="connsiteY707" fmla="*/ 519631 h 1096529"/>
              <a:gd name="connsiteX708" fmla="*/ 1048466 w 1290843"/>
              <a:gd name="connsiteY708" fmla="*/ 519631 h 1096529"/>
              <a:gd name="connsiteX709" fmla="*/ 1047614 w 1290843"/>
              <a:gd name="connsiteY709" fmla="*/ 521342 h 1096529"/>
              <a:gd name="connsiteX710" fmla="*/ 1046757 w 1290843"/>
              <a:gd name="connsiteY710" fmla="*/ 522198 h 1096529"/>
              <a:gd name="connsiteX711" fmla="*/ 1045900 w 1290843"/>
              <a:gd name="connsiteY711" fmla="*/ 522198 h 1096529"/>
              <a:gd name="connsiteX712" fmla="*/ 1044186 w 1290843"/>
              <a:gd name="connsiteY712" fmla="*/ 521342 h 1096529"/>
              <a:gd name="connsiteX713" fmla="*/ 1039054 w 1290843"/>
              <a:gd name="connsiteY713" fmla="*/ 517062 h 1096529"/>
              <a:gd name="connsiteX714" fmla="*/ 1031347 w 1290843"/>
              <a:gd name="connsiteY714" fmla="*/ 505934 h 1096529"/>
              <a:gd name="connsiteX715" fmla="*/ 1027067 w 1290843"/>
              <a:gd name="connsiteY715" fmla="*/ 493951 h 1096529"/>
              <a:gd name="connsiteX716" fmla="*/ 1027067 w 1290843"/>
              <a:gd name="connsiteY716" fmla="*/ 493094 h 1096529"/>
              <a:gd name="connsiteX717" fmla="*/ 1027923 w 1290843"/>
              <a:gd name="connsiteY717" fmla="*/ 491382 h 1096529"/>
              <a:gd name="connsiteX718" fmla="*/ 1028780 w 1290843"/>
              <a:gd name="connsiteY718" fmla="*/ 488814 h 1096529"/>
              <a:gd name="connsiteX719" fmla="*/ 1028780 w 1290843"/>
              <a:gd name="connsiteY719" fmla="*/ 487958 h 1096529"/>
              <a:gd name="connsiteX720" fmla="*/ 1023643 w 1290843"/>
              <a:gd name="connsiteY720" fmla="*/ 481967 h 1096529"/>
              <a:gd name="connsiteX721" fmla="*/ 1022787 w 1290843"/>
              <a:gd name="connsiteY721" fmla="*/ 481111 h 1096529"/>
              <a:gd name="connsiteX722" fmla="*/ 1021934 w 1290843"/>
              <a:gd name="connsiteY722" fmla="*/ 481111 h 1096529"/>
              <a:gd name="connsiteX723" fmla="*/ 1021077 w 1290843"/>
              <a:gd name="connsiteY723" fmla="*/ 481967 h 1096529"/>
              <a:gd name="connsiteX724" fmla="*/ 1020220 w 1290843"/>
              <a:gd name="connsiteY724" fmla="*/ 482822 h 1096529"/>
              <a:gd name="connsiteX725" fmla="*/ 1020220 w 1290843"/>
              <a:gd name="connsiteY725" fmla="*/ 483678 h 1096529"/>
              <a:gd name="connsiteX726" fmla="*/ 1015940 w 1290843"/>
              <a:gd name="connsiteY726" fmla="*/ 506791 h 1096529"/>
              <a:gd name="connsiteX727" fmla="*/ 1015940 w 1290843"/>
              <a:gd name="connsiteY727" fmla="*/ 507647 h 1096529"/>
              <a:gd name="connsiteX728" fmla="*/ 1020220 w 1290843"/>
              <a:gd name="connsiteY728" fmla="*/ 527334 h 1096529"/>
              <a:gd name="connsiteX729" fmla="*/ 1020220 w 1290843"/>
              <a:gd name="connsiteY729" fmla="*/ 528191 h 1096529"/>
              <a:gd name="connsiteX730" fmla="*/ 1021077 w 1290843"/>
              <a:gd name="connsiteY730" fmla="*/ 529046 h 1096529"/>
              <a:gd name="connsiteX731" fmla="*/ 1033917 w 1290843"/>
              <a:gd name="connsiteY731" fmla="*/ 547022 h 1096529"/>
              <a:gd name="connsiteX732" fmla="*/ 1033060 w 1290843"/>
              <a:gd name="connsiteY732" fmla="*/ 547878 h 1096529"/>
              <a:gd name="connsiteX733" fmla="*/ 1027923 w 1290843"/>
              <a:gd name="connsiteY733" fmla="*/ 554726 h 1096529"/>
              <a:gd name="connsiteX734" fmla="*/ 1023643 w 1290843"/>
              <a:gd name="connsiteY734" fmla="*/ 564142 h 1096529"/>
              <a:gd name="connsiteX735" fmla="*/ 1022787 w 1290843"/>
              <a:gd name="connsiteY735" fmla="*/ 565854 h 1096529"/>
              <a:gd name="connsiteX736" fmla="*/ 1020220 w 1290843"/>
              <a:gd name="connsiteY736" fmla="*/ 576982 h 1096529"/>
              <a:gd name="connsiteX737" fmla="*/ 1019363 w 1290843"/>
              <a:gd name="connsiteY737" fmla="*/ 578694 h 1096529"/>
              <a:gd name="connsiteX738" fmla="*/ 1020220 w 1290843"/>
              <a:gd name="connsiteY738" fmla="*/ 585542 h 1096529"/>
              <a:gd name="connsiteX739" fmla="*/ 1020220 w 1290843"/>
              <a:gd name="connsiteY739" fmla="*/ 586398 h 1096529"/>
              <a:gd name="connsiteX740" fmla="*/ 1020220 w 1290843"/>
              <a:gd name="connsiteY740" fmla="*/ 587253 h 1096529"/>
              <a:gd name="connsiteX741" fmla="*/ 1020220 w 1290843"/>
              <a:gd name="connsiteY741" fmla="*/ 588110 h 1096529"/>
              <a:gd name="connsiteX742" fmla="*/ 1020220 w 1290843"/>
              <a:gd name="connsiteY742" fmla="*/ 588966 h 1096529"/>
              <a:gd name="connsiteX743" fmla="*/ 1020220 w 1290843"/>
              <a:gd name="connsiteY743" fmla="*/ 591533 h 1096529"/>
              <a:gd name="connsiteX744" fmla="*/ 1022787 w 1290843"/>
              <a:gd name="connsiteY744" fmla="*/ 605230 h 1096529"/>
              <a:gd name="connsiteX745" fmla="*/ 1022787 w 1290843"/>
              <a:gd name="connsiteY745" fmla="*/ 607798 h 1096529"/>
              <a:gd name="connsiteX746" fmla="*/ 1022787 w 1290843"/>
              <a:gd name="connsiteY746" fmla="*/ 610366 h 1096529"/>
              <a:gd name="connsiteX747" fmla="*/ 1022787 w 1290843"/>
              <a:gd name="connsiteY747" fmla="*/ 611222 h 1096529"/>
              <a:gd name="connsiteX748" fmla="*/ 1021934 w 1290843"/>
              <a:gd name="connsiteY748" fmla="*/ 612078 h 1096529"/>
              <a:gd name="connsiteX749" fmla="*/ 1021077 w 1290843"/>
              <a:gd name="connsiteY749" fmla="*/ 612933 h 1096529"/>
              <a:gd name="connsiteX750" fmla="*/ 1020220 w 1290843"/>
              <a:gd name="connsiteY750" fmla="*/ 612933 h 1096529"/>
              <a:gd name="connsiteX751" fmla="*/ 1016797 w 1290843"/>
              <a:gd name="connsiteY751" fmla="*/ 610366 h 1096529"/>
              <a:gd name="connsiteX752" fmla="*/ 1016797 w 1290843"/>
              <a:gd name="connsiteY752" fmla="*/ 609510 h 1096529"/>
              <a:gd name="connsiteX753" fmla="*/ 1016797 w 1290843"/>
              <a:gd name="connsiteY753" fmla="*/ 608653 h 1096529"/>
              <a:gd name="connsiteX754" fmla="*/ 1017654 w 1290843"/>
              <a:gd name="connsiteY754" fmla="*/ 607798 h 1096529"/>
              <a:gd name="connsiteX755" fmla="*/ 1018507 w 1290843"/>
              <a:gd name="connsiteY755" fmla="*/ 607798 h 1096529"/>
              <a:gd name="connsiteX756" fmla="*/ 1019363 w 1290843"/>
              <a:gd name="connsiteY756" fmla="*/ 607798 h 1096529"/>
              <a:gd name="connsiteX757" fmla="*/ 1020220 w 1290843"/>
              <a:gd name="connsiteY757" fmla="*/ 606942 h 1096529"/>
              <a:gd name="connsiteX758" fmla="*/ 1020220 w 1290843"/>
              <a:gd name="connsiteY758" fmla="*/ 603518 h 1096529"/>
              <a:gd name="connsiteX759" fmla="*/ 1019363 w 1290843"/>
              <a:gd name="connsiteY759" fmla="*/ 600093 h 1096529"/>
              <a:gd name="connsiteX760" fmla="*/ 1015083 w 1290843"/>
              <a:gd name="connsiteY760" fmla="*/ 588966 h 1096529"/>
              <a:gd name="connsiteX761" fmla="*/ 1015083 w 1290843"/>
              <a:gd name="connsiteY761" fmla="*/ 588110 h 1096529"/>
              <a:gd name="connsiteX762" fmla="*/ 1014227 w 1290843"/>
              <a:gd name="connsiteY762" fmla="*/ 588110 h 1096529"/>
              <a:gd name="connsiteX763" fmla="*/ 1014227 w 1290843"/>
              <a:gd name="connsiteY763" fmla="*/ 588110 h 1096529"/>
              <a:gd name="connsiteX764" fmla="*/ 1013374 w 1290843"/>
              <a:gd name="connsiteY764" fmla="*/ 588110 h 1096529"/>
              <a:gd name="connsiteX765" fmla="*/ 1009947 w 1290843"/>
              <a:gd name="connsiteY765" fmla="*/ 585542 h 1096529"/>
              <a:gd name="connsiteX766" fmla="*/ 1006524 w 1290843"/>
              <a:gd name="connsiteY766" fmla="*/ 587253 h 1096529"/>
              <a:gd name="connsiteX767" fmla="*/ 1004814 w 1290843"/>
              <a:gd name="connsiteY767" fmla="*/ 588966 h 1096529"/>
              <a:gd name="connsiteX768" fmla="*/ 1003957 w 1290843"/>
              <a:gd name="connsiteY768" fmla="*/ 590678 h 1096529"/>
              <a:gd name="connsiteX769" fmla="*/ 1003957 w 1290843"/>
              <a:gd name="connsiteY769" fmla="*/ 591533 h 1096529"/>
              <a:gd name="connsiteX770" fmla="*/ 1003957 w 1290843"/>
              <a:gd name="connsiteY770" fmla="*/ 603518 h 1096529"/>
              <a:gd name="connsiteX771" fmla="*/ 992827 w 1290843"/>
              <a:gd name="connsiteY771" fmla="*/ 627486 h 1096529"/>
              <a:gd name="connsiteX772" fmla="*/ 991117 w 1290843"/>
              <a:gd name="connsiteY772" fmla="*/ 628342 h 1096529"/>
              <a:gd name="connsiteX773" fmla="*/ 990260 w 1290843"/>
              <a:gd name="connsiteY773" fmla="*/ 630053 h 1096529"/>
              <a:gd name="connsiteX774" fmla="*/ 989404 w 1290843"/>
              <a:gd name="connsiteY774" fmla="*/ 633477 h 1096529"/>
              <a:gd name="connsiteX775" fmla="*/ 988547 w 1290843"/>
              <a:gd name="connsiteY775" fmla="*/ 638613 h 1096529"/>
              <a:gd name="connsiteX776" fmla="*/ 988547 w 1290843"/>
              <a:gd name="connsiteY776" fmla="*/ 649742 h 1096529"/>
              <a:gd name="connsiteX777" fmla="*/ 988547 w 1290843"/>
              <a:gd name="connsiteY777" fmla="*/ 652310 h 1096529"/>
              <a:gd name="connsiteX778" fmla="*/ 989404 w 1290843"/>
              <a:gd name="connsiteY778" fmla="*/ 654022 h 1096529"/>
              <a:gd name="connsiteX779" fmla="*/ 990260 w 1290843"/>
              <a:gd name="connsiteY779" fmla="*/ 655733 h 1096529"/>
              <a:gd name="connsiteX780" fmla="*/ 991974 w 1290843"/>
              <a:gd name="connsiteY780" fmla="*/ 657446 h 1096529"/>
              <a:gd name="connsiteX781" fmla="*/ 983414 w 1290843"/>
              <a:gd name="connsiteY781" fmla="*/ 662581 h 1096529"/>
              <a:gd name="connsiteX782" fmla="*/ 973997 w 1290843"/>
              <a:gd name="connsiteY782" fmla="*/ 666861 h 1096529"/>
              <a:gd name="connsiteX783" fmla="*/ 968861 w 1290843"/>
              <a:gd name="connsiteY783" fmla="*/ 667717 h 1096529"/>
              <a:gd name="connsiteX784" fmla="*/ 968004 w 1290843"/>
              <a:gd name="connsiteY784" fmla="*/ 667717 h 1096529"/>
              <a:gd name="connsiteX785" fmla="*/ 966294 w 1290843"/>
              <a:gd name="connsiteY785" fmla="*/ 668573 h 1096529"/>
              <a:gd name="connsiteX786" fmla="*/ 965437 w 1290843"/>
              <a:gd name="connsiteY786" fmla="*/ 670286 h 1096529"/>
              <a:gd name="connsiteX787" fmla="*/ 962867 w 1290843"/>
              <a:gd name="connsiteY787" fmla="*/ 674566 h 1096529"/>
              <a:gd name="connsiteX788" fmla="*/ 961157 w 1290843"/>
              <a:gd name="connsiteY788" fmla="*/ 677990 h 1096529"/>
              <a:gd name="connsiteX789" fmla="*/ 960301 w 1290843"/>
              <a:gd name="connsiteY789" fmla="*/ 683126 h 1096529"/>
              <a:gd name="connsiteX790" fmla="*/ 960301 w 1290843"/>
              <a:gd name="connsiteY790" fmla="*/ 683981 h 1096529"/>
              <a:gd name="connsiteX791" fmla="*/ 918358 w 1290843"/>
              <a:gd name="connsiteY791" fmla="*/ 697677 h 1096529"/>
              <a:gd name="connsiteX792" fmla="*/ 917501 w 1290843"/>
              <a:gd name="connsiteY792" fmla="*/ 697677 h 1096529"/>
              <a:gd name="connsiteX793" fmla="*/ 910655 w 1290843"/>
              <a:gd name="connsiteY793" fmla="*/ 701957 h 1096529"/>
              <a:gd name="connsiteX794" fmla="*/ 910655 w 1290843"/>
              <a:gd name="connsiteY794" fmla="*/ 702813 h 1096529"/>
              <a:gd name="connsiteX795" fmla="*/ 906375 w 1290843"/>
              <a:gd name="connsiteY795" fmla="*/ 712230 h 1096529"/>
              <a:gd name="connsiteX796" fmla="*/ 905518 w 1290843"/>
              <a:gd name="connsiteY796" fmla="*/ 714797 h 1096529"/>
              <a:gd name="connsiteX797" fmla="*/ 905518 w 1290843"/>
              <a:gd name="connsiteY797" fmla="*/ 718221 h 1096529"/>
              <a:gd name="connsiteX798" fmla="*/ 904661 w 1290843"/>
              <a:gd name="connsiteY798" fmla="*/ 737053 h 1096529"/>
              <a:gd name="connsiteX799" fmla="*/ 898667 w 1290843"/>
              <a:gd name="connsiteY799" fmla="*/ 750749 h 1096529"/>
              <a:gd name="connsiteX800" fmla="*/ 897815 w 1290843"/>
              <a:gd name="connsiteY800" fmla="*/ 751605 h 1096529"/>
              <a:gd name="connsiteX801" fmla="*/ 894387 w 1290843"/>
              <a:gd name="connsiteY801" fmla="*/ 756741 h 1096529"/>
              <a:gd name="connsiteX802" fmla="*/ 893535 w 1290843"/>
              <a:gd name="connsiteY802" fmla="*/ 758453 h 1096529"/>
              <a:gd name="connsiteX803" fmla="*/ 891821 w 1290843"/>
              <a:gd name="connsiteY803" fmla="*/ 759309 h 1096529"/>
              <a:gd name="connsiteX804" fmla="*/ 889255 w 1290843"/>
              <a:gd name="connsiteY804" fmla="*/ 760165 h 1096529"/>
              <a:gd name="connsiteX805" fmla="*/ 884118 w 1290843"/>
              <a:gd name="connsiteY805" fmla="*/ 761877 h 1096529"/>
              <a:gd name="connsiteX806" fmla="*/ 878124 w 1290843"/>
              <a:gd name="connsiteY806" fmla="*/ 763589 h 1096529"/>
              <a:gd name="connsiteX807" fmla="*/ 872987 w 1290843"/>
              <a:gd name="connsiteY807" fmla="*/ 766157 h 1096529"/>
              <a:gd name="connsiteX808" fmla="*/ 871278 w 1290843"/>
              <a:gd name="connsiteY808" fmla="*/ 767012 h 1096529"/>
              <a:gd name="connsiteX809" fmla="*/ 869564 w 1290843"/>
              <a:gd name="connsiteY809" fmla="*/ 767869 h 1096529"/>
              <a:gd name="connsiteX810" fmla="*/ 868707 w 1290843"/>
              <a:gd name="connsiteY810" fmla="*/ 768725 h 1096529"/>
              <a:gd name="connsiteX811" fmla="*/ 867855 w 1290843"/>
              <a:gd name="connsiteY811" fmla="*/ 770437 h 1096529"/>
              <a:gd name="connsiteX812" fmla="*/ 867855 w 1290843"/>
              <a:gd name="connsiteY812" fmla="*/ 772149 h 1096529"/>
              <a:gd name="connsiteX813" fmla="*/ 867855 w 1290843"/>
              <a:gd name="connsiteY813" fmla="*/ 785845 h 1096529"/>
              <a:gd name="connsiteX814" fmla="*/ 872987 w 1290843"/>
              <a:gd name="connsiteY814" fmla="*/ 793549 h 1096529"/>
              <a:gd name="connsiteX815" fmla="*/ 875558 w 1290843"/>
              <a:gd name="connsiteY815" fmla="*/ 802109 h 1096529"/>
              <a:gd name="connsiteX816" fmla="*/ 874701 w 1290843"/>
              <a:gd name="connsiteY816" fmla="*/ 802109 h 1096529"/>
              <a:gd name="connsiteX817" fmla="*/ 866998 w 1290843"/>
              <a:gd name="connsiteY817" fmla="*/ 805532 h 1096529"/>
              <a:gd name="connsiteX818" fmla="*/ 865284 w 1290843"/>
              <a:gd name="connsiteY818" fmla="*/ 806389 h 1096529"/>
              <a:gd name="connsiteX819" fmla="*/ 865284 w 1290843"/>
              <a:gd name="connsiteY819" fmla="*/ 807245 h 1096529"/>
              <a:gd name="connsiteX820" fmla="*/ 864427 w 1290843"/>
              <a:gd name="connsiteY820" fmla="*/ 808956 h 1096529"/>
              <a:gd name="connsiteX821" fmla="*/ 862718 w 1290843"/>
              <a:gd name="connsiteY821" fmla="*/ 820085 h 1096529"/>
              <a:gd name="connsiteX822" fmla="*/ 866141 w 1290843"/>
              <a:gd name="connsiteY822" fmla="*/ 825221 h 1096529"/>
              <a:gd name="connsiteX823" fmla="*/ 866998 w 1290843"/>
              <a:gd name="connsiteY823" fmla="*/ 826076 h 1096529"/>
              <a:gd name="connsiteX824" fmla="*/ 867855 w 1290843"/>
              <a:gd name="connsiteY824" fmla="*/ 826076 h 1096529"/>
              <a:gd name="connsiteX825" fmla="*/ 868707 w 1290843"/>
              <a:gd name="connsiteY825" fmla="*/ 826076 h 1096529"/>
              <a:gd name="connsiteX826" fmla="*/ 870421 w 1290843"/>
              <a:gd name="connsiteY826" fmla="*/ 825221 h 1096529"/>
              <a:gd name="connsiteX827" fmla="*/ 873844 w 1290843"/>
              <a:gd name="connsiteY827" fmla="*/ 823509 h 1096529"/>
              <a:gd name="connsiteX828" fmla="*/ 884118 w 1290843"/>
              <a:gd name="connsiteY828" fmla="*/ 826932 h 1096529"/>
              <a:gd name="connsiteX829" fmla="*/ 887541 w 1290843"/>
              <a:gd name="connsiteY829" fmla="*/ 828645 h 1096529"/>
              <a:gd name="connsiteX830" fmla="*/ 889255 w 1290843"/>
              <a:gd name="connsiteY830" fmla="*/ 836349 h 1096529"/>
              <a:gd name="connsiteX831" fmla="*/ 889255 w 1290843"/>
              <a:gd name="connsiteY831" fmla="*/ 837205 h 1096529"/>
              <a:gd name="connsiteX832" fmla="*/ 888398 w 1290843"/>
              <a:gd name="connsiteY832" fmla="*/ 838061 h 1096529"/>
              <a:gd name="connsiteX833" fmla="*/ 878124 w 1290843"/>
              <a:gd name="connsiteY833" fmla="*/ 843196 h 1096529"/>
              <a:gd name="connsiteX834" fmla="*/ 866998 w 1290843"/>
              <a:gd name="connsiteY834" fmla="*/ 850900 h 1096529"/>
              <a:gd name="connsiteX835" fmla="*/ 865284 w 1290843"/>
              <a:gd name="connsiteY835" fmla="*/ 851756 h 1096529"/>
              <a:gd name="connsiteX836" fmla="*/ 863575 w 1290843"/>
              <a:gd name="connsiteY836" fmla="*/ 853469 h 1096529"/>
              <a:gd name="connsiteX837" fmla="*/ 861004 w 1290843"/>
              <a:gd name="connsiteY837" fmla="*/ 856892 h 1096529"/>
              <a:gd name="connsiteX838" fmla="*/ 858438 w 1290843"/>
              <a:gd name="connsiteY838" fmla="*/ 861172 h 1096529"/>
              <a:gd name="connsiteX839" fmla="*/ 841318 w 1290843"/>
              <a:gd name="connsiteY839" fmla="*/ 891132 h 1096529"/>
              <a:gd name="connsiteX840" fmla="*/ 840461 w 1290843"/>
              <a:gd name="connsiteY840" fmla="*/ 892844 h 1096529"/>
              <a:gd name="connsiteX841" fmla="*/ 840461 w 1290843"/>
              <a:gd name="connsiteY841" fmla="*/ 893700 h 1096529"/>
              <a:gd name="connsiteX842" fmla="*/ 832758 w 1290843"/>
              <a:gd name="connsiteY842" fmla="*/ 916812 h 1096529"/>
              <a:gd name="connsiteX843" fmla="*/ 830188 w 1290843"/>
              <a:gd name="connsiteY843" fmla="*/ 925372 h 1096529"/>
              <a:gd name="connsiteX844" fmla="*/ 829335 w 1290843"/>
              <a:gd name="connsiteY844" fmla="*/ 928796 h 1096529"/>
              <a:gd name="connsiteX845" fmla="*/ 828478 w 1290843"/>
              <a:gd name="connsiteY845" fmla="*/ 931364 h 1096529"/>
              <a:gd name="connsiteX846" fmla="*/ 827621 w 1290843"/>
              <a:gd name="connsiteY846" fmla="*/ 934788 h 1096529"/>
              <a:gd name="connsiteX847" fmla="*/ 820775 w 1290843"/>
              <a:gd name="connsiteY847" fmla="*/ 952764 h 1096529"/>
              <a:gd name="connsiteX848" fmla="*/ 817348 w 1290843"/>
              <a:gd name="connsiteY848" fmla="*/ 959611 h 1096529"/>
              <a:gd name="connsiteX849" fmla="*/ 799375 w 1290843"/>
              <a:gd name="connsiteY849" fmla="*/ 992140 h 1096529"/>
              <a:gd name="connsiteX850" fmla="*/ 797662 w 1290843"/>
              <a:gd name="connsiteY850" fmla="*/ 994708 h 1096529"/>
              <a:gd name="connsiteX851" fmla="*/ 796805 w 1290843"/>
              <a:gd name="connsiteY851" fmla="*/ 996420 h 1096529"/>
              <a:gd name="connsiteX852" fmla="*/ 782255 w 1290843"/>
              <a:gd name="connsiteY852" fmla="*/ 1013540 h 1096529"/>
              <a:gd name="connsiteX853" fmla="*/ 780542 w 1290843"/>
              <a:gd name="connsiteY853" fmla="*/ 1015251 h 1096529"/>
              <a:gd name="connsiteX854" fmla="*/ 753148 w 1290843"/>
              <a:gd name="connsiteY854" fmla="*/ 1037508 h 1096529"/>
              <a:gd name="connsiteX855" fmla="*/ 747159 w 1290843"/>
              <a:gd name="connsiteY855" fmla="*/ 1042644 h 1096529"/>
              <a:gd name="connsiteX856" fmla="*/ 714628 w 1290843"/>
              <a:gd name="connsiteY856" fmla="*/ 1067468 h 1096529"/>
              <a:gd name="connsiteX857" fmla="*/ 703502 w 1290843"/>
              <a:gd name="connsiteY857" fmla="*/ 1077739 h 1096529"/>
              <a:gd name="connsiteX858" fmla="*/ 700936 w 1290843"/>
              <a:gd name="connsiteY858" fmla="*/ 1079451 h 1096529"/>
              <a:gd name="connsiteX859" fmla="*/ 698365 w 1290843"/>
              <a:gd name="connsiteY859" fmla="*/ 1081163 h 1096529"/>
              <a:gd name="connsiteX860" fmla="*/ 694085 w 1290843"/>
              <a:gd name="connsiteY860" fmla="*/ 1084588 h 1096529"/>
              <a:gd name="connsiteX861" fmla="*/ 688096 w 1290843"/>
              <a:gd name="connsiteY861" fmla="*/ 1088868 h 1096529"/>
              <a:gd name="connsiteX862" fmla="*/ 686382 w 1290843"/>
              <a:gd name="connsiteY862" fmla="*/ 1089723 h 1096529"/>
              <a:gd name="connsiteX863" fmla="*/ 676965 w 1290843"/>
              <a:gd name="connsiteY863" fmla="*/ 1094859 h 1096529"/>
              <a:gd name="connsiteX864" fmla="*/ 675256 w 1290843"/>
              <a:gd name="connsiteY864" fmla="*/ 1095715 h 1096529"/>
              <a:gd name="connsiteX865" fmla="*/ 674399 w 1290843"/>
              <a:gd name="connsiteY865" fmla="*/ 1095715 h 1096529"/>
              <a:gd name="connsiteX866" fmla="*/ 671829 w 1290843"/>
              <a:gd name="connsiteY866" fmla="*/ 1094859 h 1096529"/>
              <a:gd name="connsiteX867" fmla="*/ 653856 w 1290843"/>
              <a:gd name="connsiteY867" fmla="*/ 1086299 h 1096529"/>
              <a:gd name="connsiteX868" fmla="*/ 652999 w 1290843"/>
              <a:gd name="connsiteY868" fmla="*/ 1085443 h 1096529"/>
              <a:gd name="connsiteX869" fmla="*/ 652142 w 1290843"/>
              <a:gd name="connsiteY869" fmla="*/ 1084588 h 1096529"/>
              <a:gd name="connsiteX870" fmla="*/ 651286 w 1290843"/>
              <a:gd name="connsiteY870" fmla="*/ 1082875 h 1096529"/>
              <a:gd name="connsiteX871" fmla="*/ 650429 w 1290843"/>
              <a:gd name="connsiteY871" fmla="*/ 1080308 h 1096529"/>
              <a:gd name="connsiteX872" fmla="*/ 651286 w 1290843"/>
              <a:gd name="connsiteY872" fmla="*/ 1072603 h 1096529"/>
              <a:gd name="connsiteX873" fmla="*/ 652142 w 1290843"/>
              <a:gd name="connsiteY873" fmla="*/ 1066611 h 1096529"/>
              <a:gd name="connsiteX874" fmla="*/ 653856 w 1290843"/>
              <a:gd name="connsiteY874" fmla="*/ 1058908 h 1096529"/>
              <a:gd name="connsiteX875" fmla="*/ 654709 w 1290843"/>
              <a:gd name="connsiteY875" fmla="*/ 1052915 h 1096529"/>
              <a:gd name="connsiteX876" fmla="*/ 655565 w 1290843"/>
              <a:gd name="connsiteY876" fmla="*/ 1048635 h 1096529"/>
              <a:gd name="connsiteX877" fmla="*/ 656422 w 1290843"/>
              <a:gd name="connsiteY877" fmla="*/ 1043499 h 1096529"/>
              <a:gd name="connsiteX878" fmla="*/ 656422 w 1290843"/>
              <a:gd name="connsiteY878" fmla="*/ 1040075 h 1096529"/>
              <a:gd name="connsiteX879" fmla="*/ 655565 w 1290843"/>
              <a:gd name="connsiteY879" fmla="*/ 1025524 h 1096529"/>
              <a:gd name="connsiteX880" fmla="*/ 654709 w 1290843"/>
              <a:gd name="connsiteY880" fmla="*/ 1022100 h 1096529"/>
              <a:gd name="connsiteX881" fmla="*/ 653856 w 1290843"/>
              <a:gd name="connsiteY881" fmla="*/ 1019531 h 1096529"/>
              <a:gd name="connsiteX882" fmla="*/ 652999 w 1290843"/>
              <a:gd name="connsiteY882" fmla="*/ 1016108 h 1096529"/>
              <a:gd name="connsiteX883" fmla="*/ 652142 w 1290843"/>
              <a:gd name="connsiteY883" fmla="*/ 1010971 h 1096529"/>
              <a:gd name="connsiteX884" fmla="*/ 651286 w 1290843"/>
              <a:gd name="connsiteY884" fmla="*/ 1008404 h 1096529"/>
              <a:gd name="connsiteX885" fmla="*/ 651286 w 1290843"/>
              <a:gd name="connsiteY885" fmla="*/ 1004980 h 1096529"/>
              <a:gd name="connsiteX886" fmla="*/ 652142 w 1290843"/>
              <a:gd name="connsiteY886" fmla="*/ 999844 h 1096529"/>
              <a:gd name="connsiteX887" fmla="*/ 652999 w 1290843"/>
              <a:gd name="connsiteY887" fmla="*/ 996420 h 1096529"/>
              <a:gd name="connsiteX888" fmla="*/ 652999 w 1290843"/>
              <a:gd name="connsiteY888" fmla="*/ 995564 h 1096529"/>
              <a:gd name="connsiteX889" fmla="*/ 652999 w 1290843"/>
              <a:gd name="connsiteY889" fmla="*/ 994708 h 1096529"/>
              <a:gd name="connsiteX890" fmla="*/ 653856 w 1290843"/>
              <a:gd name="connsiteY890" fmla="*/ 992140 h 1096529"/>
              <a:gd name="connsiteX891" fmla="*/ 655565 w 1290843"/>
              <a:gd name="connsiteY891" fmla="*/ 989571 h 1096529"/>
              <a:gd name="connsiteX892" fmla="*/ 656422 w 1290843"/>
              <a:gd name="connsiteY892" fmla="*/ 987004 h 1096529"/>
              <a:gd name="connsiteX893" fmla="*/ 658136 w 1290843"/>
              <a:gd name="connsiteY893" fmla="*/ 985291 h 1096529"/>
              <a:gd name="connsiteX894" fmla="*/ 659845 w 1290843"/>
              <a:gd name="connsiteY894" fmla="*/ 983580 h 1096529"/>
              <a:gd name="connsiteX895" fmla="*/ 662416 w 1290843"/>
              <a:gd name="connsiteY895" fmla="*/ 981868 h 1096529"/>
              <a:gd name="connsiteX896" fmla="*/ 666696 w 1290843"/>
              <a:gd name="connsiteY896" fmla="*/ 978444 h 1096529"/>
              <a:gd name="connsiteX897" fmla="*/ 688948 w 1290843"/>
              <a:gd name="connsiteY897" fmla="*/ 963036 h 1096529"/>
              <a:gd name="connsiteX898" fmla="*/ 697508 w 1290843"/>
              <a:gd name="connsiteY898" fmla="*/ 949340 h 1096529"/>
              <a:gd name="connsiteX899" fmla="*/ 709496 w 1290843"/>
              <a:gd name="connsiteY899" fmla="*/ 939924 h 1096529"/>
              <a:gd name="connsiteX900" fmla="*/ 731748 w 1290843"/>
              <a:gd name="connsiteY900" fmla="*/ 933076 h 1096529"/>
              <a:gd name="connsiteX901" fmla="*/ 731748 w 1290843"/>
              <a:gd name="connsiteY901" fmla="*/ 933076 h 109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</a:cxnLst>
            <a:rect l="l" t="t" r="r" b="b"/>
            <a:pathLst>
              <a:path w="1290843" h="1096529">
                <a:moveTo>
                  <a:pt x="731748" y="933076"/>
                </a:moveTo>
                <a:lnTo>
                  <a:pt x="731748" y="933076"/>
                </a:lnTo>
                <a:lnTo>
                  <a:pt x="732605" y="931364"/>
                </a:lnTo>
                <a:lnTo>
                  <a:pt x="732605" y="930508"/>
                </a:lnTo>
                <a:lnTo>
                  <a:pt x="731748" y="929652"/>
                </a:lnTo>
                <a:lnTo>
                  <a:pt x="730039" y="927940"/>
                </a:lnTo>
                <a:lnTo>
                  <a:pt x="721479" y="919380"/>
                </a:lnTo>
                <a:lnTo>
                  <a:pt x="717199" y="915100"/>
                </a:lnTo>
                <a:lnTo>
                  <a:pt x="715485" y="914244"/>
                </a:lnTo>
                <a:lnTo>
                  <a:pt x="705216" y="909109"/>
                </a:lnTo>
                <a:lnTo>
                  <a:pt x="690662" y="905684"/>
                </a:lnTo>
                <a:lnTo>
                  <a:pt x="687239" y="904829"/>
                </a:lnTo>
                <a:lnTo>
                  <a:pt x="684668" y="904829"/>
                </a:lnTo>
                <a:lnTo>
                  <a:pt x="682102" y="903972"/>
                </a:lnTo>
                <a:lnTo>
                  <a:pt x="680389" y="903116"/>
                </a:lnTo>
                <a:lnTo>
                  <a:pt x="662416" y="888564"/>
                </a:lnTo>
                <a:lnTo>
                  <a:pt x="659845" y="885996"/>
                </a:lnTo>
                <a:lnTo>
                  <a:pt x="657279" y="883429"/>
                </a:lnTo>
                <a:lnTo>
                  <a:pt x="654709" y="880860"/>
                </a:lnTo>
                <a:lnTo>
                  <a:pt x="645296" y="870589"/>
                </a:lnTo>
                <a:lnTo>
                  <a:pt x="644439" y="868876"/>
                </a:lnTo>
                <a:lnTo>
                  <a:pt x="643582" y="867165"/>
                </a:lnTo>
                <a:lnTo>
                  <a:pt x="642726" y="862029"/>
                </a:lnTo>
                <a:lnTo>
                  <a:pt x="642726" y="860316"/>
                </a:lnTo>
                <a:lnTo>
                  <a:pt x="643582" y="855180"/>
                </a:lnTo>
                <a:lnTo>
                  <a:pt x="643582" y="853469"/>
                </a:lnTo>
                <a:lnTo>
                  <a:pt x="639302" y="844052"/>
                </a:lnTo>
                <a:lnTo>
                  <a:pt x="626462" y="826076"/>
                </a:lnTo>
                <a:lnTo>
                  <a:pt x="605919" y="808101"/>
                </a:lnTo>
                <a:lnTo>
                  <a:pt x="605919" y="806389"/>
                </a:lnTo>
                <a:lnTo>
                  <a:pt x="605063" y="804676"/>
                </a:lnTo>
                <a:lnTo>
                  <a:pt x="600783" y="802109"/>
                </a:lnTo>
                <a:lnTo>
                  <a:pt x="599069" y="801252"/>
                </a:lnTo>
                <a:lnTo>
                  <a:pt x="597359" y="800397"/>
                </a:lnTo>
                <a:lnTo>
                  <a:pt x="575103" y="790125"/>
                </a:lnTo>
                <a:lnTo>
                  <a:pt x="574246" y="790125"/>
                </a:lnTo>
                <a:lnTo>
                  <a:pt x="572536" y="790125"/>
                </a:lnTo>
                <a:lnTo>
                  <a:pt x="571680" y="790125"/>
                </a:lnTo>
                <a:lnTo>
                  <a:pt x="569109" y="791837"/>
                </a:lnTo>
                <a:lnTo>
                  <a:pt x="557983" y="792692"/>
                </a:lnTo>
                <a:lnTo>
                  <a:pt x="538297" y="778997"/>
                </a:lnTo>
                <a:lnTo>
                  <a:pt x="528023" y="770437"/>
                </a:lnTo>
                <a:lnTo>
                  <a:pt x="527166" y="768725"/>
                </a:lnTo>
                <a:lnTo>
                  <a:pt x="522886" y="764445"/>
                </a:lnTo>
                <a:lnTo>
                  <a:pt x="522029" y="762733"/>
                </a:lnTo>
                <a:lnTo>
                  <a:pt x="517749" y="760165"/>
                </a:lnTo>
                <a:lnTo>
                  <a:pt x="513469" y="758453"/>
                </a:lnTo>
                <a:lnTo>
                  <a:pt x="510046" y="756741"/>
                </a:lnTo>
                <a:lnTo>
                  <a:pt x="510046" y="745613"/>
                </a:lnTo>
                <a:lnTo>
                  <a:pt x="509189" y="743045"/>
                </a:lnTo>
                <a:lnTo>
                  <a:pt x="509189" y="742189"/>
                </a:lnTo>
                <a:lnTo>
                  <a:pt x="509189" y="741333"/>
                </a:lnTo>
                <a:lnTo>
                  <a:pt x="508337" y="740477"/>
                </a:lnTo>
                <a:lnTo>
                  <a:pt x="490360" y="723357"/>
                </a:lnTo>
                <a:lnTo>
                  <a:pt x="489503" y="722501"/>
                </a:lnTo>
                <a:lnTo>
                  <a:pt x="487790" y="721645"/>
                </a:lnTo>
                <a:lnTo>
                  <a:pt x="486937" y="721645"/>
                </a:lnTo>
                <a:lnTo>
                  <a:pt x="472383" y="719077"/>
                </a:lnTo>
                <a:lnTo>
                  <a:pt x="469817" y="719077"/>
                </a:lnTo>
                <a:lnTo>
                  <a:pt x="467247" y="719077"/>
                </a:lnTo>
                <a:lnTo>
                  <a:pt x="462967" y="719933"/>
                </a:lnTo>
                <a:lnTo>
                  <a:pt x="455263" y="719077"/>
                </a:lnTo>
                <a:lnTo>
                  <a:pt x="452697" y="718221"/>
                </a:lnTo>
                <a:lnTo>
                  <a:pt x="450983" y="717365"/>
                </a:lnTo>
                <a:lnTo>
                  <a:pt x="448417" y="716510"/>
                </a:lnTo>
                <a:lnTo>
                  <a:pt x="444990" y="713941"/>
                </a:lnTo>
                <a:lnTo>
                  <a:pt x="437287" y="707950"/>
                </a:lnTo>
                <a:lnTo>
                  <a:pt x="433007" y="703670"/>
                </a:lnTo>
                <a:lnTo>
                  <a:pt x="427017" y="698533"/>
                </a:lnTo>
                <a:lnTo>
                  <a:pt x="414177" y="698533"/>
                </a:lnTo>
                <a:lnTo>
                  <a:pt x="413320" y="699390"/>
                </a:lnTo>
                <a:lnTo>
                  <a:pt x="412464" y="699390"/>
                </a:lnTo>
                <a:lnTo>
                  <a:pt x="411607" y="699390"/>
                </a:lnTo>
                <a:lnTo>
                  <a:pt x="410750" y="699390"/>
                </a:lnTo>
                <a:lnTo>
                  <a:pt x="409897" y="699390"/>
                </a:lnTo>
                <a:lnTo>
                  <a:pt x="409041" y="699390"/>
                </a:lnTo>
                <a:lnTo>
                  <a:pt x="407327" y="698533"/>
                </a:lnTo>
                <a:lnTo>
                  <a:pt x="387641" y="687406"/>
                </a:lnTo>
                <a:lnTo>
                  <a:pt x="385070" y="685693"/>
                </a:lnTo>
                <a:lnTo>
                  <a:pt x="384217" y="683981"/>
                </a:lnTo>
                <a:lnTo>
                  <a:pt x="382504" y="681413"/>
                </a:lnTo>
                <a:lnTo>
                  <a:pt x="370521" y="660870"/>
                </a:lnTo>
                <a:lnTo>
                  <a:pt x="370521" y="660013"/>
                </a:lnTo>
                <a:lnTo>
                  <a:pt x="370521" y="658302"/>
                </a:lnTo>
                <a:lnTo>
                  <a:pt x="370521" y="657446"/>
                </a:lnTo>
                <a:lnTo>
                  <a:pt x="369664" y="656590"/>
                </a:lnTo>
                <a:lnTo>
                  <a:pt x="367098" y="653166"/>
                </a:lnTo>
                <a:lnTo>
                  <a:pt x="366241" y="651453"/>
                </a:lnTo>
                <a:lnTo>
                  <a:pt x="355110" y="638613"/>
                </a:lnTo>
                <a:lnTo>
                  <a:pt x="338847" y="626630"/>
                </a:lnTo>
                <a:lnTo>
                  <a:pt x="329430" y="619782"/>
                </a:lnTo>
                <a:lnTo>
                  <a:pt x="328578" y="618926"/>
                </a:lnTo>
                <a:lnTo>
                  <a:pt x="327721" y="618926"/>
                </a:lnTo>
                <a:lnTo>
                  <a:pt x="323441" y="618926"/>
                </a:lnTo>
                <a:lnTo>
                  <a:pt x="321727" y="619782"/>
                </a:lnTo>
                <a:lnTo>
                  <a:pt x="320870" y="620638"/>
                </a:lnTo>
                <a:lnTo>
                  <a:pt x="320018" y="621493"/>
                </a:lnTo>
                <a:lnTo>
                  <a:pt x="319161" y="623206"/>
                </a:lnTo>
                <a:lnTo>
                  <a:pt x="319161" y="624062"/>
                </a:lnTo>
                <a:lnTo>
                  <a:pt x="314024" y="636046"/>
                </a:lnTo>
                <a:lnTo>
                  <a:pt x="299471" y="647173"/>
                </a:lnTo>
                <a:lnTo>
                  <a:pt x="288344" y="655733"/>
                </a:lnTo>
                <a:lnTo>
                  <a:pt x="286631" y="656590"/>
                </a:lnTo>
                <a:lnTo>
                  <a:pt x="285778" y="656590"/>
                </a:lnTo>
                <a:lnTo>
                  <a:pt x="278071" y="657446"/>
                </a:lnTo>
                <a:lnTo>
                  <a:pt x="274648" y="657446"/>
                </a:lnTo>
                <a:lnTo>
                  <a:pt x="262664" y="657446"/>
                </a:lnTo>
                <a:lnTo>
                  <a:pt x="259241" y="657446"/>
                </a:lnTo>
                <a:lnTo>
                  <a:pt x="259241" y="654877"/>
                </a:lnTo>
                <a:lnTo>
                  <a:pt x="260098" y="638613"/>
                </a:lnTo>
                <a:lnTo>
                  <a:pt x="260098" y="634333"/>
                </a:lnTo>
                <a:lnTo>
                  <a:pt x="260098" y="631766"/>
                </a:lnTo>
                <a:lnTo>
                  <a:pt x="260951" y="630053"/>
                </a:lnTo>
                <a:lnTo>
                  <a:pt x="263521" y="627486"/>
                </a:lnTo>
                <a:lnTo>
                  <a:pt x="264378" y="625773"/>
                </a:lnTo>
                <a:lnTo>
                  <a:pt x="265231" y="622350"/>
                </a:lnTo>
                <a:lnTo>
                  <a:pt x="265231" y="619782"/>
                </a:lnTo>
                <a:lnTo>
                  <a:pt x="265231" y="618070"/>
                </a:lnTo>
                <a:lnTo>
                  <a:pt x="262664" y="612933"/>
                </a:lnTo>
                <a:lnTo>
                  <a:pt x="260951" y="610366"/>
                </a:lnTo>
                <a:lnTo>
                  <a:pt x="242121" y="590678"/>
                </a:lnTo>
                <a:lnTo>
                  <a:pt x="222431" y="571846"/>
                </a:lnTo>
                <a:lnTo>
                  <a:pt x="217298" y="568422"/>
                </a:lnTo>
                <a:lnTo>
                  <a:pt x="209591" y="564142"/>
                </a:lnTo>
                <a:lnTo>
                  <a:pt x="197608" y="556438"/>
                </a:lnTo>
                <a:lnTo>
                  <a:pt x="177065" y="540174"/>
                </a:lnTo>
                <a:lnTo>
                  <a:pt x="174499" y="537606"/>
                </a:lnTo>
                <a:lnTo>
                  <a:pt x="171071" y="534182"/>
                </a:lnTo>
                <a:lnTo>
                  <a:pt x="167648" y="529902"/>
                </a:lnTo>
                <a:lnTo>
                  <a:pt x="156522" y="518774"/>
                </a:lnTo>
                <a:lnTo>
                  <a:pt x="154808" y="517062"/>
                </a:lnTo>
                <a:lnTo>
                  <a:pt x="130842" y="499087"/>
                </a:lnTo>
                <a:lnTo>
                  <a:pt x="127419" y="497374"/>
                </a:lnTo>
                <a:lnTo>
                  <a:pt x="119712" y="495662"/>
                </a:lnTo>
                <a:lnTo>
                  <a:pt x="107729" y="495662"/>
                </a:lnTo>
                <a:lnTo>
                  <a:pt x="86329" y="497374"/>
                </a:lnTo>
                <a:lnTo>
                  <a:pt x="84619" y="498231"/>
                </a:lnTo>
                <a:lnTo>
                  <a:pt x="80339" y="501654"/>
                </a:lnTo>
                <a:lnTo>
                  <a:pt x="79482" y="503367"/>
                </a:lnTo>
                <a:lnTo>
                  <a:pt x="74346" y="510214"/>
                </a:lnTo>
                <a:lnTo>
                  <a:pt x="73489" y="511927"/>
                </a:lnTo>
                <a:lnTo>
                  <a:pt x="73489" y="514494"/>
                </a:lnTo>
                <a:lnTo>
                  <a:pt x="73489" y="516207"/>
                </a:lnTo>
                <a:lnTo>
                  <a:pt x="73489" y="519631"/>
                </a:lnTo>
                <a:lnTo>
                  <a:pt x="72632" y="521342"/>
                </a:lnTo>
                <a:lnTo>
                  <a:pt x="66642" y="527334"/>
                </a:lnTo>
                <a:lnTo>
                  <a:pt x="64929" y="528191"/>
                </a:lnTo>
                <a:lnTo>
                  <a:pt x="63219" y="529046"/>
                </a:lnTo>
                <a:lnTo>
                  <a:pt x="61506" y="529902"/>
                </a:lnTo>
                <a:lnTo>
                  <a:pt x="48666" y="527334"/>
                </a:lnTo>
                <a:lnTo>
                  <a:pt x="46954" y="526478"/>
                </a:lnTo>
                <a:lnTo>
                  <a:pt x="45243" y="525622"/>
                </a:lnTo>
                <a:lnTo>
                  <a:pt x="44386" y="525622"/>
                </a:lnTo>
                <a:lnTo>
                  <a:pt x="39249" y="526478"/>
                </a:lnTo>
                <a:lnTo>
                  <a:pt x="16994" y="528191"/>
                </a:lnTo>
                <a:lnTo>
                  <a:pt x="15283" y="528191"/>
                </a:lnTo>
                <a:lnTo>
                  <a:pt x="11857" y="527334"/>
                </a:lnTo>
                <a:lnTo>
                  <a:pt x="11003" y="527334"/>
                </a:lnTo>
                <a:lnTo>
                  <a:pt x="9289" y="526478"/>
                </a:lnTo>
                <a:lnTo>
                  <a:pt x="6723" y="524766"/>
                </a:lnTo>
                <a:lnTo>
                  <a:pt x="5009" y="523911"/>
                </a:lnTo>
                <a:lnTo>
                  <a:pt x="4154" y="523054"/>
                </a:lnTo>
                <a:lnTo>
                  <a:pt x="4154" y="519631"/>
                </a:lnTo>
                <a:lnTo>
                  <a:pt x="5009" y="518774"/>
                </a:lnTo>
                <a:lnTo>
                  <a:pt x="5009" y="516207"/>
                </a:lnTo>
                <a:lnTo>
                  <a:pt x="5009" y="515351"/>
                </a:lnTo>
                <a:lnTo>
                  <a:pt x="4154" y="514494"/>
                </a:lnTo>
                <a:lnTo>
                  <a:pt x="2443" y="513638"/>
                </a:lnTo>
                <a:lnTo>
                  <a:pt x="1586" y="512782"/>
                </a:lnTo>
                <a:lnTo>
                  <a:pt x="-3551" y="511071"/>
                </a:lnTo>
                <a:lnTo>
                  <a:pt x="729" y="510214"/>
                </a:lnTo>
                <a:lnTo>
                  <a:pt x="5866" y="508502"/>
                </a:lnTo>
                <a:lnTo>
                  <a:pt x="9289" y="506791"/>
                </a:lnTo>
                <a:lnTo>
                  <a:pt x="16137" y="502511"/>
                </a:lnTo>
                <a:lnTo>
                  <a:pt x="18706" y="500798"/>
                </a:lnTo>
                <a:lnTo>
                  <a:pt x="40963" y="480254"/>
                </a:lnTo>
                <a:lnTo>
                  <a:pt x="43529" y="477687"/>
                </a:lnTo>
                <a:lnTo>
                  <a:pt x="44386" y="475974"/>
                </a:lnTo>
                <a:lnTo>
                  <a:pt x="44386" y="475118"/>
                </a:lnTo>
                <a:lnTo>
                  <a:pt x="45243" y="465703"/>
                </a:lnTo>
                <a:lnTo>
                  <a:pt x="45243" y="460567"/>
                </a:lnTo>
                <a:lnTo>
                  <a:pt x="45243" y="459711"/>
                </a:lnTo>
                <a:lnTo>
                  <a:pt x="46097" y="457998"/>
                </a:lnTo>
                <a:lnTo>
                  <a:pt x="48666" y="452863"/>
                </a:lnTo>
                <a:lnTo>
                  <a:pt x="50377" y="450294"/>
                </a:lnTo>
                <a:lnTo>
                  <a:pt x="51234" y="448583"/>
                </a:lnTo>
                <a:lnTo>
                  <a:pt x="52946" y="446871"/>
                </a:lnTo>
                <a:lnTo>
                  <a:pt x="54657" y="446014"/>
                </a:lnTo>
                <a:lnTo>
                  <a:pt x="57226" y="445158"/>
                </a:lnTo>
                <a:lnTo>
                  <a:pt x="60649" y="444303"/>
                </a:lnTo>
                <a:lnTo>
                  <a:pt x="65786" y="443447"/>
                </a:lnTo>
                <a:lnTo>
                  <a:pt x="75202" y="443447"/>
                </a:lnTo>
                <a:lnTo>
                  <a:pt x="79482" y="441734"/>
                </a:lnTo>
                <a:lnTo>
                  <a:pt x="81192" y="440879"/>
                </a:lnTo>
                <a:lnTo>
                  <a:pt x="82905" y="440023"/>
                </a:lnTo>
                <a:lnTo>
                  <a:pt x="84619" y="438311"/>
                </a:lnTo>
                <a:lnTo>
                  <a:pt x="86329" y="436599"/>
                </a:lnTo>
                <a:lnTo>
                  <a:pt x="90609" y="432319"/>
                </a:lnTo>
                <a:lnTo>
                  <a:pt x="112008" y="408351"/>
                </a:lnTo>
                <a:lnTo>
                  <a:pt x="128272" y="393799"/>
                </a:lnTo>
                <a:lnTo>
                  <a:pt x="147105" y="374111"/>
                </a:lnTo>
                <a:lnTo>
                  <a:pt x="147105" y="373255"/>
                </a:lnTo>
                <a:lnTo>
                  <a:pt x="147962" y="371543"/>
                </a:lnTo>
                <a:lnTo>
                  <a:pt x="153099" y="361272"/>
                </a:lnTo>
                <a:lnTo>
                  <a:pt x="153099" y="359559"/>
                </a:lnTo>
                <a:lnTo>
                  <a:pt x="153099" y="358703"/>
                </a:lnTo>
                <a:lnTo>
                  <a:pt x="153099" y="356135"/>
                </a:lnTo>
                <a:lnTo>
                  <a:pt x="153099" y="355279"/>
                </a:lnTo>
                <a:lnTo>
                  <a:pt x="153951" y="351855"/>
                </a:lnTo>
                <a:lnTo>
                  <a:pt x="154808" y="350143"/>
                </a:lnTo>
                <a:lnTo>
                  <a:pt x="157379" y="346719"/>
                </a:lnTo>
                <a:lnTo>
                  <a:pt x="161659" y="341583"/>
                </a:lnTo>
                <a:lnTo>
                  <a:pt x="163368" y="340727"/>
                </a:lnTo>
                <a:lnTo>
                  <a:pt x="165939" y="338159"/>
                </a:lnTo>
                <a:lnTo>
                  <a:pt x="171928" y="334735"/>
                </a:lnTo>
                <a:lnTo>
                  <a:pt x="175351" y="333023"/>
                </a:lnTo>
                <a:lnTo>
                  <a:pt x="189048" y="329599"/>
                </a:lnTo>
                <a:lnTo>
                  <a:pt x="189905" y="327888"/>
                </a:lnTo>
                <a:lnTo>
                  <a:pt x="191619" y="324463"/>
                </a:lnTo>
                <a:lnTo>
                  <a:pt x="209591" y="289368"/>
                </a:lnTo>
                <a:lnTo>
                  <a:pt x="209591" y="285944"/>
                </a:lnTo>
                <a:lnTo>
                  <a:pt x="209591" y="284232"/>
                </a:lnTo>
                <a:lnTo>
                  <a:pt x="209591" y="283375"/>
                </a:lnTo>
                <a:lnTo>
                  <a:pt x="210448" y="281664"/>
                </a:lnTo>
                <a:lnTo>
                  <a:pt x="212162" y="280808"/>
                </a:lnTo>
                <a:lnTo>
                  <a:pt x="213871" y="279952"/>
                </a:lnTo>
                <a:lnTo>
                  <a:pt x="230138" y="272248"/>
                </a:lnTo>
                <a:lnTo>
                  <a:pt x="247258" y="255984"/>
                </a:lnTo>
                <a:lnTo>
                  <a:pt x="255818" y="245712"/>
                </a:lnTo>
                <a:lnTo>
                  <a:pt x="260951" y="233728"/>
                </a:lnTo>
                <a:lnTo>
                  <a:pt x="274648" y="214896"/>
                </a:lnTo>
                <a:lnTo>
                  <a:pt x="275504" y="214040"/>
                </a:lnTo>
                <a:lnTo>
                  <a:pt x="277218" y="213184"/>
                </a:lnTo>
                <a:lnTo>
                  <a:pt x="278928" y="212328"/>
                </a:lnTo>
                <a:lnTo>
                  <a:pt x="279784" y="212328"/>
                </a:lnTo>
                <a:lnTo>
                  <a:pt x="282351" y="212328"/>
                </a:lnTo>
                <a:lnTo>
                  <a:pt x="285778" y="212328"/>
                </a:lnTo>
                <a:lnTo>
                  <a:pt x="302041" y="214040"/>
                </a:lnTo>
                <a:lnTo>
                  <a:pt x="302898" y="214896"/>
                </a:lnTo>
                <a:lnTo>
                  <a:pt x="303751" y="216608"/>
                </a:lnTo>
                <a:lnTo>
                  <a:pt x="303751" y="218320"/>
                </a:lnTo>
                <a:lnTo>
                  <a:pt x="303751" y="219176"/>
                </a:lnTo>
                <a:lnTo>
                  <a:pt x="304607" y="221744"/>
                </a:lnTo>
                <a:lnTo>
                  <a:pt x="305464" y="222600"/>
                </a:lnTo>
                <a:lnTo>
                  <a:pt x="306321" y="222600"/>
                </a:lnTo>
                <a:lnTo>
                  <a:pt x="307178" y="222600"/>
                </a:lnTo>
                <a:lnTo>
                  <a:pt x="308031" y="221744"/>
                </a:lnTo>
                <a:lnTo>
                  <a:pt x="308887" y="220032"/>
                </a:lnTo>
                <a:lnTo>
                  <a:pt x="309744" y="218320"/>
                </a:lnTo>
                <a:lnTo>
                  <a:pt x="312311" y="211472"/>
                </a:lnTo>
                <a:lnTo>
                  <a:pt x="312311" y="208904"/>
                </a:lnTo>
                <a:lnTo>
                  <a:pt x="312311" y="207192"/>
                </a:lnTo>
                <a:lnTo>
                  <a:pt x="312311" y="206336"/>
                </a:lnTo>
                <a:lnTo>
                  <a:pt x="310601" y="203768"/>
                </a:lnTo>
                <a:lnTo>
                  <a:pt x="309744" y="202912"/>
                </a:lnTo>
                <a:lnTo>
                  <a:pt x="308031" y="202056"/>
                </a:lnTo>
                <a:lnTo>
                  <a:pt x="303751" y="200344"/>
                </a:lnTo>
                <a:lnTo>
                  <a:pt x="296047" y="196920"/>
                </a:lnTo>
                <a:lnTo>
                  <a:pt x="295191" y="196064"/>
                </a:lnTo>
                <a:lnTo>
                  <a:pt x="294338" y="195208"/>
                </a:lnTo>
                <a:lnTo>
                  <a:pt x="294338" y="194352"/>
                </a:lnTo>
                <a:lnTo>
                  <a:pt x="294338" y="193496"/>
                </a:lnTo>
                <a:lnTo>
                  <a:pt x="295191" y="191784"/>
                </a:lnTo>
                <a:lnTo>
                  <a:pt x="296047" y="190928"/>
                </a:lnTo>
                <a:lnTo>
                  <a:pt x="297761" y="190073"/>
                </a:lnTo>
                <a:lnTo>
                  <a:pt x="300327" y="189216"/>
                </a:lnTo>
                <a:lnTo>
                  <a:pt x="305464" y="188360"/>
                </a:lnTo>
                <a:lnTo>
                  <a:pt x="310601" y="185793"/>
                </a:lnTo>
                <a:lnTo>
                  <a:pt x="317447" y="180656"/>
                </a:lnTo>
                <a:lnTo>
                  <a:pt x="318304" y="179800"/>
                </a:lnTo>
                <a:lnTo>
                  <a:pt x="319161" y="178088"/>
                </a:lnTo>
                <a:lnTo>
                  <a:pt x="319161" y="176376"/>
                </a:lnTo>
                <a:lnTo>
                  <a:pt x="326007" y="174664"/>
                </a:lnTo>
                <a:lnTo>
                  <a:pt x="348264" y="166960"/>
                </a:lnTo>
                <a:lnTo>
                  <a:pt x="359390" y="157544"/>
                </a:lnTo>
                <a:lnTo>
                  <a:pt x="360247" y="156688"/>
                </a:lnTo>
                <a:lnTo>
                  <a:pt x="360247" y="154120"/>
                </a:lnTo>
                <a:lnTo>
                  <a:pt x="359390" y="151553"/>
                </a:lnTo>
                <a:lnTo>
                  <a:pt x="359390" y="150696"/>
                </a:lnTo>
                <a:lnTo>
                  <a:pt x="359390" y="149840"/>
                </a:lnTo>
                <a:lnTo>
                  <a:pt x="360247" y="148129"/>
                </a:lnTo>
                <a:lnTo>
                  <a:pt x="367950" y="140424"/>
                </a:lnTo>
                <a:lnTo>
                  <a:pt x="369664" y="139569"/>
                </a:lnTo>
                <a:lnTo>
                  <a:pt x="391064" y="129296"/>
                </a:lnTo>
                <a:lnTo>
                  <a:pt x="393630" y="129296"/>
                </a:lnTo>
                <a:lnTo>
                  <a:pt x="410750" y="127584"/>
                </a:lnTo>
                <a:lnTo>
                  <a:pt x="411607" y="127584"/>
                </a:lnTo>
                <a:lnTo>
                  <a:pt x="417600" y="125873"/>
                </a:lnTo>
                <a:lnTo>
                  <a:pt x="435577" y="110465"/>
                </a:lnTo>
                <a:lnTo>
                  <a:pt x="436430" y="107896"/>
                </a:lnTo>
                <a:lnTo>
                  <a:pt x="437287" y="106185"/>
                </a:lnTo>
                <a:lnTo>
                  <a:pt x="437287" y="99336"/>
                </a:lnTo>
                <a:lnTo>
                  <a:pt x="450127" y="78793"/>
                </a:lnTo>
                <a:lnTo>
                  <a:pt x="450983" y="77081"/>
                </a:lnTo>
                <a:lnTo>
                  <a:pt x="451840" y="76225"/>
                </a:lnTo>
                <a:lnTo>
                  <a:pt x="452697" y="76225"/>
                </a:lnTo>
                <a:lnTo>
                  <a:pt x="453550" y="76225"/>
                </a:lnTo>
                <a:lnTo>
                  <a:pt x="454407" y="76225"/>
                </a:lnTo>
                <a:lnTo>
                  <a:pt x="455263" y="77081"/>
                </a:lnTo>
                <a:lnTo>
                  <a:pt x="455263" y="77936"/>
                </a:lnTo>
                <a:lnTo>
                  <a:pt x="455263" y="78793"/>
                </a:lnTo>
                <a:lnTo>
                  <a:pt x="455263" y="79649"/>
                </a:lnTo>
                <a:lnTo>
                  <a:pt x="455263" y="80505"/>
                </a:lnTo>
                <a:lnTo>
                  <a:pt x="455263" y="81360"/>
                </a:lnTo>
                <a:lnTo>
                  <a:pt x="456120" y="82216"/>
                </a:lnTo>
                <a:lnTo>
                  <a:pt x="456977" y="82216"/>
                </a:lnTo>
                <a:lnTo>
                  <a:pt x="459543" y="82216"/>
                </a:lnTo>
                <a:lnTo>
                  <a:pt x="471526" y="80505"/>
                </a:lnTo>
                <a:lnTo>
                  <a:pt x="472383" y="80505"/>
                </a:lnTo>
                <a:lnTo>
                  <a:pt x="481800" y="76225"/>
                </a:lnTo>
                <a:lnTo>
                  <a:pt x="498063" y="69376"/>
                </a:lnTo>
                <a:lnTo>
                  <a:pt x="510903" y="65953"/>
                </a:lnTo>
                <a:lnTo>
                  <a:pt x="526309" y="64241"/>
                </a:lnTo>
                <a:lnTo>
                  <a:pt x="537440" y="59961"/>
                </a:lnTo>
                <a:lnTo>
                  <a:pt x="538297" y="59105"/>
                </a:lnTo>
                <a:lnTo>
                  <a:pt x="540006" y="58249"/>
                </a:lnTo>
                <a:lnTo>
                  <a:pt x="546857" y="52256"/>
                </a:lnTo>
                <a:lnTo>
                  <a:pt x="560549" y="36849"/>
                </a:lnTo>
                <a:lnTo>
                  <a:pt x="561406" y="36849"/>
                </a:lnTo>
                <a:lnTo>
                  <a:pt x="564829" y="36849"/>
                </a:lnTo>
                <a:lnTo>
                  <a:pt x="566543" y="35993"/>
                </a:lnTo>
                <a:lnTo>
                  <a:pt x="569109" y="35137"/>
                </a:lnTo>
                <a:lnTo>
                  <a:pt x="572536" y="32569"/>
                </a:lnTo>
                <a:lnTo>
                  <a:pt x="575960" y="30001"/>
                </a:lnTo>
                <a:lnTo>
                  <a:pt x="576816" y="29145"/>
                </a:lnTo>
                <a:lnTo>
                  <a:pt x="579383" y="25721"/>
                </a:lnTo>
                <a:lnTo>
                  <a:pt x="580240" y="24009"/>
                </a:lnTo>
                <a:lnTo>
                  <a:pt x="582806" y="19729"/>
                </a:lnTo>
                <a:lnTo>
                  <a:pt x="583663" y="18873"/>
                </a:lnTo>
                <a:lnTo>
                  <a:pt x="600783" y="13737"/>
                </a:lnTo>
                <a:lnTo>
                  <a:pt x="607629" y="12881"/>
                </a:lnTo>
                <a:lnTo>
                  <a:pt x="611056" y="16305"/>
                </a:lnTo>
                <a:lnTo>
                  <a:pt x="623039" y="17161"/>
                </a:lnTo>
                <a:lnTo>
                  <a:pt x="647862" y="19729"/>
                </a:lnTo>
                <a:lnTo>
                  <a:pt x="674399" y="11169"/>
                </a:lnTo>
                <a:lnTo>
                  <a:pt x="681245" y="8601"/>
                </a:lnTo>
                <a:lnTo>
                  <a:pt x="682102" y="7745"/>
                </a:lnTo>
                <a:lnTo>
                  <a:pt x="682959" y="6034"/>
                </a:lnTo>
                <a:lnTo>
                  <a:pt x="683816" y="3465"/>
                </a:lnTo>
                <a:lnTo>
                  <a:pt x="683816" y="2609"/>
                </a:lnTo>
                <a:lnTo>
                  <a:pt x="684668" y="1754"/>
                </a:lnTo>
                <a:lnTo>
                  <a:pt x="685525" y="41"/>
                </a:lnTo>
                <a:lnTo>
                  <a:pt x="686382" y="-815"/>
                </a:lnTo>
                <a:lnTo>
                  <a:pt x="687239" y="-815"/>
                </a:lnTo>
                <a:lnTo>
                  <a:pt x="688096" y="-815"/>
                </a:lnTo>
                <a:lnTo>
                  <a:pt x="699222" y="3465"/>
                </a:lnTo>
                <a:lnTo>
                  <a:pt x="700079" y="3465"/>
                </a:lnTo>
                <a:lnTo>
                  <a:pt x="700936" y="4321"/>
                </a:lnTo>
                <a:lnTo>
                  <a:pt x="701788" y="5177"/>
                </a:lnTo>
                <a:lnTo>
                  <a:pt x="701788" y="6034"/>
                </a:lnTo>
                <a:lnTo>
                  <a:pt x="701788" y="6889"/>
                </a:lnTo>
                <a:lnTo>
                  <a:pt x="701788" y="7745"/>
                </a:lnTo>
                <a:lnTo>
                  <a:pt x="700079" y="12881"/>
                </a:lnTo>
                <a:lnTo>
                  <a:pt x="699222" y="14593"/>
                </a:lnTo>
                <a:lnTo>
                  <a:pt x="708639" y="14593"/>
                </a:lnTo>
                <a:lnTo>
                  <a:pt x="730896" y="13737"/>
                </a:lnTo>
                <a:lnTo>
                  <a:pt x="733462" y="12881"/>
                </a:lnTo>
                <a:lnTo>
                  <a:pt x="747159" y="22297"/>
                </a:lnTo>
                <a:lnTo>
                  <a:pt x="748015" y="23153"/>
                </a:lnTo>
                <a:lnTo>
                  <a:pt x="748868" y="23153"/>
                </a:lnTo>
                <a:lnTo>
                  <a:pt x="750582" y="22297"/>
                </a:lnTo>
                <a:lnTo>
                  <a:pt x="759999" y="19729"/>
                </a:lnTo>
                <a:lnTo>
                  <a:pt x="775405" y="18873"/>
                </a:lnTo>
                <a:lnTo>
                  <a:pt x="789102" y="26577"/>
                </a:lnTo>
                <a:lnTo>
                  <a:pt x="795095" y="29145"/>
                </a:lnTo>
                <a:lnTo>
                  <a:pt x="804508" y="27433"/>
                </a:lnTo>
                <a:lnTo>
                  <a:pt x="821628" y="24865"/>
                </a:lnTo>
                <a:lnTo>
                  <a:pt x="837895" y="26577"/>
                </a:lnTo>
                <a:lnTo>
                  <a:pt x="858438" y="26577"/>
                </a:lnTo>
                <a:lnTo>
                  <a:pt x="865284" y="24865"/>
                </a:lnTo>
                <a:lnTo>
                  <a:pt x="866141" y="24865"/>
                </a:lnTo>
                <a:lnTo>
                  <a:pt x="866998" y="24865"/>
                </a:lnTo>
                <a:lnTo>
                  <a:pt x="867855" y="24865"/>
                </a:lnTo>
                <a:lnTo>
                  <a:pt x="880695" y="29145"/>
                </a:lnTo>
                <a:lnTo>
                  <a:pt x="890107" y="32569"/>
                </a:lnTo>
                <a:lnTo>
                  <a:pt x="890964" y="32569"/>
                </a:lnTo>
                <a:lnTo>
                  <a:pt x="915787" y="44553"/>
                </a:lnTo>
                <a:lnTo>
                  <a:pt x="917501" y="45409"/>
                </a:lnTo>
                <a:lnTo>
                  <a:pt x="918358" y="46265"/>
                </a:lnTo>
                <a:lnTo>
                  <a:pt x="918358" y="47121"/>
                </a:lnTo>
                <a:lnTo>
                  <a:pt x="918358" y="47976"/>
                </a:lnTo>
                <a:lnTo>
                  <a:pt x="920067" y="53113"/>
                </a:lnTo>
                <a:lnTo>
                  <a:pt x="926918" y="67665"/>
                </a:lnTo>
                <a:lnTo>
                  <a:pt x="928627" y="68521"/>
                </a:lnTo>
                <a:lnTo>
                  <a:pt x="929484" y="69376"/>
                </a:lnTo>
                <a:lnTo>
                  <a:pt x="944038" y="71089"/>
                </a:lnTo>
                <a:lnTo>
                  <a:pt x="944894" y="71089"/>
                </a:lnTo>
                <a:lnTo>
                  <a:pt x="945747" y="70233"/>
                </a:lnTo>
                <a:lnTo>
                  <a:pt x="946604" y="69376"/>
                </a:lnTo>
                <a:lnTo>
                  <a:pt x="946604" y="68521"/>
                </a:lnTo>
                <a:lnTo>
                  <a:pt x="946604" y="67665"/>
                </a:lnTo>
                <a:lnTo>
                  <a:pt x="945747" y="65953"/>
                </a:lnTo>
                <a:lnTo>
                  <a:pt x="945747" y="64241"/>
                </a:lnTo>
                <a:lnTo>
                  <a:pt x="946604" y="63385"/>
                </a:lnTo>
                <a:lnTo>
                  <a:pt x="963724" y="61673"/>
                </a:lnTo>
                <a:lnTo>
                  <a:pt x="965437" y="62529"/>
                </a:lnTo>
                <a:lnTo>
                  <a:pt x="970574" y="65953"/>
                </a:lnTo>
                <a:lnTo>
                  <a:pt x="1000534" y="82216"/>
                </a:lnTo>
                <a:lnTo>
                  <a:pt x="1022787" y="95056"/>
                </a:lnTo>
                <a:lnTo>
                  <a:pt x="1032203" y="105329"/>
                </a:lnTo>
                <a:lnTo>
                  <a:pt x="1033060" y="106185"/>
                </a:lnTo>
                <a:lnTo>
                  <a:pt x="1037340" y="109609"/>
                </a:lnTo>
                <a:lnTo>
                  <a:pt x="1038197" y="109609"/>
                </a:lnTo>
                <a:lnTo>
                  <a:pt x="1039054" y="109609"/>
                </a:lnTo>
                <a:lnTo>
                  <a:pt x="1044186" y="108753"/>
                </a:lnTo>
                <a:lnTo>
                  <a:pt x="1045043" y="108753"/>
                </a:lnTo>
                <a:lnTo>
                  <a:pt x="1060454" y="117313"/>
                </a:lnTo>
                <a:lnTo>
                  <a:pt x="1061306" y="118169"/>
                </a:lnTo>
                <a:lnTo>
                  <a:pt x="1086134" y="143849"/>
                </a:lnTo>
                <a:lnTo>
                  <a:pt x="1092123" y="150696"/>
                </a:lnTo>
                <a:lnTo>
                  <a:pt x="1109243" y="170384"/>
                </a:lnTo>
                <a:lnTo>
                  <a:pt x="1110100" y="172096"/>
                </a:lnTo>
                <a:lnTo>
                  <a:pt x="1111813" y="177233"/>
                </a:lnTo>
                <a:lnTo>
                  <a:pt x="1114380" y="184936"/>
                </a:lnTo>
                <a:lnTo>
                  <a:pt x="1115237" y="185793"/>
                </a:lnTo>
                <a:lnTo>
                  <a:pt x="1137493" y="209760"/>
                </a:lnTo>
                <a:lnTo>
                  <a:pt x="1138346" y="210616"/>
                </a:lnTo>
                <a:lnTo>
                  <a:pt x="1146053" y="214040"/>
                </a:lnTo>
                <a:lnTo>
                  <a:pt x="1150333" y="214896"/>
                </a:lnTo>
                <a:lnTo>
                  <a:pt x="1180293" y="218320"/>
                </a:lnTo>
                <a:lnTo>
                  <a:pt x="1220522" y="224312"/>
                </a:lnTo>
                <a:lnTo>
                  <a:pt x="1235933" y="222600"/>
                </a:lnTo>
                <a:lnTo>
                  <a:pt x="1236785" y="221744"/>
                </a:lnTo>
                <a:lnTo>
                  <a:pt x="1241922" y="220032"/>
                </a:lnTo>
                <a:lnTo>
                  <a:pt x="1242779" y="220032"/>
                </a:lnTo>
                <a:lnTo>
                  <a:pt x="1277019" y="222600"/>
                </a:lnTo>
                <a:lnTo>
                  <a:pt x="1277876" y="223455"/>
                </a:lnTo>
                <a:lnTo>
                  <a:pt x="1282156" y="230304"/>
                </a:lnTo>
                <a:lnTo>
                  <a:pt x="1283865" y="235440"/>
                </a:lnTo>
                <a:lnTo>
                  <a:pt x="1287292" y="244855"/>
                </a:lnTo>
                <a:lnTo>
                  <a:pt x="1287292" y="246568"/>
                </a:lnTo>
                <a:lnTo>
                  <a:pt x="1265893" y="260264"/>
                </a:lnTo>
                <a:lnTo>
                  <a:pt x="1265036" y="261119"/>
                </a:lnTo>
                <a:lnTo>
                  <a:pt x="1264179" y="261119"/>
                </a:lnTo>
                <a:lnTo>
                  <a:pt x="1257333" y="263688"/>
                </a:lnTo>
                <a:lnTo>
                  <a:pt x="1253053" y="264544"/>
                </a:lnTo>
                <a:lnTo>
                  <a:pt x="1252196" y="264544"/>
                </a:lnTo>
                <a:lnTo>
                  <a:pt x="1250482" y="265399"/>
                </a:lnTo>
                <a:lnTo>
                  <a:pt x="1249625" y="267112"/>
                </a:lnTo>
                <a:lnTo>
                  <a:pt x="1248773" y="267968"/>
                </a:lnTo>
                <a:lnTo>
                  <a:pt x="1244493" y="278239"/>
                </a:lnTo>
                <a:lnTo>
                  <a:pt x="1243636" y="280808"/>
                </a:lnTo>
                <a:lnTo>
                  <a:pt x="1243636" y="284232"/>
                </a:lnTo>
                <a:lnTo>
                  <a:pt x="1243636" y="286799"/>
                </a:lnTo>
                <a:lnTo>
                  <a:pt x="1243636" y="290224"/>
                </a:lnTo>
                <a:lnTo>
                  <a:pt x="1244493" y="296215"/>
                </a:lnTo>
                <a:lnTo>
                  <a:pt x="1246202" y="303063"/>
                </a:lnTo>
                <a:lnTo>
                  <a:pt x="1246202" y="304775"/>
                </a:lnTo>
                <a:lnTo>
                  <a:pt x="1246202" y="307343"/>
                </a:lnTo>
                <a:lnTo>
                  <a:pt x="1245345" y="309055"/>
                </a:lnTo>
                <a:lnTo>
                  <a:pt x="1241922" y="318472"/>
                </a:lnTo>
                <a:lnTo>
                  <a:pt x="1236785" y="330455"/>
                </a:lnTo>
                <a:lnTo>
                  <a:pt x="1235933" y="331312"/>
                </a:lnTo>
                <a:lnTo>
                  <a:pt x="1230796" y="333023"/>
                </a:lnTo>
                <a:lnTo>
                  <a:pt x="1229082" y="332168"/>
                </a:lnTo>
                <a:lnTo>
                  <a:pt x="1228225" y="330455"/>
                </a:lnTo>
                <a:lnTo>
                  <a:pt x="1223945" y="333023"/>
                </a:lnTo>
                <a:lnTo>
                  <a:pt x="1215386" y="341583"/>
                </a:lnTo>
                <a:lnTo>
                  <a:pt x="1210253" y="348432"/>
                </a:lnTo>
                <a:lnTo>
                  <a:pt x="1209396" y="358703"/>
                </a:lnTo>
                <a:lnTo>
                  <a:pt x="1209396" y="361272"/>
                </a:lnTo>
                <a:lnTo>
                  <a:pt x="1209396" y="362127"/>
                </a:lnTo>
                <a:lnTo>
                  <a:pt x="1210253" y="363839"/>
                </a:lnTo>
                <a:lnTo>
                  <a:pt x="1227373" y="372399"/>
                </a:lnTo>
                <a:lnTo>
                  <a:pt x="1228225" y="372399"/>
                </a:lnTo>
                <a:lnTo>
                  <a:pt x="1229082" y="372399"/>
                </a:lnTo>
                <a:lnTo>
                  <a:pt x="1229939" y="371543"/>
                </a:lnTo>
                <a:lnTo>
                  <a:pt x="1229939" y="370687"/>
                </a:lnTo>
                <a:lnTo>
                  <a:pt x="1229939" y="368119"/>
                </a:lnTo>
                <a:lnTo>
                  <a:pt x="1229082" y="365552"/>
                </a:lnTo>
                <a:lnTo>
                  <a:pt x="1228225" y="362983"/>
                </a:lnTo>
                <a:lnTo>
                  <a:pt x="1227373" y="362127"/>
                </a:lnTo>
                <a:lnTo>
                  <a:pt x="1226516" y="361272"/>
                </a:lnTo>
                <a:lnTo>
                  <a:pt x="1227373" y="352712"/>
                </a:lnTo>
                <a:lnTo>
                  <a:pt x="1241922" y="345007"/>
                </a:lnTo>
                <a:lnTo>
                  <a:pt x="1242779" y="345007"/>
                </a:lnTo>
                <a:lnTo>
                  <a:pt x="1245345" y="345007"/>
                </a:lnTo>
                <a:lnTo>
                  <a:pt x="1247059" y="345863"/>
                </a:lnTo>
                <a:lnTo>
                  <a:pt x="1249625" y="346719"/>
                </a:lnTo>
                <a:lnTo>
                  <a:pt x="1252196" y="347575"/>
                </a:lnTo>
                <a:lnTo>
                  <a:pt x="1257333" y="350143"/>
                </a:lnTo>
                <a:lnTo>
                  <a:pt x="1259899" y="351855"/>
                </a:lnTo>
                <a:lnTo>
                  <a:pt x="1260756" y="353567"/>
                </a:lnTo>
                <a:lnTo>
                  <a:pt x="1260756" y="354423"/>
                </a:lnTo>
                <a:lnTo>
                  <a:pt x="1263322" y="357847"/>
                </a:lnTo>
                <a:lnTo>
                  <a:pt x="1265893" y="360415"/>
                </a:lnTo>
                <a:lnTo>
                  <a:pt x="1277876" y="368119"/>
                </a:lnTo>
                <a:lnTo>
                  <a:pt x="1282156" y="368119"/>
                </a:lnTo>
                <a:lnTo>
                  <a:pt x="1274453" y="375823"/>
                </a:lnTo>
                <a:lnTo>
                  <a:pt x="1268459" y="383527"/>
                </a:lnTo>
                <a:lnTo>
                  <a:pt x="1266745" y="386095"/>
                </a:lnTo>
                <a:lnTo>
                  <a:pt x="1249625" y="411774"/>
                </a:lnTo>
                <a:lnTo>
                  <a:pt x="1242779" y="423759"/>
                </a:lnTo>
                <a:lnTo>
                  <a:pt x="1227373" y="450294"/>
                </a:lnTo>
                <a:lnTo>
                  <a:pt x="1224802" y="454574"/>
                </a:lnTo>
                <a:lnTo>
                  <a:pt x="1223945" y="457143"/>
                </a:lnTo>
                <a:lnTo>
                  <a:pt x="1220522" y="463134"/>
                </a:lnTo>
                <a:lnTo>
                  <a:pt x="1219666" y="464847"/>
                </a:lnTo>
                <a:lnTo>
                  <a:pt x="1205116" y="500798"/>
                </a:lnTo>
                <a:lnTo>
                  <a:pt x="1196556" y="523911"/>
                </a:lnTo>
                <a:lnTo>
                  <a:pt x="1195699" y="527334"/>
                </a:lnTo>
                <a:lnTo>
                  <a:pt x="1194842" y="530758"/>
                </a:lnTo>
                <a:lnTo>
                  <a:pt x="1192276" y="537606"/>
                </a:lnTo>
                <a:lnTo>
                  <a:pt x="1191419" y="540174"/>
                </a:lnTo>
                <a:lnTo>
                  <a:pt x="1189706" y="543598"/>
                </a:lnTo>
                <a:lnTo>
                  <a:pt x="1182859" y="555582"/>
                </a:lnTo>
                <a:lnTo>
                  <a:pt x="1173443" y="570990"/>
                </a:lnTo>
                <a:lnTo>
                  <a:pt x="1165739" y="581262"/>
                </a:lnTo>
                <a:lnTo>
                  <a:pt x="1164026" y="582974"/>
                </a:lnTo>
                <a:lnTo>
                  <a:pt x="1155466" y="594102"/>
                </a:lnTo>
                <a:lnTo>
                  <a:pt x="1129786" y="629197"/>
                </a:lnTo>
                <a:lnTo>
                  <a:pt x="1128077" y="631766"/>
                </a:lnTo>
                <a:lnTo>
                  <a:pt x="1126363" y="635190"/>
                </a:lnTo>
                <a:lnTo>
                  <a:pt x="1126363" y="636046"/>
                </a:lnTo>
                <a:lnTo>
                  <a:pt x="1122940" y="642037"/>
                </a:lnTo>
                <a:lnTo>
                  <a:pt x="1122083" y="643750"/>
                </a:lnTo>
                <a:lnTo>
                  <a:pt x="1116093" y="651453"/>
                </a:lnTo>
                <a:lnTo>
                  <a:pt x="1110957" y="658302"/>
                </a:lnTo>
                <a:lnTo>
                  <a:pt x="1094694" y="675421"/>
                </a:lnTo>
                <a:lnTo>
                  <a:pt x="1083563" y="687406"/>
                </a:lnTo>
                <a:lnTo>
                  <a:pt x="1063020" y="707950"/>
                </a:lnTo>
                <a:lnTo>
                  <a:pt x="1059597" y="711373"/>
                </a:lnTo>
                <a:lnTo>
                  <a:pt x="1048466" y="720790"/>
                </a:lnTo>
                <a:lnTo>
                  <a:pt x="1032203" y="733630"/>
                </a:lnTo>
                <a:lnTo>
                  <a:pt x="991974" y="764445"/>
                </a:lnTo>
                <a:lnTo>
                  <a:pt x="970574" y="776429"/>
                </a:lnTo>
                <a:lnTo>
                  <a:pt x="967147" y="778141"/>
                </a:lnTo>
                <a:lnTo>
                  <a:pt x="961157" y="779852"/>
                </a:lnTo>
                <a:lnTo>
                  <a:pt x="959444" y="780709"/>
                </a:lnTo>
                <a:lnTo>
                  <a:pt x="956877" y="782421"/>
                </a:lnTo>
                <a:lnTo>
                  <a:pt x="934621" y="793549"/>
                </a:lnTo>
                <a:lnTo>
                  <a:pt x="932054" y="795261"/>
                </a:lnTo>
                <a:lnTo>
                  <a:pt x="927774" y="797829"/>
                </a:lnTo>
                <a:lnTo>
                  <a:pt x="922638" y="801252"/>
                </a:lnTo>
                <a:lnTo>
                  <a:pt x="921781" y="802109"/>
                </a:lnTo>
                <a:lnTo>
                  <a:pt x="920924" y="803821"/>
                </a:lnTo>
                <a:lnTo>
                  <a:pt x="915787" y="810669"/>
                </a:lnTo>
                <a:lnTo>
                  <a:pt x="910655" y="817516"/>
                </a:lnTo>
                <a:lnTo>
                  <a:pt x="896101" y="836349"/>
                </a:lnTo>
                <a:lnTo>
                  <a:pt x="895244" y="837205"/>
                </a:lnTo>
                <a:lnTo>
                  <a:pt x="894387" y="837205"/>
                </a:lnTo>
                <a:lnTo>
                  <a:pt x="893535" y="836349"/>
                </a:lnTo>
                <a:lnTo>
                  <a:pt x="892678" y="834636"/>
                </a:lnTo>
                <a:lnTo>
                  <a:pt x="892678" y="833781"/>
                </a:lnTo>
                <a:lnTo>
                  <a:pt x="892678" y="830356"/>
                </a:lnTo>
                <a:lnTo>
                  <a:pt x="894387" y="826932"/>
                </a:lnTo>
                <a:lnTo>
                  <a:pt x="896101" y="824365"/>
                </a:lnTo>
                <a:lnTo>
                  <a:pt x="897815" y="821796"/>
                </a:lnTo>
                <a:lnTo>
                  <a:pt x="899524" y="819229"/>
                </a:lnTo>
                <a:lnTo>
                  <a:pt x="899524" y="818372"/>
                </a:lnTo>
                <a:lnTo>
                  <a:pt x="900381" y="815805"/>
                </a:lnTo>
                <a:lnTo>
                  <a:pt x="903804" y="799541"/>
                </a:lnTo>
                <a:lnTo>
                  <a:pt x="903804" y="798685"/>
                </a:lnTo>
                <a:lnTo>
                  <a:pt x="902947" y="796972"/>
                </a:lnTo>
                <a:lnTo>
                  <a:pt x="902095" y="796117"/>
                </a:lnTo>
                <a:lnTo>
                  <a:pt x="896958" y="790125"/>
                </a:lnTo>
                <a:lnTo>
                  <a:pt x="892678" y="785845"/>
                </a:lnTo>
                <a:lnTo>
                  <a:pt x="890107" y="783277"/>
                </a:lnTo>
                <a:lnTo>
                  <a:pt x="889255" y="781565"/>
                </a:lnTo>
                <a:lnTo>
                  <a:pt x="889255" y="780709"/>
                </a:lnTo>
                <a:lnTo>
                  <a:pt x="890107" y="778997"/>
                </a:lnTo>
                <a:lnTo>
                  <a:pt x="890964" y="778141"/>
                </a:lnTo>
                <a:lnTo>
                  <a:pt x="892678" y="777285"/>
                </a:lnTo>
                <a:lnTo>
                  <a:pt x="896101" y="776429"/>
                </a:lnTo>
                <a:lnTo>
                  <a:pt x="897815" y="776429"/>
                </a:lnTo>
                <a:lnTo>
                  <a:pt x="901238" y="777285"/>
                </a:lnTo>
                <a:lnTo>
                  <a:pt x="905518" y="778141"/>
                </a:lnTo>
                <a:lnTo>
                  <a:pt x="908084" y="778997"/>
                </a:lnTo>
                <a:lnTo>
                  <a:pt x="909798" y="779852"/>
                </a:lnTo>
                <a:lnTo>
                  <a:pt x="911507" y="780709"/>
                </a:lnTo>
                <a:lnTo>
                  <a:pt x="913221" y="781565"/>
                </a:lnTo>
                <a:lnTo>
                  <a:pt x="914935" y="783277"/>
                </a:lnTo>
                <a:lnTo>
                  <a:pt x="915787" y="784989"/>
                </a:lnTo>
                <a:lnTo>
                  <a:pt x="916644" y="785845"/>
                </a:lnTo>
                <a:lnTo>
                  <a:pt x="917501" y="786701"/>
                </a:lnTo>
                <a:lnTo>
                  <a:pt x="918358" y="787557"/>
                </a:lnTo>
                <a:lnTo>
                  <a:pt x="920924" y="788412"/>
                </a:lnTo>
                <a:lnTo>
                  <a:pt x="921781" y="788412"/>
                </a:lnTo>
                <a:lnTo>
                  <a:pt x="924347" y="788412"/>
                </a:lnTo>
                <a:lnTo>
                  <a:pt x="927774" y="787557"/>
                </a:lnTo>
                <a:lnTo>
                  <a:pt x="930341" y="786701"/>
                </a:lnTo>
                <a:lnTo>
                  <a:pt x="956021" y="774717"/>
                </a:lnTo>
                <a:lnTo>
                  <a:pt x="962014" y="770437"/>
                </a:lnTo>
                <a:lnTo>
                  <a:pt x="964581" y="767869"/>
                </a:lnTo>
                <a:lnTo>
                  <a:pt x="982557" y="748181"/>
                </a:lnTo>
                <a:lnTo>
                  <a:pt x="994540" y="734485"/>
                </a:lnTo>
                <a:lnTo>
                  <a:pt x="1001387" y="727637"/>
                </a:lnTo>
                <a:lnTo>
                  <a:pt x="1001387" y="728493"/>
                </a:lnTo>
                <a:lnTo>
                  <a:pt x="1002244" y="729350"/>
                </a:lnTo>
                <a:lnTo>
                  <a:pt x="1004814" y="730205"/>
                </a:lnTo>
                <a:lnTo>
                  <a:pt x="1005667" y="730205"/>
                </a:lnTo>
                <a:lnTo>
                  <a:pt x="1008237" y="730205"/>
                </a:lnTo>
                <a:lnTo>
                  <a:pt x="1011660" y="730205"/>
                </a:lnTo>
                <a:lnTo>
                  <a:pt x="1014227" y="730205"/>
                </a:lnTo>
                <a:lnTo>
                  <a:pt x="1016797" y="729350"/>
                </a:lnTo>
                <a:lnTo>
                  <a:pt x="1018507" y="728493"/>
                </a:lnTo>
                <a:lnTo>
                  <a:pt x="1026214" y="723357"/>
                </a:lnTo>
                <a:lnTo>
                  <a:pt x="1028780" y="720790"/>
                </a:lnTo>
                <a:lnTo>
                  <a:pt x="1032203" y="717365"/>
                </a:lnTo>
                <a:lnTo>
                  <a:pt x="1038197" y="709661"/>
                </a:lnTo>
                <a:lnTo>
                  <a:pt x="1039054" y="707950"/>
                </a:lnTo>
                <a:lnTo>
                  <a:pt x="1039906" y="706237"/>
                </a:lnTo>
                <a:lnTo>
                  <a:pt x="1042477" y="695110"/>
                </a:lnTo>
                <a:lnTo>
                  <a:pt x="1044186" y="688261"/>
                </a:lnTo>
                <a:lnTo>
                  <a:pt x="1044186" y="686550"/>
                </a:lnTo>
                <a:lnTo>
                  <a:pt x="1044186" y="683981"/>
                </a:lnTo>
                <a:lnTo>
                  <a:pt x="1043334" y="676277"/>
                </a:lnTo>
                <a:lnTo>
                  <a:pt x="1043334" y="672853"/>
                </a:lnTo>
                <a:lnTo>
                  <a:pt x="1043334" y="671997"/>
                </a:lnTo>
                <a:lnTo>
                  <a:pt x="1041620" y="668573"/>
                </a:lnTo>
                <a:lnTo>
                  <a:pt x="1041620" y="667717"/>
                </a:lnTo>
                <a:lnTo>
                  <a:pt x="1041620" y="665150"/>
                </a:lnTo>
                <a:lnTo>
                  <a:pt x="1042477" y="656590"/>
                </a:lnTo>
                <a:lnTo>
                  <a:pt x="1043334" y="654877"/>
                </a:lnTo>
                <a:lnTo>
                  <a:pt x="1043334" y="654022"/>
                </a:lnTo>
                <a:lnTo>
                  <a:pt x="1045043" y="653166"/>
                </a:lnTo>
                <a:lnTo>
                  <a:pt x="1059597" y="654022"/>
                </a:lnTo>
                <a:lnTo>
                  <a:pt x="1067300" y="656590"/>
                </a:lnTo>
                <a:lnTo>
                  <a:pt x="1067300" y="657446"/>
                </a:lnTo>
                <a:lnTo>
                  <a:pt x="1068157" y="663437"/>
                </a:lnTo>
                <a:lnTo>
                  <a:pt x="1068157" y="664293"/>
                </a:lnTo>
                <a:lnTo>
                  <a:pt x="1069014" y="665150"/>
                </a:lnTo>
                <a:lnTo>
                  <a:pt x="1072437" y="664293"/>
                </a:lnTo>
                <a:lnTo>
                  <a:pt x="1073294" y="663437"/>
                </a:lnTo>
                <a:lnTo>
                  <a:pt x="1074146" y="661726"/>
                </a:lnTo>
                <a:lnTo>
                  <a:pt x="1070723" y="649742"/>
                </a:lnTo>
                <a:lnTo>
                  <a:pt x="1070723" y="648886"/>
                </a:lnTo>
                <a:lnTo>
                  <a:pt x="1075860" y="630910"/>
                </a:lnTo>
                <a:lnTo>
                  <a:pt x="1080997" y="625773"/>
                </a:lnTo>
                <a:lnTo>
                  <a:pt x="1089557" y="622350"/>
                </a:lnTo>
                <a:lnTo>
                  <a:pt x="1105820" y="613790"/>
                </a:lnTo>
                <a:lnTo>
                  <a:pt x="1106677" y="612933"/>
                </a:lnTo>
                <a:lnTo>
                  <a:pt x="1109243" y="611222"/>
                </a:lnTo>
                <a:lnTo>
                  <a:pt x="1111813" y="608653"/>
                </a:lnTo>
                <a:lnTo>
                  <a:pt x="1113523" y="606942"/>
                </a:lnTo>
                <a:lnTo>
                  <a:pt x="1115237" y="605230"/>
                </a:lnTo>
                <a:lnTo>
                  <a:pt x="1116946" y="601806"/>
                </a:lnTo>
                <a:lnTo>
                  <a:pt x="1117803" y="599238"/>
                </a:lnTo>
                <a:lnTo>
                  <a:pt x="1118660" y="596670"/>
                </a:lnTo>
                <a:lnTo>
                  <a:pt x="1119517" y="594958"/>
                </a:lnTo>
                <a:lnTo>
                  <a:pt x="1122083" y="581262"/>
                </a:lnTo>
                <a:lnTo>
                  <a:pt x="1122083" y="576126"/>
                </a:lnTo>
                <a:lnTo>
                  <a:pt x="1119517" y="555582"/>
                </a:lnTo>
                <a:lnTo>
                  <a:pt x="1124653" y="548734"/>
                </a:lnTo>
                <a:lnTo>
                  <a:pt x="1125506" y="550446"/>
                </a:lnTo>
                <a:lnTo>
                  <a:pt x="1126363" y="552158"/>
                </a:lnTo>
                <a:lnTo>
                  <a:pt x="1130643" y="557294"/>
                </a:lnTo>
                <a:lnTo>
                  <a:pt x="1132357" y="558150"/>
                </a:lnTo>
                <a:lnTo>
                  <a:pt x="1133213" y="558150"/>
                </a:lnTo>
                <a:lnTo>
                  <a:pt x="1134066" y="558150"/>
                </a:lnTo>
                <a:lnTo>
                  <a:pt x="1136636" y="557294"/>
                </a:lnTo>
                <a:lnTo>
                  <a:pt x="1137493" y="555582"/>
                </a:lnTo>
                <a:lnTo>
                  <a:pt x="1137493" y="554726"/>
                </a:lnTo>
                <a:lnTo>
                  <a:pt x="1137493" y="553871"/>
                </a:lnTo>
                <a:lnTo>
                  <a:pt x="1138346" y="551302"/>
                </a:lnTo>
                <a:lnTo>
                  <a:pt x="1141773" y="535894"/>
                </a:lnTo>
                <a:lnTo>
                  <a:pt x="1142626" y="529046"/>
                </a:lnTo>
                <a:lnTo>
                  <a:pt x="1142626" y="525622"/>
                </a:lnTo>
                <a:lnTo>
                  <a:pt x="1142626" y="523054"/>
                </a:lnTo>
                <a:lnTo>
                  <a:pt x="1140916" y="520486"/>
                </a:lnTo>
                <a:lnTo>
                  <a:pt x="1132357" y="511071"/>
                </a:lnTo>
                <a:lnTo>
                  <a:pt x="1130643" y="510214"/>
                </a:lnTo>
                <a:lnTo>
                  <a:pt x="1128933" y="509358"/>
                </a:lnTo>
                <a:lnTo>
                  <a:pt x="1126363" y="509358"/>
                </a:lnTo>
                <a:lnTo>
                  <a:pt x="1125506" y="509358"/>
                </a:lnTo>
                <a:lnTo>
                  <a:pt x="1124653" y="510214"/>
                </a:lnTo>
                <a:lnTo>
                  <a:pt x="1123797" y="511071"/>
                </a:lnTo>
                <a:lnTo>
                  <a:pt x="1122940" y="511927"/>
                </a:lnTo>
                <a:lnTo>
                  <a:pt x="1120373" y="516207"/>
                </a:lnTo>
                <a:lnTo>
                  <a:pt x="1120373" y="518774"/>
                </a:lnTo>
                <a:lnTo>
                  <a:pt x="1121226" y="518774"/>
                </a:lnTo>
                <a:lnTo>
                  <a:pt x="1122083" y="519631"/>
                </a:lnTo>
                <a:lnTo>
                  <a:pt x="1122083" y="520486"/>
                </a:lnTo>
                <a:lnTo>
                  <a:pt x="1122083" y="521342"/>
                </a:lnTo>
                <a:lnTo>
                  <a:pt x="1122083" y="522198"/>
                </a:lnTo>
                <a:lnTo>
                  <a:pt x="1121226" y="524766"/>
                </a:lnTo>
                <a:lnTo>
                  <a:pt x="1120373" y="525622"/>
                </a:lnTo>
                <a:lnTo>
                  <a:pt x="1120373" y="526478"/>
                </a:lnTo>
                <a:lnTo>
                  <a:pt x="1119517" y="527334"/>
                </a:lnTo>
                <a:lnTo>
                  <a:pt x="1118660" y="528191"/>
                </a:lnTo>
                <a:lnTo>
                  <a:pt x="1117803" y="528191"/>
                </a:lnTo>
                <a:lnTo>
                  <a:pt x="1115237" y="529046"/>
                </a:lnTo>
                <a:lnTo>
                  <a:pt x="1114380" y="529046"/>
                </a:lnTo>
                <a:lnTo>
                  <a:pt x="1100683" y="528191"/>
                </a:lnTo>
                <a:lnTo>
                  <a:pt x="1080140" y="531614"/>
                </a:lnTo>
                <a:lnTo>
                  <a:pt x="1079283" y="531614"/>
                </a:lnTo>
                <a:lnTo>
                  <a:pt x="1078426" y="533326"/>
                </a:lnTo>
                <a:lnTo>
                  <a:pt x="1078426" y="534182"/>
                </a:lnTo>
                <a:lnTo>
                  <a:pt x="1078426" y="535038"/>
                </a:lnTo>
                <a:lnTo>
                  <a:pt x="1078426" y="536751"/>
                </a:lnTo>
                <a:lnTo>
                  <a:pt x="1077574" y="543598"/>
                </a:lnTo>
                <a:lnTo>
                  <a:pt x="1077574" y="546166"/>
                </a:lnTo>
                <a:lnTo>
                  <a:pt x="1077574" y="547022"/>
                </a:lnTo>
                <a:lnTo>
                  <a:pt x="1078426" y="548734"/>
                </a:lnTo>
                <a:lnTo>
                  <a:pt x="1072437" y="547022"/>
                </a:lnTo>
                <a:lnTo>
                  <a:pt x="1063877" y="542742"/>
                </a:lnTo>
                <a:lnTo>
                  <a:pt x="1063020" y="532471"/>
                </a:lnTo>
                <a:lnTo>
                  <a:pt x="1064734" y="529046"/>
                </a:lnTo>
                <a:lnTo>
                  <a:pt x="1064734" y="528191"/>
                </a:lnTo>
                <a:lnTo>
                  <a:pt x="1064734" y="527334"/>
                </a:lnTo>
                <a:lnTo>
                  <a:pt x="1064734" y="526478"/>
                </a:lnTo>
                <a:lnTo>
                  <a:pt x="1064734" y="525622"/>
                </a:lnTo>
                <a:lnTo>
                  <a:pt x="1063020" y="523054"/>
                </a:lnTo>
                <a:lnTo>
                  <a:pt x="1057026" y="519631"/>
                </a:lnTo>
                <a:lnTo>
                  <a:pt x="1056174" y="518774"/>
                </a:lnTo>
                <a:lnTo>
                  <a:pt x="1055317" y="518774"/>
                </a:lnTo>
                <a:lnTo>
                  <a:pt x="1054460" y="518774"/>
                </a:lnTo>
                <a:lnTo>
                  <a:pt x="1049323" y="519631"/>
                </a:lnTo>
                <a:lnTo>
                  <a:pt x="1048466" y="519631"/>
                </a:lnTo>
                <a:lnTo>
                  <a:pt x="1047614" y="521342"/>
                </a:lnTo>
                <a:lnTo>
                  <a:pt x="1046757" y="522198"/>
                </a:lnTo>
                <a:lnTo>
                  <a:pt x="1045900" y="522198"/>
                </a:lnTo>
                <a:lnTo>
                  <a:pt x="1044186" y="521342"/>
                </a:lnTo>
                <a:lnTo>
                  <a:pt x="1039054" y="517062"/>
                </a:lnTo>
                <a:lnTo>
                  <a:pt x="1031347" y="505934"/>
                </a:lnTo>
                <a:lnTo>
                  <a:pt x="1027067" y="493951"/>
                </a:lnTo>
                <a:lnTo>
                  <a:pt x="1027067" y="493094"/>
                </a:lnTo>
                <a:lnTo>
                  <a:pt x="1027923" y="491382"/>
                </a:lnTo>
                <a:lnTo>
                  <a:pt x="1028780" y="488814"/>
                </a:lnTo>
                <a:lnTo>
                  <a:pt x="1028780" y="487958"/>
                </a:lnTo>
                <a:lnTo>
                  <a:pt x="1023643" y="481967"/>
                </a:lnTo>
                <a:lnTo>
                  <a:pt x="1022787" y="481111"/>
                </a:lnTo>
                <a:lnTo>
                  <a:pt x="1021934" y="481111"/>
                </a:lnTo>
                <a:lnTo>
                  <a:pt x="1021077" y="481967"/>
                </a:lnTo>
                <a:lnTo>
                  <a:pt x="1020220" y="482822"/>
                </a:lnTo>
                <a:lnTo>
                  <a:pt x="1020220" y="483678"/>
                </a:lnTo>
                <a:lnTo>
                  <a:pt x="1015940" y="506791"/>
                </a:lnTo>
                <a:lnTo>
                  <a:pt x="1015940" y="507647"/>
                </a:lnTo>
                <a:lnTo>
                  <a:pt x="1020220" y="527334"/>
                </a:lnTo>
                <a:lnTo>
                  <a:pt x="1020220" y="528191"/>
                </a:lnTo>
                <a:lnTo>
                  <a:pt x="1021077" y="529046"/>
                </a:lnTo>
                <a:lnTo>
                  <a:pt x="1033917" y="547022"/>
                </a:lnTo>
                <a:lnTo>
                  <a:pt x="1033060" y="547878"/>
                </a:lnTo>
                <a:lnTo>
                  <a:pt x="1027923" y="554726"/>
                </a:lnTo>
                <a:lnTo>
                  <a:pt x="1023643" y="564142"/>
                </a:lnTo>
                <a:lnTo>
                  <a:pt x="1022787" y="565854"/>
                </a:lnTo>
                <a:lnTo>
                  <a:pt x="1020220" y="576982"/>
                </a:lnTo>
                <a:lnTo>
                  <a:pt x="1019363" y="578694"/>
                </a:lnTo>
                <a:lnTo>
                  <a:pt x="1020220" y="585542"/>
                </a:lnTo>
                <a:lnTo>
                  <a:pt x="1020220" y="586398"/>
                </a:lnTo>
                <a:lnTo>
                  <a:pt x="1020220" y="587253"/>
                </a:lnTo>
                <a:lnTo>
                  <a:pt x="1020220" y="588110"/>
                </a:lnTo>
                <a:lnTo>
                  <a:pt x="1020220" y="588966"/>
                </a:lnTo>
                <a:lnTo>
                  <a:pt x="1020220" y="591533"/>
                </a:lnTo>
                <a:lnTo>
                  <a:pt x="1022787" y="605230"/>
                </a:lnTo>
                <a:lnTo>
                  <a:pt x="1022787" y="607798"/>
                </a:lnTo>
                <a:lnTo>
                  <a:pt x="1022787" y="610366"/>
                </a:lnTo>
                <a:lnTo>
                  <a:pt x="1022787" y="611222"/>
                </a:lnTo>
                <a:lnTo>
                  <a:pt x="1021934" y="612078"/>
                </a:lnTo>
                <a:lnTo>
                  <a:pt x="1021077" y="612933"/>
                </a:lnTo>
                <a:lnTo>
                  <a:pt x="1020220" y="612933"/>
                </a:lnTo>
                <a:lnTo>
                  <a:pt x="1016797" y="610366"/>
                </a:lnTo>
                <a:lnTo>
                  <a:pt x="1016797" y="609510"/>
                </a:lnTo>
                <a:lnTo>
                  <a:pt x="1016797" y="608653"/>
                </a:lnTo>
                <a:lnTo>
                  <a:pt x="1017654" y="607798"/>
                </a:lnTo>
                <a:lnTo>
                  <a:pt x="1018507" y="607798"/>
                </a:lnTo>
                <a:lnTo>
                  <a:pt x="1019363" y="607798"/>
                </a:lnTo>
                <a:lnTo>
                  <a:pt x="1020220" y="606942"/>
                </a:lnTo>
                <a:lnTo>
                  <a:pt x="1020220" y="603518"/>
                </a:lnTo>
                <a:lnTo>
                  <a:pt x="1019363" y="600093"/>
                </a:lnTo>
                <a:lnTo>
                  <a:pt x="1015083" y="588966"/>
                </a:lnTo>
                <a:lnTo>
                  <a:pt x="1015083" y="588110"/>
                </a:lnTo>
                <a:lnTo>
                  <a:pt x="1014227" y="588110"/>
                </a:lnTo>
                <a:lnTo>
                  <a:pt x="1014227" y="588110"/>
                </a:lnTo>
                <a:lnTo>
                  <a:pt x="1013374" y="588110"/>
                </a:lnTo>
                <a:lnTo>
                  <a:pt x="1009947" y="585542"/>
                </a:lnTo>
                <a:lnTo>
                  <a:pt x="1006524" y="587253"/>
                </a:lnTo>
                <a:lnTo>
                  <a:pt x="1004814" y="588966"/>
                </a:lnTo>
                <a:lnTo>
                  <a:pt x="1003957" y="590678"/>
                </a:lnTo>
                <a:lnTo>
                  <a:pt x="1003957" y="591533"/>
                </a:lnTo>
                <a:lnTo>
                  <a:pt x="1003957" y="603518"/>
                </a:lnTo>
                <a:lnTo>
                  <a:pt x="992827" y="627486"/>
                </a:lnTo>
                <a:lnTo>
                  <a:pt x="991117" y="628342"/>
                </a:lnTo>
                <a:lnTo>
                  <a:pt x="990260" y="630053"/>
                </a:lnTo>
                <a:lnTo>
                  <a:pt x="989404" y="633477"/>
                </a:lnTo>
                <a:lnTo>
                  <a:pt x="988547" y="638613"/>
                </a:lnTo>
                <a:lnTo>
                  <a:pt x="988547" y="649742"/>
                </a:lnTo>
                <a:lnTo>
                  <a:pt x="988547" y="652310"/>
                </a:lnTo>
                <a:lnTo>
                  <a:pt x="989404" y="654022"/>
                </a:lnTo>
                <a:lnTo>
                  <a:pt x="990260" y="655733"/>
                </a:lnTo>
                <a:lnTo>
                  <a:pt x="991974" y="657446"/>
                </a:lnTo>
                <a:lnTo>
                  <a:pt x="983414" y="662581"/>
                </a:lnTo>
                <a:lnTo>
                  <a:pt x="973997" y="666861"/>
                </a:lnTo>
                <a:lnTo>
                  <a:pt x="968861" y="667717"/>
                </a:lnTo>
                <a:lnTo>
                  <a:pt x="968004" y="667717"/>
                </a:lnTo>
                <a:lnTo>
                  <a:pt x="966294" y="668573"/>
                </a:lnTo>
                <a:lnTo>
                  <a:pt x="965437" y="670286"/>
                </a:lnTo>
                <a:lnTo>
                  <a:pt x="962867" y="674566"/>
                </a:lnTo>
                <a:lnTo>
                  <a:pt x="961157" y="677990"/>
                </a:lnTo>
                <a:lnTo>
                  <a:pt x="960301" y="683126"/>
                </a:lnTo>
                <a:lnTo>
                  <a:pt x="960301" y="683981"/>
                </a:lnTo>
                <a:lnTo>
                  <a:pt x="918358" y="697677"/>
                </a:lnTo>
                <a:lnTo>
                  <a:pt x="917501" y="697677"/>
                </a:lnTo>
                <a:lnTo>
                  <a:pt x="910655" y="701957"/>
                </a:lnTo>
                <a:lnTo>
                  <a:pt x="910655" y="702813"/>
                </a:lnTo>
                <a:lnTo>
                  <a:pt x="906375" y="712230"/>
                </a:lnTo>
                <a:lnTo>
                  <a:pt x="905518" y="714797"/>
                </a:lnTo>
                <a:lnTo>
                  <a:pt x="905518" y="718221"/>
                </a:lnTo>
                <a:lnTo>
                  <a:pt x="904661" y="737053"/>
                </a:lnTo>
                <a:lnTo>
                  <a:pt x="898667" y="750749"/>
                </a:lnTo>
                <a:lnTo>
                  <a:pt x="897815" y="751605"/>
                </a:lnTo>
                <a:lnTo>
                  <a:pt x="894387" y="756741"/>
                </a:lnTo>
                <a:lnTo>
                  <a:pt x="893535" y="758453"/>
                </a:lnTo>
                <a:lnTo>
                  <a:pt x="891821" y="759309"/>
                </a:lnTo>
                <a:lnTo>
                  <a:pt x="889255" y="760165"/>
                </a:lnTo>
                <a:lnTo>
                  <a:pt x="884118" y="761877"/>
                </a:lnTo>
                <a:lnTo>
                  <a:pt x="878124" y="763589"/>
                </a:lnTo>
                <a:lnTo>
                  <a:pt x="872987" y="766157"/>
                </a:lnTo>
                <a:lnTo>
                  <a:pt x="871278" y="767012"/>
                </a:lnTo>
                <a:lnTo>
                  <a:pt x="869564" y="767869"/>
                </a:lnTo>
                <a:lnTo>
                  <a:pt x="868707" y="768725"/>
                </a:lnTo>
                <a:lnTo>
                  <a:pt x="867855" y="770437"/>
                </a:lnTo>
                <a:lnTo>
                  <a:pt x="867855" y="772149"/>
                </a:lnTo>
                <a:lnTo>
                  <a:pt x="867855" y="785845"/>
                </a:lnTo>
                <a:lnTo>
                  <a:pt x="872987" y="793549"/>
                </a:lnTo>
                <a:lnTo>
                  <a:pt x="875558" y="802109"/>
                </a:lnTo>
                <a:lnTo>
                  <a:pt x="874701" y="802109"/>
                </a:lnTo>
                <a:lnTo>
                  <a:pt x="866998" y="805532"/>
                </a:lnTo>
                <a:lnTo>
                  <a:pt x="865284" y="806389"/>
                </a:lnTo>
                <a:lnTo>
                  <a:pt x="865284" y="807245"/>
                </a:lnTo>
                <a:lnTo>
                  <a:pt x="864427" y="808956"/>
                </a:lnTo>
                <a:lnTo>
                  <a:pt x="862718" y="820085"/>
                </a:lnTo>
                <a:lnTo>
                  <a:pt x="866141" y="825221"/>
                </a:lnTo>
                <a:lnTo>
                  <a:pt x="866998" y="826076"/>
                </a:lnTo>
                <a:lnTo>
                  <a:pt x="867855" y="826076"/>
                </a:lnTo>
                <a:lnTo>
                  <a:pt x="868707" y="826076"/>
                </a:lnTo>
                <a:lnTo>
                  <a:pt x="870421" y="825221"/>
                </a:lnTo>
                <a:lnTo>
                  <a:pt x="873844" y="823509"/>
                </a:lnTo>
                <a:lnTo>
                  <a:pt x="884118" y="826932"/>
                </a:lnTo>
                <a:lnTo>
                  <a:pt x="887541" y="828645"/>
                </a:lnTo>
                <a:lnTo>
                  <a:pt x="889255" y="836349"/>
                </a:lnTo>
                <a:lnTo>
                  <a:pt x="889255" y="837205"/>
                </a:lnTo>
                <a:lnTo>
                  <a:pt x="888398" y="838061"/>
                </a:lnTo>
                <a:lnTo>
                  <a:pt x="878124" y="843196"/>
                </a:lnTo>
                <a:lnTo>
                  <a:pt x="866998" y="850900"/>
                </a:lnTo>
                <a:lnTo>
                  <a:pt x="865284" y="851756"/>
                </a:lnTo>
                <a:lnTo>
                  <a:pt x="863575" y="853469"/>
                </a:lnTo>
                <a:lnTo>
                  <a:pt x="861004" y="856892"/>
                </a:lnTo>
                <a:lnTo>
                  <a:pt x="858438" y="861172"/>
                </a:lnTo>
                <a:lnTo>
                  <a:pt x="841318" y="891132"/>
                </a:lnTo>
                <a:lnTo>
                  <a:pt x="840461" y="892844"/>
                </a:lnTo>
                <a:lnTo>
                  <a:pt x="840461" y="893700"/>
                </a:lnTo>
                <a:lnTo>
                  <a:pt x="832758" y="916812"/>
                </a:lnTo>
                <a:lnTo>
                  <a:pt x="830188" y="925372"/>
                </a:lnTo>
                <a:lnTo>
                  <a:pt x="829335" y="928796"/>
                </a:lnTo>
                <a:lnTo>
                  <a:pt x="828478" y="931364"/>
                </a:lnTo>
                <a:lnTo>
                  <a:pt x="827621" y="934788"/>
                </a:lnTo>
                <a:lnTo>
                  <a:pt x="820775" y="952764"/>
                </a:lnTo>
                <a:lnTo>
                  <a:pt x="817348" y="959611"/>
                </a:lnTo>
                <a:lnTo>
                  <a:pt x="799375" y="992140"/>
                </a:lnTo>
                <a:lnTo>
                  <a:pt x="797662" y="994708"/>
                </a:lnTo>
                <a:lnTo>
                  <a:pt x="796805" y="996420"/>
                </a:lnTo>
                <a:lnTo>
                  <a:pt x="782255" y="1013540"/>
                </a:lnTo>
                <a:lnTo>
                  <a:pt x="780542" y="1015251"/>
                </a:lnTo>
                <a:lnTo>
                  <a:pt x="753148" y="1037508"/>
                </a:lnTo>
                <a:lnTo>
                  <a:pt x="747159" y="1042644"/>
                </a:lnTo>
                <a:lnTo>
                  <a:pt x="714628" y="1067468"/>
                </a:lnTo>
                <a:lnTo>
                  <a:pt x="703502" y="1077739"/>
                </a:lnTo>
                <a:lnTo>
                  <a:pt x="700936" y="1079451"/>
                </a:lnTo>
                <a:lnTo>
                  <a:pt x="698365" y="1081163"/>
                </a:lnTo>
                <a:lnTo>
                  <a:pt x="694085" y="1084588"/>
                </a:lnTo>
                <a:lnTo>
                  <a:pt x="688096" y="1088868"/>
                </a:lnTo>
                <a:lnTo>
                  <a:pt x="686382" y="1089723"/>
                </a:lnTo>
                <a:lnTo>
                  <a:pt x="676965" y="1094859"/>
                </a:lnTo>
                <a:lnTo>
                  <a:pt x="675256" y="1095715"/>
                </a:lnTo>
                <a:lnTo>
                  <a:pt x="674399" y="1095715"/>
                </a:lnTo>
                <a:lnTo>
                  <a:pt x="671829" y="1094859"/>
                </a:lnTo>
                <a:lnTo>
                  <a:pt x="653856" y="1086299"/>
                </a:lnTo>
                <a:lnTo>
                  <a:pt x="652999" y="1085443"/>
                </a:lnTo>
                <a:lnTo>
                  <a:pt x="652142" y="1084588"/>
                </a:lnTo>
                <a:lnTo>
                  <a:pt x="651286" y="1082875"/>
                </a:lnTo>
                <a:lnTo>
                  <a:pt x="650429" y="1080308"/>
                </a:lnTo>
                <a:lnTo>
                  <a:pt x="651286" y="1072603"/>
                </a:lnTo>
                <a:lnTo>
                  <a:pt x="652142" y="1066611"/>
                </a:lnTo>
                <a:lnTo>
                  <a:pt x="653856" y="1058908"/>
                </a:lnTo>
                <a:lnTo>
                  <a:pt x="654709" y="1052915"/>
                </a:lnTo>
                <a:lnTo>
                  <a:pt x="655565" y="1048635"/>
                </a:lnTo>
                <a:lnTo>
                  <a:pt x="656422" y="1043499"/>
                </a:lnTo>
                <a:lnTo>
                  <a:pt x="656422" y="1040075"/>
                </a:lnTo>
                <a:lnTo>
                  <a:pt x="655565" y="1025524"/>
                </a:lnTo>
                <a:lnTo>
                  <a:pt x="654709" y="1022100"/>
                </a:lnTo>
                <a:lnTo>
                  <a:pt x="653856" y="1019531"/>
                </a:lnTo>
                <a:lnTo>
                  <a:pt x="652999" y="1016108"/>
                </a:lnTo>
                <a:lnTo>
                  <a:pt x="652142" y="1010971"/>
                </a:lnTo>
                <a:lnTo>
                  <a:pt x="651286" y="1008404"/>
                </a:lnTo>
                <a:lnTo>
                  <a:pt x="651286" y="1004980"/>
                </a:lnTo>
                <a:lnTo>
                  <a:pt x="652142" y="999844"/>
                </a:lnTo>
                <a:lnTo>
                  <a:pt x="652999" y="996420"/>
                </a:lnTo>
                <a:lnTo>
                  <a:pt x="652999" y="995564"/>
                </a:lnTo>
                <a:lnTo>
                  <a:pt x="652999" y="994708"/>
                </a:lnTo>
                <a:lnTo>
                  <a:pt x="653856" y="992140"/>
                </a:lnTo>
                <a:lnTo>
                  <a:pt x="655565" y="989571"/>
                </a:lnTo>
                <a:lnTo>
                  <a:pt x="656422" y="987004"/>
                </a:lnTo>
                <a:lnTo>
                  <a:pt x="658136" y="985291"/>
                </a:lnTo>
                <a:lnTo>
                  <a:pt x="659845" y="983580"/>
                </a:lnTo>
                <a:lnTo>
                  <a:pt x="662416" y="981868"/>
                </a:lnTo>
                <a:lnTo>
                  <a:pt x="666696" y="978444"/>
                </a:lnTo>
                <a:lnTo>
                  <a:pt x="688948" y="963036"/>
                </a:lnTo>
                <a:lnTo>
                  <a:pt x="697508" y="949340"/>
                </a:lnTo>
                <a:lnTo>
                  <a:pt x="709496" y="939924"/>
                </a:lnTo>
                <a:lnTo>
                  <a:pt x="731748" y="933076"/>
                </a:lnTo>
                <a:lnTo>
                  <a:pt x="731748" y="933076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8" name="Forma Livre: Forma 87">
            <a:extLst>
              <a:ext uri="{FF2B5EF4-FFF2-40B4-BE49-F238E27FC236}">
                <a16:creationId xmlns:a16="http://schemas.microsoft.com/office/drawing/2014/main" id="{07D54C28-F8BE-4DA7-A329-A92F3DEC00B3}"/>
              </a:ext>
            </a:extLst>
          </p:cNvPr>
          <p:cNvSpPr/>
          <p:nvPr/>
        </p:nvSpPr>
        <p:spPr>
          <a:xfrm>
            <a:off x="7110257" y="205423"/>
            <a:ext cx="968986" cy="1100810"/>
          </a:xfrm>
          <a:custGeom>
            <a:avLst/>
            <a:gdLst>
              <a:gd name="connsiteX0" fmla="*/ 950029 w 968986"/>
              <a:gd name="connsiteY0" fmla="*/ 674566 h 1100810"/>
              <a:gd name="connsiteX1" fmla="*/ 952595 w 968986"/>
              <a:gd name="connsiteY1" fmla="*/ 697678 h 1100810"/>
              <a:gd name="connsiteX2" fmla="*/ 955164 w 968986"/>
              <a:gd name="connsiteY2" fmla="*/ 725070 h 1100810"/>
              <a:gd name="connsiteX3" fmla="*/ 957732 w 968986"/>
              <a:gd name="connsiteY3" fmla="*/ 746469 h 1100810"/>
              <a:gd name="connsiteX4" fmla="*/ 961155 w 968986"/>
              <a:gd name="connsiteY4" fmla="*/ 782421 h 1100810"/>
              <a:gd name="connsiteX5" fmla="*/ 963724 w 968986"/>
              <a:gd name="connsiteY5" fmla="*/ 815805 h 1100810"/>
              <a:gd name="connsiteX6" fmla="*/ 965435 w 968986"/>
              <a:gd name="connsiteY6" fmla="*/ 830357 h 1100810"/>
              <a:gd name="connsiteX7" fmla="*/ 867853 w 968986"/>
              <a:gd name="connsiteY7" fmla="*/ 830357 h 1100810"/>
              <a:gd name="connsiteX8" fmla="*/ 807933 w 968986"/>
              <a:gd name="connsiteY8" fmla="*/ 830357 h 1100810"/>
              <a:gd name="connsiteX9" fmla="*/ 772836 w 968986"/>
              <a:gd name="connsiteY9" fmla="*/ 830357 h 1100810"/>
              <a:gd name="connsiteX10" fmla="*/ 772836 w 968986"/>
              <a:gd name="connsiteY10" fmla="*/ 833781 h 1100810"/>
              <a:gd name="connsiteX11" fmla="*/ 772836 w 968986"/>
              <a:gd name="connsiteY11" fmla="*/ 837205 h 1100810"/>
              <a:gd name="connsiteX12" fmla="*/ 770270 w 968986"/>
              <a:gd name="connsiteY12" fmla="*/ 840629 h 1100810"/>
              <a:gd name="connsiteX13" fmla="*/ 758285 w 968986"/>
              <a:gd name="connsiteY13" fmla="*/ 856893 h 1100810"/>
              <a:gd name="connsiteX14" fmla="*/ 748013 w 968986"/>
              <a:gd name="connsiteY14" fmla="*/ 871445 h 1100810"/>
              <a:gd name="connsiteX15" fmla="*/ 742022 w 968986"/>
              <a:gd name="connsiteY15" fmla="*/ 881717 h 1100810"/>
              <a:gd name="connsiteX16" fmla="*/ 730893 w 968986"/>
              <a:gd name="connsiteY16" fmla="*/ 903116 h 1100810"/>
              <a:gd name="connsiteX17" fmla="*/ 730037 w 968986"/>
              <a:gd name="connsiteY17" fmla="*/ 904829 h 1100810"/>
              <a:gd name="connsiteX18" fmla="*/ 730037 w 968986"/>
              <a:gd name="connsiteY18" fmla="*/ 908252 h 1100810"/>
              <a:gd name="connsiteX19" fmla="*/ 730037 w 968986"/>
              <a:gd name="connsiteY19" fmla="*/ 911676 h 1100810"/>
              <a:gd name="connsiteX20" fmla="*/ 730037 w 968986"/>
              <a:gd name="connsiteY20" fmla="*/ 915100 h 1100810"/>
              <a:gd name="connsiteX21" fmla="*/ 730037 w 968986"/>
              <a:gd name="connsiteY21" fmla="*/ 916812 h 1100810"/>
              <a:gd name="connsiteX22" fmla="*/ 729182 w 968986"/>
              <a:gd name="connsiteY22" fmla="*/ 918524 h 1100810"/>
              <a:gd name="connsiteX23" fmla="*/ 725757 w 968986"/>
              <a:gd name="connsiteY23" fmla="*/ 926228 h 1100810"/>
              <a:gd name="connsiteX24" fmla="*/ 723190 w 968986"/>
              <a:gd name="connsiteY24" fmla="*/ 931364 h 1100810"/>
              <a:gd name="connsiteX25" fmla="*/ 719765 w 968986"/>
              <a:gd name="connsiteY25" fmla="*/ 940780 h 1100810"/>
              <a:gd name="connsiteX26" fmla="*/ 718910 w 968986"/>
              <a:gd name="connsiteY26" fmla="*/ 944204 h 1100810"/>
              <a:gd name="connsiteX27" fmla="*/ 718054 w 968986"/>
              <a:gd name="connsiteY27" fmla="*/ 950196 h 1100810"/>
              <a:gd name="connsiteX28" fmla="*/ 718054 w 968986"/>
              <a:gd name="connsiteY28" fmla="*/ 951908 h 1100810"/>
              <a:gd name="connsiteX29" fmla="*/ 718054 w 968986"/>
              <a:gd name="connsiteY29" fmla="*/ 953620 h 1100810"/>
              <a:gd name="connsiteX30" fmla="*/ 719765 w 968986"/>
              <a:gd name="connsiteY30" fmla="*/ 957900 h 1100810"/>
              <a:gd name="connsiteX31" fmla="*/ 720622 w 968986"/>
              <a:gd name="connsiteY31" fmla="*/ 959612 h 1100810"/>
              <a:gd name="connsiteX32" fmla="*/ 724045 w 968986"/>
              <a:gd name="connsiteY32" fmla="*/ 963036 h 1100810"/>
              <a:gd name="connsiteX33" fmla="*/ 727470 w 968986"/>
              <a:gd name="connsiteY33" fmla="*/ 966460 h 1100810"/>
              <a:gd name="connsiteX34" fmla="*/ 730893 w 968986"/>
              <a:gd name="connsiteY34" fmla="*/ 969884 h 1100810"/>
              <a:gd name="connsiteX35" fmla="*/ 731750 w 968986"/>
              <a:gd name="connsiteY35" fmla="*/ 971596 h 1100810"/>
              <a:gd name="connsiteX36" fmla="*/ 732605 w 968986"/>
              <a:gd name="connsiteY36" fmla="*/ 973308 h 1100810"/>
              <a:gd name="connsiteX37" fmla="*/ 732605 w 968986"/>
              <a:gd name="connsiteY37" fmla="*/ 975020 h 1100810"/>
              <a:gd name="connsiteX38" fmla="*/ 732605 w 968986"/>
              <a:gd name="connsiteY38" fmla="*/ 978444 h 1100810"/>
              <a:gd name="connsiteX39" fmla="*/ 731750 w 968986"/>
              <a:gd name="connsiteY39" fmla="*/ 980156 h 1100810"/>
              <a:gd name="connsiteX40" fmla="*/ 730893 w 968986"/>
              <a:gd name="connsiteY40" fmla="*/ 981868 h 1100810"/>
              <a:gd name="connsiteX41" fmla="*/ 728325 w 968986"/>
              <a:gd name="connsiteY41" fmla="*/ 983580 h 1100810"/>
              <a:gd name="connsiteX42" fmla="*/ 726613 w 968986"/>
              <a:gd name="connsiteY42" fmla="*/ 984436 h 1100810"/>
              <a:gd name="connsiteX43" fmla="*/ 714630 w 968986"/>
              <a:gd name="connsiteY43" fmla="*/ 987860 h 1100810"/>
              <a:gd name="connsiteX44" fmla="*/ 711205 w 968986"/>
              <a:gd name="connsiteY44" fmla="*/ 988716 h 1100810"/>
              <a:gd name="connsiteX45" fmla="*/ 707782 w 968986"/>
              <a:gd name="connsiteY45" fmla="*/ 989572 h 1100810"/>
              <a:gd name="connsiteX46" fmla="*/ 706070 w 968986"/>
              <a:gd name="connsiteY46" fmla="*/ 990428 h 1100810"/>
              <a:gd name="connsiteX47" fmla="*/ 704357 w 968986"/>
              <a:gd name="connsiteY47" fmla="*/ 991284 h 1100810"/>
              <a:gd name="connsiteX48" fmla="*/ 703502 w 968986"/>
              <a:gd name="connsiteY48" fmla="*/ 992996 h 1100810"/>
              <a:gd name="connsiteX49" fmla="*/ 700934 w 968986"/>
              <a:gd name="connsiteY49" fmla="*/ 998132 h 1100810"/>
              <a:gd name="connsiteX50" fmla="*/ 692374 w 968986"/>
              <a:gd name="connsiteY50" fmla="*/ 1004980 h 1100810"/>
              <a:gd name="connsiteX51" fmla="*/ 680391 w 968986"/>
              <a:gd name="connsiteY51" fmla="*/ 1009260 h 1100810"/>
              <a:gd name="connsiteX52" fmla="*/ 678677 w 968986"/>
              <a:gd name="connsiteY52" fmla="*/ 1009260 h 1100810"/>
              <a:gd name="connsiteX53" fmla="*/ 662414 w 968986"/>
              <a:gd name="connsiteY53" fmla="*/ 1007548 h 1100810"/>
              <a:gd name="connsiteX54" fmla="*/ 660702 w 968986"/>
              <a:gd name="connsiteY54" fmla="*/ 1007548 h 1100810"/>
              <a:gd name="connsiteX55" fmla="*/ 658991 w 968986"/>
              <a:gd name="connsiteY55" fmla="*/ 1006692 h 1100810"/>
              <a:gd name="connsiteX56" fmla="*/ 658134 w 968986"/>
              <a:gd name="connsiteY56" fmla="*/ 1004980 h 1100810"/>
              <a:gd name="connsiteX57" fmla="*/ 657277 w 968986"/>
              <a:gd name="connsiteY57" fmla="*/ 1003268 h 1100810"/>
              <a:gd name="connsiteX58" fmla="*/ 657277 w 968986"/>
              <a:gd name="connsiteY58" fmla="*/ 1000700 h 1100810"/>
              <a:gd name="connsiteX59" fmla="*/ 656422 w 968986"/>
              <a:gd name="connsiteY59" fmla="*/ 995564 h 1100810"/>
              <a:gd name="connsiteX60" fmla="*/ 655565 w 968986"/>
              <a:gd name="connsiteY60" fmla="*/ 992140 h 1100810"/>
              <a:gd name="connsiteX61" fmla="*/ 650431 w 968986"/>
              <a:gd name="connsiteY61" fmla="*/ 980156 h 1100810"/>
              <a:gd name="connsiteX62" fmla="*/ 649574 w 968986"/>
              <a:gd name="connsiteY62" fmla="*/ 979300 h 1100810"/>
              <a:gd name="connsiteX63" fmla="*/ 631597 w 968986"/>
              <a:gd name="connsiteY63" fmla="*/ 958756 h 1100810"/>
              <a:gd name="connsiteX64" fmla="*/ 629886 w 968986"/>
              <a:gd name="connsiteY64" fmla="*/ 957900 h 1100810"/>
              <a:gd name="connsiteX65" fmla="*/ 601637 w 968986"/>
              <a:gd name="connsiteY65" fmla="*/ 948484 h 1100810"/>
              <a:gd name="connsiteX66" fmla="*/ 599926 w 968986"/>
              <a:gd name="connsiteY66" fmla="*/ 948484 h 1100810"/>
              <a:gd name="connsiteX67" fmla="*/ 598214 w 968986"/>
              <a:gd name="connsiteY67" fmla="*/ 948484 h 1100810"/>
              <a:gd name="connsiteX68" fmla="*/ 595646 w 968986"/>
              <a:gd name="connsiteY68" fmla="*/ 948484 h 1100810"/>
              <a:gd name="connsiteX69" fmla="*/ 584517 w 968986"/>
              <a:gd name="connsiteY69" fmla="*/ 949340 h 1100810"/>
              <a:gd name="connsiteX70" fmla="*/ 582806 w 968986"/>
              <a:gd name="connsiteY70" fmla="*/ 949340 h 1100810"/>
              <a:gd name="connsiteX71" fmla="*/ 581951 w 968986"/>
              <a:gd name="connsiteY71" fmla="*/ 951052 h 1100810"/>
              <a:gd name="connsiteX72" fmla="*/ 581094 w 968986"/>
              <a:gd name="connsiteY72" fmla="*/ 954476 h 1100810"/>
              <a:gd name="connsiteX73" fmla="*/ 580237 w 968986"/>
              <a:gd name="connsiteY73" fmla="*/ 956188 h 1100810"/>
              <a:gd name="connsiteX74" fmla="*/ 579383 w 968986"/>
              <a:gd name="connsiteY74" fmla="*/ 957900 h 1100810"/>
              <a:gd name="connsiteX75" fmla="*/ 578526 w 968986"/>
              <a:gd name="connsiteY75" fmla="*/ 959612 h 1100810"/>
              <a:gd name="connsiteX76" fmla="*/ 576814 w 968986"/>
              <a:gd name="connsiteY76" fmla="*/ 960468 h 1100810"/>
              <a:gd name="connsiteX77" fmla="*/ 575958 w 968986"/>
              <a:gd name="connsiteY77" fmla="*/ 961324 h 1100810"/>
              <a:gd name="connsiteX78" fmla="*/ 563118 w 968986"/>
              <a:gd name="connsiteY78" fmla="*/ 966460 h 1100810"/>
              <a:gd name="connsiteX79" fmla="*/ 561406 w 968986"/>
              <a:gd name="connsiteY79" fmla="*/ 966460 h 1100810"/>
              <a:gd name="connsiteX80" fmla="*/ 558838 w 968986"/>
              <a:gd name="connsiteY80" fmla="*/ 966460 h 1100810"/>
              <a:gd name="connsiteX81" fmla="*/ 557126 w 968986"/>
              <a:gd name="connsiteY81" fmla="*/ 966460 h 1100810"/>
              <a:gd name="connsiteX82" fmla="*/ 555414 w 968986"/>
              <a:gd name="connsiteY82" fmla="*/ 967316 h 1100810"/>
              <a:gd name="connsiteX83" fmla="*/ 546855 w 968986"/>
              <a:gd name="connsiteY83" fmla="*/ 971596 h 1100810"/>
              <a:gd name="connsiteX84" fmla="*/ 544286 w 968986"/>
              <a:gd name="connsiteY84" fmla="*/ 973308 h 1100810"/>
              <a:gd name="connsiteX85" fmla="*/ 543431 w 968986"/>
              <a:gd name="connsiteY85" fmla="*/ 974164 h 1100810"/>
              <a:gd name="connsiteX86" fmla="*/ 542575 w 968986"/>
              <a:gd name="connsiteY86" fmla="*/ 975020 h 1100810"/>
              <a:gd name="connsiteX87" fmla="*/ 534015 w 968986"/>
              <a:gd name="connsiteY87" fmla="*/ 986148 h 1100810"/>
              <a:gd name="connsiteX88" fmla="*/ 533158 w 968986"/>
              <a:gd name="connsiteY88" fmla="*/ 987860 h 1100810"/>
              <a:gd name="connsiteX89" fmla="*/ 531446 w 968986"/>
              <a:gd name="connsiteY89" fmla="*/ 992996 h 1100810"/>
              <a:gd name="connsiteX90" fmla="*/ 526311 w 968986"/>
              <a:gd name="connsiteY90" fmla="*/ 1014396 h 1100810"/>
              <a:gd name="connsiteX91" fmla="*/ 525455 w 968986"/>
              <a:gd name="connsiteY91" fmla="*/ 1017820 h 1100810"/>
              <a:gd name="connsiteX92" fmla="*/ 525455 w 968986"/>
              <a:gd name="connsiteY92" fmla="*/ 1019532 h 1100810"/>
              <a:gd name="connsiteX93" fmla="*/ 527166 w 968986"/>
              <a:gd name="connsiteY93" fmla="*/ 1027236 h 1100810"/>
              <a:gd name="connsiteX94" fmla="*/ 528878 w 968986"/>
              <a:gd name="connsiteY94" fmla="*/ 1032372 h 1100810"/>
              <a:gd name="connsiteX95" fmla="*/ 529735 w 968986"/>
              <a:gd name="connsiteY95" fmla="*/ 1035796 h 1100810"/>
              <a:gd name="connsiteX96" fmla="*/ 529735 w 968986"/>
              <a:gd name="connsiteY96" fmla="*/ 1037508 h 1100810"/>
              <a:gd name="connsiteX97" fmla="*/ 529735 w 968986"/>
              <a:gd name="connsiteY97" fmla="*/ 1039219 h 1100810"/>
              <a:gd name="connsiteX98" fmla="*/ 527166 w 968986"/>
              <a:gd name="connsiteY98" fmla="*/ 1054628 h 1100810"/>
              <a:gd name="connsiteX99" fmla="*/ 524598 w 968986"/>
              <a:gd name="connsiteY99" fmla="*/ 1063188 h 1100810"/>
              <a:gd name="connsiteX100" fmla="*/ 522031 w 968986"/>
              <a:gd name="connsiteY100" fmla="*/ 1069179 h 1100810"/>
              <a:gd name="connsiteX101" fmla="*/ 519463 w 968986"/>
              <a:gd name="connsiteY101" fmla="*/ 1073459 h 1100810"/>
              <a:gd name="connsiteX102" fmla="*/ 518606 w 968986"/>
              <a:gd name="connsiteY102" fmla="*/ 1076883 h 1100810"/>
              <a:gd name="connsiteX103" fmla="*/ 518606 w 968986"/>
              <a:gd name="connsiteY103" fmla="*/ 1078596 h 1100810"/>
              <a:gd name="connsiteX104" fmla="*/ 522031 w 968986"/>
              <a:gd name="connsiteY104" fmla="*/ 1097428 h 1100810"/>
              <a:gd name="connsiteX105" fmla="*/ 522886 w 968986"/>
              <a:gd name="connsiteY105" fmla="*/ 1099995 h 1100810"/>
              <a:gd name="connsiteX106" fmla="*/ 522031 w 968986"/>
              <a:gd name="connsiteY106" fmla="*/ 1099139 h 1100810"/>
              <a:gd name="connsiteX107" fmla="*/ 520318 w 968986"/>
              <a:gd name="connsiteY107" fmla="*/ 1098283 h 1100810"/>
              <a:gd name="connsiteX108" fmla="*/ 499775 w 968986"/>
              <a:gd name="connsiteY108" fmla="*/ 1089723 h 1100810"/>
              <a:gd name="connsiteX109" fmla="*/ 498063 w 968986"/>
              <a:gd name="connsiteY109" fmla="*/ 1089723 h 1100810"/>
              <a:gd name="connsiteX110" fmla="*/ 496352 w 968986"/>
              <a:gd name="connsiteY110" fmla="*/ 1089723 h 1100810"/>
              <a:gd name="connsiteX111" fmla="*/ 492926 w 968986"/>
              <a:gd name="connsiteY111" fmla="*/ 1090579 h 1100810"/>
              <a:gd name="connsiteX112" fmla="*/ 490358 w 968986"/>
              <a:gd name="connsiteY112" fmla="*/ 1091435 h 1100810"/>
              <a:gd name="connsiteX113" fmla="*/ 487792 w 968986"/>
              <a:gd name="connsiteY113" fmla="*/ 1092291 h 1100810"/>
              <a:gd name="connsiteX114" fmla="*/ 486935 w 968986"/>
              <a:gd name="connsiteY114" fmla="*/ 1092291 h 1100810"/>
              <a:gd name="connsiteX115" fmla="*/ 485223 w 968986"/>
              <a:gd name="connsiteY115" fmla="*/ 1093148 h 1100810"/>
              <a:gd name="connsiteX116" fmla="*/ 482655 w 968986"/>
              <a:gd name="connsiteY116" fmla="*/ 1093148 h 1100810"/>
              <a:gd name="connsiteX117" fmla="*/ 480086 w 968986"/>
              <a:gd name="connsiteY117" fmla="*/ 1093148 h 1100810"/>
              <a:gd name="connsiteX118" fmla="*/ 478375 w 968986"/>
              <a:gd name="connsiteY118" fmla="*/ 1093148 h 1100810"/>
              <a:gd name="connsiteX119" fmla="*/ 476663 w 968986"/>
              <a:gd name="connsiteY119" fmla="*/ 1092291 h 1100810"/>
              <a:gd name="connsiteX120" fmla="*/ 475806 w 968986"/>
              <a:gd name="connsiteY120" fmla="*/ 1092291 h 1100810"/>
              <a:gd name="connsiteX121" fmla="*/ 474095 w 968986"/>
              <a:gd name="connsiteY121" fmla="*/ 1089723 h 1100810"/>
              <a:gd name="connsiteX122" fmla="*/ 473238 w 968986"/>
              <a:gd name="connsiteY122" fmla="*/ 1087155 h 1100810"/>
              <a:gd name="connsiteX123" fmla="*/ 471526 w 968986"/>
              <a:gd name="connsiteY123" fmla="*/ 1082876 h 1100810"/>
              <a:gd name="connsiteX124" fmla="*/ 469815 w 968986"/>
              <a:gd name="connsiteY124" fmla="*/ 1078596 h 1100810"/>
              <a:gd name="connsiteX125" fmla="*/ 467247 w 968986"/>
              <a:gd name="connsiteY125" fmla="*/ 1072603 h 1100810"/>
              <a:gd name="connsiteX126" fmla="*/ 465535 w 968986"/>
              <a:gd name="connsiteY126" fmla="*/ 1070891 h 1100810"/>
              <a:gd name="connsiteX127" fmla="*/ 451838 w 968986"/>
              <a:gd name="connsiteY127" fmla="*/ 1055484 h 1100810"/>
              <a:gd name="connsiteX128" fmla="*/ 449272 w 968986"/>
              <a:gd name="connsiteY128" fmla="*/ 1053771 h 1100810"/>
              <a:gd name="connsiteX129" fmla="*/ 430438 w 968986"/>
              <a:gd name="connsiteY129" fmla="*/ 1040932 h 1100810"/>
              <a:gd name="connsiteX130" fmla="*/ 428727 w 968986"/>
              <a:gd name="connsiteY130" fmla="*/ 1040076 h 1100810"/>
              <a:gd name="connsiteX131" fmla="*/ 425304 w 968986"/>
              <a:gd name="connsiteY131" fmla="*/ 1040076 h 1100810"/>
              <a:gd name="connsiteX132" fmla="*/ 423592 w 968986"/>
              <a:gd name="connsiteY132" fmla="*/ 1040076 h 1100810"/>
              <a:gd name="connsiteX133" fmla="*/ 421878 w 968986"/>
              <a:gd name="connsiteY133" fmla="*/ 1039219 h 1100810"/>
              <a:gd name="connsiteX134" fmla="*/ 397912 w 968986"/>
              <a:gd name="connsiteY134" fmla="*/ 1016964 h 1100810"/>
              <a:gd name="connsiteX135" fmla="*/ 373087 w 968986"/>
              <a:gd name="connsiteY135" fmla="*/ 997276 h 1100810"/>
              <a:gd name="connsiteX136" fmla="*/ 372232 w 968986"/>
              <a:gd name="connsiteY136" fmla="*/ 995564 h 1100810"/>
              <a:gd name="connsiteX137" fmla="*/ 371375 w 968986"/>
              <a:gd name="connsiteY137" fmla="*/ 993852 h 1100810"/>
              <a:gd name="connsiteX138" fmla="*/ 371375 w 968986"/>
              <a:gd name="connsiteY138" fmla="*/ 991284 h 1100810"/>
              <a:gd name="connsiteX139" fmla="*/ 371375 w 968986"/>
              <a:gd name="connsiteY139" fmla="*/ 987004 h 1100810"/>
              <a:gd name="connsiteX140" fmla="*/ 372232 w 968986"/>
              <a:gd name="connsiteY140" fmla="*/ 981012 h 1100810"/>
              <a:gd name="connsiteX141" fmla="*/ 373087 w 968986"/>
              <a:gd name="connsiteY141" fmla="*/ 979300 h 1100810"/>
              <a:gd name="connsiteX142" fmla="*/ 374799 w 968986"/>
              <a:gd name="connsiteY142" fmla="*/ 978444 h 1100810"/>
              <a:gd name="connsiteX143" fmla="*/ 379935 w 968986"/>
              <a:gd name="connsiteY143" fmla="*/ 980156 h 1100810"/>
              <a:gd name="connsiteX144" fmla="*/ 383359 w 968986"/>
              <a:gd name="connsiteY144" fmla="*/ 981012 h 1100810"/>
              <a:gd name="connsiteX145" fmla="*/ 385072 w 968986"/>
              <a:gd name="connsiteY145" fmla="*/ 981012 h 1100810"/>
              <a:gd name="connsiteX146" fmla="*/ 387639 w 968986"/>
              <a:gd name="connsiteY146" fmla="*/ 983580 h 1100810"/>
              <a:gd name="connsiteX147" fmla="*/ 389352 w 968986"/>
              <a:gd name="connsiteY147" fmla="*/ 983580 h 1100810"/>
              <a:gd name="connsiteX148" fmla="*/ 391919 w 968986"/>
              <a:gd name="connsiteY148" fmla="*/ 983580 h 1100810"/>
              <a:gd name="connsiteX149" fmla="*/ 393632 w 968986"/>
              <a:gd name="connsiteY149" fmla="*/ 983580 h 1100810"/>
              <a:gd name="connsiteX150" fmla="*/ 399624 w 968986"/>
              <a:gd name="connsiteY150" fmla="*/ 976732 h 1100810"/>
              <a:gd name="connsiteX151" fmla="*/ 403904 w 968986"/>
              <a:gd name="connsiteY151" fmla="*/ 971596 h 1100810"/>
              <a:gd name="connsiteX152" fmla="*/ 404758 w 968986"/>
              <a:gd name="connsiteY152" fmla="*/ 969884 h 1100810"/>
              <a:gd name="connsiteX153" fmla="*/ 405615 w 968986"/>
              <a:gd name="connsiteY153" fmla="*/ 968172 h 1100810"/>
              <a:gd name="connsiteX154" fmla="*/ 405615 w 968986"/>
              <a:gd name="connsiteY154" fmla="*/ 963892 h 1100810"/>
              <a:gd name="connsiteX155" fmla="*/ 403904 w 968986"/>
              <a:gd name="connsiteY155" fmla="*/ 951908 h 1100810"/>
              <a:gd name="connsiteX156" fmla="*/ 393632 w 968986"/>
              <a:gd name="connsiteY156" fmla="*/ 918524 h 1100810"/>
              <a:gd name="connsiteX157" fmla="*/ 392775 w 968986"/>
              <a:gd name="connsiteY157" fmla="*/ 916812 h 1100810"/>
              <a:gd name="connsiteX158" fmla="*/ 391064 w 968986"/>
              <a:gd name="connsiteY158" fmla="*/ 914244 h 1100810"/>
              <a:gd name="connsiteX159" fmla="*/ 388495 w 968986"/>
              <a:gd name="connsiteY159" fmla="*/ 909964 h 1100810"/>
              <a:gd name="connsiteX160" fmla="*/ 386784 w 968986"/>
              <a:gd name="connsiteY160" fmla="*/ 908252 h 1100810"/>
              <a:gd name="connsiteX161" fmla="*/ 385072 w 968986"/>
              <a:gd name="connsiteY161" fmla="*/ 907396 h 1100810"/>
              <a:gd name="connsiteX162" fmla="*/ 381647 w 968986"/>
              <a:gd name="connsiteY162" fmla="*/ 906540 h 1100810"/>
              <a:gd name="connsiteX163" fmla="*/ 379935 w 968986"/>
              <a:gd name="connsiteY163" fmla="*/ 905684 h 1100810"/>
              <a:gd name="connsiteX164" fmla="*/ 378224 w 968986"/>
              <a:gd name="connsiteY164" fmla="*/ 903972 h 1100810"/>
              <a:gd name="connsiteX165" fmla="*/ 376512 w 968986"/>
              <a:gd name="connsiteY165" fmla="*/ 902260 h 1100810"/>
              <a:gd name="connsiteX166" fmla="*/ 374799 w 968986"/>
              <a:gd name="connsiteY166" fmla="*/ 900549 h 1100810"/>
              <a:gd name="connsiteX167" fmla="*/ 373087 w 968986"/>
              <a:gd name="connsiteY167" fmla="*/ 897980 h 1100810"/>
              <a:gd name="connsiteX168" fmla="*/ 364527 w 968986"/>
              <a:gd name="connsiteY168" fmla="*/ 876580 h 1100810"/>
              <a:gd name="connsiteX169" fmla="*/ 361104 w 968986"/>
              <a:gd name="connsiteY169" fmla="*/ 836349 h 1100810"/>
              <a:gd name="connsiteX170" fmla="*/ 361104 w 968986"/>
              <a:gd name="connsiteY170" fmla="*/ 826077 h 1100810"/>
              <a:gd name="connsiteX171" fmla="*/ 361104 w 968986"/>
              <a:gd name="connsiteY171" fmla="*/ 824365 h 1100810"/>
              <a:gd name="connsiteX172" fmla="*/ 362816 w 968986"/>
              <a:gd name="connsiteY172" fmla="*/ 821797 h 1100810"/>
              <a:gd name="connsiteX173" fmla="*/ 365384 w 968986"/>
              <a:gd name="connsiteY173" fmla="*/ 818373 h 1100810"/>
              <a:gd name="connsiteX174" fmla="*/ 367952 w 968986"/>
              <a:gd name="connsiteY174" fmla="*/ 814949 h 1100810"/>
              <a:gd name="connsiteX175" fmla="*/ 368807 w 968986"/>
              <a:gd name="connsiteY175" fmla="*/ 813237 h 1100810"/>
              <a:gd name="connsiteX176" fmla="*/ 376512 w 968986"/>
              <a:gd name="connsiteY176" fmla="*/ 782421 h 1100810"/>
              <a:gd name="connsiteX177" fmla="*/ 376512 w 968986"/>
              <a:gd name="connsiteY177" fmla="*/ 780709 h 1100810"/>
              <a:gd name="connsiteX178" fmla="*/ 376512 w 968986"/>
              <a:gd name="connsiteY178" fmla="*/ 778141 h 1100810"/>
              <a:gd name="connsiteX179" fmla="*/ 375655 w 968986"/>
              <a:gd name="connsiteY179" fmla="*/ 776429 h 1100810"/>
              <a:gd name="connsiteX180" fmla="*/ 373944 w 968986"/>
              <a:gd name="connsiteY180" fmla="*/ 773005 h 1100810"/>
              <a:gd name="connsiteX181" fmla="*/ 373087 w 968986"/>
              <a:gd name="connsiteY181" fmla="*/ 771293 h 1100810"/>
              <a:gd name="connsiteX182" fmla="*/ 369664 w 968986"/>
              <a:gd name="connsiteY182" fmla="*/ 766157 h 1100810"/>
              <a:gd name="connsiteX183" fmla="*/ 368807 w 968986"/>
              <a:gd name="connsiteY183" fmla="*/ 764445 h 1100810"/>
              <a:gd name="connsiteX184" fmla="*/ 367952 w 968986"/>
              <a:gd name="connsiteY184" fmla="*/ 762733 h 1100810"/>
              <a:gd name="connsiteX185" fmla="*/ 367095 w 968986"/>
              <a:gd name="connsiteY185" fmla="*/ 759309 h 1100810"/>
              <a:gd name="connsiteX186" fmla="*/ 364527 w 968986"/>
              <a:gd name="connsiteY186" fmla="*/ 749037 h 1100810"/>
              <a:gd name="connsiteX187" fmla="*/ 364527 w 968986"/>
              <a:gd name="connsiteY187" fmla="*/ 747325 h 1100810"/>
              <a:gd name="connsiteX188" fmla="*/ 366239 w 968986"/>
              <a:gd name="connsiteY188" fmla="*/ 745613 h 1100810"/>
              <a:gd name="connsiteX189" fmla="*/ 367952 w 968986"/>
              <a:gd name="connsiteY189" fmla="*/ 743901 h 1100810"/>
              <a:gd name="connsiteX190" fmla="*/ 369664 w 968986"/>
              <a:gd name="connsiteY190" fmla="*/ 743045 h 1100810"/>
              <a:gd name="connsiteX191" fmla="*/ 371375 w 968986"/>
              <a:gd name="connsiteY191" fmla="*/ 742189 h 1100810"/>
              <a:gd name="connsiteX192" fmla="*/ 374799 w 968986"/>
              <a:gd name="connsiteY192" fmla="*/ 740477 h 1100810"/>
              <a:gd name="connsiteX193" fmla="*/ 378224 w 968986"/>
              <a:gd name="connsiteY193" fmla="*/ 737053 h 1100810"/>
              <a:gd name="connsiteX194" fmla="*/ 380792 w 968986"/>
              <a:gd name="connsiteY194" fmla="*/ 733630 h 1100810"/>
              <a:gd name="connsiteX195" fmla="*/ 381647 w 968986"/>
              <a:gd name="connsiteY195" fmla="*/ 731917 h 1100810"/>
              <a:gd name="connsiteX196" fmla="*/ 381647 w 968986"/>
              <a:gd name="connsiteY196" fmla="*/ 730205 h 1100810"/>
              <a:gd name="connsiteX197" fmla="*/ 380792 w 968986"/>
              <a:gd name="connsiteY197" fmla="*/ 728493 h 1100810"/>
              <a:gd name="connsiteX198" fmla="*/ 379935 w 968986"/>
              <a:gd name="connsiteY198" fmla="*/ 726781 h 1100810"/>
              <a:gd name="connsiteX199" fmla="*/ 377367 w 968986"/>
              <a:gd name="connsiteY199" fmla="*/ 723357 h 1100810"/>
              <a:gd name="connsiteX200" fmla="*/ 373944 w 968986"/>
              <a:gd name="connsiteY200" fmla="*/ 719933 h 1100810"/>
              <a:gd name="connsiteX201" fmla="*/ 372232 w 968986"/>
              <a:gd name="connsiteY201" fmla="*/ 718221 h 1100810"/>
              <a:gd name="connsiteX202" fmla="*/ 371375 w 968986"/>
              <a:gd name="connsiteY202" fmla="*/ 716510 h 1100810"/>
              <a:gd name="connsiteX203" fmla="*/ 370519 w 968986"/>
              <a:gd name="connsiteY203" fmla="*/ 714798 h 1100810"/>
              <a:gd name="connsiteX204" fmla="*/ 369664 w 968986"/>
              <a:gd name="connsiteY204" fmla="*/ 709661 h 1100810"/>
              <a:gd name="connsiteX205" fmla="*/ 368807 w 968986"/>
              <a:gd name="connsiteY205" fmla="*/ 705381 h 1100810"/>
              <a:gd name="connsiteX206" fmla="*/ 368807 w 968986"/>
              <a:gd name="connsiteY206" fmla="*/ 691686 h 1100810"/>
              <a:gd name="connsiteX207" fmla="*/ 367952 w 968986"/>
              <a:gd name="connsiteY207" fmla="*/ 688261 h 1100810"/>
              <a:gd name="connsiteX208" fmla="*/ 358536 w 968986"/>
              <a:gd name="connsiteY208" fmla="*/ 660870 h 1100810"/>
              <a:gd name="connsiteX209" fmla="*/ 351687 w 968986"/>
              <a:gd name="connsiteY209" fmla="*/ 642038 h 1100810"/>
              <a:gd name="connsiteX210" fmla="*/ 340559 w 968986"/>
              <a:gd name="connsiteY210" fmla="*/ 625774 h 1100810"/>
              <a:gd name="connsiteX211" fmla="*/ 335424 w 968986"/>
              <a:gd name="connsiteY211" fmla="*/ 622350 h 1100810"/>
              <a:gd name="connsiteX212" fmla="*/ 334567 w 968986"/>
              <a:gd name="connsiteY212" fmla="*/ 620638 h 1100810"/>
              <a:gd name="connsiteX213" fmla="*/ 323439 w 968986"/>
              <a:gd name="connsiteY213" fmla="*/ 604374 h 1100810"/>
              <a:gd name="connsiteX214" fmla="*/ 322584 w 968986"/>
              <a:gd name="connsiteY214" fmla="*/ 602662 h 1100810"/>
              <a:gd name="connsiteX215" fmla="*/ 322584 w 968986"/>
              <a:gd name="connsiteY215" fmla="*/ 600950 h 1100810"/>
              <a:gd name="connsiteX216" fmla="*/ 330287 w 968986"/>
              <a:gd name="connsiteY216" fmla="*/ 587254 h 1100810"/>
              <a:gd name="connsiteX217" fmla="*/ 339704 w 968986"/>
              <a:gd name="connsiteY217" fmla="*/ 557294 h 1100810"/>
              <a:gd name="connsiteX218" fmla="*/ 340559 w 968986"/>
              <a:gd name="connsiteY218" fmla="*/ 553871 h 1100810"/>
              <a:gd name="connsiteX219" fmla="*/ 339704 w 968986"/>
              <a:gd name="connsiteY219" fmla="*/ 551302 h 1100810"/>
              <a:gd name="connsiteX220" fmla="*/ 338847 w 968986"/>
              <a:gd name="connsiteY220" fmla="*/ 549591 h 1100810"/>
              <a:gd name="connsiteX221" fmla="*/ 337136 w 968986"/>
              <a:gd name="connsiteY221" fmla="*/ 547878 h 1100810"/>
              <a:gd name="connsiteX222" fmla="*/ 335424 w 968986"/>
              <a:gd name="connsiteY222" fmla="*/ 546166 h 1100810"/>
              <a:gd name="connsiteX223" fmla="*/ 333713 w 968986"/>
              <a:gd name="connsiteY223" fmla="*/ 545311 h 1100810"/>
              <a:gd name="connsiteX224" fmla="*/ 314024 w 968986"/>
              <a:gd name="connsiteY224" fmla="*/ 535894 h 1100810"/>
              <a:gd name="connsiteX225" fmla="*/ 300327 w 968986"/>
              <a:gd name="connsiteY225" fmla="*/ 535039 h 1100810"/>
              <a:gd name="connsiteX226" fmla="*/ 295193 w 968986"/>
              <a:gd name="connsiteY226" fmla="*/ 535894 h 1100810"/>
              <a:gd name="connsiteX227" fmla="*/ 293479 w 968986"/>
              <a:gd name="connsiteY227" fmla="*/ 536751 h 1100810"/>
              <a:gd name="connsiteX228" fmla="*/ 291767 w 968986"/>
              <a:gd name="connsiteY228" fmla="*/ 536751 h 1100810"/>
              <a:gd name="connsiteX229" fmla="*/ 281496 w 968986"/>
              <a:gd name="connsiteY229" fmla="*/ 533326 h 1100810"/>
              <a:gd name="connsiteX230" fmla="*/ 279784 w 968986"/>
              <a:gd name="connsiteY230" fmla="*/ 532471 h 1100810"/>
              <a:gd name="connsiteX231" fmla="*/ 268656 w 968986"/>
              <a:gd name="connsiteY231" fmla="*/ 522199 h 1100810"/>
              <a:gd name="connsiteX232" fmla="*/ 267799 w 968986"/>
              <a:gd name="connsiteY232" fmla="*/ 520486 h 1100810"/>
              <a:gd name="connsiteX233" fmla="*/ 267799 w 968986"/>
              <a:gd name="connsiteY233" fmla="*/ 514494 h 1100810"/>
              <a:gd name="connsiteX234" fmla="*/ 267799 w 968986"/>
              <a:gd name="connsiteY234" fmla="*/ 512782 h 1100810"/>
              <a:gd name="connsiteX235" fmla="*/ 267799 w 968986"/>
              <a:gd name="connsiteY235" fmla="*/ 511071 h 1100810"/>
              <a:gd name="connsiteX236" fmla="*/ 266088 w 968986"/>
              <a:gd name="connsiteY236" fmla="*/ 509359 h 1100810"/>
              <a:gd name="connsiteX237" fmla="*/ 264376 w 968986"/>
              <a:gd name="connsiteY237" fmla="*/ 509359 h 1100810"/>
              <a:gd name="connsiteX238" fmla="*/ 262664 w 968986"/>
              <a:gd name="connsiteY238" fmla="*/ 509359 h 1100810"/>
              <a:gd name="connsiteX239" fmla="*/ 260953 w 968986"/>
              <a:gd name="connsiteY239" fmla="*/ 509359 h 1100810"/>
              <a:gd name="connsiteX240" fmla="*/ 259239 w 968986"/>
              <a:gd name="connsiteY240" fmla="*/ 509359 h 1100810"/>
              <a:gd name="connsiteX241" fmla="*/ 255816 w 968986"/>
              <a:gd name="connsiteY241" fmla="*/ 511071 h 1100810"/>
              <a:gd name="connsiteX242" fmla="*/ 252393 w 968986"/>
              <a:gd name="connsiteY242" fmla="*/ 512782 h 1100810"/>
              <a:gd name="connsiteX243" fmla="*/ 250679 w 968986"/>
              <a:gd name="connsiteY243" fmla="*/ 513639 h 1100810"/>
              <a:gd name="connsiteX244" fmla="*/ 248968 w 968986"/>
              <a:gd name="connsiteY244" fmla="*/ 513639 h 1100810"/>
              <a:gd name="connsiteX245" fmla="*/ 247256 w 968986"/>
              <a:gd name="connsiteY245" fmla="*/ 514494 h 1100810"/>
              <a:gd name="connsiteX246" fmla="*/ 242119 w 968986"/>
              <a:gd name="connsiteY246" fmla="*/ 514494 h 1100810"/>
              <a:gd name="connsiteX247" fmla="*/ 238696 w 968986"/>
              <a:gd name="connsiteY247" fmla="*/ 513639 h 1100810"/>
              <a:gd name="connsiteX248" fmla="*/ 235273 w 968986"/>
              <a:gd name="connsiteY248" fmla="*/ 511927 h 1100810"/>
              <a:gd name="connsiteX249" fmla="*/ 233559 w 968986"/>
              <a:gd name="connsiteY249" fmla="*/ 510214 h 1100810"/>
              <a:gd name="connsiteX250" fmla="*/ 226713 w 968986"/>
              <a:gd name="connsiteY250" fmla="*/ 503367 h 1100810"/>
              <a:gd name="connsiteX251" fmla="*/ 229279 w 968986"/>
              <a:gd name="connsiteY251" fmla="*/ 499087 h 1100810"/>
              <a:gd name="connsiteX252" fmla="*/ 230136 w 968986"/>
              <a:gd name="connsiteY252" fmla="*/ 498231 h 1100810"/>
              <a:gd name="connsiteX253" fmla="*/ 230993 w 968986"/>
              <a:gd name="connsiteY253" fmla="*/ 496519 h 1100810"/>
              <a:gd name="connsiteX254" fmla="*/ 232705 w 968986"/>
              <a:gd name="connsiteY254" fmla="*/ 474263 h 1100810"/>
              <a:gd name="connsiteX255" fmla="*/ 231848 w 968986"/>
              <a:gd name="connsiteY255" fmla="*/ 472551 h 1100810"/>
              <a:gd name="connsiteX256" fmla="*/ 230136 w 968986"/>
              <a:gd name="connsiteY256" fmla="*/ 471695 h 1100810"/>
              <a:gd name="connsiteX257" fmla="*/ 228425 w 968986"/>
              <a:gd name="connsiteY257" fmla="*/ 470839 h 1100810"/>
              <a:gd name="connsiteX258" fmla="*/ 227568 w 968986"/>
              <a:gd name="connsiteY258" fmla="*/ 470839 h 1100810"/>
              <a:gd name="connsiteX259" fmla="*/ 194185 w 968986"/>
              <a:gd name="connsiteY259" fmla="*/ 469127 h 1100810"/>
              <a:gd name="connsiteX260" fmla="*/ 161657 w 968986"/>
              <a:gd name="connsiteY260" fmla="*/ 470839 h 1100810"/>
              <a:gd name="connsiteX261" fmla="*/ 156520 w 968986"/>
              <a:gd name="connsiteY261" fmla="*/ 470839 h 1100810"/>
              <a:gd name="connsiteX262" fmla="*/ 153097 w 968986"/>
              <a:gd name="connsiteY262" fmla="*/ 470839 h 1100810"/>
              <a:gd name="connsiteX263" fmla="*/ 121425 w 968986"/>
              <a:gd name="connsiteY263" fmla="*/ 464847 h 1100810"/>
              <a:gd name="connsiteX264" fmla="*/ 119714 w 968986"/>
              <a:gd name="connsiteY264" fmla="*/ 463991 h 1100810"/>
              <a:gd name="connsiteX265" fmla="*/ 118857 w 968986"/>
              <a:gd name="connsiteY265" fmla="*/ 462279 h 1100810"/>
              <a:gd name="connsiteX266" fmla="*/ 118857 w 968986"/>
              <a:gd name="connsiteY266" fmla="*/ 460567 h 1100810"/>
              <a:gd name="connsiteX267" fmla="*/ 118857 w 968986"/>
              <a:gd name="connsiteY267" fmla="*/ 457999 h 1100810"/>
              <a:gd name="connsiteX268" fmla="*/ 118857 w 968986"/>
              <a:gd name="connsiteY268" fmla="*/ 457143 h 1100810"/>
              <a:gd name="connsiteX269" fmla="*/ 119714 w 968986"/>
              <a:gd name="connsiteY269" fmla="*/ 455431 h 1100810"/>
              <a:gd name="connsiteX270" fmla="*/ 121425 w 968986"/>
              <a:gd name="connsiteY270" fmla="*/ 451151 h 1100810"/>
              <a:gd name="connsiteX271" fmla="*/ 122280 w 968986"/>
              <a:gd name="connsiteY271" fmla="*/ 450295 h 1100810"/>
              <a:gd name="connsiteX272" fmla="*/ 124848 w 968986"/>
              <a:gd name="connsiteY272" fmla="*/ 446871 h 1100810"/>
              <a:gd name="connsiteX273" fmla="*/ 128274 w 968986"/>
              <a:gd name="connsiteY273" fmla="*/ 440023 h 1100810"/>
              <a:gd name="connsiteX274" fmla="*/ 129128 w 968986"/>
              <a:gd name="connsiteY274" fmla="*/ 438311 h 1100810"/>
              <a:gd name="connsiteX275" fmla="*/ 129128 w 968986"/>
              <a:gd name="connsiteY275" fmla="*/ 437455 h 1100810"/>
              <a:gd name="connsiteX276" fmla="*/ 129985 w 968986"/>
              <a:gd name="connsiteY276" fmla="*/ 424615 h 1100810"/>
              <a:gd name="connsiteX277" fmla="*/ 129985 w 968986"/>
              <a:gd name="connsiteY277" fmla="*/ 422047 h 1100810"/>
              <a:gd name="connsiteX278" fmla="*/ 129985 w 968986"/>
              <a:gd name="connsiteY278" fmla="*/ 421191 h 1100810"/>
              <a:gd name="connsiteX279" fmla="*/ 122280 w 968986"/>
              <a:gd name="connsiteY279" fmla="*/ 404071 h 1100810"/>
              <a:gd name="connsiteX280" fmla="*/ 113720 w 968986"/>
              <a:gd name="connsiteY280" fmla="*/ 386095 h 1100810"/>
              <a:gd name="connsiteX281" fmla="*/ 104305 w 968986"/>
              <a:gd name="connsiteY281" fmla="*/ 369832 h 1100810"/>
              <a:gd name="connsiteX282" fmla="*/ 101737 w 968986"/>
              <a:gd name="connsiteY282" fmla="*/ 366407 h 1100810"/>
              <a:gd name="connsiteX283" fmla="*/ 94034 w 968986"/>
              <a:gd name="connsiteY283" fmla="*/ 345007 h 1100810"/>
              <a:gd name="connsiteX284" fmla="*/ 90609 w 968986"/>
              <a:gd name="connsiteY284" fmla="*/ 321040 h 1100810"/>
              <a:gd name="connsiteX285" fmla="*/ 88897 w 968986"/>
              <a:gd name="connsiteY285" fmla="*/ 306488 h 1100810"/>
              <a:gd name="connsiteX286" fmla="*/ 89754 w 968986"/>
              <a:gd name="connsiteY286" fmla="*/ 304776 h 1100810"/>
              <a:gd name="connsiteX287" fmla="*/ 90609 w 968986"/>
              <a:gd name="connsiteY287" fmla="*/ 301352 h 1100810"/>
              <a:gd name="connsiteX288" fmla="*/ 91465 w 968986"/>
              <a:gd name="connsiteY288" fmla="*/ 299640 h 1100810"/>
              <a:gd name="connsiteX289" fmla="*/ 92320 w 968986"/>
              <a:gd name="connsiteY289" fmla="*/ 297928 h 1100810"/>
              <a:gd name="connsiteX290" fmla="*/ 95745 w 968986"/>
              <a:gd name="connsiteY290" fmla="*/ 294504 h 1100810"/>
              <a:gd name="connsiteX291" fmla="*/ 96600 w 968986"/>
              <a:gd name="connsiteY291" fmla="*/ 292792 h 1100810"/>
              <a:gd name="connsiteX292" fmla="*/ 97457 w 968986"/>
              <a:gd name="connsiteY292" fmla="*/ 289368 h 1100810"/>
              <a:gd name="connsiteX293" fmla="*/ 98314 w 968986"/>
              <a:gd name="connsiteY293" fmla="*/ 286800 h 1100810"/>
              <a:gd name="connsiteX294" fmla="*/ 98314 w 968986"/>
              <a:gd name="connsiteY294" fmla="*/ 285944 h 1100810"/>
              <a:gd name="connsiteX295" fmla="*/ 97457 w 968986"/>
              <a:gd name="connsiteY295" fmla="*/ 281664 h 1100810"/>
              <a:gd name="connsiteX296" fmla="*/ 96600 w 968986"/>
              <a:gd name="connsiteY296" fmla="*/ 279952 h 1100810"/>
              <a:gd name="connsiteX297" fmla="*/ 95745 w 968986"/>
              <a:gd name="connsiteY297" fmla="*/ 278240 h 1100810"/>
              <a:gd name="connsiteX298" fmla="*/ 94889 w 968986"/>
              <a:gd name="connsiteY298" fmla="*/ 276528 h 1100810"/>
              <a:gd name="connsiteX299" fmla="*/ 76914 w 968986"/>
              <a:gd name="connsiteY299" fmla="*/ 257696 h 1100810"/>
              <a:gd name="connsiteX300" fmla="*/ 67497 w 968986"/>
              <a:gd name="connsiteY300" fmla="*/ 252560 h 1100810"/>
              <a:gd name="connsiteX301" fmla="*/ 60649 w 968986"/>
              <a:gd name="connsiteY301" fmla="*/ 249992 h 1100810"/>
              <a:gd name="connsiteX302" fmla="*/ 55514 w 968986"/>
              <a:gd name="connsiteY302" fmla="*/ 247424 h 1100810"/>
              <a:gd name="connsiteX303" fmla="*/ 53800 w 968986"/>
              <a:gd name="connsiteY303" fmla="*/ 246568 h 1100810"/>
              <a:gd name="connsiteX304" fmla="*/ 52089 w 968986"/>
              <a:gd name="connsiteY304" fmla="*/ 244856 h 1100810"/>
              <a:gd name="connsiteX305" fmla="*/ 42674 w 968986"/>
              <a:gd name="connsiteY305" fmla="*/ 235440 h 1100810"/>
              <a:gd name="connsiteX306" fmla="*/ 24697 w 968986"/>
              <a:gd name="connsiteY306" fmla="*/ 217464 h 1100810"/>
              <a:gd name="connsiteX307" fmla="*/ 22986 w 968986"/>
              <a:gd name="connsiteY307" fmla="*/ 215752 h 1100810"/>
              <a:gd name="connsiteX308" fmla="*/ 21274 w 968986"/>
              <a:gd name="connsiteY308" fmla="*/ 213184 h 1100810"/>
              <a:gd name="connsiteX309" fmla="*/ 19561 w 968986"/>
              <a:gd name="connsiteY309" fmla="*/ 210616 h 1100810"/>
              <a:gd name="connsiteX310" fmla="*/ 18706 w 968986"/>
              <a:gd name="connsiteY310" fmla="*/ 208048 h 1100810"/>
              <a:gd name="connsiteX311" fmla="*/ 13569 w 968986"/>
              <a:gd name="connsiteY311" fmla="*/ 198632 h 1100810"/>
              <a:gd name="connsiteX312" fmla="*/ 11857 w 968986"/>
              <a:gd name="connsiteY312" fmla="*/ 192640 h 1100810"/>
              <a:gd name="connsiteX313" fmla="*/ 11001 w 968986"/>
              <a:gd name="connsiteY313" fmla="*/ 189216 h 1100810"/>
              <a:gd name="connsiteX314" fmla="*/ 11001 w 968986"/>
              <a:gd name="connsiteY314" fmla="*/ 188360 h 1100810"/>
              <a:gd name="connsiteX315" fmla="*/ 10146 w 968986"/>
              <a:gd name="connsiteY315" fmla="*/ 186648 h 1100810"/>
              <a:gd name="connsiteX316" fmla="*/ 8434 w 968986"/>
              <a:gd name="connsiteY316" fmla="*/ 185793 h 1100810"/>
              <a:gd name="connsiteX317" fmla="*/ 5866 w 968986"/>
              <a:gd name="connsiteY317" fmla="*/ 184936 h 1100810"/>
              <a:gd name="connsiteX318" fmla="*/ 729 w 968986"/>
              <a:gd name="connsiteY318" fmla="*/ 182368 h 1100810"/>
              <a:gd name="connsiteX319" fmla="*/ -126 w 968986"/>
              <a:gd name="connsiteY319" fmla="*/ 182368 h 1100810"/>
              <a:gd name="connsiteX320" fmla="*/ -1839 w 968986"/>
              <a:gd name="connsiteY320" fmla="*/ 180656 h 1100810"/>
              <a:gd name="connsiteX321" fmla="*/ -2694 w 968986"/>
              <a:gd name="connsiteY321" fmla="*/ 180656 h 1100810"/>
              <a:gd name="connsiteX322" fmla="*/ -3551 w 968986"/>
              <a:gd name="connsiteY322" fmla="*/ 178944 h 1100810"/>
              <a:gd name="connsiteX323" fmla="*/ -3551 w 968986"/>
              <a:gd name="connsiteY323" fmla="*/ 176376 h 1100810"/>
              <a:gd name="connsiteX324" fmla="*/ -3551 w 968986"/>
              <a:gd name="connsiteY324" fmla="*/ 172096 h 1100810"/>
              <a:gd name="connsiteX325" fmla="*/ -3551 w 968986"/>
              <a:gd name="connsiteY325" fmla="*/ 168673 h 1100810"/>
              <a:gd name="connsiteX326" fmla="*/ -3551 w 968986"/>
              <a:gd name="connsiteY326" fmla="*/ 167816 h 1100810"/>
              <a:gd name="connsiteX327" fmla="*/ -3551 w 968986"/>
              <a:gd name="connsiteY327" fmla="*/ 166961 h 1100810"/>
              <a:gd name="connsiteX328" fmla="*/ -2694 w 968986"/>
              <a:gd name="connsiteY328" fmla="*/ 166104 h 1100810"/>
              <a:gd name="connsiteX329" fmla="*/ -982 w 968986"/>
              <a:gd name="connsiteY329" fmla="*/ 165248 h 1100810"/>
              <a:gd name="connsiteX330" fmla="*/ 729 w 968986"/>
              <a:gd name="connsiteY330" fmla="*/ 165248 h 1100810"/>
              <a:gd name="connsiteX331" fmla="*/ 1586 w 968986"/>
              <a:gd name="connsiteY331" fmla="*/ 165248 h 1100810"/>
              <a:gd name="connsiteX332" fmla="*/ 4154 w 968986"/>
              <a:gd name="connsiteY332" fmla="*/ 165248 h 1100810"/>
              <a:gd name="connsiteX333" fmla="*/ 7577 w 968986"/>
              <a:gd name="connsiteY333" fmla="*/ 165248 h 1100810"/>
              <a:gd name="connsiteX334" fmla="*/ 8434 w 968986"/>
              <a:gd name="connsiteY334" fmla="*/ 165248 h 1100810"/>
              <a:gd name="connsiteX335" fmla="*/ 11001 w 968986"/>
              <a:gd name="connsiteY335" fmla="*/ 166104 h 1100810"/>
              <a:gd name="connsiteX336" fmla="*/ 15281 w 968986"/>
              <a:gd name="connsiteY336" fmla="*/ 167816 h 1100810"/>
              <a:gd name="connsiteX337" fmla="*/ 17849 w 968986"/>
              <a:gd name="connsiteY337" fmla="*/ 169528 h 1100810"/>
              <a:gd name="connsiteX338" fmla="*/ 20417 w 968986"/>
              <a:gd name="connsiteY338" fmla="*/ 171241 h 1100810"/>
              <a:gd name="connsiteX339" fmla="*/ 22986 w 968986"/>
              <a:gd name="connsiteY339" fmla="*/ 173808 h 1100810"/>
              <a:gd name="connsiteX340" fmla="*/ 23841 w 968986"/>
              <a:gd name="connsiteY340" fmla="*/ 175520 h 1100810"/>
              <a:gd name="connsiteX341" fmla="*/ 29834 w 968986"/>
              <a:gd name="connsiteY341" fmla="*/ 188360 h 1100810"/>
              <a:gd name="connsiteX342" fmla="*/ 30689 w 968986"/>
              <a:gd name="connsiteY342" fmla="*/ 190073 h 1100810"/>
              <a:gd name="connsiteX343" fmla="*/ 31546 w 968986"/>
              <a:gd name="connsiteY343" fmla="*/ 191784 h 1100810"/>
              <a:gd name="connsiteX344" fmla="*/ 33257 w 968986"/>
              <a:gd name="connsiteY344" fmla="*/ 192640 h 1100810"/>
              <a:gd name="connsiteX345" fmla="*/ 34114 w 968986"/>
              <a:gd name="connsiteY345" fmla="*/ 192640 h 1100810"/>
              <a:gd name="connsiteX346" fmla="*/ 40106 w 968986"/>
              <a:gd name="connsiteY346" fmla="*/ 192640 h 1100810"/>
              <a:gd name="connsiteX347" fmla="*/ 52089 w 968986"/>
              <a:gd name="connsiteY347" fmla="*/ 190928 h 1100810"/>
              <a:gd name="connsiteX348" fmla="*/ 57226 w 968986"/>
              <a:gd name="connsiteY348" fmla="*/ 190073 h 1100810"/>
              <a:gd name="connsiteX349" fmla="*/ 59794 w 968986"/>
              <a:gd name="connsiteY349" fmla="*/ 190073 h 1100810"/>
              <a:gd name="connsiteX350" fmla="*/ 63217 w 968986"/>
              <a:gd name="connsiteY350" fmla="*/ 188360 h 1100810"/>
              <a:gd name="connsiteX351" fmla="*/ 65786 w 968986"/>
              <a:gd name="connsiteY351" fmla="*/ 187504 h 1100810"/>
              <a:gd name="connsiteX352" fmla="*/ 67497 w 968986"/>
              <a:gd name="connsiteY352" fmla="*/ 187504 h 1100810"/>
              <a:gd name="connsiteX353" fmla="*/ 73489 w 968986"/>
              <a:gd name="connsiteY353" fmla="*/ 187504 h 1100810"/>
              <a:gd name="connsiteX354" fmla="*/ 87185 w 968986"/>
              <a:gd name="connsiteY354" fmla="*/ 188360 h 1100810"/>
              <a:gd name="connsiteX355" fmla="*/ 91465 w 968986"/>
              <a:gd name="connsiteY355" fmla="*/ 189216 h 1100810"/>
              <a:gd name="connsiteX356" fmla="*/ 106017 w 968986"/>
              <a:gd name="connsiteY356" fmla="*/ 193496 h 1100810"/>
              <a:gd name="connsiteX357" fmla="*/ 106874 w 968986"/>
              <a:gd name="connsiteY357" fmla="*/ 193496 h 1100810"/>
              <a:gd name="connsiteX358" fmla="*/ 107729 w 968986"/>
              <a:gd name="connsiteY358" fmla="*/ 194352 h 1100810"/>
              <a:gd name="connsiteX359" fmla="*/ 109440 w 968986"/>
              <a:gd name="connsiteY359" fmla="*/ 196920 h 1100810"/>
              <a:gd name="connsiteX360" fmla="*/ 109440 w 968986"/>
              <a:gd name="connsiteY360" fmla="*/ 197776 h 1100810"/>
              <a:gd name="connsiteX361" fmla="*/ 112865 w 968986"/>
              <a:gd name="connsiteY361" fmla="*/ 205480 h 1100810"/>
              <a:gd name="connsiteX362" fmla="*/ 116288 w 968986"/>
              <a:gd name="connsiteY362" fmla="*/ 217464 h 1100810"/>
              <a:gd name="connsiteX363" fmla="*/ 116288 w 968986"/>
              <a:gd name="connsiteY363" fmla="*/ 219176 h 1100810"/>
              <a:gd name="connsiteX364" fmla="*/ 117145 w 968986"/>
              <a:gd name="connsiteY364" fmla="*/ 225168 h 1100810"/>
              <a:gd name="connsiteX365" fmla="*/ 117145 w 968986"/>
              <a:gd name="connsiteY365" fmla="*/ 226024 h 1100810"/>
              <a:gd name="connsiteX366" fmla="*/ 118000 w 968986"/>
              <a:gd name="connsiteY366" fmla="*/ 227736 h 1100810"/>
              <a:gd name="connsiteX367" fmla="*/ 118857 w 968986"/>
              <a:gd name="connsiteY367" fmla="*/ 228592 h 1100810"/>
              <a:gd name="connsiteX368" fmla="*/ 120568 w 968986"/>
              <a:gd name="connsiteY368" fmla="*/ 229448 h 1100810"/>
              <a:gd name="connsiteX369" fmla="*/ 123994 w 968986"/>
              <a:gd name="connsiteY369" fmla="*/ 230304 h 1100810"/>
              <a:gd name="connsiteX370" fmla="*/ 126560 w 968986"/>
              <a:gd name="connsiteY370" fmla="*/ 230304 h 1100810"/>
              <a:gd name="connsiteX371" fmla="*/ 128274 w 968986"/>
              <a:gd name="connsiteY371" fmla="*/ 230304 h 1100810"/>
              <a:gd name="connsiteX372" fmla="*/ 132554 w 968986"/>
              <a:gd name="connsiteY372" fmla="*/ 229448 h 1100810"/>
              <a:gd name="connsiteX373" fmla="*/ 134265 w 968986"/>
              <a:gd name="connsiteY373" fmla="*/ 228592 h 1100810"/>
              <a:gd name="connsiteX374" fmla="*/ 135120 w 968986"/>
              <a:gd name="connsiteY374" fmla="*/ 227736 h 1100810"/>
              <a:gd name="connsiteX375" fmla="*/ 135977 w 968986"/>
              <a:gd name="connsiteY375" fmla="*/ 226880 h 1100810"/>
              <a:gd name="connsiteX376" fmla="*/ 135977 w 968986"/>
              <a:gd name="connsiteY376" fmla="*/ 226024 h 1100810"/>
              <a:gd name="connsiteX377" fmla="*/ 136834 w 968986"/>
              <a:gd name="connsiteY377" fmla="*/ 225168 h 1100810"/>
              <a:gd name="connsiteX378" fmla="*/ 140257 w 968986"/>
              <a:gd name="connsiteY378" fmla="*/ 221744 h 1100810"/>
              <a:gd name="connsiteX379" fmla="*/ 141968 w 968986"/>
              <a:gd name="connsiteY379" fmla="*/ 220888 h 1100810"/>
              <a:gd name="connsiteX380" fmla="*/ 150528 w 968986"/>
              <a:gd name="connsiteY380" fmla="*/ 217464 h 1100810"/>
              <a:gd name="connsiteX381" fmla="*/ 151385 w 968986"/>
              <a:gd name="connsiteY381" fmla="*/ 217464 h 1100810"/>
              <a:gd name="connsiteX382" fmla="*/ 152240 w 968986"/>
              <a:gd name="connsiteY382" fmla="*/ 217464 h 1100810"/>
              <a:gd name="connsiteX383" fmla="*/ 183057 w 968986"/>
              <a:gd name="connsiteY383" fmla="*/ 219176 h 1100810"/>
              <a:gd name="connsiteX384" fmla="*/ 185625 w 968986"/>
              <a:gd name="connsiteY384" fmla="*/ 219176 h 1100810"/>
              <a:gd name="connsiteX385" fmla="*/ 188193 w 968986"/>
              <a:gd name="connsiteY385" fmla="*/ 219176 h 1100810"/>
              <a:gd name="connsiteX386" fmla="*/ 189905 w 968986"/>
              <a:gd name="connsiteY386" fmla="*/ 219176 h 1100810"/>
              <a:gd name="connsiteX387" fmla="*/ 193328 w 968986"/>
              <a:gd name="connsiteY387" fmla="*/ 221744 h 1100810"/>
              <a:gd name="connsiteX388" fmla="*/ 195896 w 968986"/>
              <a:gd name="connsiteY388" fmla="*/ 225168 h 1100810"/>
              <a:gd name="connsiteX389" fmla="*/ 199320 w 968986"/>
              <a:gd name="connsiteY389" fmla="*/ 228592 h 1100810"/>
              <a:gd name="connsiteX390" fmla="*/ 201888 w 968986"/>
              <a:gd name="connsiteY390" fmla="*/ 231160 h 1100810"/>
              <a:gd name="connsiteX391" fmla="*/ 202745 w 968986"/>
              <a:gd name="connsiteY391" fmla="*/ 231160 h 1100810"/>
              <a:gd name="connsiteX392" fmla="*/ 205313 w 968986"/>
              <a:gd name="connsiteY392" fmla="*/ 232016 h 1100810"/>
              <a:gd name="connsiteX393" fmla="*/ 208736 w 968986"/>
              <a:gd name="connsiteY393" fmla="*/ 232872 h 1100810"/>
              <a:gd name="connsiteX394" fmla="*/ 212160 w 968986"/>
              <a:gd name="connsiteY394" fmla="*/ 232872 h 1100810"/>
              <a:gd name="connsiteX395" fmla="*/ 215585 w 968986"/>
              <a:gd name="connsiteY395" fmla="*/ 232016 h 1100810"/>
              <a:gd name="connsiteX396" fmla="*/ 216439 w 968986"/>
              <a:gd name="connsiteY396" fmla="*/ 232016 h 1100810"/>
              <a:gd name="connsiteX397" fmla="*/ 217296 w 968986"/>
              <a:gd name="connsiteY397" fmla="*/ 231160 h 1100810"/>
              <a:gd name="connsiteX398" fmla="*/ 219008 w 968986"/>
              <a:gd name="connsiteY398" fmla="*/ 227736 h 1100810"/>
              <a:gd name="connsiteX399" fmla="*/ 219865 w 968986"/>
              <a:gd name="connsiteY399" fmla="*/ 225168 h 1100810"/>
              <a:gd name="connsiteX400" fmla="*/ 220719 w 968986"/>
              <a:gd name="connsiteY400" fmla="*/ 222600 h 1100810"/>
              <a:gd name="connsiteX401" fmla="*/ 221576 w 968986"/>
              <a:gd name="connsiteY401" fmla="*/ 220888 h 1100810"/>
              <a:gd name="connsiteX402" fmla="*/ 221576 w 968986"/>
              <a:gd name="connsiteY402" fmla="*/ 218320 h 1100810"/>
              <a:gd name="connsiteX403" fmla="*/ 222433 w 968986"/>
              <a:gd name="connsiteY403" fmla="*/ 216608 h 1100810"/>
              <a:gd name="connsiteX404" fmla="*/ 223288 w 968986"/>
              <a:gd name="connsiteY404" fmla="*/ 215752 h 1100810"/>
              <a:gd name="connsiteX405" fmla="*/ 224999 w 968986"/>
              <a:gd name="connsiteY405" fmla="*/ 214896 h 1100810"/>
              <a:gd name="connsiteX406" fmla="*/ 225856 w 968986"/>
              <a:gd name="connsiteY406" fmla="*/ 214896 h 1100810"/>
              <a:gd name="connsiteX407" fmla="*/ 230136 w 968986"/>
              <a:gd name="connsiteY407" fmla="*/ 214896 h 1100810"/>
              <a:gd name="connsiteX408" fmla="*/ 233559 w 968986"/>
              <a:gd name="connsiteY408" fmla="*/ 215752 h 1100810"/>
              <a:gd name="connsiteX409" fmla="*/ 236128 w 968986"/>
              <a:gd name="connsiteY409" fmla="*/ 216608 h 1100810"/>
              <a:gd name="connsiteX410" fmla="*/ 238696 w 968986"/>
              <a:gd name="connsiteY410" fmla="*/ 217464 h 1100810"/>
              <a:gd name="connsiteX411" fmla="*/ 243833 w 968986"/>
              <a:gd name="connsiteY411" fmla="*/ 220032 h 1100810"/>
              <a:gd name="connsiteX412" fmla="*/ 244688 w 968986"/>
              <a:gd name="connsiteY412" fmla="*/ 220032 h 1100810"/>
              <a:gd name="connsiteX413" fmla="*/ 246399 w 968986"/>
              <a:gd name="connsiteY413" fmla="*/ 220888 h 1100810"/>
              <a:gd name="connsiteX414" fmla="*/ 252393 w 968986"/>
              <a:gd name="connsiteY414" fmla="*/ 225168 h 1100810"/>
              <a:gd name="connsiteX415" fmla="*/ 253248 w 968986"/>
              <a:gd name="connsiteY415" fmla="*/ 225168 h 1100810"/>
              <a:gd name="connsiteX416" fmla="*/ 254105 w 968986"/>
              <a:gd name="connsiteY416" fmla="*/ 226024 h 1100810"/>
              <a:gd name="connsiteX417" fmla="*/ 254959 w 968986"/>
              <a:gd name="connsiteY417" fmla="*/ 228592 h 1100810"/>
              <a:gd name="connsiteX418" fmla="*/ 266088 w 968986"/>
              <a:gd name="connsiteY418" fmla="*/ 243144 h 1100810"/>
              <a:gd name="connsiteX419" fmla="*/ 293479 w 968986"/>
              <a:gd name="connsiteY419" fmla="*/ 273960 h 1100810"/>
              <a:gd name="connsiteX420" fmla="*/ 294336 w 968986"/>
              <a:gd name="connsiteY420" fmla="*/ 274816 h 1100810"/>
              <a:gd name="connsiteX421" fmla="*/ 304607 w 968986"/>
              <a:gd name="connsiteY421" fmla="*/ 280808 h 1100810"/>
              <a:gd name="connsiteX422" fmla="*/ 306319 w 968986"/>
              <a:gd name="connsiteY422" fmla="*/ 280808 h 1100810"/>
              <a:gd name="connsiteX423" fmla="*/ 308887 w 968986"/>
              <a:gd name="connsiteY423" fmla="*/ 281664 h 1100810"/>
              <a:gd name="connsiteX424" fmla="*/ 311456 w 968986"/>
              <a:gd name="connsiteY424" fmla="*/ 281664 h 1100810"/>
              <a:gd name="connsiteX425" fmla="*/ 312313 w 968986"/>
              <a:gd name="connsiteY425" fmla="*/ 281664 h 1100810"/>
              <a:gd name="connsiteX426" fmla="*/ 326007 w 968986"/>
              <a:gd name="connsiteY426" fmla="*/ 274816 h 1100810"/>
              <a:gd name="connsiteX427" fmla="*/ 328576 w 968986"/>
              <a:gd name="connsiteY427" fmla="*/ 273960 h 1100810"/>
              <a:gd name="connsiteX428" fmla="*/ 329433 w 968986"/>
              <a:gd name="connsiteY428" fmla="*/ 273960 h 1100810"/>
              <a:gd name="connsiteX429" fmla="*/ 332856 w 968986"/>
              <a:gd name="connsiteY429" fmla="*/ 269680 h 1100810"/>
              <a:gd name="connsiteX430" fmla="*/ 335424 w 968986"/>
              <a:gd name="connsiteY430" fmla="*/ 264544 h 1100810"/>
              <a:gd name="connsiteX431" fmla="*/ 336279 w 968986"/>
              <a:gd name="connsiteY431" fmla="*/ 262832 h 1100810"/>
              <a:gd name="connsiteX432" fmla="*/ 337136 w 968986"/>
              <a:gd name="connsiteY432" fmla="*/ 259408 h 1100810"/>
              <a:gd name="connsiteX433" fmla="*/ 337136 w 968986"/>
              <a:gd name="connsiteY433" fmla="*/ 255128 h 1100810"/>
              <a:gd name="connsiteX434" fmla="*/ 335424 w 968986"/>
              <a:gd name="connsiteY434" fmla="*/ 246568 h 1100810"/>
              <a:gd name="connsiteX435" fmla="*/ 334567 w 968986"/>
              <a:gd name="connsiteY435" fmla="*/ 244856 h 1100810"/>
              <a:gd name="connsiteX436" fmla="*/ 333713 w 968986"/>
              <a:gd name="connsiteY436" fmla="*/ 242288 h 1100810"/>
              <a:gd name="connsiteX437" fmla="*/ 331144 w 968986"/>
              <a:gd name="connsiteY437" fmla="*/ 238008 h 1100810"/>
              <a:gd name="connsiteX438" fmla="*/ 328576 w 968986"/>
              <a:gd name="connsiteY438" fmla="*/ 231160 h 1100810"/>
              <a:gd name="connsiteX439" fmla="*/ 327719 w 968986"/>
              <a:gd name="connsiteY439" fmla="*/ 228592 h 1100810"/>
              <a:gd name="connsiteX440" fmla="*/ 327719 w 968986"/>
              <a:gd name="connsiteY440" fmla="*/ 226024 h 1100810"/>
              <a:gd name="connsiteX441" fmla="*/ 327719 w 968986"/>
              <a:gd name="connsiteY441" fmla="*/ 223456 h 1100810"/>
              <a:gd name="connsiteX442" fmla="*/ 330287 w 968986"/>
              <a:gd name="connsiteY442" fmla="*/ 208048 h 1100810"/>
              <a:gd name="connsiteX443" fmla="*/ 330287 w 968986"/>
              <a:gd name="connsiteY443" fmla="*/ 207192 h 1100810"/>
              <a:gd name="connsiteX444" fmla="*/ 331144 w 968986"/>
              <a:gd name="connsiteY444" fmla="*/ 205480 h 1100810"/>
              <a:gd name="connsiteX445" fmla="*/ 332856 w 968986"/>
              <a:gd name="connsiteY445" fmla="*/ 203768 h 1100810"/>
              <a:gd name="connsiteX446" fmla="*/ 335424 w 968986"/>
              <a:gd name="connsiteY446" fmla="*/ 202912 h 1100810"/>
              <a:gd name="connsiteX447" fmla="*/ 336279 w 968986"/>
              <a:gd name="connsiteY447" fmla="*/ 202912 h 1100810"/>
              <a:gd name="connsiteX448" fmla="*/ 344839 w 968986"/>
              <a:gd name="connsiteY448" fmla="*/ 201200 h 1100810"/>
              <a:gd name="connsiteX449" fmla="*/ 345696 w 968986"/>
              <a:gd name="connsiteY449" fmla="*/ 201200 h 1100810"/>
              <a:gd name="connsiteX450" fmla="*/ 354256 w 968986"/>
              <a:gd name="connsiteY450" fmla="*/ 202056 h 1100810"/>
              <a:gd name="connsiteX451" fmla="*/ 356824 w 968986"/>
              <a:gd name="connsiteY451" fmla="*/ 202056 h 1100810"/>
              <a:gd name="connsiteX452" fmla="*/ 365384 w 968986"/>
              <a:gd name="connsiteY452" fmla="*/ 191784 h 1100810"/>
              <a:gd name="connsiteX453" fmla="*/ 366239 w 968986"/>
              <a:gd name="connsiteY453" fmla="*/ 189216 h 1100810"/>
              <a:gd name="connsiteX454" fmla="*/ 367095 w 968986"/>
              <a:gd name="connsiteY454" fmla="*/ 188360 h 1100810"/>
              <a:gd name="connsiteX455" fmla="*/ 380792 w 968986"/>
              <a:gd name="connsiteY455" fmla="*/ 178944 h 1100810"/>
              <a:gd name="connsiteX456" fmla="*/ 381647 w 968986"/>
              <a:gd name="connsiteY456" fmla="*/ 178944 h 1100810"/>
              <a:gd name="connsiteX457" fmla="*/ 382504 w 968986"/>
              <a:gd name="connsiteY457" fmla="*/ 178944 h 1100810"/>
              <a:gd name="connsiteX458" fmla="*/ 385072 w 968986"/>
              <a:gd name="connsiteY458" fmla="*/ 178944 h 1100810"/>
              <a:gd name="connsiteX459" fmla="*/ 385927 w 968986"/>
              <a:gd name="connsiteY459" fmla="*/ 178944 h 1100810"/>
              <a:gd name="connsiteX460" fmla="*/ 389352 w 968986"/>
              <a:gd name="connsiteY460" fmla="*/ 178944 h 1100810"/>
              <a:gd name="connsiteX461" fmla="*/ 391919 w 968986"/>
              <a:gd name="connsiteY461" fmla="*/ 179800 h 1100810"/>
              <a:gd name="connsiteX462" fmla="*/ 402192 w 968986"/>
              <a:gd name="connsiteY462" fmla="*/ 184080 h 1100810"/>
              <a:gd name="connsiteX463" fmla="*/ 409038 w 968986"/>
              <a:gd name="connsiteY463" fmla="*/ 186648 h 1100810"/>
              <a:gd name="connsiteX464" fmla="*/ 412464 w 968986"/>
              <a:gd name="connsiteY464" fmla="*/ 188360 h 1100810"/>
              <a:gd name="connsiteX465" fmla="*/ 419312 w 968986"/>
              <a:gd name="connsiteY465" fmla="*/ 190928 h 1100810"/>
              <a:gd name="connsiteX466" fmla="*/ 424447 w 968986"/>
              <a:gd name="connsiteY466" fmla="*/ 192640 h 1100810"/>
              <a:gd name="connsiteX467" fmla="*/ 427015 w 968986"/>
              <a:gd name="connsiteY467" fmla="*/ 193496 h 1100810"/>
              <a:gd name="connsiteX468" fmla="*/ 431295 w 968986"/>
              <a:gd name="connsiteY468" fmla="*/ 194352 h 1100810"/>
              <a:gd name="connsiteX469" fmla="*/ 433864 w 968986"/>
              <a:gd name="connsiteY469" fmla="*/ 194352 h 1100810"/>
              <a:gd name="connsiteX470" fmla="*/ 436432 w 968986"/>
              <a:gd name="connsiteY470" fmla="*/ 193496 h 1100810"/>
              <a:gd name="connsiteX471" fmla="*/ 438998 w 968986"/>
              <a:gd name="connsiteY471" fmla="*/ 192640 h 1100810"/>
              <a:gd name="connsiteX472" fmla="*/ 439855 w 968986"/>
              <a:gd name="connsiteY472" fmla="*/ 192640 h 1100810"/>
              <a:gd name="connsiteX473" fmla="*/ 441567 w 968986"/>
              <a:gd name="connsiteY473" fmla="*/ 191784 h 1100810"/>
              <a:gd name="connsiteX474" fmla="*/ 443278 w 968986"/>
              <a:gd name="connsiteY474" fmla="*/ 190073 h 1100810"/>
              <a:gd name="connsiteX475" fmla="*/ 444135 w 968986"/>
              <a:gd name="connsiteY475" fmla="*/ 188360 h 1100810"/>
              <a:gd name="connsiteX476" fmla="*/ 447558 w 968986"/>
              <a:gd name="connsiteY476" fmla="*/ 184936 h 1100810"/>
              <a:gd name="connsiteX477" fmla="*/ 448415 w 968986"/>
              <a:gd name="connsiteY477" fmla="*/ 184936 h 1100810"/>
              <a:gd name="connsiteX478" fmla="*/ 457832 w 968986"/>
              <a:gd name="connsiteY478" fmla="*/ 181513 h 1100810"/>
              <a:gd name="connsiteX479" fmla="*/ 460398 w 968986"/>
              <a:gd name="connsiteY479" fmla="*/ 181513 h 1100810"/>
              <a:gd name="connsiteX480" fmla="*/ 461255 w 968986"/>
              <a:gd name="connsiteY480" fmla="*/ 181513 h 1100810"/>
              <a:gd name="connsiteX481" fmla="*/ 464678 w 968986"/>
              <a:gd name="connsiteY481" fmla="*/ 183224 h 1100810"/>
              <a:gd name="connsiteX482" fmla="*/ 465535 w 968986"/>
              <a:gd name="connsiteY482" fmla="*/ 183224 h 1100810"/>
              <a:gd name="connsiteX483" fmla="*/ 468103 w 968986"/>
              <a:gd name="connsiteY483" fmla="*/ 184080 h 1100810"/>
              <a:gd name="connsiteX484" fmla="*/ 468958 w 968986"/>
              <a:gd name="connsiteY484" fmla="*/ 184080 h 1100810"/>
              <a:gd name="connsiteX485" fmla="*/ 472383 w 968986"/>
              <a:gd name="connsiteY485" fmla="*/ 184080 h 1100810"/>
              <a:gd name="connsiteX486" fmla="*/ 473238 w 968986"/>
              <a:gd name="connsiteY486" fmla="*/ 184080 h 1100810"/>
              <a:gd name="connsiteX487" fmla="*/ 474095 w 968986"/>
              <a:gd name="connsiteY487" fmla="*/ 184080 h 1100810"/>
              <a:gd name="connsiteX488" fmla="*/ 482655 w 968986"/>
              <a:gd name="connsiteY488" fmla="*/ 181513 h 1100810"/>
              <a:gd name="connsiteX489" fmla="*/ 487792 w 968986"/>
              <a:gd name="connsiteY489" fmla="*/ 178088 h 1100810"/>
              <a:gd name="connsiteX490" fmla="*/ 489503 w 968986"/>
              <a:gd name="connsiteY490" fmla="*/ 177233 h 1100810"/>
              <a:gd name="connsiteX491" fmla="*/ 492072 w 968986"/>
              <a:gd name="connsiteY491" fmla="*/ 173808 h 1100810"/>
              <a:gd name="connsiteX492" fmla="*/ 493783 w 968986"/>
              <a:gd name="connsiteY492" fmla="*/ 172096 h 1100810"/>
              <a:gd name="connsiteX493" fmla="*/ 496352 w 968986"/>
              <a:gd name="connsiteY493" fmla="*/ 169528 h 1100810"/>
              <a:gd name="connsiteX494" fmla="*/ 498063 w 968986"/>
              <a:gd name="connsiteY494" fmla="*/ 167816 h 1100810"/>
              <a:gd name="connsiteX495" fmla="*/ 506623 w 968986"/>
              <a:gd name="connsiteY495" fmla="*/ 166104 h 1100810"/>
              <a:gd name="connsiteX496" fmla="*/ 507478 w 968986"/>
              <a:gd name="connsiteY496" fmla="*/ 166104 h 1100810"/>
              <a:gd name="connsiteX497" fmla="*/ 512615 w 968986"/>
              <a:gd name="connsiteY497" fmla="*/ 166961 h 1100810"/>
              <a:gd name="connsiteX498" fmla="*/ 517751 w 968986"/>
              <a:gd name="connsiteY498" fmla="*/ 168673 h 1100810"/>
              <a:gd name="connsiteX499" fmla="*/ 520318 w 968986"/>
              <a:gd name="connsiteY499" fmla="*/ 169528 h 1100810"/>
              <a:gd name="connsiteX500" fmla="*/ 521175 w 968986"/>
              <a:gd name="connsiteY500" fmla="*/ 169528 h 1100810"/>
              <a:gd name="connsiteX501" fmla="*/ 530591 w 968986"/>
              <a:gd name="connsiteY501" fmla="*/ 168673 h 1100810"/>
              <a:gd name="connsiteX502" fmla="*/ 531446 w 968986"/>
              <a:gd name="connsiteY502" fmla="*/ 168673 h 1100810"/>
              <a:gd name="connsiteX503" fmla="*/ 532303 w 968986"/>
              <a:gd name="connsiteY503" fmla="*/ 168673 h 1100810"/>
              <a:gd name="connsiteX504" fmla="*/ 535726 w 968986"/>
              <a:gd name="connsiteY504" fmla="*/ 165248 h 1100810"/>
              <a:gd name="connsiteX505" fmla="*/ 536583 w 968986"/>
              <a:gd name="connsiteY505" fmla="*/ 163536 h 1100810"/>
              <a:gd name="connsiteX506" fmla="*/ 538295 w 968986"/>
              <a:gd name="connsiteY506" fmla="*/ 160113 h 1100810"/>
              <a:gd name="connsiteX507" fmla="*/ 539151 w 968986"/>
              <a:gd name="connsiteY507" fmla="*/ 158401 h 1100810"/>
              <a:gd name="connsiteX508" fmla="*/ 539151 w 968986"/>
              <a:gd name="connsiteY508" fmla="*/ 156688 h 1100810"/>
              <a:gd name="connsiteX509" fmla="*/ 539151 w 968986"/>
              <a:gd name="connsiteY509" fmla="*/ 154121 h 1100810"/>
              <a:gd name="connsiteX510" fmla="*/ 538295 w 968986"/>
              <a:gd name="connsiteY510" fmla="*/ 150696 h 1100810"/>
              <a:gd name="connsiteX511" fmla="*/ 538295 w 968986"/>
              <a:gd name="connsiteY511" fmla="*/ 148984 h 1100810"/>
              <a:gd name="connsiteX512" fmla="*/ 539151 w 968986"/>
              <a:gd name="connsiteY512" fmla="*/ 146416 h 1100810"/>
              <a:gd name="connsiteX513" fmla="*/ 540006 w 968986"/>
              <a:gd name="connsiteY513" fmla="*/ 144704 h 1100810"/>
              <a:gd name="connsiteX514" fmla="*/ 540863 w 968986"/>
              <a:gd name="connsiteY514" fmla="*/ 143849 h 1100810"/>
              <a:gd name="connsiteX515" fmla="*/ 543431 w 968986"/>
              <a:gd name="connsiteY515" fmla="*/ 142136 h 1100810"/>
              <a:gd name="connsiteX516" fmla="*/ 571678 w 968986"/>
              <a:gd name="connsiteY516" fmla="*/ 126729 h 1100810"/>
              <a:gd name="connsiteX517" fmla="*/ 594791 w 968986"/>
              <a:gd name="connsiteY517" fmla="*/ 128441 h 1100810"/>
              <a:gd name="connsiteX518" fmla="*/ 596503 w 968986"/>
              <a:gd name="connsiteY518" fmla="*/ 128441 h 1100810"/>
              <a:gd name="connsiteX519" fmla="*/ 613623 w 968986"/>
              <a:gd name="connsiteY519" fmla="*/ 125873 h 1100810"/>
              <a:gd name="connsiteX520" fmla="*/ 623894 w 968986"/>
              <a:gd name="connsiteY520" fmla="*/ 124161 h 1100810"/>
              <a:gd name="connsiteX521" fmla="*/ 624751 w 968986"/>
              <a:gd name="connsiteY521" fmla="*/ 124161 h 1100810"/>
              <a:gd name="connsiteX522" fmla="*/ 627317 w 968986"/>
              <a:gd name="connsiteY522" fmla="*/ 121593 h 1100810"/>
              <a:gd name="connsiteX523" fmla="*/ 629886 w 968986"/>
              <a:gd name="connsiteY523" fmla="*/ 118169 h 1100810"/>
              <a:gd name="connsiteX524" fmla="*/ 633311 w 968986"/>
              <a:gd name="connsiteY524" fmla="*/ 113889 h 1100810"/>
              <a:gd name="connsiteX525" fmla="*/ 633311 w 968986"/>
              <a:gd name="connsiteY525" fmla="*/ 113033 h 1100810"/>
              <a:gd name="connsiteX526" fmla="*/ 633311 w 968986"/>
              <a:gd name="connsiteY526" fmla="*/ 109609 h 1100810"/>
              <a:gd name="connsiteX527" fmla="*/ 633311 w 968986"/>
              <a:gd name="connsiteY527" fmla="*/ 106185 h 1100810"/>
              <a:gd name="connsiteX528" fmla="*/ 634166 w 968986"/>
              <a:gd name="connsiteY528" fmla="*/ 104473 h 1100810"/>
              <a:gd name="connsiteX529" fmla="*/ 635022 w 968986"/>
              <a:gd name="connsiteY529" fmla="*/ 101905 h 1100810"/>
              <a:gd name="connsiteX530" fmla="*/ 640157 w 968986"/>
              <a:gd name="connsiteY530" fmla="*/ 93345 h 1100810"/>
              <a:gd name="connsiteX531" fmla="*/ 641014 w 968986"/>
              <a:gd name="connsiteY531" fmla="*/ 92489 h 1100810"/>
              <a:gd name="connsiteX532" fmla="*/ 642726 w 968986"/>
              <a:gd name="connsiteY532" fmla="*/ 92489 h 1100810"/>
              <a:gd name="connsiteX533" fmla="*/ 647862 w 968986"/>
              <a:gd name="connsiteY533" fmla="*/ 92489 h 1100810"/>
              <a:gd name="connsiteX534" fmla="*/ 649574 w 968986"/>
              <a:gd name="connsiteY534" fmla="*/ 91633 h 1100810"/>
              <a:gd name="connsiteX535" fmla="*/ 666694 w 968986"/>
              <a:gd name="connsiteY535" fmla="*/ 83073 h 1100810"/>
              <a:gd name="connsiteX536" fmla="*/ 669262 w 968986"/>
              <a:gd name="connsiteY536" fmla="*/ 81361 h 1100810"/>
              <a:gd name="connsiteX537" fmla="*/ 675254 w 968986"/>
              <a:gd name="connsiteY537" fmla="*/ 76225 h 1100810"/>
              <a:gd name="connsiteX538" fmla="*/ 678677 w 968986"/>
              <a:gd name="connsiteY538" fmla="*/ 71945 h 1100810"/>
              <a:gd name="connsiteX539" fmla="*/ 679534 w 968986"/>
              <a:gd name="connsiteY539" fmla="*/ 70233 h 1100810"/>
              <a:gd name="connsiteX540" fmla="*/ 688094 w 968986"/>
              <a:gd name="connsiteY540" fmla="*/ 57393 h 1100810"/>
              <a:gd name="connsiteX541" fmla="*/ 689805 w 968986"/>
              <a:gd name="connsiteY541" fmla="*/ 54825 h 1100810"/>
              <a:gd name="connsiteX542" fmla="*/ 689805 w 968986"/>
              <a:gd name="connsiteY542" fmla="*/ 53969 h 1100810"/>
              <a:gd name="connsiteX543" fmla="*/ 690662 w 968986"/>
              <a:gd name="connsiteY543" fmla="*/ 52257 h 1100810"/>
              <a:gd name="connsiteX544" fmla="*/ 690662 w 968986"/>
              <a:gd name="connsiteY544" fmla="*/ 51401 h 1100810"/>
              <a:gd name="connsiteX545" fmla="*/ 689805 w 968986"/>
              <a:gd name="connsiteY545" fmla="*/ 48833 h 1100810"/>
              <a:gd name="connsiteX546" fmla="*/ 688951 w 968986"/>
              <a:gd name="connsiteY546" fmla="*/ 46265 h 1100810"/>
              <a:gd name="connsiteX547" fmla="*/ 679534 w 968986"/>
              <a:gd name="connsiteY547" fmla="*/ 19729 h 1100810"/>
              <a:gd name="connsiteX548" fmla="*/ 677822 w 968986"/>
              <a:gd name="connsiteY548" fmla="*/ 16305 h 1100810"/>
              <a:gd name="connsiteX549" fmla="*/ 676965 w 968986"/>
              <a:gd name="connsiteY549" fmla="*/ 15449 h 1100810"/>
              <a:gd name="connsiteX550" fmla="*/ 675254 w 968986"/>
              <a:gd name="connsiteY550" fmla="*/ 14593 h 1100810"/>
              <a:gd name="connsiteX551" fmla="*/ 671831 w 968986"/>
              <a:gd name="connsiteY551" fmla="*/ 12881 h 1100810"/>
              <a:gd name="connsiteX552" fmla="*/ 670974 w 968986"/>
              <a:gd name="connsiteY552" fmla="*/ 12881 h 1100810"/>
              <a:gd name="connsiteX553" fmla="*/ 668405 w 968986"/>
              <a:gd name="connsiteY553" fmla="*/ 12025 h 1100810"/>
              <a:gd name="connsiteX554" fmla="*/ 665837 w 968986"/>
              <a:gd name="connsiteY554" fmla="*/ 12025 h 1100810"/>
              <a:gd name="connsiteX555" fmla="*/ 663271 w 968986"/>
              <a:gd name="connsiteY555" fmla="*/ 12025 h 1100810"/>
              <a:gd name="connsiteX556" fmla="*/ 668405 w 968986"/>
              <a:gd name="connsiteY556" fmla="*/ 10314 h 1100810"/>
              <a:gd name="connsiteX557" fmla="*/ 670974 w 968986"/>
              <a:gd name="connsiteY557" fmla="*/ 10314 h 1100810"/>
              <a:gd name="connsiteX558" fmla="*/ 683814 w 968986"/>
              <a:gd name="connsiteY558" fmla="*/ 11169 h 1100810"/>
              <a:gd name="connsiteX559" fmla="*/ 684671 w 968986"/>
              <a:gd name="connsiteY559" fmla="*/ 11169 h 1100810"/>
              <a:gd name="connsiteX560" fmla="*/ 685525 w 968986"/>
              <a:gd name="connsiteY560" fmla="*/ 11169 h 1100810"/>
              <a:gd name="connsiteX561" fmla="*/ 686382 w 968986"/>
              <a:gd name="connsiteY561" fmla="*/ 12025 h 1100810"/>
              <a:gd name="connsiteX562" fmla="*/ 688094 w 968986"/>
              <a:gd name="connsiteY562" fmla="*/ 12881 h 1100810"/>
              <a:gd name="connsiteX563" fmla="*/ 688951 w 968986"/>
              <a:gd name="connsiteY563" fmla="*/ 12881 h 1100810"/>
              <a:gd name="connsiteX564" fmla="*/ 689805 w 968986"/>
              <a:gd name="connsiteY564" fmla="*/ 12881 h 1100810"/>
              <a:gd name="connsiteX565" fmla="*/ 691517 w 968986"/>
              <a:gd name="connsiteY565" fmla="*/ 12881 h 1100810"/>
              <a:gd name="connsiteX566" fmla="*/ 729182 w 968986"/>
              <a:gd name="connsiteY566" fmla="*/ 12025 h 1100810"/>
              <a:gd name="connsiteX567" fmla="*/ 730037 w 968986"/>
              <a:gd name="connsiteY567" fmla="*/ 12025 h 1100810"/>
              <a:gd name="connsiteX568" fmla="*/ 730893 w 968986"/>
              <a:gd name="connsiteY568" fmla="*/ 12025 h 1100810"/>
              <a:gd name="connsiteX569" fmla="*/ 736885 w 968986"/>
              <a:gd name="connsiteY569" fmla="*/ 6889 h 1100810"/>
              <a:gd name="connsiteX570" fmla="*/ 737742 w 968986"/>
              <a:gd name="connsiteY570" fmla="*/ 5177 h 1100810"/>
              <a:gd name="connsiteX571" fmla="*/ 738597 w 968986"/>
              <a:gd name="connsiteY571" fmla="*/ 3465 h 1100810"/>
              <a:gd name="connsiteX572" fmla="*/ 740310 w 968986"/>
              <a:gd name="connsiteY572" fmla="*/ 1754 h 1100810"/>
              <a:gd name="connsiteX573" fmla="*/ 741165 w 968986"/>
              <a:gd name="connsiteY573" fmla="*/ 1754 h 1100810"/>
              <a:gd name="connsiteX574" fmla="*/ 747157 w 968986"/>
              <a:gd name="connsiteY574" fmla="*/ -815 h 1100810"/>
              <a:gd name="connsiteX575" fmla="*/ 748013 w 968986"/>
              <a:gd name="connsiteY575" fmla="*/ -815 h 1100810"/>
              <a:gd name="connsiteX576" fmla="*/ 748870 w 968986"/>
              <a:gd name="connsiteY576" fmla="*/ -815 h 1100810"/>
              <a:gd name="connsiteX577" fmla="*/ 750582 w 968986"/>
              <a:gd name="connsiteY577" fmla="*/ -815 h 1100810"/>
              <a:gd name="connsiteX578" fmla="*/ 762565 w 968986"/>
              <a:gd name="connsiteY578" fmla="*/ 3465 h 1100810"/>
              <a:gd name="connsiteX579" fmla="*/ 763422 w 968986"/>
              <a:gd name="connsiteY579" fmla="*/ 4321 h 1100810"/>
              <a:gd name="connsiteX580" fmla="*/ 765990 w 968986"/>
              <a:gd name="connsiteY580" fmla="*/ 8601 h 1100810"/>
              <a:gd name="connsiteX581" fmla="*/ 768556 w 968986"/>
              <a:gd name="connsiteY581" fmla="*/ 15449 h 1100810"/>
              <a:gd name="connsiteX582" fmla="*/ 768556 w 968986"/>
              <a:gd name="connsiteY582" fmla="*/ 17161 h 1100810"/>
              <a:gd name="connsiteX583" fmla="*/ 779685 w 968986"/>
              <a:gd name="connsiteY583" fmla="*/ 25721 h 1100810"/>
              <a:gd name="connsiteX584" fmla="*/ 784822 w 968986"/>
              <a:gd name="connsiteY584" fmla="*/ 40273 h 1100810"/>
              <a:gd name="connsiteX585" fmla="*/ 781396 w 968986"/>
              <a:gd name="connsiteY585" fmla="*/ 70233 h 1100810"/>
              <a:gd name="connsiteX586" fmla="*/ 778830 w 968986"/>
              <a:gd name="connsiteY586" fmla="*/ 87353 h 1100810"/>
              <a:gd name="connsiteX587" fmla="*/ 777973 w 968986"/>
              <a:gd name="connsiteY587" fmla="*/ 91633 h 1100810"/>
              <a:gd name="connsiteX588" fmla="*/ 770270 w 968986"/>
              <a:gd name="connsiteY588" fmla="*/ 106185 h 1100810"/>
              <a:gd name="connsiteX589" fmla="*/ 769413 w 968986"/>
              <a:gd name="connsiteY589" fmla="*/ 107041 h 1100810"/>
              <a:gd name="connsiteX590" fmla="*/ 768556 w 968986"/>
              <a:gd name="connsiteY590" fmla="*/ 108753 h 1100810"/>
              <a:gd name="connsiteX591" fmla="*/ 766845 w 968986"/>
              <a:gd name="connsiteY591" fmla="*/ 110465 h 1100810"/>
              <a:gd name="connsiteX592" fmla="*/ 765990 w 968986"/>
              <a:gd name="connsiteY592" fmla="*/ 110465 h 1100810"/>
              <a:gd name="connsiteX593" fmla="*/ 765133 w 968986"/>
              <a:gd name="connsiteY593" fmla="*/ 110465 h 1100810"/>
              <a:gd name="connsiteX594" fmla="*/ 761710 w 968986"/>
              <a:gd name="connsiteY594" fmla="*/ 110465 h 1100810"/>
              <a:gd name="connsiteX595" fmla="*/ 757430 w 968986"/>
              <a:gd name="connsiteY595" fmla="*/ 113889 h 1100810"/>
              <a:gd name="connsiteX596" fmla="*/ 758285 w 968986"/>
              <a:gd name="connsiteY596" fmla="*/ 122449 h 1100810"/>
              <a:gd name="connsiteX597" fmla="*/ 758285 w 968986"/>
              <a:gd name="connsiteY597" fmla="*/ 123304 h 1100810"/>
              <a:gd name="connsiteX598" fmla="*/ 760853 w 968986"/>
              <a:gd name="connsiteY598" fmla="*/ 124161 h 1100810"/>
              <a:gd name="connsiteX599" fmla="*/ 761710 w 968986"/>
              <a:gd name="connsiteY599" fmla="*/ 124161 h 1100810"/>
              <a:gd name="connsiteX600" fmla="*/ 773693 w 968986"/>
              <a:gd name="connsiteY600" fmla="*/ 126729 h 1100810"/>
              <a:gd name="connsiteX601" fmla="*/ 777116 w 968986"/>
              <a:gd name="connsiteY601" fmla="*/ 126729 h 1100810"/>
              <a:gd name="connsiteX602" fmla="*/ 788245 w 968986"/>
              <a:gd name="connsiteY602" fmla="*/ 125017 h 1100810"/>
              <a:gd name="connsiteX603" fmla="*/ 789102 w 968986"/>
              <a:gd name="connsiteY603" fmla="*/ 124161 h 1100810"/>
              <a:gd name="connsiteX604" fmla="*/ 792525 w 968986"/>
              <a:gd name="connsiteY604" fmla="*/ 124161 h 1100810"/>
              <a:gd name="connsiteX605" fmla="*/ 793382 w 968986"/>
              <a:gd name="connsiteY605" fmla="*/ 124161 h 1100810"/>
              <a:gd name="connsiteX606" fmla="*/ 794236 w 968986"/>
              <a:gd name="connsiteY606" fmla="*/ 124161 h 1100810"/>
              <a:gd name="connsiteX607" fmla="*/ 816493 w 968986"/>
              <a:gd name="connsiteY607" fmla="*/ 132721 h 1100810"/>
              <a:gd name="connsiteX608" fmla="*/ 828476 w 968986"/>
              <a:gd name="connsiteY608" fmla="*/ 139569 h 1100810"/>
              <a:gd name="connsiteX609" fmla="*/ 835324 w 968986"/>
              <a:gd name="connsiteY609" fmla="*/ 143849 h 1100810"/>
              <a:gd name="connsiteX610" fmla="*/ 836181 w 968986"/>
              <a:gd name="connsiteY610" fmla="*/ 144704 h 1100810"/>
              <a:gd name="connsiteX611" fmla="*/ 836181 w 968986"/>
              <a:gd name="connsiteY611" fmla="*/ 145561 h 1100810"/>
              <a:gd name="connsiteX612" fmla="*/ 835324 w 968986"/>
              <a:gd name="connsiteY612" fmla="*/ 146416 h 1100810"/>
              <a:gd name="connsiteX613" fmla="*/ 825910 w 968986"/>
              <a:gd name="connsiteY613" fmla="*/ 159256 h 1100810"/>
              <a:gd name="connsiteX614" fmla="*/ 825910 w 968986"/>
              <a:gd name="connsiteY614" fmla="*/ 170384 h 1100810"/>
              <a:gd name="connsiteX615" fmla="*/ 826765 w 968986"/>
              <a:gd name="connsiteY615" fmla="*/ 172953 h 1100810"/>
              <a:gd name="connsiteX616" fmla="*/ 827621 w 968986"/>
              <a:gd name="connsiteY616" fmla="*/ 176376 h 1100810"/>
              <a:gd name="connsiteX617" fmla="*/ 829333 w 968986"/>
              <a:gd name="connsiteY617" fmla="*/ 178944 h 1100810"/>
              <a:gd name="connsiteX618" fmla="*/ 830190 w 968986"/>
              <a:gd name="connsiteY618" fmla="*/ 179800 h 1100810"/>
              <a:gd name="connsiteX619" fmla="*/ 850733 w 968986"/>
              <a:gd name="connsiteY619" fmla="*/ 207192 h 1100810"/>
              <a:gd name="connsiteX620" fmla="*/ 853301 w 968986"/>
              <a:gd name="connsiteY620" fmla="*/ 223456 h 1100810"/>
              <a:gd name="connsiteX621" fmla="*/ 837893 w 968986"/>
              <a:gd name="connsiteY621" fmla="*/ 254272 h 1100810"/>
              <a:gd name="connsiteX622" fmla="*/ 818205 w 968986"/>
              <a:gd name="connsiteY622" fmla="*/ 268824 h 1100810"/>
              <a:gd name="connsiteX623" fmla="*/ 810501 w 968986"/>
              <a:gd name="connsiteY623" fmla="*/ 284232 h 1100810"/>
              <a:gd name="connsiteX624" fmla="*/ 813070 w 968986"/>
              <a:gd name="connsiteY624" fmla="*/ 287656 h 1100810"/>
              <a:gd name="connsiteX625" fmla="*/ 813925 w 968986"/>
              <a:gd name="connsiteY625" fmla="*/ 289368 h 1100810"/>
              <a:gd name="connsiteX626" fmla="*/ 813925 w 968986"/>
              <a:gd name="connsiteY626" fmla="*/ 290224 h 1100810"/>
              <a:gd name="connsiteX627" fmla="*/ 813925 w 968986"/>
              <a:gd name="connsiteY627" fmla="*/ 311623 h 1100810"/>
              <a:gd name="connsiteX628" fmla="*/ 813925 w 968986"/>
              <a:gd name="connsiteY628" fmla="*/ 312480 h 1100810"/>
              <a:gd name="connsiteX629" fmla="*/ 810501 w 968986"/>
              <a:gd name="connsiteY629" fmla="*/ 316760 h 1100810"/>
              <a:gd name="connsiteX630" fmla="*/ 808790 w 968986"/>
              <a:gd name="connsiteY630" fmla="*/ 318472 h 1100810"/>
              <a:gd name="connsiteX631" fmla="*/ 806221 w 968986"/>
              <a:gd name="connsiteY631" fmla="*/ 321040 h 1100810"/>
              <a:gd name="connsiteX632" fmla="*/ 803653 w 968986"/>
              <a:gd name="connsiteY632" fmla="*/ 324463 h 1100810"/>
              <a:gd name="connsiteX633" fmla="*/ 797662 w 968986"/>
              <a:gd name="connsiteY633" fmla="*/ 336447 h 1100810"/>
              <a:gd name="connsiteX634" fmla="*/ 789956 w 968986"/>
              <a:gd name="connsiteY634" fmla="*/ 357847 h 1100810"/>
              <a:gd name="connsiteX635" fmla="*/ 787390 w 968986"/>
              <a:gd name="connsiteY635" fmla="*/ 365552 h 1100810"/>
              <a:gd name="connsiteX636" fmla="*/ 784822 w 968986"/>
              <a:gd name="connsiteY636" fmla="*/ 386095 h 1100810"/>
              <a:gd name="connsiteX637" fmla="*/ 783965 w 968986"/>
              <a:gd name="connsiteY637" fmla="*/ 392087 h 1100810"/>
              <a:gd name="connsiteX638" fmla="*/ 783110 w 968986"/>
              <a:gd name="connsiteY638" fmla="*/ 419479 h 1100810"/>
              <a:gd name="connsiteX639" fmla="*/ 783110 w 968986"/>
              <a:gd name="connsiteY639" fmla="*/ 420335 h 1100810"/>
              <a:gd name="connsiteX640" fmla="*/ 783965 w 968986"/>
              <a:gd name="connsiteY640" fmla="*/ 422047 h 1100810"/>
              <a:gd name="connsiteX641" fmla="*/ 789102 w 968986"/>
              <a:gd name="connsiteY641" fmla="*/ 432319 h 1100810"/>
              <a:gd name="connsiteX642" fmla="*/ 794236 w 968986"/>
              <a:gd name="connsiteY642" fmla="*/ 440023 h 1100810"/>
              <a:gd name="connsiteX643" fmla="*/ 799373 w 968986"/>
              <a:gd name="connsiteY643" fmla="*/ 457999 h 1100810"/>
              <a:gd name="connsiteX644" fmla="*/ 799373 w 968986"/>
              <a:gd name="connsiteY644" fmla="*/ 458855 h 1100810"/>
              <a:gd name="connsiteX645" fmla="*/ 800230 w 968986"/>
              <a:gd name="connsiteY645" fmla="*/ 465703 h 1100810"/>
              <a:gd name="connsiteX646" fmla="*/ 800230 w 968986"/>
              <a:gd name="connsiteY646" fmla="*/ 466559 h 1100810"/>
              <a:gd name="connsiteX647" fmla="*/ 798516 w 968986"/>
              <a:gd name="connsiteY647" fmla="*/ 469127 h 1100810"/>
              <a:gd name="connsiteX648" fmla="*/ 798516 w 968986"/>
              <a:gd name="connsiteY648" fmla="*/ 469983 h 1100810"/>
              <a:gd name="connsiteX649" fmla="*/ 798516 w 968986"/>
              <a:gd name="connsiteY649" fmla="*/ 470839 h 1100810"/>
              <a:gd name="connsiteX650" fmla="*/ 799373 w 968986"/>
              <a:gd name="connsiteY650" fmla="*/ 473407 h 1100810"/>
              <a:gd name="connsiteX651" fmla="*/ 800230 w 968986"/>
              <a:gd name="connsiteY651" fmla="*/ 474263 h 1100810"/>
              <a:gd name="connsiteX652" fmla="*/ 801085 w 968986"/>
              <a:gd name="connsiteY652" fmla="*/ 474263 h 1100810"/>
              <a:gd name="connsiteX653" fmla="*/ 807076 w 968986"/>
              <a:gd name="connsiteY653" fmla="*/ 478543 h 1100810"/>
              <a:gd name="connsiteX654" fmla="*/ 813925 w 968986"/>
              <a:gd name="connsiteY654" fmla="*/ 482822 h 1100810"/>
              <a:gd name="connsiteX655" fmla="*/ 816493 w 968986"/>
              <a:gd name="connsiteY655" fmla="*/ 484535 h 1100810"/>
              <a:gd name="connsiteX656" fmla="*/ 817350 w 968986"/>
              <a:gd name="connsiteY656" fmla="*/ 484535 h 1100810"/>
              <a:gd name="connsiteX657" fmla="*/ 819061 w 968986"/>
              <a:gd name="connsiteY657" fmla="*/ 484535 h 1100810"/>
              <a:gd name="connsiteX658" fmla="*/ 824196 w 968986"/>
              <a:gd name="connsiteY658" fmla="*/ 484535 h 1100810"/>
              <a:gd name="connsiteX659" fmla="*/ 825910 w 968986"/>
              <a:gd name="connsiteY659" fmla="*/ 484535 h 1100810"/>
              <a:gd name="connsiteX660" fmla="*/ 826765 w 968986"/>
              <a:gd name="connsiteY660" fmla="*/ 485391 h 1100810"/>
              <a:gd name="connsiteX661" fmla="*/ 826765 w 968986"/>
              <a:gd name="connsiteY661" fmla="*/ 486247 h 1100810"/>
              <a:gd name="connsiteX662" fmla="*/ 827621 w 968986"/>
              <a:gd name="connsiteY662" fmla="*/ 491382 h 1100810"/>
              <a:gd name="connsiteX663" fmla="*/ 827621 w 968986"/>
              <a:gd name="connsiteY663" fmla="*/ 492239 h 1100810"/>
              <a:gd name="connsiteX664" fmla="*/ 827621 w 968986"/>
              <a:gd name="connsiteY664" fmla="*/ 493095 h 1100810"/>
              <a:gd name="connsiteX665" fmla="*/ 825053 w 968986"/>
              <a:gd name="connsiteY665" fmla="*/ 519631 h 1100810"/>
              <a:gd name="connsiteX666" fmla="*/ 822485 w 968986"/>
              <a:gd name="connsiteY666" fmla="*/ 546166 h 1100810"/>
              <a:gd name="connsiteX667" fmla="*/ 822485 w 968986"/>
              <a:gd name="connsiteY667" fmla="*/ 547022 h 1100810"/>
              <a:gd name="connsiteX668" fmla="*/ 823341 w 968986"/>
              <a:gd name="connsiteY668" fmla="*/ 553871 h 1100810"/>
              <a:gd name="connsiteX669" fmla="*/ 824196 w 968986"/>
              <a:gd name="connsiteY669" fmla="*/ 555582 h 1100810"/>
              <a:gd name="connsiteX670" fmla="*/ 825910 w 968986"/>
              <a:gd name="connsiteY670" fmla="*/ 556438 h 1100810"/>
              <a:gd name="connsiteX671" fmla="*/ 826765 w 968986"/>
              <a:gd name="connsiteY671" fmla="*/ 556438 h 1100810"/>
              <a:gd name="connsiteX672" fmla="*/ 827621 w 968986"/>
              <a:gd name="connsiteY672" fmla="*/ 556438 h 1100810"/>
              <a:gd name="connsiteX673" fmla="*/ 829333 w 968986"/>
              <a:gd name="connsiteY673" fmla="*/ 555582 h 1100810"/>
              <a:gd name="connsiteX674" fmla="*/ 842173 w 968986"/>
              <a:gd name="connsiteY674" fmla="*/ 557294 h 1100810"/>
              <a:gd name="connsiteX675" fmla="*/ 843030 w 968986"/>
              <a:gd name="connsiteY675" fmla="*/ 558150 h 1100810"/>
              <a:gd name="connsiteX676" fmla="*/ 843030 w 968986"/>
              <a:gd name="connsiteY676" fmla="*/ 559006 h 1100810"/>
              <a:gd name="connsiteX677" fmla="*/ 839604 w 968986"/>
              <a:gd name="connsiteY677" fmla="*/ 564142 h 1100810"/>
              <a:gd name="connsiteX678" fmla="*/ 835324 w 968986"/>
              <a:gd name="connsiteY678" fmla="*/ 569278 h 1100810"/>
              <a:gd name="connsiteX679" fmla="*/ 836181 w 968986"/>
              <a:gd name="connsiteY679" fmla="*/ 570990 h 1100810"/>
              <a:gd name="connsiteX680" fmla="*/ 839604 w 968986"/>
              <a:gd name="connsiteY680" fmla="*/ 574414 h 1100810"/>
              <a:gd name="connsiteX681" fmla="*/ 841316 w 968986"/>
              <a:gd name="connsiteY681" fmla="*/ 576126 h 1100810"/>
              <a:gd name="connsiteX682" fmla="*/ 843030 w 968986"/>
              <a:gd name="connsiteY682" fmla="*/ 576982 h 1100810"/>
              <a:gd name="connsiteX683" fmla="*/ 846453 w 968986"/>
              <a:gd name="connsiteY683" fmla="*/ 577838 h 1100810"/>
              <a:gd name="connsiteX684" fmla="*/ 849021 w 968986"/>
              <a:gd name="connsiteY684" fmla="*/ 577838 h 1100810"/>
              <a:gd name="connsiteX685" fmla="*/ 863573 w 968986"/>
              <a:gd name="connsiteY685" fmla="*/ 582974 h 1100810"/>
              <a:gd name="connsiteX686" fmla="*/ 866996 w 968986"/>
              <a:gd name="connsiteY686" fmla="*/ 587254 h 1100810"/>
              <a:gd name="connsiteX687" fmla="*/ 868710 w 968986"/>
              <a:gd name="connsiteY687" fmla="*/ 589822 h 1100810"/>
              <a:gd name="connsiteX688" fmla="*/ 878981 w 968986"/>
              <a:gd name="connsiteY688" fmla="*/ 602662 h 1100810"/>
              <a:gd name="connsiteX689" fmla="*/ 904661 w 968986"/>
              <a:gd name="connsiteY689" fmla="*/ 630054 h 1100810"/>
              <a:gd name="connsiteX690" fmla="*/ 906372 w 968986"/>
              <a:gd name="connsiteY690" fmla="*/ 631766 h 1100810"/>
              <a:gd name="connsiteX691" fmla="*/ 907229 w 968986"/>
              <a:gd name="connsiteY691" fmla="*/ 631766 h 1100810"/>
              <a:gd name="connsiteX692" fmla="*/ 908941 w 968986"/>
              <a:gd name="connsiteY692" fmla="*/ 632622 h 1100810"/>
              <a:gd name="connsiteX693" fmla="*/ 929484 w 968986"/>
              <a:gd name="connsiteY693" fmla="*/ 638614 h 1100810"/>
              <a:gd name="connsiteX694" fmla="*/ 950884 w 968986"/>
              <a:gd name="connsiteY694" fmla="*/ 642894 h 1100810"/>
              <a:gd name="connsiteX695" fmla="*/ 950029 w 968986"/>
              <a:gd name="connsiteY695" fmla="*/ 674566 h 1100810"/>
              <a:gd name="connsiteX696" fmla="*/ 950029 w 968986"/>
              <a:gd name="connsiteY696" fmla="*/ 674566 h 110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</a:cxnLst>
            <a:rect l="l" t="t" r="r" b="b"/>
            <a:pathLst>
              <a:path w="968986" h="1100810">
                <a:moveTo>
                  <a:pt x="950029" y="674566"/>
                </a:moveTo>
                <a:lnTo>
                  <a:pt x="952595" y="697678"/>
                </a:lnTo>
                <a:lnTo>
                  <a:pt x="955164" y="725070"/>
                </a:lnTo>
                <a:lnTo>
                  <a:pt x="957732" y="746469"/>
                </a:lnTo>
                <a:lnTo>
                  <a:pt x="961155" y="782421"/>
                </a:lnTo>
                <a:lnTo>
                  <a:pt x="963724" y="815805"/>
                </a:lnTo>
                <a:lnTo>
                  <a:pt x="965435" y="830357"/>
                </a:lnTo>
                <a:lnTo>
                  <a:pt x="867853" y="830357"/>
                </a:lnTo>
                <a:lnTo>
                  <a:pt x="807933" y="830357"/>
                </a:lnTo>
                <a:lnTo>
                  <a:pt x="772836" y="830357"/>
                </a:lnTo>
                <a:lnTo>
                  <a:pt x="772836" y="833781"/>
                </a:lnTo>
                <a:lnTo>
                  <a:pt x="772836" y="837205"/>
                </a:lnTo>
                <a:lnTo>
                  <a:pt x="770270" y="840629"/>
                </a:lnTo>
                <a:lnTo>
                  <a:pt x="758285" y="856893"/>
                </a:lnTo>
                <a:lnTo>
                  <a:pt x="748013" y="871445"/>
                </a:lnTo>
                <a:lnTo>
                  <a:pt x="742022" y="881717"/>
                </a:lnTo>
                <a:lnTo>
                  <a:pt x="730893" y="903116"/>
                </a:lnTo>
                <a:lnTo>
                  <a:pt x="730037" y="904829"/>
                </a:lnTo>
                <a:lnTo>
                  <a:pt x="730037" y="908252"/>
                </a:lnTo>
                <a:lnTo>
                  <a:pt x="730037" y="911676"/>
                </a:lnTo>
                <a:lnTo>
                  <a:pt x="730037" y="915100"/>
                </a:lnTo>
                <a:lnTo>
                  <a:pt x="730037" y="916812"/>
                </a:lnTo>
                <a:lnTo>
                  <a:pt x="729182" y="918524"/>
                </a:lnTo>
                <a:lnTo>
                  <a:pt x="725757" y="926228"/>
                </a:lnTo>
                <a:lnTo>
                  <a:pt x="723190" y="931364"/>
                </a:lnTo>
                <a:lnTo>
                  <a:pt x="719765" y="940780"/>
                </a:lnTo>
                <a:lnTo>
                  <a:pt x="718910" y="944204"/>
                </a:lnTo>
                <a:lnTo>
                  <a:pt x="718054" y="950196"/>
                </a:lnTo>
                <a:lnTo>
                  <a:pt x="718054" y="951908"/>
                </a:lnTo>
                <a:lnTo>
                  <a:pt x="718054" y="953620"/>
                </a:lnTo>
                <a:lnTo>
                  <a:pt x="719765" y="957900"/>
                </a:lnTo>
                <a:lnTo>
                  <a:pt x="720622" y="959612"/>
                </a:lnTo>
                <a:lnTo>
                  <a:pt x="724045" y="963036"/>
                </a:lnTo>
                <a:lnTo>
                  <a:pt x="727470" y="966460"/>
                </a:lnTo>
                <a:lnTo>
                  <a:pt x="730893" y="969884"/>
                </a:lnTo>
                <a:lnTo>
                  <a:pt x="731750" y="971596"/>
                </a:lnTo>
                <a:lnTo>
                  <a:pt x="732605" y="973308"/>
                </a:lnTo>
                <a:lnTo>
                  <a:pt x="732605" y="975020"/>
                </a:lnTo>
                <a:lnTo>
                  <a:pt x="732605" y="978444"/>
                </a:lnTo>
                <a:lnTo>
                  <a:pt x="731750" y="980156"/>
                </a:lnTo>
                <a:lnTo>
                  <a:pt x="730893" y="981868"/>
                </a:lnTo>
                <a:lnTo>
                  <a:pt x="728325" y="983580"/>
                </a:lnTo>
                <a:lnTo>
                  <a:pt x="726613" y="984436"/>
                </a:lnTo>
                <a:lnTo>
                  <a:pt x="714630" y="987860"/>
                </a:lnTo>
                <a:lnTo>
                  <a:pt x="711205" y="988716"/>
                </a:lnTo>
                <a:lnTo>
                  <a:pt x="707782" y="989572"/>
                </a:lnTo>
                <a:lnTo>
                  <a:pt x="706070" y="990428"/>
                </a:lnTo>
                <a:lnTo>
                  <a:pt x="704357" y="991284"/>
                </a:lnTo>
                <a:lnTo>
                  <a:pt x="703502" y="992996"/>
                </a:lnTo>
                <a:lnTo>
                  <a:pt x="700934" y="998132"/>
                </a:lnTo>
                <a:lnTo>
                  <a:pt x="692374" y="1004980"/>
                </a:lnTo>
                <a:lnTo>
                  <a:pt x="680391" y="1009260"/>
                </a:lnTo>
                <a:lnTo>
                  <a:pt x="678677" y="1009260"/>
                </a:lnTo>
                <a:lnTo>
                  <a:pt x="662414" y="1007548"/>
                </a:lnTo>
                <a:lnTo>
                  <a:pt x="660702" y="1007548"/>
                </a:lnTo>
                <a:lnTo>
                  <a:pt x="658991" y="1006692"/>
                </a:lnTo>
                <a:lnTo>
                  <a:pt x="658134" y="1004980"/>
                </a:lnTo>
                <a:lnTo>
                  <a:pt x="657277" y="1003268"/>
                </a:lnTo>
                <a:lnTo>
                  <a:pt x="657277" y="1000700"/>
                </a:lnTo>
                <a:lnTo>
                  <a:pt x="656422" y="995564"/>
                </a:lnTo>
                <a:lnTo>
                  <a:pt x="655565" y="992140"/>
                </a:lnTo>
                <a:lnTo>
                  <a:pt x="650431" y="980156"/>
                </a:lnTo>
                <a:lnTo>
                  <a:pt x="649574" y="979300"/>
                </a:lnTo>
                <a:lnTo>
                  <a:pt x="631597" y="958756"/>
                </a:lnTo>
                <a:lnTo>
                  <a:pt x="629886" y="957900"/>
                </a:lnTo>
                <a:lnTo>
                  <a:pt x="601637" y="948484"/>
                </a:lnTo>
                <a:lnTo>
                  <a:pt x="599926" y="948484"/>
                </a:lnTo>
                <a:lnTo>
                  <a:pt x="598214" y="948484"/>
                </a:lnTo>
                <a:lnTo>
                  <a:pt x="595646" y="948484"/>
                </a:lnTo>
                <a:lnTo>
                  <a:pt x="584517" y="949340"/>
                </a:lnTo>
                <a:lnTo>
                  <a:pt x="582806" y="949340"/>
                </a:lnTo>
                <a:lnTo>
                  <a:pt x="581951" y="951052"/>
                </a:lnTo>
                <a:lnTo>
                  <a:pt x="581094" y="954476"/>
                </a:lnTo>
                <a:lnTo>
                  <a:pt x="580237" y="956188"/>
                </a:lnTo>
                <a:lnTo>
                  <a:pt x="579383" y="957900"/>
                </a:lnTo>
                <a:lnTo>
                  <a:pt x="578526" y="959612"/>
                </a:lnTo>
                <a:lnTo>
                  <a:pt x="576814" y="960468"/>
                </a:lnTo>
                <a:lnTo>
                  <a:pt x="575958" y="961324"/>
                </a:lnTo>
                <a:lnTo>
                  <a:pt x="563118" y="966460"/>
                </a:lnTo>
                <a:lnTo>
                  <a:pt x="561406" y="966460"/>
                </a:lnTo>
                <a:lnTo>
                  <a:pt x="558838" y="966460"/>
                </a:lnTo>
                <a:lnTo>
                  <a:pt x="557126" y="966460"/>
                </a:lnTo>
                <a:lnTo>
                  <a:pt x="555414" y="967316"/>
                </a:lnTo>
                <a:lnTo>
                  <a:pt x="546855" y="971596"/>
                </a:lnTo>
                <a:lnTo>
                  <a:pt x="544286" y="973308"/>
                </a:lnTo>
                <a:lnTo>
                  <a:pt x="543431" y="974164"/>
                </a:lnTo>
                <a:lnTo>
                  <a:pt x="542575" y="975020"/>
                </a:lnTo>
                <a:lnTo>
                  <a:pt x="534015" y="986148"/>
                </a:lnTo>
                <a:lnTo>
                  <a:pt x="533158" y="987860"/>
                </a:lnTo>
                <a:lnTo>
                  <a:pt x="531446" y="992996"/>
                </a:lnTo>
                <a:lnTo>
                  <a:pt x="526311" y="1014396"/>
                </a:lnTo>
                <a:lnTo>
                  <a:pt x="525455" y="1017820"/>
                </a:lnTo>
                <a:lnTo>
                  <a:pt x="525455" y="1019532"/>
                </a:lnTo>
                <a:lnTo>
                  <a:pt x="527166" y="1027236"/>
                </a:lnTo>
                <a:lnTo>
                  <a:pt x="528878" y="1032372"/>
                </a:lnTo>
                <a:lnTo>
                  <a:pt x="529735" y="1035796"/>
                </a:lnTo>
                <a:lnTo>
                  <a:pt x="529735" y="1037508"/>
                </a:lnTo>
                <a:lnTo>
                  <a:pt x="529735" y="1039219"/>
                </a:lnTo>
                <a:lnTo>
                  <a:pt x="527166" y="1054628"/>
                </a:lnTo>
                <a:lnTo>
                  <a:pt x="524598" y="1063188"/>
                </a:lnTo>
                <a:lnTo>
                  <a:pt x="522031" y="1069179"/>
                </a:lnTo>
                <a:lnTo>
                  <a:pt x="519463" y="1073459"/>
                </a:lnTo>
                <a:lnTo>
                  <a:pt x="518606" y="1076883"/>
                </a:lnTo>
                <a:lnTo>
                  <a:pt x="518606" y="1078596"/>
                </a:lnTo>
                <a:lnTo>
                  <a:pt x="522031" y="1097428"/>
                </a:lnTo>
                <a:lnTo>
                  <a:pt x="522886" y="1099995"/>
                </a:lnTo>
                <a:lnTo>
                  <a:pt x="522031" y="1099139"/>
                </a:lnTo>
                <a:lnTo>
                  <a:pt x="520318" y="1098283"/>
                </a:lnTo>
                <a:lnTo>
                  <a:pt x="499775" y="1089723"/>
                </a:lnTo>
                <a:lnTo>
                  <a:pt x="498063" y="1089723"/>
                </a:lnTo>
                <a:lnTo>
                  <a:pt x="496352" y="1089723"/>
                </a:lnTo>
                <a:lnTo>
                  <a:pt x="492926" y="1090579"/>
                </a:lnTo>
                <a:lnTo>
                  <a:pt x="490358" y="1091435"/>
                </a:lnTo>
                <a:lnTo>
                  <a:pt x="487792" y="1092291"/>
                </a:lnTo>
                <a:lnTo>
                  <a:pt x="486935" y="1092291"/>
                </a:lnTo>
                <a:lnTo>
                  <a:pt x="485223" y="1093148"/>
                </a:lnTo>
                <a:lnTo>
                  <a:pt x="482655" y="1093148"/>
                </a:lnTo>
                <a:lnTo>
                  <a:pt x="480086" y="1093148"/>
                </a:lnTo>
                <a:lnTo>
                  <a:pt x="478375" y="1093148"/>
                </a:lnTo>
                <a:lnTo>
                  <a:pt x="476663" y="1092291"/>
                </a:lnTo>
                <a:lnTo>
                  <a:pt x="475806" y="1092291"/>
                </a:lnTo>
                <a:lnTo>
                  <a:pt x="474095" y="1089723"/>
                </a:lnTo>
                <a:lnTo>
                  <a:pt x="473238" y="1087155"/>
                </a:lnTo>
                <a:lnTo>
                  <a:pt x="471526" y="1082876"/>
                </a:lnTo>
                <a:lnTo>
                  <a:pt x="469815" y="1078596"/>
                </a:lnTo>
                <a:lnTo>
                  <a:pt x="467247" y="1072603"/>
                </a:lnTo>
                <a:lnTo>
                  <a:pt x="465535" y="1070891"/>
                </a:lnTo>
                <a:lnTo>
                  <a:pt x="451838" y="1055484"/>
                </a:lnTo>
                <a:lnTo>
                  <a:pt x="449272" y="1053771"/>
                </a:lnTo>
                <a:lnTo>
                  <a:pt x="430438" y="1040932"/>
                </a:lnTo>
                <a:lnTo>
                  <a:pt x="428727" y="1040076"/>
                </a:lnTo>
                <a:lnTo>
                  <a:pt x="425304" y="1040076"/>
                </a:lnTo>
                <a:lnTo>
                  <a:pt x="423592" y="1040076"/>
                </a:lnTo>
                <a:lnTo>
                  <a:pt x="421878" y="1039219"/>
                </a:lnTo>
                <a:lnTo>
                  <a:pt x="397912" y="1016964"/>
                </a:lnTo>
                <a:lnTo>
                  <a:pt x="373087" y="997276"/>
                </a:lnTo>
                <a:lnTo>
                  <a:pt x="372232" y="995564"/>
                </a:lnTo>
                <a:lnTo>
                  <a:pt x="371375" y="993852"/>
                </a:lnTo>
                <a:lnTo>
                  <a:pt x="371375" y="991284"/>
                </a:lnTo>
                <a:lnTo>
                  <a:pt x="371375" y="987004"/>
                </a:lnTo>
                <a:lnTo>
                  <a:pt x="372232" y="981012"/>
                </a:lnTo>
                <a:lnTo>
                  <a:pt x="373087" y="979300"/>
                </a:lnTo>
                <a:lnTo>
                  <a:pt x="374799" y="978444"/>
                </a:lnTo>
                <a:lnTo>
                  <a:pt x="379935" y="980156"/>
                </a:lnTo>
                <a:lnTo>
                  <a:pt x="383359" y="981012"/>
                </a:lnTo>
                <a:lnTo>
                  <a:pt x="385072" y="981012"/>
                </a:lnTo>
                <a:lnTo>
                  <a:pt x="387639" y="983580"/>
                </a:lnTo>
                <a:lnTo>
                  <a:pt x="389352" y="983580"/>
                </a:lnTo>
                <a:lnTo>
                  <a:pt x="391919" y="983580"/>
                </a:lnTo>
                <a:lnTo>
                  <a:pt x="393632" y="983580"/>
                </a:lnTo>
                <a:lnTo>
                  <a:pt x="399624" y="976732"/>
                </a:lnTo>
                <a:lnTo>
                  <a:pt x="403904" y="971596"/>
                </a:lnTo>
                <a:lnTo>
                  <a:pt x="404758" y="969884"/>
                </a:lnTo>
                <a:lnTo>
                  <a:pt x="405615" y="968172"/>
                </a:lnTo>
                <a:lnTo>
                  <a:pt x="405615" y="963892"/>
                </a:lnTo>
                <a:lnTo>
                  <a:pt x="403904" y="951908"/>
                </a:lnTo>
                <a:lnTo>
                  <a:pt x="393632" y="918524"/>
                </a:lnTo>
                <a:lnTo>
                  <a:pt x="392775" y="916812"/>
                </a:lnTo>
                <a:lnTo>
                  <a:pt x="391064" y="914244"/>
                </a:lnTo>
                <a:lnTo>
                  <a:pt x="388495" y="909964"/>
                </a:lnTo>
                <a:lnTo>
                  <a:pt x="386784" y="908252"/>
                </a:lnTo>
                <a:lnTo>
                  <a:pt x="385072" y="907396"/>
                </a:lnTo>
                <a:lnTo>
                  <a:pt x="381647" y="906540"/>
                </a:lnTo>
                <a:lnTo>
                  <a:pt x="379935" y="905684"/>
                </a:lnTo>
                <a:lnTo>
                  <a:pt x="378224" y="903972"/>
                </a:lnTo>
                <a:lnTo>
                  <a:pt x="376512" y="902260"/>
                </a:lnTo>
                <a:lnTo>
                  <a:pt x="374799" y="900549"/>
                </a:lnTo>
                <a:lnTo>
                  <a:pt x="373087" y="897980"/>
                </a:lnTo>
                <a:lnTo>
                  <a:pt x="364527" y="876580"/>
                </a:lnTo>
                <a:lnTo>
                  <a:pt x="361104" y="836349"/>
                </a:lnTo>
                <a:lnTo>
                  <a:pt x="361104" y="826077"/>
                </a:lnTo>
                <a:lnTo>
                  <a:pt x="361104" y="824365"/>
                </a:lnTo>
                <a:lnTo>
                  <a:pt x="362816" y="821797"/>
                </a:lnTo>
                <a:lnTo>
                  <a:pt x="365384" y="818373"/>
                </a:lnTo>
                <a:lnTo>
                  <a:pt x="367952" y="814949"/>
                </a:lnTo>
                <a:lnTo>
                  <a:pt x="368807" y="813237"/>
                </a:lnTo>
                <a:lnTo>
                  <a:pt x="376512" y="782421"/>
                </a:lnTo>
                <a:lnTo>
                  <a:pt x="376512" y="780709"/>
                </a:lnTo>
                <a:lnTo>
                  <a:pt x="376512" y="778141"/>
                </a:lnTo>
                <a:lnTo>
                  <a:pt x="375655" y="776429"/>
                </a:lnTo>
                <a:lnTo>
                  <a:pt x="373944" y="773005"/>
                </a:lnTo>
                <a:lnTo>
                  <a:pt x="373087" y="771293"/>
                </a:lnTo>
                <a:lnTo>
                  <a:pt x="369664" y="766157"/>
                </a:lnTo>
                <a:lnTo>
                  <a:pt x="368807" y="764445"/>
                </a:lnTo>
                <a:lnTo>
                  <a:pt x="367952" y="762733"/>
                </a:lnTo>
                <a:lnTo>
                  <a:pt x="367095" y="759309"/>
                </a:lnTo>
                <a:lnTo>
                  <a:pt x="364527" y="749037"/>
                </a:lnTo>
                <a:lnTo>
                  <a:pt x="364527" y="747325"/>
                </a:lnTo>
                <a:lnTo>
                  <a:pt x="366239" y="745613"/>
                </a:lnTo>
                <a:lnTo>
                  <a:pt x="367952" y="743901"/>
                </a:lnTo>
                <a:lnTo>
                  <a:pt x="369664" y="743045"/>
                </a:lnTo>
                <a:lnTo>
                  <a:pt x="371375" y="742189"/>
                </a:lnTo>
                <a:lnTo>
                  <a:pt x="374799" y="740477"/>
                </a:lnTo>
                <a:lnTo>
                  <a:pt x="378224" y="737053"/>
                </a:lnTo>
                <a:lnTo>
                  <a:pt x="380792" y="733630"/>
                </a:lnTo>
                <a:lnTo>
                  <a:pt x="381647" y="731917"/>
                </a:lnTo>
                <a:lnTo>
                  <a:pt x="381647" y="730205"/>
                </a:lnTo>
                <a:lnTo>
                  <a:pt x="380792" y="728493"/>
                </a:lnTo>
                <a:lnTo>
                  <a:pt x="379935" y="726781"/>
                </a:lnTo>
                <a:lnTo>
                  <a:pt x="377367" y="723357"/>
                </a:lnTo>
                <a:lnTo>
                  <a:pt x="373944" y="719933"/>
                </a:lnTo>
                <a:lnTo>
                  <a:pt x="372232" y="718221"/>
                </a:lnTo>
                <a:lnTo>
                  <a:pt x="371375" y="716510"/>
                </a:lnTo>
                <a:lnTo>
                  <a:pt x="370519" y="714798"/>
                </a:lnTo>
                <a:lnTo>
                  <a:pt x="369664" y="709661"/>
                </a:lnTo>
                <a:lnTo>
                  <a:pt x="368807" y="705381"/>
                </a:lnTo>
                <a:lnTo>
                  <a:pt x="368807" y="691686"/>
                </a:lnTo>
                <a:lnTo>
                  <a:pt x="367952" y="688261"/>
                </a:lnTo>
                <a:lnTo>
                  <a:pt x="358536" y="660870"/>
                </a:lnTo>
                <a:lnTo>
                  <a:pt x="351687" y="642038"/>
                </a:lnTo>
                <a:lnTo>
                  <a:pt x="340559" y="625774"/>
                </a:lnTo>
                <a:lnTo>
                  <a:pt x="335424" y="622350"/>
                </a:lnTo>
                <a:lnTo>
                  <a:pt x="334567" y="620638"/>
                </a:lnTo>
                <a:lnTo>
                  <a:pt x="323439" y="604374"/>
                </a:lnTo>
                <a:lnTo>
                  <a:pt x="322584" y="602662"/>
                </a:lnTo>
                <a:lnTo>
                  <a:pt x="322584" y="600950"/>
                </a:lnTo>
                <a:lnTo>
                  <a:pt x="330287" y="587254"/>
                </a:lnTo>
                <a:lnTo>
                  <a:pt x="339704" y="557294"/>
                </a:lnTo>
                <a:lnTo>
                  <a:pt x="340559" y="553871"/>
                </a:lnTo>
                <a:lnTo>
                  <a:pt x="339704" y="551302"/>
                </a:lnTo>
                <a:lnTo>
                  <a:pt x="338847" y="549591"/>
                </a:lnTo>
                <a:lnTo>
                  <a:pt x="337136" y="547878"/>
                </a:lnTo>
                <a:lnTo>
                  <a:pt x="335424" y="546166"/>
                </a:lnTo>
                <a:lnTo>
                  <a:pt x="333713" y="545311"/>
                </a:lnTo>
                <a:lnTo>
                  <a:pt x="314024" y="535894"/>
                </a:lnTo>
                <a:lnTo>
                  <a:pt x="300327" y="535039"/>
                </a:lnTo>
                <a:lnTo>
                  <a:pt x="295193" y="535894"/>
                </a:lnTo>
                <a:lnTo>
                  <a:pt x="293479" y="536751"/>
                </a:lnTo>
                <a:lnTo>
                  <a:pt x="291767" y="536751"/>
                </a:lnTo>
                <a:lnTo>
                  <a:pt x="281496" y="533326"/>
                </a:lnTo>
                <a:lnTo>
                  <a:pt x="279784" y="532471"/>
                </a:lnTo>
                <a:lnTo>
                  <a:pt x="268656" y="522199"/>
                </a:lnTo>
                <a:lnTo>
                  <a:pt x="267799" y="520486"/>
                </a:lnTo>
                <a:lnTo>
                  <a:pt x="267799" y="514494"/>
                </a:lnTo>
                <a:lnTo>
                  <a:pt x="267799" y="512782"/>
                </a:lnTo>
                <a:lnTo>
                  <a:pt x="267799" y="511071"/>
                </a:lnTo>
                <a:lnTo>
                  <a:pt x="266088" y="509359"/>
                </a:lnTo>
                <a:lnTo>
                  <a:pt x="264376" y="509359"/>
                </a:lnTo>
                <a:lnTo>
                  <a:pt x="262664" y="509359"/>
                </a:lnTo>
                <a:lnTo>
                  <a:pt x="260953" y="509359"/>
                </a:lnTo>
                <a:lnTo>
                  <a:pt x="259239" y="509359"/>
                </a:lnTo>
                <a:lnTo>
                  <a:pt x="255816" y="511071"/>
                </a:lnTo>
                <a:lnTo>
                  <a:pt x="252393" y="512782"/>
                </a:lnTo>
                <a:lnTo>
                  <a:pt x="250679" y="513639"/>
                </a:lnTo>
                <a:lnTo>
                  <a:pt x="248968" y="513639"/>
                </a:lnTo>
                <a:lnTo>
                  <a:pt x="247256" y="514494"/>
                </a:lnTo>
                <a:lnTo>
                  <a:pt x="242119" y="514494"/>
                </a:lnTo>
                <a:lnTo>
                  <a:pt x="238696" y="513639"/>
                </a:lnTo>
                <a:lnTo>
                  <a:pt x="235273" y="511927"/>
                </a:lnTo>
                <a:lnTo>
                  <a:pt x="233559" y="510214"/>
                </a:lnTo>
                <a:lnTo>
                  <a:pt x="226713" y="503367"/>
                </a:lnTo>
                <a:lnTo>
                  <a:pt x="229279" y="499087"/>
                </a:lnTo>
                <a:lnTo>
                  <a:pt x="230136" y="498231"/>
                </a:lnTo>
                <a:lnTo>
                  <a:pt x="230993" y="496519"/>
                </a:lnTo>
                <a:lnTo>
                  <a:pt x="232705" y="474263"/>
                </a:lnTo>
                <a:lnTo>
                  <a:pt x="231848" y="472551"/>
                </a:lnTo>
                <a:lnTo>
                  <a:pt x="230136" y="471695"/>
                </a:lnTo>
                <a:lnTo>
                  <a:pt x="228425" y="470839"/>
                </a:lnTo>
                <a:lnTo>
                  <a:pt x="227568" y="470839"/>
                </a:lnTo>
                <a:lnTo>
                  <a:pt x="194185" y="469127"/>
                </a:lnTo>
                <a:lnTo>
                  <a:pt x="161657" y="470839"/>
                </a:lnTo>
                <a:lnTo>
                  <a:pt x="156520" y="470839"/>
                </a:lnTo>
                <a:lnTo>
                  <a:pt x="153097" y="470839"/>
                </a:lnTo>
                <a:lnTo>
                  <a:pt x="121425" y="464847"/>
                </a:lnTo>
                <a:lnTo>
                  <a:pt x="119714" y="463991"/>
                </a:lnTo>
                <a:lnTo>
                  <a:pt x="118857" y="462279"/>
                </a:lnTo>
                <a:lnTo>
                  <a:pt x="118857" y="460567"/>
                </a:lnTo>
                <a:lnTo>
                  <a:pt x="118857" y="457999"/>
                </a:lnTo>
                <a:lnTo>
                  <a:pt x="118857" y="457143"/>
                </a:lnTo>
                <a:lnTo>
                  <a:pt x="119714" y="455431"/>
                </a:lnTo>
                <a:lnTo>
                  <a:pt x="121425" y="451151"/>
                </a:lnTo>
                <a:lnTo>
                  <a:pt x="122280" y="450295"/>
                </a:lnTo>
                <a:lnTo>
                  <a:pt x="124848" y="446871"/>
                </a:lnTo>
                <a:lnTo>
                  <a:pt x="128274" y="440023"/>
                </a:lnTo>
                <a:lnTo>
                  <a:pt x="129128" y="438311"/>
                </a:lnTo>
                <a:lnTo>
                  <a:pt x="129128" y="437455"/>
                </a:lnTo>
                <a:lnTo>
                  <a:pt x="129985" y="424615"/>
                </a:lnTo>
                <a:lnTo>
                  <a:pt x="129985" y="422047"/>
                </a:lnTo>
                <a:lnTo>
                  <a:pt x="129985" y="421191"/>
                </a:lnTo>
                <a:lnTo>
                  <a:pt x="122280" y="404071"/>
                </a:lnTo>
                <a:lnTo>
                  <a:pt x="113720" y="386095"/>
                </a:lnTo>
                <a:lnTo>
                  <a:pt x="104305" y="369832"/>
                </a:lnTo>
                <a:lnTo>
                  <a:pt x="101737" y="366407"/>
                </a:lnTo>
                <a:lnTo>
                  <a:pt x="94034" y="345007"/>
                </a:lnTo>
                <a:lnTo>
                  <a:pt x="90609" y="321040"/>
                </a:lnTo>
                <a:lnTo>
                  <a:pt x="88897" y="306488"/>
                </a:lnTo>
                <a:lnTo>
                  <a:pt x="89754" y="304776"/>
                </a:lnTo>
                <a:lnTo>
                  <a:pt x="90609" y="301352"/>
                </a:lnTo>
                <a:lnTo>
                  <a:pt x="91465" y="299640"/>
                </a:lnTo>
                <a:lnTo>
                  <a:pt x="92320" y="297928"/>
                </a:lnTo>
                <a:lnTo>
                  <a:pt x="95745" y="294504"/>
                </a:lnTo>
                <a:lnTo>
                  <a:pt x="96600" y="292792"/>
                </a:lnTo>
                <a:lnTo>
                  <a:pt x="97457" y="289368"/>
                </a:lnTo>
                <a:lnTo>
                  <a:pt x="98314" y="286800"/>
                </a:lnTo>
                <a:lnTo>
                  <a:pt x="98314" y="285944"/>
                </a:lnTo>
                <a:lnTo>
                  <a:pt x="97457" y="281664"/>
                </a:lnTo>
                <a:lnTo>
                  <a:pt x="96600" y="279952"/>
                </a:lnTo>
                <a:lnTo>
                  <a:pt x="95745" y="278240"/>
                </a:lnTo>
                <a:lnTo>
                  <a:pt x="94889" y="276528"/>
                </a:lnTo>
                <a:lnTo>
                  <a:pt x="76914" y="257696"/>
                </a:lnTo>
                <a:lnTo>
                  <a:pt x="67497" y="252560"/>
                </a:lnTo>
                <a:lnTo>
                  <a:pt x="60649" y="249992"/>
                </a:lnTo>
                <a:lnTo>
                  <a:pt x="55514" y="247424"/>
                </a:lnTo>
                <a:lnTo>
                  <a:pt x="53800" y="246568"/>
                </a:lnTo>
                <a:lnTo>
                  <a:pt x="52089" y="244856"/>
                </a:lnTo>
                <a:lnTo>
                  <a:pt x="42674" y="235440"/>
                </a:lnTo>
                <a:lnTo>
                  <a:pt x="24697" y="217464"/>
                </a:lnTo>
                <a:lnTo>
                  <a:pt x="22986" y="215752"/>
                </a:lnTo>
                <a:lnTo>
                  <a:pt x="21274" y="213184"/>
                </a:lnTo>
                <a:lnTo>
                  <a:pt x="19561" y="210616"/>
                </a:lnTo>
                <a:lnTo>
                  <a:pt x="18706" y="208048"/>
                </a:lnTo>
                <a:lnTo>
                  <a:pt x="13569" y="198632"/>
                </a:lnTo>
                <a:lnTo>
                  <a:pt x="11857" y="192640"/>
                </a:lnTo>
                <a:lnTo>
                  <a:pt x="11001" y="189216"/>
                </a:lnTo>
                <a:lnTo>
                  <a:pt x="11001" y="188360"/>
                </a:lnTo>
                <a:lnTo>
                  <a:pt x="10146" y="186648"/>
                </a:lnTo>
                <a:lnTo>
                  <a:pt x="8434" y="185793"/>
                </a:lnTo>
                <a:lnTo>
                  <a:pt x="5866" y="184936"/>
                </a:lnTo>
                <a:lnTo>
                  <a:pt x="729" y="182368"/>
                </a:lnTo>
                <a:lnTo>
                  <a:pt x="-126" y="182368"/>
                </a:lnTo>
                <a:lnTo>
                  <a:pt x="-1839" y="180656"/>
                </a:lnTo>
                <a:lnTo>
                  <a:pt x="-2694" y="180656"/>
                </a:lnTo>
                <a:lnTo>
                  <a:pt x="-3551" y="178944"/>
                </a:lnTo>
                <a:lnTo>
                  <a:pt x="-3551" y="176376"/>
                </a:lnTo>
                <a:lnTo>
                  <a:pt x="-3551" y="172096"/>
                </a:lnTo>
                <a:lnTo>
                  <a:pt x="-3551" y="168673"/>
                </a:lnTo>
                <a:lnTo>
                  <a:pt x="-3551" y="167816"/>
                </a:lnTo>
                <a:lnTo>
                  <a:pt x="-3551" y="166961"/>
                </a:lnTo>
                <a:lnTo>
                  <a:pt x="-2694" y="166104"/>
                </a:lnTo>
                <a:lnTo>
                  <a:pt x="-982" y="165248"/>
                </a:lnTo>
                <a:lnTo>
                  <a:pt x="729" y="165248"/>
                </a:lnTo>
                <a:lnTo>
                  <a:pt x="1586" y="165248"/>
                </a:lnTo>
                <a:lnTo>
                  <a:pt x="4154" y="165248"/>
                </a:lnTo>
                <a:lnTo>
                  <a:pt x="7577" y="165248"/>
                </a:lnTo>
                <a:lnTo>
                  <a:pt x="8434" y="165248"/>
                </a:lnTo>
                <a:lnTo>
                  <a:pt x="11001" y="166104"/>
                </a:lnTo>
                <a:lnTo>
                  <a:pt x="15281" y="167816"/>
                </a:lnTo>
                <a:lnTo>
                  <a:pt x="17849" y="169528"/>
                </a:lnTo>
                <a:lnTo>
                  <a:pt x="20417" y="171241"/>
                </a:lnTo>
                <a:lnTo>
                  <a:pt x="22986" y="173808"/>
                </a:lnTo>
                <a:lnTo>
                  <a:pt x="23841" y="175520"/>
                </a:lnTo>
                <a:lnTo>
                  <a:pt x="29834" y="188360"/>
                </a:lnTo>
                <a:lnTo>
                  <a:pt x="30689" y="190073"/>
                </a:lnTo>
                <a:lnTo>
                  <a:pt x="31546" y="191784"/>
                </a:lnTo>
                <a:lnTo>
                  <a:pt x="33257" y="192640"/>
                </a:lnTo>
                <a:lnTo>
                  <a:pt x="34114" y="192640"/>
                </a:lnTo>
                <a:lnTo>
                  <a:pt x="40106" y="192640"/>
                </a:lnTo>
                <a:lnTo>
                  <a:pt x="52089" y="190928"/>
                </a:lnTo>
                <a:lnTo>
                  <a:pt x="57226" y="190073"/>
                </a:lnTo>
                <a:lnTo>
                  <a:pt x="59794" y="190073"/>
                </a:lnTo>
                <a:lnTo>
                  <a:pt x="63217" y="188360"/>
                </a:lnTo>
                <a:lnTo>
                  <a:pt x="65786" y="187504"/>
                </a:lnTo>
                <a:lnTo>
                  <a:pt x="67497" y="187504"/>
                </a:lnTo>
                <a:lnTo>
                  <a:pt x="73489" y="187504"/>
                </a:lnTo>
                <a:lnTo>
                  <a:pt x="87185" y="188360"/>
                </a:lnTo>
                <a:lnTo>
                  <a:pt x="91465" y="189216"/>
                </a:lnTo>
                <a:lnTo>
                  <a:pt x="106017" y="193496"/>
                </a:lnTo>
                <a:lnTo>
                  <a:pt x="106874" y="193496"/>
                </a:lnTo>
                <a:lnTo>
                  <a:pt x="107729" y="194352"/>
                </a:lnTo>
                <a:lnTo>
                  <a:pt x="109440" y="196920"/>
                </a:lnTo>
                <a:lnTo>
                  <a:pt x="109440" y="197776"/>
                </a:lnTo>
                <a:lnTo>
                  <a:pt x="112865" y="205480"/>
                </a:lnTo>
                <a:lnTo>
                  <a:pt x="116288" y="217464"/>
                </a:lnTo>
                <a:lnTo>
                  <a:pt x="116288" y="219176"/>
                </a:lnTo>
                <a:lnTo>
                  <a:pt x="117145" y="225168"/>
                </a:lnTo>
                <a:lnTo>
                  <a:pt x="117145" y="226024"/>
                </a:lnTo>
                <a:lnTo>
                  <a:pt x="118000" y="227736"/>
                </a:lnTo>
                <a:lnTo>
                  <a:pt x="118857" y="228592"/>
                </a:lnTo>
                <a:lnTo>
                  <a:pt x="120568" y="229448"/>
                </a:lnTo>
                <a:lnTo>
                  <a:pt x="123994" y="230304"/>
                </a:lnTo>
                <a:lnTo>
                  <a:pt x="126560" y="230304"/>
                </a:lnTo>
                <a:lnTo>
                  <a:pt x="128274" y="230304"/>
                </a:lnTo>
                <a:lnTo>
                  <a:pt x="132554" y="229448"/>
                </a:lnTo>
                <a:lnTo>
                  <a:pt x="134265" y="228592"/>
                </a:lnTo>
                <a:lnTo>
                  <a:pt x="135120" y="227736"/>
                </a:lnTo>
                <a:lnTo>
                  <a:pt x="135977" y="226880"/>
                </a:lnTo>
                <a:lnTo>
                  <a:pt x="135977" y="226024"/>
                </a:lnTo>
                <a:lnTo>
                  <a:pt x="136834" y="225168"/>
                </a:lnTo>
                <a:lnTo>
                  <a:pt x="140257" y="221744"/>
                </a:lnTo>
                <a:lnTo>
                  <a:pt x="141968" y="220888"/>
                </a:lnTo>
                <a:lnTo>
                  <a:pt x="150528" y="217464"/>
                </a:lnTo>
                <a:lnTo>
                  <a:pt x="151385" y="217464"/>
                </a:lnTo>
                <a:lnTo>
                  <a:pt x="152240" y="217464"/>
                </a:lnTo>
                <a:lnTo>
                  <a:pt x="183057" y="219176"/>
                </a:lnTo>
                <a:lnTo>
                  <a:pt x="185625" y="219176"/>
                </a:lnTo>
                <a:lnTo>
                  <a:pt x="188193" y="219176"/>
                </a:lnTo>
                <a:lnTo>
                  <a:pt x="189905" y="219176"/>
                </a:lnTo>
                <a:lnTo>
                  <a:pt x="193328" y="221744"/>
                </a:lnTo>
                <a:lnTo>
                  <a:pt x="195896" y="225168"/>
                </a:lnTo>
                <a:lnTo>
                  <a:pt x="199320" y="228592"/>
                </a:lnTo>
                <a:lnTo>
                  <a:pt x="201888" y="231160"/>
                </a:lnTo>
                <a:lnTo>
                  <a:pt x="202745" y="231160"/>
                </a:lnTo>
                <a:lnTo>
                  <a:pt x="205313" y="232016"/>
                </a:lnTo>
                <a:lnTo>
                  <a:pt x="208736" y="232872"/>
                </a:lnTo>
                <a:lnTo>
                  <a:pt x="212160" y="232872"/>
                </a:lnTo>
                <a:lnTo>
                  <a:pt x="215585" y="232016"/>
                </a:lnTo>
                <a:lnTo>
                  <a:pt x="216439" y="232016"/>
                </a:lnTo>
                <a:lnTo>
                  <a:pt x="217296" y="231160"/>
                </a:lnTo>
                <a:lnTo>
                  <a:pt x="219008" y="227736"/>
                </a:lnTo>
                <a:lnTo>
                  <a:pt x="219865" y="225168"/>
                </a:lnTo>
                <a:lnTo>
                  <a:pt x="220719" y="222600"/>
                </a:lnTo>
                <a:lnTo>
                  <a:pt x="221576" y="220888"/>
                </a:lnTo>
                <a:lnTo>
                  <a:pt x="221576" y="218320"/>
                </a:lnTo>
                <a:lnTo>
                  <a:pt x="222433" y="216608"/>
                </a:lnTo>
                <a:lnTo>
                  <a:pt x="223288" y="215752"/>
                </a:lnTo>
                <a:lnTo>
                  <a:pt x="224999" y="214896"/>
                </a:lnTo>
                <a:lnTo>
                  <a:pt x="225856" y="214896"/>
                </a:lnTo>
                <a:lnTo>
                  <a:pt x="230136" y="214896"/>
                </a:lnTo>
                <a:lnTo>
                  <a:pt x="233559" y="215752"/>
                </a:lnTo>
                <a:lnTo>
                  <a:pt x="236128" y="216608"/>
                </a:lnTo>
                <a:lnTo>
                  <a:pt x="238696" y="217464"/>
                </a:lnTo>
                <a:lnTo>
                  <a:pt x="243833" y="220032"/>
                </a:lnTo>
                <a:lnTo>
                  <a:pt x="244688" y="220032"/>
                </a:lnTo>
                <a:lnTo>
                  <a:pt x="246399" y="220888"/>
                </a:lnTo>
                <a:lnTo>
                  <a:pt x="252393" y="225168"/>
                </a:lnTo>
                <a:lnTo>
                  <a:pt x="253248" y="225168"/>
                </a:lnTo>
                <a:lnTo>
                  <a:pt x="254105" y="226024"/>
                </a:lnTo>
                <a:lnTo>
                  <a:pt x="254959" y="228592"/>
                </a:lnTo>
                <a:lnTo>
                  <a:pt x="266088" y="243144"/>
                </a:lnTo>
                <a:lnTo>
                  <a:pt x="293479" y="273960"/>
                </a:lnTo>
                <a:lnTo>
                  <a:pt x="294336" y="274816"/>
                </a:lnTo>
                <a:lnTo>
                  <a:pt x="304607" y="280808"/>
                </a:lnTo>
                <a:lnTo>
                  <a:pt x="306319" y="280808"/>
                </a:lnTo>
                <a:lnTo>
                  <a:pt x="308887" y="281664"/>
                </a:lnTo>
                <a:lnTo>
                  <a:pt x="311456" y="281664"/>
                </a:lnTo>
                <a:lnTo>
                  <a:pt x="312313" y="281664"/>
                </a:lnTo>
                <a:lnTo>
                  <a:pt x="326007" y="274816"/>
                </a:lnTo>
                <a:lnTo>
                  <a:pt x="328576" y="273960"/>
                </a:lnTo>
                <a:lnTo>
                  <a:pt x="329433" y="273960"/>
                </a:lnTo>
                <a:lnTo>
                  <a:pt x="332856" y="269680"/>
                </a:lnTo>
                <a:lnTo>
                  <a:pt x="335424" y="264544"/>
                </a:lnTo>
                <a:lnTo>
                  <a:pt x="336279" y="262832"/>
                </a:lnTo>
                <a:lnTo>
                  <a:pt x="337136" y="259408"/>
                </a:lnTo>
                <a:lnTo>
                  <a:pt x="337136" y="255128"/>
                </a:lnTo>
                <a:lnTo>
                  <a:pt x="335424" y="246568"/>
                </a:lnTo>
                <a:lnTo>
                  <a:pt x="334567" y="244856"/>
                </a:lnTo>
                <a:lnTo>
                  <a:pt x="333713" y="242288"/>
                </a:lnTo>
                <a:lnTo>
                  <a:pt x="331144" y="238008"/>
                </a:lnTo>
                <a:lnTo>
                  <a:pt x="328576" y="231160"/>
                </a:lnTo>
                <a:lnTo>
                  <a:pt x="327719" y="228592"/>
                </a:lnTo>
                <a:lnTo>
                  <a:pt x="327719" y="226024"/>
                </a:lnTo>
                <a:lnTo>
                  <a:pt x="327719" y="223456"/>
                </a:lnTo>
                <a:lnTo>
                  <a:pt x="330287" y="208048"/>
                </a:lnTo>
                <a:lnTo>
                  <a:pt x="330287" y="207192"/>
                </a:lnTo>
                <a:lnTo>
                  <a:pt x="331144" y="205480"/>
                </a:lnTo>
                <a:lnTo>
                  <a:pt x="332856" y="203768"/>
                </a:lnTo>
                <a:lnTo>
                  <a:pt x="335424" y="202912"/>
                </a:lnTo>
                <a:lnTo>
                  <a:pt x="336279" y="202912"/>
                </a:lnTo>
                <a:lnTo>
                  <a:pt x="344839" y="201200"/>
                </a:lnTo>
                <a:lnTo>
                  <a:pt x="345696" y="201200"/>
                </a:lnTo>
                <a:lnTo>
                  <a:pt x="354256" y="202056"/>
                </a:lnTo>
                <a:lnTo>
                  <a:pt x="356824" y="202056"/>
                </a:lnTo>
                <a:lnTo>
                  <a:pt x="365384" y="191784"/>
                </a:lnTo>
                <a:lnTo>
                  <a:pt x="366239" y="189216"/>
                </a:lnTo>
                <a:lnTo>
                  <a:pt x="367095" y="188360"/>
                </a:lnTo>
                <a:lnTo>
                  <a:pt x="380792" y="178944"/>
                </a:lnTo>
                <a:lnTo>
                  <a:pt x="381647" y="178944"/>
                </a:lnTo>
                <a:lnTo>
                  <a:pt x="382504" y="178944"/>
                </a:lnTo>
                <a:lnTo>
                  <a:pt x="385072" y="178944"/>
                </a:lnTo>
                <a:lnTo>
                  <a:pt x="385927" y="178944"/>
                </a:lnTo>
                <a:lnTo>
                  <a:pt x="389352" y="178944"/>
                </a:lnTo>
                <a:lnTo>
                  <a:pt x="391919" y="179800"/>
                </a:lnTo>
                <a:lnTo>
                  <a:pt x="402192" y="184080"/>
                </a:lnTo>
                <a:lnTo>
                  <a:pt x="409038" y="186648"/>
                </a:lnTo>
                <a:lnTo>
                  <a:pt x="412464" y="188360"/>
                </a:lnTo>
                <a:lnTo>
                  <a:pt x="419312" y="190928"/>
                </a:lnTo>
                <a:lnTo>
                  <a:pt x="424447" y="192640"/>
                </a:lnTo>
                <a:lnTo>
                  <a:pt x="427015" y="193496"/>
                </a:lnTo>
                <a:lnTo>
                  <a:pt x="431295" y="194352"/>
                </a:lnTo>
                <a:lnTo>
                  <a:pt x="433864" y="194352"/>
                </a:lnTo>
                <a:lnTo>
                  <a:pt x="436432" y="193496"/>
                </a:lnTo>
                <a:lnTo>
                  <a:pt x="438998" y="192640"/>
                </a:lnTo>
                <a:lnTo>
                  <a:pt x="439855" y="192640"/>
                </a:lnTo>
                <a:lnTo>
                  <a:pt x="441567" y="191784"/>
                </a:lnTo>
                <a:lnTo>
                  <a:pt x="443278" y="190073"/>
                </a:lnTo>
                <a:lnTo>
                  <a:pt x="444135" y="188360"/>
                </a:lnTo>
                <a:lnTo>
                  <a:pt x="447558" y="184936"/>
                </a:lnTo>
                <a:lnTo>
                  <a:pt x="448415" y="184936"/>
                </a:lnTo>
                <a:lnTo>
                  <a:pt x="457832" y="181513"/>
                </a:lnTo>
                <a:lnTo>
                  <a:pt x="460398" y="181513"/>
                </a:lnTo>
                <a:lnTo>
                  <a:pt x="461255" y="181513"/>
                </a:lnTo>
                <a:lnTo>
                  <a:pt x="464678" y="183224"/>
                </a:lnTo>
                <a:lnTo>
                  <a:pt x="465535" y="183224"/>
                </a:lnTo>
                <a:lnTo>
                  <a:pt x="468103" y="184080"/>
                </a:lnTo>
                <a:lnTo>
                  <a:pt x="468958" y="184080"/>
                </a:lnTo>
                <a:lnTo>
                  <a:pt x="472383" y="184080"/>
                </a:lnTo>
                <a:lnTo>
                  <a:pt x="473238" y="184080"/>
                </a:lnTo>
                <a:lnTo>
                  <a:pt x="474095" y="184080"/>
                </a:lnTo>
                <a:lnTo>
                  <a:pt x="482655" y="181513"/>
                </a:lnTo>
                <a:lnTo>
                  <a:pt x="487792" y="178088"/>
                </a:lnTo>
                <a:lnTo>
                  <a:pt x="489503" y="177233"/>
                </a:lnTo>
                <a:lnTo>
                  <a:pt x="492072" y="173808"/>
                </a:lnTo>
                <a:lnTo>
                  <a:pt x="493783" y="172096"/>
                </a:lnTo>
                <a:lnTo>
                  <a:pt x="496352" y="169528"/>
                </a:lnTo>
                <a:lnTo>
                  <a:pt x="498063" y="167816"/>
                </a:lnTo>
                <a:lnTo>
                  <a:pt x="506623" y="166104"/>
                </a:lnTo>
                <a:lnTo>
                  <a:pt x="507478" y="166104"/>
                </a:lnTo>
                <a:lnTo>
                  <a:pt x="512615" y="166961"/>
                </a:lnTo>
                <a:lnTo>
                  <a:pt x="517751" y="168673"/>
                </a:lnTo>
                <a:lnTo>
                  <a:pt x="520318" y="169528"/>
                </a:lnTo>
                <a:lnTo>
                  <a:pt x="521175" y="169528"/>
                </a:lnTo>
                <a:lnTo>
                  <a:pt x="530591" y="168673"/>
                </a:lnTo>
                <a:lnTo>
                  <a:pt x="531446" y="168673"/>
                </a:lnTo>
                <a:lnTo>
                  <a:pt x="532303" y="168673"/>
                </a:lnTo>
                <a:lnTo>
                  <a:pt x="535726" y="165248"/>
                </a:lnTo>
                <a:lnTo>
                  <a:pt x="536583" y="163536"/>
                </a:lnTo>
                <a:lnTo>
                  <a:pt x="538295" y="160113"/>
                </a:lnTo>
                <a:lnTo>
                  <a:pt x="539151" y="158401"/>
                </a:lnTo>
                <a:lnTo>
                  <a:pt x="539151" y="156688"/>
                </a:lnTo>
                <a:lnTo>
                  <a:pt x="539151" y="154121"/>
                </a:lnTo>
                <a:lnTo>
                  <a:pt x="538295" y="150696"/>
                </a:lnTo>
                <a:lnTo>
                  <a:pt x="538295" y="148984"/>
                </a:lnTo>
                <a:lnTo>
                  <a:pt x="539151" y="146416"/>
                </a:lnTo>
                <a:lnTo>
                  <a:pt x="540006" y="144704"/>
                </a:lnTo>
                <a:lnTo>
                  <a:pt x="540863" y="143849"/>
                </a:lnTo>
                <a:lnTo>
                  <a:pt x="543431" y="142136"/>
                </a:lnTo>
                <a:lnTo>
                  <a:pt x="571678" y="126729"/>
                </a:lnTo>
                <a:lnTo>
                  <a:pt x="594791" y="128441"/>
                </a:lnTo>
                <a:lnTo>
                  <a:pt x="596503" y="128441"/>
                </a:lnTo>
                <a:lnTo>
                  <a:pt x="613623" y="125873"/>
                </a:lnTo>
                <a:lnTo>
                  <a:pt x="623894" y="124161"/>
                </a:lnTo>
                <a:lnTo>
                  <a:pt x="624751" y="124161"/>
                </a:lnTo>
                <a:lnTo>
                  <a:pt x="627317" y="121593"/>
                </a:lnTo>
                <a:lnTo>
                  <a:pt x="629886" y="118169"/>
                </a:lnTo>
                <a:lnTo>
                  <a:pt x="633311" y="113889"/>
                </a:lnTo>
                <a:lnTo>
                  <a:pt x="633311" y="113033"/>
                </a:lnTo>
                <a:lnTo>
                  <a:pt x="633311" y="109609"/>
                </a:lnTo>
                <a:lnTo>
                  <a:pt x="633311" y="106185"/>
                </a:lnTo>
                <a:lnTo>
                  <a:pt x="634166" y="104473"/>
                </a:lnTo>
                <a:lnTo>
                  <a:pt x="635022" y="101905"/>
                </a:lnTo>
                <a:lnTo>
                  <a:pt x="640157" y="93345"/>
                </a:lnTo>
                <a:lnTo>
                  <a:pt x="641014" y="92489"/>
                </a:lnTo>
                <a:lnTo>
                  <a:pt x="642726" y="92489"/>
                </a:lnTo>
                <a:lnTo>
                  <a:pt x="647862" y="92489"/>
                </a:lnTo>
                <a:lnTo>
                  <a:pt x="649574" y="91633"/>
                </a:lnTo>
                <a:lnTo>
                  <a:pt x="666694" y="83073"/>
                </a:lnTo>
                <a:lnTo>
                  <a:pt x="669262" y="81361"/>
                </a:lnTo>
                <a:lnTo>
                  <a:pt x="675254" y="76225"/>
                </a:lnTo>
                <a:lnTo>
                  <a:pt x="678677" y="71945"/>
                </a:lnTo>
                <a:lnTo>
                  <a:pt x="679534" y="70233"/>
                </a:lnTo>
                <a:lnTo>
                  <a:pt x="688094" y="57393"/>
                </a:lnTo>
                <a:lnTo>
                  <a:pt x="689805" y="54825"/>
                </a:lnTo>
                <a:lnTo>
                  <a:pt x="689805" y="53969"/>
                </a:lnTo>
                <a:lnTo>
                  <a:pt x="690662" y="52257"/>
                </a:lnTo>
                <a:lnTo>
                  <a:pt x="690662" y="51401"/>
                </a:lnTo>
                <a:lnTo>
                  <a:pt x="689805" y="48833"/>
                </a:lnTo>
                <a:lnTo>
                  <a:pt x="688951" y="46265"/>
                </a:lnTo>
                <a:lnTo>
                  <a:pt x="679534" y="19729"/>
                </a:lnTo>
                <a:lnTo>
                  <a:pt x="677822" y="16305"/>
                </a:lnTo>
                <a:lnTo>
                  <a:pt x="676965" y="15449"/>
                </a:lnTo>
                <a:lnTo>
                  <a:pt x="675254" y="14593"/>
                </a:lnTo>
                <a:lnTo>
                  <a:pt x="671831" y="12881"/>
                </a:lnTo>
                <a:lnTo>
                  <a:pt x="670974" y="12881"/>
                </a:lnTo>
                <a:lnTo>
                  <a:pt x="668405" y="12025"/>
                </a:lnTo>
                <a:lnTo>
                  <a:pt x="665837" y="12025"/>
                </a:lnTo>
                <a:lnTo>
                  <a:pt x="663271" y="12025"/>
                </a:lnTo>
                <a:lnTo>
                  <a:pt x="668405" y="10314"/>
                </a:lnTo>
                <a:lnTo>
                  <a:pt x="670974" y="10314"/>
                </a:lnTo>
                <a:lnTo>
                  <a:pt x="683814" y="11169"/>
                </a:lnTo>
                <a:lnTo>
                  <a:pt x="684671" y="11169"/>
                </a:lnTo>
                <a:lnTo>
                  <a:pt x="685525" y="11169"/>
                </a:lnTo>
                <a:lnTo>
                  <a:pt x="686382" y="12025"/>
                </a:lnTo>
                <a:lnTo>
                  <a:pt x="688094" y="12881"/>
                </a:lnTo>
                <a:lnTo>
                  <a:pt x="688951" y="12881"/>
                </a:lnTo>
                <a:lnTo>
                  <a:pt x="689805" y="12881"/>
                </a:lnTo>
                <a:lnTo>
                  <a:pt x="691517" y="12881"/>
                </a:lnTo>
                <a:lnTo>
                  <a:pt x="729182" y="12025"/>
                </a:lnTo>
                <a:lnTo>
                  <a:pt x="730037" y="12025"/>
                </a:lnTo>
                <a:lnTo>
                  <a:pt x="730893" y="12025"/>
                </a:lnTo>
                <a:lnTo>
                  <a:pt x="736885" y="6889"/>
                </a:lnTo>
                <a:lnTo>
                  <a:pt x="737742" y="5177"/>
                </a:lnTo>
                <a:lnTo>
                  <a:pt x="738597" y="3465"/>
                </a:lnTo>
                <a:lnTo>
                  <a:pt x="740310" y="1754"/>
                </a:lnTo>
                <a:lnTo>
                  <a:pt x="741165" y="1754"/>
                </a:lnTo>
                <a:lnTo>
                  <a:pt x="747157" y="-815"/>
                </a:lnTo>
                <a:lnTo>
                  <a:pt x="748013" y="-815"/>
                </a:lnTo>
                <a:lnTo>
                  <a:pt x="748870" y="-815"/>
                </a:lnTo>
                <a:lnTo>
                  <a:pt x="750582" y="-815"/>
                </a:lnTo>
                <a:lnTo>
                  <a:pt x="762565" y="3465"/>
                </a:lnTo>
                <a:lnTo>
                  <a:pt x="763422" y="4321"/>
                </a:lnTo>
                <a:lnTo>
                  <a:pt x="765990" y="8601"/>
                </a:lnTo>
                <a:lnTo>
                  <a:pt x="768556" y="15449"/>
                </a:lnTo>
                <a:lnTo>
                  <a:pt x="768556" y="17161"/>
                </a:lnTo>
                <a:lnTo>
                  <a:pt x="779685" y="25721"/>
                </a:lnTo>
                <a:lnTo>
                  <a:pt x="784822" y="40273"/>
                </a:lnTo>
                <a:lnTo>
                  <a:pt x="781396" y="70233"/>
                </a:lnTo>
                <a:lnTo>
                  <a:pt x="778830" y="87353"/>
                </a:lnTo>
                <a:lnTo>
                  <a:pt x="777973" y="91633"/>
                </a:lnTo>
                <a:lnTo>
                  <a:pt x="770270" y="106185"/>
                </a:lnTo>
                <a:lnTo>
                  <a:pt x="769413" y="107041"/>
                </a:lnTo>
                <a:lnTo>
                  <a:pt x="768556" y="108753"/>
                </a:lnTo>
                <a:lnTo>
                  <a:pt x="766845" y="110465"/>
                </a:lnTo>
                <a:lnTo>
                  <a:pt x="765990" y="110465"/>
                </a:lnTo>
                <a:lnTo>
                  <a:pt x="765133" y="110465"/>
                </a:lnTo>
                <a:lnTo>
                  <a:pt x="761710" y="110465"/>
                </a:lnTo>
                <a:lnTo>
                  <a:pt x="757430" y="113889"/>
                </a:lnTo>
                <a:lnTo>
                  <a:pt x="758285" y="122449"/>
                </a:lnTo>
                <a:lnTo>
                  <a:pt x="758285" y="123304"/>
                </a:lnTo>
                <a:lnTo>
                  <a:pt x="760853" y="124161"/>
                </a:lnTo>
                <a:lnTo>
                  <a:pt x="761710" y="124161"/>
                </a:lnTo>
                <a:lnTo>
                  <a:pt x="773693" y="126729"/>
                </a:lnTo>
                <a:lnTo>
                  <a:pt x="777116" y="126729"/>
                </a:lnTo>
                <a:lnTo>
                  <a:pt x="788245" y="125017"/>
                </a:lnTo>
                <a:lnTo>
                  <a:pt x="789102" y="124161"/>
                </a:lnTo>
                <a:lnTo>
                  <a:pt x="792525" y="124161"/>
                </a:lnTo>
                <a:lnTo>
                  <a:pt x="793382" y="124161"/>
                </a:lnTo>
                <a:lnTo>
                  <a:pt x="794236" y="124161"/>
                </a:lnTo>
                <a:lnTo>
                  <a:pt x="816493" y="132721"/>
                </a:lnTo>
                <a:lnTo>
                  <a:pt x="828476" y="139569"/>
                </a:lnTo>
                <a:lnTo>
                  <a:pt x="835324" y="143849"/>
                </a:lnTo>
                <a:lnTo>
                  <a:pt x="836181" y="144704"/>
                </a:lnTo>
                <a:lnTo>
                  <a:pt x="836181" y="145561"/>
                </a:lnTo>
                <a:lnTo>
                  <a:pt x="835324" y="146416"/>
                </a:lnTo>
                <a:lnTo>
                  <a:pt x="825910" y="159256"/>
                </a:lnTo>
                <a:lnTo>
                  <a:pt x="825910" y="170384"/>
                </a:lnTo>
                <a:lnTo>
                  <a:pt x="826765" y="172953"/>
                </a:lnTo>
                <a:lnTo>
                  <a:pt x="827621" y="176376"/>
                </a:lnTo>
                <a:lnTo>
                  <a:pt x="829333" y="178944"/>
                </a:lnTo>
                <a:lnTo>
                  <a:pt x="830190" y="179800"/>
                </a:lnTo>
                <a:lnTo>
                  <a:pt x="850733" y="207192"/>
                </a:lnTo>
                <a:lnTo>
                  <a:pt x="853301" y="223456"/>
                </a:lnTo>
                <a:lnTo>
                  <a:pt x="837893" y="254272"/>
                </a:lnTo>
                <a:lnTo>
                  <a:pt x="818205" y="268824"/>
                </a:lnTo>
                <a:lnTo>
                  <a:pt x="810501" y="284232"/>
                </a:lnTo>
                <a:lnTo>
                  <a:pt x="813070" y="287656"/>
                </a:lnTo>
                <a:lnTo>
                  <a:pt x="813925" y="289368"/>
                </a:lnTo>
                <a:lnTo>
                  <a:pt x="813925" y="290224"/>
                </a:lnTo>
                <a:lnTo>
                  <a:pt x="813925" y="311623"/>
                </a:lnTo>
                <a:lnTo>
                  <a:pt x="813925" y="312480"/>
                </a:lnTo>
                <a:lnTo>
                  <a:pt x="810501" y="316760"/>
                </a:lnTo>
                <a:lnTo>
                  <a:pt x="808790" y="318472"/>
                </a:lnTo>
                <a:lnTo>
                  <a:pt x="806221" y="321040"/>
                </a:lnTo>
                <a:lnTo>
                  <a:pt x="803653" y="324463"/>
                </a:lnTo>
                <a:lnTo>
                  <a:pt x="797662" y="336447"/>
                </a:lnTo>
                <a:lnTo>
                  <a:pt x="789956" y="357847"/>
                </a:lnTo>
                <a:lnTo>
                  <a:pt x="787390" y="365552"/>
                </a:lnTo>
                <a:lnTo>
                  <a:pt x="784822" y="386095"/>
                </a:lnTo>
                <a:lnTo>
                  <a:pt x="783965" y="392087"/>
                </a:lnTo>
                <a:lnTo>
                  <a:pt x="783110" y="419479"/>
                </a:lnTo>
                <a:lnTo>
                  <a:pt x="783110" y="420335"/>
                </a:lnTo>
                <a:lnTo>
                  <a:pt x="783965" y="422047"/>
                </a:lnTo>
                <a:lnTo>
                  <a:pt x="789102" y="432319"/>
                </a:lnTo>
                <a:lnTo>
                  <a:pt x="794236" y="440023"/>
                </a:lnTo>
                <a:lnTo>
                  <a:pt x="799373" y="457999"/>
                </a:lnTo>
                <a:lnTo>
                  <a:pt x="799373" y="458855"/>
                </a:lnTo>
                <a:lnTo>
                  <a:pt x="800230" y="465703"/>
                </a:lnTo>
                <a:lnTo>
                  <a:pt x="800230" y="466559"/>
                </a:lnTo>
                <a:lnTo>
                  <a:pt x="798516" y="469127"/>
                </a:lnTo>
                <a:lnTo>
                  <a:pt x="798516" y="469983"/>
                </a:lnTo>
                <a:lnTo>
                  <a:pt x="798516" y="470839"/>
                </a:lnTo>
                <a:lnTo>
                  <a:pt x="799373" y="473407"/>
                </a:lnTo>
                <a:lnTo>
                  <a:pt x="800230" y="474263"/>
                </a:lnTo>
                <a:lnTo>
                  <a:pt x="801085" y="474263"/>
                </a:lnTo>
                <a:lnTo>
                  <a:pt x="807076" y="478543"/>
                </a:lnTo>
                <a:lnTo>
                  <a:pt x="813925" y="482822"/>
                </a:lnTo>
                <a:lnTo>
                  <a:pt x="816493" y="484535"/>
                </a:lnTo>
                <a:lnTo>
                  <a:pt x="817350" y="484535"/>
                </a:lnTo>
                <a:lnTo>
                  <a:pt x="819061" y="484535"/>
                </a:lnTo>
                <a:lnTo>
                  <a:pt x="824196" y="484535"/>
                </a:lnTo>
                <a:lnTo>
                  <a:pt x="825910" y="484535"/>
                </a:lnTo>
                <a:lnTo>
                  <a:pt x="826765" y="485391"/>
                </a:lnTo>
                <a:lnTo>
                  <a:pt x="826765" y="486247"/>
                </a:lnTo>
                <a:lnTo>
                  <a:pt x="827621" y="491382"/>
                </a:lnTo>
                <a:lnTo>
                  <a:pt x="827621" y="492239"/>
                </a:lnTo>
                <a:lnTo>
                  <a:pt x="827621" y="493095"/>
                </a:lnTo>
                <a:lnTo>
                  <a:pt x="825053" y="519631"/>
                </a:lnTo>
                <a:lnTo>
                  <a:pt x="822485" y="546166"/>
                </a:lnTo>
                <a:lnTo>
                  <a:pt x="822485" y="547022"/>
                </a:lnTo>
                <a:lnTo>
                  <a:pt x="823341" y="553871"/>
                </a:lnTo>
                <a:lnTo>
                  <a:pt x="824196" y="555582"/>
                </a:lnTo>
                <a:lnTo>
                  <a:pt x="825910" y="556438"/>
                </a:lnTo>
                <a:lnTo>
                  <a:pt x="826765" y="556438"/>
                </a:lnTo>
                <a:lnTo>
                  <a:pt x="827621" y="556438"/>
                </a:lnTo>
                <a:lnTo>
                  <a:pt x="829333" y="555582"/>
                </a:lnTo>
                <a:lnTo>
                  <a:pt x="842173" y="557294"/>
                </a:lnTo>
                <a:lnTo>
                  <a:pt x="843030" y="558150"/>
                </a:lnTo>
                <a:lnTo>
                  <a:pt x="843030" y="559006"/>
                </a:lnTo>
                <a:lnTo>
                  <a:pt x="839604" y="564142"/>
                </a:lnTo>
                <a:lnTo>
                  <a:pt x="835324" y="569278"/>
                </a:lnTo>
                <a:lnTo>
                  <a:pt x="836181" y="570990"/>
                </a:lnTo>
                <a:lnTo>
                  <a:pt x="839604" y="574414"/>
                </a:lnTo>
                <a:lnTo>
                  <a:pt x="841316" y="576126"/>
                </a:lnTo>
                <a:lnTo>
                  <a:pt x="843030" y="576982"/>
                </a:lnTo>
                <a:lnTo>
                  <a:pt x="846453" y="577838"/>
                </a:lnTo>
                <a:lnTo>
                  <a:pt x="849021" y="577838"/>
                </a:lnTo>
                <a:lnTo>
                  <a:pt x="863573" y="582974"/>
                </a:lnTo>
                <a:lnTo>
                  <a:pt x="866996" y="587254"/>
                </a:lnTo>
                <a:lnTo>
                  <a:pt x="868710" y="589822"/>
                </a:lnTo>
                <a:lnTo>
                  <a:pt x="878981" y="602662"/>
                </a:lnTo>
                <a:lnTo>
                  <a:pt x="904661" y="630054"/>
                </a:lnTo>
                <a:lnTo>
                  <a:pt x="906372" y="631766"/>
                </a:lnTo>
                <a:lnTo>
                  <a:pt x="907229" y="631766"/>
                </a:lnTo>
                <a:lnTo>
                  <a:pt x="908941" y="632622"/>
                </a:lnTo>
                <a:lnTo>
                  <a:pt x="929484" y="638614"/>
                </a:lnTo>
                <a:lnTo>
                  <a:pt x="950884" y="642894"/>
                </a:lnTo>
                <a:lnTo>
                  <a:pt x="950029" y="674566"/>
                </a:lnTo>
                <a:lnTo>
                  <a:pt x="950029" y="674566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6" name="Forma Livre: Forma 95">
            <a:extLst>
              <a:ext uri="{FF2B5EF4-FFF2-40B4-BE49-F238E27FC236}">
                <a16:creationId xmlns:a16="http://schemas.microsoft.com/office/drawing/2014/main" id="{FE6A8A60-868C-4E73-BBDD-A7E9479BC1A1}"/>
              </a:ext>
            </a:extLst>
          </p:cNvPr>
          <p:cNvSpPr/>
          <p:nvPr/>
        </p:nvSpPr>
        <p:spPr>
          <a:xfrm>
            <a:off x="5639657" y="704469"/>
            <a:ext cx="2852177" cy="1978204"/>
          </a:xfrm>
          <a:custGeom>
            <a:avLst/>
            <a:gdLst>
              <a:gd name="connsiteX0" fmla="*/ 2554163 w 2852177"/>
              <a:gd name="connsiteY0" fmla="*/ 1565657 h 1978204"/>
              <a:gd name="connsiteX1" fmla="*/ 2543035 w 2852177"/>
              <a:gd name="connsiteY1" fmla="*/ 1576784 h 1978204"/>
              <a:gd name="connsiteX2" fmla="*/ 2541323 w 2852177"/>
              <a:gd name="connsiteY2" fmla="*/ 1581921 h 1978204"/>
              <a:gd name="connsiteX3" fmla="*/ 2540469 w 2852177"/>
              <a:gd name="connsiteY3" fmla="*/ 1583632 h 1978204"/>
              <a:gd name="connsiteX4" fmla="*/ 2539612 w 2852177"/>
              <a:gd name="connsiteY4" fmla="*/ 1589624 h 1978204"/>
              <a:gd name="connsiteX5" fmla="*/ 2539612 w 2852177"/>
              <a:gd name="connsiteY5" fmla="*/ 1591336 h 1978204"/>
              <a:gd name="connsiteX6" fmla="*/ 2540469 w 2852177"/>
              <a:gd name="connsiteY6" fmla="*/ 1594761 h 1978204"/>
              <a:gd name="connsiteX7" fmla="*/ 2543035 w 2852177"/>
              <a:gd name="connsiteY7" fmla="*/ 1598184 h 1978204"/>
              <a:gd name="connsiteX8" fmla="*/ 2543035 w 2852177"/>
              <a:gd name="connsiteY8" fmla="*/ 1599896 h 1978204"/>
              <a:gd name="connsiteX9" fmla="*/ 2543035 w 2852177"/>
              <a:gd name="connsiteY9" fmla="*/ 1601608 h 1978204"/>
              <a:gd name="connsiteX10" fmla="*/ 2542180 w 2852177"/>
              <a:gd name="connsiteY10" fmla="*/ 1605032 h 1978204"/>
              <a:gd name="connsiteX11" fmla="*/ 2539612 w 2852177"/>
              <a:gd name="connsiteY11" fmla="*/ 1610168 h 1978204"/>
              <a:gd name="connsiteX12" fmla="*/ 2537900 w 2852177"/>
              <a:gd name="connsiteY12" fmla="*/ 1613592 h 1978204"/>
              <a:gd name="connsiteX13" fmla="*/ 2528484 w 2852177"/>
              <a:gd name="connsiteY13" fmla="*/ 1628144 h 1978204"/>
              <a:gd name="connsiteX14" fmla="*/ 2526772 w 2852177"/>
              <a:gd name="connsiteY14" fmla="*/ 1629856 h 1978204"/>
              <a:gd name="connsiteX15" fmla="*/ 2521635 w 2852177"/>
              <a:gd name="connsiteY15" fmla="*/ 1632424 h 1978204"/>
              <a:gd name="connsiteX16" fmla="*/ 2518212 w 2852177"/>
              <a:gd name="connsiteY16" fmla="*/ 1634992 h 1978204"/>
              <a:gd name="connsiteX17" fmla="*/ 2515644 w 2852177"/>
              <a:gd name="connsiteY17" fmla="*/ 1638416 h 1978204"/>
              <a:gd name="connsiteX18" fmla="*/ 2514789 w 2852177"/>
              <a:gd name="connsiteY18" fmla="*/ 1640128 h 1978204"/>
              <a:gd name="connsiteX19" fmla="*/ 2513932 w 2852177"/>
              <a:gd name="connsiteY19" fmla="*/ 1641840 h 1978204"/>
              <a:gd name="connsiteX20" fmla="*/ 2513932 w 2852177"/>
              <a:gd name="connsiteY20" fmla="*/ 1643552 h 1978204"/>
              <a:gd name="connsiteX21" fmla="*/ 2513932 w 2852177"/>
              <a:gd name="connsiteY21" fmla="*/ 1645263 h 1978204"/>
              <a:gd name="connsiteX22" fmla="*/ 2513932 w 2852177"/>
              <a:gd name="connsiteY22" fmla="*/ 1646976 h 1978204"/>
              <a:gd name="connsiteX23" fmla="*/ 2513932 w 2852177"/>
              <a:gd name="connsiteY23" fmla="*/ 1648688 h 1978204"/>
              <a:gd name="connsiteX24" fmla="*/ 2514789 w 2852177"/>
              <a:gd name="connsiteY24" fmla="*/ 1653823 h 1978204"/>
              <a:gd name="connsiteX25" fmla="*/ 2515644 w 2852177"/>
              <a:gd name="connsiteY25" fmla="*/ 1657248 h 1978204"/>
              <a:gd name="connsiteX26" fmla="*/ 2519924 w 2852177"/>
              <a:gd name="connsiteY26" fmla="*/ 1664952 h 1978204"/>
              <a:gd name="connsiteX27" fmla="*/ 2521635 w 2852177"/>
              <a:gd name="connsiteY27" fmla="*/ 1668376 h 1978204"/>
              <a:gd name="connsiteX28" fmla="*/ 2524204 w 2852177"/>
              <a:gd name="connsiteY28" fmla="*/ 1675223 h 1978204"/>
              <a:gd name="connsiteX29" fmla="*/ 2526772 w 2852177"/>
              <a:gd name="connsiteY29" fmla="*/ 1683783 h 1978204"/>
              <a:gd name="connsiteX30" fmla="*/ 2527629 w 2852177"/>
              <a:gd name="connsiteY30" fmla="*/ 1687207 h 1978204"/>
              <a:gd name="connsiteX31" fmla="*/ 2521635 w 2852177"/>
              <a:gd name="connsiteY31" fmla="*/ 1708607 h 1978204"/>
              <a:gd name="connsiteX32" fmla="*/ 2514789 w 2852177"/>
              <a:gd name="connsiteY32" fmla="*/ 1727440 h 1978204"/>
              <a:gd name="connsiteX33" fmla="*/ 2513932 w 2852177"/>
              <a:gd name="connsiteY33" fmla="*/ 1730863 h 1978204"/>
              <a:gd name="connsiteX34" fmla="*/ 2513075 w 2852177"/>
              <a:gd name="connsiteY34" fmla="*/ 1732576 h 1978204"/>
              <a:gd name="connsiteX35" fmla="*/ 2507940 w 2852177"/>
              <a:gd name="connsiteY35" fmla="*/ 1755687 h 1978204"/>
              <a:gd name="connsiteX36" fmla="*/ 2501092 w 2852177"/>
              <a:gd name="connsiteY36" fmla="*/ 1786503 h 1978204"/>
              <a:gd name="connsiteX37" fmla="*/ 2488252 w 2852177"/>
              <a:gd name="connsiteY37" fmla="*/ 1794207 h 1978204"/>
              <a:gd name="connsiteX38" fmla="*/ 2467709 w 2852177"/>
              <a:gd name="connsiteY38" fmla="*/ 1794207 h 1978204"/>
              <a:gd name="connsiteX39" fmla="*/ 2438604 w 2852177"/>
              <a:gd name="connsiteY39" fmla="*/ 1794207 h 1978204"/>
              <a:gd name="connsiteX40" fmla="*/ 2410356 w 2852177"/>
              <a:gd name="connsiteY40" fmla="*/ 1795063 h 1978204"/>
              <a:gd name="connsiteX41" fmla="*/ 2374404 w 2852177"/>
              <a:gd name="connsiteY41" fmla="*/ 1795919 h 1978204"/>
              <a:gd name="connsiteX42" fmla="*/ 2341876 w 2852177"/>
              <a:gd name="connsiteY42" fmla="*/ 1795919 h 1978204"/>
              <a:gd name="connsiteX43" fmla="*/ 2305070 w 2852177"/>
              <a:gd name="connsiteY43" fmla="*/ 1796775 h 1978204"/>
              <a:gd name="connsiteX44" fmla="*/ 2244294 w 2852177"/>
              <a:gd name="connsiteY44" fmla="*/ 1797631 h 1978204"/>
              <a:gd name="connsiteX45" fmla="*/ 2213477 w 2852177"/>
              <a:gd name="connsiteY45" fmla="*/ 1796775 h 1978204"/>
              <a:gd name="connsiteX46" fmla="*/ 2139863 w 2852177"/>
              <a:gd name="connsiteY46" fmla="*/ 1798487 h 1978204"/>
              <a:gd name="connsiteX47" fmla="*/ 2103911 w 2852177"/>
              <a:gd name="connsiteY47" fmla="*/ 1798487 h 1978204"/>
              <a:gd name="connsiteX48" fmla="*/ 2073094 w 2852177"/>
              <a:gd name="connsiteY48" fmla="*/ 1799343 h 1978204"/>
              <a:gd name="connsiteX49" fmla="*/ 2049126 w 2852177"/>
              <a:gd name="connsiteY49" fmla="*/ 1800199 h 1978204"/>
              <a:gd name="connsiteX50" fmla="*/ 1988352 w 2852177"/>
              <a:gd name="connsiteY50" fmla="*/ 1800199 h 1978204"/>
              <a:gd name="connsiteX51" fmla="*/ 1989206 w 2852177"/>
              <a:gd name="connsiteY51" fmla="*/ 1794207 h 1978204"/>
              <a:gd name="connsiteX52" fmla="*/ 1987495 w 2852177"/>
              <a:gd name="connsiteY52" fmla="*/ 1790783 h 1978204"/>
              <a:gd name="connsiteX53" fmla="*/ 1985783 w 2852177"/>
              <a:gd name="connsiteY53" fmla="*/ 1789071 h 1978204"/>
              <a:gd name="connsiteX54" fmla="*/ 1983215 w 2852177"/>
              <a:gd name="connsiteY54" fmla="*/ 1788215 h 1978204"/>
              <a:gd name="connsiteX55" fmla="*/ 1970375 w 2852177"/>
              <a:gd name="connsiteY55" fmla="*/ 1785647 h 1978204"/>
              <a:gd name="connsiteX56" fmla="*/ 1968663 w 2852177"/>
              <a:gd name="connsiteY56" fmla="*/ 1785647 h 1978204"/>
              <a:gd name="connsiteX57" fmla="*/ 1950687 w 2852177"/>
              <a:gd name="connsiteY57" fmla="*/ 1795919 h 1978204"/>
              <a:gd name="connsiteX58" fmla="*/ 1949832 w 2852177"/>
              <a:gd name="connsiteY58" fmla="*/ 1797631 h 1978204"/>
              <a:gd name="connsiteX59" fmla="*/ 1948975 w 2852177"/>
              <a:gd name="connsiteY59" fmla="*/ 1799343 h 1978204"/>
              <a:gd name="connsiteX60" fmla="*/ 1948118 w 2852177"/>
              <a:gd name="connsiteY60" fmla="*/ 1802767 h 1978204"/>
              <a:gd name="connsiteX61" fmla="*/ 1947264 w 2852177"/>
              <a:gd name="connsiteY61" fmla="*/ 1806191 h 1978204"/>
              <a:gd name="connsiteX62" fmla="*/ 1947264 w 2852177"/>
              <a:gd name="connsiteY62" fmla="*/ 1811327 h 1978204"/>
              <a:gd name="connsiteX63" fmla="*/ 1946407 w 2852177"/>
              <a:gd name="connsiteY63" fmla="*/ 1813039 h 1978204"/>
              <a:gd name="connsiteX64" fmla="*/ 1945552 w 2852177"/>
              <a:gd name="connsiteY64" fmla="*/ 1814751 h 1978204"/>
              <a:gd name="connsiteX65" fmla="*/ 1943838 w 2852177"/>
              <a:gd name="connsiteY65" fmla="*/ 1815607 h 1978204"/>
              <a:gd name="connsiteX66" fmla="*/ 1942127 w 2852177"/>
              <a:gd name="connsiteY66" fmla="*/ 1816462 h 1978204"/>
              <a:gd name="connsiteX67" fmla="*/ 1940415 w 2852177"/>
              <a:gd name="connsiteY67" fmla="*/ 1817319 h 1978204"/>
              <a:gd name="connsiteX68" fmla="*/ 1938704 w 2852177"/>
              <a:gd name="connsiteY68" fmla="*/ 1817319 h 1978204"/>
              <a:gd name="connsiteX69" fmla="*/ 1936992 w 2852177"/>
              <a:gd name="connsiteY69" fmla="*/ 1816462 h 1978204"/>
              <a:gd name="connsiteX70" fmla="*/ 1930144 w 2852177"/>
              <a:gd name="connsiteY70" fmla="*/ 1813895 h 1978204"/>
              <a:gd name="connsiteX71" fmla="*/ 1905319 w 2852177"/>
              <a:gd name="connsiteY71" fmla="*/ 1802767 h 1978204"/>
              <a:gd name="connsiteX72" fmla="*/ 1903607 w 2852177"/>
              <a:gd name="connsiteY72" fmla="*/ 1801055 h 1978204"/>
              <a:gd name="connsiteX73" fmla="*/ 1902752 w 2852177"/>
              <a:gd name="connsiteY73" fmla="*/ 1799343 h 1978204"/>
              <a:gd name="connsiteX74" fmla="*/ 1901895 w 2852177"/>
              <a:gd name="connsiteY74" fmla="*/ 1795919 h 1978204"/>
              <a:gd name="connsiteX75" fmla="*/ 1900184 w 2852177"/>
              <a:gd name="connsiteY75" fmla="*/ 1785647 h 1978204"/>
              <a:gd name="connsiteX76" fmla="*/ 1897615 w 2852177"/>
              <a:gd name="connsiteY76" fmla="*/ 1771951 h 1978204"/>
              <a:gd name="connsiteX77" fmla="*/ 1896759 w 2852177"/>
              <a:gd name="connsiteY77" fmla="*/ 1770240 h 1978204"/>
              <a:gd name="connsiteX78" fmla="*/ 1895047 w 2852177"/>
              <a:gd name="connsiteY78" fmla="*/ 1769383 h 1978204"/>
              <a:gd name="connsiteX79" fmla="*/ 1893335 w 2852177"/>
              <a:gd name="connsiteY79" fmla="*/ 1768527 h 1978204"/>
              <a:gd name="connsiteX80" fmla="*/ 1889912 w 2852177"/>
              <a:gd name="connsiteY80" fmla="*/ 1768527 h 1978204"/>
              <a:gd name="connsiteX81" fmla="*/ 1884775 w 2852177"/>
              <a:gd name="connsiteY81" fmla="*/ 1769383 h 1978204"/>
              <a:gd name="connsiteX82" fmla="*/ 1883064 w 2852177"/>
              <a:gd name="connsiteY82" fmla="*/ 1769383 h 1978204"/>
              <a:gd name="connsiteX83" fmla="*/ 1879639 w 2852177"/>
              <a:gd name="connsiteY83" fmla="*/ 1769383 h 1978204"/>
              <a:gd name="connsiteX84" fmla="*/ 1876216 w 2852177"/>
              <a:gd name="connsiteY84" fmla="*/ 1768527 h 1978204"/>
              <a:gd name="connsiteX85" fmla="*/ 1874504 w 2852177"/>
              <a:gd name="connsiteY85" fmla="*/ 1765960 h 1978204"/>
              <a:gd name="connsiteX86" fmla="*/ 1872792 w 2852177"/>
              <a:gd name="connsiteY86" fmla="*/ 1759111 h 1978204"/>
              <a:gd name="connsiteX87" fmla="*/ 1869367 w 2852177"/>
              <a:gd name="connsiteY87" fmla="*/ 1747983 h 1978204"/>
              <a:gd name="connsiteX88" fmla="*/ 1865087 w 2852177"/>
              <a:gd name="connsiteY88" fmla="*/ 1736856 h 1978204"/>
              <a:gd name="connsiteX89" fmla="*/ 1864232 w 2852177"/>
              <a:gd name="connsiteY89" fmla="*/ 1735143 h 1978204"/>
              <a:gd name="connsiteX90" fmla="*/ 1862519 w 2852177"/>
              <a:gd name="connsiteY90" fmla="*/ 1733431 h 1978204"/>
              <a:gd name="connsiteX91" fmla="*/ 1860807 w 2852177"/>
              <a:gd name="connsiteY91" fmla="*/ 1731720 h 1978204"/>
              <a:gd name="connsiteX92" fmla="*/ 1857384 w 2852177"/>
              <a:gd name="connsiteY92" fmla="*/ 1730007 h 1978204"/>
              <a:gd name="connsiteX93" fmla="*/ 1853959 w 2852177"/>
              <a:gd name="connsiteY93" fmla="*/ 1728296 h 1978204"/>
              <a:gd name="connsiteX94" fmla="*/ 1850536 w 2852177"/>
              <a:gd name="connsiteY94" fmla="*/ 1727440 h 1978204"/>
              <a:gd name="connsiteX95" fmla="*/ 1847113 w 2852177"/>
              <a:gd name="connsiteY95" fmla="*/ 1727440 h 1978204"/>
              <a:gd name="connsiteX96" fmla="*/ 1834273 w 2852177"/>
              <a:gd name="connsiteY96" fmla="*/ 1721447 h 1978204"/>
              <a:gd name="connsiteX97" fmla="*/ 1823999 w 2852177"/>
              <a:gd name="connsiteY97" fmla="*/ 1712031 h 1978204"/>
              <a:gd name="connsiteX98" fmla="*/ 1822287 w 2852177"/>
              <a:gd name="connsiteY98" fmla="*/ 1710320 h 1978204"/>
              <a:gd name="connsiteX99" fmla="*/ 1821433 w 2852177"/>
              <a:gd name="connsiteY99" fmla="*/ 1708607 h 1978204"/>
              <a:gd name="connsiteX100" fmla="*/ 1820576 w 2852177"/>
              <a:gd name="connsiteY100" fmla="*/ 1706896 h 1978204"/>
              <a:gd name="connsiteX101" fmla="*/ 1816296 w 2852177"/>
              <a:gd name="connsiteY101" fmla="*/ 1699192 h 1978204"/>
              <a:gd name="connsiteX102" fmla="*/ 1814584 w 2852177"/>
              <a:gd name="connsiteY102" fmla="*/ 1695767 h 1978204"/>
              <a:gd name="connsiteX103" fmla="*/ 1815439 w 2852177"/>
              <a:gd name="connsiteY103" fmla="*/ 1694056 h 1978204"/>
              <a:gd name="connsiteX104" fmla="*/ 1815439 w 2852177"/>
              <a:gd name="connsiteY104" fmla="*/ 1692343 h 1978204"/>
              <a:gd name="connsiteX105" fmla="*/ 1815439 w 2852177"/>
              <a:gd name="connsiteY105" fmla="*/ 1690632 h 1978204"/>
              <a:gd name="connsiteX106" fmla="*/ 1812016 w 2852177"/>
              <a:gd name="connsiteY106" fmla="*/ 1687207 h 1978204"/>
              <a:gd name="connsiteX107" fmla="*/ 1806879 w 2852177"/>
              <a:gd name="connsiteY107" fmla="*/ 1682072 h 1978204"/>
              <a:gd name="connsiteX108" fmla="*/ 1805167 w 2852177"/>
              <a:gd name="connsiteY108" fmla="*/ 1680360 h 1978204"/>
              <a:gd name="connsiteX109" fmla="*/ 1803456 w 2852177"/>
              <a:gd name="connsiteY109" fmla="*/ 1679503 h 1978204"/>
              <a:gd name="connsiteX110" fmla="*/ 1800033 w 2852177"/>
              <a:gd name="connsiteY110" fmla="*/ 1677792 h 1978204"/>
              <a:gd name="connsiteX111" fmla="*/ 1784624 w 2852177"/>
              <a:gd name="connsiteY111" fmla="*/ 1670943 h 1978204"/>
              <a:gd name="connsiteX112" fmla="*/ 1671633 w 2852177"/>
              <a:gd name="connsiteY112" fmla="*/ 1672656 h 1978204"/>
              <a:gd name="connsiteX113" fmla="*/ 1669065 w 2852177"/>
              <a:gd name="connsiteY113" fmla="*/ 1676080 h 1978204"/>
              <a:gd name="connsiteX114" fmla="*/ 1668208 w 2852177"/>
              <a:gd name="connsiteY114" fmla="*/ 1677792 h 1978204"/>
              <a:gd name="connsiteX115" fmla="*/ 1665640 w 2852177"/>
              <a:gd name="connsiteY115" fmla="*/ 1682927 h 1978204"/>
              <a:gd name="connsiteX116" fmla="*/ 1664785 w 2852177"/>
              <a:gd name="connsiteY116" fmla="*/ 1684640 h 1978204"/>
              <a:gd name="connsiteX117" fmla="*/ 1664785 w 2852177"/>
              <a:gd name="connsiteY117" fmla="*/ 1686352 h 1978204"/>
              <a:gd name="connsiteX118" fmla="*/ 1659648 w 2852177"/>
              <a:gd name="connsiteY118" fmla="*/ 1699192 h 1978204"/>
              <a:gd name="connsiteX119" fmla="*/ 1657937 w 2852177"/>
              <a:gd name="connsiteY119" fmla="*/ 1699192 h 1978204"/>
              <a:gd name="connsiteX120" fmla="*/ 1646808 w 2852177"/>
              <a:gd name="connsiteY120" fmla="*/ 1701760 h 1978204"/>
              <a:gd name="connsiteX121" fmla="*/ 1641674 w 2852177"/>
              <a:gd name="connsiteY121" fmla="*/ 1703472 h 1978204"/>
              <a:gd name="connsiteX122" fmla="*/ 1639960 w 2852177"/>
              <a:gd name="connsiteY122" fmla="*/ 1704327 h 1978204"/>
              <a:gd name="connsiteX123" fmla="*/ 1639105 w 2852177"/>
              <a:gd name="connsiteY123" fmla="*/ 1706040 h 1978204"/>
              <a:gd name="connsiteX124" fmla="*/ 1639960 w 2852177"/>
              <a:gd name="connsiteY124" fmla="*/ 1709463 h 1978204"/>
              <a:gd name="connsiteX125" fmla="*/ 1640817 w 2852177"/>
              <a:gd name="connsiteY125" fmla="*/ 1712887 h 1978204"/>
              <a:gd name="connsiteX126" fmla="*/ 1641674 w 2852177"/>
              <a:gd name="connsiteY126" fmla="*/ 1714600 h 1978204"/>
              <a:gd name="connsiteX127" fmla="*/ 1641674 w 2852177"/>
              <a:gd name="connsiteY127" fmla="*/ 1716311 h 1978204"/>
              <a:gd name="connsiteX128" fmla="*/ 1641674 w 2852177"/>
              <a:gd name="connsiteY128" fmla="*/ 1718023 h 1978204"/>
              <a:gd name="connsiteX129" fmla="*/ 1639960 w 2852177"/>
              <a:gd name="connsiteY129" fmla="*/ 1719736 h 1978204"/>
              <a:gd name="connsiteX130" fmla="*/ 1638248 w 2852177"/>
              <a:gd name="connsiteY130" fmla="*/ 1720591 h 1978204"/>
              <a:gd name="connsiteX131" fmla="*/ 1626265 w 2852177"/>
              <a:gd name="connsiteY131" fmla="*/ 1724016 h 1978204"/>
              <a:gd name="connsiteX132" fmla="*/ 1622840 w 2852177"/>
              <a:gd name="connsiteY132" fmla="*/ 1724016 h 1978204"/>
              <a:gd name="connsiteX133" fmla="*/ 1619417 w 2852177"/>
              <a:gd name="connsiteY133" fmla="*/ 1724016 h 1978204"/>
              <a:gd name="connsiteX134" fmla="*/ 1617705 w 2852177"/>
              <a:gd name="connsiteY134" fmla="*/ 1724016 h 1978204"/>
              <a:gd name="connsiteX135" fmla="*/ 1615994 w 2852177"/>
              <a:gd name="connsiteY135" fmla="*/ 1724871 h 1978204"/>
              <a:gd name="connsiteX136" fmla="*/ 1612569 w 2852177"/>
              <a:gd name="connsiteY136" fmla="*/ 1726583 h 1978204"/>
              <a:gd name="connsiteX137" fmla="*/ 1600585 w 2852177"/>
              <a:gd name="connsiteY137" fmla="*/ 1741991 h 1978204"/>
              <a:gd name="connsiteX138" fmla="*/ 1599729 w 2852177"/>
              <a:gd name="connsiteY138" fmla="*/ 1743703 h 1978204"/>
              <a:gd name="connsiteX139" fmla="*/ 1598874 w 2852177"/>
              <a:gd name="connsiteY139" fmla="*/ 1745416 h 1978204"/>
              <a:gd name="connsiteX140" fmla="*/ 1598874 w 2852177"/>
              <a:gd name="connsiteY140" fmla="*/ 1747127 h 1978204"/>
              <a:gd name="connsiteX141" fmla="*/ 1599729 w 2852177"/>
              <a:gd name="connsiteY141" fmla="*/ 1748840 h 1978204"/>
              <a:gd name="connsiteX142" fmla="*/ 1600585 w 2852177"/>
              <a:gd name="connsiteY142" fmla="*/ 1750551 h 1978204"/>
              <a:gd name="connsiteX143" fmla="*/ 1602297 w 2852177"/>
              <a:gd name="connsiteY143" fmla="*/ 1752263 h 1978204"/>
              <a:gd name="connsiteX144" fmla="*/ 1604009 w 2852177"/>
              <a:gd name="connsiteY144" fmla="*/ 1753975 h 1978204"/>
              <a:gd name="connsiteX145" fmla="*/ 1609145 w 2852177"/>
              <a:gd name="connsiteY145" fmla="*/ 1756543 h 1978204"/>
              <a:gd name="connsiteX146" fmla="*/ 1610857 w 2852177"/>
              <a:gd name="connsiteY146" fmla="*/ 1758255 h 1978204"/>
              <a:gd name="connsiteX147" fmla="*/ 1611714 w 2852177"/>
              <a:gd name="connsiteY147" fmla="*/ 1759967 h 1978204"/>
              <a:gd name="connsiteX148" fmla="*/ 1612569 w 2852177"/>
              <a:gd name="connsiteY148" fmla="*/ 1761680 h 1978204"/>
              <a:gd name="connsiteX149" fmla="*/ 1611714 w 2852177"/>
              <a:gd name="connsiteY149" fmla="*/ 1765103 h 1978204"/>
              <a:gd name="connsiteX150" fmla="*/ 1608289 w 2852177"/>
              <a:gd name="connsiteY150" fmla="*/ 1773663 h 1978204"/>
              <a:gd name="connsiteX151" fmla="*/ 1600585 w 2852177"/>
              <a:gd name="connsiteY151" fmla="*/ 1784791 h 1978204"/>
              <a:gd name="connsiteX152" fmla="*/ 1599729 w 2852177"/>
              <a:gd name="connsiteY152" fmla="*/ 1786503 h 1978204"/>
              <a:gd name="connsiteX153" fmla="*/ 1598017 w 2852177"/>
              <a:gd name="connsiteY153" fmla="*/ 1788215 h 1978204"/>
              <a:gd name="connsiteX154" fmla="*/ 1596306 w 2852177"/>
              <a:gd name="connsiteY154" fmla="*/ 1789071 h 1978204"/>
              <a:gd name="connsiteX155" fmla="*/ 1587746 w 2852177"/>
              <a:gd name="connsiteY155" fmla="*/ 1792495 h 1978204"/>
              <a:gd name="connsiteX156" fmla="*/ 1586034 w 2852177"/>
              <a:gd name="connsiteY156" fmla="*/ 1793351 h 1978204"/>
              <a:gd name="connsiteX157" fmla="*/ 1584320 w 2852177"/>
              <a:gd name="connsiteY157" fmla="*/ 1793351 h 1978204"/>
              <a:gd name="connsiteX158" fmla="*/ 1578329 w 2852177"/>
              <a:gd name="connsiteY158" fmla="*/ 1798487 h 1978204"/>
              <a:gd name="connsiteX159" fmla="*/ 1577474 w 2852177"/>
              <a:gd name="connsiteY159" fmla="*/ 1816462 h 1978204"/>
              <a:gd name="connsiteX160" fmla="*/ 1577474 w 2852177"/>
              <a:gd name="connsiteY160" fmla="*/ 1818175 h 1978204"/>
              <a:gd name="connsiteX161" fmla="*/ 1578329 w 2852177"/>
              <a:gd name="connsiteY161" fmla="*/ 1821599 h 1978204"/>
              <a:gd name="connsiteX162" fmla="*/ 1580897 w 2852177"/>
              <a:gd name="connsiteY162" fmla="*/ 1828447 h 1978204"/>
              <a:gd name="connsiteX163" fmla="*/ 1580897 w 2852177"/>
              <a:gd name="connsiteY163" fmla="*/ 1830159 h 1978204"/>
              <a:gd name="connsiteX164" fmla="*/ 1580897 w 2852177"/>
              <a:gd name="connsiteY164" fmla="*/ 1831871 h 1978204"/>
              <a:gd name="connsiteX165" fmla="*/ 1579186 w 2852177"/>
              <a:gd name="connsiteY165" fmla="*/ 1833582 h 1978204"/>
              <a:gd name="connsiteX166" fmla="*/ 1564634 w 2852177"/>
              <a:gd name="connsiteY166" fmla="*/ 1831871 h 1978204"/>
              <a:gd name="connsiteX167" fmla="*/ 1552649 w 2852177"/>
              <a:gd name="connsiteY167" fmla="*/ 1830159 h 1978204"/>
              <a:gd name="connsiteX168" fmla="*/ 1544946 w 2852177"/>
              <a:gd name="connsiteY168" fmla="*/ 1828447 h 1978204"/>
              <a:gd name="connsiteX169" fmla="*/ 1543234 w 2852177"/>
              <a:gd name="connsiteY169" fmla="*/ 1828447 h 1978204"/>
              <a:gd name="connsiteX170" fmla="*/ 1541521 w 2852177"/>
              <a:gd name="connsiteY170" fmla="*/ 1828447 h 1978204"/>
              <a:gd name="connsiteX171" fmla="*/ 1539809 w 2852177"/>
              <a:gd name="connsiteY171" fmla="*/ 1828447 h 1978204"/>
              <a:gd name="connsiteX172" fmla="*/ 1523546 w 2852177"/>
              <a:gd name="connsiteY172" fmla="*/ 1831015 h 1978204"/>
              <a:gd name="connsiteX173" fmla="*/ 1518409 w 2852177"/>
              <a:gd name="connsiteY173" fmla="*/ 1832727 h 1978204"/>
              <a:gd name="connsiteX174" fmla="*/ 1514986 w 2852177"/>
              <a:gd name="connsiteY174" fmla="*/ 1834439 h 1978204"/>
              <a:gd name="connsiteX175" fmla="*/ 1513274 w 2852177"/>
              <a:gd name="connsiteY175" fmla="*/ 1836151 h 1978204"/>
              <a:gd name="connsiteX176" fmla="*/ 1511561 w 2852177"/>
              <a:gd name="connsiteY176" fmla="*/ 1837862 h 1978204"/>
              <a:gd name="connsiteX177" fmla="*/ 1510706 w 2852177"/>
              <a:gd name="connsiteY177" fmla="*/ 1839575 h 1978204"/>
              <a:gd name="connsiteX178" fmla="*/ 1509849 w 2852177"/>
              <a:gd name="connsiteY178" fmla="*/ 1841287 h 1978204"/>
              <a:gd name="connsiteX179" fmla="*/ 1508138 w 2852177"/>
              <a:gd name="connsiteY179" fmla="*/ 1842999 h 1978204"/>
              <a:gd name="connsiteX180" fmla="*/ 1506426 w 2852177"/>
              <a:gd name="connsiteY180" fmla="*/ 1843855 h 1978204"/>
              <a:gd name="connsiteX181" fmla="*/ 1503858 w 2852177"/>
              <a:gd name="connsiteY181" fmla="*/ 1843855 h 1978204"/>
              <a:gd name="connsiteX182" fmla="*/ 1499578 w 2852177"/>
              <a:gd name="connsiteY182" fmla="*/ 1843855 h 1978204"/>
              <a:gd name="connsiteX183" fmla="*/ 1486738 w 2852177"/>
              <a:gd name="connsiteY183" fmla="*/ 1842999 h 1978204"/>
              <a:gd name="connsiteX184" fmla="*/ 1485026 w 2852177"/>
              <a:gd name="connsiteY184" fmla="*/ 1842999 h 1978204"/>
              <a:gd name="connsiteX185" fmla="*/ 1483315 w 2852177"/>
              <a:gd name="connsiteY185" fmla="*/ 1842142 h 1978204"/>
              <a:gd name="connsiteX186" fmla="*/ 1481601 w 2852177"/>
              <a:gd name="connsiteY186" fmla="*/ 1840431 h 1978204"/>
              <a:gd name="connsiteX187" fmla="*/ 1478178 w 2852177"/>
              <a:gd name="connsiteY187" fmla="*/ 1837007 h 1978204"/>
              <a:gd name="connsiteX188" fmla="*/ 1476466 w 2852177"/>
              <a:gd name="connsiteY188" fmla="*/ 1836151 h 1978204"/>
              <a:gd name="connsiteX189" fmla="*/ 1474755 w 2852177"/>
              <a:gd name="connsiteY189" fmla="*/ 1836151 h 1978204"/>
              <a:gd name="connsiteX190" fmla="*/ 1473041 w 2852177"/>
              <a:gd name="connsiteY190" fmla="*/ 1836151 h 1978204"/>
              <a:gd name="connsiteX191" fmla="*/ 1471329 w 2852177"/>
              <a:gd name="connsiteY191" fmla="*/ 1837007 h 1978204"/>
              <a:gd name="connsiteX192" fmla="*/ 1461058 w 2852177"/>
              <a:gd name="connsiteY192" fmla="*/ 1842999 h 1978204"/>
              <a:gd name="connsiteX193" fmla="*/ 1459346 w 2852177"/>
              <a:gd name="connsiteY193" fmla="*/ 1844711 h 1978204"/>
              <a:gd name="connsiteX194" fmla="*/ 1454209 w 2852177"/>
              <a:gd name="connsiteY194" fmla="*/ 1848991 h 1978204"/>
              <a:gd name="connsiteX195" fmla="*/ 1453355 w 2852177"/>
              <a:gd name="connsiteY195" fmla="*/ 1850702 h 1978204"/>
              <a:gd name="connsiteX196" fmla="*/ 1449075 w 2852177"/>
              <a:gd name="connsiteY196" fmla="*/ 1857551 h 1978204"/>
              <a:gd name="connsiteX197" fmla="*/ 1448218 w 2852177"/>
              <a:gd name="connsiteY197" fmla="*/ 1859262 h 1978204"/>
              <a:gd name="connsiteX198" fmla="*/ 1449075 w 2852177"/>
              <a:gd name="connsiteY198" fmla="*/ 1864399 h 1978204"/>
              <a:gd name="connsiteX199" fmla="*/ 1450786 w 2852177"/>
              <a:gd name="connsiteY199" fmla="*/ 1867822 h 1978204"/>
              <a:gd name="connsiteX200" fmla="*/ 1452498 w 2852177"/>
              <a:gd name="connsiteY200" fmla="*/ 1871246 h 1978204"/>
              <a:gd name="connsiteX201" fmla="*/ 1453355 w 2852177"/>
              <a:gd name="connsiteY201" fmla="*/ 1872959 h 1978204"/>
              <a:gd name="connsiteX202" fmla="*/ 1452498 w 2852177"/>
              <a:gd name="connsiteY202" fmla="*/ 1876382 h 1978204"/>
              <a:gd name="connsiteX203" fmla="*/ 1451641 w 2852177"/>
              <a:gd name="connsiteY203" fmla="*/ 1878095 h 1978204"/>
              <a:gd name="connsiteX204" fmla="*/ 1431098 w 2852177"/>
              <a:gd name="connsiteY204" fmla="*/ 1905486 h 1978204"/>
              <a:gd name="connsiteX205" fmla="*/ 1429386 w 2852177"/>
              <a:gd name="connsiteY205" fmla="*/ 1907199 h 1978204"/>
              <a:gd name="connsiteX206" fmla="*/ 1425961 w 2852177"/>
              <a:gd name="connsiteY206" fmla="*/ 1909766 h 1978204"/>
              <a:gd name="connsiteX207" fmla="*/ 1424250 w 2852177"/>
              <a:gd name="connsiteY207" fmla="*/ 1910622 h 1978204"/>
              <a:gd name="connsiteX208" fmla="*/ 1422538 w 2852177"/>
              <a:gd name="connsiteY208" fmla="*/ 1911479 h 1978204"/>
              <a:gd name="connsiteX209" fmla="*/ 1420826 w 2852177"/>
              <a:gd name="connsiteY209" fmla="*/ 1911479 h 1978204"/>
              <a:gd name="connsiteX210" fmla="*/ 1418258 w 2852177"/>
              <a:gd name="connsiteY210" fmla="*/ 1911479 h 1978204"/>
              <a:gd name="connsiteX211" fmla="*/ 1416547 w 2852177"/>
              <a:gd name="connsiteY211" fmla="*/ 1910622 h 1978204"/>
              <a:gd name="connsiteX212" fmla="*/ 1414835 w 2852177"/>
              <a:gd name="connsiteY212" fmla="*/ 1909766 h 1978204"/>
              <a:gd name="connsiteX213" fmla="*/ 1412267 w 2852177"/>
              <a:gd name="connsiteY213" fmla="*/ 1908055 h 1978204"/>
              <a:gd name="connsiteX214" fmla="*/ 1410555 w 2852177"/>
              <a:gd name="connsiteY214" fmla="*/ 1906342 h 1978204"/>
              <a:gd name="connsiteX215" fmla="*/ 1408841 w 2852177"/>
              <a:gd name="connsiteY215" fmla="*/ 1904630 h 1978204"/>
              <a:gd name="connsiteX216" fmla="*/ 1407987 w 2852177"/>
              <a:gd name="connsiteY216" fmla="*/ 1902062 h 1978204"/>
              <a:gd name="connsiteX217" fmla="*/ 1407130 w 2852177"/>
              <a:gd name="connsiteY217" fmla="*/ 1900350 h 1978204"/>
              <a:gd name="connsiteX218" fmla="*/ 1404561 w 2852177"/>
              <a:gd name="connsiteY218" fmla="*/ 1889222 h 1978204"/>
              <a:gd name="connsiteX219" fmla="*/ 1403707 w 2852177"/>
              <a:gd name="connsiteY219" fmla="*/ 1882375 h 1978204"/>
              <a:gd name="connsiteX220" fmla="*/ 1402850 w 2852177"/>
              <a:gd name="connsiteY220" fmla="*/ 1880662 h 1978204"/>
              <a:gd name="connsiteX221" fmla="*/ 1401138 w 2852177"/>
              <a:gd name="connsiteY221" fmla="*/ 1879806 h 1978204"/>
              <a:gd name="connsiteX222" fmla="*/ 1399427 w 2852177"/>
              <a:gd name="connsiteY222" fmla="*/ 1879806 h 1978204"/>
              <a:gd name="connsiteX223" fmla="*/ 1397715 w 2852177"/>
              <a:gd name="connsiteY223" fmla="*/ 1880662 h 1978204"/>
              <a:gd name="connsiteX224" fmla="*/ 1379738 w 2852177"/>
              <a:gd name="connsiteY224" fmla="*/ 1890079 h 1978204"/>
              <a:gd name="connsiteX225" fmla="*/ 1378027 w 2852177"/>
              <a:gd name="connsiteY225" fmla="*/ 1891790 h 1978204"/>
              <a:gd name="connsiteX226" fmla="*/ 1366042 w 2852177"/>
              <a:gd name="connsiteY226" fmla="*/ 1902919 h 1978204"/>
              <a:gd name="connsiteX227" fmla="*/ 1364330 w 2852177"/>
              <a:gd name="connsiteY227" fmla="*/ 1904630 h 1978204"/>
              <a:gd name="connsiteX228" fmla="*/ 1352347 w 2852177"/>
              <a:gd name="connsiteY228" fmla="*/ 1908910 h 1978204"/>
              <a:gd name="connsiteX229" fmla="*/ 1350635 w 2852177"/>
              <a:gd name="connsiteY229" fmla="*/ 1908055 h 1978204"/>
              <a:gd name="connsiteX230" fmla="*/ 1348922 w 2852177"/>
              <a:gd name="connsiteY230" fmla="*/ 1907199 h 1978204"/>
              <a:gd name="connsiteX231" fmla="*/ 1347210 w 2852177"/>
              <a:gd name="connsiteY231" fmla="*/ 1906342 h 1978204"/>
              <a:gd name="connsiteX232" fmla="*/ 1345498 w 2852177"/>
              <a:gd name="connsiteY232" fmla="*/ 1906342 h 1978204"/>
              <a:gd name="connsiteX233" fmla="*/ 1343787 w 2852177"/>
              <a:gd name="connsiteY233" fmla="*/ 1906342 h 1978204"/>
              <a:gd name="connsiteX234" fmla="*/ 1342075 w 2852177"/>
              <a:gd name="connsiteY234" fmla="*/ 1907199 h 1978204"/>
              <a:gd name="connsiteX235" fmla="*/ 1331802 w 2852177"/>
              <a:gd name="connsiteY235" fmla="*/ 1912335 h 1978204"/>
              <a:gd name="connsiteX236" fmla="*/ 1330090 w 2852177"/>
              <a:gd name="connsiteY236" fmla="*/ 1914046 h 1978204"/>
              <a:gd name="connsiteX237" fmla="*/ 1328379 w 2852177"/>
              <a:gd name="connsiteY237" fmla="*/ 1915759 h 1978204"/>
              <a:gd name="connsiteX238" fmla="*/ 1327522 w 2852177"/>
              <a:gd name="connsiteY238" fmla="*/ 1917470 h 1978204"/>
              <a:gd name="connsiteX239" fmla="*/ 1326667 w 2852177"/>
              <a:gd name="connsiteY239" fmla="*/ 1919182 h 1978204"/>
              <a:gd name="connsiteX240" fmla="*/ 1325810 w 2852177"/>
              <a:gd name="connsiteY240" fmla="*/ 1924319 h 1978204"/>
              <a:gd name="connsiteX241" fmla="*/ 1324955 w 2852177"/>
              <a:gd name="connsiteY241" fmla="*/ 1926030 h 1978204"/>
              <a:gd name="connsiteX242" fmla="*/ 1324099 w 2852177"/>
              <a:gd name="connsiteY242" fmla="*/ 1927742 h 1978204"/>
              <a:gd name="connsiteX243" fmla="*/ 1312970 w 2852177"/>
              <a:gd name="connsiteY243" fmla="*/ 1933734 h 1978204"/>
              <a:gd name="connsiteX244" fmla="*/ 1311259 w 2852177"/>
              <a:gd name="connsiteY244" fmla="*/ 1934590 h 1978204"/>
              <a:gd name="connsiteX245" fmla="*/ 1308690 w 2852177"/>
              <a:gd name="connsiteY245" fmla="*/ 1934590 h 1978204"/>
              <a:gd name="connsiteX246" fmla="*/ 1306979 w 2852177"/>
              <a:gd name="connsiteY246" fmla="*/ 1933734 h 1978204"/>
              <a:gd name="connsiteX247" fmla="*/ 1298419 w 2852177"/>
              <a:gd name="connsiteY247" fmla="*/ 1924319 h 1978204"/>
              <a:gd name="connsiteX248" fmla="*/ 1283867 w 2852177"/>
              <a:gd name="connsiteY248" fmla="*/ 1909766 h 1978204"/>
              <a:gd name="connsiteX249" fmla="*/ 1281299 w 2852177"/>
              <a:gd name="connsiteY249" fmla="*/ 1907199 h 1978204"/>
              <a:gd name="connsiteX250" fmla="*/ 1279587 w 2852177"/>
              <a:gd name="connsiteY250" fmla="*/ 1906342 h 1978204"/>
              <a:gd name="connsiteX251" fmla="*/ 1277876 w 2852177"/>
              <a:gd name="connsiteY251" fmla="*/ 1905486 h 1978204"/>
              <a:gd name="connsiteX252" fmla="*/ 1274450 w 2852177"/>
              <a:gd name="connsiteY252" fmla="*/ 1904630 h 1978204"/>
              <a:gd name="connsiteX253" fmla="*/ 1272739 w 2852177"/>
              <a:gd name="connsiteY253" fmla="*/ 1904630 h 1978204"/>
              <a:gd name="connsiteX254" fmla="*/ 1271027 w 2852177"/>
              <a:gd name="connsiteY254" fmla="*/ 1904630 h 1978204"/>
              <a:gd name="connsiteX255" fmla="*/ 1264179 w 2852177"/>
              <a:gd name="connsiteY255" fmla="*/ 1906342 h 1978204"/>
              <a:gd name="connsiteX256" fmla="*/ 1258187 w 2852177"/>
              <a:gd name="connsiteY256" fmla="*/ 1907199 h 1978204"/>
              <a:gd name="connsiteX257" fmla="*/ 1254762 w 2852177"/>
              <a:gd name="connsiteY257" fmla="*/ 1908055 h 1978204"/>
              <a:gd name="connsiteX258" fmla="*/ 1251339 w 2852177"/>
              <a:gd name="connsiteY258" fmla="*/ 1908910 h 1978204"/>
              <a:gd name="connsiteX259" fmla="*/ 1247059 w 2852177"/>
              <a:gd name="connsiteY259" fmla="*/ 1908910 h 1978204"/>
              <a:gd name="connsiteX260" fmla="*/ 1223091 w 2852177"/>
              <a:gd name="connsiteY260" fmla="*/ 1908910 h 1978204"/>
              <a:gd name="connsiteX261" fmla="*/ 1207682 w 2852177"/>
              <a:gd name="connsiteY261" fmla="*/ 1905486 h 1978204"/>
              <a:gd name="connsiteX262" fmla="*/ 1205971 w 2852177"/>
              <a:gd name="connsiteY262" fmla="*/ 1904630 h 1978204"/>
              <a:gd name="connsiteX263" fmla="*/ 1204259 w 2852177"/>
              <a:gd name="connsiteY263" fmla="*/ 1904630 h 1978204"/>
              <a:gd name="connsiteX264" fmla="*/ 1203402 w 2852177"/>
              <a:gd name="connsiteY264" fmla="*/ 1906342 h 1978204"/>
              <a:gd name="connsiteX265" fmla="*/ 1203402 w 2852177"/>
              <a:gd name="connsiteY265" fmla="*/ 1908055 h 1978204"/>
              <a:gd name="connsiteX266" fmla="*/ 1205971 w 2852177"/>
              <a:gd name="connsiteY266" fmla="*/ 1914046 h 1978204"/>
              <a:gd name="connsiteX267" fmla="*/ 1206828 w 2852177"/>
              <a:gd name="connsiteY267" fmla="*/ 1915759 h 1978204"/>
              <a:gd name="connsiteX268" fmla="*/ 1206828 w 2852177"/>
              <a:gd name="connsiteY268" fmla="*/ 1917470 h 1978204"/>
              <a:gd name="connsiteX269" fmla="*/ 1205971 w 2852177"/>
              <a:gd name="connsiteY269" fmla="*/ 1920895 h 1978204"/>
              <a:gd name="connsiteX270" fmla="*/ 1205116 w 2852177"/>
              <a:gd name="connsiteY270" fmla="*/ 1924319 h 1978204"/>
              <a:gd name="connsiteX271" fmla="*/ 1203402 w 2852177"/>
              <a:gd name="connsiteY271" fmla="*/ 1926030 h 1978204"/>
              <a:gd name="connsiteX272" fmla="*/ 1188851 w 2852177"/>
              <a:gd name="connsiteY272" fmla="*/ 1943150 h 1978204"/>
              <a:gd name="connsiteX273" fmla="*/ 1187139 w 2852177"/>
              <a:gd name="connsiteY273" fmla="*/ 1944862 h 1978204"/>
              <a:gd name="connsiteX274" fmla="*/ 1185428 w 2852177"/>
              <a:gd name="connsiteY274" fmla="*/ 1945719 h 1978204"/>
              <a:gd name="connsiteX275" fmla="*/ 1182859 w 2852177"/>
              <a:gd name="connsiteY275" fmla="*/ 1946574 h 1978204"/>
              <a:gd name="connsiteX276" fmla="*/ 1179436 w 2852177"/>
              <a:gd name="connsiteY276" fmla="*/ 1946574 h 1978204"/>
              <a:gd name="connsiteX277" fmla="*/ 1173443 w 2852177"/>
              <a:gd name="connsiteY277" fmla="*/ 1948286 h 1978204"/>
              <a:gd name="connsiteX278" fmla="*/ 1167451 w 2852177"/>
              <a:gd name="connsiteY278" fmla="*/ 1950854 h 1978204"/>
              <a:gd name="connsiteX279" fmla="*/ 1164028 w 2852177"/>
              <a:gd name="connsiteY279" fmla="*/ 1953422 h 1978204"/>
              <a:gd name="connsiteX280" fmla="*/ 1145196 w 2852177"/>
              <a:gd name="connsiteY280" fmla="*/ 1967974 h 1978204"/>
              <a:gd name="connsiteX281" fmla="*/ 1135780 w 2852177"/>
              <a:gd name="connsiteY281" fmla="*/ 1975678 h 1978204"/>
              <a:gd name="connsiteX282" fmla="*/ 1134068 w 2852177"/>
              <a:gd name="connsiteY282" fmla="*/ 1977390 h 1978204"/>
              <a:gd name="connsiteX283" fmla="*/ 1134068 w 2852177"/>
              <a:gd name="connsiteY283" fmla="*/ 1977390 h 1978204"/>
              <a:gd name="connsiteX284" fmla="*/ 1130643 w 2852177"/>
              <a:gd name="connsiteY284" fmla="*/ 1975678 h 1978204"/>
              <a:gd name="connsiteX285" fmla="*/ 1117803 w 2852177"/>
              <a:gd name="connsiteY285" fmla="*/ 1970542 h 1978204"/>
              <a:gd name="connsiteX286" fmla="*/ 1107531 w 2852177"/>
              <a:gd name="connsiteY286" fmla="*/ 1966262 h 1978204"/>
              <a:gd name="connsiteX287" fmla="*/ 1100683 w 2852177"/>
              <a:gd name="connsiteY287" fmla="*/ 1963694 h 1978204"/>
              <a:gd name="connsiteX288" fmla="*/ 1092980 w 2852177"/>
              <a:gd name="connsiteY288" fmla="*/ 1960270 h 1978204"/>
              <a:gd name="connsiteX289" fmla="*/ 1083563 w 2852177"/>
              <a:gd name="connsiteY289" fmla="*/ 1955990 h 1978204"/>
              <a:gd name="connsiteX290" fmla="*/ 1014229 w 2852177"/>
              <a:gd name="connsiteY290" fmla="*/ 1926886 h 1978204"/>
              <a:gd name="connsiteX291" fmla="*/ 983412 w 2852177"/>
              <a:gd name="connsiteY291" fmla="*/ 1914046 h 1978204"/>
              <a:gd name="connsiteX292" fmla="*/ 967149 w 2852177"/>
              <a:gd name="connsiteY292" fmla="*/ 1907199 h 1978204"/>
              <a:gd name="connsiteX293" fmla="*/ 952597 w 2852177"/>
              <a:gd name="connsiteY293" fmla="*/ 1901206 h 1978204"/>
              <a:gd name="connsiteX294" fmla="*/ 918358 w 2852177"/>
              <a:gd name="connsiteY294" fmla="*/ 1886655 h 1978204"/>
              <a:gd name="connsiteX295" fmla="*/ 915789 w 2852177"/>
              <a:gd name="connsiteY295" fmla="*/ 1885799 h 1978204"/>
              <a:gd name="connsiteX296" fmla="*/ 895244 w 2852177"/>
              <a:gd name="connsiteY296" fmla="*/ 1877239 h 1978204"/>
              <a:gd name="connsiteX297" fmla="*/ 851590 w 2852177"/>
              <a:gd name="connsiteY297" fmla="*/ 1857551 h 1978204"/>
              <a:gd name="connsiteX298" fmla="*/ 837038 w 2852177"/>
              <a:gd name="connsiteY298" fmla="*/ 1850702 h 1978204"/>
              <a:gd name="connsiteX299" fmla="*/ 783965 w 2852177"/>
              <a:gd name="connsiteY299" fmla="*/ 1822455 h 1978204"/>
              <a:gd name="connsiteX300" fmla="*/ 779685 w 2852177"/>
              <a:gd name="connsiteY300" fmla="*/ 1819887 h 1978204"/>
              <a:gd name="connsiteX301" fmla="*/ 723190 w 2852177"/>
              <a:gd name="connsiteY301" fmla="*/ 1789927 h 1978204"/>
              <a:gd name="connsiteX302" fmla="*/ 674399 w 2852177"/>
              <a:gd name="connsiteY302" fmla="*/ 1764247 h 1978204"/>
              <a:gd name="connsiteX303" fmla="*/ 670119 w 2852177"/>
              <a:gd name="connsiteY303" fmla="*/ 1761680 h 1978204"/>
              <a:gd name="connsiteX304" fmla="*/ 653854 w 2852177"/>
              <a:gd name="connsiteY304" fmla="*/ 1753120 h 1978204"/>
              <a:gd name="connsiteX305" fmla="*/ 626462 w 2852177"/>
              <a:gd name="connsiteY305" fmla="*/ 1738567 h 1978204"/>
              <a:gd name="connsiteX306" fmla="*/ 576814 w 2852177"/>
              <a:gd name="connsiteY306" fmla="*/ 1712031 h 1978204"/>
              <a:gd name="connsiteX307" fmla="*/ 562263 w 2852177"/>
              <a:gd name="connsiteY307" fmla="*/ 1704327 h 1978204"/>
              <a:gd name="connsiteX308" fmla="*/ 560551 w 2852177"/>
              <a:gd name="connsiteY308" fmla="*/ 1703472 h 1978204"/>
              <a:gd name="connsiteX309" fmla="*/ 460400 w 2852177"/>
              <a:gd name="connsiteY309" fmla="*/ 1677792 h 1978204"/>
              <a:gd name="connsiteX310" fmla="*/ 447560 w 2852177"/>
              <a:gd name="connsiteY310" fmla="*/ 1674367 h 1978204"/>
              <a:gd name="connsiteX311" fmla="*/ 433864 w 2852177"/>
              <a:gd name="connsiteY311" fmla="*/ 1670943 h 1978204"/>
              <a:gd name="connsiteX312" fmla="*/ 426160 w 2852177"/>
              <a:gd name="connsiteY312" fmla="*/ 1669232 h 1978204"/>
              <a:gd name="connsiteX313" fmla="*/ 408184 w 2852177"/>
              <a:gd name="connsiteY313" fmla="*/ 1664952 h 1978204"/>
              <a:gd name="connsiteX314" fmla="*/ 394487 w 2852177"/>
              <a:gd name="connsiteY314" fmla="*/ 1661528 h 1978204"/>
              <a:gd name="connsiteX315" fmla="*/ 349121 w 2852177"/>
              <a:gd name="connsiteY315" fmla="*/ 1650400 h 1978204"/>
              <a:gd name="connsiteX316" fmla="*/ 296904 w 2852177"/>
              <a:gd name="connsiteY316" fmla="*/ 1638416 h 1978204"/>
              <a:gd name="connsiteX317" fmla="*/ 277216 w 2852177"/>
              <a:gd name="connsiteY317" fmla="*/ 1634136 h 1978204"/>
              <a:gd name="connsiteX318" fmla="*/ 222433 w 2852177"/>
              <a:gd name="connsiteY318" fmla="*/ 1621296 h 1978204"/>
              <a:gd name="connsiteX319" fmla="*/ 204456 w 2852177"/>
              <a:gd name="connsiteY319" fmla="*/ 1617016 h 1978204"/>
              <a:gd name="connsiteX320" fmla="*/ 187336 w 2852177"/>
              <a:gd name="connsiteY320" fmla="*/ 1612736 h 1978204"/>
              <a:gd name="connsiteX321" fmla="*/ 184768 w 2852177"/>
              <a:gd name="connsiteY321" fmla="*/ 1611880 h 1978204"/>
              <a:gd name="connsiteX322" fmla="*/ 151385 w 2852177"/>
              <a:gd name="connsiteY322" fmla="*/ 1597328 h 1978204"/>
              <a:gd name="connsiteX323" fmla="*/ 127417 w 2852177"/>
              <a:gd name="connsiteY323" fmla="*/ 1587912 h 1978204"/>
              <a:gd name="connsiteX324" fmla="*/ 106017 w 2852177"/>
              <a:gd name="connsiteY324" fmla="*/ 1579352 h 1978204"/>
              <a:gd name="connsiteX325" fmla="*/ 57226 w 2852177"/>
              <a:gd name="connsiteY325" fmla="*/ 1559664 h 1978204"/>
              <a:gd name="connsiteX326" fmla="*/ 16994 w 2852177"/>
              <a:gd name="connsiteY326" fmla="*/ 1542544 h 1978204"/>
              <a:gd name="connsiteX327" fmla="*/ -2694 w 2852177"/>
              <a:gd name="connsiteY327" fmla="*/ 1533984 h 1978204"/>
              <a:gd name="connsiteX328" fmla="*/ -3551 w 2852177"/>
              <a:gd name="connsiteY328" fmla="*/ 1527137 h 1978204"/>
              <a:gd name="connsiteX329" fmla="*/ 4154 w 2852177"/>
              <a:gd name="connsiteY329" fmla="*/ 1496321 h 1978204"/>
              <a:gd name="connsiteX330" fmla="*/ 5866 w 2852177"/>
              <a:gd name="connsiteY330" fmla="*/ 1493753 h 1978204"/>
              <a:gd name="connsiteX331" fmla="*/ 16994 w 2852177"/>
              <a:gd name="connsiteY331" fmla="*/ 1481769 h 1978204"/>
              <a:gd name="connsiteX332" fmla="*/ 30689 w 2852177"/>
              <a:gd name="connsiteY332" fmla="*/ 1470641 h 1978204"/>
              <a:gd name="connsiteX333" fmla="*/ 32403 w 2852177"/>
              <a:gd name="connsiteY333" fmla="*/ 1469784 h 1978204"/>
              <a:gd name="connsiteX334" fmla="*/ 67497 w 2852177"/>
              <a:gd name="connsiteY334" fmla="*/ 1445817 h 1978204"/>
              <a:gd name="connsiteX335" fmla="*/ 70066 w 2852177"/>
              <a:gd name="connsiteY335" fmla="*/ 1444105 h 1978204"/>
              <a:gd name="connsiteX336" fmla="*/ 72634 w 2852177"/>
              <a:gd name="connsiteY336" fmla="*/ 1443249 h 1978204"/>
              <a:gd name="connsiteX337" fmla="*/ 76914 w 2852177"/>
              <a:gd name="connsiteY337" fmla="*/ 1443249 h 1978204"/>
              <a:gd name="connsiteX338" fmla="*/ 79482 w 2852177"/>
              <a:gd name="connsiteY338" fmla="*/ 1444105 h 1978204"/>
              <a:gd name="connsiteX339" fmla="*/ 82049 w 2852177"/>
              <a:gd name="connsiteY339" fmla="*/ 1444105 h 1978204"/>
              <a:gd name="connsiteX340" fmla="*/ 91465 w 2852177"/>
              <a:gd name="connsiteY340" fmla="*/ 1442393 h 1978204"/>
              <a:gd name="connsiteX341" fmla="*/ 95745 w 2852177"/>
              <a:gd name="connsiteY341" fmla="*/ 1439825 h 1978204"/>
              <a:gd name="connsiteX342" fmla="*/ 97457 w 2852177"/>
              <a:gd name="connsiteY342" fmla="*/ 1438113 h 1978204"/>
              <a:gd name="connsiteX343" fmla="*/ 100882 w 2852177"/>
              <a:gd name="connsiteY343" fmla="*/ 1433833 h 1978204"/>
              <a:gd name="connsiteX344" fmla="*/ 103449 w 2852177"/>
              <a:gd name="connsiteY344" fmla="*/ 1429553 h 1978204"/>
              <a:gd name="connsiteX345" fmla="*/ 106874 w 2852177"/>
              <a:gd name="connsiteY345" fmla="*/ 1422705 h 1978204"/>
              <a:gd name="connsiteX346" fmla="*/ 107729 w 2852177"/>
              <a:gd name="connsiteY346" fmla="*/ 1417569 h 1978204"/>
              <a:gd name="connsiteX347" fmla="*/ 108585 w 2852177"/>
              <a:gd name="connsiteY347" fmla="*/ 1412433 h 1978204"/>
              <a:gd name="connsiteX348" fmla="*/ 107729 w 2852177"/>
              <a:gd name="connsiteY348" fmla="*/ 1409865 h 1978204"/>
              <a:gd name="connsiteX349" fmla="*/ 100025 w 2852177"/>
              <a:gd name="connsiteY349" fmla="*/ 1388465 h 1978204"/>
              <a:gd name="connsiteX350" fmla="*/ 92322 w 2852177"/>
              <a:gd name="connsiteY350" fmla="*/ 1374769 h 1978204"/>
              <a:gd name="connsiteX351" fmla="*/ 91465 w 2852177"/>
              <a:gd name="connsiteY351" fmla="*/ 1372202 h 1978204"/>
              <a:gd name="connsiteX352" fmla="*/ 90609 w 2852177"/>
              <a:gd name="connsiteY352" fmla="*/ 1369633 h 1978204"/>
              <a:gd name="connsiteX353" fmla="*/ 89754 w 2852177"/>
              <a:gd name="connsiteY353" fmla="*/ 1365353 h 1978204"/>
              <a:gd name="connsiteX354" fmla="*/ 91465 w 2852177"/>
              <a:gd name="connsiteY354" fmla="*/ 1357649 h 1978204"/>
              <a:gd name="connsiteX355" fmla="*/ 94034 w 2852177"/>
              <a:gd name="connsiteY355" fmla="*/ 1353369 h 1978204"/>
              <a:gd name="connsiteX356" fmla="*/ 106017 w 2852177"/>
              <a:gd name="connsiteY356" fmla="*/ 1330258 h 1978204"/>
              <a:gd name="connsiteX357" fmla="*/ 113722 w 2852177"/>
              <a:gd name="connsiteY357" fmla="*/ 1322554 h 1978204"/>
              <a:gd name="connsiteX358" fmla="*/ 118857 w 2852177"/>
              <a:gd name="connsiteY358" fmla="*/ 1316562 h 1978204"/>
              <a:gd name="connsiteX359" fmla="*/ 128274 w 2852177"/>
              <a:gd name="connsiteY359" fmla="*/ 1303722 h 1978204"/>
              <a:gd name="connsiteX360" fmla="*/ 132554 w 2852177"/>
              <a:gd name="connsiteY360" fmla="*/ 1294305 h 1978204"/>
              <a:gd name="connsiteX361" fmla="*/ 133408 w 2852177"/>
              <a:gd name="connsiteY361" fmla="*/ 1292594 h 1978204"/>
              <a:gd name="connsiteX362" fmla="*/ 135977 w 2852177"/>
              <a:gd name="connsiteY362" fmla="*/ 1276330 h 1978204"/>
              <a:gd name="connsiteX363" fmla="*/ 135977 w 2852177"/>
              <a:gd name="connsiteY363" fmla="*/ 1274618 h 1978204"/>
              <a:gd name="connsiteX364" fmla="*/ 135122 w 2852177"/>
              <a:gd name="connsiteY364" fmla="*/ 1272906 h 1978204"/>
              <a:gd name="connsiteX365" fmla="*/ 134265 w 2852177"/>
              <a:gd name="connsiteY365" fmla="*/ 1271194 h 1978204"/>
              <a:gd name="connsiteX366" fmla="*/ 133408 w 2852177"/>
              <a:gd name="connsiteY366" fmla="*/ 1269482 h 1978204"/>
              <a:gd name="connsiteX367" fmla="*/ 132554 w 2852177"/>
              <a:gd name="connsiteY367" fmla="*/ 1266058 h 1978204"/>
              <a:gd name="connsiteX368" fmla="*/ 132554 w 2852177"/>
              <a:gd name="connsiteY368" fmla="*/ 1261778 h 1978204"/>
              <a:gd name="connsiteX369" fmla="*/ 133408 w 2852177"/>
              <a:gd name="connsiteY369" fmla="*/ 1260066 h 1978204"/>
              <a:gd name="connsiteX370" fmla="*/ 140257 w 2852177"/>
              <a:gd name="connsiteY370" fmla="*/ 1239523 h 1978204"/>
              <a:gd name="connsiteX371" fmla="*/ 143682 w 2852177"/>
              <a:gd name="connsiteY371" fmla="*/ 1215554 h 1978204"/>
              <a:gd name="connsiteX372" fmla="*/ 151385 w 2852177"/>
              <a:gd name="connsiteY372" fmla="*/ 1207850 h 1978204"/>
              <a:gd name="connsiteX373" fmla="*/ 162513 w 2852177"/>
              <a:gd name="connsiteY373" fmla="*/ 1201859 h 1978204"/>
              <a:gd name="connsiteX374" fmla="*/ 167648 w 2852177"/>
              <a:gd name="connsiteY374" fmla="*/ 1200146 h 1978204"/>
              <a:gd name="connsiteX375" fmla="*/ 190762 w 2852177"/>
              <a:gd name="connsiteY375" fmla="*/ 1190730 h 1978204"/>
              <a:gd name="connsiteX376" fmla="*/ 213873 w 2852177"/>
              <a:gd name="connsiteY376" fmla="*/ 1177890 h 1978204"/>
              <a:gd name="connsiteX377" fmla="*/ 224145 w 2852177"/>
              <a:gd name="connsiteY377" fmla="*/ 1168475 h 1978204"/>
              <a:gd name="connsiteX378" fmla="*/ 225002 w 2852177"/>
              <a:gd name="connsiteY378" fmla="*/ 1167619 h 1978204"/>
              <a:gd name="connsiteX379" fmla="*/ 225856 w 2852177"/>
              <a:gd name="connsiteY379" fmla="*/ 1165906 h 1978204"/>
              <a:gd name="connsiteX380" fmla="*/ 226713 w 2852177"/>
              <a:gd name="connsiteY380" fmla="*/ 1164195 h 1978204"/>
              <a:gd name="connsiteX381" fmla="*/ 227568 w 2852177"/>
              <a:gd name="connsiteY381" fmla="*/ 1159915 h 1978204"/>
              <a:gd name="connsiteX382" fmla="*/ 227568 w 2852177"/>
              <a:gd name="connsiteY382" fmla="*/ 1153923 h 1978204"/>
              <a:gd name="connsiteX383" fmla="*/ 230136 w 2852177"/>
              <a:gd name="connsiteY383" fmla="*/ 1151355 h 1978204"/>
              <a:gd name="connsiteX384" fmla="*/ 237841 w 2852177"/>
              <a:gd name="connsiteY384" fmla="*/ 1147075 h 1978204"/>
              <a:gd name="connsiteX385" fmla="*/ 242121 w 2852177"/>
              <a:gd name="connsiteY385" fmla="*/ 1146219 h 1978204"/>
              <a:gd name="connsiteX386" fmla="*/ 245545 w 2852177"/>
              <a:gd name="connsiteY386" fmla="*/ 1147075 h 1978204"/>
              <a:gd name="connsiteX387" fmla="*/ 249825 w 2852177"/>
              <a:gd name="connsiteY387" fmla="*/ 1147075 h 1978204"/>
              <a:gd name="connsiteX388" fmla="*/ 253248 w 2852177"/>
              <a:gd name="connsiteY388" fmla="*/ 1145363 h 1978204"/>
              <a:gd name="connsiteX389" fmla="*/ 270368 w 2852177"/>
              <a:gd name="connsiteY389" fmla="*/ 1135946 h 1978204"/>
              <a:gd name="connsiteX390" fmla="*/ 286633 w 2852177"/>
              <a:gd name="connsiteY390" fmla="*/ 1123106 h 1978204"/>
              <a:gd name="connsiteX391" fmla="*/ 307176 w 2852177"/>
              <a:gd name="connsiteY391" fmla="*/ 1107699 h 1978204"/>
              <a:gd name="connsiteX392" fmla="*/ 310601 w 2852177"/>
              <a:gd name="connsiteY392" fmla="*/ 1106843 h 1978204"/>
              <a:gd name="connsiteX393" fmla="*/ 332856 w 2852177"/>
              <a:gd name="connsiteY393" fmla="*/ 1103419 h 1978204"/>
              <a:gd name="connsiteX394" fmla="*/ 336281 w 2852177"/>
              <a:gd name="connsiteY394" fmla="*/ 1104275 h 1978204"/>
              <a:gd name="connsiteX395" fmla="*/ 347407 w 2852177"/>
              <a:gd name="connsiteY395" fmla="*/ 1106843 h 1978204"/>
              <a:gd name="connsiteX396" fmla="*/ 349121 w 2852177"/>
              <a:gd name="connsiteY396" fmla="*/ 1106843 h 1978204"/>
              <a:gd name="connsiteX397" fmla="*/ 391921 w 2852177"/>
              <a:gd name="connsiteY397" fmla="*/ 1094003 h 1978204"/>
              <a:gd name="connsiteX398" fmla="*/ 406472 w 2852177"/>
              <a:gd name="connsiteY398" fmla="*/ 1086299 h 1978204"/>
              <a:gd name="connsiteX399" fmla="*/ 408184 w 2852177"/>
              <a:gd name="connsiteY399" fmla="*/ 1085443 h 1978204"/>
              <a:gd name="connsiteX400" fmla="*/ 426160 w 2852177"/>
              <a:gd name="connsiteY400" fmla="*/ 1082019 h 1978204"/>
              <a:gd name="connsiteX401" fmla="*/ 442423 w 2852177"/>
              <a:gd name="connsiteY401" fmla="*/ 1082875 h 1978204"/>
              <a:gd name="connsiteX402" fmla="*/ 444992 w 2852177"/>
              <a:gd name="connsiteY402" fmla="*/ 1082875 h 1978204"/>
              <a:gd name="connsiteX403" fmla="*/ 448415 w 2852177"/>
              <a:gd name="connsiteY403" fmla="*/ 1085443 h 1978204"/>
              <a:gd name="connsiteX404" fmla="*/ 460400 w 2852177"/>
              <a:gd name="connsiteY404" fmla="*/ 1085443 h 1978204"/>
              <a:gd name="connsiteX405" fmla="*/ 462112 w 2852177"/>
              <a:gd name="connsiteY405" fmla="*/ 1085443 h 1978204"/>
              <a:gd name="connsiteX406" fmla="*/ 474952 w 2852177"/>
              <a:gd name="connsiteY406" fmla="*/ 1070035 h 1978204"/>
              <a:gd name="connsiteX407" fmla="*/ 475806 w 2852177"/>
              <a:gd name="connsiteY407" fmla="*/ 1068323 h 1978204"/>
              <a:gd name="connsiteX408" fmla="*/ 475806 w 2852177"/>
              <a:gd name="connsiteY408" fmla="*/ 1064044 h 1978204"/>
              <a:gd name="connsiteX409" fmla="*/ 480943 w 2852177"/>
              <a:gd name="connsiteY409" fmla="*/ 1055484 h 1978204"/>
              <a:gd name="connsiteX410" fmla="*/ 481800 w 2852177"/>
              <a:gd name="connsiteY410" fmla="*/ 1053771 h 1978204"/>
              <a:gd name="connsiteX411" fmla="*/ 483512 w 2852177"/>
              <a:gd name="connsiteY411" fmla="*/ 1052915 h 1978204"/>
              <a:gd name="connsiteX412" fmla="*/ 486080 w 2852177"/>
              <a:gd name="connsiteY412" fmla="*/ 1051204 h 1978204"/>
              <a:gd name="connsiteX413" fmla="*/ 492072 w 2852177"/>
              <a:gd name="connsiteY413" fmla="*/ 1047779 h 1978204"/>
              <a:gd name="connsiteX414" fmla="*/ 493783 w 2852177"/>
              <a:gd name="connsiteY414" fmla="*/ 1046924 h 1978204"/>
              <a:gd name="connsiteX415" fmla="*/ 495495 w 2852177"/>
              <a:gd name="connsiteY415" fmla="*/ 1046924 h 1978204"/>
              <a:gd name="connsiteX416" fmla="*/ 516040 w 2852177"/>
              <a:gd name="connsiteY416" fmla="*/ 1048635 h 1978204"/>
              <a:gd name="connsiteX417" fmla="*/ 516895 w 2852177"/>
              <a:gd name="connsiteY417" fmla="*/ 1050347 h 1978204"/>
              <a:gd name="connsiteX418" fmla="*/ 522886 w 2852177"/>
              <a:gd name="connsiteY418" fmla="*/ 1055484 h 1978204"/>
              <a:gd name="connsiteX419" fmla="*/ 536583 w 2852177"/>
              <a:gd name="connsiteY419" fmla="*/ 1052915 h 1978204"/>
              <a:gd name="connsiteX420" fmla="*/ 542575 w 2852177"/>
              <a:gd name="connsiteY420" fmla="*/ 1048635 h 1978204"/>
              <a:gd name="connsiteX421" fmla="*/ 546000 w 2852177"/>
              <a:gd name="connsiteY421" fmla="*/ 1045211 h 1978204"/>
              <a:gd name="connsiteX422" fmla="*/ 547711 w 2852177"/>
              <a:gd name="connsiteY422" fmla="*/ 1044355 h 1978204"/>
              <a:gd name="connsiteX423" fmla="*/ 550280 w 2852177"/>
              <a:gd name="connsiteY423" fmla="*/ 1044355 h 1978204"/>
              <a:gd name="connsiteX424" fmla="*/ 565686 w 2852177"/>
              <a:gd name="connsiteY424" fmla="*/ 1045211 h 1978204"/>
              <a:gd name="connsiteX425" fmla="*/ 567400 w 2852177"/>
              <a:gd name="connsiteY425" fmla="*/ 1046067 h 1978204"/>
              <a:gd name="connsiteX426" fmla="*/ 569966 w 2852177"/>
              <a:gd name="connsiteY426" fmla="*/ 1050347 h 1978204"/>
              <a:gd name="connsiteX427" fmla="*/ 570823 w 2852177"/>
              <a:gd name="connsiteY427" fmla="*/ 1052059 h 1978204"/>
              <a:gd name="connsiteX428" fmla="*/ 570823 w 2852177"/>
              <a:gd name="connsiteY428" fmla="*/ 1054627 h 1978204"/>
              <a:gd name="connsiteX429" fmla="*/ 570823 w 2852177"/>
              <a:gd name="connsiteY429" fmla="*/ 1057195 h 1978204"/>
              <a:gd name="connsiteX430" fmla="*/ 569966 w 2852177"/>
              <a:gd name="connsiteY430" fmla="*/ 1060619 h 1978204"/>
              <a:gd name="connsiteX431" fmla="*/ 569111 w 2852177"/>
              <a:gd name="connsiteY431" fmla="*/ 1062331 h 1978204"/>
              <a:gd name="connsiteX432" fmla="*/ 569966 w 2852177"/>
              <a:gd name="connsiteY432" fmla="*/ 1064044 h 1978204"/>
              <a:gd name="connsiteX433" fmla="*/ 571680 w 2852177"/>
              <a:gd name="connsiteY433" fmla="*/ 1065755 h 1978204"/>
              <a:gd name="connsiteX434" fmla="*/ 578526 w 2852177"/>
              <a:gd name="connsiteY434" fmla="*/ 1071747 h 1978204"/>
              <a:gd name="connsiteX435" fmla="*/ 587086 w 2852177"/>
              <a:gd name="connsiteY435" fmla="*/ 1078595 h 1978204"/>
              <a:gd name="connsiteX436" fmla="*/ 588800 w 2852177"/>
              <a:gd name="connsiteY436" fmla="*/ 1078595 h 1978204"/>
              <a:gd name="connsiteX437" fmla="*/ 616191 w 2852177"/>
              <a:gd name="connsiteY437" fmla="*/ 1079451 h 1978204"/>
              <a:gd name="connsiteX438" fmla="*/ 617046 w 2852177"/>
              <a:gd name="connsiteY438" fmla="*/ 1079451 h 1978204"/>
              <a:gd name="connsiteX439" fmla="*/ 617903 w 2852177"/>
              <a:gd name="connsiteY439" fmla="*/ 1079451 h 1978204"/>
              <a:gd name="connsiteX440" fmla="*/ 618759 w 2852177"/>
              <a:gd name="connsiteY440" fmla="*/ 1078595 h 1978204"/>
              <a:gd name="connsiteX441" fmla="*/ 623039 w 2852177"/>
              <a:gd name="connsiteY441" fmla="*/ 1076027 h 1978204"/>
              <a:gd name="connsiteX442" fmla="*/ 624751 w 2852177"/>
              <a:gd name="connsiteY442" fmla="*/ 1074315 h 1978204"/>
              <a:gd name="connsiteX443" fmla="*/ 626462 w 2852177"/>
              <a:gd name="connsiteY443" fmla="*/ 1071747 h 1978204"/>
              <a:gd name="connsiteX444" fmla="*/ 627319 w 2852177"/>
              <a:gd name="connsiteY444" fmla="*/ 1069179 h 1978204"/>
              <a:gd name="connsiteX445" fmla="*/ 628174 w 2852177"/>
              <a:gd name="connsiteY445" fmla="*/ 1066611 h 1978204"/>
              <a:gd name="connsiteX446" fmla="*/ 627319 w 2852177"/>
              <a:gd name="connsiteY446" fmla="*/ 1062331 h 1978204"/>
              <a:gd name="connsiteX447" fmla="*/ 629886 w 2852177"/>
              <a:gd name="connsiteY447" fmla="*/ 1058907 h 1978204"/>
              <a:gd name="connsiteX448" fmla="*/ 629886 w 2852177"/>
              <a:gd name="connsiteY448" fmla="*/ 1058051 h 1978204"/>
              <a:gd name="connsiteX449" fmla="*/ 640159 w 2852177"/>
              <a:gd name="connsiteY449" fmla="*/ 1010971 h 1978204"/>
              <a:gd name="connsiteX450" fmla="*/ 654711 w 2852177"/>
              <a:gd name="connsiteY450" fmla="*/ 928796 h 1978204"/>
              <a:gd name="connsiteX451" fmla="*/ 680391 w 2852177"/>
              <a:gd name="connsiteY451" fmla="*/ 784132 h 1978204"/>
              <a:gd name="connsiteX452" fmla="*/ 682102 w 2852177"/>
              <a:gd name="connsiteY452" fmla="*/ 775572 h 1978204"/>
              <a:gd name="connsiteX453" fmla="*/ 684671 w 2852177"/>
              <a:gd name="connsiteY453" fmla="*/ 760165 h 1978204"/>
              <a:gd name="connsiteX454" fmla="*/ 687239 w 2852177"/>
              <a:gd name="connsiteY454" fmla="*/ 748181 h 1978204"/>
              <a:gd name="connsiteX455" fmla="*/ 699222 w 2852177"/>
              <a:gd name="connsiteY455" fmla="*/ 683125 h 1978204"/>
              <a:gd name="connsiteX456" fmla="*/ 710350 w 2852177"/>
              <a:gd name="connsiteY456" fmla="*/ 619782 h 1978204"/>
              <a:gd name="connsiteX457" fmla="*/ 718910 w 2852177"/>
              <a:gd name="connsiteY457" fmla="*/ 598382 h 1978204"/>
              <a:gd name="connsiteX458" fmla="*/ 719765 w 2852177"/>
              <a:gd name="connsiteY458" fmla="*/ 596670 h 1978204"/>
              <a:gd name="connsiteX459" fmla="*/ 720622 w 2852177"/>
              <a:gd name="connsiteY459" fmla="*/ 595813 h 1978204"/>
              <a:gd name="connsiteX460" fmla="*/ 721479 w 2852177"/>
              <a:gd name="connsiteY460" fmla="*/ 593246 h 1978204"/>
              <a:gd name="connsiteX461" fmla="*/ 722334 w 2852177"/>
              <a:gd name="connsiteY461" fmla="*/ 590678 h 1978204"/>
              <a:gd name="connsiteX462" fmla="*/ 722334 w 2852177"/>
              <a:gd name="connsiteY462" fmla="*/ 588966 h 1978204"/>
              <a:gd name="connsiteX463" fmla="*/ 722334 w 2852177"/>
              <a:gd name="connsiteY463" fmla="*/ 588110 h 1978204"/>
              <a:gd name="connsiteX464" fmla="*/ 720622 w 2852177"/>
              <a:gd name="connsiteY464" fmla="*/ 574414 h 1978204"/>
              <a:gd name="connsiteX465" fmla="*/ 717199 w 2852177"/>
              <a:gd name="connsiteY465" fmla="*/ 555582 h 1978204"/>
              <a:gd name="connsiteX466" fmla="*/ 714630 w 2852177"/>
              <a:gd name="connsiteY466" fmla="*/ 541886 h 1978204"/>
              <a:gd name="connsiteX467" fmla="*/ 713774 w 2852177"/>
              <a:gd name="connsiteY467" fmla="*/ 540174 h 1978204"/>
              <a:gd name="connsiteX468" fmla="*/ 712062 w 2852177"/>
              <a:gd name="connsiteY468" fmla="*/ 537606 h 1978204"/>
              <a:gd name="connsiteX469" fmla="*/ 712919 w 2852177"/>
              <a:gd name="connsiteY469" fmla="*/ 536750 h 1978204"/>
              <a:gd name="connsiteX470" fmla="*/ 712919 w 2852177"/>
              <a:gd name="connsiteY470" fmla="*/ 535894 h 1978204"/>
              <a:gd name="connsiteX471" fmla="*/ 712919 w 2852177"/>
              <a:gd name="connsiteY471" fmla="*/ 534182 h 1978204"/>
              <a:gd name="connsiteX472" fmla="*/ 706070 w 2852177"/>
              <a:gd name="connsiteY472" fmla="*/ 528190 h 1978204"/>
              <a:gd name="connsiteX473" fmla="*/ 704359 w 2852177"/>
              <a:gd name="connsiteY473" fmla="*/ 526478 h 1978204"/>
              <a:gd name="connsiteX474" fmla="*/ 701790 w 2852177"/>
              <a:gd name="connsiteY474" fmla="*/ 524766 h 1978204"/>
              <a:gd name="connsiteX475" fmla="*/ 700079 w 2852177"/>
              <a:gd name="connsiteY475" fmla="*/ 523910 h 1978204"/>
              <a:gd name="connsiteX476" fmla="*/ 699222 w 2852177"/>
              <a:gd name="connsiteY476" fmla="*/ 523054 h 1978204"/>
              <a:gd name="connsiteX477" fmla="*/ 698365 w 2852177"/>
              <a:gd name="connsiteY477" fmla="*/ 522198 h 1978204"/>
              <a:gd name="connsiteX478" fmla="*/ 684671 w 2852177"/>
              <a:gd name="connsiteY478" fmla="*/ 495662 h 1978204"/>
              <a:gd name="connsiteX479" fmla="*/ 683814 w 2852177"/>
              <a:gd name="connsiteY479" fmla="*/ 493950 h 1978204"/>
              <a:gd name="connsiteX480" fmla="*/ 682959 w 2852177"/>
              <a:gd name="connsiteY480" fmla="*/ 490526 h 1978204"/>
              <a:gd name="connsiteX481" fmla="*/ 683814 w 2852177"/>
              <a:gd name="connsiteY481" fmla="*/ 489670 h 1978204"/>
              <a:gd name="connsiteX482" fmla="*/ 685525 w 2852177"/>
              <a:gd name="connsiteY482" fmla="*/ 488814 h 1978204"/>
              <a:gd name="connsiteX483" fmla="*/ 687239 w 2852177"/>
              <a:gd name="connsiteY483" fmla="*/ 486246 h 1978204"/>
              <a:gd name="connsiteX484" fmla="*/ 688094 w 2852177"/>
              <a:gd name="connsiteY484" fmla="*/ 484534 h 1978204"/>
              <a:gd name="connsiteX485" fmla="*/ 689805 w 2852177"/>
              <a:gd name="connsiteY485" fmla="*/ 480254 h 1978204"/>
              <a:gd name="connsiteX486" fmla="*/ 691519 w 2852177"/>
              <a:gd name="connsiteY486" fmla="*/ 475974 h 1978204"/>
              <a:gd name="connsiteX487" fmla="*/ 691519 w 2852177"/>
              <a:gd name="connsiteY487" fmla="*/ 475118 h 1978204"/>
              <a:gd name="connsiteX488" fmla="*/ 691519 w 2852177"/>
              <a:gd name="connsiteY488" fmla="*/ 474263 h 1978204"/>
              <a:gd name="connsiteX489" fmla="*/ 686382 w 2852177"/>
              <a:gd name="connsiteY489" fmla="*/ 456286 h 1978204"/>
              <a:gd name="connsiteX490" fmla="*/ 686382 w 2852177"/>
              <a:gd name="connsiteY490" fmla="*/ 455431 h 1978204"/>
              <a:gd name="connsiteX491" fmla="*/ 683814 w 2852177"/>
              <a:gd name="connsiteY491" fmla="*/ 452863 h 1978204"/>
              <a:gd name="connsiteX492" fmla="*/ 682959 w 2852177"/>
              <a:gd name="connsiteY492" fmla="*/ 452006 h 1978204"/>
              <a:gd name="connsiteX493" fmla="*/ 682102 w 2852177"/>
              <a:gd name="connsiteY493" fmla="*/ 452006 h 1978204"/>
              <a:gd name="connsiteX494" fmla="*/ 674399 w 2852177"/>
              <a:gd name="connsiteY494" fmla="*/ 448583 h 1978204"/>
              <a:gd name="connsiteX495" fmla="*/ 671831 w 2852177"/>
              <a:gd name="connsiteY495" fmla="*/ 447726 h 1978204"/>
              <a:gd name="connsiteX496" fmla="*/ 670119 w 2852177"/>
              <a:gd name="connsiteY496" fmla="*/ 447726 h 1978204"/>
              <a:gd name="connsiteX497" fmla="*/ 666694 w 2852177"/>
              <a:gd name="connsiteY497" fmla="*/ 447726 h 1978204"/>
              <a:gd name="connsiteX498" fmla="*/ 665839 w 2852177"/>
              <a:gd name="connsiteY498" fmla="*/ 447726 h 1978204"/>
              <a:gd name="connsiteX499" fmla="*/ 663271 w 2852177"/>
              <a:gd name="connsiteY499" fmla="*/ 446871 h 1978204"/>
              <a:gd name="connsiteX500" fmla="*/ 633311 w 2852177"/>
              <a:gd name="connsiteY500" fmla="*/ 423759 h 1978204"/>
              <a:gd name="connsiteX501" fmla="*/ 631599 w 2852177"/>
              <a:gd name="connsiteY501" fmla="*/ 422047 h 1978204"/>
              <a:gd name="connsiteX502" fmla="*/ 617903 w 2852177"/>
              <a:gd name="connsiteY502" fmla="*/ 406639 h 1978204"/>
              <a:gd name="connsiteX503" fmla="*/ 611911 w 2852177"/>
              <a:gd name="connsiteY503" fmla="*/ 398935 h 1978204"/>
              <a:gd name="connsiteX504" fmla="*/ 611911 w 2852177"/>
              <a:gd name="connsiteY504" fmla="*/ 387807 h 1978204"/>
              <a:gd name="connsiteX505" fmla="*/ 611911 w 2852177"/>
              <a:gd name="connsiteY505" fmla="*/ 373255 h 1978204"/>
              <a:gd name="connsiteX506" fmla="*/ 612766 w 2852177"/>
              <a:gd name="connsiteY506" fmla="*/ 350143 h 1978204"/>
              <a:gd name="connsiteX507" fmla="*/ 613623 w 2852177"/>
              <a:gd name="connsiteY507" fmla="*/ 323607 h 1978204"/>
              <a:gd name="connsiteX508" fmla="*/ 613623 w 2852177"/>
              <a:gd name="connsiteY508" fmla="*/ 313335 h 1978204"/>
              <a:gd name="connsiteX509" fmla="*/ 613623 w 2852177"/>
              <a:gd name="connsiteY509" fmla="*/ 290224 h 1978204"/>
              <a:gd name="connsiteX510" fmla="*/ 613623 w 2852177"/>
              <a:gd name="connsiteY510" fmla="*/ 279095 h 1978204"/>
              <a:gd name="connsiteX511" fmla="*/ 613623 w 2852177"/>
              <a:gd name="connsiteY511" fmla="*/ 277384 h 1978204"/>
              <a:gd name="connsiteX512" fmla="*/ 622182 w 2852177"/>
              <a:gd name="connsiteY512" fmla="*/ 276527 h 1978204"/>
              <a:gd name="connsiteX513" fmla="*/ 623039 w 2852177"/>
              <a:gd name="connsiteY513" fmla="*/ 276527 h 1978204"/>
              <a:gd name="connsiteX514" fmla="*/ 623894 w 2852177"/>
              <a:gd name="connsiteY514" fmla="*/ 276527 h 1978204"/>
              <a:gd name="connsiteX515" fmla="*/ 652999 w 2852177"/>
              <a:gd name="connsiteY515" fmla="*/ 276527 h 1978204"/>
              <a:gd name="connsiteX516" fmla="*/ 653854 w 2852177"/>
              <a:gd name="connsiteY516" fmla="*/ 276527 h 1978204"/>
              <a:gd name="connsiteX517" fmla="*/ 660702 w 2852177"/>
              <a:gd name="connsiteY517" fmla="*/ 271392 h 1978204"/>
              <a:gd name="connsiteX518" fmla="*/ 670974 w 2852177"/>
              <a:gd name="connsiteY518" fmla="*/ 264544 h 1978204"/>
              <a:gd name="connsiteX519" fmla="*/ 672685 w 2852177"/>
              <a:gd name="connsiteY519" fmla="*/ 264544 h 1978204"/>
              <a:gd name="connsiteX520" fmla="*/ 705214 w 2852177"/>
              <a:gd name="connsiteY520" fmla="*/ 255127 h 1978204"/>
              <a:gd name="connsiteX521" fmla="*/ 706925 w 2852177"/>
              <a:gd name="connsiteY521" fmla="*/ 254272 h 1978204"/>
              <a:gd name="connsiteX522" fmla="*/ 707782 w 2852177"/>
              <a:gd name="connsiteY522" fmla="*/ 254272 h 1978204"/>
              <a:gd name="connsiteX523" fmla="*/ 708639 w 2852177"/>
              <a:gd name="connsiteY523" fmla="*/ 254272 h 1978204"/>
              <a:gd name="connsiteX524" fmla="*/ 710350 w 2852177"/>
              <a:gd name="connsiteY524" fmla="*/ 255127 h 1978204"/>
              <a:gd name="connsiteX525" fmla="*/ 730039 w 2852177"/>
              <a:gd name="connsiteY525" fmla="*/ 267967 h 1978204"/>
              <a:gd name="connsiteX526" fmla="*/ 736885 w 2852177"/>
              <a:gd name="connsiteY526" fmla="*/ 273104 h 1978204"/>
              <a:gd name="connsiteX527" fmla="*/ 736885 w 2852177"/>
              <a:gd name="connsiteY527" fmla="*/ 273959 h 1978204"/>
              <a:gd name="connsiteX528" fmla="*/ 749725 w 2852177"/>
              <a:gd name="connsiteY528" fmla="*/ 274815 h 1978204"/>
              <a:gd name="connsiteX529" fmla="*/ 761710 w 2852177"/>
              <a:gd name="connsiteY529" fmla="*/ 272247 h 1978204"/>
              <a:gd name="connsiteX530" fmla="*/ 762565 w 2852177"/>
              <a:gd name="connsiteY530" fmla="*/ 272247 h 1978204"/>
              <a:gd name="connsiteX531" fmla="*/ 763422 w 2852177"/>
              <a:gd name="connsiteY531" fmla="*/ 270535 h 1978204"/>
              <a:gd name="connsiteX532" fmla="*/ 763422 w 2852177"/>
              <a:gd name="connsiteY532" fmla="*/ 269679 h 1978204"/>
              <a:gd name="connsiteX533" fmla="*/ 763422 w 2852177"/>
              <a:gd name="connsiteY533" fmla="*/ 268824 h 1978204"/>
              <a:gd name="connsiteX534" fmla="*/ 757430 w 2852177"/>
              <a:gd name="connsiteY534" fmla="*/ 252560 h 1978204"/>
              <a:gd name="connsiteX535" fmla="*/ 757430 w 2852177"/>
              <a:gd name="connsiteY535" fmla="*/ 251704 h 1978204"/>
              <a:gd name="connsiteX536" fmla="*/ 759999 w 2852177"/>
              <a:gd name="connsiteY536" fmla="*/ 234584 h 1978204"/>
              <a:gd name="connsiteX537" fmla="*/ 759999 w 2852177"/>
              <a:gd name="connsiteY537" fmla="*/ 233728 h 1978204"/>
              <a:gd name="connsiteX538" fmla="*/ 746302 w 2852177"/>
              <a:gd name="connsiteY538" fmla="*/ 212328 h 1978204"/>
              <a:gd name="connsiteX539" fmla="*/ 744590 w 2852177"/>
              <a:gd name="connsiteY539" fmla="*/ 210616 h 1978204"/>
              <a:gd name="connsiteX540" fmla="*/ 740310 w 2852177"/>
              <a:gd name="connsiteY540" fmla="*/ 206336 h 1978204"/>
              <a:gd name="connsiteX541" fmla="*/ 738599 w 2852177"/>
              <a:gd name="connsiteY541" fmla="*/ 204624 h 1978204"/>
              <a:gd name="connsiteX542" fmla="*/ 728325 w 2852177"/>
              <a:gd name="connsiteY542" fmla="*/ 199488 h 1978204"/>
              <a:gd name="connsiteX543" fmla="*/ 726613 w 2852177"/>
              <a:gd name="connsiteY543" fmla="*/ 198632 h 1978204"/>
              <a:gd name="connsiteX544" fmla="*/ 722334 w 2852177"/>
              <a:gd name="connsiteY544" fmla="*/ 201200 h 1978204"/>
              <a:gd name="connsiteX545" fmla="*/ 720622 w 2852177"/>
              <a:gd name="connsiteY545" fmla="*/ 202912 h 1978204"/>
              <a:gd name="connsiteX546" fmla="*/ 712062 w 2852177"/>
              <a:gd name="connsiteY546" fmla="*/ 205480 h 1978204"/>
              <a:gd name="connsiteX547" fmla="*/ 682959 w 2852177"/>
              <a:gd name="connsiteY547" fmla="*/ 198632 h 1978204"/>
              <a:gd name="connsiteX548" fmla="*/ 665839 w 2852177"/>
              <a:gd name="connsiteY548" fmla="*/ 199488 h 1978204"/>
              <a:gd name="connsiteX549" fmla="*/ 645294 w 2852177"/>
              <a:gd name="connsiteY549" fmla="*/ 199488 h 1978204"/>
              <a:gd name="connsiteX550" fmla="*/ 644439 w 2852177"/>
              <a:gd name="connsiteY550" fmla="*/ 95056 h 1978204"/>
              <a:gd name="connsiteX551" fmla="*/ 652142 w 2852177"/>
              <a:gd name="connsiteY551" fmla="*/ 95913 h 1978204"/>
              <a:gd name="connsiteX552" fmla="*/ 653854 w 2852177"/>
              <a:gd name="connsiteY552" fmla="*/ 95913 h 1978204"/>
              <a:gd name="connsiteX553" fmla="*/ 655565 w 2852177"/>
              <a:gd name="connsiteY553" fmla="*/ 95056 h 1978204"/>
              <a:gd name="connsiteX554" fmla="*/ 668405 w 2852177"/>
              <a:gd name="connsiteY554" fmla="*/ 89065 h 1978204"/>
              <a:gd name="connsiteX555" fmla="*/ 691519 w 2852177"/>
              <a:gd name="connsiteY555" fmla="*/ 83073 h 1978204"/>
              <a:gd name="connsiteX556" fmla="*/ 692374 w 2852177"/>
              <a:gd name="connsiteY556" fmla="*/ 83073 h 1978204"/>
              <a:gd name="connsiteX557" fmla="*/ 707782 w 2852177"/>
              <a:gd name="connsiteY557" fmla="*/ 87353 h 1978204"/>
              <a:gd name="connsiteX558" fmla="*/ 717199 w 2852177"/>
              <a:gd name="connsiteY558" fmla="*/ 89920 h 1978204"/>
              <a:gd name="connsiteX559" fmla="*/ 720622 w 2852177"/>
              <a:gd name="connsiteY559" fmla="*/ 92488 h 1978204"/>
              <a:gd name="connsiteX560" fmla="*/ 765133 w 2852177"/>
              <a:gd name="connsiteY560" fmla="*/ 92488 h 1978204"/>
              <a:gd name="connsiteX561" fmla="*/ 809645 w 2852177"/>
              <a:gd name="connsiteY561" fmla="*/ 92488 h 1978204"/>
              <a:gd name="connsiteX562" fmla="*/ 920069 w 2852177"/>
              <a:gd name="connsiteY562" fmla="*/ 92488 h 1978204"/>
              <a:gd name="connsiteX563" fmla="*/ 916644 w 2852177"/>
              <a:gd name="connsiteY563" fmla="*/ 86496 h 1978204"/>
              <a:gd name="connsiteX564" fmla="*/ 914078 w 2852177"/>
              <a:gd name="connsiteY564" fmla="*/ 85640 h 1978204"/>
              <a:gd name="connsiteX565" fmla="*/ 912364 w 2852177"/>
              <a:gd name="connsiteY565" fmla="*/ 85640 h 1978204"/>
              <a:gd name="connsiteX566" fmla="*/ 908941 w 2852177"/>
              <a:gd name="connsiteY566" fmla="*/ 85640 h 1978204"/>
              <a:gd name="connsiteX567" fmla="*/ 908084 w 2852177"/>
              <a:gd name="connsiteY567" fmla="*/ 85640 h 1978204"/>
              <a:gd name="connsiteX568" fmla="*/ 906372 w 2852177"/>
              <a:gd name="connsiteY568" fmla="*/ 84785 h 1978204"/>
              <a:gd name="connsiteX569" fmla="*/ 902093 w 2852177"/>
              <a:gd name="connsiteY569" fmla="*/ 71945 h 1978204"/>
              <a:gd name="connsiteX570" fmla="*/ 905518 w 2852177"/>
              <a:gd name="connsiteY570" fmla="*/ 62528 h 1978204"/>
              <a:gd name="connsiteX571" fmla="*/ 907229 w 2852177"/>
              <a:gd name="connsiteY571" fmla="*/ 58249 h 1978204"/>
              <a:gd name="connsiteX572" fmla="*/ 912364 w 2852177"/>
              <a:gd name="connsiteY572" fmla="*/ 51401 h 1978204"/>
              <a:gd name="connsiteX573" fmla="*/ 922638 w 2852177"/>
              <a:gd name="connsiteY573" fmla="*/ 53113 h 1978204"/>
              <a:gd name="connsiteX574" fmla="*/ 925204 w 2852177"/>
              <a:gd name="connsiteY574" fmla="*/ 53969 h 1978204"/>
              <a:gd name="connsiteX575" fmla="*/ 926918 w 2852177"/>
              <a:gd name="connsiteY575" fmla="*/ 54825 h 1978204"/>
              <a:gd name="connsiteX576" fmla="*/ 928629 w 2852177"/>
              <a:gd name="connsiteY576" fmla="*/ 56536 h 1978204"/>
              <a:gd name="connsiteX577" fmla="*/ 930341 w 2852177"/>
              <a:gd name="connsiteY577" fmla="*/ 59105 h 1978204"/>
              <a:gd name="connsiteX578" fmla="*/ 930341 w 2852177"/>
              <a:gd name="connsiteY578" fmla="*/ 61673 h 1978204"/>
              <a:gd name="connsiteX579" fmla="*/ 932052 w 2852177"/>
              <a:gd name="connsiteY579" fmla="*/ 68521 h 1978204"/>
              <a:gd name="connsiteX580" fmla="*/ 932909 w 2852177"/>
              <a:gd name="connsiteY580" fmla="*/ 70233 h 1978204"/>
              <a:gd name="connsiteX581" fmla="*/ 933764 w 2852177"/>
              <a:gd name="connsiteY581" fmla="*/ 72801 h 1978204"/>
              <a:gd name="connsiteX582" fmla="*/ 938901 w 2852177"/>
              <a:gd name="connsiteY582" fmla="*/ 81360 h 1978204"/>
              <a:gd name="connsiteX583" fmla="*/ 942324 w 2852177"/>
              <a:gd name="connsiteY583" fmla="*/ 85640 h 1978204"/>
              <a:gd name="connsiteX584" fmla="*/ 944038 w 2852177"/>
              <a:gd name="connsiteY584" fmla="*/ 87353 h 1978204"/>
              <a:gd name="connsiteX585" fmla="*/ 945749 w 2852177"/>
              <a:gd name="connsiteY585" fmla="*/ 89065 h 1978204"/>
              <a:gd name="connsiteX586" fmla="*/ 946604 w 2852177"/>
              <a:gd name="connsiteY586" fmla="*/ 89065 h 1978204"/>
              <a:gd name="connsiteX587" fmla="*/ 949172 w 2852177"/>
              <a:gd name="connsiteY587" fmla="*/ 89920 h 1978204"/>
              <a:gd name="connsiteX588" fmla="*/ 950884 w 2852177"/>
              <a:gd name="connsiteY588" fmla="*/ 89920 h 1978204"/>
              <a:gd name="connsiteX589" fmla="*/ 952597 w 2852177"/>
              <a:gd name="connsiteY589" fmla="*/ 89920 h 1978204"/>
              <a:gd name="connsiteX590" fmla="*/ 958589 w 2852177"/>
              <a:gd name="connsiteY590" fmla="*/ 89920 h 1978204"/>
              <a:gd name="connsiteX591" fmla="*/ 963724 w 2852177"/>
              <a:gd name="connsiteY591" fmla="*/ 88208 h 1978204"/>
              <a:gd name="connsiteX592" fmla="*/ 966292 w 2852177"/>
              <a:gd name="connsiteY592" fmla="*/ 87353 h 1978204"/>
              <a:gd name="connsiteX593" fmla="*/ 973141 w 2852177"/>
              <a:gd name="connsiteY593" fmla="*/ 83928 h 1978204"/>
              <a:gd name="connsiteX594" fmla="*/ 974852 w 2852177"/>
              <a:gd name="connsiteY594" fmla="*/ 83073 h 1978204"/>
              <a:gd name="connsiteX595" fmla="*/ 975709 w 2852177"/>
              <a:gd name="connsiteY595" fmla="*/ 82216 h 1978204"/>
              <a:gd name="connsiteX596" fmla="*/ 979132 w 2852177"/>
              <a:gd name="connsiteY596" fmla="*/ 78793 h 1978204"/>
              <a:gd name="connsiteX597" fmla="*/ 981700 w 2852177"/>
              <a:gd name="connsiteY597" fmla="*/ 76225 h 1978204"/>
              <a:gd name="connsiteX598" fmla="*/ 982557 w 2852177"/>
              <a:gd name="connsiteY598" fmla="*/ 76225 h 1978204"/>
              <a:gd name="connsiteX599" fmla="*/ 994540 w 2852177"/>
              <a:gd name="connsiteY599" fmla="*/ 61673 h 1978204"/>
              <a:gd name="connsiteX600" fmla="*/ 995397 w 2852177"/>
              <a:gd name="connsiteY600" fmla="*/ 59961 h 1978204"/>
              <a:gd name="connsiteX601" fmla="*/ 996252 w 2852177"/>
              <a:gd name="connsiteY601" fmla="*/ 57393 h 1978204"/>
              <a:gd name="connsiteX602" fmla="*/ 997964 w 2852177"/>
              <a:gd name="connsiteY602" fmla="*/ 51401 h 1978204"/>
              <a:gd name="connsiteX603" fmla="*/ 1010803 w 2852177"/>
              <a:gd name="connsiteY603" fmla="*/ 38561 h 1978204"/>
              <a:gd name="connsiteX604" fmla="*/ 1012517 w 2852177"/>
              <a:gd name="connsiteY604" fmla="*/ 37705 h 1978204"/>
              <a:gd name="connsiteX605" fmla="*/ 1015083 w 2852177"/>
              <a:gd name="connsiteY605" fmla="*/ 35993 h 1978204"/>
              <a:gd name="connsiteX606" fmla="*/ 1022789 w 2852177"/>
              <a:gd name="connsiteY606" fmla="*/ 30857 h 1978204"/>
              <a:gd name="connsiteX607" fmla="*/ 1024500 w 2852177"/>
              <a:gd name="connsiteY607" fmla="*/ 30001 h 1978204"/>
              <a:gd name="connsiteX608" fmla="*/ 1026212 w 2852177"/>
              <a:gd name="connsiteY608" fmla="*/ 29145 h 1978204"/>
              <a:gd name="connsiteX609" fmla="*/ 1037340 w 2852177"/>
              <a:gd name="connsiteY609" fmla="*/ 24009 h 1978204"/>
              <a:gd name="connsiteX610" fmla="*/ 1038197 w 2852177"/>
              <a:gd name="connsiteY610" fmla="*/ 24009 h 1978204"/>
              <a:gd name="connsiteX611" fmla="*/ 1039052 w 2852177"/>
              <a:gd name="connsiteY611" fmla="*/ 24009 h 1978204"/>
              <a:gd name="connsiteX612" fmla="*/ 1051037 w 2852177"/>
              <a:gd name="connsiteY612" fmla="*/ 28289 h 1978204"/>
              <a:gd name="connsiteX613" fmla="*/ 1052749 w 2852177"/>
              <a:gd name="connsiteY613" fmla="*/ 29145 h 1978204"/>
              <a:gd name="connsiteX614" fmla="*/ 1054460 w 2852177"/>
              <a:gd name="connsiteY614" fmla="*/ 31713 h 1978204"/>
              <a:gd name="connsiteX615" fmla="*/ 1055317 w 2852177"/>
              <a:gd name="connsiteY615" fmla="*/ 34281 h 1978204"/>
              <a:gd name="connsiteX616" fmla="*/ 1056172 w 2852177"/>
              <a:gd name="connsiteY616" fmla="*/ 36849 h 1978204"/>
              <a:gd name="connsiteX617" fmla="*/ 1057883 w 2852177"/>
              <a:gd name="connsiteY617" fmla="*/ 41985 h 1978204"/>
              <a:gd name="connsiteX618" fmla="*/ 1064732 w 2852177"/>
              <a:gd name="connsiteY618" fmla="*/ 54825 h 1978204"/>
              <a:gd name="connsiteX619" fmla="*/ 1065588 w 2852177"/>
              <a:gd name="connsiteY619" fmla="*/ 56536 h 1978204"/>
              <a:gd name="connsiteX620" fmla="*/ 1070723 w 2852177"/>
              <a:gd name="connsiteY620" fmla="*/ 63385 h 1978204"/>
              <a:gd name="connsiteX621" fmla="*/ 1072437 w 2852177"/>
              <a:gd name="connsiteY621" fmla="*/ 65096 h 1978204"/>
              <a:gd name="connsiteX622" fmla="*/ 1074148 w 2852177"/>
              <a:gd name="connsiteY622" fmla="*/ 65953 h 1978204"/>
              <a:gd name="connsiteX623" fmla="*/ 1075860 w 2852177"/>
              <a:gd name="connsiteY623" fmla="*/ 66808 h 1978204"/>
              <a:gd name="connsiteX624" fmla="*/ 1076717 w 2852177"/>
              <a:gd name="connsiteY624" fmla="*/ 66808 h 1978204"/>
              <a:gd name="connsiteX625" fmla="*/ 1083563 w 2852177"/>
              <a:gd name="connsiteY625" fmla="*/ 75368 h 1978204"/>
              <a:gd name="connsiteX626" fmla="*/ 1091268 w 2852177"/>
              <a:gd name="connsiteY626" fmla="*/ 89065 h 1978204"/>
              <a:gd name="connsiteX627" fmla="*/ 1098117 w 2852177"/>
              <a:gd name="connsiteY627" fmla="*/ 107040 h 1978204"/>
              <a:gd name="connsiteX628" fmla="*/ 1098971 w 2852177"/>
              <a:gd name="connsiteY628" fmla="*/ 108752 h 1978204"/>
              <a:gd name="connsiteX629" fmla="*/ 1100683 w 2852177"/>
              <a:gd name="connsiteY629" fmla="*/ 122448 h 1978204"/>
              <a:gd name="connsiteX630" fmla="*/ 1100683 w 2852177"/>
              <a:gd name="connsiteY630" fmla="*/ 123304 h 1978204"/>
              <a:gd name="connsiteX631" fmla="*/ 1099828 w 2852177"/>
              <a:gd name="connsiteY631" fmla="*/ 137856 h 1978204"/>
              <a:gd name="connsiteX632" fmla="*/ 1098117 w 2852177"/>
              <a:gd name="connsiteY632" fmla="*/ 142136 h 1978204"/>
              <a:gd name="connsiteX633" fmla="*/ 1097260 w 2852177"/>
              <a:gd name="connsiteY633" fmla="*/ 145560 h 1978204"/>
              <a:gd name="connsiteX634" fmla="*/ 1097260 w 2852177"/>
              <a:gd name="connsiteY634" fmla="*/ 148128 h 1978204"/>
              <a:gd name="connsiteX635" fmla="*/ 1096403 w 2852177"/>
              <a:gd name="connsiteY635" fmla="*/ 163536 h 1978204"/>
              <a:gd name="connsiteX636" fmla="*/ 1097260 w 2852177"/>
              <a:gd name="connsiteY636" fmla="*/ 178944 h 1978204"/>
              <a:gd name="connsiteX637" fmla="*/ 1098117 w 2852177"/>
              <a:gd name="connsiteY637" fmla="*/ 182368 h 1978204"/>
              <a:gd name="connsiteX638" fmla="*/ 1098117 w 2852177"/>
              <a:gd name="connsiteY638" fmla="*/ 182368 h 1978204"/>
              <a:gd name="connsiteX639" fmla="*/ 1103251 w 2852177"/>
              <a:gd name="connsiteY639" fmla="*/ 181512 h 1978204"/>
              <a:gd name="connsiteX640" fmla="*/ 1105820 w 2852177"/>
              <a:gd name="connsiteY640" fmla="*/ 180656 h 1978204"/>
              <a:gd name="connsiteX641" fmla="*/ 1128077 w 2852177"/>
              <a:gd name="connsiteY641" fmla="*/ 174664 h 1978204"/>
              <a:gd name="connsiteX642" fmla="*/ 1128931 w 2852177"/>
              <a:gd name="connsiteY642" fmla="*/ 174664 h 1978204"/>
              <a:gd name="connsiteX643" fmla="*/ 1131500 w 2852177"/>
              <a:gd name="connsiteY643" fmla="*/ 174664 h 1978204"/>
              <a:gd name="connsiteX644" fmla="*/ 1145196 w 2852177"/>
              <a:gd name="connsiteY644" fmla="*/ 186648 h 1978204"/>
              <a:gd name="connsiteX645" fmla="*/ 1218811 w 2852177"/>
              <a:gd name="connsiteY645" fmla="*/ 249135 h 1978204"/>
              <a:gd name="connsiteX646" fmla="*/ 1222236 w 2852177"/>
              <a:gd name="connsiteY646" fmla="*/ 251704 h 1978204"/>
              <a:gd name="connsiteX647" fmla="*/ 1223091 w 2852177"/>
              <a:gd name="connsiteY647" fmla="*/ 251704 h 1978204"/>
              <a:gd name="connsiteX648" fmla="*/ 1227371 w 2852177"/>
              <a:gd name="connsiteY648" fmla="*/ 251704 h 1978204"/>
              <a:gd name="connsiteX649" fmla="*/ 1252196 w 2852177"/>
              <a:gd name="connsiteY649" fmla="*/ 254272 h 1978204"/>
              <a:gd name="connsiteX650" fmla="*/ 1253907 w 2852177"/>
              <a:gd name="connsiteY650" fmla="*/ 254272 h 1978204"/>
              <a:gd name="connsiteX651" fmla="*/ 1255619 w 2852177"/>
              <a:gd name="connsiteY651" fmla="*/ 253415 h 1978204"/>
              <a:gd name="connsiteX652" fmla="*/ 1276162 w 2852177"/>
              <a:gd name="connsiteY652" fmla="*/ 244000 h 1978204"/>
              <a:gd name="connsiteX653" fmla="*/ 1278730 w 2852177"/>
              <a:gd name="connsiteY653" fmla="*/ 242287 h 1978204"/>
              <a:gd name="connsiteX654" fmla="*/ 1280442 w 2852177"/>
              <a:gd name="connsiteY654" fmla="*/ 240575 h 1978204"/>
              <a:gd name="connsiteX655" fmla="*/ 1282156 w 2852177"/>
              <a:gd name="connsiteY655" fmla="*/ 238864 h 1978204"/>
              <a:gd name="connsiteX656" fmla="*/ 1284722 w 2852177"/>
              <a:gd name="connsiteY656" fmla="*/ 234584 h 1978204"/>
              <a:gd name="connsiteX657" fmla="*/ 1286436 w 2852177"/>
              <a:gd name="connsiteY657" fmla="*/ 232872 h 1978204"/>
              <a:gd name="connsiteX658" fmla="*/ 1287290 w 2852177"/>
              <a:gd name="connsiteY658" fmla="*/ 232015 h 1978204"/>
              <a:gd name="connsiteX659" fmla="*/ 1289002 w 2852177"/>
              <a:gd name="connsiteY659" fmla="*/ 230304 h 1978204"/>
              <a:gd name="connsiteX660" fmla="*/ 1294996 w 2852177"/>
              <a:gd name="connsiteY660" fmla="*/ 225168 h 1978204"/>
              <a:gd name="connsiteX661" fmla="*/ 1316395 w 2852177"/>
              <a:gd name="connsiteY661" fmla="*/ 213184 h 1978204"/>
              <a:gd name="connsiteX662" fmla="*/ 1318107 w 2852177"/>
              <a:gd name="connsiteY662" fmla="*/ 213184 h 1978204"/>
              <a:gd name="connsiteX663" fmla="*/ 1330090 w 2852177"/>
              <a:gd name="connsiteY663" fmla="*/ 212328 h 1978204"/>
              <a:gd name="connsiteX664" fmla="*/ 1339507 w 2852177"/>
              <a:gd name="connsiteY664" fmla="*/ 212328 h 1978204"/>
              <a:gd name="connsiteX665" fmla="*/ 1341219 w 2852177"/>
              <a:gd name="connsiteY665" fmla="*/ 212328 h 1978204"/>
              <a:gd name="connsiteX666" fmla="*/ 1346355 w 2852177"/>
              <a:gd name="connsiteY666" fmla="*/ 214896 h 1978204"/>
              <a:gd name="connsiteX667" fmla="*/ 1349778 w 2852177"/>
              <a:gd name="connsiteY667" fmla="*/ 218320 h 1978204"/>
              <a:gd name="connsiteX668" fmla="*/ 1352347 w 2852177"/>
              <a:gd name="connsiteY668" fmla="*/ 221744 h 1978204"/>
              <a:gd name="connsiteX669" fmla="*/ 1353202 w 2852177"/>
              <a:gd name="connsiteY669" fmla="*/ 223455 h 1978204"/>
              <a:gd name="connsiteX670" fmla="*/ 1354915 w 2852177"/>
              <a:gd name="connsiteY670" fmla="*/ 226024 h 1978204"/>
              <a:gd name="connsiteX671" fmla="*/ 1354915 w 2852177"/>
              <a:gd name="connsiteY671" fmla="*/ 226880 h 1978204"/>
              <a:gd name="connsiteX672" fmla="*/ 1354915 w 2852177"/>
              <a:gd name="connsiteY672" fmla="*/ 229448 h 1978204"/>
              <a:gd name="connsiteX673" fmla="*/ 1354915 w 2852177"/>
              <a:gd name="connsiteY673" fmla="*/ 232872 h 1978204"/>
              <a:gd name="connsiteX674" fmla="*/ 1354058 w 2852177"/>
              <a:gd name="connsiteY674" fmla="*/ 235440 h 1978204"/>
              <a:gd name="connsiteX675" fmla="*/ 1353202 w 2852177"/>
              <a:gd name="connsiteY675" fmla="*/ 237152 h 1978204"/>
              <a:gd name="connsiteX676" fmla="*/ 1351490 w 2852177"/>
              <a:gd name="connsiteY676" fmla="*/ 240575 h 1978204"/>
              <a:gd name="connsiteX677" fmla="*/ 1349778 w 2852177"/>
              <a:gd name="connsiteY677" fmla="*/ 243144 h 1978204"/>
              <a:gd name="connsiteX678" fmla="*/ 1344642 w 2852177"/>
              <a:gd name="connsiteY678" fmla="*/ 247424 h 1978204"/>
              <a:gd name="connsiteX679" fmla="*/ 1342930 w 2852177"/>
              <a:gd name="connsiteY679" fmla="*/ 249992 h 1978204"/>
              <a:gd name="connsiteX680" fmla="*/ 1342075 w 2852177"/>
              <a:gd name="connsiteY680" fmla="*/ 253415 h 1978204"/>
              <a:gd name="connsiteX681" fmla="*/ 1342075 w 2852177"/>
              <a:gd name="connsiteY681" fmla="*/ 255127 h 1978204"/>
              <a:gd name="connsiteX682" fmla="*/ 1342075 w 2852177"/>
              <a:gd name="connsiteY682" fmla="*/ 255984 h 1978204"/>
              <a:gd name="connsiteX683" fmla="*/ 1342930 w 2852177"/>
              <a:gd name="connsiteY683" fmla="*/ 258552 h 1978204"/>
              <a:gd name="connsiteX684" fmla="*/ 1343787 w 2852177"/>
              <a:gd name="connsiteY684" fmla="*/ 261119 h 1978204"/>
              <a:gd name="connsiteX685" fmla="*/ 1345498 w 2852177"/>
              <a:gd name="connsiteY685" fmla="*/ 263687 h 1978204"/>
              <a:gd name="connsiteX686" fmla="*/ 1347210 w 2852177"/>
              <a:gd name="connsiteY686" fmla="*/ 265399 h 1978204"/>
              <a:gd name="connsiteX687" fmla="*/ 1348067 w 2852177"/>
              <a:gd name="connsiteY687" fmla="*/ 266255 h 1978204"/>
              <a:gd name="connsiteX688" fmla="*/ 1349778 w 2852177"/>
              <a:gd name="connsiteY688" fmla="*/ 267112 h 1978204"/>
              <a:gd name="connsiteX689" fmla="*/ 1352347 w 2852177"/>
              <a:gd name="connsiteY689" fmla="*/ 267112 h 1978204"/>
              <a:gd name="connsiteX690" fmla="*/ 1353202 w 2852177"/>
              <a:gd name="connsiteY690" fmla="*/ 267112 h 1978204"/>
              <a:gd name="connsiteX691" fmla="*/ 1358338 w 2852177"/>
              <a:gd name="connsiteY691" fmla="*/ 265399 h 1978204"/>
              <a:gd name="connsiteX692" fmla="*/ 1359195 w 2852177"/>
              <a:gd name="connsiteY692" fmla="*/ 265399 h 1978204"/>
              <a:gd name="connsiteX693" fmla="*/ 1360050 w 2852177"/>
              <a:gd name="connsiteY693" fmla="*/ 265399 h 1978204"/>
              <a:gd name="connsiteX694" fmla="*/ 1366898 w 2852177"/>
              <a:gd name="connsiteY694" fmla="*/ 260264 h 1978204"/>
              <a:gd name="connsiteX695" fmla="*/ 1372035 w 2852177"/>
              <a:gd name="connsiteY695" fmla="*/ 252560 h 1978204"/>
              <a:gd name="connsiteX696" fmla="*/ 1372035 w 2852177"/>
              <a:gd name="connsiteY696" fmla="*/ 251704 h 1978204"/>
              <a:gd name="connsiteX697" fmla="*/ 1372035 w 2852177"/>
              <a:gd name="connsiteY697" fmla="*/ 250847 h 1978204"/>
              <a:gd name="connsiteX698" fmla="*/ 1372035 w 2852177"/>
              <a:gd name="connsiteY698" fmla="*/ 248280 h 1978204"/>
              <a:gd name="connsiteX699" fmla="*/ 1372035 w 2852177"/>
              <a:gd name="connsiteY699" fmla="*/ 239720 h 1978204"/>
              <a:gd name="connsiteX700" fmla="*/ 1372890 w 2852177"/>
              <a:gd name="connsiteY700" fmla="*/ 233728 h 1978204"/>
              <a:gd name="connsiteX701" fmla="*/ 1372890 w 2852177"/>
              <a:gd name="connsiteY701" fmla="*/ 232872 h 1978204"/>
              <a:gd name="connsiteX702" fmla="*/ 1373747 w 2852177"/>
              <a:gd name="connsiteY702" fmla="*/ 231160 h 1978204"/>
              <a:gd name="connsiteX703" fmla="*/ 1375458 w 2852177"/>
              <a:gd name="connsiteY703" fmla="*/ 228592 h 1978204"/>
              <a:gd name="connsiteX704" fmla="*/ 1384018 w 2852177"/>
              <a:gd name="connsiteY704" fmla="*/ 218320 h 1978204"/>
              <a:gd name="connsiteX705" fmla="*/ 1386587 w 2852177"/>
              <a:gd name="connsiteY705" fmla="*/ 215752 h 1978204"/>
              <a:gd name="connsiteX706" fmla="*/ 1389155 w 2852177"/>
              <a:gd name="connsiteY706" fmla="*/ 214040 h 1978204"/>
              <a:gd name="connsiteX707" fmla="*/ 1390010 w 2852177"/>
              <a:gd name="connsiteY707" fmla="*/ 214040 h 1978204"/>
              <a:gd name="connsiteX708" fmla="*/ 1390867 w 2852177"/>
              <a:gd name="connsiteY708" fmla="*/ 214040 h 1978204"/>
              <a:gd name="connsiteX709" fmla="*/ 1392578 w 2852177"/>
              <a:gd name="connsiteY709" fmla="*/ 214040 h 1978204"/>
              <a:gd name="connsiteX710" fmla="*/ 1396001 w 2852177"/>
              <a:gd name="connsiteY710" fmla="*/ 215752 h 1978204"/>
              <a:gd name="connsiteX711" fmla="*/ 1397715 w 2852177"/>
              <a:gd name="connsiteY711" fmla="*/ 215752 h 1978204"/>
              <a:gd name="connsiteX712" fmla="*/ 1400281 w 2852177"/>
              <a:gd name="connsiteY712" fmla="*/ 215752 h 1978204"/>
              <a:gd name="connsiteX713" fmla="*/ 1401995 w 2852177"/>
              <a:gd name="connsiteY713" fmla="*/ 215752 h 1978204"/>
              <a:gd name="connsiteX714" fmla="*/ 1406275 w 2852177"/>
              <a:gd name="connsiteY714" fmla="*/ 214040 h 1978204"/>
              <a:gd name="connsiteX715" fmla="*/ 1407130 w 2852177"/>
              <a:gd name="connsiteY715" fmla="*/ 213184 h 1978204"/>
              <a:gd name="connsiteX716" fmla="*/ 1409698 w 2852177"/>
              <a:gd name="connsiteY716" fmla="*/ 209760 h 1978204"/>
              <a:gd name="connsiteX717" fmla="*/ 1410555 w 2852177"/>
              <a:gd name="connsiteY717" fmla="*/ 206336 h 1978204"/>
              <a:gd name="connsiteX718" fmla="*/ 1411410 w 2852177"/>
              <a:gd name="connsiteY718" fmla="*/ 204624 h 1978204"/>
              <a:gd name="connsiteX719" fmla="*/ 1412267 w 2852177"/>
              <a:gd name="connsiteY719" fmla="*/ 202056 h 1978204"/>
              <a:gd name="connsiteX720" fmla="*/ 1413121 w 2852177"/>
              <a:gd name="connsiteY720" fmla="*/ 196064 h 1978204"/>
              <a:gd name="connsiteX721" fmla="*/ 1413121 w 2852177"/>
              <a:gd name="connsiteY721" fmla="*/ 192640 h 1978204"/>
              <a:gd name="connsiteX722" fmla="*/ 1413978 w 2852177"/>
              <a:gd name="connsiteY722" fmla="*/ 186648 h 1978204"/>
              <a:gd name="connsiteX723" fmla="*/ 1414835 w 2852177"/>
              <a:gd name="connsiteY723" fmla="*/ 184936 h 1978204"/>
              <a:gd name="connsiteX724" fmla="*/ 1415690 w 2852177"/>
              <a:gd name="connsiteY724" fmla="*/ 183224 h 1978204"/>
              <a:gd name="connsiteX725" fmla="*/ 1417401 w 2852177"/>
              <a:gd name="connsiteY725" fmla="*/ 181512 h 1978204"/>
              <a:gd name="connsiteX726" fmla="*/ 1419115 w 2852177"/>
              <a:gd name="connsiteY726" fmla="*/ 179800 h 1978204"/>
              <a:gd name="connsiteX727" fmla="*/ 1421681 w 2852177"/>
              <a:gd name="connsiteY727" fmla="*/ 178088 h 1978204"/>
              <a:gd name="connsiteX728" fmla="*/ 1422538 w 2852177"/>
              <a:gd name="connsiteY728" fmla="*/ 178088 h 1978204"/>
              <a:gd name="connsiteX729" fmla="*/ 1423395 w 2852177"/>
              <a:gd name="connsiteY729" fmla="*/ 178088 h 1978204"/>
              <a:gd name="connsiteX730" fmla="*/ 1437090 w 2852177"/>
              <a:gd name="connsiteY730" fmla="*/ 174664 h 1978204"/>
              <a:gd name="connsiteX731" fmla="*/ 1447361 w 2852177"/>
              <a:gd name="connsiteY731" fmla="*/ 167816 h 1978204"/>
              <a:gd name="connsiteX732" fmla="*/ 1466195 w 2852177"/>
              <a:gd name="connsiteY732" fmla="*/ 156688 h 1978204"/>
              <a:gd name="connsiteX733" fmla="*/ 1467049 w 2852177"/>
              <a:gd name="connsiteY733" fmla="*/ 156688 h 1978204"/>
              <a:gd name="connsiteX734" fmla="*/ 1467906 w 2852177"/>
              <a:gd name="connsiteY734" fmla="*/ 156688 h 1978204"/>
              <a:gd name="connsiteX735" fmla="*/ 1468761 w 2852177"/>
              <a:gd name="connsiteY735" fmla="*/ 156688 h 1978204"/>
              <a:gd name="connsiteX736" fmla="*/ 1469618 w 2852177"/>
              <a:gd name="connsiteY736" fmla="*/ 157544 h 1978204"/>
              <a:gd name="connsiteX737" fmla="*/ 1473041 w 2852177"/>
              <a:gd name="connsiteY737" fmla="*/ 160112 h 1978204"/>
              <a:gd name="connsiteX738" fmla="*/ 1476466 w 2852177"/>
              <a:gd name="connsiteY738" fmla="*/ 162680 h 1978204"/>
              <a:gd name="connsiteX739" fmla="*/ 1479035 w 2852177"/>
              <a:gd name="connsiteY739" fmla="*/ 162680 h 1978204"/>
              <a:gd name="connsiteX740" fmla="*/ 1479889 w 2852177"/>
              <a:gd name="connsiteY740" fmla="*/ 162680 h 1978204"/>
              <a:gd name="connsiteX741" fmla="*/ 1481601 w 2852177"/>
              <a:gd name="connsiteY741" fmla="*/ 162680 h 1978204"/>
              <a:gd name="connsiteX742" fmla="*/ 1482458 w 2852177"/>
              <a:gd name="connsiteY742" fmla="*/ 162680 h 1978204"/>
              <a:gd name="connsiteX743" fmla="*/ 1484169 w 2852177"/>
              <a:gd name="connsiteY743" fmla="*/ 161824 h 1978204"/>
              <a:gd name="connsiteX744" fmla="*/ 1487595 w 2852177"/>
              <a:gd name="connsiteY744" fmla="*/ 160112 h 1978204"/>
              <a:gd name="connsiteX745" fmla="*/ 1503858 w 2852177"/>
              <a:gd name="connsiteY745" fmla="*/ 148984 h 1978204"/>
              <a:gd name="connsiteX746" fmla="*/ 1505569 w 2852177"/>
              <a:gd name="connsiteY746" fmla="*/ 148128 h 1978204"/>
              <a:gd name="connsiteX747" fmla="*/ 1507281 w 2852177"/>
              <a:gd name="connsiteY747" fmla="*/ 146416 h 1978204"/>
              <a:gd name="connsiteX748" fmla="*/ 1507281 w 2852177"/>
              <a:gd name="connsiteY748" fmla="*/ 145560 h 1978204"/>
              <a:gd name="connsiteX749" fmla="*/ 1508138 w 2852177"/>
              <a:gd name="connsiteY749" fmla="*/ 143848 h 1978204"/>
              <a:gd name="connsiteX750" fmla="*/ 1508994 w 2852177"/>
              <a:gd name="connsiteY750" fmla="*/ 140424 h 1978204"/>
              <a:gd name="connsiteX751" fmla="*/ 1509849 w 2852177"/>
              <a:gd name="connsiteY751" fmla="*/ 137856 h 1978204"/>
              <a:gd name="connsiteX752" fmla="*/ 1510706 w 2852177"/>
              <a:gd name="connsiteY752" fmla="*/ 136144 h 1978204"/>
              <a:gd name="connsiteX753" fmla="*/ 1512418 w 2852177"/>
              <a:gd name="connsiteY753" fmla="*/ 133576 h 1978204"/>
              <a:gd name="connsiteX754" fmla="*/ 1513274 w 2852177"/>
              <a:gd name="connsiteY754" fmla="*/ 132720 h 1978204"/>
              <a:gd name="connsiteX755" fmla="*/ 1515841 w 2852177"/>
              <a:gd name="connsiteY755" fmla="*/ 131008 h 1978204"/>
              <a:gd name="connsiteX756" fmla="*/ 1536386 w 2852177"/>
              <a:gd name="connsiteY756" fmla="*/ 119024 h 1978204"/>
              <a:gd name="connsiteX757" fmla="*/ 1538097 w 2852177"/>
              <a:gd name="connsiteY757" fmla="*/ 118168 h 1978204"/>
              <a:gd name="connsiteX758" fmla="*/ 1540666 w 2852177"/>
              <a:gd name="connsiteY758" fmla="*/ 118168 h 1978204"/>
              <a:gd name="connsiteX759" fmla="*/ 1541521 w 2852177"/>
              <a:gd name="connsiteY759" fmla="*/ 118168 h 1978204"/>
              <a:gd name="connsiteX760" fmla="*/ 1543234 w 2852177"/>
              <a:gd name="connsiteY760" fmla="*/ 119024 h 1978204"/>
              <a:gd name="connsiteX761" fmla="*/ 1544089 w 2852177"/>
              <a:gd name="connsiteY761" fmla="*/ 119880 h 1978204"/>
              <a:gd name="connsiteX762" fmla="*/ 1558640 w 2852177"/>
              <a:gd name="connsiteY762" fmla="*/ 123304 h 1978204"/>
              <a:gd name="connsiteX763" fmla="*/ 1582609 w 2852177"/>
              <a:gd name="connsiteY763" fmla="*/ 106185 h 1978204"/>
              <a:gd name="connsiteX764" fmla="*/ 1583466 w 2852177"/>
              <a:gd name="connsiteY764" fmla="*/ 104472 h 1978204"/>
              <a:gd name="connsiteX765" fmla="*/ 1587746 w 2852177"/>
              <a:gd name="connsiteY765" fmla="*/ 97625 h 1978204"/>
              <a:gd name="connsiteX766" fmla="*/ 1588600 w 2852177"/>
              <a:gd name="connsiteY766" fmla="*/ 95913 h 1978204"/>
              <a:gd name="connsiteX767" fmla="*/ 1589457 w 2852177"/>
              <a:gd name="connsiteY767" fmla="*/ 93345 h 1978204"/>
              <a:gd name="connsiteX768" fmla="*/ 1590314 w 2852177"/>
              <a:gd name="connsiteY768" fmla="*/ 89065 h 1978204"/>
              <a:gd name="connsiteX769" fmla="*/ 1590314 w 2852177"/>
              <a:gd name="connsiteY769" fmla="*/ 88208 h 1978204"/>
              <a:gd name="connsiteX770" fmla="*/ 1592026 w 2852177"/>
              <a:gd name="connsiteY770" fmla="*/ 68521 h 1978204"/>
              <a:gd name="connsiteX771" fmla="*/ 1592026 w 2852177"/>
              <a:gd name="connsiteY771" fmla="*/ 67665 h 1978204"/>
              <a:gd name="connsiteX772" fmla="*/ 1592026 w 2852177"/>
              <a:gd name="connsiteY772" fmla="*/ 63385 h 1978204"/>
              <a:gd name="connsiteX773" fmla="*/ 1592026 w 2852177"/>
              <a:gd name="connsiteY773" fmla="*/ 61673 h 1978204"/>
              <a:gd name="connsiteX774" fmla="*/ 1592026 w 2852177"/>
              <a:gd name="connsiteY774" fmla="*/ 55681 h 1978204"/>
              <a:gd name="connsiteX775" fmla="*/ 1592026 w 2852177"/>
              <a:gd name="connsiteY775" fmla="*/ 54825 h 1978204"/>
              <a:gd name="connsiteX776" fmla="*/ 1592880 w 2852177"/>
              <a:gd name="connsiteY776" fmla="*/ 53113 h 1978204"/>
              <a:gd name="connsiteX777" fmla="*/ 1595449 w 2852177"/>
              <a:gd name="connsiteY777" fmla="*/ 49689 h 1978204"/>
              <a:gd name="connsiteX778" fmla="*/ 1596306 w 2852177"/>
              <a:gd name="connsiteY778" fmla="*/ 48833 h 1978204"/>
              <a:gd name="connsiteX779" fmla="*/ 1598874 w 2852177"/>
              <a:gd name="connsiteY779" fmla="*/ 46265 h 1978204"/>
              <a:gd name="connsiteX780" fmla="*/ 1599729 w 2852177"/>
              <a:gd name="connsiteY780" fmla="*/ 45409 h 1978204"/>
              <a:gd name="connsiteX781" fmla="*/ 1602297 w 2852177"/>
              <a:gd name="connsiteY781" fmla="*/ 43696 h 1978204"/>
              <a:gd name="connsiteX782" fmla="*/ 1605720 w 2852177"/>
              <a:gd name="connsiteY782" fmla="*/ 41985 h 1978204"/>
              <a:gd name="connsiteX783" fmla="*/ 1610000 w 2852177"/>
              <a:gd name="connsiteY783" fmla="*/ 40273 h 1978204"/>
              <a:gd name="connsiteX784" fmla="*/ 1612569 w 2852177"/>
              <a:gd name="connsiteY784" fmla="*/ 39417 h 1978204"/>
              <a:gd name="connsiteX785" fmla="*/ 1629688 w 2852177"/>
              <a:gd name="connsiteY785" fmla="*/ 39417 h 1978204"/>
              <a:gd name="connsiteX786" fmla="*/ 1643385 w 2852177"/>
              <a:gd name="connsiteY786" fmla="*/ 35137 h 1978204"/>
              <a:gd name="connsiteX787" fmla="*/ 1646808 w 2852177"/>
              <a:gd name="connsiteY787" fmla="*/ 31713 h 1978204"/>
              <a:gd name="connsiteX788" fmla="*/ 1664785 w 2852177"/>
              <a:gd name="connsiteY788" fmla="*/ 18873 h 1978204"/>
              <a:gd name="connsiteX789" fmla="*/ 1665640 w 2852177"/>
              <a:gd name="connsiteY789" fmla="*/ 18873 h 1978204"/>
              <a:gd name="connsiteX790" fmla="*/ 1673345 w 2852177"/>
              <a:gd name="connsiteY790" fmla="*/ 15449 h 1978204"/>
              <a:gd name="connsiteX791" fmla="*/ 1675057 w 2852177"/>
              <a:gd name="connsiteY791" fmla="*/ 15449 h 1978204"/>
              <a:gd name="connsiteX792" fmla="*/ 1675913 w 2852177"/>
              <a:gd name="connsiteY792" fmla="*/ 15449 h 1978204"/>
              <a:gd name="connsiteX793" fmla="*/ 1676768 w 2852177"/>
              <a:gd name="connsiteY793" fmla="*/ 15449 h 1978204"/>
              <a:gd name="connsiteX794" fmla="*/ 1684473 w 2852177"/>
              <a:gd name="connsiteY794" fmla="*/ 15449 h 1978204"/>
              <a:gd name="connsiteX795" fmla="*/ 1697313 w 2852177"/>
              <a:gd name="connsiteY795" fmla="*/ 12881 h 1978204"/>
              <a:gd name="connsiteX796" fmla="*/ 1699025 w 2852177"/>
              <a:gd name="connsiteY796" fmla="*/ 12881 h 1978204"/>
              <a:gd name="connsiteX797" fmla="*/ 1699880 w 2852177"/>
              <a:gd name="connsiteY797" fmla="*/ 12025 h 1978204"/>
              <a:gd name="connsiteX798" fmla="*/ 1699880 w 2852177"/>
              <a:gd name="connsiteY798" fmla="*/ 11169 h 1978204"/>
              <a:gd name="connsiteX799" fmla="*/ 1701593 w 2852177"/>
              <a:gd name="connsiteY799" fmla="*/ -815 h 1978204"/>
              <a:gd name="connsiteX800" fmla="*/ 1708440 w 2852177"/>
              <a:gd name="connsiteY800" fmla="*/ 6033 h 1978204"/>
              <a:gd name="connsiteX801" fmla="*/ 1710153 w 2852177"/>
              <a:gd name="connsiteY801" fmla="*/ 7745 h 1978204"/>
              <a:gd name="connsiteX802" fmla="*/ 1713576 w 2852177"/>
              <a:gd name="connsiteY802" fmla="*/ 9457 h 1978204"/>
              <a:gd name="connsiteX803" fmla="*/ 1717000 w 2852177"/>
              <a:gd name="connsiteY803" fmla="*/ 10313 h 1978204"/>
              <a:gd name="connsiteX804" fmla="*/ 1722136 w 2852177"/>
              <a:gd name="connsiteY804" fmla="*/ 10313 h 1978204"/>
              <a:gd name="connsiteX805" fmla="*/ 1723848 w 2852177"/>
              <a:gd name="connsiteY805" fmla="*/ 10313 h 1978204"/>
              <a:gd name="connsiteX806" fmla="*/ 1725560 w 2852177"/>
              <a:gd name="connsiteY806" fmla="*/ 10313 h 1978204"/>
              <a:gd name="connsiteX807" fmla="*/ 1727273 w 2852177"/>
              <a:gd name="connsiteY807" fmla="*/ 9457 h 1978204"/>
              <a:gd name="connsiteX808" fmla="*/ 1730696 w 2852177"/>
              <a:gd name="connsiteY808" fmla="*/ 7745 h 1978204"/>
              <a:gd name="connsiteX809" fmla="*/ 1734119 w 2852177"/>
              <a:gd name="connsiteY809" fmla="*/ 6033 h 1978204"/>
              <a:gd name="connsiteX810" fmla="*/ 1735833 w 2852177"/>
              <a:gd name="connsiteY810" fmla="*/ 6033 h 1978204"/>
              <a:gd name="connsiteX811" fmla="*/ 1737545 w 2852177"/>
              <a:gd name="connsiteY811" fmla="*/ 6033 h 1978204"/>
              <a:gd name="connsiteX812" fmla="*/ 1739256 w 2852177"/>
              <a:gd name="connsiteY812" fmla="*/ 6033 h 1978204"/>
              <a:gd name="connsiteX813" fmla="*/ 1740968 w 2852177"/>
              <a:gd name="connsiteY813" fmla="*/ 6033 h 1978204"/>
              <a:gd name="connsiteX814" fmla="*/ 1742679 w 2852177"/>
              <a:gd name="connsiteY814" fmla="*/ 7745 h 1978204"/>
              <a:gd name="connsiteX815" fmla="*/ 1742679 w 2852177"/>
              <a:gd name="connsiteY815" fmla="*/ 9457 h 1978204"/>
              <a:gd name="connsiteX816" fmla="*/ 1742679 w 2852177"/>
              <a:gd name="connsiteY816" fmla="*/ 11169 h 1978204"/>
              <a:gd name="connsiteX817" fmla="*/ 1742679 w 2852177"/>
              <a:gd name="connsiteY817" fmla="*/ 14593 h 1978204"/>
              <a:gd name="connsiteX818" fmla="*/ 1743536 w 2852177"/>
              <a:gd name="connsiteY818" fmla="*/ 18017 h 1978204"/>
              <a:gd name="connsiteX819" fmla="*/ 1754665 w 2852177"/>
              <a:gd name="connsiteY819" fmla="*/ 28289 h 1978204"/>
              <a:gd name="connsiteX820" fmla="*/ 1756376 w 2852177"/>
              <a:gd name="connsiteY820" fmla="*/ 29145 h 1978204"/>
              <a:gd name="connsiteX821" fmla="*/ 1764936 w 2852177"/>
              <a:gd name="connsiteY821" fmla="*/ 32569 h 1978204"/>
              <a:gd name="connsiteX822" fmla="*/ 1768359 w 2852177"/>
              <a:gd name="connsiteY822" fmla="*/ 32569 h 1978204"/>
              <a:gd name="connsiteX823" fmla="*/ 1770073 w 2852177"/>
              <a:gd name="connsiteY823" fmla="*/ 31713 h 1978204"/>
              <a:gd name="connsiteX824" fmla="*/ 1775208 w 2852177"/>
              <a:gd name="connsiteY824" fmla="*/ 30857 h 1978204"/>
              <a:gd name="connsiteX825" fmla="*/ 1788904 w 2852177"/>
              <a:gd name="connsiteY825" fmla="*/ 31713 h 1978204"/>
              <a:gd name="connsiteX826" fmla="*/ 1808593 w 2852177"/>
              <a:gd name="connsiteY826" fmla="*/ 41129 h 1978204"/>
              <a:gd name="connsiteX827" fmla="*/ 1810304 w 2852177"/>
              <a:gd name="connsiteY827" fmla="*/ 41985 h 1978204"/>
              <a:gd name="connsiteX828" fmla="*/ 1812016 w 2852177"/>
              <a:gd name="connsiteY828" fmla="*/ 43696 h 1978204"/>
              <a:gd name="connsiteX829" fmla="*/ 1813727 w 2852177"/>
              <a:gd name="connsiteY829" fmla="*/ 45409 h 1978204"/>
              <a:gd name="connsiteX830" fmla="*/ 1814584 w 2852177"/>
              <a:gd name="connsiteY830" fmla="*/ 47121 h 1978204"/>
              <a:gd name="connsiteX831" fmla="*/ 1815439 w 2852177"/>
              <a:gd name="connsiteY831" fmla="*/ 49689 h 1978204"/>
              <a:gd name="connsiteX832" fmla="*/ 1814584 w 2852177"/>
              <a:gd name="connsiteY832" fmla="*/ 53113 h 1978204"/>
              <a:gd name="connsiteX833" fmla="*/ 1805167 w 2852177"/>
              <a:gd name="connsiteY833" fmla="*/ 83073 h 1978204"/>
              <a:gd name="connsiteX834" fmla="*/ 1797464 w 2852177"/>
              <a:gd name="connsiteY834" fmla="*/ 96768 h 1978204"/>
              <a:gd name="connsiteX835" fmla="*/ 1797464 w 2852177"/>
              <a:gd name="connsiteY835" fmla="*/ 98480 h 1978204"/>
              <a:gd name="connsiteX836" fmla="*/ 1798319 w 2852177"/>
              <a:gd name="connsiteY836" fmla="*/ 100192 h 1978204"/>
              <a:gd name="connsiteX837" fmla="*/ 1809447 w 2852177"/>
              <a:gd name="connsiteY837" fmla="*/ 116456 h 1978204"/>
              <a:gd name="connsiteX838" fmla="*/ 1810304 w 2852177"/>
              <a:gd name="connsiteY838" fmla="*/ 118168 h 1978204"/>
              <a:gd name="connsiteX839" fmla="*/ 1815439 w 2852177"/>
              <a:gd name="connsiteY839" fmla="*/ 121592 h 1978204"/>
              <a:gd name="connsiteX840" fmla="*/ 1826567 w 2852177"/>
              <a:gd name="connsiteY840" fmla="*/ 137856 h 1978204"/>
              <a:gd name="connsiteX841" fmla="*/ 1833416 w 2852177"/>
              <a:gd name="connsiteY841" fmla="*/ 156688 h 1978204"/>
              <a:gd name="connsiteX842" fmla="*/ 1842833 w 2852177"/>
              <a:gd name="connsiteY842" fmla="*/ 184080 h 1978204"/>
              <a:gd name="connsiteX843" fmla="*/ 1843687 w 2852177"/>
              <a:gd name="connsiteY843" fmla="*/ 187504 h 1978204"/>
              <a:gd name="connsiteX844" fmla="*/ 1843687 w 2852177"/>
              <a:gd name="connsiteY844" fmla="*/ 197776 h 1978204"/>
              <a:gd name="connsiteX845" fmla="*/ 1844544 w 2852177"/>
              <a:gd name="connsiteY845" fmla="*/ 205480 h 1978204"/>
              <a:gd name="connsiteX846" fmla="*/ 1845399 w 2852177"/>
              <a:gd name="connsiteY846" fmla="*/ 210616 h 1978204"/>
              <a:gd name="connsiteX847" fmla="*/ 1846256 w 2852177"/>
              <a:gd name="connsiteY847" fmla="*/ 212328 h 1978204"/>
              <a:gd name="connsiteX848" fmla="*/ 1847113 w 2852177"/>
              <a:gd name="connsiteY848" fmla="*/ 214040 h 1978204"/>
              <a:gd name="connsiteX849" fmla="*/ 1847967 w 2852177"/>
              <a:gd name="connsiteY849" fmla="*/ 215752 h 1978204"/>
              <a:gd name="connsiteX850" fmla="*/ 1851392 w 2852177"/>
              <a:gd name="connsiteY850" fmla="*/ 219176 h 1978204"/>
              <a:gd name="connsiteX851" fmla="*/ 1853959 w 2852177"/>
              <a:gd name="connsiteY851" fmla="*/ 222600 h 1978204"/>
              <a:gd name="connsiteX852" fmla="*/ 1854816 w 2852177"/>
              <a:gd name="connsiteY852" fmla="*/ 224312 h 1978204"/>
              <a:gd name="connsiteX853" fmla="*/ 1855672 w 2852177"/>
              <a:gd name="connsiteY853" fmla="*/ 226024 h 1978204"/>
              <a:gd name="connsiteX854" fmla="*/ 1855672 w 2852177"/>
              <a:gd name="connsiteY854" fmla="*/ 227735 h 1978204"/>
              <a:gd name="connsiteX855" fmla="*/ 1854816 w 2852177"/>
              <a:gd name="connsiteY855" fmla="*/ 229448 h 1978204"/>
              <a:gd name="connsiteX856" fmla="*/ 1852247 w 2852177"/>
              <a:gd name="connsiteY856" fmla="*/ 232872 h 1978204"/>
              <a:gd name="connsiteX857" fmla="*/ 1848824 w 2852177"/>
              <a:gd name="connsiteY857" fmla="*/ 236295 h 1978204"/>
              <a:gd name="connsiteX858" fmla="*/ 1845399 w 2852177"/>
              <a:gd name="connsiteY858" fmla="*/ 238008 h 1978204"/>
              <a:gd name="connsiteX859" fmla="*/ 1843687 w 2852177"/>
              <a:gd name="connsiteY859" fmla="*/ 238864 h 1978204"/>
              <a:gd name="connsiteX860" fmla="*/ 1841976 w 2852177"/>
              <a:gd name="connsiteY860" fmla="*/ 239720 h 1978204"/>
              <a:gd name="connsiteX861" fmla="*/ 1840264 w 2852177"/>
              <a:gd name="connsiteY861" fmla="*/ 241432 h 1978204"/>
              <a:gd name="connsiteX862" fmla="*/ 1838553 w 2852177"/>
              <a:gd name="connsiteY862" fmla="*/ 243144 h 1978204"/>
              <a:gd name="connsiteX863" fmla="*/ 1838553 w 2852177"/>
              <a:gd name="connsiteY863" fmla="*/ 244855 h 1978204"/>
              <a:gd name="connsiteX864" fmla="*/ 1841119 w 2852177"/>
              <a:gd name="connsiteY864" fmla="*/ 255127 h 1978204"/>
              <a:gd name="connsiteX865" fmla="*/ 1841976 w 2852177"/>
              <a:gd name="connsiteY865" fmla="*/ 258552 h 1978204"/>
              <a:gd name="connsiteX866" fmla="*/ 1842833 w 2852177"/>
              <a:gd name="connsiteY866" fmla="*/ 260264 h 1978204"/>
              <a:gd name="connsiteX867" fmla="*/ 1843687 w 2852177"/>
              <a:gd name="connsiteY867" fmla="*/ 261975 h 1978204"/>
              <a:gd name="connsiteX868" fmla="*/ 1847113 w 2852177"/>
              <a:gd name="connsiteY868" fmla="*/ 267112 h 1978204"/>
              <a:gd name="connsiteX869" fmla="*/ 1847967 w 2852177"/>
              <a:gd name="connsiteY869" fmla="*/ 268824 h 1978204"/>
              <a:gd name="connsiteX870" fmla="*/ 1848824 w 2852177"/>
              <a:gd name="connsiteY870" fmla="*/ 272247 h 1978204"/>
              <a:gd name="connsiteX871" fmla="*/ 1849679 w 2852177"/>
              <a:gd name="connsiteY871" fmla="*/ 273959 h 1978204"/>
              <a:gd name="connsiteX872" fmla="*/ 1849679 w 2852177"/>
              <a:gd name="connsiteY872" fmla="*/ 276527 h 1978204"/>
              <a:gd name="connsiteX873" fmla="*/ 1849679 w 2852177"/>
              <a:gd name="connsiteY873" fmla="*/ 278239 h 1978204"/>
              <a:gd name="connsiteX874" fmla="*/ 1841976 w 2852177"/>
              <a:gd name="connsiteY874" fmla="*/ 309055 h 1978204"/>
              <a:gd name="connsiteX875" fmla="*/ 1841119 w 2852177"/>
              <a:gd name="connsiteY875" fmla="*/ 310767 h 1978204"/>
              <a:gd name="connsiteX876" fmla="*/ 1838553 w 2852177"/>
              <a:gd name="connsiteY876" fmla="*/ 314191 h 1978204"/>
              <a:gd name="connsiteX877" fmla="*/ 1835984 w 2852177"/>
              <a:gd name="connsiteY877" fmla="*/ 317615 h 1978204"/>
              <a:gd name="connsiteX878" fmla="*/ 1835127 w 2852177"/>
              <a:gd name="connsiteY878" fmla="*/ 320183 h 1978204"/>
              <a:gd name="connsiteX879" fmla="*/ 1835127 w 2852177"/>
              <a:gd name="connsiteY879" fmla="*/ 321895 h 1978204"/>
              <a:gd name="connsiteX880" fmla="*/ 1835127 w 2852177"/>
              <a:gd name="connsiteY880" fmla="*/ 332167 h 1978204"/>
              <a:gd name="connsiteX881" fmla="*/ 1838553 w 2852177"/>
              <a:gd name="connsiteY881" fmla="*/ 372399 h 1978204"/>
              <a:gd name="connsiteX882" fmla="*/ 1847113 w 2852177"/>
              <a:gd name="connsiteY882" fmla="*/ 393799 h 1978204"/>
              <a:gd name="connsiteX883" fmla="*/ 1848824 w 2852177"/>
              <a:gd name="connsiteY883" fmla="*/ 396367 h 1978204"/>
              <a:gd name="connsiteX884" fmla="*/ 1850536 w 2852177"/>
              <a:gd name="connsiteY884" fmla="*/ 398079 h 1978204"/>
              <a:gd name="connsiteX885" fmla="*/ 1852247 w 2852177"/>
              <a:gd name="connsiteY885" fmla="*/ 399791 h 1978204"/>
              <a:gd name="connsiteX886" fmla="*/ 1853959 w 2852177"/>
              <a:gd name="connsiteY886" fmla="*/ 401503 h 1978204"/>
              <a:gd name="connsiteX887" fmla="*/ 1855672 w 2852177"/>
              <a:gd name="connsiteY887" fmla="*/ 402359 h 1978204"/>
              <a:gd name="connsiteX888" fmla="*/ 1859096 w 2852177"/>
              <a:gd name="connsiteY888" fmla="*/ 403215 h 1978204"/>
              <a:gd name="connsiteX889" fmla="*/ 1860807 w 2852177"/>
              <a:gd name="connsiteY889" fmla="*/ 404071 h 1978204"/>
              <a:gd name="connsiteX890" fmla="*/ 1862519 w 2852177"/>
              <a:gd name="connsiteY890" fmla="*/ 405783 h 1978204"/>
              <a:gd name="connsiteX891" fmla="*/ 1865087 w 2852177"/>
              <a:gd name="connsiteY891" fmla="*/ 410063 h 1978204"/>
              <a:gd name="connsiteX892" fmla="*/ 1866799 w 2852177"/>
              <a:gd name="connsiteY892" fmla="*/ 412631 h 1978204"/>
              <a:gd name="connsiteX893" fmla="*/ 1867656 w 2852177"/>
              <a:gd name="connsiteY893" fmla="*/ 414343 h 1978204"/>
              <a:gd name="connsiteX894" fmla="*/ 1877927 w 2852177"/>
              <a:gd name="connsiteY894" fmla="*/ 447726 h 1978204"/>
              <a:gd name="connsiteX895" fmla="*/ 1879639 w 2852177"/>
              <a:gd name="connsiteY895" fmla="*/ 459711 h 1978204"/>
              <a:gd name="connsiteX896" fmla="*/ 1879639 w 2852177"/>
              <a:gd name="connsiteY896" fmla="*/ 463990 h 1978204"/>
              <a:gd name="connsiteX897" fmla="*/ 1878784 w 2852177"/>
              <a:gd name="connsiteY897" fmla="*/ 465703 h 1978204"/>
              <a:gd name="connsiteX898" fmla="*/ 1877927 w 2852177"/>
              <a:gd name="connsiteY898" fmla="*/ 467414 h 1978204"/>
              <a:gd name="connsiteX899" fmla="*/ 1873647 w 2852177"/>
              <a:gd name="connsiteY899" fmla="*/ 472550 h 1978204"/>
              <a:gd name="connsiteX900" fmla="*/ 1867656 w 2852177"/>
              <a:gd name="connsiteY900" fmla="*/ 479398 h 1978204"/>
              <a:gd name="connsiteX901" fmla="*/ 1865944 w 2852177"/>
              <a:gd name="connsiteY901" fmla="*/ 479398 h 1978204"/>
              <a:gd name="connsiteX902" fmla="*/ 1863376 w 2852177"/>
              <a:gd name="connsiteY902" fmla="*/ 479398 h 1978204"/>
              <a:gd name="connsiteX903" fmla="*/ 1861664 w 2852177"/>
              <a:gd name="connsiteY903" fmla="*/ 479398 h 1978204"/>
              <a:gd name="connsiteX904" fmla="*/ 1859096 w 2852177"/>
              <a:gd name="connsiteY904" fmla="*/ 476830 h 1978204"/>
              <a:gd name="connsiteX905" fmla="*/ 1857384 w 2852177"/>
              <a:gd name="connsiteY905" fmla="*/ 476830 h 1978204"/>
              <a:gd name="connsiteX906" fmla="*/ 1853959 w 2852177"/>
              <a:gd name="connsiteY906" fmla="*/ 475974 h 1978204"/>
              <a:gd name="connsiteX907" fmla="*/ 1848824 w 2852177"/>
              <a:gd name="connsiteY907" fmla="*/ 474263 h 1978204"/>
              <a:gd name="connsiteX908" fmla="*/ 1847113 w 2852177"/>
              <a:gd name="connsiteY908" fmla="*/ 475118 h 1978204"/>
              <a:gd name="connsiteX909" fmla="*/ 1846256 w 2852177"/>
              <a:gd name="connsiteY909" fmla="*/ 476830 h 1978204"/>
              <a:gd name="connsiteX910" fmla="*/ 1845399 w 2852177"/>
              <a:gd name="connsiteY910" fmla="*/ 482822 h 1978204"/>
              <a:gd name="connsiteX911" fmla="*/ 1845399 w 2852177"/>
              <a:gd name="connsiteY911" fmla="*/ 487102 h 1978204"/>
              <a:gd name="connsiteX912" fmla="*/ 1845399 w 2852177"/>
              <a:gd name="connsiteY912" fmla="*/ 489670 h 1978204"/>
              <a:gd name="connsiteX913" fmla="*/ 1846256 w 2852177"/>
              <a:gd name="connsiteY913" fmla="*/ 491382 h 1978204"/>
              <a:gd name="connsiteX914" fmla="*/ 1847113 w 2852177"/>
              <a:gd name="connsiteY914" fmla="*/ 493094 h 1978204"/>
              <a:gd name="connsiteX915" fmla="*/ 1871936 w 2852177"/>
              <a:gd name="connsiteY915" fmla="*/ 512782 h 1978204"/>
              <a:gd name="connsiteX916" fmla="*/ 1895904 w 2852177"/>
              <a:gd name="connsiteY916" fmla="*/ 535038 h 1978204"/>
              <a:gd name="connsiteX917" fmla="*/ 1897615 w 2852177"/>
              <a:gd name="connsiteY917" fmla="*/ 535894 h 1978204"/>
              <a:gd name="connsiteX918" fmla="*/ 1899327 w 2852177"/>
              <a:gd name="connsiteY918" fmla="*/ 535894 h 1978204"/>
              <a:gd name="connsiteX919" fmla="*/ 1902752 w 2852177"/>
              <a:gd name="connsiteY919" fmla="*/ 535894 h 1978204"/>
              <a:gd name="connsiteX920" fmla="*/ 1904464 w 2852177"/>
              <a:gd name="connsiteY920" fmla="*/ 536750 h 1978204"/>
              <a:gd name="connsiteX921" fmla="*/ 1923295 w 2852177"/>
              <a:gd name="connsiteY921" fmla="*/ 549590 h 1978204"/>
              <a:gd name="connsiteX922" fmla="*/ 1925864 w 2852177"/>
              <a:gd name="connsiteY922" fmla="*/ 551302 h 1978204"/>
              <a:gd name="connsiteX923" fmla="*/ 1939558 w 2852177"/>
              <a:gd name="connsiteY923" fmla="*/ 566710 h 1978204"/>
              <a:gd name="connsiteX924" fmla="*/ 1940415 w 2852177"/>
              <a:gd name="connsiteY924" fmla="*/ 568422 h 1978204"/>
              <a:gd name="connsiteX925" fmla="*/ 1942984 w 2852177"/>
              <a:gd name="connsiteY925" fmla="*/ 574414 h 1978204"/>
              <a:gd name="connsiteX926" fmla="*/ 1944695 w 2852177"/>
              <a:gd name="connsiteY926" fmla="*/ 578694 h 1978204"/>
              <a:gd name="connsiteX927" fmla="*/ 1946407 w 2852177"/>
              <a:gd name="connsiteY927" fmla="*/ 582974 h 1978204"/>
              <a:gd name="connsiteX928" fmla="*/ 1947264 w 2852177"/>
              <a:gd name="connsiteY928" fmla="*/ 585542 h 1978204"/>
              <a:gd name="connsiteX929" fmla="*/ 1948118 w 2852177"/>
              <a:gd name="connsiteY929" fmla="*/ 588110 h 1978204"/>
              <a:gd name="connsiteX930" fmla="*/ 1948975 w 2852177"/>
              <a:gd name="connsiteY930" fmla="*/ 588110 h 1978204"/>
              <a:gd name="connsiteX931" fmla="*/ 1950687 w 2852177"/>
              <a:gd name="connsiteY931" fmla="*/ 588966 h 1978204"/>
              <a:gd name="connsiteX932" fmla="*/ 1952398 w 2852177"/>
              <a:gd name="connsiteY932" fmla="*/ 588966 h 1978204"/>
              <a:gd name="connsiteX933" fmla="*/ 1954967 w 2852177"/>
              <a:gd name="connsiteY933" fmla="*/ 588966 h 1978204"/>
              <a:gd name="connsiteX934" fmla="*/ 1957535 w 2852177"/>
              <a:gd name="connsiteY934" fmla="*/ 588966 h 1978204"/>
              <a:gd name="connsiteX935" fmla="*/ 1959247 w 2852177"/>
              <a:gd name="connsiteY935" fmla="*/ 588110 h 1978204"/>
              <a:gd name="connsiteX936" fmla="*/ 1960103 w 2852177"/>
              <a:gd name="connsiteY936" fmla="*/ 588110 h 1978204"/>
              <a:gd name="connsiteX937" fmla="*/ 1962672 w 2852177"/>
              <a:gd name="connsiteY937" fmla="*/ 587253 h 1978204"/>
              <a:gd name="connsiteX938" fmla="*/ 1965238 w 2852177"/>
              <a:gd name="connsiteY938" fmla="*/ 586398 h 1978204"/>
              <a:gd name="connsiteX939" fmla="*/ 1968663 w 2852177"/>
              <a:gd name="connsiteY939" fmla="*/ 585542 h 1978204"/>
              <a:gd name="connsiteX940" fmla="*/ 1970375 w 2852177"/>
              <a:gd name="connsiteY940" fmla="*/ 585542 h 1978204"/>
              <a:gd name="connsiteX941" fmla="*/ 1972087 w 2852177"/>
              <a:gd name="connsiteY941" fmla="*/ 585542 h 1978204"/>
              <a:gd name="connsiteX942" fmla="*/ 1992632 w 2852177"/>
              <a:gd name="connsiteY942" fmla="*/ 594102 h 1978204"/>
              <a:gd name="connsiteX943" fmla="*/ 1994343 w 2852177"/>
              <a:gd name="connsiteY943" fmla="*/ 594958 h 1978204"/>
              <a:gd name="connsiteX944" fmla="*/ 1995198 w 2852177"/>
              <a:gd name="connsiteY944" fmla="*/ 595813 h 1978204"/>
              <a:gd name="connsiteX945" fmla="*/ 1994343 w 2852177"/>
              <a:gd name="connsiteY945" fmla="*/ 593246 h 1978204"/>
              <a:gd name="connsiteX946" fmla="*/ 1990918 w 2852177"/>
              <a:gd name="connsiteY946" fmla="*/ 574414 h 1978204"/>
              <a:gd name="connsiteX947" fmla="*/ 1990918 w 2852177"/>
              <a:gd name="connsiteY947" fmla="*/ 572702 h 1978204"/>
              <a:gd name="connsiteX948" fmla="*/ 1991775 w 2852177"/>
              <a:gd name="connsiteY948" fmla="*/ 569278 h 1978204"/>
              <a:gd name="connsiteX949" fmla="*/ 1994343 w 2852177"/>
              <a:gd name="connsiteY949" fmla="*/ 564998 h 1978204"/>
              <a:gd name="connsiteX950" fmla="*/ 1996912 w 2852177"/>
              <a:gd name="connsiteY950" fmla="*/ 559006 h 1978204"/>
              <a:gd name="connsiteX951" fmla="*/ 1999478 w 2852177"/>
              <a:gd name="connsiteY951" fmla="*/ 550446 h 1978204"/>
              <a:gd name="connsiteX952" fmla="*/ 2002046 w 2852177"/>
              <a:gd name="connsiteY952" fmla="*/ 535038 h 1978204"/>
              <a:gd name="connsiteX953" fmla="*/ 2002046 w 2852177"/>
              <a:gd name="connsiteY953" fmla="*/ 533326 h 1978204"/>
              <a:gd name="connsiteX954" fmla="*/ 2002046 w 2852177"/>
              <a:gd name="connsiteY954" fmla="*/ 531614 h 1978204"/>
              <a:gd name="connsiteX955" fmla="*/ 2001192 w 2852177"/>
              <a:gd name="connsiteY955" fmla="*/ 528190 h 1978204"/>
              <a:gd name="connsiteX956" fmla="*/ 1999478 w 2852177"/>
              <a:gd name="connsiteY956" fmla="*/ 523054 h 1978204"/>
              <a:gd name="connsiteX957" fmla="*/ 1998623 w 2852177"/>
              <a:gd name="connsiteY957" fmla="*/ 515350 h 1978204"/>
              <a:gd name="connsiteX958" fmla="*/ 1998623 w 2852177"/>
              <a:gd name="connsiteY958" fmla="*/ 513638 h 1978204"/>
              <a:gd name="connsiteX959" fmla="*/ 1999478 w 2852177"/>
              <a:gd name="connsiteY959" fmla="*/ 510214 h 1978204"/>
              <a:gd name="connsiteX960" fmla="*/ 2004615 w 2852177"/>
              <a:gd name="connsiteY960" fmla="*/ 488814 h 1978204"/>
              <a:gd name="connsiteX961" fmla="*/ 2006326 w 2852177"/>
              <a:gd name="connsiteY961" fmla="*/ 483678 h 1978204"/>
              <a:gd name="connsiteX962" fmla="*/ 2007183 w 2852177"/>
              <a:gd name="connsiteY962" fmla="*/ 481966 h 1978204"/>
              <a:gd name="connsiteX963" fmla="*/ 2015743 w 2852177"/>
              <a:gd name="connsiteY963" fmla="*/ 470838 h 1978204"/>
              <a:gd name="connsiteX964" fmla="*/ 2016598 w 2852177"/>
              <a:gd name="connsiteY964" fmla="*/ 469983 h 1978204"/>
              <a:gd name="connsiteX965" fmla="*/ 2017455 w 2852177"/>
              <a:gd name="connsiteY965" fmla="*/ 469126 h 1978204"/>
              <a:gd name="connsiteX966" fmla="*/ 2020023 w 2852177"/>
              <a:gd name="connsiteY966" fmla="*/ 467414 h 1978204"/>
              <a:gd name="connsiteX967" fmla="*/ 2028583 w 2852177"/>
              <a:gd name="connsiteY967" fmla="*/ 463134 h 1978204"/>
              <a:gd name="connsiteX968" fmla="*/ 2030295 w 2852177"/>
              <a:gd name="connsiteY968" fmla="*/ 462278 h 1978204"/>
              <a:gd name="connsiteX969" fmla="*/ 2032006 w 2852177"/>
              <a:gd name="connsiteY969" fmla="*/ 462278 h 1978204"/>
              <a:gd name="connsiteX970" fmla="*/ 2034575 w 2852177"/>
              <a:gd name="connsiteY970" fmla="*/ 462278 h 1978204"/>
              <a:gd name="connsiteX971" fmla="*/ 2036286 w 2852177"/>
              <a:gd name="connsiteY971" fmla="*/ 462278 h 1978204"/>
              <a:gd name="connsiteX972" fmla="*/ 2049126 w 2852177"/>
              <a:gd name="connsiteY972" fmla="*/ 457143 h 1978204"/>
              <a:gd name="connsiteX973" fmla="*/ 2050838 w 2852177"/>
              <a:gd name="connsiteY973" fmla="*/ 456286 h 1978204"/>
              <a:gd name="connsiteX974" fmla="*/ 2052551 w 2852177"/>
              <a:gd name="connsiteY974" fmla="*/ 455431 h 1978204"/>
              <a:gd name="connsiteX975" fmla="*/ 2053406 w 2852177"/>
              <a:gd name="connsiteY975" fmla="*/ 453718 h 1978204"/>
              <a:gd name="connsiteX976" fmla="*/ 2054263 w 2852177"/>
              <a:gd name="connsiteY976" fmla="*/ 452006 h 1978204"/>
              <a:gd name="connsiteX977" fmla="*/ 2055118 w 2852177"/>
              <a:gd name="connsiteY977" fmla="*/ 450294 h 1978204"/>
              <a:gd name="connsiteX978" fmla="*/ 2055975 w 2852177"/>
              <a:gd name="connsiteY978" fmla="*/ 446871 h 1978204"/>
              <a:gd name="connsiteX979" fmla="*/ 2056831 w 2852177"/>
              <a:gd name="connsiteY979" fmla="*/ 445158 h 1978204"/>
              <a:gd name="connsiteX980" fmla="*/ 2058543 w 2852177"/>
              <a:gd name="connsiteY980" fmla="*/ 445158 h 1978204"/>
              <a:gd name="connsiteX981" fmla="*/ 2069671 w 2852177"/>
              <a:gd name="connsiteY981" fmla="*/ 444303 h 1978204"/>
              <a:gd name="connsiteX982" fmla="*/ 2072238 w 2852177"/>
              <a:gd name="connsiteY982" fmla="*/ 444303 h 1978204"/>
              <a:gd name="connsiteX983" fmla="*/ 2073951 w 2852177"/>
              <a:gd name="connsiteY983" fmla="*/ 444303 h 1978204"/>
              <a:gd name="connsiteX984" fmla="*/ 2075663 w 2852177"/>
              <a:gd name="connsiteY984" fmla="*/ 444303 h 1978204"/>
              <a:gd name="connsiteX985" fmla="*/ 2103911 w 2852177"/>
              <a:gd name="connsiteY985" fmla="*/ 453718 h 1978204"/>
              <a:gd name="connsiteX986" fmla="*/ 2105623 w 2852177"/>
              <a:gd name="connsiteY986" fmla="*/ 454574 h 1978204"/>
              <a:gd name="connsiteX987" fmla="*/ 2123597 w 2852177"/>
              <a:gd name="connsiteY987" fmla="*/ 475118 h 1978204"/>
              <a:gd name="connsiteX988" fmla="*/ 2124454 w 2852177"/>
              <a:gd name="connsiteY988" fmla="*/ 475974 h 1978204"/>
              <a:gd name="connsiteX989" fmla="*/ 2129591 w 2852177"/>
              <a:gd name="connsiteY989" fmla="*/ 487958 h 1978204"/>
              <a:gd name="connsiteX990" fmla="*/ 2130446 w 2852177"/>
              <a:gd name="connsiteY990" fmla="*/ 491382 h 1978204"/>
              <a:gd name="connsiteX991" fmla="*/ 2131303 w 2852177"/>
              <a:gd name="connsiteY991" fmla="*/ 496518 h 1978204"/>
              <a:gd name="connsiteX992" fmla="*/ 2131303 w 2852177"/>
              <a:gd name="connsiteY992" fmla="*/ 499086 h 1978204"/>
              <a:gd name="connsiteX993" fmla="*/ 2132157 w 2852177"/>
              <a:gd name="connsiteY993" fmla="*/ 500798 h 1978204"/>
              <a:gd name="connsiteX994" fmla="*/ 2133014 w 2852177"/>
              <a:gd name="connsiteY994" fmla="*/ 502510 h 1978204"/>
              <a:gd name="connsiteX995" fmla="*/ 2134726 w 2852177"/>
              <a:gd name="connsiteY995" fmla="*/ 503366 h 1978204"/>
              <a:gd name="connsiteX996" fmla="*/ 2136437 w 2852177"/>
              <a:gd name="connsiteY996" fmla="*/ 503366 h 1978204"/>
              <a:gd name="connsiteX997" fmla="*/ 2152702 w 2852177"/>
              <a:gd name="connsiteY997" fmla="*/ 505078 h 1978204"/>
              <a:gd name="connsiteX998" fmla="*/ 2154414 w 2852177"/>
              <a:gd name="connsiteY998" fmla="*/ 505078 h 1978204"/>
              <a:gd name="connsiteX999" fmla="*/ 2166397 w 2852177"/>
              <a:gd name="connsiteY999" fmla="*/ 500798 h 1978204"/>
              <a:gd name="connsiteX1000" fmla="*/ 2174957 w 2852177"/>
              <a:gd name="connsiteY1000" fmla="*/ 493950 h 1978204"/>
              <a:gd name="connsiteX1001" fmla="*/ 2177525 w 2852177"/>
              <a:gd name="connsiteY1001" fmla="*/ 487958 h 1978204"/>
              <a:gd name="connsiteX1002" fmla="*/ 2178382 w 2852177"/>
              <a:gd name="connsiteY1002" fmla="*/ 486246 h 1978204"/>
              <a:gd name="connsiteX1003" fmla="*/ 2180094 w 2852177"/>
              <a:gd name="connsiteY1003" fmla="*/ 485390 h 1978204"/>
              <a:gd name="connsiteX1004" fmla="*/ 2181805 w 2852177"/>
              <a:gd name="connsiteY1004" fmla="*/ 484534 h 1978204"/>
              <a:gd name="connsiteX1005" fmla="*/ 2185231 w 2852177"/>
              <a:gd name="connsiteY1005" fmla="*/ 483678 h 1978204"/>
              <a:gd name="connsiteX1006" fmla="*/ 2188654 w 2852177"/>
              <a:gd name="connsiteY1006" fmla="*/ 482822 h 1978204"/>
              <a:gd name="connsiteX1007" fmla="*/ 2200637 w 2852177"/>
              <a:gd name="connsiteY1007" fmla="*/ 479398 h 1978204"/>
              <a:gd name="connsiteX1008" fmla="*/ 2202351 w 2852177"/>
              <a:gd name="connsiteY1008" fmla="*/ 478543 h 1978204"/>
              <a:gd name="connsiteX1009" fmla="*/ 2204917 w 2852177"/>
              <a:gd name="connsiteY1009" fmla="*/ 476830 h 1978204"/>
              <a:gd name="connsiteX1010" fmla="*/ 2205774 w 2852177"/>
              <a:gd name="connsiteY1010" fmla="*/ 475118 h 1978204"/>
              <a:gd name="connsiteX1011" fmla="*/ 2206631 w 2852177"/>
              <a:gd name="connsiteY1011" fmla="*/ 473406 h 1978204"/>
              <a:gd name="connsiteX1012" fmla="*/ 2206631 w 2852177"/>
              <a:gd name="connsiteY1012" fmla="*/ 469983 h 1978204"/>
              <a:gd name="connsiteX1013" fmla="*/ 2206631 w 2852177"/>
              <a:gd name="connsiteY1013" fmla="*/ 468270 h 1978204"/>
              <a:gd name="connsiteX1014" fmla="*/ 2205774 w 2852177"/>
              <a:gd name="connsiteY1014" fmla="*/ 466558 h 1978204"/>
              <a:gd name="connsiteX1015" fmla="*/ 2204917 w 2852177"/>
              <a:gd name="connsiteY1015" fmla="*/ 464846 h 1978204"/>
              <a:gd name="connsiteX1016" fmla="*/ 2201494 w 2852177"/>
              <a:gd name="connsiteY1016" fmla="*/ 461423 h 1978204"/>
              <a:gd name="connsiteX1017" fmla="*/ 2198071 w 2852177"/>
              <a:gd name="connsiteY1017" fmla="*/ 457998 h 1978204"/>
              <a:gd name="connsiteX1018" fmla="*/ 2194645 w 2852177"/>
              <a:gd name="connsiteY1018" fmla="*/ 454574 h 1978204"/>
              <a:gd name="connsiteX1019" fmla="*/ 2193791 w 2852177"/>
              <a:gd name="connsiteY1019" fmla="*/ 452863 h 1978204"/>
              <a:gd name="connsiteX1020" fmla="*/ 2192077 w 2852177"/>
              <a:gd name="connsiteY1020" fmla="*/ 448583 h 1978204"/>
              <a:gd name="connsiteX1021" fmla="*/ 2192077 w 2852177"/>
              <a:gd name="connsiteY1021" fmla="*/ 446871 h 1978204"/>
              <a:gd name="connsiteX1022" fmla="*/ 2192077 w 2852177"/>
              <a:gd name="connsiteY1022" fmla="*/ 445158 h 1978204"/>
              <a:gd name="connsiteX1023" fmla="*/ 2192934 w 2852177"/>
              <a:gd name="connsiteY1023" fmla="*/ 439166 h 1978204"/>
              <a:gd name="connsiteX1024" fmla="*/ 2193791 w 2852177"/>
              <a:gd name="connsiteY1024" fmla="*/ 435743 h 1978204"/>
              <a:gd name="connsiteX1025" fmla="*/ 2197214 w 2852177"/>
              <a:gd name="connsiteY1025" fmla="*/ 426326 h 1978204"/>
              <a:gd name="connsiteX1026" fmla="*/ 2199782 w 2852177"/>
              <a:gd name="connsiteY1026" fmla="*/ 421191 h 1978204"/>
              <a:gd name="connsiteX1027" fmla="*/ 2203205 w 2852177"/>
              <a:gd name="connsiteY1027" fmla="*/ 413487 h 1978204"/>
              <a:gd name="connsiteX1028" fmla="*/ 2204062 w 2852177"/>
              <a:gd name="connsiteY1028" fmla="*/ 411774 h 1978204"/>
              <a:gd name="connsiteX1029" fmla="*/ 2204062 w 2852177"/>
              <a:gd name="connsiteY1029" fmla="*/ 410063 h 1978204"/>
              <a:gd name="connsiteX1030" fmla="*/ 2204062 w 2852177"/>
              <a:gd name="connsiteY1030" fmla="*/ 406639 h 1978204"/>
              <a:gd name="connsiteX1031" fmla="*/ 2204062 w 2852177"/>
              <a:gd name="connsiteY1031" fmla="*/ 403215 h 1978204"/>
              <a:gd name="connsiteX1032" fmla="*/ 2204062 w 2852177"/>
              <a:gd name="connsiteY1032" fmla="*/ 399791 h 1978204"/>
              <a:gd name="connsiteX1033" fmla="*/ 2204917 w 2852177"/>
              <a:gd name="connsiteY1033" fmla="*/ 398079 h 1978204"/>
              <a:gd name="connsiteX1034" fmla="*/ 2216045 w 2852177"/>
              <a:gd name="connsiteY1034" fmla="*/ 376679 h 1978204"/>
              <a:gd name="connsiteX1035" fmla="*/ 2222037 w 2852177"/>
              <a:gd name="connsiteY1035" fmla="*/ 366407 h 1978204"/>
              <a:gd name="connsiteX1036" fmla="*/ 2232310 w 2852177"/>
              <a:gd name="connsiteY1036" fmla="*/ 351855 h 1978204"/>
              <a:gd name="connsiteX1037" fmla="*/ 2244294 w 2852177"/>
              <a:gd name="connsiteY1037" fmla="*/ 335591 h 1978204"/>
              <a:gd name="connsiteX1038" fmla="*/ 2246862 w 2852177"/>
              <a:gd name="connsiteY1038" fmla="*/ 332167 h 1978204"/>
              <a:gd name="connsiteX1039" fmla="*/ 2246862 w 2852177"/>
              <a:gd name="connsiteY1039" fmla="*/ 328743 h 1978204"/>
              <a:gd name="connsiteX1040" fmla="*/ 2246862 w 2852177"/>
              <a:gd name="connsiteY1040" fmla="*/ 325319 h 1978204"/>
              <a:gd name="connsiteX1041" fmla="*/ 2281956 w 2852177"/>
              <a:gd name="connsiteY1041" fmla="*/ 325319 h 1978204"/>
              <a:gd name="connsiteX1042" fmla="*/ 2341876 w 2852177"/>
              <a:gd name="connsiteY1042" fmla="*/ 325319 h 1978204"/>
              <a:gd name="connsiteX1043" fmla="*/ 2422341 w 2852177"/>
              <a:gd name="connsiteY1043" fmla="*/ 325319 h 1978204"/>
              <a:gd name="connsiteX1044" fmla="*/ 2442029 w 2852177"/>
              <a:gd name="connsiteY1044" fmla="*/ 354423 h 1978204"/>
              <a:gd name="connsiteX1045" fmla="*/ 2444596 w 2852177"/>
              <a:gd name="connsiteY1045" fmla="*/ 375823 h 1978204"/>
              <a:gd name="connsiteX1046" fmla="*/ 2443741 w 2852177"/>
              <a:gd name="connsiteY1046" fmla="*/ 377535 h 1978204"/>
              <a:gd name="connsiteX1047" fmla="*/ 2442029 w 2852177"/>
              <a:gd name="connsiteY1047" fmla="*/ 380959 h 1978204"/>
              <a:gd name="connsiteX1048" fmla="*/ 2441172 w 2852177"/>
              <a:gd name="connsiteY1048" fmla="*/ 385239 h 1978204"/>
              <a:gd name="connsiteX1049" fmla="*/ 2439461 w 2852177"/>
              <a:gd name="connsiteY1049" fmla="*/ 392087 h 1978204"/>
              <a:gd name="connsiteX1050" fmla="*/ 2439461 w 2852177"/>
              <a:gd name="connsiteY1050" fmla="*/ 395511 h 1978204"/>
              <a:gd name="connsiteX1051" fmla="*/ 2440316 w 2852177"/>
              <a:gd name="connsiteY1051" fmla="*/ 401503 h 1978204"/>
              <a:gd name="connsiteX1052" fmla="*/ 2441172 w 2852177"/>
              <a:gd name="connsiteY1052" fmla="*/ 407494 h 1978204"/>
              <a:gd name="connsiteX1053" fmla="*/ 2442029 w 2852177"/>
              <a:gd name="connsiteY1053" fmla="*/ 416054 h 1978204"/>
              <a:gd name="connsiteX1054" fmla="*/ 2442884 w 2852177"/>
              <a:gd name="connsiteY1054" fmla="*/ 420334 h 1978204"/>
              <a:gd name="connsiteX1055" fmla="*/ 2444596 w 2852177"/>
              <a:gd name="connsiteY1055" fmla="*/ 423759 h 1978204"/>
              <a:gd name="connsiteX1056" fmla="*/ 2448021 w 2852177"/>
              <a:gd name="connsiteY1056" fmla="*/ 426326 h 1978204"/>
              <a:gd name="connsiteX1057" fmla="*/ 2449732 w 2852177"/>
              <a:gd name="connsiteY1057" fmla="*/ 428039 h 1978204"/>
              <a:gd name="connsiteX1058" fmla="*/ 2453156 w 2852177"/>
              <a:gd name="connsiteY1058" fmla="*/ 429751 h 1978204"/>
              <a:gd name="connsiteX1059" fmla="*/ 2458292 w 2852177"/>
              <a:gd name="connsiteY1059" fmla="*/ 431463 h 1978204"/>
              <a:gd name="connsiteX1060" fmla="*/ 2461715 w 2852177"/>
              <a:gd name="connsiteY1060" fmla="*/ 433174 h 1978204"/>
              <a:gd name="connsiteX1061" fmla="*/ 2463429 w 2852177"/>
              <a:gd name="connsiteY1061" fmla="*/ 434031 h 1978204"/>
              <a:gd name="connsiteX1062" fmla="*/ 2464284 w 2852177"/>
              <a:gd name="connsiteY1062" fmla="*/ 435743 h 1978204"/>
              <a:gd name="connsiteX1063" fmla="*/ 2464284 w 2852177"/>
              <a:gd name="connsiteY1063" fmla="*/ 437454 h 1978204"/>
              <a:gd name="connsiteX1064" fmla="*/ 2463429 w 2852177"/>
              <a:gd name="connsiteY1064" fmla="*/ 439166 h 1978204"/>
              <a:gd name="connsiteX1065" fmla="*/ 2460861 w 2852177"/>
              <a:gd name="connsiteY1065" fmla="*/ 442591 h 1978204"/>
              <a:gd name="connsiteX1066" fmla="*/ 2460004 w 2852177"/>
              <a:gd name="connsiteY1066" fmla="*/ 445158 h 1978204"/>
              <a:gd name="connsiteX1067" fmla="*/ 2459149 w 2852177"/>
              <a:gd name="connsiteY1067" fmla="*/ 446871 h 1978204"/>
              <a:gd name="connsiteX1068" fmla="*/ 2458292 w 2852177"/>
              <a:gd name="connsiteY1068" fmla="*/ 461423 h 1978204"/>
              <a:gd name="connsiteX1069" fmla="*/ 2458292 w 2852177"/>
              <a:gd name="connsiteY1069" fmla="*/ 465703 h 1978204"/>
              <a:gd name="connsiteX1070" fmla="*/ 2459149 w 2852177"/>
              <a:gd name="connsiteY1070" fmla="*/ 467414 h 1978204"/>
              <a:gd name="connsiteX1071" fmla="*/ 2460004 w 2852177"/>
              <a:gd name="connsiteY1071" fmla="*/ 469126 h 1978204"/>
              <a:gd name="connsiteX1072" fmla="*/ 2462572 w 2852177"/>
              <a:gd name="connsiteY1072" fmla="*/ 472550 h 1978204"/>
              <a:gd name="connsiteX1073" fmla="*/ 2466852 w 2852177"/>
              <a:gd name="connsiteY1073" fmla="*/ 477686 h 1978204"/>
              <a:gd name="connsiteX1074" fmla="*/ 2477124 w 2852177"/>
              <a:gd name="connsiteY1074" fmla="*/ 487958 h 1978204"/>
              <a:gd name="connsiteX1075" fmla="*/ 2478835 w 2852177"/>
              <a:gd name="connsiteY1075" fmla="*/ 489670 h 1978204"/>
              <a:gd name="connsiteX1076" fmla="*/ 2481404 w 2852177"/>
              <a:gd name="connsiteY1076" fmla="*/ 490526 h 1978204"/>
              <a:gd name="connsiteX1077" fmla="*/ 2483115 w 2852177"/>
              <a:gd name="connsiteY1077" fmla="*/ 490526 h 1978204"/>
              <a:gd name="connsiteX1078" fmla="*/ 2488252 w 2852177"/>
              <a:gd name="connsiteY1078" fmla="*/ 487958 h 1978204"/>
              <a:gd name="connsiteX1079" fmla="*/ 2490821 w 2852177"/>
              <a:gd name="connsiteY1079" fmla="*/ 487958 h 1978204"/>
              <a:gd name="connsiteX1080" fmla="*/ 2507940 w 2852177"/>
              <a:gd name="connsiteY1080" fmla="*/ 499942 h 1978204"/>
              <a:gd name="connsiteX1081" fmla="*/ 2509652 w 2852177"/>
              <a:gd name="connsiteY1081" fmla="*/ 501654 h 1978204"/>
              <a:gd name="connsiteX1082" fmla="*/ 2514789 w 2852177"/>
              <a:gd name="connsiteY1082" fmla="*/ 518774 h 1978204"/>
              <a:gd name="connsiteX1083" fmla="*/ 2514789 w 2852177"/>
              <a:gd name="connsiteY1083" fmla="*/ 520486 h 1978204"/>
              <a:gd name="connsiteX1084" fmla="*/ 2514789 w 2852177"/>
              <a:gd name="connsiteY1084" fmla="*/ 523910 h 1978204"/>
              <a:gd name="connsiteX1085" fmla="*/ 2514789 w 2852177"/>
              <a:gd name="connsiteY1085" fmla="*/ 529046 h 1978204"/>
              <a:gd name="connsiteX1086" fmla="*/ 2515644 w 2852177"/>
              <a:gd name="connsiteY1086" fmla="*/ 530758 h 1978204"/>
              <a:gd name="connsiteX1087" fmla="*/ 2518212 w 2852177"/>
              <a:gd name="connsiteY1087" fmla="*/ 534182 h 1978204"/>
              <a:gd name="connsiteX1088" fmla="*/ 2528484 w 2852177"/>
              <a:gd name="connsiteY1088" fmla="*/ 544454 h 1978204"/>
              <a:gd name="connsiteX1089" fmla="*/ 2554163 w 2852177"/>
              <a:gd name="connsiteY1089" fmla="*/ 564998 h 1978204"/>
              <a:gd name="connsiteX1090" fmla="*/ 2567003 w 2852177"/>
              <a:gd name="connsiteY1090" fmla="*/ 574414 h 1978204"/>
              <a:gd name="connsiteX1091" fmla="*/ 2571283 w 2852177"/>
              <a:gd name="connsiteY1091" fmla="*/ 576982 h 1978204"/>
              <a:gd name="connsiteX1092" fmla="*/ 2580700 w 2852177"/>
              <a:gd name="connsiteY1092" fmla="*/ 581262 h 1978204"/>
              <a:gd name="connsiteX1093" fmla="*/ 2589260 w 2852177"/>
              <a:gd name="connsiteY1093" fmla="*/ 585542 h 1978204"/>
              <a:gd name="connsiteX1094" fmla="*/ 2614940 w 2852177"/>
              <a:gd name="connsiteY1094" fmla="*/ 600093 h 1978204"/>
              <a:gd name="connsiteX1095" fmla="*/ 2616651 w 2852177"/>
              <a:gd name="connsiteY1095" fmla="*/ 601806 h 1978204"/>
              <a:gd name="connsiteX1096" fmla="*/ 2618363 w 2852177"/>
              <a:gd name="connsiteY1096" fmla="*/ 604373 h 1978204"/>
              <a:gd name="connsiteX1097" fmla="*/ 2621788 w 2852177"/>
              <a:gd name="connsiteY1097" fmla="*/ 610365 h 1978204"/>
              <a:gd name="connsiteX1098" fmla="*/ 2622643 w 2852177"/>
              <a:gd name="connsiteY1098" fmla="*/ 612078 h 1978204"/>
              <a:gd name="connsiteX1099" fmla="*/ 2624355 w 2852177"/>
              <a:gd name="connsiteY1099" fmla="*/ 613790 h 1978204"/>
              <a:gd name="connsiteX1100" fmla="*/ 2635483 w 2852177"/>
              <a:gd name="connsiteY1100" fmla="*/ 622350 h 1978204"/>
              <a:gd name="connsiteX1101" fmla="*/ 2637194 w 2852177"/>
              <a:gd name="connsiteY1101" fmla="*/ 623205 h 1978204"/>
              <a:gd name="connsiteX1102" fmla="*/ 2642331 w 2852177"/>
              <a:gd name="connsiteY1102" fmla="*/ 624917 h 1978204"/>
              <a:gd name="connsiteX1103" fmla="*/ 2650034 w 2852177"/>
              <a:gd name="connsiteY1103" fmla="*/ 627485 h 1978204"/>
              <a:gd name="connsiteX1104" fmla="*/ 2655171 w 2852177"/>
              <a:gd name="connsiteY1104" fmla="*/ 630053 h 1978204"/>
              <a:gd name="connsiteX1105" fmla="*/ 2665443 w 2852177"/>
              <a:gd name="connsiteY1105" fmla="*/ 636045 h 1978204"/>
              <a:gd name="connsiteX1106" fmla="*/ 2668011 w 2852177"/>
              <a:gd name="connsiteY1106" fmla="*/ 638613 h 1978204"/>
              <a:gd name="connsiteX1107" fmla="*/ 2669723 w 2852177"/>
              <a:gd name="connsiteY1107" fmla="*/ 640325 h 1978204"/>
              <a:gd name="connsiteX1108" fmla="*/ 2671434 w 2852177"/>
              <a:gd name="connsiteY1108" fmla="*/ 641182 h 1978204"/>
              <a:gd name="connsiteX1109" fmla="*/ 2678283 w 2852177"/>
              <a:gd name="connsiteY1109" fmla="*/ 643749 h 1978204"/>
              <a:gd name="connsiteX1110" fmla="*/ 2679994 w 2852177"/>
              <a:gd name="connsiteY1110" fmla="*/ 644605 h 1978204"/>
              <a:gd name="connsiteX1111" fmla="*/ 2689411 w 2852177"/>
              <a:gd name="connsiteY1111" fmla="*/ 647173 h 1978204"/>
              <a:gd name="connsiteX1112" fmla="*/ 2703108 w 2852177"/>
              <a:gd name="connsiteY1112" fmla="*/ 650597 h 1978204"/>
              <a:gd name="connsiteX1113" fmla="*/ 2715091 w 2852177"/>
              <a:gd name="connsiteY1113" fmla="*/ 652309 h 1978204"/>
              <a:gd name="connsiteX1114" fmla="*/ 2717657 w 2852177"/>
              <a:gd name="connsiteY1114" fmla="*/ 652309 h 1978204"/>
              <a:gd name="connsiteX1115" fmla="*/ 2719371 w 2852177"/>
              <a:gd name="connsiteY1115" fmla="*/ 652309 h 1978204"/>
              <a:gd name="connsiteX1116" fmla="*/ 2730497 w 2852177"/>
              <a:gd name="connsiteY1116" fmla="*/ 659157 h 1978204"/>
              <a:gd name="connsiteX1117" fmla="*/ 2731354 w 2852177"/>
              <a:gd name="connsiteY1117" fmla="*/ 660013 h 1978204"/>
              <a:gd name="connsiteX1118" fmla="*/ 2731354 w 2852177"/>
              <a:gd name="connsiteY1118" fmla="*/ 661725 h 1978204"/>
              <a:gd name="connsiteX1119" fmla="*/ 2731354 w 2852177"/>
              <a:gd name="connsiteY1119" fmla="*/ 663437 h 1978204"/>
              <a:gd name="connsiteX1120" fmla="*/ 2731354 w 2852177"/>
              <a:gd name="connsiteY1120" fmla="*/ 665149 h 1978204"/>
              <a:gd name="connsiteX1121" fmla="*/ 2731354 w 2852177"/>
              <a:gd name="connsiteY1121" fmla="*/ 666861 h 1978204"/>
              <a:gd name="connsiteX1122" fmla="*/ 2732211 w 2852177"/>
              <a:gd name="connsiteY1122" fmla="*/ 668573 h 1978204"/>
              <a:gd name="connsiteX1123" fmla="*/ 2736491 w 2852177"/>
              <a:gd name="connsiteY1123" fmla="*/ 673709 h 1978204"/>
              <a:gd name="connsiteX1124" fmla="*/ 2737348 w 2852177"/>
              <a:gd name="connsiteY1124" fmla="*/ 674565 h 1978204"/>
              <a:gd name="connsiteX1125" fmla="*/ 2744194 w 2852177"/>
              <a:gd name="connsiteY1125" fmla="*/ 681413 h 1978204"/>
              <a:gd name="connsiteX1126" fmla="*/ 2745908 w 2852177"/>
              <a:gd name="connsiteY1126" fmla="*/ 682269 h 1978204"/>
              <a:gd name="connsiteX1127" fmla="*/ 2769874 w 2852177"/>
              <a:gd name="connsiteY1127" fmla="*/ 695965 h 1978204"/>
              <a:gd name="connsiteX1128" fmla="*/ 2773297 w 2852177"/>
              <a:gd name="connsiteY1128" fmla="*/ 696821 h 1978204"/>
              <a:gd name="connsiteX1129" fmla="*/ 2783571 w 2852177"/>
              <a:gd name="connsiteY1129" fmla="*/ 715653 h 1978204"/>
              <a:gd name="connsiteX1130" fmla="*/ 2783571 w 2852177"/>
              <a:gd name="connsiteY1130" fmla="*/ 718221 h 1978204"/>
              <a:gd name="connsiteX1131" fmla="*/ 2784427 w 2852177"/>
              <a:gd name="connsiteY1131" fmla="*/ 719933 h 1978204"/>
              <a:gd name="connsiteX1132" fmla="*/ 2786137 w 2852177"/>
              <a:gd name="connsiteY1132" fmla="*/ 720789 h 1978204"/>
              <a:gd name="connsiteX1133" fmla="*/ 2793844 w 2852177"/>
              <a:gd name="connsiteY1133" fmla="*/ 724213 h 1978204"/>
              <a:gd name="connsiteX1134" fmla="*/ 2795554 w 2852177"/>
              <a:gd name="connsiteY1134" fmla="*/ 725069 h 1978204"/>
              <a:gd name="connsiteX1135" fmla="*/ 2797267 w 2852177"/>
              <a:gd name="connsiteY1135" fmla="*/ 725925 h 1978204"/>
              <a:gd name="connsiteX1136" fmla="*/ 2805827 w 2852177"/>
              <a:gd name="connsiteY1136" fmla="*/ 728493 h 1978204"/>
              <a:gd name="connsiteX1137" fmla="*/ 2816097 w 2852177"/>
              <a:gd name="connsiteY1137" fmla="*/ 721645 h 1978204"/>
              <a:gd name="connsiteX1138" fmla="*/ 2825513 w 2852177"/>
              <a:gd name="connsiteY1138" fmla="*/ 718221 h 1978204"/>
              <a:gd name="connsiteX1139" fmla="*/ 2828084 w 2852177"/>
              <a:gd name="connsiteY1139" fmla="*/ 718221 h 1978204"/>
              <a:gd name="connsiteX1140" fmla="*/ 2829793 w 2852177"/>
              <a:gd name="connsiteY1140" fmla="*/ 719077 h 1978204"/>
              <a:gd name="connsiteX1141" fmla="*/ 2830650 w 2852177"/>
              <a:gd name="connsiteY1141" fmla="*/ 720789 h 1978204"/>
              <a:gd name="connsiteX1142" fmla="*/ 2831507 w 2852177"/>
              <a:gd name="connsiteY1142" fmla="*/ 723357 h 1978204"/>
              <a:gd name="connsiteX1143" fmla="*/ 2831507 w 2852177"/>
              <a:gd name="connsiteY1143" fmla="*/ 725925 h 1978204"/>
              <a:gd name="connsiteX1144" fmla="*/ 2829793 w 2852177"/>
              <a:gd name="connsiteY1144" fmla="*/ 731917 h 1978204"/>
              <a:gd name="connsiteX1145" fmla="*/ 2829793 w 2852177"/>
              <a:gd name="connsiteY1145" fmla="*/ 733629 h 1978204"/>
              <a:gd name="connsiteX1146" fmla="*/ 2844347 w 2852177"/>
              <a:gd name="connsiteY1146" fmla="*/ 745613 h 1978204"/>
              <a:gd name="connsiteX1147" fmla="*/ 2848627 w 2852177"/>
              <a:gd name="connsiteY1147" fmla="*/ 749893 h 1978204"/>
              <a:gd name="connsiteX1148" fmla="*/ 2825513 w 2852177"/>
              <a:gd name="connsiteY1148" fmla="*/ 801252 h 1978204"/>
              <a:gd name="connsiteX1149" fmla="*/ 2789564 w 2852177"/>
              <a:gd name="connsiteY1149" fmla="*/ 878292 h 1978204"/>
              <a:gd name="connsiteX1150" fmla="*/ 2765594 w 2852177"/>
              <a:gd name="connsiteY1150" fmla="*/ 930507 h 1978204"/>
              <a:gd name="connsiteX1151" fmla="*/ 2745051 w 2852177"/>
              <a:gd name="connsiteY1151" fmla="*/ 975020 h 1978204"/>
              <a:gd name="connsiteX1152" fmla="*/ 2706531 w 2852177"/>
              <a:gd name="connsiteY1152" fmla="*/ 1058907 h 1978204"/>
              <a:gd name="connsiteX1153" fmla="*/ 2654314 w 2852177"/>
              <a:gd name="connsiteY1153" fmla="*/ 1170186 h 1978204"/>
              <a:gd name="connsiteX1154" fmla="*/ 2631203 w 2852177"/>
              <a:gd name="connsiteY1154" fmla="*/ 1219834 h 1978204"/>
              <a:gd name="connsiteX1155" fmla="*/ 2603812 w 2852177"/>
              <a:gd name="connsiteY1155" fmla="*/ 1278042 h 1978204"/>
              <a:gd name="connsiteX1156" fmla="*/ 2572995 w 2852177"/>
              <a:gd name="connsiteY1156" fmla="*/ 1344809 h 1978204"/>
              <a:gd name="connsiteX1157" fmla="*/ 2549029 w 2852177"/>
              <a:gd name="connsiteY1157" fmla="*/ 1397025 h 1978204"/>
              <a:gd name="connsiteX1158" fmla="*/ 2536189 w 2852177"/>
              <a:gd name="connsiteY1158" fmla="*/ 1423562 h 1978204"/>
              <a:gd name="connsiteX1159" fmla="*/ 2533620 w 2852177"/>
              <a:gd name="connsiteY1159" fmla="*/ 1427841 h 1978204"/>
              <a:gd name="connsiteX1160" fmla="*/ 2528484 w 2852177"/>
              <a:gd name="connsiteY1160" fmla="*/ 1436401 h 1978204"/>
              <a:gd name="connsiteX1161" fmla="*/ 2526772 w 2852177"/>
              <a:gd name="connsiteY1161" fmla="*/ 1438113 h 1978204"/>
              <a:gd name="connsiteX1162" fmla="*/ 2521635 w 2852177"/>
              <a:gd name="connsiteY1162" fmla="*/ 1442393 h 1978204"/>
              <a:gd name="connsiteX1163" fmla="*/ 2518212 w 2852177"/>
              <a:gd name="connsiteY1163" fmla="*/ 1444961 h 1978204"/>
              <a:gd name="connsiteX1164" fmla="*/ 2513075 w 2852177"/>
              <a:gd name="connsiteY1164" fmla="*/ 1449241 h 1978204"/>
              <a:gd name="connsiteX1165" fmla="*/ 2510509 w 2852177"/>
              <a:gd name="connsiteY1165" fmla="*/ 1452665 h 1978204"/>
              <a:gd name="connsiteX1166" fmla="*/ 2508795 w 2852177"/>
              <a:gd name="connsiteY1166" fmla="*/ 1456089 h 1978204"/>
              <a:gd name="connsiteX1167" fmla="*/ 2507084 w 2852177"/>
              <a:gd name="connsiteY1167" fmla="*/ 1459513 h 1978204"/>
              <a:gd name="connsiteX1168" fmla="*/ 2506229 w 2852177"/>
              <a:gd name="connsiteY1168" fmla="*/ 1462937 h 1978204"/>
              <a:gd name="connsiteX1169" fmla="*/ 2506229 w 2852177"/>
              <a:gd name="connsiteY1169" fmla="*/ 1466361 h 1978204"/>
              <a:gd name="connsiteX1170" fmla="*/ 2506229 w 2852177"/>
              <a:gd name="connsiteY1170" fmla="*/ 1468073 h 1978204"/>
              <a:gd name="connsiteX1171" fmla="*/ 2507084 w 2852177"/>
              <a:gd name="connsiteY1171" fmla="*/ 1471497 h 1978204"/>
              <a:gd name="connsiteX1172" fmla="*/ 2510509 w 2852177"/>
              <a:gd name="connsiteY1172" fmla="*/ 1483481 h 1978204"/>
              <a:gd name="connsiteX1173" fmla="*/ 2511364 w 2852177"/>
              <a:gd name="connsiteY1173" fmla="*/ 1486904 h 1978204"/>
              <a:gd name="connsiteX1174" fmla="*/ 2513932 w 2852177"/>
              <a:gd name="connsiteY1174" fmla="*/ 1492041 h 1978204"/>
              <a:gd name="connsiteX1175" fmla="*/ 2515644 w 2852177"/>
              <a:gd name="connsiteY1175" fmla="*/ 1495464 h 1978204"/>
              <a:gd name="connsiteX1176" fmla="*/ 2519069 w 2852177"/>
              <a:gd name="connsiteY1176" fmla="*/ 1500601 h 1978204"/>
              <a:gd name="connsiteX1177" fmla="*/ 2519924 w 2852177"/>
              <a:gd name="connsiteY1177" fmla="*/ 1502313 h 1978204"/>
              <a:gd name="connsiteX1178" fmla="*/ 2523349 w 2852177"/>
              <a:gd name="connsiteY1178" fmla="*/ 1504881 h 1978204"/>
              <a:gd name="connsiteX1179" fmla="*/ 2529340 w 2852177"/>
              <a:gd name="connsiteY1179" fmla="*/ 1507448 h 1978204"/>
              <a:gd name="connsiteX1180" fmla="*/ 2531052 w 2852177"/>
              <a:gd name="connsiteY1180" fmla="*/ 1508304 h 1978204"/>
              <a:gd name="connsiteX1181" fmla="*/ 2532763 w 2852177"/>
              <a:gd name="connsiteY1181" fmla="*/ 1510017 h 1978204"/>
              <a:gd name="connsiteX1182" fmla="*/ 2546460 w 2852177"/>
              <a:gd name="connsiteY1182" fmla="*/ 1523713 h 1978204"/>
              <a:gd name="connsiteX1183" fmla="*/ 2548172 w 2852177"/>
              <a:gd name="connsiteY1183" fmla="*/ 1525424 h 1978204"/>
              <a:gd name="connsiteX1184" fmla="*/ 2552452 w 2852177"/>
              <a:gd name="connsiteY1184" fmla="*/ 1532272 h 1978204"/>
              <a:gd name="connsiteX1185" fmla="*/ 2553309 w 2852177"/>
              <a:gd name="connsiteY1185" fmla="*/ 1533984 h 1978204"/>
              <a:gd name="connsiteX1186" fmla="*/ 2554163 w 2852177"/>
              <a:gd name="connsiteY1186" fmla="*/ 1537408 h 1978204"/>
              <a:gd name="connsiteX1187" fmla="*/ 2555875 w 2852177"/>
              <a:gd name="connsiteY1187" fmla="*/ 1544257 h 1978204"/>
              <a:gd name="connsiteX1188" fmla="*/ 2555020 w 2852177"/>
              <a:gd name="connsiteY1188" fmla="*/ 1551104 h 1978204"/>
              <a:gd name="connsiteX1189" fmla="*/ 2555020 w 2852177"/>
              <a:gd name="connsiteY1189" fmla="*/ 1554528 h 1978204"/>
              <a:gd name="connsiteX1190" fmla="*/ 2555875 w 2852177"/>
              <a:gd name="connsiteY1190" fmla="*/ 1557952 h 1978204"/>
              <a:gd name="connsiteX1191" fmla="*/ 2558443 w 2852177"/>
              <a:gd name="connsiteY1191" fmla="*/ 1561377 h 1978204"/>
              <a:gd name="connsiteX1192" fmla="*/ 2561869 w 2852177"/>
              <a:gd name="connsiteY1192" fmla="*/ 1563944 h 1978204"/>
              <a:gd name="connsiteX1193" fmla="*/ 2554163 w 2852177"/>
              <a:gd name="connsiteY1193" fmla="*/ 1565657 h 1978204"/>
              <a:gd name="connsiteX1194" fmla="*/ 2554163 w 2852177"/>
              <a:gd name="connsiteY1194" fmla="*/ 1565657 h 197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</a:cxnLst>
            <a:rect l="l" t="t" r="r" b="b"/>
            <a:pathLst>
              <a:path w="2852177" h="1978204">
                <a:moveTo>
                  <a:pt x="2554163" y="1565657"/>
                </a:moveTo>
                <a:lnTo>
                  <a:pt x="2543035" y="1576784"/>
                </a:lnTo>
                <a:lnTo>
                  <a:pt x="2541323" y="1581921"/>
                </a:lnTo>
                <a:lnTo>
                  <a:pt x="2540469" y="1583632"/>
                </a:lnTo>
                <a:lnTo>
                  <a:pt x="2539612" y="1589624"/>
                </a:lnTo>
                <a:lnTo>
                  <a:pt x="2539612" y="1591336"/>
                </a:lnTo>
                <a:lnTo>
                  <a:pt x="2540469" y="1594761"/>
                </a:lnTo>
                <a:lnTo>
                  <a:pt x="2543035" y="1598184"/>
                </a:lnTo>
                <a:lnTo>
                  <a:pt x="2543035" y="1599896"/>
                </a:lnTo>
                <a:lnTo>
                  <a:pt x="2543035" y="1601608"/>
                </a:lnTo>
                <a:lnTo>
                  <a:pt x="2542180" y="1605032"/>
                </a:lnTo>
                <a:lnTo>
                  <a:pt x="2539612" y="1610168"/>
                </a:lnTo>
                <a:lnTo>
                  <a:pt x="2537900" y="1613592"/>
                </a:lnTo>
                <a:lnTo>
                  <a:pt x="2528484" y="1628144"/>
                </a:lnTo>
                <a:lnTo>
                  <a:pt x="2526772" y="1629856"/>
                </a:lnTo>
                <a:lnTo>
                  <a:pt x="2521635" y="1632424"/>
                </a:lnTo>
                <a:lnTo>
                  <a:pt x="2518212" y="1634992"/>
                </a:lnTo>
                <a:lnTo>
                  <a:pt x="2515644" y="1638416"/>
                </a:lnTo>
                <a:lnTo>
                  <a:pt x="2514789" y="1640128"/>
                </a:lnTo>
                <a:lnTo>
                  <a:pt x="2513932" y="1641840"/>
                </a:lnTo>
                <a:lnTo>
                  <a:pt x="2513932" y="1643552"/>
                </a:lnTo>
                <a:lnTo>
                  <a:pt x="2513932" y="1645263"/>
                </a:lnTo>
                <a:lnTo>
                  <a:pt x="2513932" y="1646976"/>
                </a:lnTo>
                <a:lnTo>
                  <a:pt x="2513932" y="1648688"/>
                </a:lnTo>
                <a:lnTo>
                  <a:pt x="2514789" y="1653823"/>
                </a:lnTo>
                <a:lnTo>
                  <a:pt x="2515644" y="1657248"/>
                </a:lnTo>
                <a:lnTo>
                  <a:pt x="2519924" y="1664952"/>
                </a:lnTo>
                <a:lnTo>
                  <a:pt x="2521635" y="1668376"/>
                </a:lnTo>
                <a:lnTo>
                  <a:pt x="2524204" y="1675223"/>
                </a:lnTo>
                <a:lnTo>
                  <a:pt x="2526772" y="1683783"/>
                </a:lnTo>
                <a:lnTo>
                  <a:pt x="2527629" y="1687207"/>
                </a:lnTo>
                <a:lnTo>
                  <a:pt x="2521635" y="1708607"/>
                </a:lnTo>
                <a:lnTo>
                  <a:pt x="2514789" y="1727440"/>
                </a:lnTo>
                <a:lnTo>
                  <a:pt x="2513932" y="1730863"/>
                </a:lnTo>
                <a:lnTo>
                  <a:pt x="2513075" y="1732576"/>
                </a:lnTo>
                <a:lnTo>
                  <a:pt x="2507940" y="1755687"/>
                </a:lnTo>
                <a:lnTo>
                  <a:pt x="2501092" y="1786503"/>
                </a:lnTo>
                <a:lnTo>
                  <a:pt x="2488252" y="1794207"/>
                </a:lnTo>
                <a:lnTo>
                  <a:pt x="2467709" y="1794207"/>
                </a:lnTo>
                <a:lnTo>
                  <a:pt x="2438604" y="1794207"/>
                </a:lnTo>
                <a:lnTo>
                  <a:pt x="2410356" y="1795063"/>
                </a:lnTo>
                <a:lnTo>
                  <a:pt x="2374404" y="1795919"/>
                </a:lnTo>
                <a:lnTo>
                  <a:pt x="2341876" y="1795919"/>
                </a:lnTo>
                <a:lnTo>
                  <a:pt x="2305070" y="1796775"/>
                </a:lnTo>
                <a:lnTo>
                  <a:pt x="2244294" y="1797631"/>
                </a:lnTo>
                <a:lnTo>
                  <a:pt x="2213477" y="1796775"/>
                </a:lnTo>
                <a:lnTo>
                  <a:pt x="2139863" y="1798487"/>
                </a:lnTo>
                <a:lnTo>
                  <a:pt x="2103911" y="1798487"/>
                </a:lnTo>
                <a:lnTo>
                  <a:pt x="2073094" y="1799343"/>
                </a:lnTo>
                <a:lnTo>
                  <a:pt x="2049126" y="1800199"/>
                </a:lnTo>
                <a:lnTo>
                  <a:pt x="1988352" y="1800199"/>
                </a:lnTo>
                <a:lnTo>
                  <a:pt x="1989206" y="1794207"/>
                </a:lnTo>
                <a:lnTo>
                  <a:pt x="1987495" y="1790783"/>
                </a:lnTo>
                <a:lnTo>
                  <a:pt x="1985783" y="1789071"/>
                </a:lnTo>
                <a:lnTo>
                  <a:pt x="1983215" y="1788215"/>
                </a:lnTo>
                <a:lnTo>
                  <a:pt x="1970375" y="1785647"/>
                </a:lnTo>
                <a:lnTo>
                  <a:pt x="1968663" y="1785647"/>
                </a:lnTo>
                <a:lnTo>
                  <a:pt x="1950687" y="1795919"/>
                </a:lnTo>
                <a:lnTo>
                  <a:pt x="1949832" y="1797631"/>
                </a:lnTo>
                <a:lnTo>
                  <a:pt x="1948975" y="1799343"/>
                </a:lnTo>
                <a:lnTo>
                  <a:pt x="1948118" y="1802767"/>
                </a:lnTo>
                <a:lnTo>
                  <a:pt x="1947264" y="1806191"/>
                </a:lnTo>
                <a:lnTo>
                  <a:pt x="1947264" y="1811327"/>
                </a:lnTo>
                <a:lnTo>
                  <a:pt x="1946407" y="1813039"/>
                </a:lnTo>
                <a:lnTo>
                  <a:pt x="1945552" y="1814751"/>
                </a:lnTo>
                <a:lnTo>
                  <a:pt x="1943838" y="1815607"/>
                </a:lnTo>
                <a:lnTo>
                  <a:pt x="1942127" y="1816462"/>
                </a:lnTo>
                <a:lnTo>
                  <a:pt x="1940415" y="1817319"/>
                </a:lnTo>
                <a:lnTo>
                  <a:pt x="1938704" y="1817319"/>
                </a:lnTo>
                <a:lnTo>
                  <a:pt x="1936992" y="1816462"/>
                </a:lnTo>
                <a:lnTo>
                  <a:pt x="1930144" y="1813895"/>
                </a:lnTo>
                <a:lnTo>
                  <a:pt x="1905319" y="1802767"/>
                </a:lnTo>
                <a:lnTo>
                  <a:pt x="1903607" y="1801055"/>
                </a:lnTo>
                <a:lnTo>
                  <a:pt x="1902752" y="1799343"/>
                </a:lnTo>
                <a:lnTo>
                  <a:pt x="1901895" y="1795919"/>
                </a:lnTo>
                <a:lnTo>
                  <a:pt x="1900184" y="1785647"/>
                </a:lnTo>
                <a:lnTo>
                  <a:pt x="1897615" y="1771951"/>
                </a:lnTo>
                <a:lnTo>
                  <a:pt x="1896759" y="1770240"/>
                </a:lnTo>
                <a:lnTo>
                  <a:pt x="1895047" y="1769383"/>
                </a:lnTo>
                <a:lnTo>
                  <a:pt x="1893335" y="1768527"/>
                </a:lnTo>
                <a:lnTo>
                  <a:pt x="1889912" y="1768527"/>
                </a:lnTo>
                <a:lnTo>
                  <a:pt x="1884775" y="1769383"/>
                </a:lnTo>
                <a:lnTo>
                  <a:pt x="1883064" y="1769383"/>
                </a:lnTo>
                <a:lnTo>
                  <a:pt x="1879639" y="1769383"/>
                </a:lnTo>
                <a:lnTo>
                  <a:pt x="1876216" y="1768527"/>
                </a:lnTo>
                <a:lnTo>
                  <a:pt x="1874504" y="1765960"/>
                </a:lnTo>
                <a:lnTo>
                  <a:pt x="1872792" y="1759111"/>
                </a:lnTo>
                <a:lnTo>
                  <a:pt x="1869367" y="1747983"/>
                </a:lnTo>
                <a:lnTo>
                  <a:pt x="1865087" y="1736856"/>
                </a:lnTo>
                <a:lnTo>
                  <a:pt x="1864232" y="1735143"/>
                </a:lnTo>
                <a:lnTo>
                  <a:pt x="1862519" y="1733431"/>
                </a:lnTo>
                <a:lnTo>
                  <a:pt x="1860807" y="1731720"/>
                </a:lnTo>
                <a:lnTo>
                  <a:pt x="1857384" y="1730007"/>
                </a:lnTo>
                <a:lnTo>
                  <a:pt x="1853959" y="1728296"/>
                </a:lnTo>
                <a:lnTo>
                  <a:pt x="1850536" y="1727440"/>
                </a:lnTo>
                <a:lnTo>
                  <a:pt x="1847113" y="1727440"/>
                </a:lnTo>
                <a:lnTo>
                  <a:pt x="1834273" y="1721447"/>
                </a:lnTo>
                <a:lnTo>
                  <a:pt x="1823999" y="1712031"/>
                </a:lnTo>
                <a:lnTo>
                  <a:pt x="1822287" y="1710320"/>
                </a:lnTo>
                <a:lnTo>
                  <a:pt x="1821433" y="1708607"/>
                </a:lnTo>
                <a:lnTo>
                  <a:pt x="1820576" y="1706896"/>
                </a:lnTo>
                <a:lnTo>
                  <a:pt x="1816296" y="1699192"/>
                </a:lnTo>
                <a:lnTo>
                  <a:pt x="1814584" y="1695767"/>
                </a:lnTo>
                <a:lnTo>
                  <a:pt x="1815439" y="1694056"/>
                </a:lnTo>
                <a:lnTo>
                  <a:pt x="1815439" y="1692343"/>
                </a:lnTo>
                <a:lnTo>
                  <a:pt x="1815439" y="1690632"/>
                </a:lnTo>
                <a:lnTo>
                  <a:pt x="1812016" y="1687207"/>
                </a:lnTo>
                <a:lnTo>
                  <a:pt x="1806879" y="1682072"/>
                </a:lnTo>
                <a:lnTo>
                  <a:pt x="1805167" y="1680360"/>
                </a:lnTo>
                <a:lnTo>
                  <a:pt x="1803456" y="1679503"/>
                </a:lnTo>
                <a:lnTo>
                  <a:pt x="1800033" y="1677792"/>
                </a:lnTo>
                <a:lnTo>
                  <a:pt x="1784624" y="1670943"/>
                </a:lnTo>
                <a:lnTo>
                  <a:pt x="1671633" y="1672656"/>
                </a:lnTo>
                <a:lnTo>
                  <a:pt x="1669065" y="1676080"/>
                </a:lnTo>
                <a:lnTo>
                  <a:pt x="1668208" y="1677792"/>
                </a:lnTo>
                <a:lnTo>
                  <a:pt x="1665640" y="1682927"/>
                </a:lnTo>
                <a:lnTo>
                  <a:pt x="1664785" y="1684640"/>
                </a:lnTo>
                <a:lnTo>
                  <a:pt x="1664785" y="1686352"/>
                </a:lnTo>
                <a:lnTo>
                  <a:pt x="1659648" y="1699192"/>
                </a:lnTo>
                <a:lnTo>
                  <a:pt x="1657937" y="1699192"/>
                </a:lnTo>
                <a:lnTo>
                  <a:pt x="1646808" y="1701760"/>
                </a:lnTo>
                <a:lnTo>
                  <a:pt x="1641674" y="1703472"/>
                </a:lnTo>
                <a:lnTo>
                  <a:pt x="1639960" y="1704327"/>
                </a:lnTo>
                <a:lnTo>
                  <a:pt x="1639105" y="1706040"/>
                </a:lnTo>
                <a:lnTo>
                  <a:pt x="1639960" y="1709463"/>
                </a:lnTo>
                <a:lnTo>
                  <a:pt x="1640817" y="1712887"/>
                </a:lnTo>
                <a:lnTo>
                  <a:pt x="1641674" y="1714600"/>
                </a:lnTo>
                <a:lnTo>
                  <a:pt x="1641674" y="1716311"/>
                </a:lnTo>
                <a:lnTo>
                  <a:pt x="1641674" y="1718023"/>
                </a:lnTo>
                <a:lnTo>
                  <a:pt x="1639960" y="1719736"/>
                </a:lnTo>
                <a:lnTo>
                  <a:pt x="1638248" y="1720591"/>
                </a:lnTo>
                <a:lnTo>
                  <a:pt x="1626265" y="1724016"/>
                </a:lnTo>
                <a:lnTo>
                  <a:pt x="1622840" y="1724016"/>
                </a:lnTo>
                <a:lnTo>
                  <a:pt x="1619417" y="1724016"/>
                </a:lnTo>
                <a:lnTo>
                  <a:pt x="1617705" y="1724016"/>
                </a:lnTo>
                <a:lnTo>
                  <a:pt x="1615994" y="1724871"/>
                </a:lnTo>
                <a:lnTo>
                  <a:pt x="1612569" y="1726583"/>
                </a:lnTo>
                <a:lnTo>
                  <a:pt x="1600585" y="1741991"/>
                </a:lnTo>
                <a:lnTo>
                  <a:pt x="1599729" y="1743703"/>
                </a:lnTo>
                <a:lnTo>
                  <a:pt x="1598874" y="1745416"/>
                </a:lnTo>
                <a:lnTo>
                  <a:pt x="1598874" y="1747127"/>
                </a:lnTo>
                <a:lnTo>
                  <a:pt x="1599729" y="1748840"/>
                </a:lnTo>
                <a:lnTo>
                  <a:pt x="1600585" y="1750551"/>
                </a:lnTo>
                <a:lnTo>
                  <a:pt x="1602297" y="1752263"/>
                </a:lnTo>
                <a:lnTo>
                  <a:pt x="1604009" y="1753975"/>
                </a:lnTo>
                <a:lnTo>
                  <a:pt x="1609145" y="1756543"/>
                </a:lnTo>
                <a:lnTo>
                  <a:pt x="1610857" y="1758255"/>
                </a:lnTo>
                <a:lnTo>
                  <a:pt x="1611714" y="1759967"/>
                </a:lnTo>
                <a:lnTo>
                  <a:pt x="1612569" y="1761680"/>
                </a:lnTo>
                <a:lnTo>
                  <a:pt x="1611714" y="1765103"/>
                </a:lnTo>
                <a:lnTo>
                  <a:pt x="1608289" y="1773663"/>
                </a:lnTo>
                <a:lnTo>
                  <a:pt x="1600585" y="1784791"/>
                </a:lnTo>
                <a:lnTo>
                  <a:pt x="1599729" y="1786503"/>
                </a:lnTo>
                <a:lnTo>
                  <a:pt x="1598017" y="1788215"/>
                </a:lnTo>
                <a:lnTo>
                  <a:pt x="1596306" y="1789071"/>
                </a:lnTo>
                <a:lnTo>
                  <a:pt x="1587746" y="1792495"/>
                </a:lnTo>
                <a:lnTo>
                  <a:pt x="1586034" y="1793351"/>
                </a:lnTo>
                <a:lnTo>
                  <a:pt x="1584320" y="1793351"/>
                </a:lnTo>
                <a:lnTo>
                  <a:pt x="1578329" y="1798487"/>
                </a:lnTo>
                <a:lnTo>
                  <a:pt x="1577474" y="1816462"/>
                </a:lnTo>
                <a:lnTo>
                  <a:pt x="1577474" y="1818175"/>
                </a:lnTo>
                <a:lnTo>
                  <a:pt x="1578329" y="1821599"/>
                </a:lnTo>
                <a:lnTo>
                  <a:pt x="1580897" y="1828447"/>
                </a:lnTo>
                <a:lnTo>
                  <a:pt x="1580897" y="1830159"/>
                </a:lnTo>
                <a:lnTo>
                  <a:pt x="1580897" y="1831871"/>
                </a:lnTo>
                <a:lnTo>
                  <a:pt x="1579186" y="1833582"/>
                </a:lnTo>
                <a:lnTo>
                  <a:pt x="1564634" y="1831871"/>
                </a:lnTo>
                <a:lnTo>
                  <a:pt x="1552649" y="1830159"/>
                </a:lnTo>
                <a:lnTo>
                  <a:pt x="1544946" y="1828447"/>
                </a:lnTo>
                <a:lnTo>
                  <a:pt x="1543234" y="1828447"/>
                </a:lnTo>
                <a:lnTo>
                  <a:pt x="1541521" y="1828447"/>
                </a:lnTo>
                <a:lnTo>
                  <a:pt x="1539809" y="1828447"/>
                </a:lnTo>
                <a:lnTo>
                  <a:pt x="1523546" y="1831015"/>
                </a:lnTo>
                <a:lnTo>
                  <a:pt x="1518409" y="1832727"/>
                </a:lnTo>
                <a:lnTo>
                  <a:pt x="1514986" y="1834439"/>
                </a:lnTo>
                <a:lnTo>
                  <a:pt x="1513274" y="1836151"/>
                </a:lnTo>
                <a:lnTo>
                  <a:pt x="1511561" y="1837862"/>
                </a:lnTo>
                <a:lnTo>
                  <a:pt x="1510706" y="1839575"/>
                </a:lnTo>
                <a:lnTo>
                  <a:pt x="1509849" y="1841287"/>
                </a:lnTo>
                <a:lnTo>
                  <a:pt x="1508138" y="1842999"/>
                </a:lnTo>
                <a:lnTo>
                  <a:pt x="1506426" y="1843855"/>
                </a:lnTo>
                <a:lnTo>
                  <a:pt x="1503858" y="1843855"/>
                </a:lnTo>
                <a:lnTo>
                  <a:pt x="1499578" y="1843855"/>
                </a:lnTo>
                <a:lnTo>
                  <a:pt x="1486738" y="1842999"/>
                </a:lnTo>
                <a:lnTo>
                  <a:pt x="1485026" y="1842999"/>
                </a:lnTo>
                <a:lnTo>
                  <a:pt x="1483315" y="1842142"/>
                </a:lnTo>
                <a:lnTo>
                  <a:pt x="1481601" y="1840431"/>
                </a:lnTo>
                <a:lnTo>
                  <a:pt x="1478178" y="1837007"/>
                </a:lnTo>
                <a:lnTo>
                  <a:pt x="1476466" y="1836151"/>
                </a:lnTo>
                <a:lnTo>
                  <a:pt x="1474755" y="1836151"/>
                </a:lnTo>
                <a:lnTo>
                  <a:pt x="1473041" y="1836151"/>
                </a:lnTo>
                <a:lnTo>
                  <a:pt x="1471329" y="1837007"/>
                </a:lnTo>
                <a:lnTo>
                  <a:pt x="1461058" y="1842999"/>
                </a:lnTo>
                <a:lnTo>
                  <a:pt x="1459346" y="1844711"/>
                </a:lnTo>
                <a:lnTo>
                  <a:pt x="1454209" y="1848991"/>
                </a:lnTo>
                <a:lnTo>
                  <a:pt x="1453355" y="1850702"/>
                </a:lnTo>
                <a:lnTo>
                  <a:pt x="1449075" y="1857551"/>
                </a:lnTo>
                <a:lnTo>
                  <a:pt x="1448218" y="1859262"/>
                </a:lnTo>
                <a:lnTo>
                  <a:pt x="1449075" y="1864399"/>
                </a:lnTo>
                <a:lnTo>
                  <a:pt x="1450786" y="1867822"/>
                </a:lnTo>
                <a:lnTo>
                  <a:pt x="1452498" y="1871246"/>
                </a:lnTo>
                <a:lnTo>
                  <a:pt x="1453355" y="1872959"/>
                </a:lnTo>
                <a:lnTo>
                  <a:pt x="1452498" y="1876382"/>
                </a:lnTo>
                <a:lnTo>
                  <a:pt x="1451641" y="1878095"/>
                </a:lnTo>
                <a:lnTo>
                  <a:pt x="1431098" y="1905486"/>
                </a:lnTo>
                <a:lnTo>
                  <a:pt x="1429386" y="1907199"/>
                </a:lnTo>
                <a:lnTo>
                  <a:pt x="1425961" y="1909766"/>
                </a:lnTo>
                <a:lnTo>
                  <a:pt x="1424250" y="1910622"/>
                </a:lnTo>
                <a:lnTo>
                  <a:pt x="1422538" y="1911479"/>
                </a:lnTo>
                <a:lnTo>
                  <a:pt x="1420826" y="1911479"/>
                </a:lnTo>
                <a:lnTo>
                  <a:pt x="1418258" y="1911479"/>
                </a:lnTo>
                <a:lnTo>
                  <a:pt x="1416547" y="1910622"/>
                </a:lnTo>
                <a:lnTo>
                  <a:pt x="1414835" y="1909766"/>
                </a:lnTo>
                <a:lnTo>
                  <a:pt x="1412267" y="1908055"/>
                </a:lnTo>
                <a:lnTo>
                  <a:pt x="1410555" y="1906342"/>
                </a:lnTo>
                <a:lnTo>
                  <a:pt x="1408841" y="1904630"/>
                </a:lnTo>
                <a:lnTo>
                  <a:pt x="1407987" y="1902062"/>
                </a:lnTo>
                <a:lnTo>
                  <a:pt x="1407130" y="1900350"/>
                </a:lnTo>
                <a:lnTo>
                  <a:pt x="1404561" y="1889222"/>
                </a:lnTo>
                <a:lnTo>
                  <a:pt x="1403707" y="1882375"/>
                </a:lnTo>
                <a:lnTo>
                  <a:pt x="1402850" y="1880662"/>
                </a:lnTo>
                <a:lnTo>
                  <a:pt x="1401138" y="1879806"/>
                </a:lnTo>
                <a:lnTo>
                  <a:pt x="1399427" y="1879806"/>
                </a:lnTo>
                <a:lnTo>
                  <a:pt x="1397715" y="1880662"/>
                </a:lnTo>
                <a:lnTo>
                  <a:pt x="1379738" y="1890079"/>
                </a:lnTo>
                <a:lnTo>
                  <a:pt x="1378027" y="1891790"/>
                </a:lnTo>
                <a:lnTo>
                  <a:pt x="1366042" y="1902919"/>
                </a:lnTo>
                <a:lnTo>
                  <a:pt x="1364330" y="1904630"/>
                </a:lnTo>
                <a:lnTo>
                  <a:pt x="1352347" y="1908910"/>
                </a:lnTo>
                <a:lnTo>
                  <a:pt x="1350635" y="1908055"/>
                </a:lnTo>
                <a:lnTo>
                  <a:pt x="1348922" y="1907199"/>
                </a:lnTo>
                <a:lnTo>
                  <a:pt x="1347210" y="1906342"/>
                </a:lnTo>
                <a:lnTo>
                  <a:pt x="1345498" y="1906342"/>
                </a:lnTo>
                <a:lnTo>
                  <a:pt x="1343787" y="1906342"/>
                </a:lnTo>
                <a:lnTo>
                  <a:pt x="1342075" y="1907199"/>
                </a:lnTo>
                <a:lnTo>
                  <a:pt x="1331802" y="1912335"/>
                </a:lnTo>
                <a:lnTo>
                  <a:pt x="1330090" y="1914046"/>
                </a:lnTo>
                <a:lnTo>
                  <a:pt x="1328379" y="1915759"/>
                </a:lnTo>
                <a:lnTo>
                  <a:pt x="1327522" y="1917470"/>
                </a:lnTo>
                <a:lnTo>
                  <a:pt x="1326667" y="1919182"/>
                </a:lnTo>
                <a:lnTo>
                  <a:pt x="1325810" y="1924319"/>
                </a:lnTo>
                <a:lnTo>
                  <a:pt x="1324955" y="1926030"/>
                </a:lnTo>
                <a:lnTo>
                  <a:pt x="1324099" y="1927742"/>
                </a:lnTo>
                <a:lnTo>
                  <a:pt x="1312970" y="1933734"/>
                </a:lnTo>
                <a:lnTo>
                  <a:pt x="1311259" y="1934590"/>
                </a:lnTo>
                <a:lnTo>
                  <a:pt x="1308690" y="1934590"/>
                </a:lnTo>
                <a:lnTo>
                  <a:pt x="1306979" y="1933734"/>
                </a:lnTo>
                <a:lnTo>
                  <a:pt x="1298419" y="1924319"/>
                </a:lnTo>
                <a:lnTo>
                  <a:pt x="1283867" y="1909766"/>
                </a:lnTo>
                <a:lnTo>
                  <a:pt x="1281299" y="1907199"/>
                </a:lnTo>
                <a:lnTo>
                  <a:pt x="1279587" y="1906342"/>
                </a:lnTo>
                <a:lnTo>
                  <a:pt x="1277876" y="1905486"/>
                </a:lnTo>
                <a:lnTo>
                  <a:pt x="1274450" y="1904630"/>
                </a:lnTo>
                <a:lnTo>
                  <a:pt x="1272739" y="1904630"/>
                </a:lnTo>
                <a:lnTo>
                  <a:pt x="1271027" y="1904630"/>
                </a:lnTo>
                <a:lnTo>
                  <a:pt x="1264179" y="1906342"/>
                </a:lnTo>
                <a:lnTo>
                  <a:pt x="1258187" y="1907199"/>
                </a:lnTo>
                <a:lnTo>
                  <a:pt x="1254762" y="1908055"/>
                </a:lnTo>
                <a:lnTo>
                  <a:pt x="1251339" y="1908910"/>
                </a:lnTo>
                <a:lnTo>
                  <a:pt x="1247059" y="1908910"/>
                </a:lnTo>
                <a:lnTo>
                  <a:pt x="1223091" y="1908910"/>
                </a:lnTo>
                <a:lnTo>
                  <a:pt x="1207682" y="1905486"/>
                </a:lnTo>
                <a:lnTo>
                  <a:pt x="1205971" y="1904630"/>
                </a:lnTo>
                <a:lnTo>
                  <a:pt x="1204259" y="1904630"/>
                </a:lnTo>
                <a:lnTo>
                  <a:pt x="1203402" y="1906342"/>
                </a:lnTo>
                <a:lnTo>
                  <a:pt x="1203402" y="1908055"/>
                </a:lnTo>
                <a:lnTo>
                  <a:pt x="1205971" y="1914046"/>
                </a:lnTo>
                <a:lnTo>
                  <a:pt x="1206828" y="1915759"/>
                </a:lnTo>
                <a:lnTo>
                  <a:pt x="1206828" y="1917470"/>
                </a:lnTo>
                <a:lnTo>
                  <a:pt x="1205971" y="1920895"/>
                </a:lnTo>
                <a:lnTo>
                  <a:pt x="1205116" y="1924319"/>
                </a:lnTo>
                <a:lnTo>
                  <a:pt x="1203402" y="1926030"/>
                </a:lnTo>
                <a:lnTo>
                  <a:pt x="1188851" y="1943150"/>
                </a:lnTo>
                <a:lnTo>
                  <a:pt x="1187139" y="1944862"/>
                </a:lnTo>
                <a:lnTo>
                  <a:pt x="1185428" y="1945719"/>
                </a:lnTo>
                <a:lnTo>
                  <a:pt x="1182859" y="1946574"/>
                </a:lnTo>
                <a:lnTo>
                  <a:pt x="1179436" y="1946574"/>
                </a:lnTo>
                <a:lnTo>
                  <a:pt x="1173443" y="1948286"/>
                </a:lnTo>
                <a:lnTo>
                  <a:pt x="1167451" y="1950854"/>
                </a:lnTo>
                <a:lnTo>
                  <a:pt x="1164028" y="1953422"/>
                </a:lnTo>
                <a:lnTo>
                  <a:pt x="1145196" y="1967974"/>
                </a:lnTo>
                <a:lnTo>
                  <a:pt x="1135780" y="1975678"/>
                </a:lnTo>
                <a:lnTo>
                  <a:pt x="1134068" y="1977390"/>
                </a:lnTo>
                <a:lnTo>
                  <a:pt x="1134068" y="1977390"/>
                </a:lnTo>
                <a:lnTo>
                  <a:pt x="1130643" y="1975678"/>
                </a:lnTo>
                <a:lnTo>
                  <a:pt x="1117803" y="1970542"/>
                </a:lnTo>
                <a:lnTo>
                  <a:pt x="1107531" y="1966262"/>
                </a:lnTo>
                <a:lnTo>
                  <a:pt x="1100683" y="1963694"/>
                </a:lnTo>
                <a:lnTo>
                  <a:pt x="1092980" y="1960270"/>
                </a:lnTo>
                <a:lnTo>
                  <a:pt x="1083563" y="1955990"/>
                </a:lnTo>
                <a:lnTo>
                  <a:pt x="1014229" y="1926886"/>
                </a:lnTo>
                <a:lnTo>
                  <a:pt x="983412" y="1914046"/>
                </a:lnTo>
                <a:lnTo>
                  <a:pt x="967149" y="1907199"/>
                </a:lnTo>
                <a:lnTo>
                  <a:pt x="952597" y="1901206"/>
                </a:lnTo>
                <a:lnTo>
                  <a:pt x="918358" y="1886655"/>
                </a:lnTo>
                <a:lnTo>
                  <a:pt x="915789" y="1885799"/>
                </a:lnTo>
                <a:lnTo>
                  <a:pt x="895244" y="1877239"/>
                </a:lnTo>
                <a:lnTo>
                  <a:pt x="851590" y="1857551"/>
                </a:lnTo>
                <a:lnTo>
                  <a:pt x="837038" y="1850702"/>
                </a:lnTo>
                <a:lnTo>
                  <a:pt x="783965" y="1822455"/>
                </a:lnTo>
                <a:lnTo>
                  <a:pt x="779685" y="1819887"/>
                </a:lnTo>
                <a:lnTo>
                  <a:pt x="723190" y="1789927"/>
                </a:lnTo>
                <a:lnTo>
                  <a:pt x="674399" y="1764247"/>
                </a:lnTo>
                <a:lnTo>
                  <a:pt x="670119" y="1761680"/>
                </a:lnTo>
                <a:lnTo>
                  <a:pt x="653854" y="1753120"/>
                </a:lnTo>
                <a:lnTo>
                  <a:pt x="626462" y="1738567"/>
                </a:lnTo>
                <a:lnTo>
                  <a:pt x="576814" y="1712031"/>
                </a:lnTo>
                <a:lnTo>
                  <a:pt x="562263" y="1704327"/>
                </a:lnTo>
                <a:lnTo>
                  <a:pt x="560551" y="1703472"/>
                </a:lnTo>
                <a:lnTo>
                  <a:pt x="460400" y="1677792"/>
                </a:lnTo>
                <a:lnTo>
                  <a:pt x="447560" y="1674367"/>
                </a:lnTo>
                <a:lnTo>
                  <a:pt x="433864" y="1670943"/>
                </a:lnTo>
                <a:lnTo>
                  <a:pt x="426160" y="1669232"/>
                </a:lnTo>
                <a:lnTo>
                  <a:pt x="408184" y="1664952"/>
                </a:lnTo>
                <a:lnTo>
                  <a:pt x="394487" y="1661528"/>
                </a:lnTo>
                <a:lnTo>
                  <a:pt x="349121" y="1650400"/>
                </a:lnTo>
                <a:lnTo>
                  <a:pt x="296904" y="1638416"/>
                </a:lnTo>
                <a:lnTo>
                  <a:pt x="277216" y="1634136"/>
                </a:lnTo>
                <a:lnTo>
                  <a:pt x="222433" y="1621296"/>
                </a:lnTo>
                <a:lnTo>
                  <a:pt x="204456" y="1617016"/>
                </a:lnTo>
                <a:lnTo>
                  <a:pt x="187336" y="1612736"/>
                </a:lnTo>
                <a:lnTo>
                  <a:pt x="184768" y="1611880"/>
                </a:lnTo>
                <a:lnTo>
                  <a:pt x="151385" y="1597328"/>
                </a:lnTo>
                <a:lnTo>
                  <a:pt x="127417" y="1587912"/>
                </a:lnTo>
                <a:lnTo>
                  <a:pt x="106017" y="1579352"/>
                </a:lnTo>
                <a:lnTo>
                  <a:pt x="57226" y="1559664"/>
                </a:lnTo>
                <a:lnTo>
                  <a:pt x="16994" y="1542544"/>
                </a:lnTo>
                <a:lnTo>
                  <a:pt x="-2694" y="1533984"/>
                </a:lnTo>
                <a:lnTo>
                  <a:pt x="-3551" y="1527137"/>
                </a:lnTo>
                <a:lnTo>
                  <a:pt x="4154" y="1496321"/>
                </a:lnTo>
                <a:lnTo>
                  <a:pt x="5866" y="1493753"/>
                </a:lnTo>
                <a:lnTo>
                  <a:pt x="16994" y="1481769"/>
                </a:lnTo>
                <a:lnTo>
                  <a:pt x="30689" y="1470641"/>
                </a:lnTo>
                <a:lnTo>
                  <a:pt x="32403" y="1469784"/>
                </a:lnTo>
                <a:lnTo>
                  <a:pt x="67497" y="1445817"/>
                </a:lnTo>
                <a:lnTo>
                  <a:pt x="70066" y="1444105"/>
                </a:lnTo>
                <a:lnTo>
                  <a:pt x="72634" y="1443249"/>
                </a:lnTo>
                <a:lnTo>
                  <a:pt x="76914" y="1443249"/>
                </a:lnTo>
                <a:lnTo>
                  <a:pt x="79482" y="1444105"/>
                </a:lnTo>
                <a:lnTo>
                  <a:pt x="82049" y="1444105"/>
                </a:lnTo>
                <a:lnTo>
                  <a:pt x="91465" y="1442393"/>
                </a:lnTo>
                <a:lnTo>
                  <a:pt x="95745" y="1439825"/>
                </a:lnTo>
                <a:lnTo>
                  <a:pt x="97457" y="1438113"/>
                </a:lnTo>
                <a:lnTo>
                  <a:pt x="100882" y="1433833"/>
                </a:lnTo>
                <a:lnTo>
                  <a:pt x="103449" y="1429553"/>
                </a:lnTo>
                <a:lnTo>
                  <a:pt x="106874" y="1422705"/>
                </a:lnTo>
                <a:lnTo>
                  <a:pt x="107729" y="1417569"/>
                </a:lnTo>
                <a:lnTo>
                  <a:pt x="108585" y="1412433"/>
                </a:lnTo>
                <a:lnTo>
                  <a:pt x="107729" y="1409865"/>
                </a:lnTo>
                <a:lnTo>
                  <a:pt x="100025" y="1388465"/>
                </a:lnTo>
                <a:lnTo>
                  <a:pt x="92322" y="1374769"/>
                </a:lnTo>
                <a:lnTo>
                  <a:pt x="91465" y="1372202"/>
                </a:lnTo>
                <a:lnTo>
                  <a:pt x="90609" y="1369633"/>
                </a:lnTo>
                <a:lnTo>
                  <a:pt x="89754" y="1365353"/>
                </a:lnTo>
                <a:lnTo>
                  <a:pt x="91465" y="1357649"/>
                </a:lnTo>
                <a:lnTo>
                  <a:pt x="94034" y="1353369"/>
                </a:lnTo>
                <a:lnTo>
                  <a:pt x="106017" y="1330258"/>
                </a:lnTo>
                <a:lnTo>
                  <a:pt x="113722" y="1322554"/>
                </a:lnTo>
                <a:lnTo>
                  <a:pt x="118857" y="1316562"/>
                </a:lnTo>
                <a:lnTo>
                  <a:pt x="128274" y="1303722"/>
                </a:lnTo>
                <a:lnTo>
                  <a:pt x="132554" y="1294305"/>
                </a:lnTo>
                <a:lnTo>
                  <a:pt x="133408" y="1292594"/>
                </a:lnTo>
                <a:lnTo>
                  <a:pt x="135977" y="1276330"/>
                </a:lnTo>
                <a:lnTo>
                  <a:pt x="135977" y="1274618"/>
                </a:lnTo>
                <a:lnTo>
                  <a:pt x="135122" y="1272906"/>
                </a:lnTo>
                <a:lnTo>
                  <a:pt x="134265" y="1271194"/>
                </a:lnTo>
                <a:lnTo>
                  <a:pt x="133408" y="1269482"/>
                </a:lnTo>
                <a:lnTo>
                  <a:pt x="132554" y="1266058"/>
                </a:lnTo>
                <a:lnTo>
                  <a:pt x="132554" y="1261778"/>
                </a:lnTo>
                <a:lnTo>
                  <a:pt x="133408" y="1260066"/>
                </a:lnTo>
                <a:lnTo>
                  <a:pt x="140257" y="1239523"/>
                </a:lnTo>
                <a:lnTo>
                  <a:pt x="143682" y="1215554"/>
                </a:lnTo>
                <a:lnTo>
                  <a:pt x="151385" y="1207850"/>
                </a:lnTo>
                <a:lnTo>
                  <a:pt x="162513" y="1201859"/>
                </a:lnTo>
                <a:lnTo>
                  <a:pt x="167648" y="1200146"/>
                </a:lnTo>
                <a:lnTo>
                  <a:pt x="190762" y="1190730"/>
                </a:lnTo>
                <a:lnTo>
                  <a:pt x="213873" y="1177890"/>
                </a:lnTo>
                <a:lnTo>
                  <a:pt x="224145" y="1168475"/>
                </a:lnTo>
                <a:lnTo>
                  <a:pt x="225002" y="1167619"/>
                </a:lnTo>
                <a:lnTo>
                  <a:pt x="225856" y="1165906"/>
                </a:lnTo>
                <a:lnTo>
                  <a:pt x="226713" y="1164195"/>
                </a:lnTo>
                <a:lnTo>
                  <a:pt x="227568" y="1159915"/>
                </a:lnTo>
                <a:lnTo>
                  <a:pt x="227568" y="1153923"/>
                </a:lnTo>
                <a:lnTo>
                  <a:pt x="230136" y="1151355"/>
                </a:lnTo>
                <a:lnTo>
                  <a:pt x="237841" y="1147075"/>
                </a:lnTo>
                <a:lnTo>
                  <a:pt x="242121" y="1146219"/>
                </a:lnTo>
                <a:lnTo>
                  <a:pt x="245545" y="1147075"/>
                </a:lnTo>
                <a:lnTo>
                  <a:pt x="249825" y="1147075"/>
                </a:lnTo>
                <a:lnTo>
                  <a:pt x="253248" y="1145363"/>
                </a:lnTo>
                <a:lnTo>
                  <a:pt x="270368" y="1135946"/>
                </a:lnTo>
                <a:lnTo>
                  <a:pt x="286633" y="1123106"/>
                </a:lnTo>
                <a:lnTo>
                  <a:pt x="307176" y="1107699"/>
                </a:lnTo>
                <a:lnTo>
                  <a:pt x="310601" y="1106843"/>
                </a:lnTo>
                <a:lnTo>
                  <a:pt x="332856" y="1103419"/>
                </a:lnTo>
                <a:lnTo>
                  <a:pt x="336281" y="1104275"/>
                </a:lnTo>
                <a:lnTo>
                  <a:pt x="347407" y="1106843"/>
                </a:lnTo>
                <a:lnTo>
                  <a:pt x="349121" y="1106843"/>
                </a:lnTo>
                <a:lnTo>
                  <a:pt x="391921" y="1094003"/>
                </a:lnTo>
                <a:lnTo>
                  <a:pt x="406472" y="1086299"/>
                </a:lnTo>
                <a:lnTo>
                  <a:pt x="408184" y="1085443"/>
                </a:lnTo>
                <a:lnTo>
                  <a:pt x="426160" y="1082019"/>
                </a:lnTo>
                <a:lnTo>
                  <a:pt x="442423" y="1082875"/>
                </a:lnTo>
                <a:lnTo>
                  <a:pt x="444992" y="1082875"/>
                </a:lnTo>
                <a:lnTo>
                  <a:pt x="448415" y="1085443"/>
                </a:lnTo>
                <a:lnTo>
                  <a:pt x="460400" y="1085443"/>
                </a:lnTo>
                <a:lnTo>
                  <a:pt x="462112" y="1085443"/>
                </a:lnTo>
                <a:lnTo>
                  <a:pt x="474952" y="1070035"/>
                </a:lnTo>
                <a:lnTo>
                  <a:pt x="475806" y="1068323"/>
                </a:lnTo>
                <a:lnTo>
                  <a:pt x="475806" y="1064044"/>
                </a:lnTo>
                <a:lnTo>
                  <a:pt x="480943" y="1055484"/>
                </a:lnTo>
                <a:lnTo>
                  <a:pt x="481800" y="1053771"/>
                </a:lnTo>
                <a:lnTo>
                  <a:pt x="483512" y="1052915"/>
                </a:lnTo>
                <a:lnTo>
                  <a:pt x="486080" y="1051204"/>
                </a:lnTo>
                <a:lnTo>
                  <a:pt x="492072" y="1047779"/>
                </a:lnTo>
                <a:lnTo>
                  <a:pt x="493783" y="1046924"/>
                </a:lnTo>
                <a:lnTo>
                  <a:pt x="495495" y="1046924"/>
                </a:lnTo>
                <a:lnTo>
                  <a:pt x="516040" y="1048635"/>
                </a:lnTo>
                <a:lnTo>
                  <a:pt x="516895" y="1050347"/>
                </a:lnTo>
                <a:lnTo>
                  <a:pt x="522886" y="1055484"/>
                </a:lnTo>
                <a:lnTo>
                  <a:pt x="536583" y="1052915"/>
                </a:lnTo>
                <a:lnTo>
                  <a:pt x="542575" y="1048635"/>
                </a:lnTo>
                <a:lnTo>
                  <a:pt x="546000" y="1045211"/>
                </a:lnTo>
                <a:lnTo>
                  <a:pt x="547711" y="1044355"/>
                </a:lnTo>
                <a:lnTo>
                  <a:pt x="550280" y="1044355"/>
                </a:lnTo>
                <a:lnTo>
                  <a:pt x="565686" y="1045211"/>
                </a:lnTo>
                <a:lnTo>
                  <a:pt x="567400" y="1046067"/>
                </a:lnTo>
                <a:lnTo>
                  <a:pt x="569966" y="1050347"/>
                </a:lnTo>
                <a:lnTo>
                  <a:pt x="570823" y="1052059"/>
                </a:lnTo>
                <a:lnTo>
                  <a:pt x="570823" y="1054627"/>
                </a:lnTo>
                <a:lnTo>
                  <a:pt x="570823" y="1057195"/>
                </a:lnTo>
                <a:lnTo>
                  <a:pt x="569966" y="1060619"/>
                </a:lnTo>
                <a:lnTo>
                  <a:pt x="569111" y="1062331"/>
                </a:lnTo>
                <a:lnTo>
                  <a:pt x="569966" y="1064044"/>
                </a:lnTo>
                <a:lnTo>
                  <a:pt x="571680" y="1065755"/>
                </a:lnTo>
                <a:lnTo>
                  <a:pt x="578526" y="1071747"/>
                </a:lnTo>
                <a:lnTo>
                  <a:pt x="587086" y="1078595"/>
                </a:lnTo>
                <a:lnTo>
                  <a:pt x="588800" y="1078595"/>
                </a:lnTo>
                <a:lnTo>
                  <a:pt x="616191" y="1079451"/>
                </a:lnTo>
                <a:lnTo>
                  <a:pt x="617046" y="1079451"/>
                </a:lnTo>
                <a:lnTo>
                  <a:pt x="617903" y="1079451"/>
                </a:lnTo>
                <a:lnTo>
                  <a:pt x="618759" y="1078595"/>
                </a:lnTo>
                <a:lnTo>
                  <a:pt x="623039" y="1076027"/>
                </a:lnTo>
                <a:lnTo>
                  <a:pt x="624751" y="1074315"/>
                </a:lnTo>
                <a:lnTo>
                  <a:pt x="626462" y="1071747"/>
                </a:lnTo>
                <a:lnTo>
                  <a:pt x="627319" y="1069179"/>
                </a:lnTo>
                <a:lnTo>
                  <a:pt x="628174" y="1066611"/>
                </a:lnTo>
                <a:lnTo>
                  <a:pt x="627319" y="1062331"/>
                </a:lnTo>
                <a:lnTo>
                  <a:pt x="629886" y="1058907"/>
                </a:lnTo>
                <a:lnTo>
                  <a:pt x="629886" y="1058051"/>
                </a:lnTo>
                <a:lnTo>
                  <a:pt x="640159" y="1010971"/>
                </a:lnTo>
                <a:lnTo>
                  <a:pt x="654711" y="928796"/>
                </a:lnTo>
                <a:lnTo>
                  <a:pt x="680391" y="784132"/>
                </a:lnTo>
                <a:lnTo>
                  <a:pt x="682102" y="775572"/>
                </a:lnTo>
                <a:lnTo>
                  <a:pt x="684671" y="760165"/>
                </a:lnTo>
                <a:lnTo>
                  <a:pt x="687239" y="748181"/>
                </a:lnTo>
                <a:lnTo>
                  <a:pt x="699222" y="683125"/>
                </a:lnTo>
                <a:lnTo>
                  <a:pt x="710350" y="619782"/>
                </a:lnTo>
                <a:lnTo>
                  <a:pt x="718910" y="598382"/>
                </a:lnTo>
                <a:lnTo>
                  <a:pt x="719765" y="596670"/>
                </a:lnTo>
                <a:lnTo>
                  <a:pt x="720622" y="595813"/>
                </a:lnTo>
                <a:lnTo>
                  <a:pt x="721479" y="593246"/>
                </a:lnTo>
                <a:lnTo>
                  <a:pt x="722334" y="590678"/>
                </a:lnTo>
                <a:lnTo>
                  <a:pt x="722334" y="588966"/>
                </a:lnTo>
                <a:lnTo>
                  <a:pt x="722334" y="588110"/>
                </a:lnTo>
                <a:lnTo>
                  <a:pt x="720622" y="574414"/>
                </a:lnTo>
                <a:lnTo>
                  <a:pt x="717199" y="555582"/>
                </a:lnTo>
                <a:lnTo>
                  <a:pt x="714630" y="541886"/>
                </a:lnTo>
                <a:lnTo>
                  <a:pt x="713774" y="540174"/>
                </a:lnTo>
                <a:lnTo>
                  <a:pt x="712062" y="537606"/>
                </a:lnTo>
                <a:lnTo>
                  <a:pt x="712919" y="536750"/>
                </a:lnTo>
                <a:lnTo>
                  <a:pt x="712919" y="535894"/>
                </a:lnTo>
                <a:lnTo>
                  <a:pt x="712919" y="534182"/>
                </a:lnTo>
                <a:lnTo>
                  <a:pt x="706070" y="528190"/>
                </a:lnTo>
                <a:lnTo>
                  <a:pt x="704359" y="526478"/>
                </a:lnTo>
                <a:lnTo>
                  <a:pt x="701790" y="524766"/>
                </a:lnTo>
                <a:lnTo>
                  <a:pt x="700079" y="523910"/>
                </a:lnTo>
                <a:lnTo>
                  <a:pt x="699222" y="523054"/>
                </a:lnTo>
                <a:lnTo>
                  <a:pt x="698365" y="522198"/>
                </a:lnTo>
                <a:lnTo>
                  <a:pt x="684671" y="495662"/>
                </a:lnTo>
                <a:lnTo>
                  <a:pt x="683814" y="493950"/>
                </a:lnTo>
                <a:lnTo>
                  <a:pt x="682959" y="490526"/>
                </a:lnTo>
                <a:lnTo>
                  <a:pt x="683814" y="489670"/>
                </a:lnTo>
                <a:lnTo>
                  <a:pt x="685525" y="488814"/>
                </a:lnTo>
                <a:lnTo>
                  <a:pt x="687239" y="486246"/>
                </a:lnTo>
                <a:lnTo>
                  <a:pt x="688094" y="484534"/>
                </a:lnTo>
                <a:lnTo>
                  <a:pt x="689805" y="480254"/>
                </a:lnTo>
                <a:lnTo>
                  <a:pt x="691519" y="475974"/>
                </a:lnTo>
                <a:lnTo>
                  <a:pt x="691519" y="475118"/>
                </a:lnTo>
                <a:lnTo>
                  <a:pt x="691519" y="474263"/>
                </a:lnTo>
                <a:lnTo>
                  <a:pt x="686382" y="456286"/>
                </a:lnTo>
                <a:lnTo>
                  <a:pt x="686382" y="455431"/>
                </a:lnTo>
                <a:lnTo>
                  <a:pt x="683814" y="452863"/>
                </a:lnTo>
                <a:lnTo>
                  <a:pt x="682959" y="452006"/>
                </a:lnTo>
                <a:lnTo>
                  <a:pt x="682102" y="452006"/>
                </a:lnTo>
                <a:lnTo>
                  <a:pt x="674399" y="448583"/>
                </a:lnTo>
                <a:lnTo>
                  <a:pt x="671831" y="447726"/>
                </a:lnTo>
                <a:lnTo>
                  <a:pt x="670119" y="447726"/>
                </a:lnTo>
                <a:lnTo>
                  <a:pt x="666694" y="447726"/>
                </a:lnTo>
                <a:lnTo>
                  <a:pt x="665839" y="447726"/>
                </a:lnTo>
                <a:lnTo>
                  <a:pt x="663271" y="446871"/>
                </a:lnTo>
                <a:lnTo>
                  <a:pt x="633311" y="423759"/>
                </a:lnTo>
                <a:lnTo>
                  <a:pt x="631599" y="422047"/>
                </a:lnTo>
                <a:lnTo>
                  <a:pt x="617903" y="406639"/>
                </a:lnTo>
                <a:lnTo>
                  <a:pt x="611911" y="398935"/>
                </a:lnTo>
                <a:lnTo>
                  <a:pt x="611911" y="387807"/>
                </a:lnTo>
                <a:lnTo>
                  <a:pt x="611911" y="373255"/>
                </a:lnTo>
                <a:lnTo>
                  <a:pt x="612766" y="350143"/>
                </a:lnTo>
                <a:lnTo>
                  <a:pt x="613623" y="323607"/>
                </a:lnTo>
                <a:lnTo>
                  <a:pt x="613623" y="313335"/>
                </a:lnTo>
                <a:lnTo>
                  <a:pt x="613623" y="290224"/>
                </a:lnTo>
                <a:lnTo>
                  <a:pt x="613623" y="279095"/>
                </a:lnTo>
                <a:lnTo>
                  <a:pt x="613623" y="277384"/>
                </a:lnTo>
                <a:lnTo>
                  <a:pt x="622182" y="276527"/>
                </a:lnTo>
                <a:lnTo>
                  <a:pt x="623039" y="276527"/>
                </a:lnTo>
                <a:lnTo>
                  <a:pt x="623894" y="276527"/>
                </a:lnTo>
                <a:lnTo>
                  <a:pt x="652999" y="276527"/>
                </a:lnTo>
                <a:lnTo>
                  <a:pt x="653854" y="276527"/>
                </a:lnTo>
                <a:lnTo>
                  <a:pt x="660702" y="271392"/>
                </a:lnTo>
                <a:lnTo>
                  <a:pt x="670974" y="264544"/>
                </a:lnTo>
                <a:lnTo>
                  <a:pt x="672685" y="264544"/>
                </a:lnTo>
                <a:lnTo>
                  <a:pt x="705214" y="255127"/>
                </a:lnTo>
                <a:lnTo>
                  <a:pt x="706925" y="254272"/>
                </a:lnTo>
                <a:lnTo>
                  <a:pt x="707782" y="254272"/>
                </a:lnTo>
                <a:lnTo>
                  <a:pt x="708639" y="254272"/>
                </a:lnTo>
                <a:lnTo>
                  <a:pt x="710350" y="255127"/>
                </a:lnTo>
                <a:lnTo>
                  <a:pt x="730039" y="267967"/>
                </a:lnTo>
                <a:lnTo>
                  <a:pt x="736885" y="273104"/>
                </a:lnTo>
                <a:lnTo>
                  <a:pt x="736885" y="273959"/>
                </a:lnTo>
                <a:lnTo>
                  <a:pt x="749725" y="274815"/>
                </a:lnTo>
                <a:lnTo>
                  <a:pt x="761710" y="272247"/>
                </a:lnTo>
                <a:lnTo>
                  <a:pt x="762565" y="272247"/>
                </a:lnTo>
                <a:lnTo>
                  <a:pt x="763422" y="270535"/>
                </a:lnTo>
                <a:lnTo>
                  <a:pt x="763422" y="269679"/>
                </a:lnTo>
                <a:lnTo>
                  <a:pt x="763422" y="268824"/>
                </a:lnTo>
                <a:lnTo>
                  <a:pt x="757430" y="252560"/>
                </a:lnTo>
                <a:lnTo>
                  <a:pt x="757430" y="251704"/>
                </a:lnTo>
                <a:lnTo>
                  <a:pt x="759999" y="234584"/>
                </a:lnTo>
                <a:lnTo>
                  <a:pt x="759999" y="233728"/>
                </a:lnTo>
                <a:lnTo>
                  <a:pt x="746302" y="212328"/>
                </a:lnTo>
                <a:lnTo>
                  <a:pt x="744590" y="210616"/>
                </a:lnTo>
                <a:lnTo>
                  <a:pt x="740310" y="206336"/>
                </a:lnTo>
                <a:lnTo>
                  <a:pt x="738599" y="204624"/>
                </a:lnTo>
                <a:lnTo>
                  <a:pt x="728325" y="199488"/>
                </a:lnTo>
                <a:lnTo>
                  <a:pt x="726613" y="198632"/>
                </a:lnTo>
                <a:lnTo>
                  <a:pt x="722334" y="201200"/>
                </a:lnTo>
                <a:lnTo>
                  <a:pt x="720622" y="202912"/>
                </a:lnTo>
                <a:lnTo>
                  <a:pt x="712062" y="205480"/>
                </a:lnTo>
                <a:lnTo>
                  <a:pt x="682959" y="198632"/>
                </a:lnTo>
                <a:lnTo>
                  <a:pt x="665839" y="199488"/>
                </a:lnTo>
                <a:lnTo>
                  <a:pt x="645294" y="199488"/>
                </a:lnTo>
                <a:lnTo>
                  <a:pt x="644439" y="95056"/>
                </a:lnTo>
                <a:lnTo>
                  <a:pt x="652142" y="95913"/>
                </a:lnTo>
                <a:lnTo>
                  <a:pt x="653854" y="95913"/>
                </a:lnTo>
                <a:lnTo>
                  <a:pt x="655565" y="95056"/>
                </a:lnTo>
                <a:lnTo>
                  <a:pt x="668405" y="89065"/>
                </a:lnTo>
                <a:lnTo>
                  <a:pt x="691519" y="83073"/>
                </a:lnTo>
                <a:lnTo>
                  <a:pt x="692374" y="83073"/>
                </a:lnTo>
                <a:lnTo>
                  <a:pt x="707782" y="87353"/>
                </a:lnTo>
                <a:lnTo>
                  <a:pt x="717199" y="89920"/>
                </a:lnTo>
                <a:lnTo>
                  <a:pt x="720622" y="92488"/>
                </a:lnTo>
                <a:lnTo>
                  <a:pt x="765133" y="92488"/>
                </a:lnTo>
                <a:lnTo>
                  <a:pt x="809645" y="92488"/>
                </a:lnTo>
                <a:lnTo>
                  <a:pt x="920069" y="92488"/>
                </a:lnTo>
                <a:lnTo>
                  <a:pt x="916644" y="86496"/>
                </a:lnTo>
                <a:lnTo>
                  <a:pt x="914078" y="85640"/>
                </a:lnTo>
                <a:lnTo>
                  <a:pt x="912364" y="85640"/>
                </a:lnTo>
                <a:lnTo>
                  <a:pt x="908941" y="85640"/>
                </a:lnTo>
                <a:lnTo>
                  <a:pt x="908084" y="85640"/>
                </a:lnTo>
                <a:lnTo>
                  <a:pt x="906372" y="84785"/>
                </a:lnTo>
                <a:lnTo>
                  <a:pt x="902093" y="71945"/>
                </a:lnTo>
                <a:lnTo>
                  <a:pt x="905518" y="62528"/>
                </a:lnTo>
                <a:lnTo>
                  <a:pt x="907229" y="58249"/>
                </a:lnTo>
                <a:lnTo>
                  <a:pt x="912364" y="51401"/>
                </a:lnTo>
                <a:lnTo>
                  <a:pt x="922638" y="53113"/>
                </a:lnTo>
                <a:lnTo>
                  <a:pt x="925204" y="53969"/>
                </a:lnTo>
                <a:lnTo>
                  <a:pt x="926918" y="54825"/>
                </a:lnTo>
                <a:lnTo>
                  <a:pt x="928629" y="56536"/>
                </a:lnTo>
                <a:lnTo>
                  <a:pt x="930341" y="59105"/>
                </a:lnTo>
                <a:lnTo>
                  <a:pt x="930341" y="61673"/>
                </a:lnTo>
                <a:lnTo>
                  <a:pt x="932052" y="68521"/>
                </a:lnTo>
                <a:lnTo>
                  <a:pt x="932909" y="70233"/>
                </a:lnTo>
                <a:lnTo>
                  <a:pt x="933764" y="72801"/>
                </a:lnTo>
                <a:lnTo>
                  <a:pt x="938901" y="81360"/>
                </a:lnTo>
                <a:lnTo>
                  <a:pt x="942324" y="85640"/>
                </a:lnTo>
                <a:lnTo>
                  <a:pt x="944038" y="87353"/>
                </a:lnTo>
                <a:lnTo>
                  <a:pt x="945749" y="89065"/>
                </a:lnTo>
                <a:lnTo>
                  <a:pt x="946604" y="89065"/>
                </a:lnTo>
                <a:lnTo>
                  <a:pt x="949172" y="89920"/>
                </a:lnTo>
                <a:lnTo>
                  <a:pt x="950884" y="89920"/>
                </a:lnTo>
                <a:lnTo>
                  <a:pt x="952597" y="89920"/>
                </a:lnTo>
                <a:lnTo>
                  <a:pt x="958589" y="89920"/>
                </a:lnTo>
                <a:lnTo>
                  <a:pt x="963724" y="88208"/>
                </a:lnTo>
                <a:lnTo>
                  <a:pt x="966292" y="87353"/>
                </a:lnTo>
                <a:lnTo>
                  <a:pt x="973141" y="83928"/>
                </a:lnTo>
                <a:lnTo>
                  <a:pt x="974852" y="83073"/>
                </a:lnTo>
                <a:lnTo>
                  <a:pt x="975709" y="82216"/>
                </a:lnTo>
                <a:lnTo>
                  <a:pt x="979132" y="78793"/>
                </a:lnTo>
                <a:lnTo>
                  <a:pt x="981700" y="76225"/>
                </a:lnTo>
                <a:lnTo>
                  <a:pt x="982557" y="76225"/>
                </a:lnTo>
                <a:lnTo>
                  <a:pt x="994540" y="61673"/>
                </a:lnTo>
                <a:lnTo>
                  <a:pt x="995397" y="59961"/>
                </a:lnTo>
                <a:lnTo>
                  <a:pt x="996252" y="57393"/>
                </a:lnTo>
                <a:lnTo>
                  <a:pt x="997964" y="51401"/>
                </a:lnTo>
                <a:lnTo>
                  <a:pt x="1010803" y="38561"/>
                </a:lnTo>
                <a:lnTo>
                  <a:pt x="1012517" y="37705"/>
                </a:lnTo>
                <a:lnTo>
                  <a:pt x="1015083" y="35993"/>
                </a:lnTo>
                <a:lnTo>
                  <a:pt x="1022789" y="30857"/>
                </a:lnTo>
                <a:lnTo>
                  <a:pt x="1024500" y="30001"/>
                </a:lnTo>
                <a:lnTo>
                  <a:pt x="1026212" y="29145"/>
                </a:lnTo>
                <a:lnTo>
                  <a:pt x="1037340" y="24009"/>
                </a:lnTo>
                <a:lnTo>
                  <a:pt x="1038197" y="24009"/>
                </a:lnTo>
                <a:lnTo>
                  <a:pt x="1039052" y="24009"/>
                </a:lnTo>
                <a:lnTo>
                  <a:pt x="1051037" y="28289"/>
                </a:lnTo>
                <a:lnTo>
                  <a:pt x="1052749" y="29145"/>
                </a:lnTo>
                <a:lnTo>
                  <a:pt x="1054460" y="31713"/>
                </a:lnTo>
                <a:lnTo>
                  <a:pt x="1055317" y="34281"/>
                </a:lnTo>
                <a:lnTo>
                  <a:pt x="1056172" y="36849"/>
                </a:lnTo>
                <a:lnTo>
                  <a:pt x="1057883" y="41985"/>
                </a:lnTo>
                <a:lnTo>
                  <a:pt x="1064732" y="54825"/>
                </a:lnTo>
                <a:lnTo>
                  <a:pt x="1065588" y="56536"/>
                </a:lnTo>
                <a:lnTo>
                  <a:pt x="1070723" y="63385"/>
                </a:lnTo>
                <a:lnTo>
                  <a:pt x="1072437" y="65096"/>
                </a:lnTo>
                <a:lnTo>
                  <a:pt x="1074148" y="65953"/>
                </a:lnTo>
                <a:lnTo>
                  <a:pt x="1075860" y="66808"/>
                </a:lnTo>
                <a:lnTo>
                  <a:pt x="1076717" y="66808"/>
                </a:lnTo>
                <a:lnTo>
                  <a:pt x="1083563" y="75368"/>
                </a:lnTo>
                <a:lnTo>
                  <a:pt x="1091268" y="89065"/>
                </a:lnTo>
                <a:lnTo>
                  <a:pt x="1098117" y="107040"/>
                </a:lnTo>
                <a:lnTo>
                  <a:pt x="1098971" y="108752"/>
                </a:lnTo>
                <a:lnTo>
                  <a:pt x="1100683" y="122448"/>
                </a:lnTo>
                <a:lnTo>
                  <a:pt x="1100683" y="123304"/>
                </a:lnTo>
                <a:lnTo>
                  <a:pt x="1099828" y="137856"/>
                </a:lnTo>
                <a:lnTo>
                  <a:pt x="1098117" y="142136"/>
                </a:lnTo>
                <a:lnTo>
                  <a:pt x="1097260" y="145560"/>
                </a:lnTo>
                <a:lnTo>
                  <a:pt x="1097260" y="148128"/>
                </a:lnTo>
                <a:lnTo>
                  <a:pt x="1096403" y="163536"/>
                </a:lnTo>
                <a:lnTo>
                  <a:pt x="1097260" y="178944"/>
                </a:lnTo>
                <a:lnTo>
                  <a:pt x="1098117" y="182368"/>
                </a:lnTo>
                <a:lnTo>
                  <a:pt x="1098117" y="182368"/>
                </a:lnTo>
                <a:lnTo>
                  <a:pt x="1103251" y="181512"/>
                </a:lnTo>
                <a:lnTo>
                  <a:pt x="1105820" y="180656"/>
                </a:lnTo>
                <a:lnTo>
                  <a:pt x="1128077" y="174664"/>
                </a:lnTo>
                <a:lnTo>
                  <a:pt x="1128931" y="174664"/>
                </a:lnTo>
                <a:lnTo>
                  <a:pt x="1131500" y="174664"/>
                </a:lnTo>
                <a:lnTo>
                  <a:pt x="1145196" y="186648"/>
                </a:lnTo>
                <a:lnTo>
                  <a:pt x="1218811" y="249135"/>
                </a:lnTo>
                <a:lnTo>
                  <a:pt x="1222236" y="251704"/>
                </a:lnTo>
                <a:lnTo>
                  <a:pt x="1223091" y="251704"/>
                </a:lnTo>
                <a:lnTo>
                  <a:pt x="1227371" y="251704"/>
                </a:lnTo>
                <a:lnTo>
                  <a:pt x="1252196" y="254272"/>
                </a:lnTo>
                <a:lnTo>
                  <a:pt x="1253907" y="254272"/>
                </a:lnTo>
                <a:lnTo>
                  <a:pt x="1255619" y="253415"/>
                </a:lnTo>
                <a:lnTo>
                  <a:pt x="1276162" y="244000"/>
                </a:lnTo>
                <a:lnTo>
                  <a:pt x="1278730" y="242287"/>
                </a:lnTo>
                <a:lnTo>
                  <a:pt x="1280442" y="240575"/>
                </a:lnTo>
                <a:lnTo>
                  <a:pt x="1282156" y="238864"/>
                </a:lnTo>
                <a:lnTo>
                  <a:pt x="1284722" y="234584"/>
                </a:lnTo>
                <a:lnTo>
                  <a:pt x="1286436" y="232872"/>
                </a:lnTo>
                <a:lnTo>
                  <a:pt x="1287290" y="232015"/>
                </a:lnTo>
                <a:lnTo>
                  <a:pt x="1289002" y="230304"/>
                </a:lnTo>
                <a:lnTo>
                  <a:pt x="1294996" y="225168"/>
                </a:lnTo>
                <a:lnTo>
                  <a:pt x="1316395" y="213184"/>
                </a:lnTo>
                <a:lnTo>
                  <a:pt x="1318107" y="213184"/>
                </a:lnTo>
                <a:lnTo>
                  <a:pt x="1330090" y="212328"/>
                </a:lnTo>
                <a:lnTo>
                  <a:pt x="1339507" y="212328"/>
                </a:lnTo>
                <a:lnTo>
                  <a:pt x="1341219" y="212328"/>
                </a:lnTo>
                <a:lnTo>
                  <a:pt x="1346355" y="214896"/>
                </a:lnTo>
                <a:lnTo>
                  <a:pt x="1349778" y="218320"/>
                </a:lnTo>
                <a:lnTo>
                  <a:pt x="1352347" y="221744"/>
                </a:lnTo>
                <a:lnTo>
                  <a:pt x="1353202" y="223455"/>
                </a:lnTo>
                <a:lnTo>
                  <a:pt x="1354915" y="226024"/>
                </a:lnTo>
                <a:lnTo>
                  <a:pt x="1354915" y="226880"/>
                </a:lnTo>
                <a:lnTo>
                  <a:pt x="1354915" y="229448"/>
                </a:lnTo>
                <a:lnTo>
                  <a:pt x="1354915" y="232872"/>
                </a:lnTo>
                <a:lnTo>
                  <a:pt x="1354058" y="235440"/>
                </a:lnTo>
                <a:lnTo>
                  <a:pt x="1353202" y="237152"/>
                </a:lnTo>
                <a:lnTo>
                  <a:pt x="1351490" y="240575"/>
                </a:lnTo>
                <a:lnTo>
                  <a:pt x="1349778" y="243144"/>
                </a:lnTo>
                <a:lnTo>
                  <a:pt x="1344642" y="247424"/>
                </a:lnTo>
                <a:lnTo>
                  <a:pt x="1342930" y="249992"/>
                </a:lnTo>
                <a:lnTo>
                  <a:pt x="1342075" y="253415"/>
                </a:lnTo>
                <a:lnTo>
                  <a:pt x="1342075" y="255127"/>
                </a:lnTo>
                <a:lnTo>
                  <a:pt x="1342075" y="255984"/>
                </a:lnTo>
                <a:lnTo>
                  <a:pt x="1342930" y="258552"/>
                </a:lnTo>
                <a:lnTo>
                  <a:pt x="1343787" y="261119"/>
                </a:lnTo>
                <a:lnTo>
                  <a:pt x="1345498" y="263687"/>
                </a:lnTo>
                <a:lnTo>
                  <a:pt x="1347210" y="265399"/>
                </a:lnTo>
                <a:lnTo>
                  <a:pt x="1348067" y="266255"/>
                </a:lnTo>
                <a:lnTo>
                  <a:pt x="1349778" y="267112"/>
                </a:lnTo>
                <a:lnTo>
                  <a:pt x="1352347" y="267112"/>
                </a:lnTo>
                <a:lnTo>
                  <a:pt x="1353202" y="267112"/>
                </a:lnTo>
                <a:lnTo>
                  <a:pt x="1358338" y="265399"/>
                </a:lnTo>
                <a:lnTo>
                  <a:pt x="1359195" y="265399"/>
                </a:lnTo>
                <a:lnTo>
                  <a:pt x="1360050" y="265399"/>
                </a:lnTo>
                <a:lnTo>
                  <a:pt x="1366898" y="260264"/>
                </a:lnTo>
                <a:lnTo>
                  <a:pt x="1372035" y="252560"/>
                </a:lnTo>
                <a:lnTo>
                  <a:pt x="1372035" y="251704"/>
                </a:lnTo>
                <a:lnTo>
                  <a:pt x="1372035" y="250847"/>
                </a:lnTo>
                <a:lnTo>
                  <a:pt x="1372035" y="248280"/>
                </a:lnTo>
                <a:lnTo>
                  <a:pt x="1372035" y="239720"/>
                </a:lnTo>
                <a:lnTo>
                  <a:pt x="1372890" y="233728"/>
                </a:lnTo>
                <a:lnTo>
                  <a:pt x="1372890" y="232872"/>
                </a:lnTo>
                <a:lnTo>
                  <a:pt x="1373747" y="231160"/>
                </a:lnTo>
                <a:lnTo>
                  <a:pt x="1375458" y="228592"/>
                </a:lnTo>
                <a:lnTo>
                  <a:pt x="1384018" y="218320"/>
                </a:lnTo>
                <a:lnTo>
                  <a:pt x="1386587" y="215752"/>
                </a:lnTo>
                <a:lnTo>
                  <a:pt x="1389155" y="214040"/>
                </a:lnTo>
                <a:lnTo>
                  <a:pt x="1390010" y="214040"/>
                </a:lnTo>
                <a:lnTo>
                  <a:pt x="1390867" y="214040"/>
                </a:lnTo>
                <a:lnTo>
                  <a:pt x="1392578" y="214040"/>
                </a:lnTo>
                <a:lnTo>
                  <a:pt x="1396001" y="215752"/>
                </a:lnTo>
                <a:lnTo>
                  <a:pt x="1397715" y="215752"/>
                </a:lnTo>
                <a:lnTo>
                  <a:pt x="1400281" y="215752"/>
                </a:lnTo>
                <a:lnTo>
                  <a:pt x="1401995" y="215752"/>
                </a:lnTo>
                <a:lnTo>
                  <a:pt x="1406275" y="214040"/>
                </a:lnTo>
                <a:lnTo>
                  <a:pt x="1407130" y="213184"/>
                </a:lnTo>
                <a:lnTo>
                  <a:pt x="1409698" y="209760"/>
                </a:lnTo>
                <a:lnTo>
                  <a:pt x="1410555" y="206336"/>
                </a:lnTo>
                <a:lnTo>
                  <a:pt x="1411410" y="204624"/>
                </a:lnTo>
                <a:lnTo>
                  <a:pt x="1412267" y="202056"/>
                </a:lnTo>
                <a:lnTo>
                  <a:pt x="1413121" y="196064"/>
                </a:lnTo>
                <a:lnTo>
                  <a:pt x="1413121" y="192640"/>
                </a:lnTo>
                <a:lnTo>
                  <a:pt x="1413978" y="186648"/>
                </a:lnTo>
                <a:lnTo>
                  <a:pt x="1414835" y="184936"/>
                </a:lnTo>
                <a:lnTo>
                  <a:pt x="1415690" y="183224"/>
                </a:lnTo>
                <a:lnTo>
                  <a:pt x="1417401" y="181512"/>
                </a:lnTo>
                <a:lnTo>
                  <a:pt x="1419115" y="179800"/>
                </a:lnTo>
                <a:lnTo>
                  <a:pt x="1421681" y="178088"/>
                </a:lnTo>
                <a:lnTo>
                  <a:pt x="1422538" y="178088"/>
                </a:lnTo>
                <a:lnTo>
                  <a:pt x="1423395" y="178088"/>
                </a:lnTo>
                <a:lnTo>
                  <a:pt x="1437090" y="174664"/>
                </a:lnTo>
                <a:lnTo>
                  <a:pt x="1447361" y="167816"/>
                </a:lnTo>
                <a:lnTo>
                  <a:pt x="1466195" y="156688"/>
                </a:lnTo>
                <a:lnTo>
                  <a:pt x="1467049" y="156688"/>
                </a:lnTo>
                <a:lnTo>
                  <a:pt x="1467906" y="156688"/>
                </a:lnTo>
                <a:lnTo>
                  <a:pt x="1468761" y="156688"/>
                </a:lnTo>
                <a:lnTo>
                  <a:pt x="1469618" y="157544"/>
                </a:lnTo>
                <a:lnTo>
                  <a:pt x="1473041" y="160112"/>
                </a:lnTo>
                <a:lnTo>
                  <a:pt x="1476466" y="162680"/>
                </a:lnTo>
                <a:lnTo>
                  <a:pt x="1479035" y="162680"/>
                </a:lnTo>
                <a:lnTo>
                  <a:pt x="1479889" y="162680"/>
                </a:lnTo>
                <a:lnTo>
                  <a:pt x="1481601" y="162680"/>
                </a:lnTo>
                <a:lnTo>
                  <a:pt x="1482458" y="162680"/>
                </a:lnTo>
                <a:lnTo>
                  <a:pt x="1484169" y="161824"/>
                </a:lnTo>
                <a:lnTo>
                  <a:pt x="1487595" y="160112"/>
                </a:lnTo>
                <a:lnTo>
                  <a:pt x="1503858" y="148984"/>
                </a:lnTo>
                <a:lnTo>
                  <a:pt x="1505569" y="148128"/>
                </a:lnTo>
                <a:lnTo>
                  <a:pt x="1507281" y="146416"/>
                </a:lnTo>
                <a:lnTo>
                  <a:pt x="1507281" y="145560"/>
                </a:lnTo>
                <a:lnTo>
                  <a:pt x="1508138" y="143848"/>
                </a:lnTo>
                <a:lnTo>
                  <a:pt x="1508994" y="140424"/>
                </a:lnTo>
                <a:lnTo>
                  <a:pt x="1509849" y="137856"/>
                </a:lnTo>
                <a:lnTo>
                  <a:pt x="1510706" y="136144"/>
                </a:lnTo>
                <a:lnTo>
                  <a:pt x="1512418" y="133576"/>
                </a:lnTo>
                <a:lnTo>
                  <a:pt x="1513274" y="132720"/>
                </a:lnTo>
                <a:lnTo>
                  <a:pt x="1515841" y="131008"/>
                </a:lnTo>
                <a:lnTo>
                  <a:pt x="1536386" y="119024"/>
                </a:lnTo>
                <a:lnTo>
                  <a:pt x="1538097" y="118168"/>
                </a:lnTo>
                <a:lnTo>
                  <a:pt x="1540666" y="118168"/>
                </a:lnTo>
                <a:lnTo>
                  <a:pt x="1541521" y="118168"/>
                </a:lnTo>
                <a:lnTo>
                  <a:pt x="1543234" y="119024"/>
                </a:lnTo>
                <a:lnTo>
                  <a:pt x="1544089" y="119880"/>
                </a:lnTo>
                <a:lnTo>
                  <a:pt x="1558640" y="123304"/>
                </a:lnTo>
                <a:lnTo>
                  <a:pt x="1582609" y="106185"/>
                </a:lnTo>
                <a:lnTo>
                  <a:pt x="1583466" y="104472"/>
                </a:lnTo>
                <a:lnTo>
                  <a:pt x="1587746" y="97625"/>
                </a:lnTo>
                <a:lnTo>
                  <a:pt x="1588600" y="95913"/>
                </a:lnTo>
                <a:lnTo>
                  <a:pt x="1589457" y="93345"/>
                </a:lnTo>
                <a:lnTo>
                  <a:pt x="1590314" y="89065"/>
                </a:lnTo>
                <a:lnTo>
                  <a:pt x="1590314" y="88208"/>
                </a:lnTo>
                <a:lnTo>
                  <a:pt x="1592026" y="68521"/>
                </a:lnTo>
                <a:lnTo>
                  <a:pt x="1592026" y="67665"/>
                </a:lnTo>
                <a:lnTo>
                  <a:pt x="1592026" y="63385"/>
                </a:lnTo>
                <a:lnTo>
                  <a:pt x="1592026" y="61673"/>
                </a:lnTo>
                <a:lnTo>
                  <a:pt x="1592026" y="55681"/>
                </a:lnTo>
                <a:lnTo>
                  <a:pt x="1592026" y="54825"/>
                </a:lnTo>
                <a:lnTo>
                  <a:pt x="1592880" y="53113"/>
                </a:lnTo>
                <a:lnTo>
                  <a:pt x="1595449" y="49689"/>
                </a:lnTo>
                <a:lnTo>
                  <a:pt x="1596306" y="48833"/>
                </a:lnTo>
                <a:lnTo>
                  <a:pt x="1598874" y="46265"/>
                </a:lnTo>
                <a:lnTo>
                  <a:pt x="1599729" y="45409"/>
                </a:lnTo>
                <a:lnTo>
                  <a:pt x="1602297" y="43696"/>
                </a:lnTo>
                <a:lnTo>
                  <a:pt x="1605720" y="41985"/>
                </a:lnTo>
                <a:lnTo>
                  <a:pt x="1610000" y="40273"/>
                </a:lnTo>
                <a:lnTo>
                  <a:pt x="1612569" y="39417"/>
                </a:lnTo>
                <a:lnTo>
                  <a:pt x="1629688" y="39417"/>
                </a:lnTo>
                <a:lnTo>
                  <a:pt x="1643385" y="35137"/>
                </a:lnTo>
                <a:lnTo>
                  <a:pt x="1646808" y="31713"/>
                </a:lnTo>
                <a:lnTo>
                  <a:pt x="1664785" y="18873"/>
                </a:lnTo>
                <a:lnTo>
                  <a:pt x="1665640" y="18873"/>
                </a:lnTo>
                <a:lnTo>
                  <a:pt x="1673345" y="15449"/>
                </a:lnTo>
                <a:lnTo>
                  <a:pt x="1675057" y="15449"/>
                </a:lnTo>
                <a:lnTo>
                  <a:pt x="1675913" y="15449"/>
                </a:lnTo>
                <a:lnTo>
                  <a:pt x="1676768" y="15449"/>
                </a:lnTo>
                <a:lnTo>
                  <a:pt x="1684473" y="15449"/>
                </a:lnTo>
                <a:lnTo>
                  <a:pt x="1697313" y="12881"/>
                </a:lnTo>
                <a:lnTo>
                  <a:pt x="1699025" y="12881"/>
                </a:lnTo>
                <a:lnTo>
                  <a:pt x="1699880" y="12025"/>
                </a:lnTo>
                <a:lnTo>
                  <a:pt x="1699880" y="11169"/>
                </a:lnTo>
                <a:lnTo>
                  <a:pt x="1701593" y="-815"/>
                </a:lnTo>
                <a:lnTo>
                  <a:pt x="1708440" y="6033"/>
                </a:lnTo>
                <a:lnTo>
                  <a:pt x="1710153" y="7745"/>
                </a:lnTo>
                <a:lnTo>
                  <a:pt x="1713576" y="9457"/>
                </a:lnTo>
                <a:lnTo>
                  <a:pt x="1717000" y="10313"/>
                </a:lnTo>
                <a:lnTo>
                  <a:pt x="1722136" y="10313"/>
                </a:lnTo>
                <a:lnTo>
                  <a:pt x="1723848" y="10313"/>
                </a:lnTo>
                <a:lnTo>
                  <a:pt x="1725560" y="10313"/>
                </a:lnTo>
                <a:lnTo>
                  <a:pt x="1727273" y="9457"/>
                </a:lnTo>
                <a:lnTo>
                  <a:pt x="1730696" y="7745"/>
                </a:lnTo>
                <a:lnTo>
                  <a:pt x="1734119" y="6033"/>
                </a:lnTo>
                <a:lnTo>
                  <a:pt x="1735833" y="6033"/>
                </a:lnTo>
                <a:lnTo>
                  <a:pt x="1737545" y="6033"/>
                </a:lnTo>
                <a:lnTo>
                  <a:pt x="1739256" y="6033"/>
                </a:lnTo>
                <a:lnTo>
                  <a:pt x="1740968" y="6033"/>
                </a:lnTo>
                <a:lnTo>
                  <a:pt x="1742679" y="7745"/>
                </a:lnTo>
                <a:lnTo>
                  <a:pt x="1742679" y="9457"/>
                </a:lnTo>
                <a:lnTo>
                  <a:pt x="1742679" y="11169"/>
                </a:lnTo>
                <a:lnTo>
                  <a:pt x="1742679" y="14593"/>
                </a:lnTo>
                <a:lnTo>
                  <a:pt x="1743536" y="18017"/>
                </a:lnTo>
                <a:lnTo>
                  <a:pt x="1754665" y="28289"/>
                </a:lnTo>
                <a:lnTo>
                  <a:pt x="1756376" y="29145"/>
                </a:lnTo>
                <a:lnTo>
                  <a:pt x="1764936" y="32569"/>
                </a:lnTo>
                <a:lnTo>
                  <a:pt x="1768359" y="32569"/>
                </a:lnTo>
                <a:lnTo>
                  <a:pt x="1770073" y="31713"/>
                </a:lnTo>
                <a:lnTo>
                  <a:pt x="1775208" y="30857"/>
                </a:lnTo>
                <a:lnTo>
                  <a:pt x="1788904" y="31713"/>
                </a:lnTo>
                <a:lnTo>
                  <a:pt x="1808593" y="41129"/>
                </a:lnTo>
                <a:lnTo>
                  <a:pt x="1810304" y="41985"/>
                </a:lnTo>
                <a:lnTo>
                  <a:pt x="1812016" y="43696"/>
                </a:lnTo>
                <a:lnTo>
                  <a:pt x="1813727" y="45409"/>
                </a:lnTo>
                <a:lnTo>
                  <a:pt x="1814584" y="47121"/>
                </a:lnTo>
                <a:lnTo>
                  <a:pt x="1815439" y="49689"/>
                </a:lnTo>
                <a:lnTo>
                  <a:pt x="1814584" y="53113"/>
                </a:lnTo>
                <a:lnTo>
                  <a:pt x="1805167" y="83073"/>
                </a:lnTo>
                <a:lnTo>
                  <a:pt x="1797464" y="96768"/>
                </a:lnTo>
                <a:lnTo>
                  <a:pt x="1797464" y="98480"/>
                </a:lnTo>
                <a:lnTo>
                  <a:pt x="1798319" y="100192"/>
                </a:lnTo>
                <a:lnTo>
                  <a:pt x="1809447" y="116456"/>
                </a:lnTo>
                <a:lnTo>
                  <a:pt x="1810304" y="118168"/>
                </a:lnTo>
                <a:lnTo>
                  <a:pt x="1815439" y="121592"/>
                </a:lnTo>
                <a:lnTo>
                  <a:pt x="1826567" y="137856"/>
                </a:lnTo>
                <a:lnTo>
                  <a:pt x="1833416" y="156688"/>
                </a:lnTo>
                <a:lnTo>
                  <a:pt x="1842833" y="184080"/>
                </a:lnTo>
                <a:lnTo>
                  <a:pt x="1843687" y="187504"/>
                </a:lnTo>
                <a:lnTo>
                  <a:pt x="1843687" y="197776"/>
                </a:lnTo>
                <a:lnTo>
                  <a:pt x="1844544" y="205480"/>
                </a:lnTo>
                <a:lnTo>
                  <a:pt x="1845399" y="210616"/>
                </a:lnTo>
                <a:lnTo>
                  <a:pt x="1846256" y="212328"/>
                </a:lnTo>
                <a:lnTo>
                  <a:pt x="1847113" y="214040"/>
                </a:lnTo>
                <a:lnTo>
                  <a:pt x="1847967" y="215752"/>
                </a:lnTo>
                <a:lnTo>
                  <a:pt x="1851392" y="219176"/>
                </a:lnTo>
                <a:lnTo>
                  <a:pt x="1853959" y="222600"/>
                </a:lnTo>
                <a:lnTo>
                  <a:pt x="1854816" y="224312"/>
                </a:lnTo>
                <a:lnTo>
                  <a:pt x="1855672" y="226024"/>
                </a:lnTo>
                <a:lnTo>
                  <a:pt x="1855672" y="227735"/>
                </a:lnTo>
                <a:lnTo>
                  <a:pt x="1854816" y="229448"/>
                </a:lnTo>
                <a:lnTo>
                  <a:pt x="1852247" y="232872"/>
                </a:lnTo>
                <a:lnTo>
                  <a:pt x="1848824" y="236295"/>
                </a:lnTo>
                <a:lnTo>
                  <a:pt x="1845399" y="238008"/>
                </a:lnTo>
                <a:lnTo>
                  <a:pt x="1843687" y="238864"/>
                </a:lnTo>
                <a:lnTo>
                  <a:pt x="1841976" y="239720"/>
                </a:lnTo>
                <a:lnTo>
                  <a:pt x="1840264" y="241432"/>
                </a:lnTo>
                <a:lnTo>
                  <a:pt x="1838553" y="243144"/>
                </a:lnTo>
                <a:lnTo>
                  <a:pt x="1838553" y="244855"/>
                </a:lnTo>
                <a:lnTo>
                  <a:pt x="1841119" y="255127"/>
                </a:lnTo>
                <a:lnTo>
                  <a:pt x="1841976" y="258552"/>
                </a:lnTo>
                <a:lnTo>
                  <a:pt x="1842833" y="260264"/>
                </a:lnTo>
                <a:lnTo>
                  <a:pt x="1843687" y="261975"/>
                </a:lnTo>
                <a:lnTo>
                  <a:pt x="1847113" y="267112"/>
                </a:lnTo>
                <a:lnTo>
                  <a:pt x="1847967" y="268824"/>
                </a:lnTo>
                <a:lnTo>
                  <a:pt x="1848824" y="272247"/>
                </a:lnTo>
                <a:lnTo>
                  <a:pt x="1849679" y="273959"/>
                </a:lnTo>
                <a:lnTo>
                  <a:pt x="1849679" y="276527"/>
                </a:lnTo>
                <a:lnTo>
                  <a:pt x="1849679" y="278239"/>
                </a:lnTo>
                <a:lnTo>
                  <a:pt x="1841976" y="309055"/>
                </a:lnTo>
                <a:lnTo>
                  <a:pt x="1841119" y="310767"/>
                </a:lnTo>
                <a:lnTo>
                  <a:pt x="1838553" y="314191"/>
                </a:lnTo>
                <a:lnTo>
                  <a:pt x="1835984" y="317615"/>
                </a:lnTo>
                <a:lnTo>
                  <a:pt x="1835127" y="320183"/>
                </a:lnTo>
                <a:lnTo>
                  <a:pt x="1835127" y="321895"/>
                </a:lnTo>
                <a:lnTo>
                  <a:pt x="1835127" y="332167"/>
                </a:lnTo>
                <a:lnTo>
                  <a:pt x="1838553" y="372399"/>
                </a:lnTo>
                <a:lnTo>
                  <a:pt x="1847113" y="393799"/>
                </a:lnTo>
                <a:lnTo>
                  <a:pt x="1848824" y="396367"/>
                </a:lnTo>
                <a:lnTo>
                  <a:pt x="1850536" y="398079"/>
                </a:lnTo>
                <a:lnTo>
                  <a:pt x="1852247" y="399791"/>
                </a:lnTo>
                <a:lnTo>
                  <a:pt x="1853959" y="401503"/>
                </a:lnTo>
                <a:lnTo>
                  <a:pt x="1855672" y="402359"/>
                </a:lnTo>
                <a:lnTo>
                  <a:pt x="1859096" y="403215"/>
                </a:lnTo>
                <a:lnTo>
                  <a:pt x="1860807" y="404071"/>
                </a:lnTo>
                <a:lnTo>
                  <a:pt x="1862519" y="405783"/>
                </a:lnTo>
                <a:lnTo>
                  <a:pt x="1865087" y="410063"/>
                </a:lnTo>
                <a:lnTo>
                  <a:pt x="1866799" y="412631"/>
                </a:lnTo>
                <a:lnTo>
                  <a:pt x="1867656" y="414343"/>
                </a:lnTo>
                <a:lnTo>
                  <a:pt x="1877927" y="447726"/>
                </a:lnTo>
                <a:lnTo>
                  <a:pt x="1879639" y="459711"/>
                </a:lnTo>
                <a:lnTo>
                  <a:pt x="1879639" y="463990"/>
                </a:lnTo>
                <a:lnTo>
                  <a:pt x="1878784" y="465703"/>
                </a:lnTo>
                <a:lnTo>
                  <a:pt x="1877927" y="467414"/>
                </a:lnTo>
                <a:lnTo>
                  <a:pt x="1873647" y="472550"/>
                </a:lnTo>
                <a:lnTo>
                  <a:pt x="1867656" y="479398"/>
                </a:lnTo>
                <a:lnTo>
                  <a:pt x="1865944" y="479398"/>
                </a:lnTo>
                <a:lnTo>
                  <a:pt x="1863376" y="479398"/>
                </a:lnTo>
                <a:lnTo>
                  <a:pt x="1861664" y="479398"/>
                </a:lnTo>
                <a:lnTo>
                  <a:pt x="1859096" y="476830"/>
                </a:lnTo>
                <a:lnTo>
                  <a:pt x="1857384" y="476830"/>
                </a:lnTo>
                <a:lnTo>
                  <a:pt x="1853959" y="475974"/>
                </a:lnTo>
                <a:lnTo>
                  <a:pt x="1848824" y="474263"/>
                </a:lnTo>
                <a:lnTo>
                  <a:pt x="1847113" y="475118"/>
                </a:lnTo>
                <a:lnTo>
                  <a:pt x="1846256" y="476830"/>
                </a:lnTo>
                <a:lnTo>
                  <a:pt x="1845399" y="482822"/>
                </a:lnTo>
                <a:lnTo>
                  <a:pt x="1845399" y="487102"/>
                </a:lnTo>
                <a:lnTo>
                  <a:pt x="1845399" y="489670"/>
                </a:lnTo>
                <a:lnTo>
                  <a:pt x="1846256" y="491382"/>
                </a:lnTo>
                <a:lnTo>
                  <a:pt x="1847113" y="493094"/>
                </a:lnTo>
                <a:lnTo>
                  <a:pt x="1871936" y="512782"/>
                </a:lnTo>
                <a:lnTo>
                  <a:pt x="1895904" y="535038"/>
                </a:lnTo>
                <a:lnTo>
                  <a:pt x="1897615" y="535894"/>
                </a:lnTo>
                <a:lnTo>
                  <a:pt x="1899327" y="535894"/>
                </a:lnTo>
                <a:lnTo>
                  <a:pt x="1902752" y="535894"/>
                </a:lnTo>
                <a:lnTo>
                  <a:pt x="1904464" y="536750"/>
                </a:lnTo>
                <a:lnTo>
                  <a:pt x="1923295" y="549590"/>
                </a:lnTo>
                <a:lnTo>
                  <a:pt x="1925864" y="551302"/>
                </a:lnTo>
                <a:lnTo>
                  <a:pt x="1939558" y="566710"/>
                </a:lnTo>
                <a:lnTo>
                  <a:pt x="1940415" y="568422"/>
                </a:lnTo>
                <a:lnTo>
                  <a:pt x="1942984" y="574414"/>
                </a:lnTo>
                <a:lnTo>
                  <a:pt x="1944695" y="578694"/>
                </a:lnTo>
                <a:lnTo>
                  <a:pt x="1946407" y="582974"/>
                </a:lnTo>
                <a:lnTo>
                  <a:pt x="1947264" y="585542"/>
                </a:lnTo>
                <a:lnTo>
                  <a:pt x="1948118" y="588110"/>
                </a:lnTo>
                <a:lnTo>
                  <a:pt x="1948975" y="588110"/>
                </a:lnTo>
                <a:lnTo>
                  <a:pt x="1950687" y="588966"/>
                </a:lnTo>
                <a:lnTo>
                  <a:pt x="1952398" y="588966"/>
                </a:lnTo>
                <a:lnTo>
                  <a:pt x="1954967" y="588966"/>
                </a:lnTo>
                <a:lnTo>
                  <a:pt x="1957535" y="588966"/>
                </a:lnTo>
                <a:lnTo>
                  <a:pt x="1959247" y="588110"/>
                </a:lnTo>
                <a:lnTo>
                  <a:pt x="1960103" y="588110"/>
                </a:lnTo>
                <a:lnTo>
                  <a:pt x="1962672" y="587253"/>
                </a:lnTo>
                <a:lnTo>
                  <a:pt x="1965238" y="586398"/>
                </a:lnTo>
                <a:lnTo>
                  <a:pt x="1968663" y="585542"/>
                </a:lnTo>
                <a:lnTo>
                  <a:pt x="1970375" y="585542"/>
                </a:lnTo>
                <a:lnTo>
                  <a:pt x="1972087" y="585542"/>
                </a:lnTo>
                <a:lnTo>
                  <a:pt x="1992632" y="594102"/>
                </a:lnTo>
                <a:lnTo>
                  <a:pt x="1994343" y="594958"/>
                </a:lnTo>
                <a:lnTo>
                  <a:pt x="1995198" y="595813"/>
                </a:lnTo>
                <a:lnTo>
                  <a:pt x="1994343" y="593246"/>
                </a:lnTo>
                <a:lnTo>
                  <a:pt x="1990918" y="574414"/>
                </a:lnTo>
                <a:lnTo>
                  <a:pt x="1990918" y="572702"/>
                </a:lnTo>
                <a:lnTo>
                  <a:pt x="1991775" y="569278"/>
                </a:lnTo>
                <a:lnTo>
                  <a:pt x="1994343" y="564998"/>
                </a:lnTo>
                <a:lnTo>
                  <a:pt x="1996912" y="559006"/>
                </a:lnTo>
                <a:lnTo>
                  <a:pt x="1999478" y="550446"/>
                </a:lnTo>
                <a:lnTo>
                  <a:pt x="2002046" y="535038"/>
                </a:lnTo>
                <a:lnTo>
                  <a:pt x="2002046" y="533326"/>
                </a:lnTo>
                <a:lnTo>
                  <a:pt x="2002046" y="531614"/>
                </a:lnTo>
                <a:lnTo>
                  <a:pt x="2001192" y="528190"/>
                </a:lnTo>
                <a:lnTo>
                  <a:pt x="1999478" y="523054"/>
                </a:lnTo>
                <a:lnTo>
                  <a:pt x="1998623" y="515350"/>
                </a:lnTo>
                <a:lnTo>
                  <a:pt x="1998623" y="513638"/>
                </a:lnTo>
                <a:lnTo>
                  <a:pt x="1999478" y="510214"/>
                </a:lnTo>
                <a:lnTo>
                  <a:pt x="2004615" y="488814"/>
                </a:lnTo>
                <a:lnTo>
                  <a:pt x="2006326" y="483678"/>
                </a:lnTo>
                <a:lnTo>
                  <a:pt x="2007183" y="481966"/>
                </a:lnTo>
                <a:lnTo>
                  <a:pt x="2015743" y="470838"/>
                </a:lnTo>
                <a:lnTo>
                  <a:pt x="2016598" y="469983"/>
                </a:lnTo>
                <a:lnTo>
                  <a:pt x="2017455" y="469126"/>
                </a:lnTo>
                <a:lnTo>
                  <a:pt x="2020023" y="467414"/>
                </a:lnTo>
                <a:lnTo>
                  <a:pt x="2028583" y="463134"/>
                </a:lnTo>
                <a:lnTo>
                  <a:pt x="2030295" y="462278"/>
                </a:lnTo>
                <a:lnTo>
                  <a:pt x="2032006" y="462278"/>
                </a:lnTo>
                <a:lnTo>
                  <a:pt x="2034575" y="462278"/>
                </a:lnTo>
                <a:lnTo>
                  <a:pt x="2036286" y="462278"/>
                </a:lnTo>
                <a:lnTo>
                  <a:pt x="2049126" y="457143"/>
                </a:lnTo>
                <a:lnTo>
                  <a:pt x="2050838" y="456286"/>
                </a:lnTo>
                <a:lnTo>
                  <a:pt x="2052551" y="455431"/>
                </a:lnTo>
                <a:lnTo>
                  <a:pt x="2053406" y="453718"/>
                </a:lnTo>
                <a:lnTo>
                  <a:pt x="2054263" y="452006"/>
                </a:lnTo>
                <a:lnTo>
                  <a:pt x="2055118" y="450294"/>
                </a:lnTo>
                <a:lnTo>
                  <a:pt x="2055975" y="446871"/>
                </a:lnTo>
                <a:lnTo>
                  <a:pt x="2056831" y="445158"/>
                </a:lnTo>
                <a:lnTo>
                  <a:pt x="2058543" y="445158"/>
                </a:lnTo>
                <a:lnTo>
                  <a:pt x="2069671" y="444303"/>
                </a:lnTo>
                <a:lnTo>
                  <a:pt x="2072238" y="444303"/>
                </a:lnTo>
                <a:lnTo>
                  <a:pt x="2073951" y="444303"/>
                </a:lnTo>
                <a:lnTo>
                  <a:pt x="2075663" y="444303"/>
                </a:lnTo>
                <a:lnTo>
                  <a:pt x="2103911" y="453718"/>
                </a:lnTo>
                <a:lnTo>
                  <a:pt x="2105623" y="454574"/>
                </a:lnTo>
                <a:lnTo>
                  <a:pt x="2123597" y="475118"/>
                </a:lnTo>
                <a:lnTo>
                  <a:pt x="2124454" y="475974"/>
                </a:lnTo>
                <a:lnTo>
                  <a:pt x="2129591" y="487958"/>
                </a:lnTo>
                <a:lnTo>
                  <a:pt x="2130446" y="491382"/>
                </a:lnTo>
                <a:lnTo>
                  <a:pt x="2131303" y="496518"/>
                </a:lnTo>
                <a:lnTo>
                  <a:pt x="2131303" y="499086"/>
                </a:lnTo>
                <a:lnTo>
                  <a:pt x="2132157" y="500798"/>
                </a:lnTo>
                <a:lnTo>
                  <a:pt x="2133014" y="502510"/>
                </a:lnTo>
                <a:lnTo>
                  <a:pt x="2134726" y="503366"/>
                </a:lnTo>
                <a:lnTo>
                  <a:pt x="2136437" y="503366"/>
                </a:lnTo>
                <a:lnTo>
                  <a:pt x="2152702" y="505078"/>
                </a:lnTo>
                <a:lnTo>
                  <a:pt x="2154414" y="505078"/>
                </a:lnTo>
                <a:lnTo>
                  <a:pt x="2166397" y="500798"/>
                </a:lnTo>
                <a:lnTo>
                  <a:pt x="2174957" y="493950"/>
                </a:lnTo>
                <a:lnTo>
                  <a:pt x="2177525" y="487958"/>
                </a:lnTo>
                <a:lnTo>
                  <a:pt x="2178382" y="486246"/>
                </a:lnTo>
                <a:lnTo>
                  <a:pt x="2180094" y="485390"/>
                </a:lnTo>
                <a:lnTo>
                  <a:pt x="2181805" y="484534"/>
                </a:lnTo>
                <a:lnTo>
                  <a:pt x="2185231" y="483678"/>
                </a:lnTo>
                <a:lnTo>
                  <a:pt x="2188654" y="482822"/>
                </a:lnTo>
                <a:lnTo>
                  <a:pt x="2200637" y="479398"/>
                </a:lnTo>
                <a:lnTo>
                  <a:pt x="2202351" y="478543"/>
                </a:lnTo>
                <a:lnTo>
                  <a:pt x="2204917" y="476830"/>
                </a:lnTo>
                <a:lnTo>
                  <a:pt x="2205774" y="475118"/>
                </a:lnTo>
                <a:lnTo>
                  <a:pt x="2206631" y="473406"/>
                </a:lnTo>
                <a:lnTo>
                  <a:pt x="2206631" y="469983"/>
                </a:lnTo>
                <a:lnTo>
                  <a:pt x="2206631" y="468270"/>
                </a:lnTo>
                <a:lnTo>
                  <a:pt x="2205774" y="466558"/>
                </a:lnTo>
                <a:lnTo>
                  <a:pt x="2204917" y="464846"/>
                </a:lnTo>
                <a:lnTo>
                  <a:pt x="2201494" y="461423"/>
                </a:lnTo>
                <a:lnTo>
                  <a:pt x="2198071" y="457998"/>
                </a:lnTo>
                <a:lnTo>
                  <a:pt x="2194645" y="454574"/>
                </a:lnTo>
                <a:lnTo>
                  <a:pt x="2193791" y="452863"/>
                </a:lnTo>
                <a:lnTo>
                  <a:pt x="2192077" y="448583"/>
                </a:lnTo>
                <a:lnTo>
                  <a:pt x="2192077" y="446871"/>
                </a:lnTo>
                <a:lnTo>
                  <a:pt x="2192077" y="445158"/>
                </a:lnTo>
                <a:lnTo>
                  <a:pt x="2192934" y="439166"/>
                </a:lnTo>
                <a:lnTo>
                  <a:pt x="2193791" y="435743"/>
                </a:lnTo>
                <a:lnTo>
                  <a:pt x="2197214" y="426326"/>
                </a:lnTo>
                <a:lnTo>
                  <a:pt x="2199782" y="421191"/>
                </a:lnTo>
                <a:lnTo>
                  <a:pt x="2203205" y="413487"/>
                </a:lnTo>
                <a:lnTo>
                  <a:pt x="2204062" y="411774"/>
                </a:lnTo>
                <a:lnTo>
                  <a:pt x="2204062" y="410063"/>
                </a:lnTo>
                <a:lnTo>
                  <a:pt x="2204062" y="406639"/>
                </a:lnTo>
                <a:lnTo>
                  <a:pt x="2204062" y="403215"/>
                </a:lnTo>
                <a:lnTo>
                  <a:pt x="2204062" y="399791"/>
                </a:lnTo>
                <a:lnTo>
                  <a:pt x="2204917" y="398079"/>
                </a:lnTo>
                <a:lnTo>
                  <a:pt x="2216045" y="376679"/>
                </a:lnTo>
                <a:lnTo>
                  <a:pt x="2222037" y="366407"/>
                </a:lnTo>
                <a:lnTo>
                  <a:pt x="2232310" y="351855"/>
                </a:lnTo>
                <a:lnTo>
                  <a:pt x="2244294" y="335591"/>
                </a:lnTo>
                <a:lnTo>
                  <a:pt x="2246862" y="332167"/>
                </a:lnTo>
                <a:lnTo>
                  <a:pt x="2246862" y="328743"/>
                </a:lnTo>
                <a:lnTo>
                  <a:pt x="2246862" y="325319"/>
                </a:lnTo>
                <a:lnTo>
                  <a:pt x="2281956" y="325319"/>
                </a:lnTo>
                <a:lnTo>
                  <a:pt x="2341876" y="325319"/>
                </a:lnTo>
                <a:lnTo>
                  <a:pt x="2422341" y="325319"/>
                </a:lnTo>
                <a:lnTo>
                  <a:pt x="2442029" y="354423"/>
                </a:lnTo>
                <a:lnTo>
                  <a:pt x="2444596" y="375823"/>
                </a:lnTo>
                <a:lnTo>
                  <a:pt x="2443741" y="377535"/>
                </a:lnTo>
                <a:lnTo>
                  <a:pt x="2442029" y="380959"/>
                </a:lnTo>
                <a:lnTo>
                  <a:pt x="2441172" y="385239"/>
                </a:lnTo>
                <a:lnTo>
                  <a:pt x="2439461" y="392087"/>
                </a:lnTo>
                <a:lnTo>
                  <a:pt x="2439461" y="395511"/>
                </a:lnTo>
                <a:lnTo>
                  <a:pt x="2440316" y="401503"/>
                </a:lnTo>
                <a:lnTo>
                  <a:pt x="2441172" y="407494"/>
                </a:lnTo>
                <a:lnTo>
                  <a:pt x="2442029" y="416054"/>
                </a:lnTo>
                <a:lnTo>
                  <a:pt x="2442884" y="420334"/>
                </a:lnTo>
                <a:lnTo>
                  <a:pt x="2444596" y="423759"/>
                </a:lnTo>
                <a:lnTo>
                  <a:pt x="2448021" y="426326"/>
                </a:lnTo>
                <a:lnTo>
                  <a:pt x="2449732" y="428039"/>
                </a:lnTo>
                <a:lnTo>
                  <a:pt x="2453156" y="429751"/>
                </a:lnTo>
                <a:lnTo>
                  <a:pt x="2458292" y="431463"/>
                </a:lnTo>
                <a:lnTo>
                  <a:pt x="2461715" y="433174"/>
                </a:lnTo>
                <a:lnTo>
                  <a:pt x="2463429" y="434031"/>
                </a:lnTo>
                <a:lnTo>
                  <a:pt x="2464284" y="435743"/>
                </a:lnTo>
                <a:lnTo>
                  <a:pt x="2464284" y="437454"/>
                </a:lnTo>
                <a:lnTo>
                  <a:pt x="2463429" y="439166"/>
                </a:lnTo>
                <a:lnTo>
                  <a:pt x="2460861" y="442591"/>
                </a:lnTo>
                <a:lnTo>
                  <a:pt x="2460004" y="445158"/>
                </a:lnTo>
                <a:lnTo>
                  <a:pt x="2459149" y="446871"/>
                </a:lnTo>
                <a:lnTo>
                  <a:pt x="2458292" y="461423"/>
                </a:lnTo>
                <a:lnTo>
                  <a:pt x="2458292" y="465703"/>
                </a:lnTo>
                <a:lnTo>
                  <a:pt x="2459149" y="467414"/>
                </a:lnTo>
                <a:lnTo>
                  <a:pt x="2460004" y="469126"/>
                </a:lnTo>
                <a:lnTo>
                  <a:pt x="2462572" y="472550"/>
                </a:lnTo>
                <a:lnTo>
                  <a:pt x="2466852" y="477686"/>
                </a:lnTo>
                <a:lnTo>
                  <a:pt x="2477124" y="487958"/>
                </a:lnTo>
                <a:lnTo>
                  <a:pt x="2478835" y="489670"/>
                </a:lnTo>
                <a:lnTo>
                  <a:pt x="2481404" y="490526"/>
                </a:lnTo>
                <a:lnTo>
                  <a:pt x="2483115" y="490526"/>
                </a:lnTo>
                <a:lnTo>
                  <a:pt x="2488252" y="487958"/>
                </a:lnTo>
                <a:lnTo>
                  <a:pt x="2490821" y="487958"/>
                </a:lnTo>
                <a:lnTo>
                  <a:pt x="2507940" y="499942"/>
                </a:lnTo>
                <a:lnTo>
                  <a:pt x="2509652" y="501654"/>
                </a:lnTo>
                <a:lnTo>
                  <a:pt x="2514789" y="518774"/>
                </a:lnTo>
                <a:lnTo>
                  <a:pt x="2514789" y="520486"/>
                </a:lnTo>
                <a:lnTo>
                  <a:pt x="2514789" y="523910"/>
                </a:lnTo>
                <a:lnTo>
                  <a:pt x="2514789" y="529046"/>
                </a:lnTo>
                <a:lnTo>
                  <a:pt x="2515644" y="530758"/>
                </a:lnTo>
                <a:lnTo>
                  <a:pt x="2518212" y="534182"/>
                </a:lnTo>
                <a:lnTo>
                  <a:pt x="2528484" y="544454"/>
                </a:lnTo>
                <a:lnTo>
                  <a:pt x="2554163" y="564998"/>
                </a:lnTo>
                <a:lnTo>
                  <a:pt x="2567003" y="574414"/>
                </a:lnTo>
                <a:lnTo>
                  <a:pt x="2571283" y="576982"/>
                </a:lnTo>
                <a:lnTo>
                  <a:pt x="2580700" y="581262"/>
                </a:lnTo>
                <a:lnTo>
                  <a:pt x="2589260" y="585542"/>
                </a:lnTo>
                <a:lnTo>
                  <a:pt x="2614940" y="600093"/>
                </a:lnTo>
                <a:lnTo>
                  <a:pt x="2616651" y="601806"/>
                </a:lnTo>
                <a:lnTo>
                  <a:pt x="2618363" y="604373"/>
                </a:lnTo>
                <a:lnTo>
                  <a:pt x="2621788" y="610365"/>
                </a:lnTo>
                <a:lnTo>
                  <a:pt x="2622643" y="612078"/>
                </a:lnTo>
                <a:lnTo>
                  <a:pt x="2624355" y="613790"/>
                </a:lnTo>
                <a:lnTo>
                  <a:pt x="2635483" y="622350"/>
                </a:lnTo>
                <a:lnTo>
                  <a:pt x="2637194" y="623205"/>
                </a:lnTo>
                <a:lnTo>
                  <a:pt x="2642331" y="624917"/>
                </a:lnTo>
                <a:lnTo>
                  <a:pt x="2650034" y="627485"/>
                </a:lnTo>
                <a:lnTo>
                  <a:pt x="2655171" y="630053"/>
                </a:lnTo>
                <a:lnTo>
                  <a:pt x="2665443" y="636045"/>
                </a:lnTo>
                <a:lnTo>
                  <a:pt x="2668011" y="638613"/>
                </a:lnTo>
                <a:lnTo>
                  <a:pt x="2669723" y="640325"/>
                </a:lnTo>
                <a:lnTo>
                  <a:pt x="2671434" y="641182"/>
                </a:lnTo>
                <a:lnTo>
                  <a:pt x="2678283" y="643749"/>
                </a:lnTo>
                <a:lnTo>
                  <a:pt x="2679994" y="644605"/>
                </a:lnTo>
                <a:lnTo>
                  <a:pt x="2689411" y="647173"/>
                </a:lnTo>
                <a:lnTo>
                  <a:pt x="2703108" y="650597"/>
                </a:lnTo>
                <a:lnTo>
                  <a:pt x="2715091" y="652309"/>
                </a:lnTo>
                <a:lnTo>
                  <a:pt x="2717657" y="652309"/>
                </a:lnTo>
                <a:lnTo>
                  <a:pt x="2719371" y="652309"/>
                </a:lnTo>
                <a:lnTo>
                  <a:pt x="2730497" y="659157"/>
                </a:lnTo>
                <a:lnTo>
                  <a:pt x="2731354" y="660013"/>
                </a:lnTo>
                <a:lnTo>
                  <a:pt x="2731354" y="661725"/>
                </a:lnTo>
                <a:lnTo>
                  <a:pt x="2731354" y="663437"/>
                </a:lnTo>
                <a:lnTo>
                  <a:pt x="2731354" y="665149"/>
                </a:lnTo>
                <a:lnTo>
                  <a:pt x="2731354" y="666861"/>
                </a:lnTo>
                <a:lnTo>
                  <a:pt x="2732211" y="668573"/>
                </a:lnTo>
                <a:lnTo>
                  <a:pt x="2736491" y="673709"/>
                </a:lnTo>
                <a:lnTo>
                  <a:pt x="2737348" y="674565"/>
                </a:lnTo>
                <a:lnTo>
                  <a:pt x="2744194" y="681413"/>
                </a:lnTo>
                <a:lnTo>
                  <a:pt x="2745908" y="682269"/>
                </a:lnTo>
                <a:lnTo>
                  <a:pt x="2769874" y="695965"/>
                </a:lnTo>
                <a:lnTo>
                  <a:pt x="2773297" y="696821"/>
                </a:lnTo>
                <a:lnTo>
                  <a:pt x="2783571" y="715653"/>
                </a:lnTo>
                <a:lnTo>
                  <a:pt x="2783571" y="718221"/>
                </a:lnTo>
                <a:lnTo>
                  <a:pt x="2784427" y="719933"/>
                </a:lnTo>
                <a:lnTo>
                  <a:pt x="2786137" y="720789"/>
                </a:lnTo>
                <a:lnTo>
                  <a:pt x="2793844" y="724213"/>
                </a:lnTo>
                <a:lnTo>
                  <a:pt x="2795554" y="725069"/>
                </a:lnTo>
                <a:lnTo>
                  <a:pt x="2797267" y="725925"/>
                </a:lnTo>
                <a:lnTo>
                  <a:pt x="2805827" y="728493"/>
                </a:lnTo>
                <a:lnTo>
                  <a:pt x="2816097" y="721645"/>
                </a:lnTo>
                <a:lnTo>
                  <a:pt x="2825513" y="718221"/>
                </a:lnTo>
                <a:lnTo>
                  <a:pt x="2828084" y="718221"/>
                </a:lnTo>
                <a:lnTo>
                  <a:pt x="2829793" y="719077"/>
                </a:lnTo>
                <a:lnTo>
                  <a:pt x="2830650" y="720789"/>
                </a:lnTo>
                <a:lnTo>
                  <a:pt x="2831507" y="723357"/>
                </a:lnTo>
                <a:lnTo>
                  <a:pt x="2831507" y="725925"/>
                </a:lnTo>
                <a:lnTo>
                  <a:pt x="2829793" y="731917"/>
                </a:lnTo>
                <a:lnTo>
                  <a:pt x="2829793" y="733629"/>
                </a:lnTo>
                <a:lnTo>
                  <a:pt x="2844347" y="745613"/>
                </a:lnTo>
                <a:lnTo>
                  <a:pt x="2848627" y="749893"/>
                </a:lnTo>
                <a:lnTo>
                  <a:pt x="2825513" y="801252"/>
                </a:lnTo>
                <a:lnTo>
                  <a:pt x="2789564" y="878292"/>
                </a:lnTo>
                <a:lnTo>
                  <a:pt x="2765594" y="930507"/>
                </a:lnTo>
                <a:lnTo>
                  <a:pt x="2745051" y="975020"/>
                </a:lnTo>
                <a:lnTo>
                  <a:pt x="2706531" y="1058907"/>
                </a:lnTo>
                <a:lnTo>
                  <a:pt x="2654314" y="1170186"/>
                </a:lnTo>
                <a:lnTo>
                  <a:pt x="2631203" y="1219834"/>
                </a:lnTo>
                <a:lnTo>
                  <a:pt x="2603812" y="1278042"/>
                </a:lnTo>
                <a:lnTo>
                  <a:pt x="2572995" y="1344809"/>
                </a:lnTo>
                <a:lnTo>
                  <a:pt x="2549029" y="1397025"/>
                </a:lnTo>
                <a:lnTo>
                  <a:pt x="2536189" y="1423562"/>
                </a:lnTo>
                <a:lnTo>
                  <a:pt x="2533620" y="1427841"/>
                </a:lnTo>
                <a:lnTo>
                  <a:pt x="2528484" y="1436401"/>
                </a:lnTo>
                <a:lnTo>
                  <a:pt x="2526772" y="1438113"/>
                </a:lnTo>
                <a:lnTo>
                  <a:pt x="2521635" y="1442393"/>
                </a:lnTo>
                <a:lnTo>
                  <a:pt x="2518212" y="1444961"/>
                </a:lnTo>
                <a:lnTo>
                  <a:pt x="2513075" y="1449241"/>
                </a:lnTo>
                <a:lnTo>
                  <a:pt x="2510509" y="1452665"/>
                </a:lnTo>
                <a:lnTo>
                  <a:pt x="2508795" y="1456089"/>
                </a:lnTo>
                <a:lnTo>
                  <a:pt x="2507084" y="1459513"/>
                </a:lnTo>
                <a:lnTo>
                  <a:pt x="2506229" y="1462937"/>
                </a:lnTo>
                <a:lnTo>
                  <a:pt x="2506229" y="1466361"/>
                </a:lnTo>
                <a:lnTo>
                  <a:pt x="2506229" y="1468073"/>
                </a:lnTo>
                <a:lnTo>
                  <a:pt x="2507084" y="1471497"/>
                </a:lnTo>
                <a:lnTo>
                  <a:pt x="2510509" y="1483481"/>
                </a:lnTo>
                <a:lnTo>
                  <a:pt x="2511364" y="1486904"/>
                </a:lnTo>
                <a:lnTo>
                  <a:pt x="2513932" y="1492041"/>
                </a:lnTo>
                <a:lnTo>
                  <a:pt x="2515644" y="1495464"/>
                </a:lnTo>
                <a:lnTo>
                  <a:pt x="2519069" y="1500601"/>
                </a:lnTo>
                <a:lnTo>
                  <a:pt x="2519924" y="1502313"/>
                </a:lnTo>
                <a:lnTo>
                  <a:pt x="2523349" y="1504881"/>
                </a:lnTo>
                <a:lnTo>
                  <a:pt x="2529340" y="1507448"/>
                </a:lnTo>
                <a:lnTo>
                  <a:pt x="2531052" y="1508304"/>
                </a:lnTo>
                <a:lnTo>
                  <a:pt x="2532763" y="1510017"/>
                </a:lnTo>
                <a:lnTo>
                  <a:pt x="2546460" y="1523713"/>
                </a:lnTo>
                <a:lnTo>
                  <a:pt x="2548172" y="1525424"/>
                </a:lnTo>
                <a:lnTo>
                  <a:pt x="2552452" y="1532272"/>
                </a:lnTo>
                <a:lnTo>
                  <a:pt x="2553309" y="1533984"/>
                </a:lnTo>
                <a:lnTo>
                  <a:pt x="2554163" y="1537408"/>
                </a:lnTo>
                <a:lnTo>
                  <a:pt x="2555875" y="1544257"/>
                </a:lnTo>
                <a:lnTo>
                  <a:pt x="2555020" y="1551104"/>
                </a:lnTo>
                <a:lnTo>
                  <a:pt x="2555020" y="1554528"/>
                </a:lnTo>
                <a:lnTo>
                  <a:pt x="2555875" y="1557952"/>
                </a:lnTo>
                <a:lnTo>
                  <a:pt x="2558443" y="1561377"/>
                </a:lnTo>
                <a:lnTo>
                  <a:pt x="2561869" y="1563944"/>
                </a:lnTo>
                <a:lnTo>
                  <a:pt x="2554163" y="1565657"/>
                </a:lnTo>
                <a:lnTo>
                  <a:pt x="2554163" y="1565657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0" name="Forma Livre: Forma 99">
            <a:extLst>
              <a:ext uri="{FF2B5EF4-FFF2-40B4-BE49-F238E27FC236}">
                <a16:creationId xmlns:a16="http://schemas.microsoft.com/office/drawing/2014/main" id="{21D80790-54FC-4400-AF24-407E04AECB9E}"/>
              </a:ext>
            </a:extLst>
          </p:cNvPr>
          <p:cNvSpPr/>
          <p:nvPr/>
        </p:nvSpPr>
        <p:spPr>
          <a:xfrm>
            <a:off x="7631559" y="2263236"/>
            <a:ext cx="1863499" cy="1751366"/>
          </a:xfrm>
          <a:custGeom>
            <a:avLst/>
            <a:gdLst>
              <a:gd name="connsiteX0" fmla="*/ 141968 w 1863499"/>
              <a:gd name="connsiteY0" fmla="*/ 1035795 h 1751366"/>
              <a:gd name="connsiteX1" fmla="*/ 145391 w 1863499"/>
              <a:gd name="connsiteY1" fmla="*/ 1032371 h 1751366"/>
              <a:gd name="connsiteX2" fmla="*/ 147103 w 1863499"/>
              <a:gd name="connsiteY2" fmla="*/ 1030659 h 1751366"/>
              <a:gd name="connsiteX3" fmla="*/ 153951 w 1863499"/>
              <a:gd name="connsiteY3" fmla="*/ 1024668 h 1751366"/>
              <a:gd name="connsiteX4" fmla="*/ 177063 w 1863499"/>
              <a:gd name="connsiteY4" fmla="*/ 1010115 h 1751366"/>
              <a:gd name="connsiteX5" fmla="*/ 188191 w 1863499"/>
              <a:gd name="connsiteY5" fmla="*/ 1004124 h 1751366"/>
              <a:gd name="connsiteX6" fmla="*/ 194183 w 1863499"/>
              <a:gd name="connsiteY6" fmla="*/ 1001555 h 1751366"/>
              <a:gd name="connsiteX7" fmla="*/ 196751 w 1863499"/>
              <a:gd name="connsiteY7" fmla="*/ 999844 h 1751366"/>
              <a:gd name="connsiteX8" fmla="*/ 198463 w 1863499"/>
              <a:gd name="connsiteY8" fmla="*/ 998131 h 1751366"/>
              <a:gd name="connsiteX9" fmla="*/ 199320 w 1863499"/>
              <a:gd name="connsiteY9" fmla="*/ 996420 h 1751366"/>
              <a:gd name="connsiteX10" fmla="*/ 199320 w 1863499"/>
              <a:gd name="connsiteY10" fmla="*/ 994708 h 1751366"/>
              <a:gd name="connsiteX11" fmla="*/ 200174 w 1863499"/>
              <a:gd name="connsiteY11" fmla="*/ 991284 h 1751366"/>
              <a:gd name="connsiteX12" fmla="*/ 201031 w 1863499"/>
              <a:gd name="connsiteY12" fmla="*/ 986148 h 1751366"/>
              <a:gd name="connsiteX13" fmla="*/ 202743 w 1863499"/>
              <a:gd name="connsiteY13" fmla="*/ 978444 h 1751366"/>
              <a:gd name="connsiteX14" fmla="*/ 203600 w 1863499"/>
              <a:gd name="connsiteY14" fmla="*/ 975020 h 1751366"/>
              <a:gd name="connsiteX15" fmla="*/ 204454 w 1863499"/>
              <a:gd name="connsiteY15" fmla="*/ 973308 h 1751366"/>
              <a:gd name="connsiteX16" fmla="*/ 218151 w 1863499"/>
              <a:gd name="connsiteY16" fmla="*/ 936500 h 1751366"/>
              <a:gd name="connsiteX17" fmla="*/ 219008 w 1863499"/>
              <a:gd name="connsiteY17" fmla="*/ 934788 h 1751366"/>
              <a:gd name="connsiteX18" fmla="*/ 220719 w 1863499"/>
              <a:gd name="connsiteY18" fmla="*/ 933076 h 1751366"/>
              <a:gd name="connsiteX19" fmla="*/ 228423 w 1863499"/>
              <a:gd name="connsiteY19" fmla="*/ 924516 h 1751366"/>
              <a:gd name="connsiteX20" fmla="*/ 231848 w 1863499"/>
              <a:gd name="connsiteY20" fmla="*/ 921948 h 1751366"/>
              <a:gd name="connsiteX21" fmla="*/ 233559 w 1863499"/>
              <a:gd name="connsiteY21" fmla="*/ 921092 h 1751366"/>
              <a:gd name="connsiteX22" fmla="*/ 235271 w 1863499"/>
              <a:gd name="connsiteY22" fmla="*/ 920236 h 1751366"/>
              <a:gd name="connsiteX23" fmla="*/ 238694 w 1863499"/>
              <a:gd name="connsiteY23" fmla="*/ 919380 h 1751366"/>
              <a:gd name="connsiteX24" fmla="*/ 240408 w 1863499"/>
              <a:gd name="connsiteY24" fmla="*/ 919380 h 1751366"/>
              <a:gd name="connsiteX25" fmla="*/ 243831 w 1863499"/>
              <a:gd name="connsiteY25" fmla="*/ 919380 h 1751366"/>
              <a:gd name="connsiteX26" fmla="*/ 245542 w 1863499"/>
              <a:gd name="connsiteY26" fmla="*/ 918524 h 1751366"/>
              <a:gd name="connsiteX27" fmla="*/ 247254 w 1863499"/>
              <a:gd name="connsiteY27" fmla="*/ 917668 h 1751366"/>
              <a:gd name="connsiteX28" fmla="*/ 249822 w 1863499"/>
              <a:gd name="connsiteY28" fmla="*/ 914244 h 1751366"/>
              <a:gd name="connsiteX29" fmla="*/ 253248 w 1863499"/>
              <a:gd name="connsiteY29" fmla="*/ 909109 h 1751366"/>
              <a:gd name="connsiteX30" fmla="*/ 254959 w 1863499"/>
              <a:gd name="connsiteY30" fmla="*/ 905684 h 1751366"/>
              <a:gd name="connsiteX31" fmla="*/ 255814 w 1863499"/>
              <a:gd name="connsiteY31" fmla="*/ 903972 h 1751366"/>
              <a:gd name="connsiteX32" fmla="*/ 256671 w 1863499"/>
              <a:gd name="connsiteY32" fmla="*/ 894556 h 1751366"/>
              <a:gd name="connsiteX33" fmla="*/ 260094 w 1863499"/>
              <a:gd name="connsiteY33" fmla="*/ 882572 h 1751366"/>
              <a:gd name="connsiteX34" fmla="*/ 260951 w 1863499"/>
              <a:gd name="connsiteY34" fmla="*/ 880860 h 1751366"/>
              <a:gd name="connsiteX35" fmla="*/ 261808 w 1863499"/>
              <a:gd name="connsiteY35" fmla="*/ 879149 h 1751366"/>
              <a:gd name="connsiteX36" fmla="*/ 263519 w 1863499"/>
              <a:gd name="connsiteY36" fmla="*/ 877436 h 1751366"/>
              <a:gd name="connsiteX37" fmla="*/ 269511 w 1863499"/>
              <a:gd name="connsiteY37" fmla="*/ 872300 h 1751366"/>
              <a:gd name="connsiteX38" fmla="*/ 272934 w 1863499"/>
              <a:gd name="connsiteY38" fmla="*/ 868876 h 1751366"/>
              <a:gd name="connsiteX39" fmla="*/ 273791 w 1863499"/>
              <a:gd name="connsiteY39" fmla="*/ 867165 h 1751366"/>
              <a:gd name="connsiteX40" fmla="*/ 277214 w 1863499"/>
              <a:gd name="connsiteY40" fmla="*/ 862029 h 1751366"/>
              <a:gd name="connsiteX41" fmla="*/ 278071 w 1863499"/>
              <a:gd name="connsiteY41" fmla="*/ 860316 h 1751366"/>
              <a:gd name="connsiteX42" fmla="*/ 283208 w 1863499"/>
              <a:gd name="connsiteY42" fmla="*/ 838061 h 1751366"/>
              <a:gd name="connsiteX43" fmla="*/ 284062 w 1863499"/>
              <a:gd name="connsiteY43" fmla="*/ 820941 h 1751366"/>
              <a:gd name="connsiteX44" fmla="*/ 281494 w 1863499"/>
              <a:gd name="connsiteY44" fmla="*/ 815805 h 1751366"/>
              <a:gd name="connsiteX45" fmla="*/ 280639 w 1863499"/>
              <a:gd name="connsiteY45" fmla="*/ 814092 h 1751366"/>
              <a:gd name="connsiteX46" fmla="*/ 278928 w 1863499"/>
              <a:gd name="connsiteY46" fmla="*/ 810669 h 1751366"/>
              <a:gd name="connsiteX47" fmla="*/ 278071 w 1863499"/>
              <a:gd name="connsiteY47" fmla="*/ 808101 h 1751366"/>
              <a:gd name="connsiteX48" fmla="*/ 278071 w 1863499"/>
              <a:gd name="connsiteY48" fmla="*/ 806389 h 1751366"/>
              <a:gd name="connsiteX49" fmla="*/ 278071 w 1863499"/>
              <a:gd name="connsiteY49" fmla="*/ 803821 h 1751366"/>
              <a:gd name="connsiteX50" fmla="*/ 278071 w 1863499"/>
              <a:gd name="connsiteY50" fmla="*/ 798685 h 1751366"/>
              <a:gd name="connsiteX51" fmla="*/ 278071 w 1863499"/>
              <a:gd name="connsiteY51" fmla="*/ 793549 h 1751366"/>
              <a:gd name="connsiteX52" fmla="*/ 278071 w 1863499"/>
              <a:gd name="connsiteY52" fmla="*/ 790981 h 1751366"/>
              <a:gd name="connsiteX53" fmla="*/ 278071 w 1863499"/>
              <a:gd name="connsiteY53" fmla="*/ 784989 h 1751366"/>
              <a:gd name="connsiteX54" fmla="*/ 278071 w 1863499"/>
              <a:gd name="connsiteY54" fmla="*/ 782421 h 1751366"/>
              <a:gd name="connsiteX55" fmla="*/ 278071 w 1863499"/>
              <a:gd name="connsiteY55" fmla="*/ 780709 h 1751366"/>
              <a:gd name="connsiteX56" fmla="*/ 263519 w 1863499"/>
              <a:gd name="connsiteY56" fmla="*/ 749893 h 1751366"/>
              <a:gd name="connsiteX57" fmla="*/ 261808 w 1863499"/>
              <a:gd name="connsiteY57" fmla="*/ 748181 h 1751366"/>
              <a:gd name="connsiteX58" fmla="*/ 260094 w 1863499"/>
              <a:gd name="connsiteY58" fmla="*/ 747325 h 1751366"/>
              <a:gd name="connsiteX59" fmla="*/ 258382 w 1863499"/>
              <a:gd name="connsiteY59" fmla="*/ 747325 h 1751366"/>
              <a:gd name="connsiteX60" fmla="*/ 256671 w 1863499"/>
              <a:gd name="connsiteY60" fmla="*/ 747325 h 1751366"/>
              <a:gd name="connsiteX61" fmla="*/ 253248 w 1863499"/>
              <a:gd name="connsiteY61" fmla="*/ 749037 h 1751366"/>
              <a:gd name="connsiteX62" fmla="*/ 251534 w 1863499"/>
              <a:gd name="connsiteY62" fmla="*/ 749037 h 1751366"/>
              <a:gd name="connsiteX63" fmla="*/ 248968 w 1863499"/>
              <a:gd name="connsiteY63" fmla="*/ 748181 h 1751366"/>
              <a:gd name="connsiteX64" fmla="*/ 248111 w 1863499"/>
              <a:gd name="connsiteY64" fmla="*/ 746469 h 1751366"/>
              <a:gd name="connsiteX65" fmla="*/ 246399 w 1863499"/>
              <a:gd name="connsiteY65" fmla="*/ 743901 h 1751366"/>
              <a:gd name="connsiteX66" fmla="*/ 245542 w 1863499"/>
              <a:gd name="connsiteY66" fmla="*/ 740477 h 1751366"/>
              <a:gd name="connsiteX67" fmla="*/ 242974 w 1863499"/>
              <a:gd name="connsiteY67" fmla="*/ 723357 h 1751366"/>
              <a:gd name="connsiteX68" fmla="*/ 242119 w 1863499"/>
              <a:gd name="connsiteY68" fmla="*/ 711373 h 1751366"/>
              <a:gd name="connsiteX69" fmla="*/ 242119 w 1863499"/>
              <a:gd name="connsiteY69" fmla="*/ 709661 h 1751366"/>
              <a:gd name="connsiteX70" fmla="*/ 242119 w 1863499"/>
              <a:gd name="connsiteY70" fmla="*/ 706237 h 1751366"/>
              <a:gd name="connsiteX71" fmla="*/ 242974 w 1863499"/>
              <a:gd name="connsiteY71" fmla="*/ 698533 h 1751366"/>
              <a:gd name="connsiteX72" fmla="*/ 243831 w 1863499"/>
              <a:gd name="connsiteY72" fmla="*/ 696821 h 1751366"/>
              <a:gd name="connsiteX73" fmla="*/ 245542 w 1863499"/>
              <a:gd name="connsiteY73" fmla="*/ 695110 h 1751366"/>
              <a:gd name="connsiteX74" fmla="*/ 252391 w 1863499"/>
              <a:gd name="connsiteY74" fmla="*/ 689973 h 1751366"/>
              <a:gd name="connsiteX75" fmla="*/ 257528 w 1863499"/>
              <a:gd name="connsiteY75" fmla="*/ 685693 h 1751366"/>
              <a:gd name="connsiteX76" fmla="*/ 271222 w 1863499"/>
              <a:gd name="connsiteY76" fmla="*/ 668573 h 1751366"/>
              <a:gd name="connsiteX77" fmla="*/ 272079 w 1863499"/>
              <a:gd name="connsiteY77" fmla="*/ 666861 h 1751366"/>
              <a:gd name="connsiteX78" fmla="*/ 272934 w 1863499"/>
              <a:gd name="connsiteY78" fmla="*/ 665150 h 1751366"/>
              <a:gd name="connsiteX79" fmla="*/ 273791 w 1863499"/>
              <a:gd name="connsiteY79" fmla="*/ 663437 h 1751366"/>
              <a:gd name="connsiteX80" fmla="*/ 273791 w 1863499"/>
              <a:gd name="connsiteY80" fmla="*/ 660870 h 1751366"/>
              <a:gd name="connsiteX81" fmla="*/ 272934 w 1863499"/>
              <a:gd name="connsiteY81" fmla="*/ 659157 h 1751366"/>
              <a:gd name="connsiteX82" fmla="*/ 259239 w 1863499"/>
              <a:gd name="connsiteY82" fmla="*/ 623206 h 1751366"/>
              <a:gd name="connsiteX83" fmla="*/ 257528 w 1863499"/>
              <a:gd name="connsiteY83" fmla="*/ 621493 h 1751366"/>
              <a:gd name="connsiteX84" fmla="*/ 247254 w 1863499"/>
              <a:gd name="connsiteY84" fmla="*/ 617213 h 1751366"/>
              <a:gd name="connsiteX85" fmla="*/ 236128 w 1863499"/>
              <a:gd name="connsiteY85" fmla="*/ 616358 h 1751366"/>
              <a:gd name="connsiteX86" fmla="*/ 234414 w 1863499"/>
              <a:gd name="connsiteY86" fmla="*/ 616358 h 1751366"/>
              <a:gd name="connsiteX87" fmla="*/ 201031 w 1863499"/>
              <a:gd name="connsiteY87" fmla="*/ 617213 h 1751366"/>
              <a:gd name="connsiteX88" fmla="*/ 199320 w 1863499"/>
              <a:gd name="connsiteY88" fmla="*/ 618070 h 1751366"/>
              <a:gd name="connsiteX89" fmla="*/ 197608 w 1863499"/>
              <a:gd name="connsiteY89" fmla="*/ 618070 h 1751366"/>
              <a:gd name="connsiteX90" fmla="*/ 195894 w 1863499"/>
              <a:gd name="connsiteY90" fmla="*/ 617213 h 1751366"/>
              <a:gd name="connsiteX91" fmla="*/ 186480 w 1863499"/>
              <a:gd name="connsiteY91" fmla="*/ 608653 h 1751366"/>
              <a:gd name="connsiteX92" fmla="*/ 184768 w 1863499"/>
              <a:gd name="connsiteY92" fmla="*/ 606942 h 1751366"/>
              <a:gd name="connsiteX93" fmla="*/ 185623 w 1863499"/>
              <a:gd name="connsiteY93" fmla="*/ 603518 h 1751366"/>
              <a:gd name="connsiteX94" fmla="*/ 188191 w 1863499"/>
              <a:gd name="connsiteY94" fmla="*/ 600093 h 1751366"/>
              <a:gd name="connsiteX95" fmla="*/ 188191 w 1863499"/>
              <a:gd name="connsiteY95" fmla="*/ 599238 h 1751366"/>
              <a:gd name="connsiteX96" fmla="*/ 175351 w 1863499"/>
              <a:gd name="connsiteY96" fmla="*/ 599238 h 1751366"/>
              <a:gd name="connsiteX97" fmla="*/ 9289 w 1863499"/>
              <a:gd name="connsiteY97" fmla="*/ 599238 h 1751366"/>
              <a:gd name="connsiteX98" fmla="*/ 14424 w 1863499"/>
              <a:gd name="connsiteY98" fmla="*/ 550446 h 1751366"/>
              <a:gd name="connsiteX99" fmla="*/ 18704 w 1863499"/>
              <a:gd name="connsiteY99" fmla="*/ 507647 h 1751366"/>
              <a:gd name="connsiteX100" fmla="*/ 16992 w 1863499"/>
              <a:gd name="connsiteY100" fmla="*/ 502511 h 1751366"/>
              <a:gd name="connsiteX101" fmla="*/ 16135 w 1863499"/>
              <a:gd name="connsiteY101" fmla="*/ 500798 h 1751366"/>
              <a:gd name="connsiteX102" fmla="*/ 14424 w 1863499"/>
              <a:gd name="connsiteY102" fmla="*/ 499087 h 1751366"/>
              <a:gd name="connsiteX103" fmla="*/ 12712 w 1863499"/>
              <a:gd name="connsiteY103" fmla="*/ 497374 h 1751366"/>
              <a:gd name="connsiteX104" fmla="*/ 11001 w 1863499"/>
              <a:gd name="connsiteY104" fmla="*/ 495662 h 1751366"/>
              <a:gd name="connsiteX105" fmla="*/ 10144 w 1863499"/>
              <a:gd name="connsiteY105" fmla="*/ 493951 h 1751366"/>
              <a:gd name="connsiteX106" fmla="*/ 3295 w 1863499"/>
              <a:gd name="connsiteY106" fmla="*/ 478543 h 1751366"/>
              <a:gd name="connsiteX107" fmla="*/ 2441 w 1863499"/>
              <a:gd name="connsiteY107" fmla="*/ 476831 h 1751366"/>
              <a:gd name="connsiteX108" fmla="*/ -128 w 1863499"/>
              <a:gd name="connsiteY108" fmla="*/ 459711 h 1751366"/>
              <a:gd name="connsiteX109" fmla="*/ -128 w 1863499"/>
              <a:gd name="connsiteY109" fmla="*/ 451151 h 1751366"/>
              <a:gd name="connsiteX110" fmla="*/ 1584 w 1863499"/>
              <a:gd name="connsiteY110" fmla="*/ 446014 h 1751366"/>
              <a:gd name="connsiteX111" fmla="*/ 4152 w 1863499"/>
              <a:gd name="connsiteY111" fmla="*/ 441734 h 1751366"/>
              <a:gd name="connsiteX112" fmla="*/ 7575 w 1863499"/>
              <a:gd name="connsiteY112" fmla="*/ 428039 h 1751366"/>
              <a:gd name="connsiteX113" fmla="*/ 11001 w 1863499"/>
              <a:gd name="connsiteY113" fmla="*/ 416054 h 1751366"/>
              <a:gd name="connsiteX114" fmla="*/ 7575 w 1863499"/>
              <a:gd name="connsiteY114" fmla="*/ 398935 h 1751366"/>
              <a:gd name="connsiteX115" fmla="*/ 6721 w 1863499"/>
              <a:gd name="connsiteY115" fmla="*/ 395511 h 1751366"/>
              <a:gd name="connsiteX116" fmla="*/ 16135 w 1863499"/>
              <a:gd name="connsiteY116" fmla="*/ 379247 h 1751366"/>
              <a:gd name="connsiteX117" fmla="*/ 17849 w 1863499"/>
              <a:gd name="connsiteY117" fmla="*/ 377535 h 1751366"/>
              <a:gd name="connsiteX118" fmla="*/ 12712 w 1863499"/>
              <a:gd name="connsiteY118" fmla="*/ 368119 h 1751366"/>
              <a:gd name="connsiteX119" fmla="*/ 8432 w 1863499"/>
              <a:gd name="connsiteY119" fmla="*/ 354423 h 1751366"/>
              <a:gd name="connsiteX120" fmla="*/ 6721 w 1863499"/>
              <a:gd name="connsiteY120" fmla="*/ 340727 h 1751366"/>
              <a:gd name="connsiteX121" fmla="*/ 6721 w 1863499"/>
              <a:gd name="connsiteY121" fmla="*/ 339015 h 1751366"/>
              <a:gd name="connsiteX122" fmla="*/ 4152 w 1863499"/>
              <a:gd name="connsiteY122" fmla="*/ 333023 h 1751366"/>
              <a:gd name="connsiteX123" fmla="*/ 729 w 1863499"/>
              <a:gd name="connsiteY123" fmla="*/ 331312 h 1751366"/>
              <a:gd name="connsiteX124" fmla="*/ -985 w 1863499"/>
              <a:gd name="connsiteY124" fmla="*/ 330455 h 1751366"/>
              <a:gd name="connsiteX125" fmla="*/ -2696 w 1863499"/>
              <a:gd name="connsiteY125" fmla="*/ 328743 h 1751366"/>
              <a:gd name="connsiteX126" fmla="*/ -3551 w 1863499"/>
              <a:gd name="connsiteY126" fmla="*/ 327032 h 1751366"/>
              <a:gd name="connsiteX127" fmla="*/ -3551 w 1863499"/>
              <a:gd name="connsiteY127" fmla="*/ 325319 h 1751366"/>
              <a:gd name="connsiteX128" fmla="*/ -3551 w 1863499"/>
              <a:gd name="connsiteY128" fmla="*/ 323608 h 1751366"/>
              <a:gd name="connsiteX129" fmla="*/ -1839 w 1863499"/>
              <a:gd name="connsiteY129" fmla="*/ 313335 h 1751366"/>
              <a:gd name="connsiteX130" fmla="*/ 5864 w 1863499"/>
              <a:gd name="connsiteY130" fmla="*/ 285944 h 1751366"/>
              <a:gd name="connsiteX131" fmla="*/ 6721 w 1863499"/>
              <a:gd name="connsiteY131" fmla="*/ 284232 h 1751366"/>
              <a:gd name="connsiteX132" fmla="*/ 10144 w 1863499"/>
              <a:gd name="connsiteY132" fmla="*/ 273104 h 1751366"/>
              <a:gd name="connsiteX133" fmla="*/ 11855 w 1863499"/>
              <a:gd name="connsiteY133" fmla="*/ 269679 h 1751366"/>
              <a:gd name="connsiteX134" fmla="*/ 14424 w 1863499"/>
              <a:gd name="connsiteY134" fmla="*/ 264544 h 1751366"/>
              <a:gd name="connsiteX135" fmla="*/ 17849 w 1863499"/>
              <a:gd name="connsiteY135" fmla="*/ 259408 h 1751366"/>
              <a:gd name="connsiteX136" fmla="*/ 17849 w 1863499"/>
              <a:gd name="connsiteY136" fmla="*/ 257695 h 1751366"/>
              <a:gd name="connsiteX137" fmla="*/ 16992 w 1863499"/>
              <a:gd name="connsiteY137" fmla="*/ 254272 h 1751366"/>
              <a:gd name="connsiteX138" fmla="*/ 15281 w 1863499"/>
              <a:gd name="connsiteY138" fmla="*/ 250848 h 1751366"/>
              <a:gd name="connsiteX139" fmla="*/ 12712 w 1863499"/>
              <a:gd name="connsiteY139" fmla="*/ 246568 h 1751366"/>
              <a:gd name="connsiteX140" fmla="*/ 11855 w 1863499"/>
              <a:gd name="connsiteY140" fmla="*/ 244855 h 1751366"/>
              <a:gd name="connsiteX141" fmla="*/ 5009 w 1863499"/>
              <a:gd name="connsiteY141" fmla="*/ 239720 h 1751366"/>
              <a:gd name="connsiteX142" fmla="*/ -1839 w 1863499"/>
              <a:gd name="connsiteY142" fmla="*/ 235440 h 1751366"/>
              <a:gd name="connsiteX143" fmla="*/ 58935 w 1863499"/>
              <a:gd name="connsiteY143" fmla="*/ 235440 h 1751366"/>
              <a:gd name="connsiteX144" fmla="*/ 82903 w 1863499"/>
              <a:gd name="connsiteY144" fmla="*/ 234584 h 1751366"/>
              <a:gd name="connsiteX145" fmla="*/ 113720 w 1863499"/>
              <a:gd name="connsiteY145" fmla="*/ 233728 h 1751366"/>
              <a:gd name="connsiteX146" fmla="*/ 149671 w 1863499"/>
              <a:gd name="connsiteY146" fmla="*/ 233728 h 1751366"/>
              <a:gd name="connsiteX147" fmla="*/ 223288 w 1863499"/>
              <a:gd name="connsiteY147" fmla="*/ 232015 h 1751366"/>
              <a:gd name="connsiteX148" fmla="*/ 254102 w 1863499"/>
              <a:gd name="connsiteY148" fmla="*/ 232872 h 1751366"/>
              <a:gd name="connsiteX149" fmla="*/ 314879 w 1863499"/>
              <a:gd name="connsiteY149" fmla="*/ 232015 h 1751366"/>
              <a:gd name="connsiteX150" fmla="*/ 352542 w 1863499"/>
              <a:gd name="connsiteY150" fmla="*/ 231160 h 1751366"/>
              <a:gd name="connsiteX151" fmla="*/ 385070 w 1863499"/>
              <a:gd name="connsiteY151" fmla="*/ 231160 h 1751366"/>
              <a:gd name="connsiteX152" fmla="*/ 421022 w 1863499"/>
              <a:gd name="connsiteY152" fmla="*/ 230304 h 1751366"/>
              <a:gd name="connsiteX153" fmla="*/ 449270 w 1863499"/>
              <a:gd name="connsiteY153" fmla="*/ 229448 h 1751366"/>
              <a:gd name="connsiteX154" fmla="*/ 478373 w 1863499"/>
              <a:gd name="connsiteY154" fmla="*/ 229448 h 1751366"/>
              <a:gd name="connsiteX155" fmla="*/ 498918 w 1863499"/>
              <a:gd name="connsiteY155" fmla="*/ 229448 h 1751366"/>
              <a:gd name="connsiteX156" fmla="*/ 511758 w 1863499"/>
              <a:gd name="connsiteY156" fmla="*/ 221744 h 1751366"/>
              <a:gd name="connsiteX157" fmla="*/ 518606 w 1863499"/>
              <a:gd name="connsiteY157" fmla="*/ 190928 h 1751366"/>
              <a:gd name="connsiteX158" fmla="*/ 523741 w 1863499"/>
              <a:gd name="connsiteY158" fmla="*/ 167816 h 1751366"/>
              <a:gd name="connsiteX159" fmla="*/ 524598 w 1863499"/>
              <a:gd name="connsiteY159" fmla="*/ 166104 h 1751366"/>
              <a:gd name="connsiteX160" fmla="*/ 525453 w 1863499"/>
              <a:gd name="connsiteY160" fmla="*/ 162680 h 1751366"/>
              <a:gd name="connsiteX161" fmla="*/ 532301 w 1863499"/>
              <a:gd name="connsiteY161" fmla="*/ 143849 h 1751366"/>
              <a:gd name="connsiteX162" fmla="*/ 538292 w 1863499"/>
              <a:gd name="connsiteY162" fmla="*/ 124160 h 1751366"/>
              <a:gd name="connsiteX163" fmla="*/ 537438 w 1863499"/>
              <a:gd name="connsiteY163" fmla="*/ 119024 h 1751366"/>
              <a:gd name="connsiteX164" fmla="*/ 534869 w 1863499"/>
              <a:gd name="connsiteY164" fmla="*/ 110465 h 1751366"/>
              <a:gd name="connsiteX165" fmla="*/ 532301 w 1863499"/>
              <a:gd name="connsiteY165" fmla="*/ 103616 h 1751366"/>
              <a:gd name="connsiteX166" fmla="*/ 530589 w 1863499"/>
              <a:gd name="connsiteY166" fmla="*/ 100193 h 1751366"/>
              <a:gd name="connsiteX167" fmla="*/ 526309 w 1863499"/>
              <a:gd name="connsiteY167" fmla="*/ 92489 h 1751366"/>
              <a:gd name="connsiteX168" fmla="*/ 525453 w 1863499"/>
              <a:gd name="connsiteY168" fmla="*/ 89065 h 1751366"/>
              <a:gd name="connsiteX169" fmla="*/ 524598 w 1863499"/>
              <a:gd name="connsiteY169" fmla="*/ 83929 h 1751366"/>
              <a:gd name="connsiteX170" fmla="*/ 524598 w 1863499"/>
              <a:gd name="connsiteY170" fmla="*/ 82216 h 1751366"/>
              <a:gd name="connsiteX171" fmla="*/ 524598 w 1863499"/>
              <a:gd name="connsiteY171" fmla="*/ 80505 h 1751366"/>
              <a:gd name="connsiteX172" fmla="*/ 524598 w 1863499"/>
              <a:gd name="connsiteY172" fmla="*/ 78793 h 1751366"/>
              <a:gd name="connsiteX173" fmla="*/ 524598 w 1863499"/>
              <a:gd name="connsiteY173" fmla="*/ 77081 h 1751366"/>
              <a:gd name="connsiteX174" fmla="*/ 525453 w 1863499"/>
              <a:gd name="connsiteY174" fmla="*/ 75369 h 1751366"/>
              <a:gd name="connsiteX175" fmla="*/ 526309 w 1863499"/>
              <a:gd name="connsiteY175" fmla="*/ 73656 h 1751366"/>
              <a:gd name="connsiteX176" fmla="*/ 528878 w 1863499"/>
              <a:gd name="connsiteY176" fmla="*/ 70233 h 1751366"/>
              <a:gd name="connsiteX177" fmla="*/ 532301 w 1863499"/>
              <a:gd name="connsiteY177" fmla="*/ 67665 h 1751366"/>
              <a:gd name="connsiteX178" fmla="*/ 537438 w 1863499"/>
              <a:gd name="connsiteY178" fmla="*/ 65096 h 1751366"/>
              <a:gd name="connsiteX179" fmla="*/ 539149 w 1863499"/>
              <a:gd name="connsiteY179" fmla="*/ 63385 h 1751366"/>
              <a:gd name="connsiteX180" fmla="*/ 548566 w 1863499"/>
              <a:gd name="connsiteY180" fmla="*/ 48833 h 1751366"/>
              <a:gd name="connsiteX181" fmla="*/ 550278 w 1863499"/>
              <a:gd name="connsiteY181" fmla="*/ 45409 h 1751366"/>
              <a:gd name="connsiteX182" fmla="*/ 552846 w 1863499"/>
              <a:gd name="connsiteY182" fmla="*/ 40273 h 1751366"/>
              <a:gd name="connsiteX183" fmla="*/ 553701 w 1863499"/>
              <a:gd name="connsiteY183" fmla="*/ 36849 h 1751366"/>
              <a:gd name="connsiteX184" fmla="*/ 553701 w 1863499"/>
              <a:gd name="connsiteY184" fmla="*/ 35137 h 1751366"/>
              <a:gd name="connsiteX185" fmla="*/ 553701 w 1863499"/>
              <a:gd name="connsiteY185" fmla="*/ 33425 h 1751366"/>
              <a:gd name="connsiteX186" fmla="*/ 551132 w 1863499"/>
              <a:gd name="connsiteY186" fmla="*/ 30001 h 1751366"/>
              <a:gd name="connsiteX187" fmla="*/ 550278 w 1863499"/>
              <a:gd name="connsiteY187" fmla="*/ 26577 h 1751366"/>
              <a:gd name="connsiteX188" fmla="*/ 550278 w 1863499"/>
              <a:gd name="connsiteY188" fmla="*/ 24865 h 1751366"/>
              <a:gd name="connsiteX189" fmla="*/ 551132 w 1863499"/>
              <a:gd name="connsiteY189" fmla="*/ 18873 h 1751366"/>
              <a:gd name="connsiteX190" fmla="*/ 551989 w 1863499"/>
              <a:gd name="connsiteY190" fmla="*/ 17161 h 1751366"/>
              <a:gd name="connsiteX191" fmla="*/ 553701 w 1863499"/>
              <a:gd name="connsiteY191" fmla="*/ 12025 h 1751366"/>
              <a:gd name="connsiteX192" fmla="*/ 564829 w 1863499"/>
              <a:gd name="connsiteY192" fmla="*/ 897 h 1751366"/>
              <a:gd name="connsiteX193" fmla="*/ 566541 w 1863499"/>
              <a:gd name="connsiteY193" fmla="*/ -815 h 1751366"/>
              <a:gd name="connsiteX194" fmla="*/ 574246 w 1863499"/>
              <a:gd name="connsiteY194" fmla="*/ 5177 h 1751366"/>
              <a:gd name="connsiteX195" fmla="*/ 575958 w 1863499"/>
              <a:gd name="connsiteY195" fmla="*/ 6889 h 1751366"/>
              <a:gd name="connsiteX196" fmla="*/ 579381 w 1863499"/>
              <a:gd name="connsiteY196" fmla="*/ 10314 h 1751366"/>
              <a:gd name="connsiteX197" fmla="*/ 584517 w 1863499"/>
              <a:gd name="connsiteY197" fmla="*/ 18017 h 1751366"/>
              <a:gd name="connsiteX198" fmla="*/ 591366 w 1863499"/>
              <a:gd name="connsiteY198" fmla="*/ 28289 h 1751366"/>
              <a:gd name="connsiteX199" fmla="*/ 593077 w 1863499"/>
              <a:gd name="connsiteY199" fmla="*/ 30001 h 1751366"/>
              <a:gd name="connsiteX200" fmla="*/ 605061 w 1863499"/>
              <a:gd name="connsiteY200" fmla="*/ 52256 h 1751366"/>
              <a:gd name="connsiteX201" fmla="*/ 606772 w 1863499"/>
              <a:gd name="connsiteY201" fmla="*/ 56536 h 1751366"/>
              <a:gd name="connsiteX202" fmla="*/ 608486 w 1863499"/>
              <a:gd name="connsiteY202" fmla="*/ 66809 h 1751366"/>
              <a:gd name="connsiteX203" fmla="*/ 609340 w 1863499"/>
              <a:gd name="connsiteY203" fmla="*/ 71089 h 1751366"/>
              <a:gd name="connsiteX204" fmla="*/ 618757 w 1863499"/>
              <a:gd name="connsiteY204" fmla="*/ 99336 h 1751366"/>
              <a:gd name="connsiteX205" fmla="*/ 623037 w 1863499"/>
              <a:gd name="connsiteY205" fmla="*/ 110465 h 1751366"/>
              <a:gd name="connsiteX206" fmla="*/ 623892 w 1863499"/>
              <a:gd name="connsiteY206" fmla="*/ 112176 h 1751366"/>
              <a:gd name="connsiteX207" fmla="*/ 624749 w 1863499"/>
              <a:gd name="connsiteY207" fmla="*/ 113889 h 1751366"/>
              <a:gd name="connsiteX208" fmla="*/ 637589 w 1863499"/>
              <a:gd name="connsiteY208" fmla="*/ 131864 h 1751366"/>
              <a:gd name="connsiteX209" fmla="*/ 645292 w 1863499"/>
              <a:gd name="connsiteY209" fmla="*/ 148984 h 1751366"/>
              <a:gd name="connsiteX210" fmla="*/ 642726 w 1863499"/>
              <a:gd name="connsiteY210" fmla="*/ 160113 h 1751366"/>
              <a:gd name="connsiteX211" fmla="*/ 642726 w 1863499"/>
              <a:gd name="connsiteY211" fmla="*/ 174664 h 1751366"/>
              <a:gd name="connsiteX212" fmla="*/ 647860 w 1863499"/>
              <a:gd name="connsiteY212" fmla="*/ 199488 h 1751366"/>
              <a:gd name="connsiteX213" fmla="*/ 655565 w 1863499"/>
              <a:gd name="connsiteY213" fmla="*/ 222600 h 1751366"/>
              <a:gd name="connsiteX214" fmla="*/ 670972 w 1863499"/>
              <a:gd name="connsiteY214" fmla="*/ 233728 h 1751366"/>
              <a:gd name="connsiteX215" fmla="*/ 672685 w 1863499"/>
              <a:gd name="connsiteY215" fmla="*/ 234584 h 1751366"/>
              <a:gd name="connsiteX216" fmla="*/ 693228 w 1863499"/>
              <a:gd name="connsiteY216" fmla="*/ 254272 h 1751366"/>
              <a:gd name="connsiteX217" fmla="*/ 694085 w 1863499"/>
              <a:gd name="connsiteY217" fmla="*/ 256840 h 1751366"/>
              <a:gd name="connsiteX218" fmla="*/ 702645 w 1863499"/>
              <a:gd name="connsiteY218" fmla="*/ 262832 h 1751366"/>
              <a:gd name="connsiteX219" fmla="*/ 705212 w 1863499"/>
              <a:gd name="connsiteY219" fmla="*/ 263688 h 1751366"/>
              <a:gd name="connsiteX220" fmla="*/ 723188 w 1863499"/>
              <a:gd name="connsiteY220" fmla="*/ 272248 h 1751366"/>
              <a:gd name="connsiteX221" fmla="*/ 738595 w 1863499"/>
              <a:gd name="connsiteY221" fmla="*/ 279095 h 1751366"/>
              <a:gd name="connsiteX222" fmla="*/ 739451 w 1863499"/>
              <a:gd name="connsiteY222" fmla="*/ 280808 h 1751366"/>
              <a:gd name="connsiteX223" fmla="*/ 740308 w 1863499"/>
              <a:gd name="connsiteY223" fmla="*/ 283375 h 1751366"/>
              <a:gd name="connsiteX224" fmla="*/ 741165 w 1863499"/>
              <a:gd name="connsiteY224" fmla="*/ 286799 h 1751366"/>
              <a:gd name="connsiteX225" fmla="*/ 742022 w 1863499"/>
              <a:gd name="connsiteY225" fmla="*/ 291079 h 1751366"/>
              <a:gd name="connsiteX226" fmla="*/ 742022 w 1863499"/>
              <a:gd name="connsiteY226" fmla="*/ 297928 h 1751366"/>
              <a:gd name="connsiteX227" fmla="*/ 742022 w 1863499"/>
              <a:gd name="connsiteY227" fmla="*/ 301352 h 1751366"/>
              <a:gd name="connsiteX228" fmla="*/ 742022 w 1863499"/>
              <a:gd name="connsiteY228" fmla="*/ 303063 h 1751366"/>
              <a:gd name="connsiteX229" fmla="*/ 743731 w 1863499"/>
              <a:gd name="connsiteY229" fmla="*/ 306488 h 1751366"/>
              <a:gd name="connsiteX230" fmla="*/ 744588 w 1863499"/>
              <a:gd name="connsiteY230" fmla="*/ 308199 h 1751366"/>
              <a:gd name="connsiteX231" fmla="*/ 746302 w 1863499"/>
              <a:gd name="connsiteY231" fmla="*/ 309055 h 1751366"/>
              <a:gd name="connsiteX232" fmla="*/ 754862 w 1863499"/>
              <a:gd name="connsiteY232" fmla="*/ 311623 h 1751366"/>
              <a:gd name="connsiteX233" fmla="*/ 758285 w 1863499"/>
              <a:gd name="connsiteY233" fmla="*/ 309912 h 1751366"/>
              <a:gd name="connsiteX234" fmla="*/ 759994 w 1863499"/>
              <a:gd name="connsiteY234" fmla="*/ 309912 h 1751366"/>
              <a:gd name="connsiteX235" fmla="*/ 763422 w 1863499"/>
              <a:gd name="connsiteY235" fmla="*/ 309912 h 1751366"/>
              <a:gd name="connsiteX236" fmla="*/ 772834 w 1863499"/>
              <a:gd name="connsiteY236" fmla="*/ 311623 h 1751366"/>
              <a:gd name="connsiteX237" fmla="*/ 776262 w 1863499"/>
              <a:gd name="connsiteY237" fmla="*/ 312479 h 1751366"/>
              <a:gd name="connsiteX238" fmla="*/ 779685 w 1863499"/>
              <a:gd name="connsiteY238" fmla="*/ 314192 h 1751366"/>
              <a:gd name="connsiteX239" fmla="*/ 781394 w 1863499"/>
              <a:gd name="connsiteY239" fmla="*/ 315903 h 1751366"/>
              <a:gd name="connsiteX240" fmla="*/ 783108 w 1863499"/>
              <a:gd name="connsiteY240" fmla="*/ 317615 h 1751366"/>
              <a:gd name="connsiteX241" fmla="*/ 784822 w 1863499"/>
              <a:gd name="connsiteY241" fmla="*/ 319328 h 1751366"/>
              <a:gd name="connsiteX242" fmla="*/ 787388 w 1863499"/>
              <a:gd name="connsiteY242" fmla="*/ 322752 h 1751366"/>
              <a:gd name="connsiteX243" fmla="*/ 787388 w 1863499"/>
              <a:gd name="connsiteY243" fmla="*/ 326175 h 1751366"/>
              <a:gd name="connsiteX244" fmla="*/ 787388 w 1863499"/>
              <a:gd name="connsiteY244" fmla="*/ 327888 h 1751366"/>
              <a:gd name="connsiteX245" fmla="*/ 789102 w 1863499"/>
              <a:gd name="connsiteY245" fmla="*/ 333023 h 1751366"/>
              <a:gd name="connsiteX246" fmla="*/ 789954 w 1863499"/>
              <a:gd name="connsiteY246" fmla="*/ 334735 h 1751366"/>
              <a:gd name="connsiteX247" fmla="*/ 790811 w 1863499"/>
              <a:gd name="connsiteY247" fmla="*/ 336447 h 1751366"/>
              <a:gd name="connsiteX248" fmla="*/ 792525 w 1863499"/>
              <a:gd name="connsiteY248" fmla="*/ 337303 h 1751366"/>
              <a:gd name="connsiteX249" fmla="*/ 794234 w 1863499"/>
              <a:gd name="connsiteY249" fmla="*/ 337303 h 1751366"/>
              <a:gd name="connsiteX250" fmla="*/ 796805 w 1863499"/>
              <a:gd name="connsiteY250" fmla="*/ 337303 h 1751366"/>
              <a:gd name="connsiteX251" fmla="*/ 798514 w 1863499"/>
              <a:gd name="connsiteY251" fmla="*/ 336447 h 1751366"/>
              <a:gd name="connsiteX252" fmla="*/ 801941 w 1863499"/>
              <a:gd name="connsiteY252" fmla="*/ 333879 h 1751366"/>
              <a:gd name="connsiteX253" fmla="*/ 803651 w 1863499"/>
              <a:gd name="connsiteY253" fmla="*/ 333023 h 1751366"/>
              <a:gd name="connsiteX254" fmla="*/ 805365 w 1863499"/>
              <a:gd name="connsiteY254" fmla="*/ 332168 h 1751366"/>
              <a:gd name="connsiteX255" fmla="*/ 807074 w 1863499"/>
              <a:gd name="connsiteY255" fmla="*/ 332168 h 1751366"/>
              <a:gd name="connsiteX256" fmla="*/ 823341 w 1863499"/>
              <a:gd name="connsiteY256" fmla="*/ 337303 h 1751366"/>
              <a:gd name="connsiteX257" fmla="*/ 825051 w 1863499"/>
              <a:gd name="connsiteY257" fmla="*/ 338159 h 1751366"/>
              <a:gd name="connsiteX258" fmla="*/ 846451 w 1863499"/>
              <a:gd name="connsiteY258" fmla="*/ 346719 h 1751366"/>
              <a:gd name="connsiteX259" fmla="*/ 884114 w 1863499"/>
              <a:gd name="connsiteY259" fmla="*/ 349287 h 1751366"/>
              <a:gd name="connsiteX260" fmla="*/ 931193 w 1863499"/>
              <a:gd name="connsiteY260" fmla="*/ 352712 h 1751366"/>
              <a:gd name="connsiteX261" fmla="*/ 1018507 w 1863499"/>
              <a:gd name="connsiteY261" fmla="*/ 358703 h 1751366"/>
              <a:gd name="connsiteX262" fmla="*/ 1111809 w 1863499"/>
              <a:gd name="connsiteY262" fmla="*/ 364695 h 1751366"/>
              <a:gd name="connsiteX263" fmla="*/ 1138346 w 1863499"/>
              <a:gd name="connsiteY263" fmla="*/ 366407 h 1751366"/>
              <a:gd name="connsiteX264" fmla="*/ 1167449 w 1863499"/>
              <a:gd name="connsiteY264" fmla="*/ 368119 h 1751366"/>
              <a:gd name="connsiteX265" fmla="*/ 1174299 w 1863499"/>
              <a:gd name="connsiteY265" fmla="*/ 368975 h 1751366"/>
              <a:gd name="connsiteX266" fmla="*/ 1203402 w 1863499"/>
              <a:gd name="connsiteY266" fmla="*/ 371543 h 1751366"/>
              <a:gd name="connsiteX267" fmla="*/ 1278728 w 1863499"/>
              <a:gd name="connsiteY267" fmla="*/ 375823 h 1751366"/>
              <a:gd name="connsiteX268" fmla="*/ 1352345 w 1863499"/>
              <a:gd name="connsiteY268" fmla="*/ 380103 h 1751366"/>
              <a:gd name="connsiteX269" fmla="*/ 1389151 w 1863499"/>
              <a:gd name="connsiteY269" fmla="*/ 382671 h 1751366"/>
              <a:gd name="connsiteX270" fmla="*/ 1454207 w 1863499"/>
              <a:gd name="connsiteY270" fmla="*/ 386095 h 1751366"/>
              <a:gd name="connsiteX271" fmla="*/ 1522687 w 1863499"/>
              <a:gd name="connsiteY271" fmla="*/ 390375 h 1751366"/>
              <a:gd name="connsiteX272" fmla="*/ 1570624 w 1863499"/>
              <a:gd name="connsiteY272" fmla="*/ 392943 h 1751366"/>
              <a:gd name="connsiteX273" fmla="*/ 1627120 w 1863499"/>
              <a:gd name="connsiteY273" fmla="*/ 396367 h 1751366"/>
              <a:gd name="connsiteX274" fmla="*/ 1644240 w 1863499"/>
              <a:gd name="connsiteY274" fmla="*/ 397223 h 1751366"/>
              <a:gd name="connsiteX275" fmla="*/ 1717856 w 1863499"/>
              <a:gd name="connsiteY275" fmla="*/ 401503 h 1751366"/>
              <a:gd name="connsiteX276" fmla="*/ 1806022 w 1863499"/>
              <a:gd name="connsiteY276" fmla="*/ 405783 h 1751366"/>
              <a:gd name="connsiteX277" fmla="*/ 1808589 w 1863499"/>
              <a:gd name="connsiteY277" fmla="*/ 405783 h 1751366"/>
              <a:gd name="connsiteX278" fmla="*/ 1845399 w 1863499"/>
              <a:gd name="connsiteY278" fmla="*/ 407494 h 1751366"/>
              <a:gd name="connsiteX279" fmla="*/ 1859948 w 1863499"/>
              <a:gd name="connsiteY279" fmla="*/ 408351 h 1751366"/>
              <a:gd name="connsiteX280" fmla="*/ 1855668 w 1863499"/>
              <a:gd name="connsiteY280" fmla="*/ 414343 h 1751366"/>
              <a:gd name="connsiteX281" fmla="*/ 1853102 w 1863499"/>
              <a:gd name="connsiteY281" fmla="*/ 418623 h 1751366"/>
              <a:gd name="connsiteX282" fmla="*/ 1850536 w 1863499"/>
              <a:gd name="connsiteY282" fmla="*/ 426327 h 1751366"/>
              <a:gd name="connsiteX283" fmla="*/ 1849679 w 1863499"/>
              <a:gd name="connsiteY283" fmla="*/ 433174 h 1751366"/>
              <a:gd name="connsiteX284" fmla="*/ 1848822 w 1863499"/>
              <a:gd name="connsiteY284" fmla="*/ 434887 h 1751366"/>
              <a:gd name="connsiteX285" fmla="*/ 1847108 w 1863499"/>
              <a:gd name="connsiteY285" fmla="*/ 437454 h 1751366"/>
              <a:gd name="connsiteX286" fmla="*/ 1846256 w 1863499"/>
              <a:gd name="connsiteY286" fmla="*/ 440023 h 1751366"/>
              <a:gd name="connsiteX287" fmla="*/ 1844542 w 1863499"/>
              <a:gd name="connsiteY287" fmla="*/ 442591 h 1751366"/>
              <a:gd name="connsiteX288" fmla="*/ 1843685 w 1863499"/>
              <a:gd name="connsiteY288" fmla="*/ 444303 h 1751366"/>
              <a:gd name="connsiteX289" fmla="*/ 1842828 w 1863499"/>
              <a:gd name="connsiteY289" fmla="*/ 445158 h 1751366"/>
              <a:gd name="connsiteX290" fmla="*/ 1841119 w 1863499"/>
              <a:gd name="connsiteY290" fmla="*/ 446014 h 1751366"/>
              <a:gd name="connsiteX291" fmla="*/ 1840262 w 1863499"/>
              <a:gd name="connsiteY291" fmla="*/ 446871 h 1751366"/>
              <a:gd name="connsiteX292" fmla="*/ 1835982 w 1863499"/>
              <a:gd name="connsiteY292" fmla="*/ 452007 h 1751366"/>
              <a:gd name="connsiteX293" fmla="*/ 1835125 w 1863499"/>
              <a:gd name="connsiteY293" fmla="*/ 452863 h 1751366"/>
              <a:gd name="connsiteX294" fmla="*/ 1833416 w 1863499"/>
              <a:gd name="connsiteY294" fmla="*/ 457998 h 1751366"/>
              <a:gd name="connsiteX295" fmla="*/ 1833416 w 1863499"/>
              <a:gd name="connsiteY295" fmla="*/ 461423 h 1751366"/>
              <a:gd name="connsiteX296" fmla="*/ 1833416 w 1863499"/>
              <a:gd name="connsiteY296" fmla="*/ 467414 h 1751366"/>
              <a:gd name="connsiteX297" fmla="*/ 1834268 w 1863499"/>
              <a:gd name="connsiteY297" fmla="*/ 469983 h 1751366"/>
              <a:gd name="connsiteX298" fmla="*/ 1834268 w 1863499"/>
              <a:gd name="connsiteY298" fmla="*/ 473407 h 1751366"/>
              <a:gd name="connsiteX299" fmla="*/ 1831702 w 1863499"/>
              <a:gd name="connsiteY299" fmla="*/ 485391 h 1751366"/>
              <a:gd name="connsiteX300" fmla="*/ 1830845 w 1863499"/>
              <a:gd name="connsiteY300" fmla="*/ 488814 h 1751366"/>
              <a:gd name="connsiteX301" fmla="*/ 1830845 w 1863499"/>
              <a:gd name="connsiteY301" fmla="*/ 489671 h 1751366"/>
              <a:gd name="connsiteX302" fmla="*/ 1829136 w 1863499"/>
              <a:gd name="connsiteY302" fmla="*/ 493094 h 1751366"/>
              <a:gd name="connsiteX303" fmla="*/ 1827422 w 1863499"/>
              <a:gd name="connsiteY303" fmla="*/ 494807 h 1751366"/>
              <a:gd name="connsiteX304" fmla="*/ 1825708 w 1863499"/>
              <a:gd name="connsiteY304" fmla="*/ 496518 h 1751366"/>
              <a:gd name="connsiteX305" fmla="*/ 1823142 w 1863499"/>
              <a:gd name="connsiteY305" fmla="*/ 498231 h 1751366"/>
              <a:gd name="connsiteX306" fmla="*/ 1818862 w 1863499"/>
              <a:gd name="connsiteY306" fmla="*/ 514494 h 1751366"/>
              <a:gd name="connsiteX307" fmla="*/ 1814582 w 1863499"/>
              <a:gd name="connsiteY307" fmla="*/ 527334 h 1751366"/>
              <a:gd name="connsiteX308" fmla="*/ 1811159 w 1863499"/>
              <a:gd name="connsiteY308" fmla="*/ 534182 h 1751366"/>
              <a:gd name="connsiteX309" fmla="*/ 1810302 w 1863499"/>
              <a:gd name="connsiteY309" fmla="*/ 535038 h 1751366"/>
              <a:gd name="connsiteX310" fmla="*/ 1804309 w 1863499"/>
              <a:gd name="connsiteY310" fmla="*/ 553014 h 1751366"/>
              <a:gd name="connsiteX311" fmla="*/ 1800885 w 1863499"/>
              <a:gd name="connsiteY311" fmla="*/ 566710 h 1751366"/>
              <a:gd name="connsiteX312" fmla="*/ 1799176 w 1863499"/>
              <a:gd name="connsiteY312" fmla="*/ 582974 h 1751366"/>
              <a:gd name="connsiteX313" fmla="*/ 1798319 w 1863499"/>
              <a:gd name="connsiteY313" fmla="*/ 597526 h 1751366"/>
              <a:gd name="connsiteX314" fmla="*/ 1798319 w 1863499"/>
              <a:gd name="connsiteY314" fmla="*/ 613790 h 1751366"/>
              <a:gd name="connsiteX315" fmla="*/ 1792325 w 1863499"/>
              <a:gd name="connsiteY315" fmla="*/ 633477 h 1751366"/>
              <a:gd name="connsiteX316" fmla="*/ 1786336 w 1863499"/>
              <a:gd name="connsiteY316" fmla="*/ 648886 h 1751366"/>
              <a:gd name="connsiteX317" fmla="*/ 1783766 w 1863499"/>
              <a:gd name="connsiteY317" fmla="*/ 656590 h 1751366"/>
              <a:gd name="connsiteX318" fmla="*/ 1781199 w 1863499"/>
              <a:gd name="connsiteY318" fmla="*/ 663437 h 1751366"/>
              <a:gd name="connsiteX319" fmla="*/ 1781199 w 1863499"/>
              <a:gd name="connsiteY319" fmla="*/ 664293 h 1751366"/>
              <a:gd name="connsiteX320" fmla="*/ 1778629 w 1863499"/>
              <a:gd name="connsiteY320" fmla="*/ 674566 h 1751366"/>
              <a:gd name="connsiteX321" fmla="*/ 1778629 w 1863499"/>
              <a:gd name="connsiteY321" fmla="*/ 675421 h 1751366"/>
              <a:gd name="connsiteX322" fmla="*/ 1778629 w 1863499"/>
              <a:gd name="connsiteY322" fmla="*/ 681413 h 1751366"/>
              <a:gd name="connsiteX323" fmla="*/ 1779486 w 1863499"/>
              <a:gd name="connsiteY323" fmla="*/ 683126 h 1751366"/>
              <a:gd name="connsiteX324" fmla="*/ 1780342 w 1863499"/>
              <a:gd name="connsiteY324" fmla="*/ 683981 h 1751366"/>
              <a:gd name="connsiteX325" fmla="*/ 1781199 w 1863499"/>
              <a:gd name="connsiteY325" fmla="*/ 685693 h 1751366"/>
              <a:gd name="connsiteX326" fmla="*/ 1783766 w 1863499"/>
              <a:gd name="connsiteY326" fmla="*/ 689973 h 1751366"/>
              <a:gd name="connsiteX327" fmla="*/ 1784622 w 1863499"/>
              <a:gd name="connsiteY327" fmla="*/ 690830 h 1751366"/>
              <a:gd name="connsiteX328" fmla="*/ 1788046 w 1863499"/>
              <a:gd name="connsiteY328" fmla="*/ 692541 h 1751366"/>
              <a:gd name="connsiteX329" fmla="*/ 1791469 w 1863499"/>
              <a:gd name="connsiteY329" fmla="*/ 694253 h 1751366"/>
              <a:gd name="connsiteX330" fmla="*/ 1793182 w 1863499"/>
              <a:gd name="connsiteY330" fmla="*/ 695966 h 1751366"/>
              <a:gd name="connsiteX331" fmla="*/ 1793182 w 1863499"/>
              <a:gd name="connsiteY331" fmla="*/ 696821 h 1751366"/>
              <a:gd name="connsiteX332" fmla="*/ 1793182 w 1863499"/>
              <a:gd name="connsiteY332" fmla="*/ 697677 h 1751366"/>
              <a:gd name="connsiteX333" fmla="*/ 1793182 w 1863499"/>
              <a:gd name="connsiteY333" fmla="*/ 698533 h 1751366"/>
              <a:gd name="connsiteX334" fmla="*/ 1793182 w 1863499"/>
              <a:gd name="connsiteY334" fmla="*/ 699390 h 1751366"/>
              <a:gd name="connsiteX335" fmla="*/ 1792325 w 1863499"/>
              <a:gd name="connsiteY335" fmla="*/ 705381 h 1751366"/>
              <a:gd name="connsiteX336" fmla="*/ 1791469 w 1863499"/>
              <a:gd name="connsiteY336" fmla="*/ 707093 h 1751366"/>
              <a:gd name="connsiteX337" fmla="*/ 1791469 w 1863499"/>
              <a:gd name="connsiteY337" fmla="*/ 707950 h 1751366"/>
              <a:gd name="connsiteX338" fmla="*/ 1790616 w 1863499"/>
              <a:gd name="connsiteY338" fmla="*/ 708805 h 1751366"/>
              <a:gd name="connsiteX339" fmla="*/ 1788902 w 1863499"/>
              <a:gd name="connsiteY339" fmla="*/ 709661 h 1751366"/>
              <a:gd name="connsiteX340" fmla="*/ 1784622 w 1863499"/>
              <a:gd name="connsiteY340" fmla="*/ 713941 h 1751366"/>
              <a:gd name="connsiteX341" fmla="*/ 1782056 w 1863499"/>
              <a:gd name="connsiteY341" fmla="*/ 716510 h 1751366"/>
              <a:gd name="connsiteX342" fmla="*/ 1782056 w 1863499"/>
              <a:gd name="connsiteY342" fmla="*/ 717365 h 1751366"/>
              <a:gd name="connsiteX343" fmla="*/ 1782056 w 1863499"/>
              <a:gd name="connsiteY343" fmla="*/ 722501 h 1751366"/>
              <a:gd name="connsiteX344" fmla="*/ 1788046 w 1863499"/>
              <a:gd name="connsiteY344" fmla="*/ 736197 h 1751366"/>
              <a:gd name="connsiteX345" fmla="*/ 1791469 w 1863499"/>
              <a:gd name="connsiteY345" fmla="*/ 743045 h 1751366"/>
              <a:gd name="connsiteX346" fmla="*/ 1792325 w 1863499"/>
              <a:gd name="connsiteY346" fmla="*/ 743045 h 1751366"/>
              <a:gd name="connsiteX347" fmla="*/ 1793182 w 1863499"/>
              <a:gd name="connsiteY347" fmla="*/ 743045 h 1751366"/>
              <a:gd name="connsiteX348" fmla="*/ 1794039 w 1863499"/>
              <a:gd name="connsiteY348" fmla="*/ 743901 h 1751366"/>
              <a:gd name="connsiteX349" fmla="*/ 1794039 w 1863499"/>
              <a:gd name="connsiteY349" fmla="*/ 744757 h 1751366"/>
              <a:gd name="connsiteX350" fmla="*/ 1794039 w 1863499"/>
              <a:gd name="connsiteY350" fmla="*/ 747325 h 1751366"/>
              <a:gd name="connsiteX351" fmla="*/ 1788902 w 1863499"/>
              <a:gd name="connsiteY351" fmla="*/ 777285 h 1751366"/>
              <a:gd name="connsiteX352" fmla="*/ 1788902 w 1863499"/>
              <a:gd name="connsiteY352" fmla="*/ 778997 h 1751366"/>
              <a:gd name="connsiteX353" fmla="*/ 1788902 w 1863499"/>
              <a:gd name="connsiteY353" fmla="*/ 780709 h 1751366"/>
              <a:gd name="connsiteX354" fmla="*/ 1788902 w 1863499"/>
              <a:gd name="connsiteY354" fmla="*/ 793549 h 1751366"/>
              <a:gd name="connsiteX355" fmla="*/ 1788902 w 1863499"/>
              <a:gd name="connsiteY355" fmla="*/ 794405 h 1751366"/>
              <a:gd name="connsiteX356" fmla="*/ 1789759 w 1863499"/>
              <a:gd name="connsiteY356" fmla="*/ 796117 h 1751366"/>
              <a:gd name="connsiteX357" fmla="*/ 1790616 w 1863499"/>
              <a:gd name="connsiteY357" fmla="*/ 798685 h 1751366"/>
              <a:gd name="connsiteX358" fmla="*/ 1791469 w 1863499"/>
              <a:gd name="connsiteY358" fmla="*/ 798685 h 1751366"/>
              <a:gd name="connsiteX359" fmla="*/ 1792325 w 1863499"/>
              <a:gd name="connsiteY359" fmla="*/ 798685 h 1751366"/>
              <a:gd name="connsiteX360" fmla="*/ 1793182 w 1863499"/>
              <a:gd name="connsiteY360" fmla="*/ 798685 h 1751366"/>
              <a:gd name="connsiteX361" fmla="*/ 1793182 w 1863499"/>
              <a:gd name="connsiteY361" fmla="*/ 799541 h 1751366"/>
              <a:gd name="connsiteX362" fmla="*/ 1794039 w 1863499"/>
              <a:gd name="connsiteY362" fmla="*/ 800397 h 1751366"/>
              <a:gd name="connsiteX363" fmla="*/ 1794896 w 1863499"/>
              <a:gd name="connsiteY363" fmla="*/ 802109 h 1751366"/>
              <a:gd name="connsiteX364" fmla="*/ 1796605 w 1863499"/>
              <a:gd name="connsiteY364" fmla="*/ 810669 h 1751366"/>
              <a:gd name="connsiteX365" fmla="*/ 1797462 w 1863499"/>
              <a:gd name="connsiteY365" fmla="*/ 818372 h 1751366"/>
              <a:gd name="connsiteX366" fmla="*/ 1798319 w 1863499"/>
              <a:gd name="connsiteY366" fmla="*/ 822652 h 1751366"/>
              <a:gd name="connsiteX367" fmla="*/ 1799176 w 1863499"/>
              <a:gd name="connsiteY367" fmla="*/ 831212 h 1751366"/>
              <a:gd name="connsiteX368" fmla="*/ 1799176 w 1863499"/>
              <a:gd name="connsiteY368" fmla="*/ 833781 h 1751366"/>
              <a:gd name="connsiteX369" fmla="*/ 1799176 w 1863499"/>
              <a:gd name="connsiteY369" fmla="*/ 834636 h 1751366"/>
              <a:gd name="connsiteX370" fmla="*/ 1794896 w 1863499"/>
              <a:gd name="connsiteY370" fmla="*/ 849189 h 1751366"/>
              <a:gd name="connsiteX371" fmla="*/ 1791469 w 1863499"/>
              <a:gd name="connsiteY371" fmla="*/ 861172 h 1751366"/>
              <a:gd name="connsiteX372" fmla="*/ 1799176 w 1863499"/>
              <a:gd name="connsiteY372" fmla="*/ 888564 h 1751366"/>
              <a:gd name="connsiteX373" fmla="*/ 1801742 w 1863499"/>
              <a:gd name="connsiteY373" fmla="*/ 895412 h 1751366"/>
              <a:gd name="connsiteX374" fmla="*/ 1802599 w 1863499"/>
              <a:gd name="connsiteY374" fmla="*/ 895412 h 1751366"/>
              <a:gd name="connsiteX375" fmla="*/ 1808589 w 1863499"/>
              <a:gd name="connsiteY375" fmla="*/ 898836 h 1751366"/>
              <a:gd name="connsiteX376" fmla="*/ 1812869 w 1863499"/>
              <a:gd name="connsiteY376" fmla="*/ 900549 h 1751366"/>
              <a:gd name="connsiteX377" fmla="*/ 1821428 w 1863499"/>
              <a:gd name="connsiteY377" fmla="*/ 900549 h 1751366"/>
              <a:gd name="connsiteX378" fmla="*/ 1821428 w 1863499"/>
              <a:gd name="connsiteY378" fmla="*/ 901404 h 1751366"/>
              <a:gd name="connsiteX379" fmla="*/ 1822285 w 1863499"/>
              <a:gd name="connsiteY379" fmla="*/ 903972 h 1751366"/>
              <a:gd name="connsiteX380" fmla="*/ 1822285 w 1863499"/>
              <a:gd name="connsiteY380" fmla="*/ 906540 h 1751366"/>
              <a:gd name="connsiteX381" fmla="*/ 1821428 w 1863499"/>
              <a:gd name="connsiteY381" fmla="*/ 909109 h 1751366"/>
              <a:gd name="connsiteX382" fmla="*/ 1818862 w 1863499"/>
              <a:gd name="connsiteY382" fmla="*/ 918524 h 1751366"/>
              <a:gd name="connsiteX383" fmla="*/ 1818005 w 1863499"/>
              <a:gd name="connsiteY383" fmla="*/ 920236 h 1751366"/>
              <a:gd name="connsiteX384" fmla="*/ 1815439 w 1863499"/>
              <a:gd name="connsiteY384" fmla="*/ 923660 h 1751366"/>
              <a:gd name="connsiteX385" fmla="*/ 1814582 w 1863499"/>
              <a:gd name="connsiteY385" fmla="*/ 924516 h 1751366"/>
              <a:gd name="connsiteX386" fmla="*/ 1813725 w 1863499"/>
              <a:gd name="connsiteY386" fmla="*/ 924516 h 1751366"/>
              <a:gd name="connsiteX387" fmla="*/ 1808589 w 1863499"/>
              <a:gd name="connsiteY387" fmla="*/ 927084 h 1751366"/>
              <a:gd name="connsiteX388" fmla="*/ 1806879 w 1863499"/>
              <a:gd name="connsiteY388" fmla="*/ 928796 h 1751366"/>
              <a:gd name="connsiteX389" fmla="*/ 1806022 w 1863499"/>
              <a:gd name="connsiteY389" fmla="*/ 929652 h 1751366"/>
              <a:gd name="connsiteX390" fmla="*/ 1803456 w 1863499"/>
              <a:gd name="connsiteY390" fmla="*/ 937356 h 1751366"/>
              <a:gd name="connsiteX391" fmla="*/ 1803456 w 1863499"/>
              <a:gd name="connsiteY391" fmla="*/ 942492 h 1751366"/>
              <a:gd name="connsiteX392" fmla="*/ 1804309 w 1863499"/>
              <a:gd name="connsiteY392" fmla="*/ 944204 h 1751366"/>
              <a:gd name="connsiteX393" fmla="*/ 1804309 w 1863499"/>
              <a:gd name="connsiteY393" fmla="*/ 945916 h 1751366"/>
              <a:gd name="connsiteX394" fmla="*/ 1805165 w 1863499"/>
              <a:gd name="connsiteY394" fmla="*/ 963036 h 1751366"/>
              <a:gd name="connsiteX395" fmla="*/ 1804309 w 1863499"/>
              <a:gd name="connsiteY395" fmla="*/ 965604 h 1751366"/>
              <a:gd name="connsiteX396" fmla="*/ 1800885 w 1863499"/>
              <a:gd name="connsiteY396" fmla="*/ 974164 h 1751366"/>
              <a:gd name="connsiteX397" fmla="*/ 1800029 w 1863499"/>
              <a:gd name="connsiteY397" fmla="*/ 976731 h 1751366"/>
              <a:gd name="connsiteX398" fmla="*/ 1789759 w 1863499"/>
              <a:gd name="connsiteY398" fmla="*/ 993851 h 1751366"/>
              <a:gd name="connsiteX399" fmla="*/ 1779486 w 1863499"/>
              <a:gd name="connsiteY399" fmla="*/ 1007548 h 1751366"/>
              <a:gd name="connsiteX400" fmla="*/ 1772639 w 1863499"/>
              <a:gd name="connsiteY400" fmla="*/ 1023811 h 1751366"/>
              <a:gd name="connsiteX401" fmla="*/ 1769216 w 1863499"/>
              <a:gd name="connsiteY401" fmla="*/ 1034084 h 1751366"/>
              <a:gd name="connsiteX402" fmla="*/ 1767502 w 1863499"/>
              <a:gd name="connsiteY402" fmla="*/ 1035795 h 1751366"/>
              <a:gd name="connsiteX403" fmla="*/ 1765789 w 1863499"/>
              <a:gd name="connsiteY403" fmla="*/ 1037508 h 1751366"/>
              <a:gd name="connsiteX404" fmla="*/ 1763222 w 1863499"/>
              <a:gd name="connsiteY404" fmla="*/ 1040075 h 1751366"/>
              <a:gd name="connsiteX405" fmla="*/ 1762366 w 1863499"/>
              <a:gd name="connsiteY405" fmla="*/ 1040075 h 1751366"/>
              <a:gd name="connsiteX406" fmla="*/ 1761509 w 1863499"/>
              <a:gd name="connsiteY406" fmla="*/ 1040075 h 1751366"/>
              <a:gd name="connsiteX407" fmla="*/ 1760656 w 1863499"/>
              <a:gd name="connsiteY407" fmla="*/ 1040075 h 1751366"/>
              <a:gd name="connsiteX408" fmla="*/ 1757229 w 1863499"/>
              <a:gd name="connsiteY408" fmla="*/ 1041788 h 1751366"/>
              <a:gd name="connsiteX409" fmla="*/ 1756376 w 1863499"/>
              <a:gd name="connsiteY409" fmla="*/ 1042644 h 1751366"/>
              <a:gd name="connsiteX410" fmla="*/ 1756376 w 1863499"/>
              <a:gd name="connsiteY410" fmla="*/ 1043499 h 1751366"/>
              <a:gd name="connsiteX411" fmla="*/ 1758086 w 1863499"/>
              <a:gd name="connsiteY411" fmla="*/ 1058908 h 1751366"/>
              <a:gd name="connsiteX412" fmla="*/ 1758086 w 1863499"/>
              <a:gd name="connsiteY412" fmla="*/ 1094859 h 1751366"/>
              <a:gd name="connsiteX413" fmla="*/ 1748669 w 1863499"/>
              <a:gd name="connsiteY413" fmla="*/ 1111979 h 1751366"/>
              <a:gd name="connsiteX414" fmla="*/ 1740966 w 1863499"/>
              <a:gd name="connsiteY414" fmla="*/ 1126531 h 1751366"/>
              <a:gd name="connsiteX415" fmla="*/ 1736686 w 1863499"/>
              <a:gd name="connsiteY415" fmla="*/ 1145363 h 1751366"/>
              <a:gd name="connsiteX416" fmla="*/ 1736686 w 1863499"/>
              <a:gd name="connsiteY416" fmla="*/ 1147075 h 1751366"/>
              <a:gd name="connsiteX417" fmla="*/ 1735829 w 1863499"/>
              <a:gd name="connsiteY417" fmla="*/ 1154779 h 1751366"/>
              <a:gd name="connsiteX418" fmla="*/ 1738399 w 1863499"/>
              <a:gd name="connsiteY418" fmla="*/ 1161627 h 1751366"/>
              <a:gd name="connsiteX419" fmla="*/ 1738399 w 1863499"/>
              <a:gd name="connsiteY419" fmla="*/ 1162483 h 1751366"/>
              <a:gd name="connsiteX420" fmla="*/ 1740966 w 1863499"/>
              <a:gd name="connsiteY420" fmla="*/ 1165907 h 1751366"/>
              <a:gd name="connsiteX421" fmla="*/ 1741823 w 1863499"/>
              <a:gd name="connsiteY421" fmla="*/ 1167619 h 1751366"/>
              <a:gd name="connsiteX422" fmla="*/ 1741823 w 1863499"/>
              <a:gd name="connsiteY422" fmla="*/ 1175323 h 1751366"/>
              <a:gd name="connsiteX423" fmla="*/ 1741823 w 1863499"/>
              <a:gd name="connsiteY423" fmla="*/ 1176179 h 1751366"/>
              <a:gd name="connsiteX424" fmla="*/ 1737543 w 1863499"/>
              <a:gd name="connsiteY424" fmla="*/ 1186450 h 1751366"/>
              <a:gd name="connsiteX425" fmla="*/ 1729840 w 1863499"/>
              <a:gd name="connsiteY425" fmla="*/ 1203570 h 1751366"/>
              <a:gd name="connsiteX426" fmla="*/ 1721280 w 1863499"/>
              <a:gd name="connsiteY426" fmla="*/ 1232674 h 1751366"/>
              <a:gd name="connsiteX427" fmla="*/ 1721280 w 1863499"/>
              <a:gd name="connsiteY427" fmla="*/ 1233530 h 1751366"/>
              <a:gd name="connsiteX428" fmla="*/ 1706726 w 1863499"/>
              <a:gd name="connsiteY428" fmla="*/ 1248082 h 1751366"/>
              <a:gd name="connsiteX429" fmla="*/ 1697309 w 1863499"/>
              <a:gd name="connsiteY429" fmla="*/ 1254074 h 1751366"/>
              <a:gd name="connsiteX430" fmla="*/ 1694743 w 1863499"/>
              <a:gd name="connsiteY430" fmla="*/ 1254930 h 1751366"/>
              <a:gd name="connsiteX431" fmla="*/ 1693029 w 1863499"/>
              <a:gd name="connsiteY431" fmla="*/ 1254930 h 1751366"/>
              <a:gd name="connsiteX432" fmla="*/ 1690463 w 1863499"/>
              <a:gd name="connsiteY432" fmla="*/ 1254930 h 1751366"/>
              <a:gd name="connsiteX433" fmla="*/ 1689606 w 1863499"/>
              <a:gd name="connsiteY433" fmla="*/ 1254930 h 1751366"/>
              <a:gd name="connsiteX434" fmla="*/ 1687897 w 1863499"/>
              <a:gd name="connsiteY434" fmla="*/ 1254074 h 1751366"/>
              <a:gd name="connsiteX435" fmla="*/ 1687040 w 1863499"/>
              <a:gd name="connsiteY435" fmla="*/ 1252362 h 1751366"/>
              <a:gd name="connsiteX436" fmla="*/ 1680189 w 1863499"/>
              <a:gd name="connsiteY436" fmla="*/ 1248082 h 1751366"/>
              <a:gd name="connsiteX437" fmla="*/ 1669063 w 1863499"/>
              <a:gd name="connsiteY437" fmla="*/ 1250650 h 1751366"/>
              <a:gd name="connsiteX438" fmla="*/ 1668206 w 1863499"/>
              <a:gd name="connsiteY438" fmla="*/ 1250650 h 1751366"/>
              <a:gd name="connsiteX439" fmla="*/ 1651086 w 1863499"/>
              <a:gd name="connsiteY439" fmla="*/ 1260922 h 1751366"/>
              <a:gd name="connsiteX440" fmla="*/ 1631400 w 1863499"/>
              <a:gd name="connsiteY440" fmla="*/ 1279754 h 1751366"/>
              <a:gd name="connsiteX441" fmla="*/ 1630543 w 1863499"/>
              <a:gd name="connsiteY441" fmla="*/ 1281467 h 1751366"/>
              <a:gd name="connsiteX442" fmla="*/ 1627120 w 1863499"/>
              <a:gd name="connsiteY442" fmla="*/ 1288314 h 1751366"/>
              <a:gd name="connsiteX443" fmla="*/ 1623697 w 1863499"/>
              <a:gd name="connsiteY443" fmla="*/ 1306290 h 1751366"/>
              <a:gd name="connsiteX444" fmla="*/ 1621983 w 1863499"/>
              <a:gd name="connsiteY444" fmla="*/ 1318274 h 1751366"/>
              <a:gd name="connsiteX445" fmla="*/ 1621126 w 1863499"/>
              <a:gd name="connsiteY445" fmla="*/ 1325122 h 1751366"/>
              <a:gd name="connsiteX446" fmla="*/ 1620270 w 1863499"/>
              <a:gd name="connsiteY446" fmla="*/ 1329402 h 1751366"/>
              <a:gd name="connsiteX447" fmla="*/ 1620270 w 1863499"/>
              <a:gd name="connsiteY447" fmla="*/ 1330258 h 1751366"/>
              <a:gd name="connsiteX448" fmla="*/ 1619417 w 1863499"/>
              <a:gd name="connsiteY448" fmla="*/ 1331969 h 1751366"/>
              <a:gd name="connsiteX449" fmla="*/ 1612566 w 1863499"/>
              <a:gd name="connsiteY449" fmla="*/ 1340529 h 1751366"/>
              <a:gd name="connsiteX450" fmla="*/ 1599727 w 1863499"/>
              <a:gd name="connsiteY450" fmla="*/ 1369633 h 1751366"/>
              <a:gd name="connsiteX451" fmla="*/ 1598870 w 1863499"/>
              <a:gd name="connsiteY451" fmla="*/ 1371346 h 1751366"/>
              <a:gd name="connsiteX452" fmla="*/ 1592023 w 1863499"/>
              <a:gd name="connsiteY452" fmla="*/ 1382473 h 1751366"/>
              <a:gd name="connsiteX453" fmla="*/ 1589457 w 1863499"/>
              <a:gd name="connsiteY453" fmla="*/ 1385042 h 1751366"/>
              <a:gd name="connsiteX454" fmla="*/ 1586887 w 1863499"/>
              <a:gd name="connsiteY454" fmla="*/ 1386753 h 1751366"/>
              <a:gd name="connsiteX455" fmla="*/ 1570624 w 1863499"/>
              <a:gd name="connsiteY455" fmla="*/ 1391889 h 1751366"/>
              <a:gd name="connsiteX456" fmla="*/ 1560350 w 1863499"/>
              <a:gd name="connsiteY456" fmla="*/ 1394457 h 1751366"/>
              <a:gd name="connsiteX457" fmla="*/ 1557784 w 1863499"/>
              <a:gd name="connsiteY457" fmla="*/ 1394457 h 1751366"/>
              <a:gd name="connsiteX458" fmla="*/ 1539807 w 1863499"/>
              <a:gd name="connsiteY458" fmla="*/ 1394457 h 1751366"/>
              <a:gd name="connsiteX459" fmla="*/ 1537241 w 1863499"/>
              <a:gd name="connsiteY459" fmla="*/ 1394457 h 1751366"/>
              <a:gd name="connsiteX460" fmla="*/ 1531247 w 1863499"/>
              <a:gd name="connsiteY460" fmla="*/ 1395313 h 1751366"/>
              <a:gd name="connsiteX461" fmla="*/ 1530390 w 1863499"/>
              <a:gd name="connsiteY461" fmla="*/ 1396169 h 1751366"/>
              <a:gd name="connsiteX462" fmla="*/ 1530390 w 1863499"/>
              <a:gd name="connsiteY462" fmla="*/ 1397026 h 1751366"/>
              <a:gd name="connsiteX463" fmla="*/ 1524401 w 1863499"/>
              <a:gd name="connsiteY463" fmla="*/ 1409009 h 1751366"/>
              <a:gd name="connsiteX464" fmla="*/ 1516698 w 1863499"/>
              <a:gd name="connsiteY464" fmla="*/ 1421849 h 1751366"/>
              <a:gd name="connsiteX465" fmla="*/ 1515841 w 1863499"/>
              <a:gd name="connsiteY465" fmla="*/ 1422706 h 1751366"/>
              <a:gd name="connsiteX466" fmla="*/ 1514984 w 1863499"/>
              <a:gd name="connsiteY466" fmla="*/ 1423562 h 1751366"/>
              <a:gd name="connsiteX467" fmla="*/ 1508990 w 1863499"/>
              <a:gd name="connsiteY467" fmla="*/ 1426129 h 1751366"/>
              <a:gd name="connsiteX468" fmla="*/ 1504710 w 1863499"/>
              <a:gd name="connsiteY468" fmla="*/ 1426986 h 1751366"/>
              <a:gd name="connsiteX469" fmla="*/ 1503001 w 1863499"/>
              <a:gd name="connsiteY469" fmla="*/ 1427841 h 1751366"/>
              <a:gd name="connsiteX470" fmla="*/ 1501287 w 1863499"/>
              <a:gd name="connsiteY470" fmla="*/ 1428697 h 1751366"/>
              <a:gd name="connsiteX471" fmla="*/ 1497864 w 1863499"/>
              <a:gd name="connsiteY471" fmla="*/ 1431266 h 1751366"/>
              <a:gd name="connsiteX472" fmla="*/ 1497007 w 1863499"/>
              <a:gd name="connsiteY472" fmla="*/ 1432977 h 1751366"/>
              <a:gd name="connsiteX473" fmla="*/ 1496150 w 1863499"/>
              <a:gd name="connsiteY473" fmla="*/ 1438113 h 1751366"/>
              <a:gd name="connsiteX474" fmla="*/ 1496150 w 1863499"/>
              <a:gd name="connsiteY474" fmla="*/ 1440681 h 1751366"/>
              <a:gd name="connsiteX475" fmla="*/ 1496150 w 1863499"/>
              <a:gd name="connsiteY475" fmla="*/ 1444961 h 1751366"/>
              <a:gd name="connsiteX476" fmla="*/ 1497007 w 1863499"/>
              <a:gd name="connsiteY476" fmla="*/ 1448386 h 1751366"/>
              <a:gd name="connsiteX477" fmla="*/ 1488447 w 1863499"/>
              <a:gd name="connsiteY477" fmla="*/ 1462937 h 1751366"/>
              <a:gd name="connsiteX478" fmla="*/ 1485881 w 1863499"/>
              <a:gd name="connsiteY478" fmla="*/ 1464649 h 1751366"/>
              <a:gd name="connsiteX479" fmla="*/ 1483310 w 1863499"/>
              <a:gd name="connsiteY479" fmla="*/ 1465505 h 1751366"/>
              <a:gd name="connsiteX480" fmla="*/ 1478178 w 1863499"/>
              <a:gd name="connsiteY480" fmla="*/ 1469785 h 1751366"/>
              <a:gd name="connsiteX481" fmla="*/ 1475607 w 1863499"/>
              <a:gd name="connsiteY481" fmla="*/ 1472353 h 1751366"/>
              <a:gd name="connsiteX482" fmla="*/ 1473898 w 1863499"/>
              <a:gd name="connsiteY482" fmla="*/ 1474921 h 1751366"/>
              <a:gd name="connsiteX483" fmla="*/ 1470470 w 1863499"/>
              <a:gd name="connsiteY483" fmla="*/ 1480057 h 1751366"/>
              <a:gd name="connsiteX484" fmla="*/ 1468761 w 1863499"/>
              <a:gd name="connsiteY484" fmla="*/ 1483481 h 1751366"/>
              <a:gd name="connsiteX485" fmla="*/ 1467047 w 1863499"/>
              <a:gd name="connsiteY485" fmla="*/ 1489473 h 1751366"/>
              <a:gd name="connsiteX486" fmla="*/ 1466190 w 1863499"/>
              <a:gd name="connsiteY486" fmla="*/ 1492897 h 1751366"/>
              <a:gd name="connsiteX487" fmla="*/ 1466190 w 1863499"/>
              <a:gd name="connsiteY487" fmla="*/ 1495465 h 1751366"/>
              <a:gd name="connsiteX488" fmla="*/ 1465338 w 1863499"/>
              <a:gd name="connsiteY488" fmla="*/ 1499745 h 1751366"/>
              <a:gd name="connsiteX489" fmla="*/ 1464481 w 1863499"/>
              <a:gd name="connsiteY489" fmla="*/ 1502313 h 1751366"/>
              <a:gd name="connsiteX490" fmla="*/ 1463624 w 1863499"/>
              <a:gd name="connsiteY490" fmla="*/ 1504025 h 1751366"/>
              <a:gd name="connsiteX491" fmla="*/ 1451641 w 1863499"/>
              <a:gd name="connsiteY491" fmla="*/ 1522857 h 1751366"/>
              <a:gd name="connsiteX492" fmla="*/ 1449927 w 1863499"/>
              <a:gd name="connsiteY492" fmla="*/ 1525425 h 1751366"/>
              <a:gd name="connsiteX493" fmla="*/ 1447361 w 1863499"/>
              <a:gd name="connsiteY493" fmla="*/ 1527993 h 1751366"/>
              <a:gd name="connsiteX494" fmla="*/ 1437087 w 1863499"/>
              <a:gd name="connsiteY494" fmla="*/ 1536552 h 1751366"/>
              <a:gd name="connsiteX495" fmla="*/ 1435378 w 1863499"/>
              <a:gd name="connsiteY495" fmla="*/ 1538265 h 1751366"/>
              <a:gd name="connsiteX496" fmla="*/ 1431098 w 1863499"/>
              <a:gd name="connsiteY496" fmla="*/ 1541688 h 1751366"/>
              <a:gd name="connsiteX497" fmla="*/ 1428528 w 1863499"/>
              <a:gd name="connsiteY497" fmla="*/ 1542545 h 1751366"/>
              <a:gd name="connsiteX498" fmla="*/ 1419111 w 1863499"/>
              <a:gd name="connsiteY498" fmla="*/ 1545968 h 1751366"/>
              <a:gd name="connsiteX499" fmla="*/ 1409698 w 1863499"/>
              <a:gd name="connsiteY499" fmla="*/ 1549392 h 1751366"/>
              <a:gd name="connsiteX500" fmla="*/ 1407984 w 1863499"/>
              <a:gd name="connsiteY500" fmla="*/ 1550248 h 1751366"/>
              <a:gd name="connsiteX501" fmla="*/ 1403704 w 1863499"/>
              <a:gd name="connsiteY501" fmla="*/ 1555385 h 1751366"/>
              <a:gd name="connsiteX502" fmla="*/ 1401991 w 1863499"/>
              <a:gd name="connsiteY502" fmla="*/ 1557097 h 1751366"/>
              <a:gd name="connsiteX503" fmla="*/ 1401138 w 1863499"/>
              <a:gd name="connsiteY503" fmla="*/ 1558808 h 1751366"/>
              <a:gd name="connsiteX504" fmla="*/ 1399425 w 1863499"/>
              <a:gd name="connsiteY504" fmla="*/ 1569936 h 1751366"/>
              <a:gd name="connsiteX505" fmla="*/ 1398568 w 1863499"/>
              <a:gd name="connsiteY505" fmla="*/ 1583632 h 1751366"/>
              <a:gd name="connsiteX506" fmla="*/ 1397711 w 1863499"/>
              <a:gd name="connsiteY506" fmla="*/ 1587056 h 1751366"/>
              <a:gd name="connsiteX507" fmla="*/ 1396858 w 1863499"/>
              <a:gd name="connsiteY507" fmla="*/ 1588768 h 1751366"/>
              <a:gd name="connsiteX508" fmla="*/ 1394288 w 1863499"/>
              <a:gd name="connsiteY508" fmla="*/ 1592192 h 1751366"/>
              <a:gd name="connsiteX509" fmla="*/ 1393431 w 1863499"/>
              <a:gd name="connsiteY509" fmla="*/ 1593048 h 1751366"/>
              <a:gd name="connsiteX510" fmla="*/ 1384871 w 1863499"/>
              <a:gd name="connsiteY510" fmla="*/ 1603321 h 1751366"/>
              <a:gd name="connsiteX511" fmla="*/ 1372888 w 1863499"/>
              <a:gd name="connsiteY511" fmla="*/ 1621296 h 1751366"/>
              <a:gd name="connsiteX512" fmla="*/ 1372031 w 1863499"/>
              <a:gd name="connsiteY512" fmla="*/ 1623008 h 1751366"/>
              <a:gd name="connsiteX513" fmla="*/ 1370322 w 1863499"/>
              <a:gd name="connsiteY513" fmla="*/ 1626432 h 1751366"/>
              <a:gd name="connsiteX514" fmla="*/ 1370322 w 1863499"/>
              <a:gd name="connsiteY514" fmla="*/ 1627288 h 1751366"/>
              <a:gd name="connsiteX515" fmla="*/ 1370322 w 1863499"/>
              <a:gd name="connsiteY515" fmla="*/ 1628145 h 1751366"/>
              <a:gd name="connsiteX516" fmla="*/ 1366042 w 1863499"/>
              <a:gd name="connsiteY516" fmla="*/ 1659816 h 1751366"/>
              <a:gd name="connsiteX517" fmla="*/ 1366042 w 1863499"/>
              <a:gd name="connsiteY517" fmla="*/ 1662384 h 1751366"/>
              <a:gd name="connsiteX518" fmla="*/ 1366042 w 1863499"/>
              <a:gd name="connsiteY518" fmla="*/ 1663240 h 1751366"/>
              <a:gd name="connsiteX519" fmla="*/ 1366898 w 1863499"/>
              <a:gd name="connsiteY519" fmla="*/ 1666664 h 1751366"/>
              <a:gd name="connsiteX520" fmla="*/ 1367751 w 1863499"/>
              <a:gd name="connsiteY520" fmla="*/ 1668376 h 1751366"/>
              <a:gd name="connsiteX521" fmla="*/ 1367751 w 1863499"/>
              <a:gd name="connsiteY521" fmla="*/ 1669232 h 1751366"/>
              <a:gd name="connsiteX522" fmla="*/ 1369465 w 1863499"/>
              <a:gd name="connsiteY522" fmla="*/ 1670088 h 1751366"/>
              <a:gd name="connsiteX523" fmla="*/ 1370322 w 1863499"/>
              <a:gd name="connsiteY523" fmla="*/ 1670944 h 1751366"/>
              <a:gd name="connsiteX524" fmla="*/ 1371178 w 1863499"/>
              <a:gd name="connsiteY524" fmla="*/ 1672656 h 1751366"/>
              <a:gd name="connsiteX525" fmla="*/ 1376311 w 1863499"/>
              <a:gd name="connsiteY525" fmla="*/ 1679504 h 1751366"/>
              <a:gd name="connsiteX526" fmla="*/ 1382305 w 1863499"/>
              <a:gd name="connsiteY526" fmla="*/ 1690632 h 1751366"/>
              <a:gd name="connsiteX527" fmla="*/ 1384018 w 1863499"/>
              <a:gd name="connsiteY527" fmla="*/ 1705184 h 1751366"/>
              <a:gd name="connsiteX528" fmla="*/ 1383161 w 1863499"/>
              <a:gd name="connsiteY528" fmla="*/ 1709464 h 1751366"/>
              <a:gd name="connsiteX529" fmla="*/ 1383161 w 1863499"/>
              <a:gd name="connsiteY529" fmla="*/ 1712887 h 1751366"/>
              <a:gd name="connsiteX530" fmla="*/ 1383161 w 1863499"/>
              <a:gd name="connsiteY530" fmla="*/ 1714600 h 1751366"/>
              <a:gd name="connsiteX531" fmla="*/ 1384018 w 1863499"/>
              <a:gd name="connsiteY531" fmla="*/ 1724016 h 1751366"/>
              <a:gd name="connsiteX532" fmla="*/ 1384018 w 1863499"/>
              <a:gd name="connsiteY532" fmla="*/ 1726584 h 1751366"/>
              <a:gd name="connsiteX533" fmla="*/ 1384018 w 1863499"/>
              <a:gd name="connsiteY533" fmla="*/ 1727440 h 1751366"/>
              <a:gd name="connsiteX534" fmla="*/ 1386585 w 1863499"/>
              <a:gd name="connsiteY534" fmla="*/ 1731720 h 1751366"/>
              <a:gd name="connsiteX535" fmla="*/ 1388298 w 1863499"/>
              <a:gd name="connsiteY535" fmla="*/ 1733431 h 1751366"/>
              <a:gd name="connsiteX536" fmla="*/ 1390865 w 1863499"/>
              <a:gd name="connsiteY536" fmla="*/ 1738567 h 1751366"/>
              <a:gd name="connsiteX537" fmla="*/ 1393431 w 1863499"/>
              <a:gd name="connsiteY537" fmla="*/ 1744560 h 1751366"/>
              <a:gd name="connsiteX538" fmla="*/ 1394288 w 1863499"/>
              <a:gd name="connsiteY538" fmla="*/ 1747127 h 1751366"/>
              <a:gd name="connsiteX539" fmla="*/ 1390008 w 1863499"/>
              <a:gd name="connsiteY539" fmla="*/ 1748840 h 1751366"/>
              <a:gd name="connsiteX540" fmla="*/ 1378881 w 1863499"/>
              <a:gd name="connsiteY540" fmla="*/ 1750551 h 1751366"/>
              <a:gd name="connsiteX541" fmla="*/ 1377168 w 1863499"/>
              <a:gd name="connsiteY541" fmla="*/ 1750551 h 1751366"/>
              <a:gd name="connsiteX542" fmla="*/ 1375458 w 1863499"/>
              <a:gd name="connsiteY542" fmla="*/ 1749695 h 1751366"/>
              <a:gd name="connsiteX543" fmla="*/ 1373745 w 1863499"/>
              <a:gd name="connsiteY543" fmla="*/ 1748840 h 1751366"/>
              <a:gd name="connsiteX544" fmla="*/ 1372031 w 1863499"/>
              <a:gd name="connsiteY544" fmla="*/ 1747127 h 1751366"/>
              <a:gd name="connsiteX545" fmla="*/ 1370322 w 1863499"/>
              <a:gd name="connsiteY545" fmla="*/ 1746271 h 1751366"/>
              <a:gd name="connsiteX546" fmla="*/ 1366042 w 1863499"/>
              <a:gd name="connsiteY546" fmla="*/ 1744560 h 1751366"/>
              <a:gd name="connsiteX547" fmla="*/ 1364328 w 1863499"/>
              <a:gd name="connsiteY547" fmla="*/ 1743704 h 1751366"/>
              <a:gd name="connsiteX548" fmla="*/ 1360905 w 1863499"/>
              <a:gd name="connsiteY548" fmla="*/ 1742847 h 1751366"/>
              <a:gd name="connsiteX549" fmla="*/ 1355768 w 1863499"/>
              <a:gd name="connsiteY549" fmla="*/ 1742847 h 1751366"/>
              <a:gd name="connsiteX550" fmla="*/ 1328379 w 1863499"/>
              <a:gd name="connsiteY550" fmla="*/ 1743704 h 1751366"/>
              <a:gd name="connsiteX551" fmla="*/ 1324099 w 1863499"/>
              <a:gd name="connsiteY551" fmla="*/ 1748840 h 1751366"/>
              <a:gd name="connsiteX552" fmla="*/ 1322385 w 1863499"/>
              <a:gd name="connsiteY552" fmla="*/ 1749695 h 1751366"/>
              <a:gd name="connsiteX553" fmla="*/ 1320671 w 1863499"/>
              <a:gd name="connsiteY553" fmla="*/ 1749695 h 1751366"/>
              <a:gd name="connsiteX554" fmla="*/ 1273592 w 1863499"/>
              <a:gd name="connsiteY554" fmla="*/ 1746271 h 1751366"/>
              <a:gd name="connsiteX555" fmla="*/ 1268459 w 1863499"/>
              <a:gd name="connsiteY555" fmla="*/ 1743704 h 1751366"/>
              <a:gd name="connsiteX556" fmla="*/ 1265888 w 1863499"/>
              <a:gd name="connsiteY556" fmla="*/ 1741136 h 1751366"/>
              <a:gd name="connsiteX557" fmla="*/ 1262465 w 1863499"/>
              <a:gd name="connsiteY557" fmla="*/ 1737711 h 1751366"/>
              <a:gd name="connsiteX558" fmla="*/ 1259042 w 1863499"/>
              <a:gd name="connsiteY558" fmla="*/ 1734287 h 1751366"/>
              <a:gd name="connsiteX559" fmla="*/ 1255619 w 1863499"/>
              <a:gd name="connsiteY559" fmla="*/ 1732576 h 1751366"/>
              <a:gd name="connsiteX560" fmla="*/ 1248769 w 1863499"/>
              <a:gd name="connsiteY560" fmla="*/ 1730864 h 1751366"/>
              <a:gd name="connsiteX561" fmla="*/ 1241922 w 1863499"/>
              <a:gd name="connsiteY561" fmla="*/ 1731720 h 1751366"/>
              <a:gd name="connsiteX562" fmla="*/ 1240209 w 1863499"/>
              <a:gd name="connsiteY562" fmla="*/ 1726584 h 1751366"/>
              <a:gd name="connsiteX563" fmla="*/ 1242779 w 1863499"/>
              <a:gd name="connsiteY563" fmla="*/ 1722304 h 1751366"/>
              <a:gd name="connsiteX564" fmla="*/ 1244489 w 1863499"/>
              <a:gd name="connsiteY564" fmla="*/ 1718880 h 1751366"/>
              <a:gd name="connsiteX565" fmla="*/ 1259042 w 1863499"/>
              <a:gd name="connsiteY565" fmla="*/ 1694912 h 1751366"/>
              <a:gd name="connsiteX566" fmla="*/ 1260752 w 1863499"/>
              <a:gd name="connsiteY566" fmla="*/ 1693200 h 1751366"/>
              <a:gd name="connsiteX567" fmla="*/ 1262465 w 1863499"/>
              <a:gd name="connsiteY567" fmla="*/ 1691487 h 1751366"/>
              <a:gd name="connsiteX568" fmla="*/ 1264179 w 1863499"/>
              <a:gd name="connsiteY568" fmla="*/ 1690632 h 1751366"/>
              <a:gd name="connsiteX569" fmla="*/ 1270168 w 1863499"/>
              <a:gd name="connsiteY569" fmla="*/ 1688920 h 1751366"/>
              <a:gd name="connsiteX570" fmla="*/ 1277019 w 1863499"/>
              <a:gd name="connsiteY570" fmla="*/ 1688064 h 1751366"/>
              <a:gd name="connsiteX571" fmla="*/ 1278728 w 1863499"/>
              <a:gd name="connsiteY571" fmla="*/ 1687207 h 1751366"/>
              <a:gd name="connsiteX572" fmla="*/ 1280442 w 1863499"/>
              <a:gd name="connsiteY572" fmla="*/ 1685496 h 1751366"/>
              <a:gd name="connsiteX573" fmla="*/ 1283008 w 1863499"/>
              <a:gd name="connsiteY573" fmla="*/ 1669232 h 1751366"/>
              <a:gd name="connsiteX574" fmla="*/ 1286431 w 1863499"/>
              <a:gd name="connsiteY574" fmla="*/ 1649544 h 1751366"/>
              <a:gd name="connsiteX575" fmla="*/ 1289002 w 1863499"/>
              <a:gd name="connsiteY575" fmla="*/ 1639272 h 1751366"/>
              <a:gd name="connsiteX576" fmla="*/ 1290711 w 1863499"/>
              <a:gd name="connsiteY576" fmla="*/ 1634136 h 1751366"/>
              <a:gd name="connsiteX577" fmla="*/ 1291568 w 1863499"/>
              <a:gd name="connsiteY577" fmla="*/ 1629000 h 1751366"/>
              <a:gd name="connsiteX578" fmla="*/ 1292425 w 1863499"/>
              <a:gd name="connsiteY578" fmla="*/ 1625576 h 1751366"/>
              <a:gd name="connsiteX579" fmla="*/ 1292425 w 1863499"/>
              <a:gd name="connsiteY579" fmla="*/ 1619585 h 1751366"/>
              <a:gd name="connsiteX580" fmla="*/ 1283865 w 1863499"/>
              <a:gd name="connsiteY580" fmla="*/ 1619585 h 1751366"/>
              <a:gd name="connsiteX581" fmla="*/ 1280442 w 1863499"/>
              <a:gd name="connsiteY581" fmla="*/ 1620440 h 1751366"/>
              <a:gd name="connsiteX582" fmla="*/ 1277872 w 1863499"/>
              <a:gd name="connsiteY582" fmla="*/ 1621296 h 1751366"/>
              <a:gd name="connsiteX583" fmla="*/ 1267602 w 1863499"/>
              <a:gd name="connsiteY583" fmla="*/ 1629856 h 1751366"/>
              <a:gd name="connsiteX584" fmla="*/ 1266745 w 1863499"/>
              <a:gd name="connsiteY584" fmla="*/ 1631568 h 1751366"/>
              <a:gd name="connsiteX585" fmla="*/ 1265888 w 1863499"/>
              <a:gd name="connsiteY585" fmla="*/ 1633280 h 1751366"/>
              <a:gd name="connsiteX586" fmla="*/ 1259042 w 1863499"/>
              <a:gd name="connsiteY586" fmla="*/ 1642696 h 1751366"/>
              <a:gd name="connsiteX587" fmla="*/ 1252192 w 1863499"/>
              <a:gd name="connsiteY587" fmla="*/ 1650400 h 1751366"/>
              <a:gd name="connsiteX588" fmla="*/ 1224802 w 1863499"/>
              <a:gd name="connsiteY588" fmla="*/ 1677792 h 1751366"/>
              <a:gd name="connsiteX589" fmla="*/ 1222232 w 1863499"/>
              <a:gd name="connsiteY589" fmla="*/ 1680360 h 1751366"/>
              <a:gd name="connsiteX590" fmla="*/ 1220522 w 1863499"/>
              <a:gd name="connsiteY590" fmla="*/ 1681216 h 1751366"/>
              <a:gd name="connsiteX591" fmla="*/ 1218809 w 1863499"/>
              <a:gd name="connsiteY591" fmla="*/ 1681216 h 1751366"/>
              <a:gd name="connsiteX592" fmla="*/ 1215386 w 1863499"/>
              <a:gd name="connsiteY592" fmla="*/ 1680360 h 1751366"/>
              <a:gd name="connsiteX593" fmla="*/ 1213672 w 1863499"/>
              <a:gd name="connsiteY593" fmla="*/ 1680360 h 1751366"/>
              <a:gd name="connsiteX594" fmla="*/ 1209392 w 1863499"/>
              <a:gd name="connsiteY594" fmla="*/ 1680360 h 1751366"/>
              <a:gd name="connsiteX595" fmla="*/ 1204259 w 1863499"/>
              <a:gd name="connsiteY595" fmla="*/ 1682072 h 1751366"/>
              <a:gd name="connsiteX596" fmla="*/ 1194842 w 1863499"/>
              <a:gd name="connsiteY596" fmla="*/ 1685496 h 1751366"/>
              <a:gd name="connsiteX597" fmla="*/ 1193129 w 1863499"/>
              <a:gd name="connsiteY597" fmla="*/ 1686352 h 1751366"/>
              <a:gd name="connsiteX598" fmla="*/ 1190563 w 1863499"/>
              <a:gd name="connsiteY598" fmla="*/ 1688064 h 1751366"/>
              <a:gd name="connsiteX599" fmla="*/ 1187139 w 1863499"/>
              <a:gd name="connsiteY599" fmla="*/ 1689776 h 1751366"/>
              <a:gd name="connsiteX600" fmla="*/ 1185426 w 1863499"/>
              <a:gd name="connsiteY600" fmla="*/ 1690632 h 1751366"/>
              <a:gd name="connsiteX601" fmla="*/ 1182003 w 1863499"/>
              <a:gd name="connsiteY601" fmla="*/ 1690632 h 1751366"/>
              <a:gd name="connsiteX602" fmla="*/ 1176866 w 1863499"/>
              <a:gd name="connsiteY602" fmla="*/ 1689776 h 1751366"/>
              <a:gd name="connsiteX603" fmla="*/ 1175152 w 1863499"/>
              <a:gd name="connsiteY603" fmla="*/ 1689776 h 1751366"/>
              <a:gd name="connsiteX604" fmla="*/ 1173443 w 1863499"/>
              <a:gd name="connsiteY604" fmla="*/ 1688064 h 1751366"/>
              <a:gd name="connsiteX605" fmla="*/ 1173443 w 1863499"/>
              <a:gd name="connsiteY605" fmla="*/ 1686352 h 1751366"/>
              <a:gd name="connsiteX606" fmla="*/ 1172586 w 1863499"/>
              <a:gd name="connsiteY606" fmla="*/ 1682072 h 1751366"/>
              <a:gd name="connsiteX607" fmla="*/ 1172586 w 1863499"/>
              <a:gd name="connsiteY607" fmla="*/ 1678647 h 1751366"/>
              <a:gd name="connsiteX608" fmla="*/ 1172586 w 1863499"/>
              <a:gd name="connsiteY608" fmla="*/ 1676936 h 1751366"/>
              <a:gd name="connsiteX609" fmla="*/ 1172586 w 1863499"/>
              <a:gd name="connsiteY609" fmla="*/ 1675224 h 1751366"/>
              <a:gd name="connsiteX610" fmla="*/ 1171729 w 1863499"/>
              <a:gd name="connsiteY610" fmla="*/ 1673512 h 1751366"/>
              <a:gd name="connsiteX611" fmla="*/ 1170019 w 1863499"/>
              <a:gd name="connsiteY611" fmla="*/ 1672656 h 1751366"/>
              <a:gd name="connsiteX612" fmla="*/ 1153752 w 1863499"/>
              <a:gd name="connsiteY612" fmla="*/ 1662384 h 1751366"/>
              <a:gd name="connsiteX613" fmla="*/ 1150329 w 1863499"/>
              <a:gd name="connsiteY613" fmla="*/ 1661528 h 1751366"/>
              <a:gd name="connsiteX614" fmla="*/ 1142626 w 1863499"/>
              <a:gd name="connsiteY614" fmla="*/ 1661528 h 1751366"/>
              <a:gd name="connsiteX615" fmla="*/ 1139203 w 1863499"/>
              <a:gd name="connsiteY615" fmla="*/ 1661528 h 1751366"/>
              <a:gd name="connsiteX616" fmla="*/ 1128929 w 1863499"/>
              <a:gd name="connsiteY616" fmla="*/ 1662384 h 1751366"/>
              <a:gd name="connsiteX617" fmla="*/ 1125506 w 1863499"/>
              <a:gd name="connsiteY617" fmla="*/ 1663240 h 1751366"/>
              <a:gd name="connsiteX618" fmla="*/ 1113523 w 1863499"/>
              <a:gd name="connsiteY618" fmla="*/ 1668376 h 1751366"/>
              <a:gd name="connsiteX619" fmla="*/ 1111809 w 1863499"/>
              <a:gd name="connsiteY619" fmla="*/ 1670944 h 1751366"/>
              <a:gd name="connsiteX620" fmla="*/ 1109243 w 1863499"/>
              <a:gd name="connsiteY620" fmla="*/ 1676080 h 1751366"/>
              <a:gd name="connsiteX621" fmla="*/ 1107529 w 1863499"/>
              <a:gd name="connsiteY621" fmla="*/ 1677792 h 1751366"/>
              <a:gd name="connsiteX622" fmla="*/ 1095546 w 1863499"/>
              <a:gd name="connsiteY622" fmla="*/ 1684640 h 1751366"/>
              <a:gd name="connsiteX623" fmla="*/ 1092123 w 1863499"/>
              <a:gd name="connsiteY623" fmla="*/ 1686352 h 1751366"/>
              <a:gd name="connsiteX624" fmla="*/ 1090409 w 1863499"/>
              <a:gd name="connsiteY624" fmla="*/ 1686352 h 1751366"/>
              <a:gd name="connsiteX625" fmla="*/ 1064730 w 1863499"/>
              <a:gd name="connsiteY625" fmla="*/ 1690632 h 1751366"/>
              <a:gd name="connsiteX626" fmla="*/ 1063020 w 1863499"/>
              <a:gd name="connsiteY626" fmla="*/ 1690632 h 1751366"/>
              <a:gd name="connsiteX627" fmla="*/ 1049323 w 1863499"/>
              <a:gd name="connsiteY627" fmla="*/ 1691487 h 1751366"/>
              <a:gd name="connsiteX628" fmla="*/ 1047610 w 1863499"/>
              <a:gd name="connsiteY628" fmla="*/ 1691487 h 1751366"/>
              <a:gd name="connsiteX629" fmla="*/ 1043330 w 1863499"/>
              <a:gd name="connsiteY629" fmla="*/ 1689776 h 1751366"/>
              <a:gd name="connsiteX630" fmla="*/ 1039050 w 1863499"/>
              <a:gd name="connsiteY630" fmla="*/ 1687207 h 1751366"/>
              <a:gd name="connsiteX631" fmla="*/ 1035627 w 1863499"/>
              <a:gd name="connsiteY631" fmla="*/ 1684640 h 1751366"/>
              <a:gd name="connsiteX632" fmla="*/ 1029633 w 1863499"/>
              <a:gd name="connsiteY632" fmla="*/ 1681216 h 1751366"/>
              <a:gd name="connsiteX633" fmla="*/ 1026210 w 1863499"/>
              <a:gd name="connsiteY633" fmla="*/ 1678647 h 1751366"/>
              <a:gd name="connsiteX634" fmla="*/ 1024500 w 1863499"/>
              <a:gd name="connsiteY634" fmla="*/ 1676080 h 1751366"/>
              <a:gd name="connsiteX635" fmla="*/ 1022787 w 1863499"/>
              <a:gd name="connsiteY635" fmla="*/ 1674367 h 1751366"/>
              <a:gd name="connsiteX636" fmla="*/ 1021073 w 1863499"/>
              <a:gd name="connsiteY636" fmla="*/ 1673512 h 1751366"/>
              <a:gd name="connsiteX637" fmla="*/ 1005667 w 1863499"/>
              <a:gd name="connsiteY637" fmla="*/ 1669232 h 1751366"/>
              <a:gd name="connsiteX638" fmla="*/ 997107 w 1863499"/>
              <a:gd name="connsiteY638" fmla="*/ 1666664 h 1751366"/>
              <a:gd name="connsiteX639" fmla="*/ 993684 w 1863499"/>
              <a:gd name="connsiteY639" fmla="*/ 1664952 h 1751366"/>
              <a:gd name="connsiteX640" fmla="*/ 990260 w 1863499"/>
              <a:gd name="connsiteY640" fmla="*/ 1663240 h 1751366"/>
              <a:gd name="connsiteX641" fmla="*/ 982553 w 1863499"/>
              <a:gd name="connsiteY641" fmla="*/ 1653824 h 1751366"/>
              <a:gd name="connsiteX642" fmla="*/ 981700 w 1863499"/>
              <a:gd name="connsiteY642" fmla="*/ 1652112 h 1751366"/>
              <a:gd name="connsiteX643" fmla="*/ 979987 w 1863499"/>
              <a:gd name="connsiteY643" fmla="*/ 1644408 h 1751366"/>
              <a:gd name="connsiteX644" fmla="*/ 979130 w 1863499"/>
              <a:gd name="connsiteY644" fmla="*/ 1642696 h 1751366"/>
              <a:gd name="connsiteX645" fmla="*/ 973141 w 1863499"/>
              <a:gd name="connsiteY645" fmla="*/ 1640128 h 1751366"/>
              <a:gd name="connsiteX646" fmla="*/ 960301 w 1863499"/>
              <a:gd name="connsiteY646" fmla="*/ 1638416 h 1751366"/>
              <a:gd name="connsiteX647" fmla="*/ 945747 w 1863499"/>
              <a:gd name="connsiteY647" fmla="*/ 1635848 h 1751366"/>
              <a:gd name="connsiteX648" fmla="*/ 917501 w 1863499"/>
              <a:gd name="connsiteY648" fmla="*/ 1623865 h 1751366"/>
              <a:gd name="connsiteX649" fmla="*/ 915787 w 1863499"/>
              <a:gd name="connsiteY649" fmla="*/ 1623008 h 1751366"/>
              <a:gd name="connsiteX650" fmla="*/ 914930 w 1863499"/>
              <a:gd name="connsiteY650" fmla="*/ 1622152 h 1751366"/>
              <a:gd name="connsiteX651" fmla="*/ 912364 w 1863499"/>
              <a:gd name="connsiteY651" fmla="*/ 1619585 h 1751366"/>
              <a:gd name="connsiteX652" fmla="*/ 911507 w 1863499"/>
              <a:gd name="connsiteY652" fmla="*/ 1617872 h 1751366"/>
              <a:gd name="connsiteX653" fmla="*/ 911507 w 1863499"/>
              <a:gd name="connsiteY653" fmla="*/ 1614448 h 1751366"/>
              <a:gd name="connsiteX654" fmla="*/ 908941 w 1863499"/>
              <a:gd name="connsiteY654" fmla="*/ 1611880 h 1751366"/>
              <a:gd name="connsiteX655" fmla="*/ 907227 w 1863499"/>
              <a:gd name="connsiteY655" fmla="*/ 1611025 h 1751366"/>
              <a:gd name="connsiteX656" fmla="*/ 905514 w 1863499"/>
              <a:gd name="connsiteY656" fmla="*/ 1610168 h 1751366"/>
              <a:gd name="connsiteX657" fmla="*/ 902947 w 1863499"/>
              <a:gd name="connsiteY657" fmla="*/ 1610168 h 1751366"/>
              <a:gd name="connsiteX658" fmla="*/ 895244 w 1863499"/>
              <a:gd name="connsiteY658" fmla="*/ 1609312 h 1751366"/>
              <a:gd name="connsiteX659" fmla="*/ 892674 w 1863499"/>
              <a:gd name="connsiteY659" fmla="*/ 1609312 h 1751366"/>
              <a:gd name="connsiteX660" fmla="*/ 877267 w 1863499"/>
              <a:gd name="connsiteY660" fmla="*/ 1612736 h 1751366"/>
              <a:gd name="connsiteX661" fmla="*/ 873844 w 1863499"/>
              <a:gd name="connsiteY661" fmla="*/ 1614448 h 1751366"/>
              <a:gd name="connsiteX662" fmla="*/ 872131 w 1863499"/>
              <a:gd name="connsiteY662" fmla="*/ 1615305 h 1751366"/>
              <a:gd name="connsiteX663" fmla="*/ 871274 w 1863499"/>
              <a:gd name="connsiteY663" fmla="*/ 1616160 h 1751366"/>
              <a:gd name="connsiteX664" fmla="*/ 868707 w 1863499"/>
              <a:gd name="connsiteY664" fmla="*/ 1618728 h 1751366"/>
              <a:gd name="connsiteX665" fmla="*/ 867851 w 1863499"/>
              <a:gd name="connsiteY665" fmla="*/ 1620440 h 1751366"/>
              <a:gd name="connsiteX666" fmla="*/ 864427 w 1863499"/>
              <a:gd name="connsiteY666" fmla="*/ 1623865 h 1751366"/>
              <a:gd name="connsiteX667" fmla="*/ 861861 w 1863499"/>
              <a:gd name="connsiteY667" fmla="*/ 1626432 h 1751366"/>
              <a:gd name="connsiteX668" fmla="*/ 859291 w 1863499"/>
              <a:gd name="connsiteY668" fmla="*/ 1628145 h 1751366"/>
              <a:gd name="connsiteX669" fmla="*/ 843028 w 1863499"/>
              <a:gd name="connsiteY669" fmla="*/ 1633280 h 1751366"/>
              <a:gd name="connsiteX670" fmla="*/ 841314 w 1863499"/>
              <a:gd name="connsiteY670" fmla="*/ 1633280 h 1751366"/>
              <a:gd name="connsiteX671" fmla="*/ 837891 w 1863499"/>
              <a:gd name="connsiteY671" fmla="*/ 1631568 h 1751366"/>
              <a:gd name="connsiteX672" fmla="*/ 834468 w 1863499"/>
              <a:gd name="connsiteY672" fmla="*/ 1629856 h 1751366"/>
              <a:gd name="connsiteX673" fmla="*/ 832754 w 1863499"/>
              <a:gd name="connsiteY673" fmla="*/ 1629000 h 1751366"/>
              <a:gd name="connsiteX674" fmla="*/ 817348 w 1863499"/>
              <a:gd name="connsiteY674" fmla="*/ 1631568 h 1751366"/>
              <a:gd name="connsiteX675" fmla="*/ 801085 w 1863499"/>
              <a:gd name="connsiteY675" fmla="*/ 1631568 h 1751366"/>
              <a:gd name="connsiteX676" fmla="*/ 790811 w 1863499"/>
              <a:gd name="connsiteY676" fmla="*/ 1630712 h 1751366"/>
              <a:gd name="connsiteX677" fmla="*/ 785674 w 1863499"/>
              <a:gd name="connsiteY677" fmla="*/ 1634992 h 1751366"/>
              <a:gd name="connsiteX678" fmla="*/ 776262 w 1863499"/>
              <a:gd name="connsiteY678" fmla="*/ 1644408 h 1751366"/>
              <a:gd name="connsiteX679" fmla="*/ 775405 w 1863499"/>
              <a:gd name="connsiteY679" fmla="*/ 1646976 h 1751366"/>
              <a:gd name="connsiteX680" fmla="*/ 775405 w 1863499"/>
              <a:gd name="connsiteY680" fmla="*/ 1649544 h 1751366"/>
              <a:gd name="connsiteX681" fmla="*/ 775405 w 1863499"/>
              <a:gd name="connsiteY681" fmla="*/ 1651256 h 1751366"/>
              <a:gd name="connsiteX682" fmla="*/ 774548 w 1863499"/>
              <a:gd name="connsiteY682" fmla="*/ 1656392 h 1751366"/>
              <a:gd name="connsiteX683" fmla="*/ 774548 w 1863499"/>
              <a:gd name="connsiteY683" fmla="*/ 1658104 h 1751366"/>
              <a:gd name="connsiteX684" fmla="*/ 753148 w 1863499"/>
              <a:gd name="connsiteY684" fmla="*/ 1686352 h 1751366"/>
              <a:gd name="connsiteX685" fmla="*/ 742022 w 1863499"/>
              <a:gd name="connsiteY685" fmla="*/ 1697480 h 1751366"/>
              <a:gd name="connsiteX686" fmla="*/ 735171 w 1863499"/>
              <a:gd name="connsiteY686" fmla="*/ 1703472 h 1751366"/>
              <a:gd name="connsiteX687" fmla="*/ 730891 w 1863499"/>
              <a:gd name="connsiteY687" fmla="*/ 1706040 h 1751366"/>
              <a:gd name="connsiteX688" fmla="*/ 707780 w 1863499"/>
              <a:gd name="connsiteY688" fmla="*/ 1712887 h 1751366"/>
              <a:gd name="connsiteX689" fmla="*/ 672685 w 1863499"/>
              <a:gd name="connsiteY689" fmla="*/ 1725727 h 1751366"/>
              <a:gd name="connsiteX690" fmla="*/ 650429 w 1863499"/>
              <a:gd name="connsiteY690" fmla="*/ 1710320 h 1751366"/>
              <a:gd name="connsiteX691" fmla="*/ 639300 w 1863499"/>
              <a:gd name="connsiteY691" fmla="*/ 1699192 h 1751366"/>
              <a:gd name="connsiteX692" fmla="*/ 631597 w 1863499"/>
              <a:gd name="connsiteY692" fmla="*/ 1696624 h 1751366"/>
              <a:gd name="connsiteX693" fmla="*/ 629886 w 1863499"/>
              <a:gd name="connsiteY693" fmla="*/ 1695767 h 1751366"/>
              <a:gd name="connsiteX694" fmla="*/ 629029 w 1863499"/>
              <a:gd name="connsiteY694" fmla="*/ 1694912 h 1751366"/>
              <a:gd name="connsiteX695" fmla="*/ 624749 w 1863499"/>
              <a:gd name="connsiteY695" fmla="*/ 1689776 h 1751366"/>
              <a:gd name="connsiteX696" fmla="*/ 621326 w 1863499"/>
              <a:gd name="connsiteY696" fmla="*/ 1682072 h 1751366"/>
              <a:gd name="connsiteX697" fmla="*/ 623037 w 1863499"/>
              <a:gd name="connsiteY697" fmla="*/ 1678647 h 1751366"/>
              <a:gd name="connsiteX698" fmla="*/ 623892 w 1863499"/>
              <a:gd name="connsiteY698" fmla="*/ 1676936 h 1751366"/>
              <a:gd name="connsiteX699" fmla="*/ 627317 w 1863499"/>
              <a:gd name="connsiteY699" fmla="*/ 1675224 h 1751366"/>
              <a:gd name="connsiteX700" fmla="*/ 627317 w 1863499"/>
              <a:gd name="connsiteY700" fmla="*/ 1673512 h 1751366"/>
              <a:gd name="connsiteX701" fmla="*/ 624749 w 1863499"/>
              <a:gd name="connsiteY701" fmla="*/ 1670944 h 1751366"/>
              <a:gd name="connsiteX702" fmla="*/ 619612 w 1863499"/>
              <a:gd name="connsiteY702" fmla="*/ 1666664 h 1751366"/>
              <a:gd name="connsiteX703" fmla="*/ 604206 w 1863499"/>
              <a:gd name="connsiteY703" fmla="*/ 1653824 h 1751366"/>
              <a:gd name="connsiteX704" fmla="*/ 600781 w 1863499"/>
              <a:gd name="connsiteY704" fmla="*/ 1651256 h 1751366"/>
              <a:gd name="connsiteX705" fmla="*/ 587941 w 1863499"/>
              <a:gd name="connsiteY705" fmla="*/ 1657248 h 1751366"/>
              <a:gd name="connsiteX706" fmla="*/ 586229 w 1863499"/>
              <a:gd name="connsiteY706" fmla="*/ 1658104 h 1751366"/>
              <a:gd name="connsiteX707" fmla="*/ 582806 w 1863499"/>
              <a:gd name="connsiteY707" fmla="*/ 1657248 h 1751366"/>
              <a:gd name="connsiteX708" fmla="*/ 581092 w 1863499"/>
              <a:gd name="connsiteY708" fmla="*/ 1656392 h 1751366"/>
              <a:gd name="connsiteX709" fmla="*/ 569966 w 1863499"/>
              <a:gd name="connsiteY709" fmla="*/ 1649544 h 1751366"/>
              <a:gd name="connsiteX710" fmla="*/ 567398 w 1863499"/>
              <a:gd name="connsiteY710" fmla="*/ 1646976 h 1751366"/>
              <a:gd name="connsiteX711" fmla="*/ 565686 w 1863499"/>
              <a:gd name="connsiteY711" fmla="*/ 1643552 h 1751366"/>
              <a:gd name="connsiteX712" fmla="*/ 564829 w 1863499"/>
              <a:gd name="connsiteY712" fmla="*/ 1641840 h 1751366"/>
              <a:gd name="connsiteX713" fmla="*/ 544286 w 1863499"/>
              <a:gd name="connsiteY713" fmla="*/ 1628145 h 1751366"/>
              <a:gd name="connsiteX714" fmla="*/ 536581 w 1863499"/>
              <a:gd name="connsiteY714" fmla="*/ 1623865 h 1751366"/>
              <a:gd name="connsiteX715" fmla="*/ 533158 w 1863499"/>
              <a:gd name="connsiteY715" fmla="*/ 1623008 h 1751366"/>
              <a:gd name="connsiteX716" fmla="*/ 531446 w 1863499"/>
              <a:gd name="connsiteY716" fmla="*/ 1623008 h 1751366"/>
              <a:gd name="connsiteX717" fmla="*/ 528021 w 1863499"/>
              <a:gd name="connsiteY717" fmla="*/ 1622152 h 1751366"/>
              <a:gd name="connsiteX718" fmla="*/ 524598 w 1863499"/>
              <a:gd name="connsiteY718" fmla="*/ 1620440 h 1751366"/>
              <a:gd name="connsiteX719" fmla="*/ 522029 w 1863499"/>
              <a:gd name="connsiteY719" fmla="*/ 1617872 h 1751366"/>
              <a:gd name="connsiteX720" fmla="*/ 521173 w 1863499"/>
              <a:gd name="connsiteY720" fmla="*/ 1616160 h 1751366"/>
              <a:gd name="connsiteX721" fmla="*/ 520318 w 1863499"/>
              <a:gd name="connsiteY721" fmla="*/ 1614448 h 1751366"/>
              <a:gd name="connsiteX722" fmla="*/ 519461 w 1863499"/>
              <a:gd name="connsiteY722" fmla="*/ 1611025 h 1751366"/>
              <a:gd name="connsiteX723" fmla="*/ 518606 w 1863499"/>
              <a:gd name="connsiteY723" fmla="*/ 1605032 h 1751366"/>
              <a:gd name="connsiteX724" fmla="*/ 519461 w 1863499"/>
              <a:gd name="connsiteY724" fmla="*/ 1596472 h 1751366"/>
              <a:gd name="connsiteX725" fmla="*/ 519461 w 1863499"/>
              <a:gd name="connsiteY725" fmla="*/ 1591336 h 1751366"/>
              <a:gd name="connsiteX726" fmla="*/ 516893 w 1863499"/>
              <a:gd name="connsiteY726" fmla="*/ 1575928 h 1751366"/>
              <a:gd name="connsiteX727" fmla="*/ 515181 w 1863499"/>
              <a:gd name="connsiteY727" fmla="*/ 1569936 h 1751366"/>
              <a:gd name="connsiteX728" fmla="*/ 514326 w 1863499"/>
              <a:gd name="connsiteY728" fmla="*/ 1568225 h 1751366"/>
              <a:gd name="connsiteX729" fmla="*/ 513469 w 1863499"/>
              <a:gd name="connsiteY729" fmla="*/ 1566512 h 1751366"/>
              <a:gd name="connsiteX730" fmla="*/ 512613 w 1863499"/>
              <a:gd name="connsiteY730" fmla="*/ 1564801 h 1751366"/>
              <a:gd name="connsiteX731" fmla="*/ 510901 w 1863499"/>
              <a:gd name="connsiteY731" fmla="*/ 1561377 h 1751366"/>
              <a:gd name="connsiteX732" fmla="*/ 510046 w 1863499"/>
              <a:gd name="connsiteY732" fmla="*/ 1559665 h 1751366"/>
              <a:gd name="connsiteX733" fmla="*/ 510046 w 1863499"/>
              <a:gd name="connsiteY733" fmla="*/ 1557952 h 1751366"/>
              <a:gd name="connsiteX734" fmla="*/ 510046 w 1863499"/>
              <a:gd name="connsiteY734" fmla="*/ 1555385 h 1751366"/>
              <a:gd name="connsiteX735" fmla="*/ 508333 w 1863499"/>
              <a:gd name="connsiteY735" fmla="*/ 1527137 h 1751366"/>
              <a:gd name="connsiteX736" fmla="*/ 508333 w 1863499"/>
              <a:gd name="connsiteY736" fmla="*/ 1519433 h 1751366"/>
              <a:gd name="connsiteX737" fmla="*/ 509189 w 1863499"/>
              <a:gd name="connsiteY737" fmla="*/ 1515153 h 1751366"/>
              <a:gd name="connsiteX738" fmla="*/ 510046 w 1863499"/>
              <a:gd name="connsiteY738" fmla="*/ 1513441 h 1751366"/>
              <a:gd name="connsiteX739" fmla="*/ 515181 w 1863499"/>
              <a:gd name="connsiteY739" fmla="*/ 1505737 h 1751366"/>
              <a:gd name="connsiteX740" fmla="*/ 516893 w 1863499"/>
              <a:gd name="connsiteY740" fmla="*/ 1503168 h 1751366"/>
              <a:gd name="connsiteX741" fmla="*/ 520318 w 1863499"/>
              <a:gd name="connsiteY741" fmla="*/ 1499745 h 1751366"/>
              <a:gd name="connsiteX742" fmla="*/ 525453 w 1863499"/>
              <a:gd name="connsiteY742" fmla="*/ 1495465 h 1751366"/>
              <a:gd name="connsiteX743" fmla="*/ 526309 w 1863499"/>
              <a:gd name="connsiteY743" fmla="*/ 1494608 h 1751366"/>
              <a:gd name="connsiteX744" fmla="*/ 528878 w 1863499"/>
              <a:gd name="connsiteY744" fmla="*/ 1492041 h 1751366"/>
              <a:gd name="connsiteX745" fmla="*/ 532301 w 1863499"/>
              <a:gd name="connsiteY745" fmla="*/ 1474065 h 1751366"/>
              <a:gd name="connsiteX746" fmla="*/ 532301 w 1863499"/>
              <a:gd name="connsiteY746" fmla="*/ 1459513 h 1751366"/>
              <a:gd name="connsiteX747" fmla="*/ 532301 w 1863499"/>
              <a:gd name="connsiteY747" fmla="*/ 1455233 h 1751366"/>
              <a:gd name="connsiteX748" fmla="*/ 522886 w 1863499"/>
              <a:gd name="connsiteY748" fmla="*/ 1455233 h 1751366"/>
              <a:gd name="connsiteX749" fmla="*/ 522029 w 1863499"/>
              <a:gd name="connsiteY749" fmla="*/ 1456946 h 1751366"/>
              <a:gd name="connsiteX750" fmla="*/ 521173 w 1863499"/>
              <a:gd name="connsiteY750" fmla="*/ 1459513 h 1751366"/>
              <a:gd name="connsiteX751" fmla="*/ 520318 w 1863499"/>
              <a:gd name="connsiteY751" fmla="*/ 1461226 h 1751366"/>
              <a:gd name="connsiteX752" fmla="*/ 519461 w 1863499"/>
              <a:gd name="connsiteY752" fmla="*/ 1462937 h 1751366"/>
              <a:gd name="connsiteX753" fmla="*/ 517749 w 1863499"/>
              <a:gd name="connsiteY753" fmla="*/ 1463793 h 1751366"/>
              <a:gd name="connsiteX754" fmla="*/ 515181 w 1863499"/>
              <a:gd name="connsiteY754" fmla="*/ 1464649 h 1751366"/>
              <a:gd name="connsiteX755" fmla="*/ 513469 w 1863499"/>
              <a:gd name="connsiteY755" fmla="*/ 1464649 h 1751366"/>
              <a:gd name="connsiteX756" fmla="*/ 497206 w 1863499"/>
              <a:gd name="connsiteY756" fmla="*/ 1463793 h 1751366"/>
              <a:gd name="connsiteX757" fmla="*/ 427013 w 1863499"/>
              <a:gd name="connsiteY757" fmla="*/ 1461226 h 1751366"/>
              <a:gd name="connsiteX758" fmla="*/ 343127 w 1863499"/>
              <a:gd name="connsiteY758" fmla="*/ 1457801 h 1751366"/>
              <a:gd name="connsiteX759" fmla="*/ 336279 w 1863499"/>
              <a:gd name="connsiteY759" fmla="*/ 1457801 h 1751366"/>
              <a:gd name="connsiteX760" fmla="*/ 259239 w 1863499"/>
              <a:gd name="connsiteY760" fmla="*/ 1454377 h 1751366"/>
              <a:gd name="connsiteX761" fmla="*/ 242974 w 1863499"/>
              <a:gd name="connsiteY761" fmla="*/ 1453521 h 1751366"/>
              <a:gd name="connsiteX762" fmla="*/ 234414 w 1863499"/>
              <a:gd name="connsiteY762" fmla="*/ 1452666 h 1751366"/>
              <a:gd name="connsiteX763" fmla="*/ 230134 w 1863499"/>
              <a:gd name="connsiteY763" fmla="*/ 1407297 h 1751366"/>
              <a:gd name="connsiteX764" fmla="*/ 230134 w 1863499"/>
              <a:gd name="connsiteY764" fmla="*/ 1404729 h 1751366"/>
              <a:gd name="connsiteX765" fmla="*/ 223288 w 1863499"/>
              <a:gd name="connsiteY765" fmla="*/ 1324266 h 1751366"/>
              <a:gd name="connsiteX766" fmla="*/ 189048 w 1863499"/>
              <a:gd name="connsiteY766" fmla="*/ 1285746 h 1751366"/>
              <a:gd name="connsiteX767" fmla="*/ 167648 w 1863499"/>
              <a:gd name="connsiteY767" fmla="*/ 1261778 h 1751366"/>
              <a:gd name="connsiteX768" fmla="*/ 198463 w 1863499"/>
              <a:gd name="connsiteY768" fmla="*/ 1260922 h 1751366"/>
              <a:gd name="connsiteX769" fmla="*/ 213871 w 1863499"/>
              <a:gd name="connsiteY769" fmla="*/ 1260922 h 1751366"/>
              <a:gd name="connsiteX770" fmla="*/ 219008 w 1863499"/>
              <a:gd name="connsiteY770" fmla="*/ 1260922 h 1751366"/>
              <a:gd name="connsiteX771" fmla="*/ 219008 w 1863499"/>
              <a:gd name="connsiteY771" fmla="*/ 1251507 h 1751366"/>
              <a:gd name="connsiteX772" fmla="*/ 218151 w 1863499"/>
              <a:gd name="connsiteY772" fmla="*/ 1231818 h 1751366"/>
              <a:gd name="connsiteX773" fmla="*/ 216439 w 1863499"/>
              <a:gd name="connsiteY773" fmla="*/ 1198434 h 1751366"/>
              <a:gd name="connsiteX774" fmla="*/ 215583 w 1863499"/>
              <a:gd name="connsiteY774" fmla="*/ 1184739 h 1751366"/>
              <a:gd name="connsiteX775" fmla="*/ 204454 w 1863499"/>
              <a:gd name="connsiteY775" fmla="*/ 1161627 h 1751366"/>
              <a:gd name="connsiteX776" fmla="*/ 191614 w 1863499"/>
              <a:gd name="connsiteY776" fmla="*/ 1135947 h 1751366"/>
              <a:gd name="connsiteX777" fmla="*/ 188191 w 1863499"/>
              <a:gd name="connsiteY777" fmla="*/ 1131667 h 1751366"/>
              <a:gd name="connsiteX778" fmla="*/ 187334 w 1863499"/>
              <a:gd name="connsiteY778" fmla="*/ 1129955 h 1751366"/>
              <a:gd name="connsiteX779" fmla="*/ 182200 w 1863499"/>
              <a:gd name="connsiteY779" fmla="*/ 1111979 h 1751366"/>
              <a:gd name="connsiteX780" fmla="*/ 182200 w 1863499"/>
              <a:gd name="connsiteY780" fmla="*/ 1111123 h 1751366"/>
              <a:gd name="connsiteX781" fmla="*/ 182200 w 1863499"/>
              <a:gd name="connsiteY781" fmla="*/ 1108555 h 1751366"/>
              <a:gd name="connsiteX782" fmla="*/ 184768 w 1863499"/>
              <a:gd name="connsiteY782" fmla="*/ 1101708 h 1751366"/>
              <a:gd name="connsiteX783" fmla="*/ 185623 w 1863499"/>
              <a:gd name="connsiteY783" fmla="*/ 1099995 h 1751366"/>
              <a:gd name="connsiteX784" fmla="*/ 186480 w 1863499"/>
              <a:gd name="connsiteY784" fmla="*/ 1098283 h 1751366"/>
              <a:gd name="connsiteX785" fmla="*/ 190760 w 1863499"/>
              <a:gd name="connsiteY785" fmla="*/ 1095715 h 1751366"/>
              <a:gd name="connsiteX786" fmla="*/ 193328 w 1863499"/>
              <a:gd name="connsiteY786" fmla="*/ 1093148 h 1751366"/>
              <a:gd name="connsiteX787" fmla="*/ 196751 w 1863499"/>
              <a:gd name="connsiteY787" fmla="*/ 1088011 h 1751366"/>
              <a:gd name="connsiteX788" fmla="*/ 199320 w 1863499"/>
              <a:gd name="connsiteY788" fmla="*/ 1081163 h 1751366"/>
              <a:gd name="connsiteX789" fmla="*/ 199320 w 1863499"/>
              <a:gd name="connsiteY789" fmla="*/ 1080308 h 1751366"/>
              <a:gd name="connsiteX790" fmla="*/ 185623 w 1863499"/>
              <a:gd name="connsiteY790" fmla="*/ 1051204 h 1751366"/>
              <a:gd name="connsiteX791" fmla="*/ 183911 w 1863499"/>
              <a:gd name="connsiteY791" fmla="*/ 1049491 h 1751366"/>
              <a:gd name="connsiteX792" fmla="*/ 167648 w 1863499"/>
              <a:gd name="connsiteY792" fmla="*/ 1044355 h 1751366"/>
              <a:gd name="connsiteX793" fmla="*/ 152240 w 1863499"/>
              <a:gd name="connsiteY793" fmla="*/ 1039219 h 1751366"/>
              <a:gd name="connsiteX794" fmla="*/ 141111 w 1863499"/>
              <a:gd name="connsiteY794" fmla="*/ 1029804 h 1751366"/>
              <a:gd name="connsiteX795" fmla="*/ 141968 w 1863499"/>
              <a:gd name="connsiteY795" fmla="*/ 1035795 h 1751366"/>
              <a:gd name="connsiteX796" fmla="*/ 141968 w 1863499"/>
              <a:gd name="connsiteY796" fmla="*/ 1035795 h 175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</a:cxnLst>
            <a:rect l="l" t="t" r="r" b="b"/>
            <a:pathLst>
              <a:path w="1863499" h="1751366">
                <a:moveTo>
                  <a:pt x="141968" y="1035795"/>
                </a:moveTo>
                <a:lnTo>
                  <a:pt x="145391" y="1032371"/>
                </a:lnTo>
                <a:lnTo>
                  <a:pt x="147103" y="1030659"/>
                </a:lnTo>
                <a:lnTo>
                  <a:pt x="153951" y="1024668"/>
                </a:lnTo>
                <a:lnTo>
                  <a:pt x="177063" y="1010115"/>
                </a:lnTo>
                <a:lnTo>
                  <a:pt x="188191" y="1004124"/>
                </a:lnTo>
                <a:lnTo>
                  <a:pt x="194183" y="1001555"/>
                </a:lnTo>
                <a:lnTo>
                  <a:pt x="196751" y="999844"/>
                </a:lnTo>
                <a:lnTo>
                  <a:pt x="198463" y="998131"/>
                </a:lnTo>
                <a:lnTo>
                  <a:pt x="199320" y="996420"/>
                </a:lnTo>
                <a:lnTo>
                  <a:pt x="199320" y="994708"/>
                </a:lnTo>
                <a:lnTo>
                  <a:pt x="200174" y="991284"/>
                </a:lnTo>
                <a:lnTo>
                  <a:pt x="201031" y="986148"/>
                </a:lnTo>
                <a:lnTo>
                  <a:pt x="202743" y="978444"/>
                </a:lnTo>
                <a:lnTo>
                  <a:pt x="203600" y="975020"/>
                </a:lnTo>
                <a:lnTo>
                  <a:pt x="204454" y="973308"/>
                </a:lnTo>
                <a:lnTo>
                  <a:pt x="218151" y="936500"/>
                </a:lnTo>
                <a:lnTo>
                  <a:pt x="219008" y="934788"/>
                </a:lnTo>
                <a:lnTo>
                  <a:pt x="220719" y="933076"/>
                </a:lnTo>
                <a:lnTo>
                  <a:pt x="228423" y="924516"/>
                </a:lnTo>
                <a:lnTo>
                  <a:pt x="231848" y="921948"/>
                </a:lnTo>
                <a:lnTo>
                  <a:pt x="233559" y="921092"/>
                </a:lnTo>
                <a:lnTo>
                  <a:pt x="235271" y="920236"/>
                </a:lnTo>
                <a:lnTo>
                  <a:pt x="238694" y="919380"/>
                </a:lnTo>
                <a:lnTo>
                  <a:pt x="240408" y="919380"/>
                </a:lnTo>
                <a:lnTo>
                  <a:pt x="243831" y="919380"/>
                </a:lnTo>
                <a:lnTo>
                  <a:pt x="245542" y="918524"/>
                </a:lnTo>
                <a:lnTo>
                  <a:pt x="247254" y="917668"/>
                </a:lnTo>
                <a:lnTo>
                  <a:pt x="249822" y="914244"/>
                </a:lnTo>
                <a:lnTo>
                  <a:pt x="253248" y="909109"/>
                </a:lnTo>
                <a:lnTo>
                  <a:pt x="254959" y="905684"/>
                </a:lnTo>
                <a:lnTo>
                  <a:pt x="255814" y="903972"/>
                </a:lnTo>
                <a:lnTo>
                  <a:pt x="256671" y="894556"/>
                </a:lnTo>
                <a:lnTo>
                  <a:pt x="260094" y="882572"/>
                </a:lnTo>
                <a:lnTo>
                  <a:pt x="260951" y="880860"/>
                </a:lnTo>
                <a:lnTo>
                  <a:pt x="261808" y="879149"/>
                </a:lnTo>
                <a:lnTo>
                  <a:pt x="263519" y="877436"/>
                </a:lnTo>
                <a:lnTo>
                  <a:pt x="269511" y="872300"/>
                </a:lnTo>
                <a:lnTo>
                  <a:pt x="272934" y="868876"/>
                </a:lnTo>
                <a:lnTo>
                  <a:pt x="273791" y="867165"/>
                </a:lnTo>
                <a:lnTo>
                  <a:pt x="277214" y="862029"/>
                </a:lnTo>
                <a:lnTo>
                  <a:pt x="278071" y="860316"/>
                </a:lnTo>
                <a:lnTo>
                  <a:pt x="283208" y="838061"/>
                </a:lnTo>
                <a:lnTo>
                  <a:pt x="284062" y="820941"/>
                </a:lnTo>
                <a:lnTo>
                  <a:pt x="281494" y="815805"/>
                </a:lnTo>
                <a:lnTo>
                  <a:pt x="280639" y="814092"/>
                </a:lnTo>
                <a:lnTo>
                  <a:pt x="278928" y="810669"/>
                </a:lnTo>
                <a:lnTo>
                  <a:pt x="278071" y="808101"/>
                </a:lnTo>
                <a:lnTo>
                  <a:pt x="278071" y="806389"/>
                </a:lnTo>
                <a:lnTo>
                  <a:pt x="278071" y="803821"/>
                </a:lnTo>
                <a:lnTo>
                  <a:pt x="278071" y="798685"/>
                </a:lnTo>
                <a:lnTo>
                  <a:pt x="278071" y="793549"/>
                </a:lnTo>
                <a:lnTo>
                  <a:pt x="278071" y="790981"/>
                </a:lnTo>
                <a:lnTo>
                  <a:pt x="278071" y="784989"/>
                </a:lnTo>
                <a:lnTo>
                  <a:pt x="278071" y="782421"/>
                </a:lnTo>
                <a:lnTo>
                  <a:pt x="278071" y="780709"/>
                </a:lnTo>
                <a:lnTo>
                  <a:pt x="263519" y="749893"/>
                </a:lnTo>
                <a:lnTo>
                  <a:pt x="261808" y="748181"/>
                </a:lnTo>
                <a:lnTo>
                  <a:pt x="260094" y="747325"/>
                </a:lnTo>
                <a:lnTo>
                  <a:pt x="258382" y="747325"/>
                </a:lnTo>
                <a:lnTo>
                  <a:pt x="256671" y="747325"/>
                </a:lnTo>
                <a:lnTo>
                  <a:pt x="253248" y="749037"/>
                </a:lnTo>
                <a:lnTo>
                  <a:pt x="251534" y="749037"/>
                </a:lnTo>
                <a:lnTo>
                  <a:pt x="248968" y="748181"/>
                </a:lnTo>
                <a:lnTo>
                  <a:pt x="248111" y="746469"/>
                </a:lnTo>
                <a:lnTo>
                  <a:pt x="246399" y="743901"/>
                </a:lnTo>
                <a:lnTo>
                  <a:pt x="245542" y="740477"/>
                </a:lnTo>
                <a:lnTo>
                  <a:pt x="242974" y="723357"/>
                </a:lnTo>
                <a:lnTo>
                  <a:pt x="242119" y="711373"/>
                </a:lnTo>
                <a:lnTo>
                  <a:pt x="242119" y="709661"/>
                </a:lnTo>
                <a:lnTo>
                  <a:pt x="242119" y="706237"/>
                </a:lnTo>
                <a:lnTo>
                  <a:pt x="242974" y="698533"/>
                </a:lnTo>
                <a:lnTo>
                  <a:pt x="243831" y="696821"/>
                </a:lnTo>
                <a:lnTo>
                  <a:pt x="245542" y="695110"/>
                </a:lnTo>
                <a:lnTo>
                  <a:pt x="252391" y="689973"/>
                </a:lnTo>
                <a:lnTo>
                  <a:pt x="257528" y="685693"/>
                </a:lnTo>
                <a:lnTo>
                  <a:pt x="271222" y="668573"/>
                </a:lnTo>
                <a:lnTo>
                  <a:pt x="272079" y="666861"/>
                </a:lnTo>
                <a:lnTo>
                  <a:pt x="272934" y="665150"/>
                </a:lnTo>
                <a:lnTo>
                  <a:pt x="273791" y="663437"/>
                </a:lnTo>
                <a:lnTo>
                  <a:pt x="273791" y="660870"/>
                </a:lnTo>
                <a:lnTo>
                  <a:pt x="272934" y="659157"/>
                </a:lnTo>
                <a:lnTo>
                  <a:pt x="259239" y="623206"/>
                </a:lnTo>
                <a:lnTo>
                  <a:pt x="257528" y="621493"/>
                </a:lnTo>
                <a:lnTo>
                  <a:pt x="247254" y="617213"/>
                </a:lnTo>
                <a:lnTo>
                  <a:pt x="236128" y="616358"/>
                </a:lnTo>
                <a:lnTo>
                  <a:pt x="234414" y="616358"/>
                </a:lnTo>
                <a:lnTo>
                  <a:pt x="201031" y="617213"/>
                </a:lnTo>
                <a:lnTo>
                  <a:pt x="199320" y="618070"/>
                </a:lnTo>
                <a:lnTo>
                  <a:pt x="197608" y="618070"/>
                </a:lnTo>
                <a:lnTo>
                  <a:pt x="195894" y="617213"/>
                </a:lnTo>
                <a:lnTo>
                  <a:pt x="186480" y="608653"/>
                </a:lnTo>
                <a:lnTo>
                  <a:pt x="184768" y="606942"/>
                </a:lnTo>
                <a:lnTo>
                  <a:pt x="185623" y="603518"/>
                </a:lnTo>
                <a:lnTo>
                  <a:pt x="188191" y="600093"/>
                </a:lnTo>
                <a:lnTo>
                  <a:pt x="188191" y="599238"/>
                </a:lnTo>
                <a:lnTo>
                  <a:pt x="175351" y="599238"/>
                </a:lnTo>
                <a:lnTo>
                  <a:pt x="9289" y="599238"/>
                </a:lnTo>
                <a:lnTo>
                  <a:pt x="14424" y="550446"/>
                </a:lnTo>
                <a:lnTo>
                  <a:pt x="18704" y="507647"/>
                </a:lnTo>
                <a:lnTo>
                  <a:pt x="16992" y="502511"/>
                </a:lnTo>
                <a:lnTo>
                  <a:pt x="16135" y="500798"/>
                </a:lnTo>
                <a:lnTo>
                  <a:pt x="14424" y="499087"/>
                </a:lnTo>
                <a:lnTo>
                  <a:pt x="12712" y="497374"/>
                </a:lnTo>
                <a:lnTo>
                  <a:pt x="11001" y="495662"/>
                </a:lnTo>
                <a:lnTo>
                  <a:pt x="10144" y="493951"/>
                </a:lnTo>
                <a:lnTo>
                  <a:pt x="3295" y="478543"/>
                </a:lnTo>
                <a:lnTo>
                  <a:pt x="2441" y="476831"/>
                </a:lnTo>
                <a:lnTo>
                  <a:pt x="-128" y="459711"/>
                </a:lnTo>
                <a:lnTo>
                  <a:pt x="-128" y="451151"/>
                </a:lnTo>
                <a:lnTo>
                  <a:pt x="1584" y="446014"/>
                </a:lnTo>
                <a:lnTo>
                  <a:pt x="4152" y="441734"/>
                </a:lnTo>
                <a:lnTo>
                  <a:pt x="7575" y="428039"/>
                </a:lnTo>
                <a:lnTo>
                  <a:pt x="11001" y="416054"/>
                </a:lnTo>
                <a:lnTo>
                  <a:pt x="7575" y="398935"/>
                </a:lnTo>
                <a:lnTo>
                  <a:pt x="6721" y="395511"/>
                </a:lnTo>
                <a:lnTo>
                  <a:pt x="16135" y="379247"/>
                </a:lnTo>
                <a:lnTo>
                  <a:pt x="17849" y="377535"/>
                </a:lnTo>
                <a:lnTo>
                  <a:pt x="12712" y="368119"/>
                </a:lnTo>
                <a:lnTo>
                  <a:pt x="8432" y="354423"/>
                </a:lnTo>
                <a:lnTo>
                  <a:pt x="6721" y="340727"/>
                </a:lnTo>
                <a:lnTo>
                  <a:pt x="6721" y="339015"/>
                </a:lnTo>
                <a:lnTo>
                  <a:pt x="4152" y="333023"/>
                </a:lnTo>
                <a:lnTo>
                  <a:pt x="729" y="331312"/>
                </a:lnTo>
                <a:lnTo>
                  <a:pt x="-985" y="330455"/>
                </a:lnTo>
                <a:lnTo>
                  <a:pt x="-2696" y="328743"/>
                </a:lnTo>
                <a:lnTo>
                  <a:pt x="-3551" y="327032"/>
                </a:lnTo>
                <a:lnTo>
                  <a:pt x="-3551" y="325319"/>
                </a:lnTo>
                <a:lnTo>
                  <a:pt x="-3551" y="323608"/>
                </a:lnTo>
                <a:lnTo>
                  <a:pt x="-1839" y="313335"/>
                </a:lnTo>
                <a:lnTo>
                  <a:pt x="5864" y="285944"/>
                </a:lnTo>
                <a:lnTo>
                  <a:pt x="6721" y="284232"/>
                </a:lnTo>
                <a:lnTo>
                  <a:pt x="10144" y="273104"/>
                </a:lnTo>
                <a:lnTo>
                  <a:pt x="11855" y="269679"/>
                </a:lnTo>
                <a:lnTo>
                  <a:pt x="14424" y="264544"/>
                </a:lnTo>
                <a:lnTo>
                  <a:pt x="17849" y="259408"/>
                </a:lnTo>
                <a:lnTo>
                  <a:pt x="17849" y="257695"/>
                </a:lnTo>
                <a:lnTo>
                  <a:pt x="16992" y="254272"/>
                </a:lnTo>
                <a:lnTo>
                  <a:pt x="15281" y="250848"/>
                </a:lnTo>
                <a:lnTo>
                  <a:pt x="12712" y="246568"/>
                </a:lnTo>
                <a:lnTo>
                  <a:pt x="11855" y="244855"/>
                </a:lnTo>
                <a:lnTo>
                  <a:pt x="5009" y="239720"/>
                </a:lnTo>
                <a:lnTo>
                  <a:pt x="-1839" y="235440"/>
                </a:lnTo>
                <a:lnTo>
                  <a:pt x="58935" y="235440"/>
                </a:lnTo>
                <a:lnTo>
                  <a:pt x="82903" y="234584"/>
                </a:lnTo>
                <a:lnTo>
                  <a:pt x="113720" y="233728"/>
                </a:lnTo>
                <a:lnTo>
                  <a:pt x="149671" y="233728"/>
                </a:lnTo>
                <a:lnTo>
                  <a:pt x="223288" y="232015"/>
                </a:lnTo>
                <a:lnTo>
                  <a:pt x="254102" y="232872"/>
                </a:lnTo>
                <a:lnTo>
                  <a:pt x="314879" y="232015"/>
                </a:lnTo>
                <a:lnTo>
                  <a:pt x="352542" y="231160"/>
                </a:lnTo>
                <a:lnTo>
                  <a:pt x="385070" y="231160"/>
                </a:lnTo>
                <a:lnTo>
                  <a:pt x="421022" y="230304"/>
                </a:lnTo>
                <a:lnTo>
                  <a:pt x="449270" y="229448"/>
                </a:lnTo>
                <a:lnTo>
                  <a:pt x="478373" y="229448"/>
                </a:lnTo>
                <a:lnTo>
                  <a:pt x="498918" y="229448"/>
                </a:lnTo>
                <a:lnTo>
                  <a:pt x="511758" y="221744"/>
                </a:lnTo>
                <a:lnTo>
                  <a:pt x="518606" y="190928"/>
                </a:lnTo>
                <a:lnTo>
                  <a:pt x="523741" y="167816"/>
                </a:lnTo>
                <a:lnTo>
                  <a:pt x="524598" y="166104"/>
                </a:lnTo>
                <a:lnTo>
                  <a:pt x="525453" y="162680"/>
                </a:lnTo>
                <a:lnTo>
                  <a:pt x="532301" y="143849"/>
                </a:lnTo>
                <a:lnTo>
                  <a:pt x="538292" y="124160"/>
                </a:lnTo>
                <a:lnTo>
                  <a:pt x="537438" y="119024"/>
                </a:lnTo>
                <a:lnTo>
                  <a:pt x="534869" y="110465"/>
                </a:lnTo>
                <a:lnTo>
                  <a:pt x="532301" y="103616"/>
                </a:lnTo>
                <a:lnTo>
                  <a:pt x="530589" y="100193"/>
                </a:lnTo>
                <a:lnTo>
                  <a:pt x="526309" y="92489"/>
                </a:lnTo>
                <a:lnTo>
                  <a:pt x="525453" y="89065"/>
                </a:lnTo>
                <a:lnTo>
                  <a:pt x="524598" y="83929"/>
                </a:lnTo>
                <a:lnTo>
                  <a:pt x="524598" y="82216"/>
                </a:lnTo>
                <a:lnTo>
                  <a:pt x="524598" y="80505"/>
                </a:lnTo>
                <a:lnTo>
                  <a:pt x="524598" y="78793"/>
                </a:lnTo>
                <a:lnTo>
                  <a:pt x="524598" y="77081"/>
                </a:lnTo>
                <a:lnTo>
                  <a:pt x="525453" y="75369"/>
                </a:lnTo>
                <a:lnTo>
                  <a:pt x="526309" y="73656"/>
                </a:lnTo>
                <a:lnTo>
                  <a:pt x="528878" y="70233"/>
                </a:lnTo>
                <a:lnTo>
                  <a:pt x="532301" y="67665"/>
                </a:lnTo>
                <a:lnTo>
                  <a:pt x="537438" y="65096"/>
                </a:lnTo>
                <a:lnTo>
                  <a:pt x="539149" y="63385"/>
                </a:lnTo>
                <a:lnTo>
                  <a:pt x="548566" y="48833"/>
                </a:lnTo>
                <a:lnTo>
                  <a:pt x="550278" y="45409"/>
                </a:lnTo>
                <a:lnTo>
                  <a:pt x="552846" y="40273"/>
                </a:lnTo>
                <a:lnTo>
                  <a:pt x="553701" y="36849"/>
                </a:lnTo>
                <a:lnTo>
                  <a:pt x="553701" y="35137"/>
                </a:lnTo>
                <a:lnTo>
                  <a:pt x="553701" y="33425"/>
                </a:lnTo>
                <a:lnTo>
                  <a:pt x="551132" y="30001"/>
                </a:lnTo>
                <a:lnTo>
                  <a:pt x="550278" y="26577"/>
                </a:lnTo>
                <a:lnTo>
                  <a:pt x="550278" y="24865"/>
                </a:lnTo>
                <a:lnTo>
                  <a:pt x="551132" y="18873"/>
                </a:lnTo>
                <a:lnTo>
                  <a:pt x="551989" y="17161"/>
                </a:lnTo>
                <a:lnTo>
                  <a:pt x="553701" y="12025"/>
                </a:lnTo>
                <a:lnTo>
                  <a:pt x="564829" y="897"/>
                </a:lnTo>
                <a:lnTo>
                  <a:pt x="566541" y="-815"/>
                </a:lnTo>
                <a:lnTo>
                  <a:pt x="574246" y="5177"/>
                </a:lnTo>
                <a:lnTo>
                  <a:pt x="575958" y="6889"/>
                </a:lnTo>
                <a:lnTo>
                  <a:pt x="579381" y="10314"/>
                </a:lnTo>
                <a:lnTo>
                  <a:pt x="584517" y="18017"/>
                </a:lnTo>
                <a:lnTo>
                  <a:pt x="591366" y="28289"/>
                </a:lnTo>
                <a:lnTo>
                  <a:pt x="593077" y="30001"/>
                </a:lnTo>
                <a:lnTo>
                  <a:pt x="605061" y="52256"/>
                </a:lnTo>
                <a:lnTo>
                  <a:pt x="606772" y="56536"/>
                </a:lnTo>
                <a:lnTo>
                  <a:pt x="608486" y="66809"/>
                </a:lnTo>
                <a:lnTo>
                  <a:pt x="609340" y="71089"/>
                </a:lnTo>
                <a:lnTo>
                  <a:pt x="618757" y="99336"/>
                </a:lnTo>
                <a:lnTo>
                  <a:pt x="623037" y="110465"/>
                </a:lnTo>
                <a:lnTo>
                  <a:pt x="623892" y="112176"/>
                </a:lnTo>
                <a:lnTo>
                  <a:pt x="624749" y="113889"/>
                </a:lnTo>
                <a:lnTo>
                  <a:pt x="637589" y="131864"/>
                </a:lnTo>
                <a:lnTo>
                  <a:pt x="645292" y="148984"/>
                </a:lnTo>
                <a:lnTo>
                  <a:pt x="642726" y="160113"/>
                </a:lnTo>
                <a:lnTo>
                  <a:pt x="642726" y="174664"/>
                </a:lnTo>
                <a:lnTo>
                  <a:pt x="647860" y="199488"/>
                </a:lnTo>
                <a:lnTo>
                  <a:pt x="655565" y="222600"/>
                </a:lnTo>
                <a:lnTo>
                  <a:pt x="670972" y="233728"/>
                </a:lnTo>
                <a:lnTo>
                  <a:pt x="672685" y="234584"/>
                </a:lnTo>
                <a:lnTo>
                  <a:pt x="693228" y="254272"/>
                </a:lnTo>
                <a:lnTo>
                  <a:pt x="694085" y="256840"/>
                </a:lnTo>
                <a:lnTo>
                  <a:pt x="702645" y="262832"/>
                </a:lnTo>
                <a:lnTo>
                  <a:pt x="705212" y="263688"/>
                </a:lnTo>
                <a:lnTo>
                  <a:pt x="723188" y="272248"/>
                </a:lnTo>
                <a:lnTo>
                  <a:pt x="738595" y="279095"/>
                </a:lnTo>
                <a:lnTo>
                  <a:pt x="739451" y="280808"/>
                </a:lnTo>
                <a:lnTo>
                  <a:pt x="740308" y="283375"/>
                </a:lnTo>
                <a:lnTo>
                  <a:pt x="741165" y="286799"/>
                </a:lnTo>
                <a:lnTo>
                  <a:pt x="742022" y="291079"/>
                </a:lnTo>
                <a:lnTo>
                  <a:pt x="742022" y="297928"/>
                </a:lnTo>
                <a:lnTo>
                  <a:pt x="742022" y="301352"/>
                </a:lnTo>
                <a:lnTo>
                  <a:pt x="742022" y="303063"/>
                </a:lnTo>
                <a:lnTo>
                  <a:pt x="743731" y="306488"/>
                </a:lnTo>
                <a:lnTo>
                  <a:pt x="744588" y="308199"/>
                </a:lnTo>
                <a:lnTo>
                  <a:pt x="746302" y="309055"/>
                </a:lnTo>
                <a:lnTo>
                  <a:pt x="754862" y="311623"/>
                </a:lnTo>
                <a:lnTo>
                  <a:pt x="758285" y="309912"/>
                </a:lnTo>
                <a:lnTo>
                  <a:pt x="759994" y="309912"/>
                </a:lnTo>
                <a:lnTo>
                  <a:pt x="763422" y="309912"/>
                </a:lnTo>
                <a:lnTo>
                  <a:pt x="772834" y="311623"/>
                </a:lnTo>
                <a:lnTo>
                  <a:pt x="776262" y="312479"/>
                </a:lnTo>
                <a:lnTo>
                  <a:pt x="779685" y="314192"/>
                </a:lnTo>
                <a:lnTo>
                  <a:pt x="781394" y="315903"/>
                </a:lnTo>
                <a:lnTo>
                  <a:pt x="783108" y="317615"/>
                </a:lnTo>
                <a:lnTo>
                  <a:pt x="784822" y="319328"/>
                </a:lnTo>
                <a:lnTo>
                  <a:pt x="787388" y="322752"/>
                </a:lnTo>
                <a:lnTo>
                  <a:pt x="787388" y="326175"/>
                </a:lnTo>
                <a:lnTo>
                  <a:pt x="787388" y="327888"/>
                </a:lnTo>
                <a:lnTo>
                  <a:pt x="789102" y="333023"/>
                </a:lnTo>
                <a:lnTo>
                  <a:pt x="789954" y="334735"/>
                </a:lnTo>
                <a:lnTo>
                  <a:pt x="790811" y="336447"/>
                </a:lnTo>
                <a:lnTo>
                  <a:pt x="792525" y="337303"/>
                </a:lnTo>
                <a:lnTo>
                  <a:pt x="794234" y="337303"/>
                </a:lnTo>
                <a:lnTo>
                  <a:pt x="796805" y="337303"/>
                </a:lnTo>
                <a:lnTo>
                  <a:pt x="798514" y="336447"/>
                </a:lnTo>
                <a:lnTo>
                  <a:pt x="801941" y="333879"/>
                </a:lnTo>
                <a:lnTo>
                  <a:pt x="803651" y="333023"/>
                </a:lnTo>
                <a:lnTo>
                  <a:pt x="805365" y="332168"/>
                </a:lnTo>
                <a:lnTo>
                  <a:pt x="807074" y="332168"/>
                </a:lnTo>
                <a:lnTo>
                  <a:pt x="823341" y="337303"/>
                </a:lnTo>
                <a:lnTo>
                  <a:pt x="825051" y="338159"/>
                </a:lnTo>
                <a:lnTo>
                  <a:pt x="846451" y="346719"/>
                </a:lnTo>
                <a:lnTo>
                  <a:pt x="884114" y="349287"/>
                </a:lnTo>
                <a:lnTo>
                  <a:pt x="931193" y="352712"/>
                </a:lnTo>
                <a:lnTo>
                  <a:pt x="1018507" y="358703"/>
                </a:lnTo>
                <a:lnTo>
                  <a:pt x="1111809" y="364695"/>
                </a:lnTo>
                <a:lnTo>
                  <a:pt x="1138346" y="366407"/>
                </a:lnTo>
                <a:lnTo>
                  <a:pt x="1167449" y="368119"/>
                </a:lnTo>
                <a:lnTo>
                  <a:pt x="1174299" y="368975"/>
                </a:lnTo>
                <a:lnTo>
                  <a:pt x="1203402" y="371543"/>
                </a:lnTo>
                <a:lnTo>
                  <a:pt x="1278728" y="375823"/>
                </a:lnTo>
                <a:lnTo>
                  <a:pt x="1352345" y="380103"/>
                </a:lnTo>
                <a:lnTo>
                  <a:pt x="1389151" y="382671"/>
                </a:lnTo>
                <a:lnTo>
                  <a:pt x="1454207" y="386095"/>
                </a:lnTo>
                <a:lnTo>
                  <a:pt x="1522687" y="390375"/>
                </a:lnTo>
                <a:lnTo>
                  <a:pt x="1570624" y="392943"/>
                </a:lnTo>
                <a:lnTo>
                  <a:pt x="1627120" y="396367"/>
                </a:lnTo>
                <a:lnTo>
                  <a:pt x="1644240" y="397223"/>
                </a:lnTo>
                <a:lnTo>
                  <a:pt x="1717856" y="401503"/>
                </a:lnTo>
                <a:lnTo>
                  <a:pt x="1806022" y="405783"/>
                </a:lnTo>
                <a:lnTo>
                  <a:pt x="1808589" y="405783"/>
                </a:lnTo>
                <a:lnTo>
                  <a:pt x="1845399" y="407494"/>
                </a:lnTo>
                <a:lnTo>
                  <a:pt x="1859948" y="408351"/>
                </a:lnTo>
                <a:lnTo>
                  <a:pt x="1855668" y="414343"/>
                </a:lnTo>
                <a:lnTo>
                  <a:pt x="1853102" y="418623"/>
                </a:lnTo>
                <a:lnTo>
                  <a:pt x="1850536" y="426327"/>
                </a:lnTo>
                <a:lnTo>
                  <a:pt x="1849679" y="433174"/>
                </a:lnTo>
                <a:lnTo>
                  <a:pt x="1848822" y="434887"/>
                </a:lnTo>
                <a:lnTo>
                  <a:pt x="1847108" y="437454"/>
                </a:lnTo>
                <a:lnTo>
                  <a:pt x="1846256" y="440023"/>
                </a:lnTo>
                <a:lnTo>
                  <a:pt x="1844542" y="442591"/>
                </a:lnTo>
                <a:lnTo>
                  <a:pt x="1843685" y="444303"/>
                </a:lnTo>
                <a:lnTo>
                  <a:pt x="1842828" y="445158"/>
                </a:lnTo>
                <a:lnTo>
                  <a:pt x="1841119" y="446014"/>
                </a:lnTo>
                <a:lnTo>
                  <a:pt x="1840262" y="446871"/>
                </a:lnTo>
                <a:lnTo>
                  <a:pt x="1835982" y="452007"/>
                </a:lnTo>
                <a:lnTo>
                  <a:pt x="1835125" y="452863"/>
                </a:lnTo>
                <a:lnTo>
                  <a:pt x="1833416" y="457998"/>
                </a:lnTo>
                <a:lnTo>
                  <a:pt x="1833416" y="461423"/>
                </a:lnTo>
                <a:lnTo>
                  <a:pt x="1833416" y="467414"/>
                </a:lnTo>
                <a:lnTo>
                  <a:pt x="1834268" y="469983"/>
                </a:lnTo>
                <a:lnTo>
                  <a:pt x="1834268" y="473407"/>
                </a:lnTo>
                <a:lnTo>
                  <a:pt x="1831702" y="485391"/>
                </a:lnTo>
                <a:lnTo>
                  <a:pt x="1830845" y="488814"/>
                </a:lnTo>
                <a:lnTo>
                  <a:pt x="1830845" y="489671"/>
                </a:lnTo>
                <a:lnTo>
                  <a:pt x="1829136" y="493094"/>
                </a:lnTo>
                <a:lnTo>
                  <a:pt x="1827422" y="494807"/>
                </a:lnTo>
                <a:lnTo>
                  <a:pt x="1825708" y="496518"/>
                </a:lnTo>
                <a:lnTo>
                  <a:pt x="1823142" y="498231"/>
                </a:lnTo>
                <a:lnTo>
                  <a:pt x="1818862" y="514494"/>
                </a:lnTo>
                <a:lnTo>
                  <a:pt x="1814582" y="527334"/>
                </a:lnTo>
                <a:lnTo>
                  <a:pt x="1811159" y="534182"/>
                </a:lnTo>
                <a:lnTo>
                  <a:pt x="1810302" y="535038"/>
                </a:lnTo>
                <a:lnTo>
                  <a:pt x="1804309" y="553014"/>
                </a:lnTo>
                <a:lnTo>
                  <a:pt x="1800885" y="566710"/>
                </a:lnTo>
                <a:lnTo>
                  <a:pt x="1799176" y="582974"/>
                </a:lnTo>
                <a:lnTo>
                  <a:pt x="1798319" y="597526"/>
                </a:lnTo>
                <a:lnTo>
                  <a:pt x="1798319" y="613790"/>
                </a:lnTo>
                <a:lnTo>
                  <a:pt x="1792325" y="633477"/>
                </a:lnTo>
                <a:lnTo>
                  <a:pt x="1786336" y="648886"/>
                </a:lnTo>
                <a:lnTo>
                  <a:pt x="1783766" y="656590"/>
                </a:lnTo>
                <a:lnTo>
                  <a:pt x="1781199" y="663437"/>
                </a:lnTo>
                <a:lnTo>
                  <a:pt x="1781199" y="664293"/>
                </a:lnTo>
                <a:lnTo>
                  <a:pt x="1778629" y="674566"/>
                </a:lnTo>
                <a:lnTo>
                  <a:pt x="1778629" y="675421"/>
                </a:lnTo>
                <a:lnTo>
                  <a:pt x="1778629" y="681413"/>
                </a:lnTo>
                <a:lnTo>
                  <a:pt x="1779486" y="683126"/>
                </a:lnTo>
                <a:lnTo>
                  <a:pt x="1780342" y="683981"/>
                </a:lnTo>
                <a:lnTo>
                  <a:pt x="1781199" y="685693"/>
                </a:lnTo>
                <a:lnTo>
                  <a:pt x="1783766" y="689973"/>
                </a:lnTo>
                <a:lnTo>
                  <a:pt x="1784622" y="690830"/>
                </a:lnTo>
                <a:lnTo>
                  <a:pt x="1788046" y="692541"/>
                </a:lnTo>
                <a:lnTo>
                  <a:pt x="1791469" y="694253"/>
                </a:lnTo>
                <a:lnTo>
                  <a:pt x="1793182" y="695966"/>
                </a:lnTo>
                <a:lnTo>
                  <a:pt x="1793182" y="696821"/>
                </a:lnTo>
                <a:lnTo>
                  <a:pt x="1793182" y="697677"/>
                </a:lnTo>
                <a:lnTo>
                  <a:pt x="1793182" y="698533"/>
                </a:lnTo>
                <a:lnTo>
                  <a:pt x="1793182" y="699390"/>
                </a:lnTo>
                <a:lnTo>
                  <a:pt x="1792325" y="705381"/>
                </a:lnTo>
                <a:lnTo>
                  <a:pt x="1791469" y="707093"/>
                </a:lnTo>
                <a:lnTo>
                  <a:pt x="1791469" y="707950"/>
                </a:lnTo>
                <a:lnTo>
                  <a:pt x="1790616" y="708805"/>
                </a:lnTo>
                <a:lnTo>
                  <a:pt x="1788902" y="709661"/>
                </a:lnTo>
                <a:lnTo>
                  <a:pt x="1784622" y="713941"/>
                </a:lnTo>
                <a:lnTo>
                  <a:pt x="1782056" y="716510"/>
                </a:lnTo>
                <a:lnTo>
                  <a:pt x="1782056" y="717365"/>
                </a:lnTo>
                <a:lnTo>
                  <a:pt x="1782056" y="722501"/>
                </a:lnTo>
                <a:lnTo>
                  <a:pt x="1788046" y="736197"/>
                </a:lnTo>
                <a:lnTo>
                  <a:pt x="1791469" y="743045"/>
                </a:lnTo>
                <a:lnTo>
                  <a:pt x="1792325" y="743045"/>
                </a:lnTo>
                <a:lnTo>
                  <a:pt x="1793182" y="743045"/>
                </a:lnTo>
                <a:lnTo>
                  <a:pt x="1794039" y="743901"/>
                </a:lnTo>
                <a:lnTo>
                  <a:pt x="1794039" y="744757"/>
                </a:lnTo>
                <a:lnTo>
                  <a:pt x="1794039" y="747325"/>
                </a:lnTo>
                <a:lnTo>
                  <a:pt x="1788902" y="777285"/>
                </a:lnTo>
                <a:lnTo>
                  <a:pt x="1788902" y="778997"/>
                </a:lnTo>
                <a:lnTo>
                  <a:pt x="1788902" y="780709"/>
                </a:lnTo>
                <a:lnTo>
                  <a:pt x="1788902" y="793549"/>
                </a:lnTo>
                <a:lnTo>
                  <a:pt x="1788902" y="794405"/>
                </a:lnTo>
                <a:lnTo>
                  <a:pt x="1789759" y="796117"/>
                </a:lnTo>
                <a:lnTo>
                  <a:pt x="1790616" y="798685"/>
                </a:lnTo>
                <a:lnTo>
                  <a:pt x="1791469" y="798685"/>
                </a:lnTo>
                <a:lnTo>
                  <a:pt x="1792325" y="798685"/>
                </a:lnTo>
                <a:lnTo>
                  <a:pt x="1793182" y="798685"/>
                </a:lnTo>
                <a:lnTo>
                  <a:pt x="1793182" y="799541"/>
                </a:lnTo>
                <a:lnTo>
                  <a:pt x="1794039" y="800397"/>
                </a:lnTo>
                <a:lnTo>
                  <a:pt x="1794896" y="802109"/>
                </a:lnTo>
                <a:lnTo>
                  <a:pt x="1796605" y="810669"/>
                </a:lnTo>
                <a:lnTo>
                  <a:pt x="1797462" y="818372"/>
                </a:lnTo>
                <a:lnTo>
                  <a:pt x="1798319" y="822652"/>
                </a:lnTo>
                <a:lnTo>
                  <a:pt x="1799176" y="831212"/>
                </a:lnTo>
                <a:lnTo>
                  <a:pt x="1799176" y="833781"/>
                </a:lnTo>
                <a:lnTo>
                  <a:pt x="1799176" y="834636"/>
                </a:lnTo>
                <a:lnTo>
                  <a:pt x="1794896" y="849189"/>
                </a:lnTo>
                <a:lnTo>
                  <a:pt x="1791469" y="861172"/>
                </a:lnTo>
                <a:lnTo>
                  <a:pt x="1799176" y="888564"/>
                </a:lnTo>
                <a:lnTo>
                  <a:pt x="1801742" y="895412"/>
                </a:lnTo>
                <a:lnTo>
                  <a:pt x="1802599" y="895412"/>
                </a:lnTo>
                <a:lnTo>
                  <a:pt x="1808589" y="898836"/>
                </a:lnTo>
                <a:lnTo>
                  <a:pt x="1812869" y="900549"/>
                </a:lnTo>
                <a:lnTo>
                  <a:pt x="1821428" y="900549"/>
                </a:lnTo>
                <a:lnTo>
                  <a:pt x="1821428" y="901404"/>
                </a:lnTo>
                <a:lnTo>
                  <a:pt x="1822285" y="903972"/>
                </a:lnTo>
                <a:lnTo>
                  <a:pt x="1822285" y="906540"/>
                </a:lnTo>
                <a:lnTo>
                  <a:pt x="1821428" y="909109"/>
                </a:lnTo>
                <a:lnTo>
                  <a:pt x="1818862" y="918524"/>
                </a:lnTo>
                <a:lnTo>
                  <a:pt x="1818005" y="920236"/>
                </a:lnTo>
                <a:lnTo>
                  <a:pt x="1815439" y="923660"/>
                </a:lnTo>
                <a:lnTo>
                  <a:pt x="1814582" y="924516"/>
                </a:lnTo>
                <a:lnTo>
                  <a:pt x="1813725" y="924516"/>
                </a:lnTo>
                <a:lnTo>
                  <a:pt x="1808589" y="927084"/>
                </a:lnTo>
                <a:lnTo>
                  <a:pt x="1806879" y="928796"/>
                </a:lnTo>
                <a:lnTo>
                  <a:pt x="1806022" y="929652"/>
                </a:lnTo>
                <a:lnTo>
                  <a:pt x="1803456" y="937356"/>
                </a:lnTo>
                <a:lnTo>
                  <a:pt x="1803456" y="942492"/>
                </a:lnTo>
                <a:lnTo>
                  <a:pt x="1804309" y="944204"/>
                </a:lnTo>
                <a:lnTo>
                  <a:pt x="1804309" y="945916"/>
                </a:lnTo>
                <a:lnTo>
                  <a:pt x="1805165" y="963036"/>
                </a:lnTo>
                <a:lnTo>
                  <a:pt x="1804309" y="965604"/>
                </a:lnTo>
                <a:lnTo>
                  <a:pt x="1800885" y="974164"/>
                </a:lnTo>
                <a:lnTo>
                  <a:pt x="1800029" y="976731"/>
                </a:lnTo>
                <a:lnTo>
                  <a:pt x="1789759" y="993851"/>
                </a:lnTo>
                <a:lnTo>
                  <a:pt x="1779486" y="1007548"/>
                </a:lnTo>
                <a:lnTo>
                  <a:pt x="1772639" y="1023811"/>
                </a:lnTo>
                <a:lnTo>
                  <a:pt x="1769216" y="1034084"/>
                </a:lnTo>
                <a:lnTo>
                  <a:pt x="1767502" y="1035795"/>
                </a:lnTo>
                <a:lnTo>
                  <a:pt x="1765789" y="1037508"/>
                </a:lnTo>
                <a:lnTo>
                  <a:pt x="1763222" y="1040075"/>
                </a:lnTo>
                <a:lnTo>
                  <a:pt x="1762366" y="1040075"/>
                </a:lnTo>
                <a:lnTo>
                  <a:pt x="1761509" y="1040075"/>
                </a:lnTo>
                <a:lnTo>
                  <a:pt x="1760656" y="1040075"/>
                </a:lnTo>
                <a:lnTo>
                  <a:pt x="1757229" y="1041788"/>
                </a:lnTo>
                <a:lnTo>
                  <a:pt x="1756376" y="1042644"/>
                </a:lnTo>
                <a:lnTo>
                  <a:pt x="1756376" y="1043499"/>
                </a:lnTo>
                <a:lnTo>
                  <a:pt x="1758086" y="1058908"/>
                </a:lnTo>
                <a:lnTo>
                  <a:pt x="1758086" y="1094859"/>
                </a:lnTo>
                <a:lnTo>
                  <a:pt x="1748669" y="1111979"/>
                </a:lnTo>
                <a:lnTo>
                  <a:pt x="1740966" y="1126531"/>
                </a:lnTo>
                <a:lnTo>
                  <a:pt x="1736686" y="1145363"/>
                </a:lnTo>
                <a:lnTo>
                  <a:pt x="1736686" y="1147075"/>
                </a:lnTo>
                <a:lnTo>
                  <a:pt x="1735829" y="1154779"/>
                </a:lnTo>
                <a:lnTo>
                  <a:pt x="1738399" y="1161627"/>
                </a:lnTo>
                <a:lnTo>
                  <a:pt x="1738399" y="1162483"/>
                </a:lnTo>
                <a:lnTo>
                  <a:pt x="1740966" y="1165907"/>
                </a:lnTo>
                <a:lnTo>
                  <a:pt x="1741823" y="1167619"/>
                </a:lnTo>
                <a:lnTo>
                  <a:pt x="1741823" y="1175323"/>
                </a:lnTo>
                <a:lnTo>
                  <a:pt x="1741823" y="1176179"/>
                </a:lnTo>
                <a:lnTo>
                  <a:pt x="1737543" y="1186450"/>
                </a:lnTo>
                <a:lnTo>
                  <a:pt x="1729840" y="1203570"/>
                </a:lnTo>
                <a:lnTo>
                  <a:pt x="1721280" y="1232674"/>
                </a:lnTo>
                <a:lnTo>
                  <a:pt x="1721280" y="1233530"/>
                </a:lnTo>
                <a:lnTo>
                  <a:pt x="1706726" y="1248082"/>
                </a:lnTo>
                <a:lnTo>
                  <a:pt x="1697309" y="1254074"/>
                </a:lnTo>
                <a:lnTo>
                  <a:pt x="1694743" y="1254930"/>
                </a:lnTo>
                <a:lnTo>
                  <a:pt x="1693029" y="1254930"/>
                </a:lnTo>
                <a:lnTo>
                  <a:pt x="1690463" y="1254930"/>
                </a:lnTo>
                <a:lnTo>
                  <a:pt x="1689606" y="1254930"/>
                </a:lnTo>
                <a:lnTo>
                  <a:pt x="1687897" y="1254074"/>
                </a:lnTo>
                <a:lnTo>
                  <a:pt x="1687040" y="1252362"/>
                </a:lnTo>
                <a:lnTo>
                  <a:pt x="1680189" y="1248082"/>
                </a:lnTo>
                <a:lnTo>
                  <a:pt x="1669063" y="1250650"/>
                </a:lnTo>
                <a:lnTo>
                  <a:pt x="1668206" y="1250650"/>
                </a:lnTo>
                <a:lnTo>
                  <a:pt x="1651086" y="1260922"/>
                </a:lnTo>
                <a:lnTo>
                  <a:pt x="1631400" y="1279754"/>
                </a:lnTo>
                <a:lnTo>
                  <a:pt x="1630543" y="1281467"/>
                </a:lnTo>
                <a:lnTo>
                  <a:pt x="1627120" y="1288314"/>
                </a:lnTo>
                <a:lnTo>
                  <a:pt x="1623697" y="1306290"/>
                </a:lnTo>
                <a:lnTo>
                  <a:pt x="1621983" y="1318274"/>
                </a:lnTo>
                <a:lnTo>
                  <a:pt x="1621126" y="1325122"/>
                </a:lnTo>
                <a:lnTo>
                  <a:pt x="1620270" y="1329402"/>
                </a:lnTo>
                <a:lnTo>
                  <a:pt x="1620270" y="1330258"/>
                </a:lnTo>
                <a:lnTo>
                  <a:pt x="1619417" y="1331969"/>
                </a:lnTo>
                <a:lnTo>
                  <a:pt x="1612566" y="1340529"/>
                </a:lnTo>
                <a:lnTo>
                  <a:pt x="1599727" y="1369633"/>
                </a:lnTo>
                <a:lnTo>
                  <a:pt x="1598870" y="1371346"/>
                </a:lnTo>
                <a:lnTo>
                  <a:pt x="1592023" y="1382473"/>
                </a:lnTo>
                <a:lnTo>
                  <a:pt x="1589457" y="1385042"/>
                </a:lnTo>
                <a:lnTo>
                  <a:pt x="1586887" y="1386753"/>
                </a:lnTo>
                <a:lnTo>
                  <a:pt x="1570624" y="1391889"/>
                </a:lnTo>
                <a:lnTo>
                  <a:pt x="1560350" y="1394457"/>
                </a:lnTo>
                <a:lnTo>
                  <a:pt x="1557784" y="1394457"/>
                </a:lnTo>
                <a:lnTo>
                  <a:pt x="1539807" y="1394457"/>
                </a:lnTo>
                <a:lnTo>
                  <a:pt x="1537241" y="1394457"/>
                </a:lnTo>
                <a:lnTo>
                  <a:pt x="1531247" y="1395313"/>
                </a:lnTo>
                <a:lnTo>
                  <a:pt x="1530390" y="1396169"/>
                </a:lnTo>
                <a:lnTo>
                  <a:pt x="1530390" y="1397026"/>
                </a:lnTo>
                <a:lnTo>
                  <a:pt x="1524401" y="1409009"/>
                </a:lnTo>
                <a:lnTo>
                  <a:pt x="1516698" y="1421849"/>
                </a:lnTo>
                <a:lnTo>
                  <a:pt x="1515841" y="1422706"/>
                </a:lnTo>
                <a:lnTo>
                  <a:pt x="1514984" y="1423562"/>
                </a:lnTo>
                <a:lnTo>
                  <a:pt x="1508990" y="1426129"/>
                </a:lnTo>
                <a:lnTo>
                  <a:pt x="1504710" y="1426986"/>
                </a:lnTo>
                <a:lnTo>
                  <a:pt x="1503001" y="1427841"/>
                </a:lnTo>
                <a:lnTo>
                  <a:pt x="1501287" y="1428697"/>
                </a:lnTo>
                <a:lnTo>
                  <a:pt x="1497864" y="1431266"/>
                </a:lnTo>
                <a:lnTo>
                  <a:pt x="1497007" y="1432977"/>
                </a:lnTo>
                <a:lnTo>
                  <a:pt x="1496150" y="1438113"/>
                </a:lnTo>
                <a:lnTo>
                  <a:pt x="1496150" y="1440681"/>
                </a:lnTo>
                <a:lnTo>
                  <a:pt x="1496150" y="1444961"/>
                </a:lnTo>
                <a:lnTo>
                  <a:pt x="1497007" y="1448386"/>
                </a:lnTo>
                <a:lnTo>
                  <a:pt x="1488447" y="1462937"/>
                </a:lnTo>
                <a:lnTo>
                  <a:pt x="1485881" y="1464649"/>
                </a:lnTo>
                <a:lnTo>
                  <a:pt x="1483310" y="1465505"/>
                </a:lnTo>
                <a:lnTo>
                  <a:pt x="1478178" y="1469785"/>
                </a:lnTo>
                <a:lnTo>
                  <a:pt x="1475607" y="1472353"/>
                </a:lnTo>
                <a:lnTo>
                  <a:pt x="1473898" y="1474921"/>
                </a:lnTo>
                <a:lnTo>
                  <a:pt x="1470470" y="1480057"/>
                </a:lnTo>
                <a:lnTo>
                  <a:pt x="1468761" y="1483481"/>
                </a:lnTo>
                <a:lnTo>
                  <a:pt x="1467047" y="1489473"/>
                </a:lnTo>
                <a:lnTo>
                  <a:pt x="1466190" y="1492897"/>
                </a:lnTo>
                <a:lnTo>
                  <a:pt x="1466190" y="1495465"/>
                </a:lnTo>
                <a:lnTo>
                  <a:pt x="1465338" y="1499745"/>
                </a:lnTo>
                <a:lnTo>
                  <a:pt x="1464481" y="1502313"/>
                </a:lnTo>
                <a:lnTo>
                  <a:pt x="1463624" y="1504025"/>
                </a:lnTo>
                <a:lnTo>
                  <a:pt x="1451641" y="1522857"/>
                </a:lnTo>
                <a:lnTo>
                  <a:pt x="1449927" y="1525425"/>
                </a:lnTo>
                <a:lnTo>
                  <a:pt x="1447361" y="1527993"/>
                </a:lnTo>
                <a:lnTo>
                  <a:pt x="1437087" y="1536552"/>
                </a:lnTo>
                <a:lnTo>
                  <a:pt x="1435378" y="1538265"/>
                </a:lnTo>
                <a:lnTo>
                  <a:pt x="1431098" y="1541688"/>
                </a:lnTo>
                <a:lnTo>
                  <a:pt x="1428528" y="1542545"/>
                </a:lnTo>
                <a:lnTo>
                  <a:pt x="1419111" y="1545968"/>
                </a:lnTo>
                <a:lnTo>
                  <a:pt x="1409698" y="1549392"/>
                </a:lnTo>
                <a:lnTo>
                  <a:pt x="1407984" y="1550248"/>
                </a:lnTo>
                <a:lnTo>
                  <a:pt x="1403704" y="1555385"/>
                </a:lnTo>
                <a:lnTo>
                  <a:pt x="1401991" y="1557097"/>
                </a:lnTo>
                <a:lnTo>
                  <a:pt x="1401138" y="1558808"/>
                </a:lnTo>
                <a:lnTo>
                  <a:pt x="1399425" y="1569936"/>
                </a:lnTo>
                <a:lnTo>
                  <a:pt x="1398568" y="1583632"/>
                </a:lnTo>
                <a:lnTo>
                  <a:pt x="1397711" y="1587056"/>
                </a:lnTo>
                <a:lnTo>
                  <a:pt x="1396858" y="1588768"/>
                </a:lnTo>
                <a:lnTo>
                  <a:pt x="1394288" y="1592192"/>
                </a:lnTo>
                <a:lnTo>
                  <a:pt x="1393431" y="1593048"/>
                </a:lnTo>
                <a:lnTo>
                  <a:pt x="1384871" y="1603321"/>
                </a:lnTo>
                <a:lnTo>
                  <a:pt x="1372888" y="1621296"/>
                </a:lnTo>
                <a:lnTo>
                  <a:pt x="1372031" y="1623008"/>
                </a:lnTo>
                <a:lnTo>
                  <a:pt x="1370322" y="1626432"/>
                </a:lnTo>
                <a:lnTo>
                  <a:pt x="1370322" y="1627288"/>
                </a:lnTo>
                <a:lnTo>
                  <a:pt x="1370322" y="1628145"/>
                </a:lnTo>
                <a:lnTo>
                  <a:pt x="1366042" y="1659816"/>
                </a:lnTo>
                <a:lnTo>
                  <a:pt x="1366042" y="1662384"/>
                </a:lnTo>
                <a:lnTo>
                  <a:pt x="1366042" y="1663240"/>
                </a:lnTo>
                <a:lnTo>
                  <a:pt x="1366898" y="1666664"/>
                </a:lnTo>
                <a:lnTo>
                  <a:pt x="1367751" y="1668376"/>
                </a:lnTo>
                <a:lnTo>
                  <a:pt x="1367751" y="1669232"/>
                </a:lnTo>
                <a:lnTo>
                  <a:pt x="1369465" y="1670088"/>
                </a:lnTo>
                <a:lnTo>
                  <a:pt x="1370322" y="1670944"/>
                </a:lnTo>
                <a:lnTo>
                  <a:pt x="1371178" y="1672656"/>
                </a:lnTo>
                <a:lnTo>
                  <a:pt x="1376311" y="1679504"/>
                </a:lnTo>
                <a:lnTo>
                  <a:pt x="1382305" y="1690632"/>
                </a:lnTo>
                <a:lnTo>
                  <a:pt x="1384018" y="1705184"/>
                </a:lnTo>
                <a:lnTo>
                  <a:pt x="1383161" y="1709464"/>
                </a:lnTo>
                <a:lnTo>
                  <a:pt x="1383161" y="1712887"/>
                </a:lnTo>
                <a:lnTo>
                  <a:pt x="1383161" y="1714600"/>
                </a:lnTo>
                <a:lnTo>
                  <a:pt x="1384018" y="1724016"/>
                </a:lnTo>
                <a:lnTo>
                  <a:pt x="1384018" y="1726584"/>
                </a:lnTo>
                <a:lnTo>
                  <a:pt x="1384018" y="1727440"/>
                </a:lnTo>
                <a:lnTo>
                  <a:pt x="1386585" y="1731720"/>
                </a:lnTo>
                <a:lnTo>
                  <a:pt x="1388298" y="1733431"/>
                </a:lnTo>
                <a:lnTo>
                  <a:pt x="1390865" y="1738567"/>
                </a:lnTo>
                <a:lnTo>
                  <a:pt x="1393431" y="1744560"/>
                </a:lnTo>
                <a:lnTo>
                  <a:pt x="1394288" y="1747127"/>
                </a:lnTo>
                <a:lnTo>
                  <a:pt x="1390008" y="1748840"/>
                </a:lnTo>
                <a:lnTo>
                  <a:pt x="1378881" y="1750551"/>
                </a:lnTo>
                <a:lnTo>
                  <a:pt x="1377168" y="1750551"/>
                </a:lnTo>
                <a:lnTo>
                  <a:pt x="1375458" y="1749695"/>
                </a:lnTo>
                <a:lnTo>
                  <a:pt x="1373745" y="1748840"/>
                </a:lnTo>
                <a:lnTo>
                  <a:pt x="1372031" y="1747127"/>
                </a:lnTo>
                <a:lnTo>
                  <a:pt x="1370322" y="1746271"/>
                </a:lnTo>
                <a:lnTo>
                  <a:pt x="1366042" y="1744560"/>
                </a:lnTo>
                <a:lnTo>
                  <a:pt x="1364328" y="1743704"/>
                </a:lnTo>
                <a:lnTo>
                  <a:pt x="1360905" y="1742847"/>
                </a:lnTo>
                <a:lnTo>
                  <a:pt x="1355768" y="1742847"/>
                </a:lnTo>
                <a:lnTo>
                  <a:pt x="1328379" y="1743704"/>
                </a:lnTo>
                <a:lnTo>
                  <a:pt x="1324099" y="1748840"/>
                </a:lnTo>
                <a:lnTo>
                  <a:pt x="1322385" y="1749695"/>
                </a:lnTo>
                <a:lnTo>
                  <a:pt x="1320671" y="1749695"/>
                </a:lnTo>
                <a:lnTo>
                  <a:pt x="1273592" y="1746271"/>
                </a:lnTo>
                <a:lnTo>
                  <a:pt x="1268459" y="1743704"/>
                </a:lnTo>
                <a:lnTo>
                  <a:pt x="1265888" y="1741136"/>
                </a:lnTo>
                <a:lnTo>
                  <a:pt x="1262465" y="1737711"/>
                </a:lnTo>
                <a:lnTo>
                  <a:pt x="1259042" y="1734287"/>
                </a:lnTo>
                <a:lnTo>
                  <a:pt x="1255619" y="1732576"/>
                </a:lnTo>
                <a:lnTo>
                  <a:pt x="1248769" y="1730864"/>
                </a:lnTo>
                <a:lnTo>
                  <a:pt x="1241922" y="1731720"/>
                </a:lnTo>
                <a:lnTo>
                  <a:pt x="1240209" y="1726584"/>
                </a:lnTo>
                <a:lnTo>
                  <a:pt x="1242779" y="1722304"/>
                </a:lnTo>
                <a:lnTo>
                  <a:pt x="1244489" y="1718880"/>
                </a:lnTo>
                <a:lnTo>
                  <a:pt x="1259042" y="1694912"/>
                </a:lnTo>
                <a:lnTo>
                  <a:pt x="1260752" y="1693200"/>
                </a:lnTo>
                <a:lnTo>
                  <a:pt x="1262465" y="1691487"/>
                </a:lnTo>
                <a:lnTo>
                  <a:pt x="1264179" y="1690632"/>
                </a:lnTo>
                <a:lnTo>
                  <a:pt x="1270168" y="1688920"/>
                </a:lnTo>
                <a:lnTo>
                  <a:pt x="1277019" y="1688064"/>
                </a:lnTo>
                <a:lnTo>
                  <a:pt x="1278728" y="1687207"/>
                </a:lnTo>
                <a:lnTo>
                  <a:pt x="1280442" y="1685496"/>
                </a:lnTo>
                <a:lnTo>
                  <a:pt x="1283008" y="1669232"/>
                </a:lnTo>
                <a:lnTo>
                  <a:pt x="1286431" y="1649544"/>
                </a:lnTo>
                <a:lnTo>
                  <a:pt x="1289002" y="1639272"/>
                </a:lnTo>
                <a:lnTo>
                  <a:pt x="1290711" y="1634136"/>
                </a:lnTo>
                <a:lnTo>
                  <a:pt x="1291568" y="1629000"/>
                </a:lnTo>
                <a:lnTo>
                  <a:pt x="1292425" y="1625576"/>
                </a:lnTo>
                <a:lnTo>
                  <a:pt x="1292425" y="1619585"/>
                </a:lnTo>
                <a:lnTo>
                  <a:pt x="1283865" y="1619585"/>
                </a:lnTo>
                <a:lnTo>
                  <a:pt x="1280442" y="1620440"/>
                </a:lnTo>
                <a:lnTo>
                  <a:pt x="1277872" y="1621296"/>
                </a:lnTo>
                <a:lnTo>
                  <a:pt x="1267602" y="1629856"/>
                </a:lnTo>
                <a:lnTo>
                  <a:pt x="1266745" y="1631568"/>
                </a:lnTo>
                <a:lnTo>
                  <a:pt x="1265888" y="1633280"/>
                </a:lnTo>
                <a:lnTo>
                  <a:pt x="1259042" y="1642696"/>
                </a:lnTo>
                <a:lnTo>
                  <a:pt x="1252192" y="1650400"/>
                </a:lnTo>
                <a:lnTo>
                  <a:pt x="1224802" y="1677792"/>
                </a:lnTo>
                <a:lnTo>
                  <a:pt x="1222232" y="1680360"/>
                </a:lnTo>
                <a:lnTo>
                  <a:pt x="1220522" y="1681216"/>
                </a:lnTo>
                <a:lnTo>
                  <a:pt x="1218809" y="1681216"/>
                </a:lnTo>
                <a:lnTo>
                  <a:pt x="1215386" y="1680360"/>
                </a:lnTo>
                <a:lnTo>
                  <a:pt x="1213672" y="1680360"/>
                </a:lnTo>
                <a:lnTo>
                  <a:pt x="1209392" y="1680360"/>
                </a:lnTo>
                <a:lnTo>
                  <a:pt x="1204259" y="1682072"/>
                </a:lnTo>
                <a:lnTo>
                  <a:pt x="1194842" y="1685496"/>
                </a:lnTo>
                <a:lnTo>
                  <a:pt x="1193129" y="1686352"/>
                </a:lnTo>
                <a:lnTo>
                  <a:pt x="1190563" y="1688064"/>
                </a:lnTo>
                <a:lnTo>
                  <a:pt x="1187139" y="1689776"/>
                </a:lnTo>
                <a:lnTo>
                  <a:pt x="1185426" y="1690632"/>
                </a:lnTo>
                <a:lnTo>
                  <a:pt x="1182003" y="1690632"/>
                </a:lnTo>
                <a:lnTo>
                  <a:pt x="1176866" y="1689776"/>
                </a:lnTo>
                <a:lnTo>
                  <a:pt x="1175152" y="1689776"/>
                </a:lnTo>
                <a:lnTo>
                  <a:pt x="1173443" y="1688064"/>
                </a:lnTo>
                <a:lnTo>
                  <a:pt x="1173443" y="1686352"/>
                </a:lnTo>
                <a:lnTo>
                  <a:pt x="1172586" y="1682072"/>
                </a:lnTo>
                <a:lnTo>
                  <a:pt x="1172586" y="1678647"/>
                </a:lnTo>
                <a:lnTo>
                  <a:pt x="1172586" y="1676936"/>
                </a:lnTo>
                <a:lnTo>
                  <a:pt x="1172586" y="1675224"/>
                </a:lnTo>
                <a:lnTo>
                  <a:pt x="1171729" y="1673512"/>
                </a:lnTo>
                <a:lnTo>
                  <a:pt x="1170019" y="1672656"/>
                </a:lnTo>
                <a:lnTo>
                  <a:pt x="1153752" y="1662384"/>
                </a:lnTo>
                <a:lnTo>
                  <a:pt x="1150329" y="1661528"/>
                </a:lnTo>
                <a:lnTo>
                  <a:pt x="1142626" y="1661528"/>
                </a:lnTo>
                <a:lnTo>
                  <a:pt x="1139203" y="1661528"/>
                </a:lnTo>
                <a:lnTo>
                  <a:pt x="1128929" y="1662384"/>
                </a:lnTo>
                <a:lnTo>
                  <a:pt x="1125506" y="1663240"/>
                </a:lnTo>
                <a:lnTo>
                  <a:pt x="1113523" y="1668376"/>
                </a:lnTo>
                <a:lnTo>
                  <a:pt x="1111809" y="1670944"/>
                </a:lnTo>
                <a:lnTo>
                  <a:pt x="1109243" y="1676080"/>
                </a:lnTo>
                <a:lnTo>
                  <a:pt x="1107529" y="1677792"/>
                </a:lnTo>
                <a:lnTo>
                  <a:pt x="1095546" y="1684640"/>
                </a:lnTo>
                <a:lnTo>
                  <a:pt x="1092123" y="1686352"/>
                </a:lnTo>
                <a:lnTo>
                  <a:pt x="1090409" y="1686352"/>
                </a:lnTo>
                <a:lnTo>
                  <a:pt x="1064730" y="1690632"/>
                </a:lnTo>
                <a:lnTo>
                  <a:pt x="1063020" y="1690632"/>
                </a:lnTo>
                <a:lnTo>
                  <a:pt x="1049323" y="1691487"/>
                </a:lnTo>
                <a:lnTo>
                  <a:pt x="1047610" y="1691487"/>
                </a:lnTo>
                <a:lnTo>
                  <a:pt x="1043330" y="1689776"/>
                </a:lnTo>
                <a:lnTo>
                  <a:pt x="1039050" y="1687207"/>
                </a:lnTo>
                <a:lnTo>
                  <a:pt x="1035627" y="1684640"/>
                </a:lnTo>
                <a:lnTo>
                  <a:pt x="1029633" y="1681216"/>
                </a:lnTo>
                <a:lnTo>
                  <a:pt x="1026210" y="1678647"/>
                </a:lnTo>
                <a:lnTo>
                  <a:pt x="1024500" y="1676080"/>
                </a:lnTo>
                <a:lnTo>
                  <a:pt x="1022787" y="1674367"/>
                </a:lnTo>
                <a:lnTo>
                  <a:pt x="1021073" y="1673512"/>
                </a:lnTo>
                <a:lnTo>
                  <a:pt x="1005667" y="1669232"/>
                </a:lnTo>
                <a:lnTo>
                  <a:pt x="997107" y="1666664"/>
                </a:lnTo>
                <a:lnTo>
                  <a:pt x="993684" y="1664952"/>
                </a:lnTo>
                <a:lnTo>
                  <a:pt x="990260" y="1663240"/>
                </a:lnTo>
                <a:lnTo>
                  <a:pt x="982553" y="1653824"/>
                </a:lnTo>
                <a:lnTo>
                  <a:pt x="981700" y="1652112"/>
                </a:lnTo>
                <a:lnTo>
                  <a:pt x="979987" y="1644408"/>
                </a:lnTo>
                <a:lnTo>
                  <a:pt x="979130" y="1642696"/>
                </a:lnTo>
                <a:lnTo>
                  <a:pt x="973141" y="1640128"/>
                </a:lnTo>
                <a:lnTo>
                  <a:pt x="960301" y="1638416"/>
                </a:lnTo>
                <a:lnTo>
                  <a:pt x="945747" y="1635848"/>
                </a:lnTo>
                <a:lnTo>
                  <a:pt x="917501" y="1623865"/>
                </a:lnTo>
                <a:lnTo>
                  <a:pt x="915787" y="1623008"/>
                </a:lnTo>
                <a:lnTo>
                  <a:pt x="914930" y="1622152"/>
                </a:lnTo>
                <a:lnTo>
                  <a:pt x="912364" y="1619585"/>
                </a:lnTo>
                <a:lnTo>
                  <a:pt x="911507" y="1617872"/>
                </a:lnTo>
                <a:lnTo>
                  <a:pt x="911507" y="1614448"/>
                </a:lnTo>
                <a:lnTo>
                  <a:pt x="908941" y="1611880"/>
                </a:lnTo>
                <a:lnTo>
                  <a:pt x="907227" y="1611025"/>
                </a:lnTo>
                <a:lnTo>
                  <a:pt x="905514" y="1610168"/>
                </a:lnTo>
                <a:lnTo>
                  <a:pt x="902947" y="1610168"/>
                </a:lnTo>
                <a:lnTo>
                  <a:pt x="895244" y="1609312"/>
                </a:lnTo>
                <a:lnTo>
                  <a:pt x="892674" y="1609312"/>
                </a:lnTo>
                <a:lnTo>
                  <a:pt x="877267" y="1612736"/>
                </a:lnTo>
                <a:lnTo>
                  <a:pt x="873844" y="1614448"/>
                </a:lnTo>
                <a:lnTo>
                  <a:pt x="872131" y="1615305"/>
                </a:lnTo>
                <a:lnTo>
                  <a:pt x="871274" y="1616160"/>
                </a:lnTo>
                <a:lnTo>
                  <a:pt x="868707" y="1618728"/>
                </a:lnTo>
                <a:lnTo>
                  <a:pt x="867851" y="1620440"/>
                </a:lnTo>
                <a:lnTo>
                  <a:pt x="864427" y="1623865"/>
                </a:lnTo>
                <a:lnTo>
                  <a:pt x="861861" y="1626432"/>
                </a:lnTo>
                <a:lnTo>
                  <a:pt x="859291" y="1628145"/>
                </a:lnTo>
                <a:lnTo>
                  <a:pt x="843028" y="1633280"/>
                </a:lnTo>
                <a:lnTo>
                  <a:pt x="841314" y="1633280"/>
                </a:lnTo>
                <a:lnTo>
                  <a:pt x="837891" y="1631568"/>
                </a:lnTo>
                <a:lnTo>
                  <a:pt x="834468" y="1629856"/>
                </a:lnTo>
                <a:lnTo>
                  <a:pt x="832754" y="1629000"/>
                </a:lnTo>
                <a:lnTo>
                  <a:pt x="817348" y="1631568"/>
                </a:lnTo>
                <a:lnTo>
                  <a:pt x="801085" y="1631568"/>
                </a:lnTo>
                <a:lnTo>
                  <a:pt x="790811" y="1630712"/>
                </a:lnTo>
                <a:lnTo>
                  <a:pt x="785674" y="1634992"/>
                </a:lnTo>
                <a:lnTo>
                  <a:pt x="776262" y="1644408"/>
                </a:lnTo>
                <a:lnTo>
                  <a:pt x="775405" y="1646976"/>
                </a:lnTo>
                <a:lnTo>
                  <a:pt x="775405" y="1649544"/>
                </a:lnTo>
                <a:lnTo>
                  <a:pt x="775405" y="1651256"/>
                </a:lnTo>
                <a:lnTo>
                  <a:pt x="774548" y="1656392"/>
                </a:lnTo>
                <a:lnTo>
                  <a:pt x="774548" y="1658104"/>
                </a:lnTo>
                <a:lnTo>
                  <a:pt x="753148" y="1686352"/>
                </a:lnTo>
                <a:lnTo>
                  <a:pt x="742022" y="1697480"/>
                </a:lnTo>
                <a:lnTo>
                  <a:pt x="735171" y="1703472"/>
                </a:lnTo>
                <a:lnTo>
                  <a:pt x="730891" y="1706040"/>
                </a:lnTo>
                <a:lnTo>
                  <a:pt x="707780" y="1712887"/>
                </a:lnTo>
                <a:lnTo>
                  <a:pt x="672685" y="1725727"/>
                </a:lnTo>
                <a:lnTo>
                  <a:pt x="650429" y="1710320"/>
                </a:lnTo>
                <a:lnTo>
                  <a:pt x="639300" y="1699192"/>
                </a:lnTo>
                <a:lnTo>
                  <a:pt x="631597" y="1696624"/>
                </a:lnTo>
                <a:lnTo>
                  <a:pt x="629886" y="1695767"/>
                </a:lnTo>
                <a:lnTo>
                  <a:pt x="629029" y="1694912"/>
                </a:lnTo>
                <a:lnTo>
                  <a:pt x="624749" y="1689776"/>
                </a:lnTo>
                <a:lnTo>
                  <a:pt x="621326" y="1682072"/>
                </a:lnTo>
                <a:lnTo>
                  <a:pt x="623037" y="1678647"/>
                </a:lnTo>
                <a:lnTo>
                  <a:pt x="623892" y="1676936"/>
                </a:lnTo>
                <a:lnTo>
                  <a:pt x="627317" y="1675224"/>
                </a:lnTo>
                <a:lnTo>
                  <a:pt x="627317" y="1673512"/>
                </a:lnTo>
                <a:lnTo>
                  <a:pt x="624749" y="1670944"/>
                </a:lnTo>
                <a:lnTo>
                  <a:pt x="619612" y="1666664"/>
                </a:lnTo>
                <a:lnTo>
                  <a:pt x="604206" y="1653824"/>
                </a:lnTo>
                <a:lnTo>
                  <a:pt x="600781" y="1651256"/>
                </a:lnTo>
                <a:lnTo>
                  <a:pt x="587941" y="1657248"/>
                </a:lnTo>
                <a:lnTo>
                  <a:pt x="586229" y="1658104"/>
                </a:lnTo>
                <a:lnTo>
                  <a:pt x="582806" y="1657248"/>
                </a:lnTo>
                <a:lnTo>
                  <a:pt x="581092" y="1656392"/>
                </a:lnTo>
                <a:lnTo>
                  <a:pt x="569966" y="1649544"/>
                </a:lnTo>
                <a:lnTo>
                  <a:pt x="567398" y="1646976"/>
                </a:lnTo>
                <a:lnTo>
                  <a:pt x="565686" y="1643552"/>
                </a:lnTo>
                <a:lnTo>
                  <a:pt x="564829" y="1641840"/>
                </a:lnTo>
                <a:lnTo>
                  <a:pt x="544286" y="1628145"/>
                </a:lnTo>
                <a:lnTo>
                  <a:pt x="536581" y="1623865"/>
                </a:lnTo>
                <a:lnTo>
                  <a:pt x="533158" y="1623008"/>
                </a:lnTo>
                <a:lnTo>
                  <a:pt x="531446" y="1623008"/>
                </a:lnTo>
                <a:lnTo>
                  <a:pt x="528021" y="1622152"/>
                </a:lnTo>
                <a:lnTo>
                  <a:pt x="524598" y="1620440"/>
                </a:lnTo>
                <a:lnTo>
                  <a:pt x="522029" y="1617872"/>
                </a:lnTo>
                <a:lnTo>
                  <a:pt x="521173" y="1616160"/>
                </a:lnTo>
                <a:lnTo>
                  <a:pt x="520318" y="1614448"/>
                </a:lnTo>
                <a:lnTo>
                  <a:pt x="519461" y="1611025"/>
                </a:lnTo>
                <a:lnTo>
                  <a:pt x="518606" y="1605032"/>
                </a:lnTo>
                <a:lnTo>
                  <a:pt x="519461" y="1596472"/>
                </a:lnTo>
                <a:lnTo>
                  <a:pt x="519461" y="1591336"/>
                </a:lnTo>
                <a:lnTo>
                  <a:pt x="516893" y="1575928"/>
                </a:lnTo>
                <a:lnTo>
                  <a:pt x="515181" y="1569936"/>
                </a:lnTo>
                <a:lnTo>
                  <a:pt x="514326" y="1568225"/>
                </a:lnTo>
                <a:lnTo>
                  <a:pt x="513469" y="1566512"/>
                </a:lnTo>
                <a:lnTo>
                  <a:pt x="512613" y="1564801"/>
                </a:lnTo>
                <a:lnTo>
                  <a:pt x="510901" y="1561377"/>
                </a:lnTo>
                <a:lnTo>
                  <a:pt x="510046" y="1559665"/>
                </a:lnTo>
                <a:lnTo>
                  <a:pt x="510046" y="1557952"/>
                </a:lnTo>
                <a:lnTo>
                  <a:pt x="510046" y="1555385"/>
                </a:lnTo>
                <a:lnTo>
                  <a:pt x="508333" y="1527137"/>
                </a:lnTo>
                <a:lnTo>
                  <a:pt x="508333" y="1519433"/>
                </a:lnTo>
                <a:lnTo>
                  <a:pt x="509189" y="1515153"/>
                </a:lnTo>
                <a:lnTo>
                  <a:pt x="510046" y="1513441"/>
                </a:lnTo>
                <a:lnTo>
                  <a:pt x="515181" y="1505737"/>
                </a:lnTo>
                <a:lnTo>
                  <a:pt x="516893" y="1503168"/>
                </a:lnTo>
                <a:lnTo>
                  <a:pt x="520318" y="1499745"/>
                </a:lnTo>
                <a:lnTo>
                  <a:pt x="525453" y="1495465"/>
                </a:lnTo>
                <a:lnTo>
                  <a:pt x="526309" y="1494608"/>
                </a:lnTo>
                <a:lnTo>
                  <a:pt x="528878" y="1492041"/>
                </a:lnTo>
                <a:lnTo>
                  <a:pt x="532301" y="1474065"/>
                </a:lnTo>
                <a:lnTo>
                  <a:pt x="532301" y="1459513"/>
                </a:lnTo>
                <a:lnTo>
                  <a:pt x="532301" y="1455233"/>
                </a:lnTo>
                <a:lnTo>
                  <a:pt x="522886" y="1455233"/>
                </a:lnTo>
                <a:lnTo>
                  <a:pt x="522029" y="1456946"/>
                </a:lnTo>
                <a:lnTo>
                  <a:pt x="521173" y="1459513"/>
                </a:lnTo>
                <a:lnTo>
                  <a:pt x="520318" y="1461226"/>
                </a:lnTo>
                <a:lnTo>
                  <a:pt x="519461" y="1462937"/>
                </a:lnTo>
                <a:lnTo>
                  <a:pt x="517749" y="1463793"/>
                </a:lnTo>
                <a:lnTo>
                  <a:pt x="515181" y="1464649"/>
                </a:lnTo>
                <a:lnTo>
                  <a:pt x="513469" y="1464649"/>
                </a:lnTo>
                <a:lnTo>
                  <a:pt x="497206" y="1463793"/>
                </a:lnTo>
                <a:lnTo>
                  <a:pt x="427013" y="1461226"/>
                </a:lnTo>
                <a:lnTo>
                  <a:pt x="343127" y="1457801"/>
                </a:lnTo>
                <a:lnTo>
                  <a:pt x="336279" y="1457801"/>
                </a:lnTo>
                <a:lnTo>
                  <a:pt x="259239" y="1454377"/>
                </a:lnTo>
                <a:lnTo>
                  <a:pt x="242974" y="1453521"/>
                </a:lnTo>
                <a:lnTo>
                  <a:pt x="234414" y="1452666"/>
                </a:lnTo>
                <a:lnTo>
                  <a:pt x="230134" y="1407297"/>
                </a:lnTo>
                <a:lnTo>
                  <a:pt x="230134" y="1404729"/>
                </a:lnTo>
                <a:lnTo>
                  <a:pt x="223288" y="1324266"/>
                </a:lnTo>
                <a:lnTo>
                  <a:pt x="189048" y="1285746"/>
                </a:lnTo>
                <a:lnTo>
                  <a:pt x="167648" y="1261778"/>
                </a:lnTo>
                <a:lnTo>
                  <a:pt x="198463" y="1260922"/>
                </a:lnTo>
                <a:lnTo>
                  <a:pt x="213871" y="1260922"/>
                </a:lnTo>
                <a:lnTo>
                  <a:pt x="219008" y="1260922"/>
                </a:lnTo>
                <a:lnTo>
                  <a:pt x="219008" y="1251507"/>
                </a:lnTo>
                <a:lnTo>
                  <a:pt x="218151" y="1231818"/>
                </a:lnTo>
                <a:lnTo>
                  <a:pt x="216439" y="1198434"/>
                </a:lnTo>
                <a:lnTo>
                  <a:pt x="215583" y="1184739"/>
                </a:lnTo>
                <a:lnTo>
                  <a:pt x="204454" y="1161627"/>
                </a:lnTo>
                <a:lnTo>
                  <a:pt x="191614" y="1135947"/>
                </a:lnTo>
                <a:lnTo>
                  <a:pt x="188191" y="1131667"/>
                </a:lnTo>
                <a:lnTo>
                  <a:pt x="187334" y="1129955"/>
                </a:lnTo>
                <a:lnTo>
                  <a:pt x="182200" y="1111979"/>
                </a:lnTo>
                <a:lnTo>
                  <a:pt x="182200" y="1111123"/>
                </a:lnTo>
                <a:lnTo>
                  <a:pt x="182200" y="1108555"/>
                </a:lnTo>
                <a:lnTo>
                  <a:pt x="184768" y="1101708"/>
                </a:lnTo>
                <a:lnTo>
                  <a:pt x="185623" y="1099995"/>
                </a:lnTo>
                <a:lnTo>
                  <a:pt x="186480" y="1098283"/>
                </a:lnTo>
                <a:lnTo>
                  <a:pt x="190760" y="1095715"/>
                </a:lnTo>
                <a:lnTo>
                  <a:pt x="193328" y="1093148"/>
                </a:lnTo>
                <a:lnTo>
                  <a:pt x="196751" y="1088011"/>
                </a:lnTo>
                <a:lnTo>
                  <a:pt x="199320" y="1081163"/>
                </a:lnTo>
                <a:lnTo>
                  <a:pt x="199320" y="1080308"/>
                </a:lnTo>
                <a:lnTo>
                  <a:pt x="185623" y="1051204"/>
                </a:lnTo>
                <a:lnTo>
                  <a:pt x="183911" y="1049491"/>
                </a:lnTo>
                <a:lnTo>
                  <a:pt x="167648" y="1044355"/>
                </a:lnTo>
                <a:lnTo>
                  <a:pt x="152240" y="1039219"/>
                </a:lnTo>
                <a:lnTo>
                  <a:pt x="141111" y="1029804"/>
                </a:lnTo>
                <a:lnTo>
                  <a:pt x="141968" y="1035795"/>
                </a:lnTo>
                <a:lnTo>
                  <a:pt x="141968" y="1035795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1" name="Forma Livre: Forma 100">
            <a:extLst>
              <a:ext uri="{FF2B5EF4-FFF2-40B4-BE49-F238E27FC236}">
                <a16:creationId xmlns:a16="http://schemas.microsoft.com/office/drawing/2014/main" id="{666E4565-B628-4829-B135-7CE2842E088E}"/>
              </a:ext>
            </a:extLst>
          </p:cNvPr>
          <p:cNvSpPr/>
          <p:nvPr/>
        </p:nvSpPr>
        <p:spPr>
          <a:xfrm>
            <a:off x="5603702" y="2223862"/>
            <a:ext cx="1202673" cy="658260"/>
          </a:xfrm>
          <a:custGeom>
            <a:avLst/>
            <a:gdLst>
              <a:gd name="connsiteX0" fmla="*/ 307176 w 1202673"/>
              <a:gd name="connsiteY0" fmla="*/ 479398 h 658260"/>
              <a:gd name="connsiteX1" fmla="*/ 300327 w 1202673"/>
              <a:gd name="connsiteY1" fmla="*/ 479398 h 658260"/>
              <a:gd name="connsiteX2" fmla="*/ 302896 w 1202673"/>
              <a:gd name="connsiteY2" fmla="*/ 471694 h 658260"/>
              <a:gd name="connsiteX3" fmla="*/ 305464 w 1202673"/>
              <a:gd name="connsiteY3" fmla="*/ 461423 h 658260"/>
              <a:gd name="connsiteX4" fmla="*/ 305464 w 1202673"/>
              <a:gd name="connsiteY4" fmla="*/ 460567 h 658260"/>
              <a:gd name="connsiteX5" fmla="*/ 305464 w 1202673"/>
              <a:gd name="connsiteY5" fmla="*/ 459710 h 658260"/>
              <a:gd name="connsiteX6" fmla="*/ 302896 w 1202673"/>
              <a:gd name="connsiteY6" fmla="*/ 452007 h 658260"/>
              <a:gd name="connsiteX7" fmla="*/ 302039 w 1202673"/>
              <a:gd name="connsiteY7" fmla="*/ 448583 h 658260"/>
              <a:gd name="connsiteX8" fmla="*/ 301184 w 1202673"/>
              <a:gd name="connsiteY8" fmla="*/ 446870 h 658260"/>
              <a:gd name="connsiteX9" fmla="*/ 300327 w 1202673"/>
              <a:gd name="connsiteY9" fmla="*/ 446014 h 658260"/>
              <a:gd name="connsiteX10" fmla="*/ 298616 w 1202673"/>
              <a:gd name="connsiteY10" fmla="*/ 444303 h 658260"/>
              <a:gd name="connsiteX11" fmla="*/ 293479 w 1202673"/>
              <a:gd name="connsiteY11" fmla="*/ 441734 h 658260"/>
              <a:gd name="connsiteX12" fmla="*/ 291767 w 1202673"/>
              <a:gd name="connsiteY12" fmla="*/ 440879 h 658260"/>
              <a:gd name="connsiteX13" fmla="*/ 289199 w 1202673"/>
              <a:gd name="connsiteY13" fmla="*/ 440023 h 658260"/>
              <a:gd name="connsiteX14" fmla="*/ 286633 w 1202673"/>
              <a:gd name="connsiteY14" fmla="*/ 438310 h 658260"/>
              <a:gd name="connsiteX15" fmla="*/ 285776 w 1202673"/>
              <a:gd name="connsiteY15" fmla="*/ 437454 h 658260"/>
              <a:gd name="connsiteX16" fmla="*/ 284064 w 1202673"/>
              <a:gd name="connsiteY16" fmla="*/ 435743 h 658260"/>
              <a:gd name="connsiteX17" fmla="*/ 284064 w 1202673"/>
              <a:gd name="connsiteY17" fmla="*/ 433174 h 658260"/>
              <a:gd name="connsiteX18" fmla="*/ 284064 w 1202673"/>
              <a:gd name="connsiteY18" fmla="*/ 432319 h 658260"/>
              <a:gd name="connsiteX19" fmla="*/ 284919 w 1202673"/>
              <a:gd name="connsiteY19" fmla="*/ 428894 h 658260"/>
              <a:gd name="connsiteX20" fmla="*/ 285776 w 1202673"/>
              <a:gd name="connsiteY20" fmla="*/ 427183 h 658260"/>
              <a:gd name="connsiteX21" fmla="*/ 286633 w 1202673"/>
              <a:gd name="connsiteY21" fmla="*/ 425470 h 658260"/>
              <a:gd name="connsiteX22" fmla="*/ 287488 w 1202673"/>
              <a:gd name="connsiteY22" fmla="*/ 421190 h 658260"/>
              <a:gd name="connsiteX23" fmla="*/ 287488 w 1202673"/>
              <a:gd name="connsiteY23" fmla="*/ 420334 h 658260"/>
              <a:gd name="connsiteX24" fmla="*/ 279784 w 1202673"/>
              <a:gd name="connsiteY24" fmla="*/ 401503 h 658260"/>
              <a:gd name="connsiteX25" fmla="*/ 278073 w 1202673"/>
              <a:gd name="connsiteY25" fmla="*/ 400647 h 658260"/>
              <a:gd name="connsiteX26" fmla="*/ 267799 w 1202673"/>
              <a:gd name="connsiteY26" fmla="*/ 394655 h 658260"/>
              <a:gd name="connsiteX27" fmla="*/ 266088 w 1202673"/>
              <a:gd name="connsiteY27" fmla="*/ 393799 h 658260"/>
              <a:gd name="connsiteX28" fmla="*/ 261808 w 1202673"/>
              <a:gd name="connsiteY28" fmla="*/ 392943 h 658260"/>
              <a:gd name="connsiteX29" fmla="*/ 228425 w 1202673"/>
              <a:gd name="connsiteY29" fmla="*/ 386950 h 658260"/>
              <a:gd name="connsiteX30" fmla="*/ 207880 w 1202673"/>
              <a:gd name="connsiteY30" fmla="*/ 381815 h 658260"/>
              <a:gd name="connsiteX31" fmla="*/ 189905 w 1202673"/>
              <a:gd name="connsiteY31" fmla="*/ 381815 h 658260"/>
              <a:gd name="connsiteX32" fmla="*/ 186480 w 1202673"/>
              <a:gd name="connsiteY32" fmla="*/ 381815 h 658260"/>
              <a:gd name="connsiteX33" fmla="*/ 166793 w 1202673"/>
              <a:gd name="connsiteY33" fmla="*/ 381815 h 658260"/>
              <a:gd name="connsiteX34" fmla="*/ 131697 w 1202673"/>
              <a:gd name="connsiteY34" fmla="*/ 380959 h 658260"/>
              <a:gd name="connsiteX35" fmla="*/ 130840 w 1202673"/>
              <a:gd name="connsiteY35" fmla="*/ 380959 h 658260"/>
              <a:gd name="connsiteX36" fmla="*/ 131697 w 1202673"/>
              <a:gd name="connsiteY36" fmla="*/ 378390 h 658260"/>
              <a:gd name="connsiteX37" fmla="*/ 133408 w 1202673"/>
              <a:gd name="connsiteY37" fmla="*/ 374967 h 658260"/>
              <a:gd name="connsiteX38" fmla="*/ 134265 w 1202673"/>
              <a:gd name="connsiteY38" fmla="*/ 373255 h 658260"/>
              <a:gd name="connsiteX39" fmla="*/ 135120 w 1202673"/>
              <a:gd name="connsiteY39" fmla="*/ 372399 h 658260"/>
              <a:gd name="connsiteX40" fmla="*/ 138545 w 1202673"/>
              <a:gd name="connsiteY40" fmla="*/ 369830 h 658260"/>
              <a:gd name="connsiteX41" fmla="*/ 144537 w 1202673"/>
              <a:gd name="connsiteY41" fmla="*/ 364695 h 658260"/>
              <a:gd name="connsiteX42" fmla="*/ 159945 w 1202673"/>
              <a:gd name="connsiteY42" fmla="*/ 349287 h 658260"/>
              <a:gd name="connsiteX43" fmla="*/ 169360 w 1202673"/>
              <a:gd name="connsiteY43" fmla="*/ 336447 h 658260"/>
              <a:gd name="connsiteX44" fmla="*/ 171073 w 1202673"/>
              <a:gd name="connsiteY44" fmla="*/ 332168 h 658260"/>
              <a:gd name="connsiteX45" fmla="*/ 171928 w 1202673"/>
              <a:gd name="connsiteY45" fmla="*/ 328743 h 658260"/>
              <a:gd name="connsiteX46" fmla="*/ 171928 w 1202673"/>
              <a:gd name="connsiteY46" fmla="*/ 326175 h 658260"/>
              <a:gd name="connsiteX47" fmla="*/ 171928 w 1202673"/>
              <a:gd name="connsiteY47" fmla="*/ 323608 h 658260"/>
              <a:gd name="connsiteX48" fmla="*/ 171073 w 1202673"/>
              <a:gd name="connsiteY48" fmla="*/ 319328 h 658260"/>
              <a:gd name="connsiteX49" fmla="*/ 169360 w 1202673"/>
              <a:gd name="connsiteY49" fmla="*/ 310768 h 658260"/>
              <a:gd name="connsiteX50" fmla="*/ 168505 w 1202673"/>
              <a:gd name="connsiteY50" fmla="*/ 309055 h 658260"/>
              <a:gd name="connsiteX51" fmla="*/ 163368 w 1202673"/>
              <a:gd name="connsiteY51" fmla="*/ 302208 h 658260"/>
              <a:gd name="connsiteX52" fmla="*/ 162513 w 1202673"/>
              <a:gd name="connsiteY52" fmla="*/ 301351 h 658260"/>
              <a:gd name="connsiteX53" fmla="*/ 160800 w 1202673"/>
              <a:gd name="connsiteY53" fmla="*/ 300495 h 658260"/>
              <a:gd name="connsiteX54" fmla="*/ 153954 w 1202673"/>
              <a:gd name="connsiteY54" fmla="*/ 297928 h 658260"/>
              <a:gd name="connsiteX55" fmla="*/ 153097 w 1202673"/>
              <a:gd name="connsiteY55" fmla="*/ 297071 h 658260"/>
              <a:gd name="connsiteX56" fmla="*/ 152240 w 1202673"/>
              <a:gd name="connsiteY56" fmla="*/ 296215 h 658260"/>
              <a:gd name="connsiteX57" fmla="*/ 151385 w 1202673"/>
              <a:gd name="connsiteY57" fmla="*/ 295359 h 658260"/>
              <a:gd name="connsiteX58" fmla="*/ 141968 w 1202673"/>
              <a:gd name="connsiteY58" fmla="*/ 280808 h 658260"/>
              <a:gd name="connsiteX59" fmla="*/ 140257 w 1202673"/>
              <a:gd name="connsiteY59" fmla="*/ 278239 h 658260"/>
              <a:gd name="connsiteX60" fmla="*/ 138545 w 1202673"/>
              <a:gd name="connsiteY60" fmla="*/ 273959 h 658260"/>
              <a:gd name="connsiteX61" fmla="*/ 138545 w 1202673"/>
              <a:gd name="connsiteY61" fmla="*/ 273104 h 658260"/>
              <a:gd name="connsiteX62" fmla="*/ 136834 w 1202673"/>
              <a:gd name="connsiteY62" fmla="*/ 268824 h 658260"/>
              <a:gd name="connsiteX63" fmla="*/ 135120 w 1202673"/>
              <a:gd name="connsiteY63" fmla="*/ 266255 h 658260"/>
              <a:gd name="connsiteX64" fmla="*/ 134265 w 1202673"/>
              <a:gd name="connsiteY64" fmla="*/ 264544 h 658260"/>
              <a:gd name="connsiteX65" fmla="*/ 133408 w 1202673"/>
              <a:gd name="connsiteY65" fmla="*/ 263688 h 658260"/>
              <a:gd name="connsiteX66" fmla="*/ 130840 w 1202673"/>
              <a:gd name="connsiteY66" fmla="*/ 261975 h 658260"/>
              <a:gd name="connsiteX67" fmla="*/ 126560 w 1202673"/>
              <a:gd name="connsiteY67" fmla="*/ 260264 h 658260"/>
              <a:gd name="connsiteX68" fmla="*/ 123137 w 1202673"/>
              <a:gd name="connsiteY68" fmla="*/ 259408 h 658260"/>
              <a:gd name="connsiteX69" fmla="*/ 122280 w 1202673"/>
              <a:gd name="connsiteY69" fmla="*/ 259408 h 658260"/>
              <a:gd name="connsiteX70" fmla="*/ 119714 w 1202673"/>
              <a:gd name="connsiteY70" fmla="*/ 259408 h 658260"/>
              <a:gd name="connsiteX71" fmla="*/ 117145 w 1202673"/>
              <a:gd name="connsiteY71" fmla="*/ 258551 h 658260"/>
              <a:gd name="connsiteX72" fmla="*/ 115434 w 1202673"/>
              <a:gd name="connsiteY72" fmla="*/ 257695 h 658260"/>
              <a:gd name="connsiteX73" fmla="*/ 105160 w 1202673"/>
              <a:gd name="connsiteY73" fmla="*/ 247424 h 658260"/>
              <a:gd name="connsiteX74" fmla="*/ 104305 w 1202673"/>
              <a:gd name="connsiteY74" fmla="*/ 245711 h 658260"/>
              <a:gd name="connsiteX75" fmla="*/ 94889 w 1202673"/>
              <a:gd name="connsiteY75" fmla="*/ 221744 h 658260"/>
              <a:gd name="connsiteX76" fmla="*/ 82905 w 1202673"/>
              <a:gd name="connsiteY76" fmla="*/ 213184 h 658260"/>
              <a:gd name="connsiteX77" fmla="*/ 75200 w 1202673"/>
              <a:gd name="connsiteY77" fmla="*/ 207191 h 658260"/>
              <a:gd name="connsiteX78" fmla="*/ 74346 w 1202673"/>
              <a:gd name="connsiteY78" fmla="*/ 205480 h 658260"/>
              <a:gd name="connsiteX79" fmla="*/ 74346 w 1202673"/>
              <a:gd name="connsiteY79" fmla="*/ 204624 h 658260"/>
              <a:gd name="connsiteX80" fmla="*/ 74346 w 1202673"/>
              <a:gd name="connsiteY80" fmla="*/ 202911 h 658260"/>
              <a:gd name="connsiteX81" fmla="*/ 73489 w 1202673"/>
              <a:gd name="connsiteY81" fmla="*/ 196920 h 658260"/>
              <a:gd name="connsiteX82" fmla="*/ 70920 w 1202673"/>
              <a:gd name="connsiteY82" fmla="*/ 188360 h 658260"/>
              <a:gd name="connsiteX83" fmla="*/ 64929 w 1202673"/>
              <a:gd name="connsiteY83" fmla="*/ 168672 h 658260"/>
              <a:gd name="connsiteX84" fmla="*/ 64074 w 1202673"/>
              <a:gd name="connsiteY84" fmla="*/ 166104 h 658260"/>
              <a:gd name="connsiteX85" fmla="*/ 56369 w 1202673"/>
              <a:gd name="connsiteY85" fmla="*/ 151552 h 658260"/>
              <a:gd name="connsiteX86" fmla="*/ 55514 w 1202673"/>
              <a:gd name="connsiteY86" fmla="*/ 149840 h 658260"/>
              <a:gd name="connsiteX87" fmla="*/ 54657 w 1202673"/>
              <a:gd name="connsiteY87" fmla="*/ 148984 h 658260"/>
              <a:gd name="connsiteX88" fmla="*/ 46954 w 1202673"/>
              <a:gd name="connsiteY88" fmla="*/ 144704 h 658260"/>
              <a:gd name="connsiteX89" fmla="*/ 45240 w 1202673"/>
              <a:gd name="connsiteY89" fmla="*/ 143849 h 658260"/>
              <a:gd name="connsiteX90" fmla="*/ 40960 w 1202673"/>
              <a:gd name="connsiteY90" fmla="*/ 142136 h 658260"/>
              <a:gd name="connsiteX91" fmla="*/ 38394 w 1202673"/>
              <a:gd name="connsiteY91" fmla="*/ 141280 h 658260"/>
              <a:gd name="connsiteX92" fmla="*/ 37537 w 1202673"/>
              <a:gd name="connsiteY92" fmla="*/ 140424 h 658260"/>
              <a:gd name="connsiteX93" fmla="*/ 36680 w 1202673"/>
              <a:gd name="connsiteY93" fmla="*/ 139569 h 658260"/>
              <a:gd name="connsiteX94" fmla="*/ 35826 w 1202673"/>
              <a:gd name="connsiteY94" fmla="*/ 137000 h 658260"/>
              <a:gd name="connsiteX95" fmla="*/ 33257 w 1202673"/>
              <a:gd name="connsiteY95" fmla="*/ 126729 h 658260"/>
              <a:gd name="connsiteX96" fmla="*/ 33257 w 1202673"/>
              <a:gd name="connsiteY96" fmla="*/ 125016 h 658260"/>
              <a:gd name="connsiteX97" fmla="*/ 34114 w 1202673"/>
              <a:gd name="connsiteY97" fmla="*/ 124160 h 658260"/>
              <a:gd name="connsiteX98" fmla="*/ 34969 w 1202673"/>
              <a:gd name="connsiteY98" fmla="*/ 124160 h 658260"/>
              <a:gd name="connsiteX99" fmla="*/ 35826 w 1202673"/>
              <a:gd name="connsiteY99" fmla="*/ 124160 h 658260"/>
              <a:gd name="connsiteX100" fmla="*/ 40960 w 1202673"/>
              <a:gd name="connsiteY100" fmla="*/ 126729 h 658260"/>
              <a:gd name="connsiteX101" fmla="*/ 41817 w 1202673"/>
              <a:gd name="connsiteY101" fmla="*/ 126729 h 658260"/>
              <a:gd name="connsiteX102" fmla="*/ 42674 w 1202673"/>
              <a:gd name="connsiteY102" fmla="*/ 126729 h 658260"/>
              <a:gd name="connsiteX103" fmla="*/ 43529 w 1202673"/>
              <a:gd name="connsiteY103" fmla="*/ 126729 h 658260"/>
              <a:gd name="connsiteX104" fmla="*/ 44386 w 1202673"/>
              <a:gd name="connsiteY104" fmla="*/ 125872 h 658260"/>
              <a:gd name="connsiteX105" fmla="*/ 45240 w 1202673"/>
              <a:gd name="connsiteY105" fmla="*/ 125016 h 658260"/>
              <a:gd name="connsiteX106" fmla="*/ 46954 w 1202673"/>
              <a:gd name="connsiteY106" fmla="*/ 123304 h 658260"/>
              <a:gd name="connsiteX107" fmla="*/ 47809 w 1202673"/>
              <a:gd name="connsiteY107" fmla="*/ 120736 h 658260"/>
              <a:gd name="connsiteX108" fmla="*/ 47809 w 1202673"/>
              <a:gd name="connsiteY108" fmla="*/ 119880 h 658260"/>
              <a:gd name="connsiteX109" fmla="*/ 47809 w 1202673"/>
              <a:gd name="connsiteY109" fmla="*/ 119024 h 658260"/>
              <a:gd name="connsiteX110" fmla="*/ 47809 w 1202673"/>
              <a:gd name="connsiteY110" fmla="*/ 114745 h 658260"/>
              <a:gd name="connsiteX111" fmla="*/ 47809 w 1202673"/>
              <a:gd name="connsiteY111" fmla="*/ 113032 h 658260"/>
              <a:gd name="connsiteX112" fmla="*/ 46954 w 1202673"/>
              <a:gd name="connsiteY112" fmla="*/ 111320 h 658260"/>
              <a:gd name="connsiteX113" fmla="*/ 46097 w 1202673"/>
              <a:gd name="connsiteY113" fmla="*/ 109609 h 658260"/>
              <a:gd name="connsiteX114" fmla="*/ 45240 w 1202673"/>
              <a:gd name="connsiteY114" fmla="*/ 108752 h 658260"/>
              <a:gd name="connsiteX115" fmla="*/ 44386 w 1202673"/>
              <a:gd name="connsiteY115" fmla="*/ 107896 h 658260"/>
              <a:gd name="connsiteX116" fmla="*/ 42674 w 1202673"/>
              <a:gd name="connsiteY116" fmla="*/ 107040 h 658260"/>
              <a:gd name="connsiteX117" fmla="*/ 38394 w 1202673"/>
              <a:gd name="connsiteY117" fmla="*/ 105329 h 658260"/>
              <a:gd name="connsiteX118" fmla="*/ 28121 w 1202673"/>
              <a:gd name="connsiteY118" fmla="*/ 101905 h 658260"/>
              <a:gd name="connsiteX119" fmla="*/ 25554 w 1202673"/>
              <a:gd name="connsiteY119" fmla="*/ 101049 h 658260"/>
              <a:gd name="connsiteX120" fmla="*/ 23841 w 1202673"/>
              <a:gd name="connsiteY120" fmla="*/ 99336 h 658260"/>
              <a:gd name="connsiteX121" fmla="*/ 22986 w 1202673"/>
              <a:gd name="connsiteY121" fmla="*/ 98480 h 658260"/>
              <a:gd name="connsiteX122" fmla="*/ 22129 w 1202673"/>
              <a:gd name="connsiteY122" fmla="*/ 96769 h 658260"/>
              <a:gd name="connsiteX123" fmla="*/ 21274 w 1202673"/>
              <a:gd name="connsiteY123" fmla="*/ 94200 h 658260"/>
              <a:gd name="connsiteX124" fmla="*/ 19561 w 1202673"/>
              <a:gd name="connsiteY124" fmla="*/ 91632 h 658260"/>
              <a:gd name="connsiteX125" fmla="*/ 18706 w 1202673"/>
              <a:gd name="connsiteY125" fmla="*/ 89920 h 658260"/>
              <a:gd name="connsiteX126" fmla="*/ 8434 w 1202673"/>
              <a:gd name="connsiteY126" fmla="*/ 79649 h 658260"/>
              <a:gd name="connsiteX127" fmla="*/ 1586 w 1202673"/>
              <a:gd name="connsiteY127" fmla="*/ 73656 h 658260"/>
              <a:gd name="connsiteX128" fmla="*/ -1839 w 1202673"/>
              <a:gd name="connsiteY128" fmla="*/ 71089 h 658260"/>
              <a:gd name="connsiteX129" fmla="*/ -2694 w 1202673"/>
              <a:gd name="connsiteY129" fmla="*/ 70232 h 658260"/>
              <a:gd name="connsiteX130" fmla="*/ -3551 w 1202673"/>
              <a:gd name="connsiteY130" fmla="*/ 69376 h 658260"/>
              <a:gd name="connsiteX131" fmla="*/ -3551 w 1202673"/>
              <a:gd name="connsiteY131" fmla="*/ 68521 h 658260"/>
              <a:gd name="connsiteX132" fmla="*/ -3551 w 1202673"/>
              <a:gd name="connsiteY132" fmla="*/ 67665 h 658260"/>
              <a:gd name="connsiteX133" fmla="*/ -3551 w 1202673"/>
              <a:gd name="connsiteY133" fmla="*/ 66809 h 658260"/>
              <a:gd name="connsiteX134" fmla="*/ -2694 w 1202673"/>
              <a:gd name="connsiteY134" fmla="*/ 65952 h 658260"/>
              <a:gd name="connsiteX135" fmla="*/ -1839 w 1202673"/>
              <a:gd name="connsiteY135" fmla="*/ 65096 h 658260"/>
              <a:gd name="connsiteX136" fmla="*/ -982 w 1202673"/>
              <a:gd name="connsiteY136" fmla="*/ 65096 h 658260"/>
              <a:gd name="connsiteX137" fmla="*/ 729 w 1202673"/>
              <a:gd name="connsiteY137" fmla="*/ 65096 h 658260"/>
              <a:gd name="connsiteX138" fmla="*/ 1586 w 1202673"/>
              <a:gd name="connsiteY138" fmla="*/ 65952 h 658260"/>
              <a:gd name="connsiteX139" fmla="*/ 2441 w 1202673"/>
              <a:gd name="connsiteY139" fmla="*/ 65952 h 658260"/>
              <a:gd name="connsiteX140" fmla="*/ 3298 w 1202673"/>
              <a:gd name="connsiteY140" fmla="*/ 65952 h 658260"/>
              <a:gd name="connsiteX141" fmla="*/ 5009 w 1202673"/>
              <a:gd name="connsiteY141" fmla="*/ 65096 h 658260"/>
              <a:gd name="connsiteX142" fmla="*/ 5866 w 1202673"/>
              <a:gd name="connsiteY142" fmla="*/ 64241 h 658260"/>
              <a:gd name="connsiteX143" fmla="*/ 10146 w 1202673"/>
              <a:gd name="connsiteY143" fmla="*/ 53969 h 658260"/>
              <a:gd name="connsiteX144" fmla="*/ 10146 w 1202673"/>
              <a:gd name="connsiteY144" fmla="*/ 53112 h 658260"/>
              <a:gd name="connsiteX145" fmla="*/ 10146 w 1202673"/>
              <a:gd name="connsiteY145" fmla="*/ 52256 h 658260"/>
              <a:gd name="connsiteX146" fmla="*/ 10146 w 1202673"/>
              <a:gd name="connsiteY146" fmla="*/ 51401 h 658260"/>
              <a:gd name="connsiteX147" fmla="*/ 9289 w 1202673"/>
              <a:gd name="connsiteY147" fmla="*/ 49689 h 658260"/>
              <a:gd name="connsiteX148" fmla="*/ 9289 w 1202673"/>
              <a:gd name="connsiteY148" fmla="*/ 37705 h 658260"/>
              <a:gd name="connsiteX149" fmla="*/ 39249 w 1202673"/>
              <a:gd name="connsiteY149" fmla="*/ 34281 h 658260"/>
              <a:gd name="connsiteX150" fmla="*/ 40106 w 1202673"/>
              <a:gd name="connsiteY150" fmla="*/ 34281 h 658260"/>
              <a:gd name="connsiteX151" fmla="*/ 40960 w 1202673"/>
              <a:gd name="connsiteY151" fmla="*/ 34281 h 658260"/>
              <a:gd name="connsiteX152" fmla="*/ 43529 w 1202673"/>
              <a:gd name="connsiteY152" fmla="*/ 33425 h 658260"/>
              <a:gd name="connsiteX153" fmla="*/ 45240 w 1202673"/>
              <a:gd name="connsiteY153" fmla="*/ 32569 h 658260"/>
              <a:gd name="connsiteX154" fmla="*/ 46954 w 1202673"/>
              <a:gd name="connsiteY154" fmla="*/ 30857 h 658260"/>
              <a:gd name="connsiteX155" fmla="*/ 46954 w 1202673"/>
              <a:gd name="connsiteY155" fmla="*/ 30001 h 658260"/>
              <a:gd name="connsiteX156" fmla="*/ 46954 w 1202673"/>
              <a:gd name="connsiteY156" fmla="*/ 28289 h 658260"/>
              <a:gd name="connsiteX157" fmla="*/ 43529 w 1202673"/>
              <a:gd name="connsiteY157" fmla="*/ 16305 h 658260"/>
              <a:gd name="connsiteX158" fmla="*/ 34969 w 1202673"/>
              <a:gd name="connsiteY158" fmla="*/ 2609 h 658260"/>
              <a:gd name="connsiteX159" fmla="*/ 34114 w 1202673"/>
              <a:gd name="connsiteY159" fmla="*/ 1753 h 658260"/>
              <a:gd name="connsiteX160" fmla="*/ 31546 w 1202673"/>
              <a:gd name="connsiteY160" fmla="*/ -815 h 658260"/>
              <a:gd name="connsiteX161" fmla="*/ 51234 w 1202673"/>
              <a:gd name="connsiteY161" fmla="*/ 7745 h 658260"/>
              <a:gd name="connsiteX162" fmla="*/ 91465 w 1202673"/>
              <a:gd name="connsiteY162" fmla="*/ 24865 h 658260"/>
              <a:gd name="connsiteX163" fmla="*/ 140257 w 1202673"/>
              <a:gd name="connsiteY163" fmla="*/ 44552 h 658260"/>
              <a:gd name="connsiteX164" fmla="*/ 161657 w 1202673"/>
              <a:gd name="connsiteY164" fmla="*/ 53112 h 658260"/>
              <a:gd name="connsiteX165" fmla="*/ 185625 w 1202673"/>
              <a:gd name="connsiteY165" fmla="*/ 62529 h 658260"/>
              <a:gd name="connsiteX166" fmla="*/ 219008 w 1202673"/>
              <a:gd name="connsiteY166" fmla="*/ 77081 h 658260"/>
              <a:gd name="connsiteX167" fmla="*/ 221576 w 1202673"/>
              <a:gd name="connsiteY167" fmla="*/ 77936 h 658260"/>
              <a:gd name="connsiteX168" fmla="*/ 238696 w 1202673"/>
              <a:gd name="connsiteY168" fmla="*/ 82216 h 658260"/>
              <a:gd name="connsiteX169" fmla="*/ 256673 w 1202673"/>
              <a:gd name="connsiteY169" fmla="*/ 86496 h 658260"/>
              <a:gd name="connsiteX170" fmla="*/ 311456 w 1202673"/>
              <a:gd name="connsiteY170" fmla="*/ 99336 h 658260"/>
              <a:gd name="connsiteX171" fmla="*/ 331144 w 1202673"/>
              <a:gd name="connsiteY171" fmla="*/ 103616 h 658260"/>
              <a:gd name="connsiteX172" fmla="*/ 383359 w 1202673"/>
              <a:gd name="connsiteY172" fmla="*/ 115600 h 658260"/>
              <a:gd name="connsiteX173" fmla="*/ 428727 w 1202673"/>
              <a:gd name="connsiteY173" fmla="*/ 126729 h 658260"/>
              <a:gd name="connsiteX174" fmla="*/ 442423 w 1202673"/>
              <a:gd name="connsiteY174" fmla="*/ 130152 h 658260"/>
              <a:gd name="connsiteX175" fmla="*/ 460398 w 1202673"/>
              <a:gd name="connsiteY175" fmla="*/ 134432 h 658260"/>
              <a:gd name="connsiteX176" fmla="*/ 468103 w 1202673"/>
              <a:gd name="connsiteY176" fmla="*/ 136144 h 658260"/>
              <a:gd name="connsiteX177" fmla="*/ 481798 w 1202673"/>
              <a:gd name="connsiteY177" fmla="*/ 139569 h 658260"/>
              <a:gd name="connsiteX178" fmla="*/ 494638 w 1202673"/>
              <a:gd name="connsiteY178" fmla="*/ 142992 h 658260"/>
              <a:gd name="connsiteX179" fmla="*/ 594791 w 1202673"/>
              <a:gd name="connsiteY179" fmla="*/ 168672 h 658260"/>
              <a:gd name="connsiteX180" fmla="*/ 596503 w 1202673"/>
              <a:gd name="connsiteY180" fmla="*/ 169528 h 658260"/>
              <a:gd name="connsiteX181" fmla="*/ 611054 w 1202673"/>
              <a:gd name="connsiteY181" fmla="*/ 177232 h 658260"/>
              <a:gd name="connsiteX182" fmla="*/ 660702 w 1202673"/>
              <a:gd name="connsiteY182" fmla="*/ 203768 h 658260"/>
              <a:gd name="connsiteX183" fmla="*/ 688094 w 1202673"/>
              <a:gd name="connsiteY183" fmla="*/ 218320 h 658260"/>
              <a:gd name="connsiteX184" fmla="*/ 704357 w 1202673"/>
              <a:gd name="connsiteY184" fmla="*/ 226880 h 658260"/>
              <a:gd name="connsiteX185" fmla="*/ 708637 w 1202673"/>
              <a:gd name="connsiteY185" fmla="*/ 229448 h 658260"/>
              <a:gd name="connsiteX186" fmla="*/ 757430 w 1202673"/>
              <a:gd name="connsiteY186" fmla="*/ 255128 h 658260"/>
              <a:gd name="connsiteX187" fmla="*/ 813925 w 1202673"/>
              <a:gd name="connsiteY187" fmla="*/ 285088 h 658260"/>
              <a:gd name="connsiteX188" fmla="*/ 818205 w 1202673"/>
              <a:gd name="connsiteY188" fmla="*/ 287655 h 658260"/>
              <a:gd name="connsiteX189" fmla="*/ 871276 w 1202673"/>
              <a:gd name="connsiteY189" fmla="*/ 315903 h 658260"/>
              <a:gd name="connsiteX190" fmla="*/ 885829 w 1202673"/>
              <a:gd name="connsiteY190" fmla="*/ 322751 h 658260"/>
              <a:gd name="connsiteX191" fmla="*/ 929484 w 1202673"/>
              <a:gd name="connsiteY191" fmla="*/ 342439 h 658260"/>
              <a:gd name="connsiteX192" fmla="*/ 950029 w 1202673"/>
              <a:gd name="connsiteY192" fmla="*/ 350999 h 658260"/>
              <a:gd name="connsiteX193" fmla="*/ 952595 w 1202673"/>
              <a:gd name="connsiteY193" fmla="*/ 351855 h 658260"/>
              <a:gd name="connsiteX194" fmla="*/ 986835 w 1202673"/>
              <a:gd name="connsiteY194" fmla="*/ 366407 h 658260"/>
              <a:gd name="connsiteX195" fmla="*/ 1001389 w 1202673"/>
              <a:gd name="connsiteY195" fmla="*/ 372399 h 658260"/>
              <a:gd name="connsiteX196" fmla="*/ 1017652 w 1202673"/>
              <a:gd name="connsiteY196" fmla="*/ 379247 h 658260"/>
              <a:gd name="connsiteX197" fmla="*/ 1048469 w 1202673"/>
              <a:gd name="connsiteY197" fmla="*/ 392087 h 658260"/>
              <a:gd name="connsiteX198" fmla="*/ 1117803 w 1202673"/>
              <a:gd name="connsiteY198" fmla="*/ 421190 h 658260"/>
              <a:gd name="connsiteX199" fmla="*/ 1127220 w 1202673"/>
              <a:gd name="connsiteY199" fmla="*/ 425470 h 658260"/>
              <a:gd name="connsiteX200" fmla="*/ 1134923 w 1202673"/>
              <a:gd name="connsiteY200" fmla="*/ 428894 h 658260"/>
              <a:gd name="connsiteX201" fmla="*/ 1141771 w 1202673"/>
              <a:gd name="connsiteY201" fmla="*/ 431463 h 658260"/>
              <a:gd name="connsiteX202" fmla="*/ 1152043 w 1202673"/>
              <a:gd name="connsiteY202" fmla="*/ 435743 h 658260"/>
              <a:gd name="connsiteX203" fmla="*/ 1164883 w 1202673"/>
              <a:gd name="connsiteY203" fmla="*/ 440879 h 658260"/>
              <a:gd name="connsiteX204" fmla="*/ 1168308 w 1202673"/>
              <a:gd name="connsiteY204" fmla="*/ 442590 h 658260"/>
              <a:gd name="connsiteX205" fmla="*/ 1168308 w 1202673"/>
              <a:gd name="connsiteY205" fmla="*/ 442590 h 658260"/>
              <a:gd name="connsiteX206" fmla="*/ 1168308 w 1202673"/>
              <a:gd name="connsiteY206" fmla="*/ 442590 h 658260"/>
              <a:gd name="connsiteX207" fmla="*/ 1175154 w 1202673"/>
              <a:gd name="connsiteY207" fmla="*/ 445158 h 658260"/>
              <a:gd name="connsiteX208" fmla="*/ 1198268 w 1202673"/>
              <a:gd name="connsiteY208" fmla="*/ 454574 h 658260"/>
              <a:gd name="connsiteX209" fmla="*/ 1199122 w 1202673"/>
              <a:gd name="connsiteY209" fmla="*/ 455430 h 658260"/>
              <a:gd name="connsiteX210" fmla="*/ 1199122 w 1202673"/>
              <a:gd name="connsiteY210" fmla="*/ 456287 h 658260"/>
              <a:gd name="connsiteX211" fmla="*/ 1198268 w 1202673"/>
              <a:gd name="connsiteY211" fmla="*/ 458854 h 658260"/>
              <a:gd name="connsiteX212" fmla="*/ 1197411 w 1202673"/>
              <a:gd name="connsiteY212" fmla="*/ 459710 h 658260"/>
              <a:gd name="connsiteX213" fmla="*/ 1195699 w 1202673"/>
              <a:gd name="connsiteY213" fmla="*/ 460567 h 658260"/>
              <a:gd name="connsiteX214" fmla="*/ 1194842 w 1202673"/>
              <a:gd name="connsiteY214" fmla="*/ 460567 h 658260"/>
              <a:gd name="connsiteX215" fmla="*/ 1193131 w 1202673"/>
              <a:gd name="connsiteY215" fmla="*/ 461423 h 658260"/>
              <a:gd name="connsiteX216" fmla="*/ 1189708 w 1202673"/>
              <a:gd name="connsiteY216" fmla="*/ 463134 h 658260"/>
              <a:gd name="connsiteX217" fmla="*/ 1188851 w 1202673"/>
              <a:gd name="connsiteY217" fmla="*/ 463134 h 658260"/>
              <a:gd name="connsiteX218" fmla="*/ 1182859 w 1202673"/>
              <a:gd name="connsiteY218" fmla="*/ 465703 h 658260"/>
              <a:gd name="connsiteX219" fmla="*/ 1178579 w 1202673"/>
              <a:gd name="connsiteY219" fmla="*/ 468270 h 658260"/>
              <a:gd name="connsiteX220" fmla="*/ 1158034 w 1202673"/>
              <a:gd name="connsiteY220" fmla="*/ 483678 h 658260"/>
              <a:gd name="connsiteX221" fmla="*/ 1156323 w 1202673"/>
              <a:gd name="connsiteY221" fmla="*/ 485390 h 658260"/>
              <a:gd name="connsiteX222" fmla="*/ 1152043 w 1202673"/>
              <a:gd name="connsiteY222" fmla="*/ 489670 h 658260"/>
              <a:gd name="connsiteX223" fmla="*/ 1151188 w 1202673"/>
              <a:gd name="connsiteY223" fmla="*/ 490527 h 658260"/>
              <a:gd name="connsiteX224" fmla="*/ 1147763 w 1202673"/>
              <a:gd name="connsiteY224" fmla="*/ 494807 h 658260"/>
              <a:gd name="connsiteX225" fmla="*/ 1144340 w 1202673"/>
              <a:gd name="connsiteY225" fmla="*/ 498230 h 658260"/>
              <a:gd name="connsiteX226" fmla="*/ 1132354 w 1202673"/>
              <a:gd name="connsiteY226" fmla="*/ 510214 h 658260"/>
              <a:gd name="connsiteX227" fmla="*/ 1128074 w 1202673"/>
              <a:gd name="connsiteY227" fmla="*/ 513638 h 658260"/>
              <a:gd name="connsiteX228" fmla="*/ 1127220 w 1202673"/>
              <a:gd name="connsiteY228" fmla="*/ 514494 h 658260"/>
              <a:gd name="connsiteX229" fmla="*/ 1111811 w 1202673"/>
              <a:gd name="connsiteY229" fmla="*/ 523054 h 658260"/>
              <a:gd name="connsiteX230" fmla="*/ 1110100 w 1202673"/>
              <a:gd name="connsiteY230" fmla="*/ 523054 h 658260"/>
              <a:gd name="connsiteX231" fmla="*/ 1108388 w 1202673"/>
              <a:gd name="connsiteY231" fmla="*/ 522198 h 658260"/>
              <a:gd name="connsiteX232" fmla="*/ 1104963 w 1202673"/>
              <a:gd name="connsiteY232" fmla="*/ 520486 h 658260"/>
              <a:gd name="connsiteX233" fmla="*/ 1103251 w 1202673"/>
              <a:gd name="connsiteY233" fmla="*/ 519630 h 658260"/>
              <a:gd name="connsiteX234" fmla="*/ 1092123 w 1202673"/>
              <a:gd name="connsiteY234" fmla="*/ 520486 h 658260"/>
              <a:gd name="connsiteX235" fmla="*/ 1089555 w 1202673"/>
              <a:gd name="connsiteY235" fmla="*/ 520486 h 658260"/>
              <a:gd name="connsiteX236" fmla="*/ 1087843 w 1202673"/>
              <a:gd name="connsiteY236" fmla="*/ 521342 h 658260"/>
              <a:gd name="connsiteX237" fmla="*/ 1086988 w 1202673"/>
              <a:gd name="connsiteY237" fmla="*/ 522198 h 658260"/>
              <a:gd name="connsiteX238" fmla="*/ 1086988 w 1202673"/>
              <a:gd name="connsiteY238" fmla="*/ 523054 h 658260"/>
              <a:gd name="connsiteX239" fmla="*/ 1087843 w 1202673"/>
              <a:gd name="connsiteY239" fmla="*/ 524766 h 658260"/>
              <a:gd name="connsiteX240" fmla="*/ 1088700 w 1202673"/>
              <a:gd name="connsiteY240" fmla="*/ 527334 h 658260"/>
              <a:gd name="connsiteX241" fmla="*/ 1088700 w 1202673"/>
              <a:gd name="connsiteY241" fmla="*/ 528190 h 658260"/>
              <a:gd name="connsiteX242" fmla="*/ 1086988 w 1202673"/>
              <a:gd name="connsiteY242" fmla="*/ 529046 h 658260"/>
              <a:gd name="connsiteX243" fmla="*/ 1068155 w 1202673"/>
              <a:gd name="connsiteY243" fmla="*/ 541030 h 658260"/>
              <a:gd name="connsiteX244" fmla="*/ 1058740 w 1202673"/>
              <a:gd name="connsiteY244" fmla="*/ 546166 h 658260"/>
              <a:gd name="connsiteX245" fmla="*/ 1055315 w 1202673"/>
              <a:gd name="connsiteY245" fmla="*/ 547878 h 658260"/>
              <a:gd name="connsiteX246" fmla="*/ 1046755 w 1202673"/>
              <a:gd name="connsiteY246" fmla="*/ 551302 h 658260"/>
              <a:gd name="connsiteX247" fmla="*/ 1042475 w 1202673"/>
              <a:gd name="connsiteY247" fmla="*/ 555582 h 658260"/>
              <a:gd name="connsiteX248" fmla="*/ 1041620 w 1202673"/>
              <a:gd name="connsiteY248" fmla="*/ 556438 h 658260"/>
              <a:gd name="connsiteX249" fmla="*/ 1031349 w 1202673"/>
              <a:gd name="connsiteY249" fmla="*/ 570989 h 658260"/>
              <a:gd name="connsiteX250" fmla="*/ 1027069 w 1202673"/>
              <a:gd name="connsiteY250" fmla="*/ 582974 h 658260"/>
              <a:gd name="connsiteX251" fmla="*/ 1021075 w 1202673"/>
              <a:gd name="connsiteY251" fmla="*/ 586398 h 658260"/>
              <a:gd name="connsiteX252" fmla="*/ 1020220 w 1202673"/>
              <a:gd name="connsiteY252" fmla="*/ 586398 h 658260"/>
              <a:gd name="connsiteX253" fmla="*/ 1013372 w 1202673"/>
              <a:gd name="connsiteY253" fmla="*/ 582118 h 658260"/>
              <a:gd name="connsiteX254" fmla="*/ 1008235 w 1202673"/>
              <a:gd name="connsiteY254" fmla="*/ 578694 h 658260"/>
              <a:gd name="connsiteX255" fmla="*/ 1006524 w 1202673"/>
              <a:gd name="connsiteY255" fmla="*/ 577838 h 658260"/>
              <a:gd name="connsiteX256" fmla="*/ 1003955 w 1202673"/>
              <a:gd name="connsiteY256" fmla="*/ 576982 h 658260"/>
              <a:gd name="connsiteX257" fmla="*/ 1000532 w 1202673"/>
              <a:gd name="connsiteY257" fmla="*/ 576982 h 658260"/>
              <a:gd name="connsiteX258" fmla="*/ 977421 w 1202673"/>
              <a:gd name="connsiteY258" fmla="*/ 576982 h 658260"/>
              <a:gd name="connsiteX259" fmla="*/ 974852 w 1202673"/>
              <a:gd name="connsiteY259" fmla="*/ 577838 h 658260"/>
              <a:gd name="connsiteX260" fmla="*/ 968861 w 1202673"/>
              <a:gd name="connsiteY260" fmla="*/ 580406 h 658260"/>
              <a:gd name="connsiteX261" fmla="*/ 965435 w 1202673"/>
              <a:gd name="connsiteY261" fmla="*/ 582974 h 658260"/>
              <a:gd name="connsiteX262" fmla="*/ 962012 w 1202673"/>
              <a:gd name="connsiteY262" fmla="*/ 585542 h 658260"/>
              <a:gd name="connsiteX263" fmla="*/ 959444 w 1202673"/>
              <a:gd name="connsiteY263" fmla="*/ 588966 h 658260"/>
              <a:gd name="connsiteX264" fmla="*/ 959444 w 1202673"/>
              <a:gd name="connsiteY264" fmla="*/ 589822 h 658260"/>
              <a:gd name="connsiteX265" fmla="*/ 959444 w 1202673"/>
              <a:gd name="connsiteY265" fmla="*/ 593246 h 658260"/>
              <a:gd name="connsiteX266" fmla="*/ 959444 w 1202673"/>
              <a:gd name="connsiteY266" fmla="*/ 594102 h 658260"/>
              <a:gd name="connsiteX267" fmla="*/ 958589 w 1202673"/>
              <a:gd name="connsiteY267" fmla="*/ 595813 h 658260"/>
              <a:gd name="connsiteX268" fmla="*/ 941469 w 1202673"/>
              <a:gd name="connsiteY268" fmla="*/ 619782 h 658260"/>
              <a:gd name="connsiteX269" fmla="*/ 933764 w 1202673"/>
              <a:gd name="connsiteY269" fmla="*/ 630053 h 658260"/>
              <a:gd name="connsiteX270" fmla="*/ 932909 w 1202673"/>
              <a:gd name="connsiteY270" fmla="*/ 630909 h 658260"/>
              <a:gd name="connsiteX271" fmla="*/ 931196 w 1202673"/>
              <a:gd name="connsiteY271" fmla="*/ 631766 h 658260"/>
              <a:gd name="connsiteX272" fmla="*/ 926916 w 1202673"/>
              <a:gd name="connsiteY272" fmla="*/ 633477 h 658260"/>
              <a:gd name="connsiteX273" fmla="*/ 922636 w 1202673"/>
              <a:gd name="connsiteY273" fmla="*/ 635189 h 658260"/>
              <a:gd name="connsiteX274" fmla="*/ 921781 w 1202673"/>
              <a:gd name="connsiteY274" fmla="*/ 635189 h 658260"/>
              <a:gd name="connsiteX275" fmla="*/ 919212 w 1202673"/>
              <a:gd name="connsiteY275" fmla="*/ 635189 h 658260"/>
              <a:gd name="connsiteX276" fmla="*/ 911509 w 1202673"/>
              <a:gd name="connsiteY276" fmla="*/ 636902 h 658260"/>
              <a:gd name="connsiteX277" fmla="*/ 892676 w 1202673"/>
              <a:gd name="connsiteY277" fmla="*/ 642893 h 658260"/>
              <a:gd name="connsiteX278" fmla="*/ 891821 w 1202673"/>
              <a:gd name="connsiteY278" fmla="*/ 643749 h 658260"/>
              <a:gd name="connsiteX279" fmla="*/ 890964 w 1202673"/>
              <a:gd name="connsiteY279" fmla="*/ 645462 h 658260"/>
              <a:gd name="connsiteX280" fmla="*/ 887541 w 1202673"/>
              <a:gd name="connsiteY280" fmla="*/ 648886 h 658260"/>
              <a:gd name="connsiteX281" fmla="*/ 884973 w 1202673"/>
              <a:gd name="connsiteY281" fmla="*/ 650597 h 658260"/>
              <a:gd name="connsiteX282" fmla="*/ 882404 w 1202673"/>
              <a:gd name="connsiteY282" fmla="*/ 651453 h 658260"/>
              <a:gd name="connsiteX283" fmla="*/ 876413 w 1202673"/>
              <a:gd name="connsiteY283" fmla="*/ 653166 h 658260"/>
              <a:gd name="connsiteX284" fmla="*/ 871276 w 1202673"/>
              <a:gd name="connsiteY284" fmla="*/ 654877 h 658260"/>
              <a:gd name="connsiteX285" fmla="*/ 863573 w 1202673"/>
              <a:gd name="connsiteY285" fmla="*/ 656589 h 658260"/>
              <a:gd name="connsiteX286" fmla="*/ 854156 w 1202673"/>
              <a:gd name="connsiteY286" fmla="*/ 657446 h 658260"/>
              <a:gd name="connsiteX287" fmla="*/ 853301 w 1202673"/>
              <a:gd name="connsiteY287" fmla="*/ 657446 h 658260"/>
              <a:gd name="connsiteX288" fmla="*/ 851590 w 1202673"/>
              <a:gd name="connsiteY288" fmla="*/ 656589 h 658260"/>
              <a:gd name="connsiteX289" fmla="*/ 850733 w 1202673"/>
              <a:gd name="connsiteY289" fmla="*/ 655733 h 658260"/>
              <a:gd name="connsiteX290" fmla="*/ 849876 w 1202673"/>
              <a:gd name="connsiteY290" fmla="*/ 654022 h 658260"/>
              <a:gd name="connsiteX291" fmla="*/ 839604 w 1202673"/>
              <a:gd name="connsiteY291" fmla="*/ 636046 h 658260"/>
              <a:gd name="connsiteX292" fmla="*/ 802796 w 1202673"/>
              <a:gd name="connsiteY292" fmla="*/ 628342 h 658260"/>
              <a:gd name="connsiteX293" fmla="*/ 778830 w 1202673"/>
              <a:gd name="connsiteY293" fmla="*/ 625773 h 658260"/>
              <a:gd name="connsiteX294" fmla="*/ 748013 w 1202673"/>
              <a:gd name="connsiteY294" fmla="*/ 623206 h 658260"/>
              <a:gd name="connsiteX295" fmla="*/ 742877 w 1202673"/>
              <a:gd name="connsiteY295" fmla="*/ 624917 h 658260"/>
              <a:gd name="connsiteX296" fmla="*/ 742022 w 1202673"/>
              <a:gd name="connsiteY296" fmla="*/ 624917 h 658260"/>
              <a:gd name="connsiteX297" fmla="*/ 736030 w 1202673"/>
              <a:gd name="connsiteY297" fmla="*/ 625773 h 658260"/>
              <a:gd name="connsiteX298" fmla="*/ 727470 w 1202673"/>
              <a:gd name="connsiteY298" fmla="*/ 625773 h 658260"/>
              <a:gd name="connsiteX299" fmla="*/ 723190 w 1202673"/>
              <a:gd name="connsiteY299" fmla="*/ 625773 h 658260"/>
              <a:gd name="connsiteX300" fmla="*/ 719765 w 1202673"/>
              <a:gd name="connsiteY300" fmla="*/ 625773 h 658260"/>
              <a:gd name="connsiteX301" fmla="*/ 706925 w 1202673"/>
              <a:gd name="connsiteY301" fmla="*/ 626629 h 658260"/>
              <a:gd name="connsiteX302" fmla="*/ 703502 w 1202673"/>
              <a:gd name="connsiteY302" fmla="*/ 627486 h 658260"/>
              <a:gd name="connsiteX303" fmla="*/ 696654 w 1202673"/>
              <a:gd name="connsiteY303" fmla="*/ 628342 h 658260"/>
              <a:gd name="connsiteX304" fmla="*/ 695797 w 1202673"/>
              <a:gd name="connsiteY304" fmla="*/ 628342 h 658260"/>
              <a:gd name="connsiteX305" fmla="*/ 694942 w 1202673"/>
              <a:gd name="connsiteY305" fmla="*/ 627486 h 658260"/>
              <a:gd name="connsiteX306" fmla="*/ 694085 w 1202673"/>
              <a:gd name="connsiteY306" fmla="*/ 626629 h 658260"/>
              <a:gd name="connsiteX307" fmla="*/ 689805 w 1202673"/>
              <a:gd name="connsiteY307" fmla="*/ 622349 h 658260"/>
              <a:gd name="connsiteX308" fmla="*/ 687237 w 1202673"/>
              <a:gd name="connsiteY308" fmla="*/ 620638 h 658260"/>
              <a:gd name="connsiteX309" fmla="*/ 686382 w 1202673"/>
              <a:gd name="connsiteY309" fmla="*/ 620638 h 658260"/>
              <a:gd name="connsiteX310" fmla="*/ 664125 w 1202673"/>
              <a:gd name="connsiteY310" fmla="*/ 618926 h 658260"/>
              <a:gd name="connsiteX311" fmla="*/ 663271 w 1202673"/>
              <a:gd name="connsiteY311" fmla="*/ 618926 h 658260"/>
              <a:gd name="connsiteX312" fmla="*/ 660702 w 1202673"/>
              <a:gd name="connsiteY312" fmla="*/ 619782 h 658260"/>
              <a:gd name="connsiteX313" fmla="*/ 658991 w 1202673"/>
              <a:gd name="connsiteY313" fmla="*/ 620638 h 658260"/>
              <a:gd name="connsiteX314" fmla="*/ 656422 w 1202673"/>
              <a:gd name="connsiteY314" fmla="*/ 621493 h 658260"/>
              <a:gd name="connsiteX315" fmla="*/ 651285 w 1202673"/>
              <a:gd name="connsiteY315" fmla="*/ 624062 h 658260"/>
              <a:gd name="connsiteX316" fmla="*/ 642726 w 1202673"/>
              <a:gd name="connsiteY316" fmla="*/ 629197 h 658260"/>
              <a:gd name="connsiteX317" fmla="*/ 626462 w 1202673"/>
              <a:gd name="connsiteY317" fmla="*/ 637757 h 658260"/>
              <a:gd name="connsiteX318" fmla="*/ 623037 w 1202673"/>
              <a:gd name="connsiteY318" fmla="*/ 639469 h 658260"/>
              <a:gd name="connsiteX319" fmla="*/ 615334 w 1202673"/>
              <a:gd name="connsiteY319" fmla="*/ 642037 h 658260"/>
              <a:gd name="connsiteX320" fmla="*/ 613623 w 1202673"/>
              <a:gd name="connsiteY320" fmla="*/ 642893 h 658260"/>
              <a:gd name="connsiteX321" fmla="*/ 598214 w 1202673"/>
              <a:gd name="connsiteY321" fmla="*/ 645462 h 658260"/>
              <a:gd name="connsiteX322" fmla="*/ 593934 w 1202673"/>
              <a:gd name="connsiteY322" fmla="*/ 644606 h 658260"/>
              <a:gd name="connsiteX323" fmla="*/ 586231 w 1202673"/>
              <a:gd name="connsiteY323" fmla="*/ 641182 h 658260"/>
              <a:gd name="connsiteX324" fmla="*/ 581951 w 1202673"/>
              <a:gd name="connsiteY324" fmla="*/ 639469 h 658260"/>
              <a:gd name="connsiteX325" fmla="*/ 581094 w 1202673"/>
              <a:gd name="connsiteY325" fmla="*/ 638613 h 658260"/>
              <a:gd name="connsiteX326" fmla="*/ 579383 w 1202673"/>
              <a:gd name="connsiteY326" fmla="*/ 637757 h 658260"/>
              <a:gd name="connsiteX327" fmla="*/ 577671 w 1202673"/>
              <a:gd name="connsiteY327" fmla="*/ 636046 h 658260"/>
              <a:gd name="connsiteX328" fmla="*/ 576814 w 1202673"/>
              <a:gd name="connsiteY328" fmla="*/ 634333 h 658260"/>
              <a:gd name="connsiteX329" fmla="*/ 575958 w 1202673"/>
              <a:gd name="connsiteY329" fmla="*/ 632622 h 658260"/>
              <a:gd name="connsiteX330" fmla="*/ 574246 w 1202673"/>
              <a:gd name="connsiteY330" fmla="*/ 630053 h 658260"/>
              <a:gd name="connsiteX331" fmla="*/ 569966 w 1202673"/>
              <a:gd name="connsiteY331" fmla="*/ 625773 h 658260"/>
              <a:gd name="connsiteX332" fmla="*/ 568254 w 1202673"/>
              <a:gd name="connsiteY332" fmla="*/ 624917 h 658260"/>
              <a:gd name="connsiteX333" fmla="*/ 565686 w 1202673"/>
              <a:gd name="connsiteY333" fmla="*/ 623206 h 658260"/>
              <a:gd name="connsiteX334" fmla="*/ 563118 w 1202673"/>
              <a:gd name="connsiteY334" fmla="*/ 622349 h 658260"/>
              <a:gd name="connsiteX335" fmla="*/ 555414 w 1202673"/>
              <a:gd name="connsiteY335" fmla="*/ 628342 h 658260"/>
              <a:gd name="connsiteX336" fmla="*/ 547711 w 1202673"/>
              <a:gd name="connsiteY336" fmla="*/ 634333 h 658260"/>
              <a:gd name="connsiteX337" fmla="*/ 547711 w 1202673"/>
              <a:gd name="connsiteY337" fmla="*/ 628342 h 658260"/>
              <a:gd name="connsiteX338" fmla="*/ 547711 w 1202673"/>
              <a:gd name="connsiteY338" fmla="*/ 596669 h 658260"/>
              <a:gd name="connsiteX339" fmla="*/ 547711 w 1202673"/>
              <a:gd name="connsiteY339" fmla="*/ 568422 h 658260"/>
              <a:gd name="connsiteX340" fmla="*/ 547711 w 1202673"/>
              <a:gd name="connsiteY340" fmla="*/ 524766 h 658260"/>
              <a:gd name="connsiteX341" fmla="*/ 547711 w 1202673"/>
              <a:gd name="connsiteY341" fmla="*/ 499942 h 658260"/>
              <a:gd name="connsiteX342" fmla="*/ 547711 w 1202673"/>
              <a:gd name="connsiteY342" fmla="*/ 481110 h 658260"/>
              <a:gd name="connsiteX343" fmla="*/ 547711 w 1202673"/>
              <a:gd name="connsiteY343" fmla="*/ 461423 h 658260"/>
              <a:gd name="connsiteX344" fmla="*/ 547711 w 1202673"/>
              <a:gd name="connsiteY344" fmla="*/ 452863 h 658260"/>
              <a:gd name="connsiteX345" fmla="*/ 547711 w 1202673"/>
              <a:gd name="connsiteY345" fmla="*/ 442590 h 658260"/>
              <a:gd name="connsiteX346" fmla="*/ 548566 w 1202673"/>
              <a:gd name="connsiteY346" fmla="*/ 439167 h 658260"/>
              <a:gd name="connsiteX347" fmla="*/ 549423 w 1202673"/>
              <a:gd name="connsiteY347" fmla="*/ 436599 h 658260"/>
              <a:gd name="connsiteX348" fmla="*/ 550278 w 1202673"/>
              <a:gd name="connsiteY348" fmla="*/ 434887 h 658260"/>
              <a:gd name="connsiteX349" fmla="*/ 552846 w 1202673"/>
              <a:gd name="connsiteY349" fmla="*/ 432319 h 658260"/>
              <a:gd name="connsiteX350" fmla="*/ 555414 w 1202673"/>
              <a:gd name="connsiteY350" fmla="*/ 410063 h 658260"/>
              <a:gd name="connsiteX351" fmla="*/ 553703 w 1202673"/>
              <a:gd name="connsiteY351" fmla="*/ 408350 h 658260"/>
              <a:gd name="connsiteX352" fmla="*/ 552846 w 1202673"/>
              <a:gd name="connsiteY352" fmla="*/ 407494 h 658260"/>
              <a:gd name="connsiteX353" fmla="*/ 551991 w 1202673"/>
              <a:gd name="connsiteY353" fmla="*/ 405783 h 658260"/>
              <a:gd name="connsiteX354" fmla="*/ 550278 w 1202673"/>
              <a:gd name="connsiteY354" fmla="*/ 398935 h 658260"/>
              <a:gd name="connsiteX355" fmla="*/ 555414 w 1202673"/>
              <a:gd name="connsiteY355" fmla="*/ 392943 h 658260"/>
              <a:gd name="connsiteX356" fmla="*/ 560551 w 1202673"/>
              <a:gd name="connsiteY356" fmla="*/ 386950 h 658260"/>
              <a:gd name="connsiteX357" fmla="*/ 565686 w 1202673"/>
              <a:gd name="connsiteY357" fmla="*/ 374967 h 658260"/>
              <a:gd name="connsiteX358" fmla="*/ 557983 w 1202673"/>
              <a:gd name="connsiteY358" fmla="*/ 375823 h 658260"/>
              <a:gd name="connsiteX359" fmla="*/ 555414 w 1202673"/>
              <a:gd name="connsiteY359" fmla="*/ 375823 h 658260"/>
              <a:gd name="connsiteX360" fmla="*/ 553703 w 1202673"/>
              <a:gd name="connsiteY360" fmla="*/ 376679 h 658260"/>
              <a:gd name="connsiteX361" fmla="*/ 552846 w 1202673"/>
              <a:gd name="connsiteY361" fmla="*/ 377535 h 658260"/>
              <a:gd name="connsiteX362" fmla="*/ 544286 w 1202673"/>
              <a:gd name="connsiteY362" fmla="*/ 385239 h 658260"/>
              <a:gd name="connsiteX363" fmla="*/ 522031 w 1202673"/>
              <a:gd name="connsiteY363" fmla="*/ 404070 h 658260"/>
              <a:gd name="connsiteX364" fmla="*/ 511758 w 1202673"/>
              <a:gd name="connsiteY364" fmla="*/ 410919 h 658260"/>
              <a:gd name="connsiteX365" fmla="*/ 505766 w 1202673"/>
              <a:gd name="connsiteY365" fmla="*/ 415199 h 658260"/>
              <a:gd name="connsiteX366" fmla="*/ 492072 w 1202673"/>
              <a:gd name="connsiteY366" fmla="*/ 429750 h 658260"/>
              <a:gd name="connsiteX367" fmla="*/ 491215 w 1202673"/>
              <a:gd name="connsiteY367" fmla="*/ 431463 h 658260"/>
              <a:gd name="connsiteX368" fmla="*/ 490358 w 1202673"/>
              <a:gd name="connsiteY368" fmla="*/ 434030 h 658260"/>
              <a:gd name="connsiteX369" fmla="*/ 489503 w 1202673"/>
              <a:gd name="connsiteY369" fmla="*/ 436599 h 658260"/>
              <a:gd name="connsiteX370" fmla="*/ 488646 w 1202673"/>
              <a:gd name="connsiteY370" fmla="*/ 437454 h 658260"/>
              <a:gd name="connsiteX371" fmla="*/ 487792 w 1202673"/>
              <a:gd name="connsiteY371" fmla="*/ 438310 h 658260"/>
              <a:gd name="connsiteX372" fmla="*/ 486078 w 1202673"/>
              <a:gd name="connsiteY372" fmla="*/ 440023 h 658260"/>
              <a:gd name="connsiteX373" fmla="*/ 484366 w 1202673"/>
              <a:gd name="connsiteY373" fmla="*/ 440879 h 658260"/>
              <a:gd name="connsiteX374" fmla="*/ 482655 w 1202673"/>
              <a:gd name="connsiteY374" fmla="*/ 441734 h 658260"/>
              <a:gd name="connsiteX375" fmla="*/ 465535 w 1202673"/>
              <a:gd name="connsiteY375" fmla="*/ 446870 h 658260"/>
              <a:gd name="connsiteX376" fmla="*/ 463823 w 1202673"/>
              <a:gd name="connsiteY376" fmla="*/ 447727 h 658260"/>
              <a:gd name="connsiteX377" fmla="*/ 462967 w 1202673"/>
              <a:gd name="connsiteY377" fmla="*/ 448583 h 658260"/>
              <a:gd name="connsiteX378" fmla="*/ 461255 w 1202673"/>
              <a:gd name="connsiteY378" fmla="*/ 450294 h 658260"/>
              <a:gd name="connsiteX379" fmla="*/ 460398 w 1202673"/>
              <a:gd name="connsiteY379" fmla="*/ 452007 h 658260"/>
              <a:gd name="connsiteX380" fmla="*/ 459543 w 1202673"/>
              <a:gd name="connsiteY380" fmla="*/ 454574 h 658260"/>
              <a:gd name="connsiteX381" fmla="*/ 457832 w 1202673"/>
              <a:gd name="connsiteY381" fmla="*/ 458854 h 658260"/>
              <a:gd name="connsiteX382" fmla="*/ 456118 w 1202673"/>
              <a:gd name="connsiteY382" fmla="*/ 460567 h 658260"/>
              <a:gd name="connsiteX383" fmla="*/ 455263 w 1202673"/>
              <a:gd name="connsiteY383" fmla="*/ 461423 h 658260"/>
              <a:gd name="connsiteX384" fmla="*/ 437287 w 1202673"/>
              <a:gd name="connsiteY384" fmla="*/ 470838 h 658260"/>
              <a:gd name="connsiteX385" fmla="*/ 436432 w 1202673"/>
              <a:gd name="connsiteY385" fmla="*/ 470838 h 658260"/>
              <a:gd name="connsiteX386" fmla="*/ 425304 w 1202673"/>
              <a:gd name="connsiteY386" fmla="*/ 472550 h 658260"/>
              <a:gd name="connsiteX387" fmla="*/ 410752 w 1202673"/>
              <a:gd name="connsiteY387" fmla="*/ 472550 h 658260"/>
              <a:gd name="connsiteX388" fmla="*/ 380792 w 1202673"/>
              <a:gd name="connsiteY388" fmla="*/ 472550 h 658260"/>
              <a:gd name="connsiteX389" fmla="*/ 314024 w 1202673"/>
              <a:gd name="connsiteY389" fmla="*/ 472550 h 658260"/>
              <a:gd name="connsiteX390" fmla="*/ 307176 w 1202673"/>
              <a:gd name="connsiteY390" fmla="*/ 479398 h 658260"/>
              <a:gd name="connsiteX391" fmla="*/ 307176 w 1202673"/>
              <a:gd name="connsiteY391" fmla="*/ 479398 h 6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</a:cxnLst>
            <a:rect l="l" t="t" r="r" b="b"/>
            <a:pathLst>
              <a:path w="1202673" h="658260">
                <a:moveTo>
                  <a:pt x="307176" y="479398"/>
                </a:moveTo>
                <a:lnTo>
                  <a:pt x="300327" y="479398"/>
                </a:lnTo>
                <a:lnTo>
                  <a:pt x="302896" y="471694"/>
                </a:lnTo>
                <a:lnTo>
                  <a:pt x="305464" y="461423"/>
                </a:lnTo>
                <a:lnTo>
                  <a:pt x="305464" y="460567"/>
                </a:lnTo>
                <a:lnTo>
                  <a:pt x="305464" y="459710"/>
                </a:lnTo>
                <a:lnTo>
                  <a:pt x="302896" y="452007"/>
                </a:lnTo>
                <a:lnTo>
                  <a:pt x="302039" y="448583"/>
                </a:lnTo>
                <a:lnTo>
                  <a:pt x="301184" y="446870"/>
                </a:lnTo>
                <a:lnTo>
                  <a:pt x="300327" y="446014"/>
                </a:lnTo>
                <a:lnTo>
                  <a:pt x="298616" y="444303"/>
                </a:lnTo>
                <a:lnTo>
                  <a:pt x="293479" y="441734"/>
                </a:lnTo>
                <a:lnTo>
                  <a:pt x="291767" y="440879"/>
                </a:lnTo>
                <a:lnTo>
                  <a:pt x="289199" y="440023"/>
                </a:lnTo>
                <a:lnTo>
                  <a:pt x="286633" y="438310"/>
                </a:lnTo>
                <a:lnTo>
                  <a:pt x="285776" y="437454"/>
                </a:lnTo>
                <a:lnTo>
                  <a:pt x="284064" y="435743"/>
                </a:lnTo>
                <a:lnTo>
                  <a:pt x="284064" y="433174"/>
                </a:lnTo>
                <a:lnTo>
                  <a:pt x="284064" y="432319"/>
                </a:lnTo>
                <a:lnTo>
                  <a:pt x="284919" y="428894"/>
                </a:lnTo>
                <a:lnTo>
                  <a:pt x="285776" y="427183"/>
                </a:lnTo>
                <a:lnTo>
                  <a:pt x="286633" y="425470"/>
                </a:lnTo>
                <a:lnTo>
                  <a:pt x="287488" y="421190"/>
                </a:lnTo>
                <a:lnTo>
                  <a:pt x="287488" y="420334"/>
                </a:lnTo>
                <a:lnTo>
                  <a:pt x="279784" y="401503"/>
                </a:lnTo>
                <a:lnTo>
                  <a:pt x="278073" y="400647"/>
                </a:lnTo>
                <a:lnTo>
                  <a:pt x="267799" y="394655"/>
                </a:lnTo>
                <a:lnTo>
                  <a:pt x="266088" y="393799"/>
                </a:lnTo>
                <a:lnTo>
                  <a:pt x="261808" y="392943"/>
                </a:lnTo>
                <a:lnTo>
                  <a:pt x="228425" y="386950"/>
                </a:lnTo>
                <a:lnTo>
                  <a:pt x="207880" y="381815"/>
                </a:lnTo>
                <a:lnTo>
                  <a:pt x="189905" y="381815"/>
                </a:lnTo>
                <a:lnTo>
                  <a:pt x="186480" y="381815"/>
                </a:lnTo>
                <a:lnTo>
                  <a:pt x="166793" y="381815"/>
                </a:lnTo>
                <a:lnTo>
                  <a:pt x="131697" y="380959"/>
                </a:lnTo>
                <a:lnTo>
                  <a:pt x="130840" y="380959"/>
                </a:lnTo>
                <a:lnTo>
                  <a:pt x="131697" y="378390"/>
                </a:lnTo>
                <a:lnTo>
                  <a:pt x="133408" y="374967"/>
                </a:lnTo>
                <a:lnTo>
                  <a:pt x="134265" y="373255"/>
                </a:lnTo>
                <a:lnTo>
                  <a:pt x="135120" y="372399"/>
                </a:lnTo>
                <a:lnTo>
                  <a:pt x="138545" y="369830"/>
                </a:lnTo>
                <a:lnTo>
                  <a:pt x="144537" y="364695"/>
                </a:lnTo>
                <a:lnTo>
                  <a:pt x="159945" y="349287"/>
                </a:lnTo>
                <a:lnTo>
                  <a:pt x="169360" y="336447"/>
                </a:lnTo>
                <a:lnTo>
                  <a:pt x="171073" y="332168"/>
                </a:lnTo>
                <a:lnTo>
                  <a:pt x="171928" y="328743"/>
                </a:lnTo>
                <a:lnTo>
                  <a:pt x="171928" y="326175"/>
                </a:lnTo>
                <a:lnTo>
                  <a:pt x="171928" y="323608"/>
                </a:lnTo>
                <a:lnTo>
                  <a:pt x="171073" y="319328"/>
                </a:lnTo>
                <a:lnTo>
                  <a:pt x="169360" y="310768"/>
                </a:lnTo>
                <a:lnTo>
                  <a:pt x="168505" y="309055"/>
                </a:lnTo>
                <a:lnTo>
                  <a:pt x="163368" y="302208"/>
                </a:lnTo>
                <a:lnTo>
                  <a:pt x="162513" y="301351"/>
                </a:lnTo>
                <a:lnTo>
                  <a:pt x="160800" y="300495"/>
                </a:lnTo>
                <a:lnTo>
                  <a:pt x="153954" y="297928"/>
                </a:lnTo>
                <a:lnTo>
                  <a:pt x="153097" y="297071"/>
                </a:lnTo>
                <a:lnTo>
                  <a:pt x="152240" y="296215"/>
                </a:lnTo>
                <a:lnTo>
                  <a:pt x="151385" y="295359"/>
                </a:lnTo>
                <a:lnTo>
                  <a:pt x="141968" y="280808"/>
                </a:lnTo>
                <a:lnTo>
                  <a:pt x="140257" y="278239"/>
                </a:lnTo>
                <a:lnTo>
                  <a:pt x="138545" y="273959"/>
                </a:lnTo>
                <a:lnTo>
                  <a:pt x="138545" y="273104"/>
                </a:lnTo>
                <a:lnTo>
                  <a:pt x="136834" y="268824"/>
                </a:lnTo>
                <a:lnTo>
                  <a:pt x="135120" y="266255"/>
                </a:lnTo>
                <a:lnTo>
                  <a:pt x="134265" y="264544"/>
                </a:lnTo>
                <a:lnTo>
                  <a:pt x="133408" y="263688"/>
                </a:lnTo>
                <a:lnTo>
                  <a:pt x="130840" y="261975"/>
                </a:lnTo>
                <a:lnTo>
                  <a:pt x="126560" y="260264"/>
                </a:lnTo>
                <a:lnTo>
                  <a:pt x="123137" y="259408"/>
                </a:lnTo>
                <a:lnTo>
                  <a:pt x="122280" y="259408"/>
                </a:lnTo>
                <a:lnTo>
                  <a:pt x="119714" y="259408"/>
                </a:lnTo>
                <a:lnTo>
                  <a:pt x="117145" y="258551"/>
                </a:lnTo>
                <a:lnTo>
                  <a:pt x="115434" y="257695"/>
                </a:lnTo>
                <a:lnTo>
                  <a:pt x="105160" y="247424"/>
                </a:lnTo>
                <a:lnTo>
                  <a:pt x="104305" y="245711"/>
                </a:lnTo>
                <a:lnTo>
                  <a:pt x="94889" y="221744"/>
                </a:lnTo>
                <a:lnTo>
                  <a:pt x="82905" y="213184"/>
                </a:lnTo>
                <a:lnTo>
                  <a:pt x="75200" y="207191"/>
                </a:lnTo>
                <a:lnTo>
                  <a:pt x="74346" y="205480"/>
                </a:lnTo>
                <a:lnTo>
                  <a:pt x="74346" y="204624"/>
                </a:lnTo>
                <a:lnTo>
                  <a:pt x="74346" y="202911"/>
                </a:lnTo>
                <a:lnTo>
                  <a:pt x="73489" y="196920"/>
                </a:lnTo>
                <a:lnTo>
                  <a:pt x="70920" y="188360"/>
                </a:lnTo>
                <a:lnTo>
                  <a:pt x="64929" y="168672"/>
                </a:lnTo>
                <a:lnTo>
                  <a:pt x="64074" y="166104"/>
                </a:lnTo>
                <a:lnTo>
                  <a:pt x="56369" y="151552"/>
                </a:lnTo>
                <a:lnTo>
                  <a:pt x="55514" y="149840"/>
                </a:lnTo>
                <a:lnTo>
                  <a:pt x="54657" y="148984"/>
                </a:lnTo>
                <a:lnTo>
                  <a:pt x="46954" y="144704"/>
                </a:lnTo>
                <a:lnTo>
                  <a:pt x="45240" y="143849"/>
                </a:lnTo>
                <a:lnTo>
                  <a:pt x="40960" y="142136"/>
                </a:lnTo>
                <a:lnTo>
                  <a:pt x="38394" y="141280"/>
                </a:lnTo>
                <a:lnTo>
                  <a:pt x="37537" y="140424"/>
                </a:lnTo>
                <a:lnTo>
                  <a:pt x="36680" y="139569"/>
                </a:lnTo>
                <a:lnTo>
                  <a:pt x="35826" y="137000"/>
                </a:lnTo>
                <a:lnTo>
                  <a:pt x="33257" y="126729"/>
                </a:lnTo>
                <a:lnTo>
                  <a:pt x="33257" y="125016"/>
                </a:lnTo>
                <a:lnTo>
                  <a:pt x="34114" y="124160"/>
                </a:lnTo>
                <a:lnTo>
                  <a:pt x="34969" y="124160"/>
                </a:lnTo>
                <a:lnTo>
                  <a:pt x="35826" y="124160"/>
                </a:lnTo>
                <a:lnTo>
                  <a:pt x="40960" y="126729"/>
                </a:lnTo>
                <a:lnTo>
                  <a:pt x="41817" y="126729"/>
                </a:lnTo>
                <a:lnTo>
                  <a:pt x="42674" y="126729"/>
                </a:lnTo>
                <a:lnTo>
                  <a:pt x="43529" y="126729"/>
                </a:lnTo>
                <a:lnTo>
                  <a:pt x="44386" y="125872"/>
                </a:lnTo>
                <a:lnTo>
                  <a:pt x="45240" y="125016"/>
                </a:lnTo>
                <a:lnTo>
                  <a:pt x="46954" y="123304"/>
                </a:lnTo>
                <a:lnTo>
                  <a:pt x="47809" y="120736"/>
                </a:lnTo>
                <a:lnTo>
                  <a:pt x="47809" y="119880"/>
                </a:lnTo>
                <a:lnTo>
                  <a:pt x="47809" y="119024"/>
                </a:lnTo>
                <a:lnTo>
                  <a:pt x="47809" y="114745"/>
                </a:lnTo>
                <a:lnTo>
                  <a:pt x="47809" y="113032"/>
                </a:lnTo>
                <a:lnTo>
                  <a:pt x="46954" y="111320"/>
                </a:lnTo>
                <a:lnTo>
                  <a:pt x="46097" y="109609"/>
                </a:lnTo>
                <a:lnTo>
                  <a:pt x="45240" y="108752"/>
                </a:lnTo>
                <a:lnTo>
                  <a:pt x="44386" y="107896"/>
                </a:lnTo>
                <a:lnTo>
                  <a:pt x="42674" y="107040"/>
                </a:lnTo>
                <a:lnTo>
                  <a:pt x="38394" y="105329"/>
                </a:lnTo>
                <a:lnTo>
                  <a:pt x="28121" y="101905"/>
                </a:lnTo>
                <a:lnTo>
                  <a:pt x="25554" y="101049"/>
                </a:lnTo>
                <a:lnTo>
                  <a:pt x="23841" y="99336"/>
                </a:lnTo>
                <a:lnTo>
                  <a:pt x="22986" y="98480"/>
                </a:lnTo>
                <a:lnTo>
                  <a:pt x="22129" y="96769"/>
                </a:lnTo>
                <a:lnTo>
                  <a:pt x="21274" y="94200"/>
                </a:lnTo>
                <a:lnTo>
                  <a:pt x="19561" y="91632"/>
                </a:lnTo>
                <a:lnTo>
                  <a:pt x="18706" y="89920"/>
                </a:lnTo>
                <a:lnTo>
                  <a:pt x="8434" y="79649"/>
                </a:lnTo>
                <a:lnTo>
                  <a:pt x="1586" y="73656"/>
                </a:lnTo>
                <a:lnTo>
                  <a:pt x="-1839" y="71089"/>
                </a:lnTo>
                <a:lnTo>
                  <a:pt x="-2694" y="70232"/>
                </a:lnTo>
                <a:lnTo>
                  <a:pt x="-3551" y="69376"/>
                </a:lnTo>
                <a:lnTo>
                  <a:pt x="-3551" y="68521"/>
                </a:lnTo>
                <a:lnTo>
                  <a:pt x="-3551" y="67665"/>
                </a:lnTo>
                <a:lnTo>
                  <a:pt x="-3551" y="66809"/>
                </a:lnTo>
                <a:lnTo>
                  <a:pt x="-2694" y="65952"/>
                </a:lnTo>
                <a:lnTo>
                  <a:pt x="-1839" y="65096"/>
                </a:lnTo>
                <a:lnTo>
                  <a:pt x="-982" y="65096"/>
                </a:lnTo>
                <a:lnTo>
                  <a:pt x="729" y="65096"/>
                </a:lnTo>
                <a:lnTo>
                  <a:pt x="1586" y="65952"/>
                </a:lnTo>
                <a:lnTo>
                  <a:pt x="2441" y="65952"/>
                </a:lnTo>
                <a:lnTo>
                  <a:pt x="3298" y="65952"/>
                </a:lnTo>
                <a:lnTo>
                  <a:pt x="5009" y="65096"/>
                </a:lnTo>
                <a:lnTo>
                  <a:pt x="5866" y="64241"/>
                </a:lnTo>
                <a:lnTo>
                  <a:pt x="10146" y="53969"/>
                </a:lnTo>
                <a:lnTo>
                  <a:pt x="10146" y="53112"/>
                </a:lnTo>
                <a:lnTo>
                  <a:pt x="10146" y="52256"/>
                </a:lnTo>
                <a:lnTo>
                  <a:pt x="10146" y="51401"/>
                </a:lnTo>
                <a:lnTo>
                  <a:pt x="9289" y="49689"/>
                </a:lnTo>
                <a:lnTo>
                  <a:pt x="9289" y="37705"/>
                </a:lnTo>
                <a:lnTo>
                  <a:pt x="39249" y="34281"/>
                </a:lnTo>
                <a:lnTo>
                  <a:pt x="40106" y="34281"/>
                </a:lnTo>
                <a:lnTo>
                  <a:pt x="40960" y="34281"/>
                </a:lnTo>
                <a:lnTo>
                  <a:pt x="43529" y="33425"/>
                </a:lnTo>
                <a:lnTo>
                  <a:pt x="45240" y="32569"/>
                </a:lnTo>
                <a:lnTo>
                  <a:pt x="46954" y="30857"/>
                </a:lnTo>
                <a:lnTo>
                  <a:pt x="46954" y="30001"/>
                </a:lnTo>
                <a:lnTo>
                  <a:pt x="46954" y="28289"/>
                </a:lnTo>
                <a:lnTo>
                  <a:pt x="43529" y="16305"/>
                </a:lnTo>
                <a:lnTo>
                  <a:pt x="34969" y="2609"/>
                </a:lnTo>
                <a:lnTo>
                  <a:pt x="34114" y="1753"/>
                </a:lnTo>
                <a:lnTo>
                  <a:pt x="31546" y="-815"/>
                </a:lnTo>
                <a:lnTo>
                  <a:pt x="51234" y="7745"/>
                </a:lnTo>
                <a:lnTo>
                  <a:pt x="91465" y="24865"/>
                </a:lnTo>
                <a:lnTo>
                  <a:pt x="140257" y="44552"/>
                </a:lnTo>
                <a:lnTo>
                  <a:pt x="161657" y="53112"/>
                </a:lnTo>
                <a:lnTo>
                  <a:pt x="185625" y="62529"/>
                </a:lnTo>
                <a:lnTo>
                  <a:pt x="219008" y="77081"/>
                </a:lnTo>
                <a:lnTo>
                  <a:pt x="221576" y="77936"/>
                </a:lnTo>
                <a:lnTo>
                  <a:pt x="238696" y="82216"/>
                </a:lnTo>
                <a:lnTo>
                  <a:pt x="256673" y="86496"/>
                </a:lnTo>
                <a:lnTo>
                  <a:pt x="311456" y="99336"/>
                </a:lnTo>
                <a:lnTo>
                  <a:pt x="331144" y="103616"/>
                </a:lnTo>
                <a:lnTo>
                  <a:pt x="383359" y="115600"/>
                </a:lnTo>
                <a:lnTo>
                  <a:pt x="428727" y="126729"/>
                </a:lnTo>
                <a:lnTo>
                  <a:pt x="442423" y="130152"/>
                </a:lnTo>
                <a:lnTo>
                  <a:pt x="460398" y="134432"/>
                </a:lnTo>
                <a:lnTo>
                  <a:pt x="468103" y="136144"/>
                </a:lnTo>
                <a:lnTo>
                  <a:pt x="481798" y="139569"/>
                </a:lnTo>
                <a:lnTo>
                  <a:pt x="494638" y="142992"/>
                </a:lnTo>
                <a:lnTo>
                  <a:pt x="594791" y="168672"/>
                </a:lnTo>
                <a:lnTo>
                  <a:pt x="596503" y="169528"/>
                </a:lnTo>
                <a:lnTo>
                  <a:pt x="611054" y="177232"/>
                </a:lnTo>
                <a:lnTo>
                  <a:pt x="660702" y="203768"/>
                </a:lnTo>
                <a:lnTo>
                  <a:pt x="688094" y="218320"/>
                </a:lnTo>
                <a:lnTo>
                  <a:pt x="704357" y="226880"/>
                </a:lnTo>
                <a:lnTo>
                  <a:pt x="708637" y="229448"/>
                </a:lnTo>
                <a:lnTo>
                  <a:pt x="757430" y="255128"/>
                </a:lnTo>
                <a:lnTo>
                  <a:pt x="813925" y="285088"/>
                </a:lnTo>
                <a:lnTo>
                  <a:pt x="818205" y="287655"/>
                </a:lnTo>
                <a:lnTo>
                  <a:pt x="871276" y="315903"/>
                </a:lnTo>
                <a:lnTo>
                  <a:pt x="885829" y="322751"/>
                </a:lnTo>
                <a:lnTo>
                  <a:pt x="929484" y="342439"/>
                </a:lnTo>
                <a:lnTo>
                  <a:pt x="950029" y="350999"/>
                </a:lnTo>
                <a:lnTo>
                  <a:pt x="952595" y="351855"/>
                </a:lnTo>
                <a:lnTo>
                  <a:pt x="986835" y="366407"/>
                </a:lnTo>
                <a:lnTo>
                  <a:pt x="1001389" y="372399"/>
                </a:lnTo>
                <a:lnTo>
                  <a:pt x="1017652" y="379247"/>
                </a:lnTo>
                <a:lnTo>
                  <a:pt x="1048469" y="392087"/>
                </a:lnTo>
                <a:lnTo>
                  <a:pt x="1117803" y="421190"/>
                </a:lnTo>
                <a:lnTo>
                  <a:pt x="1127220" y="425470"/>
                </a:lnTo>
                <a:lnTo>
                  <a:pt x="1134923" y="428894"/>
                </a:lnTo>
                <a:lnTo>
                  <a:pt x="1141771" y="431463"/>
                </a:lnTo>
                <a:lnTo>
                  <a:pt x="1152043" y="435743"/>
                </a:lnTo>
                <a:lnTo>
                  <a:pt x="1164883" y="440879"/>
                </a:lnTo>
                <a:lnTo>
                  <a:pt x="1168308" y="442590"/>
                </a:lnTo>
                <a:lnTo>
                  <a:pt x="1168308" y="442590"/>
                </a:lnTo>
                <a:lnTo>
                  <a:pt x="1168308" y="442590"/>
                </a:lnTo>
                <a:lnTo>
                  <a:pt x="1175154" y="445158"/>
                </a:lnTo>
                <a:lnTo>
                  <a:pt x="1198268" y="454574"/>
                </a:lnTo>
                <a:lnTo>
                  <a:pt x="1199122" y="455430"/>
                </a:lnTo>
                <a:lnTo>
                  <a:pt x="1199122" y="456287"/>
                </a:lnTo>
                <a:lnTo>
                  <a:pt x="1198268" y="458854"/>
                </a:lnTo>
                <a:lnTo>
                  <a:pt x="1197411" y="459710"/>
                </a:lnTo>
                <a:lnTo>
                  <a:pt x="1195699" y="460567"/>
                </a:lnTo>
                <a:lnTo>
                  <a:pt x="1194842" y="460567"/>
                </a:lnTo>
                <a:lnTo>
                  <a:pt x="1193131" y="461423"/>
                </a:lnTo>
                <a:lnTo>
                  <a:pt x="1189708" y="463134"/>
                </a:lnTo>
                <a:lnTo>
                  <a:pt x="1188851" y="463134"/>
                </a:lnTo>
                <a:lnTo>
                  <a:pt x="1182859" y="465703"/>
                </a:lnTo>
                <a:lnTo>
                  <a:pt x="1178579" y="468270"/>
                </a:lnTo>
                <a:lnTo>
                  <a:pt x="1158034" y="483678"/>
                </a:lnTo>
                <a:lnTo>
                  <a:pt x="1156323" y="485390"/>
                </a:lnTo>
                <a:lnTo>
                  <a:pt x="1152043" y="489670"/>
                </a:lnTo>
                <a:lnTo>
                  <a:pt x="1151188" y="490527"/>
                </a:lnTo>
                <a:lnTo>
                  <a:pt x="1147763" y="494807"/>
                </a:lnTo>
                <a:lnTo>
                  <a:pt x="1144340" y="498230"/>
                </a:lnTo>
                <a:lnTo>
                  <a:pt x="1132354" y="510214"/>
                </a:lnTo>
                <a:lnTo>
                  <a:pt x="1128074" y="513638"/>
                </a:lnTo>
                <a:lnTo>
                  <a:pt x="1127220" y="514494"/>
                </a:lnTo>
                <a:lnTo>
                  <a:pt x="1111811" y="523054"/>
                </a:lnTo>
                <a:lnTo>
                  <a:pt x="1110100" y="523054"/>
                </a:lnTo>
                <a:lnTo>
                  <a:pt x="1108388" y="522198"/>
                </a:lnTo>
                <a:lnTo>
                  <a:pt x="1104963" y="520486"/>
                </a:lnTo>
                <a:lnTo>
                  <a:pt x="1103251" y="519630"/>
                </a:lnTo>
                <a:lnTo>
                  <a:pt x="1092123" y="520486"/>
                </a:lnTo>
                <a:lnTo>
                  <a:pt x="1089555" y="520486"/>
                </a:lnTo>
                <a:lnTo>
                  <a:pt x="1087843" y="521342"/>
                </a:lnTo>
                <a:lnTo>
                  <a:pt x="1086988" y="522198"/>
                </a:lnTo>
                <a:lnTo>
                  <a:pt x="1086988" y="523054"/>
                </a:lnTo>
                <a:lnTo>
                  <a:pt x="1087843" y="524766"/>
                </a:lnTo>
                <a:lnTo>
                  <a:pt x="1088700" y="527334"/>
                </a:lnTo>
                <a:lnTo>
                  <a:pt x="1088700" y="528190"/>
                </a:lnTo>
                <a:lnTo>
                  <a:pt x="1086988" y="529046"/>
                </a:lnTo>
                <a:lnTo>
                  <a:pt x="1068155" y="541030"/>
                </a:lnTo>
                <a:lnTo>
                  <a:pt x="1058740" y="546166"/>
                </a:lnTo>
                <a:lnTo>
                  <a:pt x="1055315" y="547878"/>
                </a:lnTo>
                <a:lnTo>
                  <a:pt x="1046755" y="551302"/>
                </a:lnTo>
                <a:lnTo>
                  <a:pt x="1042475" y="555582"/>
                </a:lnTo>
                <a:lnTo>
                  <a:pt x="1041620" y="556438"/>
                </a:lnTo>
                <a:lnTo>
                  <a:pt x="1031349" y="570989"/>
                </a:lnTo>
                <a:lnTo>
                  <a:pt x="1027069" y="582974"/>
                </a:lnTo>
                <a:lnTo>
                  <a:pt x="1021075" y="586398"/>
                </a:lnTo>
                <a:lnTo>
                  <a:pt x="1020220" y="586398"/>
                </a:lnTo>
                <a:lnTo>
                  <a:pt x="1013372" y="582118"/>
                </a:lnTo>
                <a:lnTo>
                  <a:pt x="1008235" y="578694"/>
                </a:lnTo>
                <a:lnTo>
                  <a:pt x="1006524" y="577838"/>
                </a:lnTo>
                <a:lnTo>
                  <a:pt x="1003955" y="576982"/>
                </a:lnTo>
                <a:lnTo>
                  <a:pt x="1000532" y="576982"/>
                </a:lnTo>
                <a:lnTo>
                  <a:pt x="977421" y="576982"/>
                </a:lnTo>
                <a:lnTo>
                  <a:pt x="974852" y="577838"/>
                </a:lnTo>
                <a:lnTo>
                  <a:pt x="968861" y="580406"/>
                </a:lnTo>
                <a:lnTo>
                  <a:pt x="965435" y="582974"/>
                </a:lnTo>
                <a:lnTo>
                  <a:pt x="962012" y="585542"/>
                </a:lnTo>
                <a:lnTo>
                  <a:pt x="959444" y="588966"/>
                </a:lnTo>
                <a:lnTo>
                  <a:pt x="959444" y="589822"/>
                </a:lnTo>
                <a:lnTo>
                  <a:pt x="959444" y="593246"/>
                </a:lnTo>
                <a:lnTo>
                  <a:pt x="959444" y="594102"/>
                </a:lnTo>
                <a:lnTo>
                  <a:pt x="958589" y="595813"/>
                </a:lnTo>
                <a:lnTo>
                  <a:pt x="941469" y="619782"/>
                </a:lnTo>
                <a:lnTo>
                  <a:pt x="933764" y="630053"/>
                </a:lnTo>
                <a:lnTo>
                  <a:pt x="932909" y="630909"/>
                </a:lnTo>
                <a:lnTo>
                  <a:pt x="931196" y="631766"/>
                </a:lnTo>
                <a:lnTo>
                  <a:pt x="926916" y="633477"/>
                </a:lnTo>
                <a:lnTo>
                  <a:pt x="922636" y="635189"/>
                </a:lnTo>
                <a:lnTo>
                  <a:pt x="921781" y="635189"/>
                </a:lnTo>
                <a:lnTo>
                  <a:pt x="919212" y="635189"/>
                </a:lnTo>
                <a:lnTo>
                  <a:pt x="911509" y="636902"/>
                </a:lnTo>
                <a:lnTo>
                  <a:pt x="892676" y="642893"/>
                </a:lnTo>
                <a:lnTo>
                  <a:pt x="891821" y="643749"/>
                </a:lnTo>
                <a:lnTo>
                  <a:pt x="890964" y="645462"/>
                </a:lnTo>
                <a:lnTo>
                  <a:pt x="887541" y="648886"/>
                </a:lnTo>
                <a:lnTo>
                  <a:pt x="884973" y="650597"/>
                </a:lnTo>
                <a:lnTo>
                  <a:pt x="882404" y="651453"/>
                </a:lnTo>
                <a:lnTo>
                  <a:pt x="876413" y="653166"/>
                </a:lnTo>
                <a:lnTo>
                  <a:pt x="871276" y="654877"/>
                </a:lnTo>
                <a:lnTo>
                  <a:pt x="863573" y="656589"/>
                </a:lnTo>
                <a:lnTo>
                  <a:pt x="854156" y="657446"/>
                </a:lnTo>
                <a:lnTo>
                  <a:pt x="853301" y="657446"/>
                </a:lnTo>
                <a:lnTo>
                  <a:pt x="851590" y="656589"/>
                </a:lnTo>
                <a:lnTo>
                  <a:pt x="850733" y="655733"/>
                </a:lnTo>
                <a:lnTo>
                  <a:pt x="849876" y="654022"/>
                </a:lnTo>
                <a:lnTo>
                  <a:pt x="839604" y="636046"/>
                </a:lnTo>
                <a:lnTo>
                  <a:pt x="802796" y="628342"/>
                </a:lnTo>
                <a:lnTo>
                  <a:pt x="778830" y="625773"/>
                </a:lnTo>
                <a:lnTo>
                  <a:pt x="748013" y="623206"/>
                </a:lnTo>
                <a:lnTo>
                  <a:pt x="742877" y="624917"/>
                </a:lnTo>
                <a:lnTo>
                  <a:pt x="742022" y="624917"/>
                </a:lnTo>
                <a:lnTo>
                  <a:pt x="736030" y="625773"/>
                </a:lnTo>
                <a:lnTo>
                  <a:pt x="727470" y="625773"/>
                </a:lnTo>
                <a:lnTo>
                  <a:pt x="723190" y="625773"/>
                </a:lnTo>
                <a:lnTo>
                  <a:pt x="719765" y="625773"/>
                </a:lnTo>
                <a:lnTo>
                  <a:pt x="706925" y="626629"/>
                </a:lnTo>
                <a:lnTo>
                  <a:pt x="703502" y="627486"/>
                </a:lnTo>
                <a:lnTo>
                  <a:pt x="696654" y="628342"/>
                </a:lnTo>
                <a:lnTo>
                  <a:pt x="695797" y="628342"/>
                </a:lnTo>
                <a:lnTo>
                  <a:pt x="694942" y="627486"/>
                </a:lnTo>
                <a:lnTo>
                  <a:pt x="694085" y="626629"/>
                </a:lnTo>
                <a:lnTo>
                  <a:pt x="689805" y="622349"/>
                </a:lnTo>
                <a:lnTo>
                  <a:pt x="687237" y="620638"/>
                </a:lnTo>
                <a:lnTo>
                  <a:pt x="686382" y="620638"/>
                </a:lnTo>
                <a:lnTo>
                  <a:pt x="664125" y="618926"/>
                </a:lnTo>
                <a:lnTo>
                  <a:pt x="663271" y="618926"/>
                </a:lnTo>
                <a:lnTo>
                  <a:pt x="660702" y="619782"/>
                </a:lnTo>
                <a:lnTo>
                  <a:pt x="658991" y="620638"/>
                </a:lnTo>
                <a:lnTo>
                  <a:pt x="656422" y="621493"/>
                </a:lnTo>
                <a:lnTo>
                  <a:pt x="651285" y="624062"/>
                </a:lnTo>
                <a:lnTo>
                  <a:pt x="642726" y="629197"/>
                </a:lnTo>
                <a:lnTo>
                  <a:pt x="626462" y="637757"/>
                </a:lnTo>
                <a:lnTo>
                  <a:pt x="623037" y="639469"/>
                </a:lnTo>
                <a:lnTo>
                  <a:pt x="615334" y="642037"/>
                </a:lnTo>
                <a:lnTo>
                  <a:pt x="613623" y="642893"/>
                </a:lnTo>
                <a:lnTo>
                  <a:pt x="598214" y="645462"/>
                </a:lnTo>
                <a:lnTo>
                  <a:pt x="593934" y="644606"/>
                </a:lnTo>
                <a:lnTo>
                  <a:pt x="586231" y="641182"/>
                </a:lnTo>
                <a:lnTo>
                  <a:pt x="581951" y="639469"/>
                </a:lnTo>
                <a:lnTo>
                  <a:pt x="581094" y="638613"/>
                </a:lnTo>
                <a:lnTo>
                  <a:pt x="579383" y="637757"/>
                </a:lnTo>
                <a:lnTo>
                  <a:pt x="577671" y="636046"/>
                </a:lnTo>
                <a:lnTo>
                  <a:pt x="576814" y="634333"/>
                </a:lnTo>
                <a:lnTo>
                  <a:pt x="575958" y="632622"/>
                </a:lnTo>
                <a:lnTo>
                  <a:pt x="574246" y="630053"/>
                </a:lnTo>
                <a:lnTo>
                  <a:pt x="569966" y="625773"/>
                </a:lnTo>
                <a:lnTo>
                  <a:pt x="568254" y="624917"/>
                </a:lnTo>
                <a:lnTo>
                  <a:pt x="565686" y="623206"/>
                </a:lnTo>
                <a:lnTo>
                  <a:pt x="563118" y="622349"/>
                </a:lnTo>
                <a:lnTo>
                  <a:pt x="555414" y="628342"/>
                </a:lnTo>
                <a:lnTo>
                  <a:pt x="547711" y="634333"/>
                </a:lnTo>
                <a:lnTo>
                  <a:pt x="547711" y="628342"/>
                </a:lnTo>
                <a:lnTo>
                  <a:pt x="547711" y="596669"/>
                </a:lnTo>
                <a:lnTo>
                  <a:pt x="547711" y="568422"/>
                </a:lnTo>
                <a:lnTo>
                  <a:pt x="547711" y="524766"/>
                </a:lnTo>
                <a:lnTo>
                  <a:pt x="547711" y="499942"/>
                </a:lnTo>
                <a:lnTo>
                  <a:pt x="547711" y="481110"/>
                </a:lnTo>
                <a:lnTo>
                  <a:pt x="547711" y="461423"/>
                </a:lnTo>
                <a:lnTo>
                  <a:pt x="547711" y="452863"/>
                </a:lnTo>
                <a:lnTo>
                  <a:pt x="547711" y="442590"/>
                </a:lnTo>
                <a:lnTo>
                  <a:pt x="548566" y="439167"/>
                </a:lnTo>
                <a:lnTo>
                  <a:pt x="549423" y="436599"/>
                </a:lnTo>
                <a:lnTo>
                  <a:pt x="550278" y="434887"/>
                </a:lnTo>
                <a:lnTo>
                  <a:pt x="552846" y="432319"/>
                </a:lnTo>
                <a:lnTo>
                  <a:pt x="555414" y="410063"/>
                </a:lnTo>
                <a:lnTo>
                  <a:pt x="553703" y="408350"/>
                </a:lnTo>
                <a:lnTo>
                  <a:pt x="552846" y="407494"/>
                </a:lnTo>
                <a:lnTo>
                  <a:pt x="551991" y="405783"/>
                </a:lnTo>
                <a:lnTo>
                  <a:pt x="550278" y="398935"/>
                </a:lnTo>
                <a:lnTo>
                  <a:pt x="555414" y="392943"/>
                </a:lnTo>
                <a:lnTo>
                  <a:pt x="560551" y="386950"/>
                </a:lnTo>
                <a:lnTo>
                  <a:pt x="565686" y="374967"/>
                </a:lnTo>
                <a:lnTo>
                  <a:pt x="557983" y="375823"/>
                </a:lnTo>
                <a:lnTo>
                  <a:pt x="555414" y="375823"/>
                </a:lnTo>
                <a:lnTo>
                  <a:pt x="553703" y="376679"/>
                </a:lnTo>
                <a:lnTo>
                  <a:pt x="552846" y="377535"/>
                </a:lnTo>
                <a:lnTo>
                  <a:pt x="544286" y="385239"/>
                </a:lnTo>
                <a:lnTo>
                  <a:pt x="522031" y="404070"/>
                </a:lnTo>
                <a:lnTo>
                  <a:pt x="511758" y="410919"/>
                </a:lnTo>
                <a:lnTo>
                  <a:pt x="505766" y="415199"/>
                </a:lnTo>
                <a:lnTo>
                  <a:pt x="492072" y="429750"/>
                </a:lnTo>
                <a:lnTo>
                  <a:pt x="491215" y="431463"/>
                </a:lnTo>
                <a:lnTo>
                  <a:pt x="490358" y="434030"/>
                </a:lnTo>
                <a:lnTo>
                  <a:pt x="489503" y="436599"/>
                </a:lnTo>
                <a:lnTo>
                  <a:pt x="488646" y="437454"/>
                </a:lnTo>
                <a:lnTo>
                  <a:pt x="487792" y="438310"/>
                </a:lnTo>
                <a:lnTo>
                  <a:pt x="486078" y="440023"/>
                </a:lnTo>
                <a:lnTo>
                  <a:pt x="484366" y="440879"/>
                </a:lnTo>
                <a:lnTo>
                  <a:pt x="482655" y="441734"/>
                </a:lnTo>
                <a:lnTo>
                  <a:pt x="465535" y="446870"/>
                </a:lnTo>
                <a:lnTo>
                  <a:pt x="463823" y="447727"/>
                </a:lnTo>
                <a:lnTo>
                  <a:pt x="462967" y="448583"/>
                </a:lnTo>
                <a:lnTo>
                  <a:pt x="461255" y="450294"/>
                </a:lnTo>
                <a:lnTo>
                  <a:pt x="460398" y="452007"/>
                </a:lnTo>
                <a:lnTo>
                  <a:pt x="459543" y="454574"/>
                </a:lnTo>
                <a:lnTo>
                  <a:pt x="457832" y="458854"/>
                </a:lnTo>
                <a:lnTo>
                  <a:pt x="456118" y="460567"/>
                </a:lnTo>
                <a:lnTo>
                  <a:pt x="455263" y="461423"/>
                </a:lnTo>
                <a:lnTo>
                  <a:pt x="437287" y="470838"/>
                </a:lnTo>
                <a:lnTo>
                  <a:pt x="436432" y="470838"/>
                </a:lnTo>
                <a:lnTo>
                  <a:pt x="425304" y="472550"/>
                </a:lnTo>
                <a:lnTo>
                  <a:pt x="410752" y="472550"/>
                </a:lnTo>
                <a:lnTo>
                  <a:pt x="380792" y="472550"/>
                </a:lnTo>
                <a:lnTo>
                  <a:pt x="314024" y="472550"/>
                </a:lnTo>
                <a:lnTo>
                  <a:pt x="307176" y="479398"/>
                </a:lnTo>
                <a:lnTo>
                  <a:pt x="307176" y="479398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2" name="Forma Livre: Forma 101">
            <a:extLst>
              <a:ext uri="{FF2B5EF4-FFF2-40B4-BE49-F238E27FC236}">
                <a16:creationId xmlns:a16="http://schemas.microsoft.com/office/drawing/2014/main" id="{447C0B83-73B0-4526-A460-77011444008B}"/>
              </a:ext>
            </a:extLst>
          </p:cNvPr>
          <p:cNvSpPr/>
          <p:nvPr/>
        </p:nvSpPr>
        <p:spPr>
          <a:xfrm>
            <a:off x="9406035" y="1902862"/>
            <a:ext cx="806349" cy="1339632"/>
          </a:xfrm>
          <a:custGeom>
            <a:avLst/>
            <a:gdLst>
              <a:gd name="connsiteX0" fmla="*/ 698365 w 806349"/>
              <a:gd name="connsiteY0" fmla="*/ 1263490 h 1339632"/>
              <a:gd name="connsiteX1" fmla="*/ 673542 w 806349"/>
              <a:gd name="connsiteY1" fmla="*/ 1268626 h 1339632"/>
              <a:gd name="connsiteX2" fmla="*/ 655565 w 806349"/>
              <a:gd name="connsiteY2" fmla="*/ 1282322 h 1339632"/>
              <a:gd name="connsiteX3" fmla="*/ 629029 w 806349"/>
              <a:gd name="connsiteY3" fmla="*/ 1293450 h 1339632"/>
              <a:gd name="connsiteX4" fmla="*/ 621326 w 806349"/>
              <a:gd name="connsiteY4" fmla="*/ 1294305 h 1339632"/>
              <a:gd name="connsiteX5" fmla="*/ 612766 w 806349"/>
              <a:gd name="connsiteY5" fmla="*/ 1293450 h 1339632"/>
              <a:gd name="connsiteX6" fmla="*/ 565686 w 806349"/>
              <a:gd name="connsiteY6" fmla="*/ 1303722 h 1339632"/>
              <a:gd name="connsiteX7" fmla="*/ 539149 w 806349"/>
              <a:gd name="connsiteY7" fmla="*/ 1325122 h 1339632"/>
              <a:gd name="connsiteX8" fmla="*/ 520320 w 806349"/>
              <a:gd name="connsiteY8" fmla="*/ 1334538 h 1339632"/>
              <a:gd name="connsiteX9" fmla="*/ 516040 w 806349"/>
              <a:gd name="connsiteY9" fmla="*/ 1331969 h 1339632"/>
              <a:gd name="connsiteX10" fmla="*/ 510903 w 806349"/>
              <a:gd name="connsiteY10" fmla="*/ 1322554 h 1339632"/>
              <a:gd name="connsiteX11" fmla="*/ 500629 w 806349"/>
              <a:gd name="connsiteY11" fmla="*/ 1304578 h 1339632"/>
              <a:gd name="connsiteX12" fmla="*/ 494640 w 806349"/>
              <a:gd name="connsiteY12" fmla="*/ 1304578 h 1339632"/>
              <a:gd name="connsiteX13" fmla="*/ 491217 w 806349"/>
              <a:gd name="connsiteY13" fmla="*/ 1320842 h 1339632"/>
              <a:gd name="connsiteX14" fmla="*/ 489503 w 806349"/>
              <a:gd name="connsiteY14" fmla="*/ 1337962 h 1339632"/>
              <a:gd name="connsiteX15" fmla="*/ 482657 w 806349"/>
              <a:gd name="connsiteY15" fmla="*/ 1338818 h 1339632"/>
              <a:gd name="connsiteX16" fmla="*/ 447560 w 806349"/>
              <a:gd name="connsiteY16" fmla="*/ 1331969 h 1339632"/>
              <a:gd name="connsiteX17" fmla="*/ 415030 w 806349"/>
              <a:gd name="connsiteY17" fmla="*/ 1317418 h 1339632"/>
              <a:gd name="connsiteX18" fmla="*/ 421024 w 806349"/>
              <a:gd name="connsiteY18" fmla="*/ 1301154 h 1339632"/>
              <a:gd name="connsiteX19" fmla="*/ 418457 w 806349"/>
              <a:gd name="connsiteY19" fmla="*/ 1293450 h 1339632"/>
              <a:gd name="connsiteX20" fmla="*/ 408184 w 806349"/>
              <a:gd name="connsiteY20" fmla="*/ 1293450 h 1339632"/>
              <a:gd name="connsiteX21" fmla="*/ 371378 w 806349"/>
              <a:gd name="connsiteY21" fmla="*/ 1298585 h 1339632"/>
              <a:gd name="connsiteX22" fmla="*/ 350830 w 806349"/>
              <a:gd name="connsiteY22" fmla="*/ 1295162 h 1339632"/>
              <a:gd name="connsiteX23" fmla="*/ 343127 w 806349"/>
              <a:gd name="connsiteY23" fmla="*/ 1295162 h 1339632"/>
              <a:gd name="connsiteX24" fmla="*/ 337138 w 806349"/>
              <a:gd name="connsiteY24" fmla="*/ 1301154 h 1339632"/>
              <a:gd name="connsiteX25" fmla="*/ 333710 w 806349"/>
              <a:gd name="connsiteY25" fmla="*/ 1311425 h 1339632"/>
              <a:gd name="connsiteX26" fmla="*/ 326007 w 806349"/>
              <a:gd name="connsiteY26" fmla="*/ 1319129 h 1339632"/>
              <a:gd name="connsiteX27" fmla="*/ 314024 w 806349"/>
              <a:gd name="connsiteY27" fmla="*/ 1318274 h 1339632"/>
              <a:gd name="connsiteX28" fmla="*/ 307178 w 806349"/>
              <a:gd name="connsiteY28" fmla="*/ 1286602 h 1339632"/>
              <a:gd name="connsiteX29" fmla="*/ 296047 w 806349"/>
              <a:gd name="connsiteY29" fmla="*/ 1248938 h 1339632"/>
              <a:gd name="connsiteX30" fmla="*/ 284921 w 806349"/>
              <a:gd name="connsiteY30" fmla="*/ 1229250 h 1339632"/>
              <a:gd name="connsiteX31" fmla="*/ 272938 w 806349"/>
              <a:gd name="connsiteY31" fmla="*/ 1215554 h 1339632"/>
              <a:gd name="connsiteX32" fmla="*/ 260951 w 806349"/>
              <a:gd name="connsiteY32" fmla="*/ 1225826 h 1339632"/>
              <a:gd name="connsiteX33" fmla="*/ 245545 w 806349"/>
              <a:gd name="connsiteY33" fmla="*/ 1250650 h 1339632"/>
              <a:gd name="connsiteX34" fmla="*/ 231848 w 806349"/>
              <a:gd name="connsiteY34" fmla="*/ 1295162 h 1339632"/>
              <a:gd name="connsiteX35" fmla="*/ 228425 w 806349"/>
              <a:gd name="connsiteY35" fmla="*/ 1311425 h 1339632"/>
              <a:gd name="connsiteX36" fmla="*/ 221578 w 806349"/>
              <a:gd name="connsiteY36" fmla="*/ 1313994 h 1339632"/>
              <a:gd name="connsiteX37" fmla="*/ 178779 w 806349"/>
              <a:gd name="connsiteY37" fmla="*/ 1299442 h 1339632"/>
              <a:gd name="connsiteX38" fmla="*/ 146248 w 806349"/>
              <a:gd name="connsiteY38" fmla="*/ 1282322 h 1339632"/>
              <a:gd name="connsiteX39" fmla="*/ 129985 w 806349"/>
              <a:gd name="connsiteY39" fmla="*/ 1279754 h 1339632"/>
              <a:gd name="connsiteX40" fmla="*/ 105162 w 806349"/>
              <a:gd name="connsiteY40" fmla="*/ 1278042 h 1339632"/>
              <a:gd name="connsiteX41" fmla="*/ 82049 w 806349"/>
              <a:gd name="connsiteY41" fmla="*/ 1267770 h 1339632"/>
              <a:gd name="connsiteX42" fmla="*/ 57226 w 806349"/>
              <a:gd name="connsiteY42" fmla="*/ 1263490 h 1339632"/>
              <a:gd name="connsiteX43" fmla="*/ 62362 w 806349"/>
              <a:gd name="connsiteY43" fmla="*/ 1239523 h 1339632"/>
              <a:gd name="connsiteX44" fmla="*/ 75202 w 806349"/>
              <a:gd name="connsiteY44" fmla="*/ 1219834 h 1339632"/>
              <a:gd name="connsiteX45" fmla="*/ 75202 w 806349"/>
              <a:gd name="connsiteY45" fmla="*/ 1202714 h 1339632"/>
              <a:gd name="connsiteX46" fmla="*/ 70922 w 806349"/>
              <a:gd name="connsiteY46" fmla="*/ 1204426 h 1339632"/>
              <a:gd name="connsiteX47" fmla="*/ 68352 w 806349"/>
              <a:gd name="connsiteY47" fmla="*/ 1206994 h 1339632"/>
              <a:gd name="connsiteX48" fmla="*/ 50379 w 806349"/>
              <a:gd name="connsiteY48" fmla="*/ 1227538 h 1339632"/>
              <a:gd name="connsiteX49" fmla="*/ 43529 w 806349"/>
              <a:gd name="connsiteY49" fmla="*/ 1240378 h 1339632"/>
              <a:gd name="connsiteX50" fmla="*/ 42672 w 806349"/>
              <a:gd name="connsiteY50" fmla="*/ 1244658 h 1339632"/>
              <a:gd name="connsiteX51" fmla="*/ 41819 w 806349"/>
              <a:gd name="connsiteY51" fmla="*/ 1250650 h 1339632"/>
              <a:gd name="connsiteX52" fmla="*/ 41819 w 806349"/>
              <a:gd name="connsiteY52" fmla="*/ 1260066 h 1339632"/>
              <a:gd name="connsiteX53" fmla="*/ 38392 w 806349"/>
              <a:gd name="connsiteY53" fmla="*/ 1264346 h 1339632"/>
              <a:gd name="connsiteX54" fmla="*/ 29832 w 806349"/>
              <a:gd name="connsiteY54" fmla="*/ 1264346 h 1339632"/>
              <a:gd name="connsiteX55" fmla="*/ 25552 w 806349"/>
              <a:gd name="connsiteY55" fmla="*/ 1262634 h 1339632"/>
              <a:gd name="connsiteX56" fmla="*/ 19563 w 806349"/>
              <a:gd name="connsiteY56" fmla="*/ 1259210 h 1339632"/>
              <a:gd name="connsiteX57" fmla="*/ 18706 w 806349"/>
              <a:gd name="connsiteY57" fmla="*/ 1259210 h 1339632"/>
              <a:gd name="connsiteX58" fmla="*/ 16140 w 806349"/>
              <a:gd name="connsiteY58" fmla="*/ 1252362 h 1339632"/>
              <a:gd name="connsiteX59" fmla="*/ 8432 w 806349"/>
              <a:gd name="connsiteY59" fmla="*/ 1224970 h 1339632"/>
              <a:gd name="connsiteX60" fmla="*/ 11860 w 806349"/>
              <a:gd name="connsiteY60" fmla="*/ 1212986 h 1339632"/>
              <a:gd name="connsiteX61" fmla="*/ 16140 w 806349"/>
              <a:gd name="connsiteY61" fmla="*/ 1198434 h 1339632"/>
              <a:gd name="connsiteX62" fmla="*/ 16140 w 806349"/>
              <a:gd name="connsiteY62" fmla="*/ 1197579 h 1339632"/>
              <a:gd name="connsiteX63" fmla="*/ 16140 w 806349"/>
              <a:gd name="connsiteY63" fmla="*/ 1195010 h 1339632"/>
              <a:gd name="connsiteX64" fmla="*/ 15283 w 806349"/>
              <a:gd name="connsiteY64" fmla="*/ 1186450 h 1339632"/>
              <a:gd name="connsiteX65" fmla="*/ 15283 w 806349"/>
              <a:gd name="connsiteY65" fmla="*/ 1182170 h 1339632"/>
              <a:gd name="connsiteX66" fmla="*/ 14426 w 806349"/>
              <a:gd name="connsiteY66" fmla="*/ 1174466 h 1339632"/>
              <a:gd name="connsiteX67" fmla="*/ 12712 w 806349"/>
              <a:gd name="connsiteY67" fmla="*/ 1165906 h 1339632"/>
              <a:gd name="connsiteX68" fmla="*/ 11860 w 806349"/>
              <a:gd name="connsiteY68" fmla="*/ 1164195 h 1339632"/>
              <a:gd name="connsiteX69" fmla="*/ 11003 w 806349"/>
              <a:gd name="connsiteY69" fmla="*/ 1163339 h 1339632"/>
              <a:gd name="connsiteX70" fmla="*/ 11003 w 806349"/>
              <a:gd name="connsiteY70" fmla="*/ 1162483 h 1339632"/>
              <a:gd name="connsiteX71" fmla="*/ 10146 w 806349"/>
              <a:gd name="connsiteY71" fmla="*/ 1162483 h 1339632"/>
              <a:gd name="connsiteX72" fmla="*/ 9289 w 806349"/>
              <a:gd name="connsiteY72" fmla="*/ 1162483 h 1339632"/>
              <a:gd name="connsiteX73" fmla="*/ 8432 w 806349"/>
              <a:gd name="connsiteY73" fmla="*/ 1162483 h 1339632"/>
              <a:gd name="connsiteX74" fmla="*/ 7580 w 806349"/>
              <a:gd name="connsiteY74" fmla="*/ 1159915 h 1339632"/>
              <a:gd name="connsiteX75" fmla="*/ 6723 w 806349"/>
              <a:gd name="connsiteY75" fmla="*/ 1158203 h 1339632"/>
              <a:gd name="connsiteX76" fmla="*/ 6723 w 806349"/>
              <a:gd name="connsiteY76" fmla="*/ 1157346 h 1339632"/>
              <a:gd name="connsiteX77" fmla="*/ 6723 w 806349"/>
              <a:gd name="connsiteY77" fmla="*/ 1144506 h 1339632"/>
              <a:gd name="connsiteX78" fmla="*/ 6723 w 806349"/>
              <a:gd name="connsiteY78" fmla="*/ 1142795 h 1339632"/>
              <a:gd name="connsiteX79" fmla="*/ 6723 w 806349"/>
              <a:gd name="connsiteY79" fmla="*/ 1141083 h 1339632"/>
              <a:gd name="connsiteX80" fmla="*/ 11860 w 806349"/>
              <a:gd name="connsiteY80" fmla="*/ 1111123 h 1339632"/>
              <a:gd name="connsiteX81" fmla="*/ 11860 w 806349"/>
              <a:gd name="connsiteY81" fmla="*/ 1108555 h 1339632"/>
              <a:gd name="connsiteX82" fmla="*/ 11860 w 806349"/>
              <a:gd name="connsiteY82" fmla="*/ 1107699 h 1339632"/>
              <a:gd name="connsiteX83" fmla="*/ 11003 w 806349"/>
              <a:gd name="connsiteY83" fmla="*/ 1106843 h 1339632"/>
              <a:gd name="connsiteX84" fmla="*/ 10146 w 806349"/>
              <a:gd name="connsiteY84" fmla="*/ 1106843 h 1339632"/>
              <a:gd name="connsiteX85" fmla="*/ 9289 w 806349"/>
              <a:gd name="connsiteY85" fmla="*/ 1106843 h 1339632"/>
              <a:gd name="connsiteX86" fmla="*/ 5866 w 806349"/>
              <a:gd name="connsiteY86" fmla="*/ 1099995 h 1339632"/>
              <a:gd name="connsiteX87" fmla="*/ -128 w 806349"/>
              <a:gd name="connsiteY87" fmla="*/ 1086299 h 1339632"/>
              <a:gd name="connsiteX88" fmla="*/ -128 w 806349"/>
              <a:gd name="connsiteY88" fmla="*/ 1081163 h 1339632"/>
              <a:gd name="connsiteX89" fmla="*/ -128 w 806349"/>
              <a:gd name="connsiteY89" fmla="*/ 1080307 h 1339632"/>
              <a:gd name="connsiteX90" fmla="*/ 2443 w 806349"/>
              <a:gd name="connsiteY90" fmla="*/ 1077739 h 1339632"/>
              <a:gd name="connsiteX91" fmla="*/ 6723 w 806349"/>
              <a:gd name="connsiteY91" fmla="*/ 1073459 h 1339632"/>
              <a:gd name="connsiteX92" fmla="*/ 8432 w 806349"/>
              <a:gd name="connsiteY92" fmla="*/ 1072603 h 1339632"/>
              <a:gd name="connsiteX93" fmla="*/ 9289 w 806349"/>
              <a:gd name="connsiteY93" fmla="*/ 1071747 h 1339632"/>
              <a:gd name="connsiteX94" fmla="*/ 9289 w 806349"/>
              <a:gd name="connsiteY94" fmla="*/ 1070891 h 1339632"/>
              <a:gd name="connsiteX95" fmla="*/ 10146 w 806349"/>
              <a:gd name="connsiteY95" fmla="*/ 1069179 h 1339632"/>
              <a:gd name="connsiteX96" fmla="*/ 11003 w 806349"/>
              <a:gd name="connsiteY96" fmla="*/ 1063187 h 1339632"/>
              <a:gd name="connsiteX97" fmla="*/ 11003 w 806349"/>
              <a:gd name="connsiteY97" fmla="*/ 1062331 h 1339632"/>
              <a:gd name="connsiteX98" fmla="*/ 11003 w 806349"/>
              <a:gd name="connsiteY98" fmla="*/ 1061475 h 1339632"/>
              <a:gd name="connsiteX99" fmla="*/ 11003 w 806349"/>
              <a:gd name="connsiteY99" fmla="*/ 1060619 h 1339632"/>
              <a:gd name="connsiteX100" fmla="*/ 11003 w 806349"/>
              <a:gd name="connsiteY100" fmla="*/ 1059764 h 1339632"/>
              <a:gd name="connsiteX101" fmla="*/ 9289 w 806349"/>
              <a:gd name="connsiteY101" fmla="*/ 1058051 h 1339632"/>
              <a:gd name="connsiteX102" fmla="*/ 5866 w 806349"/>
              <a:gd name="connsiteY102" fmla="*/ 1056339 h 1339632"/>
              <a:gd name="connsiteX103" fmla="*/ 2443 w 806349"/>
              <a:gd name="connsiteY103" fmla="*/ 1054627 h 1339632"/>
              <a:gd name="connsiteX104" fmla="*/ 729 w 806349"/>
              <a:gd name="connsiteY104" fmla="*/ 1053771 h 1339632"/>
              <a:gd name="connsiteX105" fmla="*/ -1837 w 806349"/>
              <a:gd name="connsiteY105" fmla="*/ 1049491 h 1339632"/>
              <a:gd name="connsiteX106" fmla="*/ -2694 w 806349"/>
              <a:gd name="connsiteY106" fmla="*/ 1047779 h 1339632"/>
              <a:gd name="connsiteX107" fmla="*/ -2694 w 806349"/>
              <a:gd name="connsiteY107" fmla="*/ 1046924 h 1339632"/>
              <a:gd name="connsiteX108" fmla="*/ -3551 w 806349"/>
              <a:gd name="connsiteY108" fmla="*/ 1045211 h 1339632"/>
              <a:gd name="connsiteX109" fmla="*/ -3551 w 806349"/>
              <a:gd name="connsiteY109" fmla="*/ 1039219 h 1339632"/>
              <a:gd name="connsiteX110" fmla="*/ -3551 w 806349"/>
              <a:gd name="connsiteY110" fmla="*/ 1038364 h 1339632"/>
              <a:gd name="connsiteX111" fmla="*/ -980 w 806349"/>
              <a:gd name="connsiteY111" fmla="*/ 1028091 h 1339632"/>
              <a:gd name="connsiteX112" fmla="*/ -980 w 806349"/>
              <a:gd name="connsiteY112" fmla="*/ 1027235 h 1339632"/>
              <a:gd name="connsiteX113" fmla="*/ 1586 w 806349"/>
              <a:gd name="connsiteY113" fmla="*/ 1020387 h 1339632"/>
              <a:gd name="connsiteX114" fmla="*/ 4152 w 806349"/>
              <a:gd name="connsiteY114" fmla="*/ 1012684 h 1339632"/>
              <a:gd name="connsiteX115" fmla="*/ 10146 w 806349"/>
              <a:gd name="connsiteY115" fmla="*/ 997275 h 1339632"/>
              <a:gd name="connsiteX116" fmla="*/ 16140 w 806349"/>
              <a:gd name="connsiteY116" fmla="*/ 977587 h 1339632"/>
              <a:gd name="connsiteX117" fmla="*/ 16140 w 806349"/>
              <a:gd name="connsiteY117" fmla="*/ 961324 h 1339632"/>
              <a:gd name="connsiteX118" fmla="*/ 16140 w 806349"/>
              <a:gd name="connsiteY118" fmla="*/ 946772 h 1339632"/>
              <a:gd name="connsiteX119" fmla="*/ 17849 w 806349"/>
              <a:gd name="connsiteY119" fmla="*/ 930507 h 1339632"/>
              <a:gd name="connsiteX120" fmla="*/ 21272 w 806349"/>
              <a:gd name="connsiteY120" fmla="*/ 916812 h 1339632"/>
              <a:gd name="connsiteX121" fmla="*/ 27266 w 806349"/>
              <a:gd name="connsiteY121" fmla="*/ 898836 h 1339632"/>
              <a:gd name="connsiteX122" fmla="*/ 28123 w 806349"/>
              <a:gd name="connsiteY122" fmla="*/ 897980 h 1339632"/>
              <a:gd name="connsiteX123" fmla="*/ 31546 w 806349"/>
              <a:gd name="connsiteY123" fmla="*/ 891132 h 1339632"/>
              <a:gd name="connsiteX124" fmla="*/ 35826 w 806349"/>
              <a:gd name="connsiteY124" fmla="*/ 878292 h 1339632"/>
              <a:gd name="connsiteX125" fmla="*/ 40106 w 806349"/>
              <a:gd name="connsiteY125" fmla="*/ 862028 h 1339632"/>
              <a:gd name="connsiteX126" fmla="*/ 42672 w 806349"/>
              <a:gd name="connsiteY126" fmla="*/ 860316 h 1339632"/>
              <a:gd name="connsiteX127" fmla="*/ 44386 w 806349"/>
              <a:gd name="connsiteY127" fmla="*/ 858605 h 1339632"/>
              <a:gd name="connsiteX128" fmla="*/ 46099 w 806349"/>
              <a:gd name="connsiteY128" fmla="*/ 856892 h 1339632"/>
              <a:gd name="connsiteX129" fmla="*/ 47809 w 806349"/>
              <a:gd name="connsiteY129" fmla="*/ 853468 h 1339632"/>
              <a:gd name="connsiteX130" fmla="*/ 47809 w 806349"/>
              <a:gd name="connsiteY130" fmla="*/ 852612 h 1339632"/>
              <a:gd name="connsiteX131" fmla="*/ 48666 w 806349"/>
              <a:gd name="connsiteY131" fmla="*/ 849188 h 1339632"/>
              <a:gd name="connsiteX132" fmla="*/ 51232 w 806349"/>
              <a:gd name="connsiteY132" fmla="*/ 837205 h 1339632"/>
              <a:gd name="connsiteX133" fmla="*/ 51232 w 806349"/>
              <a:gd name="connsiteY133" fmla="*/ 833781 h 1339632"/>
              <a:gd name="connsiteX134" fmla="*/ 50379 w 806349"/>
              <a:gd name="connsiteY134" fmla="*/ 831212 h 1339632"/>
              <a:gd name="connsiteX135" fmla="*/ 50379 w 806349"/>
              <a:gd name="connsiteY135" fmla="*/ 826932 h 1339632"/>
              <a:gd name="connsiteX136" fmla="*/ 50379 w 806349"/>
              <a:gd name="connsiteY136" fmla="*/ 821796 h 1339632"/>
              <a:gd name="connsiteX137" fmla="*/ 52089 w 806349"/>
              <a:gd name="connsiteY137" fmla="*/ 816661 h 1339632"/>
              <a:gd name="connsiteX138" fmla="*/ 52946 w 806349"/>
              <a:gd name="connsiteY138" fmla="*/ 815805 h 1339632"/>
              <a:gd name="connsiteX139" fmla="*/ 57226 w 806349"/>
              <a:gd name="connsiteY139" fmla="*/ 810668 h 1339632"/>
              <a:gd name="connsiteX140" fmla="*/ 58082 w 806349"/>
              <a:gd name="connsiteY140" fmla="*/ 809812 h 1339632"/>
              <a:gd name="connsiteX141" fmla="*/ 59792 w 806349"/>
              <a:gd name="connsiteY141" fmla="*/ 808956 h 1339632"/>
              <a:gd name="connsiteX142" fmla="*/ 60649 w 806349"/>
              <a:gd name="connsiteY142" fmla="*/ 808101 h 1339632"/>
              <a:gd name="connsiteX143" fmla="*/ 61506 w 806349"/>
              <a:gd name="connsiteY143" fmla="*/ 806388 h 1339632"/>
              <a:gd name="connsiteX144" fmla="*/ 62362 w 806349"/>
              <a:gd name="connsiteY144" fmla="*/ 803821 h 1339632"/>
              <a:gd name="connsiteX145" fmla="*/ 64072 w 806349"/>
              <a:gd name="connsiteY145" fmla="*/ 801252 h 1339632"/>
              <a:gd name="connsiteX146" fmla="*/ 65786 w 806349"/>
              <a:gd name="connsiteY146" fmla="*/ 798685 h 1339632"/>
              <a:gd name="connsiteX147" fmla="*/ 66642 w 806349"/>
              <a:gd name="connsiteY147" fmla="*/ 796972 h 1339632"/>
              <a:gd name="connsiteX148" fmla="*/ 67499 w 806349"/>
              <a:gd name="connsiteY148" fmla="*/ 790125 h 1339632"/>
              <a:gd name="connsiteX149" fmla="*/ 70066 w 806349"/>
              <a:gd name="connsiteY149" fmla="*/ 782421 h 1339632"/>
              <a:gd name="connsiteX150" fmla="*/ 72632 w 806349"/>
              <a:gd name="connsiteY150" fmla="*/ 778141 h 1339632"/>
              <a:gd name="connsiteX151" fmla="*/ 76912 w 806349"/>
              <a:gd name="connsiteY151" fmla="*/ 772148 h 1339632"/>
              <a:gd name="connsiteX152" fmla="*/ 81192 w 806349"/>
              <a:gd name="connsiteY152" fmla="*/ 765301 h 1339632"/>
              <a:gd name="connsiteX153" fmla="*/ 90609 w 806349"/>
              <a:gd name="connsiteY153" fmla="*/ 742188 h 1339632"/>
              <a:gd name="connsiteX154" fmla="*/ 93179 w 806349"/>
              <a:gd name="connsiteY154" fmla="*/ 733628 h 1339632"/>
              <a:gd name="connsiteX155" fmla="*/ 97459 w 806349"/>
              <a:gd name="connsiteY155" fmla="*/ 716509 h 1339632"/>
              <a:gd name="connsiteX156" fmla="*/ 98312 w 806349"/>
              <a:gd name="connsiteY156" fmla="*/ 710517 h 1339632"/>
              <a:gd name="connsiteX157" fmla="*/ 99169 w 806349"/>
              <a:gd name="connsiteY157" fmla="*/ 707949 h 1339632"/>
              <a:gd name="connsiteX158" fmla="*/ 100025 w 806349"/>
              <a:gd name="connsiteY158" fmla="*/ 705381 h 1339632"/>
              <a:gd name="connsiteX159" fmla="*/ 105162 w 806349"/>
              <a:gd name="connsiteY159" fmla="*/ 689117 h 1339632"/>
              <a:gd name="connsiteX160" fmla="*/ 106019 w 806349"/>
              <a:gd name="connsiteY160" fmla="*/ 687406 h 1339632"/>
              <a:gd name="connsiteX161" fmla="*/ 110299 w 806349"/>
              <a:gd name="connsiteY161" fmla="*/ 681413 h 1339632"/>
              <a:gd name="connsiteX162" fmla="*/ 118002 w 806349"/>
              <a:gd name="connsiteY162" fmla="*/ 671997 h 1339632"/>
              <a:gd name="connsiteX163" fmla="*/ 122282 w 806349"/>
              <a:gd name="connsiteY163" fmla="*/ 666861 h 1339632"/>
              <a:gd name="connsiteX164" fmla="*/ 123992 w 806349"/>
              <a:gd name="connsiteY164" fmla="*/ 666006 h 1339632"/>
              <a:gd name="connsiteX165" fmla="*/ 124848 w 806349"/>
              <a:gd name="connsiteY165" fmla="*/ 665149 h 1339632"/>
              <a:gd name="connsiteX166" fmla="*/ 126562 w 806349"/>
              <a:gd name="connsiteY166" fmla="*/ 663437 h 1339632"/>
              <a:gd name="connsiteX167" fmla="*/ 129985 w 806349"/>
              <a:gd name="connsiteY167" fmla="*/ 660013 h 1339632"/>
              <a:gd name="connsiteX168" fmla="*/ 142825 w 806349"/>
              <a:gd name="connsiteY168" fmla="*/ 642893 h 1339632"/>
              <a:gd name="connsiteX169" fmla="*/ 143682 w 806349"/>
              <a:gd name="connsiteY169" fmla="*/ 642037 h 1339632"/>
              <a:gd name="connsiteX170" fmla="*/ 148819 w 806349"/>
              <a:gd name="connsiteY170" fmla="*/ 632622 h 1339632"/>
              <a:gd name="connsiteX171" fmla="*/ 151385 w 806349"/>
              <a:gd name="connsiteY171" fmla="*/ 626629 h 1339632"/>
              <a:gd name="connsiteX172" fmla="*/ 153099 w 806349"/>
              <a:gd name="connsiteY172" fmla="*/ 623206 h 1339632"/>
              <a:gd name="connsiteX173" fmla="*/ 153951 w 806349"/>
              <a:gd name="connsiteY173" fmla="*/ 622349 h 1339632"/>
              <a:gd name="connsiteX174" fmla="*/ 166791 w 806349"/>
              <a:gd name="connsiteY174" fmla="*/ 613789 h 1339632"/>
              <a:gd name="connsiteX175" fmla="*/ 167648 w 806349"/>
              <a:gd name="connsiteY175" fmla="*/ 612933 h 1339632"/>
              <a:gd name="connsiteX176" fmla="*/ 168505 w 806349"/>
              <a:gd name="connsiteY176" fmla="*/ 612933 h 1339632"/>
              <a:gd name="connsiteX177" fmla="*/ 176208 w 806349"/>
              <a:gd name="connsiteY177" fmla="*/ 612078 h 1339632"/>
              <a:gd name="connsiteX178" fmla="*/ 177922 w 806349"/>
              <a:gd name="connsiteY178" fmla="*/ 612078 h 1339632"/>
              <a:gd name="connsiteX179" fmla="*/ 179631 w 806349"/>
              <a:gd name="connsiteY179" fmla="*/ 611222 h 1339632"/>
              <a:gd name="connsiteX180" fmla="*/ 180488 w 806349"/>
              <a:gd name="connsiteY180" fmla="*/ 610366 h 1339632"/>
              <a:gd name="connsiteX181" fmla="*/ 186482 w 806349"/>
              <a:gd name="connsiteY181" fmla="*/ 602662 h 1339632"/>
              <a:gd name="connsiteX182" fmla="*/ 195042 w 806349"/>
              <a:gd name="connsiteY182" fmla="*/ 588109 h 1339632"/>
              <a:gd name="connsiteX183" fmla="*/ 195899 w 806349"/>
              <a:gd name="connsiteY183" fmla="*/ 586398 h 1339632"/>
              <a:gd name="connsiteX184" fmla="*/ 196751 w 806349"/>
              <a:gd name="connsiteY184" fmla="*/ 584686 h 1339632"/>
              <a:gd name="connsiteX185" fmla="*/ 195899 w 806349"/>
              <a:gd name="connsiteY185" fmla="*/ 580406 h 1339632"/>
              <a:gd name="connsiteX186" fmla="*/ 195899 w 806349"/>
              <a:gd name="connsiteY186" fmla="*/ 579549 h 1339632"/>
              <a:gd name="connsiteX187" fmla="*/ 195899 w 806349"/>
              <a:gd name="connsiteY187" fmla="*/ 578694 h 1339632"/>
              <a:gd name="connsiteX188" fmla="*/ 197608 w 806349"/>
              <a:gd name="connsiteY188" fmla="*/ 575269 h 1339632"/>
              <a:gd name="connsiteX189" fmla="*/ 215585 w 806349"/>
              <a:gd name="connsiteY189" fmla="*/ 541886 h 1339632"/>
              <a:gd name="connsiteX190" fmla="*/ 217298 w 806349"/>
              <a:gd name="connsiteY190" fmla="*/ 539318 h 1339632"/>
              <a:gd name="connsiteX191" fmla="*/ 218151 w 806349"/>
              <a:gd name="connsiteY191" fmla="*/ 539318 h 1339632"/>
              <a:gd name="connsiteX192" fmla="*/ 219008 w 806349"/>
              <a:gd name="connsiteY192" fmla="*/ 539318 h 1339632"/>
              <a:gd name="connsiteX193" fmla="*/ 221578 w 806349"/>
              <a:gd name="connsiteY193" fmla="*/ 538462 h 1339632"/>
              <a:gd name="connsiteX194" fmla="*/ 226711 w 806349"/>
              <a:gd name="connsiteY194" fmla="*/ 535038 h 1339632"/>
              <a:gd name="connsiteX195" fmla="*/ 227568 w 806349"/>
              <a:gd name="connsiteY195" fmla="*/ 532470 h 1339632"/>
              <a:gd name="connsiteX196" fmla="*/ 245545 w 806349"/>
              <a:gd name="connsiteY196" fmla="*/ 480254 h 1339632"/>
              <a:gd name="connsiteX197" fmla="*/ 245545 w 806349"/>
              <a:gd name="connsiteY197" fmla="*/ 479398 h 1339632"/>
              <a:gd name="connsiteX198" fmla="*/ 249825 w 806349"/>
              <a:gd name="connsiteY198" fmla="*/ 458854 h 1339632"/>
              <a:gd name="connsiteX199" fmla="*/ 252391 w 806349"/>
              <a:gd name="connsiteY199" fmla="*/ 439167 h 1339632"/>
              <a:gd name="connsiteX200" fmla="*/ 252391 w 806349"/>
              <a:gd name="connsiteY200" fmla="*/ 436599 h 1339632"/>
              <a:gd name="connsiteX201" fmla="*/ 251538 w 806349"/>
              <a:gd name="connsiteY201" fmla="*/ 434887 h 1339632"/>
              <a:gd name="connsiteX202" fmla="*/ 250681 w 806349"/>
              <a:gd name="connsiteY202" fmla="*/ 434030 h 1339632"/>
              <a:gd name="connsiteX203" fmla="*/ 248111 w 806349"/>
              <a:gd name="connsiteY203" fmla="*/ 433174 h 1339632"/>
              <a:gd name="connsiteX204" fmla="*/ 247258 w 806349"/>
              <a:gd name="connsiteY204" fmla="*/ 433174 h 1339632"/>
              <a:gd name="connsiteX205" fmla="*/ 243831 w 806349"/>
              <a:gd name="connsiteY205" fmla="*/ 430607 h 1339632"/>
              <a:gd name="connsiteX206" fmla="*/ 233561 w 806349"/>
              <a:gd name="connsiteY206" fmla="*/ 421190 h 1339632"/>
              <a:gd name="connsiteX207" fmla="*/ 231848 w 806349"/>
              <a:gd name="connsiteY207" fmla="*/ 419479 h 1339632"/>
              <a:gd name="connsiteX208" fmla="*/ 226711 w 806349"/>
              <a:gd name="connsiteY208" fmla="*/ 413487 h 1339632"/>
              <a:gd name="connsiteX209" fmla="*/ 225002 w 806349"/>
              <a:gd name="connsiteY209" fmla="*/ 411774 h 1339632"/>
              <a:gd name="connsiteX210" fmla="*/ 219865 w 806349"/>
              <a:gd name="connsiteY210" fmla="*/ 403215 h 1339632"/>
              <a:gd name="connsiteX211" fmla="*/ 219008 w 806349"/>
              <a:gd name="connsiteY211" fmla="*/ 401503 h 1339632"/>
              <a:gd name="connsiteX212" fmla="*/ 218151 w 806349"/>
              <a:gd name="connsiteY212" fmla="*/ 398079 h 1339632"/>
              <a:gd name="connsiteX213" fmla="*/ 217298 w 806349"/>
              <a:gd name="connsiteY213" fmla="*/ 392943 h 1339632"/>
              <a:gd name="connsiteX214" fmla="*/ 219008 w 806349"/>
              <a:gd name="connsiteY214" fmla="*/ 386950 h 1339632"/>
              <a:gd name="connsiteX215" fmla="*/ 219008 w 806349"/>
              <a:gd name="connsiteY215" fmla="*/ 386095 h 1339632"/>
              <a:gd name="connsiteX216" fmla="*/ 222431 w 806349"/>
              <a:gd name="connsiteY216" fmla="*/ 380959 h 1339632"/>
              <a:gd name="connsiteX217" fmla="*/ 222431 w 806349"/>
              <a:gd name="connsiteY217" fmla="*/ 380103 h 1339632"/>
              <a:gd name="connsiteX218" fmla="*/ 228425 w 806349"/>
              <a:gd name="connsiteY218" fmla="*/ 373255 h 1339632"/>
              <a:gd name="connsiteX219" fmla="*/ 231848 w 806349"/>
              <a:gd name="connsiteY219" fmla="*/ 369830 h 1339632"/>
              <a:gd name="connsiteX220" fmla="*/ 234418 w 806349"/>
              <a:gd name="connsiteY220" fmla="*/ 367263 h 1339632"/>
              <a:gd name="connsiteX221" fmla="*/ 242978 w 806349"/>
              <a:gd name="connsiteY221" fmla="*/ 354423 h 1339632"/>
              <a:gd name="connsiteX222" fmla="*/ 246401 w 806349"/>
              <a:gd name="connsiteY222" fmla="*/ 346719 h 1339632"/>
              <a:gd name="connsiteX223" fmla="*/ 247258 w 806349"/>
              <a:gd name="connsiteY223" fmla="*/ 335591 h 1339632"/>
              <a:gd name="connsiteX224" fmla="*/ 246401 w 806349"/>
              <a:gd name="connsiteY224" fmla="*/ 318471 h 1339632"/>
              <a:gd name="connsiteX225" fmla="*/ 241265 w 806349"/>
              <a:gd name="connsiteY225" fmla="*/ 297928 h 1339632"/>
              <a:gd name="connsiteX226" fmla="*/ 241265 w 806349"/>
              <a:gd name="connsiteY226" fmla="*/ 294504 h 1339632"/>
              <a:gd name="connsiteX227" fmla="*/ 242121 w 806349"/>
              <a:gd name="connsiteY227" fmla="*/ 292791 h 1339632"/>
              <a:gd name="connsiteX228" fmla="*/ 242121 w 806349"/>
              <a:gd name="connsiteY228" fmla="*/ 291935 h 1339632"/>
              <a:gd name="connsiteX229" fmla="*/ 243831 w 806349"/>
              <a:gd name="connsiteY229" fmla="*/ 290224 h 1339632"/>
              <a:gd name="connsiteX230" fmla="*/ 267801 w 806349"/>
              <a:gd name="connsiteY230" fmla="*/ 273104 h 1339632"/>
              <a:gd name="connsiteX231" fmla="*/ 270368 w 806349"/>
              <a:gd name="connsiteY231" fmla="*/ 271391 h 1339632"/>
              <a:gd name="connsiteX232" fmla="*/ 285778 w 806349"/>
              <a:gd name="connsiteY232" fmla="*/ 265399 h 1339632"/>
              <a:gd name="connsiteX233" fmla="*/ 295191 w 806349"/>
              <a:gd name="connsiteY233" fmla="*/ 262831 h 1339632"/>
              <a:gd name="connsiteX234" fmla="*/ 304607 w 806349"/>
              <a:gd name="connsiteY234" fmla="*/ 260264 h 1339632"/>
              <a:gd name="connsiteX235" fmla="*/ 328578 w 806349"/>
              <a:gd name="connsiteY235" fmla="*/ 249135 h 1339632"/>
              <a:gd name="connsiteX236" fmla="*/ 330287 w 806349"/>
              <a:gd name="connsiteY236" fmla="*/ 248280 h 1339632"/>
              <a:gd name="connsiteX237" fmla="*/ 331144 w 806349"/>
              <a:gd name="connsiteY237" fmla="*/ 247424 h 1339632"/>
              <a:gd name="connsiteX238" fmla="*/ 332858 w 806349"/>
              <a:gd name="connsiteY238" fmla="*/ 244855 h 1339632"/>
              <a:gd name="connsiteX239" fmla="*/ 332858 w 806349"/>
              <a:gd name="connsiteY239" fmla="*/ 242288 h 1339632"/>
              <a:gd name="connsiteX240" fmla="*/ 332858 w 806349"/>
              <a:gd name="connsiteY240" fmla="*/ 235440 h 1339632"/>
              <a:gd name="connsiteX241" fmla="*/ 332858 w 806349"/>
              <a:gd name="connsiteY241" fmla="*/ 234584 h 1339632"/>
              <a:gd name="connsiteX242" fmla="*/ 332001 w 806349"/>
              <a:gd name="connsiteY242" fmla="*/ 232015 h 1339632"/>
              <a:gd name="connsiteX243" fmla="*/ 331144 w 806349"/>
              <a:gd name="connsiteY243" fmla="*/ 230304 h 1339632"/>
              <a:gd name="connsiteX244" fmla="*/ 330287 w 806349"/>
              <a:gd name="connsiteY244" fmla="*/ 229448 h 1339632"/>
              <a:gd name="connsiteX245" fmla="*/ 330287 w 806349"/>
              <a:gd name="connsiteY245" fmla="*/ 226024 h 1339632"/>
              <a:gd name="connsiteX246" fmla="*/ 338847 w 806349"/>
              <a:gd name="connsiteY246" fmla="*/ 214040 h 1339632"/>
              <a:gd name="connsiteX247" fmla="*/ 340561 w 806349"/>
              <a:gd name="connsiteY247" fmla="*/ 212328 h 1339632"/>
              <a:gd name="connsiteX248" fmla="*/ 355110 w 806349"/>
              <a:gd name="connsiteY248" fmla="*/ 199488 h 1339632"/>
              <a:gd name="connsiteX249" fmla="*/ 356824 w 806349"/>
              <a:gd name="connsiteY249" fmla="*/ 198631 h 1339632"/>
              <a:gd name="connsiteX250" fmla="*/ 363670 w 806349"/>
              <a:gd name="connsiteY250" fmla="*/ 196920 h 1339632"/>
              <a:gd name="connsiteX251" fmla="*/ 367098 w 806349"/>
              <a:gd name="connsiteY251" fmla="*/ 196920 h 1339632"/>
              <a:gd name="connsiteX252" fmla="*/ 370521 w 806349"/>
              <a:gd name="connsiteY252" fmla="*/ 196920 h 1339632"/>
              <a:gd name="connsiteX253" fmla="*/ 372230 w 806349"/>
              <a:gd name="connsiteY253" fmla="*/ 182368 h 1339632"/>
              <a:gd name="connsiteX254" fmla="*/ 368807 w 806349"/>
              <a:gd name="connsiteY254" fmla="*/ 171240 h 1339632"/>
              <a:gd name="connsiteX255" fmla="*/ 368807 w 806349"/>
              <a:gd name="connsiteY255" fmla="*/ 170384 h 1339632"/>
              <a:gd name="connsiteX256" fmla="*/ 368807 w 806349"/>
              <a:gd name="connsiteY256" fmla="*/ 169528 h 1339632"/>
              <a:gd name="connsiteX257" fmla="*/ 368807 w 806349"/>
              <a:gd name="connsiteY257" fmla="*/ 168672 h 1339632"/>
              <a:gd name="connsiteX258" fmla="*/ 370521 w 806349"/>
              <a:gd name="connsiteY258" fmla="*/ 166104 h 1339632"/>
              <a:gd name="connsiteX259" fmla="*/ 371378 w 806349"/>
              <a:gd name="connsiteY259" fmla="*/ 164392 h 1339632"/>
              <a:gd name="connsiteX260" fmla="*/ 373087 w 806349"/>
              <a:gd name="connsiteY260" fmla="*/ 162680 h 1339632"/>
              <a:gd name="connsiteX261" fmla="*/ 375658 w 806349"/>
              <a:gd name="connsiteY261" fmla="*/ 162680 h 1339632"/>
              <a:gd name="connsiteX262" fmla="*/ 381647 w 806349"/>
              <a:gd name="connsiteY262" fmla="*/ 160968 h 1339632"/>
              <a:gd name="connsiteX263" fmla="*/ 385070 w 806349"/>
              <a:gd name="connsiteY263" fmla="*/ 160112 h 1339632"/>
              <a:gd name="connsiteX264" fmla="*/ 385927 w 806349"/>
              <a:gd name="connsiteY264" fmla="*/ 160112 h 1339632"/>
              <a:gd name="connsiteX265" fmla="*/ 388497 w 806349"/>
              <a:gd name="connsiteY265" fmla="*/ 159256 h 1339632"/>
              <a:gd name="connsiteX266" fmla="*/ 389350 w 806349"/>
              <a:gd name="connsiteY266" fmla="*/ 158400 h 1339632"/>
              <a:gd name="connsiteX267" fmla="*/ 391064 w 806349"/>
              <a:gd name="connsiteY267" fmla="*/ 156688 h 1339632"/>
              <a:gd name="connsiteX268" fmla="*/ 391921 w 806349"/>
              <a:gd name="connsiteY268" fmla="*/ 154976 h 1339632"/>
              <a:gd name="connsiteX269" fmla="*/ 391921 w 806349"/>
              <a:gd name="connsiteY269" fmla="*/ 154120 h 1339632"/>
              <a:gd name="connsiteX270" fmla="*/ 401337 w 806349"/>
              <a:gd name="connsiteY270" fmla="*/ 126729 h 1339632"/>
              <a:gd name="connsiteX271" fmla="*/ 401337 w 806349"/>
              <a:gd name="connsiteY271" fmla="*/ 124160 h 1339632"/>
              <a:gd name="connsiteX272" fmla="*/ 401337 w 806349"/>
              <a:gd name="connsiteY272" fmla="*/ 123304 h 1339632"/>
              <a:gd name="connsiteX273" fmla="*/ 399624 w 806349"/>
              <a:gd name="connsiteY273" fmla="*/ 120736 h 1339632"/>
              <a:gd name="connsiteX274" fmla="*/ 398767 w 806349"/>
              <a:gd name="connsiteY274" fmla="*/ 119880 h 1339632"/>
              <a:gd name="connsiteX275" fmla="*/ 397057 w 806349"/>
              <a:gd name="connsiteY275" fmla="*/ 118169 h 1339632"/>
              <a:gd name="connsiteX276" fmla="*/ 394487 w 806349"/>
              <a:gd name="connsiteY276" fmla="*/ 115600 h 1339632"/>
              <a:gd name="connsiteX277" fmla="*/ 391921 w 806349"/>
              <a:gd name="connsiteY277" fmla="*/ 113032 h 1339632"/>
              <a:gd name="connsiteX278" fmla="*/ 391064 w 806349"/>
              <a:gd name="connsiteY278" fmla="*/ 110465 h 1339632"/>
              <a:gd name="connsiteX279" fmla="*/ 390207 w 806349"/>
              <a:gd name="connsiteY279" fmla="*/ 106185 h 1339632"/>
              <a:gd name="connsiteX280" fmla="*/ 389350 w 806349"/>
              <a:gd name="connsiteY280" fmla="*/ 101905 h 1339632"/>
              <a:gd name="connsiteX281" fmla="*/ 389350 w 806349"/>
              <a:gd name="connsiteY281" fmla="*/ 98480 h 1339632"/>
              <a:gd name="connsiteX282" fmla="*/ 390207 w 806349"/>
              <a:gd name="connsiteY282" fmla="*/ 96769 h 1339632"/>
              <a:gd name="connsiteX283" fmla="*/ 391064 w 806349"/>
              <a:gd name="connsiteY283" fmla="*/ 95056 h 1339632"/>
              <a:gd name="connsiteX284" fmla="*/ 392777 w 806349"/>
              <a:gd name="connsiteY284" fmla="*/ 93345 h 1339632"/>
              <a:gd name="connsiteX285" fmla="*/ 394487 w 806349"/>
              <a:gd name="connsiteY285" fmla="*/ 92489 h 1339632"/>
              <a:gd name="connsiteX286" fmla="*/ 397057 w 806349"/>
              <a:gd name="connsiteY286" fmla="*/ 91632 h 1339632"/>
              <a:gd name="connsiteX287" fmla="*/ 398767 w 806349"/>
              <a:gd name="connsiteY287" fmla="*/ 91632 h 1339632"/>
              <a:gd name="connsiteX288" fmla="*/ 402190 w 806349"/>
              <a:gd name="connsiteY288" fmla="*/ 92489 h 1339632"/>
              <a:gd name="connsiteX289" fmla="*/ 403904 w 806349"/>
              <a:gd name="connsiteY289" fmla="*/ 92489 h 1339632"/>
              <a:gd name="connsiteX290" fmla="*/ 407327 w 806349"/>
              <a:gd name="connsiteY290" fmla="*/ 90776 h 1339632"/>
              <a:gd name="connsiteX291" fmla="*/ 409897 w 806349"/>
              <a:gd name="connsiteY291" fmla="*/ 89065 h 1339632"/>
              <a:gd name="connsiteX292" fmla="*/ 410750 w 806349"/>
              <a:gd name="connsiteY292" fmla="*/ 88209 h 1339632"/>
              <a:gd name="connsiteX293" fmla="*/ 410750 w 806349"/>
              <a:gd name="connsiteY293" fmla="*/ 87352 h 1339632"/>
              <a:gd name="connsiteX294" fmla="*/ 413320 w 806349"/>
              <a:gd name="connsiteY294" fmla="*/ 82216 h 1339632"/>
              <a:gd name="connsiteX295" fmla="*/ 413320 w 806349"/>
              <a:gd name="connsiteY295" fmla="*/ 81360 h 1339632"/>
              <a:gd name="connsiteX296" fmla="*/ 413320 w 806349"/>
              <a:gd name="connsiteY296" fmla="*/ 79649 h 1339632"/>
              <a:gd name="connsiteX297" fmla="*/ 414177 w 806349"/>
              <a:gd name="connsiteY297" fmla="*/ 75369 h 1339632"/>
              <a:gd name="connsiteX298" fmla="*/ 414177 w 806349"/>
              <a:gd name="connsiteY298" fmla="*/ 74512 h 1339632"/>
              <a:gd name="connsiteX299" fmla="*/ 414177 w 806349"/>
              <a:gd name="connsiteY299" fmla="*/ 73656 h 1339632"/>
              <a:gd name="connsiteX300" fmla="*/ 413320 w 806349"/>
              <a:gd name="connsiteY300" fmla="*/ 72801 h 1339632"/>
              <a:gd name="connsiteX301" fmla="*/ 402190 w 806349"/>
              <a:gd name="connsiteY301" fmla="*/ 61672 h 1339632"/>
              <a:gd name="connsiteX302" fmla="*/ 401337 w 806349"/>
              <a:gd name="connsiteY302" fmla="*/ 61672 h 1339632"/>
              <a:gd name="connsiteX303" fmla="*/ 399624 w 806349"/>
              <a:gd name="connsiteY303" fmla="*/ 60816 h 1339632"/>
              <a:gd name="connsiteX304" fmla="*/ 398767 w 806349"/>
              <a:gd name="connsiteY304" fmla="*/ 60816 h 1339632"/>
              <a:gd name="connsiteX305" fmla="*/ 396201 w 806349"/>
              <a:gd name="connsiteY305" fmla="*/ 60816 h 1339632"/>
              <a:gd name="connsiteX306" fmla="*/ 392777 w 806349"/>
              <a:gd name="connsiteY306" fmla="*/ 60816 h 1339632"/>
              <a:gd name="connsiteX307" fmla="*/ 391921 w 806349"/>
              <a:gd name="connsiteY307" fmla="*/ 60816 h 1339632"/>
              <a:gd name="connsiteX308" fmla="*/ 389350 w 806349"/>
              <a:gd name="connsiteY308" fmla="*/ 59105 h 1339632"/>
              <a:gd name="connsiteX309" fmla="*/ 387641 w 806349"/>
              <a:gd name="connsiteY309" fmla="*/ 57392 h 1339632"/>
              <a:gd name="connsiteX310" fmla="*/ 386784 w 806349"/>
              <a:gd name="connsiteY310" fmla="*/ 56536 h 1339632"/>
              <a:gd name="connsiteX311" fmla="*/ 385927 w 806349"/>
              <a:gd name="connsiteY311" fmla="*/ 55681 h 1339632"/>
              <a:gd name="connsiteX312" fmla="*/ 380790 w 806349"/>
              <a:gd name="connsiteY312" fmla="*/ 47121 h 1339632"/>
              <a:gd name="connsiteX313" fmla="*/ 377367 w 806349"/>
              <a:gd name="connsiteY313" fmla="*/ 40272 h 1339632"/>
              <a:gd name="connsiteX314" fmla="*/ 375658 w 806349"/>
              <a:gd name="connsiteY314" fmla="*/ 38561 h 1339632"/>
              <a:gd name="connsiteX315" fmla="*/ 374801 w 806349"/>
              <a:gd name="connsiteY315" fmla="*/ 37705 h 1339632"/>
              <a:gd name="connsiteX316" fmla="*/ 373087 w 806349"/>
              <a:gd name="connsiteY316" fmla="*/ 36849 h 1339632"/>
              <a:gd name="connsiteX317" fmla="*/ 372230 w 806349"/>
              <a:gd name="connsiteY317" fmla="*/ 36849 h 1339632"/>
              <a:gd name="connsiteX318" fmla="*/ 356824 w 806349"/>
              <a:gd name="connsiteY318" fmla="*/ 37705 h 1339632"/>
              <a:gd name="connsiteX319" fmla="*/ 355110 w 806349"/>
              <a:gd name="connsiteY319" fmla="*/ 37705 h 1339632"/>
              <a:gd name="connsiteX320" fmla="*/ 353401 w 806349"/>
              <a:gd name="connsiteY320" fmla="*/ 38561 h 1339632"/>
              <a:gd name="connsiteX321" fmla="*/ 346550 w 806349"/>
              <a:gd name="connsiteY321" fmla="*/ 39417 h 1339632"/>
              <a:gd name="connsiteX322" fmla="*/ 345698 w 806349"/>
              <a:gd name="connsiteY322" fmla="*/ 39417 h 1339632"/>
              <a:gd name="connsiteX323" fmla="*/ 342270 w 806349"/>
              <a:gd name="connsiteY323" fmla="*/ 39417 h 1339632"/>
              <a:gd name="connsiteX324" fmla="*/ 341418 w 806349"/>
              <a:gd name="connsiteY324" fmla="*/ 39417 h 1339632"/>
              <a:gd name="connsiteX325" fmla="*/ 334567 w 806349"/>
              <a:gd name="connsiteY325" fmla="*/ 37705 h 1339632"/>
              <a:gd name="connsiteX326" fmla="*/ 332858 w 806349"/>
              <a:gd name="connsiteY326" fmla="*/ 36849 h 1339632"/>
              <a:gd name="connsiteX327" fmla="*/ 330287 w 806349"/>
              <a:gd name="connsiteY327" fmla="*/ 35992 h 1339632"/>
              <a:gd name="connsiteX328" fmla="*/ 318304 w 806349"/>
              <a:gd name="connsiteY328" fmla="*/ 30857 h 1339632"/>
              <a:gd name="connsiteX329" fmla="*/ 320018 w 806349"/>
              <a:gd name="connsiteY329" fmla="*/ 28289 h 1339632"/>
              <a:gd name="connsiteX330" fmla="*/ 321727 w 806349"/>
              <a:gd name="connsiteY330" fmla="*/ 25721 h 1339632"/>
              <a:gd name="connsiteX331" fmla="*/ 322584 w 806349"/>
              <a:gd name="connsiteY331" fmla="*/ 24865 h 1339632"/>
              <a:gd name="connsiteX332" fmla="*/ 324298 w 806349"/>
              <a:gd name="connsiteY332" fmla="*/ 23152 h 1339632"/>
              <a:gd name="connsiteX333" fmla="*/ 349978 w 806349"/>
              <a:gd name="connsiteY333" fmla="*/ 4321 h 1339632"/>
              <a:gd name="connsiteX334" fmla="*/ 350830 w 806349"/>
              <a:gd name="connsiteY334" fmla="*/ 4321 h 1339632"/>
              <a:gd name="connsiteX335" fmla="*/ 363670 w 806349"/>
              <a:gd name="connsiteY335" fmla="*/ 41 h 1339632"/>
              <a:gd name="connsiteX336" fmla="*/ 365384 w 806349"/>
              <a:gd name="connsiteY336" fmla="*/ 41 h 1339632"/>
              <a:gd name="connsiteX337" fmla="*/ 369664 w 806349"/>
              <a:gd name="connsiteY337" fmla="*/ -815 h 1339632"/>
              <a:gd name="connsiteX338" fmla="*/ 372230 w 806349"/>
              <a:gd name="connsiteY338" fmla="*/ -815 h 1339632"/>
              <a:gd name="connsiteX339" fmla="*/ 375658 w 806349"/>
              <a:gd name="connsiteY339" fmla="*/ -815 h 1339632"/>
              <a:gd name="connsiteX340" fmla="*/ 379938 w 806349"/>
              <a:gd name="connsiteY340" fmla="*/ 41 h 1339632"/>
              <a:gd name="connsiteX341" fmla="*/ 380790 w 806349"/>
              <a:gd name="connsiteY341" fmla="*/ 41 h 1339632"/>
              <a:gd name="connsiteX342" fmla="*/ 384217 w 806349"/>
              <a:gd name="connsiteY342" fmla="*/ 2609 h 1339632"/>
              <a:gd name="connsiteX343" fmla="*/ 387641 w 806349"/>
              <a:gd name="connsiteY343" fmla="*/ 5177 h 1339632"/>
              <a:gd name="connsiteX344" fmla="*/ 391921 w 806349"/>
              <a:gd name="connsiteY344" fmla="*/ 7745 h 1339632"/>
              <a:gd name="connsiteX345" fmla="*/ 403904 w 806349"/>
              <a:gd name="connsiteY345" fmla="*/ 13737 h 1339632"/>
              <a:gd name="connsiteX346" fmla="*/ 405617 w 806349"/>
              <a:gd name="connsiteY346" fmla="*/ 14592 h 1339632"/>
              <a:gd name="connsiteX347" fmla="*/ 409041 w 806349"/>
              <a:gd name="connsiteY347" fmla="*/ 16305 h 1339632"/>
              <a:gd name="connsiteX348" fmla="*/ 410750 w 806349"/>
              <a:gd name="connsiteY348" fmla="*/ 17161 h 1339632"/>
              <a:gd name="connsiteX349" fmla="*/ 422737 w 806349"/>
              <a:gd name="connsiteY349" fmla="*/ 18017 h 1339632"/>
              <a:gd name="connsiteX350" fmla="*/ 424447 w 806349"/>
              <a:gd name="connsiteY350" fmla="*/ 18017 h 1339632"/>
              <a:gd name="connsiteX351" fmla="*/ 427017 w 806349"/>
              <a:gd name="connsiteY351" fmla="*/ 18017 h 1339632"/>
              <a:gd name="connsiteX352" fmla="*/ 427870 w 806349"/>
              <a:gd name="connsiteY352" fmla="*/ 18017 h 1339632"/>
              <a:gd name="connsiteX353" fmla="*/ 428727 w 806349"/>
              <a:gd name="connsiteY353" fmla="*/ 17161 h 1339632"/>
              <a:gd name="connsiteX354" fmla="*/ 429584 w 806349"/>
              <a:gd name="connsiteY354" fmla="*/ 16305 h 1339632"/>
              <a:gd name="connsiteX355" fmla="*/ 430440 w 806349"/>
              <a:gd name="connsiteY355" fmla="*/ 14592 h 1339632"/>
              <a:gd name="connsiteX356" fmla="*/ 432150 w 806349"/>
              <a:gd name="connsiteY356" fmla="*/ 12881 h 1339632"/>
              <a:gd name="connsiteX357" fmla="*/ 433007 w 806349"/>
              <a:gd name="connsiteY357" fmla="*/ 12025 h 1339632"/>
              <a:gd name="connsiteX358" fmla="*/ 434720 w 806349"/>
              <a:gd name="connsiteY358" fmla="*/ 11169 h 1339632"/>
              <a:gd name="connsiteX359" fmla="*/ 435577 w 806349"/>
              <a:gd name="connsiteY359" fmla="*/ 11169 h 1339632"/>
              <a:gd name="connsiteX360" fmla="*/ 441567 w 806349"/>
              <a:gd name="connsiteY360" fmla="*/ 12025 h 1339632"/>
              <a:gd name="connsiteX361" fmla="*/ 449270 w 806349"/>
              <a:gd name="connsiteY361" fmla="*/ 13737 h 1339632"/>
              <a:gd name="connsiteX362" fmla="*/ 450127 w 806349"/>
              <a:gd name="connsiteY362" fmla="*/ 13737 h 1339632"/>
              <a:gd name="connsiteX363" fmla="*/ 452697 w 806349"/>
              <a:gd name="connsiteY363" fmla="*/ 14592 h 1339632"/>
              <a:gd name="connsiteX364" fmla="*/ 453550 w 806349"/>
              <a:gd name="connsiteY364" fmla="*/ 14592 h 1339632"/>
              <a:gd name="connsiteX365" fmla="*/ 454407 w 806349"/>
              <a:gd name="connsiteY365" fmla="*/ 15449 h 1339632"/>
              <a:gd name="connsiteX366" fmla="*/ 456120 w 806349"/>
              <a:gd name="connsiteY366" fmla="*/ 17161 h 1339632"/>
              <a:gd name="connsiteX367" fmla="*/ 456977 w 806349"/>
              <a:gd name="connsiteY367" fmla="*/ 18872 h 1339632"/>
              <a:gd name="connsiteX368" fmla="*/ 458687 w 806349"/>
              <a:gd name="connsiteY368" fmla="*/ 22297 h 1339632"/>
              <a:gd name="connsiteX369" fmla="*/ 458687 w 806349"/>
              <a:gd name="connsiteY369" fmla="*/ 24009 h 1339632"/>
              <a:gd name="connsiteX370" fmla="*/ 458687 w 806349"/>
              <a:gd name="connsiteY370" fmla="*/ 27432 h 1339632"/>
              <a:gd name="connsiteX371" fmla="*/ 459543 w 806349"/>
              <a:gd name="connsiteY371" fmla="*/ 32569 h 1339632"/>
              <a:gd name="connsiteX372" fmla="*/ 459543 w 806349"/>
              <a:gd name="connsiteY372" fmla="*/ 33425 h 1339632"/>
              <a:gd name="connsiteX373" fmla="*/ 461257 w 806349"/>
              <a:gd name="connsiteY373" fmla="*/ 35137 h 1339632"/>
              <a:gd name="connsiteX374" fmla="*/ 462110 w 806349"/>
              <a:gd name="connsiteY374" fmla="*/ 35992 h 1339632"/>
              <a:gd name="connsiteX375" fmla="*/ 462967 w 806349"/>
              <a:gd name="connsiteY375" fmla="*/ 36849 h 1339632"/>
              <a:gd name="connsiteX376" fmla="*/ 465537 w 806349"/>
              <a:gd name="connsiteY376" fmla="*/ 37705 h 1339632"/>
              <a:gd name="connsiteX377" fmla="*/ 468103 w 806349"/>
              <a:gd name="connsiteY377" fmla="*/ 37705 h 1339632"/>
              <a:gd name="connsiteX378" fmla="*/ 473240 w 806349"/>
              <a:gd name="connsiteY378" fmla="*/ 37705 h 1339632"/>
              <a:gd name="connsiteX379" fmla="*/ 474950 w 806349"/>
              <a:gd name="connsiteY379" fmla="*/ 36849 h 1339632"/>
              <a:gd name="connsiteX380" fmla="*/ 475806 w 806349"/>
              <a:gd name="connsiteY380" fmla="*/ 36849 h 1339632"/>
              <a:gd name="connsiteX381" fmla="*/ 478377 w 806349"/>
              <a:gd name="connsiteY381" fmla="*/ 36849 h 1339632"/>
              <a:gd name="connsiteX382" fmla="*/ 510903 w 806349"/>
              <a:gd name="connsiteY382" fmla="*/ 51401 h 1339632"/>
              <a:gd name="connsiteX383" fmla="*/ 510903 w 806349"/>
              <a:gd name="connsiteY383" fmla="*/ 52256 h 1339632"/>
              <a:gd name="connsiteX384" fmla="*/ 513469 w 806349"/>
              <a:gd name="connsiteY384" fmla="*/ 54825 h 1339632"/>
              <a:gd name="connsiteX385" fmla="*/ 517749 w 806349"/>
              <a:gd name="connsiteY385" fmla="*/ 59961 h 1339632"/>
              <a:gd name="connsiteX386" fmla="*/ 520320 w 806349"/>
              <a:gd name="connsiteY386" fmla="*/ 63385 h 1339632"/>
              <a:gd name="connsiteX387" fmla="*/ 521177 w 806349"/>
              <a:gd name="connsiteY387" fmla="*/ 65096 h 1339632"/>
              <a:gd name="connsiteX388" fmla="*/ 522886 w 806349"/>
              <a:gd name="connsiteY388" fmla="*/ 69376 h 1339632"/>
              <a:gd name="connsiteX389" fmla="*/ 524600 w 806349"/>
              <a:gd name="connsiteY389" fmla="*/ 77936 h 1339632"/>
              <a:gd name="connsiteX390" fmla="*/ 524600 w 806349"/>
              <a:gd name="connsiteY390" fmla="*/ 83929 h 1339632"/>
              <a:gd name="connsiteX391" fmla="*/ 524600 w 806349"/>
              <a:gd name="connsiteY391" fmla="*/ 84785 h 1339632"/>
              <a:gd name="connsiteX392" fmla="*/ 526309 w 806349"/>
              <a:gd name="connsiteY392" fmla="*/ 100192 h 1339632"/>
              <a:gd name="connsiteX393" fmla="*/ 528023 w 806349"/>
              <a:gd name="connsiteY393" fmla="*/ 102760 h 1339632"/>
              <a:gd name="connsiteX394" fmla="*/ 533160 w 806349"/>
              <a:gd name="connsiteY394" fmla="*/ 114745 h 1339632"/>
              <a:gd name="connsiteX395" fmla="*/ 533160 w 806349"/>
              <a:gd name="connsiteY395" fmla="*/ 115600 h 1339632"/>
              <a:gd name="connsiteX396" fmla="*/ 532303 w 806349"/>
              <a:gd name="connsiteY396" fmla="*/ 129296 h 1339632"/>
              <a:gd name="connsiteX397" fmla="*/ 531446 w 806349"/>
              <a:gd name="connsiteY397" fmla="*/ 134432 h 1339632"/>
              <a:gd name="connsiteX398" fmla="*/ 531446 w 806349"/>
              <a:gd name="connsiteY398" fmla="*/ 137000 h 1339632"/>
              <a:gd name="connsiteX399" fmla="*/ 531446 w 806349"/>
              <a:gd name="connsiteY399" fmla="*/ 141280 h 1339632"/>
              <a:gd name="connsiteX400" fmla="*/ 531446 w 806349"/>
              <a:gd name="connsiteY400" fmla="*/ 154120 h 1339632"/>
              <a:gd name="connsiteX401" fmla="*/ 533160 w 806349"/>
              <a:gd name="connsiteY401" fmla="*/ 164392 h 1339632"/>
              <a:gd name="connsiteX402" fmla="*/ 534017 w 806349"/>
              <a:gd name="connsiteY402" fmla="*/ 166104 h 1339632"/>
              <a:gd name="connsiteX403" fmla="*/ 534869 w 806349"/>
              <a:gd name="connsiteY403" fmla="*/ 167816 h 1339632"/>
              <a:gd name="connsiteX404" fmla="*/ 538297 w 806349"/>
              <a:gd name="connsiteY404" fmla="*/ 171240 h 1339632"/>
              <a:gd name="connsiteX405" fmla="*/ 539149 w 806349"/>
              <a:gd name="connsiteY405" fmla="*/ 172952 h 1339632"/>
              <a:gd name="connsiteX406" fmla="*/ 539149 w 806349"/>
              <a:gd name="connsiteY406" fmla="*/ 173808 h 1339632"/>
              <a:gd name="connsiteX407" fmla="*/ 540006 w 806349"/>
              <a:gd name="connsiteY407" fmla="*/ 176376 h 1339632"/>
              <a:gd name="connsiteX408" fmla="*/ 540863 w 806349"/>
              <a:gd name="connsiteY408" fmla="*/ 178088 h 1339632"/>
              <a:gd name="connsiteX409" fmla="*/ 540863 w 806349"/>
              <a:gd name="connsiteY409" fmla="*/ 178944 h 1339632"/>
              <a:gd name="connsiteX410" fmla="*/ 540863 w 806349"/>
              <a:gd name="connsiteY410" fmla="*/ 183224 h 1339632"/>
              <a:gd name="connsiteX411" fmla="*/ 534869 w 806349"/>
              <a:gd name="connsiteY411" fmla="*/ 203768 h 1339632"/>
              <a:gd name="connsiteX412" fmla="*/ 527166 w 806349"/>
              <a:gd name="connsiteY412" fmla="*/ 227735 h 1339632"/>
              <a:gd name="connsiteX413" fmla="*/ 526309 w 806349"/>
              <a:gd name="connsiteY413" fmla="*/ 229448 h 1339632"/>
              <a:gd name="connsiteX414" fmla="*/ 522029 w 806349"/>
              <a:gd name="connsiteY414" fmla="*/ 246568 h 1339632"/>
              <a:gd name="connsiteX415" fmla="*/ 522029 w 806349"/>
              <a:gd name="connsiteY415" fmla="*/ 247424 h 1339632"/>
              <a:gd name="connsiteX416" fmla="*/ 522029 w 806349"/>
              <a:gd name="connsiteY416" fmla="*/ 248280 h 1339632"/>
              <a:gd name="connsiteX417" fmla="*/ 519463 w 806349"/>
              <a:gd name="connsiteY417" fmla="*/ 271391 h 1339632"/>
              <a:gd name="connsiteX418" fmla="*/ 519463 w 806349"/>
              <a:gd name="connsiteY418" fmla="*/ 272248 h 1339632"/>
              <a:gd name="connsiteX419" fmla="*/ 520320 w 806349"/>
              <a:gd name="connsiteY419" fmla="*/ 275671 h 1339632"/>
              <a:gd name="connsiteX420" fmla="*/ 522029 w 806349"/>
              <a:gd name="connsiteY420" fmla="*/ 280808 h 1339632"/>
              <a:gd name="connsiteX421" fmla="*/ 522886 w 806349"/>
              <a:gd name="connsiteY421" fmla="*/ 283375 h 1339632"/>
              <a:gd name="connsiteX422" fmla="*/ 520320 w 806349"/>
              <a:gd name="connsiteY422" fmla="*/ 298783 h 1339632"/>
              <a:gd name="connsiteX423" fmla="*/ 518606 w 806349"/>
              <a:gd name="connsiteY423" fmla="*/ 302208 h 1339632"/>
              <a:gd name="connsiteX424" fmla="*/ 501486 w 806349"/>
              <a:gd name="connsiteY424" fmla="*/ 320183 h 1339632"/>
              <a:gd name="connsiteX425" fmla="*/ 490360 w 806349"/>
              <a:gd name="connsiteY425" fmla="*/ 324463 h 1339632"/>
              <a:gd name="connsiteX426" fmla="*/ 488646 w 806349"/>
              <a:gd name="connsiteY426" fmla="*/ 324463 h 1339632"/>
              <a:gd name="connsiteX427" fmla="*/ 483510 w 806349"/>
              <a:gd name="connsiteY427" fmla="*/ 327031 h 1339632"/>
              <a:gd name="connsiteX428" fmla="*/ 481800 w 806349"/>
              <a:gd name="connsiteY428" fmla="*/ 329599 h 1339632"/>
              <a:gd name="connsiteX429" fmla="*/ 480943 w 806349"/>
              <a:gd name="connsiteY429" fmla="*/ 332168 h 1339632"/>
              <a:gd name="connsiteX430" fmla="*/ 480943 w 806349"/>
              <a:gd name="connsiteY430" fmla="*/ 333023 h 1339632"/>
              <a:gd name="connsiteX431" fmla="*/ 481800 w 806349"/>
              <a:gd name="connsiteY431" fmla="*/ 334735 h 1339632"/>
              <a:gd name="connsiteX432" fmla="*/ 482657 w 806349"/>
              <a:gd name="connsiteY432" fmla="*/ 336447 h 1339632"/>
              <a:gd name="connsiteX433" fmla="*/ 501486 w 806349"/>
              <a:gd name="connsiteY433" fmla="*/ 348431 h 1339632"/>
              <a:gd name="connsiteX434" fmla="*/ 504909 w 806349"/>
              <a:gd name="connsiteY434" fmla="*/ 345863 h 1339632"/>
              <a:gd name="connsiteX435" fmla="*/ 506623 w 806349"/>
              <a:gd name="connsiteY435" fmla="*/ 345007 h 1339632"/>
              <a:gd name="connsiteX436" fmla="*/ 508337 w 806349"/>
              <a:gd name="connsiteY436" fmla="*/ 345007 h 1339632"/>
              <a:gd name="connsiteX437" fmla="*/ 517749 w 806349"/>
              <a:gd name="connsiteY437" fmla="*/ 346719 h 1339632"/>
              <a:gd name="connsiteX438" fmla="*/ 521177 w 806349"/>
              <a:gd name="connsiteY438" fmla="*/ 348431 h 1339632"/>
              <a:gd name="connsiteX439" fmla="*/ 523743 w 806349"/>
              <a:gd name="connsiteY439" fmla="*/ 350999 h 1339632"/>
              <a:gd name="connsiteX440" fmla="*/ 524600 w 806349"/>
              <a:gd name="connsiteY440" fmla="*/ 353567 h 1339632"/>
              <a:gd name="connsiteX441" fmla="*/ 525457 w 806349"/>
              <a:gd name="connsiteY441" fmla="*/ 358703 h 1339632"/>
              <a:gd name="connsiteX442" fmla="*/ 525457 w 806349"/>
              <a:gd name="connsiteY442" fmla="*/ 359559 h 1339632"/>
              <a:gd name="connsiteX443" fmla="*/ 525457 w 806349"/>
              <a:gd name="connsiteY443" fmla="*/ 362127 h 1339632"/>
              <a:gd name="connsiteX444" fmla="*/ 525457 w 806349"/>
              <a:gd name="connsiteY444" fmla="*/ 362983 h 1339632"/>
              <a:gd name="connsiteX445" fmla="*/ 524600 w 806349"/>
              <a:gd name="connsiteY445" fmla="*/ 364695 h 1339632"/>
              <a:gd name="connsiteX446" fmla="*/ 522886 w 806349"/>
              <a:gd name="connsiteY446" fmla="*/ 366407 h 1339632"/>
              <a:gd name="connsiteX447" fmla="*/ 520320 w 806349"/>
              <a:gd name="connsiteY447" fmla="*/ 368119 h 1339632"/>
              <a:gd name="connsiteX448" fmla="*/ 517749 w 806349"/>
              <a:gd name="connsiteY448" fmla="*/ 375823 h 1339632"/>
              <a:gd name="connsiteX449" fmla="*/ 525457 w 806349"/>
              <a:gd name="connsiteY449" fmla="*/ 390375 h 1339632"/>
              <a:gd name="connsiteX450" fmla="*/ 526309 w 806349"/>
              <a:gd name="connsiteY450" fmla="*/ 391230 h 1339632"/>
              <a:gd name="connsiteX451" fmla="*/ 527166 w 806349"/>
              <a:gd name="connsiteY451" fmla="*/ 392087 h 1339632"/>
              <a:gd name="connsiteX452" fmla="*/ 528880 w 806349"/>
              <a:gd name="connsiteY452" fmla="*/ 392087 h 1339632"/>
              <a:gd name="connsiteX453" fmla="*/ 529737 w 806349"/>
              <a:gd name="connsiteY453" fmla="*/ 392087 h 1339632"/>
              <a:gd name="connsiteX454" fmla="*/ 530589 w 806349"/>
              <a:gd name="connsiteY454" fmla="*/ 391230 h 1339632"/>
              <a:gd name="connsiteX455" fmla="*/ 531446 w 806349"/>
              <a:gd name="connsiteY455" fmla="*/ 391230 h 1339632"/>
              <a:gd name="connsiteX456" fmla="*/ 532303 w 806349"/>
              <a:gd name="connsiteY456" fmla="*/ 391230 h 1339632"/>
              <a:gd name="connsiteX457" fmla="*/ 536583 w 806349"/>
              <a:gd name="connsiteY457" fmla="*/ 391230 h 1339632"/>
              <a:gd name="connsiteX458" fmla="*/ 537440 w 806349"/>
              <a:gd name="connsiteY458" fmla="*/ 391230 h 1339632"/>
              <a:gd name="connsiteX459" fmla="*/ 550280 w 806349"/>
              <a:gd name="connsiteY459" fmla="*/ 407494 h 1339632"/>
              <a:gd name="connsiteX460" fmla="*/ 557983 w 806349"/>
              <a:gd name="connsiteY460" fmla="*/ 419479 h 1339632"/>
              <a:gd name="connsiteX461" fmla="*/ 568256 w 806349"/>
              <a:gd name="connsiteY461" fmla="*/ 434030 h 1339632"/>
              <a:gd name="connsiteX462" fmla="*/ 576816 w 806349"/>
              <a:gd name="connsiteY462" fmla="*/ 441734 h 1339632"/>
              <a:gd name="connsiteX463" fmla="*/ 578526 w 806349"/>
              <a:gd name="connsiteY463" fmla="*/ 443447 h 1339632"/>
              <a:gd name="connsiteX464" fmla="*/ 594789 w 806349"/>
              <a:gd name="connsiteY464" fmla="*/ 464847 h 1339632"/>
              <a:gd name="connsiteX465" fmla="*/ 601639 w 806349"/>
              <a:gd name="connsiteY465" fmla="*/ 474263 h 1339632"/>
              <a:gd name="connsiteX466" fmla="*/ 611056 w 806349"/>
              <a:gd name="connsiteY466" fmla="*/ 469127 h 1339632"/>
              <a:gd name="connsiteX467" fmla="*/ 617046 w 806349"/>
              <a:gd name="connsiteY467" fmla="*/ 463134 h 1339632"/>
              <a:gd name="connsiteX468" fmla="*/ 617903 w 806349"/>
              <a:gd name="connsiteY468" fmla="*/ 462278 h 1339632"/>
              <a:gd name="connsiteX469" fmla="*/ 623896 w 806349"/>
              <a:gd name="connsiteY469" fmla="*/ 459710 h 1339632"/>
              <a:gd name="connsiteX470" fmla="*/ 628176 w 806349"/>
              <a:gd name="connsiteY470" fmla="*/ 458854 h 1339632"/>
              <a:gd name="connsiteX471" fmla="*/ 639302 w 806349"/>
              <a:gd name="connsiteY471" fmla="*/ 457143 h 1339632"/>
              <a:gd name="connsiteX472" fmla="*/ 641869 w 806349"/>
              <a:gd name="connsiteY472" fmla="*/ 456287 h 1339632"/>
              <a:gd name="connsiteX473" fmla="*/ 641869 w 806349"/>
              <a:gd name="connsiteY473" fmla="*/ 455430 h 1339632"/>
              <a:gd name="connsiteX474" fmla="*/ 642726 w 806349"/>
              <a:gd name="connsiteY474" fmla="*/ 453718 h 1339632"/>
              <a:gd name="connsiteX475" fmla="*/ 644439 w 806349"/>
              <a:gd name="connsiteY475" fmla="*/ 452863 h 1339632"/>
              <a:gd name="connsiteX476" fmla="*/ 646149 w 806349"/>
              <a:gd name="connsiteY476" fmla="*/ 452007 h 1339632"/>
              <a:gd name="connsiteX477" fmla="*/ 667549 w 806349"/>
              <a:gd name="connsiteY477" fmla="*/ 448583 h 1339632"/>
              <a:gd name="connsiteX478" fmla="*/ 668405 w 806349"/>
              <a:gd name="connsiteY478" fmla="*/ 448583 h 1339632"/>
              <a:gd name="connsiteX479" fmla="*/ 669262 w 806349"/>
              <a:gd name="connsiteY479" fmla="*/ 448583 h 1339632"/>
              <a:gd name="connsiteX480" fmla="*/ 670976 w 806349"/>
              <a:gd name="connsiteY480" fmla="*/ 449438 h 1339632"/>
              <a:gd name="connsiteX481" fmla="*/ 671829 w 806349"/>
              <a:gd name="connsiteY481" fmla="*/ 449438 h 1339632"/>
              <a:gd name="connsiteX482" fmla="*/ 686382 w 806349"/>
              <a:gd name="connsiteY482" fmla="*/ 459710 h 1339632"/>
              <a:gd name="connsiteX483" fmla="*/ 686382 w 806349"/>
              <a:gd name="connsiteY483" fmla="*/ 460567 h 1339632"/>
              <a:gd name="connsiteX484" fmla="*/ 687239 w 806349"/>
              <a:gd name="connsiteY484" fmla="*/ 462278 h 1339632"/>
              <a:gd name="connsiteX485" fmla="*/ 687239 w 806349"/>
              <a:gd name="connsiteY485" fmla="*/ 463990 h 1339632"/>
              <a:gd name="connsiteX486" fmla="*/ 687239 w 806349"/>
              <a:gd name="connsiteY486" fmla="*/ 468270 h 1339632"/>
              <a:gd name="connsiteX487" fmla="*/ 687239 w 806349"/>
              <a:gd name="connsiteY487" fmla="*/ 480254 h 1339632"/>
              <a:gd name="connsiteX488" fmla="*/ 684668 w 806349"/>
              <a:gd name="connsiteY488" fmla="*/ 496518 h 1339632"/>
              <a:gd name="connsiteX489" fmla="*/ 680389 w 806349"/>
              <a:gd name="connsiteY489" fmla="*/ 513638 h 1339632"/>
              <a:gd name="connsiteX490" fmla="*/ 684668 w 806349"/>
              <a:gd name="connsiteY490" fmla="*/ 528190 h 1339632"/>
              <a:gd name="connsiteX491" fmla="*/ 650429 w 806349"/>
              <a:gd name="connsiteY491" fmla="*/ 531614 h 1339632"/>
              <a:gd name="connsiteX492" fmla="*/ 647862 w 806349"/>
              <a:gd name="connsiteY492" fmla="*/ 532470 h 1339632"/>
              <a:gd name="connsiteX493" fmla="*/ 641869 w 806349"/>
              <a:gd name="connsiteY493" fmla="*/ 535038 h 1339632"/>
              <a:gd name="connsiteX494" fmla="*/ 635879 w 806349"/>
              <a:gd name="connsiteY494" fmla="*/ 537606 h 1339632"/>
              <a:gd name="connsiteX495" fmla="*/ 635022 w 806349"/>
              <a:gd name="connsiteY495" fmla="*/ 538462 h 1339632"/>
              <a:gd name="connsiteX496" fmla="*/ 633309 w 806349"/>
              <a:gd name="connsiteY496" fmla="*/ 540174 h 1339632"/>
              <a:gd name="connsiteX497" fmla="*/ 629886 w 806349"/>
              <a:gd name="connsiteY497" fmla="*/ 543598 h 1339632"/>
              <a:gd name="connsiteX498" fmla="*/ 628176 w 806349"/>
              <a:gd name="connsiteY498" fmla="*/ 545310 h 1339632"/>
              <a:gd name="connsiteX499" fmla="*/ 628176 w 806349"/>
              <a:gd name="connsiteY499" fmla="*/ 546166 h 1339632"/>
              <a:gd name="connsiteX500" fmla="*/ 623039 w 806349"/>
              <a:gd name="connsiteY500" fmla="*/ 556438 h 1339632"/>
              <a:gd name="connsiteX501" fmla="*/ 622182 w 806349"/>
              <a:gd name="connsiteY501" fmla="*/ 559862 h 1339632"/>
              <a:gd name="connsiteX502" fmla="*/ 621326 w 806349"/>
              <a:gd name="connsiteY502" fmla="*/ 563286 h 1339632"/>
              <a:gd name="connsiteX503" fmla="*/ 614479 w 806349"/>
              <a:gd name="connsiteY503" fmla="*/ 587253 h 1339632"/>
              <a:gd name="connsiteX504" fmla="*/ 614479 w 806349"/>
              <a:gd name="connsiteY504" fmla="*/ 589822 h 1339632"/>
              <a:gd name="connsiteX505" fmla="*/ 614479 w 806349"/>
              <a:gd name="connsiteY505" fmla="*/ 590678 h 1339632"/>
              <a:gd name="connsiteX506" fmla="*/ 616189 w 806349"/>
              <a:gd name="connsiteY506" fmla="*/ 591533 h 1339632"/>
              <a:gd name="connsiteX507" fmla="*/ 617046 w 806349"/>
              <a:gd name="connsiteY507" fmla="*/ 592389 h 1339632"/>
              <a:gd name="connsiteX508" fmla="*/ 617046 w 806349"/>
              <a:gd name="connsiteY508" fmla="*/ 593246 h 1339632"/>
              <a:gd name="connsiteX509" fmla="*/ 617046 w 806349"/>
              <a:gd name="connsiteY509" fmla="*/ 594102 h 1339632"/>
              <a:gd name="connsiteX510" fmla="*/ 617046 w 806349"/>
              <a:gd name="connsiteY510" fmla="*/ 600093 h 1339632"/>
              <a:gd name="connsiteX511" fmla="*/ 617046 w 806349"/>
              <a:gd name="connsiteY511" fmla="*/ 600949 h 1339632"/>
              <a:gd name="connsiteX512" fmla="*/ 616189 w 806349"/>
              <a:gd name="connsiteY512" fmla="*/ 602662 h 1339632"/>
              <a:gd name="connsiteX513" fmla="*/ 613623 w 806349"/>
              <a:gd name="connsiteY513" fmla="*/ 605229 h 1339632"/>
              <a:gd name="connsiteX514" fmla="*/ 611056 w 806349"/>
              <a:gd name="connsiteY514" fmla="*/ 607798 h 1339632"/>
              <a:gd name="connsiteX515" fmla="*/ 610199 w 806349"/>
              <a:gd name="connsiteY515" fmla="*/ 608653 h 1339632"/>
              <a:gd name="connsiteX516" fmla="*/ 599926 w 806349"/>
              <a:gd name="connsiteY516" fmla="*/ 617213 h 1339632"/>
              <a:gd name="connsiteX517" fmla="*/ 589656 w 806349"/>
              <a:gd name="connsiteY517" fmla="*/ 627486 h 1339632"/>
              <a:gd name="connsiteX518" fmla="*/ 588800 w 806349"/>
              <a:gd name="connsiteY518" fmla="*/ 629197 h 1339632"/>
              <a:gd name="connsiteX519" fmla="*/ 587943 w 806349"/>
              <a:gd name="connsiteY519" fmla="*/ 630053 h 1339632"/>
              <a:gd name="connsiteX520" fmla="*/ 586229 w 806349"/>
              <a:gd name="connsiteY520" fmla="*/ 635189 h 1339632"/>
              <a:gd name="connsiteX521" fmla="*/ 586229 w 806349"/>
              <a:gd name="connsiteY521" fmla="*/ 637757 h 1339632"/>
              <a:gd name="connsiteX522" fmla="*/ 587086 w 806349"/>
              <a:gd name="connsiteY522" fmla="*/ 639469 h 1339632"/>
              <a:gd name="connsiteX523" fmla="*/ 587943 w 806349"/>
              <a:gd name="connsiteY523" fmla="*/ 641182 h 1339632"/>
              <a:gd name="connsiteX524" fmla="*/ 588800 w 806349"/>
              <a:gd name="connsiteY524" fmla="*/ 642037 h 1339632"/>
              <a:gd name="connsiteX525" fmla="*/ 591366 w 806349"/>
              <a:gd name="connsiteY525" fmla="*/ 642893 h 1339632"/>
              <a:gd name="connsiteX526" fmla="*/ 594789 w 806349"/>
              <a:gd name="connsiteY526" fmla="*/ 643749 h 1339632"/>
              <a:gd name="connsiteX527" fmla="*/ 597359 w 806349"/>
              <a:gd name="connsiteY527" fmla="*/ 643749 h 1339632"/>
              <a:gd name="connsiteX528" fmla="*/ 599926 w 806349"/>
              <a:gd name="connsiteY528" fmla="*/ 643749 h 1339632"/>
              <a:gd name="connsiteX529" fmla="*/ 605919 w 806349"/>
              <a:gd name="connsiteY529" fmla="*/ 642893 h 1339632"/>
              <a:gd name="connsiteX530" fmla="*/ 608486 w 806349"/>
              <a:gd name="connsiteY530" fmla="*/ 642893 h 1339632"/>
              <a:gd name="connsiteX531" fmla="*/ 611056 w 806349"/>
              <a:gd name="connsiteY531" fmla="*/ 642893 h 1339632"/>
              <a:gd name="connsiteX532" fmla="*/ 613623 w 806349"/>
              <a:gd name="connsiteY532" fmla="*/ 644606 h 1339632"/>
              <a:gd name="connsiteX533" fmla="*/ 618759 w 806349"/>
              <a:gd name="connsiteY533" fmla="*/ 648029 h 1339632"/>
              <a:gd name="connsiteX534" fmla="*/ 622182 w 806349"/>
              <a:gd name="connsiteY534" fmla="*/ 650597 h 1339632"/>
              <a:gd name="connsiteX535" fmla="*/ 623039 w 806349"/>
              <a:gd name="connsiteY535" fmla="*/ 652309 h 1339632"/>
              <a:gd name="connsiteX536" fmla="*/ 627319 w 806349"/>
              <a:gd name="connsiteY536" fmla="*/ 658302 h 1339632"/>
              <a:gd name="connsiteX537" fmla="*/ 628176 w 806349"/>
              <a:gd name="connsiteY537" fmla="*/ 660013 h 1339632"/>
              <a:gd name="connsiteX538" fmla="*/ 629029 w 806349"/>
              <a:gd name="connsiteY538" fmla="*/ 661726 h 1339632"/>
              <a:gd name="connsiteX539" fmla="*/ 630742 w 806349"/>
              <a:gd name="connsiteY539" fmla="*/ 667717 h 1339632"/>
              <a:gd name="connsiteX540" fmla="*/ 630742 w 806349"/>
              <a:gd name="connsiteY540" fmla="*/ 668573 h 1339632"/>
              <a:gd name="connsiteX541" fmla="*/ 630742 w 806349"/>
              <a:gd name="connsiteY541" fmla="*/ 671141 h 1339632"/>
              <a:gd name="connsiteX542" fmla="*/ 630742 w 806349"/>
              <a:gd name="connsiteY542" fmla="*/ 671997 h 1339632"/>
              <a:gd name="connsiteX543" fmla="*/ 630742 w 806349"/>
              <a:gd name="connsiteY543" fmla="*/ 677133 h 1339632"/>
              <a:gd name="connsiteX544" fmla="*/ 630742 w 806349"/>
              <a:gd name="connsiteY544" fmla="*/ 680557 h 1339632"/>
              <a:gd name="connsiteX545" fmla="*/ 630742 w 806349"/>
              <a:gd name="connsiteY545" fmla="*/ 683981 h 1339632"/>
              <a:gd name="connsiteX546" fmla="*/ 631599 w 806349"/>
              <a:gd name="connsiteY546" fmla="*/ 686549 h 1339632"/>
              <a:gd name="connsiteX547" fmla="*/ 634166 w 806349"/>
              <a:gd name="connsiteY547" fmla="*/ 690829 h 1339632"/>
              <a:gd name="connsiteX548" fmla="*/ 635022 w 806349"/>
              <a:gd name="connsiteY548" fmla="*/ 692541 h 1339632"/>
              <a:gd name="connsiteX549" fmla="*/ 636736 w 806349"/>
              <a:gd name="connsiteY549" fmla="*/ 694253 h 1339632"/>
              <a:gd name="connsiteX550" fmla="*/ 637589 w 806349"/>
              <a:gd name="connsiteY550" fmla="*/ 695966 h 1339632"/>
              <a:gd name="connsiteX551" fmla="*/ 638446 w 806349"/>
              <a:gd name="connsiteY551" fmla="*/ 696821 h 1339632"/>
              <a:gd name="connsiteX552" fmla="*/ 643582 w 806349"/>
              <a:gd name="connsiteY552" fmla="*/ 700245 h 1339632"/>
              <a:gd name="connsiteX553" fmla="*/ 655565 w 806349"/>
              <a:gd name="connsiteY553" fmla="*/ 707093 h 1339632"/>
              <a:gd name="connsiteX554" fmla="*/ 659845 w 806349"/>
              <a:gd name="connsiteY554" fmla="*/ 709661 h 1339632"/>
              <a:gd name="connsiteX555" fmla="*/ 663269 w 806349"/>
              <a:gd name="connsiteY555" fmla="*/ 710517 h 1339632"/>
              <a:gd name="connsiteX556" fmla="*/ 667549 w 806349"/>
              <a:gd name="connsiteY556" fmla="*/ 712229 h 1339632"/>
              <a:gd name="connsiteX557" fmla="*/ 673542 w 806349"/>
              <a:gd name="connsiteY557" fmla="*/ 714797 h 1339632"/>
              <a:gd name="connsiteX558" fmla="*/ 675256 w 806349"/>
              <a:gd name="connsiteY558" fmla="*/ 715653 h 1339632"/>
              <a:gd name="connsiteX559" fmla="*/ 677822 w 806349"/>
              <a:gd name="connsiteY559" fmla="*/ 717365 h 1339632"/>
              <a:gd name="connsiteX560" fmla="*/ 678679 w 806349"/>
              <a:gd name="connsiteY560" fmla="*/ 718221 h 1339632"/>
              <a:gd name="connsiteX561" fmla="*/ 679536 w 806349"/>
              <a:gd name="connsiteY561" fmla="*/ 719933 h 1339632"/>
              <a:gd name="connsiteX562" fmla="*/ 679536 w 806349"/>
              <a:gd name="connsiteY562" fmla="*/ 721645 h 1339632"/>
              <a:gd name="connsiteX563" fmla="*/ 679536 w 806349"/>
              <a:gd name="connsiteY563" fmla="*/ 724213 h 1339632"/>
              <a:gd name="connsiteX564" fmla="*/ 679536 w 806349"/>
              <a:gd name="connsiteY564" fmla="*/ 725069 h 1339632"/>
              <a:gd name="connsiteX565" fmla="*/ 679536 w 806349"/>
              <a:gd name="connsiteY565" fmla="*/ 725925 h 1339632"/>
              <a:gd name="connsiteX566" fmla="*/ 662416 w 806349"/>
              <a:gd name="connsiteY566" fmla="*/ 743045 h 1339632"/>
              <a:gd name="connsiteX567" fmla="*/ 663269 w 806349"/>
              <a:gd name="connsiteY567" fmla="*/ 760165 h 1339632"/>
              <a:gd name="connsiteX568" fmla="*/ 664125 w 806349"/>
              <a:gd name="connsiteY568" fmla="*/ 760165 h 1339632"/>
              <a:gd name="connsiteX569" fmla="*/ 685525 w 806349"/>
              <a:gd name="connsiteY569" fmla="*/ 776428 h 1339632"/>
              <a:gd name="connsiteX570" fmla="*/ 686382 w 806349"/>
              <a:gd name="connsiteY570" fmla="*/ 777285 h 1339632"/>
              <a:gd name="connsiteX571" fmla="*/ 689805 w 806349"/>
              <a:gd name="connsiteY571" fmla="*/ 784988 h 1339632"/>
              <a:gd name="connsiteX572" fmla="*/ 689805 w 806349"/>
              <a:gd name="connsiteY572" fmla="*/ 786701 h 1339632"/>
              <a:gd name="connsiteX573" fmla="*/ 689805 w 806349"/>
              <a:gd name="connsiteY573" fmla="*/ 790981 h 1339632"/>
              <a:gd name="connsiteX574" fmla="*/ 689805 w 806349"/>
              <a:gd name="connsiteY574" fmla="*/ 793548 h 1339632"/>
              <a:gd name="connsiteX575" fmla="*/ 695799 w 806349"/>
              <a:gd name="connsiteY575" fmla="*/ 807245 h 1339632"/>
              <a:gd name="connsiteX576" fmla="*/ 709496 w 806349"/>
              <a:gd name="connsiteY576" fmla="*/ 827788 h 1339632"/>
              <a:gd name="connsiteX577" fmla="*/ 711205 w 806349"/>
              <a:gd name="connsiteY577" fmla="*/ 829501 h 1339632"/>
              <a:gd name="connsiteX578" fmla="*/ 712919 w 806349"/>
              <a:gd name="connsiteY578" fmla="*/ 830356 h 1339632"/>
              <a:gd name="connsiteX579" fmla="*/ 718056 w 806349"/>
              <a:gd name="connsiteY579" fmla="*/ 830356 h 1339632"/>
              <a:gd name="connsiteX580" fmla="*/ 722336 w 806349"/>
              <a:gd name="connsiteY580" fmla="*/ 829501 h 1339632"/>
              <a:gd name="connsiteX581" fmla="*/ 727468 w 806349"/>
              <a:gd name="connsiteY581" fmla="*/ 827788 h 1339632"/>
              <a:gd name="connsiteX582" fmla="*/ 728325 w 806349"/>
              <a:gd name="connsiteY582" fmla="*/ 827788 h 1339632"/>
              <a:gd name="connsiteX583" fmla="*/ 729182 w 806349"/>
              <a:gd name="connsiteY583" fmla="*/ 827788 h 1339632"/>
              <a:gd name="connsiteX584" fmla="*/ 733462 w 806349"/>
              <a:gd name="connsiteY584" fmla="*/ 828645 h 1339632"/>
              <a:gd name="connsiteX585" fmla="*/ 735176 w 806349"/>
              <a:gd name="connsiteY585" fmla="*/ 829501 h 1339632"/>
              <a:gd name="connsiteX586" fmla="*/ 744588 w 806349"/>
              <a:gd name="connsiteY586" fmla="*/ 832068 h 1339632"/>
              <a:gd name="connsiteX587" fmla="*/ 749725 w 806349"/>
              <a:gd name="connsiteY587" fmla="*/ 833781 h 1339632"/>
              <a:gd name="connsiteX588" fmla="*/ 752295 w 806349"/>
              <a:gd name="connsiteY588" fmla="*/ 835492 h 1339632"/>
              <a:gd name="connsiteX589" fmla="*/ 754005 w 806349"/>
              <a:gd name="connsiteY589" fmla="*/ 837205 h 1339632"/>
              <a:gd name="connsiteX590" fmla="*/ 756575 w 806349"/>
              <a:gd name="connsiteY590" fmla="*/ 840628 h 1339632"/>
              <a:gd name="connsiteX591" fmla="*/ 759142 w 806349"/>
              <a:gd name="connsiteY591" fmla="*/ 844052 h 1339632"/>
              <a:gd name="connsiteX592" fmla="*/ 759999 w 806349"/>
              <a:gd name="connsiteY592" fmla="*/ 844908 h 1339632"/>
              <a:gd name="connsiteX593" fmla="*/ 761708 w 806349"/>
              <a:gd name="connsiteY593" fmla="*/ 846620 h 1339632"/>
              <a:gd name="connsiteX594" fmla="*/ 767702 w 806349"/>
              <a:gd name="connsiteY594" fmla="*/ 850045 h 1339632"/>
              <a:gd name="connsiteX595" fmla="*/ 770268 w 806349"/>
              <a:gd name="connsiteY595" fmla="*/ 850900 h 1339632"/>
              <a:gd name="connsiteX596" fmla="*/ 772838 w 806349"/>
              <a:gd name="connsiteY596" fmla="*/ 851756 h 1339632"/>
              <a:gd name="connsiteX597" fmla="*/ 788245 w 806349"/>
              <a:gd name="connsiteY597" fmla="*/ 853468 h 1339632"/>
              <a:gd name="connsiteX598" fmla="*/ 799375 w 806349"/>
              <a:gd name="connsiteY598" fmla="*/ 853468 h 1339632"/>
              <a:gd name="connsiteX599" fmla="*/ 802798 w 806349"/>
              <a:gd name="connsiteY599" fmla="*/ 853468 h 1339632"/>
              <a:gd name="connsiteX600" fmla="*/ 800228 w 806349"/>
              <a:gd name="connsiteY600" fmla="*/ 854325 h 1339632"/>
              <a:gd name="connsiteX601" fmla="*/ 799375 w 806349"/>
              <a:gd name="connsiteY601" fmla="*/ 855180 h 1339632"/>
              <a:gd name="connsiteX602" fmla="*/ 798518 w 806349"/>
              <a:gd name="connsiteY602" fmla="*/ 856892 h 1339632"/>
              <a:gd name="connsiteX603" fmla="*/ 795948 w 806349"/>
              <a:gd name="connsiteY603" fmla="*/ 860316 h 1339632"/>
              <a:gd name="connsiteX604" fmla="*/ 795948 w 806349"/>
              <a:gd name="connsiteY604" fmla="*/ 862885 h 1339632"/>
              <a:gd name="connsiteX605" fmla="*/ 795948 w 806349"/>
              <a:gd name="connsiteY605" fmla="*/ 865452 h 1339632"/>
              <a:gd name="connsiteX606" fmla="*/ 795948 w 806349"/>
              <a:gd name="connsiteY606" fmla="*/ 866308 h 1339632"/>
              <a:gd name="connsiteX607" fmla="*/ 795095 w 806349"/>
              <a:gd name="connsiteY607" fmla="*/ 868020 h 1339632"/>
              <a:gd name="connsiteX608" fmla="*/ 794238 w 806349"/>
              <a:gd name="connsiteY608" fmla="*/ 870588 h 1339632"/>
              <a:gd name="connsiteX609" fmla="*/ 793382 w 806349"/>
              <a:gd name="connsiteY609" fmla="*/ 871445 h 1339632"/>
              <a:gd name="connsiteX610" fmla="*/ 789102 w 806349"/>
              <a:gd name="connsiteY610" fmla="*/ 874868 h 1339632"/>
              <a:gd name="connsiteX611" fmla="*/ 787388 w 806349"/>
              <a:gd name="connsiteY611" fmla="*/ 876580 h 1339632"/>
              <a:gd name="connsiteX612" fmla="*/ 782255 w 806349"/>
              <a:gd name="connsiteY612" fmla="*/ 879148 h 1339632"/>
              <a:gd name="connsiteX613" fmla="*/ 766845 w 806349"/>
              <a:gd name="connsiteY613" fmla="*/ 886852 h 1339632"/>
              <a:gd name="connsiteX614" fmla="*/ 753148 w 806349"/>
              <a:gd name="connsiteY614" fmla="*/ 893700 h 1339632"/>
              <a:gd name="connsiteX615" fmla="*/ 748868 w 806349"/>
              <a:gd name="connsiteY615" fmla="*/ 896268 h 1339632"/>
              <a:gd name="connsiteX616" fmla="*/ 730896 w 806349"/>
              <a:gd name="connsiteY616" fmla="*/ 909108 h 1339632"/>
              <a:gd name="connsiteX617" fmla="*/ 716342 w 806349"/>
              <a:gd name="connsiteY617" fmla="*/ 921947 h 1339632"/>
              <a:gd name="connsiteX618" fmla="*/ 713776 w 806349"/>
              <a:gd name="connsiteY618" fmla="*/ 924516 h 1339632"/>
              <a:gd name="connsiteX619" fmla="*/ 713776 w 806349"/>
              <a:gd name="connsiteY619" fmla="*/ 925372 h 1339632"/>
              <a:gd name="connsiteX620" fmla="*/ 713776 w 806349"/>
              <a:gd name="connsiteY620" fmla="*/ 927084 h 1339632"/>
              <a:gd name="connsiteX621" fmla="*/ 713776 w 806349"/>
              <a:gd name="connsiteY621" fmla="*/ 927940 h 1339632"/>
              <a:gd name="connsiteX622" fmla="*/ 713776 w 806349"/>
              <a:gd name="connsiteY622" fmla="*/ 928796 h 1339632"/>
              <a:gd name="connsiteX623" fmla="*/ 720622 w 806349"/>
              <a:gd name="connsiteY623" fmla="*/ 934787 h 1339632"/>
              <a:gd name="connsiteX624" fmla="*/ 726616 w 806349"/>
              <a:gd name="connsiteY624" fmla="*/ 943347 h 1339632"/>
              <a:gd name="connsiteX625" fmla="*/ 727468 w 806349"/>
              <a:gd name="connsiteY625" fmla="*/ 945060 h 1339632"/>
              <a:gd name="connsiteX626" fmla="*/ 727468 w 806349"/>
              <a:gd name="connsiteY626" fmla="*/ 945916 h 1339632"/>
              <a:gd name="connsiteX627" fmla="*/ 727468 w 806349"/>
              <a:gd name="connsiteY627" fmla="*/ 946772 h 1339632"/>
              <a:gd name="connsiteX628" fmla="*/ 727468 w 806349"/>
              <a:gd name="connsiteY628" fmla="*/ 947627 h 1339632"/>
              <a:gd name="connsiteX629" fmla="*/ 727468 w 806349"/>
              <a:gd name="connsiteY629" fmla="*/ 948484 h 1339632"/>
              <a:gd name="connsiteX630" fmla="*/ 724902 w 806349"/>
              <a:gd name="connsiteY630" fmla="*/ 949340 h 1339632"/>
              <a:gd name="connsiteX631" fmla="*/ 723188 w 806349"/>
              <a:gd name="connsiteY631" fmla="*/ 950196 h 1339632"/>
              <a:gd name="connsiteX632" fmla="*/ 718908 w 806349"/>
              <a:gd name="connsiteY632" fmla="*/ 951051 h 1339632"/>
              <a:gd name="connsiteX633" fmla="*/ 713776 w 806349"/>
              <a:gd name="connsiteY633" fmla="*/ 952764 h 1339632"/>
              <a:gd name="connsiteX634" fmla="*/ 708639 w 806349"/>
              <a:gd name="connsiteY634" fmla="*/ 955331 h 1339632"/>
              <a:gd name="connsiteX635" fmla="*/ 706925 w 806349"/>
              <a:gd name="connsiteY635" fmla="*/ 957044 h 1339632"/>
              <a:gd name="connsiteX636" fmla="*/ 705216 w 806349"/>
              <a:gd name="connsiteY636" fmla="*/ 958756 h 1339632"/>
              <a:gd name="connsiteX637" fmla="*/ 704359 w 806349"/>
              <a:gd name="connsiteY637" fmla="*/ 959611 h 1339632"/>
              <a:gd name="connsiteX638" fmla="*/ 701788 w 806349"/>
              <a:gd name="connsiteY638" fmla="*/ 964747 h 1339632"/>
              <a:gd name="connsiteX639" fmla="*/ 696656 w 806349"/>
              <a:gd name="connsiteY639" fmla="*/ 975876 h 1339632"/>
              <a:gd name="connsiteX640" fmla="*/ 695799 w 806349"/>
              <a:gd name="connsiteY640" fmla="*/ 978444 h 1339632"/>
              <a:gd name="connsiteX641" fmla="*/ 694085 w 806349"/>
              <a:gd name="connsiteY641" fmla="*/ 982724 h 1339632"/>
              <a:gd name="connsiteX642" fmla="*/ 693228 w 806349"/>
              <a:gd name="connsiteY642" fmla="*/ 985291 h 1339632"/>
              <a:gd name="connsiteX643" fmla="*/ 691519 w 806349"/>
              <a:gd name="connsiteY643" fmla="*/ 990427 h 1339632"/>
              <a:gd name="connsiteX644" fmla="*/ 689805 w 806349"/>
              <a:gd name="connsiteY644" fmla="*/ 993851 h 1339632"/>
              <a:gd name="connsiteX645" fmla="*/ 687239 w 806349"/>
              <a:gd name="connsiteY645" fmla="*/ 996420 h 1339632"/>
              <a:gd name="connsiteX646" fmla="*/ 685525 w 806349"/>
              <a:gd name="connsiteY646" fmla="*/ 997275 h 1339632"/>
              <a:gd name="connsiteX647" fmla="*/ 683816 w 806349"/>
              <a:gd name="connsiteY647" fmla="*/ 998131 h 1339632"/>
              <a:gd name="connsiteX648" fmla="*/ 680389 w 806349"/>
              <a:gd name="connsiteY648" fmla="*/ 999844 h 1339632"/>
              <a:gd name="connsiteX649" fmla="*/ 678679 w 806349"/>
              <a:gd name="connsiteY649" fmla="*/ 1000700 h 1339632"/>
              <a:gd name="connsiteX650" fmla="*/ 676965 w 806349"/>
              <a:gd name="connsiteY650" fmla="*/ 1003267 h 1339632"/>
              <a:gd name="connsiteX651" fmla="*/ 674399 w 806349"/>
              <a:gd name="connsiteY651" fmla="*/ 1008404 h 1339632"/>
              <a:gd name="connsiteX652" fmla="*/ 673542 w 806349"/>
              <a:gd name="connsiteY652" fmla="*/ 1010971 h 1339632"/>
              <a:gd name="connsiteX653" fmla="*/ 671829 w 806349"/>
              <a:gd name="connsiteY653" fmla="*/ 1015251 h 1339632"/>
              <a:gd name="connsiteX654" fmla="*/ 671829 w 806349"/>
              <a:gd name="connsiteY654" fmla="*/ 1017820 h 1339632"/>
              <a:gd name="connsiteX655" fmla="*/ 671829 w 806349"/>
              <a:gd name="connsiteY655" fmla="*/ 1020387 h 1339632"/>
              <a:gd name="connsiteX656" fmla="*/ 671829 w 806349"/>
              <a:gd name="connsiteY656" fmla="*/ 1021244 h 1339632"/>
              <a:gd name="connsiteX657" fmla="*/ 672685 w 806349"/>
              <a:gd name="connsiteY657" fmla="*/ 1023811 h 1339632"/>
              <a:gd name="connsiteX658" fmla="*/ 673542 w 806349"/>
              <a:gd name="connsiteY658" fmla="*/ 1025524 h 1339632"/>
              <a:gd name="connsiteX659" fmla="*/ 674399 w 806349"/>
              <a:gd name="connsiteY659" fmla="*/ 1027235 h 1339632"/>
              <a:gd name="connsiteX660" fmla="*/ 688948 w 806349"/>
              <a:gd name="connsiteY660" fmla="*/ 1043499 h 1339632"/>
              <a:gd name="connsiteX661" fmla="*/ 691519 w 806349"/>
              <a:gd name="connsiteY661" fmla="*/ 1046067 h 1339632"/>
              <a:gd name="connsiteX662" fmla="*/ 693228 w 806349"/>
              <a:gd name="connsiteY662" fmla="*/ 1046924 h 1339632"/>
              <a:gd name="connsiteX663" fmla="*/ 694942 w 806349"/>
              <a:gd name="connsiteY663" fmla="*/ 1047779 h 1339632"/>
              <a:gd name="connsiteX664" fmla="*/ 705216 w 806349"/>
              <a:gd name="connsiteY664" fmla="*/ 1049491 h 1339632"/>
              <a:gd name="connsiteX665" fmla="*/ 715485 w 806349"/>
              <a:gd name="connsiteY665" fmla="*/ 1051204 h 1339632"/>
              <a:gd name="connsiteX666" fmla="*/ 719765 w 806349"/>
              <a:gd name="connsiteY666" fmla="*/ 1052059 h 1339632"/>
              <a:gd name="connsiteX667" fmla="*/ 722336 w 806349"/>
              <a:gd name="connsiteY667" fmla="*/ 1052915 h 1339632"/>
              <a:gd name="connsiteX668" fmla="*/ 730896 w 806349"/>
              <a:gd name="connsiteY668" fmla="*/ 1055484 h 1339632"/>
              <a:gd name="connsiteX669" fmla="*/ 736028 w 806349"/>
              <a:gd name="connsiteY669" fmla="*/ 1057195 h 1339632"/>
              <a:gd name="connsiteX670" fmla="*/ 741165 w 806349"/>
              <a:gd name="connsiteY670" fmla="*/ 1059764 h 1339632"/>
              <a:gd name="connsiteX671" fmla="*/ 742879 w 806349"/>
              <a:gd name="connsiteY671" fmla="*/ 1060619 h 1339632"/>
              <a:gd name="connsiteX672" fmla="*/ 746302 w 806349"/>
              <a:gd name="connsiteY672" fmla="*/ 1062331 h 1339632"/>
              <a:gd name="connsiteX673" fmla="*/ 749725 w 806349"/>
              <a:gd name="connsiteY673" fmla="*/ 1064899 h 1339632"/>
              <a:gd name="connsiteX674" fmla="*/ 751439 w 806349"/>
              <a:gd name="connsiteY674" fmla="*/ 1065755 h 1339632"/>
              <a:gd name="connsiteX675" fmla="*/ 751439 w 806349"/>
              <a:gd name="connsiteY675" fmla="*/ 1066611 h 1339632"/>
              <a:gd name="connsiteX676" fmla="*/ 751439 w 806349"/>
              <a:gd name="connsiteY676" fmla="*/ 1067467 h 1339632"/>
              <a:gd name="connsiteX677" fmla="*/ 751439 w 806349"/>
              <a:gd name="connsiteY677" fmla="*/ 1069179 h 1339632"/>
              <a:gd name="connsiteX678" fmla="*/ 751439 w 806349"/>
              <a:gd name="connsiteY678" fmla="*/ 1072603 h 1339632"/>
              <a:gd name="connsiteX679" fmla="*/ 751439 w 806349"/>
              <a:gd name="connsiteY679" fmla="*/ 1073459 h 1339632"/>
              <a:gd name="connsiteX680" fmla="*/ 751439 w 806349"/>
              <a:gd name="connsiteY680" fmla="*/ 1074315 h 1339632"/>
              <a:gd name="connsiteX681" fmla="*/ 750582 w 806349"/>
              <a:gd name="connsiteY681" fmla="*/ 1075171 h 1339632"/>
              <a:gd name="connsiteX682" fmla="*/ 746302 w 806349"/>
              <a:gd name="connsiteY682" fmla="*/ 1077739 h 1339632"/>
              <a:gd name="connsiteX683" fmla="*/ 744588 w 806349"/>
              <a:gd name="connsiteY683" fmla="*/ 1078595 h 1339632"/>
              <a:gd name="connsiteX684" fmla="*/ 739456 w 806349"/>
              <a:gd name="connsiteY684" fmla="*/ 1080307 h 1339632"/>
              <a:gd name="connsiteX685" fmla="*/ 736028 w 806349"/>
              <a:gd name="connsiteY685" fmla="*/ 1081163 h 1339632"/>
              <a:gd name="connsiteX686" fmla="*/ 733462 w 806349"/>
              <a:gd name="connsiteY686" fmla="*/ 1082019 h 1339632"/>
              <a:gd name="connsiteX687" fmla="*/ 729182 w 806349"/>
              <a:gd name="connsiteY687" fmla="*/ 1083731 h 1339632"/>
              <a:gd name="connsiteX688" fmla="*/ 724902 w 806349"/>
              <a:gd name="connsiteY688" fmla="*/ 1086299 h 1339632"/>
              <a:gd name="connsiteX689" fmla="*/ 724045 w 806349"/>
              <a:gd name="connsiteY689" fmla="*/ 1087155 h 1339632"/>
              <a:gd name="connsiteX690" fmla="*/ 722336 w 806349"/>
              <a:gd name="connsiteY690" fmla="*/ 1088011 h 1339632"/>
              <a:gd name="connsiteX691" fmla="*/ 721479 w 806349"/>
              <a:gd name="connsiteY691" fmla="*/ 1089723 h 1339632"/>
              <a:gd name="connsiteX692" fmla="*/ 721479 w 806349"/>
              <a:gd name="connsiteY692" fmla="*/ 1090579 h 1339632"/>
              <a:gd name="connsiteX693" fmla="*/ 721479 w 806349"/>
              <a:gd name="connsiteY693" fmla="*/ 1091435 h 1339632"/>
              <a:gd name="connsiteX694" fmla="*/ 720622 w 806349"/>
              <a:gd name="connsiteY694" fmla="*/ 1094003 h 1339632"/>
              <a:gd name="connsiteX695" fmla="*/ 720622 w 806349"/>
              <a:gd name="connsiteY695" fmla="*/ 1097426 h 1339632"/>
              <a:gd name="connsiteX696" fmla="*/ 720622 w 806349"/>
              <a:gd name="connsiteY696" fmla="*/ 1101706 h 1339632"/>
              <a:gd name="connsiteX697" fmla="*/ 720622 w 806349"/>
              <a:gd name="connsiteY697" fmla="*/ 1103419 h 1339632"/>
              <a:gd name="connsiteX698" fmla="*/ 721479 w 806349"/>
              <a:gd name="connsiteY698" fmla="*/ 1105131 h 1339632"/>
              <a:gd name="connsiteX699" fmla="*/ 722336 w 806349"/>
              <a:gd name="connsiteY699" fmla="*/ 1105986 h 1339632"/>
              <a:gd name="connsiteX700" fmla="*/ 723188 w 806349"/>
              <a:gd name="connsiteY700" fmla="*/ 1105986 h 1339632"/>
              <a:gd name="connsiteX701" fmla="*/ 724045 w 806349"/>
              <a:gd name="connsiteY701" fmla="*/ 1105986 h 1339632"/>
              <a:gd name="connsiteX702" fmla="*/ 726616 w 806349"/>
              <a:gd name="connsiteY702" fmla="*/ 1105131 h 1339632"/>
              <a:gd name="connsiteX703" fmla="*/ 729182 w 806349"/>
              <a:gd name="connsiteY703" fmla="*/ 1104275 h 1339632"/>
              <a:gd name="connsiteX704" fmla="*/ 731748 w 806349"/>
              <a:gd name="connsiteY704" fmla="*/ 1103419 h 1339632"/>
              <a:gd name="connsiteX705" fmla="*/ 734319 w 806349"/>
              <a:gd name="connsiteY705" fmla="*/ 1103419 h 1339632"/>
              <a:gd name="connsiteX706" fmla="*/ 735176 w 806349"/>
              <a:gd name="connsiteY706" fmla="*/ 1103419 h 1339632"/>
              <a:gd name="connsiteX707" fmla="*/ 737742 w 806349"/>
              <a:gd name="connsiteY707" fmla="*/ 1103419 h 1339632"/>
              <a:gd name="connsiteX708" fmla="*/ 739456 w 806349"/>
              <a:gd name="connsiteY708" fmla="*/ 1104275 h 1339632"/>
              <a:gd name="connsiteX709" fmla="*/ 743735 w 806349"/>
              <a:gd name="connsiteY709" fmla="*/ 1105986 h 1339632"/>
              <a:gd name="connsiteX710" fmla="*/ 746302 w 806349"/>
              <a:gd name="connsiteY710" fmla="*/ 1107699 h 1339632"/>
              <a:gd name="connsiteX711" fmla="*/ 748868 w 806349"/>
              <a:gd name="connsiteY711" fmla="*/ 1109411 h 1339632"/>
              <a:gd name="connsiteX712" fmla="*/ 750582 w 806349"/>
              <a:gd name="connsiteY712" fmla="*/ 1111123 h 1339632"/>
              <a:gd name="connsiteX713" fmla="*/ 752295 w 806349"/>
              <a:gd name="connsiteY713" fmla="*/ 1113691 h 1339632"/>
              <a:gd name="connsiteX714" fmla="*/ 754862 w 806349"/>
              <a:gd name="connsiteY714" fmla="*/ 1117971 h 1339632"/>
              <a:gd name="connsiteX715" fmla="*/ 754862 w 806349"/>
              <a:gd name="connsiteY715" fmla="*/ 1118826 h 1339632"/>
              <a:gd name="connsiteX716" fmla="*/ 754862 w 806349"/>
              <a:gd name="connsiteY716" fmla="*/ 1119683 h 1339632"/>
              <a:gd name="connsiteX717" fmla="*/ 754005 w 806349"/>
              <a:gd name="connsiteY717" fmla="*/ 1120539 h 1339632"/>
              <a:gd name="connsiteX718" fmla="*/ 745445 w 806349"/>
              <a:gd name="connsiteY718" fmla="*/ 1126531 h 1339632"/>
              <a:gd name="connsiteX719" fmla="*/ 743735 w 806349"/>
              <a:gd name="connsiteY719" fmla="*/ 1127386 h 1339632"/>
              <a:gd name="connsiteX720" fmla="*/ 740308 w 806349"/>
              <a:gd name="connsiteY720" fmla="*/ 1128243 h 1339632"/>
              <a:gd name="connsiteX721" fmla="*/ 736885 w 806349"/>
              <a:gd name="connsiteY721" fmla="*/ 1129099 h 1339632"/>
              <a:gd name="connsiteX722" fmla="*/ 733462 w 806349"/>
              <a:gd name="connsiteY722" fmla="*/ 1130811 h 1339632"/>
              <a:gd name="connsiteX723" fmla="*/ 730896 w 806349"/>
              <a:gd name="connsiteY723" fmla="*/ 1132523 h 1339632"/>
              <a:gd name="connsiteX724" fmla="*/ 712062 w 806349"/>
              <a:gd name="connsiteY724" fmla="*/ 1147930 h 1339632"/>
              <a:gd name="connsiteX725" fmla="*/ 711205 w 806349"/>
              <a:gd name="connsiteY725" fmla="*/ 1148786 h 1339632"/>
              <a:gd name="connsiteX726" fmla="*/ 710348 w 806349"/>
              <a:gd name="connsiteY726" fmla="*/ 1151355 h 1339632"/>
              <a:gd name="connsiteX727" fmla="*/ 709496 w 806349"/>
              <a:gd name="connsiteY727" fmla="*/ 1157346 h 1339632"/>
              <a:gd name="connsiteX728" fmla="*/ 709496 w 806349"/>
              <a:gd name="connsiteY728" fmla="*/ 1174466 h 1339632"/>
              <a:gd name="connsiteX729" fmla="*/ 709496 w 806349"/>
              <a:gd name="connsiteY729" fmla="*/ 1187306 h 1339632"/>
              <a:gd name="connsiteX730" fmla="*/ 711205 w 806349"/>
              <a:gd name="connsiteY730" fmla="*/ 1195866 h 1339632"/>
              <a:gd name="connsiteX731" fmla="*/ 711205 w 806349"/>
              <a:gd name="connsiteY731" fmla="*/ 1197579 h 1339632"/>
              <a:gd name="connsiteX732" fmla="*/ 712062 w 806349"/>
              <a:gd name="connsiteY732" fmla="*/ 1199290 h 1339632"/>
              <a:gd name="connsiteX733" fmla="*/ 713776 w 806349"/>
              <a:gd name="connsiteY733" fmla="*/ 1201859 h 1339632"/>
              <a:gd name="connsiteX734" fmla="*/ 714628 w 806349"/>
              <a:gd name="connsiteY734" fmla="*/ 1202714 h 1339632"/>
              <a:gd name="connsiteX735" fmla="*/ 716342 w 806349"/>
              <a:gd name="connsiteY735" fmla="*/ 1204426 h 1339632"/>
              <a:gd name="connsiteX736" fmla="*/ 721479 w 806349"/>
              <a:gd name="connsiteY736" fmla="*/ 1206994 h 1339632"/>
              <a:gd name="connsiteX737" fmla="*/ 722336 w 806349"/>
              <a:gd name="connsiteY737" fmla="*/ 1206994 h 1339632"/>
              <a:gd name="connsiteX738" fmla="*/ 726616 w 806349"/>
              <a:gd name="connsiteY738" fmla="*/ 1207850 h 1339632"/>
              <a:gd name="connsiteX739" fmla="*/ 732605 w 806349"/>
              <a:gd name="connsiteY739" fmla="*/ 1209563 h 1339632"/>
              <a:gd name="connsiteX740" fmla="*/ 734319 w 806349"/>
              <a:gd name="connsiteY740" fmla="*/ 1210418 h 1339632"/>
              <a:gd name="connsiteX741" fmla="*/ 736885 w 806349"/>
              <a:gd name="connsiteY741" fmla="*/ 1212130 h 1339632"/>
              <a:gd name="connsiteX742" fmla="*/ 737742 w 806349"/>
              <a:gd name="connsiteY742" fmla="*/ 1212986 h 1339632"/>
              <a:gd name="connsiteX743" fmla="*/ 738599 w 806349"/>
              <a:gd name="connsiteY743" fmla="*/ 1214698 h 1339632"/>
              <a:gd name="connsiteX744" fmla="*/ 739456 w 806349"/>
              <a:gd name="connsiteY744" fmla="*/ 1216410 h 1339632"/>
              <a:gd name="connsiteX745" fmla="*/ 739456 w 806349"/>
              <a:gd name="connsiteY745" fmla="*/ 1219834 h 1339632"/>
              <a:gd name="connsiteX746" fmla="*/ 739456 w 806349"/>
              <a:gd name="connsiteY746" fmla="*/ 1229250 h 1339632"/>
              <a:gd name="connsiteX747" fmla="*/ 739456 w 806349"/>
              <a:gd name="connsiteY747" fmla="*/ 1232674 h 1339632"/>
              <a:gd name="connsiteX748" fmla="*/ 738599 w 806349"/>
              <a:gd name="connsiteY748" fmla="*/ 1235243 h 1339632"/>
              <a:gd name="connsiteX749" fmla="*/ 737742 w 806349"/>
              <a:gd name="connsiteY749" fmla="*/ 1236098 h 1339632"/>
              <a:gd name="connsiteX750" fmla="*/ 736885 w 806349"/>
              <a:gd name="connsiteY750" fmla="*/ 1236954 h 1339632"/>
              <a:gd name="connsiteX751" fmla="*/ 734319 w 806349"/>
              <a:gd name="connsiteY751" fmla="*/ 1241234 h 1339632"/>
              <a:gd name="connsiteX752" fmla="*/ 731748 w 806349"/>
              <a:gd name="connsiteY752" fmla="*/ 1244658 h 1339632"/>
              <a:gd name="connsiteX753" fmla="*/ 730039 w 806349"/>
              <a:gd name="connsiteY753" fmla="*/ 1247226 h 1339632"/>
              <a:gd name="connsiteX754" fmla="*/ 727468 w 806349"/>
              <a:gd name="connsiteY754" fmla="*/ 1251506 h 1339632"/>
              <a:gd name="connsiteX755" fmla="*/ 726616 w 806349"/>
              <a:gd name="connsiteY755" fmla="*/ 1253218 h 1339632"/>
              <a:gd name="connsiteX756" fmla="*/ 724902 w 806349"/>
              <a:gd name="connsiteY756" fmla="*/ 1256642 h 1339632"/>
              <a:gd name="connsiteX757" fmla="*/ 724045 w 806349"/>
              <a:gd name="connsiteY757" fmla="*/ 1259210 h 1339632"/>
              <a:gd name="connsiteX758" fmla="*/ 724045 w 806349"/>
              <a:gd name="connsiteY758" fmla="*/ 1260066 h 1339632"/>
              <a:gd name="connsiteX759" fmla="*/ 724045 w 806349"/>
              <a:gd name="connsiteY759" fmla="*/ 1264346 h 1339632"/>
              <a:gd name="connsiteX760" fmla="*/ 724902 w 806349"/>
              <a:gd name="connsiteY760" fmla="*/ 1266058 h 1339632"/>
              <a:gd name="connsiteX761" fmla="*/ 724902 w 806349"/>
              <a:gd name="connsiteY761" fmla="*/ 1266058 h 1339632"/>
              <a:gd name="connsiteX762" fmla="*/ 698365 w 806349"/>
              <a:gd name="connsiteY762" fmla="*/ 1263490 h 1339632"/>
              <a:gd name="connsiteX763" fmla="*/ 698365 w 806349"/>
              <a:gd name="connsiteY763" fmla="*/ 1263490 h 13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806349" h="1339632">
                <a:moveTo>
                  <a:pt x="698365" y="1263490"/>
                </a:moveTo>
                <a:lnTo>
                  <a:pt x="673542" y="1268626"/>
                </a:lnTo>
                <a:lnTo>
                  <a:pt x="655565" y="1282322"/>
                </a:lnTo>
                <a:lnTo>
                  <a:pt x="629029" y="1293450"/>
                </a:lnTo>
                <a:lnTo>
                  <a:pt x="621326" y="1294305"/>
                </a:lnTo>
                <a:lnTo>
                  <a:pt x="612766" y="1293450"/>
                </a:lnTo>
                <a:lnTo>
                  <a:pt x="565686" y="1303722"/>
                </a:lnTo>
                <a:lnTo>
                  <a:pt x="539149" y="1325122"/>
                </a:lnTo>
                <a:lnTo>
                  <a:pt x="520320" y="1334538"/>
                </a:lnTo>
                <a:lnTo>
                  <a:pt x="516040" y="1331969"/>
                </a:lnTo>
                <a:lnTo>
                  <a:pt x="510903" y="1322554"/>
                </a:lnTo>
                <a:lnTo>
                  <a:pt x="500629" y="1304578"/>
                </a:lnTo>
                <a:lnTo>
                  <a:pt x="494640" y="1304578"/>
                </a:lnTo>
                <a:lnTo>
                  <a:pt x="491217" y="1320842"/>
                </a:lnTo>
                <a:lnTo>
                  <a:pt x="489503" y="1337962"/>
                </a:lnTo>
                <a:lnTo>
                  <a:pt x="482657" y="1338818"/>
                </a:lnTo>
                <a:lnTo>
                  <a:pt x="447560" y="1331969"/>
                </a:lnTo>
                <a:lnTo>
                  <a:pt x="415030" y="1317418"/>
                </a:lnTo>
                <a:lnTo>
                  <a:pt x="421024" y="1301154"/>
                </a:lnTo>
                <a:lnTo>
                  <a:pt x="418457" y="1293450"/>
                </a:lnTo>
                <a:lnTo>
                  <a:pt x="408184" y="1293450"/>
                </a:lnTo>
                <a:lnTo>
                  <a:pt x="371378" y="1298585"/>
                </a:lnTo>
                <a:lnTo>
                  <a:pt x="350830" y="1295162"/>
                </a:lnTo>
                <a:lnTo>
                  <a:pt x="343127" y="1295162"/>
                </a:lnTo>
                <a:lnTo>
                  <a:pt x="337138" y="1301154"/>
                </a:lnTo>
                <a:lnTo>
                  <a:pt x="333710" y="1311425"/>
                </a:lnTo>
                <a:lnTo>
                  <a:pt x="326007" y="1319129"/>
                </a:lnTo>
                <a:lnTo>
                  <a:pt x="314024" y="1318274"/>
                </a:lnTo>
                <a:lnTo>
                  <a:pt x="307178" y="1286602"/>
                </a:lnTo>
                <a:lnTo>
                  <a:pt x="296047" y="1248938"/>
                </a:lnTo>
                <a:lnTo>
                  <a:pt x="284921" y="1229250"/>
                </a:lnTo>
                <a:lnTo>
                  <a:pt x="272938" y="1215554"/>
                </a:lnTo>
                <a:lnTo>
                  <a:pt x="260951" y="1225826"/>
                </a:lnTo>
                <a:lnTo>
                  <a:pt x="245545" y="1250650"/>
                </a:lnTo>
                <a:lnTo>
                  <a:pt x="231848" y="1295162"/>
                </a:lnTo>
                <a:lnTo>
                  <a:pt x="228425" y="1311425"/>
                </a:lnTo>
                <a:lnTo>
                  <a:pt x="221578" y="1313994"/>
                </a:lnTo>
                <a:lnTo>
                  <a:pt x="178779" y="1299442"/>
                </a:lnTo>
                <a:lnTo>
                  <a:pt x="146248" y="1282322"/>
                </a:lnTo>
                <a:lnTo>
                  <a:pt x="129985" y="1279754"/>
                </a:lnTo>
                <a:lnTo>
                  <a:pt x="105162" y="1278042"/>
                </a:lnTo>
                <a:lnTo>
                  <a:pt x="82049" y="1267770"/>
                </a:lnTo>
                <a:lnTo>
                  <a:pt x="57226" y="1263490"/>
                </a:lnTo>
                <a:lnTo>
                  <a:pt x="62362" y="1239523"/>
                </a:lnTo>
                <a:lnTo>
                  <a:pt x="75202" y="1219834"/>
                </a:lnTo>
                <a:lnTo>
                  <a:pt x="75202" y="1202714"/>
                </a:lnTo>
                <a:lnTo>
                  <a:pt x="70922" y="1204426"/>
                </a:lnTo>
                <a:lnTo>
                  <a:pt x="68352" y="1206994"/>
                </a:lnTo>
                <a:lnTo>
                  <a:pt x="50379" y="1227538"/>
                </a:lnTo>
                <a:lnTo>
                  <a:pt x="43529" y="1240378"/>
                </a:lnTo>
                <a:lnTo>
                  <a:pt x="42672" y="1244658"/>
                </a:lnTo>
                <a:lnTo>
                  <a:pt x="41819" y="1250650"/>
                </a:lnTo>
                <a:lnTo>
                  <a:pt x="41819" y="1260066"/>
                </a:lnTo>
                <a:lnTo>
                  <a:pt x="38392" y="1264346"/>
                </a:lnTo>
                <a:lnTo>
                  <a:pt x="29832" y="1264346"/>
                </a:lnTo>
                <a:lnTo>
                  <a:pt x="25552" y="1262634"/>
                </a:lnTo>
                <a:lnTo>
                  <a:pt x="19563" y="1259210"/>
                </a:lnTo>
                <a:lnTo>
                  <a:pt x="18706" y="1259210"/>
                </a:lnTo>
                <a:lnTo>
                  <a:pt x="16140" y="1252362"/>
                </a:lnTo>
                <a:lnTo>
                  <a:pt x="8432" y="1224970"/>
                </a:lnTo>
                <a:lnTo>
                  <a:pt x="11860" y="1212986"/>
                </a:lnTo>
                <a:lnTo>
                  <a:pt x="16140" y="1198434"/>
                </a:lnTo>
                <a:lnTo>
                  <a:pt x="16140" y="1197579"/>
                </a:lnTo>
                <a:lnTo>
                  <a:pt x="16140" y="1195010"/>
                </a:lnTo>
                <a:lnTo>
                  <a:pt x="15283" y="1186450"/>
                </a:lnTo>
                <a:lnTo>
                  <a:pt x="15283" y="1182170"/>
                </a:lnTo>
                <a:lnTo>
                  <a:pt x="14426" y="1174466"/>
                </a:lnTo>
                <a:lnTo>
                  <a:pt x="12712" y="1165906"/>
                </a:lnTo>
                <a:lnTo>
                  <a:pt x="11860" y="1164195"/>
                </a:lnTo>
                <a:lnTo>
                  <a:pt x="11003" y="1163339"/>
                </a:lnTo>
                <a:lnTo>
                  <a:pt x="11003" y="1162483"/>
                </a:lnTo>
                <a:lnTo>
                  <a:pt x="10146" y="1162483"/>
                </a:lnTo>
                <a:lnTo>
                  <a:pt x="9289" y="1162483"/>
                </a:lnTo>
                <a:lnTo>
                  <a:pt x="8432" y="1162483"/>
                </a:lnTo>
                <a:lnTo>
                  <a:pt x="7580" y="1159915"/>
                </a:lnTo>
                <a:lnTo>
                  <a:pt x="6723" y="1158203"/>
                </a:lnTo>
                <a:lnTo>
                  <a:pt x="6723" y="1157346"/>
                </a:lnTo>
                <a:lnTo>
                  <a:pt x="6723" y="1144506"/>
                </a:lnTo>
                <a:lnTo>
                  <a:pt x="6723" y="1142795"/>
                </a:lnTo>
                <a:lnTo>
                  <a:pt x="6723" y="1141083"/>
                </a:lnTo>
                <a:lnTo>
                  <a:pt x="11860" y="1111123"/>
                </a:lnTo>
                <a:lnTo>
                  <a:pt x="11860" y="1108555"/>
                </a:lnTo>
                <a:lnTo>
                  <a:pt x="11860" y="1107699"/>
                </a:lnTo>
                <a:lnTo>
                  <a:pt x="11003" y="1106843"/>
                </a:lnTo>
                <a:lnTo>
                  <a:pt x="10146" y="1106843"/>
                </a:lnTo>
                <a:lnTo>
                  <a:pt x="9289" y="1106843"/>
                </a:lnTo>
                <a:lnTo>
                  <a:pt x="5866" y="1099995"/>
                </a:lnTo>
                <a:lnTo>
                  <a:pt x="-128" y="1086299"/>
                </a:lnTo>
                <a:lnTo>
                  <a:pt x="-128" y="1081163"/>
                </a:lnTo>
                <a:lnTo>
                  <a:pt x="-128" y="1080307"/>
                </a:lnTo>
                <a:lnTo>
                  <a:pt x="2443" y="1077739"/>
                </a:lnTo>
                <a:lnTo>
                  <a:pt x="6723" y="1073459"/>
                </a:lnTo>
                <a:lnTo>
                  <a:pt x="8432" y="1072603"/>
                </a:lnTo>
                <a:lnTo>
                  <a:pt x="9289" y="1071747"/>
                </a:lnTo>
                <a:lnTo>
                  <a:pt x="9289" y="1070891"/>
                </a:lnTo>
                <a:lnTo>
                  <a:pt x="10146" y="1069179"/>
                </a:lnTo>
                <a:lnTo>
                  <a:pt x="11003" y="1063187"/>
                </a:lnTo>
                <a:lnTo>
                  <a:pt x="11003" y="1062331"/>
                </a:lnTo>
                <a:lnTo>
                  <a:pt x="11003" y="1061475"/>
                </a:lnTo>
                <a:lnTo>
                  <a:pt x="11003" y="1060619"/>
                </a:lnTo>
                <a:lnTo>
                  <a:pt x="11003" y="1059764"/>
                </a:lnTo>
                <a:lnTo>
                  <a:pt x="9289" y="1058051"/>
                </a:lnTo>
                <a:lnTo>
                  <a:pt x="5866" y="1056339"/>
                </a:lnTo>
                <a:lnTo>
                  <a:pt x="2443" y="1054627"/>
                </a:lnTo>
                <a:lnTo>
                  <a:pt x="729" y="1053771"/>
                </a:lnTo>
                <a:lnTo>
                  <a:pt x="-1837" y="1049491"/>
                </a:lnTo>
                <a:lnTo>
                  <a:pt x="-2694" y="1047779"/>
                </a:lnTo>
                <a:lnTo>
                  <a:pt x="-2694" y="1046924"/>
                </a:lnTo>
                <a:lnTo>
                  <a:pt x="-3551" y="1045211"/>
                </a:lnTo>
                <a:lnTo>
                  <a:pt x="-3551" y="1039219"/>
                </a:lnTo>
                <a:lnTo>
                  <a:pt x="-3551" y="1038364"/>
                </a:lnTo>
                <a:lnTo>
                  <a:pt x="-980" y="1028091"/>
                </a:lnTo>
                <a:lnTo>
                  <a:pt x="-980" y="1027235"/>
                </a:lnTo>
                <a:lnTo>
                  <a:pt x="1586" y="1020387"/>
                </a:lnTo>
                <a:lnTo>
                  <a:pt x="4152" y="1012684"/>
                </a:lnTo>
                <a:lnTo>
                  <a:pt x="10146" y="997275"/>
                </a:lnTo>
                <a:lnTo>
                  <a:pt x="16140" y="977587"/>
                </a:lnTo>
                <a:lnTo>
                  <a:pt x="16140" y="961324"/>
                </a:lnTo>
                <a:lnTo>
                  <a:pt x="16140" y="946772"/>
                </a:lnTo>
                <a:lnTo>
                  <a:pt x="17849" y="930507"/>
                </a:lnTo>
                <a:lnTo>
                  <a:pt x="21272" y="916812"/>
                </a:lnTo>
                <a:lnTo>
                  <a:pt x="27266" y="898836"/>
                </a:lnTo>
                <a:lnTo>
                  <a:pt x="28123" y="897980"/>
                </a:lnTo>
                <a:lnTo>
                  <a:pt x="31546" y="891132"/>
                </a:lnTo>
                <a:lnTo>
                  <a:pt x="35826" y="878292"/>
                </a:lnTo>
                <a:lnTo>
                  <a:pt x="40106" y="862028"/>
                </a:lnTo>
                <a:lnTo>
                  <a:pt x="42672" y="860316"/>
                </a:lnTo>
                <a:lnTo>
                  <a:pt x="44386" y="858605"/>
                </a:lnTo>
                <a:lnTo>
                  <a:pt x="46099" y="856892"/>
                </a:lnTo>
                <a:lnTo>
                  <a:pt x="47809" y="853468"/>
                </a:lnTo>
                <a:lnTo>
                  <a:pt x="47809" y="852612"/>
                </a:lnTo>
                <a:lnTo>
                  <a:pt x="48666" y="849188"/>
                </a:lnTo>
                <a:lnTo>
                  <a:pt x="51232" y="837205"/>
                </a:lnTo>
                <a:lnTo>
                  <a:pt x="51232" y="833781"/>
                </a:lnTo>
                <a:lnTo>
                  <a:pt x="50379" y="831212"/>
                </a:lnTo>
                <a:lnTo>
                  <a:pt x="50379" y="826932"/>
                </a:lnTo>
                <a:lnTo>
                  <a:pt x="50379" y="821796"/>
                </a:lnTo>
                <a:lnTo>
                  <a:pt x="52089" y="816661"/>
                </a:lnTo>
                <a:lnTo>
                  <a:pt x="52946" y="815805"/>
                </a:lnTo>
                <a:lnTo>
                  <a:pt x="57226" y="810668"/>
                </a:lnTo>
                <a:lnTo>
                  <a:pt x="58082" y="809812"/>
                </a:lnTo>
                <a:lnTo>
                  <a:pt x="59792" y="808956"/>
                </a:lnTo>
                <a:lnTo>
                  <a:pt x="60649" y="808101"/>
                </a:lnTo>
                <a:lnTo>
                  <a:pt x="61506" y="806388"/>
                </a:lnTo>
                <a:lnTo>
                  <a:pt x="62362" y="803821"/>
                </a:lnTo>
                <a:lnTo>
                  <a:pt x="64072" y="801252"/>
                </a:lnTo>
                <a:lnTo>
                  <a:pt x="65786" y="798685"/>
                </a:lnTo>
                <a:lnTo>
                  <a:pt x="66642" y="796972"/>
                </a:lnTo>
                <a:lnTo>
                  <a:pt x="67499" y="790125"/>
                </a:lnTo>
                <a:lnTo>
                  <a:pt x="70066" y="782421"/>
                </a:lnTo>
                <a:lnTo>
                  <a:pt x="72632" y="778141"/>
                </a:lnTo>
                <a:lnTo>
                  <a:pt x="76912" y="772148"/>
                </a:lnTo>
                <a:lnTo>
                  <a:pt x="81192" y="765301"/>
                </a:lnTo>
                <a:lnTo>
                  <a:pt x="90609" y="742188"/>
                </a:lnTo>
                <a:lnTo>
                  <a:pt x="93179" y="733628"/>
                </a:lnTo>
                <a:lnTo>
                  <a:pt x="97459" y="716509"/>
                </a:lnTo>
                <a:lnTo>
                  <a:pt x="98312" y="710517"/>
                </a:lnTo>
                <a:lnTo>
                  <a:pt x="99169" y="707949"/>
                </a:lnTo>
                <a:lnTo>
                  <a:pt x="100025" y="705381"/>
                </a:lnTo>
                <a:lnTo>
                  <a:pt x="105162" y="689117"/>
                </a:lnTo>
                <a:lnTo>
                  <a:pt x="106019" y="687406"/>
                </a:lnTo>
                <a:lnTo>
                  <a:pt x="110299" y="681413"/>
                </a:lnTo>
                <a:lnTo>
                  <a:pt x="118002" y="671997"/>
                </a:lnTo>
                <a:lnTo>
                  <a:pt x="122282" y="666861"/>
                </a:lnTo>
                <a:lnTo>
                  <a:pt x="123992" y="666006"/>
                </a:lnTo>
                <a:lnTo>
                  <a:pt x="124848" y="665149"/>
                </a:lnTo>
                <a:lnTo>
                  <a:pt x="126562" y="663437"/>
                </a:lnTo>
                <a:lnTo>
                  <a:pt x="129985" y="660013"/>
                </a:lnTo>
                <a:lnTo>
                  <a:pt x="142825" y="642893"/>
                </a:lnTo>
                <a:lnTo>
                  <a:pt x="143682" y="642037"/>
                </a:lnTo>
                <a:lnTo>
                  <a:pt x="148819" y="632622"/>
                </a:lnTo>
                <a:lnTo>
                  <a:pt x="151385" y="626629"/>
                </a:lnTo>
                <a:lnTo>
                  <a:pt x="153099" y="623206"/>
                </a:lnTo>
                <a:lnTo>
                  <a:pt x="153951" y="622349"/>
                </a:lnTo>
                <a:lnTo>
                  <a:pt x="166791" y="613789"/>
                </a:lnTo>
                <a:lnTo>
                  <a:pt x="167648" y="612933"/>
                </a:lnTo>
                <a:lnTo>
                  <a:pt x="168505" y="612933"/>
                </a:lnTo>
                <a:lnTo>
                  <a:pt x="176208" y="612078"/>
                </a:lnTo>
                <a:lnTo>
                  <a:pt x="177922" y="612078"/>
                </a:lnTo>
                <a:lnTo>
                  <a:pt x="179631" y="611222"/>
                </a:lnTo>
                <a:lnTo>
                  <a:pt x="180488" y="610366"/>
                </a:lnTo>
                <a:lnTo>
                  <a:pt x="186482" y="602662"/>
                </a:lnTo>
                <a:lnTo>
                  <a:pt x="195042" y="588109"/>
                </a:lnTo>
                <a:lnTo>
                  <a:pt x="195899" y="586398"/>
                </a:lnTo>
                <a:lnTo>
                  <a:pt x="196751" y="584686"/>
                </a:lnTo>
                <a:lnTo>
                  <a:pt x="195899" y="580406"/>
                </a:lnTo>
                <a:lnTo>
                  <a:pt x="195899" y="579549"/>
                </a:lnTo>
                <a:lnTo>
                  <a:pt x="195899" y="578694"/>
                </a:lnTo>
                <a:lnTo>
                  <a:pt x="197608" y="575269"/>
                </a:lnTo>
                <a:lnTo>
                  <a:pt x="215585" y="541886"/>
                </a:lnTo>
                <a:lnTo>
                  <a:pt x="217298" y="539318"/>
                </a:lnTo>
                <a:lnTo>
                  <a:pt x="218151" y="539318"/>
                </a:lnTo>
                <a:lnTo>
                  <a:pt x="219008" y="539318"/>
                </a:lnTo>
                <a:lnTo>
                  <a:pt x="221578" y="538462"/>
                </a:lnTo>
                <a:lnTo>
                  <a:pt x="226711" y="535038"/>
                </a:lnTo>
                <a:lnTo>
                  <a:pt x="227568" y="532470"/>
                </a:lnTo>
                <a:lnTo>
                  <a:pt x="245545" y="480254"/>
                </a:lnTo>
                <a:lnTo>
                  <a:pt x="245545" y="479398"/>
                </a:lnTo>
                <a:lnTo>
                  <a:pt x="249825" y="458854"/>
                </a:lnTo>
                <a:lnTo>
                  <a:pt x="252391" y="439167"/>
                </a:lnTo>
                <a:lnTo>
                  <a:pt x="252391" y="436599"/>
                </a:lnTo>
                <a:lnTo>
                  <a:pt x="251538" y="434887"/>
                </a:lnTo>
                <a:lnTo>
                  <a:pt x="250681" y="434030"/>
                </a:lnTo>
                <a:lnTo>
                  <a:pt x="248111" y="433174"/>
                </a:lnTo>
                <a:lnTo>
                  <a:pt x="247258" y="433174"/>
                </a:lnTo>
                <a:lnTo>
                  <a:pt x="243831" y="430607"/>
                </a:lnTo>
                <a:lnTo>
                  <a:pt x="233561" y="421190"/>
                </a:lnTo>
                <a:lnTo>
                  <a:pt x="231848" y="419479"/>
                </a:lnTo>
                <a:lnTo>
                  <a:pt x="226711" y="413487"/>
                </a:lnTo>
                <a:lnTo>
                  <a:pt x="225002" y="411774"/>
                </a:lnTo>
                <a:lnTo>
                  <a:pt x="219865" y="403215"/>
                </a:lnTo>
                <a:lnTo>
                  <a:pt x="219008" y="401503"/>
                </a:lnTo>
                <a:lnTo>
                  <a:pt x="218151" y="398079"/>
                </a:lnTo>
                <a:lnTo>
                  <a:pt x="217298" y="392943"/>
                </a:lnTo>
                <a:lnTo>
                  <a:pt x="219008" y="386950"/>
                </a:lnTo>
                <a:lnTo>
                  <a:pt x="219008" y="386095"/>
                </a:lnTo>
                <a:lnTo>
                  <a:pt x="222431" y="380959"/>
                </a:lnTo>
                <a:lnTo>
                  <a:pt x="222431" y="380103"/>
                </a:lnTo>
                <a:lnTo>
                  <a:pt x="228425" y="373255"/>
                </a:lnTo>
                <a:lnTo>
                  <a:pt x="231848" y="369830"/>
                </a:lnTo>
                <a:lnTo>
                  <a:pt x="234418" y="367263"/>
                </a:lnTo>
                <a:lnTo>
                  <a:pt x="242978" y="354423"/>
                </a:lnTo>
                <a:lnTo>
                  <a:pt x="246401" y="346719"/>
                </a:lnTo>
                <a:lnTo>
                  <a:pt x="247258" y="335591"/>
                </a:lnTo>
                <a:lnTo>
                  <a:pt x="246401" y="318471"/>
                </a:lnTo>
                <a:lnTo>
                  <a:pt x="241265" y="297928"/>
                </a:lnTo>
                <a:lnTo>
                  <a:pt x="241265" y="294504"/>
                </a:lnTo>
                <a:lnTo>
                  <a:pt x="242121" y="292791"/>
                </a:lnTo>
                <a:lnTo>
                  <a:pt x="242121" y="291935"/>
                </a:lnTo>
                <a:lnTo>
                  <a:pt x="243831" y="290224"/>
                </a:lnTo>
                <a:lnTo>
                  <a:pt x="267801" y="273104"/>
                </a:lnTo>
                <a:lnTo>
                  <a:pt x="270368" y="271391"/>
                </a:lnTo>
                <a:lnTo>
                  <a:pt x="285778" y="265399"/>
                </a:lnTo>
                <a:lnTo>
                  <a:pt x="295191" y="262831"/>
                </a:lnTo>
                <a:lnTo>
                  <a:pt x="304607" y="260264"/>
                </a:lnTo>
                <a:lnTo>
                  <a:pt x="328578" y="249135"/>
                </a:lnTo>
                <a:lnTo>
                  <a:pt x="330287" y="248280"/>
                </a:lnTo>
                <a:lnTo>
                  <a:pt x="331144" y="247424"/>
                </a:lnTo>
                <a:lnTo>
                  <a:pt x="332858" y="244855"/>
                </a:lnTo>
                <a:lnTo>
                  <a:pt x="332858" y="242288"/>
                </a:lnTo>
                <a:lnTo>
                  <a:pt x="332858" y="235440"/>
                </a:lnTo>
                <a:lnTo>
                  <a:pt x="332858" y="234584"/>
                </a:lnTo>
                <a:lnTo>
                  <a:pt x="332001" y="232015"/>
                </a:lnTo>
                <a:lnTo>
                  <a:pt x="331144" y="230304"/>
                </a:lnTo>
                <a:lnTo>
                  <a:pt x="330287" y="229448"/>
                </a:lnTo>
                <a:lnTo>
                  <a:pt x="330287" y="226024"/>
                </a:lnTo>
                <a:lnTo>
                  <a:pt x="338847" y="214040"/>
                </a:lnTo>
                <a:lnTo>
                  <a:pt x="340561" y="212328"/>
                </a:lnTo>
                <a:lnTo>
                  <a:pt x="355110" y="199488"/>
                </a:lnTo>
                <a:lnTo>
                  <a:pt x="356824" y="198631"/>
                </a:lnTo>
                <a:lnTo>
                  <a:pt x="363670" y="196920"/>
                </a:lnTo>
                <a:lnTo>
                  <a:pt x="367098" y="196920"/>
                </a:lnTo>
                <a:lnTo>
                  <a:pt x="370521" y="196920"/>
                </a:lnTo>
                <a:lnTo>
                  <a:pt x="372230" y="182368"/>
                </a:lnTo>
                <a:lnTo>
                  <a:pt x="368807" y="171240"/>
                </a:lnTo>
                <a:lnTo>
                  <a:pt x="368807" y="170384"/>
                </a:lnTo>
                <a:lnTo>
                  <a:pt x="368807" y="169528"/>
                </a:lnTo>
                <a:lnTo>
                  <a:pt x="368807" y="168672"/>
                </a:lnTo>
                <a:lnTo>
                  <a:pt x="370521" y="166104"/>
                </a:lnTo>
                <a:lnTo>
                  <a:pt x="371378" y="164392"/>
                </a:lnTo>
                <a:lnTo>
                  <a:pt x="373087" y="162680"/>
                </a:lnTo>
                <a:lnTo>
                  <a:pt x="375658" y="162680"/>
                </a:lnTo>
                <a:lnTo>
                  <a:pt x="381647" y="160968"/>
                </a:lnTo>
                <a:lnTo>
                  <a:pt x="385070" y="160112"/>
                </a:lnTo>
                <a:lnTo>
                  <a:pt x="385927" y="160112"/>
                </a:lnTo>
                <a:lnTo>
                  <a:pt x="388497" y="159256"/>
                </a:lnTo>
                <a:lnTo>
                  <a:pt x="389350" y="158400"/>
                </a:lnTo>
                <a:lnTo>
                  <a:pt x="391064" y="156688"/>
                </a:lnTo>
                <a:lnTo>
                  <a:pt x="391921" y="154976"/>
                </a:lnTo>
                <a:lnTo>
                  <a:pt x="391921" y="154120"/>
                </a:lnTo>
                <a:lnTo>
                  <a:pt x="401337" y="126729"/>
                </a:lnTo>
                <a:lnTo>
                  <a:pt x="401337" y="124160"/>
                </a:lnTo>
                <a:lnTo>
                  <a:pt x="401337" y="123304"/>
                </a:lnTo>
                <a:lnTo>
                  <a:pt x="399624" y="120736"/>
                </a:lnTo>
                <a:lnTo>
                  <a:pt x="398767" y="119880"/>
                </a:lnTo>
                <a:lnTo>
                  <a:pt x="397057" y="118169"/>
                </a:lnTo>
                <a:lnTo>
                  <a:pt x="394487" y="115600"/>
                </a:lnTo>
                <a:lnTo>
                  <a:pt x="391921" y="113032"/>
                </a:lnTo>
                <a:lnTo>
                  <a:pt x="391064" y="110465"/>
                </a:lnTo>
                <a:lnTo>
                  <a:pt x="390207" y="106185"/>
                </a:lnTo>
                <a:lnTo>
                  <a:pt x="389350" y="101905"/>
                </a:lnTo>
                <a:lnTo>
                  <a:pt x="389350" y="98480"/>
                </a:lnTo>
                <a:lnTo>
                  <a:pt x="390207" y="96769"/>
                </a:lnTo>
                <a:lnTo>
                  <a:pt x="391064" y="95056"/>
                </a:lnTo>
                <a:lnTo>
                  <a:pt x="392777" y="93345"/>
                </a:lnTo>
                <a:lnTo>
                  <a:pt x="394487" y="92489"/>
                </a:lnTo>
                <a:lnTo>
                  <a:pt x="397057" y="91632"/>
                </a:lnTo>
                <a:lnTo>
                  <a:pt x="398767" y="91632"/>
                </a:lnTo>
                <a:lnTo>
                  <a:pt x="402190" y="92489"/>
                </a:lnTo>
                <a:lnTo>
                  <a:pt x="403904" y="92489"/>
                </a:lnTo>
                <a:lnTo>
                  <a:pt x="407327" y="90776"/>
                </a:lnTo>
                <a:lnTo>
                  <a:pt x="409897" y="89065"/>
                </a:lnTo>
                <a:lnTo>
                  <a:pt x="410750" y="88209"/>
                </a:lnTo>
                <a:lnTo>
                  <a:pt x="410750" y="87352"/>
                </a:lnTo>
                <a:lnTo>
                  <a:pt x="413320" y="82216"/>
                </a:lnTo>
                <a:lnTo>
                  <a:pt x="413320" y="81360"/>
                </a:lnTo>
                <a:lnTo>
                  <a:pt x="413320" y="79649"/>
                </a:lnTo>
                <a:lnTo>
                  <a:pt x="414177" y="75369"/>
                </a:lnTo>
                <a:lnTo>
                  <a:pt x="414177" y="74512"/>
                </a:lnTo>
                <a:lnTo>
                  <a:pt x="414177" y="73656"/>
                </a:lnTo>
                <a:lnTo>
                  <a:pt x="413320" y="72801"/>
                </a:lnTo>
                <a:lnTo>
                  <a:pt x="402190" y="61672"/>
                </a:lnTo>
                <a:lnTo>
                  <a:pt x="401337" y="61672"/>
                </a:lnTo>
                <a:lnTo>
                  <a:pt x="399624" y="60816"/>
                </a:lnTo>
                <a:lnTo>
                  <a:pt x="398767" y="60816"/>
                </a:lnTo>
                <a:lnTo>
                  <a:pt x="396201" y="60816"/>
                </a:lnTo>
                <a:lnTo>
                  <a:pt x="392777" y="60816"/>
                </a:lnTo>
                <a:lnTo>
                  <a:pt x="391921" y="60816"/>
                </a:lnTo>
                <a:lnTo>
                  <a:pt x="389350" y="59105"/>
                </a:lnTo>
                <a:lnTo>
                  <a:pt x="387641" y="57392"/>
                </a:lnTo>
                <a:lnTo>
                  <a:pt x="386784" y="56536"/>
                </a:lnTo>
                <a:lnTo>
                  <a:pt x="385927" y="55681"/>
                </a:lnTo>
                <a:lnTo>
                  <a:pt x="380790" y="47121"/>
                </a:lnTo>
                <a:lnTo>
                  <a:pt x="377367" y="40272"/>
                </a:lnTo>
                <a:lnTo>
                  <a:pt x="375658" y="38561"/>
                </a:lnTo>
                <a:lnTo>
                  <a:pt x="374801" y="37705"/>
                </a:lnTo>
                <a:lnTo>
                  <a:pt x="373087" y="36849"/>
                </a:lnTo>
                <a:lnTo>
                  <a:pt x="372230" y="36849"/>
                </a:lnTo>
                <a:lnTo>
                  <a:pt x="356824" y="37705"/>
                </a:lnTo>
                <a:lnTo>
                  <a:pt x="355110" y="37705"/>
                </a:lnTo>
                <a:lnTo>
                  <a:pt x="353401" y="38561"/>
                </a:lnTo>
                <a:lnTo>
                  <a:pt x="346550" y="39417"/>
                </a:lnTo>
                <a:lnTo>
                  <a:pt x="345698" y="39417"/>
                </a:lnTo>
                <a:lnTo>
                  <a:pt x="342270" y="39417"/>
                </a:lnTo>
                <a:lnTo>
                  <a:pt x="341418" y="39417"/>
                </a:lnTo>
                <a:lnTo>
                  <a:pt x="334567" y="37705"/>
                </a:lnTo>
                <a:lnTo>
                  <a:pt x="332858" y="36849"/>
                </a:lnTo>
                <a:lnTo>
                  <a:pt x="330287" y="35992"/>
                </a:lnTo>
                <a:lnTo>
                  <a:pt x="318304" y="30857"/>
                </a:lnTo>
                <a:lnTo>
                  <a:pt x="320018" y="28289"/>
                </a:lnTo>
                <a:lnTo>
                  <a:pt x="321727" y="25721"/>
                </a:lnTo>
                <a:lnTo>
                  <a:pt x="322584" y="24865"/>
                </a:lnTo>
                <a:lnTo>
                  <a:pt x="324298" y="23152"/>
                </a:lnTo>
                <a:lnTo>
                  <a:pt x="349978" y="4321"/>
                </a:lnTo>
                <a:lnTo>
                  <a:pt x="350830" y="4321"/>
                </a:lnTo>
                <a:lnTo>
                  <a:pt x="363670" y="41"/>
                </a:lnTo>
                <a:lnTo>
                  <a:pt x="365384" y="41"/>
                </a:lnTo>
                <a:lnTo>
                  <a:pt x="369664" y="-815"/>
                </a:lnTo>
                <a:lnTo>
                  <a:pt x="372230" y="-815"/>
                </a:lnTo>
                <a:lnTo>
                  <a:pt x="375658" y="-815"/>
                </a:lnTo>
                <a:lnTo>
                  <a:pt x="379938" y="41"/>
                </a:lnTo>
                <a:lnTo>
                  <a:pt x="380790" y="41"/>
                </a:lnTo>
                <a:lnTo>
                  <a:pt x="384217" y="2609"/>
                </a:lnTo>
                <a:lnTo>
                  <a:pt x="387641" y="5177"/>
                </a:lnTo>
                <a:lnTo>
                  <a:pt x="391921" y="7745"/>
                </a:lnTo>
                <a:lnTo>
                  <a:pt x="403904" y="13737"/>
                </a:lnTo>
                <a:lnTo>
                  <a:pt x="405617" y="14592"/>
                </a:lnTo>
                <a:lnTo>
                  <a:pt x="409041" y="16305"/>
                </a:lnTo>
                <a:lnTo>
                  <a:pt x="410750" y="17161"/>
                </a:lnTo>
                <a:lnTo>
                  <a:pt x="422737" y="18017"/>
                </a:lnTo>
                <a:lnTo>
                  <a:pt x="424447" y="18017"/>
                </a:lnTo>
                <a:lnTo>
                  <a:pt x="427017" y="18017"/>
                </a:lnTo>
                <a:lnTo>
                  <a:pt x="427870" y="18017"/>
                </a:lnTo>
                <a:lnTo>
                  <a:pt x="428727" y="17161"/>
                </a:lnTo>
                <a:lnTo>
                  <a:pt x="429584" y="16305"/>
                </a:lnTo>
                <a:lnTo>
                  <a:pt x="430440" y="14592"/>
                </a:lnTo>
                <a:lnTo>
                  <a:pt x="432150" y="12881"/>
                </a:lnTo>
                <a:lnTo>
                  <a:pt x="433007" y="12025"/>
                </a:lnTo>
                <a:lnTo>
                  <a:pt x="434720" y="11169"/>
                </a:lnTo>
                <a:lnTo>
                  <a:pt x="435577" y="11169"/>
                </a:lnTo>
                <a:lnTo>
                  <a:pt x="441567" y="12025"/>
                </a:lnTo>
                <a:lnTo>
                  <a:pt x="449270" y="13737"/>
                </a:lnTo>
                <a:lnTo>
                  <a:pt x="450127" y="13737"/>
                </a:lnTo>
                <a:lnTo>
                  <a:pt x="452697" y="14592"/>
                </a:lnTo>
                <a:lnTo>
                  <a:pt x="453550" y="14592"/>
                </a:lnTo>
                <a:lnTo>
                  <a:pt x="454407" y="15449"/>
                </a:lnTo>
                <a:lnTo>
                  <a:pt x="456120" y="17161"/>
                </a:lnTo>
                <a:lnTo>
                  <a:pt x="456977" y="18872"/>
                </a:lnTo>
                <a:lnTo>
                  <a:pt x="458687" y="22297"/>
                </a:lnTo>
                <a:lnTo>
                  <a:pt x="458687" y="24009"/>
                </a:lnTo>
                <a:lnTo>
                  <a:pt x="458687" y="27432"/>
                </a:lnTo>
                <a:lnTo>
                  <a:pt x="459543" y="32569"/>
                </a:lnTo>
                <a:lnTo>
                  <a:pt x="459543" y="33425"/>
                </a:lnTo>
                <a:lnTo>
                  <a:pt x="461257" y="35137"/>
                </a:lnTo>
                <a:lnTo>
                  <a:pt x="462110" y="35992"/>
                </a:lnTo>
                <a:lnTo>
                  <a:pt x="462967" y="36849"/>
                </a:lnTo>
                <a:lnTo>
                  <a:pt x="465537" y="37705"/>
                </a:lnTo>
                <a:lnTo>
                  <a:pt x="468103" y="37705"/>
                </a:lnTo>
                <a:lnTo>
                  <a:pt x="473240" y="37705"/>
                </a:lnTo>
                <a:lnTo>
                  <a:pt x="474950" y="36849"/>
                </a:lnTo>
                <a:lnTo>
                  <a:pt x="475806" y="36849"/>
                </a:lnTo>
                <a:lnTo>
                  <a:pt x="478377" y="36849"/>
                </a:lnTo>
                <a:lnTo>
                  <a:pt x="510903" y="51401"/>
                </a:lnTo>
                <a:lnTo>
                  <a:pt x="510903" y="52256"/>
                </a:lnTo>
                <a:lnTo>
                  <a:pt x="513469" y="54825"/>
                </a:lnTo>
                <a:lnTo>
                  <a:pt x="517749" y="59961"/>
                </a:lnTo>
                <a:lnTo>
                  <a:pt x="520320" y="63385"/>
                </a:lnTo>
                <a:lnTo>
                  <a:pt x="521177" y="65096"/>
                </a:lnTo>
                <a:lnTo>
                  <a:pt x="522886" y="69376"/>
                </a:lnTo>
                <a:lnTo>
                  <a:pt x="524600" y="77936"/>
                </a:lnTo>
                <a:lnTo>
                  <a:pt x="524600" y="83929"/>
                </a:lnTo>
                <a:lnTo>
                  <a:pt x="524600" y="84785"/>
                </a:lnTo>
                <a:lnTo>
                  <a:pt x="526309" y="100192"/>
                </a:lnTo>
                <a:lnTo>
                  <a:pt x="528023" y="102760"/>
                </a:lnTo>
                <a:lnTo>
                  <a:pt x="533160" y="114745"/>
                </a:lnTo>
                <a:lnTo>
                  <a:pt x="533160" y="115600"/>
                </a:lnTo>
                <a:lnTo>
                  <a:pt x="532303" y="129296"/>
                </a:lnTo>
                <a:lnTo>
                  <a:pt x="531446" y="134432"/>
                </a:lnTo>
                <a:lnTo>
                  <a:pt x="531446" y="137000"/>
                </a:lnTo>
                <a:lnTo>
                  <a:pt x="531446" y="141280"/>
                </a:lnTo>
                <a:lnTo>
                  <a:pt x="531446" y="154120"/>
                </a:lnTo>
                <a:lnTo>
                  <a:pt x="533160" y="164392"/>
                </a:lnTo>
                <a:lnTo>
                  <a:pt x="534017" y="166104"/>
                </a:lnTo>
                <a:lnTo>
                  <a:pt x="534869" y="167816"/>
                </a:lnTo>
                <a:lnTo>
                  <a:pt x="538297" y="171240"/>
                </a:lnTo>
                <a:lnTo>
                  <a:pt x="539149" y="172952"/>
                </a:lnTo>
                <a:lnTo>
                  <a:pt x="539149" y="173808"/>
                </a:lnTo>
                <a:lnTo>
                  <a:pt x="540006" y="176376"/>
                </a:lnTo>
                <a:lnTo>
                  <a:pt x="540863" y="178088"/>
                </a:lnTo>
                <a:lnTo>
                  <a:pt x="540863" y="178944"/>
                </a:lnTo>
                <a:lnTo>
                  <a:pt x="540863" y="183224"/>
                </a:lnTo>
                <a:lnTo>
                  <a:pt x="534869" y="203768"/>
                </a:lnTo>
                <a:lnTo>
                  <a:pt x="527166" y="227735"/>
                </a:lnTo>
                <a:lnTo>
                  <a:pt x="526309" y="229448"/>
                </a:lnTo>
                <a:lnTo>
                  <a:pt x="522029" y="246568"/>
                </a:lnTo>
                <a:lnTo>
                  <a:pt x="522029" y="247424"/>
                </a:lnTo>
                <a:lnTo>
                  <a:pt x="522029" y="248280"/>
                </a:lnTo>
                <a:lnTo>
                  <a:pt x="519463" y="271391"/>
                </a:lnTo>
                <a:lnTo>
                  <a:pt x="519463" y="272248"/>
                </a:lnTo>
                <a:lnTo>
                  <a:pt x="520320" y="275671"/>
                </a:lnTo>
                <a:lnTo>
                  <a:pt x="522029" y="280808"/>
                </a:lnTo>
                <a:lnTo>
                  <a:pt x="522886" y="283375"/>
                </a:lnTo>
                <a:lnTo>
                  <a:pt x="520320" y="298783"/>
                </a:lnTo>
                <a:lnTo>
                  <a:pt x="518606" y="302208"/>
                </a:lnTo>
                <a:lnTo>
                  <a:pt x="501486" y="320183"/>
                </a:lnTo>
                <a:lnTo>
                  <a:pt x="490360" y="324463"/>
                </a:lnTo>
                <a:lnTo>
                  <a:pt x="488646" y="324463"/>
                </a:lnTo>
                <a:lnTo>
                  <a:pt x="483510" y="327031"/>
                </a:lnTo>
                <a:lnTo>
                  <a:pt x="481800" y="329599"/>
                </a:lnTo>
                <a:lnTo>
                  <a:pt x="480943" y="332168"/>
                </a:lnTo>
                <a:lnTo>
                  <a:pt x="480943" y="333023"/>
                </a:lnTo>
                <a:lnTo>
                  <a:pt x="481800" y="334735"/>
                </a:lnTo>
                <a:lnTo>
                  <a:pt x="482657" y="336447"/>
                </a:lnTo>
                <a:lnTo>
                  <a:pt x="501486" y="348431"/>
                </a:lnTo>
                <a:lnTo>
                  <a:pt x="504909" y="345863"/>
                </a:lnTo>
                <a:lnTo>
                  <a:pt x="506623" y="345007"/>
                </a:lnTo>
                <a:lnTo>
                  <a:pt x="508337" y="345007"/>
                </a:lnTo>
                <a:lnTo>
                  <a:pt x="517749" y="346719"/>
                </a:lnTo>
                <a:lnTo>
                  <a:pt x="521177" y="348431"/>
                </a:lnTo>
                <a:lnTo>
                  <a:pt x="523743" y="350999"/>
                </a:lnTo>
                <a:lnTo>
                  <a:pt x="524600" y="353567"/>
                </a:lnTo>
                <a:lnTo>
                  <a:pt x="525457" y="358703"/>
                </a:lnTo>
                <a:lnTo>
                  <a:pt x="525457" y="359559"/>
                </a:lnTo>
                <a:lnTo>
                  <a:pt x="525457" y="362127"/>
                </a:lnTo>
                <a:lnTo>
                  <a:pt x="525457" y="362983"/>
                </a:lnTo>
                <a:lnTo>
                  <a:pt x="524600" y="364695"/>
                </a:lnTo>
                <a:lnTo>
                  <a:pt x="522886" y="366407"/>
                </a:lnTo>
                <a:lnTo>
                  <a:pt x="520320" y="368119"/>
                </a:lnTo>
                <a:lnTo>
                  <a:pt x="517749" y="375823"/>
                </a:lnTo>
                <a:lnTo>
                  <a:pt x="525457" y="390375"/>
                </a:lnTo>
                <a:lnTo>
                  <a:pt x="526309" y="391230"/>
                </a:lnTo>
                <a:lnTo>
                  <a:pt x="527166" y="392087"/>
                </a:lnTo>
                <a:lnTo>
                  <a:pt x="528880" y="392087"/>
                </a:lnTo>
                <a:lnTo>
                  <a:pt x="529737" y="392087"/>
                </a:lnTo>
                <a:lnTo>
                  <a:pt x="530589" y="391230"/>
                </a:lnTo>
                <a:lnTo>
                  <a:pt x="531446" y="391230"/>
                </a:lnTo>
                <a:lnTo>
                  <a:pt x="532303" y="391230"/>
                </a:lnTo>
                <a:lnTo>
                  <a:pt x="536583" y="391230"/>
                </a:lnTo>
                <a:lnTo>
                  <a:pt x="537440" y="391230"/>
                </a:lnTo>
                <a:lnTo>
                  <a:pt x="550280" y="407494"/>
                </a:lnTo>
                <a:lnTo>
                  <a:pt x="557983" y="419479"/>
                </a:lnTo>
                <a:lnTo>
                  <a:pt x="568256" y="434030"/>
                </a:lnTo>
                <a:lnTo>
                  <a:pt x="576816" y="441734"/>
                </a:lnTo>
                <a:lnTo>
                  <a:pt x="578526" y="443447"/>
                </a:lnTo>
                <a:lnTo>
                  <a:pt x="594789" y="464847"/>
                </a:lnTo>
                <a:lnTo>
                  <a:pt x="601639" y="474263"/>
                </a:lnTo>
                <a:lnTo>
                  <a:pt x="611056" y="469127"/>
                </a:lnTo>
                <a:lnTo>
                  <a:pt x="617046" y="463134"/>
                </a:lnTo>
                <a:lnTo>
                  <a:pt x="617903" y="462278"/>
                </a:lnTo>
                <a:lnTo>
                  <a:pt x="623896" y="459710"/>
                </a:lnTo>
                <a:lnTo>
                  <a:pt x="628176" y="458854"/>
                </a:lnTo>
                <a:lnTo>
                  <a:pt x="639302" y="457143"/>
                </a:lnTo>
                <a:lnTo>
                  <a:pt x="641869" y="456287"/>
                </a:lnTo>
                <a:lnTo>
                  <a:pt x="641869" y="455430"/>
                </a:lnTo>
                <a:lnTo>
                  <a:pt x="642726" y="453718"/>
                </a:lnTo>
                <a:lnTo>
                  <a:pt x="644439" y="452863"/>
                </a:lnTo>
                <a:lnTo>
                  <a:pt x="646149" y="452007"/>
                </a:lnTo>
                <a:lnTo>
                  <a:pt x="667549" y="448583"/>
                </a:lnTo>
                <a:lnTo>
                  <a:pt x="668405" y="448583"/>
                </a:lnTo>
                <a:lnTo>
                  <a:pt x="669262" y="448583"/>
                </a:lnTo>
                <a:lnTo>
                  <a:pt x="670976" y="449438"/>
                </a:lnTo>
                <a:lnTo>
                  <a:pt x="671829" y="449438"/>
                </a:lnTo>
                <a:lnTo>
                  <a:pt x="686382" y="459710"/>
                </a:lnTo>
                <a:lnTo>
                  <a:pt x="686382" y="460567"/>
                </a:lnTo>
                <a:lnTo>
                  <a:pt x="687239" y="462278"/>
                </a:lnTo>
                <a:lnTo>
                  <a:pt x="687239" y="463990"/>
                </a:lnTo>
                <a:lnTo>
                  <a:pt x="687239" y="468270"/>
                </a:lnTo>
                <a:lnTo>
                  <a:pt x="687239" y="480254"/>
                </a:lnTo>
                <a:lnTo>
                  <a:pt x="684668" y="496518"/>
                </a:lnTo>
                <a:lnTo>
                  <a:pt x="680389" y="513638"/>
                </a:lnTo>
                <a:lnTo>
                  <a:pt x="684668" y="528190"/>
                </a:lnTo>
                <a:lnTo>
                  <a:pt x="650429" y="531614"/>
                </a:lnTo>
                <a:lnTo>
                  <a:pt x="647862" y="532470"/>
                </a:lnTo>
                <a:lnTo>
                  <a:pt x="641869" y="535038"/>
                </a:lnTo>
                <a:lnTo>
                  <a:pt x="635879" y="537606"/>
                </a:lnTo>
                <a:lnTo>
                  <a:pt x="635022" y="538462"/>
                </a:lnTo>
                <a:lnTo>
                  <a:pt x="633309" y="540174"/>
                </a:lnTo>
                <a:lnTo>
                  <a:pt x="629886" y="543598"/>
                </a:lnTo>
                <a:lnTo>
                  <a:pt x="628176" y="545310"/>
                </a:lnTo>
                <a:lnTo>
                  <a:pt x="628176" y="546166"/>
                </a:lnTo>
                <a:lnTo>
                  <a:pt x="623039" y="556438"/>
                </a:lnTo>
                <a:lnTo>
                  <a:pt x="622182" y="559862"/>
                </a:lnTo>
                <a:lnTo>
                  <a:pt x="621326" y="563286"/>
                </a:lnTo>
                <a:lnTo>
                  <a:pt x="614479" y="587253"/>
                </a:lnTo>
                <a:lnTo>
                  <a:pt x="614479" y="589822"/>
                </a:lnTo>
                <a:lnTo>
                  <a:pt x="614479" y="590678"/>
                </a:lnTo>
                <a:lnTo>
                  <a:pt x="616189" y="591533"/>
                </a:lnTo>
                <a:lnTo>
                  <a:pt x="617046" y="592389"/>
                </a:lnTo>
                <a:lnTo>
                  <a:pt x="617046" y="593246"/>
                </a:lnTo>
                <a:lnTo>
                  <a:pt x="617046" y="594102"/>
                </a:lnTo>
                <a:lnTo>
                  <a:pt x="617046" y="600093"/>
                </a:lnTo>
                <a:lnTo>
                  <a:pt x="617046" y="600949"/>
                </a:lnTo>
                <a:lnTo>
                  <a:pt x="616189" y="602662"/>
                </a:lnTo>
                <a:lnTo>
                  <a:pt x="613623" y="605229"/>
                </a:lnTo>
                <a:lnTo>
                  <a:pt x="611056" y="607798"/>
                </a:lnTo>
                <a:lnTo>
                  <a:pt x="610199" y="608653"/>
                </a:lnTo>
                <a:lnTo>
                  <a:pt x="599926" y="617213"/>
                </a:lnTo>
                <a:lnTo>
                  <a:pt x="589656" y="627486"/>
                </a:lnTo>
                <a:lnTo>
                  <a:pt x="588800" y="629197"/>
                </a:lnTo>
                <a:lnTo>
                  <a:pt x="587943" y="630053"/>
                </a:lnTo>
                <a:lnTo>
                  <a:pt x="586229" y="635189"/>
                </a:lnTo>
                <a:lnTo>
                  <a:pt x="586229" y="637757"/>
                </a:lnTo>
                <a:lnTo>
                  <a:pt x="587086" y="639469"/>
                </a:lnTo>
                <a:lnTo>
                  <a:pt x="587943" y="641182"/>
                </a:lnTo>
                <a:lnTo>
                  <a:pt x="588800" y="642037"/>
                </a:lnTo>
                <a:lnTo>
                  <a:pt x="591366" y="642893"/>
                </a:lnTo>
                <a:lnTo>
                  <a:pt x="594789" y="643749"/>
                </a:lnTo>
                <a:lnTo>
                  <a:pt x="597359" y="643749"/>
                </a:lnTo>
                <a:lnTo>
                  <a:pt x="599926" y="643749"/>
                </a:lnTo>
                <a:lnTo>
                  <a:pt x="605919" y="642893"/>
                </a:lnTo>
                <a:lnTo>
                  <a:pt x="608486" y="642893"/>
                </a:lnTo>
                <a:lnTo>
                  <a:pt x="611056" y="642893"/>
                </a:lnTo>
                <a:lnTo>
                  <a:pt x="613623" y="644606"/>
                </a:lnTo>
                <a:lnTo>
                  <a:pt x="618759" y="648029"/>
                </a:lnTo>
                <a:lnTo>
                  <a:pt x="622182" y="650597"/>
                </a:lnTo>
                <a:lnTo>
                  <a:pt x="623039" y="652309"/>
                </a:lnTo>
                <a:lnTo>
                  <a:pt x="627319" y="658302"/>
                </a:lnTo>
                <a:lnTo>
                  <a:pt x="628176" y="660013"/>
                </a:lnTo>
                <a:lnTo>
                  <a:pt x="629029" y="661726"/>
                </a:lnTo>
                <a:lnTo>
                  <a:pt x="630742" y="667717"/>
                </a:lnTo>
                <a:lnTo>
                  <a:pt x="630742" y="668573"/>
                </a:lnTo>
                <a:lnTo>
                  <a:pt x="630742" y="671141"/>
                </a:lnTo>
                <a:lnTo>
                  <a:pt x="630742" y="671997"/>
                </a:lnTo>
                <a:lnTo>
                  <a:pt x="630742" y="677133"/>
                </a:lnTo>
                <a:lnTo>
                  <a:pt x="630742" y="680557"/>
                </a:lnTo>
                <a:lnTo>
                  <a:pt x="630742" y="683981"/>
                </a:lnTo>
                <a:lnTo>
                  <a:pt x="631599" y="686549"/>
                </a:lnTo>
                <a:lnTo>
                  <a:pt x="634166" y="690829"/>
                </a:lnTo>
                <a:lnTo>
                  <a:pt x="635022" y="692541"/>
                </a:lnTo>
                <a:lnTo>
                  <a:pt x="636736" y="694253"/>
                </a:lnTo>
                <a:lnTo>
                  <a:pt x="637589" y="695966"/>
                </a:lnTo>
                <a:lnTo>
                  <a:pt x="638446" y="696821"/>
                </a:lnTo>
                <a:lnTo>
                  <a:pt x="643582" y="700245"/>
                </a:lnTo>
                <a:lnTo>
                  <a:pt x="655565" y="707093"/>
                </a:lnTo>
                <a:lnTo>
                  <a:pt x="659845" y="709661"/>
                </a:lnTo>
                <a:lnTo>
                  <a:pt x="663269" y="710517"/>
                </a:lnTo>
                <a:lnTo>
                  <a:pt x="667549" y="712229"/>
                </a:lnTo>
                <a:lnTo>
                  <a:pt x="673542" y="714797"/>
                </a:lnTo>
                <a:lnTo>
                  <a:pt x="675256" y="715653"/>
                </a:lnTo>
                <a:lnTo>
                  <a:pt x="677822" y="717365"/>
                </a:lnTo>
                <a:lnTo>
                  <a:pt x="678679" y="718221"/>
                </a:lnTo>
                <a:lnTo>
                  <a:pt x="679536" y="719933"/>
                </a:lnTo>
                <a:lnTo>
                  <a:pt x="679536" y="721645"/>
                </a:lnTo>
                <a:lnTo>
                  <a:pt x="679536" y="724213"/>
                </a:lnTo>
                <a:lnTo>
                  <a:pt x="679536" y="725069"/>
                </a:lnTo>
                <a:lnTo>
                  <a:pt x="679536" y="725925"/>
                </a:lnTo>
                <a:lnTo>
                  <a:pt x="662416" y="743045"/>
                </a:lnTo>
                <a:lnTo>
                  <a:pt x="663269" y="760165"/>
                </a:lnTo>
                <a:lnTo>
                  <a:pt x="664125" y="760165"/>
                </a:lnTo>
                <a:lnTo>
                  <a:pt x="685525" y="776428"/>
                </a:lnTo>
                <a:lnTo>
                  <a:pt x="686382" y="777285"/>
                </a:lnTo>
                <a:lnTo>
                  <a:pt x="689805" y="784988"/>
                </a:lnTo>
                <a:lnTo>
                  <a:pt x="689805" y="786701"/>
                </a:lnTo>
                <a:lnTo>
                  <a:pt x="689805" y="790981"/>
                </a:lnTo>
                <a:lnTo>
                  <a:pt x="689805" y="793548"/>
                </a:lnTo>
                <a:lnTo>
                  <a:pt x="695799" y="807245"/>
                </a:lnTo>
                <a:lnTo>
                  <a:pt x="709496" y="827788"/>
                </a:lnTo>
                <a:lnTo>
                  <a:pt x="711205" y="829501"/>
                </a:lnTo>
                <a:lnTo>
                  <a:pt x="712919" y="830356"/>
                </a:lnTo>
                <a:lnTo>
                  <a:pt x="718056" y="830356"/>
                </a:lnTo>
                <a:lnTo>
                  <a:pt x="722336" y="829501"/>
                </a:lnTo>
                <a:lnTo>
                  <a:pt x="727468" y="827788"/>
                </a:lnTo>
                <a:lnTo>
                  <a:pt x="728325" y="827788"/>
                </a:lnTo>
                <a:lnTo>
                  <a:pt x="729182" y="827788"/>
                </a:lnTo>
                <a:lnTo>
                  <a:pt x="733462" y="828645"/>
                </a:lnTo>
                <a:lnTo>
                  <a:pt x="735176" y="829501"/>
                </a:lnTo>
                <a:lnTo>
                  <a:pt x="744588" y="832068"/>
                </a:lnTo>
                <a:lnTo>
                  <a:pt x="749725" y="833781"/>
                </a:lnTo>
                <a:lnTo>
                  <a:pt x="752295" y="835492"/>
                </a:lnTo>
                <a:lnTo>
                  <a:pt x="754005" y="837205"/>
                </a:lnTo>
                <a:lnTo>
                  <a:pt x="756575" y="840628"/>
                </a:lnTo>
                <a:lnTo>
                  <a:pt x="759142" y="844052"/>
                </a:lnTo>
                <a:lnTo>
                  <a:pt x="759999" y="844908"/>
                </a:lnTo>
                <a:lnTo>
                  <a:pt x="761708" y="846620"/>
                </a:lnTo>
                <a:lnTo>
                  <a:pt x="767702" y="850045"/>
                </a:lnTo>
                <a:lnTo>
                  <a:pt x="770268" y="850900"/>
                </a:lnTo>
                <a:lnTo>
                  <a:pt x="772838" y="851756"/>
                </a:lnTo>
                <a:lnTo>
                  <a:pt x="788245" y="853468"/>
                </a:lnTo>
                <a:lnTo>
                  <a:pt x="799375" y="853468"/>
                </a:lnTo>
                <a:lnTo>
                  <a:pt x="802798" y="853468"/>
                </a:lnTo>
                <a:lnTo>
                  <a:pt x="800228" y="854325"/>
                </a:lnTo>
                <a:lnTo>
                  <a:pt x="799375" y="855180"/>
                </a:lnTo>
                <a:lnTo>
                  <a:pt x="798518" y="856892"/>
                </a:lnTo>
                <a:lnTo>
                  <a:pt x="795948" y="860316"/>
                </a:lnTo>
                <a:lnTo>
                  <a:pt x="795948" y="862885"/>
                </a:lnTo>
                <a:lnTo>
                  <a:pt x="795948" y="865452"/>
                </a:lnTo>
                <a:lnTo>
                  <a:pt x="795948" y="866308"/>
                </a:lnTo>
                <a:lnTo>
                  <a:pt x="795095" y="868020"/>
                </a:lnTo>
                <a:lnTo>
                  <a:pt x="794238" y="870588"/>
                </a:lnTo>
                <a:lnTo>
                  <a:pt x="793382" y="871445"/>
                </a:lnTo>
                <a:lnTo>
                  <a:pt x="789102" y="874868"/>
                </a:lnTo>
                <a:lnTo>
                  <a:pt x="787388" y="876580"/>
                </a:lnTo>
                <a:lnTo>
                  <a:pt x="782255" y="879148"/>
                </a:lnTo>
                <a:lnTo>
                  <a:pt x="766845" y="886852"/>
                </a:lnTo>
                <a:lnTo>
                  <a:pt x="753148" y="893700"/>
                </a:lnTo>
                <a:lnTo>
                  <a:pt x="748868" y="896268"/>
                </a:lnTo>
                <a:lnTo>
                  <a:pt x="730896" y="909108"/>
                </a:lnTo>
                <a:lnTo>
                  <a:pt x="716342" y="921947"/>
                </a:lnTo>
                <a:lnTo>
                  <a:pt x="713776" y="924516"/>
                </a:lnTo>
                <a:lnTo>
                  <a:pt x="713776" y="925372"/>
                </a:lnTo>
                <a:lnTo>
                  <a:pt x="713776" y="927084"/>
                </a:lnTo>
                <a:lnTo>
                  <a:pt x="713776" y="927940"/>
                </a:lnTo>
                <a:lnTo>
                  <a:pt x="713776" y="928796"/>
                </a:lnTo>
                <a:lnTo>
                  <a:pt x="720622" y="934787"/>
                </a:lnTo>
                <a:lnTo>
                  <a:pt x="726616" y="943347"/>
                </a:lnTo>
                <a:lnTo>
                  <a:pt x="727468" y="945060"/>
                </a:lnTo>
                <a:lnTo>
                  <a:pt x="727468" y="945916"/>
                </a:lnTo>
                <a:lnTo>
                  <a:pt x="727468" y="946772"/>
                </a:lnTo>
                <a:lnTo>
                  <a:pt x="727468" y="947627"/>
                </a:lnTo>
                <a:lnTo>
                  <a:pt x="727468" y="948484"/>
                </a:lnTo>
                <a:lnTo>
                  <a:pt x="724902" y="949340"/>
                </a:lnTo>
                <a:lnTo>
                  <a:pt x="723188" y="950196"/>
                </a:lnTo>
                <a:lnTo>
                  <a:pt x="718908" y="951051"/>
                </a:lnTo>
                <a:lnTo>
                  <a:pt x="713776" y="952764"/>
                </a:lnTo>
                <a:lnTo>
                  <a:pt x="708639" y="955331"/>
                </a:lnTo>
                <a:lnTo>
                  <a:pt x="706925" y="957044"/>
                </a:lnTo>
                <a:lnTo>
                  <a:pt x="705216" y="958756"/>
                </a:lnTo>
                <a:lnTo>
                  <a:pt x="704359" y="959611"/>
                </a:lnTo>
                <a:lnTo>
                  <a:pt x="701788" y="964747"/>
                </a:lnTo>
                <a:lnTo>
                  <a:pt x="696656" y="975876"/>
                </a:lnTo>
                <a:lnTo>
                  <a:pt x="695799" y="978444"/>
                </a:lnTo>
                <a:lnTo>
                  <a:pt x="694085" y="982724"/>
                </a:lnTo>
                <a:lnTo>
                  <a:pt x="693228" y="985291"/>
                </a:lnTo>
                <a:lnTo>
                  <a:pt x="691519" y="990427"/>
                </a:lnTo>
                <a:lnTo>
                  <a:pt x="689805" y="993851"/>
                </a:lnTo>
                <a:lnTo>
                  <a:pt x="687239" y="996420"/>
                </a:lnTo>
                <a:lnTo>
                  <a:pt x="685525" y="997275"/>
                </a:lnTo>
                <a:lnTo>
                  <a:pt x="683816" y="998131"/>
                </a:lnTo>
                <a:lnTo>
                  <a:pt x="680389" y="999844"/>
                </a:lnTo>
                <a:lnTo>
                  <a:pt x="678679" y="1000700"/>
                </a:lnTo>
                <a:lnTo>
                  <a:pt x="676965" y="1003267"/>
                </a:lnTo>
                <a:lnTo>
                  <a:pt x="674399" y="1008404"/>
                </a:lnTo>
                <a:lnTo>
                  <a:pt x="673542" y="1010971"/>
                </a:lnTo>
                <a:lnTo>
                  <a:pt x="671829" y="1015251"/>
                </a:lnTo>
                <a:lnTo>
                  <a:pt x="671829" y="1017820"/>
                </a:lnTo>
                <a:lnTo>
                  <a:pt x="671829" y="1020387"/>
                </a:lnTo>
                <a:lnTo>
                  <a:pt x="671829" y="1021244"/>
                </a:lnTo>
                <a:lnTo>
                  <a:pt x="672685" y="1023811"/>
                </a:lnTo>
                <a:lnTo>
                  <a:pt x="673542" y="1025524"/>
                </a:lnTo>
                <a:lnTo>
                  <a:pt x="674399" y="1027235"/>
                </a:lnTo>
                <a:lnTo>
                  <a:pt x="688948" y="1043499"/>
                </a:lnTo>
                <a:lnTo>
                  <a:pt x="691519" y="1046067"/>
                </a:lnTo>
                <a:lnTo>
                  <a:pt x="693228" y="1046924"/>
                </a:lnTo>
                <a:lnTo>
                  <a:pt x="694942" y="1047779"/>
                </a:lnTo>
                <a:lnTo>
                  <a:pt x="705216" y="1049491"/>
                </a:lnTo>
                <a:lnTo>
                  <a:pt x="715485" y="1051204"/>
                </a:lnTo>
                <a:lnTo>
                  <a:pt x="719765" y="1052059"/>
                </a:lnTo>
                <a:lnTo>
                  <a:pt x="722336" y="1052915"/>
                </a:lnTo>
                <a:lnTo>
                  <a:pt x="730896" y="1055484"/>
                </a:lnTo>
                <a:lnTo>
                  <a:pt x="736028" y="1057195"/>
                </a:lnTo>
                <a:lnTo>
                  <a:pt x="741165" y="1059764"/>
                </a:lnTo>
                <a:lnTo>
                  <a:pt x="742879" y="1060619"/>
                </a:lnTo>
                <a:lnTo>
                  <a:pt x="746302" y="1062331"/>
                </a:lnTo>
                <a:lnTo>
                  <a:pt x="749725" y="1064899"/>
                </a:lnTo>
                <a:lnTo>
                  <a:pt x="751439" y="1065755"/>
                </a:lnTo>
                <a:lnTo>
                  <a:pt x="751439" y="1066611"/>
                </a:lnTo>
                <a:lnTo>
                  <a:pt x="751439" y="1067467"/>
                </a:lnTo>
                <a:lnTo>
                  <a:pt x="751439" y="1069179"/>
                </a:lnTo>
                <a:lnTo>
                  <a:pt x="751439" y="1072603"/>
                </a:lnTo>
                <a:lnTo>
                  <a:pt x="751439" y="1073459"/>
                </a:lnTo>
                <a:lnTo>
                  <a:pt x="751439" y="1074315"/>
                </a:lnTo>
                <a:lnTo>
                  <a:pt x="750582" y="1075171"/>
                </a:lnTo>
                <a:lnTo>
                  <a:pt x="746302" y="1077739"/>
                </a:lnTo>
                <a:lnTo>
                  <a:pt x="744588" y="1078595"/>
                </a:lnTo>
                <a:lnTo>
                  <a:pt x="739456" y="1080307"/>
                </a:lnTo>
                <a:lnTo>
                  <a:pt x="736028" y="1081163"/>
                </a:lnTo>
                <a:lnTo>
                  <a:pt x="733462" y="1082019"/>
                </a:lnTo>
                <a:lnTo>
                  <a:pt x="729182" y="1083731"/>
                </a:lnTo>
                <a:lnTo>
                  <a:pt x="724902" y="1086299"/>
                </a:lnTo>
                <a:lnTo>
                  <a:pt x="724045" y="1087155"/>
                </a:lnTo>
                <a:lnTo>
                  <a:pt x="722336" y="1088011"/>
                </a:lnTo>
                <a:lnTo>
                  <a:pt x="721479" y="1089723"/>
                </a:lnTo>
                <a:lnTo>
                  <a:pt x="721479" y="1090579"/>
                </a:lnTo>
                <a:lnTo>
                  <a:pt x="721479" y="1091435"/>
                </a:lnTo>
                <a:lnTo>
                  <a:pt x="720622" y="1094003"/>
                </a:lnTo>
                <a:lnTo>
                  <a:pt x="720622" y="1097426"/>
                </a:lnTo>
                <a:lnTo>
                  <a:pt x="720622" y="1101706"/>
                </a:lnTo>
                <a:lnTo>
                  <a:pt x="720622" y="1103419"/>
                </a:lnTo>
                <a:lnTo>
                  <a:pt x="721479" y="1105131"/>
                </a:lnTo>
                <a:lnTo>
                  <a:pt x="722336" y="1105986"/>
                </a:lnTo>
                <a:lnTo>
                  <a:pt x="723188" y="1105986"/>
                </a:lnTo>
                <a:lnTo>
                  <a:pt x="724045" y="1105986"/>
                </a:lnTo>
                <a:lnTo>
                  <a:pt x="726616" y="1105131"/>
                </a:lnTo>
                <a:lnTo>
                  <a:pt x="729182" y="1104275"/>
                </a:lnTo>
                <a:lnTo>
                  <a:pt x="731748" y="1103419"/>
                </a:lnTo>
                <a:lnTo>
                  <a:pt x="734319" y="1103419"/>
                </a:lnTo>
                <a:lnTo>
                  <a:pt x="735176" y="1103419"/>
                </a:lnTo>
                <a:lnTo>
                  <a:pt x="737742" y="1103419"/>
                </a:lnTo>
                <a:lnTo>
                  <a:pt x="739456" y="1104275"/>
                </a:lnTo>
                <a:lnTo>
                  <a:pt x="743735" y="1105986"/>
                </a:lnTo>
                <a:lnTo>
                  <a:pt x="746302" y="1107699"/>
                </a:lnTo>
                <a:lnTo>
                  <a:pt x="748868" y="1109411"/>
                </a:lnTo>
                <a:lnTo>
                  <a:pt x="750582" y="1111123"/>
                </a:lnTo>
                <a:lnTo>
                  <a:pt x="752295" y="1113691"/>
                </a:lnTo>
                <a:lnTo>
                  <a:pt x="754862" y="1117971"/>
                </a:lnTo>
                <a:lnTo>
                  <a:pt x="754862" y="1118826"/>
                </a:lnTo>
                <a:lnTo>
                  <a:pt x="754862" y="1119683"/>
                </a:lnTo>
                <a:lnTo>
                  <a:pt x="754005" y="1120539"/>
                </a:lnTo>
                <a:lnTo>
                  <a:pt x="745445" y="1126531"/>
                </a:lnTo>
                <a:lnTo>
                  <a:pt x="743735" y="1127386"/>
                </a:lnTo>
                <a:lnTo>
                  <a:pt x="740308" y="1128243"/>
                </a:lnTo>
                <a:lnTo>
                  <a:pt x="736885" y="1129099"/>
                </a:lnTo>
                <a:lnTo>
                  <a:pt x="733462" y="1130811"/>
                </a:lnTo>
                <a:lnTo>
                  <a:pt x="730896" y="1132523"/>
                </a:lnTo>
                <a:lnTo>
                  <a:pt x="712062" y="1147930"/>
                </a:lnTo>
                <a:lnTo>
                  <a:pt x="711205" y="1148786"/>
                </a:lnTo>
                <a:lnTo>
                  <a:pt x="710348" y="1151355"/>
                </a:lnTo>
                <a:lnTo>
                  <a:pt x="709496" y="1157346"/>
                </a:lnTo>
                <a:lnTo>
                  <a:pt x="709496" y="1174466"/>
                </a:lnTo>
                <a:lnTo>
                  <a:pt x="709496" y="1187306"/>
                </a:lnTo>
                <a:lnTo>
                  <a:pt x="711205" y="1195866"/>
                </a:lnTo>
                <a:lnTo>
                  <a:pt x="711205" y="1197579"/>
                </a:lnTo>
                <a:lnTo>
                  <a:pt x="712062" y="1199290"/>
                </a:lnTo>
                <a:lnTo>
                  <a:pt x="713776" y="1201859"/>
                </a:lnTo>
                <a:lnTo>
                  <a:pt x="714628" y="1202714"/>
                </a:lnTo>
                <a:lnTo>
                  <a:pt x="716342" y="1204426"/>
                </a:lnTo>
                <a:lnTo>
                  <a:pt x="721479" y="1206994"/>
                </a:lnTo>
                <a:lnTo>
                  <a:pt x="722336" y="1206994"/>
                </a:lnTo>
                <a:lnTo>
                  <a:pt x="726616" y="1207850"/>
                </a:lnTo>
                <a:lnTo>
                  <a:pt x="732605" y="1209563"/>
                </a:lnTo>
                <a:lnTo>
                  <a:pt x="734319" y="1210418"/>
                </a:lnTo>
                <a:lnTo>
                  <a:pt x="736885" y="1212130"/>
                </a:lnTo>
                <a:lnTo>
                  <a:pt x="737742" y="1212986"/>
                </a:lnTo>
                <a:lnTo>
                  <a:pt x="738599" y="1214698"/>
                </a:lnTo>
                <a:lnTo>
                  <a:pt x="739456" y="1216410"/>
                </a:lnTo>
                <a:lnTo>
                  <a:pt x="739456" y="1219834"/>
                </a:lnTo>
                <a:lnTo>
                  <a:pt x="739456" y="1229250"/>
                </a:lnTo>
                <a:lnTo>
                  <a:pt x="739456" y="1232674"/>
                </a:lnTo>
                <a:lnTo>
                  <a:pt x="738599" y="1235243"/>
                </a:lnTo>
                <a:lnTo>
                  <a:pt x="737742" y="1236098"/>
                </a:lnTo>
                <a:lnTo>
                  <a:pt x="736885" y="1236954"/>
                </a:lnTo>
                <a:lnTo>
                  <a:pt x="734319" y="1241234"/>
                </a:lnTo>
                <a:lnTo>
                  <a:pt x="731748" y="1244658"/>
                </a:lnTo>
                <a:lnTo>
                  <a:pt x="730039" y="1247226"/>
                </a:lnTo>
                <a:lnTo>
                  <a:pt x="727468" y="1251506"/>
                </a:lnTo>
                <a:lnTo>
                  <a:pt x="726616" y="1253218"/>
                </a:lnTo>
                <a:lnTo>
                  <a:pt x="724902" y="1256642"/>
                </a:lnTo>
                <a:lnTo>
                  <a:pt x="724045" y="1259210"/>
                </a:lnTo>
                <a:lnTo>
                  <a:pt x="724045" y="1260066"/>
                </a:lnTo>
                <a:lnTo>
                  <a:pt x="724045" y="1264346"/>
                </a:lnTo>
                <a:lnTo>
                  <a:pt x="724902" y="1266058"/>
                </a:lnTo>
                <a:lnTo>
                  <a:pt x="724902" y="1266058"/>
                </a:lnTo>
                <a:lnTo>
                  <a:pt x="698365" y="1263490"/>
                </a:lnTo>
                <a:lnTo>
                  <a:pt x="698365" y="1263490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5" name="Forma Livre: Forma 104">
            <a:extLst>
              <a:ext uri="{FF2B5EF4-FFF2-40B4-BE49-F238E27FC236}">
                <a16:creationId xmlns:a16="http://schemas.microsoft.com/office/drawing/2014/main" id="{6E9E73C9-1F30-4B52-BC04-7CDF6B7290AA}"/>
              </a:ext>
            </a:extLst>
          </p:cNvPr>
          <p:cNvSpPr/>
          <p:nvPr/>
        </p:nvSpPr>
        <p:spPr>
          <a:xfrm>
            <a:off x="8198227" y="3882779"/>
            <a:ext cx="1184698" cy="1122210"/>
          </a:xfrm>
          <a:custGeom>
            <a:avLst/>
            <a:gdLst>
              <a:gd name="connsiteX0" fmla="*/ 1159748 w 1184698"/>
              <a:gd name="connsiteY0" fmla="*/ 467415 h 1122210"/>
              <a:gd name="connsiteX1" fmla="*/ 1156321 w 1184698"/>
              <a:gd name="connsiteY1" fmla="*/ 487102 h 1122210"/>
              <a:gd name="connsiteX2" fmla="*/ 1155468 w 1184698"/>
              <a:gd name="connsiteY2" fmla="*/ 488815 h 1122210"/>
              <a:gd name="connsiteX3" fmla="*/ 1154611 w 1184698"/>
              <a:gd name="connsiteY3" fmla="*/ 490527 h 1122210"/>
              <a:gd name="connsiteX4" fmla="*/ 1153754 w 1184698"/>
              <a:gd name="connsiteY4" fmla="*/ 492239 h 1122210"/>
              <a:gd name="connsiteX5" fmla="*/ 1152041 w 1184698"/>
              <a:gd name="connsiteY5" fmla="*/ 493095 h 1122210"/>
              <a:gd name="connsiteX6" fmla="*/ 1151188 w 1184698"/>
              <a:gd name="connsiteY6" fmla="*/ 493095 h 1122210"/>
              <a:gd name="connsiteX7" fmla="*/ 1137491 w 1184698"/>
              <a:gd name="connsiteY7" fmla="*/ 499942 h 1122210"/>
              <a:gd name="connsiteX8" fmla="*/ 1134068 w 1184698"/>
              <a:gd name="connsiteY8" fmla="*/ 500799 h 1122210"/>
              <a:gd name="connsiteX9" fmla="*/ 1133211 w 1184698"/>
              <a:gd name="connsiteY9" fmla="*/ 500799 h 1122210"/>
              <a:gd name="connsiteX10" fmla="*/ 1132354 w 1184698"/>
              <a:gd name="connsiteY10" fmla="*/ 500799 h 1122210"/>
              <a:gd name="connsiteX11" fmla="*/ 1128931 w 1184698"/>
              <a:gd name="connsiteY11" fmla="*/ 499942 h 1122210"/>
              <a:gd name="connsiteX12" fmla="*/ 1128074 w 1184698"/>
              <a:gd name="connsiteY12" fmla="*/ 499942 h 1122210"/>
              <a:gd name="connsiteX13" fmla="*/ 1125508 w 1184698"/>
              <a:gd name="connsiteY13" fmla="*/ 499942 h 1122210"/>
              <a:gd name="connsiteX14" fmla="*/ 1122938 w 1184698"/>
              <a:gd name="connsiteY14" fmla="*/ 499942 h 1122210"/>
              <a:gd name="connsiteX15" fmla="*/ 1119514 w 1184698"/>
              <a:gd name="connsiteY15" fmla="*/ 502511 h 1122210"/>
              <a:gd name="connsiteX16" fmla="*/ 1116091 w 1184698"/>
              <a:gd name="connsiteY16" fmla="*/ 505079 h 1122210"/>
              <a:gd name="connsiteX17" fmla="*/ 1114378 w 1184698"/>
              <a:gd name="connsiteY17" fmla="*/ 505935 h 1122210"/>
              <a:gd name="connsiteX18" fmla="*/ 1110955 w 1184698"/>
              <a:gd name="connsiteY18" fmla="*/ 508502 h 1122210"/>
              <a:gd name="connsiteX19" fmla="*/ 1107531 w 1184698"/>
              <a:gd name="connsiteY19" fmla="*/ 511927 h 1122210"/>
              <a:gd name="connsiteX20" fmla="*/ 1105818 w 1184698"/>
              <a:gd name="connsiteY20" fmla="*/ 513639 h 1122210"/>
              <a:gd name="connsiteX21" fmla="*/ 1094691 w 1184698"/>
              <a:gd name="connsiteY21" fmla="*/ 526479 h 1122210"/>
              <a:gd name="connsiteX22" fmla="*/ 1086132 w 1184698"/>
              <a:gd name="connsiteY22" fmla="*/ 539319 h 1122210"/>
              <a:gd name="connsiteX23" fmla="*/ 1079281 w 1184698"/>
              <a:gd name="connsiteY23" fmla="*/ 545311 h 1122210"/>
              <a:gd name="connsiteX24" fmla="*/ 1077572 w 1184698"/>
              <a:gd name="connsiteY24" fmla="*/ 546166 h 1122210"/>
              <a:gd name="connsiteX25" fmla="*/ 1074148 w 1184698"/>
              <a:gd name="connsiteY25" fmla="*/ 546166 h 1122210"/>
              <a:gd name="connsiteX26" fmla="*/ 1073292 w 1184698"/>
              <a:gd name="connsiteY26" fmla="*/ 546166 h 1122210"/>
              <a:gd name="connsiteX27" fmla="*/ 1068155 w 1184698"/>
              <a:gd name="connsiteY27" fmla="*/ 547879 h 1122210"/>
              <a:gd name="connsiteX28" fmla="*/ 1067298 w 1184698"/>
              <a:gd name="connsiteY28" fmla="*/ 549591 h 1122210"/>
              <a:gd name="connsiteX29" fmla="*/ 1061308 w 1184698"/>
              <a:gd name="connsiteY29" fmla="*/ 565855 h 1122210"/>
              <a:gd name="connsiteX30" fmla="*/ 1060452 w 1184698"/>
              <a:gd name="connsiteY30" fmla="*/ 572702 h 1122210"/>
              <a:gd name="connsiteX31" fmla="*/ 1059595 w 1184698"/>
              <a:gd name="connsiteY31" fmla="*/ 586399 h 1122210"/>
              <a:gd name="connsiteX32" fmla="*/ 1059595 w 1184698"/>
              <a:gd name="connsiteY32" fmla="*/ 594102 h 1122210"/>
              <a:gd name="connsiteX33" fmla="*/ 1058738 w 1184698"/>
              <a:gd name="connsiteY33" fmla="*/ 595814 h 1122210"/>
              <a:gd name="connsiteX34" fmla="*/ 1056172 w 1184698"/>
              <a:gd name="connsiteY34" fmla="*/ 599239 h 1122210"/>
              <a:gd name="connsiteX35" fmla="*/ 1055315 w 1184698"/>
              <a:gd name="connsiteY35" fmla="*/ 600950 h 1122210"/>
              <a:gd name="connsiteX36" fmla="*/ 1032201 w 1184698"/>
              <a:gd name="connsiteY36" fmla="*/ 630054 h 1122210"/>
              <a:gd name="connsiteX37" fmla="*/ 1031349 w 1184698"/>
              <a:gd name="connsiteY37" fmla="*/ 630910 h 1122210"/>
              <a:gd name="connsiteX38" fmla="*/ 1029635 w 1184698"/>
              <a:gd name="connsiteY38" fmla="*/ 631766 h 1122210"/>
              <a:gd name="connsiteX39" fmla="*/ 1027069 w 1184698"/>
              <a:gd name="connsiteY39" fmla="*/ 632622 h 1122210"/>
              <a:gd name="connsiteX40" fmla="*/ 1024498 w 1184698"/>
              <a:gd name="connsiteY40" fmla="*/ 633478 h 1122210"/>
              <a:gd name="connsiteX41" fmla="*/ 1021075 w 1184698"/>
              <a:gd name="connsiteY41" fmla="*/ 635190 h 1122210"/>
              <a:gd name="connsiteX42" fmla="*/ 1020218 w 1184698"/>
              <a:gd name="connsiteY42" fmla="*/ 636046 h 1122210"/>
              <a:gd name="connsiteX43" fmla="*/ 1019361 w 1184698"/>
              <a:gd name="connsiteY43" fmla="*/ 637758 h 1122210"/>
              <a:gd name="connsiteX44" fmla="*/ 1018509 w 1184698"/>
              <a:gd name="connsiteY44" fmla="*/ 640326 h 1122210"/>
              <a:gd name="connsiteX45" fmla="*/ 1018509 w 1184698"/>
              <a:gd name="connsiteY45" fmla="*/ 641182 h 1122210"/>
              <a:gd name="connsiteX46" fmla="*/ 1018509 w 1184698"/>
              <a:gd name="connsiteY46" fmla="*/ 648030 h 1122210"/>
              <a:gd name="connsiteX47" fmla="*/ 1020218 w 1184698"/>
              <a:gd name="connsiteY47" fmla="*/ 651454 h 1122210"/>
              <a:gd name="connsiteX48" fmla="*/ 1021075 w 1184698"/>
              <a:gd name="connsiteY48" fmla="*/ 654878 h 1122210"/>
              <a:gd name="connsiteX49" fmla="*/ 1021932 w 1184698"/>
              <a:gd name="connsiteY49" fmla="*/ 658302 h 1122210"/>
              <a:gd name="connsiteX50" fmla="*/ 1021932 w 1184698"/>
              <a:gd name="connsiteY50" fmla="*/ 660014 h 1122210"/>
              <a:gd name="connsiteX51" fmla="*/ 1021075 w 1184698"/>
              <a:gd name="connsiteY51" fmla="*/ 668574 h 1122210"/>
              <a:gd name="connsiteX52" fmla="*/ 1018509 w 1184698"/>
              <a:gd name="connsiteY52" fmla="*/ 673710 h 1122210"/>
              <a:gd name="connsiteX53" fmla="*/ 1008235 w 1184698"/>
              <a:gd name="connsiteY53" fmla="*/ 691686 h 1122210"/>
              <a:gd name="connsiteX54" fmla="*/ 1003098 w 1184698"/>
              <a:gd name="connsiteY54" fmla="*/ 697678 h 1122210"/>
              <a:gd name="connsiteX55" fmla="*/ 999675 w 1184698"/>
              <a:gd name="connsiteY55" fmla="*/ 699390 h 1122210"/>
              <a:gd name="connsiteX56" fmla="*/ 997109 w 1184698"/>
              <a:gd name="connsiteY56" fmla="*/ 699390 h 1122210"/>
              <a:gd name="connsiteX57" fmla="*/ 985978 w 1184698"/>
              <a:gd name="connsiteY57" fmla="*/ 712230 h 1122210"/>
              <a:gd name="connsiteX58" fmla="*/ 986835 w 1184698"/>
              <a:gd name="connsiteY58" fmla="*/ 714798 h 1122210"/>
              <a:gd name="connsiteX59" fmla="*/ 989402 w 1184698"/>
              <a:gd name="connsiteY59" fmla="*/ 719934 h 1122210"/>
              <a:gd name="connsiteX60" fmla="*/ 990258 w 1184698"/>
              <a:gd name="connsiteY60" fmla="*/ 721645 h 1122210"/>
              <a:gd name="connsiteX61" fmla="*/ 988549 w 1184698"/>
              <a:gd name="connsiteY61" fmla="*/ 731918 h 1122210"/>
              <a:gd name="connsiteX62" fmla="*/ 987692 w 1184698"/>
              <a:gd name="connsiteY62" fmla="*/ 733630 h 1122210"/>
              <a:gd name="connsiteX63" fmla="*/ 986835 w 1184698"/>
              <a:gd name="connsiteY63" fmla="*/ 734485 h 1122210"/>
              <a:gd name="connsiteX64" fmla="*/ 985978 w 1184698"/>
              <a:gd name="connsiteY64" fmla="*/ 735341 h 1122210"/>
              <a:gd name="connsiteX65" fmla="*/ 984269 w 1184698"/>
              <a:gd name="connsiteY65" fmla="*/ 736198 h 1122210"/>
              <a:gd name="connsiteX66" fmla="*/ 981698 w 1184698"/>
              <a:gd name="connsiteY66" fmla="*/ 737054 h 1122210"/>
              <a:gd name="connsiteX67" fmla="*/ 978275 w 1184698"/>
              <a:gd name="connsiteY67" fmla="*/ 738765 h 1122210"/>
              <a:gd name="connsiteX68" fmla="*/ 972282 w 1184698"/>
              <a:gd name="connsiteY68" fmla="*/ 743901 h 1122210"/>
              <a:gd name="connsiteX69" fmla="*/ 972282 w 1184698"/>
              <a:gd name="connsiteY69" fmla="*/ 744758 h 1122210"/>
              <a:gd name="connsiteX70" fmla="*/ 971429 w 1184698"/>
              <a:gd name="connsiteY70" fmla="*/ 746469 h 1122210"/>
              <a:gd name="connsiteX71" fmla="*/ 970572 w 1184698"/>
              <a:gd name="connsiteY71" fmla="*/ 749038 h 1122210"/>
              <a:gd name="connsiteX72" fmla="*/ 969715 w 1184698"/>
              <a:gd name="connsiteY72" fmla="*/ 754174 h 1122210"/>
              <a:gd name="connsiteX73" fmla="*/ 969715 w 1184698"/>
              <a:gd name="connsiteY73" fmla="*/ 756741 h 1122210"/>
              <a:gd name="connsiteX74" fmla="*/ 968858 w 1184698"/>
              <a:gd name="connsiteY74" fmla="*/ 757598 h 1122210"/>
              <a:gd name="connsiteX75" fmla="*/ 968002 w 1184698"/>
              <a:gd name="connsiteY75" fmla="*/ 759309 h 1122210"/>
              <a:gd name="connsiteX76" fmla="*/ 961155 w 1184698"/>
              <a:gd name="connsiteY76" fmla="*/ 764445 h 1122210"/>
              <a:gd name="connsiteX77" fmla="*/ 951739 w 1184698"/>
              <a:gd name="connsiteY77" fmla="*/ 773005 h 1122210"/>
              <a:gd name="connsiteX78" fmla="*/ 950029 w 1184698"/>
              <a:gd name="connsiteY78" fmla="*/ 774718 h 1122210"/>
              <a:gd name="connsiteX79" fmla="*/ 950029 w 1184698"/>
              <a:gd name="connsiteY79" fmla="*/ 775573 h 1122210"/>
              <a:gd name="connsiteX80" fmla="*/ 949172 w 1184698"/>
              <a:gd name="connsiteY80" fmla="*/ 778141 h 1122210"/>
              <a:gd name="connsiteX81" fmla="*/ 947459 w 1184698"/>
              <a:gd name="connsiteY81" fmla="*/ 782421 h 1122210"/>
              <a:gd name="connsiteX82" fmla="*/ 945749 w 1184698"/>
              <a:gd name="connsiteY82" fmla="*/ 784989 h 1122210"/>
              <a:gd name="connsiteX83" fmla="*/ 938042 w 1184698"/>
              <a:gd name="connsiteY83" fmla="*/ 797829 h 1122210"/>
              <a:gd name="connsiteX84" fmla="*/ 935475 w 1184698"/>
              <a:gd name="connsiteY84" fmla="*/ 801253 h 1122210"/>
              <a:gd name="connsiteX85" fmla="*/ 928629 w 1184698"/>
              <a:gd name="connsiteY85" fmla="*/ 808101 h 1122210"/>
              <a:gd name="connsiteX86" fmla="*/ 926059 w 1184698"/>
              <a:gd name="connsiteY86" fmla="*/ 810669 h 1122210"/>
              <a:gd name="connsiteX87" fmla="*/ 923492 w 1184698"/>
              <a:gd name="connsiteY87" fmla="*/ 812381 h 1122210"/>
              <a:gd name="connsiteX88" fmla="*/ 919212 w 1184698"/>
              <a:gd name="connsiteY88" fmla="*/ 814949 h 1122210"/>
              <a:gd name="connsiteX89" fmla="*/ 916642 w 1184698"/>
              <a:gd name="connsiteY89" fmla="*/ 816661 h 1122210"/>
              <a:gd name="connsiteX90" fmla="*/ 914076 w 1184698"/>
              <a:gd name="connsiteY90" fmla="*/ 818373 h 1122210"/>
              <a:gd name="connsiteX91" fmla="*/ 908082 w 1184698"/>
              <a:gd name="connsiteY91" fmla="*/ 820941 h 1122210"/>
              <a:gd name="connsiteX92" fmla="*/ 900379 w 1184698"/>
              <a:gd name="connsiteY92" fmla="*/ 824365 h 1122210"/>
              <a:gd name="connsiteX93" fmla="*/ 874699 w 1184698"/>
              <a:gd name="connsiteY93" fmla="*/ 838917 h 1122210"/>
              <a:gd name="connsiteX94" fmla="*/ 838750 w 1184698"/>
              <a:gd name="connsiteY94" fmla="*/ 860317 h 1122210"/>
              <a:gd name="connsiteX95" fmla="*/ 825910 w 1184698"/>
              <a:gd name="connsiteY95" fmla="*/ 871445 h 1122210"/>
              <a:gd name="connsiteX96" fmla="*/ 825053 w 1184698"/>
              <a:gd name="connsiteY96" fmla="*/ 872300 h 1122210"/>
              <a:gd name="connsiteX97" fmla="*/ 824196 w 1184698"/>
              <a:gd name="connsiteY97" fmla="*/ 874013 h 1122210"/>
              <a:gd name="connsiteX98" fmla="*/ 823339 w 1184698"/>
              <a:gd name="connsiteY98" fmla="*/ 876580 h 1122210"/>
              <a:gd name="connsiteX99" fmla="*/ 818202 w 1184698"/>
              <a:gd name="connsiteY99" fmla="*/ 887709 h 1122210"/>
              <a:gd name="connsiteX100" fmla="*/ 809643 w 1184698"/>
              <a:gd name="connsiteY100" fmla="*/ 897980 h 1122210"/>
              <a:gd name="connsiteX101" fmla="*/ 805363 w 1184698"/>
              <a:gd name="connsiteY101" fmla="*/ 900549 h 1122210"/>
              <a:gd name="connsiteX102" fmla="*/ 803653 w 1184698"/>
              <a:gd name="connsiteY102" fmla="*/ 901404 h 1122210"/>
              <a:gd name="connsiteX103" fmla="*/ 799373 w 1184698"/>
              <a:gd name="connsiteY103" fmla="*/ 903117 h 1122210"/>
              <a:gd name="connsiteX104" fmla="*/ 797659 w 1184698"/>
              <a:gd name="connsiteY104" fmla="*/ 903973 h 1122210"/>
              <a:gd name="connsiteX105" fmla="*/ 789099 w 1184698"/>
              <a:gd name="connsiteY105" fmla="*/ 906540 h 1122210"/>
              <a:gd name="connsiteX106" fmla="*/ 780540 w 1184698"/>
              <a:gd name="connsiteY106" fmla="*/ 909964 h 1122210"/>
              <a:gd name="connsiteX107" fmla="*/ 775403 w 1184698"/>
              <a:gd name="connsiteY107" fmla="*/ 911677 h 1122210"/>
              <a:gd name="connsiteX108" fmla="*/ 763420 w 1184698"/>
              <a:gd name="connsiteY108" fmla="*/ 915957 h 1122210"/>
              <a:gd name="connsiteX109" fmla="*/ 753150 w 1184698"/>
              <a:gd name="connsiteY109" fmla="*/ 920237 h 1122210"/>
              <a:gd name="connsiteX110" fmla="*/ 750580 w 1184698"/>
              <a:gd name="connsiteY110" fmla="*/ 921948 h 1122210"/>
              <a:gd name="connsiteX111" fmla="*/ 743733 w 1184698"/>
              <a:gd name="connsiteY111" fmla="*/ 926228 h 1122210"/>
              <a:gd name="connsiteX112" fmla="*/ 741163 w 1184698"/>
              <a:gd name="connsiteY112" fmla="*/ 928797 h 1122210"/>
              <a:gd name="connsiteX113" fmla="*/ 740310 w 1184698"/>
              <a:gd name="connsiteY113" fmla="*/ 930508 h 1122210"/>
              <a:gd name="connsiteX114" fmla="*/ 739453 w 1184698"/>
              <a:gd name="connsiteY114" fmla="*/ 932220 h 1122210"/>
              <a:gd name="connsiteX115" fmla="*/ 738597 w 1184698"/>
              <a:gd name="connsiteY115" fmla="*/ 933933 h 1122210"/>
              <a:gd name="connsiteX116" fmla="*/ 736030 w 1184698"/>
              <a:gd name="connsiteY116" fmla="*/ 940780 h 1122210"/>
              <a:gd name="connsiteX117" fmla="*/ 731750 w 1184698"/>
              <a:gd name="connsiteY117" fmla="*/ 952764 h 1122210"/>
              <a:gd name="connsiteX118" fmla="*/ 731750 w 1184698"/>
              <a:gd name="connsiteY118" fmla="*/ 957044 h 1122210"/>
              <a:gd name="connsiteX119" fmla="*/ 731750 w 1184698"/>
              <a:gd name="connsiteY119" fmla="*/ 958757 h 1122210"/>
              <a:gd name="connsiteX120" fmla="*/ 731750 w 1184698"/>
              <a:gd name="connsiteY120" fmla="*/ 963037 h 1122210"/>
              <a:gd name="connsiteX121" fmla="*/ 731750 w 1184698"/>
              <a:gd name="connsiteY121" fmla="*/ 965604 h 1122210"/>
              <a:gd name="connsiteX122" fmla="*/ 721477 w 1184698"/>
              <a:gd name="connsiteY122" fmla="*/ 990428 h 1122210"/>
              <a:gd name="connsiteX123" fmla="*/ 720620 w 1184698"/>
              <a:gd name="connsiteY123" fmla="*/ 992140 h 1122210"/>
              <a:gd name="connsiteX124" fmla="*/ 717197 w 1184698"/>
              <a:gd name="connsiteY124" fmla="*/ 997276 h 1122210"/>
              <a:gd name="connsiteX125" fmla="*/ 715483 w 1184698"/>
              <a:gd name="connsiteY125" fmla="*/ 999844 h 1122210"/>
              <a:gd name="connsiteX126" fmla="*/ 712917 w 1184698"/>
              <a:gd name="connsiteY126" fmla="*/ 1002412 h 1122210"/>
              <a:gd name="connsiteX127" fmla="*/ 708637 w 1184698"/>
              <a:gd name="connsiteY127" fmla="*/ 1005836 h 1122210"/>
              <a:gd name="connsiteX128" fmla="*/ 692374 w 1184698"/>
              <a:gd name="connsiteY128" fmla="*/ 1015252 h 1122210"/>
              <a:gd name="connsiteX129" fmla="*/ 690660 w 1184698"/>
              <a:gd name="connsiteY129" fmla="*/ 1016108 h 1122210"/>
              <a:gd name="connsiteX130" fmla="*/ 687237 w 1184698"/>
              <a:gd name="connsiteY130" fmla="*/ 1016964 h 1122210"/>
              <a:gd name="connsiteX131" fmla="*/ 683814 w 1184698"/>
              <a:gd name="connsiteY131" fmla="*/ 1016964 h 1122210"/>
              <a:gd name="connsiteX132" fmla="*/ 680391 w 1184698"/>
              <a:gd name="connsiteY132" fmla="*/ 1019532 h 1122210"/>
              <a:gd name="connsiteX133" fmla="*/ 677820 w 1184698"/>
              <a:gd name="connsiteY133" fmla="*/ 1022100 h 1122210"/>
              <a:gd name="connsiteX134" fmla="*/ 676963 w 1184698"/>
              <a:gd name="connsiteY134" fmla="*/ 1022956 h 1122210"/>
              <a:gd name="connsiteX135" fmla="*/ 676111 w 1184698"/>
              <a:gd name="connsiteY135" fmla="*/ 1023812 h 1122210"/>
              <a:gd name="connsiteX136" fmla="*/ 675254 w 1184698"/>
              <a:gd name="connsiteY136" fmla="*/ 1025524 h 1122210"/>
              <a:gd name="connsiteX137" fmla="*/ 675254 w 1184698"/>
              <a:gd name="connsiteY137" fmla="*/ 1031516 h 1122210"/>
              <a:gd name="connsiteX138" fmla="*/ 670974 w 1184698"/>
              <a:gd name="connsiteY138" fmla="*/ 1051204 h 1122210"/>
              <a:gd name="connsiteX139" fmla="*/ 670974 w 1184698"/>
              <a:gd name="connsiteY139" fmla="*/ 1052059 h 1122210"/>
              <a:gd name="connsiteX140" fmla="*/ 667551 w 1184698"/>
              <a:gd name="connsiteY140" fmla="*/ 1063188 h 1122210"/>
              <a:gd name="connsiteX141" fmla="*/ 661557 w 1184698"/>
              <a:gd name="connsiteY141" fmla="*/ 1097428 h 1122210"/>
              <a:gd name="connsiteX142" fmla="*/ 661557 w 1184698"/>
              <a:gd name="connsiteY142" fmla="*/ 1099996 h 1122210"/>
              <a:gd name="connsiteX143" fmla="*/ 661557 w 1184698"/>
              <a:gd name="connsiteY143" fmla="*/ 1100852 h 1122210"/>
              <a:gd name="connsiteX144" fmla="*/ 659843 w 1184698"/>
              <a:gd name="connsiteY144" fmla="*/ 1105132 h 1122210"/>
              <a:gd name="connsiteX145" fmla="*/ 658134 w 1184698"/>
              <a:gd name="connsiteY145" fmla="*/ 1107699 h 1122210"/>
              <a:gd name="connsiteX146" fmla="*/ 657277 w 1184698"/>
              <a:gd name="connsiteY146" fmla="*/ 1108556 h 1122210"/>
              <a:gd name="connsiteX147" fmla="*/ 638443 w 1184698"/>
              <a:gd name="connsiteY147" fmla="*/ 1119683 h 1122210"/>
              <a:gd name="connsiteX148" fmla="*/ 636734 w 1184698"/>
              <a:gd name="connsiteY148" fmla="*/ 1120539 h 1122210"/>
              <a:gd name="connsiteX149" fmla="*/ 634164 w 1184698"/>
              <a:gd name="connsiteY149" fmla="*/ 1121396 h 1122210"/>
              <a:gd name="connsiteX150" fmla="*/ 633311 w 1184698"/>
              <a:gd name="connsiteY150" fmla="*/ 1121396 h 1122210"/>
              <a:gd name="connsiteX151" fmla="*/ 625604 w 1184698"/>
              <a:gd name="connsiteY151" fmla="*/ 1116259 h 1122210"/>
              <a:gd name="connsiteX152" fmla="*/ 605917 w 1184698"/>
              <a:gd name="connsiteY152" fmla="*/ 1099139 h 1122210"/>
              <a:gd name="connsiteX153" fmla="*/ 584517 w 1184698"/>
              <a:gd name="connsiteY153" fmla="*/ 1088012 h 1122210"/>
              <a:gd name="connsiteX154" fmla="*/ 571678 w 1184698"/>
              <a:gd name="connsiteY154" fmla="*/ 1081163 h 1122210"/>
              <a:gd name="connsiteX155" fmla="*/ 570821 w 1184698"/>
              <a:gd name="connsiteY155" fmla="*/ 1081163 h 1122210"/>
              <a:gd name="connsiteX156" fmla="*/ 569964 w 1184698"/>
              <a:gd name="connsiteY156" fmla="*/ 1081163 h 1122210"/>
              <a:gd name="connsiteX157" fmla="*/ 529735 w 1184698"/>
              <a:gd name="connsiteY157" fmla="*/ 1099996 h 1122210"/>
              <a:gd name="connsiteX158" fmla="*/ 528878 w 1184698"/>
              <a:gd name="connsiteY158" fmla="*/ 1100852 h 1122210"/>
              <a:gd name="connsiteX159" fmla="*/ 528021 w 1184698"/>
              <a:gd name="connsiteY159" fmla="*/ 1101708 h 1122210"/>
              <a:gd name="connsiteX160" fmla="*/ 526311 w 1184698"/>
              <a:gd name="connsiteY160" fmla="*/ 1104276 h 1122210"/>
              <a:gd name="connsiteX161" fmla="*/ 525455 w 1184698"/>
              <a:gd name="connsiteY161" fmla="*/ 1105987 h 1122210"/>
              <a:gd name="connsiteX162" fmla="*/ 524598 w 1184698"/>
              <a:gd name="connsiteY162" fmla="*/ 1106843 h 1122210"/>
              <a:gd name="connsiteX163" fmla="*/ 522884 w 1184698"/>
              <a:gd name="connsiteY163" fmla="*/ 1107699 h 1122210"/>
              <a:gd name="connsiteX164" fmla="*/ 520318 w 1184698"/>
              <a:gd name="connsiteY164" fmla="*/ 1108556 h 1122210"/>
              <a:gd name="connsiteX165" fmla="*/ 504055 w 1184698"/>
              <a:gd name="connsiteY165" fmla="*/ 1112836 h 1122210"/>
              <a:gd name="connsiteX166" fmla="*/ 484364 w 1184698"/>
              <a:gd name="connsiteY166" fmla="*/ 1116259 h 1122210"/>
              <a:gd name="connsiteX167" fmla="*/ 480084 w 1184698"/>
              <a:gd name="connsiteY167" fmla="*/ 1117116 h 1122210"/>
              <a:gd name="connsiteX168" fmla="*/ 477518 w 1184698"/>
              <a:gd name="connsiteY168" fmla="*/ 1117116 h 1122210"/>
              <a:gd name="connsiteX169" fmla="*/ 474952 w 1184698"/>
              <a:gd name="connsiteY169" fmla="*/ 1117116 h 1122210"/>
              <a:gd name="connsiteX170" fmla="*/ 452695 w 1184698"/>
              <a:gd name="connsiteY170" fmla="*/ 1112836 h 1122210"/>
              <a:gd name="connsiteX171" fmla="*/ 450125 w 1184698"/>
              <a:gd name="connsiteY171" fmla="*/ 1111979 h 1122210"/>
              <a:gd name="connsiteX172" fmla="*/ 448415 w 1184698"/>
              <a:gd name="connsiteY172" fmla="*/ 1111123 h 1122210"/>
              <a:gd name="connsiteX173" fmla="*/ 446701 w 1184698"/>
              <a:gd name="connsiteY173" fmla="*/ 1110267 h 1122210"/>
              <a:gd name="connsiteX174" fmla="*/ 443278 w 1184698"/>
              <a:gd name="connsiteY174" fmla="*/ 1108556 h 1122210"/>
              <a:gd name="connsiteX175" fmla="*/ 441565 w 1184698"/>
              <a:gd name="connsiteY175" fmla="*/ 1107699 h 1122210"/>
              <a:gd name="connsiteX176" fmla="*/ 440712 w 1184698"/>
              <a:gd name="connsiteY176" fmla="*/ 1105987 h 1122210"/>
              <a:gd name="connsiteX177" fmla="*/ 439855 w 1184698"/>
              <a:gd name="connsiteY177" fmla="*/ 1105132 h 1122210"/>
              <a:gd name="connsiteX178" fmla="*/ 438998 w 1184698"/>
              <a:gd name="connsiteY178" fmla="*/ 1103419 h 1122210"/>
              <a:gd name="connsiteX179" fmla="*/ 438998 w 1184698"/>
              <a:gd name="connsiteY179" fmla="*/ 1101708 h 1122210"/>
              <a:gd name="connsiteX180" fmla="*/ 438998 w 1184698"/>
              <a:gd name="connsiteY180" fmla="*/ 1099139 h 1122210"/>
              <a:gd name="connsiteX181" fmla="*/ 438998 w 1184698"/>
              <a:gd name="connsiteY181" fmla="*/ 1093148 h 1122210"/>
              <a:gd name="connsiteX182" fmla="*/ 438141 w 1184698"/>
              <a:gd name="connsiteY182" fmla="*/ 1081163 h 1122210"/>
              <a:gd name="connsiteX183" fmla="*/ 437285 w 1184698"/>
              <a:gd name="connsiteY183" fmla="*/ 1072603 h 1122210"/>
              <a:gd name="connsiteX184" fmla="*/ 436432 w 1184698"/>
              <a:gd name="connsiteY184" fmla="*/ 1066612 h 1122210"/>
              <a:gd name="connsiteX185" fmla="*/ 436432 w 1184698"/>
              <a:gd name="connsiteY185" fmla="*/ 1064899 h 1122210"/>
              <a:gd name="connsiteX186" fmla="*/ 435575 w 1184698"/>
              <a:gd name="connsiteY186" fmla="*/ 1062332 h 1122210"/>
              <a:gd name="connsiteX187" fmla="*/ 433861 w 1184698"/>
              <a:gd name="connsiteY187" fmla="*/ 1059764 h 1122210"/>
              <a:gd name="connsiteX188" fmla="*/ 433005 w 1184698"/>
              <a:gd name="connsiteY188" fmla="*/ 1058052 h 1122210"/>
              <a:gd name="connsiteX189" fmla="*/ 431295 w 1184698"/>
              <a:gd name="connsiteY189" fmla="*/ 1056339 h 1122210"/>
              <a:gd name="connsiteX190" fmla="*/ 430438 w 1184698"/>
              <a:gd name="connsiteY190" fmla="*/ 1055484 h 1122210"/>
              <a:gd name="connsiteX191" fmla="*/ 428725 w 1184698"/>
              <a:gd name="connsiteY191" fmla="*/ 1054628 h 1122210"/>
              <a:gd name="connsiteX192" fmla="*/ 427015 w 1184698"/>
              <a:gd name="connsiteY192" fmla="*/ 1053772 h 1122210"/>
              <a:gd name="connsiteX193" fmla="*/ 425301 w 1184698"/>
              <a:gd name="connsiteY193" fmla="*/ 1052059 h 1122210"/>
              <a:gd name="connsiteX194" fmla="*/ 423592 w 1184698"/>
              <a:gd name="connsiteY194" fmla="*/ 1050348 h 1122210"/>
              <a:gd name="connsiteX195" fmla="*/ 423592 w 1184698"/>
              <a:gd name="connsiteY195" fmla="*/ 1049492 h 1122210"/>
              <a:gd name="connsiteX196" fmla="*/ 421022 w 1184698"/>
              <a:gd name="connsiteY196" fmla="*/ 1027236 h 1122210"/>
              <a:gd name="connsiteX197" fmla="*/ 421022 w 1184698"/>
              <a:gd name="connsiteY197" fmla="*/ 1026379 h 1122210"/>
              <a:gd name="connsiteX198" fmla="*/ 421022 w 1184698"/>
              <a:gd name="connsiteY198" fmla="*/ 1025524 h 1122210"/>
              <a:gd name="connsiteX199" fmla="*/ 426158 w 1184698"/>
              <a:gd name="connsiteY199" fmla="*/ 1013540 h 1122210"/>
              <a:gd name="connsiteX200" fmla="*/ 420165 w 1184698"/>
              <a:gd name="connsiteY200" fmla="*/ 1006692 h 1122210"/>
              <a:gd name="connsiteX201" fmla="*/ 419312 w 1184698"/>
              <a:gd name="connsiteY201" fmla="*/ 1005836 h 1122210"/>
              <a:gd name="connsiteX202" fmla="*/ 418455 w 1184698"/>
              <a:gd name="connsiteY202" fmla="*/ 1004124 h 1122210"/>
              <a:gd name="connsiteX203" fmla="*/ 418455 w 1184698"/>
              <a:gd name="connsiteY203" fmla="*/ 1003268 h 1122210"/>
              <a:gd name="connsiteX204" fmla="*/ 418455 w 1184698"/>
              <a:gd name="connsiteY204" fmla="*/ 1002412 h 1122210"/>
              <a:gd name="connsiteX205" fmla="*/ 418455 w 1184698"/>
              <a:gd name="connsiteY205" fmla="*/ 1001556 h 1122210"/>
              <a:gd name="connsiteX206" fmla="*/ 419312 w 1184698"/>
              <a:gd name="connsiteY206" fmla="*/ 998132 h 1122210"/>
              <a:gd name="connsiteX207" fmla="*/ 419312 w 1184698"/>
              <a:gd name="connsiteY207" fmla="*/ 973308 h 1122210"/>
              <a:gd name="connsiteX208" fmla="*/ 413318 w 1184698"/>
              <a:gd name="connsiteY208" fmla="*/ 964748 h 1122210"/>
              <a:gd name="connsiteX209" fmla="*/ 409895 w 1184698"/>
              <a:gd name="connsiteY209" fmla="*/ 954477 h 1122210"/>
              <a:gd name="connsiteX210" fmla="*/ 403902 w 1184698"/>
              <a:gd name="connsiteY210" fmla="*/ 928797 h 1122210"/>
              <a:gd name="connsiteX211" fmla="*/ 403902 w 1184698"/>
              <a:gd name="connsiteY211" fmla="*/ 927084 h 1122210"/>
              <a:gd name="connsiteX212" fmla="*/ 403045 w 1184698"/>
              <a:gd name="connsiteY212" fmla="*/ 921948 h 1122210"/>
              <a:gd name="connsiteX213" fmla="*/ 403045 w 1184698"/>
              <a:gd name="connsiteY213" fmla="*/ 919380 h 1122210"/>
              <a:gd name="connsiteX214" fmla="*/ 403902 w 1184698"/>
              <a:gd name="connsiteY214" fmla="*/ 917668 h 1122210"/>
              <a:gd name="connsiteX215" fmla="*/ 404758 w 1184698"/>
              <a:gd name="connsiteY215" fmla="*/ 915957 h 1122210"/>
              <a:gd name="connsiteX216" fmla="*/ 405615 w 1184698"/>
              <a:gd name="connsiteY216" fmla="*/ 914244 h 1122210"/>
              <a:gd name="connsiteX217" fmla="*/ 406472 w 1184698"/>
              <a:gd name="connsiteY217" fmla="*/ 913389 h 1122210"/>
              <a:gd name="connsiteX218" fmla="*/ 408182 w 1184698"/>
              <a:gd name="connsiteY218" fmla="*/ 910820 h 1122210"/>
              <a:gd name="connsiteX219" fmla="*/ 409895 w 1184698"/>
              <a:gd name="connsiteY219" fmla="*/ 907397 h 1122210"/>
              <a:gd name="connsiteX220" fmla="*/ 410752 w 1184698"/>
              <a:gd name="connsiteY220" fmla="*/ 905684 h 1122210"/>
              <a:gd name="connsiteX221" fmla="*/ 410752 w 1184698"/>
              <a:gd name="connsiteY221" fmla="*/ 903117 h 1122210"/>
              <a:gd name="connsiteX222" fmla="*/ 410752 w 1184698"/>
              <a:gd name="connsiteY222" fmla="*/ 891133 h 1122210"/>
              <a:gd name="connsiteX223" fmla="*/ 410752 w 1184698"/>
              <a:gd name="connsiteY223" fmla="*/ 889420 h 1122210"/>
              <a:gd name="connsiteX224" fmla="*/ 410752 w 1184698"/>
              <a:gd name="connsiteY224" fmla="*/ 888564 h 1122210"/>
              <a:gd name="connsiteX225" fmla="*/ 410752 w 1184698"/>
              <a:gd name="connsiteY225" fmla="*/ 887709 h 1122210"/>
              <a:gd name="connsiteX226" fmla="*/ 409895 w 1184698"/>
              <a:gd name="connsiteY226" fmla="*/ 886853 h 1122210"/>
              <a:gd name="connsiteX227" fmla="*/ 408182 w 1184698"/>
              <a:gd name="connsiteY227" fmla="*/ 885997 h 1122210"/>
              <a:gd name="connsiteX228" fmla="*/ 407325 w 1184698"/>
              <a:gd name="connsiteY228" fmla="*/ 885997 h 1122210"/>
              <a:gd name="connsiteX229" fmla="*/ 404758 w 1184698"/>
              <a:gd name="connsiteY229" fmla="*/ 885140 h 1122210"/>
              <a:gd name="connsiteX230" fmla="*/ 402192 w 1184698"/>
              <a:gd name="connsiteY230" fmla="*/ 883429 h 1122210"/>
              <a:gd name="connsiteX231" fmla="*/ 399622 w 1184698"/>
              <a:gd name="connsiteY231" fmla="*/ 881717 h 1122210"/>
              <a:gd name="connsiteX232" fmla="*/ 397055 w 1184698"/>
              <a:gd name="connsiteY232" fmla="*/ 879149 h 1122210"/>
              <a:gd name="connsiteX233" fmla="*/ 396198 w 1184698"/>
              <a:gd name="connsiteY233" fmla="*/ 877437 h 1122210"/>
              <a:gd name="connsiteX234" fmla="*/ 394485 w 1184698"/>
              <a:gd name="connsiteY234" fmla="*/ 874869 h 1122210"/>
              <a:gd name="connsiteX235" fmla="*/ 393632 w 1184698"/>
              <a:gd name="connsiteY235" fmla="*/ 872300 h 1122210"/>
              <a:gd name="connsiteX236" fmla="*/ 393632 w 1184698"/>
              <a:gd name="connsiteY236" fmla="*/ 870589 h 1122210"/>
              <a:gd name="connsiteX237" fmla="*/ 393632 w 1184698"/>
              <a:gd name="connsiteY237" fmla="*/ 869733 h 1122210"/>
              <a:gd name="connsiteX238" fmla="*/ 392775 w 1184698"/>
              <a:gd name="connsiteY238" fmla="*/ 862029 h 1122210"/>
              <a:gd name="connsiteX239" fmla="*/ 392775 w 1184698"/>
              <a:gd name="connsiteY239" fmla="*/ 857749 h 1122210"/>
              <a:gd name="connsiteX240" fmla="*/ 392775 w 1184698"/>
              <a:gd name="connsiteY240" fmla="*/ 853469 h 1122210"/>
              <a:gd name="connsiteX241" fmla="*/ 392775 w 1184698"/>
              <a:gd name="connsiteY241" fmla="*/ 850045 h 1122210"/>
              <a:gd name="connsiteX242" fmla="*/ 392775 w 1184698"/>
              <a:gd name="connsiteY242" fmla="*/ 848333 h 1122210"/>
              <a:gd name="connsiteX243" fmla="*/ 391919 w 1184698"/>
              <a:gd name="connsiteY243" fmla="*/ 847477 h 1122210"/>
              <a:gd name="connsiteX244" fmla="*/ 374799 w 1184698"/>
              <a:gd name="connsiteY244" fmla="*/ 830357 h 1122210"/>
              <a:gd name="connsiteX245" fmla="*/ 351685 w 1184698"/>
              <a:gd name="connsiteY245" fmla="*/ 827789 h 1122210"/>
              <a:gd name="connsiteX246" fmla="*/ 343125 w 1184698"/>
              <a:gd name="connsiteY246" fmla="*/ 828645 h 1122210"/>
              <a:gd name="connsiteX247" fmla="*/ 342272 w 1184698"/>
              <a:gd name="connsiteY247" fmla="*/ 828645 h 1122210"/>
              <a:gd name="connsiteX248" fmla="*/ 338845 w 1184698"/>
              <a:gd name="connsiteY248" fmla="*/ 830357 h 1122210"/>
              <a:gd name="connsiteX249" fmla="*/ 336279 w 1184698"/>
              <a:gd name="connsiteY249" fmla="*/ 831213 h 1122210"/>
              <a:gd name="connsiteX250" fmla="*/ 335422 w 1184698"/>
              <a:gd name="connsiteY250" fmla="*/ 831213 h 1122210"/>
              <a:gd name="connsiteX251" fmla="*/ 323439 w 1184698"/>
              <a:gd name="connsiteY251" fmla="*/ 829501 h 1122210"/>
              <a:gd name="connsiteX252" fmla="*/ 322582 w 1184698"/>
              <a:gd name="connsiteY252" fmla="*/ 829501 h 1122210"/>
              <a:gd name="connsiteX253" fmla="*/ 318302 w 1184698"/>
              <a:gd name="connsiteY253" fmla="*/ 828645 h 1122210"/>
              <a:gd name="connsiteX254" fmla="*/ 317445 w 1184698"/>
              <a:gd name="connsiteY254" fmla="*/ 828645 h 1122210"/>
              <a:gd name="connsiteX255" fmla="*/ 300325 w 1184698"/>
              <a:gd name="connsiteY255" fmla="*/ 817517 h 1122210"/>
              <a:gd name="connsiteX256" fmla="*/ 296902 w 1184698"/>
              <a:gd name="connsiteY256" fmla="*/ 814949 h 1122210"/>
              <a:gd name="connsiteX257" fmla="*/ 292622 w 1184698"/>
              <a:gd name="connsiteY257" fmla="*/ 810669 h 1122210"/>
              <a:gd name="connsiteX258" fmla="*/ 291765 w 1184698"/>
              <a:gd name="connsiteY258" fmla="*/ 809813 h 1122210"/>
              <a:gd name="connsiteX259" fmla="*/ 290913 w 1184698"/>
              <a:gd name="connsiteY259" fmla="*/ 807245 h 1122210"/>
              <a:gd name="connsiteX260" fmla="*/ 290913 w 1184698"/>
              <a:gd name="connsiteY260" fmla="*/ 805533 h 1122210"/>
              <a:gd name="connsiteX261" fmla="*/ 290913 w 1184698"/>
              <a:gd name="connsiteY261" fmla="*/ 802965 h 1122210"/>
              <a:gd name="connsiteX262" fmla="*/ 287485 w 1184698"/>
              <a:gd name="connsiteY262" fmla="*/ 795261 h 1122210"/>
              <a:gd name="connsiteX263" fmla="*/ 286633 w 1184698"/>
              <a:gd name="connsiteY263" fmla="*/ 794405 h 1122210"/>
              <a:gd name="connsiteX264" fmla="*/ 285776 w 1184698"/>
              <a:gd name="connsiteY264" fmla="*/ 794405 h 1122210"/>
              <a:gd name="connsiteX265" fmla="*/ 277216 w 1184698"/>
              <a:gd name="connsiteY265" fmla="*/ 796118 h 1122210"/>
              <a:gd name="connsiteX266" fmla="*/ 272079 w 1184698"/>
              <a:gd name="connsiteY266" fmla="*/ 797829 h 1122210"/>
              <a:gd name="connsiteX267" fmla="*/ 271222 w 1184698"/>
              <a:gd name="connsiteY267" fmla="*/ 798685 h 1122210"/>
              <a:gd name="connsiteX268" fmla="*/ 268656 w 1184698"/>
              <a:gd name="connsiteY268" fmla="*/ 800398 h 1122210"/>
              <a:gd name="connsiteX269" fmla="*/ 266086 w 1184698"/>
              <a:gd name="connsiteY269" fmla="*/ 802965 h 1122210"/>
              <a:gd name="connsiteX270" fmla="*/ 265233 w 1184698"/>
              <a:gd name="connsiteY270" fmla="*/ 804678 h 1122210"/>
              <a:gd name="connsiteX271" fmla="*/ 262662 w 1184698"/>
              <a:gd name="connsiteY271" fmla="*/ 808101 h 1122210"/>
              <a:gd name="connsiteX272" fmla="*/ 262662 w 1184698"/>
              <a:gd name="connsiteY272" fmla="*/ 808958 h 1122210"/>
              <a:gd name="connsiteX273" fmla="*/ 261806 w 1184698"/>
              <a:gd name="connsiteY273" fmla="*/ 811525 h 1122210"/>
              <a:gd name="connsiteX274" fmla="*/ 260096 w 1184698"/>
              <a:gd name="connsiteY274" fmla="*/ 814093 h 1122210"/>
              <a:gd name="connsiteX275" fmla="*/ 257526 w 1184698"/>
              <a:gd name="connsiteY275" fmla="*/ 816661 h 1122210"/>
              <a:gd name="connsiteX276" fmla="*/ 247256 w 1184698"/>
              <a:gd name="connsiteY276" fmla="*/ 826933 h 1122210"/>
              <a:gd name="connsiteX277" fmla="*/ 240406 w 1184698"/>
              <a:gd name="connsiteY277" fmla="*/ 824365 h 1122210"/>
              <a:gd name="connsiteX278" fmla="*/ 239553 w 1184698"/>
              <a:gd name="connsiteY278" fmla="*/ 823509 h 1122210"/>
              <a:gd name="connsiteX279" fmla="*/ 237839 w 1184698"/>
              <a:gd name="connsiteY279" fmla="*/ 821797 h 1122210"/>
              <a:gd name="connsiteX280" fmla="*/ 236983 w 1184698"/>
              <a:gd name="connsiteY280" fmla="*/ 820941 h 1122210"/>
              <a:gd name="connsiteX281" fmla="*/ 236126 w 1184698"/>
              <a:gd name="connsiteY281" fmla="*/ 820085 h 1122210"/>
              <a:gd name="connsiteX282" fmla="*/ 235273 w 1184698"/>
              <a:gd name="connsiteY282" fmla="*/ 820085 h 1122210"/>
              <a:gd name="connsiteX283" fmla="*/ 234416 w 1184698"/>
              <a:gd name="connsiteY283" fmla="*/ 820085 h 1122210"/>
              <a:gd name="connsiteX284" fmla="*/ 225856 w 1184698"/>
              <a:gd name="connsiteY284" fmla="*/ 824365 h 1122210"/>
              <a:gd name="connsiteX285" fmla="*/ 224143 w 1184698"/>
              <a:gd name="connsiteY285" fmla="*/ 825221 h 1122210"/>
              <a:gd name="connsiteX286" fmla="*/ 218153 w 1184698"/>
              <a:gd name="connsiteY286" fmla="*/ 827789 h 1122210"/>
              <a:gd name="connsiteX287" fmla="*/ 207023 w 1184698"/>
              <a:gd name="connsiteY287" fmla="*/ 829501 h 1122210"/>
              <a:gd name="connsiteX288" fmla="*/ 189046 w 1184698"/>
              <a:gd name="connsiteY288" fmla="*/ 822653 h 1122210"/>
              <a:gd name="connsiteX289" fmla="*/ 162513 w 1184698"/>
              <a:gd name="connsiteY289" fmla="*/ 817517 h 1122210"/>
              <a:gd name="connsiteX290" fmla="*/ 154806 w 1184698"/>
              <a:gd name="connsiteY290" fmla="*/ 818373 h 1122210"/>
              <a:gd name="connsiteX291" fmla="*/ 149674 w 1184698"/>
              <a:gd name="connsiteY291" fmla="*/ 819229 h 1122210"/>
              <a:gd name="connsiteX292" fmla="*/ 147960 w 1184698"/>
              <a:gd name="connsiteY292" fmla="*/ 820085 h 1122210"/>
              <a:gd name="connsiteX293" fmla="*/ 147103 w 1184698"/>
              <a:gd name="connsiteY293" fmla="*/ 820085 h 1122210"/>
              <a:gd name="connsiteX294" fmla="*/ 133408 w 1184698"/>
              <a:gd name="connsiteY294" fmla="*/ 820941 h 1122210"/>
              <a:gd name="connsiteX295" fmla="*/ 125703 w 1184698"/>
              <a:gd name="connsiteY295" fmla="*/ 820941 h 1122210"/>
              <a:gd name="connsiteX296" fmla="*/ 90609 w 1184698"/>
              <a:gd name="connsiteY296" fmla="*/ 814949 h 1122210"/>
              <a:gd name="connsiteX297" fmla="*/ 88040 w 1184698"/>
              <a:gd name="connsiteY297" fmla="*/ 814093 h 1122210"/>
              <a:gd name="connsiteX298" fmla="*/ 87183 w 1184698"/>
              <a:gd name="connsiteY298" fmla="*/ 813237 h 1122210"/>
              <a:gd name="connsiteX299" fmla="*/ 86329 w 1184698"/>
              <a:gd name="connsiteY299" fmla="*/ 812381 h 1122210"/>
              <a:gd name="connsiteX300" fmla="*/ 82903 w 1184698"/>
              <a:gd name="connsiteY300" fmla="*/ 804678 h 1122210"/>
              <a:gd name="connsiteX301" fmla="*/ 62360 w 1184698"/>
              <a:gd name="connsiteY301" fmla="*/ 802965 h 1122210"/>
              <a:gd name="connsiteX302" fmla="*/ 58080 w 1184698"/>
              <a:gd name="connsiteY302" fmla="*/ 805533 h 1122210"/>
              <a:gd name="connsiteX303" fmla="*/ 52944 w 1184698"/>
              <a:gd name="connsiteY303" fmla="*/ 808101 h 1122210"/>
              <a:gd name="connsiteX304" fmla="*/ 52089 w 1184698"/>
              <a:gd name="connsiteY304" fmla="*/ 808101 h 1122210"/>
              <a:gd name="connsiteX305" fmla="*/ 42672 w 1184698"/>
              <a:gd name="connsiteY305" fmla="*/ 805533 h 1122210"/>
              <a:gd name="connsiteX306" fmla="*/ 40960 w 1184698"/>
              <a:gd name="connsiteY306" fmla="*/ 804678 h 1122210"/>
              <a:gd name="connsiteX307" fmla="*/ 36680 w 1184698"/>
              <a:gd name="connsiteY307" fmla="*/ 802965 h 1122210"/>
              <a:gd name="connsiteX308" fmla="*/ 35824 w 1184698"/>
              <a:gd name="connsiteY308" fmla="*/ 802965 h 1122210"/>
              <a:gd name="connsiteX309" fmla="*/ 27264 w 1184698"/>
              <a:gd name="connsiteY309" fmla="*/ 798685 h 1122210"/>
              <a:gd name="connsiteX310" fmla="*/ 27264 w 1184698"/>
              <a:gd name="connsiteY310" fmla="*/ 793549 h 1122210"/>
              <a:gd name="connsiteX311" fmla="*/ 27264 w 1184698"/>
              <a:gd name="connsiteY311" fmla="*/ 789269 h 1122210"/>
              <a:gd name="connsiteX312" fmla="*/ 28121 w 1184698"/>
              <a:gd name="connsiteY312" fmla="*/ 786701 h 1122210"/>
              <a:gd name="connsiteX313" fmla="*/ 31544 w 1184698"/>
              <a:gd name="connsiteY313" fmla="*/ 778998 h 1122210"/>
              <a:gd name="connsiteX314" fmla="*/ 35824 w 1184698"/>
              <a:gd name="connsiteY314" fmla="*/ 746469 h 1122210"/>
              <a:gd name="connsiteX315" fmla="*/ 38392 w 1184698"/>
              <a:gd name="connsiteY315" fmla="*/ 728494 h 1122210"/>
              <a:gd name="connsiteX316" fmla="*/ 36680 w 1184698"/>
              <a:gd name="connsiteY316" fmla="*/ 726781 h 1122210"/>
              <a:gd name="connsiteX317" fmla="*/ 35824 w 1184698"/>
              <a:gd name="connsiteY317" fmla="*/ 725070 h 1122210"/>
              <a:gd name="connsiteX318" fmla="*/ 34969 w 1184698"/>
              <a:gd name="connsiteY318" fmla="*/ 723358 h 1122210"/>
              <a:gd name="connsiteX319" fmla="*/ 32401 w 1184698"/>
              <a:gd name="connsiteY319" fmla="*/ 704525 h 1122210"/>
              <a:gd name="connsiteX320" fmla="*/ 32401 w 1184698"/>
              <a:gd name="connsiteY320" fmla="*/ 703670 h 1122210"/>
              <a:gd name="connsiteX321" fmla="*/ 35824 w 1184698"/>
              <a:gd name="connsiteY321" fmla="*/ 695966 h 1122210"/>
              <a:gd name="connsiteX322" fmla="*/ 38392 w 1184698"/>
              <a:gd name="connsiteY322" fmla="*/ 690830 h 1122210"/>
              <a:gd name="connsiteX323" fmla="*/ 44384 w 1184698"/>
              <a:gd name="connsiteY323" fmla="*/ 683126 h 1122210"/>
              <a:gd name="connsiteX324" fmla="*/ 48664 w 1184698"/>
              <a:gd name="connsiteY324" fmla="*/ 677990 h 1122210"/>
              <a:gd name="connsiteX325" fmla="*/ 49520 w 1184698"/>
              <a:gd name="connsiteY325" fmla="*/ 676278 h 1122210"/>
              <a:gd name="connsiteX326" fmla="*/ 55512 w 1184698"/>
              <a:gd name="connsiteY326" fmla="*/ 618926 h 1122210"/>
              <a:gd name="connsiteX327" fmla="*/ 55512 w 1184698"/>
              <a:gd name="connsiteY327" fmla="*/ 616359 h 1122210"/>
              <a:gd name="connsiteX328" fmla="*/ 48664 w 1184698"/>
              <a:gd name="connsiteY328" fmla="*/ 594959 h 1122210"/>
              <a:gd name="connsiteX329" fmla="*/ 48664 w 1184698"/>
              <a:gd name="connsiteY329" fmla="*/ 578695 h 1122210"/>
              <a:gd name="connsiteX330" fmla="*/ 47809 w 1184698"/>
              <a:gd name="connsiteY330" fmla="*/ 576982 h 1122210"/>
              <a:gd name="connsiteX331" fmla="*/ 40960 w 1184698"/>
              <a:gd name="connsiteY331" fmla="*/ 569279 h 1122210"/>
              <a:gd name="connsiteX332" fmla="*/ 40104 w 1184698"/>
              <a:gd name="connsiteY332" fmla="*/ 568422 h 1122210"/>
              <a:gd name="connsiteX333" fmla="*/ 37537 w 1184698"/>
              <a:gd name="connsiteY333" fmla="*/ 566710 h 1122210"/>
              <a:gd name="connsiteX334" fmla="*/ 36680 w 1184698"/>
              <a:gd name="connsiteY334" fmla="*/ 566710 h 1122210"/>
              <a:gd name="connsiteX335" fmla="*/ 35824 w 1184698"/>
              <a:gd name="connsiteY335" fmla="*/ 566710 h 1122210"/>
              <a:gd name="connsiteX336" fmla="*/ 34112 w 1184698"/>
              <a:gd name="connsiteY336" fmla="*/ 567566 h 1122210"/>
              <a:gd name="connsiteX337" fmla="*/ 33257 w 1184698"/>
              <a:gd name="connsiteY337" fmla="*/ 568422 h 1122210"/>
              <a:gd name="connsiteX338" fmla="*/ 30689 w 1184698"/>
              <a:gd name="connsiteY338" fmla="*/ 573559 h 1122210"/>
              <a:gd name="connsiteX339" fmla="*/ 29832 w 1184698"/>
              <a:gd name="connsiteY339" fmla="*/ 574415 h 1122210"/>
              <a:gd name="connsiteX340" fmla="*/ 28977 w 1184698"/>
              <a:gd name="connsiteY340" fmla="*/ 575270 h 1122210"/>
              <a:gd name="connsiteX341" fmla="*/ 28121 w 1184698"/>
              <a:gd name="connsiteY341" fmla="*/ 575270 h 1122210"/>
              <a:gd name="connsiteX342" fmla="*/ 27264 w 1184698"/>
              <a:gd name="connsiteY342" fmla="*/ 575270 h 1122210"/>
              <a:gd name="connsiteX343" fmla="*/ 26409 w 1184698"/>
              <a:gd name="connsiteY343" fmla="*/ 574415 h 1122210"/>
              <a:gd name="connsiteX344" fmla="*/ 25552 w 1184698"/>
              <a:gd name="connsiteY344" fmla="*/ 572702 h 1122210"/>
              <a:gd name="connsiteX345" fmla="*/ 22984 w 1184698"/>
              <a:gd name="connsiteY345" fmla="*/ 559862 h 1122210"/>
              <a:gd name="connsiteX346" fmla="*/ 22984 w 1184698"/>
              <a:gd name="connsiteY346" fmla="*/ 558150 h 1122210"/>
              <a:gd name="connsiteX347" fmla="*/ 21272 w 1184698"/>
              <a:gd name="connsiteY347" fmla="*/ 543599 h 1122210"/>
              <a:gd name="connsiteX348" fmla="*/ 21272 w 1184698"/>
              <a:gd name="connsiteY348" fmla="*/ 542742 h 1122210"/>
              <a:gd name="connsiteX349" fmla="*/ 21272 w 1184698"/>
              <a:gd name="connsiteY349" fmla="*/ 539319 h 1122210"/>
              <a:gd name="connsiteX350" fmla="*/ 13569 w 1184698"/>
              <a:gd name="connsiteY350" fmla="*/ 523911 h 1122210"/>
              <a:gd name="connsiteX351" fmla="*/ 7577 w 1184698"/>
              <a:gd name="connsiteY351" fmla="*/ 514495 h 1122210"/>
              <a:gd name="connsiteX352" fmla="*/ 729 w 1184698"/>
              <a:gd name="connsiteY352" fmla="*/ 504222 h 1122210"/>
              <a:gd name="connsiteX353" fmla="*/ -2696 w 1184698"/>
              <a:gd name="connsiteY353" fmla="*/ 495662 h 1122210"/>
              <a:gd name="connsiteX354" fmla="*/ -3551 w 1184698"/>
              <a:gd name="connsiteY354" fmla="*/ 485391 h 1122210"/>
              <a:gd name="connsiteX355" fmla="*/ 4152 w 1184698"/>
              <a:gd name="connsiteY355" fmla="*/ 481967 h 1122210"/>
              <a:gd name="connsiteX356" fmla="*/ 37537 w 1184698"/>
              <a:gd name="connsiteY356" fmla="*/ 463135 h 1122210"/>
              <a:gd name="connsiteX357" fmla="*/ 39249 w 1184698"/>
              <a:gd name="connsiteY357" fmla="*/ 462279 h 1122210"/>
              <a:gd name="connsiteX358" fmla="*/ 40104 w 1184698"/>
              <a:gd name="connsiteY358" fmla="*/ 461423 h 1122210"/>
              <a:gd name="connsiteX359" fmla="*/ 47809 w 1184698"/>
              <a:gd name="connsiteY359" fmla="*/ 453719 h 1122210"/>
              <a:gd name="connsiteX360" fmla="*/ 46952 w 1184698"/>
              <a:gd name="connsiteY360" fmla="*/ 452863 h 1122210"/>
              <a:gd name="connsiteX361" fmla="*/ 46952 w 1184698"/>
              <a:gd name="connsiteY361" fmla="*/ 452863 h 1122210"/>
              <a:gd name="connsiteX362" fmla="*/ 6721 w 1184698"/>
              <a:gd name="connsiteY362" fmla="*/ 418623 h 1122210"/>
              <a:gd name="connsiteX363" fmla="*/ 4152 w 1184698"/>
              <a:gd name="connsiteY363" fmla="*/ 415200 h 1122210"/>
              <a:gd name="connsiteX364" fmla="*/ 9289 w 1184698"/>
              <a:gd name="connsiteY364" fmla="*/ 404927 h 1122210"/>
              <a:gd name="connsiteX365" fmla="*/ 29832 w 1184698"/>
              <a:gd name="connsiteY365" fmla="*/ 362983 h 1122210"/>
              <a:gd name="connsiteX366" fmla="*/ 46952 w 1184698"/>
              <a:gd name="connsiteY366" fmla="*/ 327888 h 1122210"/>
              <a:gd name="connsiteX367" fmla="*/ 52089 w 1184698"/>
              <a:gd name="connsiteY367" fmla="*/ 316760 h 1122210"/>
              <a:gd name="connsiteX368" fmla="*/ 57224 w 1184698"/>
              <a:gd name="connsiteY368" fmla="*/ 305632 h 1122210"/>
              <a:gd name="connsiteX369" fmla="*/ 58937 w 1184698"/>
              <a:gd name="connsiteY369" fmla="*/ 302208 h 1122210"/>
              <a:gd name="connsiteX370" fmla="*/ 70920 w 1184698"/>
              <a:gd name="connsiteY370" fmla="*/ 301352 h 1122210"/>
              <a:gd name="connsiteX371" fmla="*/ 69209 w 1184698"/>
              <a:gd name="connsiteY371" fmla="*/ 283376 h 1122210"/>
              <a:gd name="connsiteX372" fmla="*/ 68352 w 1184698"/>
              <a:gd name="connsiteY372" fmla="*/ 279952 h 1122210"/>
              <a:gd name="connsiteX373" fmla="*/ 67497 w 1184698"/>
              <a:gd name="connsiteY373" fmla="*/ 279952 h 1122210"/>
              <a:gd name="connsiteX374" fmla="*/ 59792 w 1184698"/>
              <a:gd name="connsiteY374" fmla="*/ 279096 h 1122210"/>
              <a:gd name="connsiteX375" fmla="*/ 59792 w 1184698"/>
              <a:gd name="connsiteY375" fmla="*/ 278240 h 1122210"/>
              <a:gd name="connsiteX376" fmla="*/ 82903 w 1184698"/>
              <a:gd name="connsiteY376" fmla="*/ 207192 h 1122210"/>
              <a:gd name="connsiteX377" fmla="*/ 93177 w 1184698"/>
              <a:gd name="connsiteY377" fmla="*/ 175521 h 1122210"/>
              <a:gd name="connsiteX378" fmla="*/ 94889 w 1184698"/>
              <a:gd name="connsiteY378" fmla="*/ 172097 h 1122210"/>
              <a:gd name="connsiteX379" fmla="*/ 95743 w 1184698"/>
              <a:gd name="connsiteY379" fmla="*/ 169528 h 1122210"/>
              <a:gd name="connsiteX380" fmla="*/ 100023 w 1184698"/>
              <a:gd name="connsiteY380" fmla="*/ 163537 h 1122210"/>
              <a:gd name="connsiteX381" fmla="*/ 89752 w 1184698"/>
              <a:gd name="connsiteY381" fmla="*/ 146417 h 1122210"/>
              <a:gd name="connsiteX382" fmla="*/ 67497 w 1184698"/>
              <a:gd name="connsiteY382" fmla="*/ 105329 h 1122210"/>
              <a:gd name="connsiteX383" fmla="*/ 67497 w 1184698"/>
              <a:gd name="connsiteY383" fmla="*/ 94201 h 1122210"/>
              <a:gd name="connsiteX384" fmla="*/ 68352 w 1184698"/>
              <a:gd name="connsiteY384" fmla="*/ 88209 h 1122210"/>
              <a:gd name="connsiteX385" fmla="*/ 68352 w 1184698"/>
              <a:gd name="connsiteY385" fmla="*/ 86497 h 1122210"/>
              <a:gd name="connsiteX386" fmla="*/ 76057 w 1184698"/>
              <a:gd name="connsiteY386" fmla="*/ 89065 h 1122210"/>
              <a:gd name="connsiteX387" fmla="*/ 87183 w 1184698"/>
              <a:gd name="connsiteY387" fmla="*/ 100193 h 1122210"/>
              <a:gd name="connsiteX388" fmla="*/ 109440 w 1184698"/>
              <a:gd name="connsiteY388" fmla="*/ 115601 h 1122210"/>
              <a:gd name="connsiteX389" fmla="*/ 144537 w 1184698"/>
              <a:gd name="connsiteY389" fmla="*/ 102761 h 1122210"/>
              <a:gd name="connsiteX390" fmla="*/ 167646 w 1184698"/>
              <a:gd name="connsiteY390" fmla="*/ 95913 h 1122210"/>
              <a:gd name="connsiteX391" fmla="*/ 171926 w 1184698"/>
              <a:gd name="connsiteY391" fmla="*/ 93345 h 1122210"/>
              <a:gd name="connsiteX392" fmla="*/ 178777 w 1184698"/>
              <a:gd name="connsiteY392" fmla="*/ 87353 h 1122210"/>
              <a:gd name="connsiteX393" fmla="*/ 189903 w 1184698"/>
              <a:gd name="connsiteY393" fmla="*/ 76225 h 1122210"/>
              <a:gd name="connsiteX394" fmla="*/ 210446 w 1184698"/>
              <a:gd name="connsiteY394" fmla="*/ 47978 h 1122210"/>
              <a:gd name="connsiteX395" fmla="*/ 211303 w 1184698"/>
              <a:gd name="connsiteY395" fmla="*/ 46265 h 1122210"/>
              <a:gd name="connsiteX396" fmla="*/ 212160 w 1184698"/>
              <a:gd name="connsiteY396" fmla="*/ 41129 h 1122210"/>
              <a:gd name="connsiteX397" fmla="*/ 212160 w 1184698"/>
              <a:gd name="connsiteY397" fmla="*/ 39418 h 1122210"/>
              <a:gd name="connsiteX398" fmla="*/ 212160 w 1184698"/>
              <a:gd name="connsiteY398" fmla="*/ 36849 h 1122210"/>
              <a:gd name="connsiteX399" fmla="*/ 213016 w 1184698"/>
              <a:gd name="connsiteY399" fmla="*/ 34282 h 1122210"/>
              <a:gd name="connsiteX400" fmla="*/ 222433 w 1184698"/>
              <a:gd name="connsiteY400" fmla="*/ 24865 h 1122210"/>
              <a:gd name="connsiteX401" fmla="*/ 227566 w 1184698"/>
              <a:gd name="connsiteY401" fmla="*/ 20585 h 1122210"/>
              <a:gd name="connsiteX402" fmla="*/ 237839 w 1184698"/>
              <a:gd name="connsiteY402" fmla="*/ 21442 h 1122210"/>
              <a:gd name="connsiteX403" fmla="*/ 254102 w 1184698"/>
              <a:gd name="connsiteY403" fmla="*/ 21442 h 1122210"/>
              <a:gd name="connsiteX404" fmla="*/ 269513 w 1184698"/>
              <a:gd name="connsiteY404" fmla="*/ 18873 h 1122210"/>
              <a:gd name="connsiteX405" fmla="*/ 271222 w 1184698"/>
              <a:gd name="connsiteY405" fmla="*/ 19729 h 1122210"/>
              <a:gd name="connsiteX406" fmla="*/ 274646 w 1184698"/>
              <a:gd name="connsiteY406" fmla="*/ 21442 h 1122210"/>
              <a:gd name="connsiteX407" fmla="*/ 278073 w 1184698"/>
              <a:gd name="connsiteY407" fmla="*/ 23153 h 1122210"/>
              <a:gd name="connsiteX408" fmla="*/ 279782 w 1184698"/>
              <a:gd name="connsiteY408" fmla="*/ 23153 h 1122210"/>
              <a:gd name="connsiteX409" fmla="*/ 296045 w 1184698"/>
              <a:gd name="connsiteY409" fmla="*/ 18018 h 1122210"/>
              <a:gd name="connsiteX410" fmla="*/ 298616 w 1184698"/>
              <a:gd name="connsiteY410" fmla="*/ 16305 h 1122210"/>
              <a:gd name="connsiteX411" fmla="*/ 301182 w 1184698"/>
              <a:gd name="connsiteY411" fmla="*/ 13738 h 1122210"/>
              <a:gd name="connsiteX412" fmla="*/ 304605 w 1184698"/>
              <a:gd name="connsiteY412" fmla="*/ 10314 h 1122210"/>
              <a:gd name="connsiteX413" fmla="*/ 305462 w 1184698"/>
              <a:gd name="connsiteY413" fmla="*/ 8602 h 1122210"/>
              <a:gd name="connsiteX414" fmla="*/ 308033 w 1184698"/>
              <a:gd name="connsiteY414" fmla="*/ 6034 h 1122210"/>
              <a:gd name="connsiteX415" fmla="*/ 308885 w 1184698"/>
              <a:gd name="connsiteY415" fmla="*/ 5178 h 1122210"/>
              <a:gd name="connsiteX416" fmla="*/ 310599 w 1184698"/>
              <a:gd name="connsiteY416" fmla="*/ 4322 h 1122210"/>
              <a:gd name="connsiteX417" fmla="*/ 314022 w 1184698"/>
              <a:gd name="connsiteY417" fmla="*/ 2609 h 1122210"/>
              <a:gd name="connsiteX418" fmla="*/ 329433 w 1184698"/>
              <a:gd name="connsiteY418" fmla="*/ -815 h 1122210"/>
              <a:gd name="connsiteX419" fmla="*/ 331999 w 1184698"/>
              <a:gd name="connsiteY419" fmla="*/ -815 h 1122210"/>
              <a:gd name="connsiteX420" fmla="*/ 339702 w 1184698"/>
              <a:gd name="connsiteY420" fmla="*/ 42 h 1122210"/>
              <a:gd name="connsiteX421" fmla="*/ 342272 w 1184698"/>
              <a:gd name="connsiteY421" fmla="*/ 42 h 1122210"/>
              <a:gd name="connsiteX422" fmla="*/ 343982 w 1184698"/>
              <a:gd name="connsiteY422" fmla="*/ 898 h 1122210"/>
              <a:gd name="connsiteX423" fmla="*/ 345696 w 1184698"/>
              <a:gd name="connsiteY423" fmla="*/ 1754 h 1122210"/>
              <a:gd name="connsiteX424" fmla="*/ 348262 w 1184698"/>
              <a:gd name="connsiteY424" fmla="*/ 4322 h 1122210"/>
              <a:gd name="connsiteX425" fmla="*/ 348262 w 1184698"/>
              <a:gd name="connsiteY425" fmla="*/ 7745 h 1122210"/>
              <a:gd name="connsiteX426" fmla="*/ 349119 w 1184698"/>
              <a:gd name="connsiteY426" fmla="*/ 9458 h 1122210"/>
              <a:gd name="connsiteX427" fmla="*/ 351685 w 1184698"/>
              <a:gd name="connsiteY427" fmla="*/ 12025 h 1122210"/>
              <a:gd name="connsiteX428" fmla="*/ 352542 w 1184698"/>
              <a:gd name="connsiteY428" fmla="*/ 12882 h 1122210"/>
              <a:gd name="connsiteX429" fmla="*/ 354256 w 1184698"/>
              <a:gd name="connsiteY429" fmla="*/ 13738 h 1122210"/>
              <a:gd name="connsiteX430" fmla="*/ 382502 w 1184698"/>
              <a:gd name="connsiteY430" fmla="*/ 25722 h 1122210"/>
              <a:gd name="connsiteX431" fmla="*/ 397055 w 1184698"/>
              <a:gd name="connsiteY431" fmla="*/ 28289 h 1122210"/>
              <a:gd name="connsiteX432" fmla="*/ 409895 w 1184698"/>
              <a:gd name="connsiteY432" fmla="*/ 30002 h 1122210"/>
              <a:gd name="connsiteX433" fmla="*/ 415885 w 1184698"/>
              <a:gd name="connsiteY433" fmla="*/ 32569 h 1122210"/>
              <a:gd name="connsiteX434" fmla="*/ 416742 w 1184698"/>
              <a:gd name="connsiteY434" fmla="*/ 34282 h 1122210"/>
              <a:gd name="connsiteX435" fmla="*/ 418455 w 1184698"/>
              <a:gd name="connsiteY435" fmla="*/ 41985 h 1122210"/>
              <a:gd name="connsiteX436" fmla="*/ 419312 w 1184698"/>
              <a:gd name="connsiteY436" fmla="*/ 43698 h 1122210"/>
              <a:gd name="connsiteX437" fmla="*/ 427015 w 1184698"/>
              <a:gd name="connsiteY437" fmla="*/ 53113 h 1122210"/>
              <a:gd name="connsiteX438" fmla="*/ 430438 w 1184698"/>
              <a:gd name="connsiteY438" fmla="*/ 54825 h 1122210"/>
              <a:gd name="connsiteX439" fmla="*/ 433861 w 1184698"/>
              <a:gd name="connsiteY439" fmla="*/ 56537 h 1122210"/>
              <a:gd name="connsiteX440" fmla="*/ 442421 w 1184698"/>
              <a:gd name="connsiteY440" fmla="*/ 59105 h 1122210"/>
              <a:gd name="connsiteX441" fmla="*/ 457832 w 1184698"/>
              <a:gd name="connsiteY441" fmla="*/ 63385 h 1122210"/>
              <a:gd name="connsiteX442" fmla="*/ 459541 w 1184698"/>
              <a:gd name="connsiteY442" fmla="*/ 64242 h 1122210"/>
              <a:gd name="connsiteX443" fmla="*/ 461255 w 1184698"/>
              <a:gd name="connsiteY443" fmla="*/ 65953 h 1122210"/>
              <a:gd name="connsiteX444" fmla="*/ 462964 w 1184698"/>
              <a:gd name="connsiteY444" fmla="*/ 68522 h 1122210"/>
              <a:gd name="connsiteX445" fmla="*/ 466392 w 1184698"/>
              <a:gd name="connsiteY445" fmla="*/ 71089 h 1122210"/>
              <a:gd name="connsiteX446" fmla="*/ 472381 w 1184698"/>
              <a:gd name="connsiteY446" fmla="*/ 74513 h 1122210"/>
              <a:gd name="connsiteX447" fmla="*/ 475804 w 1184698"/>
              <a:gd name="connsiteY447" fmla="*/ 77082 h 1122210"/>
              <a:gd name="connsiteX448" fmla="*/ 480084 w 1184698"/>
              <a:gd name="connsiteY448" fmla="*/ 79649 h 1122210"/>
              <a:gd name="connsiteX449" fmla="*/ 484364 w 1184698"/>
              <a:gd name="connsiteY449" fmla="*/ 81362 h 1122210"/>
              <a:gd name="connsiteX450" fmla="*/ 486078 w 1184698"/>
              <a:gd name="connsiteY450" fmla="*/ 81362 h 1122210"/>
              <a:gd name="connsiteX451" fmla="*/ 499775 w 1184698"/>
              <a:gd name="connsiteY451" fmla="*/ 80505 h 1122210"/>
              <a:gd name="connsiteX452" fmla="*/ 501484 w 1184698"/>
              <a:gd name="connsiteY452" fmla="*/ 80505 h 1122210"/>
              <a:gd name="connsiteX453" fmla="*/ 527164 w 1184698"/>
              <a:gd name="connsiteY453" fmla="*/ 76225 h 1122210"/>
              <a:gd name="connsiteX454" fmla="*/ 528878 w 1184698"/>
              <a:gd name="connsiteY454" fmla="*/ 76225 h 1122210"/>
              <a:gd name="connsiteX455" fmla="*/ 532301 w 1184698"/>
              <a:gd name="connsiteY455" fmla="*/ 74513 h 1122210"/>
              <a:gd name="connsiteX456" fmla="*/ 544284 w 1184698"/>
              <a:gd name="connsiteY456" fmla="*/ 67665 h 1122210"/>
              <a:gd name="connsiteX457" fmla="*/ 545998 w 1184698"/>
              <a:gd name="connsiteY457" fmla="*/ 65953 h 1122210"/>
              <a:gd name="connsiteX458" fmla="*/ 548564 w 1184698"/>
              <a:gd name="connsiteY458" fmla="*/ 60817 h 1122210"/>
              <a:gd name="connsiteX459" fmla="*/ 550278 w 1184698"/>
              <a:gd name="connsiteY459" fmla="*/ 58249 h 1122210"/>
              <a:gd name="connsiteX460" fmla="*/ 562261 w 1184698"/>
              <a:gd name="connsiteY460" fmla="*/ 53113 h 1122210"/>
              <a:gd name="connsiteX461" fmla="*/ 565684 w 1184698"/>
              <a:gd name="connsiteY461" fmla="*/ 52257 h 1122210"/>
              <a:gd name="connsiteX462" fmla="*/ 575958 w 1184698"/>
              <a:gd name="connsiteY462" fmla="*/ 51402 h 1122210"/>
              <a:gd name="connsiteX463" fmla="*/ 579381 w 1184698"/>
              <a:gd name="connsiteY463" fmla="*/ 51402 h 1122210"/>
              <a:gd name="connsiteX464" fmla="*/ 587084 w 1184698"/>
              <a:gd name="connsiteY464" fmla="*/ 51402 h 1122210"/>
              <a:gd name="connsiteX465" fmla="*/ 590511 w 1184698"/>
              <a:gd name="connsiteY465" fmla="*/ 52257 h 1122210"/>
              <a:gd name="connsiteX466" fmla="*/ 606774 w 1184698"/>
              <a:gd name="connsiteY466" fmla="*/ 62529 h 1122210"/>
              <a:gd name="connsiteX467" fmla="*/ 608484 w 1184698"/>
              <a:gd name="connsiteY467" fmla="*/ 63385 h 1122210"/>
              <a:gd name="connsiteX468" fmla="*/ 609340 w 1184698"/>
              <a:gd name="connsiteY468" fmla="*/ 65097 h 1122210"/>
              <a:gd name="connsiteX469" fmla="*/ 609340 w 1184698"/>
              <a:gd name="connsiteY469" fmla="*/ 66809 h 1122210"/>
              <a:gd name="connsiteX470" fmla="*/ 609340 w 1184698"/>
              <a:gd name="connsiteY470" fmla="*/ 68522 h 1122210"/>
              <a:gd name="connsiteX471" fmla="*/ 609340 w 1184698"/>
              <a:gd name="connsiteY471" fmla="*/ 71945 h 1122210"/>
              <a:gd name="connsiteX472" fmla="*/ 610197 w 1184698"/>
              <a:gd name="connsiteY472" fmla="*/ 76225 h 1122210"/>
              <a:gd name="connsiteX473" fmla="*/ 611054 w 1184698"/>
              <a:gd name="connsiteY473" fmla="*/ 77937 h 1122210"/>
              <a:gd name="connsiteX474" fmla="*/ 612764 w 1184698"/>
              <a:gd name="connsiteY474" fmla="*/ 79649 h 1122210"/>
              <a:gd name="connsiteX475" fmla="*/ 614477 w 1184698"/>
              <a:gd name="connsiteY475" fmla="*/ 79649 h 1122210"/>
              <a:gd name="connsiteX476" fmla="*/ 619614 w 1184698"/>
              <a:gd name="connsiteY476" fmla="*/ 80505 h 1122210"/>
              <a:gd name="connsiteX477" fmla="*/ 623037 w 1184698"/>
              <a:gd name="connsiteY477" fmla="*/ 80505 h 1122210"/>
              <a:gd name="connsiteX478" fmla="*/ 624751 w 1184698"/>
              <a:gd name="connsiteY478" fmla="*/ 79649 h 1122210"/>
              <a:gd name="connsiteX479" fmla="*/ 628174 w 1184698"/>
              <a:gd name="connsiteY479" fmla="*/ 77937 h 1122210"/>
              <a:gd name="connsiteX480" fmla="*/ 630740 w 1184698"/>
              <a:gd name="connsiteY480" fmla="*/ 76225 h 1122210"/>
              <a:gd name="connsiteX481" fmla="*/ 632454 w 1184698"/>
              <a:gd name="connsiteY481" fmla="*/ 75369 h 1122210"/>
              <a:gd name="connsiteX482" fmla="*/ 641871 w 1184698"/>
              <a:gd name="connsiteY482" fmla="*/ 71945 h 1122210"/>
              <a:gd name="connsiteX483" fmla="*/ 647003 w 1184698"/>
              <a:gd name="connsiteY483" fmla="*/ 70233 h 1122210"/>
              <a:gd name="connsiteX484" fmla="*/ 651283 w 1184698"/>
              <a:gd name="connsiteY484" fmla="*/ 70233 h 1122210"/>
              <a:gd name="connsiteX485" fmla="*/ 652997 w 1184698"/>
              <a:gd name="connsiteY485" fmla="*/ 70233 h 1122210"/>
              <a:gd name="connsiteX486" fmla="*/ 656420 w 1184698"/>
              <a:gd name="connsiteY486" fmla="*/ 71089 h 1122210"/>
              <a:gd name="connsiteX487" fmla="*/ 658134 w 1184698"/>
              <a:gd name="connsiteY487" fmla="*/ 71089 h 1122210"/>
              <a:gd name="connsiteX488" fmla="*/ 659843 w 1184698"/>
              <a:gd name="connsiteY488" fmla="*/ 70233 h 1122210"/>
              <a:gd name="connsiteX489" fmla="*/ 662414 w 1184698"/>
              <a:gd name="connsiteY489" fmla="*/ 67665 h 1122210"/>
              <a:gd name="connsiteX490" fmla="*/ 689803 w 1184698"/>
              <a:gd name="connsiteY490" fmla="*/ 40273 h 1122210"/>
              <a:gd name="connsiteX491" fmla="*/ 696654 w 1184698"/>
              <a:gd name="connsiteY491" fmla="*/ 32569 h 1122210"/>
              <a:gd name="connsiteX492" fmla="*/ 703500 w 1184698"/>
              <a:gd name="connsiteY492" fmla="*/ 23153 h 1122210"/>
              <a:gd name="connsiteX493" fmla="*/ 704357 w 1184698"/>
              <a:gd name="connsiteY493" fmla="*/ 21442 h 1122210"/>
              <a:gd name="connsiteX494" fmla="*/ 705214 w 1184698"/>
              <a:gd name="connsiteY494" fmla="*/ 19729 h 1122210"/>
              <a:gd name="connsiteX495" fmla="*/ 715483 w 1184698"/>
              <a:gd name="connsiteY495" fmla="*/ 11169 h 1122210"/>
              <a:gd name="connsiteX496" fmla="*/ 718054 w 1184698"/>
              <a:gd name="connsiteY496" fmla="*/ 10314 h 1122210"/>
              <a:gd name="connsiteX497" fmla="*/ 721477 w 1184698"/>
              <a:gd name="connsiteY497" fmla="*/ 9458 h 1122210"/>
              <a:gd name="connsiteX498" fmla="*/ 730037 w 1184698"/>
              <a:gd name="connsiteY498" fmla="*/ 9458 h 1122210"/>
              <a:gd name="connsiteX499" fmla="*/ 730037 w 1184698"/>
              <a:gd name="connsiteY499" fmla="*/ 15449 h 1122210"/>
              <a:gd name="connsiteX500" fmla="*/ 730037 w 1184698"/>
              <a:gd name="connsiteY500" fmla="*/ 18873 h 1122210"/>
              <a:gd name="connsiteX501" fmla="*/ 729180 w 1184698"/>
              <a:gd name="connsiteY501" fmla="*/ 24009 h 1122210"/>
              <a:gd name="connsiteX502" fmla="*/ 727470 w 1184698"/>
              <a:gd name="connsiteY502" fmla="*/ 29145 h 1122210"/>
              <a:gd name="connsiteX503" fmla="*/ 724900 w 1184698"/>
              <a:gd name="connsiteY503" fmla="*/ 39418 h 1122210"/>
              <a:gd name="connsiteX504" fmla="*/ 721477 w 1184698"/>
              <a:gd name="connsiteY504" fmla="*/ 59105 h 1122210"/>
              <a:gd name="connsiteX505" fmla="*/ 718910 w 1184698"/>
              <a:gd name="connsiteY505" fmla="*/ 75369 h 1122210"/>
              <a:gd name="connsiteX506" fmla="*/ 718054 w 1184698"/>
              <a:gd name="connsiteY506" fmla="*/ 77082 h 1122210"/>
              <a:gd name="connsiteX507" fmla="*/ 716340 w 1184698"/>
              <a:gd name="connsiteY507" fmla="*/ 77937 h 1122210"/>
              <a:gd name="connsiteX508" fmla="*/ 709494 w 1184698"/>
              <a:gd name="connsiteY508" fmla="*/ 78793 h 1122210"/>
              <a:gd name="connsiteX509" fmla="*/ 703500 w 1184698"/>
              <a:gd name="connsiteY509" fmla="*/ 80505 h 1122210"/>
              <a:gd name="connsiteX510" fmla="*/ 701790 w 1184698"/>
              <a:gd name="connsiteY510" fmla="*/ 81362 h 1122210"/>
              <a:gd name="connsiteX511" fmla="*/ 700077 w 1184698"/>
              <a:gd name="connsiteY511" fmla="*/ 83073 h 1122210"/>
              <a:gd name="connsiteX512" fmla="*/ 698363 w 1184698"/>
              <a:gd name="connsiteY512" fmla="*/ 84785 h 1122210"/>
              <a:gd name="connsiteX513" fmla="*/ 683814 w 1184698"/>
              <a:gd name="connsiteY513" fmla="*/ 108753 h 1122210"/>
              <a:gd name="connsiteX514" fmla="*/ 682100 w 1184698"/>
              <a:gd name="connsiteY514" fmla="*/ 112177 h 1122210"/>
              <a:gd name="connsiteX515" fmla="*/ 679534 w 1184698"/>
              <a:gd name="connsiteY515" fmla="*/ 116457 h 1122210"/>
              <a:gd name="connsiteX516" fmla="*/ 681243 w 1184698"/>
              <a:gd name="connsiteY516" fmla="*/ 121593 h 1122210"/>
              <a:gd name="connsiteX517" fmla="*/ 688094 w 1184698"/>
              <a:gd name="connsiteY517" fmla="*/ 120737 h 1122210"/>
              <a:gd name="connsiteX518" fmla="*/ 694940 w 1184698"/>
              <a:gd name="connsiteY518" fmla="*/ 122449 h 1122210"/>
              <a:gd name="connsiteX519" fmla="*/ 698363 w 1184698"/>
              <a:gd name="connsiteY519" fmla="*/ 124161 h 1122210"/>
              <a:gd name="connsiteX520" fmla="*/ 701790 w 1184698"/>
              <a:gd name="connsiteY520" fmla="*/ 127584 h 1122210"/>
              <a:gd name="connsiteX521" fmla="*/ 705214 w 1184698"/>
              <a:gd name="connsiteY521" fmla="*/ 131009 h 1122210"/>
              <a:gd name="connsiteX522" fmla="*/ 707780 w 1184698"/>
              <a:gd name="connsiteY522" fmla="*/ 133577 h 1122210"/>
              <a:gd name="connsiteX523" fmla="*/ 712917 w 1184698"/>
              <a:gd name="connsiteY523" fmla="*/ 136144 h 1122210"/>
              <a:gd name="connsiteX524" fmla="*/ 759996 w 1184698"/>
              <a:gd name="connsiteY524" fmla="*/ 139569 h 1122210"/>
              <a:gd name="connsiteX525" fmla="*/ 761710 w 1184698"/>
              <a:gd name="connsiteY525" fmla="*/ 139569 h 1122210"/>
              <a:gd name="connsiteX526" fmla="*/ 763420 w 1184698"/>
              <a:gd name="connsiteY526" fmla="*/ 138713 h 1122210"/>
              <a:gd name="connsiteX527" fmla="*/ 767700 w 1184698"/>
              <a:gd name="connsiteY527" fmla="*/ 133577 h 1122210"/>
              <a:gd name="connsiteX528" fmla="*/ 795093 w 1184698"/>
              <a:gd name="connsiteY528" fmla="*/ 132721 h 1122210"/>
              <a:gd name="connsiteX529" fmla="*/ 800230 w 1184698"/>
              <a:gd name="connsiteY529" fmla="*/ 132721 h 1122210"/>
              <a:gd name="connsiteX530" fmla="*/ 803653 w 1184698"/>
              <a:gd name="connsiteY530" fmla="*/ 133577 h 1122210"/>
              <a:gd name="connsiteX531" fmla="*/ 805363 w 1184698"/>
              <a:gd name="connsiteY531" fmla="*/ 134433 h 1122210"/>
              <a:gd name="connsiteX532" fmla="*/ 809643 w 1184698"/>
              <a:gd name="connsiteY532" fmla="*/ 136144 h 1122210"/>
              <a:gd name="connsiteX533" fmla="*/ 811356 w 1184698"/>
              <a:gd name="connsiteY533" fmla="*/ 137001 h 1122210"/>
              <a:gd name="connsiteX534" fmla="*/ 813070 w 1184698"/>
              <a:gd name="connsiteY534" fmla="*/ 138713 h 1122210"/>
              <a:gd name="connsiteX535" fmla="*/ 814779 w 1184698"/>
              <a:gd name="connsiteY535" fmla="*/ 139569 h 1122210"/>
              <a:gd name="connsiteX536" fmla="*/ 816493 w 1184698"/>
              <a:gd name="connsiteY536" fmla="*/ 140424 h 1122210"/>
              <a:gd name="connsiteX537" fmla="*/ 818202 w 1184698"/>
              <a:gd name="connsiteY537" fmla="*/ 140424 h 1122210"/>
              <a:gd name="connsiteX538" fmla="*/ 830190 w 1184698"/>
              <a:gd name="connsiteY538" fmla="*/ 138713 h 1122210"/>
              <a:gd name="connsiteX539" fmla="*/ 834470 w 1184698"/>
              <a:gd name="connsiteY539" fmla="*/ 137001 h 1122210"/>
              <a:gd name="connsiteX540" fmla="*/ 836179 w 1184698"/>
              <a:gd name="connsiteY540" fmla="*/ 143849 h 1122210"/>
              <a:gd name="connsiteX541" fmla="*/ 836179 w 1184698"/>
              <a:gd name="connsiteY541" fmla="*/ 147273 h 1122210"/>
              <a:gd name="connsiteX542" fmla="*/ 836179 w 1184698"/>
              <a:gd name="connsiteY542" fmla="*/ 154977 h 1122210"/>
              <a:gd name="connsiteX543" fmla="*/ 835322 w 1184698"/>
              <a:gd name="connsiteY543" fmla="*/ 165248 h 1122210"/>
              <a:gd name="connsiteX544" fmla="*/ 834470 w 1184698"/>
              <a:gd name="connsiteY544" fmla="*/ 172097 h 1122210"/>
              <a:gd name="connsiteX545" fmla="*/ 833613 w 1184698"/>
              <a:gd name="connsiteY545" fmla="*/ 173808 h 1122210"/>
              <a:gd name="connsiteX546" fmla="*/ 832756 w 1184698"/>
              <a:gd name="connsiteY546" fmla="*/ 180657 h 1122210"/>
              <a:gd name="connsiteX547" fmla="*/ 833613 w 1184698"/>
              <a:gd name="connsiteY547" fmla="*/ 185793 h 1122210"/>
              <a:gd name="connsiteX548" fmla="*/ 835322 w 1184698"/>
              <a:gd name="connsiteY548" fmla="*/ 191784 h 1122210"/>
              <a:gd name="connsiteX549" fmla="*/ 837893 w 1184698"/>
              <a:gd name="connsiteY549" fmla="*/ 195208 h 1122210"/>
              <a:gd name="connsiteX550" fmla="*/ 839602 w 1184698"/>
              <a:gd name="connsiteY550" fmla="*/ 196921 h 1122210"/>
              <a:gd name="connsiteX551" fmla="*/ 841316 w 1184698"/>
              <a:gd name="connsiteY551" fmla="*/ 197777 h 1122210"/>
              <a:gd name="connsiteX552" fmla="*/ 843030 w 1184698"/>
              <a:gd name="connsiteY552" fmla="*/ 198632 h 1122210"/>
              <a:gd name="connsiteX553" fmla="*/ 844739 w 1184698"/>
              <a:gd name="connsiteY553" fmla="*/ 198632 h 1122210"/>
              <a:gd name="connsiteX554" fmla="*/ 846453 w 1184698"/>
              <a:gd name="connsiteY554" fmla="*/ 197777 h 1122210"/>
              <a:gd name="connsiteX555" fmla="*/ 849876 w 1184698"/>
              <a:gd name="connsiteY555" fmla="*/ 195208 h 1122210"/>
              <a:gd name="connsiteX556" fmla="*/ 855013 w 1184698"/>
              <a:gd name="connsiteY556" fmla="*/ 190928 h 1122210"/>
              <a:gd name="connsiteX557" fmla="*/ 856722 w 1184698"/>
              <a:gd name="connsiteY557" fmla="*/ 190073 h 1122210"/>
              <a:gd name="connsiteX558" fmla="*/ 858436 w 1184698"/>
              <a:gd name="connsiteY558" fmla="*/ 190073 h 1122210"/>
              <a:gd name="connsiteX559" fmla="*/ 860150 w 1184698"/>
              <a:gd name="connsiteY559" fmla="*/ 190073 h 1122210"/>
              <a:gd name="connsiteX560" fmla="*/ 863573 w 1184698"/>
              <a:gd name="connsiteY560" fmla="*/ 190928 h 1122210"/>
              <a:gd name="connsiteX561" fmla="*/ 866996 w 1184698"/>
              <a:gd name="connsiteY561" fmla="*/ 192641 h 1122210"/>
              <a:gd name="connsiteX562" fmla="*/ 879836 w 1184698"/>
              <a:gd name="connsiteY562" fmla="*/ 198632 h 1122210"/>
              <a:gd name="connsiteX563" fmla="*/ 881549 w 1184698"/>
              <a:gd name="connsiteY563" fmla="*/ 199488 h 1122210"/>
              <a:gd name="connsiteX564" fmla="*/ 882402 w 1184698"/>
              <a:gd name="connsiteY564" fmla="*/ 201201 h 1122210"/>
              <a:gd name="connsiteX565" fmla="*/ 882402 w 1184698"/>
              <a:gd name="connsiteY565" fmla="*/ 202912 h 1122210"/>
              <a:gd name="connsiteX566" fmla="*/ 881549 w 1184698"/>
              <a:gd name="connsiteY566" fmla="*/ 204624 h 1122210"/>
              <a:gd name="connsiteX567" fmla="*/ 878979 w 1184698"/>
              <a:gd name="connsiteY567" fmla="*/ 208048 h 1122210"/>
              <a:gd name="connsiteX568" fmla="*/ 874699 w 1184698"/>
              <a:gd name="connsiteY568" fmla="*/ 213184 h 1122210"/>
              <a:gd name="connsiteX569" fmla="*/ 870419 w 1184698"/>
              <a:gd name="connsiteY569" fmla="*/ 218321 h 1122210"/>
              <a:gd name="connsiteX570" fmla="*/ 867853 w 1184698"/>
              <a:gd name="connsiteY570" fmla="*/ 221744 h 1122210"/>
              <a:gd name="connsiteX571" fmla="*/ 864430 w 1184698"/>
              <a:gd name="connsiteY571" fmla="*/ 228592 h 1122210"/>
              <a:gd name="connsiteX572" fmla="*/ 861859 w 1184698"/>
              <a:gd name="connsiteY572" fmla="*/ 233728 h 1122210"/>
              <a:gd name="connsiteX573" fmla="*/ 860150 w 1184698"/>
              <a:gd name="connsiteY573" fmla="*/ 237152 h 1122210"/>
              <a:gd name="connsiteX574" fmla="*/ 859293 w 1184698"/>
              <a:gd name="connsiteY574" fmla="*/ 238864 h 1122210"/>
              <a:gd name="connsiteX575" fmla="*/ 858436 w 1184698"/>
              <a:gd name="connsiteY575" fmla="*/ 242288 h 1122210"/>
              <a:gd name="connsiteX576" fmla="*/ 859293 w 1184698"/>
              <a:gd name="connsiteY576" fmla="*/ 245712 h 1122210"/>
              <a:gd name="connsiteX577" fmla="*/ 862716 w 1184698"/>
              <a:gd name="connsiteY577" fmla="*/ 246568 h 1122210"/>
              <a:gd name="connsiteX578" fmla="*/ 874699 w 1184698"/>
              <a:gd name="connsiteY578" fmla="*/ 249136 h 1122210"/>
              <a:gd name="connsiteX579" fmla="*/ 883259 w 1184698"/>
              <a:gd name="connsiteY579" fmla="*/ 250848 h 1122210"/>
              <a:gd name="connsiteX580" fmla="*/ 898669 w 1184698"/>
              <a:gd name="connsiteY580" fmla="*/ 252561 h 1122210"/>
              <a:gd name="connsiteX581" fmla="*/ 910652 w 1184698"/>
              <a:gd name="connsiteY581" fmla="*/ 251704 h 1122210"/>
              <a:gd name="connsiteX582" fmla="*/ 917499 w 1184698"/>
              <a:gd name="connsiteY582" fmla="*/ 250848 h 1122210"/>
              <a:gd name="connsiteX583" fmla="*/ 922636 w 1184698"/>
              <a:gd name="connsiteY583" fmla="*/ 249992 h 1122210"/>
              <a:gd name="connsiteX584" fmla="*/ 925202 w 1184698"/>
              <a:gd name="connsiteY584" fmla="*/ 249992 h 1122210"/>
              <a:gd name="connsiteX585" fmla="*/ 926916 w 1184698"/>
              <a:gd name="connsiteY585" fmla="*/ 250848 h 1122210"/>
              <a:gd name="connsiteX586" fmla="*/ 928629 w 1184698"/>
              <a:gd name="connsiteY586" fmla="*/ 251704 h 1122210"/>
              <a:gd name="connsiteX587" fmla="*/ 933762 w 1184698"/>
              <a:gd name="connsiteY587" fmla="*/ 255984 h 1122210"/>
              <a:gd name="connsiteX588" fmla="*/ 956019 w 1184698"/>
              <a:gd name="connsiteY588" fmla="*/ 267968 h 1122210"/>
              <a:gd name="connsiteX589" fmla="*/ 960299 w 1184698"/>
              <a:gd name="connsiteY589" fmla="*/ 267968 h 1122210"/>
              <a:gd name="connsiteX590" fmla="*/ 962869 w 1184698"/>
              <a:gd name="connsiteY590" fmla="*/ 267968 h 1122210"/>
              <a:gd name="connsiteX591" fmla="*/ 968858 w 1184698"/>
              <a:gd name="connsiteY591" fmla="*/ 269680 h 1122210"/>
              <a:gd name="connsiteX592" fmla="*/ 973995 w 1184698"/>
              <a:gd name="connsiteY592" fmla="*/ 272248 h 1122210"/>
              <a:gd name="connsiteX593" fmla="*/ 977418 w 1184698"/>
              <a:gd name="connsiteY593" fmla="*/ 273960 h 1122210"/>
              <a:gd name="connsiteX594" fmla="*/ 983412 w 1184698"/>
              <a:gd name="connsiteY594" fmla="*/ 277384 h 1122210"/>
              <a:gd name="connsiteX595" fmla="*/ 987692 w 1184698"/>
              <a:gd name="connsiteY595" fmla="*/ 280808 h 1122210"/>
              <a:gd name="connsiteX596" fmla="*/ 990258 w 1184698"/>
              <a:gd name="connsiteY596" fmla="*/ 283376 h 1122210"/>
              <a:gd name="connsiteX597" fmla="*/ 991115 w 1184698"/>
              <a:gd name="connsiteY597" fmla="*/ 285088 h 1122210"/>
              <a:gd name="connsiteX598" fmla="*/ 1013372 w 1184698"/>
              <a:gd name="connsiteY598" fmla="*/ 295360 h 1122210"/>
              <a:gd name="connsiteX599" fmla="*/ 1015081 w 1184698"/>
              <a:gd name="connsiteY599" fmla="*/ 296216 h 1122210"/>
              <a:gd name="connsiteX600" fmla="*/ 1021932 w 1184698"/>
              <a:gd name="connsiteY600" fmla="*/ 299640 h 1122210"/>
              <a:gd name="connsiteX601" fmla="*/ 1023641 w 1184698"/>
              <a:gd name="connsiteY601" fmla="*/ 300496 h 1122210"/>
              <a:gd name="connsiteX602" fmla="*/ 1025355 w 1184698"/>
              <a:gd name="connsiteY602" fmla="*/ 301352 h 1122210"/>
              <a:gd name="connsiteX603" fmla="*/ 1026212 w 1184698"/>
              <a:gd name="connsiteY603" fmla="*/ 303063 h 1122210"/>
              <a:gd name="connsiteX604" fmla="*/ 1027921 w 1184698"/>
              <a:gd name="connsiteY604" fmla="*/ 305632 h 1122210"/>
              <a:gd name="connsiteX605" fmla="*/ 1029635 w 1184698"/>
              <a:gd name="connsiteY605" fmla="*/ 308200 h 1122210"/>
              <a:gd name="connsiteX606" fmla="*/ 1031349 w 1184698"/>
              <a:gd name="connsiteY606" fmla="*/ 309056 h 1122210"/>
              <a:gd name="connsiteX607" fmla="*/ 1053601 w 1184698"/>
              <a:gd name="connsiteY607" fmla="*/ 318472 h 1122210"/>
              <a:gd name="connsiteX608" fmla="*/ 1057881 w 1184698"/>
              <a:gd name="connsiteY608" fmla="*/ 320183 h 1122210"/>
              <a:gd name="connsiteX609" fmla="*/ 1064732 w 1184698"/>
              <a:gd name="connsiteY609" fmla="*/ 321896 h 1122210"/>
              <a:gd name="connsiteX610" fmla="*/ 1070721 w 1184698"/>
              <a:gd name="connsiteY610" fmla="*/ 322752 h 1122210"/>
              <a:gd name="connsiteX611" fmla="*/ 1074148 w 1184698"/>
              <a:gd name="connsiteY611" fmla="*/ 322752 h 1122210"/>
              <a:gd name="connsiteX612" fmla="*/ 1075858 w 1184698"/>
              <a:gd name="connsiteY612" fmla="*/ 322752 h 1122210"/>
              <a:gd name="connsiteX613" fmla="*/ 1079281 w 1184698"/>
              <a:gd name="connsiteY613" fmla="*/ 322752 h 1122210"/>
              <a:gd name="connsiteX614" fmla="*/ 1080995 w 1184698"/>
              <a:gd name="connsiteY614" fmla="*/ 322752 h 1122210"/>
              <a:gd name="connsiteX615" fmla="*/ 1098971 w 1184698"/>
              <a:gd name="connsiteY615" fmla="*/ 326176 h 1122210"/>
              <a:gd name="connsiteX616" fmla="*/ 1100681 w 1184698"/>
              <a:gd name="connsiteY616" fmla="*/ 327032 h 1122210"/>
              <a:gd name="connsiteX617" fmla="*/ 1102395 w 1184698"/>
              <a:gd name="connsiteY617" fmla="*/ 327888 h 1122210"/>
              <a:gd name="connsiteX618" fmla="*/ 1106675 w 1184698"/>
              <a:gd name="connsiteY618" fmla="*/ 333023 h 1122210"/>
              <a:gd name="connsiteX619" fmla="*/ 1116091 w 1184698"/>
              <a:gd name="connsiteY619" fmla="*/ 342440 h 1122210"/>
              <a:gd name="connsiteX620" fmla="*/ 1117801 w 1184698"/>
              <a:gd name="connsiteY620" fmla="*/ 343296 h 1122210"/>
              <a:gd name="connsiteX621" fmla="*/ 1122081 w 1184698"/>
              <a:gd name="connsiteY621" fmla="*/ 344152 h 1122210"/>
              <a:gd name="connsiteX622" fmla="*/ 1124651 w 1184698"/>
              <a:gd name="connsiteY622" fmla="*/ 345007 h 1122210"/>
              <a:gd name="connsiteX623" fmla="*/ 1133211 w 1184698"/>
              <a:gd name="connsiteY623" fmla="*/ 345007 h 1122210"/>
              <a:gd name="connsiteX624" fmla="*/ 1146051 w 1184698"/>
              <a:gd name="connsiteY624" fmla="*/ 347576 h 1122210"/>
              <a:gd name="connsiteX625" fmla="*/ 1148617 w 1184698"/>
              <a:gd name="connsiteY625" fmla="*/ 348432 h 1122210"/>
              <a:gd name="connsiteX626" fmla="*/ 1150331 w 1184698"/>
              <a:gd name="connsiteY626" fmla="*/ 349287 h 1122210"/>
              <a:gd name="connsiteX627" fmla="*/ 1152041 w 1184698"/>
              <a:gd name="connsiteY627" fmla="*/ 350143 h 1122210"/>
              <a:gd name="connsiteX628" fmla="*/ 1178577 w 1184698"/>
              <a:gd name="connsiteY628" fmla="*/ 370687 h 1122210"/>
              <a:gd name="connsiteX629" fmla="*/ 1179434 w 1184698"/>
              <a:gd name="connsiteY629" fmla="*/ 372400 h 1122210"/>
              <a:gd name="connsiteX630" fmla="*/ 1180291 w 1184698"/>
              <a:gd name="connsiteY630" fmla="*/ 374111 h 1122210"/>
              <a:gd name="connsiteX631" fmla="*/ 1181148 w 1184698"/>
              <a:gd name="connsiteY631" fmla="*/ 376680 h 1122210"/>
              <a:gd name="connsiteX632" fmla="*/ 1179434 w 1184698"/>
              <a:gd name="connsiteY632" fmla="*/ 376680 h 1122210"/>
              <a:gd name="connsiteX633" fmla="*/ 1177720 w 1184698"/>
              <a:gd name="connsiteY633" fmla="*/ 376680 h 1122210"/>
              <a:gd name="connsiteX634" fmla="*/ 1176011 w 1184698"/>
              <a:gd name="connsiteY634" fmla="*/ 377536 h 1122210"/>
              <a:gd name="connsiteX635" fmla="*/ 1175154 w 1184698"/>
              <a:gd name="connsiteY635" fmla="*/ 379247 h 1122210"/>
              <a:gd name="connsiteX636" fmla="*/ 1175154 w 1184698"/>
              <a:gd name="connsiteY636" fmla="*/ 380103 h 1122210"/>
              <a:gd name="connsiteX637" fmla="*/ 1175154 w 1184698"/>
              <a:gd name="connsiteY637" fmla="*/ 380960 h 1122210"/>
              <a:gd name="connsiteX638" fmla="*/ 1165737 w 1184698"/>
              <a:gd name="connsiteY638" fmla="*/ 420335 h 1122210"/>
              <a:gd name="connsiteX639" fmla="*/ 1165737 w 1184698"/>
              <a:gd name="connsiteY639" fmla="*/ 421191 h 1122210"/>
              <a:gd name="connsiteX640" fmla="*/ 1165737 w 1184698"/>
              <a:gd name="connsiteY640" fmla="*/ 425471 h 1122210"/>
              <a:gd name="connsiteX641" fmla="*/ 1166594 w 1184698"/>
              <a:gd name="connsiteY641" fmla="*/ 430607 h 1122210"/>
              <a:gd name="connsiteX642" fmla="*/ 1167451 w 1184698"/>
              <a:gd name="connsiteY642" fmla="*/ 432320 h 1122210"/>
              <a:gd name="connsiteX643" fmla="*/ 1169161 w 1184698"/>
              <a:gd name="connsiteY643" fmla="*/ 434887 h 1122210"/>
              <a:gd name="connsiteX644" fmla="*/ 1170017 w 1184698"/>
              <a:gd name="connsiteY644" fmla="*/ 437455 h 1122210"/>
              <a:gd name="connsiteX645" fmla="*/ 1172588 w 1184698"/>
              <a:gd name="connsiteY645" fmla="*/ 450295 h 1122210"/>
              <a:gd name="connsiteX646" fmla="*/ 1172588 w 1184698"/>
              <a:gd name="connsiteY646" fmla="*/ 452863 h 1122210"/>
              <a:gd name="connsiteX647" fmla="*/ 1172588 w 1184698"/>
              <a:gd name="connsiteY647" fmla="*/ 453719 h 1122210"/>
              <a:gd name="connsiteX648" fmla="*/ 1170874 w 1184698"/>
              <a:gd name="connsiteY648" fmla="*/ 462279 h 1122210"/>
              <a:gd name="connsiteX649" fmla="*/ 1168308 w 1184698"/>
              <a:gd name="connsiteY649" fmla="*/ 473407 h 1122210"/>
              <a:gd name="connsiteX650" fmla="*/ 1168308 w 1184698"/>
              <a:gd name="connsiteY650" fmla="*/ 475975 h 1122210"/>
              <a:gd name="connsiteX651" fmla="*/ 1168308 w 1184698"/>
              <a:gd name="connsiteY651" fmla="*/ 477687 h 1122210"/>
              <a:gd name="connsiteX652" fmla="*/ 1169161 w 1184698"/>
              <a:gd name="connsiteY652" fmla="*/ 479399 h 1122210"/>
              <a:gd name="connsiteX653" fmla="*/ 1159748 w 1184698"/>
              <a:gd name="connsiteY653" fmla="*/ 467415 h 1122210"/>
              <a:gd name="connsiteX654" fmla="*/ 1159748 w 1184698"/>
              <a:gd name="connsiteY654" fmla="*/ 467415 h 112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</a:cxnLst>
            <a:rect l="l" t="t" r="r" b="b"/>
            <a:pathLst>
              <a:path w="1184698" h="1122210">
                <a:moveTo>
                  <a:pt x="1159748" y="467415"/>
                </a:moveTo>
                <a:lnTo>
                  <a:pt x="1156321" y="487102"/>
                </a:lnTo>
                <a:lnTo>
                  <a:pt x="1155468" y="488815"/>
                </a:lnTo>
                <a:lnTo>
                  <a:pt x="1154611" y="490527"/>
                </a:lnTo>
                <a:lnTo>
                  <a:pt x="1153754" y="492239"/>
                </a:lnTo>
                <a:lnTo>
                  <a:pt x="1152041" y="493095"/>
                </a:lnTo>
                <a:lnTo>
                  <a:pt x="1151188" y="493095"/>
                </a:lnTo>
                <a:lnTo>
                  <a:pt x="1137491" y="499942"/>
                </a:lnTo>
                <a:lnTo>
                  <a:pt x="1134068" y="500799"/>
                </a:lnTo>
                <a:lnTo>
                  <a:pt x="1133211" y="500799"/>
                </a:lnTo>
                <a:lnTo>
                  <a:pt x="1132354" y="500799"/>
                </a:lnTo>
                <a:lnTo>
                  <a:pt x="1128931" y="499942"/>
                </a:lnTo>
                <a:lnTo>
                  <a:pt x="1128074" y="499942"/>
                </a:lnTo>
                <a:lnTo>
                  <a:pt x="1125508" y="499942"/>
                </a:lnTo>
                <a:lnTo>
                  <a:pt x="1122938" y="499942"/>
                </a:lnTo>
                <a:lnTo>
                  <a:pt x="1119514" y="502511"/>
                </a:lnTo>
                <a:lnTo>
                  <a:pt x="1116091" y="505079"/>
                </a:lnTo>
                <a:lnTo>
                  <a:pt x="1114378" y="505935"/>
                </a:lnTo>
                <a:lnTo>
                  <a:pt x="1110955" y="508502"/>
                </a:lnTo>
                <a:lnTo>
                  <a:pt x="1107531" y="511927"/>
                </a:lnTo>
                <a:lnTo>
                  <a:pt x="1105818" y="513639"/>
                </a:lnTo>
                <a:lnTo>
                  <a:pt x="1094691" y="526479"/>
                </a:lnTo>
                <a:lnTo>
                  <a:pt x="1086132" y="539319"/>
                </a:lnTo>
                <a:lnTo>
                  <a:pt x="1079281" y="545311"/>
                </a:lnTo>
                <a:lnTo>
                  <a:pt x="1077572" y="546166"/>
                </a:lnTo>
                <a:lnTo>
                  <a:pt x="1074148" y="546166"/>
                </a:lnTo>
                <a:lnTo>
                  <a:pt x="1073292" y="546166"/>
                </a:lnTo>
                <a:lnTo>
                  <a:pt x="1068155" y="547879"/>
                </a:lnTo>
                <a:lnTo>
                  <a:pt x="1067298" y="549591"/>
                </a:lnTo>
                <a:lnTo>
                  <a:pt x="1061308" y="565855"/>
                </a:lnTo>
                <a:lnTo>
                  <a:pt x="1060452" y="572702"/>
                </a:lnTo>
                <a:lnTo>
                  <a:pt x="1059595" y="586399"/>
                </a:lnTo>
                <a:lnTo>
                  <a:pt x="1059595" y="594102"/>
                </a:lnTo>
                <a:lnTo>
                  <a:pt x="1058738" y="595814"/>
                </a:lnTo>
                <a:lnTo>
                  <a:pt x="1056172" y="599239"/>
                </a:lnTo>
                <a:lnTo>
                  <a:pt x="1055315" y="600950"/>
                </a:lnTo>
                <a:lnTo>
                  <a:pt x="1032201" y="630054"/>
                </a:lnTo>
                <a:lnTo>
                  <a:pt x="1031349" y="630910"/>
                </a:lnTo>
                <a:lnTo>
                  <a:pt x="1029635" y="631766"/>
                </a:lnTo>
                <a:lnTo>
                  <a:pt x="1027069" y="632622"/>
                </a:lnTo>
                <a:lnTo>
                  <a:pt x="1024498" y="633478"/>
                </a:lnTo>
                <a:lnTo>
                  <a:pt x="1021075" y="635190"/>
                </a:lnTo>
                <a:lnTo>
                  <a:pt x="1020218" y="636046"/>
                </a:lnTo>
                <a:lnTo>
                  <a:pt x="1019361" y="637758"/>
                </a:lnTo>
                <a:lnTo>
                  <a:pt x="1018509" y="640326"/>
                </a:lnTo>
                <a:lnTo>
                  <a:pt x="1018509" y="641182"/>
                </a:lnTo>
                <a:lnTo>
                  <a:pt x="1018509" y="648030"/>
                </a:lnTo>
                <a:lnTo>
                  <a:pt x="1020218" y="651454"/>
                </a:lnTo>
                <a:lnTo>
                  <a:pt x="1021075" y="654878"/>
                </a:lnTo>
                <a:lnTo>
                  <a:pt x="1021932" y="658302"/>
                </a:lnTo>
                <a:lnTo>
                  <a:pt x="1021932" y="660014"/>
                </a:lnTo>
                <a:lnTo>
                  <a:pt x="1021075" y="668574"/>
                </a:lnTo>
                <a:lnTo>
                  <a:pt x="1018509" y="673710"/>
                </a:lnTo>
                <a:lnTo>
                  <a:pt x="1008235" y="691686"/>
                </a:lnTo>
                <a:lnTo>
                  <a:pt x="1003098" y="697678"/>
                </a:lnTo>
                <a:lnTo>
                  <a:pt x="999675" y="699390"/>
                </a:lnTo>
                <a:lnTo>
                  <a:pt x="997109" y="699390"/>
                </a:lnTo>
                <a:lnTo>
                  <a:pt x="985978" y="712230"/>
                </a:lnTo>
                <a:lnTo>
                  <a:pt x="986835" y="714798"/>
                </a:lnTo>
                <a:lnTo>
                  <a:pt x="989402" y="719934"/>
                </a:lnTo>
                <a:lnTo>
                  <a:pt x="990258" y="721645"/>
                </a:lnTo>
                <a:lnTo>
                  <a:pt x="988549" y="731918"/>
                </a:lnTo>
                <a:lnTo>
                  <a:pt x="987692" y="733630"/>
                </a:lnTo>
                <a:lnTo>
                  <a:pt x="986835" y="734485"/>
                </a:lnTo>
                <a:lnTo>
                  <a:pt x="985978" y="735341"/>
                </a:lnTo>
                <a:lnTo>
                  <a:pt x="984269" y="736198"/>
                </a:lnTo>
                <a:lnTo>
                  <a:pt x="981698" y="737054"/>
                </a:lnTo>
                <a:lnTo>
                  <a:pt x="978275" y="738765"/>
                </a:lnTo>
                <a:lnTo>
                  <a:pt x="972282" y="743901"/>
                </a:lnTo>
                <a:lnTo>
                  <a:pt x="972282" y="744758"/>
                </a:lnTo>
                <a:lnTo>
                  <a:pt x="971429" y="746469"/>
                </a:lnTo>
                <a:lnTo>
                  <a:pt x="970572" y="749038"/>
                </a:lnTo>
                <a:lnTo>
                  <a:pt x="969715" y="754174"/>
                </a:lnTo>
                <a:lnTo>
                  <a:pt x="969715" y="756741"/>
                </a:lnTo>
                <a:lnTo>
                  <a:pt x="968858" y="757598"/>
                </a:lnTo>
                <a:lnTo>
                  <a:pt x="968002" y="759309"/>
                </a:lnTo>
                <a:lnTo>
                  <a:pt x="961155" y="764445"/>
                </a:lnTo>
                <a:lnTo>
                  <a:pt x="951739" y="773005"/>
                </a:lnTo>
                <a:lnTo>
                  <a:pt x="950029" y="774718"/>
                </a:lnTo>
                <a:lnTo>
                  <a:pt x="950029" y="775573"/>
                </a:lnTo>
                <a:lnTo>
                  <a:pt x="949172" y="778141"/>
                </a:lnTo>
                <a:lnTo>
                  <a:pt x="947459" y="782421"/>
                </a:lnTo>
                <a:lnTo>
                  <a:pt x="945749" y="784989"/>
                </a:lnTo>
                <a:lnTo>
                  <a:pt x="938042" y="797829"/>
                </a:lnTo>
                <a:lnTo>
                  <a:pt x="935475" y="801253"/>
                </a:lnTo>
                <a:lnTo>
                  <a:pt x="928629" y="808101"/>
                </a:lnTo>
                <a:lnTo>
                  <a:pt x="926059" y="810669"/>
                </a:lnTo>
                <a:lnTo>
                  <a:pt x="923492" y="812381"/>
                </a:lnTo>
                <a:lnTo>
                  <a:pt x="919212" y="814949"/>
                </a:lnTo>
                <a:lnTo>
                  <a:pt x="916642" y="816661"/>
                </a:lnTo>
                <a:lnTo>
                  <a:pt x="914076" y="818373"/>
                </a:lnTo>
                <a:lnTo>
                  <a:pt x="908082" y="820941"/>
                </a:lnTo>
                <a:lnTo>
                  <a:pt x="900379" y="824365"/>
                </a:lnTo>
                <a:lnTo>
                  <a:pt x="874699" y="838917"/>
                </a:lnTo>
                <a:lnTo>
                  <a:pt x="838750" y="860317"/>
                </a:lnTo>
                <a:lnTo>
                  <a:pt x="825910" y="871445"/>
                </a:lnTo>
                <a:lnTo>
                  <a:pt x="825053" y="872300"/>
                </a:lnTo>
                <a:lnTo>
                  <a:pt x="824196" y="874013"/>
                </a:lnTo>
                <a:lnTo>
                  <a:pt x="823339" y="876580"/>
                </a:lnTo>
                <a:lnTo>
                  <a:pt x="818202" y="887709"/>
                </a:lnTo>
                <a:lnTo>
                  <a:pt x="809643" y="897980"/>
                </a:lnTo>
                <a:lnTo>
                  <a:pt x="805363" y="900549"/>
                </a:lnTo>
                <a:lnTo>
                  <a:pt x="803653" y="901404"/>
                </a:lnTo>
                <a:lnTo>
                  <a:pt x="799373" y="903117"/>
                </a:lnTo>
                <a:lnTo>
                  <a:pt x="797659" y="903973"/>
                </a:lnTo>
                <a:lnTo>
                  <a:pt x="789099" y="906540"/>
                </a:lnTo>
                <a:lnTo>
                  <a:pt x="780540" y="909964"/>
                </a:lnTo>
                <a:lnTo>
                  <a:pt x="775403" y="911677"/>
                </a:lnTo>
                <a:lnTo>
                  <a:pt x="763420" y="915957"/>
                </a:lnTo>
                <a:lnTo>
                  <a:pt x="753150" y="920237"/>
                </a:lnTo>
                <a:lnTo>
                  <a:pt x="750580" y="921948"/>
                </a:lnTo>
                <a:lnTo>
                  <a:pt x="743733" y="926228"/>
                </a:lnTo>
                <a:lnTo>
                  <a:pt x="741163" y="928797"/>
                </a:lnTo>
                <a:lnTo>
                  <a:pt x="740310" y="930508"/>
                </a:lnTo>
                <a:lnTo>
                  <a:pt x="739453" y="932220"/>
                </a:lnTo>
                <a:lnTo>
                  <a:pt x="738597" y="933933"/>
                </a:lnTo>
                <a:lnTo>
                  <a:pt x="736030" y="940780"/>
                </a:lnTo>
                <a:lnTo>
                  <a:pt x="731750" y="952764"/>
                </a:lnTo>
                <a:lnTo>
                  <a:pt x="731750" y="957044"/>
                </a:lnTo>
                <a:lnTo>
                  <a:pt x="731750" y="958757"/>
                </a:lnTo>
                <a:lnTo>
                  <a:pt x="731750" y="963037"/>
                </a:lnTo>
                <a:lnTo>
                  <a:pt x="731750" y="965604"/>
                </a:lnTo>
                <a:lnTo>
                  <a:pt x="721477" y="990428"/>
                </a:lnTo>
                <a:lnTo>
                  <a:pt x="720620" y="992140"/>
                </a:lnTo>
                <a:lnTo>
                  <a:pt x="717197" y="997276"/>
                </a:lnTo>
                <a:lnTo>
                  <a:pt x="715483" y="999844"/>
                </a:lnTo>
                <a:lnTo>
                  <a:pt x="712917" y="1002412"/>
                </a:lnTo>
                <a:lnTo>
                  <a:pt x="708637" y="1005836"/>
                </a:lnTo>
                <a:lnTo>
                  <a:pt x="692374" y="1015252"/>
                </a:lnTo>
                <a:lnTo>
                  <a:pt x="690660" y="1016108"/>
                </a:lnTo>
                <a:lnTo>
                  <a:pt x="687237" y="1016964"/>
                </a:lnTo>
                <a:lnTo>
                  <a:pt x="683814" y="1016964"/>
                </a:lnTo>
                <a:lnTo>
                  <a:pt x="680391" y="1019532"/>
                </a:lnTo>
                <a:lnTo>
                  <a:pt x="677820" y="1022100"/>
                </a:lnTo>
                <a:lnTo>
                  <a:pt x="676963" y="1022956"/>
                </a:lnTo>
                <a:lnTo>
                  <a:pt x="676111" y="1023812"/>
                </a:lnTo>
                <a:lnTo>
                  <a:pt x="675254" y="1025524"/>
                </a:lnTo>
                <a:lnTo>
                  <a:pt x="675254" y="1031516"/>
                </a:lnTo>
                <a:lnTo>
                  <a:pt x="670974" y="1051204"/>
                </a:lnTo>
                <a:lnTo>
                  <a:pt x="670974" y="1052059"/>
                </a:lnTo>
                <a:lnTo>
                  <a:pt x="667551" y="1063188"/>
                </a:lnTo>
                <a:lnTo>
                  <a:pt x="661557" y="1097428"/>
                </a:lnTo>
                <a:lnTo>
                  <a:pt x="661557" y="1099996"/>
                </a:lnTo>
                <a:lnTo>
                  <a:pt x="661557" y="1100852"/>
                </a:lnTo>
                <a:lnTo>
                  <a:pt x="659843" y="1105132"/>
                </a:lnTo>
                <a:lnTo>
                  <a:pt x="658134" y="1107699"/>
                </a:lnTo>
                <a:lnTo>
                  <a:pt x="657277" y="1108556"/>
                </a:lnTo>
                <a:lnTo>
                  <a:pt x="638443" y="1119683"/>
                </a:lnTo>
                <a:lnTo>
                  <a:pt x="636734" y="1120539"/>
                </a:lnTo>
                <a:lnTo>
                  <a:pt x="634164" y="1121396"/>
                </a:lnTo>
                <a:lnTo>
                  <a:pt x="633311" y="1121396"/>
                </a:lnTo>
                <a:lnTo>
                  <a:pt x="625604" y="1116259"/>
                </a:lnTo>
                <a:lnTo>
                  <a:pt x="605917" y="1099139"/>
                </a:lnTo>
                <a:lnTo>
                  <a:pt x="584517" y="1088012"/>
                </a:lnTo>
                <a:lnTo>
                  <a:pt x="571678" y="1081163"/>
                </a:lnTo>
                <a:lnTo>
                  <a:pt x="570821" y="1081163"/>
                </a:lnTo>
                <a:lnTo>
                  <a:pt x="569964" y="1081163"/>
                </a:lnTo>
                <a:lnTo>
                  <a:pt x="529735" y="1099996"/>
                </a:lnTo>
                <a:lnTo>
                  <a:pt x="528878" y="1100852"/>
                </a:lnTo>
                <a:lnTo>
                  <a:pt x="528021" y="1101708"/>
                </a:lnTo>
                <a:lnTo>
                  <a:pt x="526311" y="1104276"/>
                </a:lnTo>
                <a:lnTo>
                  <a:pt x="525455" y="1105987"/>
                </a:lnTo>
                <a:lnTo>
                  <a:pt x="524598" y="1106843"/>
                </a:lnTo>
                <a:lnTo>
                  <a:pt x="522884" y="1107699"/>
                </a:lnTo>
                <a:lnTo>
                  <a:pt x="520318" y="1108556"/>
                </a:lnTo>
                <a:lnTo>
                  <a:pt x="504055" y="1112836"/>
                </a:lnTo>
                <a:lnTo>
                  <a:pt x="484364" y="1116259"/>
                </a:lnTo>
                <a:lnTo>
                  <a:pt x="480084" y="1117116"/>
                </a:lnTo>
                <a:lnTo>
                  <a:pt x="477518" y="1117116"/>
                </a:lnTo>
                <a:lnTo>
                  <a:pt x="474952" y="1117116"/>
                </a:lnTo>
                <a:lnTo>
                  <a:pt x="452695" y="1112836"/>
                </a:lnTo>
                <a:lnTo>
                  <a:pt x="450125" y="1111979"/>
                </a:lnTo>
                <a:lnTo>
                  <a:pt x="448415" y="1111123"/>
                </a:lnTo>
                <a:lnTo>
                  <a:pt x="446701" y="1110267"/>
                </a:lnTo>
                <a:lnTo>
                  <a:pt x="443278" y="1108556"/>
                </a:lnTo>
                <a:lnTo>
                  <a:pt x="441565" y="1107699"/>
                </a:lnTo>
                <a:lnTo>
                  <a:pt x="440712" y="1105987"/>
                </a:lnTo>
                <a:lnTo>
                  <a:pt x="439855" y="1105132"/>
                </a:lnTo>
                <a:lnTo>
                  <a:pt x="438998" y="1103419"/>
                </a:lnTo>
                <a:lnTo>
                  <a:pt x="438998" y="1101708"/>
                </a:lnTo>
                <a:lnTo>
                  <a:pt x="438998" y="1099139"/>
                </a:lnTo>
                <a:lnTo>
                  <a:pt x="438998" y="1093148"/>
                </a:lnTo>
                <a:lnTo>
                  <a:pt x="438141" y="1081163"/>
                </a:lnTo>
                <a:lnTo>
                  <a:pt x="437285" y="1072603"/>
                </a:lnTo>
                <a:lnTo>
                  <a:pt x="436432" y="1066612"/>
                </a:lnTo>
                <a:lnTo>
                  <a:pt x="436432" y="1064899"/>
                </a:lnTo>
                <a:lnTo>
                  <a:pt x="435575" y="1062332"/>
                </a:lnTo>
                <a:lnTo>
                  <a:pt x="433861" y="1059764"/>
                </a:lnTo>
                <a:lnTo>
                  <a:pt x="433005" y="1058052"/>
                </a:lnTo>
                <a:lnTo>
                  <a:pt x="431295" y="1056339"/>
                </a:lnTo>
                <a:lnTo>
                  <a:pt x="430438" y="1055484"/>
                </a:lnTo>
                <a:lnTo>
                  <a:pt x="428725" y="1054628"/>
                </a:lnTo>
                <a:lnTo>
                  <a:pt x="427015" y="1053772"/>
                </a:lnTo>
                <a:lnTo>
                  <a:pt x="425301" y="1052059"/>
                </a:lnTo>
                <a:lnTo>
                  <a:pt x="423592" y="1050348"/>
                </a:lnTo>
                <a:lnTo>
                  <a:pt x="423592" y="1049492"/>
                </a:lnTo>
                <a:lnTo>
                  <a:pt x="421022" y="1027236"/>
                </a:lnTo>
                <a:lnTo>
                  <a:pt x="421022" y="1026379"/>
                </a:lnTo>
                <a:lnTo>
                  <a:pt x="421022" y="1025524"/>
                </a:lnTo>
                <a:lnTo>
                  <a:pt x="426158" y="1013540"/>
                </a:lnTo>
                <a:lnTo>
                  <a:pt x="420165" y="1006692"/>
                </a:lnTo>
                <a:lnTo>
                  <a:pt x="419312" y="1005836"/>
                </a:lnTo>
                <a:lnTo>
                  <a:pt x="418455" y="1004124"/>
                </a:lnTo>
                <a:lnTo>
                  <a:pt x="418455" y="1003268"/>
                </a:lnTo>
                <a:lnTo>
                  <a:pt x="418455" y="1002412"/>
                </a:lnTo>
                <a:lnTo>
                  <a:pt x="418455" y="1001556"/>
                </a:lnTo>
                <a:lnTo>
                  <a:pt x="419312" y="998132"/>
                </a:lnTo>
                <a:lnTo>
                  <a:pt x="419312" y="973308"/>
                </a:lnTo>
                <a:lnTo>
                  <a:pt x="413318" y="964748"/>
                </a:lnTo>
                <a:lnTo>
                  <a:pt x="409895" y="954477"/>
                </a:lnTo>
                <a:lnTo>
                  <a:pt x="403902" y="928797"/>
                </a:lnTo>
                <a:lnTo>
                  <a:pt x="403902" y="927084"/>
                </a:lnTo>
                <a:lnTo>
                  <a:pt x="403045" y="921948"/>
                </a:lnTo>
                <a:lnTo>
                  <a:pt x="403045" y="919380"/>
                </a:lnTo>
                <a:lnTo>
                  <a:pt x="403902" y="917668"/>
                </a:lnTo>
                <a:lnTo>
                  <a:pt x="404758" y="915957"/>
                </a:lnTo>
                <a:lnTo>
                  <a:pt x="405615" y="914244"/>
                </a:lnTo>
                <a:lnTo>
                  <a:pt x="406472" y="913389"/>
                </a:lnTo>
                <a:lnTo>
                  <a:pt x="408182" y="910820"/>
                </a:lnTo>
                <a:lnTo>
                  <a:pt x="409895" y="907397"/>
                </a:lnTo>
                <a:lnTo>
                  <a:pt x="410752" y="905684"/>
                </a:lnTo>
                <a:lnTo>
                  <a:pt x="410752" y="903117"/>
                </a:lnTo>
                <a:lnTo>
                  <a:pt x="410752" y="891133"/>
                </a:lnTo>
                <a:lnTo>
                  <a:pt x="410752" y="889420"/>
                </a:lnTo>
                <a:lnTo>
                  <a:pt x="410752" y="888564"/>
                </a:lnTo>
                <a:lnTo>
                  <a:pt x="410752" y="887709"/>
                </a:lnTo>
                <a:lnTo>
                  <a:pt x="409895" y="886853"/>
                </a:lnTo>
                <a:lnTo>
                  <a:pt x="408182" y="885997"/>
                </a:lnTo>
                <a:lnTo>
                  <a:pt x="407325" y="885997"/>
                </a:lnTo>
                <a:lnTo>
                  <a:pt x="404758" y="885140"/>
                </a:lnTo>
                <a:lnTo>
                  <a:pt x="402192" y="883429"/>
                </a:lnTo>
                <a:lnTo>
                  <a:pt x="399622" y="881717"/>
                </a:lnTo>
                <a:lnTo>
                  <a:pt x="397055" y="879149"/>
                </a:lnTo>
                <a:lnTo>
                  <a:pt x="396198" y="877437"/>
                </a:lnTo>
                <a:lnTo>
                  <a:pt x="394485" y="874869"/>
                </a:lnTo>
                <a:lnTo>
                  <a:pt x="393632" y="872300"/>
                </a:lnTo>
                <a:lnTo>
                  <a:pt x="393632" y="870589"/>
                </a:lnTo>
                <a:lnTo>
                  <a:pt x="393632" y="869733"/>
                </a:lnTo>
                <a:lnTo>
                  <a:pt x="392775" y="862029"/>
                </a:lnTo>
                <a:lnTo>
                  <a:pt x="392775" y="857749"/>
                </a:lnTo>
                <a:lnTo>
                  <a:pt x="392775" y="853469"/>
                </a:lnTo>
                <a:lnTo>
                  <a:pt x="392775" y="850045"/>
                </a:lnTo>
                <a:lnTo>
                  <a:pt x="392775" y="848333"/>
                </a:lnTo>
                <a:lnTo>
                  <a:pt x="391919" y="847477"/>
                </a:lnTo>
                <a:lnTo>
                  <a:pt x="374799" y="830357"/>
                </a:lnTo>
                <a:lnTo>
                  <a:pt x="351685" y="827789"/>
                </a:lnTo>
                <a:lnTo>
                  <a:pt x="343125" y="828645"/>
                </a:lnTo>
                <a:lnTo>
                  <a:pt x="342272" y="828645"/>
                </a:lnTo>
                <a:lnTo>
                  <a:pt x="338845" y="830357"/>
                </a:lnTo>
                <a:lnTo>
                  <a:pt x="336279" y="831213"/>
                </a:lnTo>
                <a:lnTo>
                  <a:pt x="335422" y="831213"/>
                </a:lnTo>
                <a:lnTo>
                  <a:pt x="323439" y="829501"/>
                </a:lnTo>
                <a:lnTo>
                  <a:pt x="322582" y="829501"/>
                </a:lnTo>
                <a:lnTo>
                  <a:pt x="318302" y="828645"/>
                </a:lnTo>
                <a:lnTo>
                  <a:pt x="317445" y="828645"/>
                </a:lnTo>
                <a:lnTo>
                  <a:pt x="300325" y="817517"/>
                </a:lnTo>
                <a:lnTo>
                  <a:pt x="296902" y="814949"/>
                </a:lnTo>
                <a:lnTo>
                  <a:pt x="292622" y="810669"/>
                </a:lnTo>
                <a:lnTo>
                  <a:pt x="291765" y="809813"/>
                </a:lnTo>
                <a:lnTo>
                  <a:pt x="290913" y="807245"/>
                </a:lnTo>
                <a:lnTo>
                  <a:pt x="290913" y="805533"/>
                </a:lnTo>
                <a:lnTo>
                  <a:pt x="290913" y="802965"/>
                </a:lnTo>
                <a:lnTo>
                  <a:pt x="287485" y="795261"/>
                </a:lnTo>
                <a:lnTo>
                  <a:pt x="286633" y="794405"/>
                </a:lnTo>
                <a:lnTo>
                  <a:pt x="285776" y="794405"/>
                </a:lnTo>
                <a:lnTo>
                  <a:pt x="277216" y="796118"/>
                </a:lnTo>
                <a:lnTo>
                  <a:pt x="272079" y="797829"/>
                </a:lnTo>
                <a:lnTo>
                  <a:pt x="271222" y="798685"/>
                </a:lnTo>
                <a:lnTo>
                  <a:pt x="268656" y="800398"/>
                </a:lnTo>
                <a:lnTo>
                  <a:pt x="266086" y="802965"/>
                </a:lnTo>
                <a:lnTo>
                  <a:pt x="265233" y="804678"/>
                </a:lnTo>
                <a:lnTo>
                  <a:pt x="262662" y="808101"/>
                </a:lnTo>
                <a:lnTo>
                  <a:pt x="262662" y="808958"/>
                </a:lnTo>
                <a:lnTo>
                  <a:pt x="261806" y="811525"/>
                </a:lnTo>
                <a:lnTo>
                  <a:pt x="260096" y="814093"/>
                </a:lnTo>
                <a:lnTo>
                  <a:pt x="257526" y="816661"/>
                </a:lnTo>
                <a:lnTo>
                  <a:pt x="247256" y="826933"/>
                </a:lnTo>
                <a:lnTo>
                  <a:pt x="240406" y="824365"/>
                </a:lnTo>
                <a:lnTo>
                  <a:pt x="239553" y="823509"/>
                </a:lnTo>
                <a:lnTo>
                  <a:pt x="237839" y="821797"/>
                </a:lnTo>
                <a:lnTo>
                  <a:pt x="236983" y="820941"/>
                </a:lnTo>
                <a:lnTo>
                  <a:pt x="236126" y="820085"/>
                </a:lnTo>
                <a:lnTo>
                  <a:pt x="235273" y="820085"/>
                </a:lnTo>
                <a:lnTo>
                  <a:pt x="234416" y="820085"/>
                </a:lnTo>
                <a:lnTo>
                  <a:pt x="225856" y="824365"/>
                </a:lnTo>
                <a:lnTo>
                  <a:pt x="224143" y="825221"/>
                </a:lnTo>
                <a:lnTo>
                  <a:pt x="218153" y="827789"/>
                </a:lnTo>
                <a:lnTo>
                  <a:pt x="207023" y="829501"/>
                </a:lnTo>
                <a:lnTo>
                  <a:pt x="189046" y="822653"/>
                </a:lnTo>
                <a:lnTo>
                  <a:pt x="162513" y="817517"/>
                </a:lnTo>
                <a:lnTo>
                  <a:pt x="154806" y="818373"/>
                </a:lnTo>
                <a:lnTo>
                  <a:pt x="149674" y="819229"/>
                </a:lnTo>
                <a:lnTo>
                  <a:pt x="147960" y="820085"/>
                </a:lnTo>
                <a:lnTo>
                  <a:pt x="147103" y="820085"/>
                </a:lnTo>
                <a:lnTo>
                  <a:pt x="133408" y="820941"/>
                </a:lnTo>
                <a:lnTo>
                  <a:pt x="125703" y="820941"/>
                </a:lnTo>
                <a:lnTo>
                  <a:pt x="90609" y="814949"/>
                </a:lnTo>
                <a:lnTo>
                  <a:pt x="88040" y="814093"/>
                </a:lnTo>
                <a:lnTo>
                  <a:pt x="87183" y="813237"/>
                </a:lnTo>
                <a:lnTo>
                  <a:pt x="86329" y="812381"/>
                </a:lnTo>
                <a:lnTo>
                  <a:pt x="82903" y="804678"/>
                </a:lnTo>
                <a:lnTo>
                  <a:pt x="62360" y="802965"/>
                </a:lnTo>
                <a:lnTo>
                  <a:pt x="58080" y="805533"/>
                </a:lnTo>
                <a:lnTo>
                  <a:pt x="52944" y="808101"/>
                </a:lnTo>
                <a:lnTo>
                  <a:pt x="52089" y="808101"/>
                </a:lnTo>
                <a:lnTo>
                  <a:pt x="42672" y="805533"/>
                </a:lnTo>
                <a:lnTo>
                  <a:pt x="40960" y="804678"/>
                </a:lnTo>
                <a:lnTo>
                  <a:pt x="36680" y="802965"/>
                </a:lnTo>
                <a:lnTo>
                  <a:pt x="35824" y="802965"/>
                </a:lnTo>
                <a:lnTo>
                  <a:pt x="27264" y="798685"/>
                </a:lnTo>
                <a:lnTo>
                  <a:pt x="27264" y="793549"/>
                </a:lnTo>
                <a:lnTo>
                  <a:pt x="27264" y="789269"/>
                </a:lnTo>
                <a:lnTo>
                  <a:pt x="28121" y="786701"/>
                </a:lnTo>
                <a:lnTo>
                  <a:pt x="31544" y="778998"/>
                </a:lnTo>
                <a:lnTo>
                  <a:pt x="35824" y="746469"/>
                </a:lnTo>
                <a:lnTo>
                  <a:pt x="38392" y="728494"/>
                </a:lnTo>
                <a:lnTo>
                  <a:pt x="36680" y="726781"/>
                </a:lnTo>
                <a:lnTo>
                  <a:pt x="35824" y="725070"/>
                </a:lnTo>
                <a:lnTo>
                  <a:pt x="34969" y="723358"/>
                </a:lnTo>
                <a:lnTo>
                  <a:pt x="32401" y="704525"/>
                </a:lnTo>
                <a:lnTo>
                  <a:pt x="32401" y="703670"/>
                </a:lnTo>
                <a:lnTo>
                  <a:pt x="35824" y="695966"/>
                </a:lnTo>
                <a:lnTo>
                  <a:pt x="38392" y="690830"/>
                </a:lnTo>
                <a:lnTo>
                  <a:pt x="44384" y="683126"/>
                </a:lnTo>
                <a:lnTo>
                  <a:pt x="48664" y="677990"/>
                </a:lnTo>
                <a:lnTo>
                  <a:pt x="49520" y="676278"/>
                </a:lnTo>
                <a:lnTo>
                  <a:pt x="55512" y="618926"/>
                </a:lnTo>
                <a:lnTo>
                  <a:pt x="55512" y="616359"/>
                </a:lnTo>
                <a:lnTo>
                  <a:pt x="48664" y="594959"/>
                </a:lnTo>
                <a:lnTo>
                  <a:pt x="48664" y="578695"/>
                </a:lnTo>
                <a:lnTo>
                  <a:pt x="47809" y="576982"/>
                </a:lnTo>
                <a:lnTo>
                  <a:pt x="40960" y="569279"/>
                </a:lnTo>
                <a:lnTo>
                  <a:pt x="40104" y="568422"/>
                </a:lnTo>
                <a:lnTo>
                  <a:pt x="37537" y="566710"/>
                </a:lnTo>
                <a:lnTo>
                  <a:pt x="36680" y="566710"/>
                </a:lnTo>
                <a:lnTo>
                  <a:pt x="35824" y="566710"/>
                </a:lnTo>
                <a:lnTo>
                  <a:pt x="34112" y="567566"/>
                </a:lnTo>
                <a:lnTo>
                  <a:pt x="33257" y="568422"/>
                </a:lnTo>
                <a:lnTo>
                  <a:pt x="30689" y="573559"/>
                </a:lnTo>
                <a:lnTo>
                  <a:pt x="29832" y="574415"/>
                </a:lnTo>
                <a:lnTo>
                  <a:pt x="28977" y="575270"/>
                </a:lnTo>
                <a:lnTo>
                  <a:pt x="28121" y="575270"/>
                </a:lnTo>
                <a:lnTo>
                  <a:pt x="27264" y="575270"/>
                </a:lnTo>
                <a:lnTo>
                  <a:pt x="26409" y="574415"/>
                </a:lnTo>
                <a:lnTo>
                  <a:pt x="25552" y="572702"/>
                </a:lnTo>
                <a:lnTo>
                  <a:pt x="22984" y="559862"/>
                </a:lnTo>
                <a:lnTo>
                  <a:pt x="22984" y="558150"/>
                </a:lnTo>
                <a:lnTo>
                  <a:pt x="21272" y="543599"/>
                </a:lnTo>
                <a:lnTo>
                  <a:pt x="21272" y="542742"/>
                </a:lnTo>
                <a:lnTo>
                  <a:pt x="21272" y="539319"/>
                </a:lnTo>
                <a:lnTo>
                  <a:pt x="13569" y="523911"/>
                </a:lnTo>
                <a:lnTo>
                  <a:pt x="7577" y="514495"/>
                </a:lnTo>
                <a:lnTo>
                  <a:pt x="729" y="504222"/>
                </a:lnTo>
                <a:lnTo>
                  <a:pt x="-2696" y="495662"/>
                </a:lnTo>
                <a:lnTo>
                  <a:pt x="-3551" y="485391"/>
                </a:lnTo>
                <a:lnTo>
                  <a:pt x="4152" y="481967"/>
                </a:lnTo>
                <a:lnTo>
                  <a:pt x="37537" y="463135"/>
                </a:lnTo>
                <a:lnTo>
                  <a:pt x="39249" y="462279"/>
                </a:lnTo>
                <a:lnTo>
                  <a:pt x="40104" y="461423"/>
                </a:lnTo>
                <a:lnTo>
                  <a:pt x="47809" y="453719"/>
                </a:lnTo>
                <a:lnTo>
                  <a:pt x="46952" y="452863"/>
                </a:lnTo>
                <a:lnTo>
                  <a:pt x="46952" y="452863"/>
                </a:lnTo>
                <a:lnTo>
                  <a:pt x="6721" y="418623"/>
                </a:lnTo>
                <a:lnTo>
                  <a:pt x="4152" y="415200"/>
                </a:lnTo>
                <a:lnTo>
                  <a:pt x="9289" y="404927"/>
                </a:lnTo>
                <a:lnTo>
                  <a:pt x="29832" y="362983"/>
                </a:lnTo>
                <a:lnTo>
                  <a:pt x="46952" y="327888"/>
                </a:lnTo>
                <a:lnTo>
                  <a:pt x="52089" y="316760"/>
                </a:lnTo>
                <a:lnTo>
                  <a:pt x="57224" y="305632"/>
                </a:lnTo>
                <a:lnTo>
                  <a:pt x="58937" y="302208"/>
                </a:lnTo>
                <a:lnTo>
                  <a:pt x="70920" y="301352"/>
                </a:lnTo>
                <a:lnTo>
                  <a:pt x="69209" y="283376"/>
                </a:lnTo>
                <a:lnTo>
                  <a:pt x="68352" y="279952"/>
                </a:lnTo>
                <a:lnTo>
                  <a:pt x="67497" y="279952"/>
                </a:lnTo>
                <a:lnTo>
                  <a:pt x="59792" y="279096"/>
                </a:lnTo>
                <a:lnTo>
                  <a:pt x="59792" y="278240"/>
                </a:lnTo>
                <a:lnTo>
                  <a:pt x="82903" y="207192"/>
                </a:lnTo>
                <a:lnTo>
                  <a:pt x="93177" y="175521"/>
                </a:lnTo>
                <a:lnTo>
                  <a:pt x="94889" y="172097"/>
                </a:lnTo>
                <a:lnTo>
                  <a:pt x="95743" y="169528"/>
                </a:lnTo>
                <a:lnTo>
                  <a:pt x="100023" y="163537"/>
                </a:lnTo>
                <a:lnTo>
                  <a:pt x="89752" y="146417"/>
                </a:lnTo>
                <a:lnTo>
                  <a:pt x="67497" y="105329"/>
                </a:lnTo>
                <a:lnTo>
                  <a:pt x="67497" y="94201"/>
                </a:lnTo>
                <a:lnTo>
                  <a:pt x="68352" y="88209"/>
                </a:lnTo>
                <a:lnTo>
                  <a:pt x="68352" y="86497"/>
                </a:lnTo>
                <a:lnTo>
                  <a:pt x="76057" y="89065"/>
                </a:lnTo>
                <a:lnTo>
                  <a:pt x="87183" y="100193"/>
                </a:lnTo>
                <a:lnTo>
                  <a:pt x="109440" y="115601"/>
                </a:lnTo>
                <a:lnTo>
                  <a:pt x="144537" y="102761"/>
                </a:lnTo>
                <a:lnTo>
                  <a:pt x="167646" y="95913"/>
                </a:lnTo>
                <a:lnTo>
                  <a:pt x="171926" y="93345"/>
                </a:lnTo>
                <a:lnTo>
                  <a:pt x="178777" y="87353"/>
                </a:lnTo>
                <a:lnTo>
                  <a:pt x="189903" y="76225"/>
                </a:lnTo>
                <a:lnTo>
                  <a:pt x="210446" y="47978"/>
                </a:lnTo>
                <a:lnTo>
                  <a:pt x="211303" y="46265"/>
                </a:lnTo>
                <a:lnTo>
                  <a:pt x="212160" y="41129"/>
                </a:lnTo>
                <a:lnTo>
                  <a:pt x="212160" y="39418"/>
                </a:lnTo>
                <a:lnTo>
                  <a:pt x="212160" y="36849"/>
                </a:lnTo>
                <a:lnTo>
                  <a:pt x="213016" y="34282"/>
                </a:lnTo>
                <a:lnTo>
                  <a:pt x="222433" y="24865"/>
                </a:lnTo>
                <a:lnTo>
                  <a:pt x="227566" y="20585"/>
                </a:lnTo>
                <a:lnTo>
                  <a:pt x="237839" y="21442"/>
                </a:lnTo>
                <a:lnTo>
                  <a:pt x="254102" y="21442"/>
                </a:lnTo>
                <a:lnTo>
                  <a:pt x="269513" y="18873"/>
                </a:lnTo>
                <a:lnTo>
                  <a:pt x="271222" y="19729"/>
                </a:lnTo>
                <a:lnTo>
                  <a:pt x="274646" y="21442"/>
                </a:lnTo>
                <a:lnTo>
                  <a:pt x="278073" y="23153"/>
                </a:lnTo>
                <a:lnTo>
                  <a:pt x="279782" y="23153"/>
                </a:lnTo>
                <a:lnTo>
                  <a:pt x="296045" y="18018"/>
                </a:lnTo>
                <a:lnTo>
                  <a:pt x="298616" y="16305"/>
                </a:lnTo>
                <a:lnTo>
                  <a:pt x="301182" y="13738"/>
                </a:lnTo>
                <a:lnTo>
                  <a:pt x="304605" y="10314"/>
                </a:lnTo>
                <a:lnTo>
                  <a:pt x="305462" y="8602"/>
                </a:lnTo>
                <a:lnTo>
                  <a:pt x="308033" y="6034"/>
                </a:lnTo>
                <a:lnTo>
                  <a:pt x="308885" y="5178"/>
                </a:lnTo>
                <a:lnTo>
                  <a:pt x="310599" y="4322"/>
                </a:lnTo>
                <a:lnTo>
                  <a:pt x="314022" y="2609"/>
                </a:lnTo>
                <a:lnTo>
                  <a:pt x="329433" y="-815"/>
                </a:lnTo>
                <a:lnTo>
                  <a:pt x="331999" y="-815"/>
                </a:lnTo>
                <a:lnTo>
                  <a:pt x="339702" y="42"/>
                </a:lnTo>
                <a:lnTo>
                  <a:pt x="342272" y="42"/>
                </a:lnTo>
                <a:lnTo>
                  <a:pt x="343982" y="898"/>
                </a:lnTo>
                <a:lnTo>
                  <a:pt x="345696" y="1754"/>
                </a:lnTo>
                <a:lnTo>
                  <a:pt x="348262" y="4322"/>
                </a:lnTo>
                <a:lnTo>
                  <a:pt x="348262" y="7745"/>
                </a:lnTo>
                <a:lnTo>
                  <a:pt x="349119" y="9458"/>
                </a:lnTo>
                <a:lnTo>
                  <a:pt x="351685" y="12025"/>
                </a:lnTo>
                <a:lnTo>
                  <a:pt x="352542" y="12882"/>
                </a:lnTo>
                <a:lnTo>
                  <a:pt x="354256" y="13738"/>
                </a:lnTo>
                <a:lnTo>
                  <a:pt x="382502" y="25722"/>
                </a:lnTo>
                <a:lnTo>
                  <a:pt x="397055" y="28289"/>
                </a:lnTo>
                <a:lnTo>
                  <a:pt x="409895" y="30002"/>
                </a:lnTo>
                <a:lnTo>
                  <a:pt x="415885" y="32569"/>
                </a:lnTo>
                <a:lnTo>
                  <a:pt x="416742" y="34282"/>
                </a:lnTo>
                <a:lnTo>
                  <a:pt x="418455" y="41985"/>
                </a:lnTo>
                <a:lnTo>
                  <a:pt x="419312" y="43698"/>
                </a:lnTo>
                <a:lnTo>
                  <a:pt x="427015" y="53113"/>
                </a:lnTo>
                <a:lnTo>
                  <a:pt x="430438" y="54825"/>
                </a:lnTo>
                <a:lnTo>
                  <a:pt x="433861" y="56537"/>
                </a:lnTo>
                <a:lnTo>
                  <a:pt x="442421" y="59105"/>
                </a:lnTo>
                <a:lnTo>
                  <a:pt x="457832" y="63385"/>
                </a:lnTo>
                <a:lnTo>
                  <a:pt x="459541" y="64242"/>
                </a:lnTo>
                <a:lnTo>
                  <a:pt x="461255" y="65953"/>
                </a:lnTo>
                <a:lnTo>
                  <a:pt x="462964" y="68522"/>
                </a:lnTo>
                <a:lnTo>
                  <a:pt x="466392" y="71089"/>
                </a:lnTo>
                <a:lnTo>
                  <a:pt x="472381" y="74513"/>
                </a:lnTo>
                <a:lnTo>
                  <a:pt x="475804" y="77082"/>
                </a:lnTo>
                <a:lnTo>
                  <a:pt x="480084" y="79649"/>
                </a:lnTo>
                <a:lnTo>
                  <a:pt x="484364" y="81362"/>
                </a:lnTo>
                <a:lnTo>
                  <a:pt x="486078" y="81362"/>
                </a:lnTo>
                <a:lnTo>
                  <a:pt x="499775" y="80505"/>
                </a:lnTo>
                <a:lnTo>
                  <a:pt x="501484" y="80505"/>
                </a:lnTo>
                <a:lnTo>
                  <a:pt x="527164" y="76225"/>
                </a:lnTo>
                <a:lnTo>
                  <a:pt x="528878" y="76225"/>
                </a:lnTo>
                <a:lnTo>
                  <a:pt x="532301" y="74513"/>
                </a:lnTo>
                <a:lnTo>
                  <a:pt x="544284" y="67665"/>
                </a:lnTo>
                <a:lnTo>
                  <a:pt x="545998" y="65953"/>
                </a:lnTo>
                <a:lnTo>
                  <a:pt x="548564" y="60817"/>
                </a:lnTo>
                <a:lnTo>
                  <a:pt x="550278" y="58249"/>
                </a:lnTo>
                <a:lnTo>
                  <a:pt x="562261" y="53113"/>
                </a:lnTo>
                <a:lnTo>
                  <a:pt x="565684" y="52257"/>
                </a:lnTo>
                <a:lnTo>
                  <a:pt x="575958" y="51402"/>
                </a:lnTo>
                <a:lnTo>
                  <a:pt x="579381" y="51402"/>
                </a:lnTo>
                <a:lnTo>
                  <a:pt x="587084" y="51402"/>
                </a:lnTo>
                <a:lnTo>
                  <a:pt x="590511" y="52257"/>
                </a:lnTo>
                <a:lnTo>
                  <a:pt x="606774" y="62529"/>
                </a:lnTo>
                <a:lnTo>
                  <a:pt x="608484" y="63385"/>
                </a:lnTo>
                <a:lnTo>
                  <a:pt x="609340" y="65097"/>
                </a:lnTo>
                <a:lnTo>
                  <a:pt x="609340" y="66809"/>
                </a:lnTo>
                <a:lnTo>
                  <a:pt x="609340" y="68522"/>
                </a:lnTo>
                <a:lnTo>
                  <a:pt x="609340" y="71945"/>
                </a:lnTo>
                <a:lnTo>
                  <a:pt x="610197" y="76225"/>
                </a:lnTo>
                <a:lnTo>
                  <a:pt x="611054" y="77937"/>
                </a:lnTo>
                <a:lnTo>
                  <a:pt x="612764" y="79649"/>
                </a:lnTo>
                <a:lnTo>
                  <a:pt x="614477" y="79649"/>
                </a:lnTo>
                <a:lnTo>
                  <a:pt x="619614" y="80505"/>
                </a:lnTo>
                <a:lnTo>
                  <a:pt x="623037" y="80505"/>
                </a:lnTo>
                <a:lnTo>
                  <a:pt x="624751" y="79649"/>
                </a:lnTo>
                <a:lnTo>
                  <a:pt x="628174" y="77937"/>
                </a:lnTo>
                <a:lnTo>
                  <a:pt x="630740" y="76225"/>
                </a:lnTo>
                <a:lnTo>
                  <a:pt x="632454" y="75369"/>
                </a:lnTo>
                <a:lnTo>
                  <a:pt x="641871" y="71945"/>
                </a:lnTo>
                <a:lnTo>
                  <a:pt x="647003" y="70233"/>
                </a:lnTo>
                <a:lnTo>
                  <a:pt x="651283" y="70233"/>
                </a:lnTo>
                <a:lnTo>
                  <a:pt x="652997" y="70233"/>
                </a:lnTo>
                <a:lnTo>
                  <a:pt x="656420" y="71089"/>
                </a:lnTo>
                <a:lnTo>
                  <a:pt x="658134" y="71089"/>
                </a:lnTo>
                <a:lnTo>
                  <a:pt x="659843" y="70233"/>
                </a:lnTo>
                <a:lnTo>
                  <a:pt x="662414" y="67665"/>
                </a:lnTo>
                <a:lnTo>
                  <a:pt x="689803" y="40273"/>
                </a:lnTo>
                <a:lnTo>
                  <a:pt x="696654" y="32569"/>
                </a:lnTo>
                <a:lnTo>
                  <a:pt x="703500" y="23153"/>
                </a:lnTo>
                <a:lnTo>
                  <a:pt x="704357" y="21442"/>
                </a:lnTo>
                <a:lnTo>
                  <a:pt x="705214" y="19729"/>
                </a:lnTo>
                <a:lnTo>
                  <a:pt x="715483" y="11169"/>
                </a:lnTo>
                <a:lnTo>
                  <a:pt x="718054" y="10314"/>
                </a:lnTo>
                <a:lnTo>
                  <a:pt x="721477" y="9458"/>
                </a:lnTo>
                <a:lnTo>
                  <a:pt x="730037" y="9458"/>
                </a:lnTo>
                <a:lnTo>
                  <a:pt x="730037" y="15449"/>
                </a:lnTo>
                <a:lnTo>
                  <a:pt x="730037" y="18873"/>
                </a:lnTo>
                <a:lnTo>
                  <a:pt x="729180" y="24009"/>
                </a:lnTo>
                <a:lnTo>
                  <a:pt x="727470" y="29145"/>
                </a:lnTo>
                <a:lnTo>
                  <a:pt x="724900" y="39418"/>
                </a:lnTo>
                <a:lnTo>
                  <a:pt x="721477" y="59105"/>
                </a:lnTo>
                <a:lnTo>
                  <a:pt x="718910" y="75369"/>
                </a:lnTo>
                <a:lnTo>
                  <a:pt x="718054" y="77082"/>
                </a:lnTo>
                <a:lnTo>
                  <a:pt x="716340" y="77937"/>
                </a:lnTo>
                <a:lnTo>
                  <a:pt x="709494" y="78793"/>
                </a:lnTo>
                <a:lnTo>
                  <a:pt x="703500" y="80505"/>
                </a:lnTo>
                <a:lnTo>
                  <a:pt x="701790" y="81362"/>
                </a:lnTo>
                <a:lnTo>
                  <a:pt x="700077" y="83073"/>
                </a:lnTo>
                <a:lnTo>
                  <a:pt x="698363" y="84785"/>
                </a:lnTo>
                <a:lnTo>
                  <a:pt x="683814" y="108753"/>
                </a:lnTo>
                <a:lnTo>
                  <a:pt x="682100" y="112177"/>
                </a:lnTo>
                <a:lnTo>
                  <a:pt x="679534" y="116457"/>
                </a:lnTo>
                <a:lnTo>
                  <a:pt x="681243" y="121593"/>
                </a:lnTo>
                <a:lnTo>
                  <a:pt x="688094" y="120737"/>
                </a:lnTo>
                <a:lnTo>
                  <a:pt x="694940" y="122449"/>
                </a:lnTo>
                <a:lnTo>
                  <a:pt x="698363" y="124161"/>
                </a:lnTo>
                <a:lnTo>
                  <a:pt x="701790" y="127584"/>
                </a:lnTo>
                <a:lnTo>
                  <a:pt x="705214" y="131009"/>
                </a:lnTo>
                <a:lnTo>
                  <a:pt x="707780" y="133577"/>
                </a:lnTo>
                <a:lnTo>
                  <a:pt x="712917" y="136144"/>
                </a:lnTo>
                <a:lnTo>
                  <a:pt x="759996" y="139569"/>
                </a:lnTo>
                <a:lnTo>
                  <a:pt x="761710" y="139569"/>
                </a:lnTo>
                <a:lnTo>
                  <a:pt x="763420" y="138713"/>
                </a:lnTo>
                <a:lnTo>
                  <a:pt x="767700" y="133577"/>
                </a:lnTo>
                <a:lnTo>
                  <a:pt x="795093" y="132721"/>
                </a:lnTo>
                <a:lnTo>
                  <a:pt x="800230" y="132721"/>
                </a:lnTo>
                <a:lnTo>
                  <a:pt x="803653" y="133577"/>
                </a:lnTo>
                <a:lnTo>
                  <a:pt x="805363" y="134433"/>
                </a:lnTo>
                <a:lnTo>
                  <a:pt x="809643" y="136144"/>
                </a:lnTo>
                <a:lnTo>
                  <a:pt x="811356" y="137001"/>
                </a:lnTo>
                <a:lnTo>
                  <a:pt x="813070" y="138713"/>
                </a:lnTo>
                <a:lnTo>
                  <a:pt x="814779" y="139569"/>
                </a:lnTo>
                <a:lnTo>
                  <a:pt x="816493" y="140424"/>
                </a:lnTo>
                <a:lnTo>
                  <a:pt x="818202" y="140424"/>
                </a:lnTo>
                <a:lnTo>
                  <a:pt x="830190" y="138713"/>
                </a:lnTo>
                <a:lnTo>
                  <a:pt x="834470" y="137001"/>
                </a:lnTo>
                <a:lnTo>
                  <a:pt x="836179" y="143849"/>
                </a:lnTo>
                <a:lnTo>
                  <a:pt x="836179" y="147273"/>
                </a:lnTo>
                <a:lnTo>
                  <a:pt x="836179" y="154977"/>
                </a:lnTo>
                <a:lnTo>
                  <a:pt x="835322" y="165248"/>
                </a:lnTo>
                <a:lnTo>
                  <a:pt x="834470" y="172097"/>
                </a:lnTo>
                <a:lnTo>
                  <a:pt x="833613" y="173808"/>
                </a:lnTo>
                <a:lnTo>
                  <a:pt x="832756" y="180657"/>
                </a:lnTo>
                <a:lnTo>
                  <a:pt x="833613" y="185793"/>
                </a:lnTo>
                <a:lnTo>
                  <a:pt x="835322" y="191784"/>
                </a:lnTo>
                <a:lnTo>
                  <a:pt x="837893" y="195208"/>
                </a:lnTo>
                <a:lnTo>
                  <a:pt x="839602" y="196921"/>
                </a:lnTo>
                <a:lnTo>
                  <a:pt x="841316" y="197777"/>
                </a:lnTo>
                <a:lnTo>
                  <a:pt x="843030" y="198632"/>
                </a:lnTo>
                <a:lnTo>
                  <a:pt x="844739" y="198632"/>
                </a:lnTo>
                <a:lnTo>
                  <a:pt x="846453" y="197777"/>
                </a:lnTo>
                <a:lnTo>
                  <a:pt x="849876" y="195208"/>
                </a:lnTo>
                <a:lnTo>
                  <a:pt x="855013" y="190928"/>
                </a:lnTo>
                <a:lnTo>
                  <a:pt x="856722" y="190073"/>
                </a:lnTo>
                <a:lnTo>
                  <a:pt x="858436" y="190073"/>
                </a:lnTo>
                <a:lnTo>
                  <a:pt x="860150" y="190073"/>
                </a:lnTo>
                <a:lnTo>
                  <a:pt x="863573" y="190928"/>
                </a:lnTo>
                <a:lnTo>
                  <a:pt x="866996" y="192641"/>
                </a:lnTo>
                <a:lnTo>
                  <a:pt x="879836" y="198632"/>
                </a:lnTo>
                <a:lnTo>
                  <a:pt x="881549" y="199488"/>
                </a:lnTo>
                <a:lnTo>
                  <a:pt x="882402" y="201201"/>
                </a:lnTo>
                <a:lnTo>
                  <a:pt x="882402" y="202912"/>
                </a:lnTo>
                <a:lnTo>
                  <a:pt x="881549" y="204624"/>
                </a:lnTo>
                <a:lnTo>
                  <a:pt x="878979" y="208048"/>
                </a:lnTo>
                <a:lnTo>
                  <a:pt x="874699" y="213184"/>
                </a:lnTo>
                <a:lnTo>
                  <a:pt x="870419" y="218321"/>
                </a:lnTo>
                <a:lnTo>
                  <a:pt x="867853" y="221744"/>
                </a:lnTo>
                <a:lnTo>
                  <a:pt x="864430" y="228592"/>
                </a:lnTo>
                <a:lnTo>
                  <a:pt x="861859" y="233728"/>
                </a:lnTo>
                <a:lnTo>
                  <a:pt x="860150" y="237152"/>
                </a:lnTo>
                <a:lnTo>
                  <a:pt x="859293" y="238864"/>
                </a:lnTo>
                <a:lnTo>
                  <a:pt x="858436" y="242288"/>
                </a:lnTo>
                <a:lnTo>
                  <a:pt x="859293" y="245712"/>
                </a:lnTo>
                <a:lnTo>
                  <a:pt x="862716" y="246568"/>
                </a:lnTo>
                <a:lnTo>
                  <a:pt x="874699" y="249136"/>
                </a:lnTo>
                <a:lnTo>
                  <a:pt x="883259" y="250848"/>
                </a:lnTo>
                <a:lnTo>
                  <a:pt x="898669" y="252561"/>
                </a:lnTo>
                <a:lnTo>
                  <a:pt x="910652" y="251704"/>
                </a:lnTo>
                <a:lnTo>
                  <a:pt x="917499" y="250848"/>
                </a:lnTo>
                <a:lnTo>
                  <a:pt x="922636" y="249992"/>
                </a:lnTo>
                <a:lnTo>
                  <a:pt x="925202" y="249992"/>
                </a:lnTo>
                <a:lnTo>
                  <a:pt x="926916" y="250848"/>
                </a:lnTo>
                <a:lnTo>
                  <a:pt x="928629" y="251704"/>
                </a:lnTo>
                <a:lnTo>
                  <a:pt x="933762" y="255984"/>
                </a:lnTo>
                <a:lnTo>
                  <a:pt x="956019" y="267968"/>
                </a:lnTo>
                <a:lnTo>
                  <a:pt x="960299" y="267968"/>
                </a:lnTo>
                <a:lnTo>
                  <a:pt x="962869" y="267968"/>
                </a:lnTo>
                <a:lnTo>
                  <a:pt x="968858" y="269680"/>
                </a:lnTo>
                <a:lnTo>
                  <a:pt x="973995" y="272248"/>
                </a:lnTo>
                <a:lnTo>
                  <a:pt x="977418" y="273960"/>
                </a:lnTo>
                <a:lnTo>
                  <a:pt x="983412" y="277384"/>
                </a:lnTo>
                <a:lnTo>
                  <a:pt x="987692" y="280808"/>
                </a:lnTo>
                <a:lnTo>
                  <a:pt x="990258" y="283376"/>
                </a:lnTo>
                <a:lnTo>
                  <a:pt x="991115" y="285088"/>
                </a:lnTo>
                <a:lnTo>
                  <a:pt x="1013372" y="295360"/>
                </a:lnTo>
                <a:lnTo>
                  <a:pt x="1015081" y="296216"/>
                </a:lnTo>
                <a:lnTo>
                  <a:pt x="1021932" y="299640"/>
                </a:lnTo>
                <a:lnTo>
                  <a:pt x="1023641" y="300496"/>
                </a:lnTo>
                <a:lnTo>
                  <a:pt x="1025355" y="301352"/>
                </a:lnTo>
                <a:lnTo>
                  <a:pt x="1026212" y="303063"/>
                </a:lnTo>
                <a:lnTo>
                  <a:pt x="1027921" y="305632"/>
                </a:lnTo>
                <a:lnTo>
                  <a:pt x="1029635" y="308200"/>
                </a:lnTo>
                <a:lnTo>
                  <a:pt x="1031349" y="309056"/>
                </a:lnTo>
                <a:lnTo>
                  <a:pt x="1053601" y="318472"/>
                </a:lnTo>
                <a:lnTo>
                  <a:pt x="1057881" y="320183"/>
                </a:lnTo>
                <a:lnTo>
                  <a:pt x="1064732" y="321896"/>
                </a:lnTo>
                <a:lnTo>
                  <a:pt x="1070721" y="322752"/>
                </a:lnTo>
                <a:lnTo>
                  <a:pt x="1074148" y="322752"/>
                </a:lnTo>
                <a:lnTo>
                  <a:pt x="1075858" y="322752"/>
                </a:lnTo>
                <a:lnTo>
                  <a:pt x="1079281" y="322752"/>
                </a:lnTo>
                <a:lnTo>
                  <a:pt x="1080995" y="322752"/>
                </a:lnTo>
                <a:lnTo>
                  <a:pt x="1098971" y="326176"/>
                </a:lnTo>
                <a:lnTo>
                  <a:pt x="1100681" y="327032"/>
                </a:lnTo>
                <a:lnTo>
                  <a:pt x="1102395" y="327888"/>
                </a:lnTo>
                <a:lnTo>
                  <a:pt x="1106675" y="333023"/>
                </a:lnTo>
                <a:lnTo>
                  <a:pt x="1116091" y="342440"/>
                </a:lnTo>
                <a:lnTo>
                  <a:pt x="1117801" y="343296"/>
                </a:lnTo>
                <a:lnTo>
                  <a:pt x="1122081" y="344152"/>
                </a:lnTo>
                <a:lnTo>
                  <a:pt x="1124651" y="345007"/>
                </a:lnTo>
                <a:lnTo>
                  <a:pt x="1133211" y="345007"/>
                </a:lnTo>
                <a:lnTo>
                  <a:pt x="1146051" y="347576"/>
                </a:lnTo>
                <a:lnTo>
                  <a:pt x="1148617" y="348432"/>
                </a:lnTo>
                <a:lnTo>
                  <a:pt x="1150331" y="349287"/>
                </a:lnTo>
                <a:lnTo>
                  <a:pt x="1152041" y="350143"/>
                </a:lnTo>
                <a:lnTo>
                  <a:pt x="1178577" y="370687"/>
                </a:lnTo>
                <a:lnTo>
                  <a:pt x="1179434" y="372400"/>
                </a:lnTo>
                <a:lnTo>
                  <a:pt x="1180291" y="374111"/>
                </a:lnTo>
                <a:lnTo>
                  <a:pt x="1181148" y="376680"/>
                </a:lnTo>
                <a:lnTo>
                  <a:pt x="1179434" y="376680"/>
                </a:lnTo>
                <a:lnTo>
                  <a:pt x="1177720" y="376680"/>
                </a:lnTo>
                <a:lnTo>
                  <a:pt x="1176011" y="377536"/>
                </a:lnTo>
                <a:lnTo>
                  <a:pt x="1175154" y="379247"/>
                </a:lnTo>
                <a:lnTo>
                  <a:pt x="1175154" y="380103"/>
                </a:lnTo>
                <a:lnTo>
                  <a:pt x="1175154" y="380960"/>
                </a:lnTo>
                <a:lnTo>
                  <a:pt x="1165737" y="420335"/>
                </a:lnTo>
                <a:lnTo>
                  <a:pt x="1165737" y="421191"/>
                </a:lnTo>
                <a:lnTo>
                  <a:pt x="1165737" y="425471"/>
                </a:lnTo>
                <a:lnTo>
                  <a:pt x="1166594" y="430607"/>
                </a:lnTo>
                <a:lnTo>
                  <a:pt x="1167451" y="432320"/>
                </a:lnTo>
                <a:lnTo>
                  <a:pt x="1169161" y="434887"/>
                </a:lnTo>
                <a:lnTo>
                  <a:pt x="1170017" y="437455"/>
                </a:lnTo>
                <a:lnTo>
                  <a:pt x="1172588" y="450295"/>
                </a:lnTo>
                <a:lnTo>
                  <a:pt x="1172588" y="452863"/>
                </a:lnTo>
                <a:lnTo>
                  <a:pt x="1172588" y="453719"/>
                </a:lnTo>
                <a:lnTo>
                  <a:pt x="1170874" y="462279"/>
                </a:lnTo>
                <a:lnTo>
                  <a:pt x="1168308" y="473407"/>
                </a:lnTo>
                <a:lnTo>
                  <a:pt x="1168308" y="475975"/>
                </a:lnTo>
                <a:lnTo>
                  <a:pt x="1168308" y="477687"/>
                </a:lnTo>
                <a:lnTo>
                  <a:pt x="1169161" y="479399"/>
                </a:lnTo>
                <a:lnTo>
                  <a:pt x="1159748" y="467415"/>
                </a:lnTo>
                <a:lnTo>
                  <a:pt x="1159748" y="467415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4" name="Forma Livre: Forma 53">
            <a:extLst>
              <a:ext uri="{FF2B5EF4-FFF2-40B4-BE49-F238E27FC236}">
                <a16:creationId xmlns:a16="http://schemas.microsoft.com/office/drawing/2014/main" id="{056AB998-E9A6-4C70-A6F5-20D239E06922}"/>
              </a:ext>
            </a:extLst>
          </p:cNvPr>
          <p:cNvSpPr/>
          <p:nvPr/>
        </p:nvSpPr>
        <p:spPr>
          <a:xfrm>
            <a:off x="10935701" y="2256388"/>
            <a:ext cx="1070850" cy="368934"/>
          </a:xfrm>
          <a:custGeom>
            <a:avLst/>
            <a:gdLst>
              <a:gd name="connsiteX0" fmla="*/ 1005667 w 1070850"/>
              <a:gd name="connsiteY0" fmla="*/ 267112 h 368934"/>
              <a:gd name="connsiteX1" fmla="*/ 1003953 w 1070850"/>
              <a:gd name="connsiteY1" fmla="*/ 266256 h 368934"/>
              <a:gd name="connsiteX2" fmla="*/ 984267 w 1070850"/>
              <a:gd name="connsiteY2" fmla="*/ 263688 h 368934"/>
              <a:gd name="connsiteX3" fmla="*/ 974850 w 1070850"/>
              <a:gd name="connsiteY3" fmla="*/ 263688 h 368934"/>
              <a:gd name="connsiteX4" fmla="*/ 956021 w 1070850"/>
              <a:gd name="connsiteY4" fmla="*/ 255984 h 368934"/>
              <a:gd name="connsiteX5" fmla="*/ 955164 w 1070850"/>
              <a:gd name="connsiteY5" fmla="*/ 255128 h 368934"/>
              <a:gd name="connsiteX6" fmla="*/ 944033 w 1070850"/>
              <a:gd name="connsiteY6" fmla="*/ 255984 h 368934"/>
              <a:gd name="connsiteX7" fmla="*/ 940610 w 1070850"/>
              <a:gd name="connsiteY7" fmla="*/ 256841 h 368934"/>
              <a:gd name="connsiteX8" fmla="*/ 938901 w 1070850"/>
              <a:gd name="connsiteY8" fmla="*/ 257696 h 368934"/>
              <a:gd name="connsiteX9" fmla="*/ 929484 w 1070850"/>
              <a:gd name="connsiteY9" fmla="*/ 261976 h 368934"/>
              <a:gd name="connsiteX10" fmla="*/ 922633 w 1070850"/>
              <a:gd name="connsiteY10" fmla="*/ 266256 h 368934"/>
              <a:gd name="connsiteX11" fmla="*/ 917501 w 1070850"/>
              <a:gd name="connsiteY11" fmla="*/ 269680 h 368934"/>
              <a:gd name="connsiteX12" fmla="*/ 915787 w 1070850"/>
              <a:gd name="connsiteY12" fmla="*/ 270536 h 368934"/>
              <a:gd name="connsiteX13" fmla="*/ 914074 w 1070850"/>
              <a:gd name="connsiteY13" fmla="*/ 270536 h 368934"/>
              <a:gd name="connsiteX14" fmla="*/ 912364 w 1070850"/>
              <a:gd name="connsiteY14" fmla="*/ 270536 h 368934"/>
              <a:gd name="connsiteX15" fmla="*/ 903804 w 1070850"/>
              <a:gd name="connsiteY15" fmla="*/ 267112 h 368934"/>
              <a:gd name="connsiteX16" fmla="*/ 902947 w 1070850"/>
              <a:gd name="connsiteY16" fmla="*/ 265401 h 368934"/>
              <a:gd name="connsiteX17" fmla="*/ 902947 w 1070850"/>
              <a:gd name="connsiteY17" fmla="*/ 263688 h 368934"/>
              <a:gd name="connsiteX18" fmla="*/ 890107 w 1070850"/>
              <a:gd name="connsiteY18" fmla="*/ 261121 h 368934"/>
              <a:gd name="connsiteX19" fmla="*/ 868707 w 1070850"/>
              <a:gd name="connsiteY19" fmla="*/ 263688 h 368934"/>
              <a:gd name="connsiteX20" fmla="*/ 866141 w 1070850"/>
              <a:gd name="connsiteY20" fmla="*/ 265401 h 368934"/>
              <a:gd name="connsiteX21" fmla="*/ 856724 w 1070850"/>
              <a:gd name="connsiteY21" fmla="*/ 272248 h 368934"/>
              <a:gd name="connsiteX22" fmla="*/ 852444 w 1070850"/>
              <a:gd name="connsiteY22" fmla="*/ 276528 h 368934"/>
              <a:gd name="connsiteX23" fmla="*/ 851588 w 1070850"/>
              <a:gd name="connsiteY23" fmla="*/ 280808 h 368934"/>
              <a:gd name="connsiteX24" fmla="*/ 830188 w 1070850"/>
              <a:gd name="connsiteY24" fmla="*/ 303920 h 368934"/>
              <a:gd name="connsiteX25" fmla="*/ 828474 w 1070850"/>
              <a:gd name="connsiteY25" fmla="*/ 305632 h 368934"/>
              <a:gd name="connsiteX26" fmla="*/ 812211 w 1070850"/>
              <a:gd name="connsiteY26" fmla="*/ 316760 h 368934"/>
              <a:gd name="connsiteX27" fmla="*/ 809645 w 1070850"/>
              <a:gd name="connsiteY27" fmla="*/ 317616 h 368934"/>
              <a:gd name="connsiteX28" fmla="*/ 804508 w 1070850"/>
              <a:gd name="connsiteY28" fmla="*/ 317616 h 368934"/>
              <a:gd name="connsiteX29" fmla="*/ 799371 w 1070850"/>
              <a:gd name="connsiteY29" fmla="*/ 316760 h 368934"/>
              <a:gd name="connsiteX30" fmla="*/ 797662 w 1070850"/>
              <a:gd name="connsiteY30" fmla="*/ 316760 h 368934"/>
              <a:gd name="connsiteX31" fmla="*/ 783108 w 1070850"/>
              <a:gd name="connsiteY31" fmla="*/ 325320 h 368934"/>
              <a:gd name="connsiteX32" fmla="*/ 779685 w 1070850"/>
              <a:gd name="connsiteY32" fmla="*/ 327888 h 368934"/>
              <a:gd name="connsiteX33" fmla="*/ 768554 w 1070850"/>
              <a:gd name="connsiteY33" fmla="*/ 329600 h 368934"/>
              <a:gd name="connsiteX34" fmla="*/ 766845 w 1070850"/>
              <a:gd name="connsiteY34" fmla="*/ 328743 h 368934"/>
              <a:gd name="connsiteX35" fmla="*/ 758285 w 1070850"/>
              <a:gd name="connsiteY35" fmla="*/ 327888 h 368934"/>
              <a:gd name="connsiteX36" fmla="*/ 748868 w 1070850"/>
              <a:gd name="connsiteY36" fmla="*/ 327032 h 368934"/>
              <a:gd name="connsiteX37" fmla="*/ 736028 w 1070850"/>
              <a:gd name="connsiteY37" fmla="*/ 326176 h 368934"/>
              <a:gd name="connsiteX38" fmla="*/ 733462 w 1070850"/>
              <a:gd name="connsiteY38" fmla="*/ 326176 h 368934"/>
              <a:gd name="connsiteX39" fmla="*/ 731748 w 1070850"/>
              <a:gd name="connsiteY39" fmla="*/ 326176 h 368934"/>
              <a:gd name="connsiteX40" fmla="*/ 730035 w 1070850"/>
              <a:gd name="connsiteY40" fmla="*/ 326176 h 368934"/>
              <a:gd name="connsiteX41" fmla="*/ 726611 w 1070850"/>
              <a:gd name="connsiteY41" fmla="*/ 327032 h 368934"/>
              <a:gd name="connsiteX42" fmla="*/ 708635 w 1070850"/>
              <a:gd name="connsiteY42" fmla="*/ 332168 h 368934"/>
              <a:gd name="connsiteX43" fmla="*/ 689805 w 1070850"/>
              <a:gd name="connsiteY43" fmla="*/ 327032 h 368934"/>
              <a:gd name="connsiteX44" fmla="*/ 688092 w 1070850"/>
              <a:gd name="connsiteY44" fmla="*/ 326176 h 368934"/>
              <a:gd name="connsiteX45" fmla="*/ 680389 w 1070850"/>
              <a:gd name="connsiteY45" fmla="*/ 322752 h 368934"/>
              <a:gd name="connsiteX46" fmla="*/ 670115 w 1070850"/>
              <a:gd name="connsiteY46" fmla="*/ 315903 h 368934"/>
              <a:gd name="connsiteX47" fmla="*/ 666692 w 1070850"/>
              <a:gd name="connsiteY47" fmla="*/ 312480 h 368934"/>
              <a:gd name="connsiteX48" fmla="*/ 654709 w 1070850"/>
              <a:gd name="connsiteY48" fmla="*/ 299640 h 368934"/>
              <a:gd name="connsiteX49" fmla="*/ 651286 w 1070850"/>
              <a:gd name="connsiteY49" fmla="*/ 294504 h 368934"/>
              <a:gd name="connsiteX50" fmla="*/ 649572 w 1070850"/>
              <a:gd name="connsiteY50" fmla="*/ 292792 h 368934"/>
              <a:gd name="connsiteX51" fmla="*/ 646149 w 1070850"/>
              <a:gd name="connsiteY51" fmla="*/ 290224 h 368934"/>
              <a:gd name="connsiteX52" fmla="*/ 624749 w 1070850"/>
              <a:gd name="connsiteY52" fmla="*/ 273960 h 368934"/>
              <a:gd name="connsiteX53" fmla="*/ 623035 w 1070850"/>
              <a:gd name="connsiteY53" fmla="*/ 273104 h 368934"/>
              <a:gd name="connsiteX54" fmla="*/ 617046 w 1070850"/>
              <a:gd name="connsiteY54" fmla="*/ 273104 h 368934"/>
              <a:gd name="connsiteX55" fmla="*/ 613623 w 1070850"/>
              <a:gd name="connsiteY55" fmla="*/ 273960 h 368934"/>
              <a:gd name="connsiteX56" fmla="*/ 611909 w 1070850"/>
              <a:gd name="connsiteY56" fmla="*/ 274816 h 368934"/>
              <a:gd name="connsiteX57" fmla="*/ 595646 w 1070850"/>
              <a:gd name="connsiteY57" fmla="*/ 272248 h 368934"/>
              <a:gd name="connsiteX58" fmla="*/ 594789 w 1070850"/>
              <a:gd name="connsiteY58" fmla="*/ 270536 h 368934"/>
              <a:gd name="connsiteX59" fmla="*/ 589652 w 1070850"/>
              <a:gd name="connsiteY59" fmla="*/ 262832 h 368934"/>
              <a:gd name="connsiteX60" fmla="*/ 585372 w 1070850"/>
              <a:gd name="connsiteY60" fmla="*/ 258552 h 368934"/>
              <a:gd name="connsiteX61" fmla="*/ 583663 w 1070850"/>
              <a:gd name="connsiteY61" fmla="*/ 259408 h 368934"/>
              <a:gd name="connsiteX62" fmla="*/ 575955 w 1070850"/>
              <a:gd name="connsiteY62" fmla="*/ 265401 h 368934"/>
              <a:gd name="connsiteX63" fmla="*/ 575103 w 1070850"/>
              <a:gd name="connsiteY63" fmla="*/ 271392 h 368934"/>
              <a:gd name="connsiteX64" fmla="*/ 563115 w 1070850"/>
              <a:gd name="connsiteY64" fmla="*/ 291080 h 368934"/>
              <a:gd name="connsiteX65" fmla="*/ 551132 w 1070850"/>
              <a:gd name="connsiteY65" fmla="*/ 306488 h 368934"/>
              <a:gd name="connsiteX66" fmla="*/ 550276 w 1070850"/>
              <a:gd name="connsiteY66" fmla="*/ 307343 h 368934"/>
              <a:gd name="connsiteX67" fmla="*/ 548566 w 1070850"/>
              <a:gd name="connsiteY67" fmla="*/ 308200 h 368934"/>
              <a:gd name="connsiteX68" fmla="*/ 546852 w 1070850"/>
              <a:gd name="connsiteY68" fmla="*/ 309056 h 368934"/>
              <a:gd name="connsiteX69" fmla="*/ 543429 w 1070850"/>
              <a:gd name="connsiteY69" fmla="*/ 309912 h 368934"/>
              <a:gd name="connsiteX70" fmla="*/ 534012 w 1070850"/>
              <a:gd name="connsiteY70" fmla="*/ 311623 h 368934"/>
              <a:gd name="connsiteX71" fmla="*/ 530589 w 1070850"/>
              <a:gd name="connsiteY71" fmla="*/ 312480 h 368934"/>
              <a:gd name="connsiteX72" fmla="*/ 528023 w 1070850"/>
              <a:gd name="connsiteY72" fmla="*/ 314192 h 368934"/>
              <a:gd name="connsiteX73" fmla="*/ 524596 w 1070850"/>
              <a:gd name="connsiteY73" fmla="*/ 317616 h 368934"/>
              <a:gd name="connsiteX74" fmla="*/ 522029 w 1070850"/>
              <a:gd name="connsiteY74" fmla="*/ 324463 h 368934"/>
              <a:gd name="connsiteX75" fmla="*/ 521173 w 1070850"/>
              <a:gd name="connsiteY75" fmla="*/ 326176 h 368934"/>
              <a:gd name="connsiteX76" fmla="*/ 518606 w 1070850"/>
              <a:gd name="connsiteY76" fmla="*/ 328743 h 368934"/>
              <a:gd name="connsiteX77" fmla="*/ 514326 w 1070850"/>
              <a:gd name="connsiteY77" fmla="*/ 333023 h 368934"/>
              <a:gd name="connsiteX78" fmla="*/ 507476 w 1070850"/>
              <a:gd name="connsiteY78" fmla="*/ 337303 h 368934"/>
              <a:gd name="connsiteX79" fmla="*/ 504909 w 1070850"/>
              <a:gd name="connsiteY79" fmla="*/ 333023 h 368934"/>
              <a:gd name="connsiteX80" fmla="*/ 504053 w 1070850"/>
              <a:gd name="connsiteY80" fmla="*/ 331312 h 368934"/>
              <a:gd name="connsiteX81" fmla="*/ 495493 w 1070850"/>
              <a:gd name="connsiteY81" fmla="*/ 307343 h 368934"/>
              <a:gd name="connsiteX82" fmla="*/ 495493 w 1070850"/>
              <a:gd name="connsiteY82" fmla="*/ 305632 h 368934"/>
              <a:gd name="connsiteX83" fmla="*/ 495493 w 1070850"/>
              <a:gd name="connsiteY83" fmla="*/ 303920 h 368934"/>
              <a:gd name="connsiteX84" fmla="*/ 495493 w 1070850"/>
              <a:gd name="connsiteY84" fmla="*/ 297072 h 368934"/>
              <a:gd name="connsiteX85" fmla="*/ 481796 w 1070850"/>
              <a:gd name="connsiteY85" fmla="*/ 290224 h 368934"/>
              <a:gd name="connsiteX86" fmla="*/ 480086 w 1070850"/>
              <a:gd name="connsiteY86" fmla="*/ 291080 h 368934"/>
              <a:gd name="connsiteX87" fmla="*/ 478373 w 1070850"/>
              <a:gd name="connsiteY87" fmla="*/ 291080 h 368934"/>
              <a:gd name="connsiteX88" fmla="*/ 474950 w 1070850"/>
              <a:gd name="connsiteY88" fmla="*/ 289368 h 368934"/>
              <a:gd name="connsiteX89" fmla="*/ 472383 w 1070850"/>
              <a:gd name="connsiteY89" fmla="*/ 287656 h 368934"/>
              <a:gd name="connsiteX90" fmla="*/ 469813 w 1070850"/>
              <a:gd name="connsiteY90" fmla="*/ 285944 h 368934"/>
              <a:gd name="connsiteX91" fmla="*/ 467247 w 1070850"/>
              <a:gd name="connsiteY91" fmla="*/ 283376 h 368934"/>
              <a:gd name="connsiteX92" fmla="*/ 463823 w 1070850"/>
              <a:gd name="connsiteY92" fmla="*/ 275672 h 368934"/>
              <a:gd name="connsiteX93" fmla="*/ 466390 w 1070850"/>
              <a:gd name="connsiteY93" fmla="*/ 271392 h 368934"/>
              <a:gd name="connsiteX94" fmla="*/ 467247 w 1070850"/>
              <a:gd name="connsiteY94" fmla="*/ 270536 h 368934"/>
              <a:gd name="connsiteX95" fmla="*/ 468956 w 1070850"/>
              <a:gd name="connsiteY95" fmla="*/ 269680 h 368934"/>
              <a:gd name="connsiteX96" fmla="*/ 469813 w 1070850"/>
              <a:gd name="connsiteY96" fmla="*/ 267968 h 368934"/>
              <a:gd name="connsiteX97" fmla="*/ 471526 w 1070850"/>
              <a:gd name="connsiteY97" fmla="*/ 265401 h 368934"/>
              <a:gd name="connsiteX98" fmla="*/ 471526 w 1070850"/>
              <a:gd name="connsiteY98" fmla="*/ 262832 h 368934"/>
              <a:gd name="connsiteX99" fmla="*/ 471526 w 1070850"/>
              <a:gd name="connsiteY99" fmla="*/ 261121 h 368934"/>
              <a:gd name="connsiteX100" fmla="*/ 470670 w 1070850"/>
              <a:gd name="connsiteY100" fmla="*/ 259408 h 368934"/>
              <a:gd name="connsiteX101" fmla="*/ 469813 w 1070850"/>
              <a:gd name="connsiteY101" fmla="*/ 258552 h 368934"/>
              <a:gd name="connsiteX102" fmla="*/ 466390 w 1070850"/>
              <a:gd name="connsiteY102" fmla="*/ 256841 h 368934"/>
              <a:gd name="connsiteX103" fmla="*/ 462967 w 1070850"/>
              <a:gd name="connsiteY103" fmla="*/ 255984 h 368934"/>
              <a:gd name="connsiteX104" fmla="*/ 461253 w 1070850"/>
              <a:gd name="connsiteY104" fmla="*/ 255984 h 368934"/>
              <a:gd name="connsiteX105" fmla="*/ 457830 w 1070850"/>
              <a:gd name="connsiteY105" fmla="*/ 256841 h 368934"/>
              <a:gd name="connsiteX106" fmla="*/ 456116 w 1070850"/>
              <a:gd name="connsiteY106" fmla="*/ 257696 h 368934"/>
              <a:gd name="connsiteX107" fmla="*/ 454407 w 1070850"/>
              <a:gd name="connsiteY107" fmla="*/ 259408 h 368934"/>
              <a:gd name="connsiteX108" fmla="*/ 451836 w 1070850"/>
              <a:gd name="connsiteY108" fmla="*/ 261976 h 368934"/>
              <a:gd name="connsiteX109" fmla="*/ 451836 w 1070850"/>
              <a:gd name="connsiteY109" fmla="*/ 263688 h 368934"/>
              <a:gd name="connsiteX110" fmla="*/ 450983 w 1070850"/>
              <a:gd name="connsiteY110" fmla="*/ 269680 h 368934"/>
              <a:gd name="connsiteX111" fmla="*/ 450983 w 1070850"/>
              <a:gd name="connsiteY111" fmla="*/ 272248 h 368934"/>
              <a:gd name="connsiteX112" fmla="*/ 450127 w 1070850"/>
              <a:gd name="connsiteY112" fmla="*/ 279096 h 368934"/>
              <a:gd name="connsiteX113" fmla="*/ 449270 w 1070850"/>
              <a:gd name="connsiteY113" fmla="*/ 280808 h 368934"/>
              <a:gd name="connsiteX114" fmla="*/ 448413 w 1070850"/>
              <a:gd name="connsiteY114" fmla="*/ 282520 h 368934"/>
              <a:gd name="connsiteX115" fmla="*/ 446703 w 1070850"/>
              <a:gd name="connsiteY115" fmla="*/ 283376 h 368934"/>
              <a:gd name="connsiteX116" fmla="*/ 443276 w 1070850"/>
              <a:gd name="connsiteY116" fmla="*/ 282520 h 368934"/>
              <a:gd name="connsiteX117" fmla="*/ 440710 w 1070850"/>
              <a:gd name="connsiteY117" fmla="*/ 280808 h 368934"/>
              <a:gd name="connsiteX118" fmla="*/ 439853 w 1070850"/>
              <a:gd name="connsiteY118" fmla="*/ 279096 h 368934"/>
              <a:gd name="connsiteX119" fmla="*/ 436430 w 1070850"/>
              <a:gd name="connsiteY119" fmla="*/ 271392 h 368934"/>
              <a:gd name="connsiteX120" fmla="*/ 435573 w 1070850"/>
              <a:gd name="connsiteY120" fmla="*/ 269680 h 368934"/>
              <a:gd name="connsiteX121" fmla="*/ 433864 w 1070850"/>
              <a:gd name="connsiteY121" fmla="*/ 264544 h 368934"/>
              <a:gd name="connsiteX122" fmla="*/ 433864 w 1070850"/>
              <a:gd name="connsiteY122" fmla="*/ 262832 h 368934"/>
              <a:gd name="connsiteX123" fmla="*/ 433007 w 1070850"/>
              <a:gd name="connsiteY123" fmla="*/ 261121 h 368934"/>
              <a:gd name="connsiteX124" fmla="*/ 417596 w 1070850"/>
              <a:gd name="connsiteY124" fmla="*/ 251704 h 368934"/>
              <a:gd name="connsiteX125" fmla="*/ 416744 w 1070850"/>
              <a:gd name="connsiteY125" fmla="*/ 250848 h 368934"/>
              <a:gd name="connsiteX126" fmla="*/ 409036 w 1070850"/>
              <a:gd name="connsiteY126" fmla="*/ 249136 h 368934"/>
              <a:gd name="connsiteX127" fmla="*/ 405613 w 1070850"/>
              <a:gd name="connsiteY127" fmla="*/ 249992 h 368934"/>
              <a:gd name="connsiteX128" fmla="*/ 386784 w 1070850"/>
              <a:gd name="connsiteY128" fmla="*/ 247424 h 368934"/>
              <a:gd name="connsiteX129" fmla="*/ 361957 w 1070850"/>
              <a:gd name="connsiteY129" fmla="*/ 239721 h 368934"/>
              <a:gd name="connsiteX130" fmla="*/ 352544 w 1070850"/>
              <a:gd name="connsiteY130" fmla="*/ 235441 h 368934"/>
              <a:gd name="connsiteX131" fmla="*/ 347407 w 1070850"/>
              <a:gd name="connsiteY131" fmla="*/ 231161 h 368934"/>
              <a:gd name="connsiteX132" fmla="*/ 341414 w 1070850"/>
              <a:gd name="connsiteY132" fmla="*/ 223457 h 368934"/>
              <a:gd name="connsiteX133" fmla="*/ 340557 w 1070850"/>
              <a:gd name="connsiteY133" fmla="*/ 221744 h 368934"/>
              <a:gd name="connsiteX134" fmla="*/ 340557 w 1070850"/>
              <a:gd name="connsiteY134" fmla="*/ 217464 h 368934"/>
              <a:gd name="connsiteX135" fmla="*/ 339704 w 1070850"/>
              <a:gd name="connsiteY135" fmla="*/ 215752 h 368934"/>
              <a:gd name="connsiteX136" fmla="*/ 337990 w 1070850"/>
              <a:gd name="connsiteY136" fmla="*/ 214897 h 368934"/>
              <a:gd name="connsiteX137" fmla="*/ 337134 w 1070850"/>
              <a:gd name="connsiteY137" fmla="*/ 214041 h 368934"/>
              <a:gd name="connsiteX138" fmla="*/ 325150 w 1070850"/>
              <a:gd name="connsiteY138" fmla="*/ 209761 h 368934"/>
              <a:gd name="connsiteX139" fmla="*/ 321727 w 1070850"/>
              <a:gd name="connsiteY139" fmla="*/ 209761 h 368934"/>
              <a:gd name="connsiteX140" fmla="*/ 317447 w 1070850"/>
              <a:gd name="connsiteY140" fmla="*/ 210617 h 368934"/>
              <a:gd name="connsiteX141" fmla="*/ 315734 w 1070850"/>
              <a:gd name="connsiteY141" fmla="*/ 211472 h 368934"/>
              <a:gd name="connsiteX142" fmla="*/ 309744 w 1070850"/>
              <a:gd name="connsiteY142" fmla="*/ 214897 h 368934"/>
              <a:gd name="connsiteX143" fmla="*/ 307174 w 1070850"/>
              <a:gd name="connsiteY143" fmla="*/ 216608 h 368934"/>
              <a:gd name="connsiteX144" fmla="*/ 306317 w 1070850"/>
              <a:gd name="connsiteY144" fmla="*/ 218321 h 368934"/>
              <a:gd name="connsiteX145" fmla="*/ 304607 w 1070850"/>
              <a:gd name="connsiteY145" fmla="*/ 219177 h 368934"/>
              <a:gd name="connsiteX146" fmla="*/ 294334 w 1070850"/>
              <a:gd name="connsiteY146" fmla="*/ 224312 h 368934"/>
              <a:gd name="connsiteX147" fmla="*/ 290054 w 1070850"/>
              <a:gd name="connsiteY147" fmla="*/ 226881 h 368934"/>
              <a:gd name="connsiteX148" fmla="*/ 281494 w 1070850"/>
              <a:gd name="connsiteY148" fmla="*/ 229448 h 368934"/>
              <a:gd name="connsiteX149" fmla="*/ 272934 w 1070850"/>
              <a:gd name="connsiteY149" fmla="*/ 230304 h 368934"/>
              <a:gd name="connsiteX150" fmla="*/ 271224 w 1070850"/>
              <a:gd name="connsiteY150" fmla="*/ 231161 h 368934"/>
              <a:gd name="connsiteX151" fmla="*/ 271224 w 1070850"/>
              <a:gd name="connsiteY151" fmla="*/ 232872 h 368934"/>
              <a:gd name="connsiteX152" fmla="*/ 265231 w 1070850"/>
              <a:gd name="connsiteY152" fmla="*/ 252561 h 368934"/>
              <a:gd name="connsiteX153" fmla="*/ 263517 w 1070850"/>
              <a:gd name="connsiteY153" fmla="*/ 252561 h 368934"/>
              <a:gd name="connsiteX154" fmla="*/ 246397 w 1070850"/>
              <a:gd name="connsiteY154" fmla="*/ 255984 h 368934"/>
              <a:gd name="connsiteX155" fmla="*/ 244688 w 1070850"/>
              <a:gd name="connsiteY155" fmla="*/ 256841 h 368934"/>
              <a:gd name="connsiteX156" fmla="*/ 241265 w 1070850"/>
              <a:gd name="connsiteY156" fmla="*/ 257696 h 368934"/>
              <a:gd name="connsiteX157" fmla="*/ 238694 w 1070850"/>
              <a:gd name="connsiteY157" fmla="*/ 259408 h 368934"/>
              <a:gd name="connsiteX158" fmla="*/ 237837 w 1070850"/>
              <a:gd name="connsiteY158" fmla="*/ 261121 h 368934"/>
              <a:gd name="connsiteX159" fmla="*/ 237837 w 1070850"/>
              <a:gd name="connsiteY159" fmla="*/ 265401 h 368934"/>
              <a:gd name="connsiteX160" fmla="*/ 238694 w 1070850"/>
              <a:gd name="connsiteY160" fmla="*/ 267112 h 368934"/>
              <a:gd name="connsiteX161" fmla="*/ 240408 w 1070850"/>
              <a:gd name="connsiteY161" fmla="*/ 269680 h 368934"/>
              <a:gd name="connsiteX162" fmla="*/ 240408 w 1070850"/>
              <a:gd name="connsiteY162" fmla="*/ 271392 h 368934"/>
              <a:gd name="connsiteX163" fmla="*/ 240408 w 1070850"/>
              <a:gd name="connsiteY163" fmla="*/ 273104 h 368934"/>
              <a:gd name="connsiteX164" fmla="*/ 240408 w 1070850"/>
              <a:gd name="connsiteY164" fmla="*/ 274816 h 368934"/>
              <a:gd name="connsiteX165" fmla="*/ 238694 w 1070850"/>
              <a:gd name="connsiteY165" fmla="*/ 279952 h 368934"/>
              <a:gd name="connsiteX166" fmla="*/ 237837 w 1070850"/>
              <a:gd name="connsiteY166" fmla="*/ 281664 h 368934"/>
              <a:gd name="connsiteX167" fmla="*/ 236128 w 1070850"/>
              <a:gd name="connsiteY167" fmla="*/ 284232 h 368934"/>
              <a:gd name="connsiteX168" fmla="*/ 228425 w 1070850"/>
              <a:gd name="connsiteY168" fmla="*/ 291936 h 368934"/>
              <a:gd name="connsiteX169" fmla="*/ 227568 w 1070850"/>
              <a:gd name="connsiteY169" fmla="*/ 292792 h 368934"/>
              <a:gd name="connsiteX170" fmla="*/ 225854 w 1070850"/>
              <a:gd name="connsiteY170" fmla="*/ 293648 h 368934"/>
              <a:gd name="connsiteX171" fmla="*/ 203597 w 1070850"/>
              <a:gd name="connsiteY171" fmla="*/ 303063 h 368934"/>
              <a:gd name="connsiteX172" fmla="*/ 201888 w 1070850"/>
              <a:gd name="connsiteY172" fmla="*/ 303920 h 368934"/>
              <a:gd name="connsiteX173" fmla="*/ 196751 w 1070850"/>
              <a:gd name="connsiteY173" fmla="*/ 303063 h 368934"/>
              <a:gd name="connsiteX174" fmla="*/ 195038 w 1070850"/>
              <a:gd name="connsiteY174" fmla="*/ 302208 h 368934"/>
              <a:gd name="connsiteX175" fmla="*/ 192471 w 1070850"/>
              <a:gd name="connsiteY175" fmla="*/ 300496 h 368934"/>
              <a:gd name="connsiteX176" fmla="*/ 191614 w 1070850"/>
              <a:gd name="connsiteY176" fmla="*/ 299640 h 368934"/>
              <a:gd name="connsiteX177" fmla="*/ 189048 w 1070850"/>
              <a:gd name="connsiteY177" fmla="*/ 297928 h 368934"/>
              <a:gd name="connsiteX178" fmla="*/ 187334 w 1070850"/>
              <a:gd name="connsiteY178" fmla="*/ 297072 h 368934"/>
              <a:gd name="connsiteX179" fmla="*/ 185625 w 1070850"/>
              <a:gd name="connsiteY179" fmla="*/ 297072 h 368934"/>
              <a:gd name="connsiteX180" fmla="*/ 181345 w 1070850"/>
              <a:gd name="connsiteY180" fmla="*/ 297928 h 368934"/>
              <a:gd name="connsiteX181" fmla="*/ 178774 w 1070850"/>
              <a:gd name="connsiteY181" fmla="*/ 300496 h 368934"/>
              <a:gd name="connsiteX182" fmla="*/ 177065 w 1070850"/>
              <a:gd name="connsiteY182" fmla="*/ 303063 h 368934"/>
              <a:gd name="connsiteX183" fmla="*/ 176208 w 1070850"/>
              <a:gd name="connsiteY183" fmla="*/ 304776 h 368934"/>
              <a:gd name="connsiteX184" fmla="*/ 175351 w 1070850"/>
              <a:gd name="connsiteY184" fmla="*/ 306488 h 368934"/>
              <a:gd name="connsiteX185" fmla="*/ 175351 w 1070850"/>
              <a:gd name="connsiteY185" fmla="*/ 308200 h 368934"/>
              <a:gd name="connsiteX186" fmla="*/ 175351 w 1070850"/>
              <a:gd name="connsiteY186" fmla="*/ 313336 h 368934"/>
              <a:gd name="connsiteX187" fmla="*/ 174494 w 1070850"/>
              <a:gd name="connsiteY187" fmla="*/ 320183 h 368934"/>
              <a:gd name="connsiteX188" fmla="*/ 168505 w 1070850"/>
              <a:gd name="connsiteY188" fmla="*/ 345007 h 368934"/>
              <a:gd name="connsiteX189" fmla="*/ 168505 w 1070850"/>
              <a:gd name="connsiteY189" fmla="*/ 346720 h 368934"/>
              <a:gd name="connsiteX190" fmla="*/ 165078 w 1070850"/>
              <a:gd name="connsiteY190" fmla="*/ 348432 h 368934"/>
              <a:gd name="connsiteX191" fmla="*/ 163368 w 1070850"/>
              <a:gd name="connsiteY191" fmla="*/ 348432 h 368934"/>
              <a:gd name="connsiteX192" fmla="*/ 159088 w 1070850"/>
              <a:gd name="connsiteY192" fmla="*/ 347576 h 368934"/>
              <a:gd name="connsiteX193" fmla="*/ 157375 w 1070850"/>
              <a:gd name="connsiteY193" fmla="*/ 346720 h 368934"/>
              <a:gd name="connsiteX194" fmla="*/ 139398 w 1070850"/>
              <a:gd name="connsiteY194" fmla="*/ 353567 h 368934"/>
              <a:gd name="connsiteX195" fmla="*/ 137688 w 1070850"/>
              <a:gd name="connsiteY195" fmla="*/ 354423 h 368934"/>
              <a:gd name="connsiteX196" fmla="*/ 136832 w 1070850"/>
              <a:gd name="connsiteY196" fmla="*/ 356136 h 368934"/>
              <a:gd name="connsiteX197" fmla="*/ 133408 w 1070850"/>
              <a:gd name="connsiteY197" fmla="*/ 362127 h 368934"/>
              <a:gd name="connsiteX198" fmla="*/ 130838 w 1070850"/>
              <a:gd name="connsiteY198" fmla="*/ 364696 h 368934"/>
              <a:gd name="connsiteX199" fmla="*/ 129128 w 1070850"/>
              <a:gd name="connsiteY199" fmla="*/ 365552 h 368934"/>
              <a:gd name="connsiteX200" fmla="*/ 127415 w 1070850"/>
              <a:gd name="connsiteY200" fmla="*/ 366407 h 368934"/>
              <a:gd name="connsiteX201" fmla="*/ 119712 w 1070850"/>
              <a:gd name="connsiteY201" fmla="*/ 368120 h 368934"/>
              <a:gd name="connsiteX202" fmla="*/ 111152 w 1070850"/>
              <a:gd name="connsiteY202" fmla="*/ 365552 h 368934"/>
              <a:gd name="connsiteX203" fmla="*/ 99169 w 1070850"/>
              <a:gd name="connsiteY203" fmla="*/ 361272 h 368934"/>
              <a:gd name="connsiteX204" fmla="*/ 102592 w 1070850"/>
              <a:gd name="connsiteY204" fmla="*/ 354423 h 368934"/>
              <a:gd name="connsiteX205" fmla="*/ 103449 w 1070850"/>
              <a:gd name="connsiteY205" fmla="*/ 352712 h 368934"/>
              <a:gd name="connsiteX206" fmla="*/ 106015 w 1070850"/>
              <a:gd name="connsiteY206" fmla="*/ 349287 h 368934"/>
              <a:gd name="connsiteX207" fmla="*/ 108585 w 1070850"/>
              <a:gd name="connsiteY207" fmla="*/ 343296 h 368934"/>
              <a:gd name="connsiteX208" fmla="*/ 108585 w 1070850"/>
              <a:gd name="connsiteY208" fmla="*/ 333880 h 368934"/>
              <a:gd name="connsiteX209" fmla="*/ 106872 w 1070850"/>
              <a:gd name="connsiteY209" fmla="*/ 322752 h 368934"/>
              <a:gd name="connsiteX210" fmla="*/ 106015 w 1070850"/>
              <a:gd name="connsiteY210" fmla="*/ 321040 h 368934"/>
              <a:gd name="connsiteX211" fmla="*/ 105158 w 1070850"/>
              <a:gd name="connsiteY211" fmla="*/ 319328 h 368934"/>
              <a:gd name="connsiteX212" fmla="*/ 93175 w 1070850"/>
              <a:gd name="connsiteY212" fmla="*/ 315048 h 368934"/>
              <a:gd name="connsiteX213" fmla="*/ 83758 w 1070850"/>
              <a:gd name="connsiteY213" fmla="*/ 311623 h 368934"/>
              <a:gd name="connsiteX214" fmla="*/ 82905 w 1070850"/>
              <a:gd name="connsiteY214" fmla="*/ 311623 h 368934"/>
              <a:gd name="connsiteX215" fmla="*/ 82049 w 1070850"/>
              <a:gd name="connsiteY215" fmla="*/ 310768 h 368934"/>
              <a:gd name="connsiteX216" fmla="*/ 76055 w 1070850"/>
              <a:gd name="connsiteY216" fmla="*/ 291936 h 368934"/>
              <a:gd name="connsiteX217" fmla="*/ 75198 w 1070850"/>
              <a:gd name="connsiteY217" fmla="*/ 289368 h 368934"/>
              <a:gd name="connsiteX218" fmla="*/ 75198 w 1070850"/>
              <a:gd name="connsiteY218" fmla="*/ 274816 h 368934"/>
              <a:gd name="connsiteX219" fmla="*/ 76055 w 1070850"/>
              <a:gd name="connsiteY219" fmla="*/ 268824 h 368934"/>
              <a:gd name="connsiteX220" fmla="*/ 76912 w 1070850"/>
              <a:gd name="connsiteY220" fmla="*/ 265401 h 368934"/>
              <a:gd name="connsiteX221" fmla="*/ 76912 w 1070850"/>
              <a:gd name="connsiteY221" fmla="*/ 262832 h 368934"/>
              <a:gd name="connsiteX222" fmla="*/ 76912 w 1070850"/>
              <a:gd name="connsiteY222" fmla="*/ 261976 h 368934"/>
              <a:gd name="connsiteX223" fmla="*/ 75198 w 1070850"/>
              <a:gd name="connsiteY223" fmla="*/ 260264 h 368934"/>
              <a:gd name="connsiteX224" fmla="*/ 72632 w 1070850"/>
              <a:gd name="connsiteY224" fmla="*/ 257696 h 368934"/>
              <a:gd name="connsiteX225" fmla="*/ 70066 w 1070850"/>
              <a:gd name="connsiteY225" fmla="*/ 255984 h 368934"/>
              <a:gd name="connsiteX226" fmla="*/ 41815 w 1070850"/>
              <a:gd name="connsiteY226" fmla="*/ 242288 h 368934"/>
              <a:gd name="connsiteX227" fmla="*/ 18706 w 1070850"/>
              <a:gd name="connsiteY227" fmla="*/ 238864 h 368934"/>
              <a:gd name="connsiteX228" fmla="*/ 17849 w 1070850"/>
              <a:gd name="connsiteY228" fmla="*/ 239721 h 368934"/>
              <a:gd name="connsiteX229" fmla="*/ 15279 w 1070850"/>
              <a:gd name="connsiteY229" fmla="*/ 241432 h 368934"/>
              <a:gd name="connsiteX230" fmla="*/ 13569 w 1070850"/>
              <a:gd name="connsiteY230" fmla="*/ 242288 h 368934"/>
              <a:gd name="connsiteX231" fmla="*/ 10146 w 1070850"/>
              <a:gd name="connsiteY231" fmla="*/ 243144 h 368934"/>
              <a:gd name="connsiteX232" fmla="*/ 6719 w 1070850"/>
              <a:gd name="connsiteY232" fmla="*/ 243144 h 368934"/>
              <a:gd name="connsiteX233" fmla="*/ 5009 w 1070850"/>
              <a:gd name="connsiteY233" fmla="*/ 243144 h 368934"/>
              <a:gd name="connsiteX234" fmla="*/ 1586 w 1070850"/>
              <a:gd name="connsiteY234" fmla="*/ 242288 h 368934"/>
              <a:gd name="connsiteX235" fmla="*/ -3551 w 1070850"/>
              <a:gd name="connsiteY235" fmla="*/ 239721 h 368934"/>
              <a:gd name="connsiteX236" fmla="*/ -2694 w 1070850"/>
              <a:gd name="connsiteY236" fmla="*/ 238864 h 368934"/>
              <a:gd name="connsiteX237" fmla="*/ 5009 w 1070850"/>
              <a:gd name="connsiteY237" fmla="*/ 235441 h 368934"/>
              <a:gd name="connsiteX238" fmla="*/ 8432 w 1070850"/>
              <a:gd name="connsiteY238" fmla="*/ 233728 h 368934"/>
              <a:gd name="connsiteX239" fmla="*/ 10999 w 1070850"/>
              <a:gd name="connsiteY239" fmla="*/ 232872 h 368934"/>
              <a:gd name="connsiteX240" fmla="*/ 19558 w 1070850"/>
              <a:gd name="connsiteY240" fmla="*/ 227737 h 368934"/>
              <a:gd name="connsiteX241" fmla="*/ 23838 w 1070850"/>
              <a:gd name="connsiteY241" fmla="*/ 225168 h 368934"/>
              <a:gd name="connsiteX242" fmla="*/ 44386 w 1070850"/>
              <a:gd name="connsiteY242" fmla="*/ 208048 h 368934"/>
              <a:gd name="connsiteX243" fmla="*/ 45238 w 1070850"/>
              <a:gd name="connsiteY243" fmla="*/ 206337 h 368934"/>
              <a:gd name="connsiteX244" fmla="*/ 50375 w 1070850"/>
              <a:gd name="connsiteY244" fmla="*/ 197777 h 368934"/>
              <a:gd name="connsiteX245" fmla="*/ 74346 w 1070850"/>
              <a:gd name="connsiteY245" fmla="*/ 184081 h 368934"/>
              <a:gd name="connsiteX246" fmla="*/ 82905 w 1070850"/>
              <a:gd name="connsiteY246" fmla="*/ 180657 h 368934"/>
              <a:gd name="connsiteX247" fmla="*/ 84615 w 1070850"/>
              <a:gd name="connsiteY247" fmla="*/ 181513 h 368934"/>
              <a:gd name="connsiteX248" fmla="*/ 85472 w 1070850"/>
              <a:gd name="connsiteY248" fmla="*/ 181513 h 368934"/>
              <a:gd name="connsiteX249" fmla="*/ 86329 w 1070850"/>
              <a:gd name="connsiteY249" fmla="*/ 181513 h 368934"/>
              <a:gd name="connsiteX250" fmla="*/ 94889 w 1070850"/>
              <a:gd name="connsiteY250" fmla="*/ 170384 h 368934"/>
              <a:gd name="connsiteX251" fmla="*/ 109438 w 1070850"/>
              <a:gd name="connsiteY251" fmla="*/ 154977 h 368934"/>
              <a:gd name="connsiteX252" fmla="*/ 122278 w 1070850"/>
              <a:gd name="connsiteY252" fmla="*/ 143849 h 368934"/>
              <a:gd name="connsiteX253" fmla="*/ 123992 w 1070850"/>
              <a:gd name="connsiteY253" fmla="*/ 142137 h 368934"/>
              <a:gd name="connsiteX254" fmla="*/ 125705 w 1070850"/>
              <a:gd name="connsiteY254" fmla="*/ 139569 h 368934"/>
              <a:gd name="connsiteX255" fmla="*/ 127415 w 1070850"/>
              <a:gd name="connsiteY255" fmla="*/ 135289 h 368934"/>
              <a:gd name="connsiteX256" fmla="*/ 131695 w 1070850"/>
              <a:gd name="connsiteY256" fmla="*/ 125873 h 368934"/>
              <a:gd name="connsiteX257" fmla="*/ 132552 w 1070850"/>
              <a:gd name="connsiteY257" fmla="*/ 122449 h 368934"/>
              <a:gd name="connsiteX258" fmla="*/ 132552 w 1070850"/>
              <a:gd name="connsiteY258" fmla="*/ 119024 h 368934"/>
              <a:gd name="connsiteX259" fmla="*/ 132552 w 1070850"/>
              <a:gd name="connsiteY259" fmla="*/ 116457 h 368934"/>
              <a:gd name="connsiteX260" fmla="*/ 132552 w 1070850"/>
              <a:gd name="connsiteY260" fmla="*/ 109609 h 368934"/>
              <a:gd name="connsiteX261" fmla="*/ 132552 w 1070850"/>
              <a:gd name="connsiteY261" fmla="*/ 98481 h 368934"/>
              <a:gd name="connsiteX262" fmla="*/ 132552 w 1070850"/>
              <a:gd name="connsiteY262" fmla="*/ 97625 h 368934"/>
              <a:gd name="connsiteX263" fmla="*/ 132552 w 1070850"/>
              <a:gd name="connsiteY263" fmla="*/ 95057 h 368934"/>
              <a:gd name="connsiteX264" fmla="*/ 129985 w 1070850"/>
              <a:gd name="connsiteY264" fmla="*/ 92489 h 368934"/>
              <a:gd name="connsiteX265" fmla="*/ 125705 w 1070850"/>
              <a:gd name="connsiteY265" fmla="*/ 89065 h 368934"/>
              <a:gd name="connsiteX266" fmla="*/ 123992 w 1070850"/>
              <a:gd name="connsiteY266" fmla="*/ 88209 h 368934"/>
              <a:gd name="connsiteX267" fmla="*/ 112865 w 1070850"/>
              <a:gd name="connsiteY267" fmla="*/ 76225 h 368934"/>
              <a:gd name="connsiteX268" fmla="*/ 114575 w 1070850"/>
              <a:gd name="connsiteY268" fmla="*/ 54825 h 368934"/>
              <a:gd name="connsiteX269" fmla="*/ 112865 w 1070850"/>
              <a:gd name="connsiteY269" fmla="*/ 52257 h 368934"/>
              <a:gd name="connsiteX270" fmla="*/ 107729 w 1070850"/>
              <a:gd name="connsiteY270" fmla="*/ 41985 h 368934"/>
              <a:gd name="connsiteX271" fmla="*/ 107729 w 1070850"/>
              <a:gd name="connsiteY271" fmla="*/ 41129 h 368934"/>
              <a:gd name="connsiteX272" fmla="*/ 106872 w 1070850"/>
              <a:gd name="connsiteY272" fmla="*/ 37705 h 368934"/>
              <a:gd name="connsiteX273" fmla="*/ 106872 w 1070850"/>
              <a:gd name="connsiteY273" fmla="*/ 33425 h 368934"/>
              <a:gd name="connsiteX274" fmla="*/ 106872 w 1070850"/>
              <a:gd name="connsiteY274" fmla="*/ 30002 h 368934"/>
              <a:gd name="connsiteX275" fmla="*/ 106872 w 1070850"/>
              <a:gd name="connsiteY275" fmla="*/ 28289 h 368934"/>
              <a:gd name="connsiteX276" fmla="*/ 106872 w 1070850"/>
              <a:gd name="connsiteY276" fmla="*/ 27433 h 368934"/>
              <a:gd name="connsiteX277" fmla="*/ 106872 w 1070850"/>
              <a:gd name="connsiteY277" fmla="*/ 26578 h 368934"/>
              <a:gd name="connsiteX278" fmla="*/ 107729 w 1070850"/>
              <a:gd name="connsiteY278" fmla="*/ 25722 h 368934"/>
              <a:gd name="connsiteX279" fmla="*/ 110295 w 1070850"/>
              <a:gd name="connsiteY279" fmla="*/ 24009 h 368934"/>
              <a:gd name="connsiteX280" fmla="*/ 112008 w 1070850"/>
              <a:gd name="connsiteY280" fmla="*/ 23153 h 368934"/>
              <a:gd name="connsiteX281" fmla="*/ 114575 w 1070850"/>
              <a:gd name="connsiteY281" fmla="*/ 22298 h 368934"/>
              <a:gd name="connsiteX282" fmla="*/ 130838 w 1070850"/>
              <a:gd name="connsiteY282" fmla="*/ 21442 h 368934"/>
              <a:gd name="connsiteX283" fmla="*/ 130838 w 1070850"/>
              <a:gd name="connsiteY283" fmla="*/ 21442 h 368934"/>
              <a:gd name="connsiteX284" fmla="*/ 136832 w 1070850"/>
              <a:gd name="connsiteY284" fmla="*/ 21442 h 368934"/>
              <a:gd name="connsiteX285" fmla="*/ 165935 w 1070850"/>
              <a:gd name="connsiteY285" fmla="*/ 23153 h 368934"/>
              <a:gd name="connsiteX286" fmla="*/ 181345 w 1070850"/>
              <a:gd name="connsiteY286" fmla="*/ 24009 h 368934"/>
              <a:gd name="connsiteX287" fmla="*/ 184768 w 1070850"/>
              <a:gd name="connsiteY287" fmla="*/ 25722 h 368934"/>
              <a:gd name="connsiteX288" fmla="*/ 185625 w 1070850"/>
              <a:gd name="connsiteY288" fmla="*/ 25722 h 368934"/>
              <a:gd name="connsiteX289" fmla="*/ 189048 w 1070850"/>
              <a:gd name="connsiteY289" fmla="*/ 26578 h 368934"/>
              <a:gd name="connsiteX290" fmla="*/ 191614 w 1070850"/>
              <a:gd name="connsiteY290" fmla="*/ 26578 h 368934"/>
              <a:gd name="connsiteX291" fmla="*/ 197608 w 1070850"/>
              <a:gd name="connsiteY291" fmla="*/ 26578 h 368934"/>
              <a:gd name="connsiteX292" fmla="*/ 206168 w 1070850"/>
              <a:gd name="connsiteY292" fmla="*/ 24865 h 368934"/>
              <a:gd name="connsiteX293" fmla="*/ 207877 w 1070850"/>
              <a:gd name="connsiteY293" fmla="*/ 24009 h 368934"/>
              <a:gd name="connsiteX294" fmla="*/ 209591 w 1070850"/>
              <a:gd name="connsiteY294" fmla="*/ 23153 h 368934"/>
              <a:gd name="connsiteX295" fmla="*/ 213014 w 1070850"/>
              <a:gd name="connsiteY295" fmla="*/ 21442 h 368934"/>
              <a:gd name="connsiteX296" fmla="*/ 214728 w 1070850"/>
              <a:gd name="connsiteY296" fmla="*/ 20585 h 368934"/>
              <a:gd name="connsiteX297" fmla="*/ 217294 w 1070850"/>
              <a:gd name="connsiteY297" fmla="*/ 18873 h 368934"/>
              <a:gd name="connsiteX298" fmla="*/ 220717 w 1070850"/>
              <a:gd name="connsiteY298" fmla="*/ 17162 h 368934"/>
              <a:gd name="connsiteX299" fmla="*/ 224997 w 1070850"/>
              <a:gd name="connsiteY299" fmla="*/ 15449 h 368934"/>
              <a:gd name="connsiteX300" fmla="*/ 226711 w 1070850"/>
              <a:gd name="connsiteY300" fmla="*/ 14593 h 368934"/>
              <a:gd name="connsiteX301" fmla="*/ 230134 w 1070850"/>
              <a:gd name="connsiteY301" fmla="*/ 13738 h 368934"/>
              <a:gd name="connsiteX302" fmla="*/ 232705 w 1070850"/>
              <a:gd name="connsiteY302" fmla="*/ 13738 h 368934"/>
              <a:gd name="connsiteX303" fmla="*/ 243831 w 1070850"/>
              <a:gd name="connsiteY303" fmla="*/ 12882 h 368934"/>
              <a:gd name="connsiteX304" fmla="*/ 246397 w 1070850"/>
              <a:gd name="connsiteY304" fmla="*/ 12882 h 368934"/>
              <a:gd name="connsiteX305" fmla="*/ 257528 w 1070850"/>
              <a:gd name="connsiteY305" fmla="*/ 14593 h 368934"/>
              <a:gd name="connsiteX306" fmla="*/ 273791 w 1070850"/>
              <a:gd name="connsiteY306" fmla="*/ 17162 h 368934"/>
              <a:gd name="connsiteX307" fmla="*/ 277214 w 1070850"/>
              <a:gd name="connsiteY307" fmla="*/ 18018 h 368934"/>
              <a:gd name="connsiteX308" fmla="*/ 307174 w 1070850"/>
              <a:gd name="connsiteY308" fmla="*/ 37705 h 368934"/>
              <a:gd name="connsiteX309" fmla="*/ 326007 w 1070850"/>
              <a:gd name="connsiteY309" fmla="*/ 46265 h 368934"/>
              <a:gd name="connsiteX310" fmla="*/ 326864 w 1070850"/>
              <a:gd name="connsiteY310" fmla="*/ 47122 h 368934"/>
              <a:gd name="connsiteX311" fmla="*/ 328574 w 1070850"/>
              <a:gd name="connsiteY311" fmla="*/ 49689 h 368934"/>
              <a:gd name="connsiteX312" fmla="*/ 330287 w 1070850"/>
              <a:gd name="connsiteY312" fmla="*/ 53113 h 368934"/>
              <a:gd name="connsiteX313" fmla="*/ 331144 w 1070850"/>
              <a:gd name="connsiteY313" fmla="*/ 56537 h 368934"/>
              <a:gd name="connsiteX314" fmla="*/ 331144 w 1070850"/>
              <a:gd name="connsiteY314" fmla="*/ 57393 h 368934"/>
              <a:gd name="connsiteX315" fmla="*/ 331997 w 1070850"/>
              <a:gd name="connsiteY315" fmla="*/ 59105 h 368934"/>
              <a:gd name="connsiteX316" fmla="*/ 335424 w 1070850"/>
              <a:gd name="connsiteY316" fmla="*/ 62529 h 368934"/>
              <a:gd name="connsiteX317" fmla="*/ 340557 w 1070850"/>
              <a:gd name="connsiteY317" fmla="*/ 67665 h 368934"/>
              <a:gd name="connsiteX318" fmla="*/ 342270 w 1070850"/>
              <a:gd name="connsiteY318" fmla="*/ 68522 h 368934"/>
              <a:gd name="connsiteX319" fmla="*/ 344837 w 1070850"/>
              <a:gd name="connsiteY319" fmla="*/ 69377 h 368934"/>
              <a:gd name="connsiteX320" fmla="*/ 348264 w 1070850"/>
              <a:gd name="connsiteY320" fmla="*/ 70233 h 368934"/>
              <a:gd name="connsiteX321" fmla="*/ 350830 w 1070850"/>
              <a:gd name="connsiteY321" fmla="*/ 71089 h 368934"/>
              <a:gd name="connsiteX322" fmla="*/ 352544 w 1070850"/>
              <a:gd name="connsiteY322" fmla="*/ 71945 h 368934"/>
              <a:gd name="connsiteX323" fmla="*/ 355967 w 1070850"/>
              <a:gd name="connsiteY323" fmla="*/ 72802 h 368934"/>
              <a:gd name="connsiteX324" fmla="*/ 356824 w 1070850"/>
              <a:gd name="connsiteY324" fmla="*/ 72802 h 368934"/>
              <a:gd name="connsiteX325" fmla="*/ 361957 w 1070850"/>
              <a:gd name="connsiteY325" fmla="*/ 75369 h 368934"/>
              <a:gd name="connsiteX326" fmla="*/ 362813 w 1070850"/>
              <a:gd name="connsiteY326" fmla="*/ 76225 h 368934"/>
              <a:gd name="connsiteX327" fmla="*/ 363670 w 1070850"/>
              <a:gd name="connsiteY327" fmla="*/ 77082 h 368934"/>
              <a:gd name="connsiteX328" fmla="*/ 364527 w 1070850"/>
              <a:gd name="connsiteY328" fmla="*/ 78793 h 368934"/>
              <a:gd name="connsiteX329" fmla="*/ 365384 w 1070850"/>
              <a:gd name="connsiteY329" fmla="*/ 80505 h 368934"/>
              <a:gd name="connsiteX330" fmla="*/ 367950 w 1070850"/>
              <a:gd name="connsiteY330" fmla="*/ 89065 h 368934"/>
              <a:gd name="connsiteX331" fmla="*/ 367950 w 1070850"/>
              <a:gd name="connsiteY331" fmla="*/ 90777 h 368934"/>
              <a:gd name="connsiteX332" fmla="*/ 367950 w 1070850"/>
              <a:gd name="connsiteY332" fmla="*/ 92489 h 368934"/>
              <a:gd name="connsiteX333" fmla="*/ 368807 w 1070850"/>
              <a:gd name="connsiteY333" fmla="*/ 94201 h 368934"/>
              <a:gd name="connsiteX334" fmla="*/ 369664 w 1070850"/>
              <a:gd name="connsiteY334" fmla="*/ 95913 h 368934"/>
              <a:gd name="connsiteX335" fmla="*/ 370517 w 1070850"/>
              <a:gd name="connsiteY335" fmla="*/ 96769 h 368934"/>
              <a:gd name="connsiteX336" fmla="*/ 371373 w 1070850"/>
              <a:gd name="connsiteY336" fmla="*/ 96769 h 368934"/>
              <a:gd name="connsiteX337" fmla="*/ 386784 w 1070850"/>
              <a:gd name="connsiteY337" fmla="*/ 95913 h 368934"/>
              <a:gd name="connsiteX338" fmla="*/ 387636 w 1070850"/>
              <a:gd name="connsiteY338" fmla="*/ 95057 h 368934"/>
              <a:gd name="connsiteX339" fmla="*/ 391916 w 1070850"/>
              <a:gd name="connsiteY339" fmla="*/ 88209 h 368934"/>
              <a:gd name="connsiteX340" fmla="*/ 395344 w 1070850"/>
              <a:gd name="connsiteY340" fmla="*/ 81362 h 368934"/>
              <a:gd name="connsiteX341" fmla="*/ 397053 w 1070850"/>
              <a:gd name="connsiteY341" fmla="*/ 79649 h 368934"/>
              <a:gd name="connsiteX342" fmla="*/ 403047 w 1070850"/>
              <a:gd name="connsiteY342" fmla="*/ 71945 h 368934"/>
              <a:gd name="connsiteX343" fmla="*/ 403904 w 1070850"/>
              <a:gd name="connsiteY343" fmla="*/ 71089 h 368934"/>
              <a:gd name="connsiteX344" fmla="*/ 415030 w 1070850"/>
              <a:gd name="connsiteY344" fmla="*/ 62529 h 368934"/>
              <a:gd name="connsiteX345" fmla="*/ 426156 w 1070850"/>
              <a:gd name="connsiteY345" fmla="*/ 59105 h 368934"/>
              <a:gd name="connsiteX346" fmla="*/ 428727 w 1070850"/>
              <a:gd name="connsiteY346" fmla="*/ 58249 h 368934"/>
              <a:gd name="connsiteX347" fmla="*/ 432150 w 1070850"/>
              <a:gd name="connsiteY347" fmla="*/ 57393 h 368934"/>
              <a:gd name="connsiteX348" fmla="*/ 436430 w 1070850"/>
              <a:gd name="connsiteY348" fmla="*/ 58249 h 368934"/>
              <a:gd name="connsiteX349" fmla="*/ 439853 w 1070850"/>
              <a:gd name="connsiteY349" fmla="*/ 63385 h 368934"/>
              <a:gd name="connsiteX350" fmla="*/ 443276 w 1070850"/>
              <a:gd name="connsiteY350" fmla="*/ 69377 h 368934"/>
              <a:gd name="connsiteX351" fmla="*/ 450127 w 1070850"/>
              <a:gd name="connsiteY351" fmla="*/ 77937 h 368934"/>
              <a:gd name="connsiteX352" fmla="*/ 450127 w 1070850"/>
              <a:gd name="connsiteY352" fmla="*/ 78793 h 368934"/>
              <a:gd name="connsiteX353" fmla="*/ 451836 w 1070850"/>
              <a:gd name="connsiteY353" fmla="*/ 79649 h 368934"/>
              <a:gd name="connsiteX354" fmla="*/ 460396 w 1070850"/>
              <a:gd name="connsiteY354" fmla="*/ 82217 h 368934"/>
              <a:gd name="connsiteX355" fmla="*/ 476663 w 1070850"/>
              <a:gd name="connsiteY355" fmla="*/ 78793 h 368934"/>
              <a:gd name="connsiteX356" fmla="*/ 481796 w 1070850"/>
              <a:gd name="connsiteY356" fmla="*/ 74513 h 368934"/>
              <a:gd name="connsiteX357" fmla="*/ 481796 w 1070850"/>
              <a:gd name="connsiteY357" fmla="*/ 73657 h 368934"/>
              <a:gd name="connsiteX358" fmla="*/ 484366 w 1070850"/>
              <a:gd name="connsiteY358" fmla="*/ 71089 h 368934"/>
              <a:gd name="connsiteX359" fmla="*/ 486076 w 1070850"/>
              <a:gd name="connsiteY359" fmla="*/ 70233 h 368934"/>
              <a:gd name="connsiteX360" fmla="*/ 486933 w 1070850"/>
              <a:gd name="connsiteY360" fmla="*/ 70233 h 368934"/>
              <a:gd name="connsiteX361" fmla="*/ 488646 w 1070850"/>
              <a:gd name="connsiteY361" fmla="*/ 71089 h 368934"/>
              <a:gd name="connsiteX362" fmla="*/ 489503 w 1070850"/>
              <a:gd name="connsiteY362" fmla="*/ 71945 h 368934"/>
              <a:gd name="connsiteX363" fmla="*/ 490356 w 1070850"/>
              <a:gd name="connsiteY363" fmla="*/ 73657 h 368934"/>
              <a:gd name="connsiteX364" fmla="*/ 493783 w 1070850"/>
              <a:gd name="connsiteY364" fmla="*/ 80505 h 368934"/>
              <a:gd name="connsiteX365" fmla="*/ 495493 w 1070850"/>
              <a:gd name="connsiteY365" fmla="*/ 84785 h 368934"/>
              <a:gd name="connsiteX366" fmla="*/ 495493 w 1070850"/>
              <a:gd name="connsiteY366" fmla="*/ 85642 h 368934"/>
              <a:gd name="connsiteX367" fmla="*/ 495493 w 1070850"/>
              <a:gd name="connsiteY367" fmla="*/ 88209 h 368934"/>
              <a:gd name="connsiteX368" fmla="*/ 494636 w 1070850"/>
              <a:gd name="connsiteY368" fmla="*/ 89921 h 368934"/>
              <a:gd name="connsiteX369" fmla="*/ 494636 w 1070850"/>
              <a:gd name="connsiteY369" fmla="*/ 90777 h 368934"/>
              <a:gd name="connsiteX370" fmla="*/ 494636 w 1070850"/>
              <a:gd name="connsiteY370" fmla="*/ 92489 h 368934"/>
              <a:gd name="connsiteX371" fmla="*/ 494636 w 1070850"/>
              <a:gd name="connsiteY371" fmla="*/ 93345 h 368934"/>
              <a:gd name="connsiteX372" fmla="*/ 495493 w 1070850"/>
              <a:gd name="connsiteY372" fmla="*/ 94201 h 368934"/>
              <a:gd name="connsiteX373" fmla="*/ 502343 w 1070850"/>
              <a:gd name="connsiteY373" fmla="*/ 96769 h 368934"/>
              <a:gd name="connsiteX374" fmla="*/ 503196 w 1070850"/>
              <a:gd name="connsiteY374" fmla="*/ 96769 h 368934"/>
              <a:gd name="connsiteX375" fmla="*/ 504053 w 1070850"/>
              <a:gd name="connsiteY375" fmla="*/ 96769 h 368934"/>
              <a:gd name="connsiteX376" fmla="*/ 529733 w 1070850"/>
              <a:gd name="connsiteY376" fmla="*/ 86497 h 368934"/>
              <a:gd name="connsiteX377" fmla="*/ 546852 w 1070850"/>
              <a:gd name="connsiteY377" fmla="*/ 83929 h 368934"/>
              <a:gd name="connsiteX378" fmla="*/ 558836 w 1070850"/>
              <a:gd name="connsiteY378" fmla="*/ 70233 h 368934"/>
              <a:gd name="connsiteX379" fmla="*/ 559692 w 1070850"/>
              <a:gd name="connsiteY379" fmla="*/ 68522 h 368934"/>
              <a:gd name="connsiteX380" fmla="*/ 561406 w 1070850"/>
              <a:gd name="connsiteY380" fmla="*/ 66809 h 368934"/>
              <a:gd name="connsiteX381" fmla="*/ 563115 w 1070850"/>
              <a:gd name="connsiteY381" fmla="*/ 65097 h 368934"/>
              <a:gd name="connsiteX382" fmla="*/ 589652 w 1070850"/>
              <a:gd name="connsiteY382" fmla="*/ 46265 h 368934"/>
              <a:gd name="connsiteX383" fmla="*/ 591366 w 1070850"/>
              <a:gd name="connsiteY383" fmla="*/ 45409 h 368934"/>
              <a:gd name="connsiteX384" fmla="*/ 593932 w 1070850"/>
              <a:gd name="connsiteY384" fmla="*/ 44553 h 368934"/>
              <a:gd name="connsiteX385" fmla="*/ 596503 w 1070850"/>
              <a:gd name="connsiteY385" fmla="*/ 43698 h 368934"/>
              <a:gd name="connsiteX386" fmla="*/ 599926 w 1070850"/>
              <a:gd name="connsiteY386" fmla="*/ 42842 h 368934"/>
              <a:gd name="connsiteX387" fmla="*/ 601635 w 1070850"/>
              <a:gd name="connsiteY387" fmla="*/ 41985 h 368934"/>
              <a:gd name="connsiteX388" fmla="*/ 604206 w 1070850"/>
              <a:gd name="connsiteY388" fmla="*/ 41129 h 368934"/>
              <a:gd name="connsiteX389" fmla="*/ 617046 w 1070850"/>
              <a:gd name="connsiteY389" fmla="*/ 33425 h 368934"/>
              <a:gd name="connsiteX390" fmla="*/ 617046 w 1070850"/>
              <a:gd name="connsiteY390" fmla="*/ 32569 h 368934"/>
              <a:gd name="connsiteX391" fmla="*/ 623892 w 1070850"/>
              <a:gd name="connsiteY391" fmla="*/ 23153 h 368934"/>
              <a:gd name="connsiteX392" fmla="*/ 626462 w 1070850"/>
              <a:gd name="connsiteY392" fmla="*/ 17162 h 368934"/>
              <a:gd name="connsiteX393" fmla="*/ 648715 w 1070850"/>
              <a:gd name="connsiteY393" fmla="*/ 4322 h 368934"/>
              <a:gd name="connsiteX394" fmla="*/ 650429 w 1070850"/>
              <a:gd name="connsiteY394" fmla="*/ 3465 h 368934"/>
              <a:gd name="connsiteX395" fmla="*/ 664125 w 1070850"/>
              <a:gd name="connsiteY395" fmla="*/ -815 h 368934"/>
              <a:gd name="connsiteX396" fmla="*/ 664982 w 1070850"/>
              <a:gd name="connsiteY396" fmla="*/ -815 h 368934"/>
              <a:gd name="connsiteX397" fmla="*/ 666692 w 1070850"/>
              <a:gd name="connsiteY397" fmla="*/ 42 h 368934"/>
              <a:gd name="connsiteX398" fmla="*/ 700075 w 1070850"/>
              <a:gd name="connsiteY398" fmla="*/ 18873 h 368934"/>
              <a:gd name="connsiteX399" fmla="*/ 700932 w 1070850"/>
              <a:gd name="connsiteY399" fmla="*/ 19729 h 368934"/>
              <a:gd name="connsiteX400" fmla="*/ 701788 w 1070850"/>
              <a:gd name="connsiteY400" fmla="*/ 21442 h 368934"/>
              <a:gd name="connsiteX401" fmla="*/ 705212 w 1070850"/>
              <a:gd name="connsiteY401" fmla="*/ 33425 h 368934"/>
              <a:gd name="connsiteX402" fmla="*/ 705212 w 1070850"/>
              <a:gd name="connsiteY402" fmla="*/ 34282 h 368934"/>
              <a:gd name="connsiteX403" fmla="*/ 705212 w 1070850"/>
              <a:gd name="connsiteY403" fmla="*/ 35993 h 368934"/>
              <a:gd name="connsiteX404" fmla="*/ 705212 w 1070850"/>
              <a:gd name="connsiteY404" fmla="*/ 36849 h 368934"/>
              <a:gd name="connsiteX405" fmla="*/ 705212 w 1070850"/>
              <a:gd name="connsiteY405" fmla="*/ 37705 h 368934"/>
              <a:gd name="connsiteX406" fmla="*/ 703502 w 1070850"/>
              <a:gd name="connsiteY406" fmla="*/ 38562 h 368934"/>
              <a:gd name="connsiteX407" fmla="*/ 690662 w 1070850"/>
              <a:gd name="connsiteY407" fmla="*/ 43698 h 368934"/>
              <a:gd name="connsiteX408" fmla="*/ 680389 w 1070850"/>
              <a:gd name="connsiteY408" fmla="*/ 45409 h 368934"/>
              <a:gd name="connsiteX409" fmla="*/ 679532 w 1070850"/>
              <a:gd name="connsiteY409" fmla="*/ 45409 h 368934"/>
              <a:gd name="connsiteX410" fmla="*/ 675252 w 1070850"/>
              <a:gd name="connsiteY410" fmla="*/ 47978 h 368934"/>
              <a:gd name="connsiteX411" fmla="*/ 673542 w 1070850"/>
              <a:gd name="connsiteY411" fmla="*/ 48833 h 368934"/>
              <a:gd name="connsiteX412" fmla="*/ 671829 w 1070850"/>
              <a:gd name="connsiteY412" fmla="*/ 50545 h 368934"/>
              <a:gd name="connsiteX413" fmla="*/ 670115 w 1070850"/>
              <a:gd name="connsiteY413" fmla="*/ 55682 h 368934"/>
              <a:gd name="connsiteX414" fmla="*/ 670115 w 1070850"/>
              <a:gd name="connsiteY414" fmla="*/ 58249 h 368934"/>
              <a:gd name="connsiteX415" fmla="*/ 670115 w 1070850"/>
              <a:gd name="connsiteY415" fmla="*/ 60817 h 368934"/>
              <a:gd name="connsiteX416" fmla="*/ 670115 w 1070850"/>
              <a:gd name="connsiteY416" fmla="*/ 62529 h 368934"/>
              <a:gd name="connsiteX417" fmla="*/ 670115 w 1070850"/>
              <a:gd name="connsiteY417" fmla="*/ 63385 h 368934"/>
              <a:gd name="connsiteX418" fmla="*/ 673542 w 1070850"/>
              <a:gd name="connsiteY418" fmla="*/ 71089 h 368934"/>
              <a:gd name="connsiteX419" fmla="*/ 676965 w 1070850"/>
              <a:gd name="connsiteY419" fmla="*/ 77937 h 368934"/>
              <a:gd name="connsiteX420" fmla="*/ 677822 w 1070850"/>
              <a:gd name="connsiteY420" fmla="*/ 80505 h 368934"/>
              <a:gd name="connsiteX421" fmla="*/ 677822 w 1070850"/>
              <a:gd name="connsiteY421" fmla="*/ 83073 h 368934"/>
              <a:gd name="connsiteX422" fmla="*/ 676965 w 1070850"/>
              <a:gd name="connsiteY422" fmla="*/ 85642 h 368934"/>
              <a:gd name="connsiteX423" fmla="*/ 676109 w 1070850"/>
              <a:gd name="connsiteY423" fmla="*/ 87353 h 368934"/>
              <a:gd name="connsiteX424" fmla="*/ 675252 w 1070850"/>
              <a:gd name="connsiteY424" fmla="*/ 88209 h 368934"/>
              <a:gd name="connsiteX425" fmla="*/ 664982 w 1070850"/>
              <a:gd name="connsiteY425" fmla="*/ 96769 h 368934"/>
              <a:gd name="connsiteX426" fmla="*/ 648715 w 1070850"/>
              <a:gd name="connsiteY426" fmla="*/ 114745 h 368934"/>
              <a:gd name="connsiteX427" fmla="*/ 648715 w 1070850"/>
              <a:gd name="connsiteY427" fmla="*/ 115601 h 368934"/>
              <a:gd name="connsiteX428" fmla="*/ 647006 w 1070850"/>
              <a:gd name="connsiteY428" fmla="*/ 119024 h 368934"/>
              <a:gd name="connsiteX429" fmla="*/ 647006 w 1070850"/>
              <a:gd name="connsiteY429" fmla="*/ 119881 h 368934"/>
              <a:gd name="connsiteX430" fmla="*/ 648715 w 1070850"/>
              <a:gd name="connsiteY430" fmla="*/ 121593 h 368934"/>
              <a:gd name="connsiteX431" fmla="*/ 649572 w 1070850"/>
              <a:gd name="connsiteY431" fmla="*/ 121593 h 368934"/>
              <a:gd name="connsiteX432" fmla="*/ 661555 w 1070850"/>
              <a:gd name="connsiteY432" fmla="*/ 118169 h 368934"/>
              <a:gd name="connsiteX433" fmla="*/ 663269 w 1070850"/>
              <a:gd name="connsiteY433" fmla="*/ 117313 h 368934"/>
              <a:gd name="connsiteX434" fmla="*/ 664125 w 1070850"/>
              <a:gd name="connsiteY434" fmla="*/ 116457 h 368934"/>
              <a:gd name="connsiteX435" fmla="*/ 664125 w 1070850"/>
              <a:gd name="connsiteY435" fmla="*/ 115601 h 368934"/>
              <a:gd name="connsiteX436" fmla="*/ 666692 w 1070850"/>
              <a:gd name="connsiteY436" fmla="*/ 113889 h 368934"/>
              <a:gd name="connsiteX437" fmla="*/ 667549 w 1070850"/>
              <a:gd name="connsiteY437" fmla="*/ 113889 h 368934"/>
              <a:gd name="connsiteX438" fmla="*/ 670115 w 1070850"/>
              <a:gd name="connsiteY438" fmla="*/ 113889 h 368934"/>
              <a:gd name="connsiteX439" fmla="*/ 671829 w 1070850"/>
              <a:gd name="connsiteY439" fmla="*/ 114745 h 368934"/>
              <a:gd name="connsiteX440" fmla="*/ 678675 w 1070850"/>
              <a:gd name="connsiteY440" fmla="*/ 117313 h 368934"/>
              <a:gd name="connsiteX441" fmla="*/ 680389 w 1070850"/>
              <a:gd name="connsiteY441" fmla="*/ 118169 h 368934"/>
              <a:gd name="connsiteX442" fmla="*/ 681245 w 1070850"/>
              <a:gd name="connsiteY442" fmla="*/ 119881 h 368934"/>
              <a:gd name="connsiteX443" fmla="*/ 681245 w 1070850"/>
              <a:gd name="connsiteY443" fmla="*/ 120737 h 368934"/>
              <a:gd name="connsiteX444" fmla="*/ 681245 w 1070850"/>
              <a:gd name="connsiteY444" fmla="*/ 121593 h 368934"/>
              <a:gd name="connsiteX445" fmla="*/ 681245 w 1070850"/>
              <a:gd name="connsiteY445" fmla="*/ 123304 h 368934"/>
              <a:gd name="connsiteX446" fmla="*/ 680389 w 1070850"/>
              <a:gd name="connsiteY446" fmla="*/ 125017 h 368934"/>
              <a:gd name="connsiteX447" fmla="*/ 679532 w 1070850"/>
              <a:gd name="connsiteY447" fmla="*/ 126729 h 368934"/>
              <a:gd name="connsiteX448" fmla="*/ 679532 w 1070850"/>
              <a:gd name="connsiteY448" fmla="*/ 127584 h 368934"/>
              <a:gd name="connsiteX449" fmla="*/ 679532 w 1070850"/>
              <a:gd name="connsiteY449" fmla="*/ 128441 h 368934"/>
              <a:gd name="connsiteX450" fmla="*/ 679532 w 1070850"/>
              <a:gd name="connsiteY450" fmla="*/ 129297 h 368934"/>
              <a:gd name="connsiteX451" fmla="*/ 679532 w 1070850"/>
              <a:gd name="connsiteY451" fmla="*/ 130153 h 368934"/>
              <a:gd name="connsiteX452" fmla="*/ 682102 w 1070850"/>
              <a:gd name="connsiteY452" fmla="*/ 144704 h 368934"/>
              <a:gd name="connsiteX453" fmla="*/ 682102 w 1070850"/>
              <a:gd name="connsiteY453" fmla="*/ 146417 h 368934"/>
              <a:gd name="connsiteX454" fmla="*/ 682955 w 1070850"/>
              <a:gd name="connsiteY454" fmla="*/ 149841 h 368934"/>
              <a:gd name="connsiteX455" fmla="*/ 682955 w 1070850"/>
              <a:gd name="connsiteY455" fmla="*/ 150697 h 368934"/>
              <a:gd name="connsiteX456" fmla="*/ 692372 w 1070850"/>
              <a:gd name="connsiteY456" fmla="*/ 159257 h 368934"/>
              <a:gd name="connsiteX457" fmla="*/ 694085 w 1070850"/>
              <a:gd name="connsiteY457" fmla="*/ 160113 h 368934"/>
              <a:gd name="connsiteX458" fmla="*/ 704355 w 1070850"/>
              <a:gd name="connsiteY458" fmla="*/ 166104 h 368934"/>
              <a:gd name="connsiteX459" fmla="*/ 707782 w 1070850"/>
              <a:gd name="connsiteY459" fmla="*/ 167817 h 368934"/>
              <a:gd name="connsiteX460" fmla="*/ 709492 w 1070850"/>
              <a:gd name="connsiteY460" fmla="*/ 168673 h 368934"/>
              <a:gd name="connsiteX461" fmla="*/ 710348 w 1070850"/>
              <a:gd name="connsiteY461" fmla="*/ 168673 h 368934"/>
              <a:gd name="connsiteX462" fmla="*/ 724045 w 1070850"/>
              <a:gd name="connsiteY462" fmla="*/ 161824 h 368934"/>
              <a:gd name="connsiteX463" fmla="*/ 726611 w 1070850"/>
              <a:gd name="connsiteY463" fmla="*/ 160968 h 368934"/>
              <a:gd name="connsiteX464" fmla="*/ 728325 w 1070850"/>
              <a:gd name="connsiteY464" fmla="*/ 160113 h 368934"/>
              <a:gd name="connsiteX465" fmla="*/ 730035 w 1070850"/>
              <a:gd name="connsiteY465" fmla="*/ 159257 h 368934"/>
              <a:gd name="connsiteX466" fmla="*/ 732605 w 1070850"/>
              <a:gd name="connsiteY466" fmla="*/ 159257 h 368934"/>
              <a:gd name="connsiteX467" fmla="*/ 737742 w 1070850"/>
              <a:gd name="connsiteY467" fmla="*/ 159257 h 368934"/>
              <a:gd name="connsiteX468" fmla="*/ 741165 w 1070850"/>
              <a:gd name="connsiteY468" fmla="*/ 159257 h 368934"/>
              <a:gd name="connsiteX469" fmla="*/ 742022 w 1070850"/>
              <a:gd name="connsiteY469" fmla="*/ 158401 h 368934"/>
              <a:gd name="connsiteX470" fmla="*/ 759994 w 1070850"/>
              <a:gd name="connsiteY470" fmla="*/ 142993 h 368934"/>
              <a:gd name="connsiteX471" fmla="*/ 762565 w 1070850"/>
              <a:gd name="connsiteY471" fmla="*/ 140424 h 368934"/>
              <a:gd name="connsiteX472" fmla="*/ 764274 w 1070850"/>
              <a:gd name="connsiteY472" fmla="*/ 137857 h 368934"/>
              <a:gd name="connsiteX473" fmla="*/ 764274 w 1070850"/>
              <a:gd name="connsiteY473" fmla="*/ 137001 h 368934"/>
              <a:gd name="connsiteX474" fmla="*/ 764274 w 1070850"/>
              <a:gd name="connsiteY474" fmla="*/ 134433 h 368934"/>
              <a:gd name="connsiteX475" fmla="*/ 764274 w 1070850"/>
              <a:gd name="connsiteY475" fmla="*/ 131864 h 368934"/>
              <a:gd name="connsiteX476" fmla="*/ 764274 w 1070850"/>
              <a:gd name="connsiteY476" fmla="*/ 131009 h 368934"/>
              <a:gd name="connsiteX477" fmla="*/ 762565 w 1070850"/>
              <a:gd name="connsiteY477" fmla="*/ 128441 h 368934"/>
              <a:gd name="connsiteX478" fmla="*/ 762565 w 1070850"/>
              <a:gd name="connsiteY478" fmla="*/ 127584 h 368934"/>
              <a:gd name="connsiteX479" fmla="*/ 760851 w 1070850"/>
              <a:gd name="connsiteY479" fmla="*/ 125873 h 368934"/>
              <a:gd name="connsiteX480" fmla="*/ 759994 w 1070850"/>
              <a:gd name="connsiteY480" fmla="*/ 124161 h 368934"/>
              <a:gd name="connsiteX481" fmla="*/ 759994 w 1070850"/>
              <a:gd name="connsiteY481" fmla="*/ 123304 h 368934"/>
              <a:gd name="connsiteX482" fmla="*/ 760851 w 1070850"/>
              <a:gd name="connsiteY482" fmla="*/ 121593 h 368934"/>
              <a:gd name="connsiteX483" fmla="*/ 765988 w 1070850"/>
              <a:gd name="connsiteY483" fmla="*/ 115601 h 368934"/>
              <a:gd name="connsiteX484" fmla="*/ 772834 w 1070850"/>
              <a:gd name="connsiteY484" fmla="*/ 109609 h 368934"/>
              <a:gd name="connsiteX485" fmla="*/ 775405 w 1070850"/>
              <a:gd name="connsiteY485" fmla="*/ 107897 h 368934"/>
              <a:gd name="connsiteX486" fmla="*/ 776262 w 1070850"/>
              <a:gd name="connsiteY486" fmla="*/ 107897 h 368934"/>
              <a:gd name="connsiteX487" fmla="*/ 777971 w 1070850"/>
              <a:gd name="connsiteY487" fmla="*/ 107041 h 368934"/>
              <a:gd name="connsiteX488" fmla="*/ 784822 w 1070850"/>
              <a:gd name="connsiteY488" fmla="*/ 107041 h 368934"/>
              <a:gd name="connsiteX489" fmla="*/ 790811 w 1070850"/>
              <a:gd name="connsiteY489" fmla="*/ 107897 h 368934"/>
              <a:gd name="connsiteX490" fmla="*/ 793382 w 1070850"/>
              <a:gd name="connsiteY490" fmla="*/ 107897 h 368934"/>
              <a:gd name="connsiteX491" fmla="*/ 795091 w 1070850"/>
              <a:gd name="connsiteY491" fmla="*/ 107041 h 368934"/>
              <a:gd name="connsiteX492" fmla="*/ 795948 w 1070850"/>
              <a:gd name="connsiteY492" fmla="*/ 106185 h 368934"/>
              <a:gd name="connsiteX493" fmla="*/ 797662 w 1070850"/>
              <a:gd name="connsiteY493" fmla="*/ 105329 h 368934"/>
              <a:gd name="connsiteX494" fmla="*/ 801085 w 1070850"/>
              <a:gd name="connsiteY494" fmla="*/ 101905 h 368934"/>
              <a:gd name="connsiteX495" fmla="*/ 801941 w 1070850"/>
              <a:gd name="connsiteY495" fmla="*/ 100193 h 368934"/>
              <a:gd name="connsiteX496" fmla="*/ 801941 w 1070850"/>
              <a:gd name="connsiteY496" fmla="*/ 99337 h 368934"/>
              <a:gd name="connsiteX497" fmla="*/ 801941 w 1070850"/>
              <a:gd name="connsiteY497" fmla="*/ 96769 h 368934"/>
              <a:gd name="connsiteX498" fmla="*/ 801941 w 1070850"/>
              <a:gd name="connsiteY498" fmla="*/ 95913 h 368934"/>
              <a:gd name="connsiteX499" fmla="*/ 819061 w 1070850"/>
              <a:gd name="connsiteY499" fmla="*/ 89921 h 368934"/>
              <a:gd name="connsiteX500" fmla="*/ 839604 w 1070850"/>
              <a:gd name="connsiteY500" fmla="*/ 91633 h 368934"/>
              <a:gd name="connsiteX501" fmla="*/ 859291 w 1070850"/>
              <a:gd name="connsiteY501" fmla="*/ 92489 h 368934"/>
              <a:gd name="connsiteX502" fmla="*/ 861861 w 1070850"/>
              <a:gd name="connsiteY502" fmla="*/ 92489 h 368934"/>
              <a:gd name="connsiteX503" fmla="*/ 883261 w 1070850"/>
              <a:gd name="connsiteY503" fmla="*/ 89065 h 368934"/>
              <a:gd name="connsiteX504" fmla="*/ 891821 w 1070850"/>
              <a:gd name="connsiteY504" fmla="*/ 83929 h 368934"/>
              <a:gd name="connsiteX505" fmla="*/ 891821 w 1070850"/>
              <a:gd name="connsiteY505" fmla="*/ 77937 h 368934"/>
              <a:gd name="connsiteX506" fmla="*/ 903804 w 1070850"/>
              <a:gd name="connsiteY506" fmla="*/ 77937 h 368934"/>
              <a:gd name="connsiteX507" fmla="*/ 924347 w 1070850"/>
              <a:gd name="connsiteY507" fmla="*/ 73657 h 368934"/>
              <a:gd name="connsiteX508" fmla="*/ 926061 w 1070850"/>
              <a:gd name="connsiteY508" fmla="*/ 72802 h 368934"/>
              <a:gd name="connsiteX509" fmla="*/ 944033 w 1070850"/>
              <a:gd name="connsiteY509" fmla="*/ 63385 h 368934"/>
              <a:gd name="connsiteX510" fmla="*/ 945747 w 1070850"/>
              <a:gd name="connsiteY510" fmla="*/ 62529 h 368934"/>
              <a:gd name="connsiteX511" fmla="*/ 945747 w 1070850"/>
              <a:gd name="connsiteY511" fmla="*/ 61673 h 368934"/>
              <a:gd name="connsiteX512" fmla="*/ 945747 w 1070850"/>
              <a:gd name="connsiteY512" fmla="*/ 60817 h 368934"/>
              <a:gd name="connsiteX513" fmla="*/ 948313 w 1070850"/>
              <a:gd name="connsiteY513" fmla="*/ 53113 h 368934"/>
              <a:gd name="connsiteX514" fmla="*/ 949170 w 1070850"/>
              <a:gd name="connsiteY514" fmla="*/ 47978 h 368934"/>
              <a:gd name="connsiteX515" fmla="*/ 950027 w 1070850"/>
              <a:gd name="connsiteY515" fmla="*/ 42842 h 368934"/>
              <a:gd name="connsiteX516" fmla="*/ 965433 w 1070850"/>
              <a:gd name="connsiteY516" fmla="*/ 29145 h 368934"/>
              <a:gd name="connsiteX517" fmla="*/ 988547 w 1070850"/>
              <a:gd name="connsiteY517" fmla="*/ 18018 h 368934"/>
              <a:gd name="connsiteX518" fmla="*/ 991113 w 1070850"/>
              <a:gd name="connsiteY518" fmla="*/ 17162 h 368934"/>
              <a:gd name="connsiteX519" fmla="*/ 996250 w 1070850"/>
              <a:gd name="connsiteY519" fmla="*/ 18018 h 368934"/>
              <a:gd name="connsiteX520" fmla="*/ 1017650 w 1070850"/>
              <a:gd name="connsiteY520" fmla="*/ 20585 h 368934"/>
              <a:gd name="connsiteX521" fmla="*/ 1021073 w 1070850"/>
              <a:gd name="connsiteY521" fmla="*/ 21442 h 368934"/>
              <a:gd name="connsiteX522" fmla="*/ 1026210 w 1070850"/>
              <a:gd name="connsiteY522" fmla="*/ 23153 h 368934"/>
              <a:gd name="connsiteX523" fmla="*/ 1029633 w 1070850"/>
              <a:gd name="connsiteY523" fmla="*/ 25722 h 368934"/>
              <a:gd name="connsiteX524" fmla="*/ 1031347 w 1070850"/>
              <a:gd name="connsiteY524" fmla="*/ 26578 h 368934"/>
              <a:gd name="connsiteX525" fmla="*/ 1032203 w 1070850"/>
              <a:gd name="connsiteY525" fmla="*/ 27433 h 368934"/>
              <a:gd name="connsiteX526" fmla="*/ 1033913 w 1070850"/>
              <a:gd name="connsiteY526" fmla="*/ 30002 h 368934"/>
              <a:gd name="connsiteX527" fmla="*/ 1046753 w 1070850"/>
              <a:gd name="connsiteY527" fmla="*/ 41985 h 368934"/>
              <a:gd name="connsiteX528" fmla="*/ 1052746 w 1070850"/>
              <a:gd name="connsiteY528" fmla="*/ 45409 h 368934"/>
              <a:gd name="connsiteX529" fmla="*/ 1061306 w 1070850"/>
              <a:gd name="connsiteY529" fmla="*/ 47122 h 368934"/>
              <a:gd name="connsiteX530" fmla="*/ 1062163 w 1070850"/>
              <a:gd name="connsiteY530" fmla="*/ 47978 h 368934"/>
              <a:gd name="connsiteX531" fmla="*/ 1064730 w 1070850"/>
              <a:gd name="connsiteY531" fmla="*/ 53113 h 368934"/>
              <a:gd name="connsiteX532" fmla="*/ 1067300 w 1070850"/>
              <a:gd name="connsiteY532" fmla="*/ 59962 h 368934"/>
              <a:gd name="connsiteX533" fmla="*/ 1067300 w 1070850"/>
              <a:gd name="connsiteY533" fmla="*/ 61673 h 368934"/>
              <a:gd name="connsiteX534" fmla="*/ 1063873 w 1070850"/>
              <a:gd name="connsiteY534" fmla="*/ 68522 h 368934"/>
              <a:gd name="connsiteX535" fmla="*/ 1063020 w 1070850"/>
              <a:gd name="connsiteY535" fmla="*/ 68522 h 368934"/>
              <a:gd name="connsiteX536" fmla="*/ 1059593 w 1070850"/>
              <a:gd name="connsiteY536" fmla="*/ 70233 h 368934"/>
              <a:gd name="connsiteX537" fmla="*/ 1058740 w 1070850"/>
              <a:gd name="connsiteY537" fmla="*/ 71945 h 368934"/>
              <a:gd name="connsiteX538" fmla="*/ 1054460 w 1070850"/>
              <a:gd name="connsiteY538" fmla="*/ 78793 h 368934"/>
              <a:gd name="connsiteX539" fmla="*/ 1053603 w 1070850"/>
              <a:gd name="connsiteY539" fmla="*/ 84785 h 368934"/>
              <a:gd name="connsiteX540" fmla="*/ 1053603 w 1070850"/>
              <a:gd name="connsiteY540" fmla="*/ 89065 h 368934"/>
              <a:gd name="connsiteX541" fmla="*/ 1053603 w 1070850"/>
              <a:gd name="connsiteY541" fmla="*/ 90777 h 368934"/>
              <a:gd name="connsiteX542" fmla="*/ 1054460 w 1070850"/>
              <a:gd name="connsiteY542" fmla="*/ 92489 h 368934"/>
              <a:gd name="connsiteX543" fmla="*/ 1057026 w 1070850"/>
              <a:gd name="connsiteY543" fmla="*/ 94201 h 368934"/>
              <a:gd name="connsiteX544" fmla="*/ 1060450 w 1070850"/>
              <a:gd name="connsiteY544" fmla="*/ 95057 h 368934"/>
              <a:gd name="connsiteX545" fmla="*/ 1063020 w 1070850"/>
              <a:gd name="connsiteY545" fmla="*/ 99337 h 368934"/>
              <a:gd name="connsiteX546" fmla="*/ 1063873 w 1070850"/>
              <a:gd name="connsiteY546" fmla="*/ 101049 h 368934"/>
              <a:gd name="connsiteX547" fmla="*/ 1065586 w 1070850"/>
              <a:gd name="connsiteY547" fmla="*/ 106185 h 368934"/>
              <a:gd name="connsiteX548" fmla="*/ 1065586 w 1070850"/>
              <a:gd name="connsiteY548" fmla="*/ 107897 h 368934"/>
              <a:gd name="connsiteX549" fmla="*/ 1063020 w 1070850"/>
              <a:gd name="connsiteY549" fmla="*/ 122449 h 368934"/>
              <a:gd name="connsiteX550" fmla="*/ 1063020 w 1070850"/>
              <a:gd name="connsiteY550" fmla="*/ 124161 h 368934"/>
              <a:gd name="connsiteX551" fmla="*/ 1061306 w 1070850"/>
              <a:gd name="connsiteY551" fmla="*/ 131009 h 368934"/>
              <a:gd name="connsiteX552" fmla="*/ 1060450 w 1070850"/>
              <a:gd name="connsiteY552" fmla="*/ 132721 h 368934"/>
              <a:gd name="connsiteX553" fmla="*/ 1059593 w 1070850"/>
              <a:gd name="connsiteY553" fmla="*/ 133577 h 368934"/>
              <a:gd name="connsiteX554" fmla="*/ 1057026 w 1070850"/>
              <a:gd name="connsiteY554" fmla="*/ 133577 h 368934"/>
              <a:gd name="connsiteX555" fmla="*/ 1051890 w 1070850"/>
              <a:gd name="connsiteY555" fmla="*/ 153264 h 368934"/>
              <a:gd name="connsiteX556" fmla="*/ 1045900 w 1070850"/>
              <a:gd name="connsiteY556" fmla="*/ 177233 h 368934"/>
              <a:gd name="connsiteX557" fmla="*/ 1029633 w 1070850"/>
              <a:gd name="connsiteY557" fmla="*/ 221744 h 368934"/>
              <a:gd name="connsiteX558" fmla="*/ 1025353 w 1070850"/>
              <a:gd name="connsiteY558" fmla="*/ 231161 h 368934"/>
              <a:gd name="connsiteX559" fmla="*/ 1019363 w 1070850"/>
              <a:gd name="connsiteY559" fmla="*/ 248281 h 368934"/>
              <a:gd name="connsiteX560" fmla="*/ 1015083 w 1070850"/>
              <a:gd name="connsiteY560" fmla="*/ 263688 h 368934"/>
              <a:gd name="connsiteX561" fmla="*/ 1012513 w 1070850"/>
              <a:gd name="connsiteY561" fmla="*/ 270536 h 368934"/>
              <a:gd name="connsiteX562" fmla="*/ 1005667 w 1070850"/>
              <a:gd name="connsiteY562" fmla="*/ 267112 h 368934"/>
              <a:gd name="connsiteX563" fmla="*/ 1005667 w 1070850"/>
              <a:gd name="connsiteY563" fmla="*/ 267112 h 36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</a:cxnLst>
            <a:rect l="l" t="t" r="r" b="b"/>
            <a:pathLst>
              <a:path w="1070850" h="368934">
                <a:moveTo>
                  <a:pt x="1005667" y="267112"/>
                </a:moveTo>
                <a:lnTo>
                  <a:pt x="1003953" y="266256"/>
                </a:lnTo>
                <a:lnTo>
                  <a:pt x="984267" y="263688"/>
                </a:lnTo>
                <a:lnTo>
                  <a:pt x="974850" y="263688"/>
                </a:lnTo>
                <a:lnTo>
                  <a:pt x="956021" y="255984"/>
                </a:lnTo>
                <a:lnTo>
                  <a:pt x="955164" y="255128"/>
                </a:lnTo>
                <a:lnTo>
                  <a:pt x="944033" y="255984"/>
                </a:lnTo>
                <a:lnTo>
                  <a:pt x="940610" y="256841"/>
                </a:lnTo>
                <a:lnTo>
                  <a:pt x="938901" y="257696"/>
                </a:lnTo>
                <a:lnTo>
                  <a:pt x="929484" y="261976"/>
                </a:lnTo>
                <a:lnTo>
                  <a:pt x="922633" y="266256"/>
                </a:lnTo>
                <a:lnTo>
                  <a:pt x="917501" y="269680"/>
                </a:lnTo>
                <a:lnTo>
                  <a:pt x="915787" y="270536"/>
                </a:lnTo>
                <a:lnTo>
                  <a:pt x="914074" y="270536"/>
                </a:lnTo>
                <a:lnTo>
                  <a:pt x="912364" y="270536"/>
                </a:lnTo>
                <a:lnTo>
                  <a:pt x="903804" y="267112"/>
                </a:lnTo>
                <a:lnTo>
                  <a:pt x="902947" y="265401"/>
                </a:lnTo>
                <a:lnTo>
                  <a:pt x="902947" y="263688"/>
                </a:lnTo>
                <a:lnTo>
                  <a:pt x="890107" y="261121"/>
                </a:lnTo>
                <a:lnTo>
                  <a:pt x="868707" y="263688"/>
                </a:lnTo>
                <a:lnTo>
                  <a:pt x="866141" y="265401"/>
                </a:lnTo>
                <a:lnTo>
                  <a:pt x="856724" y="272248"/>
                </a:lnTo>
                <a:lnTo>
                  <a:pt x="852444" y="276528"/>
                </a:lnTo>
                <a:lnTo>
                  <a:pt x="851588" y="280808"/>
                </a:lnTo>
                <a:lnTo>
                  <a:pt x="830188" y="303920"/>
                </a:lnTo>
                <a:lnTo>
                  <a:pt x="828474" y="305632"/>
                </a:lnTo>
                <a:lnTo>
                  <a:pt x="812211" y="316760"/>
                </a:lnTo>
                <a:lnTo>
                  <a:pt x="809645" y="317616"/>
                </a:lnTo>
                <a:lnTo>
                  <a:pt x="804508" y="317616"/>
                </a:lnTo>
                <a:lnTo>
                  <a:pt x="799371" y="316760"/>
                </a:lnTo>
                <a:lnTo>
                  <a:pt x="797662" y="316760"/>
                </a:lnTo>
                <a:lnTo>
                  <a:pt x="783108" y="325320"/>
                </a:lnTo>
                <a:lnTo>
                  <a:pt x="779685" y="327888"/>
                </a:lnTo>
                <a:lnTo>
                  <a:pt x="768554" y="329600"/>
                </a:lnTo>
                <a:lnTo>
                  <a:pt x="766845" y="328743"/>
                </a:lnTo>
                <a:lnTo>
                  <a:pt x="758285" y="327888"/>
                </a:lnTo>
                <a:lnTo>
                  <a:pt x="748868" y="327032"/>
                </a:lnTo>
                <a:lnTo>
                  <a:pt x="736028" y="326176"/>
                </a:lnTo>
                <a:lnTo>
                  <a:pt x="733462" y="326176"/>
                </a:lnTo>
                <a:lnTo>
                  <a:pt x="731748" y="326176"/>
                </a:lnTo>
                <a:lnTo>
                  <a:pt x="730035" y="326176"/>
                </a:lnTo>
                <a:lnTo>
                  <a:pt x="726611" y="327032"/>
                </a:lnTo>
                <a:lnTo>
                  <a:pt x="708635" y="332168"/>
                </a:lnTo>
                <a:lnTo>
                  <a:pt x="689805" y="327032"/>
                </a:lnTo>
                <a:lnTo>
                  <a:pt x="688092" y="326176"/>
                </a:lnTo>
                <a:lnTo>
                  <a:pt x="680389" y="322752"/>
                </a:lnTo>
                <a:lnTo>
                  <a:pt x="670115" y="315903"/>
                </a:lnTo>
                <a:lnTo>
                  <a:pt x="666692" y="312480"/>
                </a:lnTo>
                <a:lnTo>
                  <a:pt x="654709" y="299640"/>
                </a:lnTo>
                <a:lnTo>
                  <a:pt x="651286" y="294504"/>
                </a:lnTo>
                <a:lnTo>
                  <a:pt x="649572" y="292792"/>
                </a:lnTo>
                <a:lnTo>
                  <a:pt x="646149" y="290224"/>
                </a:lnTo>
                <a:lnTo>
                  <a:pt x="624749" y="273960"/>
                </a:lnTo>
                <a:lnTo>
                  <a:pt x="623035" y="273104"/>
                </a:lnTo>
                <a:lnTo>
                  <a:pt x="617046" y="273104"/>
                </a:lnTo>
                <a:lnTo>
                  <a:pt x="613623" y="273960"/>
                </a:lnTo>
                <a:lnTo>
                  <a:pt x="611909" y="274816"/>
                </a:lnTo>
                <a:lnTo>
                  <a:pt x="595646" y="272248"/>
                </a:lnTo>
                <a:lnTo>
                  <a:pt x="594789" y="270536"/>
                </a:lnTo>
                <a:lnTo>
                  <a:pt x="589652" y="262832"/>
                </a:lnTo>
                <a:lnTo>
                  <a:pt x="585372" y="258552"/>
                </a:lnTo>
                <a:lnTo>
                  <a:pt x="583663" y="259408"/>
                </a:lnTo>
                <a:lnTo>
                  <a:pt x="575955" y="265401"/>
                </a:lnTo>
                <a:lnTo>
                  <a:pt x="575103" y="271392"/>
                </a:lnTo>
                <a:lnTo>
                  <a:pt x="563115" y="291080"/>
                </a:lnTo>
                <a:lnTo>
                  <a:pt x="551132" y="306488"/>
                </a:lnTo>
                <a:lnTo>
                  <a:pt x="550276" y="307343"/>
                </a:lnTo>
                <a:lnTo>
                  <a:pt x="548566" y="308200"/>
                </a:lnTo>
                <a:lnTo>
                  <a:pt x="546852" y="309056"/>
                </a:lnTo>
                <a:lnTo>
                  <a:pt x="543429" y="309912"/>
                </a:lnTo>
                <a:lnTo>
                  <a:pt x="534012" y="311623"/>
                </a:lnTo>
                <a:lnTo>
                  <a:pt x="530589" y="312480"/>
                </a:lnTo>
                <a:lnTo>
                  <a:pt x="528023" y="314192"/>
                </a:lnTo>
                <a:lnTo>
                  <a:pt x="524596" y="317616"/>
                </a:lnTo>
                <a:lnTo>
                  <a:pt x="522029" y="324463"/>
                </a:lnTo>
                <a:lnTo>
                  <a:pt x="521173" y="326176"/>
                </a:lnTo>
                <a:lnTo>
                  <a:pt x="518606" y="328743"/>
                </a:lnTo>
                <a:lnTo>
                  <a:pt x="514326" y="333023"/>
                </a:lnTo>
                <a:lnTo>
                  <a:pt x="507476" y="337303"/>
                </a:lnTo>
                <a:lnTo>
                  <a:pt x="504909" y="333023"/>
                </a:lnTo>
                <a:lnTo>
                  <a:pt x="504053" y="331312"/>
                </a:lnTo>
                <a:lnTo>
                  <a:pt x="495493" y="307343"/>
                </a:lnTo>
                <a:lnTo>
                  <a:pt x="495493" y="305632"/>
                </a:lnTo>
                <a:lnTo>
                  <a:pt x="495493" y="303920"/>
                </a:lnTo>
                <a:lnTo>
                  <a:pt x="495493" y="297072"/>
                </a:lnTo>
                <a:lnTo>
                  <a:pt x="481796" y="290224"/>
                </a:lnTo>
                <a:lnTo>
                  <a:pt x="480086" y="291080"/>
                </a:lnTo>
                <a:lnTo>
                  <a:pt x="478373" y="291080"/>
                </a:lnTo>
                <a:lnTo>
                  <a:pt x="474950" y="289368"/>
                </a:lnTo>
                <a:lnTo>
                  <a:pt x="472383" y="287656"/>
                </a:lnTo>
                <a:lnTo>
                  <a:pt x="469813" y="285944"/>
                </a:lnTo>
                <a:lnTo>
                  <a:pt x="467247" y="283376"/>
                </a:lnTo>
                <a:lnTo>
                  <a:pt x="463823" y="275672"/>
                </a:lnTo>
                <a:lnTo>
                  <a:pt x="466390" y="271392"/>
                </a:lnTo>
                <a:lnTo>
                  <a:pt x="467247" y="270536"/>
                </a:lnTo>
                <a:lnTo>
                  <a:pt x="468956" y="269680"/>
                </a:lnTo>
                <a:lnTo>
                  <a:pt x="469813" y="267968"/>
                </a:lnTo>
                <a:lnTo>
                  <a:pt x="471526" y="265401"/>
                </a:lnTo>
                <a:lnTo>
                  <a:pt x="471526" y="262832"/>
                </a:lnTo>
                <a:lnTo>
                  <a:pt x="471526" y="261121"/>
                </a:lnTo>
                <a:lnTo>
                  <a:pt x="470670" y="259408"/>
                </a:lnTo>
                <a:lnTo>
                  <a:pt x="469813" y="258552"/>
                </a:lnTo>
                <a:lnTo>
                  <a:pt x="466390" y="256841"/>
                </a:lnTo>
                <a:lnTo>
                  <a:pt x="462967" y="255984"/>
                </a:lnTo>
                <a:lnTo>
                  <a:pt x="461253" y="255984"/>
                </a:lnTo>
                <a:lnTo>
                  <a:pt x="457830" y="256841"/>
                </a:lnTo>
                <a:lnTo>
                  <a:pt x="456116" y="257696"/>
                </a:lnTo>
                <a:lnTo>
                  <a:pt x="454407" y="259408"/>
                </a:lnTo>
                <a:lnTo>
                  <a:pt x="451836" y="261976"/>
                </a:lnTo>
                <a:lnTo>
                  <a:pt x="451836" y="263688"/>
                </a:lnTo>
                <a:lnTo>
                  <a:pt x="450983" y="269680"/>
                </a:lnTo>
                <a:lnTo>
                  <a:pt x="450983" y="272248"/>
                </a:lnTo>
                <a:lnTo>
                  <a:pt x="450127" y="279096"/>
                </a:lnTo>
                <a:lnTo>
                  <a:pt x="449270" y="280808"/>
                </a:lnTo>
                <a:lnTo>
                  <a:pt x="448413" y="282520"/>
                </a:lnTo>
                <a:lnTo>
                  <a:pt x="446703" y="283376"/>
                </a:lnTo>
                <a:lnTo>
                  <a:pt x="443276" y="282520"/>
                </a:lnTo>
                <a:lnTo>
                  <a:pt x="440710" y="280808"/>
                </a:lnTo>
                <a:lnTo>
                  <a:pt x="439853" y="279096"/>
                </a:lnTo>
                <a:lnTo>
                  <a:pt x="436430" y="271392"/>
                </a:lnTo>
                <a:lnTo>
                  <a:pt x="435573" y="269680"/>
                </a:lnTo>
                <a:lnTo>
                  <a:pt x="433864" y="264544"/>
                </a:lnTo>
                <a:lnTo>
                  <a:pt x="433864" y="262832"/>
                </a:lnTo>
                <a:lnTo>
                  <a:pt x="433007" y="261121"/>
                </a:lnTo>
                <a:lnTo>
                  <a:pt x="417596" y="251704"/>
                </a:lnTo>
                <a:lnTo>
                  <a:pt x="416744" y="250848"/>
                </a:lnTo>
                <a:lnTo>
                  <a:pt x="409036" y="249136"/>
                </a:lnTo>
                <a:lnTo>
                  <a:pt x="405613" y="249992"/>
                </a:lnTo>
                <a:lnTo>
                  <a:pt x="386784" y="247424"/>
                </a:lnTo>
                <a:lnTo>
                  <a:pt x="361957" y="239721"/>
                </a:lnTo>
                <a:lnTo>
                  <a:pt x="352544" y="235441"/>
                </a:lnTo>
                <a:lnTo>
                  <a:pt x="347407" y="231161"/>
                </a:lnTo>
                <a:lnTo>
                  <a:pt x="341414" y="223457"/>
                </a:lnTo>
                <a:lnTo>
                  <a:pt x="340557" y="221744"/>
                </a:lnTo>
                <a:lnTo>
                  <a:pt x="340557" y="217464"/>
                </a:lnTo>
                <a:lnTo>
                  <a:pt x="339704" y="215752"/>
                </a:lnTo>
                <a:lnTo>
                  <a:pt x="337990" y="214897"/>
                </a:lnTo>
                <a:lnTo>
                  <a:pt x="337134" y="214041"/>
                </a:lnTo>
                <a:lnTo>
                  <a:pt x="325150" y="209761"/>
                </a:lnTo>
                <a:lnTo>
                  <a:pt x="321727" y="209761"/>
                </a:lnTo>
                <a:lnTo>
                  <a:pt x="317447" y="210617"/>
                </a:lnTo>
                <a:lnTo>
                  <a:pt x="315734" y="211472"/>
                </a:lnTo>
                <a:lnTo>
                  <a:pt x="309744" y="214897"/>
                </a:lnTo>
                <a:lnTo>
                  <a:pt x="307174" y="216608"/>
                </a:lnTo>
                <a:lnTo>
                  <a:pt x="306317" y="218321"/>
                </a:lnTo>
                <a:lnTo>
                  <a:pt x="304607" y="219177"/>
                </a:lnTo>
                <a:lnTo>
                  <a:pt x="294334" y="224312"/>
                </a:lnTo>
                <a:lnTo>
                  <a:pt x="290054" y="226881"/>
                </a:lnTo>
                <a:lnTo>
                  <a:pt x="281494" y="229448"/>
                </a:lnTo>
                <a:lnTo>
                  <a:pt x="272934" y="230304"/>
                </a:lnTo>
                <a:lnTo>
                  <a:pt x="271224" y="231161"/>
                </a:lnTo>
                <a:lnTo>
                  <a:pt x="271224" y="232872"/>
                </a:lnTo>
                <a:lnTo>
                  <a:pt x="265231" y="252561"/>
                </a:lnTo>
                <a:lnTo>
                  <a:pt x="263517" y="252561"/>
                </a:lnTo>
                <a:lnTo>
                  <a:pt x="246397" y="255984"/>
                </a:lnTo>
                <a:lnTo>
                  <a:pt x="244688" y="256841"/>
                </a:lnTo>
                <a:lnTo>
                  <a:pt x="241265" y="257696"/>
                </a:lnTo>
                <a:lnTo>
                  <a:pt x="238694" y="259408"/>
                </a:lnTo>
                <a:lnTo>
                  <a:pt x="237837" y="261121"/>
                </a:lnTo>
                <a:lnTo>
                  <a:pt x="237837" y="265401"/>
                </a:lnTo>
                <a:lnTo>
                  <a:pt x="238694" y="267112"/>
                </a:lnTo>
                <a:lnTo>
                  <a:pt x="240408" y="269680"/>
                </a:lnTo>
                <a:lnTo>
                  <a:pt x="240408" y="271392"/>
                </a:lnTo>
                <a:lnTo>
                  <a:pt x="240408" y="273104"/>
                </a:lnTo>
                <a:lnTo>
                  <a:pt x="240408" y="274816"/>
                </a:lnTo>
                <a:lnTo>
                  <a:pt x="238694" y="279952"/>
                </a:lnTo>
                <a:lnTo>
                  <a:pt x="237837" y="281664"/>
                </a:lnTo>
                <a:lnTo>
                  <a:pt x="236128" y="284232"/>
                </a:lnTo>
                <a:lnTo>
                  <a:pt x="228425" y="291936"/>
                </a:lnTo>
                <a:lnTo>
                  <a:pt x="227568" y="292792"/>
                </a:lnTo>
                <a:lnTo>
                  <a:pt x="225854" y="293648"/>
                </a:lnTo>
                <a:lnTo>
                  <a:pt x="203597" y="303063"/>
                </a:lnTo>
                <a:lnTo>
                  <a:pt x="201888" y="303920"/>
                </a:lnTo>
                <a:lnTo>
                  <a:pt x="196751" y="303063"/>
                </a:lnTo>
                <a:lnTo>
                  <a:pt x="195038" y="302208"/>
                </a:lnTo>
                <a:lnTo>
                  <a:pt x="192471" y="300496"/>
                </a:lnTo>
                <a:lnTo>
                  <a:pt x="191614" y="299640"/>
                </a:lnTo>
                <a:lnTo>
                  <a:pt x="189048" y="297928"/>
                </a:lnTo>
                <a:lnTo>
                  <a:pt x="187334" y="297072"/>
                </a:lnTo>
                <a:lnTo>
                  <a:pt x="185625" y="297072"/>
                </a:lnTo>
                <a:lnTo>
                  <a:pt x="181345" y="297928"/>
                </a:lnTo>
                <a:lnTo>
                  <a:pt x="178774" y="300496"/>
                </a:lnTo>
                <a:lnTo>
                  <a:pt x="177065" y="303063"/>
                </a:lnTo>
                <a:lnTo>
                  <a:pt x="176208" y="304776"/>
                </a:lnTo>
                <a:lnTo>
                  <a:pt x="175351" y="306488"/>
                </a:lnTo>
                <a:lnTo>
                  <a:pt x="175351" y="308200"/>
                </a:lnTo>
                <a:lnTo>
                  <a:pt x="175351" y="313336"/>
                </a:lnTo>
                <a:lnTo>
                  <a:pt x="174494" y="320183"/>
                </a:lnTo>
                <a:lnTo>
                  <a:pt x="168505" y="345007"/>
                </a:lnTo>
                <a:lnTo>
                  <a:pt x="168505" y="346720"/>
                </a:lnTo>
                <a:lnTo>
                  <a:pt x="165078" y="348432"/>
                </a:lnTo>
                <a:lnTo>
                  <a:pt x="163368" y="348432"/>
                </a:lnTo>
                <a:lnTo>
                  <a:pt x="159088" y="347576"/>
                </a:lnTo>
                <a:lnTo>
                  <a:pt x="157375" y="346720"/>
                </a:lnTo>
                <a:lnTo>
                  <a:pt x="139398" y="353567"/>
                </a:lnTo>
                <a:lnTo>
                  <a:pt x="137688" y="354423"/>
                </a:lnTo>
                <a:lnTo>
                  <a:pt x="136832" y="356136"/>
                </a:lnTo>
                <a:lnTo>
                  <a:pt x="133408" y="362127"/>
                </a:lnTo>
                <a:lnTo>
                  <a:pt x="130838" y="364696"/>
                </a:lnTo>
                <a:lnTo>
                  <a:pt x="129128" y="365552"/>
                </a:lnTo>
                <a:lnTo>
                  <a:pt x="127415" y="366407"/>
                </a:lnTo>
                <a:lnTo>
                  <a:pt x="119712" y="368120"/>
                </a:lnTo>
                <a:lnTo>
                  <a:pt x="111152" y="365552"/>
                </a:lnTo>
                <a:lnTo>
                  <a:pt x="99169" y="361272"/>
                </a:lnTo>
                <a:lnTo>
                  <a:pt x="102592" y="354423"/>
                </a:lnTo>
                <a:lnTo>
                  <a:pt x="103449" y="352712"/>
                </a:lnTo>
                <a:lnTo>
                  <a:pt x="106015" y="349287"/>
                </a:lnTo>
                <a:lnTo>
                  <a:pt x="108585" y="343296"/>
                </a:lnTo>
                <a:lnTo>
                  <a:pt x="108585" y="333880"/>
                </a:lnTo>
                <a:lnTo>
                  <a:pt x="106872" y="322752"/>
                </a:lnTo>
                <a:lnTo>
                  <a:pt x="106015" y="321040"/>
                </a:lnTo>
                <a:lnTo>
                  <a:pt x="105158" y="319328"/>
                </a:lnTo>
                <a:lnTo>
                  <a:pt x="93175" y="315048"/>
                </a:lnTo>
                <a:lnTo>
                  <a:pt x="83758" y="311623"/>
                </a:lnTo>
                <a:lnTo>
                  <a:pt x="82905" y="311623"/>
                </a:lnTo>
                <a:lnTo>
                  <a:pt x="82049" y="310768"/>
                </a:lnTo>
                <a:lnTo>
                  <a:pt x="76055" y="291936"/>
                </a:lnTo>
                <a:lnTo>
                  <a:pt x="75198" y="289368"/>
                </a:lnTo>
                <a:lnTo>
                  <a:pt x="75198" y="274816"/>
                </a:lnTo>
                <a:lnTo>
                  <a:pt x="76055" y="268824"/>
                </a:lnTo>
                <a:lnTo>
                  <a:pt x="76912" y="265401"/>
                </a:lnTo>
                <a:lnTo>
                  <a:pt x="76912" y="262832"/>
                </a:lnTo>
                <a:lnTo>
                  <a:pt x="76912" y="261976"/>
                </a:lnTo>
                <a:lnTo>
                  <a:pt x="75198" y="260264"/>
                </a:lnTo>
                <a:lnTo>
                  <a:pt x="72632" y="257696"/>
                </a:lnTo>
                <a:lnTo>
                  <a:pt x="70066" y="255984"/>
                </a:lnTo>
                <a:lnTo>
                  <a:pt x="41815" y="242288"/>
                </a:lnTo>
                <a:lnTo>
                  <a:pt x="18706" y="238864"/>
                </a:lnTo>
                <a:lnTo>
                  <a:pt x="17849" y="239721"/>
                </a:lnTo>
                <a:lnTo>
                  <a:pt x="15279" y="241432"/>
                </a:lnTo>
                <a:lnTo>
                  <a:pt x="13569" y="242288"/>
                </a:lnTo>
                <a:lnTo>
                  <a:pt x="10146" y="243144"/>
                </a:lnTo>
                <a:lnTo>
                  <a:pt x="6719" y="243144"/>
                </a:lnTo>
                <a:lnTo>
                  <a:pt x="5009" y="243144"/>
                </a:lnTo>
                <a:lnTo>
                  <a:pt x="1586" y="242288"/>
                </a:lnTo>
                <a:lnTo>
                  <a:pt x="-3551" y="239721"/>
                </a:lnTo>
                <a:lnTo>
                  <a:pt x="-2694" y="238864"/>
                </a:lnTo>
                <a:lnTo>
                  <a:pt x="5009" y="235441"/>
                </a:lnTo>
                <a:lnTo>
                  <a:pt x="8432" y="233728"/>
                </a:lnTo>
                <a:lnTo>
                  <a:pt x="10999" y="232872"/>
                </a:lnTo>
                <a:lnTo>
                  <a:pt x="19558" y="227737"/>
                </a:lnTo>
                <a:lnTo>
                  <a:pt x="23838" y="225168"/>
                </a:lnTo>
                <a:lnTo>
                  <a:pt x="44386" y="208048"/>
                </a:lnTo>
                <a:lnTo>
                  <a:pt x="45238" y="206337"/>
                </a:lnTo>
                <a:lnTo>
                  <a:pt x="50375" y="197777"/>
                </a:lnTo>
                <a:lnTo>
                  <a:pt x="74346" y="184081"/>
                </a:lnTo>
                <a:lnTo>
                  <a:pt x="82905" y="180657"/>
                </a:lnTo>
                <a:lnTo>
                  <a:pt x="84615" y="181513"/>
                </a:lnTo>
                <a:lnTo>
                  <a:pt x="85472" y="181513"/>
                </a:lnTo>
                <a:lnTo>
                  <a:pt x="86329" y="181513"/>
                </a:lnTo>
                <a:lnTo>
                  <a:pt x="94889" y="170384"/>
                </a:lnTo>
                <a:lnTo>
                  <a:pt x="109438" y="154977"/>
                </a:lnTo>
                <a:lnTo>
                  <a:pt x="122278" y="143849"/>
                </a:lnTo>
                <a:lnTo>
                  <a:pt x="123992" y="142137"/>
                </a:lnTo>
                <a:lnTo>
                  <a:pt x="125705" y="139569"/>
                </a:lnTo>
                <a:lnTo>
                  <a:pt x="127415" y="135289"/>
                </a:lnTo>
                <a:lnTo>
                  <a:pt x="131695" y="125873"/>
                </a:lnTo>
                <a:lnTo>
                  <a:pt x="132552" y="122449"/>
                </a:lnTo>
                <a:lnTo>
                  <a:pt x="132552" y="119024"/>
                </a:lnTo>
                <a:lnTo>
                  <a:pt x="132552" y="116457"/>
                </a:lnTo>
                <a:lnTo>
                  <a:pt x="132552" y="109609"/>
                </a:lnTo>
                <a:lnTo>
                  <a:pt x="132552" y="98481"/>
                </a:lnTo>
                <a:lnTo>
                  <a:pt x="132552" y="97625"/>
                </a:lnTo>
                <a:lnTo>
                  <a:pt x="132552" y="95057"/>
                </a:lnTo>
                <a:lnTo>
                  <a:pt x="129985" y="92489"/>
                </a:lnTo>
                <a:lnTo>
                  <a:pt x="125705" y="89065"/>
                </a:lnTo>
                <a:lnTo>
                  <a:pt x="123992" y="88209"/>
                </a:lnTo>
                <a:lnTo>
                  <a:pt x="112865" y="76225"/>
                </a:lnTo>
                <a:lnTo>
                  <a:pt x="114575" y="54825"/>
                </a:lnTo>
                <a:lnTo>
                  <a:pt x="112865" y="52257"/>
                </a:lnTo>
                <a:lnTo>
                  <a:pt x="107729" y="41985"/>
                </a:lnTo>
                <a:lnTo>
                  <a:pt x="107729" y="41129"/>
                </a:lnTo>
                <a:lnTo>
                  <a:pt x="106872" y="37705"/>
                </a:lnTo>
                <a:lnTo>
                  <a:pt x="106872" y="33425"/>
                </a:lnTo>
                <a:lnTo>
                  <a:pt x="106872" y="30002"/>
                </a:lnTo>
                <a:lnTo>
                  <a:pt x="106872" y="28289"/>
                </a:lnTo>
                <a:lnTo>
                  <a:pt x="106872" y="27433"/>
                </a:lnTo>
                <a:lnTo>
                  <a:pt x="106872" y="26578"/>
                </a:lnTo>
                <a:lnTo>
                  <a:pt x="107729" y="25722"/>
                </a:lnTo>
                <a:lnTo>
                  <a:pt x="110295" y="24009"/>
                </a:lnTo>
                <a:lnTo>
                  <a:pt x="112008" y="23153"/>
                </a:lnTo>
                <a:lnTo>
                  <a:pt x="114575" y="22298"/>
                </a:lnTo>
                <a:lnTo>
                  <a:pt x="130838" y="21442"/>
                </a:lnTo>
                <a:lnTo>
                  <a:pt x="130838" y="21442"/>
                </a:lnTo>
                <a:lnTo>
                  <a:pt x="136832" y="21442"/>
                </a:lnTo>
                <a:lnTo>
                  <a:pt x="165935" y="23153"/>
                </a:lnTo>
                <a:lnTo>
                  <a:pt x="181345" y="24009"/>
                </a:lnTo>
                <a:lnTo>
                  <a:pt x="184768" y="25722"/>
                </a:lnTo>
                <a:lnTo>
                  <a:pt x="185625" y="25722"/>
                </a:lnTo>
                <a:lnTo>
                  <a:pt x="189048" y="26578"/>
                </a:lnTo>
                <a:lnTo>
                  <a:pt x="191614" y="26578"/>
                </a:lnTo>
                <a:lnTo>
                  <a:pt x="197608" y="26578"/>
                </a:lnTo>
                <a:lnTo>
                  <a:pt x="206168" y="24865"/>
                </a:lnTo>
                <a:lnTo>
                  <a:pt x="207877" y="24009"/>
                </a:lnTo>
                <a:lnTo>
                  <a:pt x="209591" y="23153"/>
                </a:lnTo>
                <a:lnTo>
                  <a:pt x="213014" y="21442"/>
                </a:lnTo>
                <a:lnTo>
                  <a:pt x="214728" y="20585"/>
                </a:lnTo>
                <a:lnTo>
                  <a:pt x="217294" y="18873"/>
                </a:lnTo>
                <a:lnTo>
                  <a:pt x="220717" y="17162"/>
                </a:lnTo>
                <a:lnTo>
                  <a:pt x="224997" y="15449"/>
                </a:lnTo>
                <a:lnTo>
                  <a:pt x="226711" y="14593"/>
                </a:lnTo>
                <a:lnTo>
                  <a:pt x="230134" y="13738"/>
                </a:lnTo>
                <a:lnTo>
                  <a:pt x="232705" y="13738"/>
                </a:lnTo>
                <a:lnTo>
                  <a:pt x="243831" y="12882"/>
                </a:lnTo>
                <a:lnTo>
                  <a:pt x="246397" y="12882"/>
                </a:lnTo>
                <a:lnTo>
                  <a:pt x="257528" y="14593"/>
                </a:lnTo>
                <a:lnTo>
                  <a:pt x="273791" y="17162"/>
                </a:lnTo>
                <a:lnTo>
                  <a:pt x="277214" y="18018"/>
                </a:lnTo>
                <a:lnTo>
                  <a:pt x="307174" y="37705"/>
                </a:lnTo>
                <a:lnTo>
                  <a:pt x="326007" y="46265"/>
                </a:lnTo>
                <a:lnTo>
                  <a:pt x="326864" y="47122"/>
                </a:lnTo>
                <a:lnTo>
                  <a:pt x="328574" y="49689"/>
                </a:lnTo>
                <a:lnTo>
                  <a:pt x="330287" y="53113"/>
                </a:lnTo>
                <a:lnTo>
                  <a:pt x="331144" y="56537"/>
                </a:lnTo>
                <a:lnTo>
                  <a:pt x="331144" y="57393"/>
                </a:lnTo>
                <a:lnTo>
                  <a:pt x="331997" y="59105"/>
                </a:lnTo>
                <a:lnTo>
                  <a:pt x="335424" y="62529"/>
                </a:lnTo>
                <a:lnTo>
                  <a:pt x="340557" y="67665"/>
                </a:lnTo>
                <a:lnTo>
                  <a:pt x="342270" y="68522"/>
                </a:lnTo>
                <a:lnTo>
                  <a:pt x="344837" y="69377"/>
                </a:lnTo>
                <a:lnTo>
                  <a:pt x="348264" y="70233"/>
                </a:lnTo>
                <a:lnTo>
                  <a:pt x="350830" y="71089"/>
                </a:lnTo>
                <a:lnTo>
                  <a:pt x="352544" y="71945"/>
                </a:lnTo>
                <a:lnTo>
                  <a:pt x="355967" y="72802"/>
                </a:lnTo>
                <a:lnTo>
                  <a:pt x="356824" y="72802"/>
                </a:lnTo>
                <a:lnTo>
                  <a:pt x="361957" y="75369"/>
                </a:lnTo>
                <a:lnTo>
                  <a:pt x="362813" y="76225"/>
                </a:lnTo>
                <a:lnTo>
                  <a:pt x="363670" y="77082"/>
                </a:lnTo>
                <a:lnTo>
                  <a:pt x="364527" y="78793"/>
                </a:lnTo>
                <a:lnTo>
                  <a:pt x="365384" y="80505"/>
                </a:lnTo>
                <a:lnTo>
                  <a:pt x="367950" y="89065"/>
                </a:lnTo>
                <a:lnTo>
                  <a:pt x="367950" y="90777"/>
                </a:lnTo>
                <a:lnTo>
                  <a:pt x="367950" y="92489"/>
                </a:lnTo>
                <a:lnTo>
                  <a:pt x="368807" y="94201"/>
                </a:lnTo>
                <a:lnTo>
                  <a:pt x="369664" y="95913"/>
                </a:lnTo>
                <a:lnTo>
                  <a:pt x="370517" y="96769"/>
                </a:lnTo>
                <a:lnTo>
                  <a:pt x="371373" y="96769"/>
                </a:lnTo>
                <a:lnTo>
                  <a:pt x="386784" y="95913"/>
                </a:lnTo>
                <a:lnTo>
                  <a:pt x="387636" y="95057"/>
                </a:lnTo>
                <a:lnTo>
                  <a:pt x="391916" y="88209"/>
                </a:lnTo>
                <a:lnTo>
                  <a:pt x="395344" y="81362"/>
                </a:lnTo>
                <a:lnTo>
                  <a:pt x="397053" y="79649"/>
                </a:lnTo>
                <a:lnTo>
                  <a:pt x="403047" y="71945"/>
                </a:lnTo>
                <a:lnTo>
                  <a:pt x="403904" y="71089"/>
                </a:lnTo>
                <a:lnTo>
                  <a:pt x="415030" y="62529"/>
                </a:lnTo>
                <a:lnTo>
                  <a:pt x="426156" y="59105"/>
                </a:lnTo>
                <a:lnTo>
                  <a:pt x="428727" y="58249"/>
                </a:lnTo>
                <a:lnTo>
                  <a:pt x="432150" y="57393"/>
                </a:lnTo>
                <a:lnTo>
                  <a:pt x="436430" y="58249"/>
                </a:lnTo>
                <a:lnTo>
                  <a:pt x="439853" y="63385"/>
                </a:lnTo>
                <a:lnTo>
                  <a:pt x="443276" y="69377"/>
                </a:lnTo>
                <a:lnTo>
                  <a:pt x="450127" y="77937"/>
                </a:lnTo>
                <a:lnTo>
                  <a:pt x="450127" y="78793"/>
                </a:lnTo>
                <a:lnTo>
                  <a:pt x="451836" y="79649"/>
                </a:lnTo>
                <a:lnTo>
                  <a:pt x="460396" y="82217"/>
                </a:lnTo>
                <a:lnTo>
                  <a:pt x="476663" y="78793"/>
                </a:lnTo>
                <a:lnTo>
                  <a:pt x="481796" y="74513"/>
                </a:lnTo>
                <a:lnTo>
                  <a:pt x="481796" y="73657"/>
                </a:lnTo>
                <a:lnTo>
                  <a:pt x="484366" y="71089"/>
                </a:lnTo>
                <a:lnTo>
                  <a:pt x="486076" y="70233"/>
                </a:lnTo>
                <a:lnTo>
                  <a:pt x="486933" y="70233"/>
                </a:lnTo>
                <a:lnTo>
                  <a:pt x="488646" y="71089"/>
                </a:lnTo>
                <a:lnTo>
                  <a:pt x="489503" y="71945"/>
                </a:lnTo>
                <a:lnTo>
                  <a:pt x="490356" y="73657"/>
                </a:lnTo>
                <a:lnTo>
                  <a:pt x="493783" y="80505"/>
                </a:lnTo>
                <a:lnTo>
                  <a:pt x="495493" y="84785"/>
                </a:lnTo>
                <a:lnTo>
                  <a:pt x="495493" y="85642"/>
                </a:lnTo>
                <a:lnTo>
                  <a:pt x="495493" y="88209"/>
                </a:lnTo>
                <a:lnTo>
                  <a:pt x="494636" y="89921"/>
                </a:lnTo>
                <a:lnTo>
                  <a:pt x="494636" y="90777"/>
                </a:lnTo>
                <a:lnTo>
                  <a:pt x="494636" y="92489"/>
                </a:lnTo>
                <a:lnTo>
                  <a:pt x="494636" y="93345"/>
                </a:lnTo>
                <a:lnTo>
                  <a:pt x="495493" y="94201"/>
                </a:lnTo>
                <a:lnTo>
                  <a:pt x="502343" y="96769"/>
                </a:lnTo>
                <a:lnTo>
                  <a:pt x="503196" y="96769"/>
                </a:lnTo>
                <a:lnTo>
                  <a:pt x="504053" y="96769"/>
                </a:lnTo>
                <a:lnTo>
                  <a:pt x="529733" y="86497"/>
                </a:lnTo>
                <a:lnTo>
                  <a:pt x="546852" y="83929"/>
                </a:lnTo>
                <a:lnTo>
                  <a:pt x="558836" y="70233"/>
                </a:lnTo>
                <a:lnTo>
                  <a:pt x="559692" y="68522"/>
                </a:lnTo>
                <a:lnTo>
                  <a:pt x="561406" y="66809"/>
                </a:lnTo>
                <a:lnTo>
                  <a:pt x="563115" y="65097"/>
                </a:lnTo>
                <a:lnTo>
                  <a:pt x="589652" y="46265"/>
                </a:lnTo>
                <a:lnTo>
                  <a:pt x="591366" y="45409"/>
                </a:lnTo>
                <a:lnTo>
                  <a:pt x="593932" y="44553"/>
                </a:lnTo>
                <a:lnTo>
                  <a:pt x="596503" y="43698"/>
                </a:lnTo>
                <a:lnTo>
                  <a:pt x="599926" y="42842"/>
                </a:lnTo>
                <a:lnTo>
                  <a:pt x="601635" y="41985"/>
                </a:lnTo>
                <a:lnTo>
                  <a:pt x="604206" y="41129"/>
                </a:lnTo>
                <a:lnTo>
                  <a:pt x="617046" y="33425"/>
                </a:lnTo>
                <a:lnTo>
                  <a:pt x="617046" y="32569"/>
                </a:lnTo>
                <a:lnTo>
                  <a:pt x="623892" y="23153"/>
                </a:lnTo>
                <a:lnTo>
                  <a:pt x="626462" y="17162"/>
                </a:lnTo>
                <a:lnTo>
                  <a:pt x="648715" y="4322"/>
                </a:lnTo>
                <a:lnTo>
                  <a:pt x="650429" y="3465"/>
                </a:lnTo>
                <a:lnTo>
                  <a:pt x="664125" y="-815"/>
                </a:lnTo>
                <a:lnTo>
                  <a:pt x="664982" y="-815"/>
                </a:lnTo>
                <a:lnTo>
                  <a:pt x="666692" y="42"/>
                </a:lnTo>
                <a:lnTo>
                  <a:pt x="700075" y="18873"/>
                </a:lnTo>
                <a:lnTo>
                  <a:pt x="700932" y="19729"/>
                </a:lnTo>
                <a:lnTo>
                  <a:pt x="701788" y="21442"/>
                </a:lnTo>
                <a:lnTo>
                  <a:pt x="705212" y="33425"/>
                </a:lnTo>
                <a:lnTo>
                  <a:pt x="705212" y="34282"/>
                </a:lnTo>
                <a:lnTo>
                  <a:pt x="705212" y="35993"/>
                </a:lnTo>
                <a:lnTo>
                  <a:pt x="705212" y="36849"/>
                </a:lnTo>
                <a:lnTo>
                  <a:pt x="705212" y="37705"/>
                </a:lnTo>
                <a:lnTo>
                  <a:pt x="703502" y="38562"/>
                </a:lnTo>
                <a:lnTo>
                  <a:pt x="690662" y="43698"/>
                </a:lnTo>
                <a:lnTo>
                  <a:pt x="680389" y="45409"/>
                </a:lnTo>
                <a:lnTo>
                  <a:pt x="679532" y="45409"/>
                </a:lnTo>
                <a:lnTo>
                  <a:pt x="675252" y="47978"/>
                </a:lnTo>
                <a:lnTo>
                  <a:pt x="673542" y="48833"/>
                </a:lnTo>
                <a:lnTo>
                  <a:pt x="671829" y="50545"/>
                </a:lnTo>
                <a:lnTo>
                  <a:pt x="670115" y="55682"/>
                </a:lnTo>
                <a:lnTo>
                  <a:pt x="670115" y="58249"/>
                </a:lnTo>
                <a:lnTo>
                  <a:pt x="670115" y="60817"/>
                </a:lnTo>
                <a:lnTo>
                  <a:pt x="670115" y="62529"/>
                </a:lnTo>
                <a:lnTo>
                  <a:pt x="670115" y="63385"/>
                </a:lnTo>
                <a:lnTo>
                  <a:pt x="673542" y="71089"/>
                </a:lnTo>
                <a:lnTo>
                  <a:pt x="676965" y="77937"/>
                </a:lnTo>
                <a:lnTo>
                  <a:pt x="677822" y="80505"/>
                </a:lnTo>
                <a:lnTo>
                  <a:pt x="677822" y="83073"/>
                </a:lnTo>
                <a:lnTo>
                  <a:pt x="676965" y="85642"/>
                </a:lnTo>
                <a:lnTo>
                  <a:pt x="676109" y="87353"/>
                </a:lnTo>
                <a:lnTo>
                  <a:pt x="675252" y="88209"/>
                </a:lnTo>
                <a:lnTo>
                  <a:pt x="664982" y="96769"/>
                </a:lnTo>
                <a:lnTo>
                  <a:pt x="648715" y="114745"/>
                </a:lnTo>
                <a:lnTo>
                  <a:pt x="648715" y="115601"/>
                </a:lnTo>
                <a:lnTo>
                  <a:pt x="647006" y="119024"/>
                </a:lnTo>
                <a:lnTo>
                  <a:pt x="647006" y="119881"/>
                </a:lnTo>
                <a:lnTo>
                  <a:pt x="648715" y="121593"/>
                </a:lnTo>
                <a:lnTo>
                  <a:pt x="649572" y="121593"/>
                </a:lnTo>
                <a:lnTo>
                  <a:pt x="661555" y="118169"/>
                </a:lnTo>
                <a:lnTo>
                  <a:pt x="663269" y="117313"/>
                </a:lnTo>
                <a:lnTo>
                  <a:pt x="664125" y="116457"/>
                </a:lnTo>
                <a:lnTo>
                  <a:pt x="664125" y="115601"/>
                </a:lnTo>
                <a:lnTo>
                  <a:pt x="666692" y="113889"/>
                </a:lnTo>
                <a:lnTo>
                  <a:pt x="667549" y="113889"/>
                </a:lnTo>
                <a:lnTo>
                  <a:pt x="670115" y="113889"/>
                </a:lnTo>
                <a:lnTo>
                  <a:pt x="671829" y="114745"/>
                </a:lnTo>
                <a:lnTo>
                  <a:pt x="678675" y="117313"/>
                </a:lnTo>
                <a:lnTo>
                  <a:pt x="680389" y="118169"/>
                </a:lnTo>
                <a:lnTo>
                  <a:pt x="681245" y="119881"/>
                </a:lnTo>
                <a:lnTo>
                  <a:pt x="681245" y="120737"/>
                </a:lnTo>
                <a:lnTo>
                  <a:pt x="681245" y="121593"/>
                </a:lnTo>
                <a:lnTo>
                  <a:pt x="681245" y="123304"/>
                </a:lnTo>
                <a:lnTo>
                  <a:pt x="680389" y="125017"/>
                </a:lnTo>
                <a:lnTo>
                  <a:pt x="679532" y="126729"/>
                </a:lnTo>
                <a:lnTo>
                  <a:pt x="679532" y="127584"/>
                </a:lnTo>
                <a:lnTo>
                  <a:pt x="679532" y="128441"/>
                </a:lnTo>
                <a:lnTo>
                  <a:pt x="679532" y="129297"/>
                </a:lnTo>
                <a:lnTo>
                  <a:pt x="679532" y="130153"/>
                </a:lnTo>
                <a:lnTo>
                  <a:pt x="682102" y="144704"/>
                </a:lnTo>
                <a:lnTo>
                  <a:pt x="682102" y="146417"/>
                </a:lnTo>
                <a:lnTo>
                  <a:pt x="682955" y="149841"/>
                </a:lnTo>
                <a:lnTo>
                  <a:pt x="682955" y="150697"/>
                </a:lnTo>
                <a:lnTo>
                  <a:pt x="692372" y="159257"/>
                </a:lnTo>
                <a:lnTo>
                  <a:pt x="694085" y="160113"/>
                </a:lnTo>
                <a:lnTo>
                  <a:pt x="704355" y="166104"/>
                </a:lnTo>
                <a:lnTo>
                  <a:pt x="707782" y="167817"/>
                </a:lnTo>
                <a:lnTo>
                  <a:pt x="709492" y="168673"/>
                </a:lnTo>
                <a:lnTo>
                  <a:pt x="710348" y="168673"/>
                </a:lnTo>
                <a:lnTo>
                  <a:pt x="724045" y="161824"/>
                </a:lnTo>
                <a:lnTo>
                  <a:pt x="726611" y="160968"/>
                </a:lnTo>
                <a:lnTo>
                  <a:pt x="728325" y="160113"/>
                </a:lnTo>
                <a:lnTo>
                  <a:pt x="730035" y="159257"/>
                </a:lnTo>
                <a:lnTo>
                  <a:pt x="732605" y="159257"/>
                </a:lnTo>
                <a:lnTo>
                  <a:pt x="737742" y="159257"/>
                </a:lnTo>
                <a:lnTo>
                  <a:pt x="741165" y="159257"/>
                </a:lnTo>
                <a:lnTo>
                  <a:pt x="742022" y="158401"/>
                </a:lnTo>
                <a:lnTo>
                  <a:pt x="759994" y="142993"/>
                </a:lnTo>
                <a:lnTo>
                  <a:pt x="762565" y="140424"/>
                </a:lnTo>
                <a:lnTo>
                  <a:pt x="764274" y="137857"/>
                </a:lnTo>
                <a:lnTo>
                  <a:pt x="764274" y="137001"/>
                </a:lnTo>
                <a:lnTo>
                  <a:pt x="764274" y="134433"/>
                </a:lnTo>
                <a:lnTo>
                  <a:pt x="764274" y="131864"/>
                </a:lnTo>
                <a:lnTo>
                  <a:pt x="764274" y="131009"/>
                </a:lnTo>
                <a:lnTo>
                  <a:pt x="762565" y="128441"/>
                </a:lnTo>
                <a:lnTo>
                  <a:pt x="762565" y="127584"/>
                </a:lnTo>
                <a:lnTo>
                  <a:pt x="760851" y="125873"/>
                </a:lnTo>
                <a:lnTo>
                  <a:pt x="759994" y="124161"/>
                </a:lnTo>
                <a:lnTo>
                  <a:pt x="759994" y="123304"/>
                </a:lnTo>
                <a:lnTo>
                  <a:pt x="760851" y="121593"/>
                </a:lnTo>
                <a:lnTo>
                  <a:pt x="765988" y="115601"/>
                </a:lnTo>
                <a:lnTo>
                  <a:pt x="772834" y="109609"/>
                </a:lnTo>
                <a:lnTo>
                  <a:pt x="775405" y="107897"/>
                </a:lnTo>
                <a:lnTo>
                  <a:pt x="776262" y="107897"/>
                </a:lnTo>
                <a:lnTo>
                  <a:pt x="777971" y="107041"/>
                </a:lnTo>
                <a:lnTo>
                  <a:pt x="784822" y="107041"/>
                </a:lnTo>
                <a:lnTo>
                  <a:pt x="790811" y="107897"/>
                </a:lnTo>
                <a:lnTo>
                  <a:pt x="793382" y="107897"/>
                </a:lnTo>
                <a:lnTo>
                  <a:pt x="795091" y="107041"/>
                </a:lnTo>
                <a:lnTo>
                  <a:pt x="795948" y="106185"/>
                </a:lnTo>
                <a:lnTo>
                  <a:pt x="797662" y="105329"/>
                </a:lnTo>
                <a:lnTo>
                  <a:pt x="801085" y="101905"/>
                </a:lnTo>
                <a:lnTo>
                  <a:pt x="801941" y="100193"/>
                </a:lnTo>
                <a:lnTo>
                  <a:pt x="801941" y="99337"/>
                </a:lnTo>
                <a:lnTo>
                  <a:pt x="801941" y="96769"/>
                </a:lnTo>
                <a:lnTo>
                  <a:pt x="801941" y="95913"/>
                </a:lnTo>
                <a:lnTo>
                  <a:pt x="819061" y="89921"/>
                </a:lnTo>
                <a:lnTo>
                  <a:pt x="839604" y="91633"/>
                </a:lnTo>
                <a:lnTo>
                  <a:pt x="859291" y="92489"/>
                </a:lnTo>
                <a:lnTo>
                  <a:pt x="861861" y="92489"/>
                </a:lnTo>
                <a:lnTo>
                  <a:pt x="883261" y="89065"/>
                </a:lnTo>
                <a:lnTo>
                  <a:pt x="891821" y="83929"/>
                </a:lnTo>
                <a:lnTo>
                  <a:pt x="891821" y="77937"/>
                </a:lnTo>
                <a:lnTo>
                  <a:pt x="903804" y="77937"/>
                </a:lnTo>
                <a:lnTo>
                  <a:pt x="924347" y="73657"/>
                </a:lnTo>
                <a:lnTo>
                  <a:pt x="926061" y="72802"/>
                </a:lnTo>
                <a:lnTo>
                  <a:pt x="944033" y="63385"/>
                </a:lnTo>
                <a:lnTo>
                  <a:pt x="945747" y="62529"/>
                </a:lnTo>
                <a:lnTo>
                  <a:pt x="945747" y="61673"/>
                </a:lnTo>
                <a:lnTo>
                  <a:pt x="945747" y="60817"/>
                </a:lnTo>
                <a:lnTo>
                  <a:pt x="948313" y="53113"/>
                </a:lnTo>
                <a:lnTo>
                  <a:pt x="949170" y="47978"/>
                </a:lnTo>
                <a:lnTo>
                  <a:pt x="950027" y="42842"/>
                </a:lnTo>
                <a:lnTo>
                  <a:pt x="965433" y="29145"/>
                </a:lnTo>
                <a:lnTo>
                  <a:pt x="988547" y="18018"/>
                </a:lnTo>
                <a:lnTo>
                  <a:pt x="991113" y="17162"/>
                </a:lnTo>
                <a:lnTo>
                  <a:pt x="996250" y="18018"/>
                </a:lnTo>
                <a:lnTo>
                  <a:pt x="1017650" y="20585"/>
                </a:lnTo>
                <a:lnTo>
                  <a:pt x="1021073" y="21442"/>
                </a:lnTo>
                <a:lnTo>
                  <a:pt x="1026210" y="23153"/>
                </a:lnTo>
                <a:lnTo>
                  <a:pt x="1029633" y="25722"/>
                </a:lnTo>
                <a:lnTo>
                  <a:pt x="1031347" y="26578"/>
                </a:lnTo>
                <a:lnTo>
                  <a:pt x="1032203" y="27433"/>
                </a:lnTo>
                <a:lnTo>
                  <a:pt x="1033913" y="30002"/>
                </a:lnTo>
                <a:lnTo>
                  <a:pt x="1046753" y="41985"/>
                </a:lnTo>
                <a:lnTo>
                  <a:pt x="1052746" y="45409"/>
                </a:lnTo>
                <a:lnTo>
                  <a:pt x="1061306" y="47122"/>
                </a:lnTo>
                <a:lnTo>
                  <a:pt x="1062163" y="47978"/>
                </a:lnTo>
                <a:lnTo>
                  <a:pt x="1064730" y="53113"/>
                </a:lnTo>
                <a:lnTo>
                  <a:pt x="1067300" y="59962"/>
                </a:lnTo>
                <a:lnTo>
                  <a:pt x="1067300" y="61673"/>
                </a:lnTo>
                <a:lnTo>
                  <a:pt x="1063873" y="68522"/>
                </a:lnTo>
                <a:lnTo>
                  <a:pt x="1063020" y="68522"/>
                </a:lnTo>
                <a:lnTo>
                  <a:pt x="1059593" y="70233"/>
                </a:lnTo>
                <a:lnTo>
                  <a:pt x="1058740" y="71945"/>
                </a:lnTo>
                <a:lnTo>
                  <a:pt x="1054460" y="78793"/>
                </a:lnTo>
                <a:lnTo>
                  <a:pt x="1053603" y="84785"/>
                </a:lnTo>
                <a:lnTo>
                  <a:pt x="1053603" y="89065"/>
                </a:lnTo>
                <a:lnTo>
                  <a:pt x="1053603" y="90777"/>
                </a:lnTo>
                <a:lnTo>
                  <a:pt x="1054460" y="92489"/>
                </a:lnTo>
                <a:lnTo>
                  <a:pt x="1057026" y="94201"/>
                </a:lnTo>
                <a:lnTo>
                  <a:pt x="1060450" y="95057"/>
                </a:lnTo>
                <a:lnTo>
                  <a:pt x="1063020" y="99337"/>
                </a:lnTo>
                <a:lnTo>
                  <a:pt x="1063873" y="101049"/>
                </a:lnTo>
                <a:lnTo>
                  <a:pt x="1065586" y="106185"/>
                </a:lnTo>
                <a:lnTo>
                  <a:pt x="1065586" y="107897"/>
                </a:lnTo>
                <a:lnTo>
                  <a:pt x="1063020" y="122449"/>
                </a:lnTo>
                <a:lnTo>
                  <a:pt x="1063020" y="124161"/>
                </a:lnTo>
                <a:lnTo>
                  <a:pt x="1061306" y="131009"/>
                </a:lnTo>
                <a:lnTo>
                  <a:pt x="1060450" y="132721"/>
                </a:lnTo>
                <a:lnTo>
                  <a:pt x="1059593" y="133577"/>
                </a:lnTo>
                <a:lnTo>
                  <a:pt x="1057026" y="133577"/>
                </a:lnTo>
                <a:lnTo>
                  <a:pt x="1051890" y="153264"/>
                </a:lnTo>
                <a:lnTo>
                  <a:pt x="1045900" y="177233"/>
                </a:lnTo>
                <a:lnTo>
                  <a:pt x="1029633" y="221744"/>
                </a:lnTo>
                <a:lnTo>
                  <a:pt x="1025353" y="231161"/>
                </a:lnTo>
                <a:lnTo>
                  <a:pt x="1019363" y="248281"/>
                </a:lnTo>
                <a:lnTo>
                  <a:pt x="1015083" y="263688"/>
                </a:lnTo>
                <a:lnTo>
                  <a:pt x="1012513" y="270536"/>
                </a:lnTo>
                <a:lnTo>
                  <a:pt x="1005667" y="267112"/>
                </a:lnTo>
                <a:lnTo>
                  <a:pt x="1005667" y="267112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97" name="Forma Livre: Forma 96">
            <a:extLst>
              <a:ext uri="{FF2B5EF4-FFF2-40B4-BE49-F238E27FC236}">
                <a16:creationId xmlns:a16="http://schemas.microsoft.com/office/drawing/2014/main" id="{D2477DAE-97F2-483F-A0FD-5B1A98CD49D9}"/>
              </a:ext>
            </a:extLst>
          </p:cNvPr>
          <p:cNvSpPr/>
          <p:nvPr/>
        </p:nvSpPr>
        <p:spPr>
          <a:xfrm>
            <a:off x="9359137" y="3392294"/>
            <a:ext cx="1824122" cy="1413247"/>
          </a:xfrm>
          <a:custGeom>
            <a:avLst/>
            <a:gdLst>
              <a:gd name="connsiteX0" fmla="*/ 1769212 w 1824122"/>
              <a:gd name="connsiteY0" fmla="*/ 600950 h 1413247"/>
              <a:gd name="connsiteX1" fmla="*/ 1759799 w 1824122"/>
              <a:gd name="connsiteY1" fmla="*/ 595814 h 1413247"/>
              <a:gd name="connsiteX2" fmla="*/ 1748669 w 1824122"/>
              <a:gd name="connsiteY2" fmla="*/ 592390 h 1413247"/>
              <a:gd name="connsiteX3" fmla="*/ 1732406 w 1824122"/>
              <a:gd name="connsiteY3" fmla="*/ 588110 h 1413247"/>
              <a:gd name="connsiteX4" fmla="*/ 1716143 w 1824122"/>
              <a:gd name="connsiteY4" fmla="*/ 588966 h 1413247"/>
              <a:gd name="connsiteX5" fmla="*/ 1715286 w 1824122"/>
              <a:gd name="connsiteY5" fmla="*/ 588966 h 1413247"/>
              <a:gd name="connsiteX6" fmla="*/ 1705869 w 1824122"/>
              <a:gd name="connsiteY6" fmla="*/ 591535 h 1413247"/>
              <a:gd name="connsiteX7" fmla="*/ 1705012 w 1824122"/>
              <a:gd name="connsiteY7" fmla="*/ 591535 h 1413247"/>
              <a:gd name="connsiteX8" fmla="*/ 1703303 w 1824122"/>
              <a:gd name="connsiteY8" fmla="*/ 592390 h 1413247"/>
              <a:gd name="connsiteX9" fmla="*/ 1702446 w 1824122"/>
              <a:gd name="connsiteY9" fmla="*/ 593246 h 1413247"/>
              <a:gd name="connsiteX10" fmla="*/ 1699880 w 1824122"/>
              <a:gd name="connsiteY10" fmla="*/ 595814 h 1413247"/>
              <a:gd name="connsiteX11" fmla="*/ 1697309 w 1824122"/>
              <a:gd name="connsiteY11" fmla="*/ 597526 h 1413247"/>
              <a:gd name="connsiteX12" fmla="*/ 1694743 w 1824122"/>
              <a:gd name="connsiteY12" fmla="*/ 598382 h 1413247"/>
              <a:gd name="connsiteX13" fmla="*/ 1671629 w 1824122"/>
              <a:gd name="connsiteY13" fmla="*/ 600950 h 1413247"/>
              <a:gd name="connsiteX14" fmla="*/ 1657933 w 1824122"/>
              <a:gd name="connsiteY14" fmla="*/ 599238 h 1413247"/>
              <a:gd name="connsiteX15" fmla="*/ 1657080 w 1824122"/>
              <a:gd name="connsiteY15" fmla="*/ 599238 h 1413247"/>
              <a:gd name="connsiteX16" fmla="*/ 1674200 w 1824122"/>
              <a:gd name="connsiteY16" fmla="*/ 619782 h 1413247"/>
              <a:gd name="connsiteX17" fmla="*/ 1675052 w 1824122"/>
              <a:gd name="connsiteY17" fmla="*/ 621494 h 1413247"/>
              <a:gd name="connsiteX18" fmla="*/ 1675052 w 1824122"/>
              <a:gd name="connsiteY18" fmla="*/ 622350 h 1413247"/>
              <a:gd name="connsiteX19" fmla="*/ 1675052 w 1824122"/>
              <a:gd name="connsiteY19" fmla="*/ 624062 h 1413247"/>
              <a:gd name="connsiteX20" fmla="*/ 1675052 w 1824122"/>
              <a:gd name="connsiteY20" fmla="*/ 628342 h 1413247"/>
              <a:gd name="connsiteX21" fmla="*/ 1675052 w 1824122"/>
              <a:gd name="connsiteY21" fmla="*/ 629197 h 1413247"/>
              <a:gd name="connsiteX22" fmla="*/ 1674200 w 1824122"/>
              <a:gd name="connsiteY22" fmla="*/ 630910 h 1413247"/>
              <a:gd name="connsiteX23" fmla="*/ 1673343 w 1824122"/>
              <a:gd name="connsiteY23" fmla="*/ 630910 h 1413247"/>
              <a:gd name="connsiteX24" fmla="*/ 1663069 w 1824122"/>
              <a:gd name="connsiteY24" fmla="*/ 629197 h 1413247"/>
              <a:gd name="connsiteX25" fmla="*/ 1661360 w 1824122"/>
              <a:gd name="connsiteY25" fmla="*/ 628342 h 1413247"/>
              <a:gd name="connsiteX26" fmla="*/ 1657080 w 1824122"/>
              <a:gd name="connsiteY26" fmla="*/ 625774 h 1413247"/>
              <a:gd name="connsiteX27" fmla="*/ 1656223 w 1824122"/>
              <a:gd name="connsiteY27" fmla="*/ 624917 h 1413247"/>
              <a:gd name="connsiteX28" fmla="*/ 1654509 w 1824122"/>
              <a:gd name="connsiteY28" fmla="*/ 623206 h 1413247"/>
              <a:gd name="connsiteX29" fmla="*/ 1654509 w 1824122"/>
              <a:gd name="connsiteY29" fmla="*/ 622350 h 1413247"/>
              <a:gd name="connsiteX30" fmla="*/ 1652800 w 1824122"/>
              <a:gd name="connsiteY30" fmla="*/ 621494 h 1413247"/>
              <a:gd name="connsiteX31" fmla="*/ 1651943 w 1824122"/>
              <a:gd name="connsiteY31" fmla="*/ 621494 h 1413247"/>
              <a:gd name="connsiteX32" fmla="*/ 1651086 w 1824122"/>
              <a:gd name="connsiteY32" fmla="*/ 621494 h 1413247"/>
              <a:gd name="connsiteX33" fmla="*/ 1648520 w 1824122"/>
              <a:gd name="connsiteY33" fmla="*/ 621494 h 1413247"/>
              <a:gd name="connsiteX34" fmla="*/ 1647663 w 1824122"/>
              <a:gd name="connsiteY34" fmla="*/ 621494 h 1413247"/>
              <a:gd name="connsiteX35" fmla="*/ 1625406 w 1824122"/>
              <a:gd name="connsiteY35" fmla="*/ 634334 h 1413247"/>
              <a:gd name="connsiteX36" fmla="*/ 1624550 w 1824122"/>
              <a:gd name="connsiteY36" fmla="*/ 635190 h 1413247"/>
              <a:gd name="connsiteX37" fmla="*/ 1612566 w 1824122"/>
              <a:gd name="connsiteY37" fmla="*/ 652310 h 1413247"/>
              <a:gd name="connsiteX38" fmla="*/ 1612566 w 1824122"/>
              <a:gd name="connsiteY38" fmla="*/ 653166 h 1413247"/>
              <a:gd name="connsiteX39" fmla="*/ 1612566 w 1824122"/>
              <a:gd name="connsiteY39" fmla="*/ 654877 h 1413247"/>
              <a:gd name="connsiteX40" fmla="*/ 1612566 w 1824122"/>
              <a:gd name="connsiteY40" fmla="*/ 655734 h 1413247"/>
              <a:gd name="connsiteX41" fmla="*/ 1615133 w 1824122"/>
              <a:gd name="connsiteY41" fmla="*/ 660870 h 1413247"/>
              <a:gd name="connsiteX42" fmla="*/ 1621126 w 1824122"/>
              <a:gd name="connsiteY42" fmla="*/ 662581 h 1413247"/>
              <a:gd name="connsiteX43" fmla="*/ 1628830 w 1824122"/>
              <a:gd name="connsiteY43" fmla="*/ 667717 h 1413247"/>
              <a:gd name="connsiteX44" fmla="*/ 1632253 w 1824122"/>
              <a:gd name="connsiteY44" fmla="*/ 670286 h 1413247"/>
              <a:gd name="connsiteX45" fmla="*/ 1633966 w 1824122"/>
              <a:gd name="connsiteY45" fmla="*/ 672854 h 1413247"/>
              <a:gd name="connsiteX46" fmla="*/ 1634823 w 1824122"/>
              <a:gd name="connsiteY46" fmla="*/ 675421 h 1413247"/>
              <a:gd name="connsiteX47" fmla="*/ 1634823 w 1824122"/>
              <a:gd name="connsiteY47" fmla="*/ 677990 h 1413247"/>
              <a:gd name="connsiteX48" fmla="*/ 1634823 w 1824122"/>
              <a:gd name="connsiteY48" fmla="*/ 681414 h 1413247"/>
              <a:gd name="connsiteX49" fmla="*/ 1633966 w 1824122"/>
              <a:gd name="connsiteY49" fmla="*/ 692541 h 1413247"/>
              <a:gd name="connsiteX50" fmla="*/ 1633966 w 1824122"/>
              <a:gd name="connsiteY50" fmla="*/ 694254 h 1413247"/>
              <a:gd name="connsiteX51" fmla="*/ 1632253 w 1824122"/>
              <a:gd name="connsiteY51" fmla="*/ 698534 h 1413247"/>
              <a:gd name="connsiteX52" fmla="*/ 1631400 w 1824122"/>
              <a:gd name="connsiteY52" fmla="*/ 701101 h 1413247"/>
              <a:gd name="connsiteX53" fmla="*/ 1630543 w 1824122"/>
              <a:gd name="connsiteY53" fmla="*/ 707094 h 1413247"/>
              <a:gd name="connsiteX54" fmla="*/ 1630543 w 1824122"/>
              <a:gd name="connsiteY54" fmla="*/ 708805 h 1413247"/>
              <a:gd name="connsiteX55" fmla="*/ 1630543 w 1824122"/>
              <a:gd name="connsiteY55" fmla="*/ 710517 h 1413247"/>
              <a:gd name="connsiteX56" fmla="*/ 1631400 w 1824122"/>
              <a:gd name="connsiteY56" fmla="*/ 711374 h 1413247"/>
              <a:gd name="connsiteX57" fmla="*/ 1632253 w 1824122"/>
              <a:gd name="connsiteY57" fmla="*/ 711374 h 1413247"/>
              <a:gd name="connsiteX58" fmla="*/ 1634823 w 1824122"/>
              <a:gd name="connsiteY58" fmla="*/ 711374 h 1413247"/>
              <a:gd name="connsiteX59" fmla="*/ 1639103 w 1824122"/>
              <a:gd name="connsiteY59" fmla="*/ 711374 h 1413247"/>
              <a:gd name="connsiteX60" fmla="*/ 1643383 w 1824122"/>
              <a:gd name="connsiteY60" fmla="*/ 711374 h 1413247"/>
              <a:gd name="connsiteX61" fmla="*/ 1644240 w 1824122"/>
              <a:gd name="connsiteY61" fmla="*/ 712230 h 1413247"/>
              <a:gd name="connsiteX62" fmla="*/ 1645093 w 1824122"/>
              <a:gd name="connsiteY62" fmla="*/ 713085 h 1413247"/>
              <a:gd name="connsiteX63" fmla="*/ 1645949 w 1824122"/>
              <a:gd name="connsiteY63" fmla="*/ 714797 h 1413247"/>
              <a:gd name="connsiteX64" fmla="*/ 1645949 w 1824122"/>
              <a:gd name="connsiteY64" fmla="*/ 715654 h 1413247"/>
              <a:gd name="connsiteX65" fmla="*/ 1646806 w 1824122"/>
              <a:gd name="connsiteY65" fmla="*/ 721645 h 1413247"/>
              <a:gd name="connsiteX66" fmla="*/ 1647663 w 1824122"/>
              <a:gd name="connsiteY66" fmla="*/ 726781 h 1413247"/>
              <a:gd name="connsiteX67" fmla="*/ 1647663 w 1824122"/>
              <a:gd name="connsiteY67" fmla="*/ 730205 h 1413247"/>
              <a:gd name="connsiteX68" fmla="*/ 1647663 w 1824122"/>
              <a:gd name="connsiteY68" fmla="*/ 731061 h 1413247"/>
              <a:gd name="connsiteX69" fmla="*/ 1647663 w 1824122"/>
              <a:gd name="connsiteY69" fmla="*/ 731917 h 1413247"/>
              <a:gd name="connsiteX70" fmla="*/ 1645949 w 1824122"/>
              <a:gd name="connsiteY70" fmla="*/ 734485 h 1413247"/>
              <a:gd name="connsiteX71" fmla="*/ 1644240 w 1824122"/>
              <a:gd name="connsiteY71" fmla="*/ 736197 h 1413247"/>
              <a:gd name="connsiteX72" fmla="*/ 1643383 w 1824122"/>
              <a:gd name="connsiteY72" fmla="*/ 737054 h 1413247"/>
              <a:gd name="connsiteX73" fmla="*/ 1639103 w 1824122"/>
              <a:gd name="connsiteY73" fmla="*/ 738765 h 1413247"/>
              <a:gd name="connsiteX74" fmla="*/ 1637390 w 1824122"/>
              <a:gd name="connsiteY74" fmla="*/ 739621 h 1413247"/>
              <a:gd name="connsiteX75" fmla="*/ 1633966 w 1824122"/>
              <a:gd name="connsiteY75" fmla="*/ 739621 h 1413247"/>
              <a:gd name="connsiteX76" fmla="*/ 1623693 w 1824122"/>
              <a:gd name="connsiteY76" fmla="*/ 739621 h 1413247"/>
              <a:gd name="connsiteX77" fmla="*/ 1616846 w 1824122"/>
              <a:gd name="connsiteY77" fmla="*/ 737054 h 1413247"/>
              <a:gd name="connsiteX78" fmla="*/ 1615990 w 1824122"/>
              <a:gd name="connsiteY78" fmla="*/ 736197 h 1413247"/>
              <a:gd name="connsiteX79" fmla="*/ 1613423 w 1824122"/>
              <a:gd name="connsiteY79" fmla="*/ 736197 h 1413247"/>
              <a:gd name="connsiteX80" fmla="*/ 1605720 w 1824122"/>
              <a:gd name="connsiteY80" fmla="*/ 736197 h 1413247"/>
              <a:gd name="connsiteX81" fmla="*/ 1601440 w 1824122"/>
              <a:gd name="connsiteY81" fmla="*/ 736197 h 1413247"/>
              <a:gd name="connsiteX82" fmla="*/ 1599727 w 1824122"/>
              <a:gd name="connsiteY82" fmla="*/ 737054 h 1413247"/>
              <a:gd name="connsiteX83" fmla="*/ 1598870 w 1824122"/>
              <a:gd name="connsiteY83" fmla="*/ 737054 h 1413247"/>
              <a:gd name="connsiteX84" fmla="*/ 1597160 w 1824122"/>
              <a:gd name="connsiteY84" fmla="*/ 737909 h 1413247"/>
              <a:gd name="connsiteX85" fmla="*/ 1595447 w 1824122"/>
              <a:gd name="connsiteY85" fmla="*/ 739621 h 1413247"/>
              <a:gd name="connsiteX86" fmla="*/ 1595447 w 1824122"/>
              <a:gd name="connsiteY86" fmla="*/ 740477 h 1413247"/>
              <a:gd name="connsiteX87" fmla="*/ 1594590 w 1824122"/>
              <a:gd name="connsiteY87" fmla="*/ 742189 h 1413247"/>
              <a:gd name="connsiteX88" fmla="*/ 1594590 w 1824122"/>
              <a:gd name="connsiteY88" fmla="*/ 743045 h 1413247"/>
              <a:gd name="connsiteX89" fmla="*/ 1594590 w 1824122"/>
              <a:gd name="connsiteY89" fmla="*/ 743901 h 1413247"/>
              <a:gd name="connsiteX90" fmla="*/ 1599727 w 1824122"/>
              <a:gd name="connsiteY90" fmla="*/ 749037 h 1413247"/>
              <a:gd name="connsiteX91" fmla="*/ 1600583 w 1824122"/>
              <a:gd name="connsiteY91" fmla="*/ 749894 h 1413247"/>
              <a:gd name="connsiteX92" fmla="*/ 1606573 w 1824122"/>
              <a:gd name="connsiteY92" fmla="*/ 752461 h 1413247"/>
              <a:gd name="connsiteX93" fmla="*/ 1607430 w 1824122"/>
              <a:gd name="connsiteY93" fmla="*/ 752461 h 1413247"/>
              <a:gd name="connsiteX94" fmla="*/ 1608287 w 1824122"/>
              <a:gd name="connsiteY94" fmla="*/ 751605 h 1413247"/>
              <a:gd name="connsiteX95" fmla="*/ 1608287 w 1824122"/>
              <a:gd name="connsiteY95" fmla="*/ 750749 h 1413247"/>
              <a:gd name="connsiteX96" fmla="*/ 1610000 w 1824122"/>
              <a:gd name="connsiteY96" fmla="*/ 749894 h 1413247"/>
              <a:gd name="connsiteX97" fmla="*/ 1612566 w 1824122"/>
              <a:gd name="connsiteY97" fmla="*/ 749037 h 1413247"/>
              <a:gd name="connsiteX98" fmla="*/ 1613423 w 1824122"/>
              <a:gd name="connsiteY98" fmla="*/ 749037 h 1413247"/>
              <a:gd name="connsiteX99" fmla="*/ 1616846 w 1824122"/>
              <a:gd name="connsiteY99" fmla="*/ 749037 h 1413247"/>
              <a:gd name="connsiteX100" fmla="*/ 1618560 w 1824122"/>
              <a:gd name="connsiteY100" fmla="*/ 749894 h 1413247"/>
              <a:gd name="connsiteX101" fmla="*/ 1619413 w 1824122"/>
              <a:gd name="connsiteY101" fmla="*/ 750749 h 1413247"/>
              <a:gd name="connsiteX102" fmla="*/ 1630543 w 1824122"/>
              <a:gd name="connsiteY102" fmla="*/ 762734 h 1413247"/>
              <a:gd name="connsiteX103" fmla="*/ 1643383 w 1824122"/>
              <a:gd name="connsiteY103" fmla="*/ 790125 h 1413247"/>
              <a:gd name="connsiteX104" fmla="*/ 1643383 w 1824122"/>
              <a:gd name="connsiteY104" fmla="*/ 790981 h 1413247"/>
              <a:gd name="connsiteX105" fmla="*/ 1643383 w 1824122"/>
              <a:gd name="connsiteY105" fmla="*/ 792693 h 1413247"/>
              <a:gd name="connsiteX106" fmla="*/ 1644240 w 1824122"/>
              <a:gd name="connsiteY106" fmla="*/ 795261 h 1413247"/>
              <a:gd name="connsiteX107" fmla="*/ 1645949 w 1824122"/>
              <a:gd name="connsiteY107" fmla="*/ 813236 h 1413247"/>
              <a:gd name="connsiteX108" fmla="*/ 1645949 w 1824122"/>
              <a:gd name="connsiteY108" fmla="*/ 815805 h 1413247"/>
              <a:gd name="connsiteX109" fmla="*/ 1645093 w 1824122"/>
              <a:gd name="connsiteY109" fmla="*/ 826076 h 1413247"/>
              <a:gd name="connsiteX110" fmla="*/ 1640813 w 1824122"/>
              <a:gd name="connsiteY110" fmla="*/ 843196 h 1413247"/>
              <a:gd name="connsiteX111" fmla="*/ 1639960 w 1824122"/>
              <a:gd name="connsiteY111" fmla="*/ 844909 h 1413247"/>
              <a:gd name="connsiteX112" fmla="*/ 1638246 w 1824122"/>
              <a:gd name="connsiteY112" fmla="*/ 847476 h 1413247"/>
              <a:gd name="connsiteX113" fmla="*/ 1637390 w 1824122"/>
              <a:gd name="connsiteY113" fmla="*/ 849189 h 1413247"/>
              <a:gd name="connsiteX114" fmla="*/ 1621983 w 1824122"/>
              <a:gd name="connsiteY114" fmla="*/ 865453 h 1413247"/>
              <a:gd name="connsiteX115" fmla="*/ 1615990 w 1824122"/>
              <a:gd name="connsiteY115" fmla="*/ 870589 h 1413247"/>
              <a:gd name="connsiteX116" fmla="*/ 1612566 w 1824122"/>
              <a:gd name="connsiteY116" fmla="*/ 872300 h 1413247"/>
              <a:gd name="connsiteX117" fmla="*/ 1609143 w 1824122"/>
              <a:gd name="connsiteY117" fmla="*/ 874869 h 1413247"/>
              <a:gd name="connsiteX118" fmla="*/ 1608287 w 1824122"/>
              <a:gd name="connsiteY118" fmla="*/ 875725 h 1413247"/>
              <a:gd name="connsiteX119" fmla="*/ 1606573 w 1824122"/>
              <a:gd name="connsiteY119" fmla="*/ 878293 h 1413247"/>
              <a:gd name="connsiteX120" fmla="*/ 1605720 w 1824122"/>
              <a:gd name="connsiteY120" fmla="*/ 880860 h 1413247"/>
              <a:gd name="connsiteX121" fmla="*/ 1603150 w 1824122"/>
              <a:gd name="connsiteY121" fmla="*/ 895413 h 1413247"/>
              <a:gd name="connsiteX122" fmla="*/ 1603150 w 1824122"/>
              <a:gd name="connsiteY122" fmla="*/ 896269 h 1413247"/>
              <a:gd name="connsiteX123" fmla="*/ 1603150 w 1824122"/>
              <a:gd name="connsiteY123" fmla="*/ 897124 h 1413247"/>
              <a:gd name="connsiteX124" fmla="*/ 1593733 w 1824122"/>
              <a:gd name="connsiteY124" fmla="*/ 919380 h 1413247"/>
              <a:gd name="connsiteX125" fmla="*/ 1582607 w 1824122"/>
              <a:gd name="connsiteY125" fmla="*/ 932220 h 1413247"/>
              <a:gd name="connsiteX126" fmla="*/ 1581750 w 1824122"/>
              <a:gd name="connsiteY126" fmla="*/ 936500 h 1413247"/>
              <a:gd name="connsiteX127" fmla="*/ 1577470 w 1824122"/>
              <a:gd name="connsiteY127" fmla="*/ 953620 h 1413247"/>
              <a:gd name="connsiteX128" fmla="*/ 1576613 w 1824122"/>
              <a:gd name="connsiteY128" fmla="*/ 956188 h 1413247"/>
              <a:gd name="connsiteX129" fmla="*/ 1575760 w 1824122"/>
              <a:gd name="connsiteY129" fmla="*/ 957900 h 1413247"/>
              <a:gd name="connsiteX130" fmla="*/ 1573190 w 1824122"/>
              <a:gd name="connsiteY130" fmla="*/ 963892 h 1413247"/>
              <a:gd name="connsiteX131" fmla="*/ 1573190 w 1824122"/>
              <a:gd name="connsiteY131" fmla="*/ 964748 h 1413247"/>
              <a:gd name="connsiteX132" fmla="*/ 1573190 w 1824122"/>
              <a:gd name="connsiteY132" fmla="*/ 965604 h 1413247"/>
              <a:gd name="connsiteX133" fmla="*/ 1572333 w 1824122"/>
              <a:gd name="connsiteY133" fmla="*/ 966460 h 1413247"/>
              <a:gd name="connsiteX134" fmla="*/ 1568053 w 1824122"/>
              <a:gd name="connsiteY134" fmla="*/ 969028 h 1413247"/>
              <a:gd name="connsiteX135" fmla="*/ 1568053 w 1824122"/>
              <a:gd name="connsiteY135" fmla="*/ 969028 h 1413247"/>
              <a:gd name="connsiteX136" fmla="*/ 1553504 w 1824122"/>
              <a:gd name="connsiteY136" fmla="*/ 969028 h 1413247"/>
              <a:gd name="connsiteX137" fmla="*/ 1529533 w 1824122"/>
              <a:gd name="connsiteY137" fmla="*/ 968172 h 1413247"/>
              <a:gd name="connsiteX138" fmla="*/ 1514984 w 1824122"/>
              <a:gd name="connsiteY138" fmla="*/ 968172 h 1413247"/>
              <a:gd name="connsiteX139" fmla="*/ 1513270 w 1824122"/>
              <a:gd name="connsiteY139" fmla="*/ 969884 h 1413247"/>
              <a:gd name="connsiteX140" fmla="*/ 1497007 w 1824122"/>
              <a:gd name="connsiteY140" fmla="*/ 988715 h 1413247"/>
              <a:gd name="connsiteX141" fmla="*/ 1495293 w 1824122"/>
              <a:gd name="connsiteY141" fmla="*/ 990428 h 1413247"/>
              <a:gd name="connsiteX142" fmla="*/ 1494441 w 1824122"/>
              <a:gd name="connsiteY142" fmla="*/ 992140 h 1413247"/>
              <a:gd name="connsiteX143" fmla="*/ 1494441 w 1824122"/>
              <a:gd name="connsiteY143" fmla="*/ 992995 h 1413247"/>
              <a:gd name="connsiteX144" fmla="*/ 1494441 w 1824122"/>
              <a:gd name="connsiteY144" fmla="*/ 993852 h 1413247"/>
              <a:gd name="connsiteX145" fmla="*/ 1494441 w 1824122"/>
              <a:gd name="connsiteY145" fmla="*/ 995564 h 1413247"/>
              <a:gd name="connsiteX146" fmla="*/ 1497007 w 1824122"/>
              <a:gd name="connsiteY146" fmla="*/ 1000700 h 1413247"/>
              <a:gd name="connsiteX147" fmla="*/ 1500430 w 1824122"/>
              <a:gd name="connsiteY147" fmla="*/ 1023812 h 1413247"/>
              <a:gd name="connsiteX148" fmla="*/ 1495293 w 1824122"/>
              <a:gd name="connsiteY148" fmla="*/ 1035795 h 1413247"/>
              <a:gd name="connsiteX149" fmla="*/ 1494441 w 1824122"/>
              <a:gd name="connsiteY149" fmla="*/ 1037508 h 1413247"/>
              <a:gd name="connsiteX150" fmla="*/ 1490161 w 1824122"/>
              <a:gd name="connsiteY150" fmla="*/ 1058908 h 1413247"/>
              <a:gd name="connsiteX151" fmla="*/ 1490161 w 1824122"/>
              <a:gd name="connsiteY151" fmla="*/ 1059764 h 1413247"/>
              <a:gd name="connsiteX152" fmla="*/ 1492727 w 1824122"/>
              <a:gd name="connsiteY152" fmla="*/ 1060619 h 1413247"/>
              <a:gd name="connsiteX153" fmla="*/ 1467047 w 1824122"/>
              <a:gd name="connsiteY153" fmla="*/ 1083732 h 1413247"/>
              <a:gd name="connsiteX154" fmla="*/ 1466190 w 1824122"/>
              <a:gd name="connsiteY154" fmla="*/ 1083732 h 1413247"/>
              <a:gd name="connsiteX155" fmla="*/ 1459344 w 1824122"/>
              <a:gd name="connsiteY155" fmla="*/ 1085443 h 1413247"/>
              <a:gd name="connsiteX156" fmla="*/ 1453351 w 1824122"/>
              <a:gd name="connsiteY156" fmla="*/ 1087155 h 1413247"/>
              <a:gd name="connsiteX157" fmla="*/ 1448214 w 1824122"/>
              <a:gd name="connsiteY157" fmla="*/ 1090579 h 1413247"/>
              <a:gd name="connsiteX158" fmla="*/ 1447361 w 1824122"/>
              <a:gd name="connsiteY158" fmla="*/ 1091435 h 1413247"/>
              <a:gd name="connsiteX159" fmla="*/ 1447361 w 1824122"/>
              <a:gd name="connsiteY159" fmla="*/ 1092292 h 1413247"/>
              <a:gd name="connsiteX160" fmla="*/ 1447361 w 1824122"/>
              <a:gd name="connsiteY160" fmla="*/ 1093148 h 1413247"/>
              <a:gd name="connsiteX161" fmla="*/ 1448214 w 1824122"/>
              <a:gd name="connsiteY161" fmla="*/ 1094859 h 1413247"/>
              <a:gd name="connsiteX162" fmla="*/ 1449071 w 1824122"/>
              <a:gd name="connsiteY162" fmla="*/ 1096572 h 1413247"/>
              <a:gd name="connsiteX163" fmla="*/ 1449927 w 1824122"/>
              <a:gd name="connsiteY163" fmla="*/ 1097428 h 1413247"/>
              <a:gd name="connsiteX164" fmla="*/ 1451641 w 1824122"/>
              <a:gd name="connsiteY164" fmla="*/ 1098283 h 1413247"/>
              <a:gd name="connsiteX165" fmla="*/ 1452494 w 1824122"/>
              <a:gd name="connsiteY165" fmla="*/ 1098283 h 1413247"/>
              <a:gd name="connsiteX166" fmla="*/ 1455064 w 1824122"/>
              <a:gd name="connsiteY166" fmla="*/ 1098283 h 1413247"/>
              <a:gd name="connsiteX167" fmla="*/ 1455921 w 1824122"/>
              <a:gd name="connsiteY167" fmla="*/ 1098283 h 1413247"/>
              <a:gd name="connsiteX168" fmla="*/ 1456774 w 1824122"/>
              <a:gd name="connsiteY168" fmla="*/ 1099139 h 1413247"/>
              <a:gd name="connsiteX169" fmla="*/ 1456774 w 1824122"/>
              <a:gd name="connsiteY169" fmla="*/ 1099995 h 1413247"/>
              <a:gd name="connsiteX170" fmla="*/ 1456774 w 1824122"/>
              <a:gd name="connsiteY170" fmla="*/ 1101708 h 1413247"/>
              <a:gd name="connsiteX171" fmla="*/ 1443081 w 1824122"/>
              <a:gd name="connsiteY171" fmla="*/ 1135092 h 1413247"/>
              <a:gd name="connsiteX172" fmla="*/ 1432807 w 1824122"/>
              <a:gd name="connsiteY172" fmla="*/ 1159059 h 1413247"/>
              <a:gd name="connsiteX173" fmla="*/ 1414831 w 1824122"/>
              <a:gd name="connsiteY173" fmla="*/ 1191587 h 1413247"/>
              <a:gd name="connsiteX174" fmla="*/ 1413121 w 1824122"/>
              <a:gd name="connsiteY174" fmla="*/ 1195867 h 1413247"/>
              <a:gd name="connsiteX175" fmla="*/ 1412264 w 1824122"/>
              <a:gd name="connsiteY175" fmla="*/ 1202714 h 1413247"/>
              <a:gd name="connsiteX176" fmla="*/ 1412264 w 1824122"/>
              <a:gd name="connsiteY176" fmla="*/ 1203571 h 1413247"/>
              <a:gd name="connsiteX177" fmla="*/ 1417401 w 1824122"/>
              <a:gd name="connsiteY177" fmla="*/ 1205283 h 1413247"/>
              <a:gd name="connsiteX178" fmla="*/ 1422534 w 1824122"/>
              <a:gd name="connsiteY178" fmla="*/ 1203571 h 1413247"/>
              <a:gd name="connsiteX179" fmla="*/ 1423391 w 1824122"/>
              <a:gd name="connsiteY179" fmla="*/ 1203571 h 1413247"/>
              <a:gd name="connsiteX180" fmla="*/ 1424248 w 1824122"/>
              <a:gd name="connsiteY180" fmla="*/ 1203571 h 1413247"/>
              <a:gd name="connsiteX181" fmla="*/ 1425961 w 1824122"/>
              <a:gd name="connsiteY181" fmla="*/ 1204427 h 1413247"/>
              <a:gd name="connsiteX182" fmla="*/ 1427671 w 1824122"/>
              <a:gd name="connsiteY182" fmla="*/ 1205283 h 1413247"/>
              <a:gd name="connsiteX183" fmla="*/ 1428528 w 1824122"/>
              <a:gd name="connsiteY183" fmla="*/ 1206139 h 1413247"/>
              <a:gd name="connsiteX184" fmla="*/ 1429384 w 1824122"/>
              <a:gd name="connsiteY184" fmla="*/ 1209563 h 1413247"/>
              <a:gd name="connsiteX185" fmla="*/ 1429384 w 1824122"/>
              <a:gd name="connsiteY185" fmla="*/ 1210418 h 1413247"/>
              <a:gd name="connsiteX186" fmla="*/ 1429384 w 1824122"/>
              <a:gd name="connsiteY186" fmla="*/ 1211274 h 1413247"/>
              <a:gd name="connsiteX187" fmla="*/ 1428528 w 1824122"/>
              <a:gd name="connsiteY187" fmla="*/ 1212987 h 1413247"/>
              <a:gd name="connsiteX188" fmla="*/ 1428528 w 1824122"/>
              <a:gd name="connsiteY188" fmla="*/ 1213843 h 1413247"/>
              <a:gd name="connsiteX189" fmla="*/ 1426814 w 1824122"/>
              <a:gd name="connsiteY189" fmla="*/ 1216411 h 1413247"/>
              <a:gd name="connsiteX190" fmla="*/ 1426814 w 1824122"/>
              <a:gd name="connsiteY190" fmla="*/ 1217267 h 1413247"/>
              <a:gd name="connsiteX191" fmla="*/ 1425961 w 1824122"/>
              <a:gd name="connsiteY191" fmla="*/ 1218123 h 1413247"/>
              <a:gd name="connsiteX192" fmla="*/ 1420824 w 1824122"/>
              <a:gd name="connsiteY192" fmla="*/ 1220691 h 1413247"/>
              <a:gd name="connsiteX193" fmla="*/ 1418254 w 1824122"/>
              <a:gd name="connsiteY193" fmla="*/ 1221547 h 1413247"/>
              <a:gd name="connsiteX194" fmla="*/ 1409694 w 1824122"/>
              <a:gd name="connsiteY194" fmla="*/ 1224114 h 1413247"/>
              <a:gd name="connsiteX195" fmla="*/ 1401991 w 1824122"/>
              <a:gd name="connsiteY195" fmla="*/ 1226683 h 1413247"/>
              <a:gd name="connsiteX196" fmla="*/ 1401134 w 1824122"/>
              <a:gd name="connsiteY196" fmla="*/ 1226683 h 1413247"/>
              <a:gd name="connsiteX197" fmla="*/ 1370322 w 1824122"/>
              <a:gd name="connsiteY197" fmla="*/ 1240378 h 1413247"/>
              <a:gd name="connsiteX198" fmla="*/ 1353202 w 1824122"/>
              <a:gd name="connsiteY198" fmla="*/ 1248082 h 1413247"/>
              <a:gd name="connsiteX199" fmla="*/ 1324094 w 1824122"/>
              <a:gd name="connsiteY199" fmla="*/ 1260922 h 1413247"/>
              <a:gd name="connsiteX200" fmla="*/ 1301842 w 1824122"/>
              <a:gd name="connsiteY200" fmla="*/ 1270338 h 1413247"/>
              <a:gd name="connsiteX201" fmla="*/ 1287288 w 1824122"/>
              <a:gd name="connsiteY201" fmla="*/ 1272907 h 1413247"/>
              <a:gd name="connsiteX202" fmla="*/ 1288145 w 1824122"/>
              <a:gd name="connsiteY202" fmla="*/ 1271194 h 1413247"/>
              <a:gd name="connsiteX203" fmla="*/ 1288145 w 1824122"/>
              <a:gd name="connsiteY203" fmla="*/ 1268627 h 1413247"/>
              <a:gd name="connsiteX204" fmla="*/ 1288145 w 1824122"/>
              <a:gd name="connsiteY204" fmla="*/ 1266914 h 1413247"/>
              <a:gd name="connsiteX205" fmla="*/ 1287288 w 1824122"/>
              <a:gd name="connsiteY205" fmla="*/ 1266058 h 1413247"/>
              <a:gd name="connsiteX206" fmla="*/ 1286431 w 1824122"/>
              <a:gd name="connsiteY206" fmla="*/ 1266058 h 1413247"/>
              <a:gd name="connsiteX207" fmla="*/ 1282151 w 1824122"/>
              <a:gd name="connsiteY207" fmla="*/ 1265202 h 1413247"/>
              <a:gd name="connsiteX208" fmla="*/ 1268455 w 1824122"/>
              <a:gd name="connsiteY208" fmla="*/ 1263491 h 1413247"/>
              <a:gd name="connsiteX209" fmla="*/ 1256472 w 1824122"/>
              <a:gd name="connsiteY209" fmla="*/ 1262634 h 1413247"/>
              <a:gd name="connsiteX210" fmla="*/ 1252192 w 1824122"/>
              <a:gd name="connsiteY210" fmla="*/ 1262634 h 1413247"/>
              <a:gd name="connsiteX211" fmla="*/ 1249625 w 1824122"/>
              <a:gd name="connsiteY211" fmla="*/ 1263491 h 1413247"/>
              <a:gd name="connsiteX212" fmla="*/ 1241065 w 1824122"/>
              <a:gd name="connsiteY212" fmla="*/ 1268627 h 1413247"/>
              <a:gd name="connsiteX213" fmla="*/ 1234215 w 1824122"/>
              <a:gd name="connsiteY213" fmla="*/ 1272907 h 1413247"/>
              <a:gd name="connsiteX214" fmla="*/ 1233362 w 1824122"/>
              <a:gd name="connsiteY214" fmla="*/ 1272907 h 1413247"/>
              <a:gd name="connsiteX215" fmla="*/ 1220522 w 1824122"/>
              <a:gd name="connsiteY215" fmla="*/ 1274618 h 1413247"/>
              <a:gd name="connsiteX216" fmla="*/ 1187992 w 1824122"/>
              <a:gd name="connsiteY216" fmla="*/ 1275474 h 1413247"/>
              <a:gd name="connsiteX217" fmla="*/ 1187135 w 1824122"/>
              <a:gd name="connsiteY217" fmla="*/ 1275474 h 1413247"/>
              <a:gd name="connsiteX218" fmla="*/ 1186283 w 1824122"/>
              <a:gd name="connsiteY218" fmla="*/ 1274618 h 1413247"/>
              <a:gd name="connsiteX219" fmla="*/ 1184569 w 1824122"/>
              <a:gd name="connsiteY219" fmla="*/ 1272051 h 1413247"/>
              <a:gd name="connsiteX220" fmla="*/ 1183712 w 1824122"/>
              <a:gd name="connsiteY220" fmla="*/ 1271194 h 1413247"/>
              <a:gd name="connsiteX221" fmla="*/ 1182855 w 1824122"/>
              <a:gd name="connsiteY221" fmla="*/ 1271194 h 1413247"/>
              <a:gd name="connsiteX222" fmla="*/ 1182003 w 1824122"/>
              <a:gd name="connsiteY222" fmla="*/ 1271194 h 1413247"/>
              <a:gd name="connsiteX223" fmla="*/ 1177723 w 1824122"/>
              <a:gd name="connsiteY223" fmla="*/ 1272051 h 1413247"/>
              <a:gd name="connsiteX224" fmla="*/ 1168306 w 1824122"/>
              <a:gd name="connsiteY224" fmla="*/ 1275474 h 1413247"/>
              <a:gd name="connsiteX225" fmla="*/ 1134923 w 1824122"/>
              <a:gd name="connsiteY225" fmla="*/ 1289171 h 1413247"/>
              <a:gd name="connsiteX226" fmla="*/ 1127216 w 1824122"/>
              <a:gd name="connsiteY226" fmla="*/ 1294306 h 1413247"/>
              <a:gd name="connsiteX227" fmla="*/ 1125506 w 1824122"/>
              <a:gd name="connsiteY227" fmla="*/ 1295162 h 1413247"/>
              <a:gd name="connsiteX228" fmla="*/ 1122936 w 1824122"/>
              <a:gd name="connsiteY228" fmla="*/ 1296874 h 1413247"/>
              <a:gd name="connsiteX229" fmla="*/ 1122083 w 1824122"/>
              <a:gd name="connsiteY229" fmla="*/ 1297731 h 1413247"/>
              <a:gd name="connsiteX230" fmla="*/ 1105816 w 1824122"/>
              <a:gd name="connsiteY230" fmla="*/ 1305434 h 1413247"/>
              <a:gd name="connsiteX231" fmla="*/ 1103249 w 1824122"/>
              <a:gd name="connsiteY231" fmla="*/ 1305434 h 1413247"/>
              <a:gd name="connsiteX232" fmla="*/ 1101536 w 1824122"/>
              <a:gd name="connsiteY232" fmla="*/ 1304578 h 1413247"/>
              <a:gd name="connsiteX233" fmla="*/ 1100683 w 1824122"/>
              <a:gd name="connsiteY233" fmla="*/ 1303722 h 1413247"/>
              <a:gd name="connsiteX234" fmla="*/ 1099826 w 1824122"/>
              <a:gd name="connsiteY234" fmla="*/ 1302866 h 1413247"/>
              <a:gd name="connsiteX235" fmla="*/ 1098113 w 1824122"/>
              <a:gd name="connsiteY235" fmla="*/ 1302011 h 1413247"/>
              <a:gd name="connsiteX236" fmla="*/ 1097256 w 1824122"/>
              <a:gd name="connsiteY236" fmla="*/ 1302011 h 1413247"/>
              <a:gd name="connsiteX237" fmla="*/ 1074146 w 1824122"/>
              <a:gd name="connsiteY237" fmla="*/ 1303722 h 1413247"/>
              <a:gd name="connsiteX238" fmla="*/ 1072433 w 1824122"/>
              <a:gd name="connsiteY238" fmla="*/ 1304578 h 1413247"/>
              <a:gd name="connsiteX239" fmla="*/ 1071576 w 1824122"/>
              <a:gd name="connsiteY239" fmla="*/ 1305434 h 1413247"/>
              <a:gd name="connsiteX240" fmla="*/ 1069866 w 1824122"/>
              <a:gd name="connsiteY240" fmla="*/ 1306291 h 1413247"/>
              <a:gd name="connsiteX241" fmla="*/ 1041616 w 1824122"/>
              <a:gd name="connsiteY241" fmla="*/ 1318274 h 1413247"/>
              <a:gd name="connsiteX242" fmla="*/ 1025353 w 1824122"/>
              <a:gd name="connsiteY242" fmla="*/ 1322554 h 1413247"/>
              <a:gd name="connsiteX243" fmla="*/ 1021073 w 1824122"/>
              <a:gd name="connsiteY243" fmla="*/ 1324266 h 1413247"/>
              <a:gd name="connsiteX244" fmla="*/ 1016793 w 1824122"/>
              <a:gd name="connsiteY244" fmla="*/ 1325978 h 1413247"/>
              <a:gd name="connsiteX245" fmla="*/ 1012513 w 1824122"/>
              <a:gd name="connsiteY245" fmla="*/ 1328546 h 1413247"/>
              <a:gd name="connsiteX246" fmla="*/ 1009947 w 1824122"/>
              <a:gd name="connsiteY246" fmla="*/ 1330258 h 1413247"/>
              <a:gd name="connsiteX247" fmla="*/ 1009090 w 1824122"/>
              <a:gd name="connsiteY247" fmla="*/ 1331114 h 1413247"/>
              <a:gd name="connsiteX248" fmla="*/ 1003953 w 1824122"/>
              <a:gd name="connsiteY248" fmla="*/ 1335394 h 1413247"/>
              <a:gd name="connsiteX249" fmla="*/ 1000530 w 1824122"/>
              <a:gd name="connsiteY249" fmla="*/ 1337106 h 1413247"/>
              <a:gd name="connsiteX250" fmla="*/ 997107 w 1824122"/>
              <a:gd name="connsiteY250" fmla="*/ 1338818 h 1413247"/>
              <a:gd name="connsiteX251" fmla="*/ 995393 w 1824122"/>
              <a:gd name="connsiteY251" fmla="*/ 1339674 h 1413247"/>
              <a:gd name="connsiteX252" fmla="*/ 992827 w 1824122"/>
              <a:gd name="connsiteY252" fmla="*/ 1339674 h 1413247"/>
              <a:gd name="connsiteX253" fmla="*/ 989404 w 1824122"/>
              <a:gd name="connsiteY253" fmla="*/ 1338818 h 1413247"/>
              <a:gd name="connsiteX254" fmla="*/ 986833 w 1824122"/>
              <a:gd name="connsiteY254" fmla="*/ 1338818 h 1413247"/>
              <a:gd name="connsiteX255" fmla="*/ 984267 w 1824122"/>
              <a:gd name="connsiteY255" fmla="*/ 1338818 h 1413247"/>
              <a:gd name="connsiteX256" fmla="*/ 972284 w 1824122"/>
              <a:gd name="connsiteY256" fmla="*/ 1341386 h 1413247"/>
              <a:gd name="connsiteX257" fmla="*/ 971427 w 1824122"/>
              <a:gd name="connsiteY257" fmla="*/ 1341386 h 1413247"/>
              <a:gd name="connsiteX258" fmla="*/ 962867 w 1824122"/>
              <a:gd name="connsiteY258" fmla="*/ 1344810 h 1413247"/>
              <a:gd name="connsiteX259" fmla="*/ 960296 w 1824122"/>
              <a:gd name="connsiteY259" fmla="*/ 1346522 h 1413247"/>
              <a:gd name="connsiteX260" fmla="*/ 951736 w 1824122"/>
              <a:gd name="connsiteY260" fmla="*/ 1350802 h 1413247"/>
              <a:gd name="connsiteX261" fmla="*/ 950027 w 1824122"/>
              <a:gd name="connsiteY261" fmla="*/ 1351658 h 1413247"/>
              <a:gd name="connsiteX262" fmla="*/ 942324 w 1824122"/>
              <a:gd name="connsiteY262" fmla="*/ 1358506 h 1413247"/>
              <a:gd name="connsiteX263" fmla="*/ 938897 w 1824122"/>
              <a:gd name="connsiteY263" fmla="*/ 1362786 h 1413247"/>
              <a:gd name="connsiteX264" fmla="*/ 938897 w 1824122"/>
              <a:gd name="connsiteY264" fmla="*/ 1363642 h 1413247"/>
              <a:gd name="connsiteX265" fmla="*/ 938044 w 1824122"/>
              <a:gd name="connsiteY265" fmla="*/ 1364498 h 1413247"/>
              <a:gd name="connsiteX266" fmla="*/ 936330 w 1824122"/>
              <a:gd name="connsiteY266" fmla="*/ 1365353 h 1413247"/>
              <a:gd name="connsiteX267" fmla="*/ 919210 w 1824122"/>
              <a:gd name="connsiteY267" fmla="*/ 1370490 h 1413247"/>
              <a:gd name="connsiteX268" fmla="*/ 894387 w 1824122"/>
              <a:gd name="connsiteY268" fmla="*/ 1373058 h 1413247"/>
              <a:gd name="connsiteX269" fmla="*/ 872131 w 1824122"/>
              <a:gd name="connsiteY269" fmla="*/ 1373058 h 1413247"/>
              <a:gd name="connsiteX270" fmla="*/ 869564 w 1824122"/>
              <a:gd name="connsiteY270" fmla="*/ 1373058 h 1413247"/>
              <a:gd name="connsiteX271" fmla="*/ 868707 w 1824122"/>
              <a:gd name="connsiteY271" fmla="*/ 1373058 h 1413247"/>
              <a:gd name="connsiteX272" fmla="*/ 867851 w 1824122"/>
              <a:gd name="connsiteY272" fmla="*/ 1372202 h 1413247"/>
              <a:gd name="connsiteX273" fmla="*/ 867851 w 1824122"/>
              <a:gd name="connsiteY273" fmla="*/ 1371346 h 1413247"/>
              <a:gd name="connsiteX274" fmla="*/ 867851 w 1824122"/>
              <a:gd name="connsiteY274" fmla="*/ 1370490 h 1413247"/>
              <a:gd name="connsiteX275" fmla="*/ 867851 w 1824122"/>
              <a:gd name="connsiteY275" fmla="*/ 1369633 h 1413247"/>
              <a:gd name="connsiteX276" fmla="*/ 868707 w 1824122"/>
              <a:gd name="connsiteY276" fmla="*/ 1367922 h 1413247"/>
              <a:gd name="connsiteX277" fmla="*/ 870417 w 1824122"/>
              <a:gd name="connsiteY277" fmla="*/ 1367066 h 1413247"/>
              <a:gd name="connsiteX278" fmla="*/ 871274 w 1824122"/>
              <a:gd name="connsiteY278" fmla="*/ 1366210 h 1413247"/>
              <a:gd name="connsiteX279" fmla="*/ 872131 w 1824122"/>
              <a:gd name="connsiteY279" fmla="*/ 1364498 h 1413247"/>
              <a:gd name="connsiteX280" fmla="*/ 872987 w 1824122"/>
              <a:gd name="connsiteY280" fmla="*/ 1362786 h 1413247"/>
              <a:gd name="connsiteX281" fmla="*/ 873844 w 1824122"/>
              <a:gd name="connsiteY281" fmla="*/ 1361073 h 1413247"/>
              <a:gd name="connsiteX282" fmla="*/ 873844 w 1824122"/>
              <a:gd name="connsiteY282" fmla="*/ 1360218 h 1413247"/>
              <a:gd name="connsiteX283" fmla="*/ 873844 w 1824122"/>
              <a:gd name="connsiteY283" fmla="*/ 1359362 h 1413247"/>
              <a:gd name="connsiteX284" fmla="*/ 872987 w 1824122"/>
              <a:gd name="connsiteY284" fmla="*/ 1358506 h 1413247"/>
              <a:gd name="connsiteX285" fmla="*/ 872131 w 1824122"/>
              <a:gd name="connsiteY285" fmla="*/ 1358506 h 1413247"/>
              <a:gd name="connsiteX286" fmla="*/ 871274 w 1824122"/>
              <a:gd name="connsiteY286" fmla="*/ 1358506 h 1413247"/>
              <a:gd name="connsiteX287" fmla="*/ 861004 w 1824122"/>
              <a:gd name="connsiteY287" fmla="*/ 1361073 h 1413247"/>
              <a:gd name="connsiteX288" fmla="*/ 860147 w 1824122"/>
              <a:gd name="connsiteY288" fmla="*/ 1361073 h 1413247"/>
              <a:gd name="connsiteX289" fmla="*/ 859291 w 1824122"/>
              <a:gd name="connsiteY289" fmla="*/ 1361930 h 1413247"/>
              <a:gd name="connsiteX290" fmla="*/ 859291 w 1824122"/>
              <a:gd name="connsiteY290" fmla="*/ 1362786 h 1413247"/>
              <a:gd name="connsiteX291" fmla="*/ 858434 w 1824122"/>
              <a:gd name="connsiteY291" fmla="*/ 1374770 h 1413247"/>
              <a:gd name="connsiteX292" fmla="*/ 857577 w 1824122"/>
              <a:gd name="connsiteY292" fmla="*/ 1384186 h 1413247"/>
              <a:gd name="connsiteX293" fmla="*/ 858434 w 1824122"/>
              <a:gd name="connsiteY293" fmla="*/ 1384186 h 1413247"/>
              <a:gd name="connsiteX294" fmla="*/ 859291 w 1824122"/>
              <a:gd name="connsiteY294" fmla="*/ 1385042 h 1413247"/>
              <a:gd name="connsiteX295" fmla="*/ 860147 w 1824122"/>
              <a:gd name="connsiteY295" fmla="*/ 1385898 h 1413247"/>
              <a:gd name="connsiteX296" fmla="*/ 861004 w 1824122"/>
              <a:gd name="connsiteY296" fmla="*/ 1386753 h 1413247"/>
              <a:gd name="connsiteX297" fmla="*/ 861004 w 1824122"/>
              <a:gd name="connsiteY297" fmla="*/ 1387610 h 1413247"/>
              <a:gd name="connsiteX298" fmla="*/ 861004 w 1824122"/>
              <a:gd name="connsiteY298" fmla="*/ 1389322 h 1413247"/>
              <a:gd name="connsiteX299" fmla="*/ 860147 w 1824122"/>
              <a:gd name="connsiteY299" fmla="*/ 1394457 h 1413247"/>
              <a:gd name="connsiteX300" fmla="*/ 859291 w 1824122"/>
              <a:gd name="connsiteY300" fmla="*/ 1396170 h 1413247"/>
              <a:gd name="connsiteX301" fmla="*/ 852444 w 1824122"/>
              <a:gd name="connsiteY301" fmla="*/ 1403873 h 1413247"/>
              <a:gd name="connsiteX302" fmla="*/ 850731 w 1824122"/>
              <a:gd name="connsiteY302" fmla="*/ 1404730 h 1413247"/>
              <a:gd name="connsiteX303" fmla="*/ 849874 w 1824122"/>
              <a:gd name="connsiteY303" fmla="*/ 1404730 h 1413247"/>
              <a:gd name="connsiteX304" fmla="*/ 837891 w 1824122"/>
              <a:gd name="connsiteY304" fmla="*/ 1407297 h 1413247"/>
              <a:gd name="connsiteX305" fmla="*/ 837034 w 1824122"/>
              <a:gd name="connsiteY305" fmla="*/ 1407297 h 1413247"/>
              <a:gd name="connsiteX306" fmla="*/ 831897 w 1824122"/>
              <a:gd name="connsiteY306" fmla="*/ 1403017 h 1413247"/>
              <a:gd name="connsiteX307" fmla="*/ 814777 w 1824122"/>
              <a:gd name="connsiteY307" fmla="*/ 1408153 h 1413247"/>
              <a:gd name="connsiteX308" fmla="*/ 794234 w 1824122"/>
              <a:gd name="connsiteY308" fmla="*/ 1412433 h 1413247"/>
              <a:gd name="connsiteX309" fmla="*/ 792525 w 1824122"/>
              <a:gd name="connsiteY309" fmla="*/ 1407297 h 1413247"/>
              <a:gd name="connsiteX310" fmla="*/ 780537 w 1824122"/>
              <a:gd name="connsiteY310" fmla="*/ 1409010 h 1413247"/>
              <a:gd name="connsiteX311" fmla="*/ 778828 w 1824122"/>
              <a:gd name="connsiteY311" fmla="*/ 1409866 h 1413247"/>
              <a:gd name="connsiteX312" fmla="*/ 771977 w 1824122"/>
              <a:gd name="connsiteY312" fmla="*/ 1410722 h 1413247"/>
              <a:gd name="connsiteX313" fmla="*/ 768554 w 1824122"/>
              <a:gd name="connsiteY313" fmla="*/ 1410722 h 1413247"/>
              <a:gd name="connsiteX314" fmla="*/ 761708 w 1824122"/>
              <a:gd name="connsiteY314" fmla="*/ 1409010 h 1413247"/>
              <a:gd name="connsiteX315" fmla="*/ 759994 w 1824122"/>
              <a:gd name="connsiteY315" fmla="*/ 1408153 h 1413247"/>
              <a:gd name="connsiteX316" fmla="*/ 759138 w 1824122"/>
              <a:gd name="connsiteY316" fmla="*/ 1407297 h 1413247"/>
              <a:gd name="connsiteX317" fmla="*/ 739451 w 1824122"/>
              <a:gd name="connsiteY317" fmla="*/ 1378193 h 1413247"/>
              <a:gd name="connsiteX318" fmla="*/ 739451 w 1824122"/>
              <a:gd name="connsiteY318" fmla="*/ 1377338 h 1413247"/>
              <a:gd name="connsiteX319" fmla="*/ 739451 w 1824122"/>
              <a:gd name="connsiteY319" fmla="*/ 1376482 h 1413247"/>
              <a:gd name="connsiteX320" fmla="*/ 739451 w 1824122"/>
              <a:gd name="connsiteY320" fmla="*/ 1375626 h 1413247"/>
              <a:gd name="connsiteX321" fmla="*/ 740308 w 1824122"/>
              <a:gd name="connsiteY321" fmla="*/ 1374770 h 1413247"/>
              <a:gd name="connsiteX322" fmla="*/ 742018 w 1824122"/>
              <a:gd name="connsiteY322" fmla="*/ 1373913 h 1413247"/>
              <a:gd name="connsiteX323" fmla="*/ 750578 w 1824122"/>
              <a:gd name="connsiteY323" fmla="*/ 1371346 h 1413247"/>
              <a:gd name="connsiteX324" fmla="*/ 752291 w 1824122"/>
              <a:gd name="connsiteY324" fmla="*/ 1370490 h 1413247"/>
              <a:gd name="connsiteX325" fmla="*/ 752291 w 1824122"/>
              <a:gd name="connsiteY325" fmla="*/ 1369633 h 1413247"/>
              <a:gd name="connsiteX326" fmla="*/ 752291 w 1824122"/>
              <a:gd name="connsiteY326" fmla="*/ 1368778 h 1413247"/>
              <a:gd name="connsiteX327" fmla="*/ 746298 w 1824122"/>
              <a:gd name="connsiteY327" fmla="*/ 1353370 h 1413247"/>
              <a:gd name="connsiteX328" fmla="*/ 739451 w 1824122"/>
              <a:gd name="connsiteY328" fmla="*/ 1350802 h 1413247"/>
              <a:gd name="connsiteX329" fmla="*/ 727468 w 1824122"/>
              <a:gd name="connsiteY329" fmla="*/ 1345666 h 1413247"/>
              <a:gd name="connsiteX330" fmla="*/ 708635 w 1824122"/>
              <a:gd name="connsiteY330" fmla="*/ 1333682 h 1413247"/>
              <a:gd name="connsiteX331" fmla="*/ 700932 w 1824122"/>
              <a:gd name="connsiteY331" fmla="*/ 1319986 h 1413247"/>
              <a:gd name="connsiteX332" fmla="*/ 700932 w 1824122"/>
              <a:gd name="connsiteY332" fmla="*/ 1318274 h 1413247"/>
              <a:gd name="connsiteX333" fmla="*/ 700932 w 1824122"/>
              <a:gd name="connsiteY333" fmla="*/ 1315706 h 1413247"/>
              <a:gd name="connsiteX334" fmla="*/ 706925 w 1824122"/>
              <a:gd name="connsiteY334" fmla="*/ 1303722 h 1413247"/>
              <a:gd name="connsiteX335" fmla="*/ 708635 w 1824122"/>
              <a:gd name="connsiteY335" fmla="*/ 1270338 h 1413247"/>
              <a:gd name="connsiteX336" fmla="*/ 706068 w 1824122"/>
              <a:gd name="connsiteY336" fmla="*/ 1242091 h 1413247"/>
              <a:gd name="connsiteX337" fmla="*/ 706068 w 1824122"/>
              <a:gd name="connsiteY337" fmla="*/ 1241234 h 1413247"/>
              <a:gd name="connsiteX338" fmla="*/ 706925 w 1824122"/>
              <a:gd name="connsiteY338" fmla="*/ 1238667 h 1413247"/>
              <a:gd name="connsiteX339" fmla="*/ 706925 w 1824122"/>
              <a:gd name="connsiteY339" fmla="*/ 1237811 h 1413247"/>
              <a:gd name="connsiteX340" fmla="*/ 707778 w 1824122"/>
              <a:gd name="connsiteY340" fmla="*/ 1236954 h 1413247"/>
              <a:gd name="connsiteX341" fmla="*/ 708635 w 1824122"/>
              <a:gd name="connsiteY341" fmla="*/ 1236098 h 1413247"/>
              <a:gd name="connsiteX342" fmla="*/ 711205 w 1824122"/>
              <a:gd name="connsiteY342" fmla="*/ 1234387 h 1413247"/>
              <a:gd name="connsiteX343" fmla="*/ 712915 w 1824122"/>
              <a:gd name="connsiteY343" fmla="*/ 1232674 h 1413247"/>
              <a:gd name="connsiteX344" fmla="*/ 724898 w 1824122"/>
              <a:gd name="connsiteY344" fmla="*/ 1215554 h 1413247"/>
              <a:gd name="connsiteX345" fmla="*/ 732605 w 1824122"/>
              <a:gd name="connsiteY345" fmla="*/ 1194154 h 1413247"/>
              <a:gd name="connsiteX346" fmla="*/ 732605 w 1824122"/>
              <a:gd name="connsiteY346" fmla="*/ 1189874 h 1413247"/>
              <a:gd name="connsiteX347" fmla="*/ 732605 w 1824122"/>
              <a:gd name="connsiteY347" fmla="*/ 1183027 h 1413247"/>
              <a:gd name="connsiteX348" fmla="*/ 732605 w 1824122"/>
              <a:gd name="connsiteY348" fmla="*/ 1181314 h 1413247"/>
              <a:gd name="connsiteX349" fmla="*/ 732605 w 1824122"/>
              <a:gd name="connsiteY349" fmla="*/ 1180459 h 1413247"/>
              <a:gd name="connsiteX350" fmla="*/ 732605 w 1824122"/>
              <a:gd name="connsiteY350" fmla="*/ 1179603 h 1413247"/>
              <a:gd name="connsiteX351" fmla="*/ 731748 w 1824122"/>
              <a:gd name="connsiteY351" fmla="*/ 1177891 h 1413247"/>
              <a:gd name="connsiteX352" fmla="*/ 730891 w 1824122"/>
              <a:gd name="connsiteY352" fmla="*/ 1177034 h 1413247"/>
              <a:gd name="connsiteX353" fmla="*/ 729178 w 1824122"/>
              <a:gd name="connsiteY353" fmla="*/ 1176179 h 1413247"/>
              <a:gd name="connsiteX354" fmla="*/ 694085 w 1824122"/>
              <a:gd name="connsiteY354" fmla="*/ 1165051 h 1413247"/>
              <a:gd name="connsiteX355" fmla="*/ 691515 w 1824122"/>
              <a:gd name="connsiteY355" fmla="*/ 1164195 h 1413247"/>
              <a:gd name="connsiteX356" fmla="*/ 683812 w 1824122"/>
              <a:gd name="connsiteY356" fmla="*/ 1164195 h 1413247"/>
              <a:gd name="connsiteX357" fmla="*/ 682955 w 1824122"/>
              <a:gd name="connsiteY357" fmla="*/ 1164195 h 1413247"/>
              <a:gd name="connsiteX358" fmla="*/ 682955 w 1824122"/>
              <a:gd name="connsiteY358" fmla="*/ 1165051 h 1413247"/>
              <a:gd name="connsiteX359" fmla="*/ 682098 w 1824122"/>
              <a:gd name="connsiteY359" fmla="*/ 1167619 h 1413247"/>
              <a:gd name="connsiteX360" fmla="*/ 681245 w 1824122"/>
              <a:gd name="connsiteY360" fmla="*/ 1169331 h 1413247"/>
              <a:gd name="connsiteX361" fmla="*/ 680389 w 1824122"/>
              <a:gd name="connsiteY361" fmla="*/ 1170187 h 1413247"/>
              <a:gd name="connsiteX362" fmla="*/ 674395 w 1824122"/>
              <a:gd name="connsiteY362" fmla="*/ 1172754 h 1413247"/>
              <a:gd name="connsiteX363" fmla="*/ 672685 w 1824122"/>
              <a:gd name="connsiteY363" fmla="*/ 1173611 h 1413247"/>
              <a:gd name="connsiteX364" fmla="*/ 670972 w 1824122"/>
              <a:gd name="connsiteY364" fmla="*/ 1173611 h 1413247"/>
              <a:gd name="connsiteX365" fmla="*/ 664978 w 1824122"/>
              <a:gd name="connsiteY365" fmla="*/ 1174467 h 1413247"/>
              <a:gd name="connsiteX366" fmla="*/ 658132 w 1824122"/>
              <a:gd name="connsiteY366" fmla="*/ 1175323 h 1413247"/>
              <a:gd name="connsiteX367" fmla="*/ 657275 w 1824122"/>
              <a:gd name="connsiteY367" fmla="*/ 1175323 h 1413247"/>
              <a:gd name="connsiteX368" fmla="*/ 656418 w 1824122"/>
              <a:gd name="connsiteY368" fmla="*/ 1175323 h 1413247"/>
              <a:gd name="connsiteX369" fmla="*/ 655565 w 1824122"/>
              <a:gd name="connsiteY369" fmla="*/ 1174467 h 1413247"/>
              <a:gd name="connsiteX370" fmla="*/ 655565 w 1824122"/>
              <a:gd name="connsiteY370" fmla="*/ 1173611 h 1413247"/>
              <a:gd name="connsiteX371" fmla="*/ 655565 w 1824122"/>
              <a:gd name="connsiteY371" fmla="*/ 1172754 h 1413247"/>
              <a:gd name="connsiteX372" fmla="*/ 657275 w 1824122"/>
              <a:gd name="connsiteY372" fmla="*/ 1168475 h 1413247"/>
              <a:gd name="connsiteX373" fmla="*/ 657275 w 1824122"/>
              <a:gd name="connsiteY373" fmla="*/ 1167619 h 1413247"/>
              <a:gd name="connsiteX374" fmla="*/ 657275 w 1824122"/>
              <a:gd name="connsiteY374" fmla="*/ 1166763 h 1413247"/>
              <a:gd name="connsiteX375" fmla="*/ 657275 w 1824122"/>
              <a:gd name="connsiteY375" fmla="*/ 1165051 h 1413247"/>
              <a:gd name="connsiteX376" fmla="*/ 648715 w 1824122"/>
              <a:gd name="connsiteY376" fmla="*/ 1147931 h 1413247"/>
              <a:gd name="connsiteX377" fmla="*/ 635875 w 1824122"/>
              <a:gd name="connsiteY377" fmla="*/ 1131667 h 1413247"/>
              <a:gd name="connsiteX378" fmla="*/ 635018 w 1824122"/>
              <a:gd name="connsiteY378" fmla="*/ 1129955 h 1413247"/>
              <a:gd name="connsiteX379" fmla="*/ 635018 w 1824122"/>
              <a:gd name="connsiteY379" fmla="*/ 1129099 h 1413247"/>
              <a:gd name="connsiteX380" fmla="*/ 633309 w 1824122"/>
              <a:gd name="connsiteY380" fmla="*/ 1117972 h 1413247"/>
              <a:gd name="connsiteX381" fmla="*/ 631595 w 1824122"/>
              <a:gd name="connsiteY381" fmla="*/ 1108555 h 1413247"/>
              <a:gd name="connsiteX382" fmla="*/ 629029 w 1824122"/>
              <a:gd name="connsiteY382" fmla="*/ 1103419 h 1413247"/>
              <a:gd name="connsiteX383" fmla="*/ 627315 w 1824122"/>
              <a:gd name="connsiteY383" fmla="*/ 1101708 h 1413247"/>
              <a:gd name="connsiteX384" fmla="*/ 623035 w 1824122"/>
              <a:gd name="connsiteY384" fmla="*/ 1097428 h 1413247"/>
              <a:gd name="connsiteX385" fmla="*/ 621326 w 1824122"/>
              <a:gd name="connsiteY385" fmla="*/ 1096572 h 1413247"/>
              <a:gd name="connsiteX386" fmla="*/ 620469 w 1824122"/>
              <a:gd name="connsiteY386" fmla="*/ 1094859 h 1413247"/>
              <a:gd name="connsiteX387" fmla="*/ 619612 w 1824122"/>
              <a:gd name="connsiteY387" fmla="*/ 1094003 h 1413247"/>
              <a:gd name="connsiteX388" fmla="*/ 619612 w 1824122"/>
              <a:gd name="connsiteY388" fmla="*/ 1093148 h 1413247"/>
              <a:gd name="connsiteX389" fmla="*/ 621326 w 1824122"/>
              <a:gd name="connsiteY389" fmla="*/ 1076883 h 1413247"/>
              <a:gd name="connsiteX390" fmla="*/ 622178 w 1824122"/>
              <a:gd name="connsiteY390" fmla="*/ 1075172 h 1413247"/>
              <a:gd name="connsiteX391" fmla="*/ 623035 w 1824122"/>
              <a:gd name="connsiteY391" fmla="*/ 1074315 h 1413247"/>
              <a:gd name="connsiteX392" fmla="*/ 626458 w 1824122"/>
              <a:gd name="connsiteY392" fmla="*/ 1072603 h 1413247"/>
              <a:gd name="connsiteX393" fmla="*/ 628172 w 1824122"/>
              <a:gd name="connsiteY393" fmla="*/ 1070892 h 1413247"/>
              <a:gd name="connsiteX394" fmla="*/ 637589 w 1824122"/>
              <a:gd name="connsiteY394" fmla="*/ 1056339 h 1413247"/>
              <a:gd name="connsiteX395" fmla="*/ 638446 w 1824122"/>
              <a:gd name="connsiteY395" fmla="*/ 1054628 h 1413247"/>
              <a:gd name="connsiteX396" fmla="*/ 638446 w 1824122"/>
              <a:gd name="connsiteY396" fmla="*/ 1052059 h 1413247"/>
              <a:gd name="connsiteX397" fmla="*/ 638446 w 1824122"/>
              <a:gd name="connsiteY397" fmla="*/ 1049492 h 1413247"/>
              <a:gd name="connsiteX398" fmla="*/ 638446 w 1824122"/>
              <a:gd name="connsiteY398" fmla="*/ 1048635 h 1413247"/>
              <a:gd name="connsiteX399" fmla="*/ 638446 w 1824122"/>
              <a:gd name="connsiteY399" fmla="*/ 1046924 h 1413247"/>
              <a:gd name="connsiteX400" fmla="*/ 637589 w 1824122"/>
              <a:gd name="connsiteY400" fmla="*/ 1043499 h 1413247"/>
              <a:gd name="connsiteX401" fmla="*/ 635875 w 1824122"/>
              <a:gd name="connsiteY401" fmla="*/ 1038364 h 1413247"/>
              <a:gd name="connsiteX402" fmla="*/ 635018 w 1824122"/>
              <a:gd name="connsiteY402" fmla="*/ 1034939 h 1413247"/>
              <a:gd name="connsiteX403" fmla="*/ 635018 w 1824122"/>
              <a:gd name="connsiteY403" fmla="*/ 1034084 h 1413247"/>
              <a:gd name="connsiteX404" fmla="*/ 623035 w 1824122"/>
              <a:gd name="connsiteY404" fmla="*/ 1026379 h 1413247"/>
              <a:gd name="connsiteX405" fmla="*/ 615332 w 1824122"/>
              <a:gd name="connsiteY405" fmla="*/ 1022955 h 1413247"/>
              <a:gd name="connsiteX406" fmla="*/ 613618 w 1824122"/>
              <a:gd name="connsiteY406" fmla="*/ 1022100 h 1413247"/>
              <a:gd name="connsiteX407" fmla="*/ 609338 w 1824122"/>
              <a:gd name="connsiteY407" fmla="*/ 1017820 h 1413247"/>
              <a:gd name="connsiteX408" fmla="*/ 608486 w 1824122"/>
              <a:gd name="connsiteY408" fmla="*/ 1016964 h 1413247"/>
              <a:gd name="connsiteX409" fmla="*/ 608486 w 1824122"/>
              <a:gd name="connsiteY409" fmla="*/ 1016108 h 1413247"/>
              <a:gd name="connsiteX410" fmla="*/ 608486 w 1824122"/>
              <a:gd name="connsiteY410" fmla="*/ 1015252 h 1413247"/>
              <a:gd name="connsiteX411" fmla="*/ 611052 w 1824122"/>
              <a:gd name="connsiteY411" fmla="*/ 995564 h 1413247"/>
              <a:gd name="connsiteX412" fmla="*/ 611052 w 1824122"/>
              <a:gd name="connsiteY412" fmla="*/ 992995 h 1413247"/>
              <a:gd name="connsiteX413" fmla="*/ 611052 w 1824122"/>
              <a:gd name="connsiteY413" fmla="*/ 992140 h 1413247"/>
              <a:gd name="connsiteX414" fmla="*/ 611909 w 1824122"/>
              <a:gd name="connsiteY414" fmla="*/ 990428 h 1413247"/>
              <a:gd name="connsiteX415" fmla="*/ 612766 w 1824122"/>
              <a:gd name="connsiteY415" fmla="*/ 989572 h 1413247"/>
              <a:gd name="connsiteX416" fmla="*/ 614475 w 1824122"/>
              <a:gd name="connsiteY416" fmla="*/ 988715 h 1413247"/>
              <a:gd name="connsiteX417" fmla="*/ 615332 w 1824122"/>
              <a:gd name="connsiteY417" fmla="*/ 987860 h 1413247"/>
              <a:gd name="connsiteX418" fmla="*/ 615332 w 1824122"/>
              <a:gd name="connsiteY418" fmla="*/ 987004 h 1413247"/>
              <a:gd name="connsiteX419" fmla="*/ 616189 w 1824122"/>
              <a:gd name="connsiteY419" fmla="*/ 985292 h 1413247"/>
              <a:gd name="connsiteX420" fmla="*/ 616189 w 1824122"/>
              <a:gd name="connsiteY420" fmla="*/ 982724 h 1413247"/>
              <a:gd name="connsiteX421" fmla="*/ 616189 w 1824122"/>
              <a:gd name="connsiteY421" fmla="*/ 981868 h 1413247"/>
              <a:gd name="connsiteX422" fmla="*/ 616189 w 1824122"/>
              <a:gd name="connsiteY422" fmla="*/ 981012 h 1413247"/>
              <a:gd name="connsiteX423" fmla="*/ 614475 w 1824122"/>
              <a:gd name="connsiteY423" fmla="*/ 972452 h 1413247"/>
              <a:gd name="connsiteX424" fmla="*/ 614475 w 1824122"/>
              <a:gd name="connsiteY424" fmla="*/ 971596 h 1413247"/>
              <a:gd name="connsiteX425" fmla="*/ 584515 w 1824122"/>
              <a:gd name="connsiteY425" fmla="*/ 942493 h 1413247"/>
              <a:gd name="connsiteX426" fmla="*/ 581092 w 1824122"/>
              <a:gd name="connsiteY426" fmla="*/ 939924 h 1413247"/>
              <a:gd name="connsiteX427" fmla="*/ 580235 w 1824122"/>
              <a:gd name="connsiteY427" fmla="*/ 939068 h 1413247"/>
              <a:gd name="connsiteX428" fmla="*/ 579379 w 1824122"/>
              <a:gd name="connsiteY428" fmla="*/ 939068 h 1413247"/>
              <a:gd name="connsiteX429" fmla="*/ 567395 w 1824122"/>
              <a:gd name="connsiteY429" fmla="*/ 942493 h 1413247"/>
              <a:gd name="connsiteX430" fmla="*/ 558836 w 1824122"/>
              <a:gd name="connsiteY430" fmla="*/ 948484 h 1413247"/>
              <a:gd name="connsiteX431" fmla="*/ 545139 w 1824122"/>
              <a:gd name="connsiteY431" fmla="*/ 943348 h 1413247"/>
              <a:gd name="connsiteX432" fmla="*/ 543429 w 1824122"/>
              <a:gd name="connsiteY432" fmla="*/ 941636 h 1413247"/>
              <a:gd name="connsiteX433" fmla="*/ 542572 w 1824122"/>
              <a:gd name="connsiteY433" fmla="*/ 940780 h 1413247"/>
              <a:gd name="connsiteX434" fmla="*/ 540859 w 1824122"/>
              <a:gd name="connsiteY434" fmla="*/ 939924 h 1413247"/>
              <a:gd name="connsiteX435" fmla="*/ 540006 w 1824122"/>
              <a:gd name="connsiteY435" fmla="*/ 939924 h 1413247"/>
              <a:gd name="connsiteX436" fmla="*/ 525453 w 1824122"/>
              <a:gd name="connsiteY436" fmla="*/ 940780 h 1413247"/>
              <a:gd name="connsiteX437" fmla="*/ 518606 w 1824122"/>
              <a:gd name="connsiteY437" fmla="*/ 941636 h 1413247"/>
              <a:gd name="connsiteX438" fmla="*/ 517749 w 1824122"/>
              <a:gd name="connsiteY438" fmla="*/ 941636 h 1413247"/>
              <a:gd name="connsiteX439" fmla="*/ 516893 w 1824122"/>
              <a:gd name="connsiteY439" fmla="*/ 942493 h 1413247"/>
              <a:gd name="connsiteX440" fmla="*/ 516036 w 1824122"/>
              <a:gd name="connsiteY440" fmla="*/ 943348 h 1413247"/>
              <a:gd name="connsiteX441" fmla="*/ 515179 w 1824122"/>
              <a:gd name="connsiteY441" fmla="*/ 944204 h 1413247"/>
              <a:gd name="connsiteX442" fmla="*/ 513469 w 1824122"/>
              <a:gd name="connsiteY442" fmla="*/ 947628 h 1413247"/>
              <a:gd name="connsiteX443" fmla="*/ 513469 w 1824122"/>
              <a:gd name="connsiteY443" fmla="*/ 948484 h 1413247"/>
              <a:gd name="connsiteX444" fmla="*/ 513469 w 1824122"/>
              <a:gd name="connsiteY444" fmla="*/ 949340 h 1413247"/>
              <a:gd name="connsiteX445" fmla="*/ 513469 w 1824122"/>
              <a:gd name="connsiteY445" fmla="*/ 950196 h 1413247"/>
              <a:gd name="connsiteX446" fmla="*/ 515179 w 1824122"/>
              <a:gd name="connsiteY446" fmla="*/ 952764 h 1413247"/>
              <a:gd name="connsiteX447" fmla="*/ 515179 w 1824122"/>
              <a:gd name="connsiteY447" fmla="*/ 953620 h 1413247"/>
              <a:gd name="connsiteX448" fmla="*/ 512613 w 1824122"/>
              <a:gd name="connsiteY448" fmla="*/ 961324 h 1413247"/>
              <a:gd name="connsiteX449" fmla="*/ 511756 w 1824122"/>
              <a:gd name="connsiteY449" fmla="*/ 962180 h 1413247"/>
              <a:gd name="connsiteX450" fmla="*/ 510899 w 1824122"/>
              <a:gd name="connsiteY450" fmla="*/ 963036 h 1413247"/>
              <a:gd name="connsiteX451" fmla="*/ 508333 w 1824122"/>
              <a:gd name="connsiteY451" fmla="*/ 963892 h 1413247"/>
              <a:gd name="connsiteX452" fmla="*/ 483510 w 1824122"/>
              <a:gd name="connsiteY452" fmla="*/ 969028 h 1413247"/>
              <a:gd name="connsiteX453" fmla="*/ 482653 w 1824122"/>
              <a:gd name="connsiteY453" fmla="*/ 969028 h 1413247"/>
              <a:gd name="connsiteX454" fmla="*/ 481796 w 1824122"/>
              <a:gd name="connsiteY454" fmla="*/ 969028 h 1413247"/>
              <a:gd name="connsiteX455" fmla="*/ 479230 w 1824122"/>
              <a:gd name="connsiteY455" fmla="*/ 968172 h 1413247"/>
              <a:gd name="connsiteX456" fmla="*/ 473236 w 1824122"/>
              <a:gd name="connsiteY456" fmla="*/ 965604 h 1413247"/>
              <a:gd name="connsiteX457" fmla="*/ 469813 w 1824122"/>
              <a:gd name="connsiteY457" fmla="*/ 963892 h 1413247"/>
              <a:gd name="connsiteX458" fmla="*/ 467247 w 1824122"/>
              <a:gd name="connsiteY458" fmla="*/ 962180 h 1413247"/>
              <a:gd name="connsiteX459" fmla="*/ 466390 w 1824122"/>
              <a:gd name="connsiteY459" fmla="*/ 960468 h 1413247"/>
              <a:gd name="connsiteX460" fmla="*/ 454407 w 1824122"/>
              <a:gd name="connsiteY460" fmla="*/ 949340 h 1413247"/>
              <a:gd name="connsiteX461" fmla="*/ 444133 w 1824122"/>
              <a:gd name="connsiteY461" fmla="*/ 961324 h 1413247"/>
              <a:gd name="connsiteX462" fmla="*/ 400476 w 1824122"/>
              <a:gd name="connsiteY462" fmla="*/ 963892 h 1413247"/>
              <a:gd name="connsiteX463" fmla="*/ 358533 w 1824122"/>
              <a:gd name="connsiteY463" fmla="*/ 968172 h 1413247"/>
              <a:gd name="connsiteX464" fmla="*/ 355967 w 1824122"/>
              <a:gd name="connsiteY464" fmla="*/ 969884 h 1413247"/>
              <a:gd name="connsiteX465" fmla="*/ 354253 w 1824122"/>
              <a:gd name="connsiteY465" fmla="*/ 972452 h 1413247"/>
              <a:gd name="connsiteX466" fmla="*/ 349117 w 1824122"/>
              <a:gd name="connsiteY466" fmla="*/ 984436 h 1413247"/>
              <a:gd name="connsiteX467" fmla="*/ 348260 w 1824122"/>
              <a:gd name="connsiteY467" fmla="*/ 986148 h 1413247"/>
              <a:gd name="connsiteX468" fmla="*/ 348260 w 1824122"/>
              <a:gd name="connsiteY468" fmla="*/ 987004 h 1413247"/>
              <a:gd name="connsiteX469" fmla="*/ 348260 w 1824122"/>
              <a:gd name="connsiteY469" fmla="*/ 987860 h 1413247"/>
              <a:gd name="connsiteX470" fmla="*/ 349117 w 1824122"/>
              <a:gd name="connsiteY470" fmla="*/ 989572 h 1413247"/>
              <a:gd name="connsiteX471" fmla="*/ 350830 w 1824122"/>
              <a:gd name="connsiteY471" fmla="*/ 992140 h 1413247"/>
              <a:gd name="connsiteX472" fmla="*/ 350830 w 1824122"/>
              <a:gd name="connsiteY472" fmla="*/ 992995 h 1413247"/>
              <a:gd name="connsiteX473" fmla="*/ 351687 w 1824122"/>
              <a:gd name="connsiteY473" fmla="*/ 1007548 h 1413247"/>
              <a:gd name="connsiteX474" fmla="*/ 351687 w 1824122"/>
              <a:gd name="connsiteY474" fmla="*/ 1008404 h 1413247"/>
              <a:gd name="connsiteX475" fmla="*/ 351687 w 1824122"/>
              <a:gd name="connsiteY475" fmla="*/ 1009260 h 1413247"/>
              <a:gd name="connsiteX476" fmla="*/ 351687 w 1824122"/>
              <a:gd name="connsiteY476" fmla="*/ 1010115 h 1413247"/>
              <a:gd name="connsiteX477" fmla="*/ 349973 w 1824122"/>
              <a:gd name="connsiteY477" fmla="*/ 1011828 h 1413247"/>
              <a:gd name="connsiteX478" fmla="*/ 347407 w 1824122"/>
              <a:gd name="connsiteY478" fmla="*/ 1013540 h 1413247"/>
              <a:gd name="connsiteX479" fmla="*/ 346550 w 1824122"/>
              <a:gd name="connsiteY479" fmla="*/ 1013540 h 1413247"/>
              <a:gd name="connsiteX480" fmla="*/ 344837 w 1824122"/>
              <a:gd name="connsiteY480" fmla="*/ 1013540 h 1413247"/>
              <a:gd name="connsiteX481" fmla="*/ 338847 w 1824122"/>
              <a:gd name="connsiteY481" fmla="*/ 1010972 h 1413247"/>
              <a:gd name="connsiteX482" fmla="*/ 334567 w 1824122"/>
              <a:gd name="connsiteY482" fmla="*/ 1008404 h 1413247"/>
              <a:gd name="connsiteX483" fmla="*/ 333710 w 1824122"/>
              <a:gd name="connsiteY483" fmla="*/ 1006692 h 1413247"/>
              <a:gd name="connsiteX484" fmla="*/ 332854 w 1824122"/>
              <a:gd name="connsiteY484" fmla="*/ 1004980 h 1413247"/>
              <a:gd name="connsiteX485" fmla="*/ 333710 w 1824122"/>
              <a:gd name="connsiteY485" fmla="*/ 998988 h 1413247"/>
              <a:gd name="connsiteX486" fmla="*/ 334567 w 1824122"/>
              <a:gd name="connsiteY486" fmla="*/ 986148 h 1413247"/>
              <a:gd name="connsiteX487" fmla="*/ 334567 w 1824122"/>
              <a:gd name="connsiteY487" fmla="*/ 983580 h 1413247"/>
              <a:gd name="connsiteX488" fmla="*/ 333710 w 1824122"/>
              <a:gd name="connsiteY488" fmla="*/ 980156 h 1413247"/>
              <a:gd name="connsiteX489" fmla="*/ 332854 w 1824122"/>
              <a:gd name="connsiteY489" fmla="*/ 975876 h 1413247"/>
              <a:gd name="connsiteX490" fmla="*/ 331997 w 1824122"/>
              <a:gd name="connsiteY490" fmla="*/ 974164 h 1413247"/>
              <a:gd name="connsiteX491" fmla="*/ 331140 w 1824122"/>
              <a:gd name="connsiteY491" fmla="*/ 970740 h 1413247"/>
              <a:gd name="connsiteX492" fmla="*/ 329430 w 1824122"/>
              <a:gd name="connsiteY492" fmla="*/ 968172 h 1413247"/>
              <a:gd name="connsiteX493" fmla="*/ 327717 w 1824122"/>
              <a:gd name="connsiteY493" fmla="*/ 967316 h 1413247"/>
              <a:gd name="connsiteX494" fmla="*/ 326860 w 1824122"/>
              <a:gd name="connsiteY494" fmla="*/ 967316 h 1413247"/>
              <a:gd name="connsiteX495" fmla="*/ 324294 w 1824122"/>
              <a:gd name="connsiteY495" fmla="*/ 967316 h 1413247"/>
              <a:gd name="connsiteX496" fmla="*/ 320870 w 1824122"/>
              <a:gd name="connsiteY496" fmla="*/ 967316 h 1413247"/>
              <a:gd name="connsiteX497" fmla="*/ 319157 w 1824122"/>
              <a:gd name="connsiteY497" fmla="*/ 968172 h 1413247"/>
              <a:gd name="connsiteX498" fmla="*/ 318300 w 1824122"/>
              <a:gd name="connsiteY498" fmla="*/ 969028 h 1413247"/>
              <a:gd name="connsiteX499" fmla="*/ 317447 w 1824122"/>
              <a:gd name="connsiteY499" fmla="*/ 970740 h 1413247"/>
              <a:gd name="connsiteX500" fmla="*/ 316591 w 1824122"/>
              <a:gd name="connsiteY500" fmla="*/ 971596 h 1413247"/>
              <a:gd name="connsiteX501" fmla="*/ 315734 w 1824122"/>
              <a:gd name="connsiteY501" fmla="*/ 973308 h 1413247"/>
              <a:gd name="connsiteX502" fmla="*/ 315734 w 1824122"/>
              <a:gd name="connsiteY502" fmla="*/ 975876 h 1413247"/>
              <a:gd name="connsiteX503" fmla="*/ 314020 w 1824122"/>
              <a:gd name="connsiteY503" fmla="*/ 980156 h 1413247"/>
              <a:gd name="connsiteX504" fmla="*/ 313167 w 1824122"/>
              <a:gd name="connsiteY504" fmla="*/ 981868 h 1413247"/>
              <a:gd name="connsiteX505" fmla="*/ 312311 w 1824122"/>
              <a:gd name="connsiteY505" fmla="*/ 984436 h 1413247"/>
              <a:gd name="connsiteX506" fmla="*/ 309740 w 1824122"/>
              <a:gd name="connsiteY506" fmla="*/ 987860 h 1413247"/>
              <a:gd name="connsiteX507" fmla="*/ 308031 w 1824122"/>
              <a:gd name="connsiteY507" fmla="*/ 989572 h 1413247"/>
              <a:gd name="connsiteX508" fmla="*/ 307174 w 1824122"/>
              <a:gd name="connsiteY508" fmla="*/ 990428 h 1413247"/>
              <a:gd name="connsiteX509" fmla="*/ 306317 w 1824122"/>
              <a:gd name="connsiteY509" fmla="*/ 991284 h 1413247"/>
              <a:gd name="connsiteX510" fmla="*/ 303751 w 1824122"/>
              <a:gd name="connsiteY510" fmla="*/ 992995 h 1413247"/>
              <a:gd name="connsiteX511" fmla="*/ 301180 w 1824122"/>
              <a:gd name="connsiteY511" fmla="*/ 993852 h 1413247"/>
              <a:gd name="connsiteX512" fmla="*/ 300327 w 1824122"/>
              <a:gd name="connsiteY512" fmla="*/ 994708 h 1413247"/>
              <a:gd name="connsiteX513" fmla="*/ 298614 w 1824122"/>
              <a:gd name="connsiteY513" fmla="*/ 995564 h 1413247"/>
              <a:gd name="connsiteX514" fmla="*/ 296047 w 1824122"/>
              <a:gd name="connsiteY514" fmla="*/ 995564 h 1413247"/>
              <a:gd name="connsiteX515" fmla="*/ 294334 w 1824122"/>
              <a:gd name="connsiteY515" fmla="*/ 994708 h 1413247"/>
              <a:gd name="connsiteX516" fmla="*/ 292620 w 1824122"/>
              <a:gd name="connsiteY516" fmla="*/ 993852 h 1413247"/>
              <a:gd name="connsiteX517" fmla="*/ 291767 w 1824122"/>
              <a:gd name="connsiteY517" fmla="*/ 992995 h 1413247"/>
              <a:gd name="connsiteX518" fmla="*/ 290911 w 1824122"/>
              <a:gd name="connsiteY518" fmla="*/ 991284 h 1413247"/>
              <a:gd name="connsiteX519" fmla="*/ 289197 w 1824122"/>
              <a:gd name="connsiteY519" fmla="*/ 988715 h 1413247"/>
              <a:gd name="connsiteX520" fmla="*/ 280637 w 1824122"/>
              <a:gd name="connsiteY520" fmla="*/ 972452 h 1413247"/>
              <a:gd name="connsiteX521" fmla="*/ 278071 w 1824122"/>
              <a:gd name="connsiteY521" fmla="*/ 966460 h 1413247"/>
              <a:gd name="connsiteX522" fmla="*/ 278071 w 1824122"/>
              <a:gd name="connsiteY522" fmla="*/ 964748 h 1413247"/>
              <a:gd name="connsiteX523" fmla="*/ 277214 w 1824122"/>
              <a:gd name="connsiteY523" fmla="*/ 957900 h 1413247"/>
              <a:gd name="connsiteX524" fmla="*/ 277214 w 1824122"/>
              <a:gd name="connsiteY524" fmla="*/ 954476 h 1413247"/>
              <a:gd name="connsiteX525" fmla="*/ 278071 w 1824122"/>
              <a:gd name="connsiteY525" fmla="*/ 949340 h 1413247"/>
              <a:gd name="connsiteX526" fmla="*/ 278071 w 1824122"/>
              <a:gd name="connsiteY526" fmla="*/ 948484 h 1413247"/>
              <a:gd name="connsiteX527" fmla="*/ 260951 w 1824122"/>
              <a:gd name="connsiteY527" fmla="*/ 941636 h 1413247"/>
              <a:gd name="connsiteX528" fmla="*/ 244688 w 1824122"/>
              <a:gd name="connsiteY528" fmla="*/ 929653 h 1413247"/>
              <a:gd name="connsiteX529" fmla="*/ 242117 w 1824122"/>
              <a:gd name="connsiteY529" fmla="*/ 927940 h 1413247"/>
              <a:gd name="connsiteX530" fmla="*/ 238694 w 1824122"/>
              <a:gd name="connsiteY530" fmla="*/ 927084 h 1413247"/>
              <a:gd name="connsiteX531" fmla="*/ 237837 w 1824122"/>
              <a:gd name="connsiteY531" fmla="*/ 927084 h 1413247"/>
              <a:gd name="connsiteX532" fmla="*/ 230134 w 1824122"/>
              <a:gd name="connsiteY532" fmla="*/ 927940 h 1413247"/>
              <a:gd name="connsiteX533" fmla="*/ 226711 w 1824122"/>
              <a:gd name="connsiteY533" fmla="*/ 929653 h 1413247"/>
              <a:gd name="connsiteX534" fmla="*/ 224141 w 1824122"/>
              <a:gd name="connsiteY534" fmla="*/ 930508 h 1413247"/>
              <a:gd name="connsiteX535" fmla="*/ 220717 w 1824122"/>
              <a:gd name="connsiteY535" fmla="*/ 932220 h 1413247"/>
              <a:gd name="connsiteX536" fmla="*/ 218151 w 1824122"/>
              <a:gd name="connsiteY536" fmla="*/ 933076 h 1413247"/>
              <a:gd name="connsiteX537" fmla="*/ 215581 w 1824122"/>
              <a:gd name="connsiteY537" fmla="*/ 933076 h 1413247"/>
              <a:gd name="connsiteX538" fmla="*/ 207021 w 1824122"/>
              <a:gd name="connsiteY538" fmla="*/ 931364 h 1413247"/>
              <a:gd name="connsiteX539" fmla="*/ 201031 w 1824122"/>
              <a:gd name="connsiteY539" fmla="*/ 930508 h 1413247"/>
              <a:gd name="connsiteX540" fmla="*/ 198461 w 1824122"/>
              <a:gd name="connsiteY540" fmla="*/ 930508 h 1413247"/>
              <a:gd name="connsiteX541" fmla="*/ 186478 w 1824122"/>
              <a:gd name="connsiteY541" fmla="*/ 933076 h 1413247"/>
              <a:gd name="connsiteX542" fmla="*/ 184768 w 1824122"/>
              <a:gd name="connsiteY542" fmla="*/ 933933 h 1413247"/>
              <a:gd name="connsiteX543" fmla="*/ 183054 w 1824122"/>
              <a:gd name="connsiteY543" fmla="*/ 934788 h 1413247"/>
              <a:gd name="connsiteX544" fmla="*/ 180488 w 1824122"/>
              <a:gd name="connsiteY544" fmla="*/ 934788 h 1413247"/>
              <a:gd name="connsiteX545" fmla="*/ 163368 w 1824122"/>
              <a:gd name="connsiteY545" fmla="*/ 930508 h 1413247"/>
              <a:gd name="connsiteX546" fmla="*/ 136832 w 1824122"/>
              <a:gd name="connsiteY546" fmla="*/ 925373 h 1413247"/>
              <a:gd name="connsiteX547" fmla="*/ 121421 w 1824122"/>
              <a:gd name="connsiteY547" fmla="*/ 924516 h 1413247"/>
              <a:gd name="connsiteX548" fmla="*/ 110295 w 1824122"/>
              <a:gd name="connsiteY548" fmla="*/ 924516 h 1413247"/>
              <a:gd name="connsiteX549" fmla="*/ 109438 w 1824122"/>
              <a:gd name="connsiteY549" fmla="*/ 924516 h 1413247"/>
              <a:gd name="connsiteX550" fmla="*/ 106872 w 1824122"/>
              <a:gd name="connsiteY550" fmla="*/ 923660 h 1413247"/>
              <a:gd name="connsiteX551" fmla="*/ 106015 w 1824122"/>
              <a:gd name="connsiteY551" fmla="*/ 922804 h 1413247"/>
              <a:gd name="connsiteX552" fmla="*/ 104301 w 1824122"/>
              <a:gd name="connsiteY552" fmla="*/ 921948 h 1413247"/>
              <a:gd name="connsiteX553" fmla="*/ 103449 w 1824122"/>
              <a:gd name="connsiteY553" fmla="*/ 921093 h 1413247"/>
              <a:gd name="connsiteX554" fmla="*/ 102592 w 1824122"/>
              <a:gd name="connsiteY554" fmla="*/ 919380 h 1413247"/>
              <a:gd name="connsiteX555" fmla="*/ 100878 w 1824122"/>
              <a:gd name="connsiteY555" fmla="*/ 916813 h 1413247"/>
              <a:gd name="connsiteX556" fmla="*/ 98312 w 1824122"/>
              <a:gd name="connsiteY556" fmla="*/ 913389 h 1413247"/>
              <a:gd name="connsiteX557" fmla="*/ 94032 w 1824122"/>
              <a:gd name="connsiteY557" fmla="*/ 909964 h 1413247"/>
              <a:gd name="connsiteX558" fmla="*/ 91461 w 1824122"/>
              <a:gd name="connsiteY558" fmla="*/ 909109 h 1413247"/>
              <a:gd name="connsiteX559" fmla="*/ 89752 w 1824122"/>
              <a:gd name="connsiteY559" fmla="*/ 908253 h 1413247"/>
              <a:gd name="connsiteX560" fmla="*/ 87181 w 1824122"/>
              <a:gd name="connsiteY560" fmla="*/ 907396 h 1413247"/>
              <a:gd name="connsiteX561" fmla="*/ 84615 w 1824122"/>
              <a:gd name="connsiteY561" fmla="*/ 907396 h 1413247"/>
              <a:gd name="connsiteX562" fmla="*/ 83758 w 1824122"/>
              <a:gd name="connsiteY562" fmla="*/ 907396 h 1413247"/>
              <a:gd name="connsiteX563" fmla="*/ 69209 w 1824122"/>
              <a:gd name="connsiteY563" fmla="*/ 913389 h 1413247"/>
              <a:gd name="connsiteX564" fmla="*/ 68352 w 1824122"/>
              <a:gd name="connsiteY564" fmla="*/ 913389 h 1413247"/>
              <a:gd name="connsiteX565" fmla="*/ 63215 w 1824122"/>
              <a:gd name="connsiteY565" fmla="*/ 918524 h 1413247"/>
              <a:gd name="connsiteX566" fmla="*/ 60649 w 1824122"/>
              <a:gd name="connsiteY566" fmla="*/ 921948 h 1413247"/>
              <a:gd name="connsiteX567" fmla="*/ 58078 w 1824122"/>
              <a:gd name="connsiteY567" fmla="*/ 926228 h 1413247"/>
              <a:gd name="connsiteX568" fmla="*/ 56369 w 1824122"/>
              <a:gd name="connsiteY568" fmla="*/ 927940 h 1413247"/>
              <a:gd name="connsiteX569" fmla="*/ 54655 w 1824122"/>
              <a:gd name="connsiteY569" fmla="*/ 929653 h 1413247"/>
              <a:gd name="connsiteX570" fmla="*/ 53798 w 1824122"/>
              <a:gd name="connsiteY570" fmla="*/ 930508 h 1413247"/>
              <a:gd name="connsiteX571" fmla="*/ 48661 w 1824122"/>
              <a:gd name="connsiteY571" fmla="*/ 932220 h 1413247"/>
              <a:gd name="connsiteX572" fmla="*/ 44382 w 1824122"/>
              <a:gd name="connsiteY572" fmla="*/ 933076 h 1413247"/>
              <a:gd name="connsiteX573" fmla="*/ 43529 w 1824122"/>
              <a:gd name="connsiteY573" fmla="*/ 933076 h 1413247"/>
              <a:gd name="connsiteX574" fmla="*/ 37535 w 1824122"/>
              <a:gd name="connsiteY574" fmla="*/ 933076 h 1413247"/>
              <a:gd name="connsiteX575" fmla="*/ 36678 w 1824122"/>
              <a:gd name="connsiteY575" fmla="*/ 933076 h 1413247"/>
              <a:gd name="connsiteX576" fmla="*/ 34112 w 1824122"/>
              <a:gd name="connsiteY576" fmla="*/ 933933 h 1413247"/>
              <a:gd name="connsiteX577" fmla="*/ 33255 w 1824122"/>
              <a:gd name="connsiteY577" fmla="*/ 933933 h 1413247"/>
              <a:gd name="connsiteX578" fmla="*/ 32398 w 1824122"/>
              <a:gd name="connsiteY578" fmla="*/ 933933 h 1413247"/>
              <a:gd name="connsiteX579" fmla="*/ 11855 w 1824122"/>
              <a:gd name="connsiteY579" fmla="*/ 944204 h 1413247"/>
              <a:gd name="connsiteX580" fmla="*/ 5862 w 1824122"/>
              <a:gd name="connsiteY580" fmla="*/ 948484 h 1413247"/>
              <a:gd name="connsiteX581" fmla="*/ 2439 w 1824122"/>
              <a:gd name="connsiteY581" fmla="*/ 951908 h 1413247"/>
              <a:gd name="connsiteX582" fmla="*/ 729 w 1824122"/>
              <a:gd name="connsiteY582" fmla="*/ 953620 h 1413247"/>
              <a:gd name="connsiteX583" fmla="*/ -128 w 1824122"/>
              <a:gd name="connsiteY583" fmla="*/ 955332 h 1413247"/>
              <a:gd name="connsiteX584" fmla="*/ -985 w 1824122"/>
              <a:gd name="connsiteY584" fmla="*/ 953620 h 1413247"/>
              <a:gd name="connsiteX585" fmla="*/ -985 w 1824122"/>
              <a:gd name="connsiteY585" fmla="*/ 951908 h 1413247"/>
              <a:gd name="connsiteX586" fmla="*/ -985 w 1824122"/>
              <a:gd name="connsiteY586" fmla="*/ 949340 h 1413247"/>
              <a:gd name="connsiteX587" fmla="*/ 1582 w 1824122"/>
              <a:gd name="connsiteY587" fmla="*/ 938213 h 1413247"/>
              <a:gd name="connsiteX588" fmla="*/ 3295 w 1824122"/>
              <a:gd name="connsiteY588" fmla="*/ 929653 h 1413247"/>
              <a:gd name="connsiteX589" fmla="*/ 3295 w 1824122"/>
              <a:gd name="connsiteY589" fmla="*/ 928796 h 1413247"/>
              <a:gd name="connsiteX590" fmla="*/ 3295 w 1824122"/>
              <a:gd name="connsiteY590" fmla="*/ 926228 h 1413247"/>
              <a:gd name="connsiteX591" fmla="*/ 729 w 1824122"/>
              <a:gd name="connsiteY591" fmla="*/ 913389 h 1413247"/>
              <a:gd name="connsiteX592" fmla="*/ -128 w 1824122"/>
              <a:gd name="connsiteY592" fmla="*/ 910820 h 1413247"/>
              <a:gd name="connsiteX593" fmla="*/ -1841 w 1824122"/>
              <a:gd name="connsiteY593" fmla="*/ 908253 h 1413247"/>
              <a:gd name="connsiteX594" fmla="*/ -2698 w 1824122"/>
              <a:gd name="connsiteY594" fmla="*/ 906540 h 1413247"/>
              <a:gd name="connsiteX595" fmla="*/ -3551 w 1824122"/>
              <a:gd name="connsiteY595" fmla="*/ 901404 h 1413247"/>
              <a:gd name="connsiteX596" fmla="*/ -3551 w 1824122"/>
              <a:gd name="connsiteY596" fmla="*/ 897124 h 1413247"/>
              <a:gd name="connsiteX597" fmla="*/ -3551 w 1824122"/>
              <a:gd name="connsiteY597" fmla="*/ 896269 h 1413247"/>
              <a:gd name="connsiteX598" fmla="*/ 5862 w 1824122"/>
              <a:gd name="connsiteY598" fmla="*/ 856893 h 1413247"/>
              <a:gd name="connsiteX599" fmla="*/ 5862 w 1824122"/>
              <a:gd name="connsiteY599" fmla="*/ 856036 h 1413247"/>
              <a:gd name="connsiteX600" fmla="*/ 5862 w 1824122"/>
              <a:gd name="connsiteY600" fmla="*/ 855180 h 1413247"/>
              <a:gd name="connsiteX601" fmla="*/ 6719 w 1824122"/>
              <a:gd name="connsiteY601" fmla="*/ 853469 h 1413247"/>
              <a:gd name="connsiteX602" fmla="*/ 8432 w 1824122"/>
              <a:gd name="connsiteY602" fmla="*/ 852613 h 1413247"/>
              <a:gd name="connsiteX603" fmla="*/ 10142 w 1824122"/>
              <a:gd name="connsiteY603" fmla="*/ 852613 h 1413247"/>
              <a:gd name="connsiteX604" fmla="*/ 11855 w 1824122"/>
              <a:gd name="connsiteY604" fmla="*/ 852613 h 1413247"/>
              <a:gd name="connsiteX605" fmla="*/ 16992 w 1824122"/>
              <a:gd name="connsiteY605" fmla="*/ 856036 h 1413247"/>
              <a:gd name="connsiteX606" fmla="*/ 19558 w 1824122"/>
              <a:gd name="connsiteY606" fmla="*/ 856893 h 1413247"/>
              <a:gd name="connsiteX607" fmla="*/ 20415 w 1824122"/>
              <a:gd name="connsiteY607" fmla="*/ 856893 h 1413247"/>
              <a:gd name="connsiteX608" fmla="*/ 21272 w 1824122"/>
              <a:gd name="connsiteY608" fmla="*/ 856893 h 1413247"/>
              <a:gd name="connsiteX609" fmla="*/ 22982 w 1824122"/>
              <a:gd name="connsiteY609" fmla="*/ 856036 h 1413247"/>
              <a:gd name="connsiteX610" fmla="*/ 23838 w 1824122"/>
              <a:gd name="connsiteY610" fmla="*/ 855180 h 1413247"/>
              <a:gd name="connsiteX611" fmla="*/ 24695 w 1824122"/>
              <a:gd name="connsiteY611" fmla="*/ 853469 h 1413247"/>
              <a:gd name="connsiteX612" fmla="*/ 24695 w 1824122"/>
              <a:gd name="connsiteY612" fmla="*/ 852613 h 1413247"/>
              <a:gd name="connsiteX613" fmla="*/ 23838 w 1824122"/>
              <a:gd name="connsiteY613" fmla="*/ 850045 h 1413247"/>
              <a:gd name="connsiteX614" fmla="*/ 22982 w 1824122"/>
              <a:gd name="connsiteY614" fmla="*/ 849189 h 1413247"/>
              <a:gd name="connsiteX615" fmla="*/ 18702 w 1824122"/>
              <a:gd name="connsiteY615" fmla="*/ 845765 h 1413247"/>
              <a:gd name="connsiteX616" fmla="*/ 17849 w 1824122"/>
              <a:gd name="connsiteY616" fmla="*/ 844909 h 1413247"/>
              <a:gd name="connsiteX617" fmla="*/ 17849 w 1824122"/>
              <a:gd name="connsiteY617" fmla="*/ 844053 h 1413247"/>
              <a:gd name="connsiteX618" fmla="*/ 17849 w 1824122"/>
              <a:gd name="connsiteY618" fmla="*/ 843196 h 1413247"/>
              <a:gd name="connsiteX619" fmla="*/ 17849 w 1824122"/>
              <a:gd name="connsiteY619" fmla="*/ 842340 h 1413247"/>
              <a:gd name="connsiteX620" fmla="*/ 24695 w 1824122"/>
              <a:gd name="connsiteY620" fmla="*/ 826076 h 1413247"/>
              <a:gd name="connsiteX621" fmla="*/ 27262 w 1824122"/>
              <a:gd name="connsiteY621" fmla="*/ 823509 h 1413247"/>
              <a:gd name="connsiteX622" fmla="*/ 41815 w 1824122"/>
              <a:gd name="connsiteY622" fmla="*/ 805533 h 1413247"/>
              <a:gd name="connsiteX623" fmla="*/ 51232 w 1824122"/>
              <a:gd name="connsiteY623" fmla="*/ 798685 h 1413247"/>
              <a:gd name="connsiteX624" fmla="*/ 52941 w 1824122"/>
              <a:gd name="connsiteY624" fmla="*/ 797829 h 1413247"/>
              <a:gd name="connsiteX625" fmla="*/ 57221 w 1824122"/>
              <a:gd name="connsiteY625" fmla="*/ 796973 h 1413247"/>
              <a:gd name="connsiteX626" fmla="*/ 62358 w 1824122"/>
              <a:gd name="connsiteY626" fmla="*/ 798685 h 1413247"/>
              <a:gd name="connsiteX627" fmla="*/ 65781 w 1824122"/>
              <a:gd name="connsiteY627" fmla="*/ 798685 h 1413247"/>
              <a:gd name="connsiteX628" fmla="*/ 69209 w 1824122"/>
              <a:gd name="connsiteY628" fmla="*/ 797829 h 1413247"/>
              <a:gd name="connsiteX629" fmla="*/ 73489 w 1824122"/>
              <a:gd name="connsiteY629" fmla="*/ 796117 h 1413247"/>
              <a:gd name="connsiteX630" fmla="*/ 74341 w 1824122"/>
              <a:gd name="connsiteY630" fmla="*/ 795261 h 1413247"/>
              <a:gd name="connsiteX631" fmla="*/ 76055 w 1824122"/>
              <a:gd name="connsiteY631" fmla="*/ 793549 h 1413247"/>
              <a:gd name="connsiteX632" fmla="*/ 81192 w 1824122"/>
              <a:gd name="connsiteY632" fmla="*/ 786701 h 1413247"/>
              <a:gd name="connsiteX633" fmla="*/ 82901 w 1824122"/>
              <a:gd name="connsiteY633" fmla="*/ 784133 h 1413247"/>
              <a:gd name="connsiteX634" fmla="*/ 82901 w 1824122"/>
              <a:gd name="connsiteY634" fmla="*/ 783277 h 1413247"/>
              <a:gd name="connsiteX635" fmla="*/ 82901 w 1824122"/>
              <a:gd name="connsiteY635" fmla="*/ 782421 h 1413247"/>
              <a:gd name="connsiteX636" fmla="*/ 82901 w 1824122"/>
              <a:gd name="connsiteY636" fmla="*/ 781565 h 1413247"/>
              <a:gd name="connsiteX637" fmla="*/ 82049 w 1824122"/>
              <a:gd name="connsiteY637" fmla="*/ 773005 h 1413247"/>
              <a:gd name="connsiteX638" fmla="*/ 94889 w 1824122"/>
              <a:gd name="connsiteY638" fmla="*/ 748181 h 1413247"/>
              <a:gd name="connsiteX639" fmla="*/ 107729 w 1824122"/>
              <a:gd name="connsiteY639" fmla="*/ 728494 h 1413247"/>
              <a:gd name="connsiteX640" fmla="*/ 107729 w 1824122"/>
              <a:gd name="connsiteY640" fmla="*/ 727637 h 1413247"/>
              <a:gd name="connsiteX641" fmla="*/ 109438 w 1824122"/>
              <a:gd name="connsiteY641" fmla="*/ 726781 h 1413247"/>
              <a:gd name="connsiteX642" fmla="*/ 111152 w 1824122"/>
              <a:gd name="connsiteY642" fmla="*/ 725925 h 1413247"/>
              <a:gd name="connsiteX643" fmla="*/ 115432 w 1824122"/>
              <a:gd name="connsiteY643" fmla="*/ 724214 h 1413247"/>
              <a:gd name="connsiteX644" fmla="*/ 132552 w 1824122"/>
              <a:gd name="connsiteY644" fmla="*/ 721645 h 1413247"/>
              <a:gd name="connsiteX645" fmla="*/ 157375 w 1824122"/>
              <a:gd name="connsiteY645" fmla="*/ 712230 h 1413247"/>
              <a:gd name="connsiteX646" fmla="*/ 159088 w 1824122"/>
              <a:gd name="connsiteY646" fmla="*/ 711374 h 1413247"/>
              <a:gd name="connsiteX647" fmla="*/ 161655 w 1824122"/>
              <a:gd name="connsiteY647" fmla="*/ 711374 h 1413247"/>
              <a:gd name="connsiteX648" fmla="*/ 165078 w 1824122"/>
              <a:gd name="connsiteY648" fmla="*/ 712230 h 1413247"/>
              <a:gd name="connsiteX649" fmla="*/ 167648 w 1824122"/>
              <a:gd name="connsiteY649" fmla="*/ 713085 h 1413247"/>
              <a:gd name="connsiteX650" fmla="*/ 174494 w 1824122"/>
              <a:gd name="connsiteY650" fmla="*/ 714797 h 1413247"/>
              <a:gd name="connsiteX651" fmla="*/ 196751 w 1824122"/>
              <a:gd name="connsiteY651" fmla="*/ 718221 h 1413247"/>
              <a:gd name="connsiteX652" fmla="*/ 199317 w 1824122"/>
              <a:gd name="connsiteY652" fmla="*/ 718221 h 1413247"/>
              <a:gd name="connsiteX653" fmla="*/ 200174 w 1824122"/>
              <a:gd name="connsiteY653" fmla="*/ 718221 h 1413247"/>
              <a:gd name="connsiteX654" fmla="*/ 231848 w 1824122"/>
              <a:gd name="connsiteY654" fmla="*/ 701957 h 1413247"/>
              <a:gd name="connsiteX655" fmla="*/ 248111 w 1824122"/>
              <a:gd name="connsiteY655" fmla="*/ 705381 h 1413247"/>
              <a:gd name="connsiteX656" fmla="*/ 260951 w 1824122"/>
              <a:gd name="connsiteY656" fmla="*/ 719077 h 1413247"/>
              <a:gd name="connsiteX657" fmla="*/ 262660 w 1824122"/>
              <a:gd name="connsiteY657" fmla="*/ 719934 h 1413247"/>
              <a:gd name="connsiteX658" fmla="*/ 263517 w 1824122"/>
              <a:gd name="connsiteY658" fmla="*/ 719934 h 1413247"/>
              <a:gd name="connsiteX659" fmla="*/ 265231 w 1824122"/>
              <a:gd name="connsiteY659" fmla="*/ 719934 h 1413247"/>
              <a:gd name="connsiteX660" fmla="*/ 266940 w 1824122"/>
              <a:gd name="connsiteY660" fmla="*/ 718221 h 1413247"/>
              <a:gd name="connsiteX661" fmla="*/ 295191 w 1824122"/>
              <a:gd name="connsiteY661" fmla="*/ 689974 h 1413247"/>
              <a:gd name="connsiteX662" fmla="*/ 337990 w 1824122"/>
              <a:gd name="connsiteY662" fmla="*/ 663437 h 1413247"/>
              <a:gd name="connsiteX663" fmla="*/ 338847 w 1824122"/>
              <a:gd name="connsiteY663" fmla="*/ 663437 h 1413247"/>
              <a:gd name="connsiteX664" fmla="*/ 339700 w 1824122"/>
              <a:gd name="connsiteY664" fmla="*/ 663437 h 1413247"/>
              <a:gd name="connsiteX665" fmla="*/ 352540 w 1824122"/>
              <a:gd name="connsiteY665" fmla="*/ 670286 h 1413247"/>
              <a:gd name="connsiteX666" fmla="*/ 353397 w 1824122"/>
              <a:gd name="connsiteY666" fmla="*/ 671141 h 1413247"/>
              <a:gd name="connsiteX667" fmla="*/ 359390 w 1824122"/>
              <a:gd name="connsiteY667" fmla="*/ 672854 h 1413247"/>
              <a:gd name="connsiteX668" fmla="*/ 370517 w 1824122"/>
              <a:gd name="connsiteY668" fmla="*/ 671997 h 1413247"/>
              <a:gd name="connsiteX669" fmla="*/ 379933 w 1824122"/>
              <a:gd name="connsiteY669" fmla="*/ 671141 h 1413247"/>
              <a:gd name="connsiteX670" fmla="*/ 399620 w 1824122"/>
              <a:gd name="connsiteY670" fmla="*/ 671141 h 1413247"/>
              <a:gd name="connsiteX671" fmla="*/ 400476 w 1824122"/>
              <a:gd name="connsiteY671" fmla="*/ 671997 h 1413247"/>
              <a:gd name="connsiteX672" fmla="*/ 405613 w 1824122"/>
              <a:gd name="connsiteY672" fmla="*/ 673710 h 1413247"/>
              <a:gd name="connsiteX673" fmla="*/ 415030 w 1824122"/>
              <a:gd name="connsiteY673" fmla="*/ 674566 h 1413247"/>
              <a:gd name="connsiteX674" fmla="*/ 433007 w 1824122"/>
              <a:gd name="connsiteY674" fmla="*/ 674566 h 1413247"/>
              <a:gd name="connsiteX675" fmla="*/ 438996 w 1824122"/>
              <a:gd name="connsiteY675" fmla="*/ 674566 h 1413247"/>
              <a:gd name="connsiteX676" fmla="*/ 438996 w 1824122"/>
              <a:gd name="connsiteY676" fmla="*/ 673710 h 1413247"/>
              <a:gd name="connsiteX677" fmla="*/ 439853 w 1824122"/>
              <a:gd name="connsiteY677" fmla="*/ 672854 h 1413247"/>
              <a:gd name="connsiteX678" fmla="*/ 444133 w 1824122"/>
              <a:gd name="connsiteY678" fmla="*/ 669430 h 1413247"/>
              <a:gd name="connsiteX679" fmla="*/ 444990 w 1824122"/>
              <a:gd name="connsiteY679" fmla="*/ 668574 h 1413247"/>
              <a:gd name="connsiteX680" fmla="*/ 446699 w 1824122"/>
              <a:gd name="connsiteY680" fmla="*/ 668574 h 1413247"/>
              <a:gd name="connsiteX681" fmla="*/ 490356 w 1824122"/>
              <a:gd name="connsiteY681" fmla="*/ 687406 h 1413247"/>
              <a:gd name="connsiteX682" fmla="*/ 495493 w 1824122"/>
              <a:gd name="connsiteY682" fmla="*/ 691686 h 1413247"/>
              <a:gd name="connsiteX683" fmla="*/ 497206 w 1824122"/>
              <a:gd name="connsiteY683" fmla="*/ 693397 h 1413247"/>
              <a:gd name="connsiteX684" fmla="*/ 497206 w 1824122"/>
              <a:gd name="connsiteY684" fmla="*/ 695110 h 1413247"/>
              <a:gd name="connsiteX685" fmla="*/ 499773 w 1824122"/>
              <a:gd name="connsiteY685" fmla="*/ 694254 h 1413247"/>
              <a:gd name="connsiteX686" fmla="*/ 522886 w 1824122"/>
              <a:gd name="connsiteY686" fmla="*/ 683126 h 1413247"/>
              <a:gd name="connsiteX687" fmla="*/ 538292 w 1824122"/>
              <a:gd name="connsiteY687" fmla="*/ 674566 h 1413247"/>
              <a:gd name="connsiteX688" fmla="*/ 547709 w 1824122"/>
              <a:gd name="connsiteY688" fmla="*/ 668574 h 1413247"/>
              <a:gd name="connsiteX689" fmla="*/ 549419 w 1824122"/>
              <a:gd name="connsiteY689" fmla="*/ 667717 h 1413247"/>
              <a:gd name="connsiteX690" fmla="*/ 551989 w 1824122"/>
              <a:gd name="connsiteY690" fmla="*/ 665150 h 1413247"/>
              <a:gd name="connsiteX691" fmla="*/ 551989 w 1824122"/>
              <a:gd name="connsiteY691" fmla="*/ 664294 h 1413247"/>
              <a:gd name="connsiteX692" fmla="*/ 554556 w 1824122"/>
              <a:gd name="connsiteY692" fmla="*/ 656590 h 1413247"/>
              <a:gd name="connsiteX693" fmla="*/ 559692 w 1824122"/>
              <a:gd name="connsiteY693" fmla="*/ 649742 h 1413247"/>
              <a:gd name="connsiteX694" fmla="*/ 562259 w 1824122"/>
              <a:gd name="connsiteY694" fmla="*/ 648030 h 1413247"/>
              <a:gd name="connsiteX695" fmla="*/ 564829 w 1824122"/>
              <a:gd name="connsiteY695" fmla="*/ 647174 h 1413247"/>
              <a:gd name="connsiteX696" fmla="*/ 565686 w 1824122"/>
              <a:gd name="connsiteY696" fmla="*/ 647174 h 1413247"/>
              <a:gd name="connsiteX697" fmla="*/ 566539 w 1824122"/>
              <a:gd name="connsiteY697" fmla="*/ 647174 h 1413247"/>
              <a:gd name="connsiteX698" fmla="*/ 567395 w 1824122"/>
              <a:gd name="connsiteY698" fmla="*/ 648030 h 1413247"/>
              <a:gd name="connsiteX699" fmla="*/ 567395 w 1824122"/>
              <a:gd name="connsiteY699" fmla="*/ 648886 h 1413247"/>
              <a:gd name="connsiteX700" fmla="*/ 571675 w 1824122"/>
              <a:gd name="connsiteY700" fmla="*/ 648030 h 1413247"/>
              <a:gd name="connsiteX701" fmla="*/ 575955 w 1824122"/>
              <a:gd name="connsiteY701" fmla="*/ 646317 h 1413247"/>
              <a:gd name="connsiteX702" fmla="*/ 608486 w 1824122"/>
              <a:gd name="connsiteY702" fmla="*/ 625774 h 1413247"/>
              <a:gd name="connsiteX703" fmla="*/ 608486 w 1824122"/>
              <a:gd name="connsiteY703" fmla="*/ 623206 h 1413247"/>
              <a:gd name="connsiteX704" fmla="*/ 607629 w 1824122"/>
              <a:gd name="connsiteY704" fmla="*/ 620638 h 1413247"/>
              <a:gd name="connsiteX705" fmla="*/ 599926 w 1824122"/>
              <a:gd name="connsiteY705" fmla="*/ 600094 h 1413247"/>
              <a:gd name="connsiteX706" fmla="*/ 597355 w 1824122"/>
              <a:gd name="connsiteY706" fmla="*/ 592390 h 1413247"/>
              <a:gd name="connsiteX707" fmla="*/ 597355 w 1824122"/>
              <a:gd name="connsiteY707" fmla="*/ 591535 h 1413247"/>
              <a:gd name="connsiteX708" fmla="*/ 595646 w 1824122"/>
              <a:gd name="connsiteY708" fmla="*/ 590678 h 1413247"/>
              <a:gd name="connsiteX709" fmla="*/ 595646 w 1824122"/>
              <a:gd name="connsiteY709" fmla="*/ 589822 h 1413247"/>
              <a:gd name="connsiteX710" fmla="*/ 595646 w 1824122"/>
              <a:gd name="connsiteY710" fmla="*/ 588966 h 1413247"/>
              <a:gd name="connsiteX711" fmla="*/ 598212 w 1824122"/>
              <a:gd name="connsiteY711" fmla="*/ 581262 h 1413247"/>
              <a:gd name="connsiteX712" fmla="*/ 600778 w 1824122"/>
              <a:gd name="connsiteY712" fmla="*/ 573558 h 1413247"/>
              <a:gd name="connsiteX713" fmla="*/ 601635 w 1824122"/>
              <a:gd name="connsiteY713" fmla="*/ 570990 h 1413247"/>
              <a:gd name="connsiteX714" fmla="*/ 605058 w 1824122"/>
              <a:gd name="connsiteY714" fmla="*/ 564998 h 1413247"/>
              <a:gd name="connsiteX715" fmla="*/ 606772 w 1824122"/>
              <a:gd name="connsiteY715" fmla="*/ 563286 h 1413247"/>
              <a:gd name="connsiteX716" fmla="*/ 607629 w 1824122"/>
              <a:gd name="connsiteY716" fmla="*/ 562430 h 1413247"/>
              <a:gd name="connsiteX717" fmla="*/ 609338 w 1824122"/>
              <a:gd name="connsiteY717" fmla="*/ 561575 h 1413247"/>
              <a:gd name="connsiteX718" fmla="*/ 609338 w 1824122"/>
              <a:gd name="connsiteY718" fmla="*/ 561575 h 1413247"/>
              <a:gd name="connsiteX719" fmla="*/ 610195 w 1824122"/>
              <a:gd name="connsiteY719" fmla="*/ 554726 h 1413247"/>
              <a:gd name="connsiteX720" fmla="*/ 610195 w 1824122"/>
              <a:gd name="connsiteY720" fmla="*/ 550446 h 1413247"/>
              <a:gd name="connsiteX721" fmla="*/ 610195 w 1824122"/>
              <a:gd name="connsiteY721" fmla="*/ 548735 h 1413247"/>
              <a:gd name="connsiteX722" fmla="*/ 609338 w 1824122"/>
              <a:gd name="connsiteY722" fmla="*/ 545311 h 1413247"/>
              <a:gd name="connsiteX723" fmla="*/ 608486 w 1824122"/>
              <a:gd name="connsiteY723" fmla="*/ 543598 h 1413247"/>
              <a:gd name="connsiteX724" fmla="*/ 607629 w 1824122"/>
              <a:gd name="connsiteY724" fmla="*/ 541886 h 1413247"/>
              <a:gd name="connsiteX725" fmla="*/ 605915 w 1824122"/>
              <a:gd name="connsiteY725" fmla="*/ 540175 h 1413247"/>
              <a:gd name="connsiteX726" fmla="*/ 605058 w 1824122"/>
              <a:gd name="connsiteY726" fmla="*/ 539318 h 1413247"/>
              <a:gd name="connsiteX727" fmla="*/ 602492 w 1824122"/>
              <a:gd name="connsiteY727" fmla="*/ 537606 h 1413247"/>
              <a:gd name="connsiteX728" fmla="*/ 599069 w 1824122"/>
              <a:gd name="connsiteY728" fmla="*/ 535895 h 1413247"/>
              <a:gd name="connsiteX729" fmla="*/ 597355 w 1824122"/>
              <a:gd name="connsiteY729" fmla="*/ 535038 h 1413247"/>
              <a:gd name="connsiteX730" fmla="*/ 587086 w 1824122"/>
              <a:gd name="connsiteY730" fmla="*/ 532471 h 1413247"/>
              <a:gd name="connsiteX731" fmla="*/ 586229 w 1824122"/>
              <a:gd name="connsiteY731" fmla="*/ 532471 h 1413247"/>
              <a:gd name="connsiteX732" fmla="*/ 582806 w 1824122"/>
              <a:gd name="connsiteY732" fmla="*/ 533326 h 1413247"/>
              <a:gd name="connsiteX733" fmla="*/ 581949 w 1824122"/>
              <a:gd name="connsiteY733" fmla="*/ 534182 h 1413247"/>
              <a:gd name="connsiteX734" fmla="*/ 580235 w 1824122"/>
              <a:gd name="connsiteY734" fmla="*/ 535038 h 1413247"/>
              <a:gd name="connsiteX735" fmla="*/ 578526 w 1824122"/>
              <a:gd name="connsiteY735" fmla="*/ 536751 h 1413247"/>
              <a:gd name="connsiteX736" fmla="*/ 577669 w 1824122"/>
              <a:gd name="connsiteY736" fmla="*/ 537606 h 1413247"/>
              <a:gd name="connsiteX737" fmla="*/ 576812 w 1824122"/>
              <a:gd name="connsiteY737" fmla="*/ 537606 h 1413247"/>
              <a:gd name="connsiteX738" fmla="*/ 575955 w 1824122"/>
              <a:gd name="connsiteY738" fmla="*/ 537606 h 1413247"/>
              <a:gd name="connsiteX739" fmla="*/ 575099 w 1824122"/>
              <a:gd name="connsiteY739" fmla="*/ 536751 h 1413247"/>
              <a:gd name="connsiteX740" fmla="*/ 572532 w 1824122"/>
              <a:gd name="connsiteY740" fmla="*/ 535038 h 1413247"/>
              <a:gd name="connsiteX741" fmla="*/ 564829 w 1824122"/>
              <a:gd name="connsiteY741" fmla="*/ 526478 h 1413247"/>
              <a:gd name="connsiteX742" fmla="*/ 564829 w 1824122"/>
              <a:gd name="connsiteY742" fmla="*/ 523911 h 1413247"/>
              <a:gd name="connsiteX743" fmla="*/ 568252 w 1824122"/>
              <a:gd name="connsiteY743" fmla="*/ 508502 h 1413247"/>
              <a:gd name="connsiteX744" fmla="*/ 569966 w 1824122"/>
              <a:gd name="connsiteY744" fmla="*/ 504222 h 1413247"/>
              <a:gd name="connsiteX745" fmla="*/ 570819 w 1824122"/>
              <a:gd name="connsiteY745" fmla="*/ 503367 h 1413247"/>
              <a:gd name="connsiteX746" fmla="*/ 604206 w 1824122"/>
              <a:gd name="connsiteY746" fmla="*/ 473407 h 1413247"/>
              <a:gd name="connsiteX747" fmla="*/ 628172 w 1824122"/>
              <a:gd name="connsiteY747" fmla="*/ 447727 h 1413247"/>
              <a:gd name="connsiteX748" fmla="*/ 629029 w 1824122"/>
              <a:gd name="connsiteY748" fmla="*/ 446015 h 1413247"/>
              <a:gd name="connsiteX749" fmla="*/ 629029 w 1824122"/>
              <a:gd name="connsiteY749" fmla="*/ 443447 h 1413247"/>
              <a:gd name="connsiteX750" fmla="*/ 628172 w 1824122"/>
              <a:gd name="connsiteY750" fmla="*/ 440023 h 1413247"/>
              <a:gd name="connsiteX751" fmla="*/ 627315 w 1824122"/>
              <a:gd name="connsiteY751" fmla="*/ 436599 h 1413247"/>
              <a:gd name="connsiteX752" fmla="*/ 611052 w 1824122"/>
              <a:gd name="connsiteY752" fmla="*/ 393799 h 1413247"/>
              <a:gd name="connsiteX753" fmla="*/ 596498 w 1824122"/>
              <a:gd name="connsiteY753" fmla="*/ 383527 h 1413247"/>
              <a:gd name="connsiteX754" fmla="*/ 594789 w 1824122"/>
              <a:gd name="connsiteY754" fmla="*/ 382671 h 1413247"/>
              <a:gd name="connsiteX755" fmla="*/ 591366 w 1824122"/>
              <a:gd name="connsiteY755" fmla="*/ 381816 h 1413247"/>
              <a:gd name="connsiteX756" fmla="*/ 587939 w 1824122"/>
              <a:gd name="connsiteY756" fmla="*/ 380103 h 1413247"/>
              <a:gd name="connsiteX757" fmla="*/ 587086 w 1824122"/>
              <a:gd name="connsiteY757" fmla="*/ 379247 h 1413247"/>
              <a:gd name="connsiteX758" fmla="*/ 586229 w 1824122"/>
              <a:gd name="connsiteY758" fmla="*/ 378391 h 1413247"/>
              <a:gd name="connsiteX759" fmla="*/ 581092 w 1824122"/>
              <a:gd name="connsiteY759" fmla="*/ 372399 h 1413247"/>
              <a:gd name="connsiteX760" fmla="*/ 580235 w 1824122"/>
              <a:gd name="connsiteY760" fmla="*/ 370687 h 1413247"/>
              <a:gd name="connsiteX761" fmla="*/ 580235 w 1824122"/>
              <a:gd name="connsiteY761" fmla="*/ 369832 h 1413247"/>
              <a:gd name="connsiteX762" fmla="*/ 578526 w 1824122"/>
              <a:gd name="connsiteY762" fmla="*/ 366407 h 1413247"/>
              <a:gd name="connsiteX763" fmla="*/ 580235 w 1824122"/>
              <a:gd name="connsiteY763" fmla="*/ 359559 h 1413247"/>
              <a:gd name="connsiteX764" fmla="*/ 581949 w 1824122"/>
              <a:gd name="connsiteY764" fmla="*/ 352712 h 1413247"/>
              <a:gd name="connsiteX765" fmla="*/ 582806 w 1824122"/>
              <a:gd name="connsiteY765" fmla="*/ 351856 h 1413247"/>
              <a:gd name="connsiteX766" fmla="*/ 585372 w 1824122"/>
              <a:gd name="connsiteY766" fmla="*/ 350143 h 1413247"/>
              <a:gd name="connsiteX767" fmla="*/ 588795 w 1824122"/>
              <a:gd name="connsiteY767" fmla="*/ 347576 h 1413247"/>
              <a:gd name="connsiteX768" fmla="*/ 589652 w 1824122"/>
              <a:gd name="connsiteY768" fmla="*/ 345863 h 1413247"/>
              <a:gd name="connsiteX769" fmla="*/ 593932 w 1824122"/>
              <a:gd name="connsiteY769" fmla="*/ 339016 h 1413247"/>
              <a:gd name="connsiteX770" fmla="*/ 597355 w 1824122"/>
              <a:gd name="connsiteY770" fmla="*/ 333023 h 1413247"/>
              <a:gd name="connsiteX771" fmla="*/ 600778 w 1824122"/>
              <a:gd name="connsiteY771" fmla="*/ 323608 h 1413247"/>
              <a:gd name="connsiteX772" fmla="*/ 601635 w 1824122"/>
              <a:gd name="connsiteY772" fmla="*/ 321896 h 1413247"/>
              <a:gd name="connsiteX773" fmla="*/ 601635 w 1824122"/>
              <a:gd name="connsiteY773" fmla="*/ 321039 h 1413247"/>
              <a:gd name="connsiteX774" fmla="*/ 599926 w 1824122"/>
              <a:gd name="connsiteY774" fmla="*/ 318472 h 1413247"/>
              <a:gd name="connsiteX775" fmla="*/ 599069 w 1824122"/>
              <a:gd name="connsiteY775" fmla="*/ 314192 h 1413247"/>
              <a:gd name="connsiteX776" fmla="*/ 598212 w 1824122"/>
              <a:gd name="connsiteY776" fmla="*/ 308199 h 1413247"/>
              <a:gd name="connsiteX777" fmla="*/ 598212 w 1824122"/>
              <a:gd name="connsiteY777" fmla="*/ 307343 h 1413247"/>
              <a:gd name="connsiteX778" fmla="*/ 599926 w 1824122"/>
              <a:gd name="connsiteY778" fmla="*/ 302208 h 1413247"/>
              <a:gd name="connsiteX779" fmla="*/ 603349 w 1824122"/>
              <a:gd name="connsiteY779" fmla="*/ 292792 h 1413247"/>
              <a:gd name="connsiteX780" fmla="*/ 614475 w 1824122"/>
              <a:gd name="connsiteY780" fmla="*/ 291936 h 1413247"/>
              <a:gd name="connsiteX781" fmla="*/ 616189 w 1824122"/>
              <a:gd name="connsiteY781" fmla="*/ 291936 h 1413247"/>
              <a:gd name="connsiteX782" fmla="*/ 617046 w 1824122"/>
              <a:gd name="connsiteY782" fmla="*/ 291936 h 1413247"/>
              <a:gd name="connsiteX783" fmla="*/ 640155 w 1824122"/>
              <a:gd name="connsiteY783" fmla="*/ 277384 h 1413247"/>
              <a:gd name="connsiteX784" fmla="*/ 658132 w 1824122"/>
              <a:gd name="connsiteY784" fmla="*/ 273104 h 1413247"/>
              <a:gd name="connsiteX785" fmla="*/ 658989 w 1824122"/>
              <a:gd name="connsiteY785" fmla="*/ 273104 h 1413247"/>
              <a:gd name="connsiteX786" fmla="*/ 665835 w 1824122"/>
              <a:gd name="connsiteY786" fmla="*/ 271392 h 1413247"/>
              <a:gd name="connsiteX787" fmla="*/ 666692 w 1824122"/>
              <a:gd name="connsiteY787" fmla="*/ 271392 h 1413247"/>
              <a:gd name="connsiteX788" fmla="*/ 675252 w 1824122"/>
              <a:gd name="connsiteY788" fmla="*/ 268824 h 1413247"/>
              <a:gd name="connsiteX789" fmla="*/ 678675 w 1824122"/>
              <a:gd name="connsiteY789" fmla="*/ 267112 h 1413247"/>
              <a:gd name="connsiteX790" fmla="*/ 679532 w 1824122"/>
              <a:gd name="connsiteY790" fmla="*/ 266256 h 1413247"/>
              <a:gd name="connsiteX791" fmla="*/ 680389 w 1824122"/>
              <a:gd name="connsiteY791" fmla="*/ 263688 h 1413247"/>
              <a:gd name="connsiteX792" fmla="*/ 680389 w 1824122"/>
              <a:gd name="connsiteY792" fmla="*/ 262832 h 1413247"/>
              <a:gd name="connsiteX793" fmla="*/ 675252 w 1824122"/>
              <a:gd name="connsiteY793" fmla="*/ 223457 h 1413247"/>
              <a:gd name="connsiteX794" fmla="*/ 675252 w 1824122"/>
              <a:gd name="connsiteY794" fmla="*/ 221744 h 1413247"/>
              <a:gd name="connsiteX795" fmla="*/ 675252 w 1824122"/>
              <a:gd name="connsiteY795" fmla="*/ 220888 h 1413247"/>
              <a:gd name="connsiteX796" fmla="*/ 675252 w 1824122"/>
              <a:gd name="connsiteY796" fmla="*/ 220032 h 1413247"/>
              <a:gd name="connsiteX797" fmla="*/ 673538 w 1824122"/>
              <a:gd name="connsiteY797" fmla="*/ 219177 h 1413247"/>
              <a:gd name="connsiteX798" fmla="*/ 669258 w 1824122"/>
              <a:gd name="connsiteY798" fmla="*/ 218320 h 1413247"/>
              <a:gd name="connsiteX799" fmla="*/ 668405 w 1824122"/>
              <a:gd name="connsiteY799" fmla="*/ 218320 h 1413247"/>
              <a:gd name="connsiteX800" fmla="*/ 666692 w 1824122"/>
              <a:gd name="connsiteY800" fmla="*/ 216608 h 1413247"/>
              <a:gd name="connsiteX801" fmla="*/ 666692 w 1824122"/>
              <a:gd name="connsiteY801" fmla="*/ 215752 h 1413247"/>
              <a:gd name="connsiteX802" fmla="*/ 665835 w 1824122"/>
              <a:gd name="connsiteY802" fmla="*/ 214040 h 1413247"/>
              <a:gd name="connsiteX803" fmla="*/ 665835 w 1824122"/>
              <a:gd name="connsiteY803" fmla="*/ 213184 h 1413247"/>
              <a:gd name="connsiteX804" fmla="*/ 664978 w 1824122"/>
              <a:gd name="connsiteY804" fmla="*/ 211472 h 1413247"/>
              <a:gd name="connsiteX805" fmla="*/ 664125 w 1824122"/>
              <a:gd name="connsiteY805" fmla="*/ 194352 h 1413247"/>
              <a:gd name="connsiteX806" fmla="*/ 664125 w 1824122"/>
              <a:gd name="connsiteY806" fmla="*/ 192640 h 1413247"/>
              <a:gd name="connsiteX807" fmla="*/ 664125 w 1824122"/>
              <a:gd name="connsiteY807" fmla="*/ 191784 h 1413247"/>
              <a:gd name="connsiteX808" fmla="*/ 667549 w 1824122"/>
              <a:gd name="connsiteY808" fmla="*/ 189217 h 1413247"/>
              <a:gd name="connsiteX809" fmla="*/ 670115 w 1824122"/>
              <a:gd name="connsiteY809" fmla="*/ 187504 h 1413247"/>
              <a:gd name="connsiteX810" fmla="*/ 672685 w 1824122"/>
              <a:gd name="connsiteY810" fmla="*/ 184937 h 1413247"/>
              <a:gd name="connsiteX811" fmla="*/ 678675 w 1824122"/>
              <a:gd name="connsiteY811" fmla="*/ 177233 h 1413247"/>
              <a:gd name="connsiteX812" fmla="*/ 678675 w 1824122"/>
              <a:gd name="connsiteY812" fmla="*/ 176377 h 1413247"/>
              <a:gd name="connsiteX813" fmla="*/ 678675 w 1824122"/>
              <a:gd name="connsiteY813" fmla="*/ 175520 h 1413247"/>
              <a:gd name="connsiteX814" fmla="*/ 678675 w 1824122"/>
              <a:gd name="connsiteY814" fmla="*/ 173808 h 1413247"/>
              <a:gd name="connsiteX815" fmla="*/ 677818 w 1824122"/>
              <a:gd name="connsiteY815" fmla="*/ 172097 h 1413247"/>
              <a:gd name="connsiteX816" fmla="*/ 674395 w 1824122"/>
              <a:gd name="connsiteY816" fmla="*/ 165248 h 1413247"/>
              <a:gd name="connsiteX817" fmla="*/ 674395 w 1824122"/>
              <a:gd name="connsiteY817" fmla="*/ 164393 h 1413247"/>
              <a:gd name="connsiteX818" fmla="*/ 672685 w 1824122"/>
              <a:gd name="connsiteY818" fmla="*/ 162680 h 1413247"/>
              <a:gd name="connsiteX819" fmla="*/ 671829 w 1824122"/>
              <a:gd name="connsiteY819" fmla="*/ 162680 h 1413247"/>
              <a:gd name="connsiteX820" fmla="*/ 670115 w 1824122"/>
              <a:gd name="connsiteY820" fmla="*/ 162680 h 1413247"/>
              <a:gd name="connsiteX821" fmla="*/ 667549 w 1824122"/>
              <a:gd name="connsiteY821" fmla="*/ 163537 h 1413247"/>
              <a:gd name="connsiteX822" fmla="*/ 666692 w 1824122"/>
              <a:gd name="connsiteY822" fmla="*/ 163537 h 1413247"/>
              <a:gd name="connsiteX823" fmla="*/ 665835 w 1824122"/>
              <a:gd name="connsiteY823" fmla="*/ 163537 h 1413247"/>
              <a:gd name="connsiteX824" fmla="*/ 665835 w 1824122"/>
              <a:gd name="connsiteY824" fmla="*/ 162680 h 1413247"/>
              <a:gd name="connsiteX825" fmla="*/ 665835 w 1824122"/>
              <a:gd name="connsiteY825" fmla="*/ 161824 h 1413247"/>
              <a:gd name="connsiteX826" fmla="*/ 672685 w 1824122"/>
              <a:gd name="connsiteY826" fmla="*/ 134433 h 1413247"/>
              <a:gd name="connsiteX827" fmla="*/ 672685 w 1824122"/>
              <a:gd name="connsiteY827" fmla="*/ 133577 h 1413247"/>
              <a:gd name="connsiteX828" fmla="*/ 673538 w 1824122"/>
              <a:gd name="connsiteY828" fmla="*/ 131864 h 1413247"/>
              <a:gd name="connsiteX829" fmla="*/ 675252 w 1824122"/>
              <a:gd name="connsiteY829" fmla="*/ 130153 h 1413247"/>
              <a:gd name="connsiteX830" fmla="*/ 676109 w 1824122"/>
              <a:gd name="connsiteY830" fmla="*/ 129297 h 1413247"/>
              <a:gd name="connsiteX831" fmla="*/ 677818 w 1824122"/>
              <a:gd name="connsiteY831" fmla="*/ 128440 h 1413247"/>
              <a:gd name="connsiteX832" fmla="*/ 679532 w 1824122"/>
              <a:gd name="connsiteY832" fmla="*/ 127584 h 1413247"/>
              <a:gd name="connsiteX833" fmla="*/ 682955 w 1824122"/>
              <a:gd name="connsiteY833" fmla="*/ 126729 h 1413247"/>
              <a:gd name="connsiteX834" fmla="*/ 685525 w 1824122"/>
              <a:gd name="connsiteY834" fmla="*/ 125873 h 1413247"/>
              <a:gd name="connsiteX835" fmla="*/ 689805 w 1824122"/>
              <a:gd name="connsiteY835" fmla="*/ 125873 h 1413247"/>
              <a:gd name="connsiteX836" fmla="*/ 690658 w 1824122"/>
              <a:gd name="connsiteY836" fmla="*/ 125873 h 1413247"/>
              <a:gd name="connsiteX837" fmla="*/ 694938 w 1824122"/>
              <a:gd name="connsiteY837" fmla="*/ 126729 h 1413247"/>
              <a:gd name="connsiteX838" fmla="*/ 698365 w 1824122"/>
              <a:gd name="connsiteY838" fmla="*/ 127584 h 1413247"/>
              <a:gd name="connsiteX839" fmla="*/ 704355 w 1824122"/>
              <a:gd name="connsiteY839" fmla="*/ 131009 h 1413247"/>
              <a:gd name="connsiteX840" fmla="*/ 712058 w 1824122"/>
              <a:gd name="connsiteY840" fmla="*/ 135289 h 1413247"/>
              <a:gd name="connsiteX841" fmla="*/ 713771 w 1824122"/>
              <a:gd name="connsiteY841" fmla="*/ 136144 h 1413247"/>
              <a:gd name="connsiteX842" fmla="*/ 718051 w 1824122"/>
              <a:gd name="connsiteY842" fmla="*/ 137857 h 1413247"/>
              <a:gd name="connsiteX843" fmla="*/ 718908 w 1824122"/>
              <a:gd name="connsiteY843" fmla="*/ 137857 h 1413247"/>
              <a:gd name="connsiteX844" fmla="*/ 719765 w 1824122"/>
              <a:gd name="connsiteY844" fmla="*/ 137857 h 1413247"/>
              <a:gd name="connsiteX845" fmla="*/ 720618 w 1824122"/>
              <a:gd name="connsiteY845" fmla="*/ 137857 h 1413247"/>
              <a:gd name="connsiteX846" fmla="*/ 722331 w 1824122"/>
              <a:gd name="connsiteY846" fmla="*/ 137000 h 1413247"/>
              <a:gd name="connsiteX847" fmla="*/ 724898 w 1824122"/>
              <a:gd name="connsiteY847" fmla="*/ 135289 h 1413247"/>
              <a:gd name="connsiteX848" fmla="*/ 729178 w 1824122"/>
              <a:gd name="connsiteY848" fmla="*/ 131009 h 1413247"/>
              <a:gd name="connsiteX849" fmla="*/ 729178 w 1824122"/>
              <a:gd name="connsiteY849" fmla="*/ 130153 h 1413247"/>
              <a:gd name="connsiteX850" fmla="*/ 727468 w 1824122"/>
              <a:gd name="connsiteY850" fmla="*/ 116457 h 1413247"/>
              <a:gd name="connsiteX851" fmla="*/ 727468 w 1824122"/>
              <a:gd name="connsiteY851" fmla="*/ 115600 h 1413247"/>
              <a:gd name="connsiteX852" fmla="*/ 724898 w 1824122"/>
              <a:gd name="connsiteY852" fmla="*/ 108753 h 1413247"/>
              <a:gd name="connsiteX853" fmla="*/ 724045 w 1824122"/>
              <a:gd name="connsiteY853" fmla="*/ 94200 h 1413247"/>
              <a:gd name="connsiteX854" fmla="*/ 724045 w 1824122"/>
              <a:gd name="connsiteY854" fmla="*/ 91633 h 1413247"/>
              <a:gd name="connsiteX855" fmla="*/ 725755 w 1824122"/>
              <a:gd name="connsiteY855" fmla="*/ 89065 h 1413247"/>
              <a:gd name="connsiteX856" fmla="*/ 727468 w 1824122"/>
              <a:gd name="connsiteY856" fmla="*/ 86497 h 1413247"/>
              <a:gd name="connsiteX857" fmla="*/ 731748 w 1824122"/>
              <a:gd name="connsiteY857" fmla="*/ 81360 h 1413247"/>
              <a:gd name="connsiteX858" fmla="*/ 734315 w 1824122"/>
              <a:gd name="connsiteY858" fmla="*/ 78793 h 1413247"/>
              <a:gd name="connsiteX859" fmla="*/ 736028 w 1824122"/>
              <a:gd name="connsiteY859" fmla="*/ 77937 h 1413247"/>
              <a:gd name="connsiteX860" fmla="*/ 736885 w 1824122"/>
              <a:gd name="connsiteY860" fmla="*/ 77937 h 1413247"/>
              <a:gd name="connsiteX861" fmla="*/ 737738 w 1824122"/>
              <a:gd name="connsiteY861" fmla="*/ 77937 h 1413247"/>
              <a:gd name="connsiteX862" fmla="*/ 754005 w 1824122"/>
              <a:gd name="connsiteY862" fmla="*/ 87353 h 1413247"/>
              <a:gd name="connsiteX863" fmla="*/ 756571 w 1824122"/>
              <a:gd name="connsiteY863" fmla="*/ 89065 h 1413247"/>
              <a:gd name="connsiteX864" fmla="*/ 759138 w 1824122"/>
              <a:gd name="connsiteY864" fmla="*/ 90777 h 1413247"/>
              <a:gd name="connsiteX865" fmla="*/ 761708 w 1824122"/>
              <a:gd name="connsiteY865" fmla="*/ 93345 h 1413247"/>
              <a:gd name="connsiteX866" fmla="*/ 765988 w 1824122"/>
              <a:gd name="connsiteY866" fmla="*/ 99337 h 1413247"/>
              <a:gd name="connsiteX867" fmla="*/ 765988 w 1824122"/>
              <a:gd name="connsiteY867" fmla="*/ 100193 h 1413247"/>
              <a:gd name="connsiteX868" fmla="*/ 766845 w 1824122"/>
              <a:gd name="connsiteY868" fmla="*/ 101905 h 1413247"/>
              <a:gd name="connsiteX869" fmla="*/ 767698 w 1824122"/>
              <a:gd name="connsiteY869" fmla="*/ 103617 h 1413247"/>
              <a:gd name="connsiteX870" fmla="*/ 768554 w 1824122"/>
              <a:gd name="connsiteY870" fmla="*/ 106185 h 1413247"/>
              <a:gd name="connsiteX871" fmla="*/ 769411 w 1824122"/>
              <a:gd name="connsiteY871" fmla="*/ 108753 h 1413247"/>
              <a:gd name="connsiteX872" fmla="*/ 769411 w 1824122"/>
              <a:gd name="connsiteY872" fmla="*/ 110465 h 1413247"/>
              <a:gd name="connsiteX873" fmla="*/ 770268 w 1824122"/>
              <a:gd name="connsiteY873" fmla="*/ 112177 h 1413247"/>
              <a:gd name="connsiteX874" fmla="*/ 771977 w 1824122"/>
              <a:gd name="connsiteY874" fmla="*/ 113033 h 1413247"/>
              <a:gd name="connsiteX875" fmla="*/ 803651 w 1824122"/>
              <a:gd name="connsiteY875" fmla="*/ 115600 h 1413247"/>
              <a:gd name="connsiteX876" fmla="*/ 805365 w 1824122"/>
              <a:gd name="connsiteY876" fmla="*/ 115600 h 1413247"/>
              <a:gd name="connsiteX877" fmla="*/ 807074 w 1824122"/>
              <a:gd name="connsiteY877" fmla="*/ 114745 h 1413247"/>
              <a:gd name="connsiteX878" fmla="*/ 815634 w 1824122"/>
              <a:gd name="connsiteY878" fmla="*/ 105329 h 1413247"/>
              <a:gd name="connsiteX879" fmla="*/ 818205 w 1824122"/>
              <a:gd name="connsiteY879" fmla="*/ 117313 h 1413247"/>
              <a:gd name="connsiteX880" fmla="*/ 820771 w 1824122"/>
              <a:gd name="connsiteY880" fmla="*/ 129297 h 1413247"/>
              <a:gd name="connsiteX881" fmla="*/ 816491 w 1824122"/>
              <a:gd name="connsiteY881" fmla="*/ 142993 h 1413247"/>
              <a:gd name="connsiteX882" fmla="*/ 815634 w 1824122"/>
              <a:gd name="connsiteY882" fmla="*/ 144704 h 1413247"/>
              <a:gd name="connsiteX883" fmla="*/ 813068 w 1824122"/>
              <a:gd name="connsiteY883" fmla="*/ 149840 h 1413247"/>
              <a:gd name="connsiteX884" fmla="*/ 813068 w 1824122"/>
              <a:gd name="connsiteY884" fmla="*/ 150697 h 1413247"/>
              <a:gd name="connsiteX885" fmla="*/ 812211 w 1824122"/>
              <a:gd name="connsiteY885" fmla="*/ 152409 h 1413247"/>
              <a:gd name="connsiteX886" fmla="*/ 809645 w 1824122"/>
              <a:gd name="connsiteY886" fmla="*/ 156688 h 1413247"/>
              <a:gd name="connsiteX887" fmla="*/ 807074 w 1824122"/>
              <a:gd name="connsiteY887" fmla="*/ 159257 h 1413247"/>
              <a:gd name="connsiteX888" fmla="*/ 805365 w 1824122"/>
              <a:gd name="connsiteY888" fmla="*/ 163537 h 1413247"/>
              <a:gd name="connsiteX889" fmla="*/ 805365 w 1824122"/>
              <a:gd name="connsiteY889" fmla="*/ 164393 h 1413247"/>
              <a:gd name="connsiteX890" fmla="*/ 805365 w 1824122"/>
              <a:gd name="connsiteY890" fmla="*/ 165248 h 1413247"/>
              <a:gd name="connsiteX891" fmla="*/ 805365 w 1824122"/>
              <a:gd name="connsiteY891" fmla="*/ 166104 h 1413247"/>
              <a:gd name="connsiteX892" fmla="*/ 805365 w 1824122"/>
              <a:gd name="connsiteY892" fmla="*/ 166960 h 1413247"/>
              <a:gd name="connsiteX893" fmla="*/ 807074 w 1824122"/>
              <a:gd name="connsiteY893" fmla="*/ 167817 h 1413247"/>
              <a:gd name="connsiteX894" fmla="*/ 807931 w 1824122"/>
              <a:gd name="connsiteY894" fmla="*/ 167817 h 1413247"/>
              <a:gd name="connsiteX895" fmla="*/ 808788 w 1824122"/>
              <a:gd name="connsiteY895" fmla="*/ 167817 h 1413247"/>
              <a:gd name="connsiteX896" fmla="*/ 810497 w 1824122"/>
              <a:gd name="connsiteY896" fmla="*/ 166960 h 1413247"/>
              <a:gd name="connsiteX897" fmla="*/ 811354 w 1824122"/>
              <a:gd name="connsiteY897" fmla="*/ 166104 h 1413247"/>
              <a:gd name="connsiteX898" fmla="*/ 823337 w 1824122"/>
              <a:gd name="connsiteY898" fmla="*/ 157544 h 1413247"/>
              <a:gd name="connsiteX899" fmla="*/ 824194 w 1824122"/>
              <a:gd name="connsiteY899" fmla="*/ 156688 h 1413247"/>
              <a:gd name="connsiteX900" fmla="*/ 826765 w 1824122"/>
              <a:gd name="connsiteY900" fmla="*/ 152409 h 1413247"/>
              <a:gd name="connsiteX901" fmla="*/ 827617 w 1824122"/>
              <a:gd name="connsiteY901" fmla="*/ 150697 h 1413247"/>
              <a:gd name="connsiteX902" fmla="*/ 829331 w 1824122"/>
              <a:gd name="connsiteY902" fmla="*/ 147273 h 1413247"/>
              <a:gd name="connsiteX903" fmla="*/ 830188 w 1824122"/>
              <a:gd name="connsiteY903" fmla="*/ 145560 h 1413247"/>
              <a:gd name="connsiteX904" fmla="*/ 831897 w 1824122"/>
              <a:gd name="connsiteY904" fmla="*/ 144704 h 1413247"/>
              <a:gd name="connsiteX905" fmla="*/ 832754 w 1824122"/>
              <a:gd name="connsiteY905" fmla="*/ 144704 h 1413247"/>
              <a:gd name="connsiteX906" fmla="*/ 838748 w 1824122"/>
              <a:gd name="connsiteY906" fmla="*/ 144704 h 1413247"/>
              <a:gd name="connsiteX907" fmla="*/ 856724 w 1824122"/>
              <a:gd name="connsiteY907" fmla="*/ 148129 h 1413247"/>
              <a:gd name="connsiteX908" fmla="*/ 857577 w 1824122"/>
              <a:gd name="connsiteY908" fmla="*/ 148129 h 1413247"/>
              <a:gd name="connsiteX909" fmla="*/ 859291 w 1824122"/>
              <a:gd name="connsiteY909" fmla="*/ 148984 h 1413247"/>
              <a:gd name="connsiteX910" fmla="*/ 861004 w 1824122"/>
              <a:gd name="connsiteY910" fmla="*/ 148129 h 1413247"/>
              <a:gd name="connsiteX911" fmla="*/ 867851 w 1824122"/>
              <a:gd name="connsiteY911" fmla="*/ 144704 h 1413247"/>
              <a:gd name="connsiteX912" fmla="*/ 870417 w 1824122"/>
              <a:gd name="connsiteY912" fmla="*/ 142137 h 1413247"/>
              <a:gd name="connsiteX913" fmla="*/ 872131 w 1824122"/>
              <a:gd name="connsiteY913" fmla="*/ 140424 h 1413247"/>
              <a:gd name="connsiteX914" fmla="*/ 872131 w 1824122"/>
              <a:gd name="connsiteY914" fmla="*/ 139569 h 1413247"/>
              <a:gd name="connsiteX915" fmla="*/ 880691 w 1824122"/>
              <a:gd name="connsiteY915" fmla="*/ 128440 h 1413247"/>
              <a:gd name="connsiteX916" fmla="*/ 884971 w 1824122"/>
              <a:gd name="connsiteY916" fmla="*/ 121593 h 1413247"/>
              <a:gd name="connsiteX917" fmla="*/ 890964 w 1824122"/>
              <a:gd name="connsiteY917" fmla="*/ 113889 h 1413247"/>
              <a:gd name="connsiteX918" fmla="*/ 891817 w 1824122"/>
              <a:gd name="connsiteY918" fmla="*/ 113033 h 1413247"/>
              <a:gd name="connsiteX919" fmla="*/ 896097 w 1824122"/>
              <a:gd name="connsiteY919" fmla="*/ 113033 h 1413247"/>
              <a:gd name="connsiteX920" fmla="*/ 898667 w 1824122"/>
              <a:gd name="connsiteY920" fmla="*/ 113889 h 1413247"/>
              <a:gd name="connsiteX921" fmla="*/ 901234 w 1824122"/>
              <a:gd name="connsiteY921" fmla="*/ 114745 h 1413247"/>
              <a:gd name="connsiteX922" fmla="*/ 902090 w 1824122"/>
              <a:gd name="connsiteY922" fmla="*/ 114745 h 1413247"/>
              <a:gd name="connsiteX923" fmla="*/ 907227 w 1824122"/>
              <a:gd name="connsiteY923" fmla="*/ 113889 h 1413247"/>
              <a:gd name="connsiteX924" fmla="*/ 908937 w 1824122"/>
              <a:gd name="connsiteY924" fmla="*/ 113033 h 1413247"/>
              <a:gd name="connsiteX925" fmla="*/ 915787 w 1824122"/>
              <a:gd name="connsiteY925" fmla="*/ 109609 h 1413247"/>
              <a:gd name="connsiteX926" fmla="*/ 918353 w 1824122"/>
              <a:gd name="connsiteY926" fmla="*/ 107897 h 1413247"/>
              <a:gd name="connsiteX927" fmla="*/ 936330 w 1824122"/>
              <a:gd name="connsiteY927" fmla="*/ 92489 h 1413247"/>
              <a:gd name="connsiteX928" fmla="*/ 945747 w 1824122"/>
              <a:gd name="connsiteY928" fmla="*/ 81360 h 1413247"/>
              <a:gd name="connsiteX929" fmla="*/ 945747 w 1824122"/>
              <a:gd name="connsiteY929" fmla="*/ 80505 h 1413247"/>
              <a:gd name="connsiteX930" fmla="*/ 948313 w 1824122"/>
              <a:gd name="connsiteY930" fmla="*/ 78793 h 1413247"/>
              <a:gd name="connsiteX931" fmla="*/ 959444 w 1824122"/>
              <a:gd name="connsiteY931" fmla="*/ 77081 h 1413247"/>
              <a:gd name="connsiteX932" fmla="*/ 960296 w 1824122"/>
              <a:gd name="connsiteY932" fmla="*/ 77081 h 1413247"/>
              <a:gd name="connsiteX933" fmla="*/ 962010 w 1824122"/>
              <a:gd name="connsiteY933" fmla="*/ 77937 h 1413247"/>
              <a:gd name="connsiteX934" fmla="*/ 962867 w 1824122"/>
              <a:gd name="connsiteY934" fmla="*/ 77937 h 1413247"/>
              <a:gd name="connsiteX935" fmla="*/ 966290 w 1824122"/>
              <a:gd name="connsiteY935" fmla="*/ 77081 h 1413247"/>
              <a:gd name="connsiteX936" fmla="*/ 968004 w 1824122"/>
              <a:gd name="connsiteY936" fmla="*/ 76225 h 1413247"/>
              <a:gd name="connsiteX937" fmla="*/ 1002244 w 1824122"/>
              <a:gd name="connsiteY937" fmla="*/ 57393 h 1413247"/>
              <a:gd name="connsiteX938" fmla="*/ 1006524 w 1824122"/>
              <a:gd name="connsiteY938" fmla="*/ 53113 h 1413247"/>
              <a:gd name="connsiteX939" fmla="*/ 1009090 w 1824122"/>
              <a:gd name="connsiteY939" fmla="*/ 46265 h 1413247"/>
              <a:gd name="connsiteX940" fmla="*/ 1038193 w 1824122"/>
              <a:gd name="connsiteY940" fmla="*/ 24865 h 1413247"/>
              <a:gd name="connsiteX941" fmla="*/ 1053603 w 1824122"/>
              <a:gd name="connsiteY941" fmla="*/ 15449 h 1413247"/>
              <a:gd name="connsiteX942" fmla="*/ 1057883 w 1824122"/>
              <a:gd name="connsiteY942" fmla="*/ 13738 h 1413247"/>
              <a:gd name="connsiteX943" fmla="*/ 1093833 w 1824122"/>
              <a:gd name="connsiteY943" fmla="*/ -815 h 1413247"/>
              <a:gd name="connsiteX944" fmla="*/ 1108386 w 1824122"/>
              <a:gd name="connsiteY944" fmla="*/ 41 h 1413247"/>
              <a:gd name="connsiteX945" fmla="*/ 1112666 w 1824122"/>
              <a:gd name="connsiteY945" fmla="*/ 898 h 1413247"/>
              <a:gd name="connsiteX946" fmla="*/ 1113523 w 1824122"/>
              <a:gd name="connsiteY946" fmla="*/ 1754 h 1413247"/>
              <a:gd name="connsiteX947" fmla="*/ 1116089 w 1824122"/>
              <a:gd name="connsiteY947" fmla="*/ 3465 h 1413247"/>
              <a:gd name="connsiteX948" fmla="*/ 1116946 w 1824122"/>
              <a:gd name="connsiteY948" fmla="*/ 4321 h 1413247"/>
              <a:gd name="connsiteX949" fmla="*/ 1117803 w 1824122"/>
              <a:gd name="connsiteY949" fmla="*/ 4321 h 1413247"/>
              <a:gd name="connsiteX950" fmla="*/ 1124649 w 1824122"/>
              <a:gd name="connsiteY950" fmla="*/ 6034 h 1413247"/>
              <a:gd name="connsiteX951" fmla="*/ 1125506 w 1824122"/>
              <a:gd name="connsiteY951" fmla="*/ 6034 h 1413247"/>
              <a:gd name="connsiteX952" fmla="*/ 1126363 w 1824122"/>
              <a:gd name="connsiteY952" fmla="*/ 6034 h 1413247"/>
              <a:gd name="connsiteX953" fmla="*/ 1147763 w 1824122"/>
              <a:gd name="connsiteY953" fmla="*/ 6889 h 1413247"/>
              <a:gd name="connsiteX954" fmla="*/ 1163169 w 1824122"/>
              <a:gd name="connsiteY954" fmla="*/ 10314 h 1413247"/>
              <a:gd name="connsiteX955" fmla="*/ 1164883 w 1824122"/>
              <a:gd name="connsiteY955" fmla="*/ 11169 h 1413247"/>
              <a:gd name="connsiteX956" fmla="*/ 1170872 w 1824122"/>
              <a:gd name="connsiteY956" fmla="*/ 12881 h 1413247"/>
              <a:gd name="connsiteX957" fmla="*/ 1179432 w 1824122"/>
              <a:gd name="connsiteY957" fmla="*/ 17161 h 1413247"/>
              <a:gd name="connsiteX958" fmla="*/ 1179432 w 1824122"/>
              <a:gd name="connsiteY958" fmla="*/ 18018 h 1413247"/>
              <a:gd name="connsiteX959" fmla="*/ 1176866 w 1824122"/>
              <a:gd name="connsiteY959" fmla="*/ 23153 h 1413247"/>
              <a:gd name="connsiteX960" fmla="*/ 1171729 w 1824122"/>
              <a:gd name="connsiteY960" fmla="*/ 33425 h 1413247"/>
              <a:gd name="connsiteX961" fmla="*/ 1166592 w 1824122"/>
              <a:gd name="connsiteY961" fmla="*/ 44553 h 1413247"/>
              <a:gd name="connsiteX962" fmla="*/ 1165735 w 1824122"/>
              <a:gd name="connsiteY962" fmla="*/ 47978 h 1413247"/>
              <a:gd name="connsiteX963" fmla="*/ 1164883 w 1824122"/>
              <a:gd name="connsiteY963" fmla="*/ 53113 h 1413247"/>
              <a:gd name="connsiteX964" fmla="*/ 1164883 w 1824122"/>
              <a:gd name="connsiteY964" fmla="*/ 53969 h 1413247"/>
              <a:gd name="connsiteX965" fmla="*/ 1166592 w 1824122"/>
              <a:gd name="connsiteY965" fmla="*/ 65097 h 1413247"/>
              <a:gd name="connsiteX966" fmla="*/ 1167449 w 1824122"/>
              <a:gd name="connsiteY966" fmla="*/ 67665 h 1413247"/>
              <a:gd name="connsiteX967" fmla="*/ 1168306 w 1824122"/>
              <a:gd name="connsiteY967" fmla="*/ 69377 h 1413247"/>
              <a:gd name="connsiteX968" fmla="*/ 1170872 w 1824122"/>
              <a:gd name="connsiteY968" fmla="*/ 71945 h 1413247"/>
              <a:gd name="connsiteX969" fmla="*/ 1171729 w 1824122"/>
              <a:gd name="connsiteY969" fmla="*/ 72801 h 1413247"/>
              <a:gd name="connsiteX970" fmla="*/ 1175152 w 1824122"/>
              <a:gd name="connsiteY970" fmla="*/ 74513 h 1413247"/>
              <a:gd name="connsiteX971" fmla="*/ 1225655 w 1824122"/>
              <a:gd name="connsiteY971" fmla="*/ 89065 h 1413247"/>
              <a:gd name="connsiteX972" fmla="*/ 1227369 w 1824122"/>
              <a:gd name="connsiteY972" fmla="*/ 89065 h 1413247"/>
              <a:gd name="connsiteX973" fmla="*/ 1229935 w 1824122"/>
              <a:gd name="connsiteY973" fmla="*/ 89065 h 1413247"/>
              <a:gd name="connsiteX974" fmla="*/ 1232505 w 1824122"/>
              <a:gd name="connsiteY974" fmla="*/ 88209 h 1413247"/>
              <a:gd name="connsiteX975" fmla="*/ 1236785 w 1824122"/>
              <a:gd name="connsiteY975" fmla="*/ 87353 h 1413247"/>
              <a:gd name="connsiteX976" fmla="*/ 1237642 w 1824122"/>
              <a:gd name="connsiteY976" fmla="*/ 86497 h 1413247"/>
              <a:gd name="connsiteX977" fmla="*/ 1242775 w 1824122"/>
              <a:gd name="connsiteY977" fmla="*/ 80505 h 1413247"/>
              <a:gd name="connsiteX978" fmla="*/ 1243632 w 1824122"/>
              <a:gd name="connsiteY978" fmla="*/ 78793 h 1413247"/>
              <a:gd name="connsiteX979" fmla="*/ 1243632 w 1824122"/>
              <a:gd name="connsiteY979" fmla="*/ 76225 h 1413247"/>
              <a:gd name="connsiteX980" fmla="*/ 1244489 w 1824122"/>
              <a:gd name="connsiteY980" fmla="*/ 74513 h 1413247"/>
              <a:gd name="connsiteX981" fmla="*/ 1245345 w 1824122"/>
              <a:gd name="connsiteY981" fmla="*/ 73657 h 1413247"/>
              <a:gd name="connsiteX982" fmla="*/ 1247055 w 1824122"/>
              <a:gd name="connsiteY982" fmla="*/ 72801 h 1413247"/>
              <a:gd name="connsiteX983" fmla="*/ 1265032 w 1824122"/>
              <a:gd name="connsiteY983" fmla="*/ 65097 h 1413247"/>
              <a:gd name="connsiteX984" fmla="*/ 1271882 w 1824122"/>
              <a:gd name="connsiteY984" fmla="*/ 62529 h 1413247"/>
              <a:gd name="connsiteX985" fmla="*/ 1274448 w 1824122"/>
              <a:gd name="connsiteY985" fmla="*/ 61673 h 1413247"/>
              <a:gd name="connsiteX986" fmla="*/ 1279585 w 1824122"/>
              <a:gd name="connsiteY986" fmla="*/ 61673 h 1413247"/>
              <a:gd name="connsiteX987" fmla="*/ 1282151 w 1824122"/>
              <a:gd name="connsiteY987" fmla="*/ 61673 h 1413247"/>
              <a:gd name="connsiteX988" fmla="*/ 1283865 w 1824122"/>
              <a:gd name="connsiteY988" fmla="*/ 61673 h 1413247"/>
              <a:gd name="connsiteX989" fmla="*/ 1311254 w 1824122"/>
              <a:gd name="connsiteY989" fmla="*/ 69377 h 1413247"/>
              <a:gd name="connsiteX990" fmla="*/ 1322385 w 1824122"/>
              <a:gd name="connsiteY990" fmla="*/ 75369 h 1413247"/>
              <a:gd name="connsiteX991" fmla="*/ 1349774 w 1824122"/>
              <a:gd name="connsiteY991" fmla="*/ 99337 h 1413247"/>
              <a:gd name="connsiteX992" fmla="*/ 1350631 w 1824122"/>
              <a:gd name="connsiteY992" fmla="*/ 100193 h 1413247"/>
              <a:gd name="connsiteX993" fmla="*/ 1361762 w 1824122"/>
              <a:gd name="connsiteY993" fmla="*/ 108753 h 1413247"/>
              <a:gd name="connsiteX994" fmla="*/ 1362614 w 1824122"/>
              <a:gd name="connsiteY994" fmla="*/ 109609 h 1413247"/>
              <a:gd name="connsiteX995" fmla="*/ 1366894 w 1824122"/>
              <a:gd name="connsiteY995" fmla="*/ 113033 h 1413247"/>
              <a:gd name="connsiteX996" fmla="*/ 1367751 w 1824122"/>
              <a:gd name="connsiteY996" fmla="*/ 113033 h 1413247"/>
              <a:gd name="connsiteX997" fmla="*/ 1370322 w 1824122"/>
              <a:gd name="connsiteY997" fmla="*/ 113033 h 1413247"/>
              <a:gd name="connsiteX998" fmla="*/ 1372888 w 1824122"/>
              <a:gd name="connsiteY998" fmla="*/ 112177 h 1413247"/>
              <a:gd name="connsiteX999" fmla="*/ 1377168 w 1824122"/>
              <a:gd name="connsiteY999" fmla="*/ 111320 h 1413247"/>
              <a:gd name="connsiteX1000" fmla="*/ 1378025 w 1824122"/>
              <a:gd name="connsiteY1000" fmla="*/ 111320 h 1413247"/>
              <a:gd name="connsiteX1001" fmla="*/ 1378881 w 1824122"/>
              <a:gd name="connsiteY1001" fmla="*/ 111320 h 1413247"/>
              <a:gd name="connsiteX1002" fmla="*/ 1386585 w 1824122"/>
              <a:gd name="connsiteY1002" fmla="*/ 116457 h 1413247"/>
              <a:gd name="connsiteX1003" fmla="*/ 1390865 w 1824122"/>
              <a:gd name="connsiteY1003" fmla="*/ 119024 h 1413247"/>
              <a:gd name="connsiteX1004" fmla="*/ 1392574 w 1824122"/>
              <a:gd name="connsiteY1004" fmla="*/ 120737 h 1413247"/>
              <a:gd name="connsiteX1005" fmla="*/ 1393431 w 1824122"/>
              <a:gd name="connsiteY1005" fmla="*/ 122449 h 1413247"/>
              <a:gd name="connsiteX1006" fmla="*/ 1394288 w 1824122"/>
              <a:gd name="connsiteY1006" fmla="*/ 123304 h 1413247"/>
              <a:gd name="connsiteX1007" fmla="*/ 1400281 w 1824122"/>
              <a:gd name="connsiteY1007" fmla="*/ 127584 h 1413247"/>
              <a:gd name="connsiteX1008" fmla="*/ 1402848 w 1824122"/>
              <a:gd name="connsiteY1008" fmla="*/ 129297 h 1413247"/>
              <a:gd name="connsiteX1009" fmla="*/ 1426814 w 1824122"/>
              <a:gd name="connsiteY1009" fmla="*/ 140424 h 1413247"/>
              <a:gd name="connsiteX1010" fmla="*/ 1428528 w 1824122"/>
              <a:gd name="connsiteY1010" fmla="*/ 141280 h 1413247"/>
              <a:gd name="connsiteX1011" fmla="*/ 1430241 w 1824122"/>
              <a:gd name="connsiteY1011" fmla="*/ 142137 h 1413247"/>
              <a:gd name="connsiteX1012" fmla="*/ 1437087 w 1824122"/>
              <a:gd name="connsiteY1012" fmla="*/ 143849 h 1413247"/>
              <a:gd name="connsiteX1013" fmla="*/ 1438801 w 1824122"/>
              <a:gd name="connsiteY1013" fmla="*/ 143849 h 1413247"/>
              <a:gd name="connsiteX1014" fmla="*/ 1440511 w 1824122"/>
              <a:gd name="connsiteY1014" fmla="*/ 142993 h 1413247"/>
              <a:gd name="connsiteX1015" fmla="*/ 1443081 w 1824122"/>
              <a:gd name="connsiteY1015" fmla="*/ 140424 h 1413247"/>
              <a:gd name="connsiteX1016" fmla="*/ 1443934 w 1824122"/>
              <a:gd name="connsiteY1016" fmla="*/ 140424 h 1413247"/>
              <a:gd name="connsiteX1017" fmla="*/ 1444791 w 1824122"/>
              <a:gd name="connsiteY1017" fmla="*/ 140424 h 1413247"/>
              <a:gd name="connsiteX1018" fmla="*/ 1452494 w 1824122"/>
              <a:gd name="connsiteY1018" fmla="*/ 147273 h 1413247"/>
              <a:gd name="connsiteX1019" fmla="*/ 1458487 w 1824122"/>
              <a:gd name="connsiteY1019" fmla="*/ 153264 h 1413247"/>
              <a:gd name="connsiteX1020" fmla="*/ 1465334 w 1824122"/>
              <a:gd name="connsiteY1020" fmla="*/ 150697 h 1413247"/>
              <a:gd name="connsiteX1021" fmla="*/ 1503853 w 1824122"/>
              <a:gd name="connsiteY1021" fmla="*/ 140424 h 1413247"/>
              <a:gd name="connsiteX1022" fmla="*/ 1504710 w 1824122"/>
              <a:gd name="connsiteY1022" fmla="*/ 140424 h 1413247"/>
              <a:gd name="connsiteX1023" fmla="*/ 1505567 w 1824122"/>
              <a:gd name="connsiteY1023" fmla="*/ 140424 h 1413247"/>
              <a:gd name="connsiteX1024" fmla="*/ 1508133 w 1824122"/>
              <a:gd name="connsiteY1024" fmla="*/ 142137 h 1413247"/>
              <a:gd name="connsiteX1025" fmla="*/ 1508133 w 1824122"/>
              <a:gd name="connsiteY1025" fmla="*/ 142137 h 1413247"/>
              <a:gd name="connsiteX1026" fmla="*/ 1575760 w 1824122"/>
              <a:gd name="connsiteY1026" fmla="*/ 203768 h 1413247"/>
              <a:gd name="connsiteX1027" fmla="*/ 1575760 w 1824122"/>
              <a:gd name="connsiteY1027" fmla="*/ 206337 h 1413247"/>
              <a:gd name="connsiteX1028" fmla="*/ 1576613 w 1824122"/>
              <a:gd name="connsiteY1028" fmla="*/ 212328 h 1413247"/>
              <a:gd name="connsiteX1029" fmla="*/ 1577470 w 1824122"/>
              <a:gd name="connsiteY1029" fmla="*/ 218320 h 1413247"/>
              <a:gd name="connsiteX1030" fmla="*/ 1579184 w 1824122"/>
              <a:gd name="connsiteY1030" fmla="*/ 232016 h 1413247"/>
              <a:gd name="connsiteX1031" fmla="*/ 1580893 w 1824122"/>
              <a:gd name="connsiteY1031" fmla="*/ 245712 h 1413247"/>
              <a:gd name="connsiteX1032" fmla="*/ 1585173 w 1824122"/>
              <a:gd name="connsiteY1032" fmla="*/ 243144 h 1413247"/>
              <a:gd name="connsiteX1033" fmla="*/ 1586887 w 1824122"/>
              <a:gd name="connsiteY1033" fmla="*/ 243144 h 1413247"/>
              <a:gd name="connsiteX1034" fmla="*/ 1589453 w 1824122"/>
              <a:gd name="connsiteY1034" fmla="*/ 243144 h 1413247"/>
              <a:gd name="connsiteX1035" fmla="*/ 1598870 w 1824122"/>
              <a:gd name="connsiteY1035" fmla="*/ 245712 h 1413247"/>
              <a:gd name="connsiteX1036" fmla="*/ 1600583 w 1824122"/>
              <a:gd name="connsiteY1036" fmla="*/ 246568 h 1413247"/>
              <a:gd name="connsiteX1037" fmla="*/ 1602293 w 1824122"/>
              <a:gd name="connsiteY1037" fmla="*/ 247424 h 1413247"/>
              <a:gd name="connsiteX1038" fmla="*/ 1614280 w 1824122"/>
              <a:gd name="connsiteY1038" fmla="*/ 249136 h 1413247"/>
              <a:gd name="connsiteX1039" fmla="*/ 1625406 w 1824122"/>
              <a:gd name="connsiteY1039" fmla="*/ 245712 h 1413247"/>
              <a:gd name="connsiteX1040" fmla="*/ 1629686 w 1824122"/>
              <a:gd name="connsiteY1040" fmla="*/ 244000 h 1413247"/>
              <a:gd name="connsiteX1041" fmla="*/ 1634823 w 1824122"/>
              <a:gd name="connsiteY1041" fmla="*/ 238864 h 1413247"/>
              <a:gd name="connsiteX1042" fmla="*/ 1635680 w 1824122"/>
              <a:gd name="connsiteY1042" fmla="*/ 237152 h 1413247"/>
              <a:gd name="connsiteX1043" fmla="*/ 1635680 w 1824122"/>
              <a:gd name="connsiteY1043" fmla="*/ 236296 h 1413247"/>
              <a:gd name="connsiteX1044" fmla="*/ 1636533 w 1824122"/>
              <a:gd name="connsiteY1044" fmla="*/ 235440 h 1413247"/>
              <a:gd name="connsiteX1045" fmla="*/ 1637390 w 1824122"/>
              <a:gd name="connsiteY1045" fmla="*/ 234584 h 1413247"/>
              <a:gd name="connsiteX1046" fmla="*/ 1641669 w 1824122"/>
              <a:gd name="connsiteY1046" fmla="*/ 232872 h 1413247"/>
              <a:gd name="connsiteX1047" fmla="*/ 1642526 w 1824122"/>
              <a:gd name="connsiteY1047" fmla="*/ 232872 h 1413247"/>
              <a:gd name="connsiteX1048" fmla="*/ 1644240 w 1824122"/>
              <a:gd name="connsiteY1048" fmla="*/ 232872 h 1413247"/>
              <a:gd name="connsiteX1049" fmla="*/ 1663926 w 1824122"/>
              <a:gd name="connsiteY1049" fmla="*/ 234584 h 1413247"/>
              <a:gd name="connsiteX1050" fmla="*/ 1691320 w 1824122"/>
              <a:gd name="connsiteY1050" fmla="*/ 239720 h 1413247"/>
              <a:gd name="connsiteX1051" fmla="*/ 1693886 w 1824122"/>
              <a:gd name="connsiteY1051" fmla="*/ 240576 h 1413247"/>
              <a:gd name="connsiteX1052" fmla="*/ 1699880 w 1824122"/>
              <a:gd name="connsiteY1052" fmla="*/ 243144 h 1413247"/>
              <a:gd name="connsiteX1053" fmla="*/ 1701589 w 1824122"/>
              <a:gd name="connsiteY1053" fmla="*/ 244000 h 1413247"/>
              <a:gd name="connsiteX1054" fmla="*/ 1704160 w 1824122"/>
              <a:gd name="connsiteY1054" fmla="*/ 246568 h 1413247"/>
              <a:gd name="connsiteX1055" fmla="*/ 1717000 w 1824122"/>
              <a:gd name="connsiteY1055" fmla="*/ 251704 h 1413247"/>
              <a:gd name="connsiteX1056" fmla="*/ 1740109 w 1824122"/>
              <a:gd name="connsiteY1056" fmla="*/ 257696 h 1413247"/>
              <a:gd name="connsiteX1057" fmla="*/ 1744389 w 1824122"/>
              <a:gd name="connsiteY1057" fmla="*/ 258552 h 1413247"/>
              <a:gd name="connsiteX1058" fmla="*/ 1749526 w 1824122"/>
              <a:gd name="connsiteY1058" fmla="*/ 257696 h 1413247"/>
              <a:gd name="connsiteX1059" fmla="*/ 1755519 w 1824122"/>
              <a:gd name="connsiteY1059" fmla="*/ 256840 h 1413247"/>
              <a:gd name="connsiteX1060" fmla="*/ 1760652 w 1824122"/>
              <a:gd name="connsiteY1060" fmla="*/ 256840 h 1413247"/>
              <a:gd name="connsiteX1061" fmla="*/ 1763222 w 1824122"/>
              <a:gd name="connsiteY1061" fmla="*/ 257696 h 1413247"/>
              <a:gd name="connsiteX1062" fmla="*/ 1776062 w 1824122"/>
              <a:gd name="connsiteY1062" fmla="*/ 268824 h 1413247"/>
              <a:gd name="connsiteX1063" fmla="*/ 1790612 w 1824122"/>
              <a:gd name="connsiteY1063" fmla="*/ 281664 h 1413247"/>
              <a:gd name="connsiteX1064" fmla="*/ 1792325 w 1824122"/>
              <a:gd name="connsiteY1064" fmla="*/ 282519 h 1413247"/>
              <a:gd name="connsiteX1065" fmla="*/ 1795749 w 1824122"/>
              <a:gd name="connsiteY1065" fmla="*/ 285088 h 1413247"/>
              <a:gd name="connsiteX1066" fmla="*/ 1798319 w 1824122"/>
              <a:gd name="connsiteY1066" fmla="*/ 285944 h 1413247"/>
              <a:gd name="connsiteX1067" fmla="*/ 1800029 w 1824122"/>
              <a:gd name="connsiteY1067" fmla="*/ 286799 h 1413247"/>
              <a:gd name="connsiteX1068" fmla="*/ 1802599 w 1824122"/>
              <a:gd name="connsiteY1068" fmla="*/ 285944 h 1413247"/>
              <a:gd name="connsiteX1069" fmla="*/ 1805165 w 1824122"/>
              <a:gd name="connsiteY1069" fmla="*/ 285944 h 1413247"/>
              <a:gd name="connsiteX1070" fmla="*/ 1806879 w 1824122"/>
              <a:gd name="connsiteY1070" fmla="*/ 285944 h 1413247"/>
              <a:gd name="connsiteX1071" fmla="*/ 1808589 w 1824122"/>
              <a:gd name="connsiteY1071" fmla="*/ 286799 h 1413247"/>
              <a:gd name="connsiteX1072" fmla="*/ 1809445 w 1824122"/>
              <a:gd name="connsiteY1072" fmla="*/ 287656 h 1413247"/>
              <a:gd name="connsiteX1073" fmla="*/ 1810302 w 1824122"/>
              <a:gd name="connsiteY1073" fmla="*/ 288512 h 1413247"/>
              <a:gd name="connsiteX1074" fmla="*/ 1816292 w 1824122"/>
              <a:gd name="connsiteY1074" fmla="*/ 296216 h 1413247"/>
              <a:gd name="connsiteX1075" fmla="*/ 1817149 w 1824122"/>
              <a:gd name="connsiteY1075" fmla="*/ 297928 h 1413247"/>
              <a:gd name="connsiteX1076" fmla="*/ 1817149 w 1824122"/>
              <a:gd name="connsiteY1076" fmla="*/ 298783 h 1413247"/>
              <a:gd name="connsiteX1077" fmla="*/ 1819719 w 1824122"/>
              <a:gd name="connsiteY1077" fmla="*/ 304776 h 1413247"/>
              <a:gd name="connsiteX1078" fmla="*/ 1820572 w 1824122"/>
              <a:gd name="connsiteY1078" fmla="*/ 307343 h 1413247"/>
              <a:gd name="connsiteX1079" fmla="*/ 1820572 w 1824122"/>
              <a:gd name="connsiteY1079" fmla="*/ 308199 h 1413247"/>
              <a:gd name="connsiteX1080" fmla="*/ 1820572 w 1824122"/>
              <a:gd name="connsiteY1080" fmla="*/ 311623 h 1413247"/>
              <a:gd name="connsiteX1081" fmla="*/ 1809445 w 1824122"/>
              <a:gd name="connsiteY1081" fmla="*/ 335592 h 1413247"/>
              <a:gd name="connsiteX1082" fmla="*/ 1806879 w 1824122"/>
              <a:gd name="connsiteY1082" fmla="*/ 339016 h 1413247"/>
              <a:gd name="connsiteX1083" fmla="*/ 1804309 w 1824122"/>
              <a:gd name="connsiteY1083" fmla="*/ 341583 h 1413247"/>
              <a:gd name="connsiteX1084" fmla="*/ 1779486 w 1824122"/>
              <a:gd name="connsiteY1084" fmla="*/ 362127 h 1413247"/>
              <a:gd name="connsiteX1085" fmla="*/ 1756372 w 1824122"/>
              <a:gd name="connsiteY1085" fmla="*/ 379247 h 1413247"/>
              <a:gd name="connsiteX1086" fmla="*/ 1754663 w 1824122"/>
              <a:gd name="connsiteY1086" fmla="*/ 380103 h 1413247"/>
              <a:gd name="connsiteX1087" fmla="*/ 1753806 w 1824122"/>
              <a:gd name="connsiteY1087" fmla="*/ 381816 h 1413247"/>
              <a:gd name="connsiteX1088" fmla="*/ 1753806 w 1824122"/>
              <a:gd name="connsiteY1088" fmla="*/ 383527 h 1413247"/>
              <a:gd name="connsiteX1089" fmla="*/ 1752092 w 1824122"/>
              <a:gd name="connsiteY1089" fmla="*/ 407496 h 1413247"/>
              <a:gd name="connsiteX1090" fmla="*/ 1752092 w 1824122"/>
              <a:gd name="connsiteY1090" fmla="*/ 410063 h 1413247"/>
              <a:gd name="connsiteX1091" fmla="*/ 1752092 w 1824122"/>
              <a:gd name="connsiteY1091" fmla="*/ 410919 h 1413247"/>
              <a:gd name="connsiteX1092" fmla="*/ 1752092 w 1824122"/>
              <a:gd name="connsiteY1092" fmla="*/ 411775 h 1413247"/>
              <a:gd name="connsiteX1093" fmla="*/ 1752949 w 1824122"/>
              <a:gd name="connsiteY1093" fmla="*/ 412631 h 1413247"/>
              <a:gd name="connsiteX1094" fmla="*/ 1755519 w 1824122"/>
              <a:gd name="connsiteY1094" fmla="*/ 415199 h 1413247"/>
              <a:gd name="connsiteX1095" fmla="*/ 1756372 w 1824122"/>
              <a:gd name="connsiteY1095" fmla="*/ 416911 h 1413247"/>
              <a:gd name="connsiteX1096" fmla="*/ 1757229 w 1824122"/>
              <a:gd name="connsiteY1096" fmla="*/ 420335 h 1413247"/>
              <a:gd name="connsiteX1097" fmla="*/ 1757229 w 1824122"/>
              <a:gd name="connsiteY1097" fmla="*/ 422047 h 1413247"/>
              <a:gd name="connsiteX1098" fmla="*/ 1757229 w 1824122"/>
              <a:gd name="connsiteY1098" fmla="*/ 424615 h 1413247"/>
              <a:gd name="connsiteX1099" fmla="*/ 1757229 w 1824122"/>
              <a:gd name="connsiteY1099" fmla="*/ 425471 h 1413247"/>
              <a:gd name="connsiteX1100" fmla="*/ 1757229 w 1824122"/>
              <a:gd name="connsiteY1100" fmla="*/ 426327 h 1413247"/>
              <a:gd name="connsiteX1101" fmla="*/ 1756372 w 1824122"/>
              <a:gd name="connsiteY1101" fmla="*/ 427183 h 1413247"/>
              <a:gd name="connsiteX1102" fmla="*/ 1749526 w 1824122"/>
              <a:gd name="connsiteY1102" fmla="*/ 432319 h 1413247"/>
              <a:gd name="connsiteX1103" fmla="*/ 1746959 w 1824122"/>
              <a:gd name="connsiteY1103" fmla="*/ 434031 h 1413247"/>
              <a:gd name="connsiteX1104" fmla="*/ 1744389 w 1824122"/>
              <a:gd name="connsiteY1104" fmla="*/ 434031 h 1413247"/>
              <a:gd name="connsiteX1105" fmla="*/ 1733263 w 1824122"/>
              <a:gd name="connsiteY1105" fmla="*/ 434031 h 1413247"/>
              <a:gd name="connsiteX1106" fmla="*/ 1724703 w 1824122"/>
              <a:gd name="connsiteY1106" fmla="*/ 433175 h 1413247"/>
              <a:gd name="connsiteX1107" fmla="*/ 1721280 w 1824122"/>
              <a:gd name="connsiteY1107" fmla="*/ 432319 h 1413247"/>
              <a:gd name="connsiteX1108" fmla="*/ 1718709 w 1824122"/>
              <a:gd name="connsiteY1108" fmla="*/ 431463 h 1413247"/>
              <a:gd name="connsiteX1109" fmla="*/ 1717852 w 1824122"/>
              <a:gd name="connsiteY1109" fmla="*/ 432319 h 1413247"/>
              <a:gd name="connsiteX1110" fmla="*/ 1711863 w 1824122"/>
              <a:gd name="connsiteY1110" fmla="*/ 439167 h 1413247"/>
              <a:gd name="connsiteX1111" fmla="*/ 1711006 w 1824122"/>
              <a:gd name="connsiteY1111" fmla="*/ 440879 h 1413247"/>
              <a:gd name="connsiteX1112" fmla="*/ 1710149 w 1824122"/>
              <a:gd name="connsiteY1112" fmla="*/ 442591 h 1413247"/>
              <a:gd name="connsiteX1113" fmla="*/ 1710149 w 1824122"/>
              <a:gd name="connsiteY1113" fmla="*/ 443447 h 1413247"/>
              <a:gd name="connsiteX1114" fmla="*/ 1702446 w 1824122"/>
              <a:gd name="connsiteY1114" fmla="*/ 473407 h 1413247"/>
              <a:gd name="connsiteX1115" fmla="*/ 1702446 w 1824122"/>
              <a:gd name="connsiteY1115" fmla="*/ 475975 h 1413247"/>
              <a:gd name="connsiteX1116" fmla="*/ 1699880 w 1824122"/>
              <a:gd name="connsiteY1116" fmla="*/ 499942 h 1413247"/>
              <a:gd name="connsiteX1117" fmla="*/ 1699880 w 1824122"/>
              <a:gd name="connsiteY1117" fmla="*/ 500798 h 1413247"/>
              <a:gd name="connsiteX1118" fmla="*/ 1699023 w 1824122"/>
              <a:gd name="connsiteY1118" fmla="*/ 503367 h 1413247"/>
              <a:gd name="connsiteX1119" fmla="*/ 1699023 w 1824122"/>
              <a:gd name="connsiteY1119" fmla="*/ 505078 h 1413247"/>
              <a:gd name="connsiteX1120" fmla="*/ 1698166 w 1824122"/>
              <a:gd name="connsiteY1120" fmla="*/ 517062 h 1413247"/>
              <a:gd name="connsiteX1121" fmla="*/ 1698166 w 1824122"/>
              <a:gd name="connsiteY1121" fmla="*/ 519631 h 1413247"/>
              <a:gd name="connsiteX1122" fmla="*/ 1698166 w 1824122"/>
              <a:gd name="connsiteY1122" fmla="*/ 520486 h 1413247"/>
              <a:gd name="connsiteX1123" fmla="*/ 1698166 w 1824122"/>
              <a:gd name="connsiteY1123" fmla="*/ 521342 h 1413247"/>
              <a:gd name="connsiteX1124" fmla="*/ 1699023 w 1824122"/>
              <a:gd name="connsiteY1124" fmla="*/ 522198 h 1413247"/>
              <a:gd name="connsiteX1125" fmla="*/ 1699880 w 1824122"/>
              <a:gd name="connsiteY1125" fmla="*/ 523055 h 1413247"/>
              <a:gd name="connsiteX1126" fmla="*/ 1700732 w 1824122"/>
              <a:gd name="connsiteY1126" fmla="*/ 523055 h 1413247"/>
              <a:gd name="connsiteX1127" fmla="*/ 1701589 w 1824122"/>
              <a:gd name="connsiteY1127" fmla="*/ 523055 h 1413247"/>
              <a:gd name="connsiteX1128" fmla="*/ 1703303 w 1824122"/>
              <a:gd name="connsiteY1128" fmla="*/ 522198 h 1413247"/>
              <a:gd name="connsiteX1129" fmla="*/ 1705012 w 1824122"/>
              <a:gd name="connsiteY1129" fmla="*/ 519631 h 1413247"/>
              <a:gd name="connsiteX1130" fmla="*/ 1705012 w 1824122"/>
              <a:gd name="connsiteY1130" fmla="*/ 517918 h 1413247"/>
              <a:gd name="connsiteX1131" fmla="*/ 1705869 w 1824122"/>
              <a:gd name="connsiteY1131" fmla="*/ 516207 h 1413247"/>
              <a:gd name="connsiteX1132" fmla="*/ 1705869 w 1824122"/>
              <a:gd name="connsiteY1132" fmla="*/ 515351 h 1413247"/>
              <a:gd name="connsiteX1133" fmla="*/ 1706726 w 1824122"/>
              <a:gd name="connsiteY1133" fmla="*/ 514495 h 1413247"/>
              <a:gd name="connsiteX1134" fmla="*/ 1711863 w 1824122"/>
              <a:gd name="connsiteY1134" fmla="*/ 512782 h 1413247"/>
              <a:gd name="connsiteX1135" fmla="*/ 1712720 w 1824122"/>
              <a:gd name="connsiteY1135" fmla="*/ 512782 h 1413247"/>
              <a:gd name="connsiteX1136" fmla="*/ 1712720 w 1824122"/>
              <a:gd name="connsiteY1136" fmla="*/ 513638 h 1413247"/>
              <a:gd name="connsiteX1137" fmla="*/ 1717000 w 1824122"/>
              <a:gd name="connsiteY1137" fmla="*/ 524766 h 1413247"/>
              <a:gd name="connsiteX1138" fmla="*/ 1717000 w 1824122"/>
              <a:gd name="connsiteY1138" fmla="*/ 526478 h 1413247"/>
              <a:gd name="connsiteX1139" fmla="*/ 1717000 w 1824122"/>
              <a:gd name="connsiteY1139" fmla="*/ 529902 h 1413247"/>
              <a:gd name="connsiteX1140" fmla="*/ 1717000 w 1824122"/>
              <a:gd name="connsiteY1140" fmla="*/ 530758 h 1413247"/>
              <a:gd name="connsiteX1141" fmla="*/ 1714429 w 1824122"/>
              <a:gd name="connsiteY1141" fmla="*/ 535895 h 1413247"/>
              <a:gd name="connsiteX1142" fmla="*/ 1714429 w 1824122"/>
              <a:gd name="connsiteY1142" fmla="*/ 537606 h 1413247"/>
              <a:gd name="connsiteX1143" fmla="*/ 1714429 w 1824122"/>
              <a:gd name="connsiteY1143" fmla="*/ 540175 h 1413247"/>
              <a:gd name="connsiteX1144" fmla="*/ 1714429 w 1824122"/>
              <a:gd name="connsiteY1144" fmla="*/ 542742 h 1413247"/>
              <a:gd name="connsiteX1145" fmla="*/ 1715286 w 1824122"/>
              <a:gd name="connsiteY1145" fmla="*/ 545311 h 1413247"/>
              <a:gd name="connsiteX1146" fmla="*/ 1715286 w 1824122"/>
              <a:gd name="connsiteY1146" fmla="*/ 546166 h 1413247"/>
              <a:gd name="connsiteX1147" fmla="*/ 1716143 w 1824122"/>
              <a:gd name="connsiteY1147" fmla="*/ 547022 h 1413247"/>
              <a:gd name="connsiteX1148" fmla="*/ 1717000 w 1824122"/>
              <a:gd name="connsiteY1148" fmla="*/ 547022 h 1413247"/>
              <a:gd name="connsiteX1149" fmla="*/ 1734119 w 1824122"/>
              <a:gd name="connsiteY1149" fmla="*/ 558150 h 1413247"/>
              <a:gd name="connsiteX1150" fmla="*/ 1758943 w 1824122"/>
              <a:gd name="connsiteY1150" fmla="*/ 576126 h 1413247"/>
              <a:gd name="connsiteX1151" fmla="*/ 1759799 w 1824122"/>
              <a:gd name="connsiteY1151" fmla="*/ 576982 h 1413247"/>
              <a:gd name="connsiteX1152" fmla="*/ 1762366 w 1824122"/>
              <a:gd name="connsiteY1152" fmla="*/ 581262 h 1413247"/>
              <a:gd name="connsiteX1153" fmla="*/ 1763222 w 1824122"/>
              <a:gd name="connsiteY1153" fmla="*/ 583830 h 1413247"/>
              <a:gd name="connsiteX1154" fmla="*/ 1764079 w 1824122"/>
              <a:gd name="connsiteY1154" fmla="*/ 587255 h 1413247"/>
              <a:gd name="connsiteX1155" fmla="*/ 1764079 w 1824122"/>
              <a:gd name="connsiteY1155" fmla="*/ 589822 h 1413247"/>
              <a:gd name="connsiteX1156" fmla="*/ 1764079 w 1824122"/>
              <a:gd name="connsiteY1156" fmla="*/ 592390 h 1413247"/>
              <a:gd name="connsiteX1157" fmla="*/ 1764079 w 1824122"/>
              <a:gd name="connsiteY1157" fmla="*/ 593246 h 1413247"/>
              <a:gd name="connsiteX1158" fmla="*/ 1763222 w 1824122"/>
              <a:gd name="connsiteY1158" fmla="*/ 594958 h 1413247"/>
              <a:gd name="connsiteX1159" fmla="*/ 1762366 w 1824122"/>
              <a:gd name="connsiteY1159" fmla="*/ 596670 h 1413247"/>
              <a:gd name="connsiteX1160" fmla="*/ 1761509 w 1824122"/>
              <a:gd name="connsiteY1160" fmla="*/ 598382 h 1413247"/>
              <a:gd name="connsiteX1161" fmla="*/ 1758943 w 1824122"/>
              <a:gd name="connsiteY1161" fmla="*/ 600950 h 1413247"/>
              <a:gd name="connsiteX1162" fmla="*/ 1757229 w 1824122"/>
              <a:gd name="connsiteY1162" fmla="*/ 602662 h 1413247"/>
              <a:gd name="connsiteX1163" fmla="*/ 1756372 w 1824122"/>
              <a:gd name="connsiteY1163" fmla="*/ 605230 h 1413247"/>
              <a:gd name="connsiteX1164" fmla="*/ 1756372 w 1824122"/>
              <a:gd name="connsiteY1164" fmla="*/ 606086 h 1413247"/>
              <a:gd name="connsiteX1165" fmla="*/ 1757229 w 1824122"/>
              <a:gd name="connsiteY1165" fmla="*/ 608654 h 1413247"/>
              <a:gd name="connsiteX1166" fmla="*/ 1760652 w 1824122"/>
              <a:gd name="connsiteY1166" fmla="*/ 614646 h 1413247"/>
              <a:gd name="connsiteX1167" fmla="*/ 1769212 w 1824122"/>
              <a:gd name="connsiteY1167" fmla="*/ 600950 h 1413247"/>
              <a:gd name="connsiteX1168" fmla="*/ 1769212 w 1824122"/>
              <a:gd name="connsiteY1168" fmla="*/ 600950 h 141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</a:cxnLst>
            <a:rect l="l" t="t" r="r" b="b"/>
            <a:pathLst>
              <a:path w="1824122" h="1413247">
                <a:moveTo>
                  <a:pt x="1769212" y="600950"/>
                </a:moveTo>
                <a:lnTo>
                  <a:pt x="1759799" y="595814"/>
                </a:lnTo>
                <a:lnTo>
                  <a:pt x="1748669" y="592390"/>
                </a:lnTo>
                <a:lnTo>
                  <a:pt x="1732406" y="588110"/>
                </a:lnTo>
                <a:lnTo>
                  <a:pt x="1716143" y="588966"/>
                </a:lnTo>
                <a:lnTo>
                  <a:pt x="1715286" y="588966"/>
                </a:lnTo>
                <a:lnTo>
                  <a:pt x="1705869" y="591535"/>
                </a:lnTo>
                <a:lnTo>
                  <a:pt x="1705012" y="591535"/>
                </a:lnTo>
                <a:lnTo>
                  <a:pt x="1703303" y="592390"/>
                </a:lnTo>
                <a:lnTo>
                  <a:pt x="1702446" y="593246"/>
                </a:lnTo>
                <a:lnTo>
                  <a:pt x="1699880" y="595814"/>
                </a:lnTo>
                <a:lnTo>
                  <a:pt x="1697309" y="597526"/>
                </a:lnTo>
                <a:lnTo>
                  <a:pt x="1694743" y="598382"/>
                </a:lnTo>
                <a:lnTo>
                  <a:pt x="1671629" y="600950"/>
                </a:lnTo>
                <a:lnTo>
                  <a:pt x="1657933" y="599238"/>
                </a:lnTo>
                <a:lnTo>
                  <a:pt x="1657080" y="599238"/>
                </a:lnTo>
                <a:lnTo>
                  <a:pt x="1674200" y="619782"/>
                </a:lnTo>
                <a:lnTo>
                  <a:pt x="1675052" y="621494"/>
                </a:lnTo>
                <a:lnTo>
                  <a:pt x="1675052" y="622350"/>
                </a:lnTo>
                <a:lnTo>
                  <a:pt x="1675052" y="624062"/>
                </a:lnTo>
                <a:lnTo>
                  <a:pt x="1675052" y="628342"/>
                </a:lnTo>
                <a:lnTo>
                  <a:pt x="1675052" y="629197"/>
                </a:lnTo>
                <a:lnTo>
                  <a:pt x="1674200" y="630910"/>
                </a:lnTo>
                <a:lnTo>
                  <a:pt x="1673343" y="630910"/>
                </a:lnTo>
                <a:lnTo>
                  <a:pt x="1663069" y="629197"/>
                </a:lnTo>
                <a:lnTo>
                  <a:pt x="1661360" y="628342"/>
                </a:lnTo>
                <a:lnTo>
                  <a:pt x="1657080" y="625774"/>
                </a:lnTo>
                <a:lnTo>
                  <a:pt x="1656223" y="624917"/>
                </a:lnTo>
                <a:lnTo>
                  <a:pt x="1654509" y="623206"/>
                </a:lnTo>
                <a:lnTo>
                  <a:pt x="1654509" y="622350"/>
                </a:lnTo>
                <a:lnTo>
                  <a:pt x="1652800" y="621494"/>
                </a:lnTo>
                <a:lnTo>
                  <a:pt x="1651943" y="621494"/>
                </a:lnTo>
                <a:lnTo>
                  <a:pt x="1651086" y="621494"/>
                </a:lnTo>
                <a:lnTo>
                  <a:pt x="1648520" y="621494"/>
                </a:lnTo>
                <a:lnTo>
                  <a:pt x="1647663" y="621494"/>
                </a:lnTo>
                <a:lnTo>
                  <a:pt x="1625406" y="634334"/>
                </a:lnTo>
                <a:lnTo>
                  <a:pt x="1624550" y="635190"/>
                </a:lnTo>
                <a:lnTo>
                  <a:pt x="1612566" y="652310"/>
                </a:lnTo>
                <a:lnTo>
                  <a:pt x="1612566" y="653166"/>
                </a:lnTo>
                <a:lnTo>
                  <a:pt x="1612566" y="654877"/>
                </a:lnTo>
                <a:lnTo>
                  <a:pt x="1612566" y="655734"/>
                </a:lnTo>
                <a:lnTo>
                  <a:pt x="1615133" y="660870"/>
                </a:lnTo>
                <a:lnTo>
                  <a:pt x="1621126" y="662581"/>
                </a:lnTo>
                <a:lnTo>
                  <a:pt x="1628830" y="667717"/>
                </a:lnTo>
                <a:lnTo>
                  <a:pt x="1632253" y="670286"/>
                </a:lnTo>
                <a:lnTo>
                  <a:pt x="1633966" y="672854"/>
                </a:lnTo>
                <a:lnTo>
                  <a:pt x="1634823" y="675421"/>
                </a:lnTo>
                <a:lnTo>
                  <a:pt x="1634823" y="677990"/>
                </a:lnTo>
                <a:lnTo>
                  <a:pt x="1634823" y="681414"/>
                </a:lnTo>
                <a:lnTo>
                  <a:pt x="1633966" y="692541"/>
                </a:lnTo>
                <a:lnTo>
                  <a:pt x="1633966" y="694254"/>
                </a:lnTo>
                <a:lnTo>
                  <a:pt x="1632253" y="698534"/>
                </a:lnTo>
                <a:lnTo>
                  <a:pt x="1631400" y="701101"/>
                </a:lnTo>
                <a:lnTo>
                  <a:pt x="1630543" y="707094"/>
                </a:lnTo>
                <a:lnTo>
                  <a:pt x="1630543" y="708805"/>
                </a:lnTo>
                <a:lnTo>
                  <a:pt x="1630543" y="710517"/>
                </a:lnTo>
                <a:lnTo>
                  <a:pt x="1631400" y="711374"/>
                </a:lnTo>
                <a:lnTo>
                  <a:pt x="1632253" y="711374"/>
                </a:lnTo>
                <a:lnTo>
                  <a:pt x="1634823" y="711374"/>
                </a:lnTo>
                <a:lnTo>
                  <a:pt x="1639103" y="711374"/>
                </a:lnTo>
                <a:lnTo>
                  <a:pt x="1643383" y="711374"/>
                </a:lnTo>
                <a:lnTo>
                  <a:pt x="1644240" y="712230"/>
                </a:lnTo>
                <a:lnTo>
                  <a:pt x="1645093" y="713085"/>
                </a:lnTo>
                <a:lnTo>
                  <a:pt x="1645949" y="714797"/>
                </a:lnTo>
                <a:lnTo>
                  <a:pt x="1645949" y="715654"/>
                </a:lnTo>
                <a:lnTo>
                  <a:pt x="1646806" y="721645"/>
                </a:lnTo>
                <a:lnTo>
                  <a:pt x="1647663" y="726781"/>
                </a:lnTo>
                <a:lnTo>
                  <a:pt x="1647663" y="730205"/>
                </a:lnTo>
                <a:lnTo>
                  <a:pt x="1647663" y="731061"/>
                </a:lnTo>
                <a:lnTo>
                  <a:pt x="1647663" y="731917"/>
                </a:lnTo>
                <a:lnTo>
                  <a:pt x="1645949" y="734485"/>
                </a:lnTo>
                <a:lnTo>
                  <a:pt x="1644240" y="736197"/>
                </a:lnTo>
                <a:lnTo>
                  <a:pt x="1643383" y="737054"/>
                </a:lnTo>
                <a:lnTo>
                  <a:pt x="1639103" y="738765"/>
                </a:lnTo>
                <a:lnTo>
                  <a:pt x="1637390" y="739621"/>
                </a:lnTo>
                <a:lnTo>
                  <a:pt x="1633966" y="739621"/>
                </a:lnTo>
                <a:lnTo>
                  <a:pt x="1623693" y="739621"/>
                </a:lnTo>
                <a:lnTo>
                  <a:pt x="1616846" y="737054"/>
                </a:lnTo>
                <a:lnTo>
                  <a:pt x="1615990" y="736197"/>
                </a:lnTo>
                <a:lnTo>
                  <a:pt x="1613423" y="736197"/>
                </a:lnTo>
                <a:lnTo>
                  <a:pt x="1605720" y="736197"/>
                </a:lnTo>
                <a:lnTo>
                  <a:pt x="1601440" y="736197"/>
                </a:lnTo>
                <a:lnTo>
                  <a:pt x="1599727" y="737054"/>
                </a:lnTo>
                <a:lnTo>
                  <a:pt x="1598870" y="737054"/>
                </a:lnTo>
                <a:lnTo>
                  <a:pt x="1597160" y="737909"/>
                </a:lnTo>
                <a:lnTo>
                  <a:pt x="1595447" y="739621"/>
                </a:lnTo>
                <a:lnTo>
                  <a:pt x="1595447" y="740477"/>
                </a:lnTo>
                <a:lnTo>
                  <a:pt x="1594590" y="742189"/>
                </a:lnTo>
                <a:lnTo>
                  <a:pt x="1594590" y="743045"/>
                </a:lnTo>
                <a:lnTo>
                  <a:pt x="1594590" y="743901"/>
                </a:lnTo>
                <a:lnTo>
                  <a:pt x="1599727" y="749037"/>
                </a:lnTo>
                <a:lnTo>
                  <a:pt x="1600583" y="749894"/>
                </a:lnTo>
                <a:lnTo>
                  <a:pt x="1606573" y="752461"/>
                </a:lnTo>
                <a:lnTo>
                  <a:pt x="1607430" y="752461"/>
                </a:lnTo>
                <a:lnTo>
                  <a:pt x="1608287" y="751605"/>
                </a:lnTo>
                <a:lnTo>
                  <a:pt x="1608287" y="750749"/>
                </a:lnTo>
                <a:lnTo>
                  <a:pt x="1610000" y="749894"/>
                </a:lnTo>
                <a:lnTo>
                  <a:pt x="1612566" y="749037"/>
                </a:lnTo>
                <a:lnTo>
                  <a:pt x="1613423" y="749037"/>
                </a:lnTo>
                <a:lnTo>
                  <a:pt x="1616846" y="749037"/>
                </a:lnTo>
                <a:lnTo>
                  <a:pt x="1618560" y="749894"/>
                </a:lnTo>
                <a:lnTo>
                  <a:pt x="1619413" y="750749"/>
                </a:lnTo>
                <a:lnTo>
                  <a:pt x="1630543" y="762734"/>
                </a:lnTo>
                <a:lnTo>
                  <a:pt x="1643383" y="790125"/>
                </a:lnTo>
                <a:lnTo>
                  <a:pt x="1643383" y="790981"/>
                </a:lnTo>
                <a:lnTo>
                  <a:pt x="1643383" y="792693"/>
                </a:lnTo>
                <a:lnTo>
                  <a:pt x="1644240" y="795261"/>
                </a:lnTo>
                <a:lnTo>
                  <a:pt x="1645949" y="813236"/>
                </a:lnTo>
                <a:lnTo>
                  <a:pt x="1645949" y="815805"/>
                </a:lnTo>
                <a:lnTo>
                  <a:pt x="1645093" y="826076"/>
                </a:lnTo>
                <a:lnTo>
                  <a:pt x="1640813" y="843196"/>
                </a:lnTo>
                <a:lnTo>
                  <a:pt x="1639960" y="844909"/>
                </a:lnTo>
                <a:lnTo>
                  <a:pt x="1638246" y="847476"/>
                </a:lnTo>
                <a:lnTo>
                  <a:pt x="1637390" y="849189"/>
                </a:lnTo>
                <a:lnTo>
                  <a:pt x="1621983" y="865453"/>
                </a:lnTo>
                <a:lnTo>
                  <a:pt x="1615990" y="870589"/>
                </a:lnTo>
                <a:lnTo>
                  <a:pt x="1612566" y="872300"/>
                </a:lnTo>
                <a:lnTo>
                  <a:pt x="1609143" y="874869"/>
                </a:lnTo>
                <a:lnTo>
                  <a:pt x="1608287" y="875725"/>
                </a:lnTo>
                <a:lnTo>
                  <a:pt x="1606573" y="878293"/>
                </a:lnTo>
                <a:lnTo>
                  <a:pt x="1605720" y="880860"/>
                </a:lnTo>
                <a:lnTo>
                  <a:pt x="1603150" y="895413"/>
                </a:lnTo>
                <a:lnTo>
                  <a:pt x="1603150" y="896269"/>
                </a:lnTo>
                <a:lnTo>
                  <a:pt x="1603150" y="897124"/>
                </a:lnTo>
                <a:lnTo>
                  <a:pt x="1593733" y="919380"/>
                </a:lnTo>
                <a:lnTo>
                  <a:pt x="1582607" y="932220"/>
                </a:lnTo>
                <a:lnTo>
                  <a:pt x="1581750" y="936500"/>
                </a:lnTo>
                <a:lnTo>
                  <a:pt x="1577470" y="953620"/>
                </a:lnTo>
                <a:lnTo>
                  <a:pt x="1576613" y="956188"/>
                </a:lnTo>
                <a:lnTo>
                  <a:pt x="1575760" y="957900"/>
                </a:lnTo>
                <a:lnTo>
                  <a:pt x="1573190" y="963892"/>
                </a:lnTo>
                <a:lnTo>
                  <a:pt x="1573190" y="964748"/>
                </a:lnTo>
                <a:lnTo>
                  <a:pt x="1573190" y="965604"/>
                </a:lnTo>
                <a:lnTo>
                  <a:pt x="1572333" y="966460"/>
                </a:lnTo>
                <a:lnTo>
                  <a:pt x="1568053" y="969028"/>
                </a:lnTo>
                <a:lnTo>
                  <a:pt x="1568053" y="969028"/>
                </a:lnTo>
                <a:lnTo>
                  <a:pt x="1553504" y="969028"/>
                </a:lnTo>
                <a:lnTo>
                  <a:pt x="1529533" y="968172"/>
                </a:lnTo>
                <a:lnTo>
                  <a:pt x="1514984" y="968172"/>
                </a:lnTo>
                <a:lnTo>
                  <a:pt x="1513270" y="969884"/>
                </a:lnTo>
                <a:lnTo>
                  <a:pt x="1497007" y="988715"/>
                </a:lnTo>
                <a:lnTo>
                  <a:pt x="1495293" y="990428"/>
                </a:lnTo>
                <a:lnTo>
                  <a:pt x="1494441" y="992140"/>
                </a:lnTo>
                <a:lnTo>
                  <a:pt x="1494441" y="992995"/>
                </a:lnTo>
                <a:lnTo>
                  <a:pt x="1494441" y="993852"/>
                </a:lnTo>
                <a:lnTo>
                  <a:pt x="1494441" y="995564"/>
                </a:lnTo>
                <a:lnTo>
                  <a:pt x="1497007" y="1000700"/>
                </a:lnTo>
                <a:lnTo>
                  <a:pt x="1500430" y="1023812"/>
                </a:lnTo>
                <a:lnTo>
                  <a:pt x="1495293" y="1035795"/>
                </a:lnTo>
                <a:lnTo>
                  <a:pt x="1494441" y="1037508"/>
                </a:lnTo>
                <a:lnTo>
                  <a:pt x="1490161" y="1058908"/>
                </a:lnTo>
                <a:lnTo>
                  <a:pt x="1490161" y="1059764"/>
                </a:lnTo>
                <a:lnTo>
                  <a:pt x="1492727" y="1060619"/>
                </a:lnTo>
                <a:lnTo>
                  <a:pt x="1467047" y="1083732"/>
                </a:lnTo>
                <a:lnTo>
                  <a:pt x="1466190" y="1083732"/>
                </a:lnTo>
                <a:lnTo>
                  <a:pt x="1459344" y="1085443"/>
                </a:lnTo>
                <a:lnTo>
                  <a:pt x="1453351" y="1087155"/>
                </a:lnTo>
                <a:lnTo>
                  <a:pt x="1448214" y="1090579"/>
                </a:lnTo>
                <a:lnTo>
                  <a:pt x="1447361" y="1091435"/>
                </a:lnTo>
                <a:lnTo>
                  <a:pt x="1447361" y="1092292"/>
                </a:lnTo>
                <a:lnTo>
                  <a:pt x="1447361" y="1093148"/>
                </a:lnTo>
                <a:lnTo>
                  <a:pt x="1448214" y="1094859"/>
                </a:lnTo>
                <a:lnTo>
                  <a:pt x="1449071" y="1096572"/>
                </a:lnTo>
                <a:lnTo>
                  <a:pt x="1449927" y="1097428"/>
                </a:lnTo>
                <a:lnTo>
                  <a:pt x="1451641" y="1098283"/>
                </a:lnTo>
                <a:lnTo>
                  <a:pt x="1452494" y="1098283"/>
                </a:lnTo>
                <a:lnTo>
                  <a:pt x="1455064" y="1098283"/>
                </a:lnTo>
                <a:lnTo>
                  <a:pt x="1455921" y="1098283"/>
                </a:lnTo>
                <a:lnTo>
                  <a:pt x="1456774" y="1099139"/>
                </a:lnTo>
                <a:lnTo>
                  <a:pt x="1456774" y="1099995"/>
                </a:lnTo>
                <a:lnTo>
                  <a:pt x="1456774" y="1101708"/>
                </a:lnTo>
                <a:lnTo>
                  <a:pt x="1443081" y="1135092"/>
                </a:lnTo>
                <a:lnTo>
                  <a:pt x="1432807" y="1159059"/>
                </a:lnTo>
                <a:lnTo>
                  <a:pt x="1414831" y="1191587"/>
                </a:lnTo>
                <a:lnTo>
                  <a:pt x="1413121" y="1195867"/>
                </a:lnTo>
                <a:lnTo>
                  <a:pt x="1412264" y="1202714"/>
                </a:lnTo>
                <a:lnTo>
                  <a:pt x="1412264" y="1203571"/>
                </a:lnTo>
                <a:lnTo>
                  <a:pt x="1417401" y="1205283"/>
                </a:lnTo>
                <a:lnTo>
                  <a:pt x="1422534" y="1203571"/>
                </a:lnTo>
                <a:lnTo>
                  <a:pt x="1423391" y="1203571"/>
                </a:lnTo>
                <a:lnTo>
                  <a:pt x="1424248" y="1203571"/>
                </a:lnTo>
                <a:lnTo>
                  <a:pt x="1425961" y="1204427"/>
                </a:lnTo>
                <a:lnTo>
                  <a:pt x="1427671" y="1205283"/>
                </a:lnTo>
                <a:lnTo>
                  <a:pt x="1428528" y="1206139"/>
                </a:lnTo>
                <a:lnTo>
                  <a:pt x="1429384" y="1209563"/>
                </a:lnTo>
                <a:lnTo>
                  <a:pt x="1429384" y="1210418"/>
                </a:lnTo>
                <a:lnTo>
                  <a:pt x="1429384" y="1211274"/>
                </a:lnTo>
                <a:lnTo>
                  <a:pt x="1428528" y="1212987"/>
                </a:lnTo>
                <a:lnTo>
                  <a:pt x="1428528" y="1213843"/>
                </a:lnTo>
                <a:lnTo>
                  <a:pt x="1426814" y="1216411"/>
                </a:lnTo>
                <a:lnTo>
                  <a:pt x="1426814" y="1217267"/>
                </a:lnTo>
                <a:lnTo>
                  <a:pt x="1425961" y="1218123"/>
                </a:lnTo>
                <a:lnTo>
                  <a:pt x="1420824" y="1220691"/>
                </a:lnTo>
                <a:lnTo>
                  <a:pt x="1418254" y="1221547"/>
                </a:lnTo>
                <a:lnTo>
                  <a:pt x="1409694" y="1224114"/>
                </a:lnTo>
                <a:lnTo>
                  <a:pt x="1401991" y="1226683"/>
                </a:lnTo>
                <a:lnTo>
                  <a:pt x="1401134" y="1226683"/>
                </a:lnTo>
                <a:lnTo>
                  <a:pt x="1370322" y="1240378"/>
                </a:lnTo>
                <a:lnTo>
                  <a:pt x="1353202" y="1248082"/>
                </a:lnTo>
                <a:lnTo>
                  <a:pt x="1324094" y="1260922"/>
                </a:lnTo>
                <a:lnTo>
                  <a:pt x="1301842" y="1270338"/>
                </a:lnTo>
                <a:lnTo>
                  <a:pt x="1287288" y="1272907"/>
                </a:lnTo>
                <a:lnTo>
                  <a:pt x="1288145" y="1271194"/>
                </a:lnTo>
                <a:lnTo>
                  <a:pt x="1288145" y="1268627"/>
                </a:lnTo>
                <a:lnTo>
                  <a:pt x="1288145" y="1266914"/>
                </a:lnTo>
                <a:lnTo>
                  <a:pt x="1287288" y="1266058"/>
                </a:lnTo>
                <a:lnTo>
                  <a:pt x="1286431" y="1266058"/>
                </a:lnTo>
                <a:lnTo>
                  <a:pt x="1282151" y="1265202"/>
                </a:lnTo>
                <a:lnTo>
                  <a:pt x="1268455" y="1263491"/>
                </a:lnTo>
                <a:lnTo>
                  <a:pt x="1256472" y="1262634"/>
                </a:lnTo>
                <a:lnTo>
                  <a:pt x="1252192" y="1262634"/>
                </a:lnTo>
                <a:lnTo>
                  <a:pt x="1249625" y="1263491"/>
                </a:lnTo>
                <a:lnTo>
                  <a:pt x="1241065" y="1268627"/>
                </a:lnTo>
                <a:lnTo>
                  <a:pt x="1234215" y="1272907"/>
                </a:lnTo>
                <a:lnTo>
                  <a:pt x="1233362" y="1272907"/>
                </a:lnTo>
                <a:lnTo>
                  <a:pt x="1220522" y="1274618"/>
                </a:lnTo>
                <a:lnTo>
                  <a:pt x="1187992" y="1275474"/>
                </a:lnTo>
                <a:lnTo>
                  <a:pt x="1187135" y="1275474"/>
                </a:lnTo>
                <a:lnTo>
                  <a:pt x="1186283" y="1274618"/>
                </a:lnTo>
                <a:lnTo>
                  <a:pt x="1184569" y="1272051"/>
                </a:lnTo>
                <a:lnTo>
                  <a:pt x="1183712" y="1271194"/>
                </a:lnTo>
                <a:lnTo>
                  <a:pt x="1182855" y="1271194"/>
                </a:lnTo>
                <a:lnTo>
                  <a:pt x="1182003" y="1271194"/>
                </a:lnTo>
                <a:lnTo>
                  <a:pt x="1177723" y="1272051"/>
                </a:lnTo>
                <a:lnTo>
                  <a:pt x="1168306" y="1275474"/>
                </a:lnTo>
                <a:lnTo>
                  <a:pt x="1134923" y="1289171"/>
                </a:lnTo>
                <a:lnTo>
                  <a:pt x="1127216" y="1294306"/>
                </a:lnTo>
                <a:lnTo>
                  <a:pt x="1125506" y="1295162"/>
                </a:lnTo>
                <a:lnTo>
                  <a:pt x="1122936" y="1296874"/>
                </a:lnTo>
                <a:lnTo>
                  <a:pt x="1122083" y="1297731"/>
                </a:lnTo>
                <a:lnTo>
                  <a:pt x="1105816" y="1305434"/>
                </a:lnTo>
                <a:lnTo>
                  <a:pt x="1103249" y="1305434"/>
                </a:lnTo>
                <a:lnTo>
                  <a:pt x="1101536" y="1304578"/>
                </a:lnTo>
                <a:lnTo>
                  <a:pt x="1100683" y="1303722"/>
                </a:lnTo>
                <a:lnTo>
                  <a:pt x="1099826" y="1302866"/>
                </a:lnTo>
                <a:lnTo>
                  <a:pt x="1098113" y="1302011"/>
                </a:lnTo>
                <a:lnTo>
                  <a:pt x="1097256" y="1302011"/>
                </a:lnTo>
                <a:lnTo>
                  <a:pt x="1074146" y="1303722"/>
                </a:lnTo>
                <a:lnTo>
                  <a:pt x="1072433" y="1304578"/>
                </a:lnTo>
                <a:lnTo>
                  <a:pt x="1071576" y="1305434"/>
                </a:lnTo>
                <a:lnTo>
                  <a:pt x="1069866" y="1306291"/>
                </a:lnTo>
                <a:lnTo>
                  <a:pt x="1041616" y="1318274"/>
                </a:lnTo>
                <a:lnTo>
                  <a:pt x="1025353" y="1322554"/>
                </a:lnTo>
                <a:lnTo>
                  <a:pt x="1021073" y="1324266"/>
                </a:lnTo>
                <a:lnTo>
                  <a:pt x="1016793" y="1325978"/>
                </a:lnTo>
                <a:lnTo>
                  <a:pt x="1012513" y="1328546"/>
                </a:lnTo>
                <a:lnTo>
                  <a:pt x="1009947" y="1330258"/>
                </a:lnTo>
                <a:lnTo>
                  <a:pt x="1009090" y="1331114"/>
                </a:lnTo>
                <a:lnTo>
                  <a:pt x="1003953" y="1335394"/>
                </a:lnTo>
                <a:lnTo>
                  <a:pt x="1000530" y="1337106"/>
                </a:lnTo>
                <a:lnTo>
                  <a:pt x="997107" y="1338818"/>
                </a:lnTo>
                <a:lnTo>
                  <a:pt x="995393" y="1339674"/>
                </a:lnTo>
                <a:lnTo>
                  <a:pt x="992827" y="1339674"/>
                </a:lnTo>
                <a:lnTo>
                  <a:pt x="989404" y="1338818"/>
                </a:lnTo>
                <a:lnTo>
                  <a:pt x="986833" y="1338818"/>
                </a:lnTo>
                <a:lnTo>
                  <a:pt x="984267" y="1338818"/>
                </a:lnTo>
                <a:lnTo>
                  <a:pt x="972284" y="1341386"/>
                </a:lnTo>
                <a:lnTo>
                  <a:pt x="971427" y="1341386"/>
                </a:lnTo>
                <a:lnTo>
                  <a:pt x="962867" y="1344810"/>
                </a:lnTo>
                <a:lnTo>
                  <a:pt x="960296" y="1346522"/>
                </a:lnTo>
                <a:lnTo>
                  <a:pt x="951736" y="1350802"/>
                </a:lnTo>
                <a:lnTo>
                  <a:pt x="950027" y="1351658"/>
                </a:lnTo>
                <a:lnTo>
                  <a:pt x="942324" y="1358506"/>
                </a:lnTo>
                <a:lnTo>
                  <a:pt x="938897" y="1362786"/>
                </a:lnTo>
                <a:lnTo>
                  <a:pt x="938897" y="1363642"/>
                </a:lnTo>
                <a:lnTo>
                  <a:pt x="938044" y="1364498"/>
                </a:lnTo>
                <a:lnTo>
                  <a:pt x="936330" y="1365353"/>
                </a:lnTo>
                <a:lnTo>
                  <a:pt x="919210" y="1370490"/>
                </a:lnTo>
                <a:lnTo>
                  <a:pt x="894387" y="1373058"/>
                </a:lnTo>
                <a:lnTo>
                  <a:pt x="872131" y="1373058"/>
                </a:lnTo>
                <a:lnTo>
                  <a:pt x="869564" y="1373058"/>
                </a:lnTo>
                <a:lnTo>
                  <a:pt x="868707" y="1373058"/>
                </a:lnTo>
                <a:lnTo>
                  <a:pt x="867851" y="1372202"/>
                </a:lnTo>
                <a:lnTo>
                  <a:pt x="867851" y="1371346"/>
                </a:lnTo>
                <a:lnTo>
                  <a:pt x="867851" y="1370490"/>
                </a:lnTo>
                <a:lnTo>
                  <a:pt x="867851" y="1369633"/>
                </a:lnTo>
                <a:lnTo>
                  <a:pt x="868707" y="1367922"/>
                </a:lnTo>
                <a:lnTo>
                  <a:pt x="870417" y="1367066"/>
                </a:lnTo>
                <a:lnTo>
                  <a:pt x="871274" y="1366210"/>
                </a:lnTo>
                <a:lnTo>
                  <a:pt x="872131" y="1364498"/>
                </a:lnTo>
                <a:lnTo>
                  <a:pt x="872987" y="1362786"/>
                </a:lnTo>
                <a:lnTo>
                  <a:pt x="873844" y="1361073"/>
                </a:lnTo>
                <a:lnTo>
                  <a:pt x="873844" y="1360218"/>
                </a:lnTo>
                <a:lnTo>
                  <a:pt x="873844" y="1359362"/>
                </a:lnTo>
                <a:lnTo>
                  <a:pt x="872987" y="1358506"/>
                </a:lnTo>
                <a:lnTo>
                  <a:pt x="872131" y="1358506"/>
                </a:lnTo>
                <a:lnTo>
                  <a:pt x="871274" y="1358506"/>
                </a:lnTo>
                <a:lnTo>
                  <a:pt x="861004" y="1361073"/>
                </a:lnTo>
                <a:lnTo>
                  <a:pt x="860147" y="1361073"/>
                </a:lnTo>
                <a:lnTo>
                  <a:pt x="859291" y="1361930"/>
                </a:lnTo>
                <a:lnTo>
                  <a:pt x="859291" y="1362786"/>
                </a:lnTo>
                <a:lnTo>
                  <a:pt x="858434" y="1374770"/>
                </a:lnTo>
                <a:lnTo>
                  <a:pt x="857577" y="1384186"/>
                </a:lnTo>
                <a:lnTo>
                  <a:pt x="858434" y="1384186"/>
                </a:lnTo>
                <a:lnTo>
                  <a:pt x="859291" y="1385042"/>
                </a:lnTo>
                <a:lnTo>
                  <a:pt x="860147" y="1385898"/>
                </a:lnTo>
                <a:lnTo>
                  <a:pt x="861004" y="1386753"/>
                </a:lnTo>
                <a:lnTo>
                  <a:pt x="861004" y="1387610"/>
                </a:lnTo>
                <a:lnTo>
                  <a:pt x="861004" y="1389322"/>
                </a:lnTo>
                <a:lnTo>
                  <a:pt x="860147" y="1394457"/>
                </a:lnTo>
                <a:lnTo>
                  <a:pt x="859291" y="1396170"/>
                </a:lnTo>
                <a:lnTo>
                  <a:pt x="852444" y="1403873"/>
                </a:lnTo>
                <a:lnTo>
                  <a:pt x="850731" y="1404730"/>
                </a:lnTo>
                <a:lnTo>
                  <a:pt x="849874" y="1404730"/>
                </a:lnTo>
                <a:lnTo>
                  <a:pt x="837891" y="1407297"/>
                </a:lnTo>
                <a:lnTo>
                  <a:pt x="837034" y="1407297"/>
                </a:lnTo>
                <a:lnTo>
                  <a:pt x="831897" y="1403017"/>
                </a:lnTo>
                <a:lnTo>
                  <a:pt x="814777" y="1408153"/>
                </a:lnTo>
                <a:lnTo>
                  <a:pt x="794234" y="1412433"/>
                </a:lnTo>
                <a:lnTo>
                  <a:pt x="792525" y="1407297"/>
                </a:lnTo>
                <a:lnTo>
                  <a:pt x="780537" y="1409010"/>
                </a:lnTo>
                <a:lnTo>
                  <a:pt x="778828" y="1409866"/>
                </a:lnTo>
                <a:lnTo>
                  <a:pt x="771977" y="1410722"/>
                </a:lnTo>
                <a:lnTo>
                  <a:pt x="768554" y="1410722"/>
                </a:lnTo>
                <a:lnTo>
                  <a:pt x="761708" y="1409010"/>
                </a:lnTo>
                <a:lnTo>
                  <a:pt x="759994" y="1408153"/>
                </a:lnTo>
                <a:lnTo>
                  <a:pt x="759138" y="1407297"/>
                </a:lnTo>
                <a:lnTo>
                  <a:pt x="739451" y="1378193"/>
                </a:lnTo>
                <a:lnTo>
                  <a:pt x="739451" y="1377338"/>
                </a:lnTo>
                <a:lnTo>
                  <a:pt x="739451" y="1376482"/>
                </a:lnTo>
                <a:lnTo>
                  <a:pt x="739451" y="1375626"/>
                </a:lnTo>
                <a:lnTo>
                  <a:pt x="740308" y="1374770"/>
                </a:lnTo>
                <a:lnTo>
                  <a:pt x="742018" y="1373913"/>
                </a:lnTo>
                <a:lnTo>
                  <a:pt x="750578" y="1371346"/>
                </a:lnTo>
                <a:lnTo>
                  <a:pt x="752291" y="1370490"/>
                </a:lnTo>
                <a:lnTo>
                  <a:pt x="752291" y="1369633"/>
                </a:lnTo>
                <a:lnTo>
                  <a:pt x="752291" y="1368778"/>
                </a:lnTo>
                <a:lnTo>
                  <a:pt x="746298" y="1353370"/>
                </a:lnTo>
                <a:lnTo>
                  <a:pt x="739451" y="1350802"/>
                </a:lnTo>
                <a:lnTo>
                  <a:pt x="727468" y="1345666"/>
                </a:lnTo>
                <a:lnTo>
                  <a:pt x="708635" y="1333682"/>
                </a:lnTo>
                <a:lnTo>
                  <a:pt x="700932" y="1319986"/>
                </a:lnTo>
                <a:lnTo>
                  <a:pt x="700932" y="1318274"/>
                </a:lnTo>
                <a:lnTo>
                  <a:pt x="700932" y="1315706"/>
                </a:lnTo>
                <a:lnTo>
                  <a:pt x="706925" y="1303722"/>
                </a:lnTo>
                <a:lnTo>
                  <a:pt x="708635" y="1270338"/>
                </a:lnTo>
                <a:lnTo>
                  <a:pt x="706068" y="1242091"/>
                </a:lnTo>
                <a:lnTo>
                  <a:pt x="706068" y="1241234"/>
                </a:lnTo>
                <a:lnTo>
                  <a:pt x="706925" y="1238667"/>
                </a:lnTo>
                <a:lnTo>
                  <a:pt x="706925" y="1237811"/>
                </a:lnTo>
                <a:lnTo>
                  <a:pt x="707778" y="1236954"/>
                </a:lnTo>
                <a:lnTo>
                  <a:pt x="708635" y="1236098"/>
                </a:lnTo>
                <a:lnTo>
                  <a:pt x="711205" y="1234387"/>
                </a:lnTo>
                <a:lnTo>
                  <a:pt x="712915" y="1232674"/>
                </a:lnTo>
                <a:lnTo>
                  <a:pt x="724898" y="1215554"/>
                </a:lnTo>
                <a:lnTo>
                  <a:pt x="732605" y="1194154"/>
                </a:lnTo>
                <a:lnTo>
                  <a:pt x="732605" y="1189874"/>
                </a:lnTo>
                <a:lnTo>
                  <a:pt x="732605" y="1183027"/>
                </a:lnTo>
                <a:lnTo>
                  <a:pt x="732605" y="1181314"/>
                </a:lnTo>
                <a:lnTo>
                  <a:pt x="732605" y="1180459"/>
                </a:lnTo>
                <a:lnTo>
                  <a:pt x="732605" y="1179603"/>
                </a:lnTo>
                <a:lnTo>
                  <a:pt x="731748" y="1177891"/>
                </a:lnTo>
                <a:lnTo>
                  <a:pt x="730891" y="1177034"/>
                </a:lnTo>
                <a:lnTo>
                  <a:pt x="729178" y="1176179"/>
                </a:lnTo>
                <a:lnTo>
                  <a:pt x="694085" y="1165051"/>
                </a:lnTo>
                <a:lnTo>
                  <a:pt x="691515" y="1164195"/>
                </a:lnTo>
                <a:lnTo>
                  <a:pt x="683812" y="1164195"/>
                </a:lnTo>
                <a:lnTo>
                  <a:pt x="682955" y="1164195"/>
                </a:lnTo>
                <a:lnTo>
                  <a:pt x="682955" y="1165051"/>
                </a:lnTo>
                <a:lnTo>
                  <a:pt x="682098" y="1167619"/>
                </a:lnTo>
                <a:lnTo>
                  <a:pt x="681245" y="1169331"/>
                </a:lnTo>
                <a:lnTo>
                  <a:pt x="680389" y="1170187"/>
                </a:lnTo>
                <a:lnTo>
                  <a:pt x="674395" y="1172754"/>
                </a:lnTo>
                <a:lnTo>
                  <a:pt x="672685" y="1173611"/>
                </a:lnTo>
                <a:lnTo>
                  <a:pt x="670972" y="1173611"/>
                </a:lnTo>
                <a:lnTo>
                  <a:pt x="664978" y="1174467"/>
                </a:lnTo>
                <a:lnTo>
                  <a:pt x="658132" y="1175323"/>
                </a:lnTo>
                <a:lnTo>
                  <a:pt x="657275" y="1175323"/>
                </a:lnTo>
                <a:lnTo>
                  <a:pt x="656418" y="1175323"/>
                </a:lnTo>
                <a:lnTo>
                  <a:pt x="655565" y="1174467"/>
                </a:lnTo>
                <a:lnTo>
                  <a:pt x="655565" y="1173611"/>
                </a:lnTo>
                <a:lnTo>
                  <a:pt x="655565" y="1172754"/>
                </a:lnTo>
                <a:lnTo>
                  <a:pt x="657275" y="1168475"/>
                </a:lnTo>
                <a:lnTo>
                  <a:pt x="657275" y="1167619"/>
                </a:lnTo>
                <a:lnTo>
                  <a:pt x="657275" y="1166763"/>
                </a:lnTo>
                <a:lnTo>
                  <a:pt x="657275" y="1165051"/>
                </a:lnTo>
                <a:lnTo>
                  <a:pt x="648715" y="1147931"/>
                </a:lnTo>
                <a:lnTo>
                  <a:pt x="635875" y="1131667"/>
                </a:lnTo>
                <a:lnTo>
                  <a:pt x="635018" y="1129955"/>
                </a:lnTo>
                <a:lnTo>
                  <a:pt x="635018" y="1129099"/>
                </a:lnTo>
                <a:lnTo>
                  <a:pt x="633309" y="1117972"/>
                </a:lnTo>
                <a:lnTo>
                  <a:pt x="631595" y="1108555"/>
                </a:lnTo>
                <a:lnTo>
                  <a:pt x="629029" y="1103419"/>
                </a:lnTo>
                <a:lnTo>
                  <a:pt x="627315" y="1101708"/>
                </a:lnTo>
                <a:lnTo>
                  <a:pt x="623035" y="1097428"/>
                </a:lnTo>
                <a:lnTo>
                  <a:pt x="621326" y="1096572"/>
                </a:lnTo>
                <a:lnTo>
                  <a:pt x="620469" y="1094859"/>
                </a:lnTo>
                <a:lnTo>
                  <a:pt x="619612" y="1094003"/>
                </a:lnTo>
                <a:lnTo>
                  <a:pt x="619612" y="1093148"/>
                </a:lnTo>
                <a:lnTo>
                  <a:pt x="621326" y="1076883"/>
                </a:lnTo>
                <a:lnTo>
                  <a:pt x="622178" y="1075172"/>
                </a:lnTo>
                <a:lnTo>
                  <a:pt x="623035" y="1074315"/>
                </a:lnTo>
                <a:lnTo>
                  <a:pt x="626458" y="1072603"/>
                </a:lnTo>
                <a:lnTo>
                  <a:pt x="628172" y="1070892"/>
                </a:lnTo>
                <a:lnTo>
                  <a:pt x="637589" y="1056339"/>
                </a:lnTo>
                <a:lnTo>
                  <a:pt x="638446" y="1054628"/>
                </a:lnTo>
                <a:lnTo>
                  <a:pt x="638446" y="1052059"/>
                </a:lnTo>
                <a:lnTo>
                  <a:pt x="638446" y="1049492"/>
                </a:lnTo>
                <a:lnTo>
                  <a:pt x="638446" y="1048635"/>
                </a:lnTo>
                <a:lnTo>
                  <a:pt x="638446" y="1046924"/>
                </a:lnTo>
                <a:lnTo>
                  <a:pt x="637589" y="1043499"/>
                </a:lnTo>
                <a:lnTo>
                  <a:pt x="635875" y="1038364"/>
                </a:lnTo>
                <a:lnTo>
                  <a:pt x="635018" y="1034939"/>
                </a:lnTo>
                <a:lnTo>
                  <a:pt x="635018" y="1034084"/>
                </a:lnTo>
                <a:lnTo>
                  <a:pt x="623035" y="1026379"/>
                </a:lnTo>
                <a:lnTo>
                  <a:pt x="615332" y="1022955"/>
                </a:lnTo>
                <a:lnTo>
                  <a:pt x="613618" y="1022100"/>
                </a:lnTo>
                <a:lnTo>
                  <a:pt x="609338" y="1017820"/>
                </a:lnTo>
                <a:lnTo>
                  <a:pt x="608486" y="1016964"/>
                </a:lnTo>
                <a:lnTo>
                  <a:pt x="608486" y="1016108"/>
                </a:lnTo>
                <a:lnTo>
                  <a:pt x="608486" y="1015252"/>
                </a:lnTo>
                <a:lnTo>
                  <a:pt x="611052" y="995564"/>
                </a:lnTo>
                <a:lnTo>
                  <a:pt x="611052" y="992995"/>
                </a:lnTo>
                <a:lnTo>
                  <a:pt x="611052" y="992140"/>
                </a:lnTo>
                <a:lnTo>
                  <a:pt x="611909" y="990428"/>
                </a:lnTo>
                <a:lnTo>
                  <a:pt x="612766" y="989572"/>
                </a:lnTo>
                <a:lnTo>
                  <a:pt x="614475" y="988715"/>
                </a:lnTo>
                <a:lnTo>
                  <a:pt x="615332" y="987860"/>
                </a:lnTo>
                <a:lnTo>
                  <a:pt x="615332" y="987004"/>
                </a:lnTo>
                <a:lnTo>
                  <a:pt x="616189" y="985292"/>
                </a:lnTo>
                <a:lnTo>
                  <a:pt x="616189" y="982724"/>
                </a:lnTo>
                <a:lnTo>
                  <a:pt x="616189" y="981868"/>
                </a:lnTo>
                <a:lnTo>
                  <a:pt x="616189" y="981012"/>
                </a:lnTo>
                <a:lnTo>
                  <a:pt x="614475" y="972452"/>
                </a:lnTo>
                <a:lnTo>
                  <a:pt x="614475" y="971596"/>
                </a:lnTo>
                <a:lnTo>
                  <a:pt x="584515" y="942493"/>
                </a:lnTo>
                <a:lnTo>
                  <a:pt x="581092" y="939924"/>
                </a:lnTo>
                <a:lnTo>
                  <a:pt x="580235" y="939068"/>
                </a:lnTo>
                <a:lnTo>
                  <a:pt x="579379" y="939068"/>
                </a:lnTo>
                <a:lnTo>
                  <a:pt x="567395" y="942493"/>
                </a:lnTo>
                <a:lnTo>
                  <a:pt x="558836" y="948484"/>
                </a:lnTo>
                <a:lnTo>
                  <a:pt x="545139" y="943348"/>
                </a:lnTo>
                <a:lnTo>
                  <a:pt x="543429" y="941636"/>
                </a:lnTo>
                <a:lnTo>
                  <a:pt x="542572" y="940780"/>
                </a:lnTo>
                <a:lnTo>
                  <a:pt x="540859" y="939924"/>
                </a:lnTo>
                <a:lnTo>
                  <a:pt x="540006" y="939924"/>
                </a:lnTo>
                <a:lnTo>
                  <a:pt x="525453" y="940780"/>
                </a:lnTo>
                <a:lnTo>
                  <a:pt x="518606" y="941636"/>
                </a:lnTo>
                <a:lnTo>
                  <a:pt x="517749" y="941636"/>
                </a:lnTo>
                <a:lnTo>
                  <a:pt x="516893" y="942493"/>
                </a:lnTo>
                <a:lnTo>
                  <a:pt x="516036" y="943348"/>
                </a:lnTo>
                <a:lnTo>
                  <a:pt x="515179" y="944204"/>
                </a:lnTo>
                <a:lnTo>
                  <a:pt x="513469" y="947628"/>
                </a:lnTo>
                <a:lnTo>
                  <a:pt x="513469" y="948484"/>
                </a:lnTo>
                <a:lnTo>
                  <a:pt x="513469" y="949340"/>
                </a:lnTo>
                <a:lnTo>
                  <a:pt x="513469" y="950196"/>
                </a:lnTo>
                <a:lnTo>
                  <a:pt x="515179" y="952764"/>
                </a:lnTo>
                <a:lnTo>
                  <a:pt x="515179" y="953620"/>
                </a:lnTo>
                <a:lnTo>
                  <a:pt x="512613" y="961324"/>
                </a:lnTo>
                <a:lnTo>
                  <a:pt x="511756" y="962180"/>
                </a:lnTo>
                <a:lnTo>
                  <a:pt x="510899" y="963036"/>
                </a:lnTo>
                <a:lnTo>
                  <a:pt x="508333" y="963892"/>
                </a:lnTo>
                <a:lnTo>
                  <a:pt x="483510" y="969028"/>
                </a:lnTo>
                <a:lnTo>
                  <a:pt x="482653" y="969028"/>
                </a:lnTo>
                <a:lnTo>
                  <a:pt x="481796" y="969028"/>
                </a:lnTo>
                <a:lnTo>
                  <a:pt x="479230" y="968172"/>
                </a:lnTo>
                <a:lnTo>
                  <a:pt x="473236" y="965604"/>
                </a:lnTo>
                <a:lnTo>
                  <a:pt x="469813" y="963892"/>
                </a:lnTo>
                <a:lnTo>
                  <a:pt x="467247" y="962180"/>
                </a:lnTo>
                <a:lnTo>
                  <a:pt x="466390" y="960468"/>
                </a:lnTo>
                <a:lnTo>
                  <a:pt x="454407" y="949340"/>
                </a:lnTo>
                <a:lnTo>
                  <a:pt x="444133" y="961324"/>
                </a:lnTo>
                <a:lnTo>
                  <a:pt x="400476" y="963892"/>
                </a:lnTo>
                <a:lnTo>
                  <a:pt x="358533" y="968172"/>
                </a:lnTo>
                <a:lnTo>
                  <a:pt x="355967" y="969884"/>
                </a:lnTo>
                <a:lnTo>
                  <a:pt x="354253" y="972452"/>
                </a:lnTo>
                <a:lnTo>
                  <a:pt x="349117" y="984436"/>
                </a:lnTo>
                <a:lnTo>
                  <a:pt x="348260" y="986148"/>
                </a:lnTo>
                <a:lnTo>
                  <a:pt x="348260" y="987004"/>
                </a:lnTo>
                <a:lnTo>
                  <a:pt x="348260" y="987860"/>
                </a:lnTo>
                <a:lnTo>
                  <a:pt x="349117" y="989572"/>
                </a:lnTo>
                <a:lnTo>
                  <a:pt x="350830" y="992140"/>
                </a:lnTo>
                <a:lnTo>
                  <a:pt x="350830" y="992995"/>
                </a:lnTo>
                <a:lnTo>
                  <a:pt x="351687" y="1007548"/>
                </a:lnTo>
                <a:lnTo>
                  <a:pt x="351687" y="1008404"/>
                </a:lnTo>
                <a:lnTo>
                  <a:pt x="351687" y="1009260"/>
                </a:lnTo>
                <a:lnTo>
                  <a:pt x="351687" y="1010115"/>
                </a:lnTo>
                <a:lnTo>
                  <a:pt x="349973" y="1011828"/>
                </a:lnTo>
                <a:lnTo>
                  <a:pt x="347407" y="1013540"/>
                </a:lnTo>
                <a:lnTo>
                  <a:pt x="346550" y="1013540"/>
                </a:lnTo>
                <a:lnTo>
                  <a:pt x="344837" y="1013540"/>
                </a:lnTo>
                <a:lnTo>
                  <a:pt x="338847" y="1010972"/>
                </a:lnTo>
                <a:lnTo>
                  <a:pt x="334567" y="1008404"/>
                </a:lnTo>
                <a:lnTo>
                  <a:pt x="333710" y="1006692"/>
                </a:lnTo>
                <a:lnTo>
                  <a:pt x="332854" y="1004980"/>
                </a:lnTo>
                <a:lnTo>
                  <a:pt x="333710" y="998988"/>
                </a:lnTo>
                <a:lnTo>
                  <a:pt x="334567" y="986148"/>
                </a:lnTo>
                <a:lnTo>
                  <a:pt x="334567" y="983580"/>
                </a:lnTo>
                <a:lnTo>
                  <a:pt x="333710" y="980156"/>
                </a:lnTo>
                <a:lnTo>
                  <a:pt x="332854" y="975876"/>
                </a:lnTo>
                <a:lnTo>
                  <a:pt x="331997" y="974164"/>
                </a:lnTo>
                <a:lnTo>
                  <a:pt x="331140" y="970740"/>
                </a:lnTo>
                <a:lnTo>
                  <a:pt x="329430" y="968172"/>
                </a:lnTo>
                <a:lnTo>
                  <a:pt x="327717" y="967316"/>
                </a:lnTo>
                <a:lnTo>
                  <a:pt x="326860" y="967316"/>
                </a:lnTo>
                <a:lnTo>
                  <a:pt x="324294" y="967316"/>
                </a:lnTo>
                <a:lnTo>
                  <a:pt x="320870" y="967316"/>
                </a:lnTo>
                <a:lnTo>
                  <a:pt x="319157" y="968172"/>
                </a:lnTo>
                <a:lnTo>
                  <a:pt x="318300" y="969028"/>
                </a:lnTo>
                <a:lnTo>
                  <a:pt x="317447" y="970740"/>
                </a:lnTo>
                <a:lnTo>
                  <a:pt x="316591" y="971596"/>
                </a:lnTo>
                <a:lnTo>
                  <a:pt x="315734" y="973308"/>
                </a:lnTo>
                <a:lnTo>
                  <a:pt x="315734" y="975876"/>
                </a:lnTo>
                <a:lnTo>
                  <a:pt x="314020" y="980156"/>
                </a:lnTo>
                <a:lnTo>
                  <a:pt x="313167" y="981868"/>
                </a:lnTo>
                <a:lnTo>
                  <a:pt x="312311" y="984436"/>
                </a:lnTo>
                <a:lnTo>
                  <a:pt x="309740" y="987860"/>
                </a:lnTo>
                <a:lnTo>
                  <a:pt x="308031" y="989572"/>
                </a:lnTo>
                <a:lnTo>
                  <a:pt x="307174" y="990428"/>
                </a:lnTo>
                <a:lnTo>
                  <a:pt x="306317" y="991284"/>
                </a:lnTo>
                <a:lnTo>
                  <a:pt x="303751" y="992995"/>
                </a:lnTo>
                <a:lnTo>
                  <a:pt x="301180" y="993852"/>
                </a:lnTo>
                <a:lnTo>
                  <a:pt x="300327" y="994708"/>
                </a:lnTo>
                <a:lnTo>
                  <a:pt x="298614" y="995564"/>
                </a:lnTo>
                <a:lnTo>
                  <a:pt x="296047" y="995564"/>
                </a:lnTo>
                <a:lnTo>
                  <a:pt x="294334" y="994708"/>
                </a:lnTo>
                <a:lnTo>
                  <a:pt x="292620" y="993852"/>
                </a:lnTo>
                <a:lnTo>
                  <a:pt x="291767" y="992995"/>
                </a:lnTo>
                <a:lnTo>
                  <a:pt x="290911" y="991284"/>
                </a:lnTo>
                <a:lnTo>
                  <a:pt x="289197" y="988715"/>
                </a:lnTo>
                <a:lnTo>
                  <a:pt x="280637" y="972452"/>
                </a:lnTo>
                <a:lnTo>
                  <a:pt x="278071" y="966460"/>
                </a:lnTo>
                <a:lnTo>
                  <a:pt x="278071" y="964748"/>
                </a:lnTo>
                <a:lnTo>
                  <a:pt x="277214" y="957900"/>
                </a:lnTo>
                <a:lnTo>
                  <a:pt x="277214" y="954476"/>
                </a:lnTo>
                <a:lnTo>
                  <a:pt x="278071" y="949340"/>
                </a:lnTo>
                <a:lnTo>
                  <a:pt x="278071" y="948484"/>
                </a:lnTo>
                <a:lnTo>
                  <a:pt x="260951" y="941636"/>
                </a:lnTo>
                <a:lnTo>
                  <a:pt x="244688" y="929653"/>
                </a:lnTo>
                <a:lnTo>
                  <a:pt x="242117" y="927940"/>
                </a:lnTo>
                <a:lnTo>
                  <a:pt x="238694" y="927084"/>
                </a:lnTo>
                <a:lnTo>
                  <a:pt x="237837" y="927084"/>
                </a:lnTo>
                <a:lnTo>
                  <a:pt x="230134" y="927940"/>
                </a:lnTo>
                <a:lnTo>
                  <a:pt x="226711" y="929653"/>
                </a:lnTo>
                <a:lnTo>
                  <a:pt x="224141" y="930508"/>
                </a:lnTo>
                <a:lnTo>
                  <a:pt x="220717" y="932220"/>
                </a:lnTo>
                <a:lnTo>
                  <a:pt x="218151" y="933076"/>
                </a:lnTo>
                <a:lnTo>
                  <a:pt x="215581" y="933076"/>
                </a:lnTo>
                <a:lnTo>
                  <a:pt x="207021" y="931364"/>
                </a:lnTo>
                <a:lnTo>
                  <a:pt x="201031" y="930508"/>
                </a:lnTo>
                <a:lnTo>
                  <a:pt x="198461" y="930508"/>
                </a:lnTo>
                <a:lnTo>
                  <a:pt x="186478" y="933076"/>
                </a:lnTo>
                <a:lnTo>
                  <a:pt x="184768" y="933933"/>
                </a:lnTo>
                <a:lnTo>
                  <a:pt x="183054" y="934788"/>
                </a:lnTo>
                <a:lnTo>
                  <a:pt x="180488" y="934788"/>
                </a:lnTo>
                <a:lnTo>
                  <a:pt x="163368" y="930508"/>
                </a:lnTo>
                <a:lnTo>
                  <a:pt x="136832" y="925373"/>
                </a:lnTo>
                <a:lnTo>
                  <a:pt x="121421" y="924516"/>
                </a:lnTo>
                <a:lnTo>
                  <a:pt x="110295" y="924516"/>
                </a:lnTo>
                <a:lnTo>
                  <a:pt x="109438" y="924516"/>
                </a:lnTo>
                <a:lnTo>
                  <a:pt x="106872" y="923660"/>
                </a:lnTo>
                <a:lnTo>
                  <a:pt x="106015" y="922804"/>
                </a:lnTo>
                <a:lnTo>
                  <a:pt x="104301" y="921948"/>
                </a:lnTo>
                <a:lnTo>
                  <a:pt x="103449" y="921093"/>
                </a:lnTo>
                <a:lnTo>
                  <a:pt x="102592" y="919380"/>
                </a:lnTo>
                <a:lnTo>
                  <a:pt x="100878" y="916813"/>
                </a:lnTo>
                <a:lnTo>
                  <a:pt x="98312" y="913389"/>
                </a:lnTo>
                <a:lnTo>
                  <a:pt x="94032" y="909964"/>
                </a:lnTo>
                <a:lnTo>
                  <a:pt x="91461" y="909109"/>
                </a:lnTo>
                <a:lnTo>
                  <a:pt x="89752" y="908253"/>
                </a:lnTo>
                <a:lnTo>
                  <a:pt x="87181" y="907396"/>
                </a:lnTo>
                <a:lnTo>
                  <a:pt x="84615" y="907396"/>
                </a:lnTo>
                <a:lnTo>
                  <a:pt x="83758" y="907396"/>
                </a:lnTo>
                <a:lnTo>
                  <a:pt x="69209" y="913389"/>
                </a:lnTo>
                <a:lnTo>
                  <a:pt x="68352" y="913389"/>
                </a:lnTo>
                <a:lnTo>
                  <a:pt x="63215" y="918524"/>
                </a:lnTo>
                <a:lnTo>
                  <a:pt x="60649" y="921948"/>
                </a:lnTo>
                <a:lnTo>
                  <a:pt x="58078" y="926228"/>
                </a:lnTo>
                <a:lnTo>
                  <a:pt x="56369" y="927940"/>
                </a:lnTo>
                <a:lnTo>
                  <a:pt x="54655" y="929653"/>
                </a:lnTo>
                <a:lnTo>
                  <a:pt x="53798" y="930508"/>
                </a:lnTo>
                <a:lnTo>
                  <a:pt x="48661" y="932220"/>
                </a:lnTo>
                <a:lnTo>
                  <a:pt x="44382" y="933076"/>
                </a:lnTo>
                <a:lnTo>
                  <a:pt x="43529" y="933076"/>
                </a:lnTo>
                <a:lnTo>
                  <a:pt x="37535" y="933076"/>
                </a:lnTo>
                <a:lnTo>
                  <a:pt x="36678" y="933076"/>
                </a:lnTo>
                <a:lnTo>
                  <a:pt x="34112" y="933933"/>
                </a:lnTo>
                <a:lnTo>
                  <a:pt x="33255" y="933933"/>
                </a:lnTo>
                <a:lnTo>
                  <a:pt x="32398" y="933933"/>
                </a:lnTo>
                <a:lnTo>
                  <a:pt x="11855" y="944204"/>
                </a:lnTo>
                <a:lnTo>
                  <a:pt x="5862" y="948484"/>
                </a:lnTo>
                <a:lnTo>
                  <a:pt x="2439" y="951908"/>
                </a:lnTo>
                <a:lnTo>
                  <a:pt x="729" y="953620"/>
                </a:lnTo>
                <a:lnTo>
                  <a:pt x="-128" y="955332"/>
                </a:lnTo>
                <a:lnTo>
                  <a:pt x="-985" y="953620"/>
                </a:lnTo>
                <a:lnTo>
                  <a:pt x="-985" y="951908"/>
                </a:lnTo>
                <a:lnTo>
                  <a:pt x="-985" y="949340"/>
                </a:lnTo>
                <a:lnTo>
                  <a:pt x="1582" y="938213"/>
                </a:lnTo>
                <a:lnTo>
                  <a:pt x="3295" y="929653"/>
                </a:lnTo>
                <a:lnTo>
                  <a:pt x="3295" y="928796"/>
                </a:lnTo>
                <a:lnTo>
                  <a:pt x="3295" y="926228"/>
                </a:lnTo>
                <a:lnTo>
                  <a:pt x="729" y="913389"/>
                </a:lnTo>
                <a:lnTo>
                  <a:pt x="-128" y="910820"/>
                </a:lnTo>
                <a:lnTo>
                  <a:pt x="-1841" y="908253"/>
                </a:lnTo>
                <a:lnTo>
                  <a:pt x="-2698" y="906540"/>
                </a:lnTo>
                <a:lnTo>
                  <a:pt x="-3551" y="901404"/>
                </a:lnTo>
                <a:lnTo>
                  <a:pt x="-3551" y="897124"/>
                </a:lnTo>
                <a:lnTo>
                  <a:pt x="-3551" y="896269"/>
                </a:lnTo>
                <a:lnTo>
                  <a:pt x="5862" y="856893"/>
                </a:lnTo>
                <a:lnTo>
                  <a:pt x="5862" y="856036"/>
                </a:lnTo>
                <a:lnTo>
                  <a:pt x="5862" y="855180"/>
                </a:lnTo>
                <a:lnTo>
                  <a:pt x="6719" y="853469"/>
                </a:lnTo>
                <a:lnTo>
                  <a:pt x="8432" y="852613"/>
                </a:lnTo>
                <a:lnTo>
                  <a:pt x="10142" y="852613"/>
                </a:lnTo>
                <a:lnTo>
                  <a:pt x="11855" y="852613"/>
                </a:lnTo>
                <a:lnTo>
                  <a:pt x="16992" y="856036"/>
                </a:lnTo>
                <a:lnTo>
                  <a:pt x="19558" y="856893"/>
                </a:lnTo>
                <a:lnTo>
                  <a:pt x="20415" y="856893"/>
                </a:lnTo>
                <a:lnTo>
                  <a:pt x="21272" y="856893"/>
                </a:lnTo>
                <a:lnTo>
                  <a:pt x="22982" y="856036"/>
                </a:lnTo>
                <a:lnTo>
                  <a:pt x="23838" y="855180"/>
                </a:lnTo>
                <a:lnTo>
                  <a:pt x="24695" y="853469"/>
                </a:lnTo>
                <a:lnTo>
                  <a:pt x="24695" y="852613"/>
                </a:lnTo>
                <a:lnTo>
                  <a:pt x="23838" y="850045"/>
                </a:lnTo>
                <a:lnTo>
                  <a:pt x="22982" y="849189"/>
                </a:lnTo>
                <a:lnTo>
                  <a:pt x="18702" y="845765"/>
                </a:lnTo>
                <a:lnTo>
                  <a:pt x="17849" y="844909"/>
                </a:lnTo>
                <a:lnTo>
                  <a:pt x="17849" y="844053"/>
                </a:lnTo>
                <a:lnTo>
                  <a:pt x="17849" y="843196"/>
                </a:lnTo>
                <a:lnTo>
                  <a:pt x="17849" y="842340"/>
                </a:lnTo>
                <a:lnTo>
                  <a:pt x="24695" y="826076"/>
                </a:lnTo>
                <a:lnTo>
                  <a:pt x="27262" y="823509"/>
                </a:lnTo>
                <a:lnTo>
                  <a:pt x="41815" y="805533"/>
                </a:lnTo>
                <a:lnTo>
                  <a:pt x="51232" y="798685"/>
                </a:lnTo>
                <a:lnTo>
                  <a:pt x="52941" y="797829"/>
                </a:lnTo>
                <a:lnTo>
                  <a:pt x="57221" y="796973"/>
                </a:lnTo>
                <a:lnTo>
                  <a:pt x="62358" y="798685"/>
                </a:lnTo>
                <a:lnTo>
                  <a:pt x="65781" y="798685"/>
                </a:lnTo>
                <a:lnTo>
                  <a:pt x="69209" y="797829"/>
                </a:lnTo>
                <a:lnTo>
                  <a:pt x="73489" y="796117"/>
                </a:lnTo>
                <a:lnTo>
                  <a:pt x="74341" y="795261"/>
                </a:lnTo>
                <a:lnTo>
                  <a:pt x="76055" y="793549"/>
                </a:lnTo>
                <a:lnTo>
                  <a:pt x="81192" y="786701"/>
                </a:lnTo>
                <a:lnTo>
                  <a:pt x="82901" y="784133"/>
                </a:lnTo>
                <a:lnTo>
                  <a:pt x="82901" y="783277"/>
                </a:lnTo>
                <a:lnTo>
                  <a:pt x="82901" y="782421"/>
                </a:lnTo>
                <a:lnTo>
                  <a:pt x="82901" y="781565"/>
                </a:lnTo>
                <a:lnTo>
                  <a:pt x="82049" y="773005"/>
                </a:lnTo>
                <a:lnTo>
                  <a:pt x="94889" y="748181"/>
                </a:lnTo>
                <a:lnTo>
                  <a:pt x="107729" y="728494"/>
                </a:lnTo>
                <a:lnTo>
                  <a:pt x="107729" y="727637"/>
                </a:lnTo>
                <a:lnTo>
                  <a:pt x="109438" y="726781"/>
                </a:lnTo>
                <a:lnTo>
                  <a:pt x="111152" y="725925"/>
                </a:lnTo>
                <a:lnTo>
                  <a:pt x="115432" y="724214"/>
                </a:lnTo>
                <a:lnTo>
                  <a:pt x="132552" y="721645"/>
                </a:lnTo>
                <a:lnTo>
                  <a:pt x="157375" y="712230"/>
                </a:lnTo>
                <a:lnTo>
                  <a:pt x="159088" y="711374"/>
                </a:lnTo>
                <a:lnTo>
                  <a:pt x="161655" y="711374"/>
                </a:lnTo>
                <a:lnTo>
                  <a:pt x="165078" y="712230"/>
                </a:lnTo>
                <a:lnTo>
                  <a:pt x="167648" y="713085"/>
                </a:lnTo>
                <a:lnTo>
                  <a:pt x="174494" y="714797"/>
                </a:lnTo>
                <a:lnTo>
                  <a:pt x="196751" y="718221"/>
                </a:lnTo>
                <a:lnTo>
                  <a:pt x="199317" y="718221"/>
                </a:lnTo>
                <a:lnTo>
                  <a:pt x="200174" y="718221"/>
                </a:lnTo>
                <a:lnTo>
                  <a:pt x="231848" y="701957"/>
                </a:lnTo>
                <a:lnTo>
                  <a:pt x="248111" y="705381"/>
                </a:lnTo>
                <a:lnTo>
                  <a:pt x="260951" y="719077"/>
                </a:lnTo>
                <a:lnTo>
                  <a:pt x="262660" y="719934"/>
                </a:lnTo>
                <a:lnTo>
                  <a:pt x="263517" y="719934"/>
                </a:lnTo>
                <a:lnTo>
                  <a:pt x="265231" y="719934"/>
                </a:lnTo>
                <a:lnTo>
                  <a:pt x="266940" y="718221"/>
                </a:lnTo>
                <a:lnTo>
                  <a:pt x="295191" y="689974"/>
                </a:lnTo>
                <a:lnTo>
                  <a:pt x="337990" y="663437"/>
                </a:lnTo>
                <a:lnTo>
                  <a:pt x="338847" y="663437"/>
                </a:lnTo>
                <a:lnTo>
                  <a:pt x="339700" y="663437"/>
                </a:lnTo>
                <a:lnTo>
                  <a:pt x="352540" y="670286"/>
                </a:lnTo>
                <a:lnTo>
                  <a:pt x="353397" y="671141"/>
                </a:lnTo>
                <a:lnTo>
                  <a:pt x="359390" y="672854"/>
                </a:lnTo>
                <a:lnTo>
                  <a:pt x="370517" y="671997"/>
                </a:lnTo>
                <a:lnTo>
                  <a:pt x="379933" y="671141"/>
                </a:lnTo>
                <a:lnTo>
                  <a:pt x="399620" y="671141"/>
                </a:lnTo>
                <a:lnTo>
                  <a:pt x="400476" y="671997"/>
                </a:lnTo>
                <a:lnTo>
                  <a:pt x="405613" y="673710"/>
                </a:lnTo>
                <a:lnTo>
                  <a:pt x="415030" y="674566"/>
                </a:lnTo>
                <a:lnTo>
                  <a:pt x="433007" y="674566"/>
                </a:lnTo>
                <a:lnTo>
                  <a:pt x="438996" y="674566"/>
                </a:lnTo>
                <a:lnTo>
                  <a:pt x="438996" y="673710"/>
                </a:lnTo>
                <a:lnTo>
                  <a:pt x="439853" y="672854"/>
                </a:lnTo>
                <a:lnTo>
                  <a:pt x="444133" y="669430"/>
                </a:lnTo>
                <a:lnTo>
                  <a:pt x="444990" y="668574"/>
                </a:lnTo>
                <a:lnTo>
                  <a:pt x="446699" y="668574"/>
                </a:lnTo>
                <a:lnTo>
                  <a:pt x="490356" y="687406"/>
                </a:lnTo>
                <a:lnTo>
                  <a:pt x="495493" y="691686"/>
                </a:lnTo>
                <a:lnTo>
                  <a:pt x="497206" y="693397"/>
                </a:lnTo>
                <a:lnTo>
                  <a:pt x="497206" y="695110"/>
                </a:lnTo>
                <a:lnTo>
                  <a:pt x="499773" y="694254"/>
                </a:lnTo>
                <a:lnTo>
                  <a:pt x="522886" y="683126"/>
                </a:lnTo>
                <a:lnTo>
                  <a:pt x="538292" y="674566"/>
                </a:lnTo>
                <a:lnTo>
                  <a:pt x="547709" y="668574"/>
                </a:lnTo>
                <a:lnTo>
                  <a:pt x="549419" y="667717"/>
                </a:lnTo>
                <a:lnTo>
                  <a:pt x="551989" y="665150"/>
                </a:lnTo>
                <a:lnTo>
                  <a:pt x="551989" y="664294"/>
                </a:lnTo>
                <a:lnTo>
                  <a:pt x="554556" y="656590"/>
                </a:lnTo>
                <a:lnTo>
                  <a:pt x="559692" y="649742"/>
                </a:lnTo>
                <a:lnTo>
                  <a:pt x="562259" y="648030"/>
                </a:lnTo>
                <a:lnTo>
                  <a:pt x="564829" y="647174"/>
                </a:lnTo>
                <a:lnTo>
                  <a:pt x="565686" y="647174"/>
                </a:lnTo>
                <a:lnTo>
                  <a:pt x="566539" y="647174"/>
                </a:lnTo>
                <a:lnTo>
                  <a:pt x="567395" y="648030"/>
                </a:lnTo>
                <a:lnTo>
                  <a:pt x="567395" y="648886"/>
                </a:lnTo>
                <a:lnTo>
                  <a:pt x="571675" y="648030"/>
                </a:lnTo>
                <a:lnTo>
                  <a:pt x="575955" y="646317"/>
                </a:lnTo>
                <a:lnTo>
                  <a:pt x="608486" y="625774"/>
                </a:lnTo>
                <a:lnTo>
                  <a:pt x="608486" y="623206"/>
                </a:lnTo>
                <a:lnTo>
                  <a:pt x="607629" y="620638"/>
                </a:lnTo>
                <a:lnTo>
                  <a:pt x="599926" y="600094"/>
                </a:lnTo>
                <a:lnTo>
                  <a:pt x="597355" y="592390"/>
                </a:lnTo>
                <a:lnTo>
                  <a:pt x="597355" y="591535"/>
                </a:lnTo>
                <a:lnTo>
                  <a:pt x="595646" y="590678"/>
                </a:lnTo>
                <a:lnTo>
                  <a:pt x="595646" y="589822"/>
                </a:lnTo>
                <a:lnTo>
                  <a:pt x="595646" y="588966"/>
                </a:lnTo>
                <a:lnTo>
                  <a:pt x="598212" y="581262"/>
                </a:lnTo>
                <a:lnTo>
                  <a:pt x="600778" y="573558"/>
                </a:lnTo>
                <a:lnTo>
                  <a:pt x="601635" y="570990"/>
                </a:lnTo>
                <a:lnTo>
                  <a:pt x="605058" y="564998"/>
                </a:lnTo>
                <a:lnTo>
                  <a:pt x="606772" y="563286"/>
                </a:lnTo>
                <a:lnTo>
                  <a:pt x="607629" y="562430"/>
                </a:lnTo>
                <a:lnTo>
                  <a:pt x="609338" y="561575"/>
                </a:lnTo>
                <a:lnTo>
                  <a:pt x="609338" y="561575"/>
                </a:lnTo>
                <a:lnTo>
                  <a:pt x="610195" y="554726"/>
                </a:lnTo>
                <a:lnTo>
                  <a:pt x="610195" y="550446"/>
                </a:lnTo>
                <a:lnTo>
                  <a:pt x="610195" y="548735"/>
                </a:lnTo>
                <a:lnTo>
                  <a:pt x="609338" y="545311"/>
                </a:lnTo>
                <a:lnTo>
                  <a:pt x="608486" y="543598"/>
                </a:lnTo>
                <a:lnTo>
                  <a:pt x="607629" y="541886"/>
                </a:lnTo>
                <a:lnTo>
                  <a:pt x="605915" y="540175"/>
                </a:lnTo>
                <a:lnTo>
                  <a:pt x="605058" y="539318"/>
                </a:lnTo>
                <a:lnTo>
                  <a:pt x="602492" y="537606"/>
                </a:lnTo>
                <a:lnTo>
                  <a:pt x="599069" y="535895"/>
                </a:lnTo>
                <a:lnTo>
                  <a:pt x="597355" y="535038"/>
                </a:lnTo>
                <a:lnTo>
                  <a:pt x="587086" y="532471"/>
                </a:lnTo>
                <a:lnTo>
                  <a:pt x="586229" y="532471"/>
                </a:lnTo>
                <a:lnTo>
                  <a:pt x="582806" y="533326"/>
                </a:lnTo>
                <a:lnTo>
                  <a:pt x="581949" y="534182"/>
                </a:lnTo>
                <a:lnTo>
                  <a:pt x="580235" y="535038"/>
                </a:lnTo>
                <a:lnTo>
                  <a:pt x="578526" y="536751"/>
                </a:lnTo>
                <a:lnTo>
                  <a:pt x="577669" y="537606"/>
                </a:lnTo>
                <a:lnTo>
                  <a:pt x="576812" y="537606"/>
                </a:lnTo>
                <a:lnTo>
                  <a:pt x="575955" y="537606"/>
                </a:lnTo>
                <a:lnTo>
                  <a:pt x="575099" y="536751"/>
                </a:lnTo>
                <a:lnTo>
                  <a:pt x="572532" y="535038"/>
                </a:lnTo>
                <a:lnTo>
                  <a:pt x="564829" y="526478"/>
                </a:lnTo>
                <a:lnTo>
                  <a:pt x="564829" y="523911"/>
                </a:lnTo>
                <a:lnTo>
                  <a:pt x="568252" y="508502"/>
                </a:lnTo>
                <a:lnTo>
                  <a:pt x="569966" y="504222"/>
                </a:lnTo>
                <a:lnTo>
                  <a:pt x="570819" y="503367"/>
                </a:lnTo>
                <a:lnTo>
                  <a:pt x="604206" y="473407"/>
                </a:lnTo>
                <a:lnTo>
                  <a:pt x="628172" y="447727"/>
                </a:lnTo>
                <a:lnTo>
                  <a:pt x="629029" y="446015"/>
                </a:lnTo>
                <a:lnTo>
                  <a:pt x="629029" y="443447"/>
                </a:lnTo>
                <a:lnTo>
                  <a:pt x="628172" y="440023"/>
                </a:lnTo>
                <a:lnTo>
                  <a:pt x="627315" y="436599"/>
                </a:lnTo>
                <a:lnTo>
                  <a:pt x="611052" y="393799"/>
                </a:lnTo>
                <a:lnTo>
                  <a:pt x="596498" y="383527"/>
                </a:lnTo>
                <a:lnTo>
                  <a:pt x="594789" y="382671"/>
                </a:lnTo>
                <a:lnTo>
                  <a:pt x="591366" y="381816"/>
                </a:lnTo>
                <a:lnTo>
                  <a:pt x="587939" y="380103"/>
                </a:lnTo>
                <a:lnTo>
                  <a:pt x="587086" y="379247"/>
                </a:lnTo>
                <a:lnTo>
                  <a:pt x="586229" y="378391"/>
                </a:lnTo>
                <a:lnTo>
                  <a:pt x="581092" y="372399"/>
                </a:lnTo>
                <a:lnTo>
                  <a:pt x="580235" y="370687"/>
                </a:lnTo>
                <a:lnTo>
                  <a:pt x="580235" y="369832"/>
                </a:lnTo>
                <a:lnTo>
                  <a:pt x="578526" y="366407"/>
                </a:lnTo>
                <a:lnTo>
                  <a:pt x="580235" y="359559"/>
                </a:lnTo>
                <a:lnTo>
                  <a:pt x="581949" y="352712"/>
                </a:lnTo>
                <a:lnTo>
                  <a:pt x="582806" y="351856"/>
                </a:lnTo>
                <a:lnTo>
                  <a:pt x="585372" y="350143"/>
                </a:lnTo>
                <a:lnTo>
                  <a:pt x="588795" y="347576"/>
                </a:lnTo>
                <a:lnTo>
                  <a:pt x="589652" y="345863"/>
                </a:lnTo>
                <a:lnTo>
                  <a:pt x="593932" y="339016"/>
                </a:lnTo>
                <a:lnTo>
                  <a:pt x="597355" y="333023"/>
                </a:lnTo>
                <a:lnTo>
                  <a:pt x="600778" y="323608"/>
                </a:lnTo>
                <a:lnTo>
                  <a:pt x="601635" y="321896"/>
                </a:lnTo>
                <a:lnTo>
                  <a:pt x="601635" y="321039"/>
                </a:lnTo>
                <a:lnTo>
                  <a:pt x="599926" y="318472"/>
                </a:lnTo>
                <a:lnTo>
                  <a:pt x="599069" y="314192"/>
                </a:lnTo>
                <a:lnTo>
                  <a:pt x="598212" y="308199"/>
                </a:lnTo>
                <a:lnTo>
                  <a:pt x="598212" y="307343"/>
                </a:lnTo>
                <a:lnTo>
                  <a:pt x="599926" y="302208"/>
                </a:lnTo>
                <a:lnTo>
                  <a:pt x="603349" y="292792"/>
                </a:lnTo>
                <a:lnTo>
                  <a:pt x="614475" y="291936"/>
                </a:lnTo>
                <a:lnTo>
                  <a:pt x="616189" y="291936"/>
                </a:lnTo>
                <a:lnTo>
                  <a:pt x="617046" y="291936"/>
                </a:lnTo>
                <a:lnTo>
                  <a:pt x="640155" y="277384"/>
                </a:lnTo>
                <a:lnTo>
                  <a:pt x="658132" y="273104"/>
                </a:lnTo>
                <a:lnTo>
                  <a:pt x="658989" y="273104"/>
                </a:lnTo>
                <a:lnTo>
                  <a:pt x="665835" y="271392"/>
                </a:lnTo>
                <a:lnTo>
                  <a:pt x="666692" y="271392"/>
                </a:lnTo>
                <a:lnTo>
                  <a:pt x="675252" y="268824"/>
                </a:lnTo>
                <a:lnTo>
                  <a:pt x="678675" y="267112"/>
                </a:lnTo>
                <a:lnTo>
                  <a:pt x="679532" y="266256"/>
                </a:lnTo>
                <a:lnTo>
                  <a:pt x="680389" y="263688"/>
                </a:lnTo>
                <a:lnTo>
                  <a:pt x="680389" y="262832"/>
                </a:lnTo>
                <a:lnTo>
                  <a:pt x="675252" y="223457"/>
                </a:lnTo>
                <a:lnTo>
                  <a:pt x="675252" y="221744"/>
                </a:lnTo>
                <a:lnTo>
                  <a:pt x="675252" y="220888"/>
                </a:lnTo>
                <a:lnTo>
                  <a:pt x="675252" y="220032"/>
                </a:lnTo>
                <a:lnTo>
                  <a:pt x="673538" y="219177"/>
                </a:lnTo>
                <a:lnTo>
                  <a:pt x="669258" y="218320"/>
                </a:lnTo>
                <a:lnTo>
                  <a:pt x="668405" y="218320"/>
                </a:lnTo>
                <a:lnTo>
                  <a:pt x="666692" y="216608"/>
                </a:lnTo>
                <a:lnTo>
                  <a:pt x="666692" y="215752"/>
                </a:lnTo>
                <a:lnTo>
                  <a:pt x="665835" y="214040"/>
                </a:lnTo>
                <a:lnTo>
                  <a:pt x="665835" y="213184"/>
                </a:lnTo>
                <a:lnTo>
                  <a:pt x="664978" y="211472"/>
                </a:lnTo>
                <a:lnTo>
                  <a:pt x="664125" y="194352"/>
                </a:lnTo>
                <a:lnTo>
                  <a:pt x="664125" y="192640"/>
                </a:lnTo>
                <a:lnTo>
                  <a:pt x="664125" y="191784"/>
                </a:lnTo>
                <a:lnTo>
                  <a:pt x="667549" y="189217"/>
                </a:lnTo>
                <a:lnTo>
                  <a:pt x="670115" y="187504"/>
                </a:lnTo>
                <a:lnTo>
                  <a:pt x="672685" y="184937"/>
                </a:lnTo>
                <a:lnTo>
                  <a:pt x="678675" y="177233"/>
                </a:lnTo>
                <a:lnTo>
                  <a:pt x="678675" y="176377"/>
                </a:lnTo>
                <a:lnTo>
                  <a:pt x="678675" y="175520"/>
                </a:lnTo>
                <a:lnTo>
                  <a:pt x="678675" y="173808"/>
                </a:lnTo>
                <a:lnTo>
                  <a:pt x="677818" y="172097"/>
                </a:lnTo>
                <a:lnTo>
                  <a:pt x="674395" y="165248"/>
                </a:lnTo>
                <a:lnTo>
                  <a:pt x="674395" y="164393"/>
                </a:lnTo>
                <a:lnTo>
                  <a:pt x="672685" y="162680"/>
                </a:lnTo>
                <a:lnTo>
                  <a:pt x="671829" y="162680"/>
                </a:lnTo>
                <a:lnTo>
                  <a:pt x="670115" y="162680"/>
                </a:lnTo>
                <a:lnTo>
                  <a:pt x="667549" y="163537"/>
                </a:lnTo>
                <a:lnTo>
                  <a:pt x="666692" y="163537"/>
                </a:lnTo>
                <a:lnTo>
                  <a:pt x="665835" y="163537"/>
                </a:lnTo>
                <a:lnTo>
                  <a:pt x="665835" y="162680"/>
                </a:lnTo>
                <a:lnTo>
                  <a:pt x="665835" y="161824"/>
                </a:lnTo>
                <a:lnTo>
                  <a:pt x="672685" y="134433"/>
                </a:lnTo>
                <a:lnTo>
                  <a:pt x="672685" y="133577"/>
                </a:lnTo>
                <a:lnTo>
                  <a:pt x="673538" y="131864"/>
                </a:lnTo>
                <a:lnTo>
                  <a:pt x="675252" y="130153"/>
                </a:lnTo>
                <a:lnTo>
                  <a:pt x="676109" y="129297"/>
                </a:lnTo>
                <a:lnTo>
                  <a:pt x="677818" y="128440"/>
                </a:lnTo>
                <a:lnTo>
                  <a:pt x="679532" y="127584"/>
                </a:lnTo>
                <a:lnTo>
                  <a:pt x="682955" y="126729"/>
                </a:lnTo>
                <a:lnTo>
                  <a:pt x="685525" y="125873"/>
                </a:lnTo>
                <a:lnTo>
                  <a:pt x="689805" y="125873"/>
                </a:lnTo>
                <a:lnTo>
                  <a:pt x="690658" y="125873"/>
                </a:lnTo>
                <a:lnTo>
                  <a:pt x="694938" y="126729"/>
                </a:lnTo>
                <a:lnTo>
                  <a:pt x="698365" y="127584"/>
                </a:lnTo>
                <a:lnTo>
                  <a:pt x="704355" y="131009"/>
                </a:lnTo>
                <a:lnTo>
                  <a:pt x="712058" y="135289"/>
                </a:lnTo>
                <a:lnTo>
                  <a:pt x="713771" y="136144"/>
                </a:lnTo>
                <a:lnTo>
                  <a:pt x="718051" y="137857"/>
                </a:lnTo>
                <a:lnTo>
                  <a:pt x="718908" y="137857"/>
                </a:lnTo>
                <a:lnTo>
                  <a:pt x="719765" y="137857"/>
                </a:lnTo>
                <a:lnTo>
                  <a:pt x="720618" y="137857"/>
                </a:lnTo>
                <a:lnTo>
                  <a:pt x="722331" y="137000"/>
                </a:lnTo>
                <a:lnTo>
                  <a:pt x="724898" y="135289"/>
                </a:lnTo>
                <a:lnTo>
                  <a:pt x="729178" y="131009"/>
                </a:lnTo>
                <a:lnTo>
                  <a:pt x="729178" y="130153"/>
                </a:lnTo>
                <a:lnTo>
                  <a:pt x="727468" y="116457"/>
                </a:lnTo>
                <a:lnTo>
                  <a:pt x="727468" y="115600"/>
                </a:lnTo>
                <a:lnTo>
                  <a:pt x="724898" y="108753"/>
                </a:lnTo>
                <a:lnTo>
                  <a:pt x="724045" y="94200"/>
                </a:lnTo>
                <a:lnTo>
                  <a:pt x="724045" y="91633"/>
                </a:lnTo>
                <a:lnTo>
                  <a:pt x="725755" y="89065"/>
                </a:lnTo>
                <a:lnTo>
                  <a:pt x="727468" y="86497"/>
                </a:lnTo>
                <a:lnTo>
                  <a:pt x="731748" y="81360"/>
                </a:lnTo>
                <a:lnTo>
                  <a:pt x="734315" y="78793"/>
                </a:lnTo>
                <a:lnTo>
                  <a:pt x="736028" y="77937"/>
                </a:lnTo>
                <a:lnTo>
                  <a:pt x="736885" y="77937"/>
                </a:lnTo>
                <a:lnTo>
                  <a:pt x="737738" y="77937"/>
                </a:lnTo>
                <a:lnTo>
                  <a:pt x="754005" y="87353"/>
                </a:lnTo>
                <a:lnTo>
                  <a:pt x="756571" y="89065"/>
                </a:lnTo>
                <a:lnTo>
                  <a:pt x="759138" y="90777"/>
                </a:lnTo>
                <a:lnTo>
                  <a:pt x="761708" y="93345"/>
                </a:lnTo>
                <a:lnTo>
                  <a:pt x="765988" y="99337"/>
                </a:lnTo>
                <a:lnTo>
                  <a:pt x="765988" y="100193"/>
                </a:lnTo>
                <a:lnTo>
                  <a:pt x="766845" y="101905"/>
                </a:lnTo>
                <a:lnTo>
                  <a:pt x="767698" y="103617"/>
                </a:lnTo>
                <a:lnTo>
                  <a:pt x="768554" y="106185"/>
                </a:lnTo>
                <a:lnTo>
                  <a:pt x="769411" y="108753"/>
                </a:lnTo>
                <a:lnTo>
                  <a:pt x="769411" y="110465"/>
                </a:lnTo>
                <a:lnTo>
                  <a:pt x="770268" y="112177"/>
                </a:lnTo>
                <a:lnTo>
                  <a:pt x="771977" y="113033"/>
                </a:lnTo>
                <a:lnTo>
                  <a:pt x="803651" y="115600"/>
                </a:lnTo>
                <a:lnTo>
                  <a:pt x="805365" y="115600"/>
                </a:lnTo>
                <a:lnTo>
                  <a:pt x="807074" y="114745"/>
                </a:lnTo>
                <a:lnTo>
                  <a:pt x="815634" y="105329"/>
                </a:lnTo>
                <a:lnTo>
                  <a:pt x="818205" y="117313"/>
                </a:lnTo>
                <a:lnTo>
                  <a:pt x="820771" y="129297"/>
                </a:lnTo>
                <a:lnTo>
                  <a:pt x="816491" y="142993"/>
                </a:lnTo>
                <a:lnTo>
                  <a:pt x="815634" y="144704"/>
                </a:lnTo>
                <a:lnTo>
                  <a:pt x="813068" y="149840"/>
                </a:lnTo>
                <a:lnTo>
                  <a:pt x="813068" y="150697"/>
                </a:lnTo>
                <a:lnTo>
                  <a:pt x="812211" y="152409"/>
                </a:lnTo>
                <a:lnTo>
                  <a:pt x="809645" y="156688"/>
                </a:lnTo>
                <a:lnTo>
                  <a:pt x="807074" y="159257"/>
                </a:lnTo>
                <a:lnTo>
                  <a:pt x="805365" y="163537"/>
                </a:lnTo>
                <a:lnTo>
                  <a:pt x="805365" y="164393"/>
                </a:lnTo>
                <a:lnTo>
                  <a:pt x="805365" y="165248"/>
                </a:lnTo>
                <a:lnTo>
                  <a:pt x="805365" y="166104"/>
                </a:lnTo>
                <a:lnTo>
                  <a:pt x="805365" y="166960"/>
                </a:lnTo>
                <a:lnTo>
                  <a:pt x="807074" y="167817"/>
                </a:lnTo>
                <a:lnTo>
                  <a:pt x="807931" y="167817"/>
                </a:lnTo>
                <a:lnTo>
                  <a:pt x="808788" y="167817"/>
                </a:lnTo>
                <a:lnTo>
                  <a:pt x="810497" y="166960"/>
                </a:lnTo>
                <a:lnTo>
                  <a:pt x="811354" y="166104"/>
                </a:lnTo>
                <a:lnTo>
                  <a:pt x="823337" y="157544"/>
                </a:lnTo>
                <a:lnTo>
                  <a:pt x="824194" y="156688"/>
                </a:lnTo>
                <a:lnTo>
                  <a:pt x="826765" y="152409"/>
                </a:lnTo>
                <a:lnTo>
                  <a:pt x="827617" y="150697"/>
                </a:lnTo>
                <a:lnTo>
                  <a:pt x="829331" y="147273"/>
                </a:lnTo>
                <a:lnTo>
                  <a:pt x="830188" y="145560"/>
                </a:lnTo>
                <a:lnTo>
                  <a:pt x="831897" y="144704"/>
                </a:lnTo>
                <a:lnTo>
                  <a:pt x="832754" y="144704"/>
                </a:lnTo>
                <a:lnTo>
                  <a:pt x="838748" y="144704"/>
                </a:lnTo>
                <a:lnTo>
                  <a:pt x="856724" y="148129"/>
                </a:lnTo>
                <a:lnTo>
                  <a:pt x="857577" y="148129"/>
                </a:lnTo>
                <a:lnTo>
                  <a:pt x="859291" y="148984"/>
                </a:lnTo>
                <a:lnTo>
                  <a:pt x="861004" y="148129"/>
                </a:lnTo>
                <a:lnTo>
                  <a:pt x="867851" y="144704"/>
                </a:lnTo>
                <a:lnTo>
                  <a:pt x="870417" y="142137"/>
                </a:lnTo>
                <a:lnTo>
                  <a:pt x="872131" y="140424"/>
                </a:lnTo>
                <a:lnTo>
                  <a:pt x="872131" y="139569"/>
                </a:lnTo>
                <a:lnTo>
                  <a:pt x="880691" y="128440"/>
                </a:lnTo>
                <a:lnTo>
                  <a:pt x="884971" y="121593"/>
                </a:lnTo>
                <a:lnTo>
                  <a:pt x="890964" y="113889"/>
                </a:lnTo>
                <a:lnTo>
                  <a:pt x="891817" y="113033"/>
                </a:lnTo>
                <a:lnTo>
                  <a:pt x="896097" y="113033"/>
                </a:lnTo>
                <a:lnTo>
                  <a:pt x="898667" y="113889"/>
                </a:lnTo>
                <a:lnTo>
                  <a:pt x="901234" y="114745"/>
                </a:lnTo>
                <a:lnTo>
                  <a:pt x="902090" y="114745"/>
                </a:lnTo>
                <a:lnTo>
                  <a:pt x="907227" y="113889"/>
                </a:lnTo>
                <a:lnTo>
                  <a:pt x="908937" y="113033"/>
                </a:lnTo>
                <a:lnTo>
                  <a:pt x="915787" y="109609"/>
                </a:lnTo>
                <a:lnTo>
                  <a:pt x="918353" y="107897"/>
                </a:lnTo>
                <a:lnTo>
                  <a:pt x="936330" y="92489"/>
                </a:lnTo>
                <a:lnTo>
                  <a:pt x="945747" y="81360"/>
                </a:lnTo>
                <a:lnTo>
                  <a:pt x="945747" y="80505"/>
                </a:lnTo>
                <a:lnTo>
                  <a:pt x="948313" y="78793"/>
                </a:lnTo>
                <a:lnTo>
                  <a:pt x="959444" y="77081"/>
                </a:lnTo>
                <a:lnTo>
                  <a:pt x="960296" y="77081"/>
                </a:lnTo>
                <a:lnTo>
                  <a:pt x="962010" y="77937"/>
                </a:lnTo>
                <a:lnTo>
                  <a:pt x="962867" y="77937"/>
                </a:lnTo>
                <a:lnTo>
                  <a:pt x="966290" y="77081"/>
                </a:lnTo>
                <a:lnTo>
                  <a:pt x="968004" y="76225"/>
                </a:lnTo>
                <a:lnTo>
                  <a:pt x="1002244" y="57393"/>
                </a:lnTo>
                <a:lnTo>
                  <a:pt x="1006524" y="53113"/>
                </a:lnTo>
                <a:lnTo>
                  <a:pt x="1009090" y="46265"/>
                </a:lnTo>
                <a:lnTo>
                  <a:pt x="1038193" y="24865"/>
                </a:lnTo>
                <a:lnTo>
                  <a:pt x="1053603" y="15449"/>
                </a:lnTo>
                <a:lnTo>
                  <a:pt x="1057883" y="13738"/>
                </a:lnTo>
                <a:lnTo>
                  <a:pt x="1093833" y="-815"/>
                </a:lnTo>
                <a:lnTo>
                  <a:pt x="1108386" y="41"/>
                </a:lnTo>
                <a:lnTo>
                  <a:pt x="1112666" y="898"/>
                </a:lnTo>
                <a:lnTo>
                  <a:pt x="1113523" y="1754"/>
                </a:lnTo>
                <a:lnTo>
                  <a:pt x="1116089" y="3465"/>
                </a:lnTo>
                <a:lnTo>
                  <a:pt x="1116946" y="4321"/>
                </a:lnTo>
                <a:lnTo>
                  <a:pt x="1117803" y="4321"/>
                </a:lnTo>
                <a:lnTo>
                  <a:pt x="1124649" y="6034"/>
                </a:lnTo>
                <a:lnTo>
                  <a:pt x="1125506" y="6034"/>
                </a:lnTo>
                <a:lnTo>
                  <a:pt x="1126363" y="6034"/>
                </a:lnTo>
                <a:lnTo>
                  <a:pt x="1147763" y="6889"/>
                </a:lnTo>
                <a:lnTo>
                  <a:pt x="1163169" y="10314"/>
                </a:lnTo>
                <a:lnTo>
                  <a:pt x="1164883" y="11169"/>
                </a:lnTo>
                <a:lnTo>
                  <a:pt x="1170872" y="12881"/>
                </a:lnTo>
                <a:lnTo>
                  <a:pt x="1179432" y="17161"/>
                </a:lnTo>
                <a:lnTo>
                  <a:pt x="1179432" y="18018"/>
                </a:lnTo>
                <a:lnTo>
                  <a:pt x="1176866" y="23153"/>
                </a:lnTo>
                <a:lnTo>
                  <a:pt x="1171729" y="33425"/>
                </a:lnTo>
                <a:lnTo>
                  <a:pt x="1166592" y="44553"/>
                </a:lnTo>
                <a:lnTo>
                  <a:pt x="1165735" y="47978"/>
                </a:lnTo>
                <a:lnTo>
                  <a:pt x="1164883" y="53113"/>
                </a:lnTo>
                <a:lnTo>
                  <a:pt x="1164883" y="53969"/>
                </a:lnTo>
                <a:lnTo>
                  <a:pt x="1166592" y="65097"/>
                </a:lnTo>
                <a:lnTo>
                  <a:pt x="1167449" y="67665"/>
                </a:lnTo>
                <a:lnTo>
                  <a:pt x="1168306" y="69377"/>
                </a:lnTo>
                <a:lnTo>
                  <a:pt x="1170872" y="71945"/>
                </a:lnTo>
                <a:lnTo>
                  <a:pt x="1171729" y="72801"/>
                </a:lnTo>
                <a:lnTo>
                  <a:pt x="1175152" y="74513"/>
                </a:lnTo>
                <a:lnTo>
                  <a:pt x="1225655" y="89065"/>
                </a:lnTo>
                <a:lnTo>
                  <a:pt x="1227369" y="89065"/>
                </a:lnTo>
                <a:lnTo>
                  <a:pt x="1229935" y="89065"/>
                </a:lnTo>
                <a:lnTo>
                  <a:pt x="1232505" y="88209"/>
                </a:lnTo>
                <a:lnTo>
                  <a:pt x="1236785" y="87353"/>
                </a:lnTo>
                <a:lnTo>
                  <a:pt x="1237642" y="86497"/>
                </a:lnTo>
                <a:lnTo>
                  <a:pt x="1242775" y="80505"/>
                </a:lnTo>
                <a:lnTo>
                  <a:pt x="1243632" y="78793"/>
                </a:lnTo>
                <a:lnTo>
                  <a:pt x="1243632" y="76225"/>
                </a:lnTo>
                <a:lnTo>
                  <a:pt x="1244489" y="74513"/>
                </a:lnTo>
                <a:lnTo>
                  <a:pt x="1245345" y="73657"/>
                </a:lnTo>
                <a:lnTo>
                  <a:pt x="1247055" y="72801"/>
                </a:lnTo>
                <a:lnTo>
                  <a:pt x="1265032" y="65097"/>
                </a:lnTo>
                <a:lnTo>
                  <a:pt x="1271882" y="62529"/>
                </a:lnTo>
                <a:lnTo>
                  <a:pt x="1274448" y="61673"/>
                </a:lnTo>
                <a:lnTo>
                  <a:pt x="1279585" y="61673"/>
                </a:lnTo>
                <a:lnTo>
                  <a:pt x="1282151" y="61673"/>
                </a:lnTo>
                <a:lnTo>
                  <a:pt x="1283865" y="61673"/>
                </a:lnTo>
                <a:lnTo>
                  <a:pt x="1311254" y="69377"/>
                </a:lnTo>
                <a:lnTo>
                  <a:pt x="1322385" y="75369"/>
                </a:lnTo>
                <a:lnTo>
                  <a:pt x="1349774" y="99337"/>
                </a:lnTo>
                <a:lnTo>
                  <a:pt x="1350631" y="100193"/>
                </a:lnTo>
                <a:lnTo>
                  <a:pt x="1361762" y="108753"/>
                </a:lnTo>
                <a:lnTo>
                  <a:pt x="1362614" y="109609"/>
                </a:lnTo>
                <a:lnTo>
                  <a:pt x="1366894" y="113033"/>
                </a:lnTo>
                <a:lnTo>
                  <a:pt x="1367751" y="113033"/>
                </a:lnTo>
                <a:lnTo>
                  <a:pt x="1370322" y="113033"/>
                </a:lnTo>
                <a:lnTo>
                  <a:pt x="1372888" y="112177"/>
                </a:lnTo>
                <a:lnTo>
                  <a:pt x="1377168" y="111320"/>
                </a:lnTo>
                <a:lnTo>
                  <a:pt x="1378025" y="111320"/>
                </a:lnTo>
                <a:lnTo>
                  <a:pt x="1378881" y="111320"/>
                </a:lnTo>
                <a:lnTo>
                  <a:pt x="1386585" y="116457"/>
                </a:lnTo>
                <a:lnTo>
                  <a:pt x="1390865" y="119024"/>
                </a:lnTo>
                <a:lnTo>
                  <a:pt x="1392574" y="120737"/>
                </a:lnTo>
                <a:lnTo>
                  <a:pt x="1393431" y="122449"/>
                </a:lnTo>
                <a:lnTo>
                  <a:pt x="1394288" y="123304"/>
                </a:lnTo>
                <a:lnTo>
                  <a:pt x="1400281" y="127584"/>
                </a:lnTo>
                <a:lnTo>
                  <a:pt x="1402848" y="129297"/>
                </a:lnTo>
                <a:lnTo>
                  <a:pt x="1426814" y="140424"/>
                </a:lnTo>
                <a:lnTo>
                  <a:pt x="1428528" y="141280"/>
                </a:lnTo>
                <a:lnTo>
                  <a:pt x="1430241" y="142137"/>
                </a:lnTo>
                <a:lnTo>
                  <a:pt x="1437087" y="143849"/>
                </a:lnTo>
                <a:lnTo>
                  <a:pt x="1438801" y="143849"/>
                </a:lnTo>
                <a:lnTo>
                  <a:pt x="1440511" y="142993"/>
                </a:lnTo>
                <a:lnTo>
                  <a:pt x="1443081" y="140424"/>
                </a:lnTo>
                <a:lnTo>
                  <a:pt x="1443934" y="140424"/>
                </a:lnTo>
                <a:lnTo>
                  <a:pt x="1444791" y="140424"/>
                </a:lnTo>
                <a:lnTo>
                  <a:pt x="1452494" y="147273"/>
                </a:lnTo>
                <a:lnTo>
                  <a:pt x="1458487" y="153264"/>
                </a:lnTo>
                <a:lnTo>
                  <a:pt x="1465334" y="150697"/>
                </a:lnTo>
                <a:lnTo>
                  <a:pt x="1503853" y="140424"/>
                </a:lnTo>
                <a:lnTo>
                  <a:pt x="1504710" y="140424"/>
                </a:lnTo>
                <a:lnTo>
                  <a:pt x="1505567" y="140424"/>
                </a:lnTo>
                <a:lnTo>
                  <a:pt x="1508133" y="142137"/>
                </a:lnTo>
                <a:lnTo>
                  <a:pt x="1508133" y="142137"/>
                </a:lnTo>
                <a:lnTo>
                  <a:pt x="1575760" y="203768"/>
                </a:lnTo>
                <a:lnTo>
                  <a:pt x="1575760" y="206337"/>
                </a:lnTo>
                <a:lnTo>
                  <a:pt x="1576613" y="212328"/>
                </a:lnTo>
                <a:lnTo>
                  <a:pt x="1577470" y="218320"/>
                </a:lnTo>
                <a:lnTo>
                  <a:pt x="1579184" y="232016"/>
                </a:lnTo>
                <a:lnTo>
                  <a:pt x="1580893" y="245712"/>
                </a:lnTo>
                <a:lnTo>
                  <a:pt x="1585173" y="243144"/>
                </a:lnTo>
                <a:lnTo>
                  <a:pt x="1586887" y="243144"/>
                </a:lnTo>
                <a:lnTo>
                  <a:pt x="1589453" y="243144"/>
                </a:lnTo>
                <a:lnTo>
                  <a:pt x="1598870" y="245712"/>
                </a:lnTo>
                <a:lnTo>
                  <a:pt x="1600583" y="246568"/>
                </a:lnTo>
                <a:lnTo>
                  <a:pt x="1602293" y="247424"/>
                </a:lnTo>
                <a:lnTo>
                  <a:pt x="1614280" y="249136"/>
                </a:lnTo>
                <a:lnTo>
                  <a:pt x="1625406" y="245712"/>
                </a:lnTo>
                <a:lnTo>
                  <a:pt x="1629686" y="244000"/>
                </a:lnTo>
                <a:lnTo>
                  <a:pt x="1634823" y="238864"/>
                </a:lnTo>
                <a:lnTo>
                  <a:pt x="1635680" y="237152"/>
                </a:lnTo>
                <a:lnTo>
                  <a:pt x="1635680" y="236296"/>
                </a:lnTo>
                <a:lnTo>
                  <a:pt x="1636533" y="235440"/>
                </a:lnTo>
                <a:lnTo>
                  <a:pt x="1637390" y="234584"/>
                </a:lnTo>
                <a:lnTo>
                  <a:pt x="1641669" y="232872"/>
                </a:lnTo>
                <a:lnTo>
                  <a:pt x="1642526" y="232872"/>
                </a:lnTo>
                <a:lnTo>
                  <a:pt x="1644240" y="232872"/>
                </a:lnTo>
                <a:lnTo>
                  <a:pt x="1663926" y="234584"/>
                </a:lnTo>
                <a:lnTo>
                  <a:pt x="1691320" y="239720"/>
                </a:lnTo>
                <a:lnTo>
                  <a:pt x="1693886" y="240576"/>
                </a:lnTo>
                <a:lnTo>
                  <a:pt x="1699880" y="243144"/>
                </a:lnTo>
                <a:lnTo>
                  <a:pt x="1701589" y="244000"/>
                </a:lnTo>
                <a:lnTo>
                  <a:pt x="1704160" y="246568"/>
                </a:lnTo>
                <a:lnTo>
                  <a:pt x="1717000" y="251704"/>
                </a:lnTo>
                <a:lnTo>
                  <a:pt x="1740109" y="257696"/>
                </a:lnTo>
                <a:lnTo>
                  <a:pt x="1744389" y="258552"/>
                </a:lnTo>
                <a:lnTo>
                  <a:pt x="1749526" y="257696"/>
                </a:lnTo>
                <a:lnTo>
                  <a:pt x="1755519" y="256840"/>
                </a:lnTo>
                <a:lnTo>
                  <a:pt x="1760652" y="256840"/>
                </a:lnTo>
                <a:lnTo>
                  <a:pt x="1763222" y="257696"/>
                </a:lnTo>
                <a:lnTo>
                  <a:pt x="1776062" y="268824"/>
                </a:lnTo>
                <a:lnTo>
                  <a:pt x="1790612" y="281664"/>
                </a:lnTo>
                <a:lnTo>
                  <a:pt x="1792325" y="282519"/>
                </a:lnTo>
                <a:lnTo>
                  <a:pt x="1795749" y="285088"/>
                </a:lnTo>
                <a:lnTo>
                  <a:pt x="1798319" y="285944"/>
                </a:lnTo>
                <a:lnTo>
                  <a:pt x="1800029" y="286799"/>
                </a:lnTo>
                <a:lnTo>
                  <a:pt x="1802599" y="285944"/>
                </a:lnTo>
                <a:lnTo>
                  <a:pt x="1805165" y="285944"/>
                </a:lnTo>
                <a:lnTo>
                  <a:pt x="1806879" y="285944"/>
                </a:lnTo>
                <a:lnTo>
                  <a:pt x="1808589" y="286799"/>
                </a:lnTo>
                <a:lnTo>
                  <a:pt x="1809445" y="287656"/>
                </a:lnTo>
                <a:lnTo>
                  <a:pt x="1810302" y="288512"/>
                </a:lnTo>
                <a:lnTo>
                  <a:pt x="1816292" y="296216"/>
                </a:lnTo>
                <a:lnTo>
                  <a:pt x="1817149" y="297928"/>
                </a:lnTo>
                <a:lnTo>
                  <a:pt x="1817149" y="298783"/>
                </a:lnTo>
                <a:lnTo>
                  <a:pt x="1819719" y="304776"/>
                </a:lnTo>
                <a:lnTo>
                  <a:pt x="1820572" y="307343"/>
                </a:lnTo>
                <a:lnTo>
                  <a:pt x="1820572" y="308199"/>
                </a:lnTo>
                <a:lnTo>
                  <a:pt x="1820572" y="311623"/>
                </a:lnTo>
                <a:lnTo>
                  <a:pt x="1809445" y="335592"/>
                </a:lnTo>
                <a:lnTo>
                  <a:pt x="1806879" y="339016"/>
                </a:lnTo>
                <a:lnTo>
                  <a:pt x="1804309" y="341583"/>
                </a:lnTo>
                <a:lnTo>
                  <a:pt x="1779486" y="362127"/>
                </a:lnTo>
                <a:lnTo>
                  <a:pt x="1756372" y="379247"/>
                </a:lnTo>
                <a:lnTo>
                  <a:pt x="1754663" y="380103"/>
                </a:lnTo>
                <a:lnTo>
                  <a:pt x="1753806" y="381816"/>
                </a:lnTo>
                <a:lnTo>
                  <a:pt x="1753806" y="383527"/>
                </a:lnTo>
                <a:lnTo>
                  <a:pt x="1752092" y="407496"/>
                </a:lnTo>
                <a:lnTo>
                  <a:pt x="1752092" y="410063"/>
                </a:lnTo>
                <a:lnTo>
                  <a:pt x="1752092" y="410919"/>
                </a:lnTo>
                <a:lnTo>
                  <a:pt x="1752092" y="411775"/>
                </a:lnTo>
                <a:lnTo>
                  <a:pt x="1752949" y="412631"/>
                </a:lnTo>
                <a:lnTo>
                  <a:pt x="1755519" y="415199"/>
                </a:lnTo>
                <a:lnTo>
                  <a:pt x="1756372" y="416911"/>
                </a:lnTo>
                <a:lnTo>
                  <a:pt x="1757229" y="420335"/>
                </a:lnTo>
                <a:lnTo>
                  <a:pt x="1757229" y="422047"/>
                </a:lnTo>
                <a:lnTo>
                  <a:pt x="1757229" y="424615"/>
                </a:lnTo>
                <a:lnTo>
                  <a:pt x="1757229" y="425471"/>
                </a:lnTo>
                <a:lnTo>
                  <a:pt x="1757229" y="426327"/>
                </a:lnTo>
                <a:lnTo>
                  <a:pt x="1756372" y="427183"/>
                </a:lnTo>
                <a:lnTo>
                  <a:pt x="1749526" y="432319"/>
                </a:lnTo>
                <a:lnTo>
                  <a:pt x="1746959" y="434031"/>
                </a:lnTo>
                <a:lnTo>
                  <a:pt x="1744389" y="434031"/>
                </a:lnTo>
                <a:lnTo>
                  <a:pt x="1733263" y="434031"/>
                </a:lnTo>
                <a:lnTo>
                  <a:pt x="1724703" y="433175"/>
                </a:lnTo>
                <a:lnTo>
                  <a:pt x="1721280" y="432319"/>
                </a:lnTo>
                <a:lnTo>
                  <a:pt x="1718709" y="431463"/>
                </a:lnTo>
                <a:lnTo>
                  <a:pt x="1717852" y="432319"/>
                </a:lnTo>
                <a:lnTo>
                  <a:pt x="1711863" y="439167"/>
                </a:lnTo>
                <a:lnTo>
                  <a:pt x="1711006" y="440879"/>
                </a:lnTo>
                <a:lnTo>
                  <a:pt x="1710149" y="442591"/>
                </a:lnTo>
                <a:lnTo>
                  <a:pt x="1710149" y="443447"/>
                </a:lnTo>
                <a:lnTo>
                  <a:pt x="1702446" y="473407"/>
                </a:lnTo>
                <a:lnTo>
                  <a:pt x="1702446" y="475975"/>
                </a:lnTo>
                <a:lnTo>
                  <a:pt x="1699880" y="499942"/>
                </a:lnTo>
                <a:lnTo>
                  <a:pt x="1699880" y="500798"/>
                </a:lnTo>
                <a:lnTo>
                  <a:pt x="1699023" y="503367"/>
                </a:lnTo>
                <a:lnTo>
                  <a:pt x="1699023" y="505078"/>
                </a:lnTo>
                <a:lnTo>
                  <a:pt x="1698166" y="517062"/>
                </a:lnTo>
                <a:lnTo>
                  <a:pt x="1698166" y="519631"/>
                </a:lnTo>
                <a:lnTo>
                  <a:pt x="1698166" y="520486"/>
                </a:lnTo>
                <a:lnTo>
                  <a:pt x="1698166" y="521342"/>
                </a:lnTo>
                <a:lnTo>
                  <a:pt x="1699023" y="522198"/>
                </a:lnTo>
                <a:lnTo>
                  <a:pt x="1699880" y="523055"/>
                </a:lnTo>
                <a:lnTo>
                  <a:pt x="1700732" y="523055"/>
                </a:lnTo>
                <a:lnTo>
                  <a:pt x="1701589" y="523055"/>
                </a:lnTo>
                <a:lnTo>
                  <a:pt x="1703303" y="522198"/>
                </a:lnTo>
                <a:lnTo>
                  <a:pt x="1705012" y="519631"/>
                </a:lnTo>
                <a:lnTo>
                  <a:pt x="1705012" y="517918"/>
                </a:lnTo>
                <a:lnTo>
                  <a:pt x="1705869" y="516207"/>
                </a:lnTo>
                <a:lnTo>
                  <a:pt x="1705869" y="515351"/>
                </a:lnTo>
                <a:lnTo>
                  <a:pt x="1706726" y="514495"/>
                </a:lnTo>
                <a:lnTo>
                  <a:pt x="1711863" y="512782"/>
                </a:lnTo>
                <a:lnTo>
                  <a:pt x="1712720" y="512782"/>
                </a:lnTo>
                <a:lnTo>
                  <a:pt x="1712720" y="513638"/>
                </a:lnTo>
                <a:lnTo>
                  <a:pt x="1717000" y="524766"/>
                </a:lnTo>
                <a:lnTo>
                  <a:pt x="1717000" y="526478"/>
                </a:lnTo>
                <a:lnTo>
                  <a:pt x="1717000" y="529902"/>
                </a:lnTo>
                <a:lnTo>
                  <a:pt x="1717000" y="530758"/>
                </a:lnTo>
                <a:lnTo>
                  <a:pt x="1714429" y="535895"/>
                </a:lnTo>
                <a:lnTo>
                  <a:pt x="1714429" y="537606"/>
                </a:lnTo>
                <a:lnTo>
                  <a:pt x="1714429" y="540175"/>
                </a:lnTo>
                <a:lnTo>
                  <a:pt x="1714429" y="542742"/>
                </a:lnTo>
                <a:lnTo>
                  <a:pt x="1715286" y="545311"/>
                </a:lnTo>
                <a:lnTo>
                  <a:pt x="1715286" y="546166"/>
                </a:lnTo>
                <a:lnTo>
                  <a:pt x="1716143" y="547022"/>
                </a:lnTo>
                <a:lnTo>
                  <a:pt x="1717000" y="547022"/>
                </a:lnTo>
                <a:lnTo>
                  <a:pt x="1734119" y="558150"/>
                </a:lnTo>
                <a:lnTo>
                  <a:pt x="1758943" y="576126"/>
                </a:lnTo>
                <a:lnTo>
                  <a:pt x="1759799" y="576982"/>
                </a:lnTo>
                <a:lnTo>
                  <a:pt x="1762366" y="581262"/>
                </a:lnTo>
                <a:lnTo>
                  <a:pt x="1763222" y="583830"/>
                </a:lnTo>
                <a:lnTo>
                  <a:pt x="1764079" y="587255"/>
                </a:lnTo>
                <a:lnTo>
                  <a:pt x="1764079" y="589822"/>
                </a:lnTo>
                <a:lnTo>
                  <a:pt x="1764079" y="592390"/>
                </a:lnTo>
                <a:lnTo>
                  <a:pt x="1764079" y="593246"/>
                </a:lnTo>
                <a:lnTo>
                  <a:pt x="1763222" y="594958"/>
                </a:lnTo>
                <a:lnTo>
                  <a:pt x="1762366" y="596670"/>
                </a:lnTo>
                <a:lnTo>
                  <a:pt x="1761509" y="598382"/>
                </a:lnTo>
                <a:lnTo>
                  <a:pt x="1758943" y="600950"/>
                </a:lnTo>
                <a:lnTo>
                  <a:pt x="1757229" y="602662"/>
                </a:lnTo>
                <a:lnTo>
                  <a:pt x="1756372" y="605230"/>
                </a:lnTo>
                <a:lnTo>
                  <a:pt x="1756372" y="606086"/>
                </a:lnTo>
                <a:lnTo>
                  <a:pt x="1757229" y="608654"/>
                </a:lnTo>
                <a:lnTo>
                  <a:pt x="1760652" y="614646"/>
                </a:lnTo>
                <a:lnTo>
                  <a:pt x="1769212" y="600950"/>
                </a:lnTo>
                <a:lnTo>
                  <a:pt x="1769212" y="600950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286A2BA-4119-4A69-8A5B-38622D30CDD4}"/>
              </a:ext>
            </a:extLst>
          </p:cNvPr>
          <p:cNvSpPr txBox="1"/>
          <p:nvPr/>
        </p:nvSpPr>
        <p:spPr>
          <a:xfrm>
            <a:off x="385848" y="378861"/>
            <a:ext cx="4915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>
                <a:solidFill>
                  <a:srgbClr val="FFDD00"/>
                </a:solidFill>
                <a:latin typeface="DaxCondensed-Bold" pitchFamily="2" charset="0"/>
              </a:rPr>
              <a:t>INVESTIMENTO EM ATHIS!</a:t>
            </a:r>
          </a:p>
        </p:txBody>
      </p:sp>
      <p:sp>
        <p:nvSpPr>
          <p:cNvPr id="43" name="Gráfico 3">
            <a:extLst>
              <a:ext uri="{FF2B5EF4-FFF2-40B4-BE49-F238E27FC236}">
                <a16:creationId xmlns:a16="http://schemas.microsoft.com/office/drawing/2014/main" id="{76E503D3-B08E-4800-AB94-8A64D09361C6}"/>
              </a:ext>
            </a:extLst>
          </p:cNvPr>
          <p:cNvSpPr/>
          <p:nvPr/>
        </p:nvSpPr>
        <p:spPr>
          <a:xfrm>
            <a:off x="6332827" y="6107939"/>
            <a:ext cx="268782" cy="268782"/>
          </a:xfrm>
          <a:custGeom>
            <a:avLst/>
            <a:gdLst>
              <a:gd name="connsiteX0" fmla="*/ 268783 w 268782"/>
              <a:gd name="connsiteY0" fmla="*/ 134391 h 268782"/>
              <a:gd name="connsiteX1" fmla="*/ 134391 w 268782"/>
              <a:gd name="connsiteY1" fmla="*/ 268782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3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3" y="134391"/>
                </a:moveTo>
                <a:cubicBezTo>
                  <a:pt x="268783" y="208614"/>
                  <a:pt x="208614" y="268782"/>
                  <a:pt x="134391" y="268782"/>
                </a:cubicBezTo>
                <a:cubicBezTo>
                  <a:pt x="60169" y="268782"/>
                  <a:pt x="0" y="208614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3" y="60169"/>
                  <a:pt x="268783" y="134391"/>
                </a:cubicBezTo>
                <a:close/>
              </a:path>
            </a:pathLst>
          </a:custGeom>
          <a:solidFill>
            <a:srgbClr val="E50E49">
              <a:alpha val="3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45" name="Gráfico 3">
            <a:extLst>
              <a:ext uri="{FF2B5EF4-FFF2-40B4-BE49-F238E27FC236}">
                <a16:creationId xmlns:a16="http://schemas.microsoft.com/office/drawing/2014/main" id="{A0FD58DB-689D-4FE9-B78A-ADD2DB752851}"/>
              </a:ext>
            </a:extLst>
          </p:cNvPr>
          <p:cNvGrpSpPr/>
          <p:nvPr/>
        </p:nvGrpSpPr>
        <p:grpSpPr>
          <a:xfrm>
            <a:off x="9722754" y="1250594"/>
            <a:ext cx="1134193" cy="1519391"/>
            <a:chOff x="9385403" y="1330493"/>
            <a:chExt cx="1134193" cy="1519391"/>
          </a:xfrm>
          <a:solidFill>
            <a:srgbClr val="DDDDDD"/>
          </a:solidFill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B4AD67A-34F2-4EF4-95F9-B1AB9AD90043}"/>
                </a:ext>
              </a:extLst>
            </p:cNvPr>
            <p:cNvSpPr/>
            <p:nvPr/>
          </p:nvSpPr>
          <p:spPr>
            <a:xfrm>
              <a:off x="9385403" y="1330493"/>
              <a:ext cx="1134193" cy="1519391"/>
            </a:xfrm>
            <a:custGeom>
              <a:avLst/>
              <a:gdLst>
                <a:gd name="connsiteX0" fmla="*/ 748015 w 1134193"/>
                <a:gd name="connsiteY0" fmla="*/ 285943 h 1519391"/>
                <a:gd name="connsiteX1" fmla="*/ 757428 w 1134193"/>
                <a:gd name="connsiteY1" fmla="*/ 273104 h 1519391"/>
                <a:gd name="connsiteX2" fmla="*/ 773695 w 1134193"/>
                <a:gd name="connsiteY2" fmla="*/ 253416 h 1519391"/>
                <a:gd name="connsiteX3" fmla="*/ 776262 w 1134193"/>
                <a:gd name="connsiteY3" fmla="*/ 250847 h 1519391"/>
                <a:gd name="connsiteX4" fmla="*/ 788245 w 1134193"/>
                <a:gd name="connsiteY4" fmla="*/ 237152 h 1519391"/>
                <a:gd name="connsiteX5" fmla="*/ 789102 w 1134193"/>
                <a:gd name="connsiteY5" fmla="*/ 237152 h 1519391"/>
                <a:gd name="connsiteX6" fmla="*/ 797662 w 1134193"/>
                <a:gd name="connsiteY6" fmla="*/ 240576 h 1519391"/>
                <a:gd name="connsiteX7" fmla="*/ 808788 w 1134193"/>
                <a:gd name="connsiteY7" fmla="*/ 238008 h 1519391"/>
                <a:gd name="connsiteX8" fmla="*/ 810501 w 1134193"/>
                <a:gd name="connsiteY8" fmla="*/ 238008 h 1519391"/>
                <a:gd name="connsiteX9" fmla="*/ 811358 w 1134193"/>
                <a:gd name="connsiteY9" fmla="*/ 238008 h 1519391"/>
                <a:gd name="connsiteX10" fmla="*/ 825055 w 1134193"/>
                <a:gd name="connsiteY10" fmla="*/ 232016 h 1519391"/>
                <a:gd name="connsiteX11" fmla="*/ 849021 w 1134193"/>
                <a:gd name="connsiteY11" fmla="*/ 234584 h 1519391"/>
                <a:gd name="connsiteX12" fmla="*/ 866998 w 1134193"/>
                <a:gd name="connsiteY12" fmla="*/ 237152 h 1519391"/>
                <a:gd name="connsiteX13" fmla="*/ 865284 w 1134193"/>
                <a:gd name="connsiteY13" fmla="*/ 224312 h 1519391"/>
                <a:gd name="connsiteX14" fmla="*/ 862718 w 1134193"/>
                <a:gd name="connsiteY14" fmla="*/ 217464 h 1519391"/>
                <a:gd name="connsiteX15" fmla="*/ 861004 w 1134193"/>
                <a:gd name="connsiteY15" fmla="*/ 214896 h 1519391"/>
                <a:gd name="connsiteX16" fmla="*/ 861004 w 1134193"/>
                <a:gd name="connsiteY16" fmla="*/ 213184 h 1519391"/>
                <a:gd name="connsiteX17" fmla="*/ 861004 w 1134193"/>
                <a:gd name="connsiteY17" fmla="*/ 212328 h 1519391"/>
                <a:gd name="connsiteX18" fmla="*/ 862718 w 1134193"/>
                <a:gd name="connsiteY18" fmla="*/ 210616 h 1519391"/>
                <a:gd name="connsiteX19" fmla="*/ 863575 w 1134193"/>
                <a:gd name="connsiteY19" fmla="*/ 210616 h 1519391"/>
                <a:gd name="connsiteX20" fmla="*/ 867855 w 1134193"/>
                <a:gd name="connsiteY20" fmla="*/ 209760 h 1519391"/>
                <a:gd name="connsiteX21" fmla="*/ 868707 w 1134193"/>
                <a:gd name="connsiteY21" fmla="*/ 209760 h 1519391"/>
                <a:gd name="connsiteX22" fmla="*/ 883261 w 1134193"/>
                <a:gd name="connsiteY22" fmla="*/ 209760 h 1519391"/>
                <a:gd name="connsiteX23" fmla="*/ 886684 w 1134193"/>
                <a:gd name="connsiteY23" fmla="*/ 209760 h 1519391"/>
                <a:gd name="connsiteX24" fmla="*/ 887541 w 1134193"/>
                <a:gd name="connsiteY24" fmla="*/ 209760 h 1519391"/>
                <a:gd name="connsiteX25" fmla="*/ 893535 w 1134193"/>
                <a:gd name="connsiteY25" fmla="*/ 210616 h 1519391"/>
                <a:gd name="connsiteX26" fmla="*/ 911507 w 1134193"/>
                <a:gd name="connsiteY26" fmla="*/ 214040 h 1519391"/>
                <a:gd name="connsiteX27" fmla="*/ 912364 w 1134193"/>
                <a:gd name="connsiteY27" fmla="*/ 214040 h 1519391"/>
                <a:gd name="connsiteX28" fmla="*/ 914935 w 1134193"/>
                <a:gd name="connsiteY28" fmla="*/ 214896 h 1519391"/>
                <a:gd name="connsiteX29" fmla="*/ 921781 w 1134193"/>
                <a:gd name="connsiteY29" fmla="*/ 218320 h 1519391"/>
                <a:gd name="connsiteX30" fmla="*/ 933764 w 1134193"/>
                <a:gd name="connsiteY30" fmla="*/ 222600 h 1519391"/>
                <a:gd name="connsiteX31" fmla="*/ 938901 w 1134193"/>
                <a:gd name="connsiteY31" fmla="*/ 224312 h 1519391"/>
                <a:gd name="connsiteX32" fmla="*/ 940614 w 1134193"/>
                <a:gd name="connsiteY32" fmla="*/ 225168 h 1519391"/>
                <a:gd name="connsiteX33" fmla="*/ 941467 w 1134193"/>
                <a:gd name="connsiteY33" fmla="*/ 225168 h 1519391"/>
                <a:gd name="connsiteX34" fmla="*/ 945747 w 1134193"/>
                <a:gd name="connsiteY34" fmla="*/ 225168 h 1519391"/>
                <a:gd name="connsiteX35" fmla="*/ 946604 w 1134193"/>
                <a:gd name="connsiteY35" fmla="*/ 225168 h 1519391"/>
                <a:gd name="connsiteX36" fmla="*/ 950027 w 1134193"/>
                <a:gd name="connsiteY36" fmla="*/ 226024 h 1519391"/>
                <a:gd name="connsiteX37" fmla="*/ 950884 w 1134193"/>
                <a:gd name="connsiteY37" fmla="*/ 226024 h 1519391"/>
                <a:gd name="connsiteX38" fmla="*/ 951741 w 1134193"/>
                <a:gd name="connsiteY38" fmla="*/ 226024 h 1519391"/>
                <a:gd name="connsiteX39" fmla="*/ 957734 w 1134193"/>
                <a:gd name="connsiteY39" fmla="*/ 230304 h 1519391"/>
                <a:gd name="connsiteX40" fmla="*/ 971427 w 1134193"/>
                <a:gd name="connsiteY40" fmla="*/ 238864 h 1519391"/>
                <a:gd name="connsiteX41" fmla="*/ 972284 w 1134193"/>
                <a:gd name="connsiteY41" fmla="*/ 238864 h 1519391"/>
                <a:gd name="connsiteX42" fmla="*/ 973997 w 1134193"/>
                <a:gd name="connsiteY42" fmla="*/ 238864 h 1519391"/>
                <a:gd name="connsiteX43" fmla="*/ 974854 w 1134193"/>
                <a:gd name="connsiteY43" fmla="*/ 238864 h 1519391"/>
                <a:gd name="connsiteX44" fmla="*/ 979134 w 1134193"/>
                <a:gd name="connsiteY44" fmla="*/ 238008 h 1519391"/>
                <a:gd name="connsiteX45" fmla="*/ 986837 w 1134193"/>
                <a:gd name="connsiteY45" fmla="*/ 238864 h 1519391"/>
                <a:gd name="connsiteX46" fmla="*/ 990260 w 1134193"/>
                <a:gd name="connsiteY46" fmla="*/ 241432 h 1519391"/>
                <a:gd name="connsiteX47" fmla="*/ 990260 w 1134193"/>
                <a:gd name="connsiteY47" fmla="*/ 242287 h 1519391"/>
                <a:gd name="connsiteX48" fmla="*/ 991974 w 1134193"/>
                <a:gd name="connsiteY48" fmla="*/ 244856 h 1519391"/>
                <a:gd name="connsiteX49" fmla="*/ 999677 w 1134193"/>
                <a:gd name="connsiteY49" fmla="*/ 253416 h 1519391"/>
                <a:gd name="connsiteX50" fmla="*/ 1019363 w 1134193"/>
                <a:gd name="connsiteY50" fmla="*/ 267112 h 1519391"/>
                <a:gd name="connsiteX51" fmla="*/ 1026214 w 1134193"/>
                <a:gd name="connsiteY51" fmla="*/ 269679 h 1519391"/>
                <a:gd name="connsiteX52" fmla="*/ 1027067 w 1134193"/>
                <a:gd name="connsiteY52" fmla="*/ 269679 h 1519391"/>
                <a:gd name="connsiteX53" fmla="*/ 1043334 w 1134193"/>
                <a:gd name="connsiteY53" fmla="*/ 272247 h 1519391"/>
                <a:gd name="connsiteX54" fmla="*/ 1044186 w 1134193"/>
                <a:gd name="connsiteY54" fmla="*/ 272247 h 1519391"/>
                <a:gd name="connsiteX55" fmla="*/ 1045900 w 1134193"/>
                <a:gd name="connsiteY55" fmla="*/ 272247 h 1519391"/>
                <a:gd name="connsiteX56" fmla="*/ 1046757 w 1134193"/>
                <a:gd name="connsiteY56" fmla="*/ 272247 h 1519391"/>
                <a:gd name="connsiteX57" fmla="*/ 1050180 w 1134193"/>
                <a:gd name="connsiteY57" fmla="*/ 270536 h 1519391"/>
                <a:gd name="connsiteX58" fmla="*/ 1053603 w 1134193"/>
                <a:gd name="connsiteY58" fmla="*/ 269679 h 1519391"/>
                <a:gd name="connsiteX59" fmla="*/ 1055317 w 1134193"/>
                <a:gd name="connsiteY59" fmla="*/ 269679 h 1519391"/>
                <a:gd name="connsiteX60" fmla="*/ 1056174 w 1134193"/>
                <a:gd name="connsiteY60" fmla="*/ 269679 h 1519391"/>
                <a:gd name="connsiteX61" fmla="*/ 1057883 w 1134193"/>
                <a:gd name="connsiteY61" fmla="*/ 270536 h 1519391"/>
                <a:gd name="connsiteX62" fmla="*/ 1057883 w 1134193"/>
                <a:gd name="connsiteY62" fmla="*/ 271392 h 1519391"/>
                <a:gd name="connsiteX63" fmla="*/ 1062163 w 1134193"/>
                <a:gd name="connsiteY63" fmla="*/ 278239 h 1519391"/>
                <a:gd name="connsiteX64" fmla="*/ 1062163 w 1134193"/>
                <a:gd name="connsiteY64" fmla="*/ 279096 h 1519391"/>
                <a:gd name="connsiteX65" fmla="*/ 1062163 w 1134193"/>
                <a:gd name="connsiteY65" fmla="*/ 284231 h 1519391"/>
                <a:gd name="connsiteX66" fmla="*/ 1062163 w 1134193"/>
                <a:gd name="connsiteY66" fmla="*/ 283376 h 1519391"/>
                <a:gd name="connsiteX67" fmla="*/ 1064734 w 1134193"/>
                <a:gd name="connsiteY67" fmla="*/ 279951 h 1519391"/>
                <a:gd name="connsiteX68" fmla="*/ 1065586 w 1134193"/>
                <a:gd name="connsiteY68" fmla="*/ 279096 h 1519391"/>
                <a:gd name="connsiteX69" fmla="*/ 1067300 w 1134193"/>
                <a:gd name="connsiteY69" fmla="*/ 278239 h 1519391"/>
                <a:gd name="connsiteX70" fmla="*/ 1068157 w 1134193"/>
                <a:gd name="connsiteY70" fmla="*/ 278239 h 1519391"/>
                <a:gd name="connsiteX71" fmla="*/ 1083563 w 1134193"/>
                <a:gd name="connsiteY71" fmla="*/ 278239 h 1519391"/>
                <a:gd name="connsiteX72" fmla="*/ 1091266 w 1134193"/>
                <a:gd name="connsiteY72" fmla="*/ 280807 h 1519391"/>
                <a:gd name="connsiteX73" fmla="*/ 1096403 w 1134193"/>
                <a:gd name="connsiteY73" fmla="*/ 282519 h 1519391"/>
                <a:gd name="connsiteX74" fmla="*/ 1108386 w 1134193"/>
                <a:gd name="connsiteY74" fmla="*/ 285087 h 1519391"/>
                <a:gd name="connsiteX75" fmla="*/ 1109243 w 1134193"/>
                <a:gd name="connsiteY75" fmla="*/ 285087 h 1519391"/>
                <a:gd name="connsiteX76" fmla="*/ 1109243 w 1134193"/>
                <a:gd name="connsiteY76" fmla="*/ 285087 h 1519391"/>
                <a:gd name="connsiteX77" fmla="*/ 1110957 w 1134193"/>
                <a:gd name="connsiteY77" fmla="*/ 281664 h 1519391"/>
                <a:gd name="connsiteX78" fmla="*/ 1110957 w 1134193"/>
                <a:gd name="connsiteY78" fmla="*/ 280807 h 1519391"/>
                <a:gd name="connsiteX79" fmla="*/ 1110957 w 1134193"/>
                <a:gd name="connsiteY79" fmla="*/ 278239 h 1519391"/>
                <a:gd name="connsiteX80" fmla="*/ 1110957 w 1134193"/>
                <a:gd name="connsiteY80" fmla="*/ 275672 h 1519391"/>
                <a:gd name="connsiteX81" fmla="*/ 1110957 w 1134193"/>
                <a:gd name="connsiteY81" fmla="*/ 274816 h 1519391"/>
                <a:gd name="connsiteX82" fmla="*/ 1110100 w 1134193"/>
                <a:gd name="connsiteY82" fmla="*/ 274816 h 1519391"/>
                <a:gd name="connsiteX83" fmla="*/ 1104106 w 1134193"/>
                <a:gd name="connsiteY83" fmla="*/ 271392 h 1519391"/>
                <a:gd name="connsiteX84" fmla="*/ 1103254 w 1134193"/>
                <a:gd name="connsiteY84" fmla="*/ 271392 h 1519391"/>
                <a:gd name="connsiteX85" fmla="*/ 1108386 w 1134193"/>
                <a:gd name="connsiteY85" fmla="*/ 269679 h 1519391"/>
                <a:gd name="connsiteX86" fmla="*/ 1121226 w 1134193"/>
                <a:gd name="connsiteY86" fmla="*/ 267112 h 1519391"/>
                <a:gd name="connsiteX87" fmla="*/ 1125506 w 1134193"/>
                <a:gd name="connsiteY87" fmla="*/ 267112 h 1519391"/>
                <a:gd name="connsiteX88" fmla="*/ 1128077 w 1134193"/>
                <a:gd name="connsiteY88" fmla="*/ 267112 h 1519391"/>
                <a:gd name="connsiteX89" fmla="*/ 1128077 w 1134193"/>
                <a:gd name="connsiteY89" fmla="*/ 267967 h 1519391"/>
                <a:gd name="connsiteX90" fmla="*/ 1128077 w 1134193"/>
                <a:gd name="connsiteY90" fmla="*/ 268824 h 1519391"/>
                <a:gd name="connsiteX91" fmla="*/ 1128077 w 1134193"/>
                <a:gd name="connsiteY91" fmla="*/ 269679 h 1519391"/>
                <a:gd name="connsiteX92" fmla="*/ 1128077 w 1134193"/>
                <a:gd name="connsiteY92" fmla="*/ 270536 h 1519391"/>
                <a:gd name="connsiteX93" fmla="*/ 1126363 w 1134193"/>
                <a:gd name="connsiteY93" fmla="*/ 273104 h 1519391"/>
                <a:gd name="connsiteX94" fmla="*/ 1124653 w 1134193"/>
                <a:gd name="connsiteY94" fmla="*/ 275672 h 1519391"/>
                <a:gd name="connsiteX95" fmla="*/ 1121226 w 1134193"/>
                <a:gd name="connsiteY95" fmla="*/ 284231 h 1519391"/>
                <a:gd name="connsiteX96" fmla="*/ 1121226 w 1134193"/>
                <a:gd name="connsiteY96" fmla="*/ 287656 h 1519391"/>
                <a:gd name="connsiteX97" fmla="*/ 1121226 w 1134193"/>
                <a:gd name="connsiteY97" fmla="*/ 289367 h 1519391"/>
                <a:gd name="connsiteX98" fmla="*/ 1122083 w 1134193"/>
                <a:gd name="connsiteY98" fmla="*/ 292791 h 1519391"/>
                <a:gd name="connsiteX99" fmla="*/ 1123797 w 1134193"/>
                <a:gd name="connsiteY99" fmla="*/ 296216 h 1519391"/>
                <a:gd name="connsiteX100" fmla="*/ 1126363 w 1134193"/>
                <a:gd name="connsiteY100" fmla="*/ 298783 h 1519391"/>
                <a:gd name="connsiteX101" fmla="*/ 1128077 w 1134193"/>
                <a:gd name="connsiteY101" fmla="*/ 299640 h 1519391"/>
                <a:gd name="connsiteX102" fmla="*/ 1129786 w 1134193"/>
                <a:gd name="connsiteY102" fmla="*/ 300496 h 1519391"/>
                <a:gd name="connsiteX103" fmla="*/ 1130643 w 1134193"/>
                <a:gd name="connsiteY103" fmla="*/ 301351 h 1519391"/>
                <a:gd name="connsiteX104" fmla="*/ 1130643 w 1134193"/>
                <a:gd name="connsiteY104" fmla="*/ 302207 h 1519391"/>
                <a:gd name="connsiteX105" fmla="*/ 1130643 w 1134193"/>
                <a:gd name="connsiteY105" fmla="*/ 303063 h 1519391"/>
                <a:gd name="connsiteX106" fmla="*/ 1130643 w 1134193"/>
                <a:gd name="connsiteY106" fmla="*/ 303920 h 1519391"/>
                <a:gd name="connsiteX107" fmla="*/ 1129786 w 1134193"/>
                <a:gd name="connsiteY107" fmla="*/ 306487 h 1519391"/>
                <a:gd name="connsiteX108" fmla="*/ 1125506 w 1134193"/>
                <a:gd name="connsiteY108" fmla="*/ 317615 h 1519391"/>
                <a:gd name="connsiteX109" fmla="*/ 1124653 w 1134193"/>
                <a:gd name="connsiteY109" fmla="*/ 319327 h 1519391"/>
                <a:gd name="connsiteX110" fmla="*/ 1106677 w 1134193"/>
                <a:gd name="connsiteY110" fmla="*/ 342440 h 1519391"/>
                <a:gd name="connsiteX111" fmla="*/ 1099826 w 1134193"/>
                <a:gd name="connsiteY111" fmla="*/ 349287 h 1519391"/>
                <a:gd name="connsiteX112" fmla="*/ 1064734 w 1134193"/>
                <a:gd name="connsiteY112" fmla="*/ 383527 h 1519391"/>
                <a:gd name="connsiteX113" fmla="*/ 1062163 w 1134193"/>
                <a:gd name="connsiteY113" fmla="*/ 384383 h 1519391"/>
                <a:gd name="connsiteX114" fmla="*/ 1053603 w 1134193"/>
                <a:gd name="connsiteY114" fmla="*/ 386095 h 1519391"/>
                <a:gd name="connsiteX115" fmla="*/ 1028780 w 1134193"/>
                <a:gd name="connsiteY115" fmla="*/ 388662 h 1519391"/>
                <a:gd name="connsiteX116" fmla="*/ 1020220 w 1134193"/>
                <a:gd name="connsiteY116" fmla="*/ 386951 h 1519391"/>
                <a:gd name="connsiteX117" fmla="*/ 1001387 w 1134193"/>
                <a:gd name="connsiteY117" fmla="*/ 408351 h 1519391"/>
                <a:gd name="connsiteX118" fmla="*/ 995397 w 1134193"/>
                <a:gd name="connsiteY118" fmla="*/ 415199 h 1519391"/>
                <a:gd name="connsiteX119" fmla="*/ 989404 w 1134193"/>
                <a:gd name="connsiteY119" fmla="*/ 422902 h 1519391"/>
                <a:gd name="connsiteX120" fmla="*/ 988547 w 1134193"/>
                <a:gd name="connsiteY120" fmla="*/ 425471 h 1519391"/>
                <a:gd name="connsiteX121" fmla="*/ 989404 w 1134193"/>
                <a:gd name="connsiteY121" fmla="*/ 429751 h 1519391"/>
                <a:gd name="connsiteX122" fmla="*/ 989404 w 1134193"/>
                <a:gd name="connsiteY122" fmla="*/ 432319 h 1519391"/>
                <a:gd name="connsiteX123" fmla="*/ 989404 w 1134193"/>
                <a:gd name="connsiteY123" fmla="*/ 441735 h 1519391"/>
                <a:gd name="connsiteX124" fmla="*/ 989404 w 1134193"/>
                <a:gd name="connsiteY124" fmla="*/ 442591 h 1519391"/>
                <a:gd name="connsiteX125" fmla="*/ 980844 w 1134193"/>
                <a:gd name="connsiteY125" fmla="*/ 459711 h 1519391"/>
                <a:gd name="connsiteX126" fmla="*/ 979987 w 1134193"/>
                <a:gd name="connsiteY126" fmla="*/ 461422 h 1519391"/>
                <a:gd name="connsiteX127" fmla="*/ 978277 w 1134193"/>
                <a:gd name="connsiteY127" fmla="*/ 463135 h 1519391"/>
                <a:gd name="connsiteX128" fmla="*/ 968861 w 1134193"/>
                <a:gd name="connsiteY128" fmla="*/ 471695 h 1519391"/>
                <a:gd name="connsiteX129" fmla="*/ 960301 w 1134193"/>
                <a:gd name="connsiteY129" fmla="*/ 479399 h 1519391"/>
                <a:gd name="connsiteX130" fmla="*/ 960301 w 1134193"/>
                <a:gd name="connsiteY130" fmla="*/ 480255 h 1519391"/>
                <a:gd name="connsiteX131" fmla="*/ 960301 w 1134193"/>
                <a:gd name="connsiteY131" fmla="*/ 481966 h 1519391"/>
                <a:gd name="connsiteX132" fmla="*/ 960301 w 1134193"/>
                <a:gd name="connsiteY132" fmla="*/ 486246 h 1519391"/>
                <a:gd name="connsiteX133" fmla="*/ 960301 w 1134193"/>
                <a:gd name="connsiteY133" fmla="*/ 487959 h 1519391"/>
                <a:gd name="connsiteX134" fmla="*/ 959444 w 1134193"/>
                <a:gd name="connsiteY134" fmla="*/ 489670 h 1519391"/>
                <a:gd name="connsiteX135" fmla="*/ 953454 w 1134193"/>
                <a:gd name="connsiteY135" fmla="*/ 500799 h 1519391"/>
                <a:gd name="connsiteX136" fmla="*/ 952597 w 1134193"/>
                <a:gd name="connsiteY136" fmla="*/ 501654 h 1519391"/>
                <a:gd name="connsiteX137" fmla="*/ 951741 w 1134193"/>
                <a:gd name="connsiteY137" fmla="*/ 502510 h 1519391"/>
                <a:gd name="connsiteX138" fmla="*/ 946604 w 1134193"/>
                <a:gd name="connsiteY138" fmla="*/ 503366 h 1519391"/>
                <a:gd name="connsiteX139" fmla="*/ 944894 w 1134193"/>
                <a:gd name="connsiteY139" fmla="*/ 504222 h 1519391"/>
                <a:gd name="connsiteX140" fmla="*/ 939758 w 1134193"/>
                <a:gd name="connsiteY140" fmla="*/ 509359 h 1519391"/>
                <a:gd name="connsiteX141" fmla="*/ 938901 w 1134193"/>
                <a:gd name="connsiteY141" fmla="*/ 511070 h 1519391"/>
                <a:gd name="connsiteX142" fmla="*/ 938044 w 1134193"/>
                <a:gd name="connsiteY142" fmla="*/ 513639 h 1519391"/>
                <a:gd name="connsiteX143" fmla="*/ 938044 w 1134193"/>
                <a:gd name="connsiteY143" fmla="*/ 514494 h 1519391"/>
                <a:gd name="connsiteX144" fmla="*/ 938044 w 1134193"/>
                <a:gd name="connsiteY144" fmla="*/ 517062 h 1519391"/>
                <a:gd name="connsiteX145" fmla="*/ 938044 w 1134193"/>
                <a:gd name="connsiteY145" fmla="*/ 522199 h 1519391"/>
                <a:gd name="connsiteX146" fmla="*/ 938901 w 1134193"/>
                <a:gd name="connsiteY146" fmla="*/ 528190 h 1519391"/>
                <a:gd name="connsiteX147" fmla="*/ 938901 w 1134193"/>
                <a:gd name="connsiteY147" fmla="*/ 529046 h 1519391"/>
                <a:gd name="connsiteX148" fmla="*/ 941467 w 1134193"/>
                <a:gd name="connsiteY148" fmla="*/ 535894 h 1519391"/>
                <a:gd name="connsiteX149" fmla="*/ 944894 w 1134193"/>
                <a:gd name="connsiteY149" fmla="*/ 540174 h 1519391"/>
                <a:gd name="connsiteX150" fmla="*/ 946604 w 1134193"/>
                <a:gd name="connsiteY150" fmla="*/ 540174 h 1519391"/>
                <a:gd name="connsiteX151" fmla="*/ 948318 w 1134193"/>
                <a:gd name="connsiteY151" fmla="*/ 541030 h 1519391"/>
                <a:gd name="connsiteX152" fmla="*/ 950027 w 1134193"/>
                <a:gd name="connsiteY152" fmla="*/ 541886 h 1519391"/>
                <a:gd name="connsiteX153" fmla="*/ 953454 w 1134193"/>
                <a:gd name="connsiteY153" fmla="*/ 545310 h 1519391"/>
                <a:gd name="connsiteX154" fmla="*/ 953454 w 1134193"/>
                <a:gd name="connsiteY154" fmla="*/ 546166 h 1519391"/>
                <a:gd name="connsiteX155" fmla="*/ 956877 w 1134193"/>
                <a:gd name="connsiteY155" fmla="*/ 558150 h 1519391"/>
                <a:gd name="connsiteX156" fmla="*/ 956877 w 1134193"/>
                <a:gd name="connsiteY156" fmla="*/ 559006 h 1519391"/>
                <a:gd name="connsiteX157" fmla="*/ 954307 w 1134193"/>
                <a:gd name="connsiteY157" fmla="*/ 570134 h 1519391"/>
                <a:gd name="connsiteX158" fmla="*/ 953454 w 1134193"/>
                <a:gd name="connsiteY158" fmla="*/ 573558 h 1519391"/>
                <a:gd name="connsiteX159" fmla="*/ 944894 w 1134193"/>
                <a:gd name="connsiteY159" fmla="*/ 594101 h 1519391"/>
                <a:gd name="connsiteX160" fmla="*/ 941467 w 1134193"/>
                <a:gd name="connsiteY160" fmla="*/ 602661 h 1519391"/>
                <a:gd name="connsiteX161" fmla="*/ 941467 w 1134193"/>
                <a:gd name="connsiteY161" fmla="*/ 603518 h 1519391"/>
                <a:gd name="connsiteX162" fmla="*/ 941467 w 1134193"/>
                <a:gd name="connsiteY162" fmla="*/ 604374 h 1519391"/>
                <a:gd name="connsiteX163" fmla="*/ 941467 w 1134193"/>
                <a:gd name="connsiteY163" fmla="*/ 606085 h 1519391"/>
                <a:gd name="connsiteX164" fmla="*/ 941467 w 1134193"/>
                <a:gd name="connsiteY164" fmla="*/ 606941 h 1519391"/>
                <a:gd name="connsiteX165" fmla="*/ 950884 w 1134193"/>
                <a:gd name="connsiteY165" fmla="*/ 622350 h 1519391"/>
                <a:gd name="connsiteX166" fmla="*/ 952597 w 1134193"/>
                <a:gd name="connsiteY166" fmla="*/ 624918 h 1519391"/>
                <a:gd name="connsiteX167" fmla="*/ 956877 w 1134193"/>
                <a:gd name="connsiteY167" fmla="*/ 633478 h 1519391"/>
                <a:gd name="connsiteX168" fmla="*/ 962867 w 1134193"/>
                <a:gd name="connsiteY168" fmla="*/ 664294 h 1519391"/>
                <a:gd name="connsiteX169" fmla="*/ 962014 w 1134193"/>
                <a:gd name="connsiteY169" fmla="*/ 689118 h 1519391"/>
                <a:gd name="connsiteX170" fmla="*/ 962014 w 1134193"/>
                <a:gd name="connsiteY170" fmla="*/ 689973 h 1519391"/>
                <a:gd name="connsiteX171" fmla="*/ 960301 w 1134193"/>
                <a:gd name="connsiteY171" fmla="*/ 695109 h 1519391"/>
                <a:gd name="connsiteX172" fmla="*/ 959444 w 1134193"/>
                <a:gd name="connsiteY172" fmla="*/ 696821 h 1519391"/>
                <a:gd name="connsiteX173" fmla="*/ 917501 w 1134193"/>
                <a:gd name="connsiteY173" fmla="*/ 741333 h 1519391"/>
                <a:gd name="connsiteX174" fmla="*/ 916644 w 1134193"/>
                <a:gd name="connsiteY174" fmla="*/ 742189 h 1519391"/>
                <a:gd name="connsiteX175" fmla="*/ 915787 w 1134193"/>
                <a:gd name="connsiteY175" fmla="*/ 743901 h 1519391"/>
                <a:gd name="connsiteX176" fmla="*/ 915787 w 1134193"/>
                <a:gd name="connsiteY176" fmla="*/ 744757 h 1519391"/>
                <a:gd name="connsiteX177" fmla="*/ 914935 w 1134193"/>
                <a:gd name="connsiteY177" fmla="*/ 768725 h 1519391"/>
                <a:gd name="connsiteX178" fmla="*/ 915787 w 1134193"/>
                <a:gd name="connsiteY178" fmla="*/ 789269 h 1519391"/>
                <a:gd name="connsiteX179" fmla="*/ 915787 w 1134193"/>
                <a:gd name="connsiteY179" fmla="*/ 792693 h 1519391"/>
                <a:gd name="connsiteX180" fmla="*/ 916644 w 1134193"/>
                <a:gd name="connsiteY180" fmla="*/ 799540 h 1519391"/>
                <a:gd name="connsiteX181" fmla="*/ 920067 w 1134193"/>
                <a:gd name="connsiteY181" fmla="*/ 814093 h 1519391"/>
                <a:gd name="connsiteX182" fmla="*/ 920067 w 1134193"/>
                <a:gd name="connsiteY182" fmla="*/ 814949 h 1519391"/>
                <a:gd name="connsiteX183" fmla="*/ 920067 w 1134193"/>
                <a:gd name="connsiteY183" fmla="*/ 815804 h 1519391"/>
                <a:gd name="connsiteX184" fmla="*/ 924347 w 1134193"/>
                <a:gd name="connsiteY184" fmla="*/ 821797 h 1519391"/>
                <a:gd name="connsiteX185" fmla="*/ 924347 w 1134193"/>
                <a:gd name="connsiteY185" fmla="*/ 822653 h 1519391"/>
                <a:gd name="connsiteX186" fmla="*/ 937187 w 1134193"/>
                <a:gd name="connsiteY186" fmla="*/ 836348 h 1519391"/>
                <a:gd name="connsiteX187" fmla="*/ 942324 w 1134193"/>
                <a:gd name="connsiteY187" fmla="*/ 839773 h 1519391"/>
                <a:gd name="connsiteX188" fmla="*/ 944894 w 1134193"/>
                <a:gd name="connsiteY188" fmla="*/ 841484 h 1519391"/>
                <a:gd name="connsiteX189" fmla="*/ 946604 w 1134193"/>
                <a:gd name="connsiteY189" fmla="*/ 842340 h 1519391"/>
                <a:gd name="connsiteX190" fmla="*/ 947461 w 1134193"/>
                <a:gd name="connsiteY190" fmla="*/ 842340 h 1519391"/>
                <a:gd name="connsiteX191" fmla="*/ 949174 w 1134193"/>
                <a:gd name="connsiteY191" fmla="*/ 843197 h 1519391"/>
                <a:gd name="connsiteX192" fmla="*/ 950884 w 1134193"/>
                <a:gd name="connsiteY192" fmla="*/ 844053 h 1519391"/>
                <a:gd name="connsiteX193" fmla="*/ 951741 w 1134193"/>
                <a:gd name="connsiteY193" fmla="*/ 844908 h 1519391"/>
                <a:gd name="connsiteX194" fmla="*/ 953454 w 1134193"/>
                <a:gd name="connsiteY194" fmla="*/ 846620 h 1519391"/>
                <a:gd name="connsiteX195" fmla="*/ 954307 w 1134193"/>
                <a:gd name="connsiteY195" fmla="*/ 848333 h 1519391"/>
                <a:gd name="connsiteX196" fmla="*/ 955164 w 1134193"/>
                <a:gd name="connsiteY196" fmla="*/ 852613 h 1519391"/>
                <a:gd name="connsiteX197" fmla="*/ 956021 w 1134193"/>
                <a:gd name="connsiteY197" fmla="*/ 861172 h 1519391"/>
                <a:gd name="connsiteX198" fmla="*/ 951741 w 1134193"/>
                <a:gd name="connsiteY198" fmla="*/ 884284 h 1519391"/>
                <a:gd name="connsiteX199" fmla="*/ 948318 w 1134193"/>
                <a:gd name="connsiteY199" fmla="*/ 888564 h 1519391"/>
                <a:gd name="connsiteX200" fmla="*/ 948318 w 1134193"/>
                <a:gd name="connsiteY200" fmla="*/ 896268 h 1519391"/>
                <a:gd name="connsiteX201" fmla="*/ 947461 w 1134193"/>
                <a:gd name="connsiteY201" fmla="*/ 901404 h 1519391"/>
                <a:gd name="connsiteX202" fmla="*/ 947461 w 1134193"/>
                <a:gd name="connsiteY202" fmla="*/ 902260 h 1519391"/>
                <a:gd name="connsiteX203" fmla="*/ 942324 w 1134193"/>
                <a:gd name="connsiteY203" fmla="*/ 916812 h 1519391"/>
                <a:gd name="connsiteX204" fmla="*/ 942324 w 1134193"/>
                <a:gd name="connsiteY204" fmla="*/ 917668 h 1519391"/>
                <a:gd name="connsiteX205" fmla="*/ 938901 w 1134193"/>
                <a:gd name="connsiteY205" fmla="*/ 921948 h 1519391"/>
                <a:gd name="connsiteX206" fmla="*/ 930341 w 1134193"/>
                <a:gd name="connsiteY206" fmla="*/ 930508 h 1519391"/>
                <a:gd name="connsiteX207" fmla="*/ 929484 w 1134193"/>
                <a:gd name="connsiteY207" fmla="*/ 931364 h 1519391"/>
                <a:gd name="connsiteX208" fmla="*/ 928627 w 1134193"/>
                <a:gd name="connsiteY208" fmla="*/ 931364 h 1519391"/>
                <a:gd name="connsiteX209" fmla="*/ 924347 w 1134193"/>
                <a:gd name="connsiteY209" fmla="*/ 932219 h 1519391"/>
                <a:gd name="connsiteX210" fmla="*/ 906375 w 1134193"/>
                <a:gd name="connsiteY210" fmla="*/ 934788 h 1519391"/>
                <a:gd name="connsiteX211" fmla="*/ 902947 w 1134193"/>
                <a:gd name="connsiteY211" fmla="*/ 933076 h 1519391"/>
                <a:gd name="connsiteX212" fmla="*/ 899524 w 1134193"/>
                <a:gd name="connsiteY212" fmla="*/ 931364 h 1519391"/>
                <a:gd name="connsiteX213" fmla="*/ 897815 w 1134193"/>
                <a:gd name="connsiteY213" fmla="*/ 931364 h 1519391"/>
                <a:gd name="connsiteX214" fmla="*/ 895244 w 1134193"/>
                <a:gd name="connsiteY214" fmla="*/ 931364 h 1519391"/>
                <a:gd name="connsiteX215" fmla="*/ 894387 w 1134193"/>
                <a:gd name="connsiteY215" fmla="*/ 931364 h 1519391"/>
                <a:gd name="connsiteX216" fmla="*/ 890107 w 1134193"/>
                <a:gd name="connsiteY216" fmla="*/ 932219 h 1519391"/>
                <a:gd name="connsiteX217" fmla="*/ 889255 w 1134193"/>
                <a:gd name="connsiteY217" fmla="*/ 932219 h 1519391"/>
                <a:gd name="connsiteX218" fmla="*/ 871278 w 1134193"/>
                <a:gd name="connsiteY218" fmla="*/ 938212 h 1519391"/>
                <a:gd name="connsiteX219" fmla="*/ 870421 w 1134193"/>
                <a:gd name="connsiteY219" fmla="*/ 939068 h 1519391"/>
                <a:gd name="connsiteX220" fmla="*/ 865284 w 1134193"/>
                <a:gd name="connsiteY220" fmla="*/ 941636 h 1519391"/>
                <a:gd name="connsiteX221" fmla="*/ 865284 w 1134193"/>
                <a:gd name="connsiteY221" fmla="*/ 942492 h 1519391"/>
                <a:gd name="connsiteX222" fmla="*/ 849878 w 1134193"/>
                <a:gd name="connsiteY222" fmla="*/ 943348 h 1519391"/>
                <a:gd name="connsiteX223" fmla="*/ 842175 w 1134193"/>
                <a:gd name="connsiteY223" fmla="*/ 937356 h 1519391"/>
                <a:gd name="connsiteX224" fmla="*/ 824198 w 1134193"/>
                <a:gd name="connsiteY224" fmla="*/ 924516 h 1519391"/>
                <a:gd name="connsiteX225" fmla="*/ 823341 w 1134193"/>
                <a:gd name="connsiteY225" fmla="*/ 923660 h 1519391"/>
                <a:gd name="connsiteX226" fmla="*/ 819918 w 1134193"/>
                <a:gd name="connsiteY226" fmla="*/ 922804 h 1519391"/>
                <a:gd name="connsiteX227" fmla="*/ 813925 w 1134193"/>
                <a:gd name="connsiteY227" fmla="*/ 921948 h 1519391"/>
                <a:gd name="connsiteX228" fmla="*/ 813068 w 1134193"/>
                <a:gd name="connsiteY228" fmla="*/ 921948 h 1519391"/>
                <a:gd name="connsiteX229" fmla="*/ 799375 w 1134193"/>
                <a:gd name="connsiteY229" fmla="*/ 922804 h 1519391"/>
                <a:gd name="connsiteX230" fmla="*/ 797662 w 1134193"/>
                <a:gd name="connsiteY230" fmla="*/ 923660 h 1519391"/>
                <a:gd name="connsiteX231" fmla="*/ 795095 w 1134193"/>
                <a:gd name="connsiteY231" fmla="*/ 926228 h 1519391"/>
                <a:gd name="connsiteX232" fmla="*/ 786535 w 1134193"/>
                <a:gd name="connsiteY232" fmla="*/ 930508 h 1519391"/>
                <a:gd name="connsiteX233" fmla="*/ 776262 w 1134193"/>
                <a:gd name="connsiteY233" fmla="*/ 933932 h 1519391"/>
                <a:gd name="connsiteX234" fmla="*/ 775405 w 1134193"/>
                <a:gd name="connsiteY234" fmla="*/ 933932 h 1519391"/>
                <a:gd name="connsiteX235" fmla="*/ 774548 w 1134193"/>
                <a:gd name="connsiteY235" fmla="*/ 933932 h 1519391"/>
                <a:gd name="connsiteX236" fmla="*/ 774548 w 1134193"/>
                <a:gd name="connsiteY236" fmla="*/ 933076 h 1519391"/>
                <a:gd name="connsiteX237" fmla="*/ 774548 w 1134193"/>
                <a:gd name="connsiteY237" fmla="*/ 931364 h 1519391"/>
                <a:gd name="connsiteX238" fmla="*/ 774548 w 1134193"/>
                <a:gd name="connsiteY238" fmla="*/ 930508 h 1519391"/>
                <a:gd name="connsiteX239" fmla="*/ 773695 w 1134193"/>
                <a:gd name="connsiteY239" fmla="*/ 930508 h 1519391"/>
                <a:gd name="connsiteX240" fmla="*/ 772838 w 1134193"/>
                <a:gd name="connsiteY240" fmla="*/ 930508 h 1519391"/>
                <a:gd name="connsiteX241" fmla="*/ 765988 w 1134193"/>
                <a:gd name="connsiteY241" fmla="*/ 933076 h 1519391"/>
                <a:gd name="connsiteX242" fmla="*/ 765135 w 1134193"/>
                <a:gd name="connsiteY242" fmla="*/ 933076 h 1519391"/>
                <a:gd name="connsiteX243" fmla="*/ 760855 w 1134193"/>
                <a:gd name="connsiteY243" fmla="*/ 934788 h 1519391"/>
                <a:gd name="connsiteX244" fmla="*/ 759999 w 1134193"/>
                <a:gd name="connsiteY244" fmla="*/ 935644 h 1519391"/>
                <a:gd name="connsiteX245" fmla="*/ 759142 w 1134193"/>
                <a:gd name="connsiteY245" fmla="*/ 936499 h 1519391"/>
                <a:gd name="connsiteX246" fmla="*/ 741165 w 1134193"/>
                <a:gd name="connsiteY246" fmla="*/ 955332 h 1519391"/>
                <a:gd name="connsiteX247" fmla="*/ 740308 w 1134193"/>
                <a:gd name="connsiteY247" fmla="*/ 957044 h 1519391"/>
                <a:gd name="connsiteX248" fmla="*/ 741165 w 1134193"/>
                <a:gd name="connsiteY248" fmla="*/ 959612 h 1519391"/>
                <a:gd name="connsiteX249" fmla="*/ 741165 w 1134193"/>
                <a:gd name="connsiteY249" fmla="*/ 960468 h 1519391"/>
                <a:gd name="connsiteX250" fmla="*/ 741165 w 1134193"/>
                <a:gd name="connsiteY250" fmla="*/ 961324 h 1519391"/>
                <a:gd name="connsiteX251" fmla="*/ 741165 w 1134193"/>
                <a:gd name="connsiteY251" fmla="*/ 962179 h 1519391"/>
                <a:gd name="connsiteX252" fmla="*/ 735176 w 1134193"/>
                <a:gd name="connsiteY252" fmla="*/ 969883 h 1519391"/>
                <a:gd name="connsiteX253" fmla="*/ 715485 w 1134193"/>
                <a:gd name="connsiteY253" fmla="*/ 991283 h 1519391"/>
                <a:gd name="connsiteX254" fmla="*/ 713776 w 1134193"/>
                <a:gd name="connsiteY254" fmla="*/ 990428 h 1519391"/>
                <a:gd name="connsiteX255" fmla="*/ 712919 w 1134193"/>
                <a:gd name="connsiteY255" fmla="*/ 990428 h 1519391"/>
                <a:gd name="connsiteX256" fmla="*/ 707782 w 1134193"/>
                <a:gd name="connsiteY256" fmla="*/ 992139 h 1519391"/>
                <a:gd name="connsiteX257" fmla="*/ 701788 w 1134193"/>
                <a:gd name="connsiteY257" fmla="*/ 994708 h 1519391"/>
                <a:gd name="connsiteX258" fmla="*/ 700936 w 1134193"/>
                <a:gd name="connsiteY258" fmla="*/ 994708 h 1519391"/>
                <a:gd name="connsiteX259" fmla="*/ 690662 w 1134193"/>
                <a:gd name="connsiteY259" fmla="*/ 999843 h 1519391"/>
                <a:gd name="connsiteX260" fmla="*/ 689805 w 1134193"/>
                <a:gd name="connsiteY260" fmla="*/ 1000699 h 1519391"/>
                <a:gd name="connsiteX261" fmla="*/ 686382 w 1134193"/>
                <a:gd name="connsiteY261" fmla="*/ 1003268 h 1519391"/>
                <a:gd name="connsiteX262" fmla="*/ 660702 w 1134193"/>
                <a:gd name="connsiteY262" fmla="*/ 1026379 h 1519391"/>
                <a:gd name="connsiteX263" fmla="*/ 658989 w 1134193"/>
                <a:gd name="connsiteY263" fmla="*/ 1028092 h 1519391"/>
                <a:gd name="connsiteX264" fmla="*/ 646149 w 1134193"/>
                <a:gd name="connsiteY264" fmla="*/ 1032372 h 1519391"/>
                <a:gd name="connsiteX265" fmla="*/ 635879 w 1134193"/>
                <a:gd name="connsiteY265" fmla="*/ 1032372 h 1519391"/>
                <a:gd name="connsiteX266" fmla="*/ 635022 w 1134193"/>
                <a:gd name="connsiteY266" fmla="*/ 1032372 h 1519391"/>
                <a:gd name="connsiteX267" fmla="*/ 634166 w 1134193"/>
                <a:gd name="connsiteY267" fmla="*/ 1033227 h 1519391"/>
                <a:gd name="connsiteX268" fmla="*/ 625606 w 1134193"/>
                <a:gd name="connsiteY268" fmla="*/ 1040076 h 1519391"/>
                <a:gd name="connsiteX269" fmla="*/ 621326 w 1134193"/>
                <a:gd name="connsiteY269" fmla="*/ 1043499 h 1519391"/>
                <a:gd name="connsiteX270" fmla="*/ 619616 w 1134193"/>
                <a:gd name="connsiteY270" fmla="*/ 1046067 h 1519391"/>
                <a:gd name="connsiteX271" fmla="*/ 618759 w 1134193"/>
                <a:gd name="connsiteY271" fmla="*/ 1047779 h 1519391"/>
                <a:gd name="connsiteX272" fmla="*/ 616189 w 1134193"/>
                <a:gd name="connsiteY272" fmla="*/ 1049491 h 1519391"/>
                <a:gd name="connsiteX273" fmla="*/ 605919 w 1134193"/>
                <a:gd name="connsiteY273" fmla="*/ 1052916 h 1519391"/>
                <a:gd name="connsiteX274" fmla="*/ 599926 w 1134193"/>
                <a:gd name="connsiteY274" fmla="*/ 1053771 h 1519391"/>
                <a:gd name="connsiteX275" fmla="*/ 589656 w 1134193"/>
                <a:gd name="connsiteY275" fmla="*/ 1054627 h 1519391"/>
                <a:gd name="connsiteX276" fmla="*/ 579383 w 1134193"/>
                <a:gd name="connsiteY276" fmla="*/ 1056339 h 1519391"/>
                <a:gd name="connsiteX277" fmla="*/ 578526 w 1134193"/>
                <a:gd name="connsiteY277" fmla="*/ 1056339 h 1519391"/>
                <a:gd name="connsiteX278" fmla="*/ 551137 w 1134193"/>
                <a:gd name="connsiteY278" fmla="*/ 1063187 h 1519391"/>
                <a:gd name="connsiteX279" fmla="*/ 549423 w 1134193"/>
                <a:gd name="connsiteY279" fmla="*/ 1064043 h 1519391"/>
                <a:gd name="connsiteX280" fmla="*/ 548566 w 1134193"/>
                <a:gd name="connsiteY280" fmla="*/ 1064899 h 1519391"/>
                <a:gd name="connsiteX281" fmla="*/ 544286 w 1134193"/>
                <a:gd name="connsiteY281" fmla="*/ 1069179 h 1519391"/>
                <a:gd name="connsiteX282" fmla="*/ 528023 w 1134193"/>
                <a:gd name="connsiteY282" fmla="*/ 1084587 h 1519391"/>
                <a:gd name="connsiteX283" fmla="*/ 525457 w 1134193"/>
                <a:gd name="connsiteY283" fmla="*/ 1089723 h 1519391"/>
                <a:gd name="connsiteX284" fmla="*/ 517749 w 1134193"/>
                <a:gd name="connsiteY284" fmla="*/ 1115403 h 1519391"/>
                <a:gd name="connsiteX285" fmla="*/ 514326 w 1134193"/>
                <a:gd name="connsiteY285" fmla="*/ 1129098 h 1519391"/>
                <a:gd name="connsiteX286" fmla="*/ 514326 w 1134193"/>
                <a:gd name="connsiteY286" fmla="*/ 1138515 h 1519391"/>
                <a:gd name="connsiteX287" fmla="*/ 514326 w 1134193"/>
                <a:gd name="connsiteY287" fmla="*/ 1146218 h 1519391"/>
                <a:gd name="connsiteX288" fmla="*/ 511760 w 1134193"/>
                <a:gd name="connsiteY288" fmla="*/ 1157347 h 1519391"/>
                <a:gd name="connsiteX289" fmla="*/ 507480 w 1134193"/>
                <a:gd name="connsiteY289" fmla="*/ 1170187 h 1519391"/>
                <a:gd name="connsiteX290" fmla="*/ 493783 w 1134193"/>
                <a:gd name="connsiteY290" fmla="*/ 1195011 h 1519391"/>
                <a:gd name="connsiteX291" fmla="*/ 492070 w 1134193"/>
                <a:gd name="connsiteY291" fmla="*/ 1197578 h 1519391"/>
                <a:gd name="connsiteX292" fmla="*/ 492070 w 1134193"/>
                <a:gd name="connsiteY292" fmla="*/ 1198435 h 1519391"/>
                <a:gd name="connsiteX293" fmla="*/ 490360 w 1134193"/>
                <a:gd name="connsiteY293" fmla="*/ 1199291 h 1519391"/>
                <a:gd name="connsiteX294" fmla="*/ 489503 w 1134193"/>
                <a:gd name="connsiteY294" fmla="*/ 1200146 h 1519391"/>
                <a:gd name="connsiteX295" fmla="*/ 489503 w 1134193"/>
                <a:gd name="connsiteY295" fmla="*/ 1201002 h 1519391"/>
                <a:gd name="connsiteX296" fmla="*/ 487790 w 1134193"/>
                <a:gd name="connsiteY296" fmla="*/ 1203571 h 1519391"/>
                <a:gd name="connsiteX297" fmla="*/ 486080 w 1134193"/>
                <a:gd name="connsiteY297" fmla="*/ 1209562 h 1519391"/>
                <a:gd name="connsiteX298" fmla="*/ 486080 w 1134193"/>
                <a:gd name="connsiteY298" fmla="*/ 1216411 h 1519391"/>
                <a:gd name="connsiteX299" fmla="*/ 486937 w 1134193"/>
                <a:gd name="connsiteY299" fmla="*/ 1218122 h 1519391"/>
                <a:gd name="connsiteX300" fmla="*/ 486937 w 1134193"/>
                <a:gd name="connsiteY300" fmla="*/ 1218978 h 1519391"/>
                <a:gd name="connsiteX301" fmla="*/ 485223 w 1134193"/>
                <a:gd name="connsiteY301" fmla="*/ 1225826 h 1519391"/>
                <a:gd name="connsiteX302" fmla="*/ 474097 w 1134193"/>
                <a:gd name="connsiteY302" fmla="*/ 1249795 h 1519391"/>
                <a:gd name="connsiteX303" fmla="*/ 473240 w 1134193"/>
                <a:gd name="connsiteY303" fmla="*/ 1251506 h 1519391"/>
                <a:gd name="connsiteX304" fmla="*/ 473240 w 1134193"/>
                <a:gd name="connsiteY304" fmla="*/ 1252362 h 1519391"/>
                <a:gd name="connsiteX305" fmla="*/ 471526 w 1134193"/>
                <a:gd name="connsiteY305" fmla="*/ 1254075 h 1519391"/>
                <a:gd name="connsiteX306" fmla="*/ 468103 w 1134193"/>
                <a:gd name="connsiteY306" fmla="*/ 1255786 h 1519391"/>
                <a:gd name="connsiteX307" fmla="*/ 460400 w 1134193"/>
                <a:gd name="connsiteY307" fmla="*/ 1261778 h 1519391"/>
                <a:gd name="connsiteX308" fmla="*/ 456120 w 1134193"/>
                <a:gd name="connsiteY308" fmla="*/ 1266914 h 1519391"/>
                <a:gd name="connsiteX309" fmla="*/ 456120 w 1134193"/>
                <a:gd name="connsiteY309" fmla="*/ 1267770 h 1519391"/>
                <a:gd name="connsiteX310" fmla="*/ 453550 w 1134193"/>
                <a:gd name="connsiteY310" fmla="*/ 1271194 h 1519391"/>
                <a:gd name="connsiteX311" fmla="*/ 448417 w 1134193"/>
                <a:gd name="connsiteY311" fmla="*/ 1287458 h 1519391"/>
                <a:gd name="connsiteX312" fmla="*/ 448417 w 1134193"/>
                <a:gd name="connsiteY312" fmla="*/ 1288314 h 1519391"/>
                <a:gd name="connsiteX313" fmla="*/ 448417 w 1134193"/>
                <a:gd name="connsiteY313" fmla="*/ 1290882 h 1519391"/>
                <a:gd name="connsiteX314" fmla="*/ 449270 w 1134193"/>
                <a:gd name="connsiteY314" fmla="*/ 1293450 h 1519391"/>
                <a:gd name="connsiteX315" fmla="*/ 450127 w 1134193"/>
                <a:gd name="connsiteY315" fmla="*/ 1296017 h 1519391"/>
                <a:gd name="connsiteX316" fmla="*/ 456120 w 1134193"/>
                <a:gd name="connsiteY316" fmla="*/ 1308857 h 1519391"/>
                <a:gd name="connsiteX317" fmla="*/ 460400 w 1134193"/>
                <a:gd name="connsiteY317" fmla="*/ 1330257 h 1519391"/>
                <a:gd name="connsiteX318" fmla="*/ 461257 w 1134193"/>
                <a:gd name="connsiteY318" fmla="*/ 1342241 h 1519391"/>
                <a:gd name="connsiteX319" fmla="*/ 470670 w 1134193"/>
                <a:gd name="connsiteY319" fmla="*/ 1360217 h 1519391"/>
                <a:gd name="connsiteX320" fmla="*/ 474950 w 1134193"/>
                <a:gd name="connsiteY320" fmla="*/ 1362786 h 1519391"/>
                <a:gd name="connsiteX321" fmla="*/ 475806 w 1134193"/>
                <a:gd name="connsiteY321" fmla="*/ 1363641 h 1519391"/>
                <a:gd name="connsiteX322" fmla="*/ 477520 w 1134193"/>
                <a:gd name="connsiteY322" fmla="*/ 1367066 h 1519391"/>
                <a:gd name="connsiteX323" fmla="*/ 480086 w 1134193"/>
                <a:gd name="connsiteY323" fmla="*/ 1372201 h 1519391"/>
                <a:gd name="connsiteX324" fmla="*/ 480086 w 1134193"/>
                <a:gd name="connsiteY324" fmla="*/ 1373914 h 1519391"/>
                <a:gd name="connsiteX325" fmla="*/ 480086 w 1134193"/>
                <a:gd name="connsiteY325" fmla="*/ 1376481 h 1519391"/>
                <a:gd name="connsiteX326" fmla="*/ 480086 w 1134193"/>
                <a:gd name="connsiteY326" fmla="*/ 1379050 h 1519391"/>
                <a:gd name="connsiteX327" fmla="*/ 480086 w 1134193"/>
                <a:gd name="connsiteY327" fmla="*/ 1379905 h 1519391"/>
                <a:gd name="connsiteX328" fmla="*/ 480086 w 1134193"/>
                <a:gd name="connsiteY328" fmla="*/ 1380761 h 1519391"/>
                <a:gd name="connsiteX329" fmla="*/ 478377 w 1134193"/>
                <a:gd name="connsiteY329" fmla="*/ 1382474 h 1519391"/>
                <a:gd name="connsiteX330" fmla="*/ 475806 w 1134193"/>
                <a:gd name="connsiteY330" fmla="*/ 1385041 h 1519391"/>
                <a:gd name="connsiteX331" fmla="*/ 475806 w 1134193"/>
                <a:gd name="connsiteY331" fmla="*/ 1385897 h 1519391"/>
                <a:gd name="connsiteX332" fmla="*/ 474950 w 1134193"/>
                <a:gd name="connsiteY332" fmla="*/ 1388465 h 1519391"/>
                <a:gd name="connsiteX333" fmla="*/ 473240 w 1134193"/>
                <a:gd name="connsiteY333" fmla="*/ 1394457 h 1519391"/>
                <a:gd name="connsiteX334" fmla="*/ 472383 w 1134193"/>
                <a:gd name="connsiteY334" fmla="*/ 1433834 h 1519391"/>
                <a:gd name="connsiteX335" fmla="*/ 472383 w 1134193"/>
                <a:gd name="connsiteY335" fmla="*/ 1457801 h 1519391"/>
                <a:gd name="connsiteX336" fmla="*/ 472383 w 1134193"/>
                <a:gd name="connsiteY336" fmla="*/ 1460369 h 1519391"/>
                <a:gd name="connsiteX337" fmla="*/ 471526 w 1134193"/>
                <a:gd name="connsiteY337" fmla="*/ 1462937 h 1519391"/>
                <a:gd name="connsiteX338" fmla="*/ 463823 w 1134193"/>
                <a:gd name="connsiteY338" fmla="*/ 1480056 h 1519391"/>
                <a:gd name="connsiteX339" fmla="*/ 462967 w 1134193"/>
                <a:gd name="connsiteY339" fmla="*/ 1481769 h 1519391"/>
                <a:gd name="connsiteX340" fmla="*/ 459543 w 1134193"/>
                <a:gd name="connsiteY340" fmla="*/ 1487761 h 1519391"/>
                <a:gd name="connsiteX341" fmla="*/ 456977 w 1134193"/>
                <a:gd name="connsiteY341" fmla="*/ 1498889 h 1519391"/>
                <a:gd name="connsiteX342" fmla="*/ 456120 w 1134193"/>
                <a:gd name="connsiteY342" fmla="*/ 1513440 h 1519391"/>
                <a:gd name="connsiteX343" fmla="*/ 456120 w 1134193"/>
                <a:gd name="connsiteY343" fmla="*/ 1518576 h 1519391"/>
                <a:gd name="connsiteX344" fmla="*/ 453550 w 1134193"/>
                <a:gd name="connsiteY344" fmla="*/ 1517720 h 1519391"/>
                <a:gd name="connsiteX345" fmla="*/ 450983 w 1134193"/>
                <a:gd name="connsiteY345" fmla="*/ 1516865 h 1519391"/>
                <a:gd name="connsiteX346" fmla="*/ 444990 w 1134193"/>
                <a:gd name="connsiteY346" fmla="*/ 1513440 h 1519391"/>
                <a:gd name="connsiteX347" fmla="*/ 443280 w 1134193"/>
                <a:gd name="connsiteY347" fmla="*/ 1511729 h 1519391"/>
                <a:gd name="connsiteX348" fmla="*/ 442423 w 1134193"/>
                <a:gd name="connsiteY348" fmla="*/ 1510873 h 1519391"/>
                <a:gd name="connsiteX349" fmla="*/ 439857 w 1134193"/>
                <a:gd name="connsiteY349" fmla="*/ 1507449 h 1519391"/>
                <a:gd name="connsiteX350" fmla="*/ 437287 w 1134193"/>
                <a:gd name="connsiteY350" fmla="*/ 1504025 h 1519391"/>
                <a:gd name="connsiteX351" fmla="*/ 435577 w 1134193"/>
                <a:gd name="connsiteY351" fmla="*/ 1502313 h 1519391"/>
                <a:gd name="connsiteX352" fmla="*/ 433007 w 1134193"/>
                <a:gd name="connsiteY352" fmla="*/ 1500601 h 1519391"/>
                <a:gd name="connsiteX353" fmla="*/ 427870 w 1134193"/>
                <a:gd name="connsiteY353" fmla="*/ 1498889 h 1519391"/>
                <a:gd name="connsiteX354" fmla="*/ 418457 w 1134193"/>
                <a:gd name="connsiteY354" fmla="*/ 1496321 h 1519391"/>
                <a:gd name="connsiteX355" fmla="*/ 416744 w 1134193"/>
                <a:gd name="connsiteY355" fmla="*/ 1495465 h 1519391"/>
                <a:gd name="connsiteX356" fmla="*/ 412464 w 1134193"/>
                <a:gd name="connsiteY356" fmla="*/ 1494609 h 1519391"/>
                <a:gd name="connsiteX357" fmla="*/ 411607 w 1134193"/>
                <a:gd name="connsiteY357" fmla="*/ 1494609 h 1519391"/>
                <a:gd name="connsiteX358" fmla="*/ 410750 w 1134193"/>
                <a:gd name="connsiteY358" fmla="*/ 1494609 h 1519391"/>
                <a:gd name="connsiteX359" fmla="*/ 405617 w 1134193"/>
                <a:gd name="connsiteY359" fmla="*/ 1496321 h 1519391"/>
                <a:gd name="connsiteX360" fmla="*/ 401337 w 1134193"/>
                <a:gd name="connsiteY360" fmla="*/ 1497176 h 1519391"/>
                <a:gd name="connsiteX361" fmla="*/ 397910 w 1134193"/>
                <a:gd name="connsiteY361" fmla="*/ 1497176 h 1519391"/>
                <a:gd name="connsiteX362" fmla="*/ 393630 w 1134193"/>
                <a:gd name="connsiteY362" fmla="*/ 1496321 h 1519391"/>
                <a:gd name="connsiteX363" fmla="*/ 391921 w 1134193"/>
                <a:gd name="connsiteY363" fmla="*/ 1494609 h 1519391"/>
                <a:gd name="connsiteX364" fmla="*/ 378224 w 1134193"/>
                <a:gd name="connsiteY364" fmla="*/ 1474065 h 1519391"/>
                <a:gd name="connsiteX365" fmla="*/ 372230 w 1134193"/>
                <a:gd name="connsiteY365" fmla="*/ 1460369 h 1519391"/>
                <a:gd name="connsiteX366" fmla="*/ 372230 w 1134193"/>
                <a:gd name="connsiteY366" fmla="*/ 1457801 h 1519391"/>
                <a:gd name="connsiteX367" fmla="*/ 372230 w 1134193"/>
                <a:gd name="connsiteY367" fmla="*/ 1453521 h 1519391"/>
                <a:gd name="connsiteX368" fmla="*/ 372230 w 1134193"/>
                <a:gd name="connsiteY368" fmla="*/ 1451809 h 1519391"/>
                <a:gd name="connsiteX369" fmla="*/ 368807 w 1134193"/>
                <a:gd name="connsiteY369" fmla="*/ 1444105 h 1519391"/>
                <a:gd name="connsiteX370" fmla="*/ 367950 w 1134193"/>
                <a:gd name="connsiteY370" fmla="*/ 1443249 h 1519391"/>
                <a:gd name="connsiteX371" fmla="*/ 346550 w 1134193"/>
                <a:gd name="connsiteY371" fmla="*/ 1426985 h 1519391"/>
                <a:gd name="connsiteX372" fmla="*/ 345698 w 1134193"/>
                <a:gd name="connsiteY372" fmla="*/ 1426985 h 1519391"/>
                <a:gd name="connsiteX373" fmla="*/ 344841 w 1134193"/>
                <a:gd name="connsiteY373" fmla="*/ 1409865 h 1519391"/>
                <a:gd name="connsiteX374" fmla="*/ 361961 w 1134193"/>
                <a:gd name="connsiteY374" fmla="*/ 1392745 h 1519391"/>
                <a:gd name="connsiteX375" fmla="*/ 361961 w 1134193"/>
                <a:gd name="connsiteY375" fmla="*/ 1391890 h 1519391"/>
                <a:gd name="connsiteX376" fmla="*/ 361961 w 1134193"/>
                <a:gd name="connsiteY376" fmla="*/ 1391034 h 1519391"/>
                <a:gd name="connsiteX377" fmla="*/ 361961 w 1134193"/>
                <a:gd name="connsiteY377" fmla="*/ 1388465 h 1519391"/>
                <a:gd name="connsiteX378" fmla="*/ 361961 w 1134193"/>
                <a:gd name="connsiteY378" fmla="*/ 1386754 h 1519391"/>
                <a:gd name="connsiteX379" fmla="*/ 361104 w 1134193"/>
                <a:gd name="connsiteY379" fmla="*/ 1385041 h 1519391"/>
                <a:gd name="connsiteX380" fmla="*/ 360247 w 1134193"/>
                <a:gd name="connsiteY380" fmla="*/ 1384185 h 1519391"/>
                <a:gd name="connsiteX381" fmla="*/ 357681 w 1134193"/>
                <a:gd name="connsiteY381" fmla="*/ 1382474 h 1519391"/>
                <a:gd name="connsiteX382" fmla="*/ 355967 w 1134193"/>
                <a:gd name="connsiteY382" fmla="*/ 1381617 h 1519391"/>
                <a:gd name="connsiteX383" fmla="*/ 349978 w 1134193"/>
                <a:gd name="connsiteY383" fmla="*/ 1379050 h 1519391"/>
                <a:gd name="connsiteX384" fmla="*/ 345698 w 1134193"/>
                <a:gd name="connsiteY384" fmla="*/ 1377337 h 1519391"/>
                <a:gd name="connsiteX385" fmla="*/ 342270 w 1134193"/>
                <a:gd name="connsiteY385" fmla="*/ 1376481 h 1519391"/>
                <a:gd name="connsiteX386" fmla="*/ 337990 w 1134193"/>
                <a:gd name="connsiteY386" fmla="*/ 1373914 h 1519391"/>
                <a:gd name="connsiteX387" fmla="*/ 326007 w 1134193"/>
                <a:gd name="connsiteY387" fmla="*/ 1367066 h 1519391"/>
                <a:gd name="connsiteX388" fmla="*/ 320870 w 1134193"/>
                <a:gd name="connsiteY388" fmla="*/ 1363641 h 1519391"/>
                <a:gd name="connsiteX389" fmla="*/ 320018 w 1134193"/>
                <a:gd name="connsiteY389" fmla="*/ 1362786 h 1519391"/>
                <a:gd name="connsiteX390" fmla="*/ 319161 w 1134193"/>
                <a:gd name="connsiteY390" fmla="*/ 1361074 h 1519391"/>
                <a:gd name="connsiteX391" fmla="*/ 317447 w 1134193"/>
                <a:gd name="connsiteY391" fmla="*/ 1359361 h 1519391"/>
                <a:gd name="connsiteX392" fmla="*/ 316591 w 1134193"/>
                <a:gd name="connsiteY392" fmla="*/ 1357650 h 1519391"/>
                <a:gd name="connsiteX393" fmla="*/ 314024 w 1134193"/>
                <a:gd name="connsiteY393" fmla="*/ 1353370 h 1519391"/>
                <a:gd name="connsiteX394" fmla="*/ 313167 w 1134193"/>
                <a:gd name="connsiteY394" fmla="*/ 1350801 h 1519391"/>
                <a:gd name="connsiteX395" fmla="*/ 313167 w 1134193"/>
                <a:gd name="connsiteY395" fmla="*/ 1347377 h 1519391"/>
                <a:gd name="connsiteX396" fmla="*/ 313167 w 1134193"/>
                <a:gd name="connsiteY396" fmla="*/ 1343954 h 1519391"/>
                <a:gd name="connsiteX397" fmla="*/ 313167 w 1134193"/>
                <a:gd name="connsiteY397" fmla="*/ 1338817 h 1519391"/>
                <a:gd name="connsiteX398" fmla="*/ 313167 w 1134193"/>
                <a:gd name="connsiteY398" fmla="*/ 1337961 h 1519391"/>
                <a:gd name="connsiteX399" fmla="*/ 313167 w 1134193"/>
                <a:gd name="connsiteY399" fmla="*/ 1335394 h 1519391"/>
                <a:gd name="connsiteX400" fmla="*/ 313167 w 1134193"/>
                <a:gd name="connsiteY400" fmla="*/ 1334537 h 1519391"/>
                <a:gd name="connsiteX401" fmla="*/ 311458 w 1134193"/>
                <a:gd name="connsiteY401" fmla="*/ 1328546 h 1519391"/>
                <a:gd name="connsiteX402" fmla="*/ 310601 w 1134193"/>
                <a:gd name="connsiteY402" fmla="*/ 1326834 h 1519391"/>
                <a:gd name="connsiteX403" fmla="*/ 309744 w 1134193"/>
                <a:gd name="connsiteY403" fmla="*/ 1325122 h 1519391"/>
                <a:gd name="connsiteX404" fmla="*/ 305464 w 1134193"/>
                <a:gd name="connsiteY404" fmla="*/ 1319130 h 1519391"/>
                <a:gd name="connsiteX405" fmla="*/ 303751 w 1134193"/>
                <a:gd name="connsiteY405" fmla="*/ 1317417 h 1519391"/>
                <a:gd name="connsiteX406" fmla="*/ 300327 w 1134193"/>
                <a:gd name="connsiteY406" fmla="*/ 1314850 h 1519391"/>
                <a:gd name="connsiteX407" fmla="*/ 295191 w 1134193"/>
                <a:gd name="connsiteY407" fmla="*/ 1311426 h 1519391"/>
                <a:gd name="connsiteX408" fmla="*/ 292624 w 1134193"/>
                <a:gd name="connsiteY408" fmla="*/ 1309714 h 1519391"/>
                <a:gd name="connsiteX409" fmla="*/ 290058 w 1134193"/>
                <a:gd name="connsiteY409" fmla="*/ 1309714 h 1519391"/>
                <a:gd name="connsiteX410" fmla="*/ 287488 w 1134193"/>
                <a:gd name="connsiteY410" fmla="*/ 1309714 h 1519391"/>
                <a:gd name="connsiteX411" fmla="*/ 281498 w 1134193"/>
                <a:gd name="connsiteY411" fmla="*/ 1310570 h 1519391"/>
                <a:gd name="connsiteX412" fmla="*/ 278928 w 1134193"/>
                <a:gd name="connsiteY412" fmla="*/ 1310570 h 1519391"/>
                <a:gd name="connsiteX413" fmla="*/ 276361 w 1134193"/>
                <a:gd name="connsiteY413" fmla="*/ 1310570 h 1519391"/>
                <a:gd name="connsiteX414" fmla="*/ 272938 w 1134193"/>
                <a:gd name="connsiteY414" fmla="*/ 1309714 h 1519391"/>
                <a:gd name="connsiteX415" fmla="*/ 270368 w 1134193"/>
                <a:gd name="connsiteY415" fmla="*/ 1308857 h 1519391"/>
                <a:gd name="connsiteX416" fmla="*/ 269511 w 1134193"/>
                <a:gd name="connsiteY416" fmla="*/ 1308002 h 1519391"/>
                <a:gd name="connsiteX417" fmla="*/ 268658 w 1134193"/>
                <a:gd name="connsiteY417" fmla="*/ 1306290 h 1519391"/>
                <a:gd name="connsiteX418" fmla="*/ 268658 w 1134193"/>
                <a:gd name="connsiteY418" fmla="*/ 1304577 h 1519391"/>
                <a:gd name="connsiteX419" fmla="*/ 268658 w 1134193"/>
                <a:gd name="connsiteY419" fmla="*/ 1302010 h 1519391"/>
                <a:gd name="connsiteX420" fmla="*/ 270368 w 1134193"/>
                <a:gd name="connsiteY420" fmla="*/ 1296874 h 1519391"/>
                <a:gd name="connsiteX421" fmla="*/ 270368 w 1134193"/>
                <a:gd name="connsiteY421" fmla="*/ 1296017 h 1519391"/>
                <a:gd name="connsiteX422" fmla="*/ 271224 w 1134193"/>
                <a:gd name="connsiteY422" fmla="*/ 1294306 h 1519391"/>
                <a:gd name="connsiteX423" fmla="*/ 281498 w 1134193"/>
                <a:gd name="connsiteY423" fmla="*/ 1284034 h 1519391"/>
                <a:gd name="connsiteX424" fmla="*/ 291767 w 1134193"/>
                <a:gd name="connsiteY424" fmla="*/ 1275474 h 1519391"/>
                <a:gd name="connsiteX425" fmla="*/ 292624 w 1134193"/>
                <a:gd name="connsiteY425" fmla="*/ 1274618 h 1519391"/>
                <a:gd name="connsiteX426" fmla="*/ 295191 w 1134193"/>
                <a:gd name="connsiteY426" fmla="*/ 1272050 h 1519391"/>
                <a:gd name="connsiteX427" fmla="*/ 297761 w 1134193"/>
                <a:gd name="connsiteY427" fmla="*/ 1269482 h 1519391"/>
                <a:gd name="connsiteX428" fmla="*/ 298618 w 1134193"/>
                <a:gd name="connsiteY428" fmla="*/ 1267770 h 1519391"/>
                <a:gd name="connsiteX429" fmla="*/ 298618 w 1134193"/>
                <a:gd name="connsiteY429" fmla="*/ 1266914 h 1519391"/>
                <a:gd name="connsiteX430" fmla="*/ 298618 w 1134193"/>
                <a:gd name="connsiteY430" fmla="*/ 1260922 h 1519391"/>
                <a:gd name="connsiteX431" fmla="*/ 298618 w 1134193"/>
                <a:gd name="connsiteY431" fmla="*/ 1260066 h 1519391"/>
                <a:gd name="connsiteX432" fmla="*/ 298618 w 1134193"/>
                <a:gd name="connsiteY432" fmla="*/ 1259210 h 1519391"/>
                <a:gd name="connsiteX433" fmla="*/ 297761 w 1134193"/>
                <a:gd name="connsiteY433" fmla="*/ 1258355 h 1519391"/>
                <a:gd name="connsiteX434" fmla="*/ 296904 w 1134193"/>
                <a:gd name="connsiteY434" fmla="*/ 1257498 h 1519391"/>
                <a:gd name="connsiteX435" fmla="*/ 296904 w 1134193"/>
                <a:gd name="connsiteY435" fmla="*/ 1256642 h 1519391"/>
                <a:gd name="connsiteX436" fmla="*/ 296904 w 1134193"/>
                <a:gd name="connsiteY436" fmla="*/ 1254075 h 1519391"/>
                <a:gd name="connsiteX437" fmla="*/ 303751 w 1134193"/>
                <a:gd name="connsiteY437" fmla="*/ 1230106 h 1519391"/>
                <a:gd name="connsiteX438" fmla="*/ 304607 w 1134193"/>
                <a:gd name="connsiteY438" fmla="*/ 1226682 h 1519391"/>
                <a:gd name="connsiteX439" fmla="*/ 306321 w 1134193"/>
                <a:gd name="connsiteY439" fmla="*/ 1223258 h 1519391"/>
                <a:gd name="connsiteX440" fmla="*/ 311458 w 1134193"/>
                <a:gd name="connsiteY440" fmla="*/ 1212986 h 1519391"/>
                <a:gd name="connsiteX441" fmla="*/ 312311 w 1134193"/>
                <a:gd name="connsiteY441" fmla="*/ 1212131 h 1519391"/>
                <a:gd name="connsiteX442" fmla="*/ 314024 w 1134193"/>
                <a:gd name="connsiteY442" fmla="*/ 1210418 h 1519391"/>
                <a:gd name="connsiteX443" fmla="*/ 317447 w 1134193"/>
                <a:gd name="connsiteY443" fmla="*/ 1206995 h 1519391"/>
                <a:gd name="connsiteX444" fmla="*/ 319161 w 1134193"/>
                <a:gd name="connsiteY444" fmla="*/ 1205282 h 1519391"/>
                <a:gd name="connsiteX445" fmla="*/ 320018 w 1134193"/>
                <a:gd name="connsiteY445" fmla="*/ 1204426 h 1519391"/>
                <a:gd name="connsiteX446" fmla="*/ 326007 w 1134193"/>
                <a:gd name="connsiteY446" fmla="*/ 1201858 h 1519391"/>
                <a:gd name="connsiteX447" fmla="*/ 332001 w 1134193"/>
                <a:gd name="connsiteY447" fmla="*/ 1199291 h 1519391"/>
                <a:gd name="connsiteX448" fmla="*/ 334567 w 1134193"/>
                <a:gd name="connsiteY448" fmla="*/ 1198435 h 1519391"/>
                <a:gd name="connsiteX449" fmla="*/ 368807 w 1134193"/>
                <a:gd name="connsiteY449" fmla="*/ 1195011 h 1519391"/>
                <a:gd name="connsiteX450" fmla="*/ 364527 w 1134193"/>
                <a:gd name="connsiteY450" fmla="*/ 1180458 h 1519391"/>
                <a:gd name="connsiteX451" fmla="*/ 368807 w 1134193"/>
                <a:gd name="connsiteY451" fmla="*/ 1163338 h 1519391"/>
                <a:gd name="connsiteX452" fmla="*/ 371378 w 1134193"/>
                <a:gd name="connsiteY452" fmla="*/ 1147075 h 1519391"/>
                <a:gd name="connsiteX453" fmla="*/ 371378 w 1134193"/>
                <a:gd name="connsiteY453" fmla="*/ 1135091 h 1519391"/>
                <a:gd name="connsiteX454" fmla="*/ 371378 w 1134193"/>
                <a:gd name="connsiteY454" fmla="*/ 1130811 h 1519391"/>
                <a:gd name="connsiteX455" fmla="*/ 371378 w 1134193"/>
                <a:gd name="connsiteY455" fmla="*/ 1129098 h 1519391"/>
                <a:gd name="connsiteX456" fmla="*/ 370521 w 1134193"/>
                <a:gd name="connsiteY456" fmla="*/ 1127387 h 1519391"/>
                <a:gd name="connsiteX457" fmla="*/ 370521 w 1134193"/>
                <a:gd name="connsiteY457" fmla="*/ 1126531 h 1519391"/>
                <a:gd name="connsiteX458" fmla="*/ 355967 w 1134193"/>
                <a:gd name="connsiteY458" fmla="*/ 1116258 h 1519391"/>
                <a:gd name="connsiteX459" fmla="*/ 355110 w 1134193"/>
                <a:gd name="connsiteY459" fmla="*/ 1116258 h 1519391"/>
                <a:gd name="connsiteX460" fmla="*/ 353401 w 1134193"/>
                <a:gd name="connsiteY460" fmla="*/ 1115403 h 1519391"/>
                <a:gd name="connsiteX461" fmla="*/ 352544 w 1134193"/>
                <a:gd name="connsiteY461" fmla="*/ 1115403 h 1519391"/>
                <a:gd name="connsiteX462" fmla="*/ 351687 w 1134193"/>
                <a:gd name="connsiteY462" fmla="*/ 1115403 h 1519391"/>
                <a:gd name="connsiteX463" fmla="*/ 330287 w 1134193"/>
                <a:gd name="connsiteY463" fmla="*/ 1118827 h 1519391"/>
                <a:gd name="connsiteX464" fmla="*/ 328578 w 1134193"/>
                <a:gd name="connsiteY464" fmla="*/ 1119683 h 1519391"/>
                <a:gd name="connsiteX465" fmla="*/ 327721 w 1134193"/>
                <a:gd name="connsiteY465" fmla="*/ 1120538 h 1519391"/>
                <a:gd name="connsiteX466" fmla="*/ 326864 w 1134193"/>
                <a:gd name="connsiteY466" fmla="*/ 1122251 h 1519391"/>
                <a:gd name="connsiteX467" fmla="*/ 326864 w 1134193"/>
                <a:gd name="connsiteY467" fmla="*/ 1123107 h 1519391"/>
                <a:gd name="connsiteX468" fmla="*/ 324298 w 1134193"/>
                <a:gd name="connsiteY468" fmla="*/ 1123963 h 1519391"/>
                <a:gd name="connsiteX469" fmla="*/ 315738 w 1134193"/>
                <a:gd name="connsiteY469" fmla="*/ 1125675 h 1519391"/>
                <a:gd name="connsiteX470" fmla="*/ 308887 w 1134193"/>
                <a:gd name="connsiteY470" fmla="*/ 1126531 h 1519391"/>
                <a:gd name="connsiteX471" fmla="*/ 302898 w 1134193"/>
                <a:gd name="connsiteY471" fmla="*/ 1129098 h 1519391"/>
                <a:gd name="connsiteX472" fmla="*/ 302041 w 1134193"/>
                <a:gd name="connsiteY472" fmla="*/ 1129955 h 1519391"/>
                <a:gd name="connsiteX473" fmla="*/ 296047 w 1134193"/>
                <a:gd name="connsiteY473" fmla="*/ 1135947 h 1519391"/>
                <a:gd name="connsiteX474" fmla="*/ 286631 w 1134193"/>
                <a:gd name="connsiteY474" fmla="*/ 1141083 h 1519391"/>
                <a:gd name="connsiteX475" fmla="*/ 279784 w 1134193"/>
                <a:gd name="connsiteY475" fmla="*/ 1131667 h 1519391"/>
                <a:gd name="connsiteX476" fmla="*/ 263521 w 1134193"/>
                <a:gd name="connsiteY476" fmla="*/ 1110267 h 1519391"/>
                <a:gd name="connsiteX477" fmla="*/ 261808 w 1134193"/>
                <a:gd name="connsiteY477" fmla="*/ 1108555 h 1519391"/>
                <a:gd name="connsiteX478" fmla="*/ 253248 w 1134193"/>
                <a:gd name="connsiteY478" fmla="*/ 1100851 h 1519391"/>
                <a:gd name="connsiteX479" fmla="*/ 242978 w 1134193"/>
                <a:gd name="connsiteY479" fmla="*/ 1086299 h 1519391"/>
                <a:gd name="connsiteX480" fmla="*/ 235271 w 1134193"/>
                <a:gd name="connsiteY480" fmla="*/ 1074316 h 1519391"/>
                <a:gd name="connsiteX481" fmla="*/ 222431 w 1134193"/>
                <a:gd name="connsiteY481" fmla="*/ 1058051 h 1519391"/>
                <a:gd name="connsiteX482" fmla="*/ 221578 w 1134193"/>
                <a:gd name="connsiteY482" fmla="*/ 1058051 h 1519391"/>
                <a:gd name="connsiteX483" fmla="*/ 217298 w 1134193"/>
                <a:gd name="connsiteY483" fmla="*/ 1058051 h 1519391"/>
                <a:gd name="connsiteX484" fmla="*/ 216442 w 1134193"/>
                <a:gd name="connsiteY484" fmla="*/ 1058051 h 1519391"/>
                <a:gd name="connsiteX485" fmla="*/ 215585 w 1134193"/>
                <a:gd name="connsiteY485" fmla="*/ 1058051 h 1519391"/>
                <a:gd name="connsiteX486" fmla="*/ 215585 w 1134193"/>
                <a:gd name="connsiteY486" fmla="*/ 1058907 h 1519391"/>
                <a:gd name="connsiteX487" fmla="*/ 214728 w 1134193"/>
                <a:gd name="connsiteY487" fmla="*/ 1058907 h 1519391"/>
                <a:gd name="connsiteX488" fmla="*/ 213018 w 1134193"/>
                <a:gd name="connsiteY488" fmla="*/ 1058907 h 1519391"/>
                <a:gd name="connsiteX489" fmla="*/ 212162 w 1134193"/>
                <a:gd name="connsiteY489" fmla="*/ 1058051 h 1519391"/>
                <a:gd name="connsiteX490" fmla="*/ 211305 w 1134193"/>
                <a:gd name="connsiteY490" fmla="*/ 1057196 h 1519391"/>
                <a:gd name="connsiteX491" fmla="*/ 203602 w 1134193"/>
                <a:gd name="connsiteY491" fmla="*/ 1042643 h 1519391"/>
                <a:gd name="connsiteX492" fmla="*/ 206168 w 1134193"/>
                <a:gd name="connsiteY492" fmla="*/ 1034939 h 1519391"/>
                <a:gd name="connsiteX493" fmla="*/ 208738 w 1134193"/>
                <a:gd name="connsiteY493" fmla="*/ 1033227 h 1519391"/>
                <a:gd name="connsiteX494" fmla="*/ 210448 w 1134193"/>
                <a:gd name="connsiteY494" fmla="*/ 1031516 h 1519391"/>
                <a:gd name="connsiteX495" fmla="*/ 211305 w 1134193"/>
                <a:gd name="connsiteY495" fmla="*/ 1029803 h 1519391"/>
                <a:gd name="connsiteX496" fmla="*/ 211305 w 1134193"/>
                <a:gd name="connsiteY496" fmla="*/ 1028947 h 1519391"/>
                <a:gd name="connsiteX497" fmla="*/ 211305 w 1134193"/>
                <a:gd name="connsiteY497" fmla="*/ 1026379 h 1519391"/>
                <a:gd name="connsiteX498" fmla="*/ 211305 w 1134193"/>
                <a:gd name="connsiteY498" fmla="*/ 1025523 h 1519391"/>
                <a:gd name="connsiteX499" fmla="*/ 210448 w 1134193"/>
                <a:gd name="connsiteY499" fmla="*/ 1020387 h 1519391"/>
                <a:gd name="connsiteX500" fmla="*/ 209591 w 1134193"/>
                <a:gd name="connsiteY500" fmla="*/ 1017819 h 1519391"/>
                <a:gd name="connsiteX501" fmla="*/ 207025 w 1134193"/>
                <a:gd name="connsiteY501" fmla="*/ 1015252 h 1519391"/>
                <a:gd name="connsiteX502" fmla="*/ 203602 w 1134193"/>
                <a:gd name="connsiteY502" fmla="*/ 1013539 h 1519391"/>
                <a:gd name="connsiteX503" fmla="*/ 194185 w 1134193"/>
                <a:gd name="connsiteY503" fmla="*/ 1011827 h 1519391"/>
                <a:gd name="connsiteX504" fmla="*/ 192471 w 1134193"/>
                <a:gd name="connsiteY504" fmla="*/ 1011827 h 1519391"/>
                <a:gd name="connsiteX505" fmla="*/ 190762 w 1134193"/>
                <a:gd name="connsiteY505" fmla="*/ 1012683 h 1519391"/>
                <a:gd name="connsiteX506" fmla="*/ 187339 w 1134193"/>
                <a:gd name="connsiteY506" fmla="*/ 1015252 h 1519391"/>
                <a:gd name="connsiteX507" fmla="*/ 168505 w 1134193"/>
                <a:gd name="connsiteY507" fmla="*/ 1003268 h 1519391"/>
                <a:gd name="connsiteX508" fmla="*/ 167648 w 1134193"/>
                <a:gd name="connsiteY508" fmla="*/ 1001556 h 1519391"/>
                <a:gd name="connsiteX509" fmla="*/ 166791 w 1134193"/>
                <a:gd name="connsiteY509" fmla="*/ 999843 h 1519391"/>
                <a:gd name="connsiteX510" fmla="*/ 166791 w 1134193"/>
                <a:gd name="connsiteY510" fmla="*/ 998988 h 1519391"/>
                <a:gd name="connsiteX511" fmla="*/ 167648 w 1134193"/>
                <a:gd name="connsiteY511" fmla="*/ 996419 h 1519391"/>
                <a:gd name="connsiteX512" fmla="*/ 169362 w 1134193"/>
                <a:gd name="connsiteY512" fmla="*/ 993852 h 1519391"/>
                <a:gd name="connsiteX513" fmla="*/ 174499 w 1134193"/>
                <a:gd name="connsiteY513" fmla="*/ 991283 h 1519391"/>
                <a:gd name="connsiteX514" fmla="*/ 176208 w 1134193"/>
                <a:gd name="connsiteY514" fmla="*/ 991283 h 1519391"/>
                <a:gd name="connsiteX515" fmla="*/ 187339 w 1134193"/>
                <a:gd name="connsiteY515" fmla="*/ 987003 h 1519391"/>
                <a:gd name="connsiteX516" fmla="*/ 203602 w 1134193"/>
                <a:gd name="connsiteY516" fmla="*/ 969028 h 1519391"/>
                <a:gd name="connsiteX517" fmla="*/ 205311 w 1134193"/>
                <a:gd name="connsiteY517" fmla="*/ 965604 h 1519391"/>
                <a:gd name="connsiteX518" fmla="*/ 207882 w 1134193"/>
                <a:gd name="connsiteY518" fmla="*/ 951052 h 1519391"/>
                <a:gd name="connsiteX519" fmla="*/ 207025 w 1134193"/>
                <a:gd name="connsiteY519" fmla="*/ 947628 h 1519391"/>
                <a:gd name="connsiteX520" fmla="*/ 205311 w 1134193"/>
                <a:gd name="connsiteY520" fmla="*/ 942492 h 1519391"/>
                <a:gd name="connsiteX521" fmla="*/ 204458 w 1134193"/>
                <a:gd name="connsiteY521" fmla="*/ 939068 h 1519391"/>
                <a:gd name="connsiteX522" fmla="*/ 204458 w 1134193"/>
                <a:gd name="connsiteY522" fmla="*/ 938212 h 1519391"/>
                <a:gd name="connsiteX523" fmla="*/ 207025 w 1134193"/>
                <a:gd name="connsiteY523" fmla="*/ 915100 h 1519391"/>
                <a:gd name="connsiteX524" fmla="*/ 207025 w 1134193"/>
                <a:gd name="connsiteY524" fmla="*/ 914244 h 1519391"/>
                <a:gd name="connsiteX525" fmla="*/ 207025 w 1134193"/>
                <a:gd name="connsiteY525" fmla="*/ 913388 h 1519391"/>
                <a:gd name="connsiteX526" fmla="*/ 211305 w 1134193"/>
                <a:gd name="connsiteY526" fmla="*/ 896268 h 1519391"/>
                <a:gd name="connsiteX527" fmla="*/ 212162 w 1134193"/>
                <a:gd name="connsiteY527" fmla="*/ 894557 h 1519391"/>
                <a:gd name="connsiteX528" fmla="*/ 219865 w 1134193"/>
                <a:gd name="connsiteY528" fmla="*/ 870588 h 1519391"/>
                <a:gd name="connsiteX529" fmla="*/ 225858 w 1134193"/>
                <a:gd name="connsiteY529" fmla="*/ 850044 h 1519391"/>
                <a:gd name="connsiteX530" fmla="*/ 225858 w 1134193"/>
                <a:gd name="connsiteY530" fmla="*/ 845764 h 1519391"/>
                <a:gd name="connsiteX531" fmla="*/ 225858 w 1134193"/>
                <a:gd name="connsiteY531" fmla="*/ 844908 h 1519391"/>
                <a:gd name="connsiteX532" fmla="*/ 225002 w 1134193"/>
                <a:gd name="connsiteY532" fmla="*/ 843197 h 1519391"/>
                <a:gd name="connsiteX533" fmla="*/ 224145 w 1134193"/>
                <a:gd name="connsiteY533" fmla="*/ 840628 h 1519391"/>
                <a:gd name="connsiteX534" fmla="*/ 224145 w 1134193"/>
                <a:gd name="connsiteY534" fmla="*/ 839773 h 1519391"/>
                <a:gd name="connsiteX535" fmla="*/ 223288 w 1134193"/>
                <a:gd name="connsiteY535" fmla="*/ 838060 h 1519391"/>
                <a:gd name="connsiteX536" fmla="*/ 219865 w 1134193"/>
                <a:gd name="connsiteY536" fmla="*/ 834637 h 1519391"/>
                <a:gd name="connsiteX537" fmla="*/ 219008 w 1134193"/>
                <a:gd name="connsiteY537" fmla="*/ 832924 h 1519391"/>
                <a:gd name="connsiteX538" fmla="*/ 218151 w 1134193"/>
                <a:gd name="connsiteY538" fmla="*/ 831213 h 1519391"/>
                <a:gd name="connsiteX539" fmla="*/ 216442 w 1134193"/>
                <a:gd name="connsiteY539" fmla="*/ 820940 h 1519391"/>
                <a:gd name="connsiteX540" fmla="*/ 216442 w 1134193"/>
                <a:gd name="connsiteY540" fmla="*/ 808100 h 1519391"/>
                <a:gd name="connsiteX541" fmla="*/ 216442 w 1134193"/>
                <a:gd name="connsiteY541" fmla="*/ 803820 h 1519391"/>
                <a:gd name="connsiteX542" fmla="*/ 216442 w 1134193"/>
                <a:gd name="connsiteY542" fmla="*/ 801253 h 1519391"/>
                <a:gd name="connsiteX543" fmla="*/ 217298 w 1134193"/>
                <a:gd name="connsiteY543" fmla="*/ 796117 h 1519391"/>
                <a:gd name="connsiteX544" fmla="*/ 218151 w 1134193"/>
                <a:gd name="connsiteY544" fmla="*/ 782420 h 1519391"/>
                <a:gd name="connsiteX545" fmla="*/ 218151 w 1134193"/>
                <a:gd name="connsiteY545" fmla="*/ 781565 h 1519391"/>
                <a:gd name="connsiteX546" fmla="*/ 213018 w 1134193"/>
                <a:gd name="connsiteY546" fmla="*/ 769580 h 1519391"/>
                <a:gd name="connsiteX547" fmla="*/ 211305 w 1134193"/>
                <a:gd name="connsiteY547" fmla="*/ 767013 h 1519391"/>
                <a:gd name="connsiteX548" fmla="*/ 209591 w 1134193"/>
                <a:gd name="connsiteY548" fmla="*/ 751605 h 1519391"/>
                <a:gd name="connsiteX549" fmla="*/ 209591 w 1134193"/>
                <a:gd name="connsiteY549" fmla="*/ 750749 h 1519391"/>
                <a:gd name="connsiteX550" fmla="*/ 209591 w 1134193"/>
                <a:gd name="connsiteY550" fmla="*/ 744757 h 1519391"/>
                <a:gd name="connsiteX551" fmla="*/ 207882 w 1134193"/>
                <a:gd name="connsiteY551" fmla="*/ 736197 h 1519391"/>
                <a:gd name="connsiteX552" fmla="*/ 206168 w 1134193"/>
                <a:gd name="connsiteY552" fmla="*/ 731917 h 1519391"/>
                <a:gd name="connsiteX553" fmla="*/ 205311 w 1134193"/>
                <a:gd name="connsiteY553" fmla="*/ 730205 h 1519391"/>
                <a:gd name="connsiteX554" fmla="*/ 202745 w 1134193"/>
                <a:gd name="connsiteY554" fmla="*/ 726781 h 1519391"/>
                <a:gd name="connsiteX555" fmla="*/ 198465 w 1134193"/>
                <a:gd name="connsiteY555" fmla="*/ 721645 h 1519391"/>
                <a:gd name="connsiteX556" fmla="*/ 195899 w 1134193"/>
                <a:gd name="connsiteY556" fmla="*/ 719077 h 1519391"/>
                <a:gd name="connsiteX557" fmla="*/ 195042 w 1134193"/>
                <a:gd name="connsiteY557" fmla="*/ 718221 h 1519391"/>
                <a:gd name="connsiteX558" fmla="*/ 162511 w 1134193"/>
                <a:gd name="connsiteY558" fmla="*/ 703669 h 1519391"/>
                <a:gd name="connsiteX559" fmla="*/ 159945 w 1134193"/>
                <a:gd name="connsiteY559" fmla="*/ 703669 h 1519391"/>
                <a:gd name="connsiteX560" fmla="*/ 159088 w 1134193"/>
                <a:gd name="connsiteY560" fmla="*/ 703669 h 1519391"/>
                <a:gd name="connsiteX561" fmla="*/ 157379 w 1134193"/>
                <a:gd name="connsiteY561" fmla="*/ 704525 h 1519391"/>
                <a:gd name="connsiteX562" fmla="*/ 152242 w 1134193"/>
                <a:gd name="connsiteY562" fmla="*/ 704525 h 1519391"/>
                <a:gd name="connsiteX563" fmla="*/ 149671 w 1134193"/>
                <a:gd name="connsiteY563" fmla="*/ 704525 h 1519391"/>
                <a:gd name="connsiteX564" fmla="*/ 147105 w 1134193"/>
                <a:gd name="connsiteY564" fmla="*/ 703669 h 1519391"/>
                <a:gd name="connsiteX565" fmla="*/ 145391 w 1134193"/>
                <a:gd name="connsiteY565" fmla="*/ 702813 h 1519391"/>
                <a:gd name="connsiteX566" fmla="*/ 144539 w 1134193"/>
                <a:gd name="connsiteY566" fmla="*/ 701958 h 1519391"/>
                <a:gd name="connsiteX567" fmla="*/ 143682 w 1134193"/>
                <a:gd name="connsiteY567" fmla="*/ 700245 h 1519391"/>
                <a:gd name="connsiteX568" fmla="*/ 143682 w 1134193"/>
                <a:gd name="connsiteY568" fmla="*/ 699389 h 1519391"/>
                <a:gd name="connsiteX569" fmla="*/ 142825 w 1134193"/>
                <a:gd name="connsiteY569" fmla="*/ 694253 h 1519391"/>
                <a:gd name="connsiteX570" fmla="*/ 142825 w 1134193"/>
                <a:gd name="connsiteY570" fmla="*/ 690829 h 1519391"/>
                <a:gd name="connsiteX571" fmla="*/ 142825 w 1134193"/>
                <a:gd name="connsiteY571" fmla="*/ 689118 h 1519391"/>
                <a:gd name="connsiteX572" fmla="*/ 141111 w 1134193"/>
                <a:gd name="connsiteY572" fmla="*/ 685693 h 1519391"/>
                <a:gd name="connsiteX573" fmla="*/ 140259 w 1134193"/>
                <a:gd name="connsiteY573" fmla="*/ 683981 h 1519391"/>
                <a:gd name="connsiteX574" fmla="*/ 138545 w 1134193"/>
                <a:gd name="connsiteY574" fmla="*/ 682269 h 1519391"/>
                <a:gd name="connsiteX575" fmla="*/ 137688 w 1134193"/>
                <a:gd name="connsiteY575" fmla="*/ 681413 h 1519391"/>
                <a:gd name="connsiteX576" fmla="*/ 136832 w 1134193"/>
                <a:gd name="connsiteY576" fmla="*/ 681413 h 1519391"/>
                <a:gd name="connsiteX577" fmla="*/ 134265 w 1134193"/>
                <a:gd name="connsiteY577" fmla="*/ 680558 h 1519391"/>
                <a:gd name="connsiteX578" fmla="*/ 133408 w 1134193"/>
                <a:gd name="connsiteY578" fmla="*/ 680558 h 1519391"/>
                <a:gd name="connsiteX579" fmla="*/ 125705 w 1134193"/>
                <a:gd name="connsiteY579" fmla="*/ 678845 h 1519391"/>
                <a:gd name="connsiteX580" fmla="*/ 119712 w 1134193"/>
                <a:gd name="connsiteY580" fmla="*/ 677989 h 1519391"/>
                <a:gd name="connsiteX581" fmla="*/ 118859 w 1134193"/>
                <a:gd name="connsiteY581" fmla="*/ 677989 h 1519391"/>
                <a:gd name="connsiteX582" fmla="*/ 117145 w 1134193"/>
                <a:gd name="connsiteY582" fmla="*/ 678845 h 1519391"/>
                <a:gd name="connsiteX583" fmla="*/ 116288 w 1134193"/>
                <a:gd name="connsiteY583" fmla="*/ 679701 h 1519391"/>
                <a:gd name="connsiteX584" fmla="*/ 114579 w 1134193"/>
                <a:gd name="connsiteY584" fmla="*/ 681413 h 1519391"/>
                <a:gd name="connsiteX585" fmla="*/ 113722 w 1134193"/>
                <a:gd name="connsiteY585" fmla="*/ 683125 h 1519391"/>
                <a:gd name="connsiteX586" fmla="*/ 112865 w 1134193"/>
                <a:gd name="connsiteY586" fmla="*/ 683981 h 1519391"/>
                <a:gd name="connsiteX587" fmla="*/ 112008 w 1134193"/>
                <a:gd name="connsiteY587" fmla="*/ 684838 h 1519391"/>
                <a:gd name="connsiteX588" fmla="*/ 111152 w 1134193"/>
                <a:gd name="connsiteY588" fmla="*/ 684838 h 1519391"/>
                <a:gd name="connsiteX589" fmla="*/ 108585 w 1134193"/>
                <a:gd name="connsiteY589" fmla="*/ 684838 h 1519391"/>
                <a:gd name="connsiteX590" fmla="*/ 106872 w 1134193"/>
                <a:gd name="connsiteY590" fmla="*/ 684838 h 1519391"/>
                <a:gd name="connsiteX591" fmla="*/ 94889 w 1134193"/>
                <a:gd name="connsiteY591" fmla="*/ 683981 h 1519391"/>
                <a:gd name="connsiteX592" fmla="*/ 93179 w 1134193"/>
                <a:gd name="connsiteY592" fmla="*/ 683125 h 1519391"/>
                <a:gd name="connsiteX593" fmla="*/ 89752 w 1134193"/>
                <a:gd name="connsiteY593" fmla="*/ 681413 h 1519391"/>
                <a:gd name="connsiteX594" fmla="*/ 88042 w 1134193"/>
                <a:gd name="connsiteY594" fmla="*/ 680558 h 1519391"/>
                <a:gd name="connsiteX595" fmla="*/ 76059 w 1134193"/>
                <a:gd name="connsiteY595" fmla="*/ 674565 h 1519391"/>
                <a:gd name="connsiteX596" fmla="*/ 71779 w 1134193"/>
                <a:gd name="connsiteY596" fmla="*/ 671998 h 1519391"/>
                <a:gd name="connsiteX597" fmla="*/ 68352 w 1134193"/>
                <a:gd name="connsiteY597" fmla="*/ 669429 h 1519391"/>
                <a:gd name="connsiteX598" fmla="*/ 64929 w 1134193"/>
                <a:gd name="connsiteY598" fmla="*/ 666861 h 1519391"/>
                <a:gd name="connsiteX599" fmla="*/ 64072 w 1134193"/>
                <a:gd name="connsiteY599" fmla="*/ 666861 h 1519391"/>
                <a:gd name="connsiteX600" fmla="*/ 59792 w 1134193"/>
                <a:gd name="connsiteY600" fmla="*/ 666005 h 1519391"/>
                <a:gd name="connsiteX601" fmla="*/ 56369 w 1134193"/>
                <a:gd name="connsiteY601" fmla="*/ 666005 h 1519391"/>
                <a:gd name="connsiteX602" fmla="*/ 53802 w 1134193"/>
                <a:gd name="connsiteY602" fmla="*/ 666005 h 1519391"/>
                <a:gd name="connsiteX603" fmla="*/ 48666 w 1134193"/>
                <a:gd name="connsiteY603" fmla="*/ 666861 h 1519391"/>
                <a:gd name="connsiteX604" fmla="*/ 46952 w 1134193"/>
                <a:gd name="connsiteY604" fmla="*/ 666861 h 1519391"/>
                <a:gd name="connsiteX605" fmla="*/ 34112 w 1134193"/>
                <a:gd name="connsiteY605" fmla="*/ 671141 h 1519391"/>
                <a:gd name="connsiteX606" fmla="*/ 33259 w 1134193"/>
                <a:gd name="connsiteY606" fmla="*/ 671141 h 1519391"/>
                <a:gd name="connsiteX607" fmla="*/ 7580 w 1134193"/>
                <a:gd name="connsiteY607" fmla="*/ 689973 h 1519391"/>
                <a:gd name="connsiteX608" fmla="*/ 5866 w 1134193"/>
                <a:gd name="connsiteY608" fmla="*/ 691685 h 1519391"/>
                <a:gd name="connsiteX609" fmla="*/ 5009 w 1134193"/>
                <a:gd name="connsiteY609" fmla="*/ 692541 h 1519391"/>
                <a:gd name="connsiteX610" fmla="*/ 3300 w 1134193"/>
                <a:gd name="connsiteY610" fmla="*/ 695109 h 1519391"/>
                <a:gd name="connsiteX611" fmla="*/ 1586 w 1134193"/>
                <a:gd name="connsiteY611" fmla="*/ 697678 h 1519391"/>
                <a:gd name="connsiteX612" fmla="*/ -3551 w 1134193"/>
                <a:gd name="connsiteY612" fmla="*/ 696821 h 1519391"/>
                <a:gd name="connsiteX613" fmla="*/ 65786 w 1134193"/>
                <a:gd name="connsiteY613" fmla="*/ 641181 h 1519391"/>
                <a:gd name="connsiteX614" fmla="*/ 80339 w 1134193"/>
                <a:gd name="connsiteY614" fmla="*/ 629198 h 1519391"/>
                <a:gd name="connsiteX615" fmla="*/ 112008 w 1134193"/>
                <a:gd name="connsiteY615" fmla="*/ 603518 h 1519391"/>
                <a:gd name="connsiteX616" fmla="*/ 147105 w 1134193"/>
                <a:gd name="connsiteY616" fmla="*/ 575270 h 1519391"/>
                <a:gd name="connsiteX617" fmla="*/ 149671 w 1134193"/>
                <a:gd name="connsiteY617" fmla="*/ 572701 h 1519391"/>
                <a:gd name="connsiteX618" fmla="*/ 159088 w 1134193"/>
                <a:gd name="connsiteY618" fmla="*/ 573558 h 1519391"/>
                <a:gd name="connsiteX619" fmla="*/ 163368 w 1134193"/>
                <a:gd name="connsiteY619" fmla="*/ 574414 h 1519391"/>
                <a:gd name="connsiteX620" fmla="*/ 166791 w 1134193"/>
                <a:gd name="connsiteY620" fmla="*/ 576126 h 1519391"/>
                <a:gd name="connsiteX621" fmla="*/ 167648 w 1134193"/>
                <a:gd name="connsiteY621" fmla="*/ 576126 h 1519391"/>
                <a:gd name="connsiteX622" fmla="*/ 173642 w 1134193"/>
                <a:gd name="connsiteY622" fmla="*/ 576126 h 1519391"/>
                <a:gd name="connsiteX623" fmla="*/ 175351 w 1134193"/>
                <a:gd name="connsiteY623" fmla="*/ 575270 h 1519391"/>
                <a:gd name="connsiteX624" fmla="*/ 186482 w 1134193"/>
                <a:gd name="connsiteY624" fmla="*/ 566710 h 1519391"/>
                <a:gd name="connsiteX625" fmla="*/ 188191 w 1134193"/>
                <a:gd name="connsiteY625" fmla="*/ 564998 h 1519391"/>
                <a:gd name="connsiteX626" fmla="*/ 190762 w 1134193"/>
                <a:gd name="connsiteY626" fmla="*/ 561574 h 1519391"/>
                <a:gd name="connsiteX627" fmla="*/ 191619 w 1134193"/>
                <a:gd name="connsiteY627" fmla="*/ 559862 h 1519391"/>
                <a:gd name="connsiteX628" fmla="*/ 203602 w 1134193"/>
                <a:gd name="connsiteY628" fmla="*/ 542742 h 1519391"/>
                <a:gd name="connsiteX629" fmla="*/ 207025 w 1134193"/>
                <a:gd name="connsiteY629" fmla="*/ 536750 h 1519391"/>
                <a:gd name="connsiteX630" fmla="*/ 207882 w 1134193"/>
                <a:gd name="connsiteY630" fmla="*/ 535039 h 1519391"/>
                <a:gd name="connsiteX631" fmla="*/ 207882 w 1134193"/>
                <a:gd name="connsiteY631" fmla="*/ 532470 h 1519391"/>
                <a:gd name="connsiteX632" fmla="*/ 207882 w 1134193"/>
                <a:gd name="connsiteY632" fmla="*/ 530759 h 1519391"/>
                <a:gd name="connsiteX633" fmla="*/ 208738 w 1134193"/>
                <a:gd name="connsiteY633" fmla="*/ 529902 h 1519391"/>
                <a:gd name="connsiteX634" fmla="*/ 211305 w 1134193"/>
                <a:gd name="connsiteY634" fmla="*/ 527334 h 1519391"/>
                <a:gd name="connsiteX635" fmla="*/ 213871 w 1134193"/>
                <a:gd name="connsiteY635" fmla="*/ 524766 h 1519391"/>
                <a:gd name="connsiteX636" fmla="*/ 217298 w 1134193"/>
                <a:gd name="connsiteY636" fmla="*/ 522199 h 1519391"/>
                <a:gd name="connsiteX637" fmla="*/ 225002 w 1134193"/>
                <a:gd name="connsiteY637" fmla="*/ 517919 h 1519391"/>
                <a:gd name="connsiteX638" fmla="*/ 224145 w 1134193"/>
                <a:gd name="connsiteY638" fmla="*/ 514494 h 1519391"/>
                <a:gd name="connsiteX639" fmla="*/ 225002 w 1134193"/>
                <a:gd name="connsiteY639" fmla="*/ 510214 h 1519391"/>
                <a:gd name="connsiteX640" fmla="*/ 230138 w 1134193"/>
                <a:gd name="connsiteY640" fmla="*/ 488815 h 1519391"/>
                <a:gd name="connsiteX641" fmla="*/ 230138 w 1134193"/>
                <a:gd name="connsiteY641" fmla="*/ 487959 h 1519391"/>
                <a:gd name="connsiteX642" fmla="*/ 230991 w 1134193"/>
                <a:gd name="connsiteY642" fmla="*/ 487102 h 1519391"/>
                <a:gd name="connsiteX643" fmla="*/ 236985 w 1134193"/>
                <a:gd name="connsiteY643" fmla="*/ 484535 h 1519391"/>
                <a:gd name="connsiteX644" fmla="*/ 238698 w 1134193"/>
                <a:gd name="connsiteY644" fmla="*/ 483679 h 1519391"/>
                <a:gd name="connsiteX645" fmla="*/ 241265 w 1134193"/>
                <a:gd name="connsiteY645" fmla="*/ 483679 h 1519391"/>
                <a:gd name="connsiteX646" fmla="*/ 243831 w 1134193"/>
                <a:gd name="connsiteY646" fmla="*/ 482822 h 1519391"/>
                <a:gd name="connsiteX647" fmla="*/ 248111 w 1134193"/>
                <a:gd name="connsiteY647" fmla="*/ 478542 h 1519391"/>
                <a:gd name="connsiteX648" fmla="*/ 266088 w 1134193"/>
                <a:gd name="connsiteY648" fmla="*/ 460566 h 1519391"/>
                <a:gd name="connsiteX649" fmla="*/ 267801 w 1134193"/>
                <a:gd name="connsiteY649" fmla="*/ 458855 h 1519391"/>
                <a:gd name="connsiteX650" fmla="*/ 268658 w 1134193"/>
                <a:gd name="connsiteY650" fmla="*/ 457999 h 1519391"/>
                <a:gd name="connsiteX651" fmla="*/ 269511 w 1134193"/>
                <a:gd name="connsiteY651" fmla="*/ 456286 h 1519391"/>
                <a:gd name="connsiteX652" fmla="*/ 272938 w 1134193"/>
                <a:gd name="connsiteY652" fmla="*/ 446015 h 1519391"/>
                <a:gd name="connsiteX653" fmla="*/ 272938 w 1134193"/>
                <a:gd name="connsiteY653" fmla="*/ 444302 h 1519391"/>
                <a:gd name="connsiteX654" fmla="*/ 275504 w 1134193"/>
                <a:gd name="connsiteY654" fmla="*/ 425471 h 1519391"/>
                <a:gd name="connsiteX655" fmla="*/ 275504 w 1134193"/>
                <a:gd name="connsiteY655" fmla="*/ 424615 h 1519391"/>
                <a:gd name="connsiteX656" fmla="*/ 282351 w 1134193"/>
                <a:gd name="connsiteY656" fmla="*/ 402359 h 1519391"/>
                <a:gd name="connsiteX657" fmla="*/ 290911 w 1134193"/>
                <a:gd name="connsiteY657" fmla="*/ 376679 h 1519391"/>
                <a:gd name="connsiteX658" fmla="*/ 292624 w 1134193"/>
                <a:gd name="connsiteY658" fmla="*/ 374111 h 1519391"/>
                <a:gd name="connsiteX659" fmla="*/ 299471 w 1134193"/>
                <a:gd name="connsiteY659" fmla="*/ 367263 h 1519391"/>
                <a:gd name="connsiteX660" fmla="*/ 299471 w 1134193"/>
                <a:gd name="connsiteY660" fmla="*/ 367263 h 1519391"/>
                <a:gd name="connsiteX661" fmla="*/ 300327 w 1134193"/>
                <a:gd name="connsiteY661" fmla="*/ 367263 h 1519391"/>
                <a:gd name="connsiteX662" fmla="*/ 302898 w 1134193"/>
                <a:gd name="connsiteY662" fmla="*/ 366407 h 1519391"/>
                <a:gd name="connsiteX663" fmla="*/ 312311 w 1134193"/>
                <a:gd name="connsiteY663" fmla="*/ 359559 h 1519391"/>
                <a:gd name="connsiteX664" fmla="*/ 327721 w 1134193"/>
                <a:gd name="connsiteY664" fmla="*/ 341583 h 1519391"/>
                <a:gd name="connsiteX665" fmla="*/ 327721 w 1134193"/>
                <a:gd name="connsiteY665" fmla="*/ 340727 h 1519391"/>
                <a:gd name="connsiteX666" fmla="*/ 333710 w 1134193"/>
                <a:gd name="connsiteY666" fmla="*/ 330455 h 1519391"/>
                <a:gd name="connsiteX667" fmla="*/ 335424 w 1134193"/>
                <a:gd name="connsiteY667" fmla="*/ 327031 h 1519391"/>
                <a:gd name="connsiteX668" fmla="*/ 336281 w 1134193"/>
                <a:gd name="connsiteY668" fmla="*/ 324463 h 1519391"/>
                <a:gd name="connsiteX669" fmla="*/ 340561 w 1134193"/>
                <a:gd name="connsiteY669" fmla="*/ 312480 h 1519391"/>
                <a:gd name="connsiteX670" fmla="*/ 340561 w 1134193"/>
                <a:gd name="connsiteY670" fmla="*/ 308200 h 1519391"/>
                <a:gd name="connsiteX671" fmla="*/ 337990 w 1134193"/>
                <a:gd name="connsiteY671" fmla="*/ 293647 h 1519391"/>
                <a:gd name="connsiteX672" fmla="*/ 346550 w 1134193"/>
                <a:gd name="connsiteY672" fmla="*/ 285087 h 1519391"/>
                <a:gd name="connsiteX673" fmla="*/ 342270 w 1134193"/>
                <a:gd name="connsiteY673" fmla="*/ 279951 h 1519391"/>
                <a:gd name="connsiteX674" fmla="*/ 335424 w 1134193"/>
                <a:gd name="connsiteY674" fmla="*/ 269679 h 1519391"/>
                <a:gd name="connsiteX675" fmla="*/ 335424 w 1134193"/>
                <a:gd name="connsiteY675" fmla="*/ 268824 h 1519391"/>
                <a:gd name="connsiteX676" fmla="*/ 335424 w 1134193"/>
                <a:gd name="connsiteY676" fmla="*/ 267967 h 1519391"/>
                <a:gd name="connsiteX677" fmla="*/ 336281 w 1134193"/>
                <a:gd name="connsiteY677" fmla="*/ 266256 h 1519391"/>
                <a:gd name="connsiteX678" fmla="*/ 338847 w 1134193"/>
                <a:gd name="connsiteY678" fmla="*/ 263687 h 1519391"/>
                <a:gd name="connsiteX679" fmla="*/ 346550 w 1134193"/>
                <a:gd name="connsiteY679" fmla="*/ 256840 h 1519391"/>
                <a:gd name="connsiteX680" fmla="*/ 350830 w 1134193"/>
                <a:gd name="connsiteY680" fmla="*/ 253416 h 1519391"/>
                <a:gd name="connsiteX681" fmla="*/ 364527 w 1134193"/>
                <a:gd name="connsiteY681" fmla="*/ 243144 h 1519391"/>
                <a:gd name="connsiteX682" fmla="*/ 374801 w 1134193"/>
                <a:gd name="connsiteY682" fmla="*/ 236296 h 1519391"/>
                <a:gd name="connsiteX683" fmla="*/ 374801 w 1134193"/>
                <a:gd name="connsiteY683" fmla="*/ 234584 h 1519391"/>
                <a:gd name="connsiteX684" fmla="*/ 374801 w 1134193"/>
                <a:gd name="connsiteY684" fmla="*/ 225168 h 1519391"/>
                <a:gd name="connsiteX685" fmla="*/ 373944 w 1134193"/>
                <a:gd name="connsiteY685" fmla="*/ 222600 h 1519391"/>
                <a:gd name="connsiteX686" fmla="*/ 373087 w 1134193"/>
                <a:gd name="connsiteY686" fmla="*/ 219176 h 1519391"/>
                <a:gd name="connsiteX687" fmla="*/ 378224 w 1134193"/>
                <a:gd name="connsiteY687" fmla="*/ 193496 h 1519391"/>
                <a:gd name="connsiteX688" fmla="*/ 382504 w 1134193"/>
                <a:gd name="connsiteY688" fmla="*/ 190072 h 1519391"/>
                <a:gd name="connsiteX689" fmla="*/ 395344 w 1134193"/>
                <a:gd name="connsiteY689" fmla="*/ 178088 h 1519391"/>
                <a:gd name="connsiteX690" fmla="*/ 396201 w 1134193"/>
                <a:gd name="connsiteY690" fmla="*/ 177232 h 1519391"/>
                <a:gd name="connsiteX691" fmla="*/ 396201 w 1134193"/>
                <a:gd name="connsiteY691" fmla="*/ 176376 h 1519391"/>
                <a:gd name="connsiteX692" fmla="*/ 399624 w 1134193"/>
                <a:gd name="connsiteY692" fmla="*/ 169528 h 1519391"/>
                <a:gd name="connsiteX693" fmla="*/ 409041 w 1134193"/>
                <a:gd name="connsiteY693" fmla="*/ 139568 h 1519391"/>
                <a:gd name="connsiteX694" fmla="*/ 409041 w 1134193"/>
                <a:gd name="connsiteY694" fmla="*/ 137000 h 1519391"/>
                <a:gd name="connsiteX695" fmla="*/ 409897 w 1134193"/>
                <a:gd name="connsiteY695" fmla="*/ 122448 h 1519391"/>
                <a:gd name="connsiteX696" fmla="*/ 409897 w 1134193"/>
                <a:gd name="connsiteY696" fmla="*/ 121592 h 1519391"/>
                <a:gd name="connsiteX697" fmla="*/ 409041 w 1134193"/>
                <a:gd name="connsiteY697" fmla="*/ 119880 h 1519391"/>
                <a:gd name="connsiteX698" fmla="*/ 407327 w 1134193"/>
                <a:gd name="connsiteY698" fmla="*/ 118168 h 1519391"/>
                <a:gd name="connsiteX699" fmla="*/ 405617 w 1134193"/>
                <a:gd name="connsiteY699" fmla="*/ 117312 h 1519391"/>
                <a:gd name="connsiteX700" fmla="*/ 403047 w 1134193"/>
                <a:gd name="connsiteY700" fmla="*/ 116457 h 1519391"/>
                <a:gd name="connsiteX701" fmla="*/ 402190 w 1134193"/>
                <a:gd name="connsiteY701" fmla="*/ 116457 h 1519391"/>
                <a:gd name="connsiteX702" fmla="*/ 399624 w 1134193"/>
                <a:gd name="connsiteY702" fmla="*/ 117312 h 1519391"/>
                <a:gd name="connsiteX703" fmla="*/ 397057 w 1134193"/>
                <a:gd name="connsiteY703" fmla="*/ 119024 h 1519391"/>
                <a:gd name="connsiteX704" fmla="*/ 394487 w 1134193"/>
                <a:gd name="connsiteY704" fmla="*/ 119880 h 1519391"/>
                <a:gd name="connsiteX705" fmla="*/ 392777 w 1134193"/>
                <a:gd name="connsiteY705" fmla="*/ 119880 h 1519391"/>
                <a:gd name="connsiteX706" fmla="*/ 392777 w 1134193"/>
                <a:gd name="connsiteY706" fmla="*/ 119024 h 1519391"/>
                <a:gd name="connsiteX707" fmla="*/ 391064 w 1134193"/>
                <a:gd name="connsiteY707" fmla="*/ 114745 h 1519391"/>
                <a:gd name="connsiteX708" fmla="*/ 391064 w 1134193"/>
                <a:gd name="connsiteY708" fmla="*/ 113032 h 1519391"/>
                <a:gd name="connsiteX709" fmla="*/ 390207 w 1134193"/>
                <a:gd name="connsiteY709" fmla="*/ 108752 h 1519391"/>
                <a:gd name="connsiteX710" fmla="*/ 390207 w 1134193"/>
                <a:gd name="connsiteY710" fmla="*/ 107897 h 1519391"/>
                <a:gd name="connsiteX711" fmla="*/ 390207 w 1134193"/>
                <a:gd name="connsiteY711" fmla="*/ 107040 h 1519391"/>
                <a:gd name="connsiteX712" fmla="*/ 390207 w 1134193"/>
                <a:gd name="connsiteY712" fmla="*/ 107040 h 1519391"/>
                <a:gd name="connsiteX713" fmla="*/ 391064 w 1134193"/>
                <a:gd name="connsiteY713" fmla="*/ 107040 h 1519391"/>
                <a:gd name="connsiteX714" fmla="*/ 398767 w 1134193"/>
                <a:gd name="connsiteY714" fmla="*/ 105328 h 1519391"/>
                <a:gd name="connsiteX715" fmla="*/ 401337 w 1134193"/>
                <a:gd name="connsiteY715" fmla="*/ 106185 h 1519391"/>
                <a:gd name="connsiteX716" fmla="*/ 402190 w 1134193"/>
                <a:gd name="connsiteY716" fmla="*/ 106185 h 1519391"/>
                <a:gd name="connsiteX717" fmla="*/ 403047 w 1134193"/>
                <a:gd name="connsiteY717" fmla="*/ 106185 h 1519391"/>
                <a:gd name="connsiteX718" fmla="*/ 403904 w 1134193"/>
                <a:gd name="connsiteY718" fmla="*/ 106185 h 1519391"/>
                <a:gd name="connsiteX719" fmla="*/ 408184 w 1134193"/>
                <a:gd name="connsiteY719" fmla="*/ 100192 h 1519391"/>
                <a:gd name="connsiteX720" fmla="*/ 409041 w 1134193"/>
                <a:gd name="connsiteY720" fmla="*/ 98480 h 1519391"/>
                <a:gd name="connsiteX721" fmla="*/ 409041 w 1134193"/>
                <a:gd name="connsiteY721" fmla="*/ 97625 h 1519391"/>
                <a:gd name="connsiteX722" fmla="*/ 412464 w 1134193"/>
                <a:gd name="connsiteY722" fmla="*/ 82217 h 1519391"/>
                <a:gd name="connsiteX723" fmla="*/ 416744 w 1134193"/>
                <a:gd name="connsiteY723" fmla="*/ 52257 h 1519391"/>
                <a:gd name="connsiteX724" fmla="*/ 415887 w 1134193"/>
                <a:gd name="connsiteY724" fmla="*/ 39417 h 1519391"/>
                <a:gd name="connsiteX725" fmla="*/ 415030 w 1134193"/>
                <a:gd name="connsiteY725" fmla="*/ 38561 h 1519391"/>
                <a:gd name="connsiteX726" fmla="*/ 415030 w 1134193"/>
                <a:gd name="connsiteY726" fmla="*/ 36849 h 1519391"/>
                <a:gd name="connsiteX727" fmla="*/ 415030 w 1134193"/>
                <a:gd name="connsiteY727" fmla="*/ 35993 h 1519391"/>
                <a:gd name="connsiteX728" fmla="*/ 419310 w 1134193"/>
                <a:gd name="connsiteY728" fmla="*/ 27433 h 1519391"/>
                <a:gd name="connsiteX729" fmla="*/ 419310 w 1134193"/>
                <a:gd name="connsiteY729" fmla="*/ 26577 h 1519391"/>
                <a:gd name="connsiteX730" fmla="*/ 420167 w 1134193"/>
                <a:gd name="connsiteY730" fmla="*/ 25721 h 1519391"/>
                <a:gd name="connsiteX731" fmla="*/ 421880 w 1134193"/>
                <a:gd name="connsiteY731" fmla="*/ 24865 h 1519391"/>
                <a:gd name="connsiteX732" fmla="*/ 428727 w 1134193"/>
                <a:gd name="connsiteY732" fmla="*/ 21441 h 1519391"/>
                <a:gd name="connsiteX733" fmla="*/ 434720 w 1134193"/>
                <a:gd name="connsiteY733" fmla="*/ 21441 h 1519391"/>
                <a:gd name="connsiteX734" fmla="*/ 437287 w 1134193"/>
                <a:gd name="connsiteY734" fmla="*/ 19729 h 1519391"/>
                <a:gd name="connsiteX735" fmla="*/ 437287 w 1134193"/>
                <a:gd name="connsiteY735" fmla="*/ 18017 h 1519391"/>
                <a:gd name="connsiteX736" fmla="*/ 437287 w 1134193"/>
                <a:gd name="connsiteY736" fmla="*/ 13737 h 1519391"/>
                <a:gd name="connsiteX737" fmla="*/ 436430 w 1134193"/>
                <a:gd name="connsiteY737" fmla="*/ 12025 h 1519391"/>
                <a:gd name="connsiteX738" fmla="*/ 439000 w 1134193"/>
                <a:gd name="connsiteY738" fmla="*/ 6033 h 1519391"/>
                <a:gd name="connsiteX739" fmla="*/ 440710 w 1134193"/>
                <a:gd name="connsiteY739" fmla="*/ 3465 h 1519391"/>
                <a:gd name="connsiteX740" fmla="*/ 444137 w 1134193"/>
                <a:gd name="connsiteY740" fmla="*/ -815 h 1519391"/>
                <a:gd name="connsiteX741" fmla="*/ 444990 w 1134193"/>
                <a:gd name="connsiteY741" fmla="*/ -815 h 1519391"/>
                <a:gd name="connsiteX742" fmla="*/ 445847 w 1134193"/>
                <a:gd name="connsiteY742" fmla="*/ -815 h 1519391"/>
                <a:gd name="connsiteX743" fmla="*/ 447560 w 1134193"/>
                <a:gd name="connsiteY743" fmla="*/ 897 h 1519391"/>
                <a:gd name="connsiteX744" fmla="*/ 459543 w 1134193"/>
                <a:gd name="connsiteY744" fmla="*/ 10313 h 1519391"/>
                <a:gd name="connsiteX745" fmla="*/ 459543 w 1134193"/>
                <a:gd name="connsiteY745" fmla="*/ 11169 h 1519391"/>
                <a:gd name="connsiteX746" fmla="*/ 461257 w 1134193"/>
                <a:gd name="connsiteY746" fmla="*/ 15449 h 1519391"/>
                <a:gd name="connsiteX747" fmla="*/ 463823 w 1134193"/>
                <a:gd name="connsiteY747" fmla="*/ 25721 h 1519391"/>
                <a:gd name="connsiteX748" fmla="*/ 463823 w 1134193"/>
                <a:gd name="connsiteY748" fmla="*/ 28289 h 1519391"/>
                <a:gd name="connsiteX749" fmla="*/ 463823 w 1134193"/>
                <a:gd name="connsiteY749" fmla="*/ 29145 h 1519391"/>
                <a:gd name="connsiteX750" fmla="*/ 463823 w 1134193"/>
                <a:gd name="connsiteY750" fmla="*/ 30001 h 1519391"/>
                <a:gd name="connsiteX751" fmla="*/ 466390 w 1134193"/>
                <a:gd name="connsiteY751" fmla="*/ 31713 h 1519391"/>
                <a:gd name="connsiteX752" fmla="*/ 477520 w 1134193"/>
                <a:gd name="connsiteY752" fmla="*/ 30857 h 1519391"/>
                <a:gd name="connsiteX753" fmla="*/ 486080 w 1134193"/>
                <a:gd name="connsiteY753" fmla="*/ 16305 h 1519391"/>
                <a:gd name="connsiteX754" fmla="*/ 488646 w 1134193"/>
                <a:gd name="connsiteY754" fmla="*/ 22297 h 1519391"/>
                <a:gd name="connsiteX755" fmla="*/ 491217 w 1134193"/>
                <a:gd name="connsiteY755" fmla="*/ 46265 h 1519391"/>
                <a:gd name="connsiteX756" fmla="*/ 492070 w 1134193"/>
                <a:gd name="connsiteY756" fmla="*/ 47121 h 1519391"/>
                <a:gd name="connsiteX757" fmla="*/ 492926 w 1134193"/>
                <a:gd name="connsiteY757" fmla="*/ 47121 h 1519391"/>
                <a:gd name="connsiteX758" fmla="*/ 494640 w 1134193"/>
                <a:gd name="connsiteY758" fmla="*/ 47121 h 1519391"/>
                <a:gd name="connsiteX759" fmla="*/ 501486 w 1134193"/>
                <a:gd name="connsiteY759" fmla="*/ 47121 h 1519391"/>
                <a:gd name="connsiteX760" fmla="*/ 503200 w 1134193"/>
                <a:gd name="connsiteY760" fmla="*/ 47121 h 1519391"/>
                <a:gd name="connsiteX761" fmla="*/ 504057 w 1134193"/>
                <a:gd name="connsiteY761" fmla="*/ 45409 h 1519391"/>
                <a:gd name="connsiteX762" fmla="*/ 504909 w 1134193"/>
                <a:gd name="connsiteY762" fmla="*/ 41985 h 1519391"/>
                <a:gd name="connsiteX763" fmla="*/ 504909 w 1134193"/>
                <a:gd name="connsiteY763" fmla="*/ 40273 h 1519391"/>
                <a:gd name="connsiteX764" fmla="*/ 504909 w 1134193"/>
                <a:gd name="connsiteY764" fmla="*/ 37705 h 1519391"/>
                <a:gd name="connsiteX765" fmla="*/ 504909 w 1134193"/>
                <a:gd name="connsiteY765" fmla="*/ 35993 h 1519391"/>
                <a:gd name="connsiteX766" fmla="*/ 504909 w 1134193"/>
                <a:gd name="connsiteY766" fmla="*/ 35137 h 1519391"/>
                <a:gd name="connsiteX767" fmla="*/ 504909 w 1134193"/>
                <a:gd name="connsiteY767" fmla="*/ 33425 h 1519391"/>
                <a:gd name="connsiteX768" fmla="*/ 504909 w 1134193"/>
                <a:gd name="connsiteY768" fmla="*/ 32569 h 1519391"/>
                <a:gd name="connsiteX769" fmla="*/ 505766 w 1134193"/>
                <a:gd name="connsiteY769" fmla="*/ 30001 h 1519391"/>
                <a:gd name="connsiteX770" fmla="*/ 506623 w 1134193"/>
                <a:gd name="connsiteY770" fmla="*/ 30001 h 1519391"/>
                <a:gd name="connsiteX771" fmla="*/ 516040 w 1134193"/>
                <a:gd name="connsiteY771" fmla="*/ 30001 h 1519391"/>
                <a:gd name="connsiteX772" fmla="*/ 534017 w 1134193"/>
                <a:gd name="connsiteY772" fmla="*/ 35993 h 1519391"/>
                <a:gd name="connsiteX773" fmla="*/ 539149 w 1134193"/>
                <a:gd name="connsiteY773" fmla="*/ 43697 h 1519391"/>
                <a:gd name="connsiteX774" fmla="*/ 524600 w 1134193"/>
                <a:gd name="connsiteY774" fmla="*/ 60817 h 1519391"/>
                <a:gd name="connsiteX775" fmla="*/ 524600 w 1134193"/>
                <a:gd name="connsiteY775" fmla="*/ 62528 h 1519391"/>
                <a:gd name="connsiteX776" fmla="*/ 525457 w 1134193"/>
                <a:gd name="connsiteY776" fmla="*/ 62528 h 1519391"/>
                <a:gd name="connsiteX777" fmla="*/ 531446 w 1134193"/>
                <a:gd name="connsiteY777" fmla="*/ 67665 h 1519391"/>
                <a:gd name="connsiteX778" fmla="*/ 532303 w 1134193"/>
                <a:gd name="connsiteY778" fmla="*/ 69377 h 1519391"/>
                <a:gd name="connsiteX779" fmla="*/ 532303 w 1134193"/>
                <a:gd name="connsiteY779" fmla="*/ 71945 h 1519391"/>
                <a:gd name="connsiteX780" fmla="*/ 532303 w 1134193"/>
                <a:gd name="connsiteY780" fmla="*/ 75368 h 1519391"/>
                <a:gd name="connsiteX781" fmla="*/ 533160 w 1134193"/>
                <a:gd name="connsiteY781" fmla="*/ 75368 h 1519391"/>
                <a:gd name="connsiteX782" fmla="*/ 534017 w 1134193"/>
                <a:gd name="connsiteY782" fmla="*/ 75368 h 1519391"/>
                <a:gd name="connsiteX783" fmla="*/ 545143 w 1134193"/>
                <a:gd name="connsiteY783" fmla="*/ 53969 h 1519391"/>
                <a:gd name="connsiteX784" fmla="*/ 550280 w 1134193"/>
                <a:gd name="connsiteY784" fmla="*/ 43697 h 1519391"/>
                <a:gd name="connsiteX785" fmla="*/ 550280 w 1134193"/>
                <a:gd name="connsiteY785" fmla="*/ 41985 h 1519391"/>
                <a:gd name="connsiteX786" fmla="*/ 549423 w 1134193"/>
                <a:gd name="connsiteY786" fmla="*/ 40273 h 1519391"/>
                <a:gd name="connsiteX787" fmla="*/ 549423 w 1134193"/>
                <a:gd name="connsiteY787" fmla="*/ 39417 h 1519391"/>
                <a:gd name="connsiteX788" fmla="*/ 549423 w 1134193"/>
                <a:gd name="connsiteY788" fmla="*/ 38561 h 1519391"/>
                <a:gd name="connsiteX789" fmla="*/ 549423 w 1134193"/>
                <a:gd name="connsiteY789" fmla="*/ 38561 h 1519391"/>
                <a:gd name="connsiteX790" fmla="*/ 550280 w 1134193"/>
                <a:gd name="connsiteY790" fmla="*/ 38561 h 1519391"/>
                <a:gd name="connsiteX791" fmla="*/ 551989 w 1134193"/>
                <a:gd name="connsiteY791" fmla="*/ 37705 h 1519391"/>
                <a:gd name="connsiteX792" fmla="*/ 554560 w 1134193"/>
                <a:gd name="connsiteY792" fmla="*/ 38561 h 1519391"/>
                <a:gd name="connsiteX793" fmla="*/ 555417 w 1134193"/>
                <a:gd name="connsiteY793" fmla="*/ 38561 h 1519391"/>
                <a:gd name="connsiteX794" fmla="*/ 557126 w 1134193"/>
                <a:gd name="connsiteY794" fmla="*/ 41129 h 1519391"/>
                <a:gd name="connsiteX795" fmla="*/ 557983 w 1134193"/>
                <a:gd name="connsiteY795" fmla="*/ 42841 h 1519391"/>
                <a:gd name="connsiteX796" fmla="*/ 559697 w 1134193"/>
                <a:gd name="connsiteY796" fmla="*/ 47977 h 1519391"/>
                <a:gd name="connsiteX797" fmla="*/ 559697 w 1134193"/>
                <a:gd name="connsiteY797" fmla="*/ 48833 h 1519391"/>
                <a:gd name="connsiteX798" fmla="*/ 559697 w 1134193"/>
                <a:gd name="connsiteY798" fmla="*/ 52257 h 1519391"/>
                <a:gd name="connsiteX799" fmla="*/ 559697 w 1134193"/>
                <a:gd name="connsiteY799" fmla="*/ 54825 h 1519391"/>
                <a:gd name="connsiteX800" fmla="*/ 559697 w 1134193"/>
                <a:gd name="connsiteY800" fmla="*/ 55681 h 1519391"/>
                <a:gd name="connsiteX801" fmla="*/ 557126 w 1134193"/>
                <a:gd name="connsiteY801" fmla="*/ 59105 h 1519391"/>
                <a:gd name="connsiteX802" fmla="*/ 551137 w 1134193"/>
                <a:gd name="connsiteY802" fmla="*/ 65097 h 1519391"/>
                <a:gd name="connsiteX803" fmla="*/ 548566 w 1134193"/>
                <a:gd name="connsiteY803" fmla="*/ 75368 h 1519391"/>
                <a:gd name="connsiteX804" fmla="*/ 549423 w 1134193"/>
                <a:gd name="connsiteY804" fmla="*/ 103617 h 1519391"/>
                <a:gd name="connsiteX805" fmla="*/ 549423 w 1134193"/>
                <a:gd name="connsiteY805" fmla="*/ 104472 h 1519391"/>
                <a:gd name="connsiteX806" fmla="*/ 551989 w 1134193"/>
                <a:gd name="connsiteY806" fmla="*/ 107040 h 1519391"/>
                <a:gd name="connsiteX807" fmla="*/ 552846 w 1134193"/>
                <a:gd name="connsiteY807" fmla="*/ 107897 h 1519391"/>
                <a:gd name="connsiteX808" fmla="*/ 557126 w 1134193"/>
                <a:gd name="connsiteY808" fmla="*/ 108752 h 1519391"/>
                <a:gd name="connsiteX809" fmla="*/ 562263 w 1134193"/>
                <a:gd name="connsiteY809" fmla="*/ 107897 h 1519391"/>
                <a:gd name="connsiteX810" fmla="*/ 563976 w 1134193"/>
                <a:gd name="connsiteY810" fmla="*/ 107040 h 1519391"/>
                <a:gd name="connsiteX811" fmla="*/ 564829 w 1134193"/>
                <a:gd name="connsiteY811" fmla="*/ 107040 h 1519391"/>
                <a:gd name="connsiteX812" fmla="*/ 573389 w 1134193"/>
                <a:gd name="connsiteY812" fmla="*/ 99337 h 1519391"/>
                <a:gd name="connsiteX813" fmla="*/ 573389 w 1134193"/>
                <a:gd name="connsiteY813" fmla="*/ 98480 h 1519391"/>
                <a:gd name="connsiteX814" fmla="*/ 573389 w 1134193"/>
                <a:gd name="connsiteY814" fmla="*/ 97625 h 1519391"/>
                <a:gd name="connsiteX815" fmla="*/ 572536 w 1134193"/>
                <a:gd name="connsiteY815" fmla="*/ 95913 h 1519391"/>
                <a:gd name="connsiteX816" fmla="*/ 571680 w 1134193"/>
                <a:gd name="connsiteY816" fmla="*/ 94200 h 1519391"/>
                <a:gd name="connsiteX817" fmla="*/ 569966 w 1134193"/>
                <a:gd name="connsiteY817" fmla="*/ 92488 h 1519391"/>
                <a:gd name="connsiteX818" fmla="*/ 569109 w 1134193"/>
                <a:gd name="connsiteY818" fmla="*/ 91633 h 1519391"/>
                <a:gd name="connsiteX819" fmla="*/ 567400 w 1134193"/>
                <a:gd name="connsiteY819" fmla="*/ 88208 h 1519391"/>
                <a:gd name="connsiteX820" fmla="*/ 567400 w 1134193"/>
                <a:gd name="connsiteY820" fmla="*/ 85640 h 1519391"/>
                <a:gd name="connsiteX821" fmla="*/ 567400 w 1134193"/>
                <a:gd name="connsiteY821" fmla="*/ 83073 h 1519391"/>
                <a:gd name="connsiteX822" fmla="*/ 568256 w 1134193"/>
                <a:gd name="connsiteY822" fmla="*/ 81360 h 1519391"/>
                <a:gd name="connsiteX823" fmla="*/ 569109 w 1134193"/>
                <a:gd name="connsiteY823" fmla="*/ 79648 h 1519391"/>
                <a:gd name="connsiteX824" fmla="*/ 569109 w 1134193"/>
                <a:gd name="connsiteY824" fmla="*/ 78793 h 1519391"/>
                <a:gd name="connsiteX825" fmla="*/ 575960 w 1134193"/>
                <a:gd name="connsiteY825" fmla="*/ 71945 h 1519391"/>
                <a:gd name="connsiteX826" fmla="*/ 581949 w 1134193"/>
                <a:gd name="connsiteY826" fmla="*/ 65953 h 1519391"/>
                <a:gd name="connsiteX827" fmla="*/ 582806 w 1134193"/>
                <a:gd name="connsiteY827" fmla="*/ 65953 h 1519391"/>
                <a:gd name="connsiteX828" fmla="*/ 593079 w 1134193"/>
                <a:gd name="connsiteY828" fmla="*/ 63385 h 1519391"/>
                <a:gd name="connsiteX829" fmla="*/ 593936 w 1134193"/>
                <a:gd name="connsiteY829" fmla="*/ 63385 h 1519391"/>
                <a:gd name="connsiteX830" fmla="*/ 607629 w 1134193"/>
                <a:gd name="connsiteY830" fmla="*/ 67665 h 1519391"/>
                <a:gd name="connsiteX831" fmla="*/ 616189 w 1134193"/>
                <a:gd name="connsiteY831" fmla="*/ 70233 h 1519391"/>
                <a:gd name="connsiteX832" fmla="*/ 630742 w 1134193"/>
                <a:gd name="connsiteY832" fmla="*/ 57393 h 1519391"/>
                <a:gd name="connsiteX833" fmla="*/ 631599 w 1134193"/>
                <a:gd name="connsiteY833" fmla="*/ 57393 h 1519391"/>
                <a:gd name="connsiteX834" fmla="*/ 631599 w 1134193"/>
                <a:gd name="connsiteY834" fmla="*/ 58249 h 1519391"/>
                <a:gd name="connsiteX835" fmla="*/ 632456 w 1134193"/>
                <a:gd name="connsiteY835" fmla="*/ 60817 h 1519391"/>
                <a:gd name="connsiteX836" fmla="*/ 633309 w 1134193"/>
                <a:gd name="connsiteY836" fmla="*/ 63385 h 1519391"/>
                <a:gd name="connsiteX837" fmla="*/ 633309 w 1134193"/>
                <a:gd name="connsiteY837" fmla="*/ 65953 h 1519391"/>
                <a:gd name="connsiteX838" fmla="*/ 633309 w 1134193"/>
                <a:gd name="connsiteY838" fmla="*/ 67665 h 1519391"/>
                <a:gd name="connsiteX839" fmla="*/ 633309 w 1134193"/>
                <a:gd name="connsiteY839" fmla="*/ 68521 h 1519391"/>
                <a:gd name="connsiteX840" fmla="*/ 632456 w 1134193"/>
                <a:gd name="connsiteY840" fmla="*/ 68521 h 1519391"/>
                <a:gd name="connsiteX841" fmla="*/ 631599 w 1134193"/>
                <a:gd name="connsiteY841" fmla="*/ 68521 h 1519391"/>
                <a:gd name="connsiteX842" fmla="*/ 629029 w 1134193"/>
                <a:gd name="connsiteY842" fmla="*/ 70233 h 1519391"/>
                <a:gd name="connsiteX843" fmla="*/ 629029 w 1134193"/>
                <a:gd name="connsiteY843" fmla="*/ 70233 h 1519391"/>
                <a:gd name="connsiteX844" fmla="*/ 623039 w 1134193"/>
                <a:gd name="connsiteY844" fmla="*/ 77081 h 1519391"/>
                <a:gd name="connsiteX845" fmla="*/ 617046 w 1134193"/>
                <a:gd name="connsiteY845" fmla="*/ 86497 h 1519391"/>
                <a:gd name="connsiteX846" fmla="*/ 619616 w 1134193"/>
                <a:gd name="connsiteY846" fmla="*/ 89065 h 1519391"/>
                <a:gd name="connsiteX847" fmla="*/ 623039 w 1134193"/>
                <a:gd name="connsiteY847" fmla="*/ 92488 h 1519391"/>
                <a:gd name="connsiteX848" fmla="*/ 625606 w 1134193"/>
                <a:gd name="connsiteY848" fmla="*/ 88208 h 1519391"/>
                <a:gd name="connsiteX849" fmla="*/ 636736 w 1134193"/>
                <a:gd name="connsiteY849" fmla="*/ 82217 h 1519391"/>
                <a:gd name="connsiteX850" fmla="*/ 639302 w 1134193"/>
                <a:gd name="connsiteY850" fmla="*/ 83073 h 1519391"/>
                <a:gd name="connsiteX851" fmla="*/ 639302 w 1134193"/>
                <a:gd name="connsiteY851" fmla="*/ 83928 h 1519391"/>
                <a:gd name="connsiteX852" fmla="*/ 641869 w 1134193"/>
                <a:gd name="connsiteY852" fmla="*/ 87353 h 1519391"/>
                <a:gd name="connsiteX853" fmla="*/ 642726 w 1134193"/>
                <a:gd name="connsiteY853" fmla="*/ 89920 h 1519391"/>
                <a:gd name="connsiteX854" fmla="*/ 643582 w 1134193"/>
                <a:gd name="connsiteY854" fmla="*/ 91633 h 1519391"/>
                <a:gd name="connsiteX855" fmla="*/ 643582 w 1134193"/>
                <a:gd name="connsiteY855" fmla="*/ 92488 h 1519391"/>
                <a:gd name="connsiteX856" fmla="*/ 641869 w 1134193"/>
                <a:gd name="connsiteY856" fmla="*/ 104472 h 1519391"/>
                <a:gd name="connsiteX857" fmla="*/ 654709 w 1134193"/>
                <a:gd name="connsiteY857" fmla="*/ 119024 h 1519391"/>
                <a:gd name="connsiteX858" fmla="*/ 658989 w 1134193"/>
                <a:gd name="connsiteY858" fmla="*/ 123304 h 1519391"/>
                <a:gd name="connsiteX859" fmla="*/ 667549 w 1134193"/>
                <a:gd name="connsiteY859" fmla="*/ 119024 h 1519391"/>
                <a:gd name="connsiteX860" fmla="*/ 678679 w 1134193"/>
                <a:gd name="connsiteY860" fmla="*/ 123304 h 1519391"/>
                <a:gd name="connsiteX861" fmla="*/ 683816 w 1134193"/>
                <a:gd name="connsiteY861" fmla="*/ 125872 h 1519391"/>
                <a:gd name="connsiteX862" fmla="*/ 685525 w 1134193"/>
                <a:gd name="connsiteY862" fmla="*/ 130152 h 1519391"/>
                <a:gd name="connsiteX863" fmla="*/ 688096 w 1134193"/>
                <a:gd name="connsiteY863" fmla="*/ 137856 h 1519391"/>
                <a:gd name="connsiteX864" fmla="*/ 691519 w 1134193"/>
                <a:gd name="connsiteY864" fmla="*/ 149840 h 1519391"/>
                <a:gd name="connsiteX865" fmla="*/ 691519 w 1134193"/>
                <a:gd name="connsiteY865" fmla="*/ 151552 h 1519391"/>
                <a:gd name="connsiteX866" fmla="*/ 690662 w 1134193"/>
                <a:gd name="connsiteY866" fmla="*/ 160112 h 1519391"/>
                <a:gd name="connsiteX867" fmla="*/ 690662 w 1134193"/>
                <a:gd name="connsiteY867" fmla="*/ 160968 h 1519391"/>
                <a:gd name="connsiteX868" fmla="*/ 676109 w 1134193"/>
                <a:gd name="connsiteY868" fmla="*/ 180656 h 1519391"/>
                <a:gd name="connsiteX869" fmla="*/ 668405 w 1134193"/>
                <a:gd name="connsiteY869" fmla="*/ 189216 h 1519391"/>
                <a:gd name="connsiteX870" fmla="*/ 664125 w 1134193"/>
                <a:gd name="connsiteY870" fmla="*/ 198632 h 1519391"/>
                <a:gd name="connsiteX871" fmla="*/ 664982 w 1134193"/>
                <a:gd name="connsiteY871" fmla="*/ 207192 h 1519391"/>
                <a:gd name="connsiteX872" fmla="*/ 664982 w 1134193"/>
                <a:gd name="connsiteY872" fmla="*/ 205480 h 1519391"/>
                <a:gd name="connsiteX873" fmla="*/ 664982 w 1134193"/>
                <a:gd name="connsiteY873" fmla="*/ 204624 h 1519391"/>
                <a:gd name="connsiteX874" fmla="*/ 668405 w 1134193"/>
                <a:gd name="connsiteY874" fmla="*/ 199488 h 1519391"/>
                <a:gd name="connsiteX875" fmla="*/ 670976 w 1134193"/>
                <a:gd name="connsiteY875" fmla="*/ 195208 h 1519391"/>
                <a:gd name="connsiteX876" fmla="*/ 670976 w 1134193"/>
                <a:gd name="connsiteY876" fmla="*/ 194352 h 1519391"/>
                <a:gd name="connsiteX877" fmla="*/ 688096 w 1134193"/>
                <a:gd name="connsiteY877" fmla="*/ 177232 h 1519391"/>
                <a:gd name="connsiteX878" fmla="*/ 688948 w 1134193"/>
                <a:gd name="connsiteY878" fmla="*/ 177232 h 1519391"/>
                <a:gd name="connsiteX879" fmla="*/ 691519 w 1134193"/>
                <a:gd name="connsiteY879" fmla="*/ 176376 h 1519391"/>
                <a:gd name="connsiteX880" fmla="*/ 697508 w 1134193"/>
                <a:gd name="connsiteY880" fmla="*/ 176376 h 1519391"/>
                <a:gd name="connsiteX881" fmla="*/ 699222 w 1134193"/>
                <a:gd name="connsiteY881" fmla="*/ 176376 h 1519391"/>
                <a:gd name="connsiteX882" fmla="*/ 700936 w 1134193"/>
                <a:gd name="connsiteY882" fmla="*/ 177232 h 1519391"/>
                <a:gd name="connsiteX883" fmla="*/ 701788 w 1134193"/>
                <a:gd name="connsiteY883" fmla="*/ 178088 h 1519391"/>
                <a:gd name="connsiteX884" fmla="*/ 701788 w 1134193"/>
                <a:gd name="connsiteY884" fmla="*/ 178944 h 1519391"/>
                <a:gd name="connsiteX885" fmla="*/ 705216 w 1134193"/>
                <a:gd name="connsiteY885" fmla="*/ 184080 h 1519391"/>
                <a:gd name="connsiteX886" fmla="*/ 706068 w 1134193"/>
                <a:gd name="connsiteY886" fmla="*/ 185792 h 1519391"/>
                <a:gd name="connsiteX887" fmla="*/ 710348 w 1134193"/>
                <a:gd name="connsiteY887" fmla="*/ 200344 h 1519391"/>
                <a:gd name="connsiteX888" fmla="*/ 710348 w 1134193"/>
                <a:gd name="connsiteY888" fmla="*/ 201200 h 1519391"/>
                <a:gd name="connsiteX889" fmla="*/ 711205 w 1134193"/>
                <a:gd name="connsiteY889" fmla="*/ 204624 h 1519391"/>
                <a:gd name="connsiteX890" fmla="*/ 711205 w 1134193"/>
                <a:gd name="connsiteY890" fmla="*/ 208048 h 1519391"/>
                <a:gd name="connsiteX891" fmla="*/ 711205 w 1134193"/>
                <a:gd name="connsiteY891" fmla="*/ 208904 h 1519391"/>
                <a:gd name="connsiteX892" fmla="*/ 708639 w 1134193"/>
                <a:gd name="connsiteY892" fmla="*/ 217464 h 1519391"/>
                <a:gd name="connsiteX893" fmla="*/ 707782 w 1134193"/>
                <a:gd name="connsiteY893" fmla="*/ 219176 h 1519391"/>
                <a:gd name="connsiteX894" fmla="*/ 706925 w 1134193"/>
                <a:gd name="connsiteY894" fmla="*/ 220032 h 1519391"/>
                <a:gd name="connsiteX895" fmla="*/ 703502 w 1134193"/>
                <a:gd name="connsiteY895" fmla="*/ 220888 h 1519391"/>
                <a:gd name="connsiteX896" fmla="*/ 698365 w 1134193"/>
                <a:gd name="connsiteY896" fmla="*/ 220888 h 1519391"/>
                <a:gd name="connsiteX897" fmla="*/ 697508 w 1134193"/>
                <a:gd name="connsiteY897" fmla="*/ 220888 h 1519391"/>
                <a:gd name="connsiteX898" fmla="*/ 687239 w 1134193"/>
                <a:gd name="connsiteY898" fmla="*/ 230304 h 1519391"/>
                <a:gd name="connsiteX899" fmla="*/ 675256 w 1134193"/>
                <a:gd name="connsiteY899" fmla="*/ 244856 h 1519391"/>
                <a:gd name="connsiteX900" fmla="*/ 675256 w 1134193"/>
                <a:gd name="connsiteY900" fmla="*/ 248280 h 1519391"/>
                <a:gd name="connsiteX901" fmla="*/ 676109 w 1134193"/>
                <a:gd name="connsiteY901" fmla="*/ 255127 h 1519391"/>
                <a:gd name="connsiteX902" fmla="*/ 670976 w 1134193"/>
                <a:gd name="connsiteY902" fmla="*/ 264544 h 1519391"/>
                <a:gd name="connsiteX903" fmla="*/ 664125 w 1134193"/>
                <a:gd name="connsiteY903" fmla="*/ 278239 h 1519391"/>
                <a:gd name="connsiteX904" fmla="*/ 663269 w 1134193"/>
                <a:gd name="connsiteY904" fmla="*/ 280807 h 1519391"/>
                <a:gd name="connsiteX905" fmla="*/ 658989 w 1134193"/>
                <a:gd name="connsiteY905" fmla="*/ 303063 h 1519391"/>
                <a:gd name="connsiteX906" fmla="*/ 657279 w 1134193"/>
                <a:gd name="connsiteY906" fmla="*/ 315903 h 1519391"/>
                <a:gd name="connsiteX907" fmla="*/ 657279 w 1134193"/>
                <a:gd name="connsiteY907" fmla="*/ 316760 h 1519391"/>
                <a:gd name="connsiteX908" fmla="*/ 657279 w 1134193"/>
                <a:gd name="connsiteY908" fmla="*/ 317615 h 1519391"/>
                <a:gd name="connsiteX909" fmla="*/ 658136 w 1134193"/>
                <a:gd name="connsiteY909" fmla="*/ 319327 h 1519391"/>
                <a:gd name="connsiteX910" fmla="*/ 658989 w 1134193"/>
                <a:gd name="connsiteY910" fmla="*/ 320183 h 1519391"/>
                <a:gd name="connsiteX911" fmla="*/ 659845 w 1134193"/>
                <a:gd name="connsiteY911" fmla="*/ 320183 h 1519391"/>
                <a:gd name="connsiteX912" fmla="*/ 660702 w 1134193"/>
                <a:gd name="connsiteY912" fmla="*/ 320183 h 1519391"/>
                <a:gd name="connsiteX913" fmla="*/ 668405 w 1134193"/>
                <a:gd name="connsiteY913" fmla="*/ 322751 h 1519391"/>
                <a:gd name="connsiteX914" fmla="*/ 668405 w 1134193"/>
                <a:gd name="connsiteY914" fmla="*/ 323607 h 1519391"/>
                <a:gd name="connsiteX915" fmla="*/ 668405 w 1134193"/>
                <a:gd name="connsiteY915" fmla="*/ 326175 h 1519391"/>
                <a:gd name="connsiteX916" fmla="*/ 668405 w 1134193"/>
                <a:gd name="connsiteY916" fmla="*/ 327031 h 1519391"/>
                <a:gd name="connsiteX917" fmla="*/ 667549 w 1134193"/>
                <a:gd name="connsiteY917" fmla="*/ 328743 h 1519391"/>
                <a:gd name="connsiteX918" fmla="*/ 647006 w 1134193"/>
                <a:gd name="connsiteY918" fmla="*/ 349287 h 1519391"/>
                <a:gd name="connsiteX919" fmla="*/ 644439 w 1134193"/>
                <a:gd name="connsiteY919" fmla="*/ 349287 h 1519391"/>
                <a:gd name="connsiteX920" fmla="*/ 642726 w 1134193"/>
                <a:gd name="connsiteY920" fmla="*/ 350143 h 1519391"/>
                <a:gd name="connsiteX921" fmla="*/ 641869 w 1134193"/>
                <a:gd name="connsiteY921" fmla="*/ 351000 h 1519391"/>
                <a:gd name="connsiteX922" fmla="*/ 641869 w 1134193"/>
                <a:gd name="connsiteY922" fmla="*/ 351855 h 1519391"/>
                <a:gd name="connsiteX923" fmla="*/ 641869 w 1134193"/>
                <a:gd name="connsiteY923" fmla="*/ 365551 h 1519391"/>
                <a:gd name="connsiteX924" fmla="*/ 647006 w 1134193"/>
                <a:gd name="connsiteY924" fmla="*/ 362127 h 1519391"/>
                <a:gd name="connsiteX925" fmla="*/ 662416 w 1134193"/>
                <a:gd name="connsiteY925" fmla="*/ 347575 h 1519391"/>
                <a:gd name="connsiteX926" fmla="*/ 669262 w 1134193"/>
                <a:gd name="connsiteY926" fmla="*/ 334735 h 1519391"/>
                <a:gd name="connsiteX927" fmla="*/ 680389 w 1134193"/>
                <a:gd name="connsiteY927" fmla="*/ 326175 h 1519391"/>
                <a:gd name="connsiteX928" fmla="*/ 690662 w 1134193"/>
                <a:gd name="connsiteY928" fmla="*/ 319327 h 1519391"/>
                <a:gd name="connsiteX929" fmla="*/ 691519 w 1134193"/>
                <a:gd name="connsiteY929" fmla="*/ 319327 h 1519391"/>
                <a:gd name="connsiteX930" fmla="*/ 692376 w 1134193"/>
                <a:gd name="connsiteY930" fmla="*/ 318471 h 1519391"/>
                <a:gd name="connsiteX931" fmla="*/ 694942 w 1134193"/>
                <a:gd name="connsiteY931" fmla="*/ 315047 h 1519391"/>
                <a:gd name="connsiteX932" fmla="*/ 698365 w 1134193"/>
                <a:gd name="connsiteY932" fmla="*/ 310767 h 1519391"/>
                <a:gd name="connsiteX933" fmla="*/ 700079 w 1134193"/>
                <a:gd name="connsiteY933" fmla="*/ 308200 h 1519391"/>
                <a:gd name="connsiteX934" fmla="*/ 700936 w 1134193"/>
                <a:gd name="connsiteY934" fmla="*/ 306487 h 1519391"/>
                <a:gd name="connsiteX935" fmla="*/ 702645 w 1134193"/>
                <a:gd name="connsiteY935" fmla="*/ 301351 h 1519391"/>
                <a:gd name="connsiteX936" fmla="*/ 703502 w 1134193"/>
                <a:gd name="connsiteY936" fmla="*/ 296216 h 1519391"/>
                <a:gd name="connsiteX937" fmla="*/ 706925 w 1134193"/>
                <a:gd name="connsiteY937" fmla="*/ 268824 h 1519391"/>
                <a:gd name="connsiteX938" fmla="*/ 709496 w 1134193"/>
                <a:gd name="connsiteY938" fmla="*/ 244856 h 1519391"/>
                <a:gd name="connsiteX939" fmla="*/ 711205 w 1134193"/>
                <a:gd name="connsiteY939" fmla="*/ 240576 h 1519391"/>
                <a:gd name="connsiteX940" fmla="*/ 722336 w 1134193"/>
                <a:gd name="connsiteY940" fmla="*/ 233728 h 1519391"/>
                <a:gd name="connsiteX941" fmla="*/ 724045 w 1134193"/>
                <a:gd name="connsiteY941" fmla="*/ 233728 h 1519391"/>
                <a:gd name="connsiteX942" fmla="*/ 727468 w 1134193"/>
                <a:gd name="connsiteY942" fmla="*/ 233728 h 1519391"/>
                <a:gd name="connsiteX943" fmla="*/ 728325 w 1134193"/>
                <a:gd name="connsiteY943" fmla="*/ 233728 h 1519391"/>
                <a:gd name="connsiteX944" fmla="*/ 733462 w 1134193"/>
                <a:gd name="connsiteY944" fmla="*/ 232872 h 1519391"/>
                <a:gd name="connsiteX945" fmla="*/ 736028 w 1134193"/>
                <a:gd name="connsiteY945" fmla="*/ 232016 h 1519391"/>
                <a:gd name="connsiteX946" fmla="*/ 742022 w 1134193"/>
                <a:gd name="connsiteY946" fmla="*/ 229448 h 1519391"/>
                <a:gd name="connsiteX947" fmla="*/ 748868 w 1134193"/>
                <a:gd name="connsiteY947" fmla="*/ 225168 h 1519391"/>
                <a:gd name="connsiteX948" fmla="*/ 749725 w 1134193"/>
                <a:gd name="connsiteY948" fmla="*/ 224312 h 1519391"/>
                <a:gd name="connsiteX949" fmla="*/ 751439 w 1134193"/>
                <a:gd name="connsiteY949" fmla="*/ 222600 h 1519391"/>
                <a:gd name="connsiteX950" fmla="*/ 753148 w 1134193"/>
                <a:gd name="connsiteY950" fmla="*/ 222600 h 1519391"/>
                <a:gd name="connsiteX951" fmla="*/ 759142 w 1134193"/>
                <a:gd name="connsiteY951" fmla="*/ 221744 h 1519391"/>
                <a:gd name="connsiteX952" fmla="*/ 762565 w 1134193"/>
                <a:gd name="connsiteY952" fmla="*/ 221744 h 1519391"/>
                <a:gd name="connsiteX953" fmla="*/ 763422 w 1134193"/>
                <a:gd name="connsiteY953" fmla="*/ 221744 h 1519391"/>
                <a:gd name="connsiteX954" fmla="*/ 764279 w 1134193"/>
                <a:gd name="connsiteY954" fmla="*/ 224312 h 1519391"/>
                <a:gd name="connsiteX955" fmla="*/ 764279 w 1134193"/>
                <a:gd name="connsiteY955" fmla="*/ 225168 h 1519391"/>
                <a:gd name="connsiteX956" fmla="*/ 764279 w 1134193"/>
                <a:gd name="connsiteY956" fmla="*/ 239720 h 1519391"/>
                <a:gd name="connsiteX957" fmla="*/ 763422 w 1134193"/>
                <a:gd name="connsiteY957" fmla="*/ 242287 h 1519391"/>
                <a:gd name="connsiteX958" fmla="*/ 761708 w 1134193"/>
                <a:gd name="connsiteY958" fmla="*/ 245712 h 1519391"/>
                <a:gd name="connsiteX959" fmla="*/ 761708 w 1134193"/>
                <a:gd name="connsiteY959" fmla="*/ 246567 h 1519391"/>
                <a:gd name="connsiteX960" fmla="*/ 748015 w 1134193"/>
                <a:gd name="connsiteY960" fmla="*/ 265399 h 1519391"/>
                <a:gd name="connsiteX961" fmla="*/ 747159 w 1134193"/>
                <a:gd name="connsiteY961" fmla="*/ 266256 h 1519391"/>
                <a:gd name="connsiteX962" fmla="*/ 742879 w 1134193"/>
                <a:gd name="connsiteY962" fmla="*/ 268824 h 1519391"/>
                <a:gd name="connsiteX963" fmla="*/ 742022 w 1134193"/>
                <a:gd name="connsiteY963" fmla="*/ 268824 h 1519391"/>
                <a:gd name="connsiteX964" fmla="*/ 740308 w 1134193"/>
                <a:gd name="connsiteY964" fmla="*/ 268824 h 1519391"/>
                <a:gd name="connsiteX965" fmla="*/ 738599 w 1134193"/>
                <a:gd name="connsiteY965" fmla="*/ 268824 h 1519391"/>
                <a:gd name="connsiteX966" fmla="*/ 737742 w 1134193"/>
                <a:gd name="connsiteY966" fmla="*/ 268824 h 1519391"/>
                <a:gd name="connsiteX967" fmla="*/ 736885 w 1134193"/>
                <a:gd name="connsiteY967" fmla="*/ 268824 h 1519391"/>
                <a:gd name="connsiteX968" fmla="*/ 730896 w 1134193"/>
                <a:gd name="connsiteY968" fmla="*/ 272247 h 1519391"/>
                <a:gd name="connsiteX969" fmla="*/ 724902 w 1134193"/>
                <a:gd name="connsiteY969" fmla="*/ 275672 h 1519391"/>
                <a:gd name="connsiteX970" fmla="*/ 713776 w 1134193"/>
                <a:gd name="connsiteY970" fmla="*/ 282519 h 1519391"/>
                <a:gd name="connsiteX971" fmla="*/ 713776 w 1134193"/>
                <a:gd name="connsiteY971" fmla="*/ 283376 h 1519391"/>
                <a:gd name="connsiteX972" fmla="*/ 713776 w 1134193"/>
                <a:gd name="connsiteY972" fmla="*/ 284231 h 1519391"/>
                <a:gd name="connsiteX973" fmla="*/ 713776 w 1134193"/>
                <a:gd name="connsiteY973" fmla="*/ 285087 h 1519391"/>
                <a:gd name="connsiteX974" fmla="*/ 713776 w 1134193"/>
                <a:gd name="connsiteY974" fmla="*/ 286800 h 1519391"/>
                <a:gd name="connsiteX975" fmla="*/ 713776 w 1134193"/>
                <a:gd name="connsiteY975" fmla="*/ 291080 h 1519391"/>
                <a:gd name="connsiteX976" fmla="*/ 713776 w 1134193"/>
                <a:gd name="connsiteY976" fmla="*/ 291936 h 1519391"/>
                <a:gd name="connsiteX977" fmla="*/ 714628 w 1134193"/>
                <a:gd name="connsiteY977" fmla="*/ 291936 h 1519391"/>
                <a:gd name="connsiteX978" fmla="*/ 720622 w 1134193"/>
                <a:gd name="connsiteY978" fmla="*/ 292791 h 1519391"/>
                <a:gd name="connsiteX979" fmla="*/ 721479 w 1134193"/>
                <a:gd name="connsiteY979" fmla="*/ 292791 h 1519391"/>
                <a:gd name="connsiteX980" fmla="*/ 721479 w 1134193"/>
                <a:gd name="connsiteY980" fmla="*/ 291936 h 1519391"/>
                <a:gd name="connsiteX981" fmla="*/ 723188 w 1134193"/>
                <a:gd name="connsiteY981" fmla="*/ 288511 h 1519391"/>
                <a:gd name="connsiteX982" fmla="*/ 724045 w 1134193"/>
                <a:gd name="connsiteY982" fmla="*/ 285943 h 1519391"/>
                <a:gd name="connsiteX983" fmla="*/ 724045 w 1134193"/>
                <a:gd name="connsiteY983" fmla="*/ 285087 h 1519391"/>
                <a:gd name="connsiteX984" fmla="*/ 724045 w 1134193"/>
                <a:gd name="connsiteY984" fmla="*/ 284231 h 1519391"/>
                <a:gd name="connsiteX985" fmla="*/ 724902 w 1134193"/>
                <a:gd name="connsiteY985" fmla="*/ 282519 h 1519391"/>
                <a:gd name="connsiteX986" fmla="*/ 725759 w 1134193"/>
                <a:gd name="connsiteY986" fmla="*/ 282519 h 1519391"/>
                <a:gd name="connsiteX987" fmla="*/ 726616 w 1134193"/>
                <a:gd name="connsiteY987" fmla="*/ 282519 h 1519391"/>
                <a:gd name="connsiteX988" fmla="*/ 736028 w 1134193"/>
                <a:gd name="connsiteY988" fmla="*/ 280807 h 1519391"/>
                <a:gd name="connsiteX989" fmla="*/ 736885 w 1134193"/>
                <a:gd name="connsiteY989" fmla="*/ 280807 h 1519391"/>
                <a:gd name="connsiteX990" fmla="*/ 737742 w 1134193"/>
                <a:gd name="connsiteY990" fmla="*/ 280807 h 1519391"/>
                <a:gd name="connsiteX991" fmla="*/ 739456 w 1134193"/>
                <a:gd name="connsiteY991" fmla="*/ 287656 h 1519391"/>
                <a:gd name="connsiteX992" fmla="*/ 739456 w 1134193"/>
                <a:gd name="connsiteY992" fmla="*/ 288511 h 1519391"/>
                <a:gd name="connsiteX993" fmla="*/ 739456 w 1134193"/>
                <a:gd name="connsiteY993" fmla="*/ 289367 h 1519391"/>
                <a:gd name="connsiteX994" fmla="*/ 739456 w 1134193"/>
                <a:gd name="connsiteY994" fmla="*/ 290223 h 1519391"/>
                <a:gd name="connsiteX995" fmla="*/ 738599 w 1134193"/>
                <a:gd name="connsiteY995" fmla="*/ 291080 h 1519391"/>
                <a:gd name="connsiteX996" fmla="*/ 736028 w 1134193"/>
                <a:gd name="connsiteY996" fmla="*/ 291080 h 1519391"/>
                <a:gd name="connsiteX997" fmla="*/ 732605 w 1134193"/>
                <a:gd name="connsiteY997" fmla="*/ 293647 h 1519391"/>
                <a:gd name="connsiteX998" fmla="*/ 732605 w 1134193"/>
                <a:gd name="connsiteY998" fmla="*/ 294503 h 1519391"/>
                <a:gd name="connsiteX999" fmla="*/ 732605 w 1134193"/>
                <a:gd name="connsiteY999" fmla="*/ 295360 h 1519391"/>
                <a:gd name="connsiteX1000" fmla="*/ 732605 w 1134193"/>
                <a:gd name="connsiteY1000" fmla="*/ 296216 h 1519391"/>
                <a:gd name="connsiteX1001" fmla="*/ 735176 w 1134193"/>
                <a:gd name="connsiteY1001" fmla="*/ 297927 h 1519391"/>
                <a:gd name="connsiteX1002" fmla="*/ 735176 w 1134193"/>
                <a:gd name="connsiteY1002" fmla="*/ 297927 h 1519391"/>
                <a:gd name="connsiteX1003" fmla="*/ 748015 w 1134193"/>
                <a:gd name="connsiteY1003" fmla="*/ 285943 h 1519391"/>
                <a:gd name="connsiteX1004" fmla="*/ 748015 w 1134193"/>
                <a:gd name="connsiteY1004" fmla="*/ 285943 h 151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</a:cxnLst>
              <a:rect l="l" t="t" r="r" b="b"/>
              <a:pathLst>
                <a:path w="1134193" h="1519391">
                  <a:moveTo>
                    <a:pt x="748015" y="285943"/>
                  </a:moveTo>
                  <a:lnTo>
                    <a:pt x="757428" y="273104"/>
                  </a:lnTo>
                  <a:lnTo>
                    <a:pt x="773695" y="253416"/>
                  </a:lnTo>
                  <a:lnTo>
                    <a:pt x="776262" y="250847"/>
                  </a:lnTo>
                  <a:lnTo>
                    <a:pt x="788245" y="237152"/>
                  </a:lnTo>
                  <a:lnTo>
                    <a:pt x="789102" y="237152"/>
                  </a:lnTo>
                  <a:lnTo>
                    <a:pt x="797662" y="240576"/>
                  </a:lnTo>
                  <a:lnTo>
                    <a:pt x="808788" y="238008"/>
                  </a:lnTo>
                  <a:lnTo>
                    <a:pt x="810501" y="238008"/>
                  </a:lnTo>
                  <a:lnTo>
                    <a:pt x="811358" y="238008"/>
                  </a:lnTo>
                  <a:lnTo>
                    <a:pt x="825055" y="232016"/>
                  </a:lnTo>
                  <a:lnTo>
                    <a:pt x="849021" y="234584"/>
                  </a:lnTo>
                  <a:lnTo>
                    <a:pt x="866998" y="237152"/>
                  </a:lnTo>
                  <a:lnTo>
                    <a:pt x="865284" y="224312"/>
                  </a:lnTo>
                  <a:lnTo>
                    <a:pt x="862718" y="217464"/>
                  </a:lnTo>
                  <a:lnTo>
                    <a:pt x="861004" y="214896"/>
                  </a:lnTo>
                  <a:lnTo>
                    <a:pt x="861004" y="213184"/>
                  </a:lnTo>
                  <a:lnTo>
                    <a:pt x="861004" y="212328"/>
                  </a:lnTo>
                  <a:lnTo>
                    <a:pt x="862718" y="210616"/>
                  </a:lnTo>
                  <a:lnTo>
                    <a:pt x="863575" y="210616"/>
                  </a:lnTo>
                  <a:lnTo>
                    <a:pt x="867855" y="209760"/>
                  </a:lnTo>
                  <a:lnTo>
                    <a:pt x="868707" y="209760"/>
                  </a:lnTo>
                  <a:lnTo>
                    <a:pt x="883261" y="209760"/>
                  </a:lnTo>
                  <a:lnTo>
                    <a:pt x="886684" y="209760"/>
                  </a:lnTo>
                  <a:lnTo>
                    <a:pt x="887541" y="209760"/>
                  </a:lnTo>
                  <a:lnTo>
                    <a:pt x="893535" y="210616"/>
                  </a:lnTo>
                  <a:lnTo>
                    <a:pt x="911507" y="214040"/>
                  </a:lnTo>
                  <a:lnTo>
                    <a:pt x="912364" y="214040"/>
                  </a:lnTo>
                  <a:lnTo>
                    <a:pt x="914935" y="214896"/>
                  </a:lnTo>
                  <a:lnTo>
                    <a:pt x="921781" y="218320"/>
                  </a:lnTo>
                  <a:lnTo>
                    <a:pt x="933764" y="222600"/>
                  </a:lnTo>
                  <a:lnTo>
                    <a:pt x="938901" y="224312"/>
                  </a:lnTo>
                  <a:lnTo>
                    <a:pt x="940614" y="225168"/>
                  </a:lnTo>
                  <a:lnTo>
                    <a:pt x="941467" y="225168"/>
                  </a:lnTo>
                  <a:lnTo>
                    <a:pt x="945747" y="225168"/>
                  </a:lnTo>
                  <a:lnTo>
                    <a:pt x="946604" y="225168"/>
                  </a:lnTo>
                  <a:lnTo>
                    <a:pt x="950027" y="226024"/>
                  </a:lnTo>
                  <a:lnTo>
                    <a:pt x="950884" y="226024"/>
                  </a:lnTo>
                  <a:lnTo>
                    <a:pt x="951741" y="226024"/>
                  </a:lnTo>
                  <a:lnTo>
                    <a:pt x="957734" y="230304"/>
                  </a:lnTo>
                  <a:lnTo>
                    <a:pt x="971427" y="238864"/>
                  </a:lnTo>
                  <a:lnTo>
                    <a:pt x="972284" y="238864"/>
                  </a:lnTo>
                  <a:lnTo>
                    <a:pt x="973997" y="238864"/>
                  </a:lnTo>
                  <a:lnTo>
                    <a:pt x="974854" y="238864"/>
                  </a:lnTo>
                  <a:lnTo>
                    <a:pt x="979134" y="238008"/>
                  </a:lnTo>
                  <a:lnTo>
                    <a:pt x="986837" y="238864"/>
                  </a:lnTo>
                  <a:lnTo>
                    <a:pt x="990260" y="241432"/>
                  </a:lnTo>
                  <a:lnTo>
                    <a:pt x="990260" y="242287"/>
                  </a:lnTo>
                  <a:lnTo>
                    <a:pt x="991974" y="244856"/>
                  </a:lnTo>
                  <a:lnTo>
                    <a:pt x="999677" y="253416"/>
                  </a:lnTo>
                  <a:lnTo>
                    <a:pt x="1019363" y="267112"/>
                  </a:lnTo>
                  <a:lnTo>
                    <a:pt x="1026214" y="269679"/>
                  </a:lnTo>
                  <a:lnTo>
                    <a:pt x="1027067" y="269679"/>
                  </a:lnTo>
                  <a:lnTo>
                    <a:pt x="1043334" y="272247"/>
                  </a:lnTo>
                  <a:lnTo>
                    <a:pt x="1044186" y="272247"/>
                  </a:lnTo>
                  <a:lnTo>
                    <a:pt x="1045900" y="272247"/>
                  </a:lnTo>
                  <a:lnTo>
                    <a:pt x="1046757" y="272247"/>
                  </a:lnTo>
                  <a:lnTo>
                    <a:pt x="1050180" y="270536"/>
                  </a:lnTo>
                  <a:lnTo>
                    <a:pt x="1053603" y="269679"/>
                  </a:lnTo>
                  <a:lnTo>
                    <a:pt x="1055317" y="269679"/>
                  </a:lnTo>
                  <a:lnTo>
                    <a:pt x="1056174" y="269679"/>
                  </a:lnTo>
                  <a:lnTo>
                    <a:pt x="1057883" y="270536"/>
                  </a:lnTo>
                  <a:lnTo>
                    <a:pt x="1057883" y="271392"/>
                  </a:lnTo>
                  <a:lnTo>
                    <a:pt x="1062163" y="278239"/>
                  </a:lnTo>
                  <a:lnTo>
                    <a:pt x="1062163" y="279096"/>
                  </a:lnTo>
                  <a:lnTo>
                    <a:pt x="1062163" y="284231"/>
                  </a:lnTo>
                  <a:lnTo>
                    <a:pt x="1062163" y="283376"/>
                  </a:lnTo>
                  <a:lnTo>
                    <a:pt x="1064734" y="279951"/>
                  </a:lnTo>
                  <a:lnTo>
                    <a:pt x="1065586" y="279096"/>
                  </a:lnTo>
                  <a:lnTo>
                    <a:pt x="1067300" y="278239"/>
                  </a:lnTo>
                  <a:lnTo>
                    <a:pt x="1068157" y="278239"/>
                  </a:lnTo>
                  <a:lnTo>
                    <a:pt x="1083563" y="278239"/>
                  </a:lnTo>
                  <a:lnTo>
                    <a:pt x="1091266" y="280807"/>
                  </a:lnTo>
                  <a:lnTo>
                    <a:pt x="1096403" y="282519"/>
                  </a:lnTo>
                  <a:lnTo>
                    <a:pt x="1108386" y="285087"/>
                  </a:lnTo>
                  <a:lnTo>
                    <a:pt x="1109243" y="285087"/>
                  </a:lnTo>
                  <a:lnTo>
                    <a:pt x="1109243" y="285087"/>
                  </a:lnTo>
                  <a:lnTo>
                    <a:pt x="1110957" y="281664"/>
                  </a:lnTo>
                  <a:lnTo>
                    <a:pt x="1110957" y="280807"/>
                  </a:lnTo>
                  <a:lnTo>
                    <a:pt x="1110957" y="278239"/>
                  </a:lnTo>
                  <a:lnTo>
                    <a:pt x="1110957" y="275672"/>
                  </a:lnTo>
                  <a:lnTo>
                    <a:pt x="1110957" y="274816"/>
                  </a:lnTo>
                  <a:lnTo>
                    <a:pt x="1110100" y="274816"/>
                  </a:lnTo>
                  <a:lnTo>
                    <a:pt x="1104106" y="271392"/>
                  </a:lnTo>
                  <a:lnTo>
                    <a:pt x="1103254" y="271392"/>
                  </a:lnTo>
                  <a:lnTo>
                    <a:pt x="1108386" y="269679"/>
                  </a:lnTo>
                  <a:lnTo>
                    <a:pt x="1121226" y="267112"/>
                  </a:lnTo>
                  <a:lnTo>
                    <a:pt x="1125506" y="267112"/>
                  </a:lnTo>
                  <a:lnTo>
                    <a:pt x="1128077" y="267112"/>
                  </a:lnTo>
                  <a:lnTo>
                    <a:pt x="1128077" y="267967"/>
                  </a:lnTo>
                  <a:lnTo>
                    <a:pt x="1128077" y="268824"/>
                  </a:lnTo>
                  <a:lnTo>
                    <a:pt x="1128077" y="269679"/>
                  </a:lnTo>
                  <a:lnTo>
                    <a:pt x="1128077" y="270536"/>
                  </a:lnTo>
                  <a:lnTo>
                    <a:pt x="1126363" y="273104"/>
                  </a:lnTo>
                  <a:lnTo>
                    <a:pt x="1124653" y="275672"/>
                  </a:lnTo>
                  <a:lnTo>
                    <a:pt x="1121226" y="284231"/>
                  </a:lnTo>
                  <a:lnTo>
                    <a:pt x="1121226" y="287656"/>
                  </a:lnTo>
                  <a:lnTo>
                    <a:pt x="1121226" y="289367"/>
                  </a:lnTo>
                  <a:lnTo>
                    <a:pt x="1122083" y="292791"/>
                  </a:lnTo>
                  <a:lnTo>
                    <a:pt x="1123797" y="296216"/>
                  </a:lnTo>
                  <a:lnTo>
                    <a:pt x="1126363" y="298783"/>
                  </a:lnTo>
                  <a:lnTo>
                    <a:pt x="1128077" y="299640"/>
                  </a:lnTo>
                  <a:lnTo>
                    <a:pt x="1129786" y="300496"/>
                  </a:lnTo>
                  <a:lnTo>
                    <a:pt x="1130643" y="301351"/>
                  </a:lnTo>
                  <a:lnTo>
                    <a:pt x="1130643" y="302207"/>
                  </a:lnTo>
                  <a:lnTo>
                    <a:pt x="1130643" y="303063"/>
                  </a:lnTo>
                  <a:lnTo>
                    <a:pt x="1130643" y="303920"/>
                  </a:lnTo>
                  <a:lnTo>
                    <a:pt x="1129786" y="306487"/>
                  </a:lnTo>
                  <a:lnTo>
                    <a:pt x="1125506" y="317615"/>
                  </a:lnTo>
                  <a:lnTo>
                    <a:pt x="1124653" y="319327"/>
                  </a:lnTo>
                  <a:lnTo>
                    <a:pt x="1106677" y="342440"/>
                  </a:lnTo>
                  <a:lnTo>
                    <a:pt x="1099826" y="349287"/>
                  </a:lnTo>
                  <a:lnTo>
                    <a:pt x="1064734" y="383527"/>
                  </a:lnTo>
                  <a:lnTo>
                    <a:pt x="1062163" y="384383"/>
                  </a:lnTo>
                  <a:lnTo>
                    <a:pt x="1053603" y="386095"/>
                  </a:lnTo>
                  <a:lnTo>
                    <a:pt x="1028780" y="388662"/>
                  </a:lnTo>
                  <a:lnTo>
                    <a:pt x="1020220" y="386951"/>
                  </a:lnTo>
                  <a:lnTo>
                    <a:pt x="1001387" y="408351"/>
                  </a:lnTo>
                  <a:lnTo>
                    <a:pt x="995397" y="415199"/>
                  </a:lnTo>
                  <a:lnTo>
                    <a:pt x="989404" y="422902"/>
                  </a:lnTo>
                  <a:lnTo>
                    <a:pt x="988547" y="425471"/>
                  </a:lnTo>
                  <a:lnTo>
                    <a:pt x="989404" y="429751"/>
                  </a:lnTo>
                  <a:lnTo>
                    <a:pt x="989404" y="432319"/>
                  </a:lnTo>
                  <a:lnTo>
                    <a:pt x="989404" y="441735"/>
                  </a:lnTo>
                  <a:lnTo>
                    <a:pt x="989404" y="442591"/>
                  </a:lnTo>
                  <a:lnTo>
                    <a:pt x="980844" y="459711"/>
                  </a:lnTo>
                  <a:lnTo>
                    <a:pt x="979987" y="461422"/>
                  </a:lnTo>
                  <a:lnTo>
                    <a:pt x="978277" y="463135"/>
                  </a:lnTo>
                  <a:lnTo>
                    <a:pt x="968861" y="471695"/>
                  </a:lnTo>
                  <a:lnTo>
                    <a:pt x="960301" y="479399"/>
                  </a:lnTo>
                  <a:lnTo>
                    <a:pt x="960301" y="480255"/>
                  </a:lnTo>
                  <a:lnTo>
                    <a:pt x="960301" y="481966"/>
                  </a:lnTo>
                  <a:lnTo>
                    <a:pt x="960301" y="486246"/>
                  </a:lnTo>
                  <a:lnTo>
                    <a:pt x="960301" y="487959"/>
                  </a:lnTo>
                  <a:lnTo>
                    <a:pt x="959444" y="489670"/>
                  </a:lnTo>
                  <a:lnTo>
                    <a:pt x="953454" y="500799"/>
                  </a:lnTo>
                  <a:lnTo>
                    <a:pt x="952597" y="501654"/>
                  </a:lnTo>
                  <a:lnTo>
                    <a:pt x="951741" y="502510"/>
                  </a:lnTo>
                  <a:lnTo>
                    <a:pt x="946604" y="503366"/>
                  </a:lnTo>
                  <a:lnTo>
                    <a:pt x="944894" y="504222"/>
                  </a:lnTo>
                  <a:lnTo>
                    <a:pt x="939758" y="509359"/>
                  </a:lnTo>
                  <a:lnTo>
                    <a:pt x="938901" y="511070"/>
                  </a:lnTo>
                  <a:lnTo>
                    <a:pt x="938044" y="513639"/>
                  </a:lnTo>
                  <a:lnTo>
                    <a:pt x="938044" y="514494"/>
                  </a:lnTo>
                  <a:lnTo>
                    <a:pt x="938044" y="517062"/>
                  </a:lnTo>
                  <a:lnTo>
                    <a:pt x="938044" y="522199"/>
                  </a:lnTo>
                  <a:lnTo>
                    <a:pt x="938901" y="528190"/>
                  </a:lnTo>
                  <a:lnTo>
                    <a:pt x="938901" y="529046"/>
                  </a:lnTo>
                  <a:lnTo>
                    <a:pt x="941467" y="535894"/>
                  </a:lnTo>
                  <a:lnTo>
                    <a:pt x="944894" y="540174"/>
                  </a:lnTo>
                  <a:lnTo>
                    <a:pt x="946604" y="540174"/>
                  </a:lnTo>
                  <a:lnTo>
                    <a:pt x="948318" y="541030"/>
                  </a:lnTo>
                  <a:lnTo>
                    <a:pt x="950027" y="541886"/>
                  </a:lnTo>
                  <a:lnTo>
                    <a:pt x="953454" y="545310"/>
                  </a:lnTo>
                  <a:lnTo>
                    <a:pt x="953454" y="546166"/>
                  </a:lnTo>
                  <a:lnTo>
                    <a:pt x="956877" y="558150"/>
                  </a:lnTo>
                  <a:lnTo>
                    <a:pt x="956877" y="559006"/>
                  </a:lnTo>
                  <a:lnTo>
                    <a:pt x="954307" y="570134"/>
                  </a:lnTo>
                  <a:lnTo>
                    <a:pt x="953454" y="573558"/>
                  </a:lnTo>
                  <a:lnTo>
                    <a:pt x="944894" y="594101"/>
                  </a:lnTo>
                  <a:lnTo>
                    <a:pt x="941467" y="602661"/>
                  </a:lnTo>
                  <a:lnTo>
                    <a:pt x="941467" y="603518"/>
                  </a:lnTo>
                  <a:lnTo>
                    <a:pt x="941467" y="604374"/>
                  </a:lnTo>
                  <a:lnTo>
                    <a:pt x="941467" y="606085"/>
                  </a:lnTo>
                  <a:lnTo>
                    <a:pt x="941467" y="606941"/>
                  </a:lnTo>
                  <a:lnTo>
                    <a:pt x="950884" y="622350"/>
                  </a:lnTo>
                  <a:lnTo>
                    <a:pt x="952597" y="624918"/>
                  </a:lnTo>
                  <a:lnTo>
                    <a:pt x="956877" y="633478"/>
                  </a:lnTo>
                  <a:lnTo>
                    <a:pt x="962867" y="664294"/>
                  </a:lnTo>
                  <a:lnTo>
                    <a:pt x="962014" y="689118"/>
                  </a:lnTo>
                  <a:lnTo>
                    <a:pt x="962014" y="689973"/>
                  </a:lnTo>
                  <a:lnTo>
                    <a:pt x="960301" y="695109"/>
                  </a:lnTo>
                  <a:lnTo>
                    <a:pt x="959444" y="696821"/>
                  </a:lnTo>
                  <a:lnTo>
                    <a:pt x="917501" y="741333"/>
                  </a:lnTo>
                  <a:lnTo>
                    <a:pt x="916644" y="742189"/>
                  </a:lnTo>
                  <a:lnTo>
                    <a:pt x="915787" y="743901"/>
                  </a:lnTo>
                  <a:lnTo>
                    <a:pt x="915787" y="744757"/>
                  </a:lnTo>
                  <a:lnTo>
                    <a:pt x="914935" y="768725"/>
                  </a:lnTo>
                  <a:lnTo>
                    <a:pt x="915787" y="789269"/>
                  </a:lnTo>
                  <a:lnTo>
                    <a:pt x="915787" y="792693"/>
                  </a:lnTo>
                  <a:lnTo>
                    <a:pt x="916644" y="799540"/>
                  </a:lnTo>
                  <a:lnTo>
                    <a:pt x="920067" y="814093"/>
                  </a:lnTo>
                  <a:lnTo>
                    <a:pt x="920067" y="814949"/>
                  </a:lnTo>
                  <a:lnTo>
                    <a:pt x="920067" y="815804"/>
                  </a:lnTo>
                  <a:lnTo>
                    <a:pt x="924347" y="821797"/>
                  </a:lnTo>
                  <a:lnTo>
                    <a:pt x="924347" y="822653"/>
                  </a:lnTo>
                  <a:lnTo>
                    <a:pt x="937187" y="836348"/>
                  </a:lnTo>
                  <a:lnTo>
                    <a:pt x="942324" y="839773"/>
                  </a:lnTo>
                  <a:lnTo>
                    <a:pt x="944894" y="841484"/>
                  </a:lnTo>
                  <a:lnTo>
                    <a:pt x="946604" y="842340"/>
                  </a:lnTo>
                  <a:lnTo>
                    <a:pt x="947461" y="842340"/>
                  </a:lnTo>
                  <a:lnTo>
                    <a:pt x="949174" y="843197"/>
                  </a:lnTo>
                  <a:lnTo>
                    <a:pt x="950884" y="844053"/>
                  </a:lnTo>
                  <a:lnTo>
                    <a:pt x="951741" y="844908"/>
                  </a:lnTo>
                  <a:lnTo>
                    <a:pt x="953454" y="846620"/>
                  </a:lnTo>
                  <a:lnTo>
                    <a:pt x="954307" y="848333"/>
                  </a:lnTo>
                  <a:lnTo>
                    <a:pt x="955164" y="852613"/>
                  </a:lnTo>
                  <a:lnTo>
                    <a:pt x="956021" y="861172"/>
                  </a:lnTo>
                  <a:lnTo>
                    <a:pt x="951741" y="884284"/>
                  </a:lnTo>
                  <a:lnTo>
                    <a:pt x="948318" y="888564"/>
                  </a:lnTo>
                  <a:lnTo>
                    <a:pt x="948318" y="896268"/>
                  </a:lnTo>
                  <a:lnTo>
                    <a:pt x="947461" y="901404"/>
                  </a:lnTo>
                  <a:lnTo>
                    <a:pt x="947461" y="902260"/>
                  </a:lnTo>
                  <a:lnTo>
                    <a:pt x="942324" y="916812"/>
                  </a:lnTo>
                  <a:lnTo>
                    <a:pt x="942324" y="917668"/>
                  </a:lnTo>
                  <a:lnTo>
                    <a:pt x="938901" y="921948"/>
                  </a:lnTo>
                  <a:lnTo>
                    <a:pt x="930341" y="930508"/>
                  </a:lnTo>
                  <a:lnTo>
                    <a:pt x="929484" y="931364"/>
                  </a:lnTo>
                  <a:lnTo>
                    <a:pt x="928627" y="931364"/>
                  </a:lnTo>
                  <a:lnTo>
                    <a:pt x="924347" y="932219"/>
                  </a:lnTo>
                  <a:lnTo>
                    <a:pt x="906375" y="934788"/>
                  </a:lnTo>
                  <a:lnTo>
                    <a:pt x="902947" y="933076"/>
                  </a:lnTo>
                  <a:lnTo>
                    <a:pt x="899524" y="931364"/>
                  </a:lnTo>
                  <a:lnTo>
                    <a:pt x="897815" y="931364"/>
                  </a:lnTo>
                  <a:lnTo>
                    <a:pt x="895244" y="931364"/>
                  </a:lnTo>
                  <a:lnTo>
                    <a:pt x="894387" y="931364"/>
                  </a:lnTo>
                  <a:lnTo>
                    <a:pt x="890107" y="932219"/>
                  </a:lnTo>
                  <a:lnTo>
                    <a:pt x="889255" y="932219"/>
                  </a:lnTo>
                  <a:lnTo>
                    <a:pt x="871278" y="938212"/>
                  </a:lnTo>
                  <a:lnTo>
                    <a:pt x="870421" y="939068"/>
                  </a:lnTo>
                  <a:lnTo>
                    <a:pt x="865284" y="941636"/>
                  </a:lnTo>
                  <a:lnTo>
                    <a:pt x="865284" y="942492"/>
                  </a:lnTo>
                  <a:lnTo>
                    <a:pt x="849878" y="943348"/>
                  </a:lnTo>
                  <a:lnTo>
                    <a:pt x="842175" y="937356"/>
                  </a:lnTo>
                  <a:lnTo>
                    <a:pt x="824198" y="924516"/>
                  </a:lnTo>
                  <a:lnTo>
                    <a:pt x="823341" y="923660"/>
                  </a:lnTo>
                  <a:lnTo>
                    <a:pt x="819918" y="922804"/>
                  </a:lnTo>
                  <a:lnTo>
                    <a:pt x="813925" y="921948"/>
                  </a:lnTo>
                  <a:lnTo>
                    <a:pt x="813068" y="921948"/>
                  </a:lnTo>
                  <a:lnTo>
                    <a:pt x="799375" y="922804"/>
                  </a:lnTo>
                  <a:lnTo>
                    <a:pt x="797662" y="923660"/>
                  </a:lnTo>
                  <a:lnTo>
                    <a:pt x="795095" y="926228"/>
                  </a:lnTo>
                  <a:lnTo>
                    <a:pt x="786535" y="930508"/>
                  </a:lnTo>
                  <a:lnTo>
                    <a:pt x="776262" y="933932"/>
                  </a:lnTo>
                  <a:lnTo>
                    <a:pt x="775405" y="933932"/>
                  </a:lnTo>
                  <a:lnTo>
                    <a:pt x="774548" y="933932"/>
                  </a:lnTo>
                  <a:lnTo>
                    <a:pt x="774548" y="933076"/>
                  </a:lnTo>
                  <a:lnTo>
                    <a:pt x="774548" y="931364"/>
                  </a:lnTo>
                  <a:lnTo>
                    <a:pt x="774548" y="930508"/>
                  </a:lnTo>
                  <a:lnTo>
                    <a:pt x="773695" y="930508"/>
                  </a:lnTo>
                  <a:lnTo>
                    <a:pt x="772838" y="930508"/>
                  </a:lnTo>
                  <a:lnTo>
                    <a:pt x="765988" y="933076"/>
                  </a:lnTo>
                  <a:lnTo>
                    <a:pt x="765135" y="933076"/>
                  </a:lnTo>
                  <a:lnTo>
                    <a:pt x="760855" y="934788"/>
                  </a:lnTo>
                  <a:lnTo>
                    <a:pt x="759999" y="935644"/>
                  </a:lnTo>
                  <a:lnTo>
                    <a:pt x="759142" y="936499"/>
                  </a:lnTo>
                  <a:lnTo>
                    <a:pt x="741165" y="955332"/>
                  </a:lnTo>
                  <a:lnTo>
                    <a:pt x="740308" y="957044"/>
                  </a:lnTo>
                  <a:lnTo>
                    <a:pt x="741165" y="959612"/>
                  </a:lnTo>
                  <a:lnTo>
                    <a:pt x="741165" y="960468"/>
                  </a:lnTo>
                  <a:lnTo>
                    <a:pt x="741165" y="961324"/>
                  </a:lnTo>
                  <a:lnTo>
                    <a:pt x="741165" y="962179"/>
                  </a:lnTo>
                  <a:lnTo>
                    <a:pt x="735176" y="969883"/>
                  </a:lnTo>
                  <a:lnTo>
                    <a:pt x="715485" y="991283"/>
                  </a:lnTo>
                  <a:lnTo>
                    <a:pt x="713776" y="990428"/>
                  </a:lnTo>
                  <a:lnTo>
                    <a:pt x="712919" y="990428"/>
                  </a:lnTo>
                  <a:lnTo>
                    <a:pt x="707782" y="992139"/>
                  </a:lnTo>
                  <a:lnTo>
                    <a:pt x="701788" y="994708"/>
                  </a:lnTo>
                  <a:lnTo>
                    <a:pt x="700936" y="994708"/>
                  </a:lnTo>
                  <a:lnTo>
                    <a:pt x="690662" y="999843"/>
                  </a:lnTo>
                  <a:lnTo>
                    <a:pt x="689805" y="1000699"/>
                  </a:lnTo>
                  <a:lnTo>
                    <a:pt x="686382" y="1003268"/>
                  </a:lnTo>
                  <a:lnTo>
                    <a:pt x="660702" y="1026379"/>
                  </a:lnTo>
                  <a:lnTo>
                    <a:pt x="658989" y="1028092"/>
                  </a:lnTo>
                  <a:lnTo>
                    <a:pt x="646149" y="1032372"/>
                  </a:lnTo>
                  <a:lnTo>
                    <a:pt x="635879" y="1032372"/>
                  </a:lnTo>
                  <a:lnTo>
                    <a:pt x="635022" y="1032372"/>
                  </a:lnTo>
                  <a:lnTo>
                    <a:pt x="634166" y="1033227"/>
                  </a:lnTo>
                  <a:lnTo>
                    <a:pt x="625606" y="1040076"/>
                  </a:lnTo>
                  <a:lnTo>
                    <a:pt x="621326" y="1043499"/>
                  </a:lnTo>
                  <a:lnTo>
                    <a:pt x="619616" y="1046067"/>
                  </a:lnTo>
                  <a:lnTo>
                    <a:pt x="618759" y="1047779"/>
                  </a:lnTo>
                  <a:lnTo>
                    <a:pt x="616189" y="1049491"/>
                  </a:lnTo>
                  <a:lnTo>
                    <a:pt x="605919" y="1052916"/>
                  </a:lnTo>
                  <a:lnTo>
                    <a:pt x="599926" y="1053771"/>
                  </a:lnTo>
                  <a:lnTo>
                    <a:pt x="589656" y="1054627"/>
                  </a:lnTo>
                  <a:lnTo>
                    <a:pt x="579383" y="1056339"/>
                  </a:lnTo>
                  <a:lnTo>
                    <a:pt x="578526" y="1056339"/>
                  </a:lnTo>
                  <a:lnTo>
                    <a:pt x="551137" y="1063187"/>
                  </a:lnTo>
                  <a:lnTo>
                    <a:pt x="549423" y="1064043"/>
                  </a:lnTo>
                  <a:lnTo>
                    <a:pt x="548566" y="1064899"/>
                  </a:lnTo>
                  <a:lnTo>
                    <a:pt x="544286" y="1069179"/>
                  </a:lnTo>
                  <a:lnTo>
                    <a:pt x="528023" y="1084587"/>
                  </a:lnTo>
                  <a:lnTo>
                    <a:pt x="525457" y="1089723"/>
                  </a:lnTo>
                  <a:lnTo>
                    <a:pt x="517749" y="1115403"/>
                  </a:lnTo>
                  <a:lnTo>
                    <a:pt x="514326" y="1129098"/>
                  </a:lnTo>
                  <a:lnTo>
                    <a:pt x="514326" y="1138515"/>
                  </a:lnTo>
                  <a:lnTo>
                    <a:pt x="514326" y="1146218"/>
                  </a:lnTo>
                  <a:lnTo>
                    <a:pt x="511760" y="1157347"/>
                  </a:lnTo>
                  <a:lnTo>
                    <a:pt x="507480" y="1170187"/>
                  </a:lnTo>
                  <a:lnTo>
                    <a:pt x="493783" y="1195011"/>
                  </a:lnTo>
                  <a:lnTo>
                    <a:pt x="492070" y="1197578"/>
                  </a:lnTo>
                  <a:lnTo>
                    <a:pt x="492070" y="1198435"/>
                  </a:lnTo>
                  <a:lnTo>
                    <a:pt x="490360" y="1199291"/>
                  </a:lnTo>
                  <a:lnTo>
                    <a:pt x="489503" y="1200146"/>
                  </a:lnTo>
                  <a:lnTo>
                    <a:pt x="489503" y="1201002"/>
                  </a:lnTo>
                  <a:lnTo>
                    <a:pt x="487790" y="1203571"/>
                  </a:lnTo>
                  <a:lnTo>
                    <a:pt x="486080" y="1209562"/>
                  </a:lnTo>
                  <a:lnTo>
                    <a:pt x="486080" y="1216411"/>
                  </a:lnTo>
                  <a:lnTo>
                    <a:pt x="486937" y="1218122"/>
                  </a:lnTo>
                  <a:lnTo>
                    <a:pt x="486937" y="1218978"/>
                  </a:lnTo>
                  <a:lnTo>
                    <a:pt x="485223" y="1225826"/>
                  </a:lnTo>
                  <a:lnTo>
                    <a:pt x="474097" y="1249795"/>
                  </a:lnTo>
                  <a:lnTo>
                    <a:pt x="473240" y="1251506"/>
                  </a:lnTo>
                  <a:lnTo>
                    <a:pt x="473240" y="1252362"/>
                  </a:lnTo>
                  <a:lnTo>
                    <a:pt x="471526" y="1254075"/>
                  </a:lnTo>
                  <a:lnTo>
                    <a:pt x="468103" y="1255786"/>
                  </a:lnTo>
                  <a:lnTo>
                    <a:pt x="460400" y="1261778"/>
                  </a:lnTo>
                  <a:lnTo>
                    <a:pt x="456120" y="1266914"/>
                  </a:lnTo>
                  <a:lnTo>
                    <a:pt x="456120" y="1267770"/>
                  </a:lnTo>
                  <a:lnTo>
                    <a:pt x="453550" y="1271194"/>
                  </a:lnTo>
                  <a:lnTo>
                    <a:pt x="448417" y="1287458"/>
                  </a:lnTo>
                  <a:lnTo>
                    <a:pt x="448417" y="1288314"/>
                  </a:lnTo>
                  <a:lnTo>
                    <a:pt x="448417" y="1290882"/>
                  </a:lnTo>
                  <a:lnTo>
                    <a:pt x="449270" y="1293450"/>
                  </a:lnTo>
                  <a:lnTo>
                    <a:pt x="450127" y="1296017"/>
                  </a:lnTo>
                  <a:lnTo>
                    <a:pt x="456120" y="1308857"/>
                  </a:lnTo>
                  <a:lnTo>
                    <a:pt x="460400" y="1330257"/>
                  </a:lnTo>
                  <a:lnTo>
                    <a:pt x="461257" y="1342241"/>
                  </a:lnTo>
                  <a:lnTo>
                    <a:pt x="470670" y="1360217"/>
                  </a:lnTo>
                  <a:lnTo>
                    <a:pt x="474950" y="1362786"/>
                  </a:lnTo>
                  <a:lnTo>
                    <a:pt x="475806" y="1363641"/>
                  </a:lnTo>
                  <a:lnTo>
                    <a:pt x="477520" y="1367066"/>
                  </a:lnTo>
                  <a:lnTo>
                    <a:pt x="480086" y="1372201"/>
                  </a:lnTo>
                  <a:lnTo>
                    <a:pt x="480086" y="1373914"/>
                  </a:lnTo>
                  <a:lnTo>
                    <a:pt x="480086" y="1376481"/>
                  </a:lnTo>
                  <a:lnTo>
                    <a:pt x="480086" y="1379050"/>
                  </a:lnTo>
                  <a:lnTo>
                    <a:pt x="480086" y="1379905"/>
                  </a:lnTo>
                  <a:lnTo>
                    <a:pt x="480086" y="1380761"/>
                  </a:lnTo>
                  <a:lnTo>
                    <a:pt x="478377" y="1382474"/>
                  </a:lnTo>
                  <a:lnTo>
                    <a:pt x="475806" y="1385041"/>
                  </a:lnTo>
                  <a:lnTo>
                    <a:pt x="475806" y="1385897"/>
                  </a:lnTo>
                  <a:lnTo>
                    <a:pt x="474950" y="1388465"/>
                  </a:lnTo>
                  <a:lnTo>
                    <a:pt x="473240" y="1394457"/>
                  </a:lnTo>
                  <a:lnTo>
                    <a:pt x="472383" y="1433834"/>
                  </a:lnTo>
                  <a:lnTo>
                    <a:pt x="472383" y="1457801"/>
                  </a:lnTo>
                  <a:lnTo>
                    <a:pt x="472383" y="1460369"/>
                  </a:lnTo>
                  <a:lnTo>
                    <a:pt x="471526" y="1462937"/>
                  </a:lnTo>
                  <a:lnTo>
                    <a:pt x="463823" y="1480056"/>
                  </a:lnTo>
                  <a:lnTo>
                    <a:pt x="462967" y="1481769"/>
                  </a:lnTo>
                  <a:lnTo>
                    <a:pt x="459543" y="1487761"/>
                  </a:lnTo>
                  <a:lnTo>
                    <a:pt x="456977" y="1498889"/>
                  </a:lnTo>
                  <a:lnTo>
                    <a:pt x="456120" y="1513440"/>
                  </a:lnTo>
                  <a:lnTo>
                    <a:pt x="456120" y="1518576"/>
                  </a:lnTo>
                  <a:lnTo>
                    <a:pt x="453550" y="1517720"/>
                  </a:lnTo>
                  <a:lnTo>
                    <a:pt x="450983" y="1516865"/>
                  </a:lnTo>
                  <a:lnTo>
                    <a:pt x="444990" y="1513440"/>
                  </a:lnTo>
                  <a:lnTo>
                    <a:pt x="443280" y="1511729"/>
                  </a:lnTo>
                  <a:lnTo>
                    <a:pt x="442423" y="1510873"/>
                  </a:lnTo>
                  <a:lnTo>
                    <a:pt x="439857" y="1507449"/>
                  </a:lnTo>
                  <a:lnTo>
                    <a:pt x="437287" y="1504025"/>
                  </a:lnTo>
                  <a:lnTo>
                    <a:pt x="435577" y="1502313"/>
                  </a:lnTo>
                  <a:lnTo>
                    <a:pt x="433007" y="1500601"/>
                  </a:lnTo>
                  <a:lnTo>
                    <a:pt x="427870" y="1498889"/>
                  </a:lnTo>
                  <a:lnTo>
                    <a:pt x="418457" y="1496321"/>
                  </a:lnTo>
                  <a:lnTo>
                    <a:pt x="416744" y="1495465"/>
                  </a:lnTo>
                  <a:lnTo>
                    <a:pt x="412464" y="1494609"/>
                  </a:lnTo>
                  <a:lnTo>
                    <a:pt x="411607" y="1494609"/>
                  </a:lnTo>
                  <a:lnTo>
                    <a:pt x="410750" y="1494609"/>
                  </a:lnTo>
                  <a:lnTo>
                    <a:pt x="405617" y="1496321"/>
                  </a:lnTo>
                  <a:lnTo>
                    <a:pt x="401337" y="1497176"/>
                  </a:lnTo>
                  <a:lnTo>
                    <a:pt x="397910" y="1497176"/>
                  </a:lnTo>
                  <a:lnTo>
                    <a:pt x="393630" y="1496321"/>
                  </a:lnTo>
                  <a:lnTo>
                    <a:pt x="391921" y="1494609"/>
                  </a:lnTo>
                  <a:lnTo>
                    <a:pt x="378224" y="1474065"/>
                  </a:lnTo>
                  <a:lnTo>
                    <a:pt x="372230" y="1460369"/>
                  </a:lnTo>
                  <a:lnTo>
                    <a:pt x="372230" y="1457801"/>
                  </a:lnTo>
                  <a:lnTo>
                    <a:pt x="372230" y="1453521"/>
                  </a:lnTo>
                  <a:lnTo>
                    <a:pt x="372230" y="1451809"/>
                  </a:lnTo>
                  <a:lnTo>
                    <a:pt x="368807" y="1444105"/>
                  </a:lnTo>
                  <a:lnTo>
                    <a:pt x="367950" y="1443249"/>
                  </a:lnTo>
                  <a:lnTo>
                    <a:pt x="346550" y="1426985"/>
                  </a:lnTo>
                  <a:lnTo>
                    <a:pt x="345698" y="1426985"/>
                  </a:lnTo>
                  <a:lnTo>
                    <a:pt x="344841" y="1409865"/>
                  </a:lnTo>
                  <a:lnTo>
                    <a:pt x="361961" y="1392745"/>
                  </a:lnTo>
                  <a:lnTo>
                    <a:pt x="361961" y="1391890"/>
                  </a:lnTo>
                  <a:lnTo>
                    <a:pt x="361961" y="1391034"/>
                  </a:lnTo>
                  <a:lnTo>
                    <a:pt x="361961" y="1388465"/>
                  </a:lnTo>
                  <a:lnTo>
                    <a:pt x="361961" y="1386754"/>
                  </a:lnTo>
                  <a:lnTo>
                    <a:pt x="361104" y="1385041"/>
                  </a:lnTo>
                  <a:lnTo>
                    <a:pt x="360247" y="1384185"/>
                  </a:lnTo>
                  <a:lnTo>
                    <a:pt x="357681" y="1382474"/>
                  </a:lnTo>
                  <a:lnTo>
                    <a:pt x="355967" y="1381617"/>
                  </a:lnTo>
                  <a:lnTo>
                    <a:pt x="349978" y="1379050"/>
                  </a:lnTo>
                  <a:lnTo>
                    <a:pt x="345698" y="1377337"/>
                  </a:lnTo>
                  <a:lnTo>
                    <a:pt x="342270" y="1376481"/>
                  </a:lnTo>
                  <a:lnTo>
                    <a:pt x="337990" y="1373914"/>
                  </a:lnTo>
                  <a:lnTo>
                    <a:pt x="326007" y="1367066"/>
                  </a:lnTo>
                  <a:lnTo>
                    <a:pt x="320870" y="1363641"/>
                  </a:lnTo>
                  <a:lnTo>
                    <a:pt x="320018" y="1362786"/>
                  </a:lnTo>
                  <a:lnTo>
                    <a:pt x="319161" y="1361074"/>
                  </a:lnTo>
                  <a:lnTo>
                    <a:pt x="317447" y="1359361"/>
                  </a:lnTo>
                  <a:lnTo>
                    <a:pt x="316591" y="1357650"/>
                  </a:lnTo>
                  <a:lnTo>
                    <a:pt x="314024" y="1353370"/>
                  </a:lnTo>
                  <a:lnTo>
                    <a:pt x="313167" y="1350801"/>
                  </a:lnTo>
                  <a:lnTo>
                    <a:pt x="313167" y="1347377"/>
                  </a:lnTo>
                  <a:lnTo>
                    <a:pt x="313167" y="1343954"/>
                  </a:lnTo>
                  <a:lnTo>
                    <a:pt x="313167" y="1338817"/>
                  </a:lnTo>
                  <a:lnTo>
                    <a:pt x="313167" y="1337961"/>
                  </a:lnTo>
                  <a:lnTo>
                    <a:pt x="313167" y="1335394"/>
                  </a:lnTo>
                  <a:lnTo>
                    <a:pt x="313167" y="1334537"/>
                  </a:lnTo>
                  <a:lnTo>
                    <a:pt x="311458" y="1328546"/>
                  </a:lnTo>
                  <a:lnTo>
                    <a:pt x="310601" y="1326834"/>
                  </a:lnTo>
                  <a:lnTo>
                    <a:pt x="309744" y="1325122"/>
                  </a:lnTo>
                  <a:lnTo>
                    <a:pt x="305464" y="1319130"/>
                  </a:lnTo>
                  <a:lnTo>
                    <a:pt x="303751" y="1317417"/>
                  </a:lnTo>
                  <a:lnTo>
                    <a:pt x="300327" y="1314850"/>
                  </a:lnTo>
                  <a:lnTo>
                    <a:pt x="295191" y="1311426"/>
                  </a:lnTo>
                  <a:lnTo>
                    <a:pt x="292624" y="1309714"/>
                  </a:lnTo>
                  <a:lnTo>
                    <a:pt x="290058" y="1309714"/>
                  </a:lnTo>
                  <a:lnTo>
                    <a:pt x="287488" y="1309714"/>
                  </a:lnTo>
                  <a:lnTo>
                    <a:pt x="281498" y="1310570"/>
                  </a:lnTo>
                  <a:lnTo>
                    <a:pt x="278928" y="1310570"/>
                  </a:lnTo>
                  <a:lnTo>
                    <a:pt x="276361" y="1310570"/>
                  </a:lnTo>
                  <a:lnTo>
                    <a:pt x="272938" y="1309714"/>
                  </a:lnTo>
                  <a:lnTo>
                    <a:pt x="270368" y="1308857"/>
                  </a:lnTo>
                  <a:lnTo>
                    <a:pt x="269511" y="1308002"/>
                  </a:lnTo>
                  <a:lnTo>
                    <a:pt x="268658" y="1306290"/>
                  </a:lnTo>
                  <a:lnTo>
                    <a:pt x="268658" y="1304577"/>
                  </a:lnTo>
                  <a:lnTo>
                    <a:pt x="268658" y="1302010"/>
                  </a:lnTo>
                  <a:lnTo>
                    <a:pt x="270368" y="1296874"/>
                  </a:lnTo>
                  <a:lnTo>
                    <a:pt x="270368" y="1296017"/>
                  </a:lnTo>
                  <a:lnTo>
                    <a:pt x="271224" y="1294306"/>
                  </a:lnTo>
                  <a:lnTo>
                    <a:pt x="281498" y="1284034"/>
                  </a:lnTo>
                  <a:lnTo>
                    <a:pt x="291767" y="1275474"/>
                  </a:lnTo>
                  <a:lnTo>
                    <a:pt x="292624" y="1274618"/>
                  </a:lnTo>
                  <a:lnTo>
                    <a:pt x="295191" y="1272050"/>
                  </a:lnTo>
                  <a:lnTo>
                    <a:pt x="297761" y="1269482"/>
                  </a:lnTo>
                  <a:lnTo>
                    <a:pt x="298618" y="1267770"/>
                  </a:lnTo>
                  <a:lnTo>
                    <a:pt x="298618" y="1266914"/>
                  </a:lnTo>
                  <a:lnTo>
                    <a:pt x="298618" y="1260922"/>
                  </a:lnTo>
                  <a:lnTo>
                    <a:pt x="298618" y="1260066"/>
                  </a:lnTo>
                  <a:lnTo>
                    <a:pt x="298618" y="1259210"/>
                  </a:lnTo>
                  <a:lnTo>
                    <a:pt x="297761" y="1258355"/>
                  </a:lnTo>
                  <a:lnTo>
                    <a:pt x="296904" y="1257498"/>
                  </a:lnTo>
                  <a:lnTo>
                    <a:pt x="296904" y="1256642"/>
                  </a:lnTo>
                  <a:lnTo>
                    <a:pt x="296904" y="1254075"/>
                  </a:lnTo>
                  <a:lnTo>
                    <a:pt x="303751" y="1230106"/>
                  </a:lnTo>
                  <a:lnTo>
                    <a:pt x="304607" y="1226682"/>
                  </a:lnTo>
                  <a:lnTo>
                    <a:pt x="306321" y="1223258"/>
                  </a:lnTo>
                  <a:lnTo>
                    <a:pt x="311458" y="1212986"/>
                  </a:lnTo>
                  <a:lnTo>
                    <a:pt x="312311" y="1212131"/>
                  </a:lnTo>
                  <a:lnTo>
                    <a:pt x="314024" y="1210418"/>
                  </a:lnTo>
                  <a:lnTo>
                    <a:pt x="317447" y="1206995"/>
                  </a:lnTo>
                  <a:lnTo>
                    <a:pt x="319161" y="1205282"/>
                  </a:lnTo>
                  <a:lnTo>
                    <a:pt x="320018" y="1204426"/>
                  </a:lnTo>
                  <a:lnTo>
                    <a:pt x="326007" y="1201858"/>
                  </a:lnTo>
                  <a:lnTo>
                    <a:pt x="332001" y="1199291"/>
                  </a:lnTo>
                  <a:lnTo>
                    <a:pt x="334567" y="1198435"/>
                  </a:lnTo>
                  <a:lnTo>
                    <a:pt x="368807" y="1195011"/>
                  </a:lnTo>
                  <a:lnTo>
                    <a:pt x="364527" y="1180458"/>
                  </a:lnTo>
                  <a:lnTo>
                    <a:pt x="368807" y="1163338"/>
                  </a:lnTo>
                  <a:lnTo>
                    <a:pt x="371378" y="1147075"/>
                  </a:lnTo>
                  <a:lnTo>
                    <a:pt x="371378" y="1135091"/>
                  </a:lnTo>
                  <a:lnTo>
                    <a:pt x="371378" y="1130811"/>
                  </a:lnTo>
                  <a:lnTo>
                    <a:pt x="371378" y="1129098"/>
                  </a:lnTo>
                  <a:lnTo>
                    <a:pt x="370521" y="1127387"/>
                  </a:lnTo>
                  <a:lnTo>
                    <a:pt x="370521" y="1126531"/>
                  </a:lnTo>
                  <a:lnTo>
                    <a:pt x="355967" y="1116258"/>
                  </a:lnTo>
                  <a:lnTo>
                    <a:pt x="355110" y="1116258"/>
                  </a:lnTo>
                  <a:lnTo>
                    <a:pt x="353401" y="1115403"/>
                  </a:lnTo>
                  <a:lnTo>
                    <a:pt x="352544" y="1115403"/>
                  </a:lnTo>
                  <a:lnTo>
                    <a:pt x="351687" y="1115403"/>
                  </a:lnTo>
                  <a:lnTo>
                    <a:pt x="330287" y="1118827"/>
                  </a:lnTo>
                  <a:lnTo>
                    <a:pt x="328578" y="1119683"/>
                  </a:lnTo>
                  <a:lnTo>
                    <a:pt x="327721" y="1120538"/>
                  </a:lnTo>
                  <a:lnTo>
                    <a:pt x="326864" y="1122251"/>
                  </a:lnTo>
                  <a:lnTo>
                    <a:pt x="326864" y="1123107"/>
                  </a:lnTo>
                  <a:lnTo>
                    <a:pt x="324298" y="1123963"/>
                  </a:lnTo>
                  <a:lnTo>
                    <a:pt x="315738" y="1125675"/>
                  </a:lnTo>
                  <a:lnTo>
                    <a:pt x="308887" y="1126531"/>
                  </a:lnTo>
                  <a:lnTo>
                    <a:pt x="302898" y="1129098"/>
                  </a:lnTo>
                  <a:lnTo>
                    <a:pt x="302041" y="1129955"/>
                  </a:lnTo>
                  <a:lnTo>
                    <a:pt x="296047" y="1135947"/>
                  </a:lnTo>
                  <a:lnTo>
                    <a:pt x="286631" y="1141083"/>
                  </a:lnTo>
                  <a:lnTo>
                    <a:pt x="279784" y="1131667"/>
                  </a:lnTo>
                  <a:lnTo>
                    <a:pt x="263521" y="1110267"/>
                  </a:lnTo>
                  <a:lnTo>
                    <a:pt x="261808" y="1108555"/>
                  </a:lnTo>
                  <a:lnTo>
                    <a:pt x="253248" y="1100851"/>
                  </a:lnTo>
                  <a:lnTo>
                    <a:pt x="242978" y="1086299"/>
                  </a:lnTo>
                  <a:lnTo>
                    <a:pt x="235271" y="1074316"/>
                  </a:lnTo>
                  <a:lnTo>
                    <a:pt x="222431" y="1058051"/>
                  </a:lnTo>
                  <a:lnTo>
                    <a:pt x="221578" y="1058051"/>
                  </a:lnTo>
                  <a:lnTo>
                    <a:pt x="217298" y="1058051"/>
                  </a:lnTo>
                  <a:lnTo>
                    <a:pt x="216442" y="1058051"/>
                  </a:lnTo>
                  <a:lnTo>
                    <a:pt x="215585" y="1058051"/>
                  </a:lnTo>
                  <a:lnTo>
                    <a:pt x="215585" y="1058907"/>
                  </a:lnTo>
                  <a:lnTo>
                    <a:pt x="214728" y="1058907"/>
                  </a:lnTo>
                  <a:lnTo>
                    <a:pt x="213018" y="1058907"/>
                  </a:lnTo>
                  <a:lnTo>
                    <a:pt x="212162" y="1058051"/>
                  </a:lnTo>
                  <a:lnTo>
                    <a:pt x="211305" y="1057196"/>
                  </a:lnTo>
                  <a:lnTo>
                    <a:pt x="203602" y="1042643"/>
                  </a:lnTo>
                  <a:lnTo>
                    <a:pt x="206168" y="1034939"/>
                  </a:lnTo>
                  <a:lnTo>
                    <a:pt x="208738" y="1033227"/>
                  </a:lnTo>
                  <a:lnTo>
                    <a:pt x="210448" y="1031516"/>
                  </a:lnTo>
                  <a:lnTo>
                    <a:pt x="211305" y="1029803"/>
                  </a:lnTo>
                  <a:lnTo>
                    <a:pt x="211305" y="1028947"/>
                  </a:lnTo>
                  <a:lnTo>
                    <a:pt x="211305" y="1026379"/>
                  </a:lnTo>
                  <a:lnTo>
                    <a:pt x="211305" y="1025523"/>
                  </a:lnTo>
                  <a:lnTo>
                    <a:pt x="210448" y="1020387"/>
                  </a:lnTo>
                  <a:lnTo>
                    <a:pt x="209591" y="1017819"/>
                  </a:lnTo>
                  <a:lnTo>
                    <a:pt x="207025" y="1015252"/>
                  </a:lnTo>
                  <a:lnTo>
                    <a:pt x="203602" y="1013539"/>
                  </a:lnTo>
                  <a:lnTo>
                    <a:pt x="194185" y="1011827"/>
                  </a:lnTo>
                  <a:lnTo>
                    <a:pt x="192471" y="1011827"/>
                  </a:lnTo>
                  <a:lnTo>
                    <a:pt x="190762" y="1012683"/>
                  </a:lnTo>
                  <a:lnTo>
                    <a:pt x="187339" y="1015252"/>
                  </a:lnTo>
                  <a:lnTo>
                    <a:pt x="168505" y="1003268"/>
                  </a:lnTo>
                  <a:lnTo>
                    <a:pt x="167648" y="1001556"/>
                  </a:lnTo>
                  <a:lnTo>
                    <a:pt x="166791" y="999843"/>
                  </a:lnTo>
                  <a:lnTo>
                    <a:pt x="166791" y="998988"/>
                  </a:lnTo>
                  <a:lnTo>
                    <a:pt x="167648" y="996419"/>
                  </a:lnTo>
                  <a:lnTo>
                    <a:pt x="169362" y="993852"/>
                  </a:lnTo>
                  <a:lnTo>
                    <a:pt x="174499" y="991283"/>
                  </a:lnTo>
                  <a:lnTo>
                    <a:pt x="176208" y="991283"/>
                  </a:lnTo>
                  <a:lnTo>
                    <a:pt x="187339" y="987003"/>
                  </a:lnTo>
                  <a:lnTo>
                    <a:pt x="203602" y="969028"/>
                  </a:lnTo>
                  <a:lnTo>
                    <a:pt x="205311" y="965604"/>
                  </a:lnTo>
                  <a:lnTo>
                    <a:pt x="207882" y="951052"/>
                  </a:lnTo>
                  <a:lnTo>
                    <a:pt x="207025" y="947628"/>
                  </a:lnTo>
                  <a:lnTo>
                    <a:pt x="205311" y="942492"/>
                  </a:lnTo>
                  <a:lnTo>
                    <a:pt x="204458" y="939068"/>
                  </a:lnTo>
                  <a:lnTo>
                    <a:pt x="204458" y="938212"/>
                  </a:lnTo>
                  <a:lnTo>
                    <a:pt x="207025" y="915100"/>
                  </a:lnTo>
                  <a:lnTo>
                    <a:pt x="207025" y="914244"/>
                  </a:lnTo>
                  <a:lnTo>
                    <a:pt x="207025" y="913388"/>
                  </a:lnTo>
                  <a:lnTo>
                    <a:pt x="211305" y="896268"/>
                  </a:lnTo>
                  <a:lnTo>
                    <a:pt x="212162" y="894557"/>
                  </a:lnTo>
                  <a:lnTo>
                    <a:pt x="219865" y="870588"/>
                  </a:lnTo>
                  <a:lnTo>
                    <a:pt x="225858" y="850044"/>
                  </a:lnTo>
                  <a:lnTo>
                    <a:pt x="225858" y="845764"/>
                  </a:lnTo>
                  <a:lnTo>
                    <a:pt x="225858" y="844908"/>
                  </a:lnTo>
                  <a:lnTo>
                    <a:pt x="225002" y="843197"/>
                  </a:lnTo>
                  <a:lnTo>
                    <a:pt x="224145" y="840628"/>
                  </a:lnTo>
                  <a:lnTo>
                    <a:pt x="224145" y="839773"/>
                  </a:lnTo>
                  <a:lnTo>
                    <a:pt x="223288" y="838060"/>
                  </a:lnTo>
                  <a:lnTo>
                    <a:pt x="219865" y="834637"/>
                  </a:lnTo>
                  <a:lnTo>
                    <a:pt x="219008" y="832924"/>
                  </a:lnTo>
                  <a:lnTo>
                    <a:pt x="218151" y="831213"/>
                  </a:lnTo>
                  <a:lnTo>
                    <a:pt x="216442" y="820940"/>
                  </a:lnTo>
                  <a:lnTo>
                    <a:pt x="216442" y="808100"/>
                  </a:lnTo>
                  <a:lnTo>
                    <a:pt x="216442" y="803820"/>
                  </a:lnTo>
                  <a:lnTo>
                    <a:pt x="216442" y="801253"/>
                  </a:lnTo>
                  <a:lnTo>
                    <a:pt x="217298" y="796117"/>
                  </a:lnTo>
                  <a:lnTo>
                    <a:pt x="218151" y="782420"/>
                  </a:lnTo>
                  <a:lnTo>
                    <a:pt x="218151" y="781565"/>
                  </a:lnTo>
                  <a:lnTo>
                    <a:pt x="213018" y="769580"/>
                  </a:lnTo>
                  <a:lnTo>
                    <a:pt x="211305" y="767013"/>
                  </a:lnTo>
                  <a:lnTo>
                    <a:pt x="209591" y="751605"/>
                  </a:lnTo>
                  <a:lnTo>
                    <a:pt x="209591" y="750749"/>
                  </a:lnTo>
                  <a:lnTo>
                    <a:pt x="209591" y="744757"/>
                  </a:lnTo>
                  <a:lnTo>
                    <a:pt x="207882" y="736197"/>
                  </a:lnTo>
                  <a:lnTo>
                    <a:pt x="206168" y="731917"/>
                  </a:lnTo>
                  <a:lnTo>
                    <a:pt x="205311" y="730205"/>
                  </a:lnTo>
                  <a:lnTo>
                    <a:pt x="202745" y="726781"/>
                  </a:lnTo>
                  <a:lnTo>
                    <a:pt x="198465" y="721645"/>
                  </a:lnTo>
                  <a:lnTo>
                    <a:pt x="195899" y="719077"/>
                  </a:lnTo>
                  <a:lnTo>
                    <a:pt x="195042" y="718221"/>
                  </a:lnTo>
                  <a:lnTo>
                    <a:pt x="162511" y="703669"/>
                  </a:lnTo>
                  <a:lnTo>
                    <a:pt x="159945" y="703669"/>
                  </a:lnTo>
                  <a:lnTo>
                    <a:pt x="159088" y="703669"/>
                  </a:lnTo>
                  <a:lnTo>
                    <a:pt x="157379" y="704525"/>
                  </a:lnTo>
                  <a:lnTo>
                    <a:pt x="152242" y="704525"/>
                  </a:lnTo>
                  <a:lnTo>
                    <a:pt x="149671" y="704525"/>
                  </a:lnTo>
                  <a:lnTo>
                    <a:pt x="147105" y="703669"/>
                  </a:lnTo>
                  <a:lnTo>
                    <a:pt x="145391" y="702813"/>
                  </a:lnTo>
                  <a:lnTo>
                    <a:pt x="144539" y="701958"/>
                  </a:lnTo>
                  <a:lnTo>
                    <a:pt x="143682" y="700245"/>
                  </a:lnTo>
                  <a:lnTo>
                    <a:pt x="143682" y="699389"/>
                  </a:lnTo>
                  <a:lnTo>
                    <a:pt x="142825" y="694253"/>
                  </a:lnTo>
                  <a:lnTo>
                    <a:pt x="142825" y="690829"/>
                  </a:lnTo>
                  <a:lnTo>
                    <a:pt x="142825" y="689118"/>
                  </a:lnTo>
                  <a:lnTo>
                    <a:pt x="141111" y="685693"/>
                  </a:lnTo>
                  <a:lnTo>
                    <a:pt x="140259" y="683981"/>
                  </a:lnTo>
                  <a:lnTo>
                    <a:pt x="138545" y="682269"/>
                  </a:lnTo>
                  <a:lnTo>
                    <a:pt x="137688" y="681413"/>
                  </a:lnTo>
                  <a:lnTo>
                    <a:pt x="136832" y="681413"/>
                  </a:lnTo>
                  <a:lnTo>
                    <a:pt x="134265" y="680558"/>
                  </a:lnTo>
                  <a:lnTo>
                    <a:pt x="133408" y="680558"/>
                  </a:lnTo>
                  <a:lnTo>
                    <a:pt x="125705" y="678845"/>
                  </a:lnTo>
                  <a:lnTo>
                    <a:pt x="119712" y="677989"/>
                  </a:lnTo>
                  <a:lnTo>
                    <a:pt x="118859" y="677989"/>
                  </a:lnTo>
                  <a:lnTo>
                    <a:pt x="117145" y="678845"/>
                  </a:lnTo>
                  <a:lnTo>
                    <a:pt x="116288" y="679701"/>
                  </a:lnTo>
                  <a:lnTo>
                    <a:pt x="114579" y="681413"/>
                  </a:lnTo>
                  <a:lnTo>
                    <a:pt x="113722" y="683125"/>
                  </a:lnTo>
                  <a:lnTo>
                    <a:pt x="112865" y="683981"/>
                  </a:lnTo>
                  <a:lnTo>
                    <a:pt x="112008" y="684838"/>
                  </a:lnTo>
                  <a:lnTo>
                    <a:pt x="111152" y="684838"/>
                  </a:lnTo>
                  <a:lnTo>
                    <a:pt x="108585" y="684838"/>
                  </a:lnTo>
                  <a:lnTo>
                    <a:pt x="106872" y="684838"/>
                  </a:lnTo>
                  <a:lnTo>
                    <a:pt x="94889" y="683981"/>
                  </a:lnTo>
                  <a:lnTo>
                    <a:pt x="93179" y="683125"/>
                  </a:lnTo>
                  <a:lnTo>
                    <a:pt x="89752" y="681413"/>
                  </a:lnTo>
                  <a:lnTo>
                    <a:pt x="88042" y="680558"/>
                  </a:lnTo>
                  <a:lnTo>
                    <a:pt x="76059" y="674565"/>
                  </a:lnTo>
                  <a:lnTo>
                    <a:pt x="71779" y="671998"/>
                  </a:lnTo>
                  <a:lnTo>
                    <a:pt x="68352" y="669429"/>
                  </a:lnTo>
                  <a:lnTo>
                    <a:pt x="64929" y="666861"/>
                  </a:lnTo>
                  <a:lnTo>
                    <a:pt x="64072" y="666861"/>
                  </a:lnTo>
                  <a:lnTo>
                    <a:pt x="59792" y="666005"/>
                  </a:lnTo>
                  <a:lnTo>
                    <a:pt x="56369" y="666005"/>
                  </a:lnTo>
                  <a:lnTo>
                    <a:pt x="53802" y="666005"/>
                  </a:lnTo>
                  <a:lnTo>
                    <a:pt x="48666" y="666861"/>
                  </a:lnTo>
                  <a:lnTo>
                    <a:pt x="46952" y="666861"/>
                  </a:lnTo>
                  <a:lnTo>
                    <a:pt x="34112" y="671141"/>
                  </a:lnTo>
                  <a:lnTo>
                    <a:pt x="33259" y="671141"/>
                  </a:lnTo>
                  <a:lnTo>
                    <a:pt x="7580" y="689973"/>
                  </a:lnTo>
                  <a:lnTo>
                    <a:pt x="5866" y="691685"/>
                  </a:lnTo>
                  <a:lnTo>
                    <a:pt x="5009" y="692541"/>
                  </a:lnTo>
                  <a:lnTo>
                    <a:pt x="3300" y="695109"/>
                  </a:lnTo>
                  <a:lnTo>
                    <a:pt x="1586" y="697678"/>
                  </a:lnTo>
                  <a:lnTo>
                    <a:pt x="-3551" y="696821"/>
                  </a:lnTo>
                  <a:lnTo>
                    <a:pt x="65786" y="641181"/>
                  </a:lnTo>
                  <a:lnTo>
                    <a:pt x="80339" y="629198"/>
                  </a:lnTo>
                  <a:lnTo>
                    <a:pt x="112008" y="603518"/>
                  </a:lnTo>
                  <a:lnTo>
                    <a:pt x="147105" y="575270"/>
                  </a:lnTo>
                  <a:lnTo>
                    <a:pt x="149671" y="572701"/>
                  </a:lnTo>
                  <a:lnTo>
                    <a:pt x="159088" y="573558"/>
                  </a:lnTo>
                  <a:lnTo>
                    <a:pt x="163368" y="574414"/>
                  </a:lnTo>
                  <a:lnTo>
                    <a:pt x="166791" y="576126"/>
                  </a:lnTo>
                  <a:lnTo>
                    <a:pt x="167648" y="576126"/>
                  </a:lnTo>
                  <a:lnTo>
                    <a:pt x="173642" y="576126"/>
                  </a:lnTo>
                  <a:lnTo>
                    <a:pt x="175351" y="575270"/>
                  </a:lnTo>
                  <a:lnTo>
                    <a:pt x="186482" y="566710"/>
                  </a:lnTo>
                  <a:lnTo>
                    <a:pt x="188191" y="564998"/>
                  </a:lnTo>
                  <a:lnTo>
                    <a:pt x="190762" y="561574"/>
                  </a:lnTo>
                  <a:lnTo>
                    <a:pt x="191619" y="559862"/>
                  </a:lnTo>
                  <a:lnTo>
                    <a:pt x="203602" y="542742"/>
                  </a:lnTo>
                  <a:lnTo>
                    <a:pt x="207025" y="536750"/>
                  </a:lnTo>
                  <a:lnTo>
                    <a:pt x="207882" y="535039"/>
                  </a:lnTo>
                  <a:lnTo>
                    <a:pt x="207882" y="532470"/>
                  </a:lnTo>
                  <a:lnTo>
                    <a:pt x="207882" y="530759"/>
                  </a:lnTo>
                  <a:lnTo>
                    <a:pt x="208738" y="529902"/>
                  </a:lnTo>
                  <a:lnTo>
                    <a:pt x="211305" y="527334"/>
                  </a:lnTo>
                  <a:lnTo>
                    <a:pt x="213871" y="524766"/>
                  </a:lnTo>
                  <a:lnTo>
                    <a:pt x="217298" y="522199"/>
                  </a:lnTo>
                  <a:lnTo>
                    <a:pt x="225002" y="517919"/>
                  </a:lnTo>
                  <a:lnTo>
                    <a:pt x="224145" y="514494"/>
                  </a:lnTo>
                  <a:lnTo>
                    <a:pt x="225002" y="510214"/>
                  </a:lnTo>
                  <a:lnTo>
                    <a:pt x="230138" y="488815"/>
                  </a:lnTo>
                  <a:lnTo>
                    <a:pt x="230138" y="487959"/>
                  </a:lnTo>
                  <a:lnTo>
                    <a:pt x="230991" y="487102"/>
                  </a:lnTo>
                  <a:lnTo>
                    <a:pt x="236985" y="484535"/>
                  </a:lnTo>
                  <a:lnTo>
                    <a:pt x="238698" y="483679"/>
                  </a:lnTo>
                  <a:lnTo>
                    <a:pt x="241265" y="483679"/>
                  </a:lnTo>
                  <a:lnTo>
                    <a:pt x="243831" y="482822"/>
                  </a:lnTo>
                  <a:lnTo>
                    <a:pt x="248111" y="478542"/>
                  </a:lnTo>
                  <a:lnTo>
                    <a:pt x="266088" y="460566"/>
                  </a:lnTo>
                  <a:lnTo>
                    <a:pt x="267801" y="458855"/>
                  </a:lnTo>
                  <a:lnTo>
                    <a:pt x="268658" y="457999"/>
                  </a:lnTo>
                  <a:lnTo>
                    <a:pt x="269511" y="456286"/>
                  </a:lnTo>
                  <a:lnTo>
                    <a:pt x="272938" y="446015"/>
                  </a:lnTo>
                  <a:lnTo>
                    <a:pt x="272938" y="444302"/>
                  </a:lnTo>
                  <a:lnTo>
                    <a:pt x="275504" y="425471"/>
                  </a:lnTo>
                  <a:lnTo>
                    <a:pt x="275504" y="424615"/>
                  </a:lnTo>
                  <a:lnTo>
                    <a:pt x="282351" y="402359"/>
                  </a:lnTo>
                  <a:lnTo>
                    <a:pt x="290911" y="376679"/>
                  </a:lnTo>
                  <a:lnTo>
                    <a:pt x="292624" y="374111"/>
                  </a:lnTo>
                  <a:lnTo>
                    <a:pt x="299471" y="367263"/>
                  </a:lnTo>
                  <a:lnTo>
                    <a:pt x="299471" y="367263"/>
                  </a:lnTo>
                  <a:lnTo>
                    <a:pt x="300327" y="367263"/>
                  </a:lnTo>
                  <a:lnTo>
                    <a:pt x="302898" y="366407"/>
                  </a:lnTo>
                  <a:lnTo>
                    <a:pt x="312311" y="359559"/>
                  </a:lnTo>
                  <a:lnTo>
                    <a:pt x="327721" y="341583"/>
                  </a:lnTo>
                  <a:lnTo>
                    <a:pt x="327721" y="340727"/>
                  </a:lnTo>
                  <a:lnTo>
                    <a:pt x="333710" y="330455"/>
                  </a:lnTo>
                  <a:lnTo>
                    <a:pt x="335424" y="327031"/>
                  </a:lnTo>
                  <a:lnTo>
                    <a:pt x="336281" y="324463"/>
                  </a:lnTo>
                  <a:lnTo>
                    <a:pt x="340561" y="312480"/>
                  </a:lnTo>
                  <a:lnTo>
                    <a:pt x="340561" y="308200"/>
                  </a:lnTo>
                  <a:lnTo>
                    <a:pt x="337990" y="293647"/>
                  </a:lnTo>
                  <a:lnTo>
                    <a:pt x="346550" y="285087"/>
                  </a:lnTo>
                  <a:lnTo>
                    <a:pt x="342270" y="279951"/>
                  </a:lnTo>
                  <a:lnTo>
                    <a:pt x="335424" y="269679"/>
                  </a:lnTo>
                  <a:lnTo>
                    <a:pt x="335424" y="268824"/>
                  </a:lnTo>
                  <a:lnTo>
                    <a:pt x="335424" y="267967"/>
                  </a:lnTo>
                  <a:lnTo>
                    <a:pt x="336281" y="266256"/>
                  </a:lnTo>
                  <a:lnTo>
                    <a:pt x="338847" y="263687"/>
                  </a:lnTo>
                  <a:lnTo>
                    <a:pt x="346550" y="256840"/>
                  </a:lnTo>
                  <a:lnTo>
                    <a:pt x="350830" y="253416"/>
                  </a:lnTo>
                  <a:lnTo>
                    <a:pt x="364527" y="243144"/>
                  </a:lnTo>
                  <a:lnTo>
                    <a:pt x="374801" y="236296"/>
                  </a:lnTo>
                  <a:lnTo>
                    <a:pt x="374801" y="234584"/>
                  </a:lnTo>
                  <a:lnTo>
                    <a:pt x="374801" y="225168"/>
                  </a:lnTo>
                  <a:lnTo>
                    <a:pt x="373944" y="222600"/>
                  </a:lnTo>
                  <a:lnTo>
                    <a:pt x="373087" y="219176"/>
                  </a:lnTo>
                  <a:lnTo>
                    <a:pt x="378224" y="193496"/>
                  </a:lnTo>
                  <a:lnTo>
                    <a:pt x="382504" y="190072"/>
                  </a:lnTo>
                  <a:lnTo>
                    <a:pt x="395344" y="178088"/>
                  </a:lnTo>
                  <a:lnTo>
                    <a:pt x="396201" y="177232"/>
                  </a:lnTo>
                  <a:lnTo>
                    <a:pt x="396201" y="176376"/>
                  </a:lnTo>
                  <a:lnTo>
                    <a:pt x="399624" y="169528"/>
                  </a:lnTo>
                  <a:lnTo>
                    <a:pt x="409041" y="139568"/>
                  </a:lnTo>
                  <a:lnTo>
                    <a:pt x="409041" y="137000"/>
                  </a:lnTo>
                  <a:lnTo>
                    <a:pt x="409897" y="122448"/>
                  </a:lnTo>
                  <a:lnTo>
                    <a:pt x="409897" y="121592"/>
                  </a:lnTo>
                  <a:lnTo>
                    <a:pt x="409041" y="119880"/>
                  </a:lnTo>
                  <a:lnTo>
                    <a:pt x="407327" y="118168"/>
                  </a:lnTo>
                  <a:lnTo>
                    <a:pt x="405617" y="117312"/>
                  </a:lnTo>
                  <a:lnTo>
                    <a:pt x="403047" y="116457"/>
                  </a:lnTo>
                  <a:lnTo>
                    <a:pt x="402190" y="116457"/>
                  </a:lnTo>
                  <a:lnTo>
                    <a:pt x="399624" y="117312"/>
                  </a:lnTo>
                  <a:lnTo>
                    <a:pt x="397057" y="119024"/>
                  </a:lnTo>
                  <a:lnTo>
                    <a:pt x="394487" y="119880"/>
                  </a:lnTo>
                  <a:lnTo>
                    <a:pt x="392777" y="119880"/>
                  </a:lnTo>
                  <a:lnTo>
                    <a:pt x="392777" y="119024"/>
                  </a:lnTo>
                  <a:lnTo>
                    <a:pt x="391064" y="114745"/>
                  </a:lnTo>
                  <a:lnTo>
                    <a:pt x="391064" y="113032"/>
                  </a:lnTo>
                  <a:lnTo>
                    <a:pt x="390207" y="108752"/>
                  </a:lnTo>
                  <a:lnTo>
                    <a:pt x="390207" y="107897"/>
                  </a:lnTo>
                  <a:lnTo>
                    <a:pt x="390207" y="107040"/>
                  </a:lnTo>
                  <a:lnTo>
                    <a:pt x="390207" y="107040"/>
                  </a:lnTo>
                  <a:lnTo>
                    <a:pt x="391064" y="107040"/>
                  </a:lnTo>
                  <a:lnTo>
                    <a:pt x="398767" y="105328"/>
                  </a:lnTo>
                  <a:lnTo>
                    <a:pt x="401337" y="106185"/>
                  </a:lnTo>
                  <a:lnTo>
                    <a:pt x="402190" y="106185"/>
                  </a:lnTo>
                  <a:lnTo>
                    <a:pt x="403047" y="106185"/>
                  </a:lnTo>
                  <a:lnTo>
                    <a:pt x="403904" y="106185"/>
                  </a:lnTo>
                  <a:lnTo>
                    <a:pt x="408184" y="100192"/>
                  </a:lnTo>
                  <a:lnTo>
                    <a:pt x="409041" y="98480"/>
                  </a:lnTo>
                  <a:lnTo>
                    <a:pt x="409041" y="97625"/>
                  </a:lnTo>
                  <a:lnTo>
                    <a:pt x="412464" y="82217"/>
                  </a:lnTo>
                  <a:lnTo>
                    <a:pt x="416744" y="52257"/>
                  </a:lnTo>
                  <a:lnTo>
                    <a:pt x="415887" y="39417"/>
                  </a:lnTo>
                  <a:lnTo>
                    <a:pt x="415030" y="38561"/>
                  </a:lnTo>
                  <a:lnTo>
                    <a:pt x="415030" y="36849"/>
                  </a:lnTo>
                  <a:lnTo>
                    <a:pt x="415030" y="35993"/>
                  </a:lnTo>
                  <a:lnTo>
                    <a:pt x="419310" y="27433"/>
                  </a:lnTo>
                  <a:lnTo>
                    <a:pt x="419310" y="26577"/>
                  </a:lnTo>
                  <a:lnTo>
                    <a:pt x="420167" y="25721"/>
                  </a:lnTo>
                  <a:lnTo>
                    <a:pt x="421880" y="24865"/>
                  </a:lnTo>
                  <a:lnTo>
                    <a:pt x="428727" y="21441"/>
                  </a:lnTo>
                  <a:lnTo>
                    <a:pt x="434720" y="21441"/>
                  </a:lnTo>
                  <a:lnTo>
                    <a:pt x="437287" y="19729"/>
                  </a:lnTo>
                  <a:lnTo>
                    <a:pt x="437287" y="18017"/>
                  </a:lnTo>
                  <a:lnTo>
                    <a:pt x="437287" y="13737"/>
                  </a:lnTo>
                  <a:lnTo>
                    <a:pt x="436430" y="12025"/>
                  </a:lnTo>
                  <a:lnTo>
                    <a:pt x="439000" y="6033"/>
                  </a:lnTo>
                  <a:lnTo>
                    <a:pt x="440710" y="3465"/>
                  </a:lnTo>
                  <a:lnTo>
                    <a:pt x="444137" y="-815"/>
                  </a:lnTo>
                  <a:lnTo>
                    <a:pt x="444990" y="-815"/>
                  </a:lnTo>
                  <a:lnTo>
                    <a:pt x="445847" y="-815"/>
                  </a:lnTo>
                  <a:lnTo>
                    <a:pt x="447560" y="897"/>
                  </a:lnTo>
                  <a:lnTo>
                    <a:pt x="459543" y="10313"/>
                  </a:lnTo>
                  <a:lnTo>
                    <a:pt x="459543" y="11169"/>
                  </a:lnTo>
                  <a:lnTo>
                    <a:pt x="461257" y="15449"/>
                  </a:lnTo>
                  <a:lnTo>
                    <a:pt x="463823" y="25721"/>
                  </a:lnTo>
                  <a:lnTo>
                    <a:pt x="463823" y="28289"/>
                  </a:lnTo>
                  <a:lnTo>
                    <a:pt x="463823" y="29145"/>
                  </a:lnTo>
                  <a:lnTo>
                    <a:pt x="463823" y="30001"/>
                  </a:lnTo>
                  <a:lnTo>
                    <a:pt x="466390" y="31713"/>
                  </a:lnTo>
                  <a:lnTo>
                    <a:pt x="477520" y="30857"/>
                  </a:lnTo>
                  <a:lnTo>
                    <a:pt x="486080" y="16305"/>
                  </a:lnTo>
                  <a:lnTo>
                    <a:pt x="488646" y="22297"/>
                  </a:lnTo>
                  <a:lnTo>
                    <a:pt x="491217" y="46265"/>
                  </a:lnTo>
                  <a:lnTo>
                    <a:pt x="492070" y="47121"/>
                  </a:lnTo>
                  <a:lnTo>
                    <a:pt x="492926" y="47121"/>
                  </a:lnTo>
                  <a:lnTo>
                    <a:pt x="494640" y="47121"/>
                  </a:lnTo>
                  <a:lnTo>
                    <a:pt x="501486" y="47121"/>
                  </a:lnTo>
                  <a:lnTo>
                    <a:pt x="503200" y="47121"/>
                  </a:lnTo>
                  <a:lnTo>
                    <a:pt x="504057" y="45409"/>
                  </a:lnTo>
                  <a:lnTo>
                    <a:pt x="504909" y="41985"/>
                  </a:lnTo>
                  <a:lnTo>
                    <a:pt x="504909" y="40273"/>
                  </a:lnTo>
                  <a:lnTo>
                    <a:pt x="504909" y="37705"/>
                  </a:lnTo>
                  <a:lnTo>
                    <a:pt x="504909" y="35993"/>
                  </a:lnTo>
                  <a:lnTo>
                    <a:pt x="504909" y="35137"/>
                  </a:lnTo>
                  <a:lnTo>
                    <a:pt x="504909" y="33425"/>
                  </a:lnTo>
                  <a:lnTo>
                    <a:pt x="504909" y="32569"/>
                  </a:lnTo>
                  <a:lnTo>
                    <a:pt x="505766" y="30001"/>
                  </a:lnTo>
                  <a:lnTo>
                    <a:pt x="506623" y="30001"/>
                  </a:lnTo>
                  <a:lnTo>
                    <a:pt x="516040" y="30001"/>
                  </a:lnTo>
                  <a:lnTo>
                    <a:pt x="534017" y="35993"/>
                  </a:lnTo>
                  <a:lnTo>
                    <a:pt x="539149" y="43697"/>
                  </a:lnTo>
                  <a:lnTo>
                    <a:pt x="524600" y="60817"/>
                  </a:lnTo>
                  <a:lnTo>
                    <a:pt x="524600" y="62528"/>
                  </a:lnTo>
                  <a:lnTo>
                    <a:pt x="525457" y="62528"/>
                  </a:lnTo>
                  <a:lnTo>
                    <a:pt x="531446" y="67665"/>
                  </a:lnTo>
                  <a:lnTo>
                    <a:pt x="532303" y="69377"/>
                  </a:lnTo>
                  <a:lnTo>
                    <a:pt x="532303" y="71945"/>
                  </a:lnTo>
                  <a:lnTo>
                    <a:pt x="532303" y="75368"/>
                  </a:lnTo>
                  <a:lnTo>
                    <a:pt x="533160" y="75368"/>
                  </a:lnTo>
                  <a:lnTo>
                    <a:pt x="534017" y="75368"/>
                  </a:lnTo>
                  <a:lnTo>
                    <a:pt x="545143" y="53969"/>
                  </a:lnTo>
                  <a:lnTo>
                    <a:pt x="550280" y="43697"/>
                  </a:lnTo>
                  <a:lnTo>
                    <a:pt x="550280" y="41985"/>
                  </a:lnTo>
                  <a:lnTo>
                    <a:pt x="549423" y="40273"/>
                  </a:lnTo>
                  <a:lnTo>
                    <a:pt x="549423" y="39417"/>
                  </a:lnTo>
                  <a:lnTo>
                    <a:pt x="549423" y="38561"/>
                  </a:lnTo>
                  <a:lnTo>
                    <a:pt x="549423" y="38561"/>
                  </a:lnTo>
                  <a:lnTo>
                    <a:pt x="550280" y="38561"/>
                  </a:lnTo>
                  <a:lnTo>
                    <a:pt x="551989" y="37705"/>
                  </a:lnTo>
                  <a:lnTo>
                    <a:pt x="554560" y="38561"/>
                  </a:lnTo>
                  <a:lnTo>
                    <a:pt x="555417" y="38561"/>
                  </a:lnTo>
                  <a:lnTo>
                    <a:pt x="557126" y="41129"/>
                  </a:lnTo>
                  <a:lnTo>
                    <a:pt x="557983" y="42841"/>
                  </a:lnTo>
                  <a:lnTo>
                    <a:pt x="559697" y="47977"/>
                  </a:lnTo>
                  <a:lnTo>
                    <a:pt x="559697" y="48833"/>
                  </a:lnTo>
                  <a:lnTo>
                    <a:pt x="559697" y="52257"/>
                  </a:lnTo>
                  <a:lnTo>
                    <a:pt x="559697" y="54825"/>
                  </a:lnTo>
                  <a:lnTo>
                    <a:pt x="559697" y="55681"/>
                  </a:lnTo>
                  <a:lnTo>
                    <a:pt x="557126" y="59105"/>
                  </a:lnTo>
                  <a:lnTo>
                    <a:pt x="551137" y="65097"/>
                  </a:lnTo>
                  <a:lnTo>
                    <a:pt x="548566" y="75368"/>
                  </a:lnTo>
                  <a:lnTo>
                    <a:pt x="549423" y="103617"/>
                  </a:lnTo>
                  <a:lnTo>
                    <a:pt x="549423" y="104472"/>
                  </a:lnTo>
                  <a:lnTo>
                    <a:pt x="551989" y="107040"/>
                  </a:lnTo>
                  <a:lnTo>
                    <a:pt x="552846" y="107897"/>
                  </a:lnTo>
                  <a:lnTo>
                    <a:pt x="557126" y="108752"/>
                  </a:lnTo>
                  <a:lnTo>
                    <a:pt x="562263" y="107897"/>
                  </a:lnTo>
                  <a:lnTo>
                    <a:pt x="563976" y="107040"/>
                  </a:lnTo>
                  <a:lnTo>
                    <a:pt x="564829" y="107040"/>
                  </a:lnTo>
                  <a:lnTo>
                    <a:pt x="573389" y="99337"/>
                  </a:lnTo>
                  <a:lnTo>
                    <a:pt x="573389" y="98480"/>
                  </a:lnTo>
                  <a:lnTo>
                    <a:pt x="573389" y="97625"/>
                  </a:lnTo>
                  <a:lnTo>
                    <a:pt x="572536" y="95913"/>
                  </a:lnTo>
                  <a:lnTo>
                    <a:pt x="571680" y="94200"/>
                  </a:lnTo>
                  <a:lnTo>
                    <a:pt x="569966" y="92488"/>
                  </a:lnTo>
                  <a:lnTo>
                    <a:pt x="569109" y="91633"/>
                  </a:lnTo>
                  <a:lnTo>
                    <a:pt x="567400" y="88208"/>
                  </a:lnTo>
                  <a:lnTo>
                    <a:pt x="567400" y="85640"/>
                  </a:lnTo>
                  <a:lnTo>
                    <a:pt x="567400" y="83073"/>
                  </a:lnTo>
                  <a:lnTo>
                    <a:pt x="568256" y="81360"/>
                  </a:lnTo>
                  <a:lnTo>
                    <a:pt x="569109" y="79648"/>
                  </a:lnTo>
                  <a:lnTo>
                    <a:pt x="569109" y="78793"/>
                  </a:lnTo>
                  <a:lnTo>
                    <a:pt x="575960" y="71945"/>
                  </a:lnTo>
                  <a:lnTo>
                    <a:pt x="581949" y="65953"/>
                  </a:lnTo>
                  <a:lnTo>
                    <a:pt x="582806" y="65953"/>
                  </a:lnTo>
                  <a:lnTo>
                    <a:pt x="593079" y="63385"/>
                  </a:lnTo>
                  <a:lnTo>
                    <a:pt x="593936" y="63385"/>
                  </a:lnTo>
                  <a:lnTo>
                    <a:pt x="607629" y="67665"/>
                  </a:lnTo>
                  <a:lnTo>
                    <a:pt x="616189" y="70233"/>
                  </a:lnTo>
                  <a:lnTo>
                    <a:pt x="630742" y="57393"/>
                  </a:lnTo>
                  <a:lnTo>
                    <a:pt x="631599" y="57393"/>
                  </a:lnTo>
                  <a:lnTo>
                    <a:pt x="631599" y="58249"/>
                  </a:lnTo>
                  <a:lnTo>
                    <a:pt x="632456" y="60817"/>
                  </a:lnTo>
                  <a:lnTo>
                    <a:pt x="633309" y="63385"/>
                  </a:lnTo>
                  <a:lnTo>
                    <a:pt x="633309" y="65953"/>
                  </a:lnTo>
                  <a:lnTo>
                    <a:pt x="633309" y="67665"/>
                  </a:lnTo>
                  <a:lnTo>
                    <a:pt x="633309" y="68521"/>
                  </a:lnTo>
                  <a:lnTo>
                    <a:pt x="632456" y="68521"/>
                  </a:lnTo>
                  <a:lnTo>
                    <a:pt x="631599" y="68521"/>
                  </a:lnTo>
                  <a:lnTo>
                    <a:pt x="629029" y="70233"/>
                  </a:lnTo>
                  <a:lnTo>
                    <a:pt x="629029" y="70233"/>
                  </a:lnTo>
                  <a:lnTo>
                    <a:pt x="623039" y="77081"/>
                  </a:lnTo>
                  <a:lnTo>
                    <a:pt x="617046" y="86497"/>
                  </a:lnTo>
                  <a:lnTo>
                    <a:pt x="619616" y="89065"/>
                  </a:lnTo>
                  <a:lnTo>
                    <a:pt x="623039" y="92488"/>
                  </a:lnTo>
                  <a:lnTo>
                    <a:pt x="625606" y="88208"/>
                  </a:lnTo>
                  <a:lnTo>
                    <a:pt x="636736" y="82217"/>
                  </a:lnTo>
                  <a:lnTo>
                    <a:pt x="639302" y="83073"/>
                  </a:lnTo>
                  <a:lnTo>
                    <a:pt x="639302" y="83928"/>
                  </a:lnTo>
                  <a:lnTo>
                    <a:pt x="641869" y="87353"/>
                  </a:lnTo>
                  <a:lnTo>
                    <a:pt x="642726" y="89920"/>
                  </a:lnTo>
                  <a:lnTo>
                    <a:pt x="643582" y="91633"/>
                  </a:lnTo>
                  <a:lnTo>
                    <a:pt x="643582" y="92488"/>
                  </a:lnTo>
                  <a:lnTo>
                    <a:pt x="641869" y="104472"/>
                  </a:lnTo>
                  <a:lnTo>
                    <a:pt x="654709" y="119024"/>
                  </a:lnTo>
                  <a:lnTo>
                    <a:pt x="658989" y="123304"/>
                  </a:lnTo>
                  <a:lnTo>
                    <a:pt x="667549" y="119024"/>
                  </a:lnTo>
                  <a:lnTo>
                    <a:pt x="678679" y="123304"/>
                  </a:lnTo>
                  <a:lnTo>
                    <a:pt x="683816" y="125872"/>
                  </a:lnTo>
                  <a:lnTo>
                    <a:pt x="685525" y="130152"/>
                  </a:lnTo>
                  <a:lnTo>
                    <a:pt x="688096" y="137856"/>
                  </a:lnTo>
                  <a:lnTo>
                    <a:pt x="691519" y="149840"/>
                  </a:lnTo>
                  <a:lnTo>
                    <a:pt x="691519" y="151552"/>
                  </a:lnTo>
                  <a:lnTo>
                    <a:pt x="690662" y="160112"/>
                  </a:lnTo>
                  <a:lnTo>
                    <a:pt x="690662" y="160968"/>
                  </a:lnTo>
                  <a:lnTo>
                    <a:pt x="676109" y="180656"/>
                  </a:lnTo>
                  <a:lnTo>
                    <a:pt x="668405" y="189216"/>
                  </a:lnTo>
                  <a:lnTo>
                    <a:pt x="664125" y="198632"/>
                  </a:lnTo>
                  <a:lnTo>
                    <a:pt x="664982" y="207192"/>
                  </a:lnTo>
                  <a:lnTo>
                    <a:pt x="664982" y="205480"/>
                  </a:lnTo>
                  <a:lnTo>
                    <a:pt x="664982" y="204624"/>
                  </a:lnTo>
                  <a:lnTo>
                    <a:pt x="668405" y="199488"/>
                  </a:lnTo>
                  <a:lnTo>
                    <a:pt x="670976" y="195208"/>
                  </a:lnTo>
                  <a:lnTo>
                    <a:pt x="670976" y="194352"/>
                  </a:lnTo>
                  <a:lnTo>
                    <a:pt x="688096" y="177232"/>
                  </a:lnTo>
                  <a:lnTo>
                    <a:pt x="688948" y="177232"/>
                  </a:lnTo>
                  <a:lnTo>
                    <a:pt x="691519" y="176376"/>
                  </a:lnTo>
                  <a:lnTo>
                    <a:pt x="697508" y="176376"/>
                  </a:lnTo>
                  <a:lnTo>
                    <a:pt x="699222" y="176376"/>
                  </a:lnTo>
                  <a:lnTo>
                    <a:pt x="700936" y="177232"/>
                  </a:lnTo>
                  <a:lnTo>
                    <a:pt x="701788" y="178088"/>
                  </a:lnTo>
                  <a:lnTo>
                    <a:pt x="701788" y="178944"/>
                  </a:lnTo>
                  <a:lnTo>
                    <a:pt x="705216" y="184080"/>
                  </a:lnTo>
                  <a:lnTo>
                    <a:pt x="706068" y="185792"/>
                  </a:lnTo>
                  <a:lnTo>
                    <a:pt x="710348" y="200344"/>
                  </a:lnTo>
                  <a:lnTo>
                    <a:pt x="710348" y="201200"/>
                  </a:lnTo>
                  <a:lnTo>
                    <a:pt x="711205" y="204624"/>
                  </a:lnTo>
                  <a:lnTo>
                    <a:pt x="711205" y="208048"/>
                  </a:lnTo>
                  <a:lnTo>
                    <a:pt x="711205" y="208904"/>
                  </a:lnTo>
                  <a:lnTo>
                    <a:pt x="708639" y="217464"/>
                  </a:lnTo>
                  <a:lnTo>
                    <a:pt x="707782" y="219176"/>
                  </a:lnTo>
                  <a:lnTo>
                    <a:pt x="706925" y="220032"/>
                  </a:lnTo>
                  <a:lnTo>
                    <a:pt x="703502" y="220888"/>
                  </a:lnTo>
                  <a:lnTo>
                    <a:pt x="698365" y="220888"/>
                  </a:lnTo>
                  <a:lnTo>
                    <a:pt x="697508" y="220888"/>
                  </a:lnTo>
                  <a:lnTo>
                    <a:pt x="687239" y="230304"/>
                  </a:lnTo>
                  <a:lnTo>
                    <a:pt x="675256" y="244856"/>
                  </a:lnTo>
                  <a:lnTo>
                    <a:pt x="675256" y="248280"/>
                  </a:lnTo>
                  <a:lnTo>
                    <a:pt x="676109" y="255127"/>
                  </a:lnTo>
                  <a:lnTo>
                    <a:pt x="670976" y="264544"/>
                  </a:lnTo>
                  <a:lnTo>
                    <a:pt x="664125" y="278239"/>
                  </a:lnTo>
                  <a:lnTo>
                    <a:pt x="663269" y="280807"/>
                  </a:lnTo>
                  <a:lnTo>
                    <a:pt x="658989" y="303063"/>
                  </a:lnTo>
                  <a:lnTo>
                    <a:pt x="657279" y="315903"/>
                  </a:lnTo>
                  <a:lnTo>
                    <a:pt x="657279" y="316760"/>
                  </a:lnTo>
                  <a:lnTo>
                    <a:pt x="657279" y="317615"/>
                  </a:lnTo>
                  <a:lnTo>
                    <a:pt x="658136" y="319327"/>
                  </a:lnTo>
                  <a:lnTo>
                    <a:pt x="658989" y="320183"/>
                  </a:lnTo>
                  <a:lnTo>
                    <a:pt x="659845" y="320183"/>
                  </a:lnTo>
                  <a:lnTo>
                    <a:pt x="660702" y="320183"/>
                  </a:lnTo>
                  <a:lnTo>
                    <a:pt x="668405" y="322751"/>
                  </a:lnTo>
                  <a:lnTo>
                    <a:pt x="668405" y="323607"/>
                  </a:lnTo>
                  <a:lnTo>
                    <a:pt x="668405" y="326175"/>
                  </a:lnTo>
                  <a:lnTo>
                    <a:pt x="668405" y="327031"/>
                  </a:lnTo>
                  <a:lnTo>
                    <a:pt x="667549" y="328743"/>
                  </a:lnTo>
                  <a:lnTo>
                    <a:pt x="647006" y="349287"/>
                  </a:lnTo>
                  <a:lnTo>
                    <a:pt x="644439" y="349287"/>
                  </a:lnTo>
                  <a:lnTo>
                    <a:pt x="642726" y="350143"/>
                  </a:lnTo>
                  <a:lnTo>
                    <a:pt x="641869" y="351000"/>
                  </a:lnTo>
                  <a:lnTo>
                    <a:pt x="641869" y="351855"/>
                  </a:lnTo>
                  <a:lnTo>
                    <a:pt x="641869" y="365551"/>
                  </a:lnTo>
                  <a:lnTo>
                    <a:pt x="647006" y="362127"/>
                  </a:lnTo>
                  <a:lnTo>
                    <a:pt x="662416" y="347575"/>
                  </a:lnTo>
                  <a:lnTo>
                    <a:pt x="669262" y="334735"/>
                  </a:lnTo>
                  <a:lnTo>
                    <a:pt x="680389" y="326175"/>
                  </a:lnTo>
                  <a:lnTo>
                    <a:pt x="690662" y="319327"/>
                  </a:lnTo>
                  <a:lnTo>
                    <a:pt x="691519" y="319327"/>
                  </a:lnTo>
                  <a:lnTo>
                    <a:pt x="692376" y="318471"/>
                  </a:lnTo>
                  <a:lnTo>
                    <a:pt x="694942" y="315047"/>
                  </a:lnTo>
                  <a:lnTo>
                    <a:pt x="698365" y="310767"/>
                  </a:lnTo>
                  <a:lnTo>
                    <a:pt x="700079" y="308200"/>
                  </a:lnTo>
                  <a:lnTo>
                    <a:pt x="700936" y="306487"/>
                  </a:lnTo>
                  <a:lnTo>
                    <a:pt x="702645" y="301351"/>
                  </a:lnTo>
                  <a:lnTo>
                    <a:pt x="703502" y="296216"/>
                  </a:lnTo>
                  <a:lnTo>
                    <a:pt x="706925" y="268824"/>
                  </a:lnTo>
                  <a:lnTo>
                    <a:pt x="709496" y="244856"/>
                  </a:lnTo>
                  <a:lnTo>
                    <a:pt x="711205" y="240576"/>
                  </a:lnTo>
                  <a:lnTo>
                    <a:pt x="722336" y="233728"/>
                  </a:lnTo>
                  <a:lnTo>
                    <a:pt x="724045" y="233728"/>
                  </a:lnTo>
                  <a:lnTo>
                    <a:pt x="727468" y="233728"/>
                  </a:lnTo>
                  <a:lnTo>
                    <a:pt x="728325" y="233728"/>
                  </a:lnTo>
                  <a:lnTo>
                    <a:pt x="733462" y="232872"/>
                  </a:lnTo>
                  <a:lnTo>
                    <a:pt x="736028" y="232016"/>
                  </a:lnTo>
                  <a:lnTo>
                    <a:pt x="742022" y="229448"/>
                  </a:lnTo>
                  <a:lnTo>
                    <a:pt x="748868" y="225168"/>
                  </a:lnTo>
                  <a:lnTo>
                    <a:pt x="749725" y="224312"/>
                  </a:lnTo>
                  <a:lnTo>
                    <a:pt x="751439" y="222600"/>
                  </a:lnTo>
                  <a:lnTo>
                    <a:pt x="753148" y="222600"/>
                  </a:lnTo>
                  <a:lnTo>
                    <a:pt x="759142" y="221744"/>
                  </a:lnTo>
                  <a:lnTo>
                    <a:pt x="762565" y="221744"/>
                  </a:lnTo>
                  <a:lnTo>
                    <a:pt x="763422" y="221744"/>
                  </a:lnTo>
                  <a:lnTo>
                    <a:pt x="764279" y="224312"/>
                  </a:lnTo>
                  <a:lnTo>
                    <a:pt x="764279" y="225168"/>
                  </a:lnTo>
                  <a:lnTo>
                    <a:pt x="764279" y="239720"/>
                  </a:lnTo>
                  <a:lnTo>
                    <a:pt x="763422" y="242287"/>
                  </a:lnTo>
                  <a:lnTo>
                    <a:pt x="761708" y="245712"/>
                  </a:lnTo>
                  <a:lnTo>
                    <a:pt x="761708" y="246567"/>
                  </a:lnTo>
                  <a:lnTo>
                    <a:pt x="748015" y="265399"/>
                  </a:lnTo>
                  <a:lnTo>
                    <a:pt x="747159" y="266256"/>
                  </a:lnTo>
                  <a:lnTo>
                    <a:pt x="742879" y="268824"/>
                  </a:lnTo>
                  <a:lnTo>
                    <a:pt x="742022" y="268824"/>
                  </a:lnTo>
                  <a:lnTo>
                    <a:pt x="740308" y="268824"/>
                  </a:lnTo>
                  <a:lnTo>
                    <a:pt x="738599" y="268824"/>
                  </a:lnTo>
                  <a:lnTo>
                    <a:pt x="737742" y="268824"/>
                  </a:lnTo>
                  <a:lnTo>
                    <a:pt x="736885" y="268824"/>
                  </a:lnTo>
                  <a:lnTo>
                    <a:pt x="730896" y="272247"/>
                  </a:lnTo>
                  <a:lnTo>
                    <a:pt x="724902" y="275672"/>
                  </a:lnTo>
                  <a:lnTo>
                    <a:pt x="713776" y="282519"/>
                  </a:lnTo>
                  <a:lnTo>
                    <a:pt x="713776" y="283376"/>
                  </a:lnTo>
                  <a:lnTo>
                    <a:pt x="713776" y="284231"/>
                  </a:lnTo>
                  <a:lnTo>
                    <a:pt x="713776" y="285087"/>
                  </a:lnTo>
                  <a:lnTo>
                    <a:pt x="713776" y="286800"/>
                  </a:lnTo>
                  <a:lnTo>
                    <a:pt x="713776" y="291080"/>
                  </a:lnTo>
                  <a:lnTo>
                    <a:pt x="713776" y="291936"/>
                  </a:lnTo>
                  <a:lnTo>
                    <a:pt x="714628" y="291936"/>
                  </a:lnTo>
                  <a:lnTo>
                    <a:pt x="720622" y="292791"/>
                  </a:lnTo>
                  <a:lnTo>
                    <a:pt x="721479" y="292791"/>
                  </a:lnTo>
                  <a:lnTo>
                    <a:pt x="721479" y="291936"/>
                  </a:lnTo>
                  <a:lnTo>
                    <a:pt x="723188" y="288511"/>
                  </a:lnTo>
                  <a:lnTo>
                    <a:pt x="724045" y="285943"/>
                  </a:lnTo>
                  <a:lnTo>
                    <a:pt x="724045" y="285087"/>
                  </a:lnTo>
                  <a:lnTo>
                    <a:pt x="724045" y="284231"/>
                  </a:lnTo>
                  <a:lnTo>
                    <a:pt x="724902" y="282519"/>
                  </a:lnTo>
                  <a:lnTo>
                    <a:pt x="725759" y="282519"/>
                  </a:lnTo>
                  <a:lnTo>
                    <a:pt x="726616" y="282519"/>
                  </a:lnTo>
                  <a:lnTo>
                    <a:pt x="736028" y="280807"/>
                  </a:lnTo>
                  <a:lnTo>
                    <a:pt x="736885" y="280807"/>
                  </a:lnTo>
                  <a:lnTo>
                    <a:pt x="737742" y="280807"/>
                  </a:lnTo>
                  <a:lnTo>
                    <a:pt x="739456" y="287656"/>
                  </a:lnTo>
                  <a:lnTo>
                    <a:pt x="739456" y="288511"/>
                  </a:lnTo>
                  <a:lnTo>
                    <a:pt x="739456" y="289367"/>
                  </a:lnTo>
                  <a:lnTo>
                    <a:pt x="739456" y="290223"/>
                  </a:lnTo>
                  <a:lnTo>
                    <a:pt x="738599" y="291080"/>
                  </a:lnTo>
                  <a:lnTo>
                    <a:pt x="736028" y="291080"/>
                  </a:lnTo>
                  <a:lnTo>
                    <a:pt x="732605" y="293647"/>
                  </a:lnTo>
                  <a:lnTo>
                    <a:pt x="732605" y="294503"/>
                  </a:lnTo>
                  <a:lnTo>
                    <a:pt x="732605" y="295360"/>
                  </a:lnTo>
                  <a:lnTo>
                    <a:pt x="732605" y="296216"/>
                  </a:lnTo>
                  <a:lnTo>
                    <a:pt x="735176" y="297927"/>
                  </a:lnTo>
                  <a:lnTo>
                    <a:pt x="735176" y="297927"/>
                  </a:lnTo>
                  <a:lnTo>
                    <a:pt x="748015" y="285943"/>
                  </a:lnTo>
                  <a:lnTo>
                    <a:pt x="748015" y="28594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2BCE726-2B0C-403F-9386-23F0598845F7}"/>
                </a:ext>
              </a:extLst>
            </p:cNvPr>
            <p:cNvSpPr/>
            <p:nvPr/>
          </p:nvSpPr>
          <p:spPr>
            <a:xfrm>
              <a:off x="9891297" y="1337341"/>
              <a:ext cx="11983" cy="39375"/>
            </a:xfrm>
            <a:custGeom>
              <a:avLst/>
              <a:gdLst>
                <a:gd name="connsiteX0" fmla="*/ -3551 w 11983"/>
                <a:gd name="connsiteY0" fmla="*/ 36849 h 39375"/>
                <a:gd name="connsiteX1" fmla="*/ -3551 w 11983"/>
                <a:gd name="connsiteY1" fmla="*/ 36849 h 39375"/>
                <a:gd name="connsiteX2" fmla="*/ 3295 w 11983"/>
                <a:gd name="connsiteY2" fmla="*/ 4321 h 39375"/>
                <a:gd name="connsiteX3" fmla="*/ 4152 w 11983"/>
                <a:gd name="connsiteY3" fmla="*/ 1753 h 39375"/>
                <a:gd name="connsiteX4" fmla="*/ 5009 w 11983"/>
                <a:gd name="connsiteY4" fmla="*/ -815 h 39375"/>
                <a:gd name="connsiteX5" fmla="*/ 5009 w 11983"/>
                <a:gd name="connsiteY5" fmla="*/ -815 h 39375"/>
                <a:gd name="connsiteX6" fmla="*/ 5866 w 11983"/>
                <a:gd name="connsiteY6" fmla="*/ -815 h 39375"/>
                <a:gd name="connsiteX7" fmla="*/ 6723 w 11983"/>
                <a:gd name="connsiteY7" fmla="*/ -815 h 39375"/>
                <a:gd name="connsiteX8" fmla="*/ 8432 w 11983"/>
                <a:gd name="connsiteY8" fmla="*/ 41 h 39375"/>
                <a:gd name="connsiteX9" fmla="*/ 8432 w 11983"/>
                <a:gd name="connsiteY9" fmla="*/ 897 h 39375"/>
                <a:gd name="connsiteX10" fmla="*/ 8432 w 11983"/>
                <a:gd name="connsiteY10" fmla="*/ 3465 h 39375"/>
                <a:gd name="connsiteX11" fmla="*/ 8432 w 11983"/>
                <a:gd name="connsiteY11" fmla="*/ 6033 h 39375"/>
                <a:gd name="connsiteX12" fmla="*/ 4152 w 11983"/>
                <a:gd name="connsiteY12" fmla="*/ 35993 h 39375"/>
                <a:gd name="connsiteX13" fmla="*/ -2694 w 11983"/>
                <a:gd name="connsiteY13" fmla="*/ 38561 h 39375"/>
                <a:gd name="connsiteX14" fmla="*/ -3551 w 11983"/>
                <a:gd name="connsiteY14" fmla="*/ 36849 h 39375"/>
                <a:gd name="connsiteX15" fmla="*/ -3551 w 11983"/>
                <a:gd name="connsiteY15" fmla="*/ 36849 h 3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983" h="39375">
                  <a:moveTo>
                    <a:pt x="-3551" y="36849"/>
                  </a:moveTo>
                  <a:lnTo>
                    <a:pt x="-3551" y="36849"/>
                  </a:lnTo>
                  <a:lnTo>
                    <a:pt x="3295" y="4321"/>
                  </a:lnTo>
                  <a:lnTo>
                    <a:pt x="4152" y="1753"/>
                  </a:lnTo>
                  <a:lnTo>
                    <a:pt x="5009" y="-815"/>
                  </a:lnTo>
                  <a:lnTo>
                    <a:pt x="5009" y="-815"/>
                  </a:lnTo>
                  <a:lnTo>
                    <a:pt x="5866" y="-815"/>
                  </a:lnTo>
                  <a:lnTo>
                    <a:pt x="6723" y="-815"/>
                  </a:lnTo>
                  <a:lnTo>
                    <a:pt x="8432" y="41"/>
                  </a:lnTo>
                  <a:lnTo>
                    <a:pt x="8432" y="897"/>
                  </a:lnTo>
                  <a:lnTo>
                    <a:pt x="8432" y="3465"/>
                  </a:lnTo>
                  <a:lnTo>
                    <a:pt x="8432" y="6033"/>
                  </a:lnTo>
                  <a:lnTo>
                    <a:pt x="4152" y="35993"/>
                  </a:lnTo>
                  <a:lnTo>
                    <a:pt x="-2694" y="38561"/>
                  </a:lnTo>
                  <a:lnTo>
                    <a:pt x="-3551" y="36849"/>
                  </a:lnTo>
                  <a:lnTo>
                    <a:pt x="-3551" y="3684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6BADCC4-3832-41E3-97E2-7A64A1EDFE6F}"/>
                </a:ext>
              </a:extLst>
            </p:cNvPr>
            <p:cNvSpPr/>
            <p:nvPr/>
          </p:nvSpPr>
          <p:spPr>
            <a:xfrm>
              <a:off x="9999153" y="1357885"/>
              <a:ext cx="23109" cy="23967"/>
            </a:xfrm>
            <a:custGeom>
              <a:avLst/>
              <a:gdLst>
                <a:gd name="connsiteX0" fmla="*/ 729 w 23109"/>
                <a:gd name="connsiteY0" fmla="*/ 22297 h 23967"/>
                <a:gd name="connsiteX1" fmla="*/ -128 w 23109"/>
                <a:gd name="connsiteY1" fmla="*/ 21441 h 23967"/>
                <a:gd name="connsiteX2" fmla="*/ -985 w 23109"/>
                <a:gd name="connsiteY2" fmla="*/ 20585 h 23967"/>
                <a:gd name="connsiteX3" fmla="*/ -2694 w 23109"/>
                <a:gd name="connsiteY3" fmla="*/ 18017 h 23967"/>
                <a:gd name="connsiteX4" fmla="*/ -2694 w 23109"/>
                <a:gd name="connsiteY4" fmla="*/ 17161 h 23967"/>
                <a:gd name="connsiteX5" fmla="*/ -3551 w 23109"/>
                <a:gd name="connsiteY5" fmla="*/ 11169 h 23967"/>
                <a:gd name="connsiteX6" fmla="*/ -3551 w 23109"/>
                <a:gd name="connsiteY6" fmla="*/ 10313 h 23967"/>
                <a:gd name="connsiteX7" fmla="*/ 1586 w 23109"/>
                <a:gd name="connsiteY7" fmla="*/ 2609 h 23967"/>
                <a:gd name="connsiteX8" fmla="*/ 4152 w 23109"/>
                <a:gd name="connsiteY8" fmla="*/ -815 h 23967"/>
                <a:gd name="connsiteX9" fmla="*/ 11855 w 23109"/>
                <a:gd name="connsiteY9" fmla="*/ -815 h 23967"/>
                <a:gd name="connsiteX10" fmla="*/ 12712 w 23109"/>
                <a:gd name="connsiteY10" fmla="*/ -815 h 23967"/>
                <a:gd name="connsiteX11" fmla="*/ 13569 w 23109"/>
                <a:gd name="connsiteY11" fmla="*/ -815 h 23967"/>
                <a:gd name="connsiteX12" fmla="*/ 18706 w 23109"/>
                <a:gd name="connsiteY12" fmla="*/ 2609 h 23967"/>
                <a:gd name="connsiteX13" fmla="*/ 18706 w 23109"/>
                <a:gd name="connsiteY13" fmla="*/ 3465 h 23967"/>
                <a:gd name="connsiteX14" fmla="*/ 19558 w 23109"/>
                <a:gd name="connsiteY14" fmla="*/ 5177 h 23967"/>
                <a:gd name="connsiteX15" fmla="*/ 19558 w 23109"/>
                <a:gd name="connsiteY15" fmla="*/ 6889 h 23967"/>
                <a:gd name="connsiteX16" fmla="*/ 19558 w 23109"/>
                <a:gd name="connsiteY16" fmla="*/ 7745 h 23967"/>
                <a:gd name="connsiteX17" fmla="*/ 17849 w 23109"/>
                <a:gd name="connsiteY17" fmla="*/ 11169 h 23967"/>
                <a:gd name="connsiteX18" fmla="*/ 5009 w 23109"/>
                <a:gd name="connsiteY18" fmla="*/ 20585 h 23967"/>
                <a:gd name="connsiteX19" fmla="*/ 3295 w 23109"/>
                <a:gd name="connsiteY19" fmla="*/ 22297 h 23967"/>
                <a:gd name="connsiteX20" fmla="*/ 729 w 23109"/>
                <a:gd name="connsiteY20" fmla="*/ 23153 h 23967"/>
                <a:gd name="connsiteX21" fmla="*/ 729 w 23109"/>
                <a:gd name="connsiteY21" fmla="*/ 22297 h 23967"/>
                <a:gd name="connsiteX22" fmla="*/ 729 w 23109"/>
                <a:gd name="connsiteY22" fmla="*/ 22297 h 23967"/>
                <a:gd name="connsiteX23" fmla="*/ 729 w 23109"/>
                <a:gd name="connsiteY23" fmla="*/ 22297 h 2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109" h="23967">
                  <a:moveTo>
                    <a:pt x="729" y="22297"/>
                  </a:moveTo>
                  <a:lnTo>
                    <a:pt x="-128" y="21441"/>
                  </a:lnTo>
                  <a:lnTo>
                    <a:pt x="-985" y="20585"/>
                  </a:lnTo>
                  <a:lnTo>
                    <a:pt x="-2694" y="18017"/>
                  </a:lnTo>
                  <a:lnTo>
                    <a:pt x="-2694" y="17161"/>
                  </a:lnTo>
                  <a:lnTo>
                    <a:pt x="-3551" y="11169"/>
                  </a:lnTo>
                  <a:lnTo>
                    <a:pt x="-3551" y="10313"/>
                  </a:lnTo>
                  <a:lnTo>
                    <a:pt x="1586" y="2609"/>
                  </a:lnTo>
                  <a:lnTo>
                    <a:pt x="4152" y="-815"/>
                  </a:lnTo>
                  <a:lnTo>
                    <a:pt x="11855" y="-815"/>
                  </a:lnTo>
                  <a:lnTo>
                    <a:pt x="12712" y="-815"/>
                  </a:lnTo>
                  <a:lnTo>
                    <a:pt x="13569" y="-815"/>
                  </a:lnTo>
                  <a:lnTo>
                    <a:pt x="18706" y="2609"/>
                  </a:lnTo>
                  <a:lnTo>
                    <a:pt x="18706" y="3465"/>
                  </a:lnTo>
                  <a:lnTo>
                    <a:pt x="19558" y="5177"/>
                  </a:lnTo>
                  <a:lnTo>
                    <a:pt x="19558" y="6889"/>
                  </a:lnTo>
                  <a:lnTo>
                    <a:pt x="19558" y="7745"/>
                  </a:lnTo>
                  <a:lnTo>
                    <a:pt x="17849" y="11169"/>
                  </a:lnTo>
                  <a:lnTo>
                    <a:pt x="5009" y="20585"/>
                  </a:lnTo>
                  <a:lnTo>
                    <a:pt x="3295" y="22297"/>
                  </a:lnTo>
                  <a:lnTo>
                    <a:pt x="729" y="23153"/>
                  </a:lnTo>
                  <a:lnTo>
                    <a:pt x="729" y="22297"/>
                  </a:lnTo>
                  <a:lnTo>
                    <a:pt x="729" y="22297"/>
                  </a:lnTo>
                  <a:lnTo>
                    <a:pt x="729" y="2229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28579243-2313-4322-BDB8-852FF47C3E3B}"/>
                </a:ext>
              </a:extLst>
            </p:cNvPr>
            <p:cNvSpPr/>
            <p:nvPr/>
          </p:nvSpPr>
          <p:spPr>
            <a:xfrm>
              <a:off x="10038530" y="1407533"/>
              <a:ext cx="22252" cy="18831"/>
            </a:xfrm>
            <a:custGeom>
              <a:avLst/>
              <a:gdLst>
                <a:gd name="connsiteX0" fmla="*/ -1841 w 22252"/>
                <a:gd name="connsiteY0" fmla="*/ 16305 h 18831"/>
                <a:gd name="connsiteX1" fmla="*/ -1841 w 22252"/>
                <a:gd name="connsiteY1" fmla="*/ 16305 h 18831"/>
                <a:gd name="connsiteX2" fmla="*/ -3551 w 22252"/>
                <a:gd name="connsiteY2" fmla="*/ 14593 h 18831"/>
                <a:gd name="connsiteX3" fmla="*/ -3551 w 22252"/>
                <a:gd name="connsiteY3" fmla="*/ 13737 h 18831"/>
                <a:gd name="connsiteX4" fmla="*/ -3551 w 22252"/>
                <a:gd name="connsiteY4" fmla="*/ 12881 h 18831"/>
                <a:gd name="connsiteX5" fmla="*/ -2698 w 22252"/>
                <a:gd name="connsiteY5" fmla="*/ 7745 h 18831"/>
                <a:gd name="connsiteX6" fmla="*/ -985 w 22252"/>
                <a:gd name="connsiteY6" fmla="*/ 6033 h 18831"/>
                <a:gd name="connsiteX7" fmla="*/ 2439 w 22252"/>
                <a:gd name="connsiteY7" fmla="*/ 3465 h 18831"/>
                <a:gd name="connsiteX8" fmla="*/ 7575 w 22252"/>
                <a:gd name="connsiteY8" fmla="*/ -815 h 18831"/>
                <a:gd name="connsiteX9" fmla="*/ 8432 w 22252"/>
                <a:gd name="connsiteY9" fmla="*/ -815 h 18831"/>
                <a:gd name="connsiteX10" fmla="*/ 12712 w 22252"/>
                <a:gd name="connsiteY10" fmla="*/ 41 h 18831"/>
                <a:gd name="connsiteX11" fmla="*/ 13569 w 22252"/>
                <a:gd name="connsiteY11" fmla="*/ 41 h 18831"/>
                <a:gd name="connsiteX12" fmla="*/ 15279 w 22252"/>
                <a:gd name="connsiteY12" fmla="*/ 1753 h 18831"/>
                <a:gd name="connsiteX13" fmla="*/ 16135 w 22252"/>
                <a:gd name="connsiteY13" fmla="*/ 3465 h 18831"/>
                <a:gd name="connsiteX14" fmla="*/ 17849 w 22252"/>
                <a:gd name="connsiteY14" fmla="*/ 6033 h 18831"/>
                <a:gd name="connsiteX15" fmla="*/ 18702 w 22252"/>
                <a:gd name="connsiteY15" fmla="*/ 8601 h 18831"/>
                <a:gd name="connsiteX16" fmla="*/ 18702 w 22252"/>
                <a:gd name="connsiteY16" fmla="*/ 9457 h 18831"/>
                <a:gd name="connsiteX17" fmla="*/ 17849 w 22252"/>
                <a:gd name="connsiteY17" fmla="*/ 15449 h 18831"/>
                <a:gd name="connsiteX18" fmla="*/ 16992 w 22252"/>
                <a:gd name="connsiteY18" fmla="*/ 15449 h 18831"/>
                <a:gd name="connsiteX19" fmla="*/ 16135 w 22252"/>
                <a:gd name="connsiteY19" fmla="*/ 15449 h 18831"/>
                <a:gd name="connsiteX20" fmla="*/ 12712 w 22252"/>
                <a:gd name="connsiteY20" fmla="*/ 13737 h 18831"/>
                <a:gd name="connsiteX21" fmla="*/ 3295 w 22252"/>
                <a:gd name="connsiteY21" fmla="*/ 16305 h 18831"/>
                <a:gd name="connsiteX22" fmla="*/ -985 w 22252"/>
                <a:gd name="connsiteY22" fmla="*/ 18017 h 18831"/>
                <a:gd name="connsiteX23" fmla="*/ -1841 w 22252"/>
                <a:gd name="connsiteY23" fmla="*/ 16305 h 18831"/>
                <a:gd name="connsiteX24" fmla="*/ -1841 w 22252"/>
                <a:gd name="connsiteY24" fmla="*/ 16305 h 1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252" h="18831">
                  <a:moveTo>
                    <a:pt x="-1841" y="16305"/>
                  </a:moveTo>
                  <a:lnTo>
                    <a:pt x="-1841" y="16305"/>
                  </a:lnTo>
                  <a:lnTo>
                    <a:pt x="-3551" y="14593"/>
                  </a:lnTo>
                  <a:lnTo>
                    <a:pt x="-3551" y="13737"/>
                  </a:lnTo>
                  <a:lnTo>
                    <a:pt x="-3551" y="12881"/>
                  </a:lnTo>
                  <a:lnTo>
                    <a:pt x="-2698" y="7745"/>
                  </a:lnTo>
                  <a:lnTo>
                    <a:pt x="-985" y="6033"/>
                  </a:lnTo>
                  <a:lnTo>
                    <a:pt x="2439" y="3465"/>
                  </a:lnTo>
                  <a:lnTo>
                    <a:pt x="7575" y="-815"/>
                  </a:lnTo>
                  <a:lnTo>
                    <a:pt x="8432" y="-815"/>
                  </a:lnTo>
                  <a:lnTo>
                    <a:pt x="12712" y="41"/>
                  </a:lnTo>
                  <a:lnTo>
                    <a:pt x="13569" y="41"/>
                  </a:lnTo>
                  <a:lnTo>
                    <a:pt x="15279" y="1753"/>
                  </a:lnTo>
                  <a:lnTo>
                    <a:pt x="16135" y="3465"/>
                  </a:lnTo>
                  <a:lnTo>
                    <a:pt x="17849" y="6033"/>
                  </a:lnTo>
                  <a:lnTo>
                    <a:pt x="18702" y="8601"/>
                  </a:lnTo>
                  <a:lnTo>
                    <a:pt x="18702" y="9457"/>
                  </a:lnTo>
                  <a:lnTo>
                    <a:pt x="17849" y="15449"/>
                  </a:lnTo>
                  <a:lnTo>
                    <a:pt x="16992" y="15449"/>
                  </a:lnTo>
                  <a:lnTo>
                    <a:pt x="16135" y="15449"/>
                  </a:lnTo>
                  <a:lnTo>
                    <a:pt x="12712" y="13737"/>
                  </a:lnTo>
                  <a:lnTo>
                    <a:pt x="3295" y="16305"/>
                  </a:lnTo>
                  <a:lnTo>
                    <a:pt x="-985" y="18017"/>
                  </a:lnTo>
                  <a:lnTo>
                    <a:pt x="-1841" y="16305"/>
                  </a:lnTo>
                  <a:lnTo>
                    <a:pt x="-1841" y="1630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9A810F5E-179C-4B96-9B4B-F41A026662DF}"/>
                </a:ext>
              </a:extLst>
            </p:cNvPr>
            <p:cNvSpPr/>
            <p:nvPr/>
          </p:nvSpPr>
          <p:spPr>
            <a:xfrm>
              <a:off x="10208872" y="1518812"/>
              <a:ext cx="21399" cy="17119"/>
            </a:xfrm>
            <a:custGeom>
              <a:avLst/>
              <a:gdLst>
                <a:gd name="connsiteX0" fmla="*/ -1841 w 21399"/>
                <a:gd name="connsiteY0" fmla="*/ 16305 h 17119"/>
                <a:gd name="connsiteX1" fmla="*/ -2694 w 21399"/>
                <a:gd name="connsiteY1" fmla="*/ 16305 h 17119"/>
                <a:gd name="connsiteX2" fmla="*/ -3551 w 21399"/>
                <a:gd name="connsiteY2" fmla="*/ 16305 h 17119"/>
                <a:gd name="connsiteX3" fmla="*/ -3551 w 21399"/>
                <a:gd name="connsiteY3" fmla="*/ 15449 h 17119"/>
                <a:gd name="connsiteX4" fmla="*/ -2694 w 21399"/>
                <a:gd name="connsiteY4" fmla="*/ 12881 h 17119"/>
                <a:gd name="connsiteX5" fmla="*/ -128 w 21399"/>
                <a:gd name="connsiteY5" fmla="*/ 8601 h 17119"/>
                <a:gd name="connsiteX6" fmla="*/ 729 w 21399"/>
                <a:gd name="connsiteY6" fmla="*/ 6889 h 17119"/>
                <a:gd name="connsiteX7" fmla="*/ 3295 w 21399"/>
                <a:gd name="connsiteY7" fmla="*/ 4321 h 17119"/>
                <a:gd name="connsiteX8" fmla="*/ 5866 w 21399"/>
                <a:gd name="connsiteY8" fmla="*/ 1753 h 17119"/>
                <a:gd name="connsiteX9" fmla="*/ 8432 w 21399"/>
                <a:gd name="connsiteY9" fmla="*/ 897 h 17119"/>
                <a:gd name="connsiteX10" fmla="*/ 13569 w 21399"/>
                <a:gd name="connsiteY10" fmla="*/ -815 h 17119"/>
                <a:gd name="connsiteX11" fmla="*/ 16135 w 21399"/>
                <a:gd name="connsiteY11" fmla="*/ -815 h 17119"/>
                <a:gd name="connsiteX12" fmla="*/ 16992 w 21399"/>
                <a:gd name="connsiteY12" fmla="*/ -815 h 17119"/>
                <a:gd name="connsiteX13" fmla="*/ 17849 w 21399"/>
                <a:gd name="connsiteY13" fmla="*/ 41 h 17119"/>
                <a:gd name="connsiteX14" fmla="*/ 17849 w 21399"/>
                <a:gd name="connsiteY14" fmla="*/ 897 h 17119"/>
                <a:gd name="connsiteX15" fmla="*/ 17849 w 21399"/>
                <a:gd name="connsiteY15" fmla="*/ 1753 h 17119"/>
                <a:gd name="connsiteX16" fmla="*/ 16992 w 21399"/>
                <a:gd name="connsiteY16" fmla="*/ 1753 h 17119"/>
                <a:gd name="connsiteX17" fmla="*/ 13569 w 21399"/>
                <a:gd name="connsiteY17" fmla="*/ 2609 h 17119"/>
                <a:gd name="connsiteX18" fmla="*/ 10146 w 21399"/>
                <a:gd name="connsiteY18" fmla="*/ 4321 h 17119"/>
                <a:gd name="connsiteX19" fmla="*/ 10146 w 21399"/>
                <a:gd name="connsiteY19" fmla="*/ 5177 h 17119"/>
                <a:gd name="connsiteX20" fmla="*/ 6719 w 21399"/>
                <a:gd name="connsiteY20" fmla="*/ 9457 h 17119"/>
                <a:gd name="connsiteX21" fmla="*/ 6719 w 21399"/>
                <a:gd name="connsiteY21" fmla="*/ 10313 h 17119"/>
                <a:gd name="connsiteX22" fmla="*/ 5866 w 21399"/>
                <a:gd name="connsiteY22" fmla="*/ 14593 h 17119"/>
                <a:gd name="connsiteX23" fmla="*/ -1841 w 21399"/>
                <a:gd name="connsiteY23" fmla="*/ 16305 h 17119"/>
                <a:gd name="connsiteX24" fmla="*/ -1841 w 21399"/>
                <a:gd name="connsiteY24" fmla="*/ 16305 h 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399" h="17119">
                  <a:moveTo>
                    <a:pt x="-1841" y="16305"/>
                  </a:moveTo>
                  <a:lnTo>
                    <a:pt x="-2694" y="16305"/>
                  </a:lnTo>
                  <a:lnTo>
                    <a:pt x="-3551" y="16305"/>
                  </a:lnTo>
                  <a:lnTo>
                    <a:pt x="-3551" y="15449"/>
                  </a:lnTo>
                  <a:lnTo>
                    <a:pt x="-2694" y="12881"/>
                  </a:lnTo>
                  <a:lnTo>
                    <a:pt x="-128" y="8601"/>
                  </a:lnTo>
                  <a:lnTo>
                    <a:pt x="729" y="6889"/>
                  </a:lnTo>
                  <a:lnTo>
                    <a:pt x="3295" y="4321"/>
                  </a:lnTo>
                  <a:lnTo>
                    <a:pt x="5866" y="1753"/>
                  </a:lnTo>
                  <a:lnTo>
                    <a:pt x="8432" y="897"/>
                  </a:lnTo>
                  <a:lnTo>
                    <a:pt x="13569" y="-815"/>
                  </a:lnTo>
                  <a:lnTo>
                    <a:pt x="16135" y="-815"/>
                  </a:lnTo>
                  <a:lnTo>
                    <a:pt x="16992" y="-815"/>
                  </a:lnTo>
                  <a:lnTo>
                    <a:pt x="17849" y="41"/>
                  </a:lnTo>
                  <a:lnTo>
                    <a:pt x="17849" y="897"/>
                  </a:lnTo>
                  <a:lnTo>
                    <a:pt x="17849" y="1753"/>
                  </a:lnTo>
                  <a:lnTo>
                    <a:pt x="16992" y="1753"/>
                  </a:lnTo>
                  <a:lnTo>
                    <a:pt x="13569" y="2609"/>
                  </a:lnTo>
                  <a:lnTo>
                    <a:pt x="10146" y="4321"/>
                  </a:lnTo>
                  <a:lnTo>
                    <a:pt x="10146" y="5177"/>
                  </a:lnTo>
                  <a:lnTo>
                    <a:pt x="6719" y="9457"/>
                  </a:lnTo>
                  <a:lnTo>
                    <a:pt x="6719" y="10313"/>
                  </a:lnTo>
                  <a:lnTo>
                    <a:pt x="5866" y="14593"/>
                  </a:lnTo>
                  <a:lnTo>
                    <a:pt x="-1841" y="16305"/>
                  </a:lnTo>
                  <a:lnTo>
                    <a:pt x="-1841" y="1630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87BEDCE7-03EC-46AC-B1AF-7D82D08A54FB}"/>
                </a:ext>
              </a:extLst>
            </p:cNvPr>
            <p:cNvSpPr/>
            <p:nvPr/>
          </p:nvSpPr>
          <p:spPr>
            <a:xfrm>
              <a:off x="10463100" y="1589004"/>
              <a:ext cx="25679" cy="13695"/>
            </a:xfrm>
            <a:custGeom>
              <a:avLst/>
              <a:gdLst>
                <a:gd name="connsiteX0" fmla="*/ 13569 w 25679"/>
                <a:gd name="connsiteY0" fmla="*/ 12881 h 13695"/>
                <a:gd name="connsiteX1" fmla="*/ -3551 w 25679"/>
                <a:gd name="connsiteY1" fmla="*/ 41 h 13695"/>
                <a:gd name="connsiteX2" fmla="*/ -3551 w 25679"/>
                <a:gd name="connsiteY2" fmla="*/ -815 h 13695"/>
                <a:gd name="connsiteX3" fmla="*/ -2694 w 25679"/>
                <a:gd name="connsiteY3" fmla="*/ -815 h 13695"/>
                <a:gd name="connsiteX4" fmla="*/ 11003 w 25679"/>
                <a:gd name="connsiteY4" fmla="*/ 41 h 13695"/>
                <a:gd name="connsiteX5" fmla="*/ 14426 w 25679"/>
                <a:gd name="connsiteY5" fmla="*/ 897 h 13695"/>
                <a:gd name="connsiteX6" fmla="*/ 15283 w 25679"/>
                <a:gd name="connsiteY6" fmla="*/ 897 h 13695"/>
                <a:gd name="connsiteX7" fmla="*/ 19563 w 25679"/>
                <a:gd name="connsiteY7" fmla="*/ 5177 h 13695"/>
                <a:gd name="connsiteX8" fmla="*/ 21276 w 25679"/>
                <a:gd name="connsiteY8" fmla="*/ 6889 h 13695"/>
                <a:gd name="connsiteX9" fmla="*/ 22129 w 25679"/>
                <a:gd name="connsiteY9" fmla="*/ 10313 h 13695"/>
                <a:gd name="connsiteX10" fmla="*/ 22129 w 25679"/>
                <a:gd name="connsiteY10" fmla="*/ 11169 h 13695"/>
                <a:gd name="connsiteX11" fmla="*/ 20420 w 25679"/>
                <a:gd name="connsiteY11" fmla="*/ 12881 h 13695"/>
                <a:gd name="connsiteX12" fmla="*/ 19563 w 25679"/>
                <a:gd name="connsiteY12" fmla="*/ 12881 h 13695"/>
                <a:gd name="connsiteX13" fmla="*/ 18706 w 25679"/>
                <a:gd name="connsiteY13" fmla="*/ 12881 h 13695"/>
                <a:gd name="connsiteX14" fmla="*/ 17849 w 25679"/>
                <a:gd name="connsiteY14" fmla="*/ 12881 h 13695"/>
                <a:gd name="connsiteX15" fmla="*/ 13569 w 25679"/>
                <a:gd name="connsiteY15" fmla="*/ 12881 h 13695"/>
                <a:gd name="connsiteX16" fmla="*/ 13569 w 25679"/>
                <a:gd name="connsiteY16" fmla="*/ 12881 h 1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679" h="13695">
                  <a:moveTo>
                    <a:pt x="13569" y="12881"/>
                  </a:moveTo>
                  <a:lnTo>
                    <a:pt x="-3551" y="41"/>
                  </a:lnTo>
                  <a:lnTo>
                    <a:pt x="-3551" y="-815"/>
                  </a:lnTo>
                  <a:lnTo>
                    <a:pt x="-2694" y="-815"/>
                  </a:lnTo>
                  <a:lnTo>
                    <a:pt x="11003" y="41"/>
                  </a:lnTo>
                  <a:lnTo>
                    <a:pt x="14426" y="897"/>
                  </a:lnTo>
                  <a:lnTo>
                    <a:pt x="15283" y="897"/>
                  </a:lnTo>
                  <a:lnTo>
                    <a:pt x="19563" y="5177"/>
                  </a:lnTo>
                  <a:lnTo>
                    <a:pt x="21276" y="6889"/>
                  </a:lnTo>
                  <a:lnTo>
                    <a:pt x="22129" y="10313"/>
                  </a:lnTo>
                  <a:lnTo>
                    <a:pt x="22129" y="11169"/>
                  </a:lnTo>
                  <a:lnTo>
                    <a:pt x="20420" y="12881"/>
                  </a:lnTo>
                  <a:lnTo>
                    <a:pt x="19563" y="12881"/>
                  </a:lnTo>
                  <a:lnTo>
                    <a:pt x="18706" y="12881"/>
                  </a:lnTo>
                  <a:lnTo>
                    <a:pt x="17849" y="12881"/>
                  </a:lnTo>
                  <a:lnTo>
                    <a:pt x="13569" y="12881"/>
                  </a:lnTo>
                  <a:lnTo>
                    <a:pt x="13569" y="12881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80C5AA8D-9194-420F-9178-EBD40E8C3BEC}"/>
                </a:ext>
              </a:extLst>
            </p:cNvPr>
            <p:cNvSpPr/>
            <p:nvPr/>
          </p:nvSpPr>
          <p:spPr>
            <a:xfrm>
              <a:off x="10068489" y="1593284"/>
              <a:ext cx="18829" cy="58207"/>
            </a:xfrm>
            <a:custGeom>
              <a:avLst/>
              <a:gdLst>
                <a:gd name="connsiteX0" fmla="*/ -2698 w 18829"/>
                <a:gd name="connsiteY0" fmla="*/ 49689 h 58207"/>
                <a:gd name="connsiteX1" fmla="*/ -128 w 18829"/>
                <a:gd name="connsiteY1" fmla="*/ 45409 h 58207"/>
                <a:gd name="connsiteX2" fmla="*/ 2439 w 18829"/>
                <a:gd name="connsiteY2" fmla="*/ 33425 h 58207"/>
                <a:gd name="connsiteX3" fmla="*/ -1841 w 18829"/>
                <a:gd name="connsiteY3" fmla="*/ 22297 h 58207"/>
                <a:gd name="connsiteX4" fmla="*/ -1841 w 18829"/>
                <a:gd name="connsiteY4" fmla="*/ 21441 h 58207"/>
                <a:gd name="connsiteX5" fmla="*/ -985 w 18829"/>
                <a:gd name="connsiteY5" fmla="*/ 14593 h 58207"/>
                <a:gd name="connsiteX6" fmla="*/ -128 w 18829"/>
                <a:gd name="connsiteY6" fmla="*/ 12025 h 58207"/>
                <a:gd name="connsiteX7" fmla="*/ 729 w 18829"/>
                <a:gd name="connsiteY7" fmla="*/ 10313 h 58207"/>
                <a:gd name="connsiteX8" fmla="*/ 1582 w 18829"/>
                <a:gd name="connsiteY8" fmla="*/ 8601 h 58207"/>
                <a:gd name="connsiteX9" fmla="*/ 8432 w 18829"/>
                <a:gd name="connsiteY9" fmla="*/ 897 h 58207"/>
                <a:gd name="connsiteX10" fmla="*/ 10142 w 18829"/>
                <a:gd name="connsiteY10" fmla="*/ 41 h 58207"/>
                <a:gd name="connsiteX11" fmla="*/ 10999 w 18829"/>
                <a:gd name="connsiteY11" fmla="*/ 41 h 58207"/>
                <a:gd name="connsiteX12" fmla="*/ 14422 w 18829"/>
                <a:gd name="connsiteY12" fmla="*/ -815 h 58207"/>
                <a:gd name="connsiteX13" fmla="*/ 14422 w 18829"/>
                <a:gd name="connsiteY13" fmla="*/ 1753 h 58207"/>
                <a:gd name="connsiteX14" fmla="*/ 15279 w 18829"/>
                <a:gd name="connsiteY14" fmla="*/ 5177 h 58207"/>
                <a:gd name="connsiteX15" fmla="*/ 14422 w 18829"/>
                <a:gd name="connsiteY15" fmla="*/ 24009 h 58207"/>
                <a:gd name="connsiteX16" fmla="*/ 11855 w 18829"/>
                <a:gd name="connsiteY16" fmla="*/ 37705 h 58207"/>
                <a:gd name="connsiteX17" fmla="*/ 11855 w 18829"/>
                <a:gd name="connsiteY17" fmla="*/ 38561 h 58207"/>
                <a:gd name="connsiteX18" fmla="*/ 11855 w 18829"/>
                <a:gd name="connsiteY18" fmla="*/ 39417 h 58207"/>
                <a:gd name="connsiteX19" fmla="*/ 8432 w 18829"/>
                <a:gd name="connsiteY19" fmla="*/ 41129 h 58207"/>
                <a:gd name="connsiteX20" fmla="*/ 5862 w 18829"/>
                <a:gd name="connsiteY20" fmla="*/ 41985 h 58207"/>
                <a:gd name="connsiteX21" fmla="*/ 4152 w 18829"/>
                <a:gd name="connsiteY21" fmla="*/ 43696 h 58207"/>
                <a:gd name="connsiteX22" fmla="*/ 3295 w 18829"/>
                <a:gd name="connsiteY22" fmla="*/ 45409 h 58207"/>
                <a:gd name="connsiteX23" fmla="*/ -128 w 18829"/>
                <a:gd name="connsiteY23" fmla="*/ 51401 h 58207"/>
                <a:gd name="connsiteX24" fmla="*/ -2698 w 18829"/>
                <a:gd name="connsiteY24" fmla="*/ 55681 h 58207"/>
                <a:gd name="connsiteX25" fmla="*/ -3551 w 18829"/>
                <a:gd name="connsiteY25" fmla="*/ 57392 h 58207"/>
                <a:gd name="connsiteX26" fmla="*/ -2698 w 18829"/>
                <a:gd name="connsiteY26" fmla="*/ 49689 h 58207"/>
                <a:gd name="connsiteX27" fmla="*/ -2698 w 18829"/>
                <a:gd name="connsiteY27" fmla="*/ 49689 h 5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829" h="58207">
                  <a:moveTo>
                    <a:pt x="-2698" y="49689"/>
                  </a:moveTo>
                  <a:lnTo>
                    <a:pt x="-128" y="45409"/>
                  </a:lnTo>
                  <a:lnTo>
                    <a:pt x="2439" y="33425"/>
                  </a:lnTo>
                  <a:lnTo>
                    <a:pt x="-1841" y="22297"/>
                  </a:lnTo>
                  <a:lnTo>
                    <a:pt x="-1841" y="21441"/>
                  </a:lnTo>
                  <a:lnTo>
                    <a:pt x="-985" y="14593"/>
                  </a:lnTo>
                  <a:lnTo>
                    <a:pt x="-128" y="12025"/>
                  </a:lnTo>
                  <a:lnTo>
                    <a:pt x="729" y="10313"/>
                  </a:lnTo>
                  <a:lnTo>
                    <a:pt x="1582" y="8601"/>
                  </a:lnTo>
                  <a:lnTo>
                    <a:pt x="8432" y="897"/>
                  </a:lnTo>
                  <a:lnTo>
                    <a:pt x="10142" y="41"/>
                  </a:lnTo>
                  <a:lnTo>
                    <a:pt x="10999" y="41"/>
                  </a:lnTo>
                  <a:lnTo>
                    <a:pt x="14422" y="-815"/>
                  </a:lnTo>
                  <a:lnTo>
                    <a:pt x="14422" y="1753"/>
                  </a:lnTo>
                  <a:lnTo>
                    <a:pt x="15279" y="5177"/>
                  </a:lnTo>
                  <a:lnTo>
                    <a:pt x="14422" y="24009"/>
                  </a:lnTo>
                  <a:lnTo>
                    <a:pt x="11855" y="37705"/>
                  </a:lnTo>
                  <a:lnTo>
                    <a:pt x="11855" y="38561"/>
                  </a:lnTo>
                  <a:lnTo>
                    <a:pt x="11855" y="39417"/>
                  </a:lnTo>
                  <a:lnTo>
                    <a:pt x="8432" y="41129"/>
                  </a:lnTo>
                  <a:lnTo>
                    <a:pt x="5862" y="41985"/>
                  </a:lnTo>
                  <a:lnTo>
                    <a:pt x="4152" y="43696"/>
                  </a:lnTo>
                  <a:lnTo>
                    <a:pt x="3295" y="45409"/>
                  </a:lnTo>
                  <a:lnTo>
                    <a:pt x="-128" y="51401"/>
                  </a:lnTo>
                  <a:lnTo>
                    <a:pt x="-2698" y="55681"/>
                  </a:lnTo>
                  <a:lnTo>
                    <a:pt x="-3551" y="57392"/>
                  </a:lnTo>
                  <a:lnTo>
                    <a:pt x="-2698" y="49689"/>
                  </a:lnTo>
                  <a:lnTo>
                    <a:pt x="-2698" y="4968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49003E9-7924-4BAC-8A47-F91105B4C939}"/>
                </a:ext>
              </a:extLst>
            </p:cNvPr>
            <p:cNvSpPr/>
            <p:nvPr/>
          </p:nvSpPr>
          <p:spPr>
            <a:xfrm>
              <a:off x="10058216" y="1623243"/>
              <a:ext cx="12839" cy="20544"/>
            </a:xfrm>
            <a:custGeom>
              <a:avLst/>
              <a:gdLst>
                <a:gd name="connsiteX0" fmla="*/ 2443 w 12839"/>
                <a:gd name="connsiteY0" fmla="*/ 19729 h 20544"/>
                <a:gd name="connsiteX1" fmla="*/ 729 w 12839"/>
                <a:gd name="connsiteY1" fmla="*/ 18872 h 20544"/>
                <a:gd name="connsiteX2" fmla="*/ -1837 w 12839"/>
                <a:gd name="connsiteY2" fmla="*/ 16305 h 20544"/>
                <a:gd name="connsiteX3" fmla="*/ -2694 w 12839"/>
                <a:gd name="connsiteY3" fmla="*/ 14592 h 20544"/>
                <a:gd name="connsiteX4" fmla="*/ -3551 w 12839"/>
                <a:gd name="connsiteY4" fmla="*/ 12881 h 20544"/>
                <a:gd name="connsiteX5" fmla="*/ -3551 w 12839"/>
                <a:gd name="connsiteY5" fmla="*/ 12025 h 20544"/>
                <a:gd name="connsiteX6" fmla="*/ -3551 w 12839"/>
                <a:gd name="connsiteY6" fmla="*/ 11169 h 20544"/>
                <a:gd name="connsiteX7" fmla="*/ 3295 w 12839"/>
                <a:gd name="connsiteY7" fmla="*/ -815 h 20544"/>
                <a:gd name="connsiteX8" fmla="*/ 5009 w 12839"/>
                <a:gd name="connsiteY8" fmla="*/ -815 h 20544"/>
                <a:gd name="connsiteX9" fmla="*/ 6723 w 12839"/>
                <a:gd name="connsiteY9" fmla="*/ -815 h 20544"/>
                <a:gd name="connsiteX10" fmla="*/ 8432 w 12839"/>
                <a:gd name="connsiteY10" fmla="*/ 41 h 20544"/>
                <a:gd name="connsiteX11" fmla="*/ 9289 w 12839"/>
                <a:gd name="connsiteY11" fmla="*/ 41 h 20544"/>
                <a:gd name="connsiteX12" fmla="*/ 9289 w 12839"/>
                <a:gd name="connsiteY12" fmla="*/ 897 h 20544"/>
                <a:gd name="connsiteX13" fmla="*/ 9289 w 12839"/>
                <a:gd name="connsiteY13" fmla="*/ 1753 h 20544"/>
                <a:gd name="connsiteX14" fmla="*/ 9289 w 12839"/>
                <a:gd name="connsiteY14" fmla="*/ 3465 h 20544"/>
                <a:gd name="connsiteX15" fmla="*/ 9289 w 12839"/>
                <a:gd name="connsiteY15" fmla="*/ 4321 h 20544"/>
                <a:gd name="connsiteX16" fmla="*/ 9289 w 12839"/>
                <a:gd name="connsiteY16" fmla="*/ 6889 h 20544"/>
                <a:gd name="connsiteX17" fmla="*/ 7575 w 12839"/>
                <a:gd name="connsiteY17" fmla="*/ 12025 h 20544"/>
                <a:gd name="connsiteX18" fmla="*/ 7575 w 12839"/>
                <a:gd name="connsiteY18" fmla="*/ 12881 h 20544"/>
                <a:gd name="connsiteX19" fmla="*/ 4152 w 12839"/>
                <a:gd name="connsiteY19" fmla="*/ 17161 h 20544"/>
                <a:gd name="connsiteX20" fmla="*/ 2443 w 12839"/>
                <a:gd name="connsiteY20" fmla="*/ 18017 h 20544"/>
                <a:gd name="connsiteX21" fmla="*/ 2443 w 12839"/>
                <a:gd name="connsiteY21" fmla="*/ 19729 h 20544"/>
                <a:gd name="connsiteX22" fmla="*/ 2443 w 12839"/>
                <a:gd name="connsiteY22" fmla="*/ 19729 h 2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39" h="20544">
                  <a:moveTo>
                    <a:pt x="2443" y="19729"/>
                  </a:moveTo>
                  <a:lnTo>
                    <a:pt x="729" y="18872"/>
                  </a:lnTo>
                  <a:lnTo>
                    <a:pt x="-1837" y="16305"/>
                  </a:lnTo>
                  <a:lnTo>
                    <a:pt x="-2694" y="14592"/>
                  </a:lnTo>
                  <a:lnTo>
                    <a:pt x="-3551" y="12881"/>
                  </a:lnTo>
                  <a:lnTo>
                    <a:pt x="-3551" y="12025"/>
                  </a:lnTo>
                  <a:lnTo>
                    <a:pt x="-3551" y="11169"/>
                  </a:lnTo>
                  <a:lnTo>
                    <a:pt x="3295" y="-815"/>
                  </a:lnTo>
                  <a:lnTo>
                    <a:pt x="5009" y="-815"/>
                  </a:lnTo>
                  <a:lnTo>
                    <a:pt x="6723" y="-815"/>
                  </a:lnTo>
                  <a:lnTo>
                    <a:pt x="8432" y="41"/>
                  </a:lnTo>
                  <a:lnTo>
                    <a:pt x="9289" y="41"/>
                  </a:lnTo>
                  <a:lnTo>
                    <a:pt x="9289" y="897"/>
                  </a:lnTo>
                  <a:lnTo>
                    <a:pt x="9289" y="1753"/>
                  </a:lnTo>
                  <a:lnTo>
                    <a:pt x="9289" y="3465"/>
                  </a:lnTo>
                  <a:lnTo>
                    <a:pt x="9289" y="4321"/>
                  </a:lnTo>
                  <a:lnTo>
                    <a:pt x="9289" y="6889"/>
                  </a:lnTo>
                  <a:lnTo>
                    <a:pt x="7575" y="12025"/>
                  </a:lnTo>
                  <a:lnTo>
                    <a:pt x="7575" y="12881"/>
                  </a:lnTo>
                  <a:lnTo>
                    <a:pt x="4152" y="17161"/>
                  </a:lnTo>
                  <a:lnTo>
                    <a:pt x="2443" y="18017"/>
                  </a:lnTo>
                  <a:lnTo>
                    <a:pt x="2443" y="19729"/>
                  </a:lnTo>
                  <a:lnTo>
                    <a:pt x="2443" y="1972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5" name="Gráfico 3">
            <a:extLst>
              <a:ext uri="{FF2B5EF4-FFF2-40B4-BE49-F238E27FC236}">
                <a16:creationId xmlns:a16="http://schemas.microsoft.com/office/drawing/2014/main" id="{906E80E0-DFCF-4E17-BA84-CC834AF05B29}"/>
              </a:ext>
            </a:extLst>
          </p:cNvPr>
          <p:cNvSpPr/>
          <p:nvPr/>
        </p:nvSpPr>
        <p:spPr>
          <a:xfrm>
            <a:off x="10847276" y="3993665"/>
            <a:ext cx="366365" cy="547836"/>
          </a:xfrm>
          <a:custGeom>
            <a:avLst/>
            <a:gdLst>
              <a:gd name="connsiteX0" fmla="*/ 135247 w 366365"/>
              <a:gd name="connsiteY0" fmla="*/ 538421 h 547836"/>
              <a:gd name="connsiteX1" fmla="*/ 134391 w 366365"/>
              <a:gd name="connsiteY1" fmla="*/ 538421 h 547836"/>
              <a:gd name="connsiteX2" fmla="*/ 130111 w 366365"/>
              <a:gd name="connsiteY2" fmla="*/ 538421 h 547836"/>
              <a:gd name="connsiteX3" fmla="*/ 124119 w 366365"/>
              <a:gd name="connsiteY3" fmla="*/ 540133 h 547836"/>
              <a:gd name="connsiteX4" fmla="*/ 121551 w 366365"/>
              <a:gd name="connsiteY4" fmla="*/ 541845 h 547836"/>
              <a:gd name="connsiteX5" fmla="*/ 119839 w 366365"/>
              <a:gd name="connsiteY5" fmla="*/ 541845 h 547836"/>
              <a:gd name="connsiteX6" fmla="*/ 118983 w 366365"/>
              <a:gd name="connsiteY6" fmla="*/ 541845 h 547836"/>
              <a:gd name="connsiteX7" fmla="*/ 104431 w 366365"/>
              <a:gd name="connsiteY7" fmla="*/ 542701 h 547836"/>
              <a:gd name="connsiteX8" fmla="*/ 101863 w 366365"/>
              <a:gd name="connsiteY8" fmla="*/ 542701 h 547836"/>
              <a:gd name="connsiteX9" fmla="*/ 57351 w 366365"/>
              <a:gd name="connsiteY9" fmla="*/ 532429 h 547836"/>
              <a:gd name="connsiteX10" fmla="*/ 30816 w 366365"/>
              <a:gd name="connsiteY10" fmla="*/ 521301 h 547836"/>
              <a:gd name="connsiteX11" fmla="*/ 28248 w 366365"/>
              <a:gd name="connsiteY11" fmla="*/ 501614 h 547836"/>
              <a:gd name="connsiteX12" fmla="*/ 28248 w 366365"/>
              <a:gd name="connsiteY12" fmla="*/ 500757 h 547836"/>
              <a:gd name="connsiteX13" fmla="*/ 23968 w 366365"/>
              <a:gd name="connsiteY13" fmla="*/ 476789 h 547836"/>
              <a:gd name="connsiteX14" fmla="*/ 23968 w 366365"/>
              <a:gd name="connsiteY14" fmla="*/ 475934 h 547836"/>
              <a:gd name="connsiteX15" fmla="*/ 23111 w 366365"/>
              <a:gd name="connsiteY15" fmla="*/ 475077 h 547836"/>
              <a:gd name="connsiteX16" fmla="*/ 20544 w 366365"/>
              <a:gd name="connsiteY16" fmla="*/ 473365 h 547836"/>
              <a:gd name="connsiteX17" fmla="*/ 18831 w 366365"/>
              <a:gd name="connsiteY17" fmla="*/ 472509 h 547836"/>
              <a:gd name="connsiteX18" fmla="*/ 2568 w 366365"/>
              <a:gd name="connsiteY18" fmla="*/ 468230 h 547836"/>
              <a:gd name="connsiteX19" fmla="*/ 0 w 366365"/>
              <a:gd name="connsiteY19" fmla="*/ 467374 h 547836"/>
              <a:gd name="connsiteX20" fmla="*/ 0 w 366365"/>
              <a:gd name="connsiteY20" fmla="*/ 466517 h 547836"/>
              <a:gd name="connsiteX21" fmla="*/ 4280 w 366365"/>
              <a:gd name="connsiteY21" fmla="*/ 445118 h 547836"/>
              <a:gd name="connsiteX22" fmla="*/ 5136 w 366365"/>
              <a:gd name="connsiteY22" fmla="*/ 443405 h 547836"/>
              <a:gd name="connsiteX23" fmla="*/ 10272 w 366365"/>
              <a:gd name="connsiteY23" fmla="*/ 431422 h 547836"/>
              <a:gd name="connsiteX24" fmla="*/ 6848 w 366365"/>
              <a:gd name="connsiteY24" fmla="*/ 408310 h 547836"/>
              <a:gd name="connsiteX25" fmla="*/ 4280 w 366365"/>
              <a:gd name="connsiteY25" fmla="*/ 403174 h 547836"/>
              <a:gd name="connsiteX26" fmla="*/ 4280 w 366365"/>
              <a:gd name="connsiteY26" fmla="*/ 401462 h 547836"/>
              <a:gd name="connsiteX27" fmla="*/ 4280 w 366365"/>
              <a:gd name="connsiteY27" fmla="*/ 400606 h 547836"/>
              <a:gd name="connsiteX28" fmla="*/ 4280 w 366365"/>
              <a:gd name="connsiteY28" fmla="*/ 399750 h 547836"/>
              <a:gd name="connsiteX29" fmla="*/ 5136 w 366365"/>
              <a:gd name="connsiteY29" fmla="*/ 398038 h 547836"/>
              <a:gd name="connsiteX30" fmla="*/ 6848 w 366365"/>
              <a:gd name="connsiteY30" fmla="*/ 396326 h 547836"/>
              <a:gd name="connsiteX31" fmla="*/ 23111 w 366365"/>
              <a:gd name="connsiteY31" fmla="*/ 377494 h 547836"/>
              <a:gd name="connsiteX32" fmla="*/ 24824 w 366365"/>
              <a:gd name="connsiteY32" fmla="*/ 375782 h 547836"/>
              <a:gd name="connsiteX33" fmla="*/ 39376 w 366365"/>
              <a:gd name="connsiteY33" fmla="*/ 375782 h 547836"/>
              <a:gd name="connsiteX34" fmla="*/ 63343 w 366365"/>
              <a:gd name="connsiteY34" fmla="*/ 375782 h 547836"/>
              <a:gd name="connsiteX35" fmla="*/ 77895 w 366365"/>
              <a:gd name="connsiteY35" fmla="*/ 375782 h 547836"/>
              <a:gd name="connsiteX36" fmla="*/ 77895 w 366365"/>
              <a:gd name="connsiteY36" fmla="*/ 375782 h 547836"/>
              <a:gd name="connsiteX37" fmla="*/ 82175 w 366365"/>
              <a:gd name="connsiteY37" fmla="*/ 373214 h 547836"/>
              <a:gd name="connsiteX38" fmla="*/ 83031 w 366365"/>
              <a:gd name="connsiteY38" fmla="*/ 373214 h 547836"/>
              <a:gd name="connsiteX39" fmla="*/ 83031 w 366365"/>
              <a:gd name="connsiteY39" fmla="*/ 372358 h 547836"/>
              <a:gd name="connsiteX40" fmla="*/ 83031 w 366365"/>
              <a:gd name="connsiteY40" fmla="*/ 371502 h 547836"/>
              <a:gd name="connsiteX41" fmla="*/ 85600 w 366365"/>
              <a:gd name="connsiteY41" fmla="*/ 365510 h 547836"/>
              <a:gd name="connsiteX42" fmla="*/ 86455 w 366365"/>
              <a:gd name="connsiteY42" fmla="*/ 363798 h 547836"/>
              <a:gd name="connsiteX43" fmla="*/ 87311 w 366365"/>
              <a:gd name="connsiteY43" fmla="*/ 361230 h 547836"/>
              <a:gd name="connsiteX44" fmla="*/ 91591 w 366365"/>
              <a:gd name="connsiteY44" fmla="*/ 344110 h 547836"/>
              <a:gd name="connsiteX45" fmla="*/ 92447 w 366365"/>
              <a:gd name="connsiteY45" fmla="*/ 339830 h 547836"/>
              <a:gd name="connsiteX46" fmla="*/ 103575 w 366365"/>
              <a:gd name="connsiteY46" fmla="*/ 326990 h 547836"/>
              <a:gd name="connsiteX47" fmla="*/ 112991 w 366365"/>
              <a:gd name="connsiteY47" fmla="*/ 304735 h 547836"/>
              <a:gd name="connsiteX48" fmla="*/ 112991 w 366365"/>
              <a:gd name="connsiteY48" fmla="*/ 303878 h 547836"/>
              <a:gd name="connsiteX49" fmla="*/ 112991 w 366365"/>
              <a:gd name="connsiteY49" fmla="*/ 303023 h 547836"/>
              <a:gd name="connsiteX50" fmla="*/ 115559 w 366365"/>
              <a:gd name="connsiteY50" fmla="*/ 288471 h 547836"/>
              <a:gd name="connsiteX51" fmla="*/ 116415 w 366365"/>
              <a:gd name="connsiteY51" fmla="*/ 285903 h 547836"/>
              <a:gd name="connsiteX52" fmla="*/ 118127 w 366365"/>
              <a:gd name="connsiteY52" fmla="*/ 283335 h 547836"/>
              <a:gd name="connsiteX53" fmla="*/ 118983 w 366365"/>
              <a:gd name="connsiteY53" fmla="*/ 283335 h 547836"/>
              <a:gd name="connsiteX54" fmla="*/ 122407 w 366365"/>
              <a:gd name="connsiteY54" fmla="*/ 280766 h 547836"/>
              <a:gd name="connsiteX55" fmla="*/ 125831 w 366365"/>
              <a:gd name="connsiteY55" fmla="*/ 279055 h 547836"/>
              <a:gd name="connsiteX56" fmla="*/ 131823 w 366365"/>
              <a:gd name="connsiteY56" fmla="*/ 273918 h 547836"/>
              <a:gd name="connsiteX57" fmla="*/ 147231 w 366365"/>
              <a:gd name="connsiteY57" fmla="*/ 257655 h 547836"/>
              <a:gd name="connsiteX58" fmla="*/ 148087 w 366365"/>
              <a:gd name="connsiteY58" fmla="*/ 255943 h 547836"/>
              <a:gd name="connsiteX59" fmla="*/ 149799 w 366365"/>
              <a:gd name="connsiteY59" fmla="*/ 253375 h 547836"/>
              <a:gd name="connsiteX60" fmla="*/ 150655 w 366365"/>
              <a:gd name="connsiteY60" fmla="*/ 251663 h 547836"/>
              <a:gd name="connsiteX61" fmla="*/ 154935 w 366365"/>
              <a:gd name="connsiteY61" fmla="*/ 234543 h 547836"/>
              <a:gd name="connsiteX62" fmla="*/ 155791 w 366365"/>
              <a:gd name="connsiteY62" fmla="*/ 224271 h 547836"/>
              <a:gd name="connsiteX63" fmla="*/ 155791 w 366365"/>
              <a:gd name="connsiteY63" fmla="*/ 221703 h 547836"/>
              <a:gd name="connsiteX64" fmla="*/ 154079 w 366365"/>
              <a:gd name="connsiteY64" fmla="*/ 203727 h 547836"/>
              <a:gd name="connsiteX65" fmla="*/ 153223 w 366365"/>
              <a:gd name="connsiteY65" fmla="*/ 201159 h 547836"/>
              <a:gd name="connsiteX66" fmla="*/ 153223 w 366365"/>
              <a:gd name="connsiteY66" fmla="*/ 199447 h 547836"/>
              <a:gd name="connsiteX67" fmla="*/ 153223 w 366365"/>
              <a:gd name="connsiteY67" fmla="*/ 198591 h 547836"/>
              <a:gd name="connsiteX68" fmla="*/ 140383 w 366365"/>
              <a:gd name="connsiteY68" fmla="*/ 171199 h 547836"/>
              <a:gd name="connsiteX69" fmla="*/ 129255 w 366365"/>
              <a:gd name="connsiteY69" fmla="*/ 160071 h 547836"/>
              <a:gd name="connsiteX70" fmla="*/ 128399 w 366365"/>
              <a:gd name="connsiteY70" fmla="*/ 159215 h 547836"/>
              <a:gd name="connsiteX71" fmla="*/ 126687 w 366365"/>
              <a:gd name="connsiteY71" fmla="*/ 158359 h 547836"/>
              <a:gd name="connsiteX72" fmla="*/ 124119 w 366365"/>
              <a:gd name="connsiteY72" fmla="*/ 158359 h 547836"/>
              <a:gd name="connsiteX73" fmla="*/ 121551 w 366365"/>
              <a:gd name="connsiteY73" fmla="*/ 158359 h 547836"/>
              <a:gd name="connsiteX74" fmla="*/ 118983 w 366365"/>
              <a:gd name="connsiteY74" fmla="*/ 159215 h 547836"/>
              <a:gd name="connsiteX75" fmla="*/ 117271 w 366365"/>
              <a:gd name="connsiteY75" fmla="*/ 160071 h 547836"/>
              <a:gd name="connsiteX76" fmla="*/ 117271 w 366365"/>
              <a:gd name="connsiteY76" fmla="*/ 160927 h 547836"/>
              <a:gd name="connsiteX77" fmla="*/ 116415 w 366365"/>
              <a:gd name="connsiteY77" fmla="*/ 160927 h 547836"/>
              <a:gd name="connsiteX78" fmla="*/ 115559 w 366365"/>
              <a:gd name="connsiteY78" fmla="*/ 160927 h 547836"/>
              <a:gd name="connsiteX79" fmla="*/ 109567 w 366365"/>
              <a:gd name="connsiteY79" fmla="*/ 158359 h 547836"/>
              <a:gd name="connsiteX80" fmla="*/ 108711 w 366365"/>
              <a:gd name="connsiteY80" fmla="*/ 158359 h 547836"/>
              <a:gd name="connsiteX81" fmla="*/ 103575 w 366365"/>
              <a:gd name="connsiteY81" fmla="*/ 152367 h 547836"/>
              <a:gd name="connsiteX82" fmla="*/ 103575 w 366365"/>
              <a:gd name="connsiteY82" fmla="*/ 151511 h 547836"/>
              <a:gd name="connsiteX83" fmla="*/ 103575 w 366365"/>
              <a:gd name="connsiteY83" fmla="*/ 151511 h 547836"/>
              <a:gd name="connsiteX84" fmla="*/ 104431 w 366365"/>
              <a:gd name="connsiteY84" fmla="*/ 149799 h 547836"/>
              <a:gd name="connsiteX85" fmla="*/ 104431 w 366365"/>
              <a:gd name="connsiteY85" fmla="*/ 148943 h 547836"/>
              <a:gd name="connsiteX86" fmla="*/ 106143 w 366365"/>
              <a:gd name="connsiteY86" fmla="*/ 147231 h 547836"/>
              <a:gd name="connsiteX87" fmla="*/ 107855 w 366365"/>
              <a:gd name="connsiteY87" fmla="*/ 146376 h 547836"/>
              <a:gd name="connsiteX88" fmla="*/ 108711 w 366365"/>
              <a:gd name="connsiteY88" fmla="*/ 146376 h 547836"/>
              <a:gd name="connsiteX89" fmla="*/ 110423 w 366365"/>
              <a:gd name="connsiteY89" fmla="*/ 146376 h 547836"/>
              <a:gd name="connsiteX90" fmla="*/ 114703 w 366365"/>
              <a:gd name="connsiteY90" fmla="*/ 146376 h 547836"/>
              <a:gd name="connsiteX91" fmla="*/ 122407 w 366365"/>
              <a:gd name="connsiteY91" fmla="*/ 146376 h 547836"/>
              <a:gd name="connsiteX92" fmla="*/ 124975 w 366365"/>
              <a:gd name="connsiteY92" fmla="*/ 146376 h 547836"/>
              <a:gd name="connsiteX93" fmla="*/ 125831 w 366365"/>
              <a:gd name="connsiteY93" fmla="*/ 146376 h 547836"/>
              <a:gd name="connsiteX94" fmla="*/ 132679 w 366365"/>
              <a:gd name="connsiteY94" fmla="*/ 148943 h 547836"/>
              <a:gd name="connsiteX95" fmla="*/ 142951 w 366365"/>
              <a:gd name="connsiteY95" fmla="*/ 148943 h 547836"/>
              <a:gd name="connsiteX96" fmla="*/ 146375 w 366365"/>
              <a:gd name="connsiteY96" fmla="*/ 148943 h 547836"/>
              <a:gd name="connsiteX97" fmla="*/ 148087 w 366365"/>
              <a:gd name="connsiteY97" fmla="*/ 148943 h 547836"/>
              <a:gd name="connsiteX98" fmla="*/ 152367 w 366365"/>
              <a:gd name="connsiteY98" fmla="*/ 147231 h 547836"/>
              <a:gd name="connsiteX99" fmla="*/ 153223 w 366365"/>
              <a:gd name="connsiteY99" fmla="*/ 147231 h 547836"/>
              <a:gd name="connsiteX100" fmla="*/ 154935 w 366365"/>
              <a:gd name="connsiteY100" fmla="*/ 145519 h 547836"/>
              <a:gd name="connsiteX101" fmla="*/ 156647 w 366365"/>
              <a:gd name="connsiteY101" fmla="*/ 142951 h 547836"/>
              <a:gd name="connsiteX102" fmla="*/ 156647 w 366365"/>
              <a:gd name="connsiteY102" fmla="*/ 142096 h 547836"/>
              <a:gd name="connsiteX103" fmla="*/ 156647 w 366365"/>
              <a:gd name="connsiteY103" fmla="*/ 141239 h 547836"/>
              <a:gd name="connsiteX104" fmla="*/ 156647 w 366365"/>
              <a:gd name="connsiteY104" fmla="*/ 137816 h 547836"/>
              <a:gd name="connsiteX105" fmla="*/ 155791 w 366365"/>
              <a:gd name="connsiteY105" fmla="*/ 132679 h 547836"/>
              <a:gd name="connsiteX106" fmla="*/ 154935 w 366365"/>
              <a:gd name="connsiteY106" fmla="*/ 126687 h 547836"/>
              <a:gd name="connsiteX107" fmla="*/ 154935 w 366365"/>
              <a:gd name="connsiteY107" fmla="*/ 125831 h 547836"/>
              <a:gd name="connsiteX108" fmla="*/ 154079 w 366365"/>
              <a:gd name="connsiteY108" fmla="*/ 124119 h 547836"/>
              <a:gd name="connsiteX109" fmla="*/ 153223 w 366365"/>
              <a:gd name="connsiteY109" fmla="*/ 123264 h 547836"/>
              <a:gd name="connsiteX110" fmla="*/ 152367 w 366365"/>
              <a:gd name="connsiteY110" fmla="*/ 123264 h 547836"/>
              <a:gd name="connsiteX111" fmla="*/ 148087 w 366365"/>
              <a:gd name="connsiteY111" fmla="*/ 123264 h 547836"/>
              <a:gd name="connsiteX112" fmla="*/ 143807 w 366365"/>
              <a:gd name="connsiteY112" fmla="*/ 123264 h 547836"/>
              <a:gd name="connsiteX113" fmla="*/ 141239 w 366365"/>
              <a:gd name="connsiteY113" fmla="*/ 123264 h 547836"/>
              <a:gd name="connsiteX114" fmla="*/ 140383 w 366365"/>
              <a:gd name="connsiteY114" fmla="*/ 123264 h 547836"/>
              <a:gd name="connsiteX115" fmla="*/ 139527 w 366365"/>
              <a:gd name="connsiteY115" fmla="*/ 122407 h 547836"/>
              <a:gd name="connsiteX116" fmla="*/ 139527 w 366365"/>
              <a:gd name="connsiteY116" fmla="*/ 120695 h 547836"/>
              <a:gd name="connsiteX117" fmla="*/ 139527 w 366365"/>
              <a:gd name="connsiteY117" fmla="*/ 118984 h 547836"/>
              <a:gd name="connsiteX118" fmla="*/ 140383 w 366365"/>
              <a:gd name="connsiteY118" fmla="*/ 112991 h 547836"/>
              <a:gd name="connsiteX119" fmla="*/ 141239 w 366365"/>
              <a:gd name="connsiteY119" fmla="*/ 110424 h 547836"/>
              <a:gd name="connsiteX120" fmla="*/ 142951 w 366365"/>
              <a:gd name="connsiteY120" fmla="*/ 106144 h 547836"/>
              <a:gd name="connsiteX121" fmla="*/ 142951 w 366365"/>
              <a:gd name="connsiteY121" fmla="*/ 104432 h 547836"/>
              <a:gd name="connsiteX122" fmla="*/ 143807 w 366365"/>
              <a:gd name="connsiteY122" fmla="*/ 93304 h 547836"/>
              <a:gd name="connsiteX123" fmla="*/ 143807 w 366365"/>
              <a:gd name="connsiteY123" fmla="*/ 89880 h 547836"/>
              <a:gd name="connsiteX124" fmla="*/ 143807 w 366365"/>
              <a:gd name="connsiteY124" fmla="*/ 87312 h 547836"/>
              <a:gd name="connsiteX125" fmla="*/ 142951 w 366365"/>
              <a:gd name="connsiteY125" fmla="*/ 84744 h 547836"/>
              <a:gd name="connsiteX126" fmla="*/ 141239 w 366365"/>
              <a:gd name="connsiteY126" fmla="*/ 82176 h 547836"/>
              <a:gd name="connsiteX127" fmla="*/ 137815 w 366365"/>
              <a:gd name="connsiteY127" fmla="*/ 79608 h 547836"/>
              <a:gd name="connsiteX128" fmla="*/ 130111 w 366365"/>
              <a:gd name="connsiteY128" fmla="*/ 74472 h 547836"/>
              <a:gd name="connsiteX129" fmla="*/ 124119 w 366365"/>
              <a:gd name="connsiteY129" fmla="*/ 72760 h 547836"/>
              <a:gd name="connsiteX130" fmla="*/ 121551 w 366365"/>
              <a:gd name="connsiteY130" fmla="*/ 67624 h 547836"/>
              <a:gd name="connsiteX131" fmla="*/ 121551 w 366365"/>
              <a:gd name="connsiteY131" fmla="*/ 66768 h 547836"/>
              <a:gd name="connsiteX132" fmla="*/ 121551 w 366365"/>
              <a:gd name="connsiteY132" fmla="*/ 65056 h 547836"/>
              <a:gd name="connsiteX133" fmla="*/ 121551 w 366365"/>
              <a:gd name="connsiteY133" fmla="*/ 64200 h 547836"/>
              <a:gd name="connsiteX134" fmla="*/ 133535 w 366365"/>
              <a:gd name="connsiteY134" fmla="*/ 47080 h 547836"/>
              <a:gd name="connsiteX135" fmla="*/ 134391 w 366365"/>
              <a:gd name="connsiteY135" fmla="*/ 46224 h 547836"/>
              <a:gd name="connsiteX136" fmla="*/ 156647 w 366365"/>
              <a:gd name="connsiteY136" fmla="*/ 33384 h 547836"/>
              <a:gd name="connsiteX137" fmla="*/ 157503 w 366365"/>
              <a:gd name="connsiteY137" fmla="*/ 33384 h 547836"/>
              <a:gd name="connsiteX138" fmla="*/ 160071 w 366365"/>
              <a:gd name="connsiteY138" fmla="*/ 33384 h 547836"/>
              <a:gd name="connsiteX139" fmla="*/ 160927 w 366365"/>
              <a:gd name="connsiteY139" fmla="*/ 33384 h 547836"/>
              <a:gd name="connsiteX140" fmla="*/ 161783 w 366365"/>
              <a:gd name="connsiteY140" fmla="*/ 33384 h 547836"/>
              <a:gd name="connsiteX141" fmla="*/ 163495 w 366365"/>
              <a:gd name="connsiteY141" fmla="*/ 34240 h 547836"/>
              <a:gd name="connsiteX142" fmla="*/ 163495 w 366365"/>
              <a:gd name="connsiteY142" fmla="*/ 35096 h 547836"/>
              <a:gd name="connsiteX143" fmla="*/ 165207 w 366365"/>
              <a:gd name="connsiteY143" fmla="*/ 36808 h 547836"/>
              <a:gd name="connsiteX144" fmla="*/ 166063 w 366365"/>
              <a:gd name="connsiteY144" fmla="*/ 36808 h 547836"/>
              <a:gd name="connsiteX145" fmla="*/ 170343 w 366365"/>
              <a:gd name="connsiteY145" fmla="*/ 39376 h 547836"/>
              <a:gd name="connsiteX146" fmla="*/ 172055 w 366365"/>
              <a:gd name="connsiteY146" fmla="*/ 40232 h 547836"/>
              <a:gd name="connsiteX147" fmla="*/ 182327 w 366365"/>
              <a:gd name="connsiteY147" fmla="*/ 41944 h 547836"/>
              <a:gd name="connsiteX148" fmla="*/ 183183 w 366365"/>
              <a:gd name="connsiteY148" fmla="*/ 41944 h 547836"/>
              <a:gd name="connsiteX149" fmla="*/ 184039 w 366365"/>
              <a:gd name="connsiteY149" fmla="*/ 40232 h 547836"/>
              <a:gd name="connsiteX150" fmla="*/ 184039 w 366365"/>
              <a:gd name="connsiteY150" fmla="*/ 39376 h 547836"/>
              <a:gd name="connsiteX151" fmla="*/ 184039 w 366365"/>
              <a:gd name="connsiteY151" fmla="*/ 35096 h 547836"/>
              <a:gd name="connsiteX152" fmla="*/ 184039 w 366365"/>
              <a:gd name="connsiteY152" fmla="*/ 33384 h 547836"/>
              <a:gd name="connsiteX153" fmla="*/ 184039 w 366365"/>
              <a:gd name="connsiteY153" fmla="*/ 32528 h 547836"/>
              <a:gd name="connsiteX154" fmla="*/ 183183 w 366365"/>
              <a:gd name="connsiteY154" fmla="*/ 30816 h 547836"/>
              <a:gd name="connsiteX155" fmla="*/ 166063 w 366365"/>
              <a:gd name="connsiteY155" fmla="*/ 10272 h 547836"/>
              <a:gd name="connsiteX156" fmla="*/ 166919 w 366365"/>
              <a:gd name="connsiteY156" fmla="*/ 10272 h 547836"/>
              <a:gd name="connsiteX157" fmla="*/ 180615 w 366365"/>
              <a:gd name="connsiteY157" fmla="*/ 11984 h 547836"/>
              <a:gd name="connsiteX158" fmla="*/ 203727 w 366365"/>
              <a:gd name="connsiteY158" fmla="*/ 9416 h 547836"/>
              <a:gd name="connsiteX159" fmla="*/ 206295 w 366365"/>
              <a:gd name="connsiteY159" fmla="*/ 8560 h 547836"/>
              <a:gd name="connsiteX160" fmla="*/ 208863 w 366365"/>
              <a:gd name="connsiteY160" fmla="*/ 6848 h 547836"/>
              <a:gd name="connsiteX161" fmla="*/ 211430 w 366365"/>
              <a:gd name="connsiteY161" fmla="*/ 4280 h 547836"/>
              <a:gd name="connsiteX162" fmla="*/ 212287 w 366365"/>
              <a:gd name="connsiteY162" fmla="*/ 4280 h 547836"/>
              <a:gd name="connsiteX163" fmla="*/ 213999 w 366365"/>
              <a:gd name="connsiteY163" fmla="*/ 3424 h 547836"/>
              <a:gd name="connsiteX164" fmla="*/ 214855 w 366365"/>
              <a:gd name="connsiteY164" fmla="*/ 3424 h 547836"/>
              <a:gd name="connsiteX165" fmla="*/ 224270 w 366365"/>
              <a:gd name="connsiteY165" fmla="*/ 856 h 547836"/>
              <a:gd name="connsiteX166" fmla="*/ 225127 w 366365"/>
              <a:gd name="connsiteY166" fmla="*/ 856 h 547836"/>
              <a:gd name="connsiteX167" fmla="*/ 241390 w 366365"/>
              <a:gd name="connsiteY167" fmla="*/ 0 h 547836"/>
              <a:gd name="connsiteX168" fmla="*/ 257654 w 366365"/>
              <a:gd name="connsiteY168" fmla="*/ 4280 h 547836"/>
              <a:gd name="connsiteX169" fmla="*/ 268782 w 366365"/>
              <a:gd name="connsiteY169" fmla="*/ 7704 h 547836"/>
              <a:gd name="connsiteX170" fmla="*/ 278198 w 366365"/>
              <a:gd name="connsiteY170" fmla="*/ 12840 h 547836"/>
              <a:gd name="connsiteX171" fmla="*/ 278198 w 366365"/>
              <a:gd name="connsiteY171" fmla="*/ 12840 h 547836"/>
              <a:gd name="connsiteX172" fmla="*/ 281622 w 366365"/>
              <a:gd name="connsiteY172" fmla="*/ 17976 h 547836"/>
              <a:gd name="connsiteX173" fmla="*/ 281622 w 366365"/>
              <a:gd name="connsiteY173" fmla="*/ 17976 h 547836"/>
              <a:gd name="connsiteX174" fmla="*/ 328702 w 366365"/>
              <a:gd name="connsiteY174" fmla="*/ 46224 h 547836"/>
              <a:gd name="connsiteX175" fmla="*/ 366366 w 366365"/>
              <a:gd name="connsiteY175" fmla="*/ 68480 h 547836"/>
              <a:gd name="connsiteX176" fmla="*/ 363798 w 366365"/>
              <a:gd name="connsiteY176" fmla="*/ 75328 h 547836"/>
              <a:gd name="connsiteX177" fmla="*/ 359518 w 366365"/>
              <a:gd name="connsiteY177" fmla="*/ 89024 h 547836"/>
              <a:gd name="connsiteX178" fmla="*/ 358662 w 366365"/>
              <a:gd name="connsiteY178" fmla="*/ 91592 h 547836"/>
              <a:gd name="connsiteX179" fmla="*/ 356950 w 366365"/>
              <a:gd name="connsiteY179" fmla="*/ 100152 h 547836"/>
              <a:gd name="connsiteX180" fmla="*/ 356950 w 366365"/>
              <a:gd name="connsiteY180" fmla="*/ 103575 h 547836"/>
              <a:gd name="connsiteX181" fmla="*/ 354382 w 366365"/>
              <a:gd name="connsiteY181" fmla="*/ 125831 h 547836"/>
              <a:gd name="connsiteX182" fmla="*/ 354382 w 366365"/>
              <a:gd name="connsiteY182" fmla="*/ 130967 h 547836"/>
              <a:gd name="connsiteX183" fmla="*/ 354382 w 366365"/>
              <a:gd name="connsiteY183" fmla="*/ 145519 h 547836"/>
              <a:gd name="connsiteX184" fmla="*/ 355238 w 366365"/>
              <a:gd name="connsiteY184" fmla="*/ 166919 h 547836"/>
              <a:gd name="connsiteX185" fmla="*/ 356950 w 366365"/>
              <a:gd name="connsiteY185" fmla="*/ 183183 h 547836"/>
              <a:gd name="connsiteX186" fmla="*/ 358662 w 366365"/>
              <a:gd name="connsiteY186" fmla="*/ 191743 h 547836"/>
              <a:gd name="connsiteX187" fmla="*/ 359518 w 366365"/>
              <a:gd name="connsiteY187" fmla="*/ 196023 h 547836"/>
              <a:gd name="connsiteX188" fmla="*/ 361230 w 366365"/>
              <a:gd name="connsiteY188" fmla="*/ 209719 h 547836"/>
              <a:gd name="connsiteX189" fmla="*/ 361230 w 366365"/>
              <a:gd name="connsiteY189" fmla="*/ 213143 h 547836"/>
              <a:gd name="connsiteX190" fmla="*/ 362942 w 366365"/>
              <a:gd name="connsiteY190" fmla="*/ 227695 h 547836"/>
              <a:gd name="connsiteX191" fmla="*/ 362942 w 366365"/>
              <a:gd name="connsiteY191" fmla="*/ 231119 h 547836"/>
              <a:gd name="connsiteX192" fmla="*/ 362086 w 366365"/>
              <a:gd name="connsiteY192" fmla="*/ 243103 h 547836"/>
              <a:gd name="connsiteX193" fmla="*/ 362086 w 366365"/>
              <a:gd name="connsiteY193" fmla="*/ 247383 h 547836"/>
              <a:gd name="connsiteX194" fmla="*/ 362086 w 366365"/>
              <a:gd name="connsiteY194" fmla="*/ 249095 h 547836"/>
              <a:gd name="connsiteX195" fmla="*/ 360374 w 366365"/>
              <a:gd name="connsiteY195" fmla="*/ 252519 h 547836"/>
              <a:gd name="connsiteX196" fmla="*/ 348390 w 366365"/>
              <a:gd name="connsiteY196" fmla="*/ 277343 h 547836"/>
              <a:gd name="connsiteX197" fmla="*/ 345822 w 366365"/>
              <a:gd name="connsiteY197" fmla="*/ 281623 h 547836"/>
              <a:gd name="connsiteX198" fmla="*/ 344966 w 366365"/>
              <a:gd name="connsiteY198" fmla="*/ 283335 h 547836"/>
              <a:gd name="connsiteX199" fmla="*/ 344110 w 366365"/>
              <a:gd name="connsiteY199" fmla="*/ 283335 h 547836"/>
              <a:gd name="connsiteX200" fmla="*/ 341542 w 366365"/>
              <a:gd name="connsiteY200" fmla="*/ 285046 h 547836"/>
              <a:gd name="connsiteX201" fmla="*/ 332982 w 366365"/>
              <a:gd name="connsiteY201" fmla="*/ 288471 h 547836"/>
              <a:gd name="connsiteX202" fmla="*/ 329558 w 366365"/>
              <a:gd name="connsiteY202" fmla="*/ 290183 h 547836"/>
              <a:gd name="connsiteX203" fmla="*/ 328702 w 366365"/>
              <a:gd name="connsiteY203" fmla="*/ 290183 h 547836"/>
              <a:gd name="connsiteX204" fmla="*/ 322710 w 366365"/>
              <a:gd name="connsiteY204" fmla="*/ 292750 h 547836"/>
              <a:gd name="connsiteX205" fmla="*/ 314150 w 366365"/>
              <a:gd name="connsiteY205" fmla="*/ 297030 h 547836"/>
              <a:gd name="connsiteX206" fmla="*/ 311582 w 366365"/>
              <a:gd name="connsiteY206" fmla="*/ 298743 h 547836"/>
              <a:gd name="connsiteX207" fmla="*/ 310726 w 366365"/>
              <a:gd name="connsiteY207" fmla="*/ 299598 h 547836"/>
              <a:gd name="connsiteX208" fmla="*/ 309014 w 366365"/>
              <a:gd name="connsiteY208" fmla="*/ 302166 h 547836"/>
              <a:gd name="connsiteX209" fmla="*/ 291894 w 366365"/>
              <a:gd name="connsiteY209" fmla="*/ 334694 h 547836"/>
              <a:gd name="connsiteX210" fmla="*/ 289326 w 366365"/>
              <a:gd name="connsiteY210" fmla="*/ 344966 h 547836"/>
              <a:gd name="connsiteX211" fmla="*/ 285902 w 366365"/>
              <a:gd name="connsiteY211" fmla="*/ 360374 h 547836"/>
              <a:gd name="connsiteX212" fmla="*/ 282478 w 366365"/>
              <a:gd name="connsiteY212" fmla="*/ 371502 h 547836"/>
              <a:gd name="connsiteX213" fmla="*/ 281622 w 366365"/>
              <a:gd name="connsiteY213" fmla="*/ 373214 h 547836"/>
              <a:gd name="connsiteX214" fmla="*/ 274774 w 366365"/>
              <a:gd name="connsiteY214" fmla="*/ 386910 h 547836"/>
              <a:gd name="connsiteX215" fmla="*/ 273918 w 366365"/>
              <a:gd name="connsiteY215" fmla="*/ 386910 h 547836"/>
              <a:gd name="connsiteX216" fmla="*/ 273062 w 366365"/>
              <a:gd name="connsiteY216" fmla="*/ 386054 h 547836"/>
              <a:gd name="connsiteX217" fmla="*/ 266214 w 366365"/>
              <a:gd name="connsiteY217" fmla="*/ 380918 h 547836"/>
              <a:gd name="connsiteX218" fmla="*/ 266214 w 366365"/>
              <a:gd name="connsiteY218" fmla="*/ 380062 h 547836"/>
              <a:gd name="connsiteX219" fmla="*/ 266214 w 366365"/>
              <a:gd name="connsiteY219" fmla="*/ 379206 h 547836"/>
              <a:gd name="connsiteX220" fmla="*/ 266214 w 366365"/>
              <a:gd name="connsiteY220" fmla="*/ 378350 h 547836"/>
              <a:gd name="connsiteX221" fmla="*/ 265359 w 366365"/>
              <a:gd name="connsiteY221" fmla="*/ 378350 h 547836"/>
              <a:gd name="connsiteX222" fmla="*/ 256799 w 366365"/>
              <a:gd name="connsiteY222" fmla="*/ 378350 h 547836"/>
              <a:gd name="connsiteX223" fmla="*/ 254230 w 366365"/>
              <a:gd name="connsiteY223" fmla="*/ 386910 h 547836"/>
              <a:gd name="connsiteX224" fmla="*/ 253374 w 366365"/>
              <a:gd name="connsiteY224" fmla="*/ 391190 h 547836"/>
              <a:gd name="connsiteX225" fmla="*/ 253374 w 366365"/>
              <a:gd name="connsiteY225" fmla="*/ 392046 h 547836"/>
              <a:gd name="connsiteX226" fmla="*/ 253374 w 366365"/>
              <a:gd name="connsiteY226" fmla="*/ 392902 h 547836"/>
              <a:gd name="connsiteX227" fmla="*/ 257654 w 366365"/>
              <a:gd name="connsiteY227" fmla="*/ 393758 h 547836"/>
              <a:gd name="connsiteX228" fmla="*/ 261079 w 366365"/>
              <a:gd name="connsiteY228" fmla="*/ 394614 h 547836"/>
              <a:gd name="connsiteX229" fmla="*/ 267926 w 366365"/>
              <a:gd name="connsiteY229" fmla="*/ 397182 h 547836"/>
              <a:gd name="connsiteX230" fmla="*/ 259366 w 366365"/>
              <a:gd name="connsiteY230" fmla="*/ 417726 h 547836"/>
              <a:gd name="connsiteX231" fmla="*/ 257654 w 366365"/>
              <a:gd name="connsiteY231" fmla="*/ 421150 h 547836"/>
              <a:gd name="connsiteX232" fmla="*/ 247382 w 366365"/>
              <a:gd name="connsiteY232" fmla="*/ 439125 h 547836"/>
              <a:gd name="connsiteX233" fmla="*/ 245670 w 366365"/>
              <a:gd name="connsiteY233" fmla="*/ 441694 h 547836"/>
              <a:gd name="connsiteX234" fmla="*/ 212287 w 366365"/>
              <a:gd name="connsiteY234" fmla="*/ 475934 h 547836"/>
              <a:gd name="connsiteX235" fmla="*/ 211430 w 366365"/>
              <a:gd name="connsiteY235" fmla="*/ 475934 h 547836"/>
              <a:gd name="connsiteX236" fmla="*/ 210575 w 366365"/>
              <a:gd name="connsiteY236" fmla="*/ 475934 h 547836"/>
              <a:gd name="connsiteX237" fmla="*/ 209719 w 366365"/>
              <a:gd name="connsiteY237" fmla="*/ 475934 h 547836"/>
              <a:gd name="connsiteX238" fmla="*/ 209719 w 366365"/>
              <a:gd name="connsiteY238" fmla="*/ 473365 h 547836"/>
              <a:gd name="connsiteX239" fmla="*/ 209719 w 366365"/>
              <a:gd name="connsiteY239" fmla="*/ 472509 h 547836"/>
              <a:gd name="connsiteX240" fmla="*/ 208863 w 366365"/>
              <a:gd name="connsiteY240" fmla="*/ 472509 h 547836"/>
              <a:gd name="connsiteX241" fmla="*/ 206295 w 366365"/>
              <a:gd name="connsiteY241" fmla="*/ 472509 h 547836"/>
              <a:gd name="connsiteX242" fmla="*/ 192599 w 366365"/>
              <a:gd name="connsiteY242" fmla="*/ 477645 h 547836"/>
              <a:gd name="connsiteX243" fmla="*/ 190031 w 366365"/>
              <a:gd name="connsiteY243" fmla="*/ 479357 h 547836"/>
              <a:gd name="connsiteX244" fmla="*/ 189175 w 366365"/>
              <a:gd name="connsiteY244" fmla="*/ 479357 h 547836"/>
              <a:gd name="connsiteX245" fmla="*/ 189175 w 366365"/>
              <a:gd name="connsiteY245" fmla="*/ 480214 h 547836"/>
              <a:gd name="connsiteX246" fmla="*/ 182327 w 366365"/>
              <a:gd name="connsiteY246" fmla="*/ 490485 h 547836"/>
              <a:gd name="connsiteX247" fmla="*/ 182327 w 366365"/>
              <a:gd name="connsiteY247" fmla="*/ 491341 h 547836"/>
              <a:gd name="connsiteX248" fmla="*/ 181471 w 366365"/>
              <a:gd name="connsiteY248" fmla="*/ 493054 h 547836"/>
              <a:gd name="connsiteX249" fmla="*/ 180615 w 366365"/>
              <a:gd name="connsiteY249" fmla="*/ 496477 h 547836"/>
              <a:gd name="connsiteX250" fmla="*/ 180615 w 366365"/>
              <a:gd name="connsiteY250" fmla="*/ 499045 h 547836"/>
              <a:gd name="connsiteX251" fmla="*/ 180615 w 366365"/>
              <a:gd name="connsiteY251" fmla="*/ 501614 h 547836"/>
              <a:gd name="connsiteX252" fmla="*/ 181471 w 366365"/>
              <a:gd name="connsiteY252" fmla="*/ 505037 h 547836"/>
              <a:gd name="connsiteX253" fmla="*/ 181471 w 366365"/>
              <a:gd name="connsiteY253" fmla="*/ 505894 h 547836"/>
              <a:gd name="connsiteX254" fmla="*/ 178903 w 366365"/>
              <a:gd name="connsiteY254" fmla="*/ 512741 h 547836"/>
              <a:gd name="connsiteX255" fmla="*/ 177191 w 366365"/>
              <a:gd name="connsiteY255" fmla="*/ 516165 h 547836"/>
              <a:gd name="connsiteX256" fmla="*/ 176335 w 366365"/>
              <a:gd name="connsiteY256" fmla="*/ 518733 h 547836"/>
              <a:gd name="connsiteX257" fmla="*/ 176335 w 366365"/>
              <a:gd name="connsiteY257" fmla="*/ 519589 h 547836"/>
              <a:gd name="connsiteX258" fmla="*/ 174623 w 366365"/>
              <a:gd name="connsiteY258" fmla="*/ 522157 h 547836"/>
              <a:gd name="connsiteX259" fmla="*/ 172911 w 366365"/>
              <a:gd name="connsiteY259" fmla="*/ 523013 h 547836"/>
              <a:gd name="connsiteX260" fmla="*/ 169487 w 366365"/>
              <a:gd name="connsiteY260" fmla="*/ 526437 h 547836"/>
              <a:gd name="connsiteX261" fmla="*/ 162639 w 366365"/>
              <a:gd name="connsiteY261" fmla="*/ 534141 h 547836"/>
              <a:gd name="connsiteX262" fmla="*/ 160927 w 366365"/>
              <a:gd name="connsiteY262" fmla="*/ 536709 h 547836"/>
              <a:gd name="connsiteX263" fmla="*/ 158359 w 366365"/>
              <a:gd name="connsiteY263" fmla="*/ 540989 h 547836"/>
              <a:gd name="connsiteX264" fmla="*/ 157503 w 366365"/>
              <a:gd name="connsiteY264" fmla="*/ 543557 h 547836"/>
              <a:gd name="connsiteX265" fmla="*/ 157503 w 366365"/>
              <a:gd name="connsiteY265" fmla="*/ 546125 h 547836"/>
              <a:gd name="connsiteX266" fmla="*/ 157503 w 366365"/>
              <a:gd name="connsiteY266" fmla="*/ 547837 h 547836"/>
              <a:gd name="connsiteX267" fmla="*/ 135247 w 366365"/>
              <a:gd name="connsiteY267" fmla="*/ 538421 h 547836"/>
              <a:gd name="connsiteX268" fmla="*/ 135247 w 366365"/>
              <a:gd name="connsiteY268" fmla="*/ 538421 h 54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366365" h="547836">
                <a:moveTo>
                  <a:pt x="135247" y="538421"/>
                </a:moveTo>
                <a:lnTo>
                  <a:pt x="134391" y="538421"/>
                </a:lnTo>
                <a:lnTo>
                  <a:pt x="130111" y="538421"/>
                </a:lnTo>
                <a:lnTo>
                  <a:pt x="124119" y="540133"/>
                </a:lnTo>
                <a:lnTo>
                  <a:pt x="121551" y="541845"/>
                </a:lnTo>
                <a:lnTo>
                  <a:pt x="119839" y="541845"/>
                </a:lnTo>
                <a:lnTo>
                  <a:pt x="118983" y="541845"/>
                </a:lnTo>
                <a:lnTo>
                  <a:pt x="104431" y="542701"/>
                </a:lnTo>
                <a:lnTo>
                  <a:pt x="101863" y="542701"/>
                </a:lnTo>
                <a:lnTo>
                  <a:pt x="57351" y="532429"/>
                </a:lnTo>
                <a:lnTo>
                  <a:pt x="30816" y="521301"/>
                </a:lnTo>
                <a:lnTo>
                  <a:pt x="28248" y="501614"/>
                </a:lnTo>
                <a:lnTo>
                  <a:pt x="28248" y="500757"/>
                </a:lnTo>
                <a:lnTo>
                  <a:pt x="23968" y="476789"/>
                </a:lnTo>
                <a:lnTo>
                  <a:pt x="23968" y="475934"/>
                </a:lnTo>
                <a:lnTo>
                  <a:pt x="23111" y="475077"/>
                </a:lnTo>
                <a:lnTo>
                  <a:pt x="20544" y="473365"/>
                </a:lnTo>
                <a:lnTo>
                  <a:pt x="18831" y="472509"/>
                </a:lnTo>
                <a:lnTo>
                  <a:pt x="2568" y="468230"/>
                </a:lnTo>
                <a:lnTo>
                  <a:pt x="0" y="467374"/>
                </a:lnTo>
                <a:lnTo>
                  <a:pt x="0" y="466517"/>
                </a:lnTo>
                <a:lnTo>
                  <a:pt x="4280" y="445118"/>
                </a:lnTo>
                <a:lnTo>
                  <a:pt x="5136" y="443405"/>
                </a:lnTo>
                <a:lnTo>
                  <a:pt x="10272" y="431422"/>
                </a:lnTo>
                <a:lnTo>
                  <a:pt x="6848" y="408310"/>
                </a:lnTo>
                <a:lnTo>
                  <a:pt x="4280" y="403174"/>
                </a:lnTo>
                <a:lnTo>
                  <a:pt x="4280" y="401462"/>
                </a:lnTo>
                <a:lnTo>
                  <a:pt x="4280" y="400606"/>
                </a:lnTo>
                <a:lnTo>
                  <a:pt x="4280" y="399750"/>
                </a:lnTo>
                <a:lnTo>
                  <a:pt x="5136" y="398038"/>
                </a:lnTo>
                <a:lnTo>
                  <a:pt x="6848" y="396326"/>
                </a:lnTo>
                <a:lnTo>
                  <a:pt x="23111" y="377494"/>
                </a:lnTo>
                <a:lnTo>
                  <a:pt x="24824" y="375782"/>
                </a:lnTo>
                <a:lnTo>
                  <a:pt x="39376" y="375782"/>
                </a:lnTo>
                <a:lnTo>
                  <a:pt x="63343" y="375782"/>
                </a:lnTo>
                <a:lnTo>
                  <a:pt x="77895" y="375782"/>
                </a:lnTo>
                <a:lnTo>
                  <a:pt x="77895" y="375782"/>
                </a:lnTo>
                <a:lnTo>
                  <a:pt x="82175" y="373214"/>
                </a:lnTo>
                <a:lnTo>
                  <a:pt x="83031" y="373214"/>
                </a:lnTo>
                <a:lnTo>
                  <a:pt x="83031" y="372358"/>
                </a:lnTo>
                <a:lnTo>
                  <a:pt x="83031" y="371502"/>
                </a:lnTo>
                <a:lnTo>
                  <a:pt x="85600" y="365510"/>
                </a:lnTo>
                <a:lnTo>
                  <a:pt x="86455" y="363798"/>
                </a:lnTo>
                <a:lnTo>
                  <a:pt x="87311" y="361230"/>
                </a:lnTo>
                <a:lnTo>
                  <a:pt x="91591" y="344110"/>
                </a:lnTo>
                <a:lnTo>
                  <a:pt x="92447" y="339830"/>
                </a:lnTo>
                <a:lnTo>
                  <a:pt x="103575" y="326990"/>
                </a:lnTo>
                <a:lnTo>
                  <a:pt x="112991" y="304735"/>
                </a:lnTo>
                <a:lnTo>
                  <a:pt x="112991" y="303878"/>
                </a:lnTo>
                <a:lnTo>
                  <a:pt x="112991" y="303023"/>
                </a:lnTo>
                <a:lnTo>
                  <a:pt x="115559" y="288471"/>
                </a:lnTo>
                <a:lnTo>
                  <a:pt x="116415" y="285903"/>
                </a:lnTo>
                <a:lnTo>
                  <a:pt x="118127" y="283335"/>
                </a:lnTo>
                <a:lnTo>
                  <a:pt x="118983" y="283335"/>
                </a:lnTo>
                <a:lnTo>
                  <a:pt x="122407" y="280766"/>
                </a:lnTo>
                <a:lnTo>
                  <a:pt x="125831" y="279055"/>
                </a:lnTo>
                <a:lnTo>
                  <a:pt x="131823" y="273918"/>
                </a:lnTo>
                <a:lnTo>
                  <a:pt x="147231" y="257655"/>
                </a:lnTo>
                <a:lnTo>
                  <a:pt x="148087" y="255943"/>
                </a:lnTo>
                <a:lnTo>
                  <a:pt x="149799" y="253375"/>
                </a:lnTo>
                <a:lnTo>
                  <a:pt x="150655" y="251663"/>
                </a:lnTo>
                <a:lnTo>
                  <a:pt x="154935" y="234543"/>
                </a:lnTo>
                <a:lnTo>
                  <a:pt x="155791" y="224271"/>
                </a:lnTo>
                <a:lnTo>
                  <a:pt x="155791" y="221703"/>
                </a:lnTo>
                <a:lnTo>
                  <a:pt x="154079" y="203727"/>
                </a:lnTo>
                <a:lnTo>
                  <a:pt x="153223" y="201159"/>
                </a:lnTo>
                <a:lnTo>
                  <a:pt x="153223" y="199447"/>
                </a:lnTo>
                <a:lnTo>
                  <a:pt x="153223" y="198591"/>
                </a:lnTo>
                <a:lnTo>
                  <a:pt x="140383" y="171199"/>
                </a:lnTo>
                <a:lnTo>
                  <a:pt x="129255" y="160071"/>
                </a:lnTo>
                <a:lnTo>
                  <a:pt x="128399" y="159215"/>
                </a:lnTo>
                <a:lnTo>
                  <a:pt x="126687" y="158359"/>
                </a:lnTo>
                <a:lnTo>
                  <a:pt x="124119" y="158359"/>
                </a:lnTo>
                <a:lnTo>
                  <a:pt x="121551" y="158359"/>
                </a:lnTo>
                <a:lnTo>
                  <a:pt x="118983" y="159215"/>
                </a:lnTo>
                <a:lnTo>
                  <a:pt x="117271" y="160071"/>
                </a:lnTo>
                <a:lnTo>
                  <a:pt x="117271" y="160927"/>
                </a:lnTo>
                <a:lnTo>
                  <a:pt x="116415" y="160927"/>
                </a:lnTo>
                <a:lnTo>
                  <a:pt x="115559" y="160927"/>
                </a:lnTo>
                <a:lnTo>
                  <a:pt x="109567" y="158359"/>
                </a:lnTo>
                <a:lnTo>
                  <a:pt x="108711" y="158359"/>
                </a:lnTo>
                <a:lnTo>
                  <a:pt x="103575" y="152367"/>
                </a:lnTo>
                <a:lnTo>
                  <a:pt x="103575" y="151511"/>
                </a:lnTo>
                <a:lnTo>
                  <a:pt x="103575" y="151511"/>
                </a:lnTo>
                <a:lnTo>
                  <a:pt x="104431" y="149799"/>
                </a:lnTo>
                <a:lnTo>
                  <a:pt x="104431" y="148943"/>
                </a:lnTo>
                <a:lnTo>
                  <a:pt x="106143" y="147231"/>
                </a:lnTo>
                <a:lnTo>
                  <a:pt x="107855" y="146376"/>
                </a:lnTo>
                <a:lnTo>
                  <a:pt x="108711" y="146376"/>
                </a:lnTo>
                <a:lnTo>
                  <a:pt x="110423" y="146376"/>
                </a:lnTo>
                <a:lnTo>
                  <a:pt x="114703" y="146376"/>
                </a:lnTo>
                <a:lnTo>
                  <a:pt x="122407" y="146376"/>
                </a:lnTo>
                <a:lnTo>
                  <a:pt x="124975" y="146376"/>
                </a:lnTo>
                <a:lnTo>
                  <a:pt x="125831" y="146376"/>
                </a:lnTo>
                <a:lnTo>
                  <a:pt x="132679" y="148943"/>
                </a:lnTo>
                <a:lnTo>
                  <a:pt x="142951" y="148943"/>
                </a:lnTo>
                <a:lnTo>
                  <a:pt x="146375" y="148943"/>
                </a:lnTo>
                <a:lnTo>
                  <a:pt x="148087" y="148943"/>
                </a:lnTo>
                <a:lnTo>
                  <a:pt x="152367" y="147231"/>
                </a:lnTo>
                <a:lnTo>
                  <a:pt x="153223" y="147231"/>
                </a:lnTo>
                <a:lnTo>
                  <a:pt x="154935" y="145519"/>
                </a:lnTo>
                <a:lnTo>
                  <a:pt x="156647" y="142951"/>
                </a:lnTo>
                <a:lnTo>
                  <a:pt x="156647" y="142096"/>
                </a:lnTo>
                <a:lnTo>
                  <a:pt x="156647" y="141239"/>
                </a:lnTo>
                <a:lnTo>
                  <a:pt x="156647" y="137816"/>
                </a:lnTo>
                <a:lnTo>
                  <a:pt x="155791" y="132679"/>
                </a:lnTo>
                <a:lnTo>
                  <a:pt x="154935" y="126687"/>
                </a:lnTo>
                <a:lnTo>
                  <a:pt x="154935" y="125831"/>
                </a:lnTo>
                <a:lnTo>
                  <a:pt x="154079" y="124119"/>
                </a:lnTo>
                <a:lnTo>
                  <a:pt x="153223" y="123264"/>
                </a:lnTo>
                <a:lnTo>
                  <a:pt x="152367" y="123264"/>
                </a:lnTo>
                <a:lnTo>
                  <a:pt x="148087" y="123264"/>
                </a:lnTo>
                <a:lnTo>
                  <a:pt x="143807" y="123264"/>
                </a:lnTo>
                <a:lnTo>
                  <a:pt x="141239" y="123264"/>
                </a:lnTo>
                <a:lnTo>
                  <a:pt x="140383" y="123264"/>
                </a:lnTo>
                <a:lnTo>
                  <a:pt x="139527" y="122407"/>
                </a:lnTo>
                <a:lnTo>
                  <a:pt x="139527" y="120695"/>
                </a:lnTo>
                <a:lnTo>
                  <a:pt x="139527" y="118984"/>
                </a:lnTo>
                <a:lnTo>
                  <a:pt x="140383" y="112991"/>
                </a:lnTo>
                <a:lnTo>
                  <a:pt x="141239" y="110424"/>
                </a:lnTo>
                <a:lnTo>
                  <a:pt x="142951" y="106144"/>
                </a:lnTo>
                <a:lnTo>
                  <a:pt x="142951" y="104432"/>
                </a:lnTo>
                <a:lnTo>
                  <a:pt x="143807" y="93304"/>
                </a:lnTo>
                <a:lnTo>
                  <a:pt x="143807" y="89880"/>
                </a:lnTo>
                <a:lnTo>
                  <a:pt x="143807" y="87312"/>
                </a:lnTo>
                <a:lnTo>
                  <a:pt x="142951" y="84744"/>
                </a:lnTo>
                <a:lnTo>
                  <a:pt x="141239" y="82176"/>
                </a:lnTo>
                <a:lnTo>
                  <a:pt x="137815" y="79608"/>
                </a:lnTo>
                <a:lnTo>
                  <a:pt x="130111" y="74472"/>
                </a:lnTo>
                <a:lnTo>
                  <a:pt x="124119" y="72760"/>
                </a:lnTo>
                <a:lnTo>
                  <a:pt x="121551" y="67624"/>
                </a:lnTo>
                <a:lnTo>
                  <a:pt x="121551" y="66768"/>
                </a:lnTo>
                <a:lnTo>
                  <a:pt x="121551" y="65056"/>
                </a:lnTo>
                <a:lnTo>
                  <a:pt x="121551" y="64200"/>
                </a:lnTo>
                <a:lnTo>
                  <a:pt x="133535" y="47080"/>
                </a:lnTo>
                <a:lnTo>
                  <a:pt x="134391" y="46224"/>
                </a:lnTo>
                <a:lnTo>
                  <a:pt x="156647" y="33384"/>
                </a:lnTo>
                <a:lnTo>
                  <a:pt x="157503" y="33384"/>
                </a:lnTo>
                <a:lnTo>
                  <a:pt x="160071" y="33384"/>
                </a:lnTo>
                <a:lnTo>
                  <a:pt x="160927" y="33384"/>
                </a:lnTo>
                <a:lnTo>
                  <a:pt x="161783" y="33384"/>
                </a:lnTo>
                <a:lnTo>
                  <a:pt x="163495" y="34240"/>
                </a:lnTo>
                <a:lnTo>
                  <a:pt x="163495" y="35096"/>
                </a:lnTo>
                <a:lnTo>
                  <a:pt x="165207" y="36808"/>
                </a:lnTo>
                <a:lnTo>
                  <a:pt x="166063" y="36808"/>
                </a:lnTo>
                <a:lnTo>
                  <a:pt x="170343" y="39376"/>
                </a:lnTo>
                <a:lnTo>
                  <a:pt x="172055" y="40232"/>
                </a:lnTo>
                <a:lnTo>
                  <a:pt x="182327" y="41944"/>
                </a:lnTo>
                <a:lnTo>
                  <a:pt x="183183" y="41944"/>
                </a:lnTo>
                <a:lnTo>
                  <a:pt x="184039" y="40232"/>
                </a:lnTo>
                <a:lnTo>
                  <a:pt x="184039" y="39376"/>
                </a:lnTo>
                <a:lnTo>
                  <a:pt x="184039" y="35096"/>
                </a:lnTo>
                <a:lnTo>
                  <a:pt x="184039" y="33384"/>
                </a:lnTo>
                <a:lnTo>
                  <a:pt x="184039" y="32528"/>
                </a:lnTo>
                <a:lnTo>
                  <a:pt x="183183" y="30816"/>
                </a:lnTo>
                <a:lnTo>
                  <a:pt x="166063" y="10272"/>
                </a:lnTo>
                <a:lnTo>
                  <a:pt x="166919" y="10272"/>
                </a:lnTo>
                <a:lnTo>
                  <a:pt x="180615" y="11984"/>
                </a:lnTo>
                <a:lnTo>
                  <a:pt x="203727" y="9416"/>
                </a:lnTo>
                <a:lnTo>
                  <a:pt x="206295" y="8560"/>
                </a:lnTo>
                <a:lnTo>
                  <a:pt x="208863" y="6848"/>
                </a:lnTo>
                <a:lnTo>
                  <a:pt x="211430" y="4280"/>
                </a:lnTo>
                <a:lnTo>
                  <a:pt x="212287" y="4280"/>
                </a:lnTo>
                <a:lnTo>
                  <a:pt x="213999" y="3424"/>
                </a:lnTo>
                <a:lnTo>
                  <a:pt x="214855" y="3424"/>
                </a:lnTo>
                <a:lnTo>
                  <a:pt x="224270" y="856"/>
                </a:lnTo>
                <a:lnTo>
                  <a:pt x="225127" y="856"/>
                </a:lnTo>
                <a:lnTo>
                  <a:pt x="241390" y="0"/>
                </a:lnTo>
                <a:lnTo>
                  <a:pt x="257654" y="4280"/>
                </a:lnTo>
                <a:lnTo>
                  <a:pt x="268782" y="7704"/>
                </a:lnTo>
                <a:lnTo>
                  <a:pt x="278198" y="12840"/>
                </a:lnTo>
                <a:lnTo>
                  <a:pt x="278198" y="12840"/>
                </a:lnTo>
                <a:lnTo>
                  <a:pt x="281622" y="17976"/>
                </a:lnTo>
                <a:lnTo>
                  <a:pt x="281622" y="17976"/>
                </a:lnTo>
                <a:lnTo>
                  <a:pt x="328702" y="46224"/>
                </a:lnTo>
                <a:lnTo>
                  <a:pt x="366366" y="68480"/>
                </a:lnTo>
                <a:lnTo>
                  <a:pt x="363798" y="75328"/>
                </a:lnTo>
                <a:lnTo>
                  <a:pt x="359518" y="89024"/>
                </a:lnTo>
                <a:lnTo>
                  <a:pt x="358662" y="91592"/>
                </a:lnTo>
                <a:lnTo>
                  <a:pt x="356950" y="100152"/>
                </a:lnTo>
                <a:lnTo>
                  <a:pt x="356950" y="103575"/>
                </a:lnTo>
                <a:lnTo>
                  <a:pt x="354382" y="125831"/>
                </a:lnTo>
                <a:lnTo>
                  <a:pt x="354382" y="130967"/>
                </a:lnTo>
                <a:lnTo>
                  <a:pt x="354382" y="145519"/>
                </a:lnTo>
                <a:lnTo>
                  <a:pt x="355238" y="166919"/>
                </a:lnTo>
                <a:lnTo>
                  <a:pt x="356950" y="183183"/>
                </a:lnTo>
                <a:lnTo>
                  <a:pt x="358662" y="191743"/>
                </a:lnTo>
                <a:lnTo>
                  <a:pt x="359518" y="196023"/>
                </a:lnTo>
                <a:lnTo>
                  <a:pt x="361230" y="209719"/>
                </a:lnTo>
                <a:lnTo>
                  <a:pt x="361230" y="213143"/>
                </a:lnTo>
                <a:lnTo>
                  <a:pt x="362942" y="227695"/>
                </a:lnTo>
                <a:lnTo>
                  <a:pt x="362942" y="231119"/>
                </a:lnTo>
                <a:lnTo>
                  <a:pt x="362086" y="243103"/>
                </a:lnTo>
                <a:lnTo>
                  <a:pt x="362086" y="247383"/>
                </a:lnTo>
                <a:lnTo>
                  <a:pt x="362086" y="249095"/>
                </a:lnTo>
                <a:lnTo>
                  <a:pt x="360374" y="252519"/>
                </a:lnTo>
                <a:lnTo>
                  <a:pt x="348390" y="277343"/>
                </a:lnTo>
                <a:lnTo>
                  <a:pt x="345822" y="281623"/>
                </a:lnTo>
                <a:lnTo>
                  <a:pt x="344966" y="283335"/>
                </a:lnTo>
                <a:lnTo>
                  <a:pt x="344110" y="283335"/>
                </a:lnTo>
                <a:lnTo>
                  <a:pt x="341542" y="285046"/>
                </a:lnTo>
                <a:lnTo>
                  <a:pt x="332982" y="288471"/>
                </a:lnTo>
                <a:lnTo>
                  <a:pt x="329558" y="290183"/>
                </a:lnTo>
                <a:lnTo>
                  <a:pt x="328702" y="290183"/>
                </a:lnTo>
                <a:lnTo>
                  <a:pt x="322710" y="292750"/>
                </a:lnTo>
                <a:lnTo>
                  <a:pt x="314150" y="297030"/>
                </a:lnTo>
                <a:lnTo>
                  <a:pt x="311582" y="298743"/>
                </a:lnTo>
                <a:lnTo>
                  <a:pt x="310726" y="299598"/>
                </a:lnTo>
                <a:lnTo>
                  <a:pt x="309014" y="302166"/>
                </a:lnTo>
                <a:lnTo>
                  <a:pt x="291894" y="334694"/>
                </a:lnTo>
                <a:lnTo>
                  <a:pt x="289326" y="344966"/>
                </a:lnTo>
                <a:lnTo>
                  <a:pt x="285902" y="360374"/>
                </a:lnTo>
                <a:lnTo>
                  <a:pt x="282478" y="371502"/>
                </a:lnTo>
                <a:lnTo>
                  <a:pt x="281622" y="373214"/>
                </a:lnTo>
                <a:lnTo>
                  <a:pt x="274774" y="386910"/>
                </a:lnTo>
                <a:lnTo>
                  <a:pt x="273918" y="386910"/>
                </a:lnTo>
                <a:lnTo>
                  <a:pt x="273062" y="386054"/>
                </a:lnTo>
                <a:lnTo>
                  <a:pt x="266214" y="380918"/>
                </a:lnTo>
                <a:lnTo>
                  <a:pt x="266214" y="380062"/>
                </a:lnTo>
                <a:lnTo>
                  <a:pt x="266214" y="379206"/>
                </a:lnTo>
                <a:lnTo>
                  <a:pt x="266214" y="378350"/>
                </a:lnTo>
                <a:lnTo>
                  <a:pt x="265359" y="378350"/>
                </a:lnTo>
                <a:lnTo>
                  <a:pt x="256799" y="378350"/>
                </a:lnTo>
                <a:lnTo>
                  <a:pt x="254230" y="386910"/>
                </a:lnTo>
                <a:lnTo>
                  <a:pt x="253374" y="391190"/>
                </a:lnTo>
                <a:lnTo>
                  <a:pt x="253374" y="392046"/>
                </a:lnTo>
                <a:lnTo>
                  <a:pt x="253374" y="392902"/>
                </a:lnTo>
                <a:lnTo>
                  <a:pt x="257654" y="393758"/>
                </a:lnTo>
                <a:lnTo>
                  <a:pt x="261079" y="394614"/>
                </a:lnTo>
                <a:lnTo>
                  <a:pt x="267926" y="397182"/>
                </a:lnTo>
                <a:lnTo>
                  <a:pt x="259366" y="417726"/>
                </a:lnTo>
                <a:lnTo>
                  <a:pt x="257654" y="421150"/>
                </a:lnTo>
                <a:lnTo>
                  <a:pt x="247382" y="439125"/>
                </a:lnTo>
                <a:lnTo>
                  <a:pt x="245670" y="441694"/>
                </a:lnTo>
                <a:lnTo>
                  <a:pt x="212287" y="475934"/>
                </a:lnTo>
                <a:lnTo>
                  <a:pt x="211430" y="475934"/>
                </a:lnTo>
                <a:lnTo>
                  <a:pt x="210575" y="475934"/>
                </a:lnTo>
                <a:lnTo>
                  <a:pt x="209719" y="475934"/>
                </a:lnTo>
                <a:lnTo>
                  <a:pt x="209719" y="473365"/>
                </a:lnTo>
                <a:lnTo>
                  <a:pt x="209719" y="472509"/>
                </a:lnTo>
                <a:lnTo>
                  <a:pt x="208863" y="472509"/>
                </a:lnTo>
                <a:lnTo>
                  <a:pt x="206295" y="472509"/>
                </a:lnTo>
                <a:lnTo>
                  <a:pt x="192599" y="477645"/>
                </a:lnTo>
                <a:lnTo>
                  <a:pt x="190031" y="479357"/>
                </a:lnTo>
                <a:lnTo>
                  <a:pt x="189175" y="479357"/>
                </a:lnTo>
                <a:lnTo>
                  <a:pt x="189175" y="480214"/>
                </a:lnTo>
                <a:lnTo>
                  <a:pt x="182327" y="490485"/>
                </a:lnTo>
                <a:lnTo>
                  <a:pt x="182327" y="491341"/>
                </a:lnTo>
                <a:lnTo>
                  <a:pt x="181471" y="493054"/>
                </a:lnTo>
                <a:lnTo>
                  <a:pt x="180615" y="496477"/>
                </a:lnTo>
                <a:lnTo>
                  <a:pt x="180615" y="499045"/>
                </a:lnTo>
                <a:lnTo>
                  <a:pt x="180615" y="501614"/>
                </a:lnTo>
                <a:lnTo>
                  <a:pt x="181471" y="505037"/>
                </a:lnTo>
                <a:lnTo>
                  <a:pt x="181471" y="505894"/>
                </a:lnTo>
                <a:lnTo>
                  <a:pt x="178903" y="512741"/>
                </a:lnTo>
                <a:lnTo>
                  <a:pt x="177191" y="516165"/>
                </a:lnTo>
                <a:lnTo>
                  <a:pt x="176335" y="518733"/>
                </a:lnTo>
                <a:lnTo>
                  <a:pt x="176335" y="519589"/>
                </a:lnTo>
                <a:lnTo>
                  <a:pt x="174623" y="522157"/>
                </a:lnTo>
                <a:lnTo>
                  <a:pt x="172911" y="523013"/>
                </a:lnTo>
                <a:lnTo>
                  <a:pt x="169487" y="526437"/>
                </a:lnTo>
                <a:lnTo>
                  <a:pt x="162639" y="534141"/>
                </a:lnTo>
                <a:lnTo>
                  <a:pt x="160927" y="536709"/>
                </a:lnTo>
                <a:lnTo>
                  <a:pt x="158359" y="540989"/>
                </a:lnTo>
                <a:lnTo>
                  <a:pt x="157503" y="543557"/>
                </a:lnTo>
                <a:lnTo>
                  <a:pt x="157503" y="546125"/>
                </a:lnTo>
                <a:lnTo>
                  <a:pt x="157503" y="547837"/>
                </a:lnTo>
                <a:lnTo>
                  <a:pt x="135247" y="538421"/>
                </a:lnTo>
                <a:lnTo>
                  <a:pt x="135247" y="538421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6" name="Gráfico 3">
            <a:extLst>
              <a:ext uri="{FF2B5EF4-FFF2-40B4-BE49-F238E27FC236}">
                <a16:creationId xmlns:a16="http://schemas.microsoft.com/office/drawing/2014/main" id="{F998B996-6A73-4351-8008-55D322DFB3B6}"/>
              </a:ext>
            </a:extLst>
          </p:cNvPr>
          <p:cNvGrpSpPr/>
          <p:nvPr/>
        </p:nvGrpSpPr>
        <p:grpSpPr>
          <a:xfrm>
            <a:off x="8750342" y="350087"/>
            <a:ext cx="798646" cy="915059"/>
            <a:chOff x="8412991" y="429986"/>
            <a:chExt cx="798646" cy="915059"/>
          </a:xfrm>
          <a:solidFill>
            <a:srgbClr val="DDDDDD"/>
          </a:solidFill>
        </p:grpSpPr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D046C9B1-00A7-4C6D-BBD7-2CF61AAEAABD}"/>
                </a:ext>
              </a:extLst>
            </p:cNvPr>
            <p:cNvSpPr/>
            <p:nvPr/>
          </p:nvSpPr>
          <p:spPr>
            <a:xfrm>
              <a:off x="8412991" y="429986"/>
              <a:ext cx="798646" cy="915059"/>
            </a:xfrm>
            <a:custGeom>
              <a:avLst/>
              <a:gdLst>
                <a:gd name="connsiteX0" fmla="*/ 459543 w 798646"/>
                <a:gd name="connsiteY0" fmla="*/ 909108 h 915059"/>
                <a:gd name="connsiteX1" fmla="*/ 455263 w 798646"/>
                <a:gd name="connsiteY1" fmla="*/ 909108 h 915059"/>
                <a:gd name="connsiteX2" fmla="*/ 447560 w 798646"/>
                <a:gd name="connsiteY2" fmla="*/ 910820 h 915059"/>
                <a:gd name="connsiteX3" fmla="*/ 444137 w 798646"/>
                <a:gd name="connsiteY3" fmla="*/ 912532 h 915059"/>
                <a:gd name="connsiteX4" fmla="*/ 437287 w 798646"/>
                <a:gd name="connsiteY4" fmla="*/ 914244 h 915059"/>
                <a:gd name="connsiteX5" fmla="*/ 431297 w 798646"/>
                <a:gd name="connsiteY5" fmla="*/ 914244 h 915059"/>
                <a:gd name="connsiteX6" fmla="*/ 407327 w 798646"/>
                <a:gd name="connsiteY6" fmla="*/ 909108 h 915059"/>
                <a:gd name="connsiteX7" fmla="*/ 405617 w 798646"/>
                <a:gd name="connsiteY7" fmla="*/ 909108 h 915059"/>
                <a:gd name="connsiteX8" fmla="*/ 402194 w 798646"/>
                <a:gd name="connsiteY8" fmla="*/ 907396 h 915059"/>
                <a:gd name="connsiteX9" fmla="*/ 401337 w 798646"/>
                <a:gd name="connsiteY9" fmla="*/ 907396 h 915059"/>
                <a:gd name="connsiteX10" fmla="*/ 386784 w 798646"/>
                <a:gd name="connsiteY10" fmla="*/ 897124 h 915059"/>
                <a:gd name="connsiteX11" fmla="*/ 385927 w 798646"/>
                <a:gd name="connsiteY11" fmla="*/ 897124 h 915059"/>
                <a:gd name="connsiteX12" fmla="*/ 385927 w 798646"/>
                <a:gd name="connsiteY12" fmla="*/ 896268 h 915059"/>
                <a:gd name="connsiteX13" fmla="*/ 382504 w 798646"/>
                <a:gd name="connsiteY13" fmla="*/ 881716 h 915059"/>
                <a:gd name="connsiteX14" fmla="*/ 382504 w 798646"/>
                <a:gd name="connsiteY14" fmla="*/ 880860 h 915059"/>
                <a:gd name="connsiteX15" fmla="*/ 363674 w 798646"/>
                <a:gd name="connsiteY15" fmla="*/ 867165 h 915059"/>
                <a:gd name="connsiteX16" fmla="*/ 362818 w 798646"/>
                <a:gd name="connsiteY16" fmla="*/ 867165 h 915059"/>
                <a:gd name="connsiteX17" fmla="*/ 361961 w 798646"/>
                <a:gd name="connsiteY17" fmla="*/ 867165 h 915059"/>
                <a:gd name="connsiteX18" fmla="*/ 361961 w 798646"/>
                <a:gd name="connsiteY18" fmla="*/ 866308 h 915059"/>
                <a:gd name="connsiteX19" fmla="*/ 361961 w 798646"/>
                <a:gd name="connsiteY19" fmla="*/ 853468 h 915059"/>
                <a:gd name="connsiteX20" fmla="*/ 361961 w 798646"/>
                <a:gd name="connsiteY20" fmla="*/ 852613 h 915059"/>
                <a:gd name="connsiteX21" fmla="*/ 364527 w 798646"/>
                <a:gd name="connsiteY21" fmla="*/ 845765 h 915059"/>
                <a:gd name="connsiteX22" fmla="*/ 364527 w 798646"/>
                <a:gd name="connsiteY22" fmla="*/ 844908 h 915059"/>
                <a:gd name="connsiteX23" fmla="*/ 364527 w 798646"/>
                <a:gd name="connsiteY23" fmla="*/ 843196 h 915059"/>
                <a:gd name="connsiteX24" fmla="*/ 361961 w 798646"/>
                <a:gd name="connsiteY24" fmla="*/ 831213 h 915059"/>
                <a:gd name="connsiteX25" fmla="*/ 361104 w 798646"/>
                <a:gd name="connsiteY25" fmla="*/ 828645 h 915059"/>
                <a:gd name="connsiteX26" fmla="*/ 361104 w 798646"/>
                <a:gd name="connsiteY26" fmla="*/ 827788 h 915059"/>
                <a:gd name="connsiteX27" fmla="*/ 359394 w 798646"/>
                <a:gd name="connsiteY27" fmla="*/ 825221 h 915059"/>
                <a:gd name="connsiteX28" fmla="*/ 358538 w 798646"/>
                <a:gd name="connsiteY28" fmla="*/ 824365 h 915059"/>
                <a:gd name="connsiteX29" fmla="*/ 357681 w 798646"/>
                <a:gd name="connsiteY29" fmla="*/ 824365 h 915059"/>
                <a:gd name="connsiteX30" fmla="*/ 356824 w 798646"/>
                <a:gd name="connsiteY30" fmla="*/ 824365 h 915059"/>
                <a:gd name="connsiteX31" fmla="*/ 353401 w 798646"/>
                <a:gd name="connsiteY31" fmla="*/ 824365 h 915059"/>
                <a:gd name="connsiteX32" fmla="*/ 350835 w 798646"/>
                <a:gd name="connsiteY32" fmla="*/ 824365 h 915059"/>
                <a:gd name="connsiteX33" fmla="*/ 349121 w 798646"/>
                <a:gd name="connsiteY33" fmla="*/ 824365 h 915059"/>
                <a:gd name="connsiteX34" fmla="*/ 348264 w 798646"/>
                <a:gd name="connsiteY34" fmla="*/ 823508 h 915059"/>
                <a:gd name="connsiteX35" fmla="*/ 347407 w 798646"/>
                <a:gd name="connsiteY35" fmla="*/ 822653 h 915059"/>
                <a:gd name="connsiteX36" fmla="*/ 346555 w 798646"/>
                <a:gd name="connsiteY36" fmla="*/ 820941 h 915059"/>
                <a:gd name="connsiteX37" fmla="*/ 344841 w 798646"/>
                <a:gd name="connsiteY37" fmla="*/ 816661 h 915059"/>
                <a:gd name="connsiteX38" fmla="*/ 343984 w 798646"/>
                <a:gd name="connsiteY38" fmla="*/ 812381 h 915059"/>
                <a:gd name="connsiteX39" fmla="*/ 343984 w 798646"/>
                <a:gd name="connsiteY39" fmla="*/ 808956 h 915059"/>
                <a:gd name="connsiteX40" fmla="*/ 343984 w 798646"/>
                <a:gd name="connsiteY40" fmla="*/ 805533 h 915059"/>
                <a:gd name="connsiteX41" fmla="*/ 345698 w 798646"/>
                <a:gd name="connsiteY41" fmla="*/ 802109 h 915059"/>
                <a:gd name="connsiteX42" fmla="*/ 345698 w 798646"/>
                <a:gd name="connsiteY42" fmla="*/ 797829 h 915059"/>
                <a:gd name="connsiteX43" fmla="*/ 345698 w 798646"/>
                <a:gd name="connsiteY43" fmla="*/ 790981 h 915059"/>
                <a:gd name="connsiteX44" fmla="*/ 344841 w 798646"/>
                <a:gd name="connsiteY44" fmla="*/ 784133 h 915059"/>
                <a:gd name="connsiteX45" fmla="*/ 333715 w 798646"/>
                <a:gd name="connsiteY45" fmla="*/ 770437 h 915059"/>
                <a:gd name="connsiteX46" fmla="*/ 327721 w 798646"/>
                <a:gd name="connsiteY46" fmla="*/ 763589 h 915059"/>
                <a:gd name="connsiteX47" fmla="*/ 315738 w 798646"/>
                <a:gd name="connsiteY47" fmla="*/ 750749 h 915059"/>
                <a:gd name="connsiteX48" fmla="*/ 314881 w 798646"/>
                <a:gd name="connsiteY48" fmla="*/ 750749 h 915059"/>
                <a:gd name="connsiteX49" fmla="*/ 313167 w 798646"/>
                <a:gd name="connsiteY49" fmla="*/ 750749 h 915059"/>
                <a:gd name="connsiteX50" fmla="*/ 310601 w 798646"/>
                <a:gd name="connsiteY50" fmla="*/ 752461 h 915059"/>
                <a:gd name="connsiteX51" fmla="*/ 308035 w 798646"/>
                <a:gd name="connsiteY51" fmla="*/ 754173 h 915059"/>
                <a:gd name="connsiteX52" fmla="*/ 306321 w 798646"/>
                <a:gd name="connsiteY52" fmla="*/ 755029 h 915059"/>
                <a:gd name="connsiteX53" fmla="*/ 303755 w 798646"/>
                <a:gd name="connsiteY53" fmla="*/ 755029 h 915059"/>
                <a:gd name="connsiteX54" fmla="*/ 302041 w 798646"/>
                <a:gd name="connsiteY54" fmla="*/ 755029 h 915059"/>
                <a:gd name="connsiteX55" fmla="*/ 298618 w 798646"/>
                <a:gd name="connsiteY55" fmla="*/ 753317 h 915059"/>
                <a:gd name="connsiteX56" fmla="*/ 296904 w 798646"/>
                <a:gd name="connsiteY56" fmla="*/ 752461 h 915059"/>
                <a:gd name="connsiteX57" fmla="*/ 281498 w 798646"/>
                <a:gd name="connsiteY57" fmla="*/ 716509 h 915059"/>
                <a:gd name="connsiteX58" fmla="*/ 281498 w 798646"/>
                <a:gd name="connsiteY58" fmla="*/ 713085 h 915059"/>
                <a:gd name="connsiteX59" fmla="*/ 281498 w 798646"/>
                <a:gd name="connsiteY59" fmla="*/ 711373 h 915059"/>
                <a:gd name="connsiteX60" fmla="*/ 282355 w 798646"/>
                <a:gd name="connsiteY60" fmla="*/ 707949 h 915059"/>
                <a:gd name="connsiteX61" fmla="*/ 282355 w 798646"/>
                <a:gd name="connsiteY61" fmla="*/ 707093 h 915059"/>
                <a:gd name="connsiteX62" fmla="*/ 282355 w 798646"/>
                <a:gd name="connsiteY62" fmla="*/ 706237 h 915059"/>
                <a:gd name="connsiteX63" fmla="*/ 282355 w 798646"/>
                <a:gd name="connsiteY63" fmla="*/ 702813 h 915059"/>
                <a:gd name="connsiteX64" fmla="*/ 282355 w 798646"/>
                <a:gd name="connsiteY64" fmla="*/ 700245 h 915059"/>
                <a:gd name="connsiteX65" fmla="*/ 282355 w 798646"/>
                <a:gd name="connsiteY65" fmla="*/ 698533 h 915059"/>
                <a:gd name="connsiteX66" fmla="*/ 277218 w 798646"/>
                <a:gd name="connsiteY66" fmla="*/ 681413 h 915059"/>
                <a:gd name="connsiteX67" fmla="*/ 276361 w 798646"/>
                <a:gd name="connsiteY67" fmla="*/ 679701 h 915059"/>
                <a:gd name="connsiteX68" fmla="*/ 275504 w 798646"/>
                <a:gd name="connsiteY68" fmla="*/ 678846 h 915059"/>
                <a:gd name="connsiteX69" fmla="*/ 272938 w 798646"/>
                <a:gd name="connsiteY69" fmla="*/ 677134 h 915059"/>
                <a:gd name="connsiteX70" fmla="*/ 272081 w 798646"/>
                <a:gd name="connsiteY70" fmla="*/ 676277 h 915059"/>
                <a:gd name="connsiteX71" fmla="*/ 270368 w 798646"/>
                <a:gd name="connsiteY71" fmla="*/ 675421 h 915059"/>
                <a:gd name="connsiteX72" fmla="*/ 268658 w 798646"/>
                <a:gd name="connsiteY72" fmla="*/ 673709 h 915059"/>
                <a:gd name="connsiteX73" fmla="*/ 263521 w 798646"/>
                <a:gd name="connsiteY73" fmla="*/ 662581 h 915059"/>
                <a:gd name="connsiteX74" fmla="*/ 262664 w 798646"/>
                <a:gd name="connsiteY74" fmla="*/ 660869 h 915059"/>
                <a:gd name="connsiteX75" fmla="*/ 261808 w 798646"/>
                <a:gd name="connsiteY75" fmla="*/ 658302 h 915059"/>
                <a:gd name="connsiteX76" fmla="*/ 261808 w 798646"/>
                <a:gd name="connsiteY76" fmla="*/ 657446 h 915059"/>
                <a:gd name="connsiteX77" fmla="*/ 261808 w 798646"/>
                <a:gd name="connsiteY77" fmla="*/ 656589 h 915059"/>
                <a:gd name="connsiteX78" fmla="*/ 260098 w 798646"/>
                <a:gd name="connsiteY78" fmla="*/ 637757 h 915059"/>
                <a:gd name="connsiteX79" fmla="*/ 260098 w 798646"/>
                <a:gd name="connsiteY79" fmla="*/ 634334 h 915059"/>
                <a:gd name="connsiteX80" fmla="*/ 261808 w 798646"/>
                <a:gd name="connsiteY80" fmla="*/ 623206 h 915059"/>
                <a:gd name="connsiteX81" fmla="*/ 263521 w 798646"/>
                <a:gd name="connsiteY81" fmla="*/ 615502 h 915059"/>
                <a:gd name="connsiteX82" fmla="*/ 264378 w 798646"/>
                <a:gd name="connsiteY82" fmla="*/ 610366 h 915059"/>
                <a:gd name="connsiteX83" fmla="*/ 264378 w 798646"/>
                <a:gd name="connsiteY83" fmla="*/ 607798 h 915059"/>
                <a:gd name="connsiteX84" fmla="*/ 264378 w 798646"/>
                <a:gd name="connsiteY84" fmla="*/ 603518 h 915059"/>
                <a:gd name="connsiteX85" fmla="*/ 264378 w 798646"/>
                <a:gd name="connsiteY85" fmla="*/ 601806 h 915059"/>
                <a:gd name="connsiteX86" fmla="*/ 264378 w 798646"/>
                <a:gd name="connsiteY86" fmla="*/ 600094 h 915059"/>
                <a:gd name="connsiteX87" fmla="*/ 263521 w 798646"/>
                <a:gd name="connsiteY87" fmla="*/ 599238 h 915059"/>
                <a:gd name="connsiteX88" fmla="*/ 262664 w 798646"/>
                <a:gd name="connsiteY88" fmla="*/ 599238 h 915059"/>
                <a:gd name="connsiteX89" fmla="*/ 260955 w 798646"/>
                <a:gd name="connsiteY89" fmla="*/ 599238 h 915059"/>
                <a:gd name="connsiteX90" fmla="*/ 253248 w 798646"/>
                <a:gd name="connsiteY90" fmla="*/ 597526 h 915059"/>
                <a:gd name="connsiteX91" fmla="*/ 247258 w 798646"/>
                <a:gd name="connsiteY91" fmla="*/ 596670 h 915059"/>
                <a:gd name="connsiteX92" fmla="*/ 244688 w 798646"/>
                <a:gd name="connsiteY92" fmla="*/ 595814 h 915059"/>
                <a:gd name="connsiteX93" fmla="*/ 239555 w 798646"/>
                <a:gd name="connsiteY93" fmla="*/ 594102 h 915059"/>
                <a:gd name="connsiteX94" fmla="*/ 236985 w 798646"/>
                <a:gd name="connsiteY94" fmla="*/ 592390 h 915059"/>
                <a:gd name="connsiteX95" fmla="*/ 235275 w 798646"/>
                <a:gd name="connsiteY95" fmla="*/ 590678 h 915059"/>
                <a:gd name="connsiteX96" fmla="*/ 233561 w 798646"/>
                <a:gd name="connsiteY96" fmla="*/ 588966 h 915059"/>
                <a:gd name="connsiteX97" fmla="*/ 231848 w 798646"/>
                <a:gd name="connsiteY97" fmla="*/ 587254 h 915059"/>
                <a:gd name="connsiteX98" fmla="*/ 215585 w 798646"/>
                <a:gd name="connsiteY98" fmla="*/ 567566 h 915059"/>
                <a:gd name="connsiteX99" fmla="*/ 214728 w 798646"/>
                <a:gd name="connsiteY99" fmla="*/ 566710 h 915059"/>
                <a:gd name="connsiteX100" fmla="*/ 207882 w 798646"/>
                <a:gd name="connsiteY100" fmla="*/ 541030 h 915059"/>
                <a:gd name="connsiteX101" fmla="*/ 207025 w 798646"/>
                <a:gd name="connsiteY101" fmla="*/ 537606 h 915059"/>
                <a:gd name="connsiteX102" fmla="*/ 207025 w 798646"/>
                <a:gd name="connsiteY102" fmla="*/ 534182 h 915059"/>
                <a:gd name="connsiteX103" fmla="*/ 207025 w 798646"/>
                <a:gd name="connsiteY103" fmla="*/ 531614 h 915059"/>
                <a:gd name="connsiteX104" fmla="*/ 207882 w 798646"/>
                <a:gd name="connsiteY104" fmla="*/ 529902 h 915059"/>
                <a:gd name="connsiteX105" fmla="*/ 207882 w 798646"/>
                <a:gd name="connsiteY105" fmla="*/ 529046 h 915059"/>
                <a:gd name="connsiteX106" fmla="*/ 208738 w 798646"/>
                <a:gd name="connsiteY106" fmla="*/ 529046 h 915059"/>
                <a:gd name="connsiteX107" fmla="*/ 212162 w 798646"/>
                <a:gd name="connsiteY107" fmla="*/ 529046 h 915059"/>
                <a:gd name="connsiteX108" fmla="*/ 215585 w 798646"/>
                <a:gd name="connsiteY108" fmla="*/ 528190 h 915059"/>
                <a:gd name="connsiteX109" fmla="*/ 216442 w 798646"/>
                <a:gd name="connsiteY109" fmla="*/ 528190 h 915059"/>
                <a:gd name="connsiteX110" fmla="*/ 217298 w 798646"/>
                <a:gd name="connsiteY110" fmla="*/ 528190 h 915059"/>
                <a:gd name="connsiteX111" fmla="*/ 217298 w 798646"/>
                <a:gd name="connsiteY111" fmla="*/ 527334 h 915059"/>
                <a:gd name="connsiteX112" fmla="*/ 217298 w 798646"/>
                <a:gd name="connsiteY112" fmla="*/ 526478 h 915059"/>
                <a:gd name="connsiteX113" fmla="*/ 217298 w 798646"/>
                <a:gd name="connsiteY113" fmla="*/ 525622 h 915059"/>
                <a:gd name="connsiteX114" fmla="*/ 213018 w 798646"/>
                <a:gd name="connsiteY114" fmla="*/ 516207 h 915059"/>
                <a:gd name="connsiteX115" fmla="*/ 212162 w 798646"/>
                <a:gd name="connsiteY115" fmla="*/ 514494 h 915059"/>
                <a:gd name="connsiteX116" fmla="*/ 211305 w 798646"/>
                <a:gd name="connsiteY116" fmla="*/ 514494 h 915059"/>
                <a:gd name="connsiteX117" fmla="*/ 208738 w 798646"/>
                <a:gd name="connsiteY117" fmla="*/ 514494 h 915059"/>
                <a:gd name="connsiteX118" fmla="*/ 207882 w 798646"/>
                <a:gd name="connsiteY118" fmla="*/ 514494 h 915059"/>
                <a:gd name="connsiteX119" fmla="*/ 204458 w 798646"/>
                <a:gd name="connsiteY119" fmla="*/ 515350 h 915059"/>
                <a:gd name="connsiteX120" fmla="*/ 191619 w 798646"/>
                <a:gd name="connsiteY120" fmla="*/ 504222 h 915059"/>
                <a:gd name="connsiteX121" fmla="*/ 175355 w 798646"/>
                <a:gd name="connsiteY121" fmla="*/ 487958 h 915059"/>
                <a:gd name="connsiteX122" fmla="*/ 174499 w 798646"/>
                <a:gd name="connsiteY122" fmla="*/ 487958 h 915059"/>
                <a:gd name="connsiteX123" fmla="*/ 165082 w 798646"/>
                <a:gd name="connsiteY123" fmla="*/ 489670 h 915059"/>
                <a:gd name="connsiteX124" fmla="*/ 161659 w 798646"/>
                <a:gd name="connsiteY124" fmla="*/ 493950 h 915059"/>
                <a:gd name="connsiteX125" fmla="*/ 160802 w 798646"/>
                <a:gd name="connsiteY125" fmla="*/ 493950 h 915059"/>
                <a:gd name="connsiteX126" fmla="*/ 148819 w 798646"/>
                <a:gd name="connsiteY126" fmla="*/ 495662 h 915059"/>
                <a:gd name="connsiteX127" fmla="*/ 145396 w 798646"/>
                <a:gd name="connsiteY127" fmla="*/ 495662 h 915059"/>
                <a:gd name="connsiteX128" fmla="*/ 138545 w 798646"/>
                <a:gd name="connsiteY128" fmla="*/ 493095 h 915059"/>
                <a:gd name="connsiteX129" fmla="*/ 137688 w 798646"/>
                <a:gd name="connsiteY129" fmla="*/ 493095 h 915059"/>
                <a:gd name="connsiteX130" fmla="*/ 132556 w 798646"/>
                <a:gd name="connsiteY130" fmla="*/ 487102 h 915059"/>
                <a:gd name="connsiteX131" fmla="*/ 129985 w 798646"/>
                <a:gd name="connsiteY131" fmla="*/ 482822 h 915059"/>
                <a:gd name="connsiteX132" fmla="*/ 118002 w 798646"/>
                <a:gd name="connsiteY132" fmla="*/ 474263 h 915059"/>
                <a:gd name="connsiteX133" fmla="*/ 106019 w 798646"/>
                <a:gd name="connsiteY133" fmla="*/ 472550 h 915059"/>
                <a:gd name="connsiteX134" fmla="*/ 100882 w 798646"/>
                <a:gd name="connsiteY134" fmla="*/ 458855 h 915059"/>
                <a:gd name="connsiteX135" fmla="*/ 97459 w 798646"/>
                <a:gd name="connsiteY135" fmla="*/ 454575 h 915059"/>
                <a:gd name="connsiteX136" fmla="*/ 94036 w 798646"/>
                <a:gd name="connsiteY136" fmla="*/ 451151 h 915059"/>
                <a:gd name="connsiteX137" fmla="*/ 94036 w 798646"/>
                <a:gd name="connsiteY137" fmla="*/ 451151 h 915059"/>
                <a:gd name="connsiteX138" fmla="*/ 93179 w 798646"/>
                <a:gd name="connsiteY138" fmla="*/ 450295 h 915059"/>
                <a:gd name="connsiteX139" fmla="*/ 74346 w 798646"/>
                <a:gd name="connsiteY139" fmla="*/ 440023 h 915059"/>
                <a:gd name="connsiteX140" fmla="*/ 73489 w 798646"/>
                <a:gd name="connsiteY140" fmla="*/ 440023 h 915059"/>
                <a:gd name="connsiteX141" fmla="*/ 60649 w 798646"/>
                <a:gd name="connsiteY141" fmla="*/ 434887 h 915059"/>
                <a:gd name="connsiteX142" fmla="*/ 25556 w 798646"/>
                <a:gd name="connsiteY142" fmla="*/ 430607 h 915059"/>
                <a:gd name="connsiteX143" fmla="*/ 18706 w 798646"/>
                <a:gd name="connsiteY143" fmla="*/ 431463 h 915059"/>
                <a:gd name="connsiteX144" fmla="*/ 16996 w 798646"/>
                <a:gd name="connsiteY144" fmla="*/ 431463 h 915059"/>
                <a:gd name="connsiteX145" fmla="*/ 14426 w 798646"/>
                <a:gd name="connsiteY145" fmla="*/ 433175 h 915059"/>
                <a:gd name="connsiteX146" fmla="*/ 8436 w 798646"/>
                <a:gd name="connsiteY146" fmla="*/ 434031 h 915059"/>
                <a:gd name="connsiteX147" fmla="*/ 2443 w 798646"/>
                <a:gd name="connsiteY147" fmla="*/ 433175 h 915059"/>
                <a:gd name="connsiteX148" fmla="*/ 1586 w 798646"/>
                <a:gd name="connsiteY148" fmla="*/ 433175 h 915059"/>
                <a:gd name="connsiteX149" fmla="*/ -980 w 798646"/>
                <a:gd name="connsiteY149" fmla="*/ 428895 h 915059"/>
                <a:gd name="connsiteX150" fmla="*/ -1837 w 798646"/>
                <a:gd name="connsiteY150" fmla="*/ 427183 h 915059"/>
                <a:gd name="connsiteX151" fmla="*/ -1837 w 798646"/>
                <a:gd name="connsiteY151" fmla="*/ 425471 h 915059"/>
                <a:gd name="connsiteX152" fmla="*/ -3551 w 798646"/>
                <a:gd name="connsiteY152" fmla="*/ 413487 h 915059"/>
                <a:gd name="connsiteX153" fmla="*/ -3551 w 798646"/>
                <a:gd name="connsiteY153" fmla="*/ 412631 h 915059"/>
                <a:gd name="connsiteX154" fmla="*/ -1837 w 798646"/>
                <a:gd name="connsiteY154" fmla="*/ 379247 h 915059"/>
                <a:gd name="connsiteX155" fmla="*/ -980 w 798646"/>
                <a:gd name="connsiteY155" fmla="*/ 365551 h 915059"/>
                <a:gd name="connsiteX156" fmla="*/ -124 w 798646"/>
                <a:gd name="connsiteY156" fmla="*/ 364695 h 915059"/>
                <a:gd name="connsiteX157" fmla="*/ 5866 w 798646"/>
                <a:gd name="connsiteY157" fmla="*/ 351855 h 915059"/>
                <a:gd name="connsiteX158" fmla="*/ 5866 w 798646"/>
                <a:gd name="connsiteY158" fmla="*/ 350999 h 915059"/>
                <a:gd name="connsiteX159" fmla="*/ 2443 w 798646"/>
                <a:gd name="connsiteY159" fmla="*/ 327888 h 915059"/>
                <a:gd name="connsiteX160" fmla="*/ 2443 w 798646"/>
                <a:gd name="connsiteY160" fmla="*/ 326175 h 915059"/>
                <a:gd name="connsiteX161" fmla="*/ 2443 w 798646"/>
                <a:gd name="connsiteY161" fmla="*/ 325319 h 915059"/>
                <a:gd name="connsiteX162" fmla="*/ 1586 w 798646"/>
                <a:gd name="connsiteY162" fmla="*/ 324463 h 915059"/>
                <a:gd name="connsiteX163" fmla="*/ 729 w 798646"/>
                <a:gd name="connsiteY163" fmla="*/ 323608 h 915059"/>
                <a:gd name="connsiteX164" fmla="*/ -980 w 798646"/>
                <a:gd name="connsiteY164" fmla="*/ 321895 h 915059"/>
                <a:gd name="connsiteX165" fmla="*/ -3551 w 798646"/>
                <a:gd name="connsiteY165" fmla="*/ 321039 h 915059"/>
                <a:gd name="connsiteX166" fmla="*/ -1837 w 798646"/>
                <a:gd name="connsiteY166" fmla="*/ 319328 h 915059"/>
                <a:gd name="connsiteX167" fmla="*/ -980 w 798646"/>
                <a:gd name="connsiteY167" fmla="*/ 319328 h 915059"/>
                <a:gd name="connsiteX168" fmla="*/ 1586 w 798646"/>
                <a:gd name="connsiteY168" fmla="*/ 319328 h 915059"/>
                <a:gd name="connsiteX169" fmla="*/ 2443 w 798646"/>
                <a:gd name="connsiteY169" fmla="*/ 319328 h 915059"/>
                <a:gd name="connsiteX170" fmla="*/ 9289 w 798646"/>
                <a:gd name="connsiteY170" fmla="*/ 321039 h 915059"/>
                <a:gd name="connsiteX171" fmla="*/ 11003 w 798646"/>
                <a:gd name="connsiteY171" fmla="*/ 321895 h 915059"/>
                <a:gd name="connsiteX172" fmla="*/ 11860 w 798646"/>
                <a:gd name="connsiteY172" fmla="*/ 322751 h 915059"/>
                <a:gd name="connsiteX173" fmla="*/ 11860 w 798646"/>
                <a:gd name="connsiteY173" fmla="*/ 323608 h 915059"/>
                <a:gd name="connsiteX174" fmla="*/ 11860 w 798646"/>
                <a:gd name="connsiteY174" fmla="*/ 330455 h 915059"/>
                <a:gd name="connsiteX175" fmla="*/ 11860 w 798646"/>
                <a:gd name="connsiteY175" fmla="*/ 331311 h 915059"/>
                <a:gd name="connsiteX176" fmla="*/ 11003 w 798646"/>
                <a:gd name="connsiteY176" fmla="*/ 331311 h 915059"/>
                <a:gd name="connsiteX177" fmla="*/ 9289 w 798646"/>
                <a:gd name="connsiteY177" fmla="*/ 331311 h 915059"/>
                <a:gd name="connsiteX178" fmla="*/ 8436 w 798646"/>
                <a:gd name="connsiteY178" fmla="*/ 331311 h 915059"/>
                <a:gd name="connsiteX179" fmla="*/ 7580 w 798646"/>
                <a:gd name="connsiteY179" fmla="*/ 333023 h 915059"/>
                <a:gd name="connsiteX180" fmla="*/ 10146 w 798646"/>
                <a:gd name="connsiteY180" fmla="*/ 341583 h 915059"/>
                <a:gd name="connsiteX181" fmla="*/ 10146 w 798646"/>
                <a:gd name="connsiteY181" fmla="*/ 342439 h 915059"/>
                <a:gd name="connsiteX182" fmla="*/ 11860 w 798646"/>
                <a:gd name="connsiteY182" fmla="*/ 343295 h 915059"/>
                <a:gd name="connsiteX183" fmla="*/ 12716 w 798646"/>
                <a:gd name="connsiteY183" fmla="*/ 343295 h 915059"/>
                <a:gd name="connsiteX184" fmla="*/ 17849 w 798646"/>
                <a:gd name="connsiteY184" fmla="*/ 343295 h 915059"/>
                <a:gd name="connsiteX185" fmla="*/ 19563 w 798646"/>
                <a:gd name="connsiteY185" fmla="*/ 343295 h 915059"/>
                <a:gd name="connsiteX186" fmla="*/ 20420 w 798646"/>
                <a:gd name="connsiteY186" fmla="*/ 343295 h 915059"/>
                <a:gd name="connsiteX187" fmla="*/ 24699 w 798646"/>
                <a:gd name="connsiteY187" fmla="*/ 341583 h 915059"/>
                <a:gd name="connsiteX188" fmla="*/ 25556 w 798646"/>
                <a:gd name="connsiteY188" fmla="*/ 341583 h 915059"/>
                <a:gd name="connsiteX189" fmla="*/ 26409 w 798646"/>
                <a:gd name="connsiteY189" fmla="*/ 341583 h 915059"/>
                <a:gd name="connsiteX190" fmla="*/ 28979 w 798646"/>
                <a:gd name="connsiteY190" fmla="*/ 342439 h 915059"/>
                <a:gd name="connsiteX191" fmla="*/ 33259 w 798646"/>
                <a:gd name="connsiteY191" fmla="*/ 343295 h 915059"/>
                <a:gd name="connsiteX192" fmla="*/ 34116 w 798646"/>
                <a:gd name="connsiteY192" fmla="*/ 343295 h 915059"/>
                <a:gd name="connsiteX193" fmla="*/ 34969 w 798646"/>
                <a:gd name="connsiteY193" fmla="*/ 343295 h 915059"/>
                <a:gd name="connsiteX194" fmla="*/ 37539 w 798646"/>
                <a:gd name="connsiteY194" fmla="*/ 345863 h 915059"/>
                <a:gd name="connsiteX195" fmla="*/ 35826 w 798646"/>
                <a:gd name="connsiteY195" fmla="*/ 347575 h 915059"/>
                <a:gd name="connsiteX196" fmla="*/ 38396 w 798646"/>
                <a:gd name="connsiteY196" fmla="*/ 351855 h 915059"/>
                <a:gd name="connsiteX197" fmla="*/ 45243 w 798646"/>
                <a:gd name="connsiteY197" fmla="*/ 357847 h 915059"/>
                <a:gd name="connsiteX198" fmla="*/ 47809 w 798646"/>
                <a:gd name="connsiteY198" fmla="*/ 359559 h 915059"/>
                <a:gd name="connsiteX199" fmla="*/ 48666 w 798646"/>
                <a:gd name="connsiteY199" fmla="*/ 359559 h 915059"/>
                <a:gd name="connsiteX200" fmla="*/ 70922 w 798646"/>
                <a:gd name="connsiteY200" fmla="*/ 367263 h 915059"/>
                <a:gd name="connsiteX201" fmla="*/ 71779 w 798646"/>
                <a:gd name="connsiteY201" fmla="*/ 367263 h 915059"/>
                <a:gd name="connsiteX202" fmla="*/ 103449 w 798646"/>
                <a:gd name="connsiteY202" fmla="*/ 374967 h 915059"/>
                <a:gd name="connsiteX203" fmla="*/ 106019 w 798646"/>
                <a:gd name="connsiteY203" fmla="*/ 374967 h 915059"/>
                <a:gd name="connsiteX204" fmla="*/ 106876 w 798646"/>
                <a:gd name="connsiteY204" fmla="*/ 374967 h 915059"/>
                <a:gd name="connsiteX205" fmla="*/ 107729 w 798646"/>
                <a:gd name="connsiteY205" fmla="*/ 374967 h 915059"/>
                <a:gd name="connsiteX206" fmla="*/ 133408 w 798646"/>
                <a:gd name="connsiteY206" fmla="*/ 357847 h 915059"/>
                <a:gd name="connsiteX207" fmla="*/ 134265 w 798646"/>
                <a:gd name="connsiteY207" fmla="*/ 356991 h 915059"/>
                <a:gd name="connsiteX208" fmla="*/ 134265 w 798646"/>
                <a:gd name="connsiteY208" fmla="*/ 356135 h 915059"/>
                <a:gd name="connsiteX209" fmla="*/ 135122 w 798646"/>
                <a:gd name="connsiteY209" fmla="*/ 354423 h 915059"/>
                <a:gd name="connsiteX210" fmla="*/ 135122 w 798646"/>
                <a:gd name="connsiteY210" fmla="*/ 351855 h 915059"/>
                <a:gd name="connsiteX211" fmla="*/ 137688 w 798646"/>
                <a:gd name="connsiteY211" fmla="*/ 347575 h 915059"/>
                <a:gd name="connsiteX212" fmla="*/ 154808 w 798646"/>
                <a:gd name="connsiteY212" fmla="*/ 335591 h 915059"/>
                <a:gd name="connsiteX213" fmla="*/ 155665 w 798646"/>
                <a:gd name="connsiteY213" fmla="*/ 334735 h 915059"/>
                <a:gd name="connsiteX214" fmla="*/ 158236 w 798646"/>
                <a:gd name="connsiteY214" fmla="*/ 333023 h 915059"/>
                <a:gd name="connsiteX215" fmla="*/ 159945 w 798646"/>
                <a:gd name="connsiteY215" fmla="*/ 332168 h 915059"/>
                <a:gd name="connsiteX216" fmla="*/ 161659 w 798646"/>
                <a:gd name="connsiteY216" fmla="*/ 331311 h 915059"/>
                <a:gd name="connsiteX217" fmla="*/ 164225 w 798646"/>
                <a:gd name="connsiteY217" fmla="*/ 331311 h 915059"/>
                <a:gd name="connsiteX218" fmla="*/ 165082 w 798646"/>
                <a:gd name="connsiteY218" fmla="*/ 331311 h 915059"/>
                <a:gd name="connsiteX219" fmla="*/ 165939 w 798646"/>
                <a:gd name="connsiteY219" fmla="*/ 332168 h 915059"/>
                <a:gd name="connsiteX220" fmla="*/ 168505 w 798646"/>
                <a:gd name="connsiteY220" fmla="*/ 335591 h 915059"/>
                <a:gd name="connsiteX221" fmla="*/ 168505 w 798646"/>
                <a:gd name="connsiteY221" fmla="*/ 336447 h 915059"/>
                <a:gd name="connsiteX222" fmla="*/ 168505 w 798646"/>
                <a:gd name="connsiteY222" fmla="*/ 337303 h 915059"/>
                <a:gd name="connsiteX223" fmla="*/ 168505 w 798646"/>
                <a:gd name="connsiteY223" fmla="*/ 338159 h 915059"/>
                <a:gd name="connsiteX224" fmla="*/ 171928 w 798646"/>
                <a:gd name="connsiteY224" fmla="*/ 342439 h 915059"/>
                <a:gd name="connsiteX225" fmla="*/ 199322 w 798646"/>
                <a:gd name="connsiteY225" fmla="*/ 351855 h 915059"/>
                <a:gd name="connsiteX226" fmla="*/ 200179 w 798646"/>
                <a:gd name="connsiteY226" fmla="*/ 351855 h 915059"/>
                <a:gd name="connsiteX227" fmla="*/ 211305 w 798646"/>
                <a:gd name="connsiteY227" fmla="*/ 350143 h 915059"/>
                <a:gd name="connsiteX228" fmla="*/ 228425 w 798646"/>
                <a:gd name="connsiteY228" fmla="*/ 340727 h 915059"/>
                <a:gd name="connsiteX229" fmla="*/ 229282 w 798646"/>
                <a:gd name="connsiteY229" fmla="*/ 340727 h 915059"/>
                <a:gd name="connsiteX230" fmla="*/ 229282 w 798646"/>
                <a:gd name="connsiteY230" fmla="*/ 339871 h 915059"/>
                <a:gd name="connsiteX231" fmla="*/ 229282 w 798646"/>
                <a:gd name="connsiteY231" fmla="*/ 339015 h 915059"/>
                <a:gd name="connsiteX232" fmla="*/ 229282 w 798646"/>
                <a:gd name="connsiteY232" fmla="*/ 336447 h 915059"/>
                <a:gd name="connsiteX233" fmla="*/ 229282 w 798646"/>
                <a:gd name="connsiteY233" fmla="*/ 335591 h 915059"/>
                <a:gd name="connsiteX234" fmla="*/ 230138 w 798646"/>
                <a:gd name="connsiteY234" fmla="*/ 334735 h 915059"/>
                <a:gd name="connsiteX235" fmla="*/ 230995 w 798646"/>
                <a:gd name="connsiteY235" fmla="*/ 334735 h 915059"/>
                <a:gd name="connsiteX236" fmla="*/ 231848 w 798646"/>
                <a:gd name="connsiteY236" fmla="*/ 334735 h 915059"/>
                <a:gd name="connsiteX237" fmla="*/ 233561 w 798646"/>
                <a:gd name="connsiteY237" fmla="*/ 335591 h 915059"/>
                <a:gd name="connsiteX238" fmla="*/ 234418 w 798646"/>
                <a:gd name="connsiteY238" fmla="*/ 336447 h 915059"/>
                <a:gd name="connsiteX239" fmla="*/ 237841 w 798646"/>
                <a:gd name="connsiteY239" fmla="*/ 340727 h 915059"/>
                <a:gd name="connsiteX240" fmla="*/ 248968 w 798646"/>
                <a:gd name="connsiteY240" fmla="*/ 349287 h 915059"/>
                <a:gd name="connsiteX241" fmla="*/ 246401 w 798646"/>
                <a:gd name="connsiteY241" fmla="*/ 358703 h 915059"/>
                <a:gd name="connsiteX242" fmla="*/ 253248 w 798646"/>
                <a:gd name="connsiteY242" fmla="*/ 357847 h 915059"/>
                <a:gd name="connsiteX243" fmla="*/ 266088 w 798646"/>
                <a:gd name="connsiteY243" fmla="*/ 356135 h 915059"/>
                <a:gd name="connsiteX244" fmla="*/ 270368 w 798646"/>
                <a:gd name="connsiteY244" fmla="*/ 356135 h 915059"/>
                <a:gd name="connsiteX245" fmla="*/ 272081 w 798646"/>
                <a:gd name="connsiteY245" fmla="*/ 356135 h 915059"/>
                <a:gd name="connsiteX246" fmla="*/ 272938 w 798646"/>
                <a:gd name="connsiteY246" fmla="*/ 356991 h 915059"/>
                <a:gd name="connsiteX247" fmla="*/ 274648 w 798646"/>
                <a:gd name="connsiteY247" fmla="*/ 359559 h 915059"/>
                <a:gd name="connsiteX248" fmla="*/ 275504 w 798646"/>
                <a:gd name="connsiteY248" fmla="*/ 360415 h 915059"/>
                <a:gd name="connsiteX249" fmla="*/ 276361 w 798646"/>
                <a:gd name="connsiteY249" fmla="*/ 361271 h 915059"/>
                <a:gd name="connsiteX250" fmla="*/ 284921 w 798646"/>
                <a:gd name="connsiteY250" fmla="*/ 362983 h 915059"/>
                <a:gd name="connsiteX251" fmla="*/ 287488 w 798646"/>
                <a:gd name="connsiteY251" fmla="*/ 362983 h 915059"/>
                <a:gd name="connsiteX252" fmla="*/ 290915 w 798646"/>
                <a:gd name="connsiteY252" fmla="*/ 362983 h 915059"/>
                <a:gd name="connsiteX253" fmla="*/ 291767 w 798646"/>
                <a:gd name="connsiteY253" fmla="*/ 362983 h 915059"/>
                <a:gd name="connsiteX254" fmla="*/ 293481 w 798646"/>
                <a:gd name="connsiteY254" fmla="*/ 362983 h 915059"/>
                <a:gd name="connsiteX255" fmla="*/ 299475 w 798646"/>
                <a:gd name="connsiteY255" fmla="*/ 360415 h 915059"/>
                <a:gd name="connsiteX256" fmla="*/ 302041 w 798646"/>
                <a:gd name="connsiteY256" fmla="*/ 358703 h 915059"/>
                <a:gd name="connsiteX257" fmla="*/ 302898 w 798646"/>
                <a:gd name="connsiteY257" fmla="*/ 358703 h 915059"/>
                <a:gd name="connsiteX258" fmla="*/ 304607 w 798646"/>
                <a:gd name="connsiteY258" fmla="*/ 356991 h 915059"/>
                <a:gd name="connsiteX259" fmla="*/ 304607 w 798646"/>
                <a:gd name="connsiteY259" fmla="*/ 356135 h 915059"/>
                <a:gd name="connsiteX260" fmla="*/ 320018 w 798646"/>
                <a:gd name="connsiteY260" fmla="*/ 343295 h 915059"/>
                <a:gd name="connsiteX261" fmla="*/ 337138 w 798646"/>
                <a:gd name="connsiteY261" fmla="*/ 333023 h 915059"/>
                <a:gd name="connsiteX262" fmla="*/ 337995 w 798646"/>
                <a:gd name="connsiteY262" fmla="*/ 332168 h 915059"/>
                <a:gd name="connsiteX263" fmla="*/ 337995 w 798646"/>
                <a:gd name="connsiteY263" fmla="*/ 332168 h 915059"/>
                <a:gd name="connsiteX264" fmla="*/ 350835 w 798646"/>
                <a:gd name="connsiteY264" fmla="*/ 316759 h 915059"/>
                <a:gd name="connsiteX265" fmla="*/ 355114 w 798646"/>
                <a:gd name="connsiteY265" fmla="*/ 309911 h 915059"/>
                <a:gd name="connsiteX266" fmla="*/ 355967 w 798646"/>
                <a:gd name="connsiteY266" fmla="*/ 307343 h 915059"/>
                <a:gd name="connsiteX267" fmla="*/ 358538 w 798646"/>
                <a:gd name="connsiteY267" fmla="*/ 302208 h 915059"/>
                <a:gd name="connsiteX268" fmla="*/ 359394 w 798646"/>
                <a:gd name="connsiteY268" fmla="*/ 300496 h 915059"/>
                <a:gd name="connsiteX269" fmla="*/ 359394 w 798646"/>
                <a:gd name="connsiteY269" fmla="*/ 297928 h 915059"/>
                <a:gd name="connsiteX270" fmla="*/ 359394 w 798646"/>
                <a:gd name="connsiteY270" fmla="*/ 297071 h 915059"/>
                <a:gd name="connsiteX271" fmla="*/ 357681 w 798646"/>
                <a:gd name="connsiteY271" fmla="*/ 291936 h 915059"/>
                <a:gd name="connsiteX272" fmla="*/ 357681 w 798646"/>
                <a:gd name="connsiteY272" fmla="*/ 291079 h 915059"/>
                <a:gd name="connsiteX273" fmla="*/ 362818 w 798646"/>
                <a:gd name="connsiteY273" fmla="*/ 279096 h 915059"/>
                <a:gd name="connsiteX274" fmla="*/ 372234 w 798646"/>
                <a:gd name="connsiteY274" fmla="*/ 260264 h 915059"/>
                <a:gd name="connsiteX275" fmla="*/ 381647 w 798646"/>
                <a:gd name="connsiteY275" fmla="*/ 242288 h 915059"/>
                <a:gd name="connsiteX276" fmla="*/ 385927 w 798646"/>
                <a:gd name="connsiteY276" fmla="*/ 235440 h 915059"/>
                <a:gd name="connsiteX277" fmla="*/ 386784 w 798646"/>
                <a:gd name="connsiteY277" fmla="*/ 232872 h 915059"/>
                <a:gd name="connsiteX278" fmla="*/ 391064 w 798646"/>
                <a:gd name="connsiteY278" fmla="*/ 223456 h 915059"/>
                <a:gd name="connsiteX279" fmla="*/ 391921 w 798646"/>
                <a:gd name="connsiteY279" fmla="*/ 215752 h 915059"/>
                <a:gd name="connsiteX280" fmla="*/ 391921 w 798646"/>
                <a:gd name="connsiteY280" fmla="*/ 214896 h 915059"/>
                <a:gd name="connsiteX281" fmla="*/ 391064 w 798646"/>
                <a:gd name="connsiteY281" fmla="*/ 208048 h 915059"/>
                <a:gd name="connsiteX282" fmla="*/ 391921 w 798646"/>
                <a:gd name="connsiteY282" fmla="*/ 203768 h 915059"/>
                <a:gd name="connsiteX283" fmla="*/ 401337 w 798646"/>
                <a:gd name="connsiteY283" fmla="*/ 191784 h 915059"/>
                <a:gd name="connsiteX284" fmla="*/ 402194 w 798646"/>
                <a:gd name="connsiteY284" fmla="*/ 190928 h 915059"/>
                <a:gd name="connsiteX285" fmla="*/ 403047 w 798646"/>
                <a:gd name="connsiteY285" fmla="*/ 190072 h 915059"/>
                <a:gd name="connsiteX286" fmla="*/ 404761 w 798646"/>
                <a:gd name="connsiteY286" fmla="*/ 189216 h 915059"/>
                <a:gd name="connsiteX287" fmla="*/ 406474 w 798646"/>
                <a:gd name="connsiteY287" fmla="*/ 189216 h 915059"/>
                <a:gd name="connsiteX288" fmla="*/ 406474 w 798646"/>
                <a:gd name="connsiteY288" fmla="*/ 190072 h 915059"/>
                <a:gd name="connsiteX289" fmla="*/ 407327 w 798646"/>
                <a:gd name="connsiteY289" fmla="*/ 190072 h 915059"/>
                <a:gd name="connsiteX290" fmla="*/ 409897 w 798646"/>
                <a:gd name="connsiteY290" fmla="*/ 187504 h 915059"/>
                <a:gd name="connsiteX291" fmla="*/ 410754 w 798646"/>
                <a:gd name="connsiteY291" fmla="*/ 185792 h 915059"/>
                <a:gd name="connsiteX292" fmla="*/ 419314 w 798646"/>
                <a:gd name="connsiteY292" fmla="*/ 172952 h 915059"/>
                <a:gd name="connsiteX293" fmla="*/ 429584 w 798646"/>
                <a:gd name="connsiteY293" fmla="*/ 155832 h 915059"/>
                <a:gd name="connsiteX294" fmla="*/ 445847 w 798646"/>
                <a:gd name="connsiteY294" fmla="*/ 128440 h 915059"/>
                <a:gd name="connsiteX295" fmla="*/ 446703 w 798646"/>
                <a:gd name="connsiteY295" fmla="*/ 125872 h 915059"/>
                <a:gd name="connsiteX296" fmla="*/ 447560 w 798646"/>
                <a:gd name="connsiteY296" fmla="*/ 121592 h 915059"/>
                <a:gd name="connsiteX297" fmla="*/ 448417 w 798646"/>
                <a:gd name="connsiteY297" fmla="*/ 116457 h 915059"/>
                <a:gd name="connsiteX298" fmla="*/ 449274 w 798646"/>
                <a:gd name="connsiteY298" fmla="*/ 114745 h 915059"/>
                <a:gd name="connsiteX299" fmla="*/ 450127 w 798646"/>
                <a:gd name="connsiteY299" fmla="*/ 113032 h 915059"/>
                <a:gd name="connsiteX300" fmla="*/ 457834 w 798646"/>
                <a:gd name="connsiteY300" fmla="*/ 101905 h 915059"/>
                <a:gd name="connsiteX301" fmla="*/ 458687 w 798646"/>
                <a:gd name="connsiteY301" fmla="*/ 100192 h 915059"/>
                <a:gd name="connsiteX302" fmla="*/ 461257 w 798646"/>
                <a:gd name="connsiteY302" fmla="*/ 98480 h 915059"/>
                <a:gd name="connsiteX303" fmla="*/ 474954 w 798646"/>
                <a:gd name="connsiteY303" fmla="*/ 86497 h 915059"/>
                <a:gd name="connsiteX304" fmla="*/ 476663 w 798646"/>
                <a:gd name="connsiteY304" fmla="*/ 84785 h 915059"/>
                <a:gd name="connsiteX305" fmla="*/ 477520 w 798646"/>
                <a:gd name="connsiteY305" fmla="*/ 83073 h 915059"/>
                <a:gd name="connsiteX306" fmla="*/ 480086 w 798646"/>
                <a:gd name="connsiteY306" fmla="*/ 77937 h 915059"/>
                <a:gd name="connsiteX307" fmla="*/ 481800 w 798646"/>
                <a:gd name="connsiteY307" fmla="*/ 71089 h 915059"/>
                <a:gd name="connsiteX308" fmla="*/ 483514 w 798646"/>
                <a:gd name="connsiteY308" fmla="*/ 67665 h 915059"/>
                <a:gd name="connsiteX309" fmla="*/ 484366 w 798646"/>
                <a:gd name="connsiteY309" fmla="*/ 65953 h 915059"/>
                <a:gd name="connsiteX310" fmla="*/ 485223 w 798646"/>
                <a:gd name="connsiteY310" fmla="*/ 64241 h 915059"/>
                <a:gd name="connsiteX311" fmla="*/ 487794 w 798646"/>
                <a:gd name="connsiteY311" fmla="*/ 62529 h 915059"/>
                <a:gd name="connsiteX312" fmla="*/ 490360 w 798646"/>
                <a:gd name="connsiteY312" fmla="*/ 60817 h 915059"/>
                <a:gd name="connsiteX313" fmla="*/ 494640 w 798646"/>
                <a:gd name="connsiteY313" fmla="*/ 59105 h 915059"/>
                <a:gd name="connsiteX314" fmla="*/ 498063 w 798646"/>
                <a:gd name="connsiteY314" fmla="*/ 57393 h 915059"/>
                <a:gd name="connsiteX315" fmla="*/ 498920 w 798646"/>
                <a:gd name="connsiteY315" fmla="*/ 57393 h 915059"/>
                <a:gd name="connsiteX316" fmla="*/ 499777 w 798646"/>
                <a:gd name="connsiteY316" fmla="*/ 57393 h 915059"/>
                <a:gd name="connsiteX317" fmla="*/ 500634 w 798646"/>
                <a:gd name="connsiteY317" fmla="*/ 57393 h 915059"/>
                <a:gd name="connsiteX318" fmla="*/ 504914 w 798646"/>
                <a:gd name="connsiteY318" fmla="*/ 54825 h 915059"/>
                <a:gd name="connsiteX319" fmla="*/ 505766 w 798646"/>
                <a:gd name="connsiteY319" fmla="*/ 53113 h 915059"/>
                <a:gd name="connsiteX320" fmla="*/ 509194 w 798646"/>
                <a:gd name="connsiteY320" fmla="*/ 47121 h 915059"/>
                <a:gd name="connsiteX321" fmla="*/ 510903 w 798646"/>
                <a:gd name="connsiteY321" fmla="*/ 43697 h 915059"/>
                <a:gd name="connsiteX322" fmla="*/ 522034 w 798646"/>
                <a:gd name="connsiteY322" fmla="*/ 37705 h 915059"/>
                <a:gd name="connsiteX323" fmla="*/ 527166 w 798646"/>
                <a:gd name="connsiteY323" fmla="*/ 52257 h 915059"/>
                <a:gd name="connsiteX324" fmla="*/ 528023 w 798646"/>
                <a:gd name="connsiteY324" fmla="*/ 53969 h 915059"/>
                <a:gd name="connsiteX325" fmla="*/ 536583 w 798646"/>
                <a:gd name="connsiteY325" fmla="*/ 67665 h 915059"/>
                <a:gd name="connsiteX326" fmla="*/ 534873 w 798646"/>
                <a:gd name="connsiteY326" fmla="*/ 59961 h 915059"/>
                <a:gd name="connsiteX327" fmla="*/ 531446 w 798646"/>
                <a:gd name="connsiteY327" fmla="*/ 53969 h 915059"/>
                <a:gd name="connsiteX328" fmla="*/ 528023 w 798646"/>
                <a:gd name="connsiteY328" fmla="*/ 44553 h 915059"/>
                <a:gd name="connsiteX329" fmla="*/ 527166 w 798646"/>
                <a:gd name="connsiteY329" fmla="*/ 41129 h 915059"/>
                <a:gd name="connsiteX330" fmla="*/ 521177 w 798646"/>
                <a:gd name="connsiteY330" fmla="*/ 20585 h 915059"/>
                <a:gd name="connsiteX331" fmla="*/ 520320 w 798646"/>
                <a:gd name="connsiteY331" fmla="*/ 17161 h 915059"/>
                <a:gd name="connsiteX332" fmla="*/ 519463 w 798646"/>
                <a:gd name="connsiteY332" fmla="*/ 13737 h 915059"/>
                <a:gd name="connsiteX333" fmla="*/ 519463 w 798646"/>
                <a:gd name="connsiteY333" fmla="*/ 9457 h 915059"/>
                <a:gd name="connsiteX334" fmla="*/ 519463 w 798646"/>
                <a:gd name="connsiteY334" fmla="*/ 4321 h 915059"/>
                <a:gd name="connsiteX335" fmla="*/ 520320 w 798646"/>
                <a:gd name="connsiteY335" fmla="*/ 2609 h 915059"/>
                <a:gd name="connsiteX336" fmla="*/ 521177 w 798646"/>
                <a:gd name="connsiteY336" fmla="*/ 897 h 915059"/>
                <a:gd name="connsiteX337" fmla="*/ 522034 w 798646"/>
                <a:gd name="connsiteY337" fmla="*/ -815 h 915059"/>
                <a:gd name="connsiteX338" fmla="*/ 523743 w 798646"/>
                <a:gd name="connsiteY338" fmla="*/ -815 h 915059"/>
                <a:gd name="connsiteX339" fmla="*/ 556273 w 798646"/>
                <a:gd name="connsiteY339" fmla="*/ 24865 h 915059"/>
                <a:gd name="connsiteX340" fmla="*/ 558840 w 798646"/>
                <a:gd name="connsiteY340" fmla="*/ 26577 h 915059"/>
                <a:gd name="connsiteX341" fmla="*/ 568256 w 798646"/>
                <a:gd name="connsiteY341" fmla="*/ 36849 h 915059"/>
                <a:gd name="connsiteX342" fmla="*/ 570823 w 798646"/>
                <a:gd name="connsiteY342" fmla="*/ 39417 h 915059"/>
                <a:gd name="connsiteX343" fmla="*/ 579383 w 798646"/>
                <a:gd name="connsiteY343" fmla="*/ 50545 h 915059"/>
                <a:gd name="connsiteX344" fmla="*/ 581096 w 798646"/>
                <a:gd name="connsiteY344" fmla="*/ 53113 h 915059"/>
                <a:gd name="connsiteX345" fmla="*/ 585376 w 798646"/>
                <a:gd name="connsiteY345" fmla="*/ 62529 h 915059"/>
                <a:gd name="connsiteX346" fmla="*/ 585376 w 798646"/>
                <a:gd name="connsiteY346" fmla="*/ 78793 h 915059"/>
                <a:gd name="connsiteX347" fmla="*/ 589656 w 798646"/>
                <a:gd name="connsiteY347" fmla="*/ 82217 h 915059"/>
                <a:gd name="connsiteX348" fmla="*/ 592223 w 798646"/>
                <a:gd name="connsiteY348" fmla="*/ 77937 h 915059"/>
                <a:gd name="connsiteX349" fmla="*/ 593936 w 798646"/>
                <a:gd name="connsiteY349" fmla="*/ 76225 h 915059"/>
                <a:gd name="connsiteX350" fmla="*/ 595646 w 798646"/>
                <a:gd name="connsiteY350" fmla="*/ 75369 h 915059"/>
                <a:gd name="connsiteX351" fmla="*/ 597359 w 798646"/>
                <a:gd name="connsiteY351" fmla="*/ 75369 h 915059"/>
                <a:gd name="connsiteX352" fmla="*/ 598216 w 798646"/>
                <a:gd name="connsiteY352" fmla="*/ 77081 h 915059"/>
                <a:gd name="connsiteX353" fmla="*/ 599073 w 798646"/>
                <a:gd name="connsiteY353" fmla="*/ 78793 h 915059"/>
                <a:gd name="connsiteX354" fmla="*/ 599926 w 798646"/>
                <a:gd name="connsiteY354" fmla="*/ 80505 h 915059"/>
                <a:gd name="connsiteX355" fmla="*/ 599926 w 798646"/>
                <a:gd name="connsiteY355" fmla="*/ 82217 h 915059"/>
                <a:gd name="connsiteX356" fmla="*/ 600783 w 798646"/>
                <a:gd name="connsiteY356" fmla="*/ 106185 h 915059"/>
                <a:gd name="connsiteX357" fmla="*/ 599926 w 798646"/>
                <a:gd name="connsiteY357" fmla="*/ 120737 h 915059"/>
                <a:gd name="connsiteX358" fmla="*/ 599926 w 798646"/>
                <a:gd name="connsiteY358" fmla="*/ 123304 h 915059"/>
                <a:gd name="connsiteX359" fmla="*/ 599926 w 798646"/>
                <a:gd name="connsiteY359" fmla="*/ 130152 h 915059"/>
                <a:gd name="connsiteX360" fmla="*/ 601639 w 798646"/>
                <a:gd name="connsiteY360" fmla="*/ 163536 h 915059"/>
                <a:gd name="connsiteX361" fmla="*/ 602496 w 798646"/>
                <a:gd name="connsiteY361" fmla="*/ 171240 h 915059"/>
                <a:gd name="connsiteX362" fmla="*/ 603353 w 798646"/>
                <a:gd name="connsiteY362" fmla="*/ 178944 h 915059"/>
                <a:gd name="connsiteX363" fmla="*/ 604206 w 798646"/>
                <a:gd name="connsiteY363" fmla="*/ 182368 h 915059"/>
                <a:gd name="connsiteX364" fmla="*/ 608486 w 798646"/>
                <a:gd name="connsiteY364" fmla="*/ 203768 h 915059"/>
                <a:gd name="connsiteX365" fmla="*/ 609343 w 798646"/>
                <a:gd name="connsiteY365" fmla="*/ 207192 h 915059"/>
                <a:gd name="connsiteX366" fmla="*/ 613623 w 798646"/>
                <a:gd name="connsiteY366" fmla="*/ 218320 h 915059"/>
                <a:gd name="connsiteX367" fmla="*/ 626462 w 798646"/>
                <a:gd name="connsiteY367" fmla="*/ 245712 h 915059"/>
                <a:gd name="connsiteX368" fmla="*/ 636736 w 798646"/>
                <a:gd name="connsiteY368" fmla="*/ 267112 h 915059"/>
                <a:gd name="connsiteX369" fmla="*/ 641016 w 798646"/>
                <a:gd name="connsiteY369" fmla="*/ 280808 h 915059"/>
                <a:gd name="connsiteX370" fmla="*/ 642726 w 798646"/>
                <a:gd name="connsiteY370" fmla="*/ 285944 h 915059"/>
                <a:gd name="connsiteX371" fmla="*/ 642726 w 798646"/>
                <a:gd name="connsiteY371" fmla="*/ 287656 h 915059"/>
                <a:gd name="connsiteX372" fmla="*/ 647862 w 798646"/>
                <a:gd name="connsiteY372" fmla="*/ 308199 h 915059"/>
                <a:gd name="connsiteX373" fmla="*/ 664982 w 798646"/>
                <a:gd name="connsiteY373" fmla="*/ 360415 h 915059"/>
                <a:gd name="connsiteX374" fmla="*/ 678679 w 798646"/>
                <a:gd name="connsiteY374" fmla="*/ 382671 h 915059"/>
                <a:gd name="connsiteX375" fmla="*/ 693233 w 798646"/>
                <a:gd name="connsiteY375" fmla="*/ 405783 h 915059"/>
                <a:gd name="connsiteX376" fmla="*/ 695799 w 798646"/>
                <a:gd name="connsiteY376" fmla="*/ 409207 h 915059"/>
                <a:gd name="connsiteX377" fmla="*/ 698365 w 798646"/>
                <a:gd name="connsiteY377" fmla="*/ 411775 h 915059"/>
                <a:gd name="connsiteX378" fmla="*/ 700079 w 798646"/>
                <a:gd name="connsiteY378" fmla="*/ 413487 h 915059"/>
                <a:gd name="connsiteX379" fmla="*/ 702645 w 798646"/>
                <a:gd name="connsiteY379" fmla="*/ 415199 h 915059"/>
                <a:gd name="connsiteX380" fmla="*/ 708639 w 798646"/>
                <a:gd name="connsiteY380" fmla="*/ 416055 h 915059"/>
                <a:gd name="connsiteX381" fmla="*/ 721479 w 798646"/>
                <a:gd name="connsiteY381" fmla="*/ 414343 h 915059"/>
                <a:gd name="connsiteX382" fmla="*/ 742879 w 798646"/>
                <a:gd name="connsiteY382" fmla="*/ 415199 h 915059"/>
                <a:gd name="connsiteX383" fmla="*/ 744592 w 798646"/>
                <a:gd name="connsiteY383" fmla="*/ 415199 h 915059"/>
                <a:gd name="connsiteX384" fmla="*/ 767702 w 798646"/>
                <a:gd name="connsiteY384" fmla="*/ 422047 h 915059"/>
                <a:gd name="connsiteX385" fmla="*/ 772838 w 798646"/>
                <a:gd name="connsiteY385" fmla="*/ 424615 h 915059"/>
                <a:gd name="connsiteX386" fmla="*/ 785678 w 798646"/>
                <a:gd name="connsiteY386" fmla="*/ 432319 h 915059"/>
                <a:gd name="connsiteX387" fmla="*/ 786535 w 798646"/>
                <a:gd name="connsiteY387" fmla="*/ 434031 h 915059"/>
                <a:gd name="connsiteX388" fmla="*/ 787392 w 798646"/>
                <a:gd name="connsiteY388" fmla="*/ 435743 h 915059"/>
                <a:gd name="connsiteX389" fmla="*/ 793382 w 798646"/>
                <a:gd name="connsiteY389" fmla="*/ 455431 h 915059"/>
                <a:gd name="connsiteX390" fmla="*/ 794238 w 798646"/>
                <a:gd name="connsiteY390" fmla="*/ 458855 h 915059"/>
                <a:gd name="connsiteX391" fmla="*/ 795095 w 798646"/>
                <a:gd name="connsiteY391" fmla="*/ 462278 h 915059"/>
                <a:gd name="connsiteX392" fmla="*/ 795095 w 798646"/>
                <a:gd name="connsiteY392" fmla="*/ 465703 h 915059"/>
                <a:gd name="connsiteX393" fmla="*/ 795095 w 798646"/>
                <a:gd name="connsiteY393" fmla="*/ 477687 h 915059"/>
                <a:gd name="connsiteX394" fmla="*/ 793382 w 798646"/>
                <a:gd name="connsiteY394" fmla="*/ 496518 h 915059"/>
                <a:gd name="connsiteX395" fmla="*/ 793382 w 798646"/>
                <a:gd name="connsiteY395" fmla="*/ 498230 h 915059"/>
                <a:gd name="connsiteX396" fmla="*/ 791672 w 798646"/>
                <a:gd name="connsiteY396" fmla="*/ 499942 h 915059"/>
                <a:gd name="connsiteX397" fmla="*/ 779685 w 798646"/>
                <a:gd name="connsiteY397" fmla="*/ 508502 h 915059"/>
                <a:gd name="connsiteX398" fmla="*/ 777975 w 798646"/>
                <a:gd name="connsiteY398" fmla="*/ 509358 h 915059"/>
                <a:gd name="connsiteX399" fmla="*/ 771125 w 798646"/>
                <a:gd name="connsiteY399" fmla="*/ 510214 h 915059"/>
                <a:gd name="connsiteX400" fmla="*/ 767702 w 798646"/>
                <a:gd name="connsiteY400" fmla="*/ 511070 h 915059"/>
                <a:gd name="connsiteX401" fmla="*/ 760855 w 798646"/>
                <a:gd name="connsiteY401" fmla="*/ 513638 h 915059"/>
                <a:gd name="connsiteX402" fmla="*/ 756575 w 798646"/>
                <a:gd name="connsiteY402" fmla="*/ 515350 h 915059"/>
                <a:gd name="connsiteX403" fmla="*/ 754862 w 798646"/>
                <a:gd name="connsiteY403" fmla="*/ 517062 h 915059"/>
                <a:gd name="connsiteX404" fmla="*/ 757432 w 798646"/>
                <a:gd name="connsiteY404" fmla="*/ 517918 h 915059"/>
                <a:gd name="connsiteX405" fmla="*/ 759142 w 798646"/>
                <a:gd name="connsiteY405" fmla="*/ 517918 h 915059"/>
                <a:gd name="connsiteX406" fmla="*/ 762565 w 798646"/>
                <a:gd name="connsiteY406" fmla="*/ 517918 h 915059"/>
                <a:gd name="connsiteX407" fmla="*/ 765135 w 798646"/>
                <a:gd name="connsiteY407" fmla="*/ 517918 h 915059"/>
                <a:gd name="connsiteX408" fmla="*/ 776262 w 798646"/>
                <a:gd name="connsiteY408" fmla="*/ 515350 h 915059"/>
                <a:gd name="connsiteX409" fmla="*/ 780542 w 798646"/>
                <a:gd name="connsiteY409" fmla="*/ 514494 h 915059"/>
                <a:gd name="connsiteX410" fmla="*/ 781398 w 798646"/>
                <a:gd name="connsiteY410" fmla="*/ 513638 h 915059"/>
                <a:gd name="connsiteX411" fmla="*/ 785678 w 798646"/>
                <a:gd name="connsiteY411" fmla="*/ 511070 h 915059"/>
                <a:gd name="connsiteX412" fmla="*/ 788245 w 798646"/>
                <a:gd name="connsiteY412" fmla="*/ 511070 h 915059"/>
                <a:gd name="connsiteX413" fmla="*/ 789102 w 798646"/>
                <a:gd name="connsiteY413" fmla="*/ 511927 h 915059"/>
                <a:gd name="connsiteX414" fmla="*/ 789958 w 798646"/>
                <a:gd name="connsiteY414" fmla="*/ 514494 h 915059"/>
                <a:gd name="connsiteX415" fmla="*/ 790815 w 798646"/>
                <a:gd name="connsiteY415" fmla="*/ 517918 h 915059"/>
                <a:gd name="connsiteX416" fmla="*/ 790815 w 798646"/>
                <a:gd name="connsiteY416" fmla="*/ 521342 h 915059"/>
                <a:gd name="connsiteX417" fmla="*/ 790815 w 798646"/>
                <a:gd name="connsiteY417" fmla="*/ 523910 h 915059"/>
                <a:gd name="connsiteX418" fmla="*/ 789102 w 798646"/>
                <a:gd name="connsiteY418" fmla="*/ 527334 h 915059"/>
                <a:gd name="connsiteX419" fmla="*/ 785678 w 798646"/>
                <a:gd name="connsiteY419" fmla="*/ 531614 h 915059"/>
                <a:gd name="connsiteX420" fmla="*/ 784822 w 798646"/>
                <a:gd name="connsiteY420" fmla="*/ 533326 h 915059"/>
                <a:gd name="connsiteX421" fmla="*/ 779685 w 798646"/>
                <a:gd name="connsiteY421" fmla="*/ 537606 h 915059"/>
                <a:gd name="connsiteX422" fmla="*/ 777975 w 798646"/>
                <a:gd name="connsiteY422" fmla="*/ 538462 h 915059"/>
                <a:gd name="connsiteX423" fmla="*/ 736885 w 798646"/>
                <a:gd name="connsiteY423" fmla="*/ 570134 h 915059"/>
                <a:gd name="connsiteX424" fmla="*/ 724902 w 798646"/>
                <a:gd name="connsiteY424" fmla="*/ 592390 h 915059"/>
                <a:gd name="connsiteX425" fmla="*/ 718056 w 798646"/>
                <a:gd name="connsiteY425" fmla="*/ 597526 h 915059"/>
                <a:gd name="connsiteX426" fmla="*/ 711205 w 798646"/>
                <a:gd name="connsiteY426" fmla="*/ 601806 h 915059"/>
                <a:gd name="connsiteX427" fmla="*/ 709496 w 798646"/>
                <a:gd name="connsiteY427" fmla="*/ 602662 h 915059"/>
                <a:gd name="connsiteX428" fmla="*/ 706073 w 798646"/>
                <a:gd name="connsiteY428" fmla="*/ 604374 h 915059"/>
                <a:gd name="connsiteX429" fmla="*/ 701793 w 798646"/>
                <a:gd name="connsiteY429" fmla="*/ 606942 h 915059"/>
                <a:gd name="connsiteX430" fmla="*/ 700936 w 798646"/>
                <a:gd name="connsiteY430" fmla="*/ 607798 h 915059"/>
                <a:gd name="connsiteX431" fmla="*/ 697513 w 798646"/>
                <a:gd name="connsiteY431" fmla="*/ 613790 h 915059"/>
                <a:gd name="connsiteX432" fmla="*/ 694942 w 798646"/>
                <a:gd name="connsiteY432" fmla="*/ 619782 h 915059"/>
                <a:gd name="connsiteX433" fmla="*/ 691519 w 798646"/>
                <a:gd name="connsiteY433" fmla="*/ 625774 h 915059"/>
                <a:gd name="connsiteX434" fmla="*/ 682102 w 798646"/>
                <a:gd name="connsiteY434" fmla="*/ 642894 h 915059"/>
                <a:gd name="connsiteX435" fmla="*/ 680393 w 798646"/>
                <a:gd name="connsiteY435" fmla="*/ 645462 h 915059"/>
                <a:gd name="connsiteX436" fmla="*/ 676965 w 798646"/>
                <a:gd name="connsiteY436" fmla="*/ 650597 h 915059"/>
                <a:gd name="connsiteX437" fmla="*/ 670119 w 798646"/>
                <a:gd name="connsiteY437" fmla="*/ 659157 h 915059"/>
                <a:gd name="connsiteX438" fmla="*/ 651286 w 798646"/>
                <a:gd name="connsiteY438" fmla="*/ 680557 h 915059"/>
                <a:gd name="connsiteX439" fmla="*/ 648719 w 798646"/>
                <a:gd name="connsiteY439" fmla="*/ 683126 h 915059"/>
                <a:gd name="connsiteX440" fmla="*/ 647862 w 798646"/>
                <a:gd name="connsiteY440" fmla="*/ 683981 h 915059"/>
                <a:gd name="connsiteX441" fmla="*/ 645296 w 798646"/>
                <a:gd name="connsiteY441" fmla="*/ 685693 h 915059"/>
                <a:gd name="connsiteX442" fmla="*/ 643582 w 798646"/>
                <a:gd name="connsiteY442" fmla="*/ 686549 h 915059"/>
                <a:gd name="connsiteX443" fmla="*/ 640159 w 798646"/>
                <a:gd name="connsiteY443" fmla="*/ 685693 h 915059"/>
                <a:gd name="connsiteX444" fmla="*/ 638446 w 798646"/>
                <a:gd name="connsiteY444" fmla="*/ 684837 h 915059"/>
                <a:gd name="connsiteX445" fmla="*/ 634166 w 798646"/>
                <a:gd name="connsiteY445" fmla="*/ 684837 h 915059"/>
                <a:gd name="connsiteX446" fmla="*/ 632456 w 798646"/>
                <a:gd name="connsiteY446" fmla="*/ 684837 h 915059"/>
                <a:gd name="connsiteX447" fmla="*/ 630742 w 798646"/>
                <a:gd name="connsiteY447" fmla="*/ 684837 h 915059"/>
                <a:gd name="connsiteX448" fmla="*/ 625606 w 798646"/>
                <a:gd name="connsiteY448" fmla="*/ 686549 h 915059"/>
                <a:gd name="connsiteX449" fmla="*/ 622182 w 798646"/>
                <a:gd name="connsiteY449" fmla="*/ 687406 h 915059"/>
                <a:gd name="connsiteX450" fmla="*/ 620473 w 798646"/>
                <a:gd name="connsiteY450" fmla="*/ 688261 h 915059"/>
                <a:gd name="connsiteX451" fmla="*/ 618759 w 798646"/>
                <a:gd name="connsiteY451" fmla="*/ 689117 h 915059"/>
                <a:gd name="connsiteX452" fmla="*/ 616193 w 798646"/>
                <a:gd name="connsiteY452" fmla="*/ 691686 h 915059"/>
                <a:gd name="connsiteX453" fmla="*/ 613623 w 798646"/>
                <a:gd name="connsiteY453" fmla="*/ 695109 h 915059"/>
                <a:gd name="connsiteX454" fmla="*/ 612766 w 798646"/>
                <a:gd name="connsiteY454" fmla="*/ 696821 h 915059"/>
                <a:gd name="connsiteX455" fmla="*/ 610199 w 798646"/>
                <a:gd name="connsiteY455" fmla="*/ 700245 h 915059"/>
                <a:gd name="connsiteX456" fmla="*/ 605063 w 798646"/>
                <a:gd name="connsiteY456" fmla="*/ 707093 h 915059"/>
                <a:gd name="connsiteX457" fmla="*/ 603353 w 798646"/>
                <a:gd name="connsiteY457" fmla="*/ 709661 h 915059"/>
                <a:gd name="connsiteX458" fmla="*/ 600783 w 798646"/>
                <a:gd name="connsiteY458" fmla="*/ 713941 h 915059"/>
                <a:gd name="connsiteX459" fmla="*/ 599926 w 798646"/>
                <a:gd name="connsiteY459" fmla="*/ 716509 h 915059"/>
                <a:gd name="connsiteX460" fmla="*/ 598216 w 798646"/>
                <a:gd name="connsiteY460" fmla="*/ 719077 h 915059"/>
                <a:gd name="connsiteX461" fmla="*/ 595646 w 798646"/>
                <a:gd name="connsiteY461" fmla="*/ 721645 h 915059"/>
                <a:gd name="connsiteX462" fmla="*/ 594793 w 798646"/>
                <a:gd name="connsiteY462" fmla="*/ 721645 h 915059"/>
                <a:gd name="connsiteX463" fmla="*/ 591366 w 798646"/>
                <a:gd name="connsiteY463" fmla="*/ 721645 h 915059"/>
                <a:gd name="connsiteX464" fmla="*/ 584520 w 798646"/>
                <a:gd name="connsiteY464" fmla="*/ 721645 h 915059"/>
                <a:gd name="connsiteX465" fmla="*/ 581096 w 798646"/>
                <a:gd name="connsiteY465" fmla="*/ 722501 h 915059"/>
                <a:gd name="connsiteX466" fmla="*/ 578526 w 798646"/>
                <a:gd name="connsiteY466" fmla="*/ 724213 h 915059"/>
                <a:gd name="connsiteX467" fmla="*/ 577673 w 798646"/>
                <a:gd name="connsiteY467" fmla="*/ 725925 h 915059"/>
                <a:gd name="connsiteX468" fmla="*/ 573393 w 798646"/>
                <a:gd name="connsiteY468" fmla="*/ 732773 h 915059"/>
                <a:gd name="connsiteX469" fmla="*/ 569966 w 798646"/>
                <a:gd name="connsiteY469" fmla="*/ 735341 h 915059"/>
                <a:gd name="connsiteX470" fmla="*/ 568256 w 798646"/>
                <a:gd name="connsiteY470" fmla="*/ 737053 h 915059"/>
                <a:gd name="connsiteX471" fmla="*/ 562263 w 798646"/>
                <a:gd name="connsiteY471" fmla="*/ 744757 h 915059"/>
                <a:gd name="connsiteX472" fmla="*/ 558840 w 798646"/>
                <a:gd name="connsiteY472" fmla="*/ 750749 h 915059"/>
                <a:gd name="connsiteX473" fmla="*/ 553703 w 798646"/>
                <a:gd name="connsiteY473" fmla="*/ 759309 h 915059"/>
                <a:gd name="connsiteX474" fmla="*/ 551993 w 798646"/>
                <a:gd name="connsiteY474" fmla="*/ 762733 h 915059"/>
                <a:gd name="connsiteX475" fmla="*/ 551137 w 798646"/>
                <a:gd name="connsiteY475" fmla="*/ 766157 h 915059"/>
                <a:gd name="connsiteX476" fmla="*/ 551137 w 798646"/>
                <a:gd name="connsiteY476" fmla="*/ 767869 h 915059"/>
                <a:gd name="connsiteX477" fmla="*/ 550280 w 798646"/>
                <a:gd name="connsiteY477" fmla="*/ 769581 h 915059"/>
                <a:gd name="connsiteX478" fmla="*/ 547713 w 798646"/>
                <a:gd name="connsiteY478" fmla="*/ 773861 h 915059"/>
                <a:gd name="connsiteX479" fmla="*/ 544286 w 798646"/>
                <a:gd name="connsiteY479" fmla="*/ 779853 h 915059"/>
                <a:gd name="connsiteX480" fmla="*/ 536583 w 798646"/>
                <a:gd name="connsiteY480" fmla="*/ 792693 h 915059"/>
                <a:gd name="connsiteX481" fmla="*/ 535726 w 798646"/>
                <a:gd name="connsiteY481" fmla="*/ 794405 h 915059"/>
                <a:gd name="connsiteX482" fmla="*/ 534017 w 798646"/>
                <a:gd name="connsiteY482" fmla="*/ 796117 h 915059"/>
                <a:gd name="connsiteX483" fmla="*/ 533160 w 798646"/>
                <a:gd name="connsiteY483" fmla="*/ 796973 h 915059"/>
                <a:gd name="connsiteX484" fmla="*/ 528880 w 798646"/>
                <a:gd name="connsiteY484" fmla="*/ 799541 h 915059"/>
                <a:gd name="connsiteX485" fmla="*/ 526314 w 798646"/>
                <a:gd name="connsiteY485" fmla="*/ 801253 h 915059"/>
                <a:gd name="connsiteX486" fmla="*/ 512617 w 798646"/>
                <a:gd name="connsiteY486" fmla="*/ 816661 h 915059"/>
                <a:gd name="connsiteX487" fmla="*/ 511760 w 798646"/>
                <a:gd name="connsiteY487" fmla="*/ 818373 h 915059"/>
                <a:gd name="connsiteX488" fmla="*/ 497206 w 798646"/>
                <a:gd name="connsiteY488" fmla="*/ 837205 h 915059"/>
                <a:gd name="connsiteX489" fmla="*/ 494640 w 798646"/>
                <a:gd name="connsiteY489" fmla="*/ 841485 h 915059"/>
                <a:gd name="connsiteX490" fmla="*/ 493783 w 798646"/>
                <a:gd name="connsiteY490" fmla="*/ 843196 h 915059"/>
                <a:gd name="connsiteX491" fmla="*/ 492926 w 798646"/>
                <a:gd name="connsiteY491" fmla="*/ 856036 h 915059"/>
                <a:gd name="connsiteX492" fmla="*/ 492926 w 798646"/>
                <a:gd name="connsiteY492" fmla="*/ 862028 h 915059"/>
                <a:gd name="connsiteX493" fmla="*/ 492926 w 798646"/>
                <a:gd name="connsiteY493" fmla="*/ 868020 h 915059"/>
                <a:gd name="connsiteX494" fmla="*/ 492926 w 798646"/>
                <a:gd name="connsiteY494" fmla="*/ 870588 h 915059"/>
                <a:gd name="connsiteX495" fmla="*/ 493783 w 798646"/>
                <a:gd name="connsiteY495" fmla="*/ 874012 h 915059"/>
                <a:gd name="connsiteX496" fmla="*/ 494640 w 798646"/>
                <a:gd name="connsiteY496" fmla="*/ 880004 h 915059"/>
                <a:gd name="connsiteX497" fmla="*/ 494640 w 798646"/>
                <a:gd name="connsiteY497" fmla="*/ 881716 h 915059"/>
                <a:gd name="connsiteX498" fmla="*/ 493783 w 798646"/>
                <a:gd name="connsiteY498" fmla="*/ 883428 h 915059"/>
                <a:gd name="connsiteX499" fmla="*/ 474954 w 798646"/>
                <a:gd name="connsiteY499" fmla="*/ 900548 h 915059"/>
                <a:gd name="connsiteX500" fmla="*/ 474097 w 798646"/>
                <a:gd name="connsiteY500" fmla="*/ 901404 h 915059"/>
                <a:gd name="connsiteX501" fmla="*/ 468103 w 798646"/>
                <a:gd name="connsiteY501" fmla="*/ 902260 h 915059"/>
                <a:gd name="connsiteX502" fmla="*/ 463823 w 798646"/>
                <a:gd name="connsiteY502" fmla="*/ 902260 h 915059"/>
                <a:gd name="connsiteX503" fmla="*/ 459543 w 798646"/>
                <a:gd name="connsiteY503" fmla="*/ 909108 h 915059"/>
                <a:gd name="connsiteX504" fmla="*/ 459543 w 798646"/>
                <a:gd name="connsiteY504" fmla="*/ 909108 h 9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</a:cxnLst>
              <a:rect l="l" t="t" r="r" b="b"/>
              <a:pathLst>
                <a:path w="798646" h="915059">
                  <a:moveTo>
                    <a:pt x="459543" y="909108"/>
                  </a:moveTo>
                  <a:lnTo>
                    <a:pt x="455263" y="909108"/>
                  </a:lnTo>
                  <a:lnTo>
                    <a:pt x="447560" y="910820"/>
                  </a:lnTo>
                  <a:lnTo>
                    <a:pt x="444137" y="912532"/>
                  </a:lnTo>
                  <a:lnTo>
                    <a:pt x="437287" y="914244"/>
                  </a:lnTo>
                  <a:lnTo>
                    <a:pt x="431297" y="914244"/>
                  </a:lnTo>
                  <a:lnTo>
                    <a:pt x="407327" y="909108"/>
                  </a:lnTo>
                  <a:lnTo>
                    <a:pt x="405617" y="909108"/>
                  </a:lnTo>
                  <a:lnTo>
                    <a:pt x="402194" y="907396"/>
                  </a:lnTo>
                  <a:lnTo>
                    <a:pt x="401337" y="907396"/>
                  </a:lnTo>
                  <a:lnTo>
                    <a:pt x="386784" y="897124"/>
                  </a:lnTo>
                  <a:lnTo>
                    <a:pt x="385927" y="897124"/>
                  </a:lnTo>
                  <a:lnTo>
                    <a:pt x="385927" y="896268"/>
                  </a:lnTo>
                  <a:lnTo>
                    <a:pt x="382504" y="881716"/>
                  </a:lnTo>
                  <a:lnTo>
                    <a:pt x="382504" y="880860"/>
                  </a:lnTo>
                  <a:lnTo>
                    <a:pt x="363674" y="867165"/>
                  </a:lnTo>
                  <a:lnTo>
                    <a:pt x="362818" y="867165"/>
                  </a:lnTo>
                  <a:lnTo>
                    <a:pt x="361961" y="867165"/>
                  </a:lnTo>
                  <a:lnTo>
                    <a:pt x="361961" y="866308"/>
                  </a:lnTo>
                  <a:lnTo>
                    <a:pt x="361961" y="853468"/>
                  </a:lnTo>
                  <a:lnTo>
                    <a:pt x="361961" y="852613"/>
                  </a:lnTo>
                  <a:lnTo>
                    <a:pt x="364527" y="845765"/>
                  </a:lnTo>
                  <a:lnTo>
                    <a:pt x="364527" y="844908"/>
                  </a:lnTo>
                  <a:lnTo>
                    <a:pt x="364527" y="843196"/>
                  </a:lnTo>
                  <a:lnTo>
                    <a:pt x="361961" y="831213"/>
                  </a:lnTo>
                  <a:lnTo>
                    <a:pt x="361104" y="828645"/>
                  </a:lnTo>
                  <a:lnTo>
                    <a:pt x="361104" y="827788"/>
                  </a:lnTo>
                  <a:lnTo>
                    <a:pt x="359394" y="825221"/>
                  </a:lnTo>
                  <a:lnTo>
                    <a:pt x="358538" y="824365"/>
                  </a:lnTo>
                  <a:lnTo>
                    <a:pt x="357681" y="824365"/>
                  </a:lnTo>
                  <a:lnTo>
                    <a:pt x="356824" y="824365"/>
                  </a:lnTo>
                  <a:lnTo>
                    <a:pt x="353401" y="824365"/>
                  </a:lnTo>
                  <a:lnTo>
                    <a:pt x="350835" y="824365"/>
                  </a:lnTo>
                  <a:lnTo>
                    <a:pt x="349121" y="824365"/>
                  </a:lnTo>
                  <a:lnTo>
                    <a:pt x="348264" y="823508"/>
                  </a:lnTo>
                  <a:lnTo>
                    <a:pt x="347407" y="822653"/>
                  </a:lnTo>
                  <a:lnTo>
                    <a:pt x="346555" y="820941"/>
                  </a:lnTo>
                  <a:lnTo>
                    <a:pt x="344841" y="816661"/>
                  </a:lnTo>
                  <a:lnTo>
                    <a:pt x="343984" y="812381"/>
                  </a:lnTo>
                  <a:lnTo>
                    <a:pt x="343984" y="808956"/>
                  </a:lnTo>
                  <a:lnTo>
                    <a:pt x="343984" y="805533"/>
                  </a:lnTo>
                  <a:lnTo>
                    <a:pt x="345698" y="802109"/>
                  </a:lnTo>
                  <a:lnTo>
                    <a:pt x="345698" y="797829"/>
                  </a:lnTo>
                  <a:lnTo>
                    <a:pt x="345698" y="790981"/>
                  </a:lnTo>
                  <a:lnTo>
                    <a:pt x="344841" y="784133"/>
                  </a:lnTo>
                  <a:lnTo>
                    <a:pt x="333715" y="770437"/>
                  </a:lnTo>
                  <a:lnTo>
                    <a:pt x="327721" y="763589"/>
                  </a:lnTo>
                  <a:lnTo>
                    <a:pt x="315738" y="750749"/>
                  </a:lnTo>
                  <a:lnTo>
                    <a:pt x="314881" y="750749"/>
                  </a:lnTo>
                  <a:lnTo>
                    <a:pt x="313167" y="750749"/>
                  </a:lnTo>
                  <a:lnTo>
                    <a:pt x="310601" y="752461"/>
                  </a:lnTo>
                  <a:lnTo>
                    <a:pt x="308035" y="754173"/>
                  </a:lnTo>
                  <a:lnTo>
                    <a:pt x="306321" y="755029"/>
                  </a:lnTo>
                  <a:lnTo>
                    <a:pt x="303755" y="755029"/>
                  </a:lnTo>
                  <a:lnTo>
                    <a:pt x="302041" y="755029"/>
                  </a:lnTo>
                  <a:lnTo>
                    <a:pt x="298618" y="753317"/>
                  </a:lnTo>
                  <a:lnTo>
                    <a:pt x="296904" y="752461"/>
                  </a:lnTo>
                  <a:lnTo>
                    <a:pt x="281498" y="716509"/>
                  </a:lnTo>
                  <a:lnTo>
                    <a:pt x="281498" y="713085"/>
                  </a:lnTo>
                  <a:lnTo>
                    <a:pt x="281498" y="711373"/>
                  </a:lnTo>
                  <a:lnTo>
                    <a:pt x="282355" y="707949"/>
                  </a:lnTo>
                  <a:lnTo>
                    <a:pt x="282355" y="707093"/>
                  </a:lnTo>
                  <a:lnTo>
                    <a:pt x="282355" y="706237"/>
                  </a:lnTo>
                  <a:lnTo>
                    <a:pt x="282355" y="702813"/>
                  </a:lnTo>
                  <a:lnTo>
                    <a:pt x="282355" y="700245"/>
                  </a:lnTo>
                  <a:lnTo>
                    <a:pt x="282355" y="698533"/>
                  </a:lnTo>
                  <a:lnTo>
                    <a:pt x="277218" y="681413"/>
                  </a:lnTo>
                  <a:lnTo>
                    <a:pt x="276361" y="679701"/>
                  </a:lnTo>
                  <a:lnTo>
                    <a:pt x="275504" y="678846"/>
                  </a:lnTo>
                  <a:lnTo>
                    <a:pt x="272938" y="677134"/>
                  </a:lnTo>
                  <a:lnTo>
                    <a:pt x="272081" y="676277"/>
                  </a:lnTo>
                  <a:lnTo>
                    <a:pt x="270368" y="675421"/>
                  </a:lnTo>
                  <a:lnTo>
                    <a:pt x="268658" y="673709"/>
                  </a:lnTo>
                  <a:lnTo>
                    <a:pt x="263521" y="662581"/>
                  </a:lnTo>
                  <a:lnTo>
                    <a:pt x="262664" y="660869"/>
                  </a:lnTo>
                  <a:lnTo>
                    <a:pt x="261808" y="658302"/>
                  </a:lnTo>
                  <a:lnTo>
                    <a:pt x="261808" y="657446"/>
                  </a:lnTo>
                  <a:lnTo>
                    <a:pt x="261808" y="656589"/>
                  </a:lnTo>
                  <a:lnTo>
                    <a:pt x="260098" y="637757"/>
                  </a:lnTo>
                  <a:lnTo>
                    <a:pt x="260098" y="634334"/>
                  </a:lnTo>
                  <a:lnTo>
                    <a:pt x="261808" y="623206"/>
                  </a:lnTo>
                  <a:lnTo>
                    <a:pt x="263521" y="615502"/>
                  </a:lnTo>
                  <a:lnTo>
                    <a:pt x="264378" y="610366"/>
                  </a:lnTo>
                  <a:lnTo>
                    <a:pt x="264378" y="607798"/>
                  </a:lnTo>
                  <a:lnTo>
                    <a:pt x="264378" y="603518"/>
                  </a:lnTo>
                  <a:lnTo>
                    <a:pt x="264378" y="601806"/>
                  </a:lnTo>
                  <a:lnTo>
                    <a:pt x="264378" y="600094"/>
                  </a:lnTo>
                  <a:lnTo>
                    <a:pt x="263521" y="599238"/>
                  </a:lnTo>
                  <a:lnTo>
                    <a:pt x="262664" y="599238"/>
                  </a:lnTo>
                  <a:lnTo>
                    <a:pt x="260955" y="599238"/>
                  </a:lnTo>
                  <a:lnTo>
                    <a:pt x="253248" y="597526"/>
                  </a:lnTo>
                  <a:lnTo>
                    <a:pt x="247258" y="596670"/>
                  </a:lnTo>
                  <a:lnTo>
                    <a:pt x="244688" y="595814"/>
                  </a:lnTo>
                  <a:lnTo>
                    <a:pt x="239555" y="594102"/>
                  </a:lnTo>
                  <a:lnTo>
                    <a:pt x="236985" y="592390"/>
                  </a:lnTo>
                  <a:lnTo>
                    <a:pt x="235275" y="590678"/>
                  </a:lnTo>
                  <a:lnTo>
                    <a:pt x="233561" y="588966"/>
                  </a:lnTo>
                  <a:lnTo>
                    <a:pt x="231848" y="587254"/>
                  </a:lnTo>
                  <a:lnTo>
                    <a:pt x="215585" y="567566"/>
                  </a:lnTo>
                  <a:lnTo>
                    <a:pt x="214728" y="566710"/>
                  </a:lnTo>
                  <a:lnTo>
                    <a:pt x="207882" y="541030"/>
                  </a:lnTo>
                  <a:lnTo>
                    <a:pt x="207025" y="537606"/>
                  </a:lnTo>
                  <a:lnTo>
                    <a:pt x="207025" y="534182"/>
                  </a:lnTo>
                  <a:lnTo>
                    <a:pt x="207025" y="531614"/>
                  </a:lnTo>
                  <a:lnTo>
                    <a:pt x="207882" y="529902"/>
                  </a:lnTo>
                  <a:lnTo>
                    <a:pt x="207882" y="529046"/>
                  </a:lnTo>
                  <a:lnTo>
                    <a:pt x="208738" y="529046"/>
                  </a:lnTo>
                  <a:lnTo>
                    <a:pt x="212162" y="529046"/>
                  </a:lnTo>
                  <a:lnTo>
                    <a:pt x="215585" y="528190"/>
                  </a:lnTo>
                  <a:lnTo>
                    <a:pt x="216442" y="528190"/>
                  </a:lnTo>
                  <a:lnTo>
                    <a:pt x="217298" y="528190"/>
                  </a:lnTo>
                  <a:lnTo>
                    <a:pt x="217298" y="527334"/>
                  </a:lnTo>
                  <a:lnTo>
                    <a:pt x="217298" y="526478"/>
                  </a:lnTo>
                  <a:lnTo>
                    <a:pt x="217298" y="525622"/>
                  </a:lnTo>
                  <a:lnTo>
                    <a:pt x="213018" y="516207"/>
                  </a:lnTo>
                  <a:lnTo>
                    <a:pt x="212162" y="514494"/>
                  </a:lnTo>
                  <a:lnTo>
                    <a:pt x="211305" y="514494"/>
                  </a:lnTo>
                  <a:lnTo>
                    <a:pt x="208738" y="514494"/>
                  </a:lnTo>
                  <a:lnTo>
                    <a:pt x="207882" y="514494"/>
                  </a:lnTo>
                  <a:lnTo>
                    <a:pt x="204458" y="515350"/>
                  </a:lnTo>
                  <a:lnTo>
                    <a:pt x="191619" y="504222"/>
                  </a:lnTo>
                  <a:lnTo>
                    <a:pt x="175355" y="487958"/>
                  </a:lnTo>
                  <a:lnTo>
                    <a:pt x="174499" y="487958"/>
                  </a:lnTo>
                  <a:lnTo>
                    <a:pt x="165082" y="489670"/>
                  </a:lnTo>
                  <a:lnTo>
                    <a:pt x="161659" y="493950"/>
                  </a:lnTo>
                  <a:lnTo>
                    <a:pt x="160802" y="493950"/>
                  </a:lnTo>
                  <a:lnTo>
                    <a:pt x="148819" y="495662"/>
                  </a:lnTo>
                  <a:lnTo>
                    <a:pt x="145396" y="495662"/>
                  </a:lnTo>
                  <a:lnTo>
                    <a:pt x="138545" y="493095"/>
                  </a:lnTo>
                  <a:lnTo>
                    <a:pt x="137688" y="493095"/>
                  </a:lnTo>
                  <a:lnTo>
                    <a:pt x="132556" y="487102"/>
                  </a:lnTo>
                  <a:lnTo>
                    <a:pt x="129985" y="482822"/>
                  </a:lnTo>
                  <a:lnTo>
                    <a:pt x="118002" y="474263"/>
                  </a:lnTo>
                  <a:lnTo>
                    <a:pt x="106019" y="472550"/>
                  </a:lnTo>
                  <a:lnTo>
                    <a:pt x="100882" y="458855"/>
                  </a:lnTo>
                  <a:lnTo>
                    <a:pt x="97459" y="454575"/>
                  </a:lnTo>
                  <a:lnTo>
                    <a:pt x="94036" y="451151"/>
                  </a:lnTo>
                  <a:lnTo>
                    <a:pt x="94036" y="451151"/>
                  </a:lnTo>
                  <a:lnTo>
                    <a:pt x="93179" y="450295"/>
                  </a:lnTo>
                  <a:lnTo>
                    <a:pt x="74346" y="440023"/>
                  </a:lnTo>
                  <a:lnTo>
                    <a:pt x="73489" y="440023"/>
                  </a:lnTo>
                  <a:lnTo>
                    <a:pt x="60649" y="434887"/>
                  </a:lnTo>
                  <a:lnTo>
                    <a:pt x="25556" y="430607"/>
                  </a:lnTo>
                  <a:lnTo>
                    <a:pt x="18706" y="431463"/>
                  </a:lnTo>
                  <a:lnTo>
                    <a:pt x="16996" y="431463"/>
                  </a:lnTo>
                  <a:lnTo>
                    <a:pt x="14426" y="433175"/>
                  </a:lnTo>
                  <a:lnTo>
                    <a:pt x="8436" y="434031"/>
                  </a:lnTo>
                  <a:lnTo>
                    <a:pt x="2443" y="433175"/>
                  </a:lnTo>
                  <a:lnTo>
                    <a:pt x="1586" y="433175"/>
                  </a:lnTo>
                  <a:lnTo>
                    <a:pt x="-980" y="428895"/>
                  </a:lnTo>
                  <a:lnTo>
                    <a:pt x="-1837" y="427183"/>
                  </a:lnTo>
                  <a:lnTo>
                    <a:pt x="-1837" y="425471"/>
                  </a:lnTo>
                  <a:lnTo>
                    <a:pt x="-3551" y="413487"/>
                  </a:lnTo>
                  <a:lnTo>
                    <a:pt x="-3551" y="412631"/>
                  </a:lnTo>
                  <a:lnTo>
                    <a:pt x="-1837" y="379247"/>
                  </a:lnTo>
                  <a:lnTo>
                    <a:pt x="-980" y="365551"/>
                  </a:lnTo>
                  <a:lnTo>
                    <a:pt x="-124" y="364695"/>
                  </a:lnTo>
                  <a:lnTo>
                    <a:pt x="5866" y="351855"/>
                  </a:lnTo>
                  <a:lnTo>
                    <a:pt x="5866" y="350999"/>
                  </a:lnTo>
                  <a:lnTo>
                    <a:pt x="2443" y="327888"/>
                  </a:lnTo>
                  <a:lnTo>
                    <a:pt x="2443" y="326175"/>
                  </a:lnTo>
                  <a:lnTo>
                    <a:pt x="2443" y="325319"/>
                  </a:lnTo>
                  <a:lnTo>
                    <a:pt x="1586" y="324463"/>
                  </a:lnTo>
                  <a:lnTo>
                    <a:pt x="729" y="323608"/>
                  </a:lnTo>
                  <a:lnTo>
                    <a:pt x="-980" y="321895"/>
                  </a:lnTo>
                  <a:lnTo>
                    <a:pt x="-3551" y="321039"/>
                  </a:lnTo>
                  <a:lnTo>
                    <a:pt x="-1837" y="319328"/>
                  </a:lnTo>
                  <a:lnTo>
                    <a:pt x="-980" y="319328"/>
                  </a:lnTo>
                  <a:lnTo>
                    <a:pt x="1586" y="319328"/>
                  </a:lnTo>
                  <a:lnTo>
                    <a:pt x="2443" y="319328"/>
                  </a:lnTo>
                  <a:lnTo>
                    <a:pt x="9289" y="321039"/>
                  </a:lnTo>
                  <a:lnTo>
                    <a:pt x="11003" y="321895"/>
                  </a:lnTo>
                  <a:lnTo>
                    <a:pt x="11860" y="322751"/>
                  </a:lnTo>
                  <a:lnTo>
                    <a:pt x="11860" y="323608"/>
                  </a:lnTo>
                  <a:lnTo>
                    <a:pt x="11860" y="330455"/>
                  </a:lnTo>
                  <a:lnTo>
                    <a:pt x="11860" y="331311"/>
                  </a:lnTo>
                  <a:lnTo>
                    <a:pt x="11003" y="331311"/>
                  </a:lnTo>
                  <a:lnTo>
                    <a:pt x="9289" y="331311"/>
                  </a:lnTo>
                  <a:lnTo>
                    <a:pt x="8436" y="331311"/>
                  </a:lnTo>
                  <a:lnTo>
                    <a:pt x="7580" y="333023"/>
                  </a:lnTo>
                  <a:lnTo>
                    <a:pt x="10146" y="341583"/>
                  </a:lnTo>
                  <a:lnTo>
                    <a:pt x="10146" y="342439"/>
                  </a:lnTo>
                  <a:lnTo>
                    <a:pt x="11860" y="343295"/>
                  </a:lnTo>
                  <a:lnTo>
                    <a:pt x="12716" y="343295"/>
                  </a:lnTo>
                  <a:lnTo>
                    <a:pt x="17849" y="343295"/>
                  </a:lnTo>
                  <a:lnTo>
                    <a:pt x="19563" y="343295"/>
                  </a:lnTo>
                  <a:lnTo>
                    <a:pt x="20420" y="343295"/>
                  </a:lnTo>
                  <a:lnTo>
                    <a:pt x="24699" y="341583"/>
                  </a:lnTo>
                  <a:lnTo>
                    <a:pt x="25556" y="341583"/>
                  </a:lnTo>
                  <a:lnTo>
                    <a:pt x="26409" y="341583"/>
                  </a:lnTo>
                  <a:lnTo>
                    <a:pt x="28979" y="342439"/>
                  </a:lnTo>
                  <a:lnTo>
                    <a:pt x="33259" y="343295"/>
                  </a:lnTo>
                  <a:lnTo>
                    <a:pt x="34116" y="343295"/>
                  </a:lnTo>
                  <a:lnTo>
                    <a:pt x="34969" y="343295"/>
                  </a:lnTo>
                  <a:lnTo>
                    <a:pt x="37539" y="345863"/>
                  </a:lnTo>
                  <a:lnTo>
                    <a:pt x="35826" y="347575"/>
                  </a:lnTo>
                  <a:lnTo>
                    <a:pt x="38396" y="351855"/>
                  </a:lnTo>
                  <a:lnTo>
                    <a:pt x="45243" y="357847"/>
                  </a:lnTo>
                  <a:lnTo>
                    <a:pt x="47809" y="359559"/>
                  </a:lnTo>
                  <a:lnTo>
                    <a:pt x="48666" y="359559"/>
                  </a:lnTo>
                  <a:lnTo>
                    <a:pt x="70922" y="367263"/>
                  </a:lnTo>
                  <a:lnTo>
                    <a:pt x="71779" y="367263"/>
                  </a:lnTo>
                  <a:lnTo>
                    <a:pt x="103449" y="374967"/>
                  </a:lnTo>
                  <a:lnTo>
                    <a:pt x="106019" y="374967"/>
                  </a:lnTo>
                  <a:lnTo>
                    <a:pt x="106876" y="374967"/>
                  </a:lnTo>
                  <a:lnTo>
                    <a:pt x="107729" y="374967"/>
                  </a:lnTo>
                  <a:lnTo>
                    <a:pt x="133408" y="357847"/>
                  </a:lnTo>
                  <a:lnTo>
                    <a:pt x="134265" y="356991"/>
                  </a:lnTo>
                  <a:lnTo>
                    <a:pt x="134265" y="356135"/>
                  </a:lnTo>
                  <a:lnTo>
                    <a:pt x="135122" y="354423"/>
                  </a:lnTo>
                  <a:lnTo>
                    <a:pt x="135122" y="351855"/>
                  </a:lnTo>
                  <a:lnTo>
                    <a:pt x="137688" y="347575"/>
                  </a:lnTo>
                  <a:lnTo>
                    <a:pt x="154808" y="335591"/>
                  </a:lnTo>
                  <a:lnTo>
                    <a:pt x="155665" y="334735"/>
                  </a:lnTo>
                  <a:lnTo>
                    <a:pt x="158236" y="333023"/>
                  </a:lnTo>
                  <a:lnTo>
                    <a:pt x="159945" y="332168"/>
                  </a:lnTo>
                  <a:lnTo>
                    <a:pt x="161659" y="331311"/>
                  </a:lnTo>
                  <a:lnTo>
                    <a:pt x="164225" y="331311"/>
                  </a:lnTo>
                  <a:lnTo>
                    <a:pt x="165082" y="331311"/>
                  </a:lnTo>
                  <a:lnTo>
                    <a:pt x="165939" y="332168"/>
                  </a:lnTo>
                  <a:lnTo>
                    <a:pt x="168505" y="335591"/>
                  </a:lnTo>
                  <a:lnTo>
                    <a:pt x="168505" y="336447"/>
                  </a:lnTo>
                  <a:lnTo>
                    <a:pt x="168505" y="337303"/>
                  </a:lnTo>
                  <a:lnTo>
                    <a:pt x="168505" y="338159"/>
                  </a:lnTo>
                  <a:lnTo>
                    <a:pt x="171928" y="342439"/>
                  </a:lnTo>
                  <a:lnTo>
                    <a:pt x="199322" y="351855"/>
                  </a:lnTo>
                  <a:lnTo>
                    <a:pt x="200179" y="351855"/>
                  </a:lnTo>
                  <a:lnTo>
                    <a:pt x="211305" y="350143"/>
                  </a:lnTo>
                  <a:lnTo>
                    <a:pt x="228425" y="340727"/>
                  </a:lnTo>
                  <a:lnTo>
                    <a:pt x="229282" y="340727"/>
                  </a:lnTo>
                  <a:lnTo>
                    <a:pt x="229282" y="339871"/>
                  </a:lnTo>
                  <a:lnTo>
                    <a:pt x="229282" y="339015"/>
                  </a:lnTo>
                  <a:lnTo>
                    <a:pt x="229282" y="336447"/>
                  </a:lnTo>
                  <a:lnTo>
                    <a:pt x="229282" y="335591"/>
                  </a:lnTo>
                  <a:lnTo>
                    <a:pt x="230138" y="334735"/>
                  </a:lnTo>
                  <a:lnTo>
                    <a:pt x="230995" y="334735"/>
                  </a:lnTo>
                  <a:lnTo>
                    <a:pt x="231848" y="334735"/>
                  </a:lnTo>
                  <a:lnTo>
                    <a:pt x="233561" y="335591"/>
                  </a:lnTo>
                  <a:lnTo>
                    <a:pt x="234418" y="336447"/>
                  </a:lnTo>
                  <a:lnTo>
                    <a:pt x="237841" y="340727"/>
                  </a:lnTo>
                  <a:lnTo>
                    <a:pt x="248968" y="349287"/>
                  </a:lnTo>
                  <a:lnTo>
                    <a:pt x="246401" y="358703"/>
                  </a:lnTo>
                  <a:lnTo>
                    <a:pt x="253248" y="357847"/>
                  </a:lnTo>
                  <a:lnTo>
                    <a:pt x="266088" y="356135"/>
                  </a:lnTo>
                  <a:lnTo>
                    <a:pt x="270368" y="356135"/>
                  </a:lnTo>
                  <a:lnTo>
                    <a:pt x="272081" y="356135"/>
                  </a:lnTo>
                  <a:lnTo>
                    <a:pt x="272938" y="356991"/>
                  </a:lnTo>
                  <a:lnTo>
                    <a:pt x="274648" y="359559"/>
                  </a:lnTo>
                  <a:lnTo>
                    <a:pt x="275504" y="360415"/>
                  </a:lnTo>
                  <a:lnTo>
                    <a:pt x="276361" y="361271"/>
                  </a:lnTo>
                  <a:lnTo>
                    <a:pt x="284921" y="362983"/>
                  </a:lnTo>
                  <a:lnTo>
                    <a:pt x="287488" y="362983"/>
                  </a:lnTo>
                  <a:lnTo>
                    <a:pt x="290915" y="362983"/>
                  </a:lnTo>
                  <a:lnTo>
                    <a:pt x="291767" y="362983"/>
                  </a:lnTo>
                  <a:lnTo>
                    <a:pt x="293481" y="362983"/>
                  </a:lnTo>
                  <a:lnTo>
                    <a:pt x="299475" y="360415"/>
                  </a:lnTo>
                  <a:lnTo>
                    <a:pt x="302041" y="358703"/>
                  </a:lnTo>
                  <a:lnTo>
                    <a:pt x="302898" y="358703"/>
                  </a:lnTo>
                  <a:lnTo>
                    <a:pt x="304607" y="356991"/>
                  </a:lnTo>
                  <a:lnTo>
                    <a:pt x="304607" y="356135"/>
                  </a:lnTo>
                  <a:lnTo>
                    <a:pt x="320018" y="343295"/>
                  </a:lnTo>
                  <a:lnTo>
                    <a:pt x="337138" y="333023"/>
                  </a:lnTo>
                  <a:lnTo>
                    <a:pt x="337995" y="332168"/>
                  </a:lnTo>
                  <a:lnTo>
                    <a:pt x="337995" y="332168"/>
                  </a:lnTo>
                  <a:lnTo>
                    <a:pt x="350835" y="316759"/>
                  </a:lnTo>
                  <a:lnTo>
                    <a:pt x="355114" y="309911"/>
                  </a:lnTo>
                  <a:lnTo>
                    <a:pt x="355967" y="307343"/>
                  </a:lnTo>
                  <a:lnTo>
                    <a:pt x="358538" y="302208"/>
                  </a:lnTo>
                  <a:lnTo>
                    <a:pt x="359394" y="300496"/>
                  </a:lnTo>
                  <a:lnTo>
                    <a:pt x="359394" y="297928"/>
                  </a:lnTo>
                  <a:lnTo>
                    <a:pt x="359394" y="297071"/>
                  </a:lnTo>
                  <a:lnTo>
                    <a:pt x="357681" y="291936"/>
                  </a:lnTo>
                  <a:lnTo>
                    <a:pt x="357681" y="291079"/>
                  </a:lnTo>
                  <a:lnTo>
                    <a:pt x="362818" y="279096"/>
                  </a:lnTo>
                  <a:lnTo>
                    <a:pt x="372234" y="260264"/>
                  </a:lnTo>
                  <a:lnTo>
                    <a:pt x="381647" y="242288"/>
                  </a:lnTo>
                  <a:lnTo>
                    <a:pt x="385927" y="235440"/>
                  </a:lnTo>
                  <a:lnTo>
                    <a:pt x="386784" y="232872"/>
                  </a:lnTo>
                  <a:lnTo>
                    <a:pt x="391064" y="223456"/>
                  </a:lnTo>
                  <a:lnTo>
                    <a:pt x="391921" y="215752"/>
                  </a:lnTo>
                  <a:lnTo>
                    <a:pt x="391921" y="214896"/>
                  </a:lnTo>
                  <a:lnTo>
                    <a:pt x="391064" y="208048"/>
                  </a:lnTo>
                  <a:lnTo>
                    <a:pt x="391921" y="203768"/>
                  </a:lnTo>
                  <a:lnTo>
                    <a:pt x="401337" y="191784"/>
                  </a:lnTo>
                  <a:lnTo>
                    <a:pt x="402194" y="190928"/>
                  </a:lnTo>
                  <a:lnTo>
                    <a:pt x="403047" y="190072"/>
                  </a:lnTo>
                  <a:lnTo>
                    <a:pt x="404761" y="189216"/>
                  </a:lnTo>
                  <a:lnTo>
                    <a:pt x="406474" y="189216"/>
                  </a:lnTo>
                  <a:lnTo>
                    <a:pt x="406474" y="190072"/>
                  </a:lnTo>
                  <a:lnTo>
                    <a:pt x="407327" y="190072"/>
                  </a:lnTo>
                  <a:lnTo>
                    <a:pt x="409897" y="187504"/>
                  </a:lnTo>
                  <a:lnTo>
                    <a:pt x="410754" y="185792"/>
                  </a:lnTo>
                  <a:lnTo>
                    <a:pt x="419314" y="172952"/>
                  </a:lnTo>
                  <a:lnTo>
                    <a:pt x="429584" y="155832"/>
                  </a:lnTo>
                  <a:lnTo>
                    <a:pt x="445847" y="128440"/>
                  </a:lnTo>
                  <a:lnTo>
                    <a:pt x="446703" y="125872"/>
                  </a:lnTo>
                  <a:lnTo>
                    <a:pt x="447560" y="121592"/>
                  </a:lnTo>
                  <a:lnTo>
                    <a:pt x="448417" y="116457"/>
                  </a:lnTo>
                  <a:lnTo>
                    <a:pt x="449274" y="114745"/>
                  </a:lnTo>
                  <a:lnTo>
                    <a:pt x="450127" y="113032"/>
                  </a:lnTo>
                  <a:lnTo>
                    <a:pt x="457834" y="101905"/>
                  </a:lnTo>
                  <a:lnTo>
                    <a:pt x="458687" y="100192"/>
                  </a:lnTo>
                  <a:lnTo>
                    <a:pt x="461257" y="98480"/>
                  </a:lnTo>
                  <a:lnTo>
                    <a:pt x="474954" y="86497"/>
                  </a:lnTo>
                  <a:lnTo>
                    <a:pt x="476663" y="84785"/>
                  </a:lnTo>
                  <a:lnTo>
                    <a:pt x="477520" y="83073"/>
                  </a:lnTo>
                  <a:lnTo>
                    <a:pt x="480086" y="77937"/>
                  </a:lnTo>
                  <a:lnTo>
                    <a:pt x="481800" y="71089"/>
                  </a:lnTo>
                  <a:lnTo>
                    <a:pt x="483514" y="67665"/>
                  </a:lnTo>
                  <a:lnTo>
                    <a:pt x="484366" y="65953"/>
                  </a:lnTo>
                  <a:lnTo>
                    <a:pt x="485223" y="64241"/>
                  </a:lnTo>
                  <a:lnTo>
                    <a:pt x="487794" y="62529"/>
                  </a:lnTo>
                  <a:lnTo>
                    <a:pt x="490360" y="60817"/>
                  </a:lnTo>
                  <a:lnTo>
                    <a:pt x="494640" y="59105"/>
                  </a:lnTo>
                  <a:lnTo>
                    <a:pt x="498063" y="57393"/>
                  </a:lnTo>
                  <a:lnTo>
                    <a:pt x="498920" y="57393"/>
                  </a:lnTo>
                  <a:lnTo>
                    <a:pt x="499777" y="57393"/>
                  </a:lnTo>
                  <a:lnTo>
                    <a:pt x="500634" y="57393"/>
                  </a:lnTo>
                  <a:lnTo>
                    <a:pt x="504914" y="54825"/>
                  </a:lnTo>
                  <a:lnTo>
                    <a:pt x="505766" y="53113"/>
                  </a:lnTo>
                  <a:lnTo>
                    <a:pt x="509194" y="47121"/>
                  </a:lnTo>
                  <a:lnTo>
                    <a:pt x="510903" y="43697"/>
                  </a:lnTo>
                  <a:lnTo>
                    <a:pt x="522034" y="37705"/>
                  </a:lnTo>
                  <a:lnTo>
                    <a:pt x="527166" y="52257"/>
                  </a:lnTo>
                  <a:lnTo>
                    <a:pt x="528023" y="53969"/>
                  </a:lnTo>
                  <a:lnTo>
                    <a:pt x="536583" y="67665"/>
                  </a:lnTo>
                  <a:lnTo>
                    <a:pt x="534873" y="59961"/>
                  </a:lnTo>
                  <a:lnTo>
                    <a:pt x="531446" y="53969"/>
                  </a:lnTo>
                  <a:lnTo>
                    <a:pt x="528023" y="44553"/>
                  </a:lnTo>
                  <a:lnTo>
                    <a:pt x="527166" y="41129"/>
                  </a:lnTo>
                  <a:lnTo>
                    <a:pt x="521177" y="20585"/>
                  </a:lnTo>
                  <a:lnTo>
                    <a:pt x="520320" y="17161"/>
                  </a:lnTo>
                  <a:lnTo>
                    <a:pt x="519463" y="13737"/>
                  </a:lnTo>
                  <a:lnTo>
                    <a:pt x="519463" y="9457"/>
                  </a:lnTo>
                  <a:lnTo>
                    <a:pt x="519463" y="4321"/>
                  </a:lnTo>
                  <a:lnTo>
                    <a:pt x="520320" y="2609"/>
                  </a:lnTo>
                  <a:lnTo>
                    <a:pt x="521177" y="897"/>
                  </a:lnTo>
                  <a:lnTo>
                    <a:pt x="522034" y="-815"/>
                  </a:lnTo>
                  <a:lnTo>
                    <a:pt x="523743" y="-815"/>
                  </a:lnTo>
                  <a:lnTo>
                    <a:pt x="556273" y="24865"/>
                  </a:lnTo>
                  <a:lnTo>
                    <a:pt x="558840" y="26577"/>
                  </a:lnTo>
                  <a:lnTo>
                    <a:pt x="568256" y="36849"/>
                  </a:lnTo>
                  <a:lnTo>
                    <a:pt x="570823" y="39417"/>
                  </a:lnTo>
                  <a:lnTo>
                    <a:pt x="579383" y="50545"/>
                  </a:lnTo>
                  <a:lnTo>
                    <a:pt x="581096" y="53113"/>
                  </a:lnTo>
                  <a:lnTo>
                    <a:pt x="585376" y="62529"/>
                  </a:lnTo>
                  <a:lnTo>
                    <a:pt x="585376" y="78793"/>
                  </a:lnTo>
                  <a:lnTo>
                    <a:pt x="589656" y="82217"/>
                  </a:lnTo>
                  <a:lnTo>
                    <a:pt x="592223" y="77937"/>
                  </a:lnTo>
                  <a:lnTo>
                    <a:pt x="593936" y="76225"/>
                  </a:lnTo>
                  <a:lnTo>
                    <a:pt x="595646" y="75369"/>
                  </a:lnTo>
                  <a:lnTo>
                    <a:pt x="597359" y="75369"/>
                  </a:lnTo>
                  <a:lnTo>
                    <a:pt x="598216" y="77081"/>
                  </a:lnTo>
                  <a:lnTo>
                    <a:pt x="599073" y="78793"/>
                  </a:lnTo>
                  <a:lnTo>
                    <a:pt x="599926" y="80505"/>
                  </a:lnTo>
                  <a:lnTo>
                    <a:pt x="599926" y="82217"/>
                  </a:lnTo>
                  <a:lnTo>
                    <a:pt x="600783" y="106185"/>
                  </a:lnTo>
                  <a:lnTo>
                    <a:pt x="599926" y="120737"/>
                  </a:lnTo>
                  <a:lnTo>
                    <a:pt x="599926" y="123304"/>
                  </a:lnTo>
                  <a:lnTo>
                    <a:pt x="599926" y="130152"/>
                  </a:lnTo>
                  <a:lnTo>
                    <a:pt x="601639" y="163536"/>
                  </a:lnTo>
                  <a:lnTo>
                    <a:pt x="602496" y="171240"/>
                  </a:lnTo>
                  <a:lnTo>
                    <a:pt x="603353" y="178944"/>
                  </a:lnTo>
                  <a:lnTo>
                    <a:pt x="604206" y="182368"/>
                  </a:lnTo>
                  <a:lnTo>
                    <a:pt x="608486" y="203768"/>
                  </a:lnTo>
                  <a:lnTo>
                    <a:pt x="609343" y="207192"/>
                  </a:lnTo>
                  <a:lnTo>
                    <a:pt x="613623" y="218320"/>
                  </a:lnTo>
                  <a:lnTo>
                    <a:pt x="626462" y="245712"/>
                  </a:lnTo>
                  <a:lnTo>
                    <a:pt x="636736" y="267112"/>
                  </a:lnTo>
                  <a:lnTo>
                    <a:pt x="641016" y="280808"/>
                  </a:lnTo>
                  <a:lnTo>
                    <a:pt x="642726" y="285944"/>
                  </a:lnTo>
                  <a:lnTo>
                    <a:pt x="642726" y="287656"/>
                  </a:lnTo>
                  <a:lnTo>
                    <a:pt x="647862" y="308199"/>
                  </a:lnTo>
                  <a:lnTo>
                    <a:pt x="664982" y="360415"/>
                  </a:lnTo>
                  <a:lnTo>
                    <a:pt x="678679" y="382671"/>
                  </a:lnTo>
                  <a:lnTo>
                    <a:pt x="693233" y="405783"/>
                  </a:lnTo>
                  <a:lnTo>
                    <a:pt x="695799" y="409207"/>
                  </a:lnTo>
                  <a:lnTo>
                    <a:pt x="698365" y="411775"/>
                  </a:lnTo>
                  <a:lnTo>
                    <a:pt x="700079" y="413487"/>
                  </a:lnTo>
                  <a:lnTo>
                    <a:pt x="702645" y="415199"/>
                  </a:lnTo>
                  <a:lnTo>
                    <a:pt x="708639" y="416055"/>
                  </a:lnTo>
                  <a:lnTo>
                    <a:pt x="721479" y="414343"/>
                  </a:lnTo>
                  <a:lnTo>
                    <a:pt x="742879" y="415199"/>
                  </a:lnTo>
                  <a:lnTo>
                    <a:pt x="744592" y="415199"/>
                  </a:lnTo>
                  <a:lnTo>
                    <a:pt x="767702" y="422047"/>
                  </a:lnTo>
                  <a:lnTo>
                    <a:pt x="772838" y="424615"/>
                  </a:lnTo>
                  <a:lnTo>
                    <a:pt x="785678" y="432319"/>
                  </a:lnTo>
                  <a:lnTo>
                    <a:pt x="786535" y="434031"/>
                  </a:lnTo>
                  <a:lnTo>
                    <a:pt x="787392" y="435743"/>
                  </a:lnTo>
                  <a:lnTo>
                    <a:pt x="793382" y="455431"/>
                  </a:lnTo>
                  <a:lnTo>
                    <a:pt x="794238" y="458855"/>
                  </a:lnTo>
                  <a:lnTo>
                    <a:pt x="795095" y="462278"/>
                  </a:lnTo>
                  <a:lnTo>
                    <a:pt x="795095" y="465703"/>
                  </a:lnTo>
                  <a:lnTo>
                    <a:pt x="795095" y="477687"/>
                  </a:lnTo>
                  <a:lnTo>
                    <a:pt x="793382" y="496518"/>
                  </a:lnTo>
                  <a:lnTo>
                    <a:pt x="793382" y="498230"/>
                  </a:lnTo>
                  <a:lnTo>
                    <a:pt x="791672" y="499942"/>
                  </a:lnTo>
                  <a:lnTo>
                    <a:pt x="779685" y="508502"/>
                  </a:lnTo>
                  <a:lnTo>
                    <a:pt x="777975" y="509358"/>
                  </a:lnTo>
                  <a:lnTo>
                    <a:pt x="771125" y="510214"/>
                  </a:lnTo>
                  <a:lnTo>
                    <a:pt x="767702" y="511070"/>
                  </a:lnTo>
                  <a:lnTo>
                    <a:pt x="760855" y="513638"/>
                  </a:lnTo>
                  <a:lnTo>
                    <a:pt x="756575" y="515350"/>
                  </a:lnTo>
                  <a:lnTo>
                    <a:pt x="754862" y="517062"/>
                  </a:lnTo>
                  <a:lnTo>
                    <a:pt x="757432" y="517918"/>
                  </a:lnTo>
                  <a:lnTo>
                    <a:pt x="759142" y="517918"/>
                  </a:lnTo>
                  <a:lnTo>
                    <a:pt x="762565" y="517918"/>
                  </a:lnTo>
                  <a:lnTo>
                    <a:pt x="765135" y="517918"/>
                  </a:lnTo>
                  <a:lnTo>
                    <a:pt x="776262" y="515350"/>
                  </a:lnTo>
                  <a:lnTo>
                    <a:pt x="780542" y="514494"/>
                  </a:lnTo>
                  <a:lnTo>
                    <a:pt x="781398" y="513638"/>
                  </a:lnTo>
                  <a:lnTo>
                    <a:pt x="785678" y="511070"/>
                  </a:lnTo>
                  <a:lnTo>
                    <a:pt x="788245" y="511070"/>
                  </a:lnTo>
                  <a:lnTo>
                    <a:pt x="789102" y="511927"/>
                  </a:lnTo>
                  <a:lnTo>
                    <a:pt x="789958" y="514494"/>
                  </a:lnTo>
                  <a:lnTo>
                    <a:pt x="790815" y="517918"/>
                  </a:lnTo>
                  <a:lnTo>
                    <a:pt x="790815" y="521342"/>
                  </a:lnTo>
                  <a:lnTo>
                    <a:pt x="790815" y="523910"/>
                  </a:lnTo>
                  <a:lnTo>
                    <a:pt x="789102" y="527334"/>
                  </a:lnTo>
                  <a:lnTo>
                    <a:pt x="785678" y="531614"/>
                  </a:lnTo>
                  <a:lnTo>
                    <a:pt x="784822" y="533326"/>
                  </a:lnTo>
                  <a:lnTo>
                    <a:pt x="779685" y="537606"/>
                  </a:lnTo>
                  <a:lnTo>
                    <a:pt x="777975" y="538462"/>
                  </a:lnTo>
                  <a:lnTo>
                    <a:pt x="736885" y="570134"/>
                  </a:lnTo>
                  <a:lnTo>
                    <a:pt x="724902" y="592390"/>
                  </a:lnTo>
                  <a:lnTo>
                    <a:pt x="718056" y="597526"/>
                  </a:lnTo>
                  <a:lnTo>
                    <a:pt x="711205" y="601806"/>
                  </a:lnTo>
                  <a:lnTo>
                    <a:pt x="709496" y="602662"/>
                  </a:lnTo>
                  <a:lnTo>
                    <a:pt x="706073" y="604374"/>
                  </a:lnTo>
                  <a:lnTo>
                    <a:pt x="701793" y="606942"/>
                  </a:lnTo>
                  <a:lnTo>
                    <a:pt x="700936" y="607798"/>
                  </a:lnTo>
                  <a:lnTo>
                    <a:pt x="697513" y="613790"/>
                  </a:lnTo>
                  <a:lnTo>
                    <a:pt x="694942" y="619782"/>
                  </a:lnTo>
                  <a:lnTo>
                    <a:pt x="691519" y="625774"/>
                  </a:lnTo>
                  <a:lnTo>
                    <a:pt x="682102" y="642894"/>
                  </a:lnTo>
                  <a:lnTo>
                    <a:pt x="680393" y="645462"/>
                  </a:lnTo>
                  <a:lnTo>
                    <a:pt x="676965" y="650597"/>
                  </a:lnTo>
                  <a:lnTo>
                    <a:pt x="670119" y="659157"/>
                  </a:lnTo>
                  <a:lnTo>
                    <a:pt x="651286" y="680557"/>
                  </a:lnTo>
                  <a:lnTo>
                    <a:pt x="648719" y="683126"/>
                  </a:lnTo>
                  <a:lnTo>
                    <a:pt x="647862" y="683981"/>
                  </a:lnTo>
                  <a:lnTo>
                    <a:pt x="645296" y="685693"/>
                  </a:lnTo>
                  <a:lnTo>
                    <a:pt x="643582" y="686549"/>
                  </a:lnTo>
                  <a:lnTo>
                    <a:pt x="640159" y="685693"/>
                  </a:lnTo>
                  <a:lnTo>
                    <a:pt x="638446" y="684837"/>
                  </a:lnTo>
                  <a:lnTo>
                    <a:pt x="634166" y="684837"/>
                  </a:lnTo>
                  <a:lnTo>
                    <a:pt x="632456" y="684837"/>
                  </a:lnTo>
                  <a:lnTo>
                    <a:pt x="630742" y="684837"/>
                  </a:lnTo>
                  <a:lnTo>
                    <a:pt x="625606" y="686549"/>
                  </a:lnTo>
                  <a:lnTo>
                    <a:pt x="622182" y="687406"/>
                  </a:lnTo>
                  <a:lnTo>
                    <a:pt x="620473" y="688261"/>
                  </a:lnTo>
                  <a:lnTo>
                    <a:pt x="618759" y="689117"/>
                  </a:lnTo>
                  <a:lnTo>
                    <a:pt x="616193" y="691686"/>
                  </a:lnTo>
                  <a:lnTo>
                    <a:pt x="613623" y="695109"/>
                  </a:lnTo>
                  <a:lnTo>
                    <a:pt x="612766" y="696821"/>
                  </a:lnTo>
                  <a:lnTo>
                    <a:pt x="610199" y="700245"/>
                  </a:lnTo>
                  <a:lnTo>
                    <a:pt x="605063" y="707093"/>
                  </a:lnTo>
                  <a:lnTo>
                    <a:pt x="603353" y="709661"/>
                  </a:lnTo>
                  <a:lnTo>
                    <a:pt x="600783" y="713941"/>
                  </a:lnTo>
                  <a:lnTo>
                    <a:pt x="599926" y="716509"/>
                  </a:lnTo>
                  <a:lnTo>
                    <a:pt x="598216" y="719077"/>
                  </a:lnTo>
                  <a:lnTo>
                    <a:pt x="595646" y="721645"/>
                  </a:lnTo>
                  <a:lnTo>
                    <a:pt x="594793" y="721645"/>
                  </a:lnTo>
                  <a:lnTo>
                    <a:pt x="591366" y="721645"/>
                  </a:lnTo>
                  <a:lnTo>
                    <a:pt x="584520" y="721645"/>
                  </a:lnTo>
                  <a:lnTo>
                    <a:pt x="581096" y="722501"/>
                  </a:lnTo>
                  <a:lnTo>
                    <a:pt x="578526" y="724213"/>
                  </a:lnTo>
                  <a:lnTo>
                    <a:pt x="577673" y="725925"/>
                  </a:lnTo>
                  <a:lnTo>
                    <a:pt x="573393" y="732773"/>
                  </a:lnTo>
                  <a:lnTo>
                    <a:pt x="569966" y="735341"/>
                  </a:lnTo>
                  <a:lnTo>
                    <a:pt x="568256" y="737053"/>
                  </a:lnTo>
                  <a:lnTo>
                    <a:pt x="562263" y="744757"/>
                  </a:lnTo>
                  <a:lnTo>
                    <a:pt x="558840" y="750749"/>
                  </a:lnTo>
                  <a:lnTo>
                    <a:pt x="553703" y="759309"/>
                  </a:lnTo>
                  <a:lnTo>
                    <a:pt x="551993" y="762733"/>
                  </a:lnTo>
                  <a:lnTo>
                    <a:pt x="551137" y="766157"/>
                  </a:lnTo>
                  <a:lnTo>
                    <a:pt x="551137" y="767869"/>
                  </a:lnTo>
                  <a:lnTo>
                    <a:pt x="550280" y="769581"/>
                  </a:lnTo>
                  <a:lnTo>
                    <a:pt x="547713" y="773861"/>
                  </a:lnTo>
                  <a:lnTo>
                    <a:pt x="544286" y="779853"/>
                  </a:lnTo>
                  <a:lnTo>
                    <a:pt x="536583" y="792693"/>
                  </a:lnTo>
                  <a:lnTo>
                    <a:pt x="535726" y="794405"/>
                  </a:lnTo>
                  <a:lnTo>
                    <a:pt x="534017" y="796117"/>
                  </a:lnTo>
                  <a:lnTo>
                    <a:pt x="533160" y="796973"/>
                  </a:lnTo>
                  <a:lnTo>
                    <a:pt x="528880" y="799541"/>
                  </a:lnTo>
                  <a:lnTo>
                    <a:pt x="526314" y="801253"/>
                  </a:lnTo>
                  <a:lnTo>
                    <a:pt x="512617" y="816661"/>
                  </a:lnTo>
                  <a:lnTo>
                    <a:pt x="511760" y="818373"/>
                  </a:lnTo>
                  <a:lnTo>
                    <a:pt x="497206" y="837205"/>
                  </a:lnTo>
                  <a:lnTo>
                    <a:pt x="494640" y="841485"/>
                  </a:lnTo>
                  <a:lnTo>
                    <a:pt x="493783" y="843196"/>
                  </a:lnTo>
                  <a:lnTo>
                    <a:pt x="492926" y="856036"/>
                  </a:lnTo>
                  <a:lnTo>
                    <a:pt x="492926" y="862028"/>
                  </a:lnTo>
                  <a:lnTo>
                    <a:pt x="492926" y="868020"/>
                  </a:lnTo>
                  <a:lnTo>
                    <a:pt x="492926" y="870588"/>
                  </a:lnTo>
                  <a:lnTo>
                    <a:pt x="493783" y="874012"/>
                  </a:lnTo>
                  <a:lnTo>
                    <a:pt x="494640" y="880004"/>
                  </a:lnTo>
                  <a:lnTo>
                    <a:pt x="494640" y="881716"/>
                  </a:lnTo>
                  <a:lnTo>
                    <a:pt x="493783" y="883428"/>
                  </a:lnTo>
                  <a:lnTo>
                    <a:pt x="474954" y="900548"/>
                  </a:lnTo>
                  <a:lnTo>
                    <a:pt x="474097" y="901404"/>
                  </a:lnTo>
                  <a:lnTo>
                    <a:pt x="468103" y="902260"/>
                  </a:lnTo>
                  <a:lnTo>
                    <a:pt x="463823" y="902260"/>
                  </a:lnTo>
                  <a:lnTo>
                    <a:pt x="459543" y="909108"/>
                  </a:lnTo>
                  <a:lnTo>
                    <a:pt x="459543" y="909108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437BC45E-1A42-42F8-AF1A-0F16E3739AC4}"/>
                </a:ext>
              </a:extLst>
            </p:cNvPr>
            <p:cNvSpPr/>
            <p:nvPr/>
          </p:nvSpPr>
          <p:spPr>
            <a:xfrm>
              <a:off x="9102067" y="792072"/>
              <a:ext cx="23113" cy="16264"/>
            </a:xfrm>
            <a:custGeom>
              <a:avLst/>
              <a:gdLst>
                <a:gd name="connsiteX0" fmla="*/ 2443 w 23113"/>
                <a:gd name="connsiteY0" fmla="*/ 14593 h 16264"/>
                <a:gd name="connsiteX1" fmla="*/ 1586 w 23113"/>
                <a:gd name="connsiteY1" fmla="*/ 13737 h 16264"/>
                <a:gd name="connsiteX2" fmla="*/ -3551 w 23113"/>
                <a:gd name="connsiteY2" fmla="*/ 9457 h 16264"/>
                <a:gd name="connsiteX3" fmla="*/ -3551 w 23113"/>
                <a:gd name="connsiteY3" fmla="*/ 7745 h 16264"/>
                <a:gd name="connsiteX4" fmla="*/ -2694 w 23113"/>
                <a:gd name="connsiteY4" fmla="*/ 5177 h 16264"/>
                <a:gd name="connsiteX5" fmla="*/ -124 w 23113"/>
                <a:gd name="connsiteY5" fmla="*/ 897 h 16264"/>
                <a:gd name="connsiteX6" fmla="*/ 729 w 23113"/>
                <a:gd name="connsiteY6" fmla="*/ 41 h 16264"/>
                <a:gd name="connsiteX7" fmla="*/ 2443 w 23113"/>
                <a:gd name="connsiteY7" fmla="*/ -815 h 16264"/>
                <a:gd name="connsiteX8" fmla="*/ 9289 w 23113"/>
                <a:gd name="connsiteY8" fmla="*/ -815 h 16264"/>
                <a:gd name="connsiteX9" fmla="*/ 13569 w 23113"/>
                <a:gd name="connsiteY9" fmla="*/ 41 h 16264"/>
                <a:gd name="connsiteX10" fmla="*/ 16140 w 23113"/>
                <a:gd name="connsiteY10" fmla="*/ 897 h 16264"/>
                <a:gd name="connsiteX11" fmla="*/ 18706 w 23113"/>
                <a:gd name="connsiteY11" fmla="*/ 2609 h 16264"/>
                <a:gd name="connsiteX12" fmla="*/ 19563 w 23113"/>
                <a:gd name="connsiteY12" fmla="*/ 5177 h 16264"/>
                <a:gd name="connsiteX13" fmla="*/ 19563 w 23113"/>
                <a:gd name="connsiteY13" fmla="*/ 6889 h 16264"/>
                <a:gd name="connsiteX14" fmla="*/ 19563 w 23113"/>
                <a:gd name="connsiteY14" fmla="*/ 8601 h 16264"/>
                <a:gd name="connsiteX15" fmla="*/ 18706 w 23113"/>
                <a:gd name="connsiteY15" fmla="*/ 11169 h 16264"/>
                <a:gd name="connsiteX16" fmla="*/ 16996 w 23113"/>
                <a:gd name="connsiteY16" fmla="*/ 12025 h 16264"/>
                <a:gd name="connsiteX17" fmla="*/ 6723 w 23113"/>
                <a:gd name="connsiteY17" fmla="*/ 15449 h 16264"/>
                <a:gd name="connsiteX18" fmla="*/ 5009 w 23113"/>
                <a:gd name="connsiteY18" fmla="*/ 15449 h 16264"/>
                <a:gd name="connsiteX19" fmla="*/ 2443 w 23113"/>
                <a:gd name="connsiteY19" fmla="*/ 14593 h 16264"/>
                <a:gd name="connsiteX20" fmla="*/ 2443 w 23113"/>
                <a:gd name="connsiteY20" fmla="*/ 14593 h 1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13" h="16264">
                  <a:moveTo>
                    <a:pt x="2443" y="14593"/>
                  </a:moveTo>
                  <a:lnTo>
                    <a:pt x="1586" y="13737"/>
                  </a:lnTo>
                  <a:lnTo>
                    <a:pt x="-3551" y="9457"/>
                  </a:lnTo>
                  <a:lnTo>
                    <a:pt x="-3551" y="7745"/>
                  </a:lnTo>
                  <a:lnTo>
                    <a:pt x="-2694" y="5177"/>
                  </a:lnTo>
                  <a:lnTo>
                    <a:pt x="-124" y="897"/>
                  </a:lnTo>
                  <a:lnTo>
                    <a:pt x="729" y="41"/>
                  </a:lnTo>
                  <a:lnTo>
                    <a:pt x="2443" y="-815"/>
                  </a:lnTo>
                  <a:lnTo>
                    <a:pt x="9289" y="-815"/>
                  </a:lnTo>
                  <a:lnTo>
                    <a:pt x="13569" y="41"/>
                  </a:lnTo>
                  <a:lnTo>
                    <a:pt x="16140" y="897"/>
                  </a:lnTo>
                  <a:lnTo>
                    <a:pt x="18706" y="2609"/>
                  </a:lnTo>
                  <a:lnTo>
                    <a:pt x="19563" y="5177"/>
                  </a:lnTo>
                  <a:lnTo>
                    <a:pt x="19563" y="6889"/>
                  </a:lnTo>
                  <a:lnTo>
                    <a:pt x="19563" y="8601"/>
                  </a:lnTo>
                  <a:lnTo>
                    <a:pt x="18706" y="11169"/>
                  </a:lnTo>
                  <a:lnTo>
                    <a:pt x="16996" y="12025"/>
                  </a:lnTo>
                  <a:lnTo>
                    <a:pt x="6723" y="15449"/>
                  </a:lnTo>
                  <a:lnTo>
                    <a:pt x="5009" y="15449"/>
                  </a:lnTo>
                  <a:lnTo>
                    <a:pt x="2443" y="14593"/>
                  </a:lnTo>
                  <a:lnTo>
                    <a:pt x="2443" y="1459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9B0EA551-5A9E-46F9-820D-EF6EF94CAFE4}"/>
                </a:ext>
              </a:extLst>
            </p:cNvPr>
            <p:cNvSpPr/>
            <p:nvPr/>
          </p:nvSpPr>
          <p:spPr>
            <a:xfrm>
              <a:off x="9105495" y="804912"/>
              <a:ext cx="33382" cy="42799"/>
            </a:xfrm>
            <a:custGeom>
              <a:avLst/>
              <a:gdLst>
                <a:gd name="connsiteX0" fmla="*/ 10142 w 33382"/>
                <a:gd name="connsiteY0" fmla="*/ 39417 h 42799"/>
                <a:gd name="connsiteX1" fmla="*/ 8432 w 33382"/>
                <a:gd name="connsiteY1" fmla="*/ 38561 h 42799"/>
                <a:gd name="connsiteX2" fmla="*/ 7575 w 33382"/>
                <a:gd name="connsiteY2" fmla="*/ 36849 h 42799"/>
                <a:gd name="connsiteX3" fmla="*/ -3551 w 33382"/>
                <a:gd name="connsiteY3" fmla="*/ 18017 h 42799"/>
                <a:gd name="connsiteX4" fmla="*/ -3551 w 33382"/>
                <a:gd name="connsiteY4" fmla="*/ 16305 h 42799"/>
                <a:gd name="connsiteX5" fmla="*/ -2698 w 33382"/>
                <a:gd name="connsiteY5" fmla="*/ 7745 h 42799"/>
                <a:gd name="connsiteX6" fmla="*/ -2698 w 33382"/>
                <a:gd name="connsiteY6" fmla="*/ 5177 h 42799"/>
                <a:gd name="connsiteX7" fmla="*/ -1841 w 33382"/>
                <a:gd name="connsiteY7" fmla="*/ 3465 h 42799"/>
                <a:gd name="connsiteX8" fmla="*/ -128 w 33382"/>
                <a:gd name="connsiteY8" fmla="*/ 3465 h 42799"/>
                <a:gd name="connsiteX9" fmla="*/ 13569 w 33382"/>
                <a:gd name="connsiteY9" fmla="*/ -815 h 42799"/>
                <a:gd name="connsiteX10" fmla="*/ 14422 w 33382"/>
                <a:gd name="connsiteY10" fmla="*/ -815 h 42799"/>
                <a:gd name="connsiteX11" fmla="*/ 16992 w 33382"/>
                <a:gd name="connsiteY11" fmla="*/ -815 h 42799"/>
                <a:gd name="connsiteX12" fmla="*/ 20415 w 33382"/>
                <a:gd name="connsiteY12" fmla="*/ 1753 h 42799"/>
                <a:gd name="connsiteX13" fmla="*/ 21272 w 33382"/>
                <a:gd name="connsiteY13" fmla="*/ 3465 h 42799"/>
                <a:gd name="connsiteX14" fmla="*/ 28975 w 33382"/>
                <a:gd name="connsiteY14" fmla="*/ 21441 h 42799"/>
                <a:gd name="connsiteX15" fmla="*/ 29832 w 33382"/>
                <a:gd name="connsiteY15" fmla="*/ 24009 h 42799"/>
                <a:gd name="connsiteX16" fmla="*/ 29832 w 33382"/>
                <a:gd name="connsiteY16" fmla="*/ 26577 h 42799"/>
                <a:gd name="connsiteX17" fmla="*/ 29832 w 33382"/>
                <a:gd name="connsiteY17" fmla="*/ 28289 h 42799"/>
                <a:gd name="connsiteX18" fmla="*/ 28975 w 33382"/>
                <a:gd name="connsiteY18" fmla="*/ 30001 h 42799"/>
                <a:gd name="connsiteX19" fmla="*/ 27262 w 33382"/>
                <a:gd name="connsiteY19" fmla="*/ 31713 h 42799"/>
                <a:gd name="connsiteX20" fmla="*/ 18702 w 33382"/>
                <a:gd name="connsiteY20" fmla="*/ 40273 h 42799"/>
                <a:gd name="connsiteX21" fmla="*/ 16135 w 33382"/>
                <a:gd name="connsiteY21" fmla="*/ 41129 h 42799"/>
                <a:gd name="connsiteX22" fmla="*/ 13569 w 33382"/>
                <a:gd name="connsiteY22" fmla="*/ 41985 h 42799"/>
                <a:gd name="connsiteX23" fmla="*/ 11855 w 33382"/>
                <a:gd name="connsiteY23" fmla="*/ 41985 h 42799"/>
                <a:gd name="connsiteX24" fmla="*/ 10142 w 33382"/>
                <a:gd name="connsiteY24" fmla="*/ 39417 h 42799"/>
                <a:gd name="connsiteX25" fmla="*/ 10142 w 33382"/>
                <a:gd name="connsiteY25" fmla="*/ 39417 h 4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3382" h="42799">
                  <a:moveTo>
                    <a:pt x="10142" y="39417"/>
                  </a:moveTo>
                  <a:lnTo>
                    <a:pt x="8432" y="38561"/>
                  </a:lnTo>
                  <a:lnTo>
                    <a:pt x="7575" y="36849"/>
                  </a:lnTo>
                  <a:lnTo>
                    <a:pt x="-3551" y="18017"/>
                  </a:lnTo>
                  <a:lnTo>
                    <a:pt x="-3551" y="16305"/>
                  </a:lnTo>
                  <a:lnTo>
                    <a:pt x="-2698" y="7745"/>
                  </a:lnTo>
                  <a:lnTo>
                    <a:pt x="-2698" y="5177"/>
                  </a:lnTo>
                  <a:lnTo>
                    <a:pt x="-1841" y="3465"/>
                  </a:lnTo>
                  <a:lnTo>
                    <a:pt x="-128" y="3465"/>
                  </a:lnTo>
                  <a:lnTo>
                    <a:pt x="13569" y="-815"/>
                  </a:lnTo>
                  <a:lnTo>
                    <a:pt x="14422" y="-815"/>
                  </a:lnTo>
                  <a:lnTo>
                    <a:pt x="16992" y="-815"/>
                  </a:lnTo>
                  <a:lnTo>
                    <a:pt x="20415" y="1753"/>
                  </a:lnTo>
                  <a:lnTo>
                    <a:pt x="21272" y="3465"/>
                  </a:lnTo>
                  <a:lnTo>
                    <a:pt x="28975" y="21441"/>
                  </a:lnTo>
                  <a:lnTo>
                    <a:pt x="29832" y="24009"/>
                  </a:lnTo>
                  <a:lnTo>
                    <a:pt x="29832" y="26577"/>
                  </a:lnTo>
                  <a:lnTo>
                    <a:pt x="29832" y="28289"/>
                  </a:lnTo>
                  <a:lnTo>
                    <a:pt x="28975" y="30001"/>
                  </a:lnTo>
                  <a:lnTo>
                    <a:pt x="27262" y="31713"/>
                  </a:lnTo>
                  <a:lnTo>
                    <a:pt x="18702" y="40273"/>
                  </a:lnTo>
                  <a:lnTo>
                    <a:pt x="16135" y="41129"/>
                  </a:lnTo>
                  <a:lnTo>
                    <a:pt x="13569" y="41985"/>
                  </a:lnTo>
                  <a:lnTo>
                    <a:pt x="11855" y="41985"/>
                  </a:lnTo>
                  <a:lnTo>
                    <a:pt x="10142" y="39417"/>
                  </a:lnTo>
                  <a:lnTo>
                    <a:pt x="10142" y="3941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5E5CA971-1889-4BD2-932E-36F23460C322}"/>
                </a:ext>
              </a:extLst>
            </p:cNvPr>
            <p:cNvSpPr/>
            <p:nvPr/>
          </p:nvSpPr>
          <p:spPr>
            <a:xfrm>
              <a:off x="9175684" y="980391"/>
              <a:ext cx="21399" cy="22256"/>
            </a:xfrm>
            <a:custGeom>
              <a:avLst/>
              <a:gdLst>
                <a:gd name="connsiteX0" fmla="*/ -3551 w 21399"/>
                <a:gd name="connsiteY0" fmla="*/ 17161 h 22256"/>
                <a:gd name="connsiteX1" fmla="*/ 3300 w 21399"/>
                <a:gd name="connsiteY1" fmla="*/ 897 h 22256"/>
                <a:gd name="connsiteX2" fmla="*/ 4152 w 21399"/>
                <a:gd name="connsiteY2" fmla="*/ -815 h 22256"/>
                <a:gd name="connsiteX3" fmla="*/ 5009 w 21399"/>
                <a:gd name="connsiteY3" fmla="*/ -815 h 22256"/>
                <a:gd name="connsiteX4" fmla="*/ 7580 w 21399"/>
                <a:gd name="connsiteY4" fmla="*/ -815 h 22256"/>
                <a:gd name="connsiteX5" fmla="*/ 16140 w 21399"/>
                <a:gd name="connsiteY5" fmla="*/ -815 h 22256"/>
                <a:gd name="connsiteX6" fmla="*/ 17849 w 21399"/>
                <a:gd name="connsiteY6" fmla="*/ 2609 h 22256"/>
                <a:gd name="connsiteX7" fmla="*/ 17849 w 21399"/>
                <a:gd name="connsiteY7" fmla="*/ 4321 h 22256"/>
                <a:gd name="connsiteX8" fmla="*/ 16992 w 21399"/>
                <a:gd name="connsiteY8" fmla="*/ 8601 h 22256"/>
                <a:gd name="connsiteX9" fmla="*/ 16140 w 21399"/>
                <a:gd name="connsiteY9" fmla="*/ 10313 h 22256"/>
                <a:gd name="connsiteX10" fmla="*/ 15283 w 21399"/>
                <a:gd name="connsiteY10" fmla="*/ 12025 h 22256"/>
                <a:gd name="connsiteX11" fmla="*/ 10146 w 21399"/>
                <a:gd name="connsiteY11" fmla="*/ 17161 h 22256"/>
                <a:gd name="connsiteX12" fmla="*/ 5866 w 21399"/>
                <a:gd name="connsiteY12" fmla="*/ 20585 h 22256"/>
                <a:gd name="connsiteX13" fmla="*/ 3300 w 21399"/>
                <a:gd name="connsiteY13" fmla="*/ 21441 h 22256"/>
                <a:gd name="connsiteX14" fmla="*/ -3551 w 21399"/>
                <a:gd name="connsiteY14" fmla="*/ 17161 h 22256"/>
                <a:gd name="connsiteX15" fmla="*/ -3551 w 21399"/>
                <a:gd name="connsiteY15" fmla="*/ 17161 h 2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99" h="22256">
                  <a:moveTo>
                    <a:pt x="-3551" y="17161"/>
                  </a:moveTo>
                  <a:lnTo>
                    <a:pt x="3300" y="897"/>
                  </a:lnTo>
                  <a:lnTo>
                    <a:pt x="4152" y="-815"/>
                  </a:lnTo>
                  <a:lnTo>
                    <a:pt x="5009" y="-815"/>
                  </a:lnTo>
                  <a:lnTo>
                    <a:pt x="7580" y="-815"/>
                  </a:lnTo>
                  <a:lnTo>
                    <a:pt x="16140" y="-815"/>
                  </a:lnTo>
                  <a:lnTo>
                    <a:pt x="17849" y="2609"/>
                  </a:lnTo>
                  <a:lnTo>
                    <a:pt x="17849" y="4321"/>
                  </a:lnTo>
                  <a:lnTo>
                    <a:pt x="16992" y="8601"/>
                  </a:lnTo>
                  <a:lnTo>
                    <a:pt x="16140" y="10313"/>
                  </a:lnTo>
                  <a:lnTo>
                    <a:pt x="15283" y="12025"/>
                  </a:lnTo>
                  <a:lnTo>
                    <a:pt x="10146" y="17161"/>
                  </a:lnTo>
                  <a:lnTo>
                    <a:pt x="5866" y="20585"/>
                  </a:lnTo>
                  <a:lnTo>
                    <a:pt x="3300" y="21441"/>
                  </a:lnTo>
                  <a:lnTo>
                    <a:pt x="-3551" y="17161"/>
                  </a:lnTo>
                  <a:lnTo>
                    <a:pt x="-3551" y="17161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FF866C2E-04EA-4385-823A-08B4A45FBD2A}"/>
                </a:ext>
              </a:extLst>
            </p:cNvPr>
            <p:cNvSpPr/>
            <p:nvPr/>
          </p:nvSpPr>
          <p:spPr>
            <a:xfrm>
              <a:off x="9173974" y="1000935"/>
              <a:ext cx="9412" cy="8559"/>
            </a:xfrm>
            <a:custGeom>
              <a:avLst/>
              <a:gdLst>
                <a:gd name="connsiteX0" fmla="*/ 729 w 9412"/>
                <a:gd name="connsiteY0" fmla="*/ 6889 h 8559"/>
                <a:gd name="connsiteX1" fmla="*/ -1841 w 9412"/>
                <a:gd name="connsiteY1" fmla="*/ 6033 h 8559"/>
                <a:gd name="connsiteX2" fmla="*/ -2698 w 9412"/>
                <a:gd name="connsiteY2" fmla="*/ 5177 h 8559"/>
                <a:gd name="connsiteX3" fmla="*/ -3551 w 9412"/>
                <a:gd name="connsiteY3" fmla="*/ 3465 h 8559"/>
                <a:gd name="connsiteX4" fmla="*/ -3551 w 9412"/>
                <a:gd name="connsiteY4" fmla="*/ 1753 h 8559"/>
                <a:gd name="connsiteX5" fmla="*/ -2698 w 9412"/>
                <a:gd name="connsiteY5" fmla="*/ -815 h 8559"/>
                <a:gd name="connsiteX6" fmla="*/ 1582 w 9412"/>
                <a:gd name="connsiteY6" fmla="*/ 41 h 8559"/>
                <a:gd name="connsiteX7" fmla="*/ 4152 w 9412"/>
                <a:gd name="connsiteY7" fmla="*/ 897 h 8559"/>
                <a:gd name="connsiteX8" fmla="*/ 5009 w 9412"/>
                <a:gd name="connsiteY8" fmla="*/ 1753 h 8559"/>
                <a:gd name="connsiteX9" fmla="*/ 5862 w 9412"/>
                <a:gd name="connsiteY9" fmla="*/ 3465 h 8559"/>
                <a:gd name="connsiteX10" fmla="*/ 5862 w 9412"/>
                <a:gd name="connsiteY10" fmla="*/ 5177 h 8559"/>
                <a:gd name="connsiteX11" fmla="*/ 4152 w 9412"/>
                <a:gd name="connsiteY11" fmla="*/ 7745 h 8559"/>
                <a:gd name="connsiteX12" fmla="*/ 2439 w 9412"/>
                <a:gd name="connsiteY12" fmla="*/ 7745 h 8559"/>
                <a:gd name="connsiteX13" fmla="*/ 729 w 9412"/>
                <a:gd name="connsiteY13" fmla="*/ 6889 h 8559"/>
                <a:gd name="connsiteX14" fmla="*/ 729 w 9412"/>
                <a:gd name="connsiteY14" fmla="*/ 6889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12" h="8559">
                  <a:moveTo>
                    <a:pt x="729" y="6889"/>
                  </a:moveTo>
                  <a:lnTo>
                    <a:pt x="-1841" y="6033"/>
                  </a:lnTo>
                  <a:lnTo>
                    <a:pt x="-2698" y="5177"/>
                  </a:lnTo>
                  <a:lnTo>
                    <a:pt x="-3551" y="3465"/>
                  </a:lnTo>
                  <a:lnTo>
                    <a:pt x="-3551" y="1753"/>
                  </a:lnTo>
                  <a:lnTo>
                    <a:pt x="-2698" y="-815"/>
                  </a:lnTo>
                  <a:lnTo>
                    <a:pt x="1582" y="41"/>
                  </a:lnTo>
                  <a:lnTo>
                    <a:pt x="4152" y="897"/>
                  </a:lnTo>
                  <a:lnTo>
                    <a:pt x="5009" y="1753"/>
                  </a:lnTo>
                  <a:lnTo>
                    <a:pt x="5862" y="3465"/>
                  </a:lnTo>
                  <a:lnTo>
                    <a:pt x="5862" y="5177"/>
                  </a:lnTo>
                  <a:lnTo>
                    <a:pt x="4152" y="7745"/>
                  </a:lnTo>
                  <a:lnTo>
                    <a:pt x="2439" y="7745"/>
                  </a:lnTo>
                  <a:lnTo>
                    <a:pt x="729" y="6889"/>
                  </a:lnTo>
                  <a:lnTo>
                    <a:pt x="729" y="688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39C428F6-9DBA-4805-8E96-357AC3618E5A}"/>
                </a:ext>
              </a:extLst>
            </p:cNvPr>
            <p:cNvSpPr/>
            <p:nvPr/>
          </p:nvSpPr>
          <p:spPr>
            <a:xfrm>
              <a:off x="9144015" y="1000935"/>
              <a:ext cx="43652" cy="29959"/>
            </a:xfrm>
            <a:custGeom>
              <a:avLst/>
              <a:gdLst>
                <a:gd name="connsiteX0" fmla="*/ -1841 w 43652"/>
                <a:gd name="connsiteY0" fmla="*/ 29145 h 29959"/>
                <a:gd name="connsiteX1" fmla="*/ -2698 w 43652"/>
                <a:gd name="connsiteY1" fmla="*/ 28289 h 29959"/>
                <a:gd name="connsiteX2" fmla="*/ -2698 w 43652"/>
                <a:gd name="connsiteY2" fmla="*/ 26577 h 29959"/>
                <a:gd name="connsiteX3" fmla="*/ -3551 w 43652"/>
                <a:gd name="connsiteY3" fmla="*/ 18873 h 29959"/>
                <a:gd name="connsiteX4" fmla="*/ -2698 w 43652"/>
                <a:gd name="connsiteY4" fmla="*/ 16305 h 29959"/>
                <a:gd name="connsiteX5" fmla="*/ 1582 w 43652"/>
                <a:gd name="connsiteY5" fmla="*/ 12025 h 29959"/>
                <a:gd name="connsiteX6" fmla="*/ 4152 w 43652"/>
                <a:gd name="connsiteY6" fmla="*/ 9457 h 29959"/>
                <a:gd name="connsiteX7" fmla="*/ 6719 w 43652"/>
                <a:gd name="connsiteY7" fmla="*/ 6889 h 29959"/>
                <a:gd name="connsiteX8" fmla="*/ 7575 w 43652"/>
                <a:gd name="connsiteY8" fmla="*/ 6033 h 29959"/>
                <a:gd name="connsiteX9" fmla="*/ 9289 w 43652"/>
                <a:gd name="connsiteY9" fmla="*/ 6033 h 29959"/>
                <a:gd name="connsiteX10" fmla="*/ 16135 w 43652"/>
                <a:gd name="connsiteY10" fmla="*/ 5177 h 29959"/>
                <a:gd name="connsiteX11" fmla="*/ 20415 w 43652"/>
                <a:gd name="connsiteY11" fmla="*/ 5177 h 29959"/>
                <a:gd name="connsiteX12" fmla="*/ 24695 w 43652"/>
                <a:gd name="connsiteY12" fmla="*/ 6889 h 29959"/>
                <a:gd name="connsiteX13" fmla="*/ 27262 w 43652"/>
                <a:gd name="connsiteY13" fmla="*/ 6889 h 29959"/>
                <a:gd name="connsiteX14" fmla="*/ 29832 w 43652"/>
                <a:gd name="connsiteY14" fmla="*/ 6889 h 29959"/>
                <a:gd name="connsiteX15" fmla="*/ 34969 w 43652"/>
                <a:gd name="connsiteY15" fmla="*/ 6033 h 29959"/>
                <a:gd name="connsiteX16" fmla="*/ 39249 w 43652"/>
                <a:gd name="connsiteY16" fmla="*/ -815 h 29959"/>
                <a:gd name="connsiteX17" fmla="*/ 40102 w 43652"/>
                <a:gd name="connsiteY17" fmla="*/ -815 h 29959"/>
                <a:gd name="connsiteX18" fmla="*/ 40102 w 43652"/>
                <a:gd name="connsiteY18" fmla="*/ 2609 h 29959"/>
                <a:gd name="connsiteX19" fmla="*/ 40102 w 43652"/>
                <a:gd name="connsiteY19" fmla="*/ 5177 h 29959"/>
                <a:gd name="connsiteX20" fmla="*/ 33255 w 43652"/>
                <a:gd name="connsiteY20" fmla="*/ 16305 h 29959"/>
                <a:gd name="connsiteX21" fmla="*/ 32398 w 43652"/>
                <a:gd name="connsiteY21" fmla="*/ 18017 h 29959"/>
                <a:gd name="connsiteX22" fmla="*/ 29832 w 43652"/>
                <a:gd name="connsiteY22" fmla="*/ 20585 h 29959"/>
                <a:gd name="connsiteX23" fmla="*/ 25552 w 43652"/>
                <a:gd name="connsiteY23" fmla="*/ 23153 h 29959"/>
                <a:gd name="connsiteX24" fmla="*/ 22982 w 43652"/>
                <a:gd name="connsiteY24" fmla="*/ 24865 h 29959"/>
                <a:gd name="connsiteX25" fmla="*/ 20415 w 43652"/>
                <a:gd name="connsiteY25" fmla="*/ 25721 h 29959"/>
                <a:gd name="connsiteX26" fmla="*/ 18702 w 43652"/>
                <a:gd name="connsiteY26" fmla="*/ 25721 h 29959"/>
                <a:gd name="connsiteX27" fmla="*/ 13569 w 43652"/>
                <a:gd name="connsiteY27" fmla="*/ 26577 h 29959"/>
                <a:gd name="connsiteX28" fmla="*/ 12712 w 43652"/>
                <a:gd name="connsiteY28" fmla="*/ 26577 h 29959"/>
                <a:gd name="connsiteX29" fmla="*/ 1582 w 43652"/>
                <a:gd name="connsiteY29" fmla="*/ 27433 h 29959"/>
                <a:gd name="connsiteX30" fmla="*/ -1841 w 43652"/>
                <a:gd name="connsiteY30" fmla="*/ 29145 h 29959"/>
                <a:gd name="connsiteX31" fmla="*/ -1841 w 43652"/>
                <a:gd name="connsiteY31" fmla="*/ 29145 h 29959"/>
                <a:gd name="connsiteX32" fmla="*/ -1841 w 43652"/>
                <a:gd name="connsiteY32" fmla="*/ 29145 h 29959"/>
                <a:gd name="connsiteX33" fmla="*/ -1841 w 43652"/>
                <a:gd name="connsiteY33" fmla="*/ 29145 h 2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652" h="29959">
                  <a:moveTo>
                    <a:pt x="-1841" y="29145"/>
                  </a:moveTo>
                  <a:lnTo>
                    <a:pt x="-2698" y="28289"/>
                  </a:lnTo>
                  <a:lnTo>
                    <a:pt x="-2698" y="26577"/>
                  </a:lnTo>
                  <a:lnTo>
                    <a:pt x="-3551" y="18873"/>
                  </a:lnTo>
                  <a:lnTo>
                    <a:pt x="-2698" y="16305"/>
                  </a:lnTo>
                  <a:lnTo>
                    <a:pt x="1582" y="12025"/>
                  </a:lnTo>
                  <a:lnTo>
                    <a:pt x="4152" y="9457"/>
                  </a:lnTo>
                  <a:lnTo>
                    <a:pt x="6719" y="6889"/>
                  </a:lnTo>
                  <a:lnTo>
                    <a:pt x="7575" y="6033"/>
                  </a:lnTo>
                  <a:lnTo>
                    <a:pt x="9289" y="6033"/>
                  </a:lnTo>
                  <a:lnTo>
                    <a:pt x="16135" y="5177"/>
                  </a:lnTo>
                  <a:lnTo>
                    <a:pt x="20415" y="5177"/>
                  </a:lnTo>
                  <a:lnTo>
                    <a:pt x="24695" y="6889"/>
                  </a:lnTo>
                  <a:lnTo>
                    <a:pt x="27262" y="6889"/>
                  </a:lnTo>
                  <a:lnTo>
                    <a:pt x="29832" y="6889"/>
                  </a:lnTo>
                  <a:lnTo>
                    <a:pt x="34969" y="6033"/>
                  </a:lnTo>
                  <a:lnTo>
                    <a:pt x="39249" y="-815"/>
                  </a:lnTo>
                  <a:lnTo>
                    <a:pt x="40102" y="-815"/>
                  </a:lnTo>
                  <a:lnTo>
                    <a:pt x="40102" y="2609"/>
                  </a:lnTo>
                  <a:lnTo>
                    <a:pt x="40102" y="5177"/>
                  </a:lnTo>
                  <a:lnTo>
                    <a:pt x="33255" y="16305"/>
                  </a:lnTo>
                  <a:lnTo>
                    <a:pt x="32398" y="18017"/>
                  </a:lnTo>
                  <a:lnTo>
                    <a:pt x="29832" y="20585"/>
                  </a:lnTo>
                  <a:lnTo>
                    <a:pt x="25552" y="23153"/>
                  </a:lnTo>
                  <a:lnTo>
                    <a:pt x="22982" y="24865"/>
                  </a:lnTo>
                  <a:lnTo>
                    <a:pt x="20415" y="25721"/>
                  </a:lnTo>
                  <a:lnTo>
                    <a:pt x="18702" y="25721"/>
                  </a:lnTo>
                  <a:lnTo>
                    <a:pt x="13569" y="26577"/>
                  </a:lnTo>
                  <a:lnTo>
                    <a:pt x="12712" y="26577"/>
                  </a:lnTo>
                  <a:lnTo>
                    <a:pt x="1582" y="27433"/>
                  </a:lnTo>
                  <a:lnTo>
                    <a:pt x="-1841" y="29145"/>
                  </a:lnTo>
                  <a:lnTo>
                    <a:pt x="-1841" y="29145"/>
                  </a:lnTo>
                  <a:lnTo>
                    <a:pt x="-1841" y="29145"/>
                  </a:lnTo>
                  <a:lnTo>
                    <a:pt x="-1841" y="2914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" name="Gráfico 3">
            <a:extLst>
              <a:ext uri="{FF2B5EF4-FFF2-40B4-BE49-F238E27FC236}">
                <a16:creationId xmlns:a16="http://schemas.microsoft.com/office/drawing/2014/main" id="{57FD799F-5B89-4A65-AF6F-A651549E6213}"/>
              </a:ext>
            </a:extLst>
          </p:cNvPr>
          <p:cNvGrpSpPr/>
          <p:nvPr/>
        </p:nvGrpSpPr>
        <p:grpSpPr>
          <a:xfrm>
            <a:off x="10363041" y="4453728"/>
            <a:ext cx="637716" cy="427141"/>
            <a:chOff x="10025690" y="4533627"/>
            <a:chExt cx="637716" cy="427141"/>
          </a:xfrm>
          <a:solidFill>
            <a:srgbClr val="DDDDDD"/>
          </a:solidFill>
        </p:grpSpPr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7BA976D-C589-439E-A668-B0A2700D3B5E}"/>
                </a:ext>
              </a:extLst>
            </p:cNvPr>
            <p:cNvSpPr/>
            <p:nvPr/>
          </p:nvSpPr>
          <p:spPr>
            <a:xfrm>
              <a:off x="10025690" y="4533627"/>
              <a:ext cx="637716" cy="427141"/>
            </a:xfrm>
            <a:custGeom>
              <a:avLst/>
              <a:gdLst>
                <a:gd name="connsiteX0" fmla="*/ 17849 w 637716"/>
                <a:gd name="connsiteY0" fmla="*/ 426327 h 427141"/>
                <a:gd name="connsiteX1" fmla="*/ 15279 w 637716"/>
                <a:gd name="connsiteY1" fmla="*/ 425470 h 427141"/>
                <a:gd name="connsiteX2" fmla="*/ 14422 w 637716"/>
                <a:gd name="connsiteY2" fmla="*/ 424614 h 427141"/>
                <a:gd name="connsiteX3" fmla="*/ 12712 w 637716"/>
                <a:gd name="connsiteY3" fmla="*/ 422903 h 427141"/>
                <a:gd name="connsiteX4" fmla="*/ -1841 w 637716"/>
                <a:gd name="connsiteY4" fmla="*/ 408350 h 427141"/>
                <a:gd name="connsiteX5" fmla="*/ -2698 w 637716"/>
                <a:gd name="connsiteY5" fmla="*/ 407494 h 427141"/>
                <a:gd name="connsiteX6" fmla="*/ -2698 w 637716"/>
                <a:gd name="connsiteY6" fmla="*/ 406639 h 427141"/>
                <a:gd name="connsiteX7" fmla="*/ -3551 w 637716"/>
                <a:gd name="connsiteY7" fmla="*/ 404927 h 427141"/>
                <a:gd name="connsiteX8" fmla="*/ -3551 w 637716"/>
                <a:gd name="connsiteY8" fmla="*/ 404070 h 427141"/>
                <a:gd name="connsiteX9" fmla="*/ -2698 w 637716"/>
                <a:gd name="connsiteY9" fmla="*/ 402359 h 427141"/>
                <a:gd name="connsiteX10" fmla="*/ 8432 w 637716"/>
                <a:gd name="connsiteY10" fmla="*/ 369830 h 427141"/>
                <a:gd name="connsiteX11" fmla="*/ 18702 w 637716"/>
                <a:gd name="connsiteY11" fmla="*/ 359559 h 427141"/>
                <a:gd name="connsiteX12" fmla="*/ 20415 w 637716"/>
                <a:gd name="connsiteY12" fmla="*/ 358703 h 427141"/>
                <a:gd name="connsiteX13" fmla="*/ 21272 w 637716"/>
                <a:gd name="connsiteY13" fmla="*/ 357847 h 427141"/>
                <a:gd name="connsiteX14" fmla="*/ 43529 w 637716"/>
                <a:gd name="connsiteY14" fmla="*/ 349287 h 427141"/>
                <a:gd name="connsiteX15" fmla="*/ 44382 w 637716"/>
                <a:gd name="connsiteY15" fmla="*/ 349287 h 427141"/>
                <a:gd name="connsiteX16" fmla="*/ 46952 w 637716"/>
                <a:gd name="connsiteY16" fmla="*/ 349287 h 427141"/>
                <a:gd name="connsiteX17" fmla="*/ 47809 w 637716"/>
                <a:gd name="connsiteY17" fmla="*/ 349287 h 427141"/>
                <a:gd name="connsiteX18" fmla="*/ 49518 w 637716"/>
                <a:gd name="connsiteY18" fmla="*/ 350143 h 427141"/>
                <a:gd name="connsiteX19" fmla="*/ 50375 w 637716"/>
                <a:gd name="connsiteY19" fmla="*/ 350143 h 427141"/>
                <a:gd name="connsiteX20" fmla="*/ 52941 w 637716"/>
                <a:gd name="connsiteY20" fmla="*/ 350999 h 427141"/>
                <a:gd name="connsiteX21" fmla="*/ 80335 w 637716"/>
                <a:gd name="connsiteY21" fmla="*/ 346719 h 427141"/>
                <a:gd name="connsiteX22" fmla="*/ 95741 w 637716"/>
                <a:gd name="connsiteY22" fmla="*/ 340727 h 427141"/>
                <a:gd name="connsiteX23" fmla="*/ 96598 w 637716"/>
                <a:gd name="connsiteY23" fmla="*/ 339015 h 427141"/>
                <a:gd name="connsiteX24" fmla="*/ 112861 w 637716"/>
                <a:gd name="connsiteY24" fmla="*/ 319328 h 427141"/>
                <a:gd name="connsiteX25" fmla="*/ 112861 w 637716"/>
                <a:gd name="connsiteY25" fmla="*/ 317615 h 427141"/>
                <a:gd name="connsiteX26" fmla="*/ 112861 w 637716"/>
                <a:gd name="connsiteY26" fmla="*/ 315903 h 427141"/>
                <a:gd name="connsiteX27" fmla="*/ 112008 w 637716"/>
                <a:gd name="connsiteY27" fmla="*/ 314191 h 427141"/>
                <a:gd name="connsiteX28" fmla="*/ 110295 w 637716"/>
                <a:gd name="connsiteY28" fmla="*/ 309911 h 427141"/>
                <a:gd name="connsiteX29" fmla="*/ 108581 w 637716"/>
                <a:gd name="connsiteY29" fmla="*/ 307343 h 427141"/>
                <a:gd name="connsiteX30" fmla="*/ 104301 w 637716"/>
                <a:gd name="connsiteY30" fmla="*/ 302208 h 427141"/>
                <a:gd name="connsiteX31" fmla="*/ 92318 w 637716"/>
                <a:gd name="connsiteY31" fmla="*/ 301351 h 427141"/>
                <a:gd name="connsiteX32" fmla="*/ 87181 w 637716"/>
                <a:gd name="connsiteY32" fmla="*/ 301351 h 427141"/>
                <a:gd name="connsiteX33" fmla="*/ 76912 w 637716"/>
                <a:gd name="connsiteY33" fmla="*/ 302208 h 427141"/>
                <a:gd name="connsiteX34" fmla="*/ 74341 w 637716"/>
                <a:gd name="connsiteY34" fmla="*/ 303063 h 427141"/>
                <a:gd name="connsiteX35" fmla="*/ 69209 w 637716"/>
                <a:gd name="connsiteY35" fmla="*/ 304775 h 427141"/>
                <a:gd name="connsiteX36" fmla="*/ 68352 w 637716"/>
                <a:gd name="connsiteY36" fmla="*/ 304775 h 427141"/>
                <a:gd name="connsiteX37" fmla="*/ 56369 w 637716"/>
                <a:gd name="connsiteY37" fmla="*/ 306488 h 427141"/>
                <a:gd name="connsiteX38" fmla="*/ 53798 w 637716"/>
                <a:gd name="connsiteY38" fmla="*/ 306488 h 427141"/>
                <a:gd name="connsiteX39" fmla="*/ 42672 w 637716"/>
                <a:gd name="connsiteY39" fmla="*/ 305631 h 427141"/>
                <a:gd name="connsiteX40" fmla="*/ 37535 w 637716"/>
                <a:gd name="connsiteY40" fmla="*/ 303919 h 427141"/>
                <a:gd name="connsiteX41" fmla="*/ 36678 w 637716"/>
                <a:gd name="connsiteY41" fmla="*/ 303919 h 427141"/>
                <a:gd name="connsiteX42" fmla="*/ 35822 w 637716"/>
                <a:gd name="connsiteY42" fmla="*/ 303063 h 427141"/>
                <a:gd name="connsiteX43" fmla="*/ 23838 w 637716"/>
                <a:gd name="connsiteY43" fmla="*/ 287655 h 427141"/>
                <a:gd name="connsiteX44" fmla="*/ 22982 w 637716"/>
                <a:gd name="connsiteY44" fmla="*/ 284231 h 427141"/>
                <a:gd name="connsiteX45" fmla="*/ 22982 w 637716"/>
                <a:gd name="connsiteY45" fmla="*/ 282519 h 427141"/>
                <a:gd name="connsiteX46" fmla="*/ 22129 w 637716"/>
                <a:gd name="connsiteY46" fmla="*/ 279951 h 427141"/>
                <a:gd name="connsiteX47" fmla="*/ 21272 w 637716"/>
                <a:gd name="connsiteY47" fmla="*/ 278239 h 427141"/>
                <a:gd name="connsiteX48" fmla="*/ 18702 w 637716"/>
                <a:gd name="connsiteY48" fmla="*/ 275671 h 427141"/>
                <a:gd name="connsiteX49" fmla="*/ 15279 w 637716"/>
                <a:gd name="connsiteY49" fmla="*/ 273104 h 427141"/>
                <a:gd name="connsiteX50" fmla="*/ 12712 w 637716"/>
                <a:gd name="connsiteY50" fmla="*/ 272248 h 427141"/>
                <a:gd name="connsiteX51" fmla="*/ 9289 w 637716"/>
                <a:gd name="connsiteY51" fmla="*/ 270535 h 427141"/>
                <a:gd name="connsiteX52" fmla="*/ 5862 w 637716"/>
                <a:gd name="connsiteY52" fmla="*/ 269679 h 427141"/>
                <a:gd name="connsiteX53" fmla="*/ 6719 w 637716"/>
                <a:gd name="connsiteY53" fmla="*/ 268824 h 427141"/>
                <a:gd name="connsiteX54" fmla="*/ 9289 w 637716"/>
                <a:gd name="connsiteY54" fmla="*/ 267111 h 427141"/>
                <a:gd name="connsiteX55" fmla="*/ 13569 w 637716"/>
                <a:gd name="connsiteY55" fmla="*/ 264544 h 427141"/>
                <a:gd name="connsiteX56" fmla="*/ 17849 w 637716"/>
                <a:gd name="connsiteY56" fmla="*/ 262831 h 427141"/>
                <a:gd name="connsiteX57" fmla="*/ 22129 w 637716"/>
                <a:gd name="connsiteY57" fmla="*/ 261119 h 427141"/>
                <a:gd name="connsiteX58" fmla="*/ 38392 w 637716"/>
                <a:gd name="connsiteY58" fmla="*/ 256840 h 427141"/>
                <a:gd name="connsiteX59" fmla="*/ 66638 w 637716"/>
                <a:gd name="connsiteY59" fmla="*/ 244855 h 427141"/>
                <a:gd name="connsiteX60" fmla="*/ 68352 w 637716"/>
                <a:gd name="connsiteY60" fmla="*/ 244000 h 427141"/>
                <a:gd name="connsiteX61" fmla="*/ 69209 w 637716"/>
                <a:gd name="connsiteY61" fmla="*/ 243144 h 427141"/>
                <a:gd name="connsiteX62" fmla="*/ 70918 w 637716"/>
                <a:gd name="connsiteY62" fmla="*/ 242288 h 427141"/>
                <a:gd name="connsiteX63" fmla="*/ 94032 w 637716"/>
                <a:gd name="connsiteY63" fmla="*/ 240575 h 427141"/>
                <a:gd name="connsiteX64" fmla="*/ 94889 w 637716"/>
                <a:gd name="connsiteY64" fmla="*/ 240575 h 427141"/>
                <a:gd name="connsiteX65" fmla="*/ 96598 w 637716"/>
                <a:gd name="connsiteY65" fmla="*/ 241431 h 427141"/>
                <a:gd name="connsiteX66" fmla="*/ 97455 w 637716"/>
                <a:gd name="connsiteY66" fmla="*/ 242288 h 427141"/>
                <a:gd name="connsiteX67" fmla="*/ 98312 w 637716"/>
                <a:gd name="connsiteY67" fmla="*/ 243144 h 427141"/>
                <a:gd name="connsiteX68" fmla="*/ 100021 w 637716"/>
                <a:gd name="connsiteY68" fmla="*/ 244000 h 427141"/>
                <a:gd name="connsiteX69" fmla="*/ 102592 w 637716"/>
                <a:gd name="connsiteY69" fmla="*/ 244000 h 427141"/>
                <a:gd name="connsiteX70" fmla="*/ 118855 w 637716"/>
                <a:gd name="connsiteY70" fmla="*/ 236295 h 427141"/>
                <a:gd name="connsiteX71" fmla="*/ 119712 w 637716"/>
                <a:gd name="connsiteY71" fmla="*/ 235440 h 427141"/>
                <a:gd name="connsiteX72" fmla="*/ 122278 w 637716"/>
                <a:gd name="connsiteY72" fmla="*/ 233728 h 427141"/>
                <a:gd name="connsiteX73" fmla="*/ 123135 w 637716"/>
                <a:gd name="connsiteY73" fmla="*/ 232871 h 427141"/>
                <a:gd name="connsiteX74" fmla="*/ 130838 w 637716"/>
                <a:gd name="connsiteY74" fmla="*/ 227735 h 427141"/>
                <a:gd name="connsiteX75" fmla="*/ 164221 w 637716"/>
                <a:gd name="connsiteY75" fmla="*/ 214040 h 427141"/>
                <a:gd name="connsiteX76" fmla="*/ 173638 w 637716"/>
                <a:gd name="connsiteY76" fmla="*/ 210616 h 427141"/>
                <a:gd name="connsiteX77" fmla="*/ 177918 w 637716"/>
                <a:gd name="connsiteY77" fmla="*/ 209760 h 427141"/>
                <a:gd name="connsiteX78" fmla="*/ 178774 w 637716"/>
                <a:gd name="connsiteY78" fmla="*/ 209760 h 427141"/>
                <a:gd name="connsiteX79" fmla="*/ 179631 w 637716"/>
                <a:gd name="connsiteY79" fmla="*/ 209760 h 427141"/>
                <a:gd name="connsiteX80" fmla="*/ 180488 w 637716"/>
                <a:gd name="connsiteY80" fmla="*/ 210616 h 427141"/>
                <a:gd name="connsiteX81" fmla="*/ 181341 w 637716"/>
                <a:gd name="connsiteY81" fmla="*/ 213184 h 427141"/>
                <a:gd name="connsiteX82" fmla="*/ 182198 w 637716"/>
                <a:gd name="connsiteY82" fmla="*/ 214040 h 427141"/>
                <a:gd name="connsiteX83" fmla="*/ 183054 w 637716"/>
                <a:gd name="connsiteY83" fmla="*/ 214040 h 427141"/>
                <a:gd name="connsiteX84" fmla="*/ 215581 w 637716"/>
                <a:gd name="connsiteY84" fmla="*/ 213184 h 427141"/>
                <a:gd name="connsiteX85" fmla="*/ 228420 w 637716"/>
                <a:gd name="connsiteY85" fmla="*/ 211471 h 427141"/>
                <a:gd name="connsiteX86" fmla="*/ 229277 w 637716"/>
                <a:gd name="connsiteY86" fmla="*/ 211471 h 427141"/>
                <a:gd name="connsiteX87" fmla="*/ 236128 w 637716"/>
                <a:gd name="connsiteY87" fmla="*/ 207191 h 427141"/>
                <a:gd name="connsiteX88" fmla="*/ 244688 w 637716"/>
                <a:gd name="connsiteY88" fmla="*/ 202056 h 427141"/>
                <a:gd name="connsiteX89" fmla="*/ 247254 w 637716"/>
                <a:gd name="connsiteY89" fmla="*/ 201200 h 427141"/>
                <a:gd name="connsiteX90" fmla="*/ 251534 w 637716"/>
                <a:gd name="connsiteY90" fmla="*/ 201200 h 427141"/>
                <a:gd name="connsiteX91" fmla="*/ 263517 w 637716"/>
                <a:gd name="connsiteY91" fmla="*/ 202056 h 427141"/>
                <a:gd name="connsiteX92" fmla="*/ 277214 w 637716"/>
                <a:gd name="connsiteY92" fmla="*/ 203768 h 427141"/>
                <a:gd name="connsiteX93" fmla="*/ 281494 w 637716"/>
                <a:gd name="connsiteY93" fmla="*/ 204624 h 427141"/>
                <a:gd name="connsiteX94" fmla="*/ 282351 w 637716"/>
                <a:gd name="connsiteY94" fmla="*/ 204624 h 427141"/>
                <a:gd name="connsiteX95" fmla="*/ 283208 w 637716"/>
                <a:gd name="connsiteY95" fmla="*/ 205480 h 427141"/>
                <a:gd name="connsiteX96" fmla="*/ 283208 w 637716"/>
                <a:gd name="connsiteY96" fmla="*/ 207191 h 427141"/>
                <a:gd name="connsiteX97" fmla="*/ 283208 w 637716"/>
                <a:gd name="connsiteY97" fmla="*/ 209760 h 427141"/>
                <a:gd name="connsiteX98" fmla="*/ 282351 w 637716"/>
                <a:gd name="connsiteY98" fmla="*/ 211471 h 427141"/>
                <a:gd name="connsiteX99" fmla="*/ 296900 w 637716"/>
                <a:gd name="connsiteY99" fmla="*/ 208904 h 427141"/>
                <a:gd name="connsiteX100" fmla="*/ 319157 w 637716"/>
                <a:gd name="connsiteY100" fmla="*/ 199488 h 427141"/>
                <a:gd name="connsiteX101" fmla="*/ 348260 w 637716"/>
                <a:gd name="connsiteY101" fmla="*/ 186648 h 427141"/>
                <a:gd name="connsiteX102" fmla="*/ 365380 w 637716"/>
                <a:gd name="connsiteY102" fmla="*/ 178944 h 427141"/>
                <a:gd name="connsiteX103" fmla="*/ 396196 w 637716"/>
                <a:gd name="connsiteY103" fmla="*/ 165248 h 427141"/>
                <a:gd name="connsiteX104" fmla="*/ 397053 w 637716"/>
                <a:gd name="connsiteY104" fmla="*/ 165248 h 427141"/>
                <a:gd name="connsiteX105" fmla="*/ 404756 w 637716"/>
                <a:gd name="connsiteY105" fmla="*/ 162680 h 427141"/>
                <a:gd name="connsiteX106" fmla="*/ 413316 w 637716"/>
                <a:gd name="connsiteY106" fmla="*/ 160112 h 427141"/>
                <a:gd name="connsiteX107" fmla="*/ 415887 w 637716"/>
                <a:gd name="connsiteY107" fmla="*/ 159256 h 427141"/>
                <a:gd name="connsiteX108" fmla="*/ 421019 w 637716"/>
                <a:gd name="connsiteY108" fmla="*/ 156688 h 427141"/>
                <a:gd name="connsiteX109" fmla="*/ 421876 w 637716"/>
                <a:gd name="connsiteY109" fmla="*/ 155832 h 427141"/>
                <a:gd name="connsiteX110" fmla="*/ 421876 w 637716"/>
                <a:gd name="connsiteY110" fmla="*/ 154976 h 427141"/>
                <a:gd name="connsiteX111" fmla="*/ 423590 w 637716"/>
                <a:gd name="connsiteY111" fmla="*/ 152409 h 427141"/>
                <a:gd name="connsiteX112" fmla="*/ 423590 w 637716"/>
                <a:gd name="connsiteY112" fmla="*/ 151552 h 427141"/>
                <a:gd name="connsiteX113" fmla="*/ 423590 w 637716"/>
                <a:gd name="connsiteY113" fmla="*/ 149840 h 427141"/>
                <a:gd name="connsiteX114" fmla="*/ 423590 w 637716"/>
                <a:gd name="connsiteY114" fmla="*/ 148984 h 427141"/>
                <a:gd name="connsiteX115" fmla="*/ 423590 w 637716"/>
                <a:gd name="connsiteY115" fmla="*/ 148129 h 427141"/>
                <a:gd name="connsiteX116" fmla="*/ 421876 w 637716"/>
                <a:gd name="connsiteY116" fmla="*/ 144704 h 427141"/>
                <a:gd name="connsiteX117" fmla="*/ 421019 w 637716"/>
                <a:gd name="connsiteY117" fmla="*/ 143849 h 427141"/>
                <a:gd name="connsiteX118" fmla="*/ 419310 w 637716"/>
                <a:gd name="connsiteY118" fmla="*/ 142992 h 427141"/>
                <a:gd name="connsiteX119" fmla="*/ 417596 w 637716"/>
                <a:gd name="connsiteY119" fmla="*/ 142136 h 427141"/>
                <a:gd name="connsiteX120" fmla="*/ 416739 w 637716"/>
                <a:gd name="connsiteY120" fmla="*/ 142136 h 427141"/>
                <a:gd name="connsiteX121" fmla="*/ 415887 w 637716"/>
                <a:gd name="connsiteY121" fmla="*/ 142136 h 427141"/>
                <a:gd name="connsiteX122" fmla="*/ 411607 w 637716"/>
                <a:gd name="connsiteY122" fmla="*/ 143849 h 427141"/>
                <a:gd name="connsiteX123" fmla="*/ 405613 w 637716"/>
                <a:gd name="connsiteY123" fmla="*/ 142136 h 427141"/>
                <a:gd name="connsiteX124" fmla="*/ 405613 w 637716"/>
                <a:gd name="connsiteY124" fmla="*/ 141280 h 427141"/>
                <a:gd name="connsiteX125" fmla="*/ 406470 w 637716"/>
                <a:gd name="connsiteY125" fmla="*/ 134432 h 427141"/>
                <a:gd name="connsiteX126" fmla="*/ 408179 w 637716"/>
                <a:gd name="connsiteY126" fmla="*/ 130152 h 427141"/>
                <a:gd name="connsiteX127" fmla="*/ 426156 w 637716"/>
                <a:gd name="connsiteY127" fmla="*/ 97625 h 427141"/>
                <a:gd name="connsiteX128" fmla="*/ 436430 w 637716"/>
                <a:gd name="connsiteY128" fmla="*/ 73656 h 427141"/>
                <a:gd name="connsiteX129" fmla="*/ 450127 w 637716"/>
                <a:gd name="connsiteY129" fmla="*/ 40272 h 427141"/>
                <a:gd name="connsiteX130" fmla="*/ 450127 w 637716"/>
                <a:gd name="connsiteY130" fmla="*/ 38561 h 427141"/>
                <a:gd name="connsiteX131" fmla="*/ 450127 w 637716"/>
                <a:gd name="connsiteY131" fmla="*/ 37705 h 427141"/>
                <a:gd name="connsiteX132" fmla="*/ 449270 w 637716"/>
                <a:gd name="connsiteY132" fmla="*/ 36849 h 427141"/>
                <a:gd name="connsiteX133" fmla="*/ 448413 w 637716"/>
                <a:gd name="connsiteY133" fmla="*/ 36849 h 427141"/>
                <a:gd name="connsiteX134" fmla="*/ 445847 w 637716"/>
                <a:gd name="connsiteY134" fmla="*/ 36849 h 427141"/>
                <a:gd name="connsiteX135" fmla="*/ 444990 w 637716"/>
                <a:gd name="connsiteY135" fmla="*/ 36849 h 427141"/>
                <a:gd name="connsiteX136" fmla="*/ 443276 w 637716"/>
                <a:gd name="connsiteY136" fmla="*/ 35992 h 427141"/>
                <a:gd name="connsiteX137" fmla="*/ 442419 w 637716"/>
                <a:gd name="connsiteY137" fmla="*/ 35137 h 427141"/>
                <a:gd name="connsiteX138" fmla="*/ 441567 w 637716"/>
                <a:gd name="connsiteY138" fmla="*/ 33425 h 427141"/>
                <a:gd name="connsiteX139" fmla="*/ 440710 w 637716"/>
                <a:gd name="connsiteY139" fmla="*/ 31712 h 427141"/>
                <a:gd name="connsiteX140" fmla="*/ 440710 w 637716"/>
                <a:gd name="connsiteY140" fmla="*/ 30857 h 427141"/>
                <a:gd name="connsiteX141" fmla="*/ 440710 w 637716"/>
                <a:gd name="connsiteY141" fmla="*/ 30001 h 427141"/>
                <a:gd name="connsiteX142" fmla="*/ 441567 w 637716"/>
                <a:gd name="connsiteY142" fmla="*/ 29145 h 427141"/>
                <a:gd name="connsiteX143" fmla="*/ 446699 w 637716"/>
                <a:gd name="connsiteY143" fmla="*/ 25721 h 427141"/>
                <a:gd name="connsiteX144" fmla="*/ 452693 w 637716"/>
                <a:gd name="connsiteY144" fmla="*/ 24009 h 427141"/>
                <a:gd name="connsiteX145" fmla="*/ 459539 w 637716"/>
                <a:gd name="connsiteY145" fmla="*/ 22297 h 427141"/>
                <a:gd name="connsiteX146" fmla="*/ 460396 w 637716"/>
                <a:gd name="connsiteY146" fmla="*/ 22297 h 427141"/>
                <a:gd name="connsiteX147" fmla="*/ 486076 w 637716"/>
                <a:gd name="connsiteY147" fmla="*/ -815 h 427141"/>
                <a:gd name="connsiteX148" fmla="*/ 502339 w 637716"/>
                <a:gd name="connsiteY148" fmla="*/ 3465 h 427141"/>
                <a:gd name="connsiteX149" fmla="*/ 504053 w 637716"/>
                <a:gd name="connsiteY149" fmla="*/ 4321 h 427141"/>
                <a:gd name="connsiteX150" fmla="*/ 506619 w 637716"/>
                <a:gd name="connsiteY150" fmla="*/ 6032 h 427141"/>
                <a:gd name="connsiteX151" fmla="*/ 507476 w 637716"/>
                <a:gd name="connsiteY151" fmla="*/ 6889 h 427141"/>
                <a:gd name="connsiteX152" fmla="*/ 507476 w 637716"/>
                <a:gd name="connsiteY152" fmla="*/ 7745 h 427141"/>
                <a:gd name="connsiteX153" fmla="*/ 511756 w 637716"/>
                <a:gd name="connsiteY153" fmla="*/ 31712 h 427141"/>
                <a:gd name="connsiteX154" fmla="*/ 511756 w 637716"/>
                <a:gd name="connsiteY154" fmla="*/ 32569 h 427141"/>
                <a:gd name="connsiteX155" fmla="*/ 514326 w 637716"/>
                <a:gd name="connsiteY155" fmla="*/ 52256 h 427141"/>
                <a:gd name="connsiteX156" fmla="*/ 540006 w 637716"/>
                <a:gd name="connsiteY156" fmla="*/ 63385 h 427141"/>
                <a:gd name="connsiteX157" fmla="*/ 584515 w 637716"/>
                <a:gd name="connsiteY157" fmla="*/ 73656 h 427141"/>
                <a:gd name="connsiteX158" fmla="*/ 587086 w 637716"/>
                <a:gd name="connsiteY158" fmla="*/ 73656 h 427141"/>
                <a:gd name="connsiteX159" fmla="*/ 601635 w 637716"/>
                <a:gd name="connsiteY159" fmla="*/ 72801 h 427141"/>
                <a:gd name="connsiteX160" fmla="*/ 602492 w 637716"/>
                <a:gd name="connsiteY160" fmla="*/ 72801 h 427141"/>
                <a:gd name="connsiteX161" fmla="*/ 604206 w 637716"/>
                <a:gd name="connsiteY161" fmla="*/ 71945 h 427141"/>
                <a:gd name="connsiteX162" fmla="*/ 606772 w 637716"/>
                <a:gd name="connsiteY162" fmla="*/ 70232 h 427141"/>
                <a:gd name="connsiteX163" fmla="*/ 612766 w 637716"/>
                <a:gd name="connsiteY163" fmla="*/ 68521 h 427141"/>
                <a:gd name="connsiteX164" fmla="*/ 617046 w 637716"/>
                <a:gd name="connsiteY164" fmla="*/ 68521 h 427141"/>
                <a:gd name="connsiteX165" fmla="*/ 617898 w 637716"/>
                <a:gd name="connsiteY165" fmla="*/ 68521 h 427141"/>
                <a:gd name="connsiteX166" fmla="*/ 634166 w 637716"/>
                <a:gd name="connsiteY166" fmla="*/ 78792 h 427141"/>
                <a:gd name="connsiteX167" fmla="*/ 634166 w 637716"/>
                <a:gd name="connsiteY167" fmla="*/ 78792 h 427141"/>
                <a:gd name="connsiteX168" fmla="*/ 634166 w 637716"/>
                <a:gd name="connsiteY168" fmla="*/ 80505 h 427141"/>
                <a:gd name="connsiteX169" fmla="*/ 632452 w 637716"/>
                <a:gd name="connsiteY169" fmla="*/ 89920 h 427141"/>
                <a:gd name="connsiteX170" fmla="*/ 632452 w 637716"/>
                <a:gd name="connsiteY170" fmla="*/ 91632 h 427141"/>
                <a:gd name="connsiteX171" fmla="*/ 632452 w 637716"/>
                <a:gd name="connsiteY171" fmla="*/ 92489 h 427141"/>
                <a:gd name="connsiteX172" fmla="*/ 625606 w 637716"/>
                <a:gd name="connsiteY172" fmla="*/ 103616 h 427141"/>
                <a:gd name="connsiteX173" fmla="*/ 623035 w 637716"/>
                <a:gd name="connsiteY173" fmla="*/ 107040 h 427141"/>
                <a:gd name="connsiteX174" fmla="*/ 620469 w 637716"/>
                <a:gd name="connsiteY174" fmla="*/ 127584 h 427141"/>
                <a:gd name="connsiteX175" fmla="*/ 624749 w 637716"/>
                <a:gd name="connsiteY175" fmla="*/ 143849 h 427141"/>
                <a:gd name="connsiteX176" fmla="*/ 633309 w 637716"/>
                <a:gd name="connsiteY176" fmla="*/ 189216 h 427141"/>
                <a:gd name="connsiteX177" fmla="*/ 633309 w 637716"/>
                <a:gd name="connsiteY177" fmla="*/ 191784 h 427141"/>
                <a:gd name="connsiteX178" fmla="*/ 633309 w 637716"/>
                <a:gd name="connsiteY178" fmla="*/ 194351 h 427141"/>
                <a:gd name="connsiteX179" fmla="*/ 633309 w 637716"/>
                <a:gd name="connsiteY179" fmla="*/ 196064 h 427141"/>
                <a:gd name="connsiteX180" fmla="*/ 630738 w 637716"/>
                <a:gd name="connsiteY180" fmla="*/ 199488 h 427141"/>
                <a:gd name="connsiteX181" fmla="*/ 628172 w 637716"/>
                <a:gd name="connsiteY181" fmla="*/ 202056 h 427141"/>
                <a:gd name="connsiteX182" fmla="*/ 625606 w 637716"/>
                <a:gd name="connsiteY182" fmla="*/ 203768 h 427141"/>
                <a:gd name="connsiteX183" fmla="*/ 597355 w 637716"/>
                <a:gd name="connsiteY183" fmla="*/ 218320 h 427141"/>
                <a:gd name="connsiteX184" fmla="*/ 594789 w 637716"/>
                <a:gd name="connsiteY184" fmla="*/ 219176 h 427141"/>
                <a:gd name="connsiteX185" fmla="*/ 590509 w 637716"/>
                <a:gd name="connsiteY185" fmla="*/ 220888 h 427141"/>
                <a:gd name="connsiteX186" fmla="*/ 582806 w 637716"/>
                <a:gd name="connsiteY186" fmla="*/ 223455 h 427141"/>
                <a:gd name="connsiteX187" fmla="*/ 579379 w 637716"/>
                <a:gd name="connsiteY187" fmla="*/ 224311 h 427141"/>
                <a:gd name="connsiteX188" fmla="*/ 572532 w 637716"/>
                <a:gd name="connsiteY188" fmla="*/ 226024 h 427141"/>
                <a:gd name="connsiteX189" fmla="*/ 563115 w 637716"/>
                <a:gd name="connsiteY189" fmla="*/ 228591 h 427141"/>
                <a:gd name="connsiteX190" fmla="*/ 543429 w 637716"/>
                <a:gd name="connsiteY190" fmla="*/ 234584 h 427141"/>
                <a:gd name="connsiteX191" fmla="*/ 540006 w 637716"/>
                <a:gd name="connsiteY191" fmla="*/ 235440 h 427141"/>
                <a:gd name="connsiteX192" fmla="*/ 534012 w 637716"/>
                <a:gd name="connsiteY192" fmla="*/ 238008 h 427141"/>
                <a:gd name="connsiteX193" fmla="*/ 529733 w 637716"/>
                <a:gd name="connsiteY193" fmla="*/ 239720 h 427141"/>
                <a:gd name="connsiteX194" fmla="*/ 519459 w 637716"/>
                <a:gd name="connsiteY194" fmla="*/ 244855 h 427141"/>
                <a:gd name="connsiteX195" fmla="*/ 515179 w 637716"/>
                <a:gd name="connsiteY195" fmla="*/ 247424 h 427141"/>
                <a:gd name="connsiteX196" fmla="*/ 504909 w 637716"/>
                <a:gd name="connsiteY196" fmla="*/ 254271 h 427141"/>
                <a:gd name="connsiteX197" fmla="*/ 491213 w 637716"/>
                <a:gd name="connsiteY197" fmla="*/ 268824 h 427141"/>
                <a:gd name="connsiteX198" fmla="*/ 473236 w 637716"/>
                <a:gd name="connsiteY198" fmla="*/ 284231 h 427141"/>
                <a:gd name="connsiteX199" fmla="*/ 472379 w 637716"/>
                <a:gd name="connsiteY199" fmla="*/ 284231 h 427141"/>
                <a:gd name="connsiteX200" fmla="*/ 471526 w 637716"/>
                <a:gd name="connsiteY200" fmla="*/ 285088 h 427141"/>
                <a:gd name="connsiteX201" fmla="*/ 471526 w 637716"/>
                <a:gd name="connsiteY201" fmla="*/ 285944 h 427141"/>
                <a:gd name="connsiteX202" fmla="*/ 469813 w 637716"/>
                <a:gd name="connsiteY202" fmla="*/ 288511 h 427141"/>
                <a:gd name="connsiteX203" fmla="*/ 468956 w 637716"/>
                <a:gd name="connsiteY203" fmla="*/ 290224 h 427141"/>
                <a:gd name="connsiteX204" fmla="*/ 468099 w 637716"/>
                <a:gd name="connsiteY204" fmla="*/ 291935 h 427141"/>
                <a:gd name="connsiteX205" fmla="*/ 468099 w 637716"/>
                <a:gd name="connsiteY205" fmla="*/ 292791 h 427141"/>
                <a:gd name="connsiteX206" fmla="*/ 468099 w 637716"/>
                <a:gd name="connsiteY206" fmla="*/ 300495 h 427141"/>
                <a:gd name="connsiteX207" fmla="*/ 468099 w 637716"/>
                <a:gd name="connsiteY207" fmla="*/ 307343 h 427141"/>
                <a:gd name="connsiteX208" fmla="*/ 468099 w 637716"/>
                <a:gd name="connsiteY208" fmla="*/ 312479 h 427141"/>
                <a:gd name="connsiteX209" fmla="*/ 468956 w 637716"/>
                <a:gd name="connsiteY209" fmla="*/ 314191 h 427141"/>
                <a:gd name="connsiteX210" fmla="*/ 469813 w 637716"/>
                <a:gd name="connsiteY210" fmla="*/ 316759 h 427141"/>
                <a:gd name="connsiteX211" fmla="*/ 470670 w 637716"/>
                <a:gd name="connsiteY211" fmla="*/ 318471 h 427141"/>
                <a:gd name="connsiteX212" fmla="*/ 471526 w 637716"/>
                <a:gd name="connsiteY212" fmla="*/ 319328 h 427141"/>
                <a:gd name="connsiteX213" fmla="*/ 468956 w 637716"/>
                <a:gd name="connsiteY213" fmla="*/ 334735 h 427141"/>
                <a:gd name="connsiteX214" fmla="*/ 461253 w 637716"/>
                <a:gd name="connsiteY214" fmla="*/ 349287 h 427141"/>
                <a:gd name="connsiteX215" fmla="*/ 442419 w 637716"/>
                <a:gd name="connsiteY215" fmla="*/ 354423 h 427141"/>
                <a:gd name="connsiteX216" fmla="*/ 397053 w 637716"/>
                <a:gd name="connsiteY216" fmla="*/ 352711 h 427141"/>
                <a:gd name="connsiteX217" fmla="*/ 377367 w 637716"/>
                <a:gd name="connsiteY217" fmla="*/ 352711 h 427141"/>
                <a:gd name="connsiteX218" fmla="*/ 365380 w 637716"/>
                <a:gd name="connsiteY218" fmla="*/ 353567 h 427141"/>
                <a:gd name="connsiteX219" fmla="*/ 362813 w 637716"/>
                <a:gd name="connsiteY219" fmla="*/ 353567 h 427141"/>
                <a:gd name="connsiteX220" fmla="*/ 360247 w 637716"/>
                <a:gd name="connsiteY220" fmla="*/ 354423 h 427141"/>
                <a:gd name="connsiteX221" fmla="*/ 357677 w 637716"/>
                <a:gd name="connsiteY221" fmla="*/ 355279 h 427141"/>
                <a:gd name="connsiteX222" fmla="*/ 355967 w 637716"/>
                <a:gd name="connsiteY222" fmla="*/ 356135 h 427141"/>
                <a:gd name="connsiteX223" fmla="*/ 355110 w 637716"/>
                <a:gd name="connsiteY223" fmla="*/ 356991 h 427141"/>
                <a:gd name="connsiteX224" fmla="*/ 314020 w 637716"/>
                <a:gd name="connsiteY224" fmla="*/ 360415 h 427141"/>
                <a:gd name="connsiteX225" fmla="*/ 311454 w 637716"/>
                <a:gd name="connsiteY225" fmla="*/ 360415 h 427141"/>
                <a:gd name="connsiteX226" fmla="*/ 288340 w 637716"/>
                <a:gd name="connsiteY226" fmla="*/ 356135 h 427141"/>
                <a:gd name="connsiteX227" fmla="*/ 287488 w 637716"/>
                <a:gd name="connsiteY227" fmla="*/ 355279 h 427141"/>
                <a:gd name="connsiteX228" fmla="*/ 283208 w 637716"/>
                <a:gd name="connsiteY228" fmla="*/ 352711 h 427141"/>
                <a:gd name="connsiteX229" fmla="*/ 283208 w 637716"/>
                <a:gd name="connsiteY229" fmla="*/ 351855 h 427141"/>
                <a:gd name="connsiteX230" fmla="*/ 283208 w 637716"/>
                <a:gd name="connsiteY230" fmla="*/ 350999 h 427141"/>
                <a:gd name="connsiteX231" fmla="*/ 283208 w 637716"/>
                <a:gd name="connsiteY231" fmla="*/ 345863 h 427141"/>
                <a:gd name="connsiteX232" fmla="*/ 288340 w 637716"/>
                <a:gd name="connsiteY232" fmla="*/ 336447 h 427141"/>
                <a:gd name="connsiteX233" fmla="*/ 290054 w 637716"/>
                <a:gd name="connsiteY233" fmla="*/ 333879 h 427141"/>
                <a:gd name="connsiteX234" fmla="*/ 290911 w 637716"/>
                <a:gd name="connsiteY234" fmla="*/ 333023 h 427141"/>
                <a:gd name="connsiteX235" fmla="*/ 294334 w 637716"/>
                <a:gd name="connsiteY235" fmla="*/ 330455 h 427141"/>
                <a:gd name="connsiteX236" fmla="*/ 300327 w 637716"/>
                <a:gd name="connsiteY236" fmla="*/ 321039 h 427141"/>
                <a:gd name="connsiteX237" fmla="*/ 300327 w 637716"/>
                <a:gd name="connsiteY237" fmla="*/ 320183 h 427141"/>
                <a:gd name="connsiteX238" fmla="*/ 301180 w 637716"/>
                <a:gd name="connsiteY238" fmla="*/ 315903 h 427141"/>
                <a:gd name="connsiteX239" fmla="*/ 301180 w 637716"/>
                <a:gd name="connsiteY239" fmla="*/ 309911 h 427141"/>
                <a:gd name="connsiteX240" fmla="*/ 300327 w 637716"/>
                <a:gd name="connsiteY240" fmla="*/ 309911 h 427141"/>
                <a:gd name="connsiteX241" fmla="*/ 297757 w 637716"/>
                <a:gd name="connsiteY241" fmla="*/ 309055 h 427141"/>
                <a:gd name="connsiteX242" fmla="*/ 292620 w 637716"/>
                <a:gd name="connsiteY242" fmla="*/ 308199 h 427141"/>
                <a:gd name="connsiteX243" fmla="*/ 264374 w 637716"/>
                <a:gd name="connsiteY243" fmla="*/ 318471 h 427141"/>
                <a:gd name="connsiteX244" fmla="*/ 262660 w 637716"/>
                <a:gd name="connsiteY244" fmla="*/ 319328 h 427141"/>
                <a:gd name="connsiteX245" fmla="*/ 261808 w 637716"/>
                <a:gd name="connsiteY245" fmla="*/ 321039 h 427141"/>
                <a:gd name="connsiteX246" fmla="*/ 260951 w 637716"/>
                <a:gd name="connsiteY246" fmla="*/ 326175 h 427141"/>
                <a:gd name="connsiteX247" fmla="*/ 260951 w 637716"/>
                <a:gd name="connsiteY247" fmla="*/ 327031 h 427141"/>
                <a:gd name="connsiteX248" fmla="*/ 262660 w 637716"/>
                <a:gd name="connsiteY248" fmla="*/ 331311 h 427141"/>
                <a:gd name="connsiteX249" fmla="*/ 264374 w 637716"/>
                <a:gd name="connsiteY249" fmla="*/ 333879 h 427141"/>
                <a:gd name="connsiteX250" fmla="*/ 265231 w 637716"/>
                <a:gd name="connsiteY250" fmla="*/ 335591 h 427141"/>
                <a:gd name="connsiteX251" fmla="*/ 266940 w 637716"/>
                <a:gd name="connsiteY251" fmla="*/ 337303 h 427141"/>
                <a:gd name="connsiteX252" fmla="*/ 267797 w 637716"/>
                <a:gd name="connsiteY252" fmla="*/ 337303 h 427141"/>
                <a:gd name="connsiteX253" fmla="*/ 268654 w 637716"/>
                <a:gd name="connsiteY253" fmla="*/ 335591 h 427141"/>
                <a:gd name="connsiteX254" fmla="*/ 269511 w 637716"/>
                <a:gd name="connsiteY254" fmla="*/ 335591 h 427141"/>
                <a:gd name="connsiteX255" fmla="*/ 278071 w 637716"/>
                <a:gd name="connsiteY255" fmla="*/ 345007 h 427141"/>
                <a:gd name="connsiteX256" fmla="*/ 278928 w 637716"/>
                <a:gd name="connsiteY256" fmla="*/ 346719 h 427141"/>
                <a:gd name="connsiteX257" fmla="*/ 281494 w 637716"/>
                <a:gd name="connsiteY257" fmla="*/ 353567 h 427141"/>
                <a:gd name="connsiteX258" fmla="*/ 281494 w 637716"/>
                <a:gd name="connsiteY258" fmla="*/ 354423 h 427141"/>
                <a:gd name="connsiteX259" fmla="*/ 281494 w 637716"/>
                <a:gd name="connsiteY259" fmla="*/ 356135 h 427141"/>
                <a:gd name="connsiteX260" fmla="*/ 280637 w 637716"/>
                <a:gd name="connsiteY260" fmla="*/ 356991 h 427141"/>
                <a:gd name="connsiteX261" fmla="*/ 275500 w 637716"/>
                <a:gd name="connsiteY261" fmla="*/ 360415 h 427141"/>
                <a:gd name="connsiteX262" fmla="*/ 274648 w 637716"/>
                <a:gd name="connsiteY262" fmla="*/ 361271 h 427141"/>
                <a:gd name="connsiteX263" fmla="*/ 269511 w 637716"/>
                <a:gd name="connsiteY263" fmla="*/ 363839 h 427141"/>
                <a:gd name="connsiteX264" fmla="*/ 266940 w 637716"/>
                <a:gd name="connsiteY264" fmla="*/ 364695 h 427141"/>
                <a:gd name="connsiteX265" fmla="*/ 258380 w 637716"/>
                <a:gd name="connsiteY265" fmla="*/ 366407 h 427141"/>
                <a:gd name="connsiteX266" fmla="*/ 251534 w 637716"/>
                <a:gd name="connsiteY266" fmla="*/ 365551 h 427141"/>
                <a:gd name="connsiteX267" fmla="*/ 242117 w 637716"/>
                <a:gd name="connsiteY267" fmla="*/ 365551 h 427141"/>
                <a:gd name="connsiteX268" fmla="*/ 201031 w 637716"/>
                <a:gd name="connsiteY268" fmla="*/ 371543 h 427141"/>
                <a:gd name="connsiteX269" fmla="*/ 159088 w 637716"/>
                <a:gd name="connsiteY269" fmla="*/ 375823 h 427141"/>
                <a:gd name="connsiteX270" fmla="*/ 156518 w 637716"/>
                <a:gd name="connsiteY270" fmla="*/ 375823 h 427141"/>
                <a:gd name="connsiteX271" fmla="*/ 154808 w 637716"/>
                <a:gd name="connsiteY271" fmla="*/ 375823 h 427141"/>
                <a:gd name="connsiteX272" fmla="*/ 151381 w 637716"/>
                <a:gd name="connsiteY272" fmla="*/ 376679 h 427141"/>
                <a:gd name="connsiteX273" fmla="*/ 146248 w 637716"/>
                <a:gd name="connsiteY273" fmla="*/ 378390 h 427141"/>
                <a:gd name="connsiteX274" fmla="*/ 142821 w 637716"/>
                <a:gd name="connsiteY274" fmla="*/ 380103 h 427141"/>
                <a:gd name="connsiteX275" fmla="*/ 141968 w 637716"/>
                <a:gd name="connsiteY275" fmla="*/ 380103 h 427141"/>
                <a:gd name="connsiteX276" fmla="*/ 141111 w 637716"/>
                <a:gd name="connsiteY276" fmla="*/ 379247 h 427141"/>
                <a:gd name="connsiteX277" fmla="*/ 141111 w 637716"/>
                <a:gd name="connsiteY277" fmla="*/ 375823 h 427141"/>
                <a:gd name="connsiteX278" fmla="*/ 141968 w 637716"/>
                <a:gd name="connsiteY278" fmla="*/ 373255 h 427141"/>
                <a:gd name="connsiteX279" fmla="*/ 142821 w 637716"/>
                <a:gd name="connsiteY279" fmla="*/ 372399 h 427141"/>
                <a:gd name="connsiteX280" fmla="*/ 144535 w 637716"/>
                <a:gd name="connsiteY280" fmla="*/ 370687 h 427141"/>
                <a:gd name="connsiteX281" fmla="*/ 145391 w 637716"/>
                <a:gd name="connsiteY281" fmla="*/ 369830 h 427141"/>
                <a:gd name="connsiteX282" fmla="*/ 147101 w 637716"/>
                <a:gd name="connsiteY282" fmla="*/ 368975 h 427141"/>
                <a:gd name="connsiteX283" fmla="*/ 148815 w 637716"/>
                <a:gd name="connsiteY283" fmla="*/ 368975 h 427141"/>
                <a:gd name="connsiteX284" fmla="*/ 159941 w 637716"/>
                <a:gd name="connsiteY284" fmla="*/ 370687 h 427141"/>
                <a:gd name="connsiteX285" fmla="*/ 172781 w 637716"/>
                <a:gd name="connsiteY285" fmla="*/ 371543 h 427141"/>
                <a:gd name="connsiteX286" fmla="*/ 176208 w 637716"/>
                <a:gd name="connsiteY286" fmla="*/ 371543 h 427141"/>
                <a:gd name="connsiteX287" fmla="*/ 179631 w 637716"/>
                <a:gd name="connsiteY287" fmla="*/ 371543 h 427141"/>
                <a:gd name="connsiteX288" fmla="*/ 189048 w 637716"/>
                <a:gd name="connsiteY288" fmla="*/ 370687 h 427141"/>
                <a:gd name="connsiteX289" fmla="*/ 191614 w 637716"/>
                <a:gd name="connsiteY289" fmla="*/ 369830 h 427141"/>
                <a:gd name="connsiteX290" fmla="*/ 205311 w 637716"/>
                <a:gd name="connsiteY290" fmla="*/ 366407 h 427141"/>
                <a:gd name="connsiteX291" fmla="*/ 206168 w 637716"/>
                <a:gd name="connsiteY291" fmla="*/ 365551 h 427141"/>
                <a:gd name="connsiteX292" fmla="*/ 206168 w 637716"/>
                <a:gd name="connsiteY292" fmla="*/ 364695 h 427141"/>
                <a:gd name="connsiteX293" fmla="*/ 179631 w 637716"/>
                <a:gd name="connsiteY293" fmla="*/ 350143 h 427141"/>
                <a:gd name="connsiteX294" fmla="*/ 165935 w 637716"/>
                <a:gd name="connsiteY294" fmla="*/ 345007 h 427141"/>
                <a:gd name="connsiteX295" fmla="*/ 165078 w 637716"/>
                <a:gd name="connsiteY295" fmla="*/ 345007 h 427141"/>
                <a:gd name="connsiteX296" fmla="*/ 163368 w 637716"/>
                <a:gd name="connsiteY296" fmla="*/ 345007 h 427141"/>
                <a:gd name="connsiteX297" fmla="*/ 135975 w 637716"/>
                <a:gd name="connsiteY297" fmla="*/ 350999 h 427141"/>
                <a:gd name="connsiteX298" fmla="*/ 129981 w 637716"/>
                <a:gd name="connsiteY298" fmla="*/ 358703 h 427141"/>
                <a:gd name="connsiteX299" fmla="*/ 129128 w 637716"/>
                <a:gd name="connsiteY299" fmla="*/ 359559 h 427141"/>
                <a:gd name="connsiteX300" fmla="*/ 127415 w 637716"/>
                <a:gd name="connsiteY300" fmla="*/ 361271 h 427141"/>
                <a:gd name="connsiteX301" fmla="*/ 125701 w 637716"/>
                <a:gd name="connsiteY301" fmla="*/ 362983 h 427141"/>
                <a:gd name="connsiteX302" fmla="*/ 122278 w 637716"/>
                <a:gd name="connsiteY302" fmla="*/ 365551 h 427141"/>
                <a:gd name="connsiteX303" fmla="*/ 119712 w 637716"/>
                <a:gd name="connsiteY303" fmla="*/ 366407 h 427141"/>
                <a:gd name="connsiteX304" fmla="*/ 110295 w 637716"/>
                <a:gd name="connsiteY304" fmla="*/ 368975 h 427141"/>
                <a:gd name="connsiteX305" fmla="*/ 104301 w 637716"/>
                <a:gd name="connsiteY305" fmla="*/ 368975 h 427141"/>
                <a:gd name="connsiteX306" fmla="*/ 103449 w 637716"/>
                <a:gd name="connsiteY306" fmla="*/ 368975 h 427141"/>
                <a:gd name="connsiteX307" fmla="*/ 102592 w 637716"/>
                <a:gd name="connsiteY307" fmla="*/ 368119 h 427141"/>
                <a:gd name="connsiteX308" fmla="*/ 101735 w 637716"/>
                <a:gd name="connsiteY308" fmla="*/ 367263 h 427141"/>
                <a:gd name="connsiteX309" fmla="*/ 101735 w 637716"/>
                <a:gd name="connsiteY309" fmla="*/ 366407 h 427141"/>
                <a:gd name="connsiteX310" fmla="*/ 89752 w 637716"/>
                <a:gd name="connsiteY310" fmla="*/ 347575 h 427141"/>
                <a:gd name="connsiteX311" fmla="*/ 88895 w 637716"/>
                <a:gd name="connsiteY311" fmla="*/ 346719 h 427141"/>
                <a:gd name="connsiteX312" fmla="*/ 84615 w 637716"/>
                <a:gd name="connsiteY312" fmla="*/ 346719 h 427141"/>
                <a:gd name="connsiteX313" fmla="*/ 83758 w 637716"/>
                <a:gd name="connsiteY313" fmla="*/ 346719 h 427141"/>
                <a:gd name="connsiteX314" fmla="*/ 75198 w 637716"/>
                <a:gd name="connsiteY314" fmla="*/ 350143 h 427141"/>
                <a:gd name="connsiteX315" fmla="*/ 73489 w 637716"/>
                <a:gd name="connsiteY315" fmla="*/ 351855 h 427141"/>
                <a:gd name="connsiteX316" fmla="*/ 71775 w 637716"/>
                <a:gd name="connsiteY316" fmla="*/ 352711 h 427141"/>
                <a:gd name="connsiteX317" fmla="*/ 70918 w 637716"/>
                <a:gd name="connsiteY317" fmla="*/ 353567 h 427141"/>
                <a:gd name="connsiteX318" fmla="*/ 70918 w 637716"/>
                <a:gd name="connsiteY318" fmla="*/ 354423 h 427141"/>
                <a:gd name="connsiteX319" fmla="*/ 70918 w 637716"/>
                <a:gd name="connsiteY319" fmla="*/ 356135 h 427141"/>
                <a:gd name="connsiteX320" fmla="*/ 64929 w 637716"/>
                <a:gd name="connsiteY320" fmla="*/ 361271 h 427141"/>
                <a:gd name="connsiteX321" fmla="*/ 54655 w 637716"/>
                <a:gd name="connsiteY321" fmla="*/ 364695 h 427141"/>
                <a:gd name="connsiteX322" fmla="*/ 43529 w 637716"/>
                <a:gd name="connsiteY322" fmla="*/ 367263 h 427141"/>
                <a:gd name="connsiteX323" fmla="*/ 42672 w 637716"/>
                <a:gd name="connsiteY323" fmla="*/ 367263 h 427141"/>
                <a:gd name="connsiteX324" fmla="*/ 37535 w 637716"/>
                <a:gd name="connsiteY324" fmla="*/ 368119 h 427141"/>
                <a:gd name="connsiteX325" fmla="*/ 35822 w 637716"/>
                <a:gd name="connsiteY325" fmla="*/ 368119 h 427141"/>
                <a:gd name="connsiteX326" fmla="*/ 34112 w 637716"/>
                <a:gd name="connsiteY326" fmla="*/ 368975 h 427141"/>
                <a:gd name="connsiteX327" fmla="*/ 32398 w 637716"/>
                <a:gd name="connsiteY327" fmla="*/ 369830 h 427141"/>
                <a:gd name="connsiteX328" fmla="*/ 30689 w 637716"/>
                <a:gd name="connsiteY328" fmla="*/ 370687 h 427141"/>
                <a:gd name="connsiteX329" fmla="*/ 30689 w 637716"/>
                <a:gd name="connsiteY329" fmla="*/ 371543 h 427141"/>
                <a:gd name="connsiteX330" fmla="*/ 28118 w 637716"/>
                <a:gd name="connsiteY330" fmla="*/ 379247 h 427141"/>
                <a:gd name="connsiteX331" fmla="*/ 25552 w 637716"/>
                <a:gd name="connsiteY331" fmla="*/ 393799 h 427141"/>
                <a:gd name="connsiteX332" fmla="*/ 25552 w 637716"/>
                <a:gd name="connsiteY332" fmla="*/ 394655 h 427141"/>
                <a:gd name="connsiteX333" fmla="*/ 26409 w 637716"/>
                <a:gd name="connsiteY333" fmla="*/ 397223 h 427141"/>
                <a:gd name="connsiteX334" fmla="*/ 26409 w 637716"/>
                <a:gd name="connsiteY334" fmla="*/ 398079 h 427141"/>
                <a:gd name="connsiteX335" fmla="*/ 37535 w 637716"/>
                <a:gd name="connsiteY335" fmla="*/ 398935 h 427141"/>
                <a:gd name="connsiteX336" fmla="*/ 47809 w 637716"/>
                <a:gd name="connsiteY336" fmla="*/ 398935 h 427141"/>
                <a:gd name="connsiteX337" fmla="*/ 48661 w 637716"/>
                <a:gd name="connsiteY337" fmla="*/ 398935 h 427141"/>
                <a:gd name="connsiteX338" fmla="*/ 50375 w 637716"/>
                <a:gd name="connsiteY338" fmla="*/ 398935 h 427141"/>
                <a:gd name="connsiteX339" fmla="*/ 51232 w 637716"/>
                <a:gd name="connsiteY339" fmla="*/ 398935 h 427141"/>
                <a:gd name="connsiteX340" fmla="*/ 59792 w 637716"/>
                <a:gd name="connsiteY340" fmla="*/ 407494 h 427141"/>
                <a:gd name="connsiteX341" fmla="*/ 60649 w 637716"/>
                <a:gd name="connsiteY341" fmla="*/ 408350 h 427141"/>
                <a:gd name="connsiteX342" fmla="*/ 60649 w 637716"/>
                <a:gd name="connsiteY342" fmla="*/ 409207 h 427141"/>
                <a:gd name="connsiteX343" fmla="*/ 49518 w 637716"/>
                <a:gd name="connsiteY343" fmla="*/ 417767 h 427141"/>
                <a:gd name="connsiteX344" fmla="*/ 47809 w 637716"/>
                <a:gd name="connsiteY344" fmla="*/ 418623 h 427141"/>
                <a:gd name="connsiteX345" fmla="*/ 46952 w 637716"/>
                <a:gd name="connsiteY345" fmla="*/ 418623 h 427141"/>
                <a:gd name="connsiteX346" fmla="*/ 44382 w 637716"/>
                <a:gd name="connsiteY346" fmla="*/ 418623 h 427141"/>
                <a:gd name="connsiteX347" fmla="*/ 43529 w 637716"/>
                <a:gd name="connsiteY347" fmla="*/ 418623 h 427141"/>
                <a:gd name="connsiteX348" fmla="*/ 39249 w 637716"/>
                <a:gd name="connsiteY348" fmla="*/ 416910 h 427141"/>
                <a:gd name="connsiteX349" fmla="*/ 38392 w 637716"/>
                <a:gd name="connsiteY349" fmla="*/ 416910 h 427141"/>
                <a:gd name="connsiteX350" fmla="*/ 26409 w 637716"/>
                <a:gd name="connsiteY350" fmla="*/ 416910 h 427141"/>
                <a:gd name="connsiteX351" fmla="*/ 25552 w 637716"/>
                <a:gd name="connsiteY351" fmla="*/ 416910 h 427141"/>
                <a:gd name="connsiteX352" fmla="*/ 24695 w 637716"/>
                <a:gd name="connsiteY352" fmla="*/ 417767 h 427141"/>
                <a:gd name="connsiteX353" fmla="*/ 23838 w 637716"/>
                <a:gd name="connsiteY353" fmla="*/ 418623 h 427141"/>
                <a:gd name="connsiteX354" fmla="*/ 23838 w 637716"/>
                <a:gd name="connsiteY354" fmla="*/ 419479 h 427141"/>
                <a:gd name="connsiteX355" fmla="*/ 17849 w 637716"/>
                <a:gd name="connsiteY355" fmla="*/ 426327 h 427141"/>
                <a:gd name="connsiteX356" fmla="*/ 17849 w 637716"/>
                <a:gd name="connsiteY356" fmla="*/ 426327 h 42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637716" h="427141">
                  <a:moveTo>
                    <a:pt x="17849" y="426327"/>
                  </a:moveTo>
                  <a:lnTo>
                    <a:pt x="15279" y="425470"/>
                  </a:lnTo>
                  <a:lnTo>
                    <a:pt x="14422" y="424614"/>
                  </a:lnTo>
                  <a:lnTo>
                    <a:pt x="12712" y="422903"/>
                  </a:lnTo>
                  <a:lnTo>
                    <a:pt x="-1841" y="408350"/>
                  </a:lnTo>
                  <a:lnTo>
                    <a:pt x="-2698" y="407494"/>
                  </a:lnTo>
                  <a:lnTo>
                    <a:pt x="-2698" y="406639"/>
                  </a:lnTo>
                  <a:lnTo>
                    <a:pt x="-3551" y="404927"/>
                  </a:lnTo>
                  <a:lnTo>
                    <a:pt x="-3551" y="404070"/>
                  </a:lnTo>
                  <a:lnTo>
                    <a:pt x="-2698" y="402359"/>
                  </a:lnTo>
                  <a:lnTo>
                    <a:pt x="8432" y="369830"/>
                  </a:lnTo>
                  <a:lnTo>
                    <a:pt x="18702" y="359559"/>
                  </a:lnTo>
                  <a:lnTo>
                    <a:pt x="20415" y="358703"/>
                  </a:lnTo>
                  <a:lnTo>
                    <a:pt x="21272" y="357847"/>
                  </a:lnTo>
                  <a:lnTo>
                    <a:pt x="43529" y="349287"/>
                  </a:lnTo>
                  <a:lnTo>
                    <a:pt x="44382" y="349287"/>
                  </a:lnTo>
                  <a:lnTo>
                    <a:pt x="46952" y="349287"/>
                  </a:lnTo>
                  <a:lnTo>
                    <a:pt x="47809" y="349287"/>
                  </a:lnTo>
                  <a:lnTo>
                    <a:pt x="49518" y="350143"/>
                  </a:lnTo>
                  <a:lnTo>
                    <a:pt x="50375" y="350143"/>
                  </a:lnTo>
                  <a:lnTo>
                    <a:pt x="52941" y="350999"/>
                  </a:lnTo>
                  <a:lnTo>
                    <a:pt x="80335" y="346719"/>
                  </a:lnTo>
                  <a:lnTo>
                    <a:pt x="95741" y="340727"/>
                  </a:lnTo>
                  <a:lnTo>
                    <a:pt x="96598" y="339015"/>
                  </a:lnTo>
                  <a:lnTo>
                    <a:pt x="112861" y="319328"/>
                  </a:lnTo>
                  <a:lnTo>
                    <a:pt x="112861" y="317615"/>
                  </a:lnTo>
                  <a:lnTo>
                    <a:pt x="112861" y="315903"/>
                  </a:lnTo>
                  <a:lnTo>
                    <a:pt x="112008" y="314191"/>
                  </a:lnTo>
                  <a:lnTo>
                    <a:pt x="110295" y="309911"/>
                  </a:lnTo>
                  <a:lnTo>
                    <a:pt x="108581" y="307343"/>
                  </a:lnTo>
                  <a:lnTo>
                    <a:pt x="104301" y="302208"/>
                  </a:lnTo>
                  <a:lnTo>
                    <a:pt x="92318" y="301351"/>
                  </a:lnTo>
                  <a:lnTo>
                    <a:pt x="87181" y="301351"/>
                  </a:lnTo>
                  <a:lnTo>
                    <a:pt x="76912" y="302208"/>
                  </a:lnTo>
                  <a:lnTo>
                    <a:pt x="74341" y="303063"/>
                  </a:lnTo>
                  <a:lnTo>
                    <a:pt x="69209" y="304775"/>
                  </a:lnTo>
                  <a:lnTo>
                    <a:pt x="68352" y="304775"/>
                  </a:lnTo>
                  <a:lnTo>
                    <a:pt x="56369" y="306488"/>
                  </a:lnTo>
                  <a:lnTo>
                    <a:pt x="53798" y="306488"/>
                  </a:lnTo>
                  <a:lnTo>
                    <a:pt x="42672" y="305631"/>
                  </a:lnTo>
                  <a:lnTo>
                    <a:pt x="37535" y="303919"/>
                  </a:lnTo>
                  <a:lnTo>
                    <a:pt x="36678" y="303919"/>
                  </a:lnTo>
                  <a:lnTo>
                    <a:pt x="35822" y="303063"/>
                  </a:lnTo>
                  <a:lnTo>
                    <a:pt x="23838" y="287655"/>
                  </a:lnTo>
                  <a:lnTo>
                    <a:pt x="22982" y="284231"/>
                  </a:lnTo>
                  <a:lnTo>
                    <a:pt x="22982" y="282519"/>
                  </a:lnTo>
                  <a:lnTo>
                    <a:pt x="22129" y="279951"/>
                  </a:lnTo>
                  <a:lnTo>
                    <a:pt x="21272" y="278239"/>
                  </a:lnTo>
                  <a:lnTo>
                    <a:pt x="18702" y="275671"/>
                  </a:lnTo>
                  <a:lnTo>
                    <a:pt x="15279" y="273104"/>
                  </a:lnTo>
                  <a:lnTo>
                    <a:pt x="12712" y="272248"/>
                  </a:lnTo>
                  <a:lnTo>
                    <a:pt x="9289" y="270535"/>
                  </a:lnTo>
                  <a:lnTo>
                    <a:pt x="5862" y="269679"/>
                  </a:lnTo>
                  <a:lnTo>
                    <a:pt x="6719" y="268824"/>
                  </a:lnTo>
                  <a:lnTo>
                    <a:pt x="9289" y="267111"/>
                  </a:lnTo>
                  <a:lnTo>
                    <a:pt x="13569" y="264544"/>
                  </a:lnTo>
                  <a:lnTo>
                    <a:pt x="17849" y="262831"/>
                  </a:lnTo>
                  <a:lnTo>
                    <a:pt x="22129" y="261119"/>
                  </a:lnTo>
                  <a:lnTo>
                    <a:pt x="38392" y="256840"/>
                  </a:lnTo>
                  <a:lnTo>
                    <a:pt x="66638" y="244855"/>
                  </a:lnTo>
                  <a:lnTo>
                    <a:pt x="68352" y="244000"/>
                  </a:lnTo>
                  <a:lnTo>
                    <a:pt x="69209" y="243144"/>
                  </a:lnTo>
                  <a:lnTo>
                    <a:pt x="70918" y="242288"/>
                  </a:lnTo>
                  <a:lnTo>
                    <a:pt x="94032" y="240575"/>
                  </a:lnTo>
                  <a:lnTo>
                    <a:pt x="94889" y="240575"/>
                  </a:lnTo>
                  <a:lnTo>
                    <a:pt x="96598" y="241431"/>
                  </a:lnTo>
                  <a:lnTo>
                    <a:pt x="97455" y="242288"/>
                  </a:lnTo>
                  <a:lnTo>
                    <a:pt x="98312" y="243144"/>
                  </a:lnTo>
                  <a:lnTo>
                    <a:pt x="100021" y="244000"/>
                  </a:lnTo>
                  <a:lnTo>
                    <a:pt x="102592" y="244000"/>
                  </a:lnTo>
                  <a:lnTo>
                    <a:pt x="118855" y="236295"/>
                  </a:lnTo>
                  <a:lnTo>
                    <a:pt x="119712" y="235440"/>
                  </a:lnTo>
                  <a:lnTo>
                    <a:pt x="122278" y="233728"/>
                  </a:lnTo>
                  <a:lnTo>
                    <a:pt x="123135" y="232871"/>
                  </a:lnTo>
                  <a:lnTo>
                    <a:pt x="130838" y="227735"/>
                  </a:lnTo>
                  <a:lnTo>
                    <a:pt x="164221" y="214040"/>
                  </a:lnTo>
                  <a:lnTo>
                    <a:pt x="173638" y="210616"/>
                  </a:lnTo>
                  <a:lnTo>
                    <a:pt x="177918" y="209760"/>
                  </a:lnTo>
                  <a:lnTo>
                    <a:pt x="178774" y="209760"/>
                  </a:lnTo>
                  <a:lnTo>
                    <a:pt x="179631" y="209760"/>
                  </a:lnTo>
                  <a:lnTo>
                    <a:pt x="180488" y="210616"/>
                  </a:lnTo>
                  <a:lnTo>
                    <a:pt x="181341" y="213184"/>
                  </a:lnTo>
                  <a:lnTo>
                    <a:pt x="182198" y="214040"/>
                  </a:lnTo>
                  <a:lnTo>
                    <a:pt x="183054" y="214040"/>
                  </a:lnTo>
                  <a:lnTo>
                    <a:pt x="215581" y="213184"/>
                  </a:lnTo>
                  <a:lnTo>
                    <a:pt x="228420" y="211471"/>
                  </a:lnTo>
                  <a:lnTo>
                    <a:pt x="229277" y="211471"/>
                  </a:lnTo>
                  <a:lnTo>
                    <a:pt x="236128" y="207191"/>
                  </a:lnTo>
                  <a:lnTo>
                    <a:pt x="244688" y="202056"/>
                  </a:lnTo>
                  <a:lnTo>
                    <a:pt x="247254" y="201200"/>
                  </a:lnTo>
                  <a:lnTo>
                    <a:pt x="251534" y="201200"/>
                  </a:lnTo>
                  <a:lnTo>
                    <a:pt x="263517" y="202056"/>
                  </a:lnTo>
                  <a:lnTo>
                    <a:pt x="277214" y="203768"/>
                  </a:lnTo>
                  <a:lnTo>
                    <a:pt x="281494" y="204624"/>
                  </a:lnTo>
                  <a:lnTo>
                    <a:pt x="282351" y="204624"/>
                  </a:lnTo>
                  <a:lnTo>
                    <a:pt x="283208" y="205480"/>
                  </a:lnTo>
                  <a:lnTo>
                    <a:pt x="283208" y="207191"/>
                  </a:lnTo>
                  <a:lnTo>
                    <a:pt x="283208" y="209760"/>
                  </a:lnTo>
                  <a:lnTo>
                    <a:pt x="282351" y="211471"/>
                  </a:lnTo>
                  <a:lnTo>
                    <a:pt x="296900" y="208904"/>
                  </a:lnTo>
                  <a:lnTo>
                    <a:pt x="319157" y="199488"/>
                  </a:lnTo>
                  <a:lnTo>
                    <a:pt x="348260" y="186648"/>
                  </a:lnTo>
                  <a:lnTo>
                    <a:pt x="365380" y="178944"/>
                  </a:lnTo>
                  <a:lnTo>
                    <a:pt x="396196" y="165248"/>
                  </a:lnTo>
                  <a:lnTo>
                    <a:pt x="397053" y="165248"/>
                  </a:lnTo>
                  <a:lnTo>
                    <a:pt x="404756" y="162680"/>
                  </a:lnTo>
                  <a:lnTo>
                    <a:pt x="413316" y="160112"/>
                  </a:lnTo>
                  <a:lnTo>
                    <a:pt x="415887" y="159256"/>
                  </a:lnTo>
                  <a:lnTo>
                    <a:pt x="421019" y="156688"/>
                  </a:lnTo>
                  <a:lnTo>
                    <a:pt x="421876" y="155832"/>
                  </a:lnTo>
                  <a:lnTo>
                    <a:pt x="421876" y="154976"/>
                  </a:lnTo>
                  <a:lnTo>
                    <a:pt x="423590" y="152409"/>
                  </a:lnTo>
                  <a:lnTo>
                    <a:pt x="423590" y="151552"/>
                  </a:lnTo>
                  <a:lnTo>
                    <a:pt x="423590" y="149840"/>
                  </a:lnTo>
                  <a:lnTo>
                    <a:pt x="423590" y="148984"/>
                  </a:lnTo>
                  <a:lnTo>
                    <a:pt x="423590" y="148129"/>
                  </a:lnTo>
                  <a:lnTo>
                    <a:pt x="421876" y="144704"/>
                  </a:lnTo>
                  <a:lnTo>
                    <a:pt x="421019" y="143849"/>
                  </a:lnTo>
                  <a:lnTo>
                    <a:pt x="419310" y="142992"/>
                  </a:lnTo>
                  <a:lnTo>
                    <a:pt x="417596" y="142136"/>
                  </a:lnTo>
                  <a:lnTo>
                    <a:pt x="416739" y="142136"/>
                  </a:lnTo>
                  <a:lnTo>
                    <a:pt x="415887" y="142136"/>
                  </a:lnTo>
                  <a:lnTo>
                    <a:pt x="411607" y="143849"/>
                  </a:lnTo>
                  <a:lnTo>
                    <a:pt x="405613" y="142136"/>
                  </a:lnTo>
                  <a:lnTo>
                    <a:pt x="405613" y="141280"/>
                  </a:lnTo>
                  <a:lnTo>
                    <a:pt x="406470" y="134432"/>
                  </a:lnTo>
                  <a:lnTo>
                    <a:pt x="408179" y="130152"/>
                  </a:lnTo>
                  <a:lnTo>
                    <a:pt x="426156" y="97625"/>
                  </a:lnTo>
                  <a:lnTo>
                    <a:pt x="436430" y="73656"/>
                  </a:lnTo>
                  <a:lnTo>
                    <a:pt x="450127" y="40272"/>
                  </a:lnTo>
                  <a:lnTo>
                    <a:pt x="450127" y="38561"/>
                  </a:lnTo>
                  <a:lnTo>
                    <a:pt x="450127" y="37705"/>
                  </a:lnTo>
                  <a:lnTo>
                    <a:pt x="449270" y="36849"/>
                  </a:lnTo>
                  <a:lnTo>
                    <a:pt x="448413" y="36849"/>
                  </a:lnTo>
                  <a:lnTo>
                    <a:pt x="445847" y="36849"/>
                  </a:lnTo>
                  <a:lnTo>
                    <a:pt x="444990" y="36849"/>
                  </a:lnTo>
                  <a:lnTo>
                    <a:pt x="443276" y="35992"/>
                  </a:lnTo>
                  <a:lnTo>
                    <a:pt x="442419" y="35137"/>
                  </a:lnTo>
                  <a:lnTo>
                    <a:pt x="441567" y="33425"/>
                  </a:lnTo>
                  <a:lnTo>
                    <a:pt x="440710" y="31712"/>
                  </a:lnTo>
                  <a:lnTo>
                    <a:pt x="440710" y="30857"/>
                  </a:lnTo>
                  <a:lnTo>
                    <a:pt x="440710" y="30001"/>
                  </a:lnTo>
                  <a:lnTo>
                    <a:pt x="441567" y="29145"/>
                  </a:lnTo>
                  <a:lnTo>
                    <a:pt x="446699" y="25721"/>
                  </a:lnTo>
                  <a:lnTo>
                    <a:pt x="452693" y="24009"/>
                  </a:lnTo>
                  <a:lnTo>
                    <a:pt x="459539" y="22297"/>
                  </a:lnTo>
                  <a:lnTo>
                    <a:pt x="460396" y="22297"/>
                  </a:lnTo>
                  <a:lnTo>
                    <a:pt x="486076" y="-815"/>
                  </a:lnTo>
                  <a:lnTo>
                    <a:pt x="502339" y="3465"/>
                  </a:lnTo>
                  <a:lnTo>
                    <a:pt x="504053" y="4321"/>
                  </a:lnTo>
                  <a:lnTo>
                    <a:pt x="506619" y="6032"/>
                  </a:lnTo>
                  <a:lnTo>
                    <a:pt x="507476" y="6889"/>
                  </a:lnTo>
                  <a:lnTo>
                    <a:pt x="507476" y="7745"/>
                  </a:lnTo>
                  <a:lnTo>
                    <a:pt x="511756" y="31712"/>
                  </a:lnTo>
                  <a:lnTo>
                    <a:pt x="511756" y="32569"/>
                  </a:lnTo>
                  <a:lnTo>
                    <a:pt x="514326" y="52256"/>
                  </a:lnTo>
                  <a:lnTo>
                    <a:pt x="540006" y="63385"/>
                  </a:lnTo>
                  <a:lnTo>
                    <a:pt x="584515" y="73656"/>
                  </a:lnTo>
                  <a:lnTo>
                    <a:pt x="587086" y="73656"/>
                  </a:lnTo>
                  <a:lnTo>
                    <a:pt x="601635" y="72801"/>
                  </a:lnTo>
                  <a:lnTo>
                    <a:pt x="602492" y="72801"/>
                  </a:lnTo>
                  <a:lnTo>
                    <a:pt x="604206" y="71945"/>
                  </a:lnTo>
                  <a:lnTo>
                    <a:pt x="606772" y="70232"/>
                  </a:lnTo>
                  <a:lnTo>
                    <a:pt x="612766" y="68521"/>
                  </a:lnTo>
                  <a:lnTo>
                    <a:pt x="617046" y="68521"/>
                  </a:lnTo>
                  <a:lnTo>
                    <a:pt x="617898" y="68521"/>
                  </a:lnTo>
                  <a:lnTo>
                    <a:pt x="634166" y="78792"/>
                  </a:lnTo>
                  <a:lnTo>
                    <a:pt x="634166" y="78792"/>
                  </a:lnTo>
                  <a:lnTo>
                    <a:pt x="634166" y="80505"/>
                  </a:lnTo>
                  <a:lnTo>
                    <a:pt x="632452" y="89920"/>
                  </a:lnTo>
                  <a:lnTo>
                    <a:pt x="632452" y="91632"/>
                  </a:lnTo>
                  <a:lnTo>
                    <a:pt x="632452" y="92489"/>
                  </a:lnTo>
                  <a:lnTo>
                    <a:pt x="625606" y="103616"/>
                  </a:lnTo>
                  <a:lnTo>
                    <a:pt x="623035" y="107040"/>
                  </a:lnTo>
                  <a:lnTo>
                    <a:pt x="620469" y="127584"/>
                  </a:lnTo>
                  <a:lnTo>
                    <a:pt x="624749" y="143849"/>
                  </a:lnTo>
                  <a:lnTo>
                    <a:pt x="633309" y="189216"/>
                  </a:lnTo>
                  <a:lnTo>
                    <a:pt x="633309" y="191784"/>
                  </a:lnTo>
                  <a:lnTo>
                    <a:pt x="633309" y="194351"/>
                  </a:lnTo>
                  <a:lnTo>
                    <a:pt x="633309" y="196064"/>
                  </a:lnTo>
                  <a:lnTo>
                    <a:pt x="630738" y="199488"/>
                  </a:lnTo>
                  <a:lnTo>
                    <a:pt x="628172" y="202056"/>
                  </a:lnTo>
                  <a:lnTo>
                    <a:pt x="625606" y="203768"/>
                  </a:lnTo>
                  <a:lnTo>
                    <a:pt x="597355" y="218320"/>
                  </a:lnTo>
                  <a:lnTo>
                    <a:pt x="594789" y="219176"/>
                  </a:lnTo>
                  <a:lnTo>
                    <a:pt x="590509" y="220888"/>
                  </a:lnTo>
                  <a:lnTo>
                    <a:pt x="582806" y="223455"/>
                  </a:lnTo>
                  <a:lnTo>
                    <a:pt x="579379" y="224311"/>
                  </a:lnTo>
                  <a:lnTo>
                    <a:pt x="572532" y="226024"/>
                  </a:lnTo>
                  <a:lnTo>
                    <a:pt x="563115" y="228591"/>
                  </a:lnTo>
                  <a:lnTo>
                    <a:pt x="543429" y="234584"/>
                  </a:lnTo>
                  <a:lnTo>
                    <a:pt x="540006" y="235440"/>
                  </a:lnTo>
                  <a:lnTo>
                    <a:pt x="534012" y="238008"/>
                  </a:lnTo>
                  <a:lnTo>
                    <a:pt x="529733" y="239720"/>
                  </a:lnTo>
                  <a:lnTo>
                    <a:pt x="519459" y="244855"/>
                  </a:lnTo>
                  <a:lnTo>
                    <a:pt x="515179" y="247424"/>
                  </a:lnTo>
                  <a:lnTo>
                    <a:pt x="504909" y="254271"/>
                  </a:lnTo>
                  <a:lnTo>
                    <a:pt x="491213" y="268824"/>
                  </a:lnTo>
                  <a:lnTo>
                    <a:pt x="473236" y="284231"/>
                  </a:lnTo>
                  <a:lnTo>
                    <a:pt x="472379" y="284231"/>
                  </a:lnTo>
                  <a:lnTo>
                    <a:pt x="471526" y="285088"/>
                  </a:lnTo>
                  <a:lnTo>
                    <a:pt x="471526" y="285944"/>
                  </a:lnTo>
                  <a:lnTo>
                    <a:pt x="469813" y="288511"/>
                  </a:lnTo>
                  <a:lnTo>
                    <a:pt x="468956" y="290224"/>
                  </a:lnTo>
                  <a:lnTo>
                    <a:pt x="468099" y="291935"/>
                  </a:lnTo>
                  <a:lnTo>
                    <a:pt x="468099" y="292791"/>
                  </a:lnTo>
                  <a:lnTo>
                    <a:pt x="468099" y="300495"/>
                  </a:lnTo>
                  <a:lnTo>
                    <a:pt x="468099" y="307343"/>
                  </a:lnTo>
                  <a:lnTo>
                    <a:pt x="468099" y="312479"/>
                  </a:lnTo>
                  <a:lnTo>
                    <a:pt x="468956" y="314191"/>
                  </a:lnTo>
                  <a:lnTo>
                    <a:pt x="469813" y="316759"/>
                  </a:lnTo>
                  <a:lnTo>
                    <a:pt x="470670" y="318471"/>
                  </a:lnTo>
                  <a:lnTo>
                    <a:pt x="471526" y="319328"/>
                  </a:lnTo>
                  <a:lnTo>
                    <a:pt x="468956" y="334735"/>
                  </a:lnTo>
                  <a:lnTo>
                    <a:pt x="461253" y="349287"/>
                  </a:lnTo>
                  <a:lnTo>
                    <a:pt x="442419" y="354423"/>
                  </a:lnTo>
                  <a:lnTo>
                    <a:pt x="397053" y="352711"/>
                  </a:lnTo>
                  <a:lnTo>
                    <a:pt x="377367" y="352711"/>
                  </a:lnTo>
                  <a:lnTo>
                    <a:pt x="365380" y="353567"/>
                  </a:lnTo>
                  <a:lnTo>
                    <a:pt x="362813" y="353567"/>
                  </a:lnTo>
                  <a:lnTo>
                    <a:pt x="360247" y="354423"/>
                  </a:lnTo>
                  <a:lnTo>
                    <a:pt x="357677" y="355279"/>
                  </a:lnTo>
                  <a:lnTo>
                    <a:pt x="355967" y="356135"/>
                  </a:lnTo>
                  <a:lnTo>
                    <a:pt x="355110" y="356991"/>
                  </a:lnTo>
                  <a:lnTo>
                    <a:pt x="314020" y="360415"/>
                  </a:lnTo>
                  <a:lnTo>
                    <a:pt x="311454" y="360415"/>
                  </a:lnTo>
                  <a:lnTo>
                    <a:pt x="288340" y="356135"/>
                  </a:lnTo>
                  <a:lnTo>
                    <a:pt x="287488" y="355279"/>
                  </a:lnTo>
                  <a:lnTo>
                    <a:pt x="283208" y="352711"/>
                  </a:lnTo>
                  <a:lnTo>
                    <a:pt x="283208" y="351855"/>
                  </a:lnTo>
                  <a:lnTo>
                    <a:pt x="283208" y="350999"/>
                  </a:lnTo>
                  <a:lnTo>
                    <a:pt x="283208" y="345863"/>
                  </a:lnTo>
                  <a:lnTo>
                    <a:pt x="288340" y="336447"/>
                  </a:lnTo>
                  <a:lnTo>
                    <a:pt x="290054" y="333879"/>
                  </a:lnTo>
                  <a:lnTo>
                    <a:pt x="290911" y="333023"/>
                  </a:lnTo>
                  <a:lnTo>
                    <a:pt x="294334" y="330455"/>
                  </a:lnTo>
                  <a:lnTo>
                    <a:pt x="300327" y="321039"/>
                  </a:lnTo>
                  <a:lnTo>
                    <a:pt x="300327" y="320183"/>
                  </a:lnTo>
                  <a:lnTo>
                    <a:pt x="301180" y="315903"/>
                  </a:lnTo>
                  <a:lnTo>
                    <a:pt x="301180" y="309911"/>
                  </a:lnTo>
                  <a:lnTo>
                    <a:pt x="300327" y="309911"/>
                  </a:lnTo>
                  <a:lnTo>
                    <a:pt x="297757" y="309055"/>
                  </a:lnTo>
                  <a:lnTo>
                    <a:pt x="292620" y="308199"/>
                  </a:lnTo>
                  <a:lnTo>
                    <a:pt x="264374" y="318471"/>
                  </a:lnTo>
                  <a:lnTo>
                    <a:pt x="262660" y="319328"/>
                  </a:lnTo>
                  <a:lnTo>
                    <a:pt x="261808" y="321039"/>
                  </a:lnTo>
                  <a:lnTo>
                    <a:pt x="260951" y="326175"/>
                  </a:lnTo>
                  <a:lnTo>
                    <a:pt x="260951" y="327031"/>
                  </a:lnTo>
                  <a:lnTo>
                    <a:pt x="262660" y="331311"/>
                  </a:lnTo>
                  <a:lnTo>
                    <a:pt x="264374" y="333879"/>
                  </a:lnTo>
                  <a:lnTo>
                    <a:pt x="265231" y="335591"/>
                  </a:lnTo>
                  <a:lnTo>
                    <a:pt x="266940" y="337303"/>
                  </a:lnTo>
                  <a:lnTo>
                    <a:pt x="267797" y="337303"/>
                  </a:lnTo>
                  <a:lnTo>
                    <a:pt x="268654" y="335591"/>
                  </a:lnTo>
                  <a:lnTo>
                    <a:pt x="269511" y="335591"/>
                  </a:lnTo>
                  <a:lnTo>
                    <a:pt x="278071" y="345007"/>
                  </a:lnTo>
                  <a:lnTo>
                    <a:pt x="278928" y="346719"/>
                  </a:lnTo>
                  <a:lnTo>
                    <a:pt x="281494" y="353567"/>
                  </a:lnTo>
                  <a:lnTo>
                    <a:pt x="281494" y="354423"/>
                  </a:lnTo>
                  <a:lnTo>
                    <a:pt x="281494" y="356135"/>
                  </a:lnTo>
                  <a:lnTo>
                    <a:pt x="280637" y="356991"/>
                  </a:lnTo>
                  <a:lnTo>
                    <a:pt x="275500" y="360415"/>
                  </a:lnTo>
                  <a:lnTo>
                    <a:pt x="274648" y="361271"/>
                  </a:lnTo>
                  <a:lnTo>
                    <a:pt x="269511" y="363839"/>
                  </a:lnTo>
                  <a:lnTo>
                    <a:pt x="266940" y="364695"/>
                  </a:lnTo>
                  <a:lnTo>
                    <a:pt x="258380" y="366407"/>
                  </a:lnTo>
                  <a:lnTo>
                    <a:pt x="251534" y="365551"/>
                  </a:lnTo>
                  <a:lnTo>
                    <a:pt x="242117" y="365551"/>
                  </a:lnTo>
                  <a:lnTo>
                    <a:pt x="201031" y="371543"/>
                  </a:lnTo>
                  <a:lnTo>
                    <a:pt x="159088" y="375823"/>
                  </a:lnTo>
                  <a:lnTo>
                    <a:pt x="156518" y="375823"/>
                  </a:lnTo>
                  <a:lnTo>
                    <a:pt x="154808" y="375823"/>
                  </a:lnTo>
                  <a:lnTo>
                    <a:pt x="151381" y="376679"/>
                  </a:lnTo>
                  <a:lnTo>
                    <a:pt x="146248" y="378390"/>
                  </a:lnTo>
                  <a:lnTo>
                    <a:pt x="142821" y="380103"/>
                  </a:lnTo>
                  <a:lnTo>
                    <a:pt x="141968" y="380103"/>
                  </a:lnTo>
                  <a:lnTo>
                    <a:pt x="141111" y="379247"/>
                  </a:lnTo>
                  <a:lnTo>
                    <a:pt x="141111" y="375823"/>
                  </a:lnTo>
                  <a:lnTo>
                    <a:pt x="141968" y="373255"/>
                  </a:lnTo>
                  <a:lnTo>
                    <a:pt x="142821" y="372399"/>
                  </a:lnTo>
                  <a:lnTo>
                    <a:pt x="144535" y="370687"/>
                  </a:lnTo>
                  <a:lnTo>
                    <a:pt x="145391" y="369830"/>
                  </a:lnTo>
                  <a:lnTo>
                    <a:pt x="147101" y="368975"/>
                  </a:lnTo>
                  <a:lnTo>
                    <a:pt x="148815" y="368975"/>
                  </a:lnTo>
                  <a:lnTo>
                    <a:pt x="159941" y="370687"/>
                  </a:lnTo>
                  <a:lnTo>
                    <a:pt x="172781" y="371543"/>
                  </a:lnTo>
                  <a:lnTo>
                    <a:pt x="176208" y="371543"/>
                  </a:lnTo>
                  <a:lnTo>
                    <a:pt x="179631" y="371543"/>
                  </a:lnTo>
                  <a:lnTo>
                    <a:pt x="189048" y="370687"/>
                  </a:lnTo>
                  <a:lnTo>
                    <a:pt x="191614" y="369830"/>
                  </a:lnTo>
                  <a:lnTo>
                    <a:pt x="205311" y="366407"/>
                  </a:lnTo>
                  <a:lnTo>
                    <a:pt x="206168" y="365551"/>
                  </a:lnTo>
                  <a:lnTo>
                    <a:pt x="206168" y="364695"/>
                  </a:lnTo>
                  <a:lnTo>
                    <a:pt x="179631" y="350143"/>
                  </a:lnTo>
                  <a:lnTo>
                    <a:pt x="165935" y="345007"/>
                  </a:lnTo>
                  <a:lnTo>
                    <a:pt x="165078" y="345007"/>
                  </a:lnTo>
                  <a:lnTo>
                    <a:pt x="163368" y="345007"/>
                  </a:lnTo>
                  <a:lnTo>
                    <a:pt x="135975" y="350999"/>
                  </a:lnTo>
                  <a:lnTo>
                    <a:pt x="129981" y="358703"/>
                  </a:lnTo>
                  <a:lnTo>
                    <a:pt x="129128" y="359559"/>
                  </a:lnTo>
                  <a:lnTo>
                    <a:pt x="127415" y="361271"/>
                  </a:lnTo>
                  <a:lnTo>
                    <a:pt x="125701" y="362983"/>
                  </a:lnTo>
                  <a:lnTo>
                    <a:pt x="122278" y="365551"/>
                  </a:lnTo>
                  <a:lnTo>
                    <a:pt x="119712" y="366407"/>
                  </a:lnTo>
                  <a:lnTo>
                    <a:pt x="110295" y="368975"/>
                  </a:lnTo>
                  <a:lnTo>
                    <a:pt x="104301" y="368975"/>
                  </a:lnTo>
                  <a:lnTo>
                    <a:pt x="103449" y="368975"/>
                  </a:lnTo>
                  <a:lnTo>
                    <a:pt x="102592" y="368119"/>
                  </a:lnTo>
                  <a:lnTo>
                    <a:pt x="101735" y="367263"/>
                  </a:lnTo>
                  <a:lnTo>
                    <a:pt x="101735" y="366407"/>
                  </a:lnTo>
                  <a:lnTo>
                    <a:pt x="89752" y="347575"/>
                  </a:lnTo>
                  <a:lnTo>
                    <a:pt x="88895" y="346719"/>
                  </a:lnTo>
                  <a:lnTo>
                    <a:pt x="84615" y="346719"/>
                  </a:lnTo>
                  <a:lnTo>
                    <a:pt x="83758" y="346719"/>
                  </a:lnTo>
                  <a:lnTo>
                    <a:pt x="75198" y="350143"/>
                  </a:lnTo>
                  <a:lnTo>
                    <a:pt x="73489" y="351855"/>
                  </a:lnTo>
                  <a:lnTo>
                    <a:pt x="71775" y="352711"/>
                  </a:lnTo>
                  <a:lnTo>
                    <a:pt x="70918" y="353567"/>
                  </a:lnTo>
                  <a:lnTo>
                    <a:pt x="70918" y="354423"/>
                  </a:lnTo>
                  <a:lnTo>
                    <a:pt x="70918" y="356135"/>
                  </a:lnTo>
                  <a:lnTo>
                    <a:pt x="64929" y="361271"/>
                  </a:lnTo>
                  <a:lnTo>
                    <a:pt x="54655" y="364695"/>
                  </a:lnTo>
                  <a:lnTo>
                    <a:pt x="43529" y="367263"/>
                  </a:lnTo>
                  <a:lnTo>
                    <a:pt x="42672" y="367263"/>
                  </a:lnTo>
                  <a:lnTo>
                    <a:pt x="37535" y="368119"/>
                  </a:lnTo>
                  <a:lnTo>
                    <a:pt x="35822" y="368119"/>
                  </a:lnTo>
                  <a:lnTo>
                    <a:pt x="34112" y="368975"/>
                  </a:lnTo>
                  <a:lnTo>
                    <a:pt x="32398" y="369830"/>
                  </a:lnTo>
                  <a:lnTo>
                    <a:pt x="30689" y="370687"/>
                  </a:lnTo>
                  <a:lnTo>
                    <a:pt x="30689" y="371543"/>
                  </a:lnTo>
                  <a:lnTo>
                    <a:pt x="28118" y="379247"/>
                  </a:lnTo>
                  <a:lnTo>
                    <a:pt x="25552" y="393799"/>
                  </a:lnTo>
                  <a:lnTo>
                    <a:pt x="25552" y="394655"/>
                  </a:lnTo>
                  <a:lnTo>
                    <a:pt x="26409" y="397223"/>
                  </a:lnTo>
                  <a:lnTo>
                    <a:pt x="26409" y="398079"/>
                  </a:lnTo>
                  <a:lnTo>
                    <a:pt x="37535" y="398935"/>
                  </a:lnTo>
                  <a:lnTo>
                    <a:pt x="47809" y="398935"/>
                  </a:lnTo>
                  <a:lnTo>
                    <a:pt x="48661" y="398935"/>
                  </a:lnTo>
                  <a:lnTo>
                    <a:pt x="50375" y="398935"/>
                  </a:lnTo>
                  <a:lnTo>
                    <a:pt x="51232" y="398935"/>
                  </a:lnTo>
                  <a:lnTo>
                    <a:pt x="59792" y="407494"/>
                  </a:lnTo>
                  <a:lnTo>
                    <a:pt x="60649" y="408350"/>
                  </a:lnTo>
                  <a:lnTo>
                    <a:pt x="60649" y="409207"/>
                  </a:lnTo>
                  <a:lnTo>
                    <a:pt x="49518" y="417767"/>
                  </a:lnTo>
                  <a:lnTo>
                    <a:pt x="47809" y="418623"/>
                  </a:lnTo>
                  <a:lnTo>
                    <a:pt x="46952" y="418623"/>
                  </a:lnTo>
                  <a:lnTo>
                    <a:pt x="44382" y="418623"/>
                  </a:lnTo>
                  <a:lnTo>
                    <a:pt x="43529" y="418623"/>
                  </a:lnTo>
                  <a:lnTo>
                    <a:pt x="39249" y="416910"/>
                  </a:lnTo>
                  <a:lnTo>
                    <a:pt x="38392" y="416910"/>
                  </a:lnTo>
                  <a:lnTo>
                    <a:pt x="26409" y="416910"/>
                  </a:lnTo>
                  <a:lnTo>
                    <a:pt x="25552" y="416910"/>
                  </a:lnTo>
                  <a:lnTo>
                    <a:pt x="24695" y="417767"/>
                  </a:lnTo>
                  <a:lnTo>
                    <a:pt x="23838" y="418623"/>
                  </a:lnTo>
                  <a:lnTo>
                    <a:pt x="23838" y="419479"/>
                  </a:lnTo>
                  <a:lnTo>
                    <a:pt x="17849" y="426327"/>
                  </a:lnTo>
                  <a:lnTo>
                    <a:pt x="17849" y="42632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BC3B291B-9783-4D34-8B33-51EAB82CC501}"/>
                </a:ext>
              </a:extLst>
            </p:cNvPr>
            <p:cNvSpPr/>
            <p:nvPr/>
          </p:nvSpPr>
          <p:spPr>
            <a:xfrm>
              <a:off x="10107009" y="4915401"/>
              <a:ext cx="46222" cy="24824"/>
            </a:xfrm>
            <a:custGeom>
              <a:avLst/>
              <a:gdLst>
                <a:gd name="connsiteX0" fmla="*/ 2439 w 46222"/>
                <a:gd name="connsiteY0" fmla="*/ 23153 h 24824"/>
                <a:gd name="connsiteX1" fmla="*/ -3551 w 46222"/>
                <a:gd name="connsiteY1" fmla="*/ 16305 h 24824"/>
                <a:gd name="connsiteX2" fmla="*/ -3551 w 46222"/>
                <a:gd name="connsiteY2" fmla="*/ 15449 h 24824"/>
                <a:gd name="connsiteX3" fmla="*/ -3551 w 46222"/>
                <a:gd name="connsiteY3" fmla="*/ 14593 h 24824"/>
                <a:gd name="connsiteX4" fmla="*/ -2698 w 46222"/>
                <a:gd name="connsiteY4" fmla="*/ 13737 h 24824"/>
                <a:gd name="connsiteX5" fmla="*/ 18702 w 46222"/>
                <a:gd name="connsiteY5" fmla="*/ -815 h 24824"/>
                <a:gd name="connsiteX6" fmla="*/ 19558 w 46222"/>
                <a:gd name="connsiteY6" fmla="*/ -815 h 24824"/>
                <a:gd name="connsiteX7" fmla="*/ 38392 w 46222"/>
                <a:gd name="connsiteY7" fmla="*/ 8601 h 24824"/>
                <a:gd name="connsiteX8" fmla="*/ 42672 w 46222"/>
                <a:gd name="connsiteY8" fmla="*/ 14593 h 24824"/>
                <a:gd name="connsiteX9" fmla="*/ 42672 w 46222"/>
                <a:gd name="connsiteY9" fmla="*/ 15449 h 24824"/>
                <a:gd name="connsiteX10" fmla="*/ 42672 w 46222"/>
                <a:gd name="connsiteY10" fmla="*/ 16305 h 24824"/>
                <a:gd name="connsiteX11" fmla="*/ 41815 w 46222"/>
                <a:gd name="connsiteY11" fmla="*/ 17161 h 24824"/>
                <a:gd name="connsiteX12" fmla="*/ 39249 w 46222"/>
                <a:gd name="connsiteY12" fmla="*/ 18017 h 24824"/>
                <a:gd name="connsiteX13" fmla="*/ 27262 w 46222"/>
                <a:gd name="connsiteY13" fmla="*/ 19729 h 24824"/>
                <a:gd name="connsiteX14" fmla="*/ 16992 w 46222"/>
                <a:gd name="connsiteY14" fmla="*/ 20585 h 24824"/>
                <a:gd name="connsiteX15" fmla="*/ 16135 w 46222"/>
                <a:gd name="connsiteY15" fmla="*/ 20585 h 24824"/>
                <a:gd name="connsiteX16" fmla="*/ 15279 w 46222"/>
                <a:gd name="connsiteY16" fmla="*/ 18873 h 24824"/>
                <a:gd name="connsiteX17" fmla="*/ 12712 w 46222"/>
                <a:gd name="connsiteY17" fmla="*/ 16305 h 24824"/>
                <a:gd name="connsiteX18" fmla="*/ 8432 w 46222"/>
                <a:gd name="connsiteY18" fmla="*/ 16305 h 24824"/>
                <a:gd name="connsiteX19" fmla="*/ 7575 w 46222"/>
                <a:gd name="connsiteY19" fmla="*/ 16305 h 24824"/>
                <a:gd name="connsiteX20" fmla="*/ 5862 w 46222"/>
                <a:gd name="connsiteY20" fmla="*/ 19729 h 24824"/>
                <a:gd name="connsiteX21" fmla="*/ 4152 w 46222"/>
                <a:gd name="connsiteY21" fmla="*/ 24009 h 24824"/>
                <a:gd name="connsiteX22" fmla="*/ 2439 w 46222"/>
                <a:gd name="connsiteY22" fmla="*/ 23153 h 24824"/>
                <a:gd name="connsiteX23" fmla="*/ 2439 w 46222"/>
                <a:gd name="connsiteY23" fmla="*/ 23153 h 2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222" h="24824">
                  <a:moveTo>
                    <a:pt x="2439" y="23153"/>
                  </a:moveTo>
                  <a:lnTo>
                    <a:pt x="-3551" y="16305"/>
                  </a:lnTo>
                  <a:lnTo>
                    <a:pt x="-3551" y="15449"/>
                  </a:lnTo>
                  <a:lnTo>
                    <a:pt x="-3551" y="14593"/>
                  </a:lnTo>
                  <a:lnTo>
                    <a:pt x="-2698" y="13737"/>
                  </a:lnTo>
                  <a:lnTo>
                    <a:pt x="18702" y="-815"/>
                  </a:lnTo>
                  <a:lnTo>
                    <a:pt x="19558" y="-815"/>
                  </a:lnTo>
                  <a:lnTo>
                    <a:pt x="38392" y="8601"/>
                  </a:lnTo>
                  <a:lnTo>
                    <a:pt x="42672" y="14593"/>
                  </a:lnTo>
                  <a:lnTo>
                    <a:pt x="42672" y="15449"/>
                  </a:lnTo>
                  <a:lnTo>
                    <a:pt x="42672" y="16305"/>
                  </a:lnTo>
                  <a:lnTo>
                    <a:pt x="41815" y="17161"/>
                  </a:lnTo>
                  <a:lnTo>
                    <a:pt x="39249" y="18017"/>
                  </a:lnTo>
                  <a:lnTo>
                    <a:pt x="27262" y="19729"/>
                  </a:lnTo>
                  <a:lnTo>
                    <a:pt x="16992" y="20585"/>
                  </a:lnTo>
                  <a:lnTo>
                    <a:pt x="16135" y="20585"/>
                  </a:lnTo>
                  <a:lnTo>
                    <a:pt x="15279" y="18873"/>
                  </a:lnTo>
                  <a:lnTo>
                    <a:pt x="12712" y="16305"/>
                  </a:lnTo>
                  <a:lnTo>
                    <a:pt x="8432" y="16305"/>
                  </a:lnTo>
                  <a:lnTo>
                    <a:pt x="7575" y="16305"/>
                  </a:lnTo>
                  <a:lnTo>
                    <a:pt x="5862" y="19729"/>
                  </a:lnTo>
                  <a:lnTo>
                    <a:pt x="4152" y="24009"/>
                  </a:lnTo>
                  <a:lnTo>
                    <a:pt x="2439" y="23153"/>
                  </a:lnTo>
                  <a:lnTo>
                    <a:pt x="2439" y="2315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6" name="Gráfico 3">
            <a:extLst>
              <a:ext uri="{FF2B5EF4-FFF2-40B4-BE49-F238E27FC236}">
                <a16:creationId xmlns:a16="http://schemas.microsoft.com/office/drawing/2014/main" id="{4254D956-ACA6-4AAA-A612-C6D3E281A1E6}"/>
              </a:ext>
            </a:extLst>
          </p:cNvPr>
          <p:cNvGrpSpPr/>
          <p:nvPr/>
        </p:nvGrpSpPr>
        <p:grpSpPr>
          <a:xfrm>
            <a:off x="9018271" y="4288521"/>
            <a:ext cx="1462038" cy="905643"/>
            <a:chOff x="8680920" y="4368420"/>
            <a:chExt cx="1462038" cy="905643"/>
          </a:xfrm>
          <a:solidFill>
            <a:srgbClr val="DDDDDD"/>
          </a:solidFill>
        </p:grpSpPr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1C4F74EE-8A83-461B-8EFB-BB7D78F8FBEF}"/>
                </a:ext>
              </a:extLst>
            </p:cNvPr>
            <p:cNvSpPr/>
            <p:nvPr/>
          </p:nvSpPr>
          <p:spPr>
            <a:xfrm>
              <a:off x="8680920" y="4368420"/>
              <a:ext cx="1462038" cy="905643"/>
            </a:xfrm>
            <a:custGeom>
              <a:avLst/>
              <a:gdLst>
                <a:gd name="connsiteX0" fmla="*/ 814781 w 1462038"/>
                <a:gd name="connsiteY0" fmla="*/ 898836 h 905643"/>
                <a:gd name="connsiteX1" fmla="*/ 806221 w 1462038"/>
                <a:gd name="connsiteY1" fmla="*/ 896269 h 905643"/>
                <a:gd name="connsiteX2" fmla="*/ 804508 w 1462038"/>
                <a:gd name="connsiteY2" fmla="*/ 895413 h 905643"/>
                <a:gd name="connsiteX3" fmla="*/ 800228 w 1462038"/>
                <a:gd name="connsiteY3" fmla="*/ 893700 h 905643"/>
                <a:gd name="connsiteX4" fmla="*/ 799371 w 1462038"/>
                <a:gd name="connsiteY4" fmla="*/ 891989 h 905643"/>
                <a:gd name="connsiteX5" fmla="*/ 799371 w 1462038"/>
                <a:gd name="connsiteY5" fmla="*/ 891133 h 905643"/>
                <a:gd name="connsiteX6" fmla="*/ 792525 w 1462038"/>
                <a:gd name="connsiteY6" fmla="*/ 862029 h 905643"/>
                <a:gd name="connsiteX7" fmla="*/ 792525 w 1462038"/>
                <a:gd name="connsiteY7" fmla="*/ 860316 h 905643"/>
                <a:gd name="connsiteX8" fmla="*/ 792525 w 1462038"/>
                <a:gd name="connsiteY8" fmla="*/ 859460 h 905643"/>
                <a:gd name="connsiteX9" fmla="*/ 792525 w 1462038"/>
                <a:gd name="connsiteY9" fmla="*/ 856893 h 905643"/>
                <a:gd name="connsiteX10" fmla="*/ 793382 w 1462038"/>
                <a:gd name="connsiteY10" fmla="*/ 854325 h 905643"/>
                <a:gd name="connsiteX11" fmla="*/ 795091 w 1462038"/>
                <a:gd name="connsiteY11" fmla="*/ 850045 h 905643"/>
                <a:gd name="connsiteX12" fmla="*/ 796805 w 1462038"/>
                <a:gd name="connsiteY12" fmla="*/ 842340 h 905643"/>
                <a:gd name="connsiteX13" fmla="*/ 795948 w 1462038"/>
                <a:gd name="connsiteY13" fmla="*/ 841485 h 905643"/>
                <a:gd name="connsiteX14" fmla="*/ 789102 w 1462038"/>
                <a:gd name="connsiteY14" fmla="*/ 838916 h 905643"/>
                <a:gd name="connsiteX15" fmla="*/ 780542 w 1462038"/>
                <a:gd name="connsiteY15" fmla="*/ 836349 h 905643"/>
                <a:gd name="connsiteX16" fmla="*/ 774548 w 1462038"/>
                <a:gd name="connsiteY16" fmla="*/ 835493 h 905643"/>
                <a:gd name="connsiteX17" fmla="*/ 767702 w 1462038"/>
                <a:gd name="connsiteY17" fmla="*/ 836349 h 905643"/>
                <a:gd name="connsiteX18" fmla="*/ 766845 w 1462038"/>
                <a:gd name="connsiteY18" fmla="*/ 836349 h 905643"/>
                <a:gd name="connsiteX19" fmla="*/ 765988 w 1462038"/>
                <a:gd name="connsiteY19" fmla="*/ 837205 h 905643"/>
                <a:gd name="connsiteX20" fmla="*/ 765988 w 1462038"/>
                <a:gd name="connsiteY20" fmla="*/ 838061 h 905643"/>
                <a:gd name="connsiteX21" fmla="*/ 765988 w 1462038"/>
                <a:gd name="connsiteY21" fmla="*/ 838916 h 905643"/>
                <a:gd name="connsiteX22" fmla="*/ 765988 w 1462038"/>
                <a:gd name="connsiteY22" fmla="*/ 839773 h 905643"/>
                <a:gd name="connsiteX23" fmla="*/ 754862 w 1462038"/>
                <a:gd name="connsiteY23" fmla="*/ 863740 h 905643"/>
                <a:gd name="connsiteX24" fmla="*/ 748868 w 1462038"/>
                <a:gd name="connsiteY24" fmla="*/ 871445 h 905643"/>
                <a:gd name="connsiteX25" fmla="*/ 748011 w 1462038"/>
                <a:gd name="connsiteY25" fmla="*/ 872300 h 905643"/>
                <a:gd name="connsiteX26" fmla="*/ 747154 w 1462038"/>
                <a:gd name="connsiteY26" fmla="*/ 872300 h 905643"/>
                <a:gd name="connsiteX27" fmla="*/ 746302 w 1462038"/>
                <a:gd name="connsiteY27" fmla="*/ 872300 h 905643"/>
                <a:gd name="connsiteX28" fmla="*/ 739451 w 1462038"/>
                <a:gd name="connsiteY28" fmla="*/ 868876 h 905643"/>
                <a:gd name="connsiteX29" fmla="*/ 737742 w 1462038"/>
                <a:gd name="connsiteY29" fmla="*/ 868020 h 905643"/>
                <a:gd name="connsiteX30" fmla="*/ 736885 w 1462038"/>
                <a:gd name="connsiteY30" fmla="*/ 867165 h 905643"/>
                <a:gd name="connsiteX31" fmla="*/ 736885 w 1462038"/>
                <a:gd name="connsiteY31" fmla="*/ 866309 h 905643"/>
                <a:gd name="connsiteX32" fmla="*/ 736028 w 1462038"/>
                <a:gd name="connsiteY32" fmla="*/ 864596 h 905643"/>
                <a:gd name="connsiteX33" fmla="*/ 733462 w 1462038"/>
                <a:gd name="connsiteY33" fmla="*/ 859460 h 905643"/>
                <a:gd name="connsiteX34" fmla="*/ 740308 w 1462038"/>
                <a:gd name="connsiteY34" fmla="*/ 827789 h 905643"/>
                <a:gd name="connsiteX35" fmla="*/ 741165 w 1462038"/>
                <a:gd name="connsiteY35" fmla="*/ 826933 h 905643"/>
                <a:gd name="connsiteX36" fmla="*/ 743731 w 1462038"/>
                <a:gd name="connsiteY36" fmla="*/ 825221 h 905643"/>
                <a:gd name="connsiteX37" fmla="*/ 744588 w 1462038"/>
                <a:gd name="connsiteY37" fmla="*/ 825221 h 905643"/>
                <a:gd name="connsiteX38" fmla="*/ 748011 w 1462038"/>
                <a:gd name="connsiteY38" fmla="*/ 823509 h 905643"/>
                <a:gd name="connsiteX39" fmla="*/ 750582 w 1462038"/>
                <a:gd name="connsiteY39" fmla="*/ 821796 h 905643"/>
                <a:gd name="connsiteX40" fmla="*/ 752291 w 1462038"/>
                <a:gd name="connsiteY40" fmla="*/ 820085 h 905643"/>
                <a:gd name="connsiteX41" fmla="*/ 753148 w 1462038"/>
                <a:gd name="connsiteY41" fmla="*/ 819229 h 905643"/>
                <a:gd name="connsiteX42" fmla="*/ 753148 w 1462038"/>
                <a:gd name="connsiteY42" fmla="*/ 818373 h 905643"/>
                <a:gd name="connsiteX43" fmla="*/ 753148 w 1462038"/>
                <a:gd name="connsiteY43" fmla="*/ 815805 h 905643"/>
                <a:gd name="connsiteX44" fmla="*/ 753148 w 1462038"/>
                <a:gd name="connsiteY44" fmla="*/ 814949 h 905643"/>
                <a:gd name="connsiteX45" fmla="*/ 736885 w 1462038"/>
                <a:gd name="connsiteY45" fmla="*/ 804676 h 905643"/>
                <a:gd name="connsiteX46" fmla="*/ 736028 w 1462038"/>
                <a:gd name="connsiteY46" fmla="*/ 804676 h 905643"/>
                <a:gd name="connsiteX47" fmla="*/ 735171 w 1462038"/>
                <a:gd name="connsiteY47" fmla="*/ 804676 h 905643"/>
                <a:gd name="connsiteX48" fmla="*/ 720622 w 1462038"/>
                <a:gd name="connsiteY48" fmla="*/ 803821 h 905643"/>
                <a:gd name="connsiteX49" fmla="*/ 719765 w 1462038"/>
                <a:gd name="connsiteY49" fmla="*/ 803821 h 905643"/>
                <a:gd name="connsiteX50" fmla="*/ 703502 w 1462038"/>
                <a:gd name="connsiteY50" fmla="*/ 805533 h 905643"/>
                <a:gd name="connsiteX51" fmla="*/ 698365 w 1462038"/>
                <a:gd name="connsiteY51" fmla="*/ 802109 h 905643"/>
                <a:gd name="connsiteX52" fmla="*/ 697508 w 1462038"/>
                <a:gd name="connsiteY52" fmla="*/ 802109 h 905643"/>
                <a:gd name="connsiteX53" fmla="*/ 674395 w 1462038"/>
                <a:gd name="connsiteY53" fmla="*/ 805533 h 905643"/>
                <a:gd name="connsiteX54" fmla="*/ 662412 w 1462038"/>
                <a:gd name="connsiteY54" fmla="*/ 808101 h 905643"/>
                <a:gd name="connsiteX55" fmla="*/ 637589 w 1462038"/>
                <a:gd name="connsiteY55" fmla="*/ 808956 h 905643"/>
                <a:gd name="connsiteX56" fmla="*/ 633309 w 1462038"/>
                <a:gd name="connsiteY56" fmla="*/ 808956 h 905643"/>
                <a:gd name="connsiteX57" fmla="*/ 628172 w 1462038"/>
                <a:gd name="connsiteY57" fmla="*/ 807245 h 905643"/>
                <a:gd name="connsiteX58" fmla="*/ 626462 w 1462038"/>
                <a:gd name="connsiteY58" fmla="*/ 806389 h 905643"/>
                <a:gd name="connsiteX59" fmla="*/ 624749 w 1462038"/>
                <a:gd name="connsiteY59" fmla="*/ 805533 h 905643"/>
                <a:gd name="connsiteX60" fmla="*/ 622182 w 1462038"/>
                <a:gd name="connsiteY60" fmla="*/ 803821 h 905643"/>
                <a:gd name="connsiteX61" fmla="*/ 620469 w 1462038"/>
                <a:gd name="connsiteY61" fmla="*/ 802965 h 905643"/>
                <a:gd name="connsiteX62" fmla="*/ 619612 w 1462038"/>
                <a:gd name="connsiteY62" fmla="*/ 802109 h 905643"/>
                <a:gd name="connsiteX63" fmla="*/ 618755 w 1462038"/>
                <a:gd name="connsiteY63" fmla="*/ 800397 h 905643"/>
                <a:gd name="connsiteX64" fmla="*/ 616189 w 1462038"/>
                <a:gd name="connsiteY64" fmla="*/ 784989 h 905643"/>
                <a:gd name="connsiteX65" fmla="*/ 616189 w 1462038"/>
                <a:gd name="connsiteY65" fmla="*/ 784133 h 905643"/>
                <a:gd name="connsiteX66" fmla="*/ 616189 w 1462038"/>
                <a:gd name="connsiteY66" fmla="*/ 783277 h 905643"/>
                <a:gd name="connsiteX67" fmla="*/ 616189 w 1462038"/>
                <a:gd name="connsiteY67" fmla="*/ 782421 h 905643"/>
                <a:gd name="connsiteX68" fmla="*/ 617046 w 1462038"/>
                <a:gd name="connsiteY68" fmla="*/ 781565 h 905643"/>
                <a:gd name="connsiteX69" fmla="*/ 617903 w 1462038"/>
                <a:gd name="connsiteY69" fmla="*/ 781565 h 905643"/>
                <a:gd name="connsiteX70" fmla="*/ 629029 w 1462038"/>
                <a:gd name="connsiteY70" fmla="*/ 763589 h 905643"/>
                <a:gd name="connsiteX71" fmla="*/ 629886 w 1462038"/>
                <a:gd name="connsiteY71" fmla="*/ 762734 h 905643"/>
                <a:gd name="connsiteX72" fmla="*/ 632452 w 1462038"/>
                <a:gd name="connsiteY72" fmla="*/ 754174 h 905643"/>
                <a:gd name="connsiteX73" fmla="*/ 632452 w 1462038"/>
                <a:gd name="connsiteY73" fmla="*/ 753317 h 905643"/>
                <a:gd name="connsiteX74" fmla="*/ 632452 w 1462038"/>
                <a:gd name="connsiteY74" fmla="*/ 750749 h 905643"/>
                <a:gd name="connsiteX75" fmla="*/ 629886 w 1462038"/>
                <a:gd name="connsiteY75" fmla="*/ 748181 h 905643"/>
                <a:gd name="connsiteX76" fmla="*/ 624749 w 1462038"/>
                <a:gd name="connsiteY76" fmla="*/ 745614 h 905643"/>
                <a:gd name="connsiteX77" fmla="*/ 623892 w 1462038"/>
                <a:gd name="connsiteY77" fmla="*/ 745614 h 905643"/>
                <a:gd name="connsiteX78" fmla="*/ 623035 w 1462038"/>
                <a:gd name="connsiteY78" fmla="*/ 745614 h 905643"/>
                <a:gd name="connsiteX79" fmla="*/ 622182 w 1462038"/>
                <a:gd name="connsiteY79" fmla="*/ 744757 h 905643"/>
                <a:gd name="connsiteX80" fmla="*/ 621326 w 1462038"/>
                <a:gd name="connsiteY80" fmla="*/ 743901 h 905643"/>
                <a:gd name="connsiteX81" fmla="*/ 613623 w 1462038"/>
                <a:gd name="connsiteY81" fmla="*/ 726781 h 905643"/>
                <a:gd name="connsiteX82" fmla="*/ 613623 w 1462038"/>
                <a:gd name="connsiteY82" fmla="*/ 725925 h 905643"/>
                <a:gd name="connsiteX83" fmla="*/ 614475 w 1462038"/>
                <a:gd name="connsiteY83" fmla="*/ 719077 h 905643"/>
                <a:gd name="connsiteX84" fmla="*/ 614475 w 1462038"/>
                <a:gd name="connsiteY84" fmla="*/ 717365 h 905643"/>
                <a:gd name="connsiteX85" fmla="*/ 614475 w 1462038"/>
                <a:gd name="connsiteY85" fmla="*/ 716510 h 905643"/>
                <a:gd name="connsiteX86" fmla="*/ 611052 w 1462038"/>
                <a:gd name="connsiteY86" fmla="*/ 713085 h 905643"/>
                <a:gd name="connsiteX87" fmla="*/ 610195 w 1462038"/>
                <a:gd name="connsiteY87" fmla="*/ 712230 h 905643"/>
                <a:gd name="connsiteX88" fmla="*/ 608486 w 1462038"/>
                <a:gd name="connsiteY88" fmla="*/ 711374 h 905643"/>
                <a:gd name="connsiteX89" fmla="*/ 606772 w 1462038"/>
                <a:gd name="connsiteY89" fmla="*/ 710517 h 905643"/>
                <a:gd name="connsiteX90" fmla="*/ 602492 w 1462038"/>
                <a:gd name="connsiteY90" fmla="*/ 709661 h 905643"/>
                <a:gd name="connsiteX91" fmla="*/ 600783 w 1462038"/>
                <a:gd name="connsiteY91" fmla="*/ 708805 h 905643"/>
                <a:gd name="connsiteX92" fmla="*/ 588795 w 1462038"/>
                <a:gd name="connsiteY92" fmla="*/ 698534 h 905643"/>
                <a:gd name="connsiteX93" fmla="*/ 588795 w 1462038"/>
                <a:gd name="connsiteY93" fmla="*/ 697677 h 905643"/>
                <a:gd name="connsiteX94" fmla="*/ 581949 w 1462038"/>
                <a:gd name="connsiteY94" fmla="*/ 684837 h 905643"/>
                <a:gd name="connsiteX95" fmla="*/ 573389 w 1462038"/>
                <a:gd name="connsiteY95" fmla="*/ 670286 h 905643"/>
                <a:gd name="connsiteX96" fmla="*/ 575103 w 1462038"/>
                <a:gd name="connsiteY96" fmla="*/ 669430 h 905643"/>
                <a:gd name="connsiteX97" fmla="*/ 578526 w 1462038"/>
                <a:gd name="connsiteY97" fmla="*/ 665150 h 905643"/>
                <a:gd name="connsiteX98" fmla="*/ 578526 w 1462038"/>
                <a:gd name="connsiteY98" fmla="*/ 664294 h 905643"/>
                <a:gd name="connsiteX99" fmla="*/ 579383 w 1462038"/>
                <a:gd name="connsiteY99" fmla="*/ 650597 h 905643"/>
                <a:gd name="connsiteX100" fmla="*/ 579383 w 1462038"/>
                <a:gd name="connsiteY100" fmla="*/ 647174 h 905643"/>
                <a:gd name="connsiteX101" fmla="*/ 579383 w 1462038"/>
                <a:gd name="connsiteY101" fmla="*/ 646317 h 905643"/>
                <a:gd name="connsiteX102" fmla="*/ 578526 w 1462038"/>
                <a:gd name="connsiteY102" fmla="*/ 645462 h 905643"/>
                <a:gd name="connsiteX103" fmla="*/ 575955 w 1462038"/>
                <a:gd name="connsiteY103" fmla="*/ 643750 h 905643"/>
                <a:gd name="connsiteX104" fmla="*/ 569109 w 1462038"/>
                <a:gd name="connsiteY104" fmla="*/ 637757 h 905643"/>
                <a:gd name="connsiteX105" fmla="*/ 568252 w 1462038"/>
                <a:gd name="connsiteY105" fmla="*/ 636902 h 905643"/>
                <a:gd name="connsiteX106" fmla="*/ 567395 w 1462038"/>
                <a:gd name="connsiteY106" fmla="*/ 635190 h 905643"/>
                <a:gd name="connsiteX107" fmla="*/ 566543 w 1462038"/>
                <a:gd name="connsiteY107" fmla="*/ 634334 h 905643"/>
                <a:gd name="connsiteX108" fmla="*/ 565686 w 1462038"/>
                <a:gd name="connsiteY108" fmla="*/ 632622 h 905643"/>
                <a:gd name="connsiteX109" fmla="*/ 564829 w 1462038"/>
                <a:gd name="connsiteY109" fmla="*/ 629197 h 905643"/>
                <a:gd name="connsiteX110" fmla="*/ 561406 w 1462038"/>
                <a:gd name="connsiteY110" fmla="*/ 614646 h 905643"/>
                <a:gd name="connsiteX111" fmla="*/ 563115 w 1462038"/>
                <a:gd name="connsiteY111" fmla="*/ 606942 h 905643"/>
                <a:gd name="connsiteX112" fmla="*/ 563115 w 1462038"/>
                <a:gd name="connsiteY112" fmla="*/ 606086 h 905643"/>
                <a:gd name="connsiteX113" fmla="*/ 566543 w 1462038"/>
                <a:gd name="connsiteY113" fmla="*/ 600950 h 905643"/>
                <a:gd name="connsiteX114" fmla="*/ 567395 w 1462038"/>
                <a:gd name="connsiteY114" fmla="*/ 600094 h 905643"/>
                <a:gd name="connsiteX115" fmla="*/ 567395 w 1462038"/>
                <a:gd name="connsiteY115" fmla="*/ 574415 h 905643"/>
                <a:gd name="connsiteX116" fmla="*/ 567395 w 1462038"/>
                <a:gd name="connsiteY116" fmla="*/ 573558 h 905643"/>
                <a:gd name="connsiteX117" fmla="*/ 563115 w 1462038"/>
                <a:gd name="connsiteY117" fmla="*/ 563286 h 905643"/>
                <a:gd name="connsiteX118" fmla="*/ 563115 w 1462038"/>
                <a:gd name="connsiteY118" fmla="*/ 562430 h 905643"/>
                <a:gd name="connsiteX119" fmla="*/ 558836 w 1462038"/>
                <a:gd name="connsiteY119" fmla="*/ 557295 h 905643"/>
                <a:gd name="connsiteX120" fmla="*/ 557983 w 1462038"/>
                <a:gd name="connsiteY120" fmla="*/ 556438 h 905643"/>
                <a:gd name="connsiteX121" fmla="*/ 520316 w 1462038"/>
                <a:gd name="connsiteY121" fmla="*/ 529046 h 905643"/>
                <a:gd name="connsiteX122" fmla="*/ 510903 w 1462038"/>
                <a:gd name="connsiteY122" fmla="*/ 516207 h 905643"/>
                <a:gd name="connsiteX123" fmla="*/ 510046 w 1462038"/>
                <a:gd name="connsiteY123" fmla="*/ 514495 h 905643"/>
                <a:gd name="connsiteX124" fmla="*/ 509189 w 1462038"/>
                <a:gd name="connsiteY124" fmla="*/ 513638 h 905643"/>
                <a:gd name="connsiteX125" fmla="*/ 508333 w 1462038"/>
                <a:gd name="connsiteY125" fmla="*/ 512782 h 905643"/>
                <a:gd name="connsiteX126" fmla="*/ 499773 w 1462038"/>
                <a:gd name="connsiteY126" fmla="*/ 514495 h 905643"/>
                <a:gd name="connsiteX127" fmla="*/ 498916 w 1462038"/>
                <a:gd name="connsiteY127" fmla="*/ 515351 h 905643"/>
                <a:gd name="connsiteX128" fmla="*/ 498063 w 1462038"/>
                <a:gd name="connsiteY128" fmla="*/ 517062 h 905643"/>
                <a:gd name="connsiteX129" fmla="*/ 492926 w 1462038"/>
                <a:gd name="connsiteY129" fmla="*/ 518775 h 905643"/>
                <a:gd name="connsiteX130" fmla="*/ 477516 w 1462038"/>
                <a:gd name="connsiteY130" fmla="*/ 523055 h 905643"/>
                <a:gd name="connsiteX131" fmla="*/ 431293 w 1462038"/>
                <a:gd name="connsiteY131" fmla="*/ 522198 h 905643"/>
                <a:gd name="connsiteX132" fmla="*/ 423590 w 1462038"/>
                <a:gd name="connsiteY132" fmla="*/ 522198 h 905643"/>
                <a:gd name="connsiteX133" fmla="*/ 421024 w 1462038"/>
                <a:gd name="connsiteY133" fmla="*/ 522198 h 905643"/>
                <a:gd name="connsiteX134" fmla="*/ 420167 w 1462038"/>
                <a:gd name="connsiteY134" fmla="*/ 520486 h 905643"/>
                <a:gd name="connsiteX135" fmla="*/ 419310 w 1462038"/>
                <a:gd name="connsiteY135" fmla="*/ 517918 h 905643"/>
                <a:gd name="connsiteX136" fmla="*/ 416744 w 1462038"/>
                <a:gd name="connsiteY136" fmla="*/ 517062 h 905643"/>
                <a:gd name="connsiteX137" fmla="*/ 415030 w 1462038"/>
                <a:gd name="connsiteY137" fmla="*/ 516207 h 905643"/>
                <a:gd name="connsiteX138" fmla="*/ 400476 w 1462038"/>
                <a:gd name="connsiteY138" fmla="*/ 514495 h 905643"/>
                <a:gd name="connsiteX139" fmla="*/ 397910 w 1462038"/>
                <a:gd name="connsiteY139" fmla="*/ 515351 h 905643"/>
                <a:gd name="connsiteX140" fmla="*/ 396196 w 1462038"/>
                <a:gd name="connsiteY140" fmla="*/ 516207 h 905643"/>
                <a:gd name="connsiteX141" fmla="*/ 395344 w 1462038"/>
                <a:gd name="connsiteY141" fmla="*/ 517062 h 905643"/>
                <a:gd name="connsiteX142" fmla="*/ 395344 w 1462038"/>
                <a:gd name="connsiteY142" fmla="*/ 517918 h 905643"/>
                <a:gd name="connsiteX143" fmla="*/ 394487 w 1462038"/>
                <a:gd name="connsiteY143" fmla="*/ 519631 h 905643"/>
                <a:gd name="connsiteX144" fmla="*/ 377367 w 1462038"/>
                <a:gd name="connsiteY144" fmla="*/ 517918 h 905643"/>
                <a:gd name="connsiteX145" fmla="*/ 370517 w 1462038"/>
                <a:gd name="connsiteY145" fmla="*/ 505078 h 905643"/>
                <a:gd name="connsiteX146" fmla="*/ 370517 w 1462038"/>
                <a:gd name="connsiteY146" fmla="*/ 504222 h 905643"/>
                <a:gd name="connsiteX147" fmla="*/ 367950 w 1462038"/>
                <a:gd name="connsiteY147" fmla="*/ 501655 h 905643"/>
                <a:gd name="connsiteX148" fmla="*/ 365384 w 1462038"/>
                <a:gd name="connsiteY148" fmla="*/ 499942 h 905643"/>
                <a:gd name="connsiteX149" fmla="*/ 363670 w 1462038"/>
                <a:gd name="connsiteY149" fmla="*/ 499087 h 905643"/>
                <a:gd name="connsiteX150" fmla="*/ 345694 w 1462038"/>
                <a:gd name="connsiteY150" fmla="*/ 495662 h 905643"/>
                <a:gd name="connsiteX151" fmla="*/ 329430 w 1462038"/>
                <a:gd name="connsiteY151" fmla="*/ 492238 h 905643"/>
                <a:gd name="connsiteX152" fmla="*/ 327717 w 1462038"/>
                <a:gd name="connsiteY152" fmla="*/ 491382 h 905643"/>
                <a:gd name="connsiteX153" fmla="*/ 311454 w 1462038"/>
                <a:gd name="connsiteY153" fmla="*/ 484535 h 905643"/>
                <a:gd name="connsiteX154" fmla="*/ 309744 w 1462038"/>
                <a:gd name="connsiteY154" fmla="*/ 483678 h 905643"/>
                <a:gd name="connsiteX155" fmla="*/ 308031 w 1462038"/>
                <a:gd name="connsiteY155" fmla="*/ 481967 h 905643"/>
                <a:gd name="connsiteX156" fmla="*/ 307174 w 1462038"/>
                <a:gd name="connsiteY156" fmla="*/ 479398 h 905643"/>
                <a:gd name="connsiteX157" fmla="*/ 306317 w 1462038"/>
                <a:gd name="connsiteY157" fmla="*/ 477687 h 905643"/>
                <a:gd name="connsiteX158" fmla="*/ 305464 w 1462038"/>
                <a:gd name="connsiteY158" fmla="*/ 475975 h 905643"/>
                <a:gd name="connsiteX159" fmla="*/ 304607 w 1462038"/>
                <a:gd name="connsiteY159" fmla="*/ 474263 h 905643"/>
                <a:gd name="connsiteX160" fmla="*/ 302894 w 1462038"/>
                <a:gd name="connsiteY160" fmla="*/ 473407 h 905643"/>
                <a:gd name="connsiteX161" fmla="*/ 302037 w 1462038"/>
                <a:gd name="connsiteY161" fmla="*/ 472551 h 905643"/>
                <a:gd name="connsiteX162" fmla="*/ 301184 w 1462038"/>
                <a:gd name="connsiteY162" fmla="*/ 472551 h 905643"/>
                <a:gd name="connsiteX163" fmla="*/ 288344 w 1462038"/>
                <a:gd name="connsiteY163" fmla="*/ 472551 h 905643"/>
                <a:gd name="connsiteX164" fmla="*/ 277214 w 1462038"/>
                <a:gd name="connsiteY164" fmla="*/ 473407 h 905643"/>
                <a:gd name="connsiteX165" fmla="*/ 276357 w 1462038"/>
                <a:gd name="connsiteY165" fmla="*/ 474263 h 905643"/>
                <a:gd name="connsiteX166" fmla="*/ 274648 w 1462038"/>
                <a:gd name="connsiteY166" fmla="*/ 475975 h 905643"/>
                <a:gd name="connsiteX167" fmla="*/ 272077 w 1462038"/>
                <a:gd name="connsiteY167" fmla="*/ 477687 h 905643"/>
                <a:gd name="connsiteX168" fmla="*/ 271224 w 1462038"/>
                <a:gd name="connsiteY168" fmla="*/ 477687 h 905643"/>
                <a:gd name="connsiteX169" fmla="*/ 269511 w 1462038"/>
                <a:gd name="connsiteY169" fmla="*/ 478543 h 905643"/>
                <a:gd name="connsiteX170" fmla="*/ 265231 w 1462038"/>
                <a:gd name="connsiteY170" fmla="*/ 479398 h 905643"/>
                <a:gd name="connsiteX171" fmla="*/ 259237 w 1462038"/>
                <a:gd name="connsiteY171" fmla="*/ 479398 h 905643"/>
                <a:gd name="connsiteX172" fmla="*/ 253248 w 1462038"/>
                <a:gd name="connsiteY172" fmla="*/ 479398 h 905643"/>
                <a:gd name="connsiteX173" fmla="*/ 251534 w 1462038"/>
                <a:gd name="connsiteY173" fmla="*/ 478543 h 905643"/>
                <a:gd name="connsiteX174" fmla="*/ 249825 w 1462038"/>
                <a:gd name="connsiteY174" fmla="*/ 477687 h 905643"/>
                <a:gd name="connsiteX175" fmla="*/ 245545 w 1462038"/>
                <a:gd name="connsiteY175" fmla="*/ 475118 h 905643"/>
                <a:gd name="connsiteX176" fmla="*/ 224997 w 1462038"/>
                <a:gd name="connsiteY176" fmla="*/ 468271 h 905643"/>
                <a:gd name="connsiteX177" fmla="*/ 222431 w 1462038"/>
                <a:gd name="connsiteY177" fmla="*/ 467415 h 905643"/>
                <a:gd name="connsiteX178" fmla="*/ 198465 w 1462038"/>
                <a:gd name="connsiteY178" fmla="*/ 463991 h 905643"/>
                <a:gd name="connsiteX179" fmla="*/ 195894 w 1462038"/>
                <a:gd name="connsiteY179" fmla="*/ 462278 h 905643"/>
                <a:gd name="connsiteX180" fmla="*/ 189905 w 1462038"/>
                <a:gd name="connsiteY180" fmla="*/ 458855 h 905643"/>
                <a:gd name="connsiteX181" fmla="*/ 182198 w 1462038"/>
                <a:gd name="connsiteY181" fmla="*/ 455431 h 905643"/>
                <a:gd name="connsiteX182" fmla="*/ 178774 w 1462038"/>
                <a:gd name="connsiteY182" fmla="*/ 453718 h 905643"/>
                <a:gd name="connsiteX183" fmla="*/ 174494 w 1462038"/>
                <a:gd name="connsiteY183" fmla="*/ 452863 h 905643"/>
                <a:gd name="connsiteX184" fmla="*/ 171071 w 1462038"/>
                <a:gd name="connsiteY184" fmla="*/ 452007 h 905643"/>
                <a:gd name="connsiteX185" fmla="*/ 169358 w 1462038"/>
                <a:gd name="connsiteY185" fmla="*/ 452863 h 905643"/>
                <a:gd name="connsiteX186" fmla="*/ 167648 w 1462038"/>
                <a:gd name="connsiteY186" fmla="*/ 453718 h 905643"/>
                <a:gd name="connsiteX187" fmla="*/ 165935 w 1462038"/>
                <a:gd name="connsiteY187" fmla="*/ 454575 h 905643"/>
                <a:gd name="connsiteX188" fmla="*/ 164225 w 1462038"/>
                <a:gd name="connsiteY188" fmla="*/ 455431 h 905643"/>
                <a:gd name="connsiteX189" fmla="*/ 162511 w 1462038"/>
                <a:gd name="connsiteY189" fmla="*/ 457143 h 905643"/>
                <a:gd name="connsiteX190" fmla="*/ 161655 w 1462038"/>
                <a:gd name="connsiteY190" fmla="*/ 457998 h 905643"/>
                <a:gd name="connsiteX191" fmla="*/ 159088 w 1462038"/>
                <a:gd name="connsiteY191" fmla="*/ 462278 h 905643"/>
                <a:gd name="connsiteX192" fmla="*/ 158231 w 1462038"/>
                <a:gd name="connsiteY192" fmla="*/ 463991 h 905643"/>
                <a:gd name="connsiteX193" fmla="*/ 146248 w 1462038"/>
                <a:gd name="connsiteY193" fmla="*/ 469127 h 905643"/>
                <a:gd name="connsiteX194" fmla="*/ 131695 w 1462038"/>
                <a:gd name="connsiteY194" fmla="*/ 469127 h 905643"/>
                <a:gd name="connsiteX195" fmla="*/ 129128 w 1462038"/>
                <a:gd name="connsiteY195" fmla="*/ 469127 h 905643"/>
                <a:gd name="connsiteX196" fmla="*/ 126558 w 1462038"/>
                <a:gd name="connsiteY196" fmla="*/ 468271 h 905643"/>
                <a:gd name="connsiteX197" fmla="*/ 113718 w 1462038"/>
                <a:gd name="connsiteY197" fmla="*/ 466558 h 905643"/>
                <a:gd name="connsiteX198" fmla="*/ 112865 w 1462038"/>
                <a:gd name="connsiteY198" fmla="*/ 466558 h 905643"/>
                <a:gd name="connsiteX199" fmla="*/ 112008 w 1462038"/>
                <a:gd name="connsiteY199" fmla="*/ 466558 h 905643"/>
                <a:gd name="connsiteX200" fmla="*/ 110295 w 1462038"/>
                <a:gd name="connsiteY200" fmla="*/ 467415 h 905643"/>
                <a:gd name="connsiteX201" fmla="*/ 96598 w 1462038"/>
                <a:gd name="connsiteY201" fmla="*/ 468271 h 905643"/>
                <a:gd name="connsiteX202" fmla="*/ 71775 w 1462038"/>
                <a:gd name="connsiteY202" fmla="*/ 467415 h 905643"/>
                <a:gd name="connsiteX203" fmla="*/ 70918 w 1462038"/>
                <a:gd name="connsiteY203" fmla="*/ 467415 h 905643"/>
                <a:gd name="connsiteX204" fmla="*/ 49518 w 1462038"/>
                <a:gd name="connsiteY204" fmla="*/ 464847 h 905643"/>
                <a:gd name="connsiteX205" fmla="*/ 46952 w 1462038"/>
                <a:gd name="connsiteY205" fmla="*/ 463991 h 905643"/>
                <a:gd name="connsiteX206" fmla="*/ 44386 w 1462038"/>
                <a:gd name="connsiteY206" fmla="*/ 463135 h 905643"/>
                <a:gd name="connsiteX207" fmla="*/ 40958 w 1462038"/>
                <a:gd name="connsiteY207" fmla="*/ 461423 h 905643"/>
                <a:gd name="connsiteX208" fmla="*/ 36678 w 1462038"/>
                <a:gd name="connsiteY208" fmla="*/ 459711 h 905643"/>
                <a:gd name="connsiteX209" fmla="*/ 34112 w 1462038"/>
                <a:gd name="connsiteY209" fmla="*/ 459711 h 905643"/>
                <a:gd name="connsiteX210" fmla="*/ 31546 w 1462038"/>
                <a:gd name="connsiteY210" fmla="*/ 459711 h 905643"/>
                <a:gd name="connsiteX211" fmla="*/ 28975 w 1462038"/>
                <a:gd name="connsiteY211" fmla="*/ 460567 h 905643"/>
                <a:gd name="connsiteX212" fmla="*/ 26409 w 1462038"/>
                <a:gd name="connsiteY212" fmla="*/ 461423 h 905643"/>
                <a:gd name="connsiteX213" fmla="*/ 13569 w 1462038"/>
                <a:gd name="connsiteY213" fmla="*/ 470838 h 905643"/>
                <a:gd name="connsiteX214" fmla="*/ -3551 w 1462038"/>
                <a:gd name="connsiteY214" fmla="*/ 481967 h 905643"/>
                <a:gd name="connsiteX215" fmla="*/ 5009 w 1462038"/>
                <a:gd name="connsiteY215" fmla="*/ 471695 h 905643"/>
                <a:gd name="connsiteX216" fmla="*/ 10146 w 1462038"/>
                <a:gd name="connsiteY216" fmla="*/ 460567 h 905643"/>
                <a:gd name="connsiteX217" fmla="*/ 10999 w 1462038"/>
                <a:gd name="connsiteY217" fmla="*/ 457998 h 905643"/>
                <a:gd name="connsiteX218" fmla="*/ 11855 w 1462038"/>
                <a:gd name="connsiteY218" fmla="*/ 456287 h 905643"/>
                <a:gd name="connsiteX219" fmla="*/ 12712 w 1462038"/>
                <a:gd name="connsiteY219" fmla="*/ 455431 h 905643"/>
                <a:gd name="connsiteX220" fmla="*/ 25552 w 1462038"/>
                <a:gd name="connsiteY220" fmla="*/ 444303 h 905643"/>
                <a:gd name="connsiteX221" fmla="*/ 61506 w 1462038"/>
                <a:gd name="connsiteY221" fmla="*/ 422903 h 905643"/>
                <a:gd name="connsiteX222" fmla="*/ 87185 w 1462038"/>
                <a:gd name="connsiteY222" fmla="*/ 408351 h 905643"/>
                <a:gd name="connsiteX223" fmla="*/ 94889 w 1462038"/>
                <a:gd name="connsiteY223" fmla="*/ 404927 h 905643"/>
                <a:gd name="connsiteX224" fmla="*/ 100878 w 1462038"/>
                <a:gd name="connsiteY224" fmla="*/ 402359 h 905643"/>
                <a:gd name="connsiteX225" fmla="*/ 103449 w 1462038"/>
                <a:gd name="connsiteY225" fmla="*/ 400647 h 905643"/>
                <a:gd name="connsiteX226" fmla="*/ 106015 w 1462038"/>
                <a:gd name="connsiteY226" fmla="*/ 398936 h 905643"/>
                <a:gd name="connsiteX227" fmla="*/ 110295 w 1462038"/>
                <a:gd name="connsiteY227" fmla="*/ 396367 h 905643"/>
                <a:gd name="connsiteX228" fmla="*/ 112865 w 1462038"/>
                <a:gd name="connsiteY228" fmla="*/ 394656 h 905643"/>
                <a:gd name="connsiteX229" fmla="*/ 115432 w 1462038"/>
                <a:gd name="connsiteY229" fmla="*/ 392087 h 905643"/>
                <a:gd name="connsiteX230" fmla="*/ 122278 w 1462038"/>
                <a:gd name="connsiteY230" fmla="*/ 385239 h 905643"/>
                <a:gd name="connsiteX231" fmla="*/ 124848 w 1462038"/>
                <a:gd name="connsiteY231" fmla="*/ 381816 h 905643"/>
                <a:gd name="connsiteX232" fmla="*/ 132552 w 1462038"/>
                <a:gd name="connsiteY232" fmla="*/ 368976 h 905643"/>
                <a:gd name="connsiteX233" fmla="*/ 133408 w 1462038"/>
                <a:gd name="connsiteY233" fmla="*/ 366407 h 905643"/>
                <a:gd name="connsiteX234" fmla="*/ 135118 w 1462038"/>
                <a:gd name="connsiteY234" fmla="*/ 362127 h 905643"/>
                <a:gd name="connsiteX235" fmla="*/ 135975 w 1462038"/>
                <a:gd name="connsiteY235" fmla="*/ 359559 h 905643"/>
                <a:gd name="connsiteX236" fmla="*/ 135975 w 1462038"/>
                <a:gd name="connsiteY236" fmla="*/ 358703 h 905643"/>
                <a:gd name="connsiteX237" fmla="*/ 137688 w 1462038"/>
                <a:gd name="connsiteY237" fmla="*/ 356992 h 905643"/>
                <a:gd name="connsiteX238" fmla="*/ 147105 w 1462038"/>
                <a:gd name="connsiteY238" fmla="*/ 348432 h 905643"/>
                <a:gd name="connsiteX239" fmla="*/ 153951 w 1462038"/>
                <a:gd name="connsiteY239" fmla="*/ 343296 h 905643"/>
                <a:gd name="connsiteX240" fmla="*/ 154808 w 1462038"/>
                <a:gd name="connsiteY240" fmla="*/ 341583 h 905643"/>
                <a:gd name="connsiteX241" fmla="*/ 155665 w 1462038"/>
                <a:gd name="connsiteY241" fmla="*/ 340727 h 905643"/>
                <a:gd name="connsiteX242" fmla="*/ 155665 w 1462038"/>
                <a:gd name="connsiteY242" fmla="*/ 338159 h 905643"/>
                <a:gd name="connsiteX243" fmla="*/ 157375 w 1462038"/>
                <a:gd name="connsiteY243" fmla="*/ 333023 h 905643"/>
                <a:gd name="connsiteX244" fmla="*/ 158231 w 1462038"/>
                <a:gd name="connsiteY244" fmla="*/ 330456 h 905643"/>
                <a:gd name="connsiteX245" fmla="*/ 159088 w 1462038"/>
                <a:gd name="connsiteY245" fmla="*/ 328743 h 905643"/>
                <a:gd name="connsiteX246" fmla="*/ 159088 w 1462038"/>
                <a:gd name="connsiteY246" fmla="*/ 327888 h 905643"/>
                <a:gd name="connsiteX247" fmla="*/ 165078 w 1462038"/>
                <a:gd name="connsiteY247" fmla="*/ 322752 h 905643"/>
                <a:gd name="connsiteX248" fmla="*/ 168505 w 1462038"/>
                <a:gd name="connsiteY248" fmla="*/ 321039 h 905643"/>
                <a:gd name="connsiteX249" fmla="*/ 171071 w 1462038"/>
                <a:gd name="connsiteY249" fmla="*/ 320183 h 905643"/>
                <a:gd name="connsiteX250" fmla="*/ 172785 w 1462038"/>
                <a:gd name="connsiteY250" fmla="*/ 319328 h 905643"/>
                <a:gd name="connsiteX251" fmla="*/ 174494 w 1462038"/>
                <a:gd name="connsiteY251" fmla="*/ 318472 h 905643"/>
                <a:gd name="connsiteX252" fmla="*/ 175351 w 1462038"/>
                <a:gd name="connsiteY252" fmla="*/ 317616 h 905643"/>
                <a:gd name="connsiteX253" fmla="*/ 176208 w 1462038"/>
                <a:gd name="connsiteY253" fmla="*/ 315903 h 905643"/>
                <a:gd name="connsiteX254" fmla="*/ 177918 w 1462038"/>
                <a:gd name="connsiteY254" fmla="*/ 306488 h 905643"/>
                <a:gd name="connsiteX255" fmla="*/ 177065 w 1462038"/>
                <a:gd name="connsiteY255" fmla="*/ 303919 h 905643"/>
                <a:gd name="connsiteX256" fmla="*/ 174494 w 1462038"/>
                <a:gd name="connsiteY256" fmla="*/ 298783 h 905643"/>
                <a:gd name="connsiteX257" fmla="*/ 173638 w 1462038"/>
                <a:gd name="connsiteY257" fmla="*/ 296216 h 905643"/>
                <a:gd name="connsiteX258" fmla="*/ 184768 w 1462038"/>
                <a:gd name="connsiteY258" fmla="*/ 283376 h 905643"/>
                <a:gd name="connsiteX259" fmla="*/ 187334 w 1462038"/>
                <a:gd name="connsiteY259" fmla="*/ 283376 h 905643"/>
                <a:gd name="connsiteX260" fmla="*/ 190758 w 1462038"/>
                <a:gd name="connsiteY260" fmla="*/ 281664 h 905643"/>
                <a:gd name="connsiteX261" fmla="*/ 195894 w 1462038"/>
                <a:gd name="connsiteY261" fmla="*/ 275672 h 905643"/>
                <a:gd name="connsiteX262" fmla="*/ 206168 w 1462038"/>
                <a:gd name="connsiteY262" fmla="*/ 257696 h 905643"/>
                <a:gd name="connsiteX263" fmla="*/ 208734 w 1462038"/>
                <a:gd name="connsiteY263" fmla="*/ 252560 h 905643"/>
                <a:gd name="connsiteX264" fmla="*/ 209591 w 1462038"/>
                <a:gd name="connsiteY264" fmla="*/ 248280 h 905643"/>
                <a:gd name="connsiteX265" fmla="*/ 209591 w 1462038"/>
                <a:gd name="connsiteY265" fmla="*/ 242288 h 905643"/>
                <a:gd name="connsiteX266" fmla="*/ 208734 w 1462038"/>
                <a:gd name="connsiteY266" fmla="*/ 238864 h 905643"/>
                <a:gd name="connsiteX267" fmla="*/ 207877 w 1462038"/>
                <a:gd name="connsiteY267" fmla="*/ 235440 h 905643"/>
                <a:gd name="connsiteX268" fmla="*/ 206168 w 1462038"/>
                <a:gd name="connsiteY268" fmla="*/ 232016 h 905643"/>
                <a:gd name="connsiteX269" fmla="*/ 206168 w 1462038"/>
                <a:gd name="connsiteY269" fmla="*/ 225168 h 905643"/>
                <a:gd name="connsiteX270" fmla="*/ 206168 w 1462038"/>
                <a:gd name="connsiteY270" fmla="*/ 224312 h 905643"/>
                <a:gd name="connsiteX271" fmla="*/ 207025 w 1462038"/>
                <a:gd name="connsiteY271" fmla="*/ 221744 h 905643"/>
                <a:gd name="connsiteX272" fmla="*/ 207877 w 1462038"/>
                <a:gd name="connsiteY272" fmla="*/ 220032 h 905643"/>
                <a:gd name="connsiteX273" fmla="*/ 208734 w 1462038"/>
                <a:gd name="connsiteY273" fmla="*/ 219177 h 905643"/>
                <a:gd name="connsiteX274" fmla="*/ 212157 w 1462038"/>
                <a:gd name="connsiteY274" fmla="*/ 217464 h 905643"/>
                <a:gd name="connsiteX275" fmla="*/ 214728 w 1462038"/>
                <a:gd name="connsiteY275" fmla="*/ 216608 h 905643"/>
                <a:gd name="connsiteX276" fmla="*/ 217294 w 1462038"/>
                <a:gd name="connsiteY276" fmla="*/ 215752 h 905643"/>
                <a:gd name="connsiteX277" fmla="*/ 219008 w 1462038"/>
                <a:gd name="connsiteY277" fmla="*/ 214897 h 905643"/>
                <a:gd name="connsiteX278" fmla="*/ 219865 w 1462038"/>
                <a:gd name="connsiteY278" fmla="*/ 214040 h 905643"/>
                <a:gd name="connsiteX279" fmla="*/ 242974 w 1462038"/>
                <a:gd name="connsiteY279" fmla="*/ 184937 h 905643"/>
                <a:gd name="connsiteX280" fmla="*/ 243831 w 1462038"/>
                <a:gd name="connsiteY280" fmla="*/ 183224 h 905643"/>
                <a:gd name="connsiteX281" fmla="*/ 246397 w 1462038"/>
                <a:gd name="connsiteY281" fmla="*/ 179800 h 905643"/>
                <a:gd name="connsiteX282" fmla="*/ 247254 w 1462038"/>
                <a:gd name="connsiteY282" fmla="*/ 178088 h 905643"/>
                <a:gd name="connsiteX283" fmla="*/ 247254 w 1462038"/>
                <a:gd name="connsiteY283" fmla="*/ 170384 h 905643"/>
                <a:gd name="connsiteX284" fmla="*/ 248111 w 1462038"/>
                <a:gd name="connsiteY284" fmla="*/ 156688 h 905643"/>
                <a:gd name="connsiteX285" fmla="*/ 248968 w 1462038"/>
                <a:gd name="connsiteY285" fmla="*/ 149840 h 905643"/>
                <a:gd name="connsiteX286" fmla="*/ 254957 w 1462038"/>
                <a:gd name="connsiteY286" fmla="*/ 133577 h 905643"/>
                <a:gd name="connsiteX287" fmla="*/ 255814 w 1462038"/>
                <a:gd name="connsiteY287" fmla="*/ 131864 h 905643"/>
                <a:gd name="connsiteX288" fmla="*/ 260951 w 1462038"/>
                <a:gd name="connsiteY288" fmla="*/ 130153 h 905643"/>
                <a:gd name="connsiteX289" fmla="*/ 261808 w 1462038"/>
                <a:gd name="connsiteY289" fmla="*/ 130153 h 905643"/>
                <a:gd name="connsiteX290" fmla="*/ 265231 w 1462038"/>
                <a:gd name="connsiteY290" fmla="*/ 130153 h 905643"/>
                <a:gd name="connsiteX291" fmla="*/ 266944 w 1462038"/>
                <a:gd name="connsiteY291" fmla="*/ 129297 h 905643"/>
                <a:gd name="connsiteX292" fmla="*/ 273791 w 1462038"/>
                <a:gd name="connsiteY292" fmla="*/ 123304 h 905643"/>
                <a:gd name="connsiteX293" fmla="*/ 282351 w 1462038"/>
                <a:gd name="connsiteY293" fmla="*/ 110465 h 905643"/>
                <a:gd name="connsiteX294" fmla="*/ 293477 w 1462038"/>
                <a:gd name="connsiteY294" fmla="*/ 97625 h 905643"/>
                <a:gd name="connsiteX295" fmla="*/ 295191 w 1462038"/>
                <a:gd name="connsiteY295" fmla="*/ 95913 h 905643"/>
                <a:gd name="connsiteX296" fmla="*/ 298614 w 1462038"/>
                <a:gd name="connsiteY296" fmla="*/ 92489 h 905643"/>
                <a:gd name="connsiteX297" fmla="*/ 302037 w 1462038"/>
                <a:gd name="connsiteY297" fmla="*/ 89920 h 905643"/>
                <a:gd name="connsiteX298" fmla="*/ 303751 w 1462038"/>
                <a:gd name="connsiteY298" fmla="*/ 89065 h 905643"/>
                <a:gd name="connsiteX299" fmla="*/ 307174 w 1462038"/>
                <a:gd name="connsiteY299" fmla="*/ 86497 h 905643"/>
                <a:gd name="connsiteX300" fmla="*/ 310597 w 1462038"/>
                <a:gd name="connsiteY300" fmla="*/ 83929 h 905643"/>
                <a:gd name="connsiteX301" fmla="*/ 312311 w 1462038"/>
                <a:gd name="connsiteY301" fmla="*/ 83929 h 905643"/>
                <a:gd name="connsiteX302" fmla="*/ 315734 w 1462038"/>
                <a:gd name="connsiteY302" fmla="*/ 83929 h 905643"/>
                <a:gd name="connsiteX303" fmla="*/ 316591 w 1462038"/>
                <a:gd name="connsiteY303" fmla="*/ 83929 h 905643"/>
                <a:gd name="connsiteX304" fmla="*/ 320014 w 1462038"/>
                <a:gd name="connsiteY304" fmla="*/ 84785 h 905643"/>
                <a:gd name="connsiteX305" fmla="*/ 320870 w 1462038"/>
                <a:gd name="connsiteY305" fmla="*/ 84785 h 905643"/>
                <a:gd name="connsiteX306" fmla="*/ 321727 w 1462038"/>
                <a:gd name="connsiteY306" fmla="*/ 84785 h 905643"/>
                <a:gd name="connsiteX307" fmla="*/ 325150 w 1462038"/>
                <a:gd name="connsiteY307" fmla="*/ 83929 h 905643"/>
                <a:gd name="connsiteX308" fmla="*/ 338847 w 1462038"/>
                <a:gd name="connsiteY308" fmla="*/ 77081 h 905643"/>
                <a:gd name="connsiteX309" fmla="*/ 339704 w 1462038"/>
                <a:gd name="connsiteY309" fmla="*/ 77081 h 905643"/>
                <a:gd name="connsiteX310" fmla="*/ 340557 w 1462038"/>
                <a:gd name="connsiteY310" fmla="*/ 76225 h 905643"/>
                <a:gd name="connsiteX311" fmla="*/ 341414 w 1462038"/>
                <a:gd name="connsiteY311" fmla="*/ 74513 h 905643"/>
                <a:gd name="connsiteX312" fmla="*/ 342270 w 1462038"/>
                <a:gd name="connsiteY312" fmla="*/ 72801 h 905643"/>
                <a:gd name="connsiteX313" fmla="*/ 343127 w 1462038"/>
                <a:gd name="connsiteY313" fmla="*/ 71089 h 905643"/>
                <a:gd name="connsiteX314" fmla="*/ 346550 w 1462038"/>
                <a:gd name="connsiteY314" fmla="*/ 51401 h 905643"/>
                <a:gd name="connsiteX315" fmla="*/ 346550 w 1462038"/>
                <a:gd name="connsiteY315" fmla="*/ 47121 h 905643"/>
                <a:gd name="connsiteX316" fmla="*/ 347407 w 1462038"/>
                <a:gd name="connsiteY316" fmla="*/ 45409 h 905643"/>
                <a:gd name="connsiteX317" fmla="*/ 349117 w 1462038"/>
                <a:gd name="connsiteY317" fmla="*/ 43698 h 905643"/>
                <a:gd name="connsiteX318" fmla="*/ 352544 w 1462038"/>
                <a:gd name="connsiteY318" fmla="*/ 40273 h 905643"/>
                <a:gd name="connsiteX319" fmla="*/ 358533 w 1462038"/>
                <a:gd name="connsiteY319" fmla="*/ 35993 h 905643"/>
                <a:gd name="connsiteX320" fmla="*/ 379076 w 1462038"/>
                <a:gd name="connsiteY320" fmla="*/ 25721 h 905643"/>
                <a:gd name="connsiteX321" fmla="*/ 379933 w 1462038"/>
                <a:gd name="connsiteY321" fmla="*/ 25721 h 905643"/>
                <a:gd name="connsiteX322" fmla="*/ 380790 w 1462038"/>
                <a:gd name="connsiteY322" fmla="*/ 25721 h 905643"/>
                <a:gd name="connsiteX323" fmla="*/ 383356 w 1462038"/>
                <a:gd name="connsiteY323" fmla="*/ 24865 h 905643"/>
                <a:gd name="connsiteX324" fmla="*/ 384213 w 1462038"/>
                <a:gd name="connsiteY324" fmla="*/ 24865 h 905643"/>
                <a:gd name="connsiteX325" fmla="*/ 387636 w 1462038"/>
                <a:gd name="connsiteY325" fmla="*/ 24865 h 905643"/>
                <a:gd name="connsiteX326" fmla="*/ 391064 w 1462038"/>
                <a:gd name="connsiteY326" fmla="*/ 24865 h 905643"/>
                <a:gd name="connsiteX327" fmla="*/ 395344 w 1462038"/>
                <a:gd name="connsiteY327" fmla="*/ 24009 h 905643"/>
                <a:gd name="connsiteX328" fmla="*/ 400476 w 1462038"/>
                <a:gd name="connsiteY328" fmla="*/ 22298 h 905643"/>
                <a:gd name="connsiteX329" fmla="*/ 401333 w 1462038"/>
                <a:gd name="connsiteY329" fmla="*/ 21441 h 905643"/>
                <a:gd name="connsiteX330" fmla="*/ 403047 w 1462038"/>
                <a:gd name="connsiteY330" fmla="*/ 19729 h 905643"/>
                <a:gd name="connsiteX331" fmla="*/ 404756 w 1462038"/>
                <a:gd name="connsiteY331" fmla="*/ 18018 h 905643"/>
                <a:gd name="connsiteX332" fmla="*/ 407327 w 1462038"/>
                <a:gd name="connsiteY332" fmla="*/ 13738 h 905643"/>
                <a:gd name="connsiteX333" fmla="*/ 409893 w 1462038"/>
                <a:gd name="connsiteY333" fmla="*/ 10314 h 905643"/>
                <a:gd name="connsiteX334" fmla="*/ 415030 w 1462038"/>
                <a:gd name="connsiteY334" fmla="*/ 5178 h 905643"/>
                <a:gd name="connsiteX335" fmla="*/ 415887 w 1462038"/>
                <a:gd name="connsiteY335" fmla="*/ 5178 h 905643"/>
                <a:gd name="connsiteX336" fmla="*/ 430436 w 1462038"/>
                <a:gd name="connsiteY336" fmla="*/ -815 h 905643"/>
                <a:gd name="connsiteX337" fmla="*/ 431293 w 1462038"/>
                <a:gd name="connsiteY337" fmla="*/ -815 h 905643"/>
                <a:gd name="connsiteX338" fmla="*/ 433864 w 1462038"/>
                <a:gd name="connsiteY338" fmla="*/ -815 h 905643"/>
                <a:gd name="connsiteX339" fmla="*/ 436430 w 1462038"/>
                <a:gd name="connsiteY339" fmla="*/ 41 h 905643"/>
                <a:gd name="connsiteX340" fmla="*/ 438144 w 1462038"/>
                <a:gd name="connsiteY340" fmla="*/ 898 h 905643"/>
                <a:gd name="connsiteX341" fmla="*/ 440710 w 1462038"/>
                <a:gd name="connsiteY341" fmla="*/ 1754 h 905643"/>
                <a:gd name="connsiteX342" fmla="*/ 444990 w 1462038"/>
                <a:gd name="connsiteY342" fmla="*/ 5178 h 905643"/>
                <a:gd name="connsiteX343" fmla="*/ 447556 w 1462038"/>
                <a:gd name="connsiteY343" fmla="*/ 8601 h 905643"/>
                <a:gd name="connsiteX344" fmla="*/ 449270 w 1462038"/>
                <a:gd name="connsiteY344" fmla="*/ 11169 h 905643"/>
                <a:gd name="connsiteX345" fmla="*/ 450127 w 1462038"/>
                <a:gd name="connsiteY345" fmla="*/ 12881 h 905643"/>
                <a:gd name="connsiteX346" fmla="*/ 450983 w 1462038"/>
                <a:gd name="connsiteY346" fmla="*/ 13738 h 905643"/>
                <a:gd name="connsiteX347" fmla="*/ 451836 w 1462038"/>
                <a:gd name="connsiteY347" fmla="*/ 14593 h 905643"/>
                <a:gd name="connsiteX348" fmla="*/ 452693 w 1462038"/>
                <a:gd name="connsiteY348" fmla="*/ 15449 h 905643"/>
                <a:gd name="connsiteX349" fmla="*/ 455263 w 1462038"/>
                <a:gd name="connsiteY349" fmla="*/ 16305 h 905643"/>
                <a:gd name="connsiteX350" fmla="*/ 456116 w 1462038"/>
                <a:gd name="connsiteY350" fmla="*/ 16305 h 905643"/>
                <a:gd name="connsiteX351" fmla="*/ 467247 w 1462038"/>
                <a:gd name="connsiteY351" fmla="*/ 16305 h 905643"/>
                <a:gd name="connsiteX352" fmla="*/ 482653 w 1462038"/>
                <a:gd name="connsiteY352" fmla="*/ 17161 h 905643"/>
                <a:gd name="connsiteX353" fmla="*/ 509189 w 1462038"/>
                <a:gd name="connsiteY353" fmla="*/ 23153 h 905643"/>
                <a:gd name="connsiteX354" fmla="*/ 526309 w 1462038"/>
                <a:gd name="connsiteY354" fmla="*/ 27433 h 905643"/>
                <a:gd name="connsiteX355" fmla="*/ 528876 w 1462038"/>
                <a:gd name="connsiteY355" fmla="*/ 27433 h 905643"/>
                <a:gd name="connsiteX356" fmla="*/ 530589 w 1462038"/>
                <a:gd name="connsiteY356" fmla="*/ 26578 h 905643"/>
                <a:gd name="connsiteX357" fmla="*/ 531446 w 1462038"/>
                <a:gd name="connsiteY357" fmla="*/ 25721 h 905643"/>
                <a:gd name="connsiteX358" fmla="*/ 543429 w 1462038"/>
                <a:gd name="connsiteY358" fmla="*/ 23153 h 905643"/>
                <a:gd name="connsiteX359" fmla="*/ 545996 w 1462038"/>
                <a:gd name="connsiteY359" fmla="*/ 23153 h 905643"/>
                <a:gd name="connsiteX360" fmla="*/ 551989 w 1462038"/>
                <a:gd name="connsiteY360" fmla="*/ 24009 h 905643"/>
                <a:gd name="connsiteX361" fmla="*/ 560549 w 1462038"/>
                <a:gd name="connsiteY361" fmla="*/ 25721 h 905643"/>
                <a:gd name="connsiteX362" fmla="*/ 563115 w 1462038"/>
                <a:gd name="connsiteY362" fmla="*/ 25721 h 905643"/>
                <a:gd name="connsiteX363" fmla="*/ 565686 w 1462038"/>
                <a:gd name="connsiteY363" fmla="*/ 24865 h 905643"/>
                <a:gd name="connsiteX364" fmla="*/ 569109 w 1462038"/>
                <a:gd name="connsiteY364" fmla="*/ 23153 h 905643"/>
                <a:gd name="connsiteX365" fmla="*/ 571675 w 1462038"/>
                <a:gd name="connsiteY365" fmla="*/ 22298 h 905643"/>
                <a:gd name="connsiteX366" fmla="*/ 575103 w 1462038"/>
                <a:gd name="connsiteY366" fmla="*/ 20585 h 905643"/>
                <a:gd name="connsiteX367" fmla="*/ 582806 w 1462038"/>
                <a:gd name="connsiteY367" fmla="*/ 19729 h 905643"/>
                <a:gd name="connsiteX368" fmla="*/ 583663 w 1462038"/>
                <a:gd name="connsiteY368" fmla="*/ 19729 h 905643"/>
                <a:gd name="connsiteX369" fmla="*/ 587086 w 1462038"/>
                <a:gd name="connsiteY369" fmla="*/ 20585 h 905643"/>
                <a:gd name="connsiteX370" fmla="*/ 589652 w 1462038"/>
                <a:gd name="connsiteY370" fmla="*/ 22298 h 905643"/>
                <a:gd name="connsiteX371" fmla="*/ 605915 w 1462038"/>
                <a:gd name="connsiteY371" fmla="*/ 34281 h 905643"/>
                <a:gd name="connsiteX372" fmla="*/ 623035 w 1462038"/>
                <a:gd name="connsiteY372" fmla="*/ 41129 h 905643"/>
                <a:gd name="connsiteX373" fmla="*/ 623035 w 1462038"/>
                <a:gd name="connsiteY373" fmla="*/ 41985 h 905643"/>
                <a:gd name="connsiteX374" fmla="*/ 622182 w 1462038"/>
                <a:gd name="connsiteY374" fmla="*/ 47121 h 905643"/>
                <a:gd name="connsiteX375" fmla="*/ 622182 w 1462038"/>
                <a:gd name="connsiteY375" fmla="*/ 50545 h 905643"/>
                <a:gd name="connsiteX376" fmla="*/ 623035 w 1462038"/>
                <a:gd name="connsiteY376" fmla="*/ 57393 h 905643"/>
                <a:gd name="connsiteX377" fmla="*/ 623035 w 1462038"/>
                <a:gd name="connsiteY377" fmla="*/ 59105 h 905643"/>
                <a:gd name="connsiteX378" fmla="*/ 625606 w 1462038"/>
                <a:gd name="connsiteY378" fmla="*/ 65097 h 905643"/>
                <a:gd name="connsiteX379" fmla="*/ 634166 w 1462038"/>
                <a:gd name="connsiteY379" fmla="*/ 81360 h 905643"/>
                <a:gd name="connsiteX380" fmla="*/ 635022 w 1462038"/>
                <a:gd name="connsiteY380" fmla="*/ 83929 h 905643"/>
                <a:gd name="connsiteX381" fmla="*/ 635875 w 1462038"/>
                <a:gd name="connsiteY381" fmla="*/ 85640 h 905643"/>
                <a:gd name="connsiteX382" fmla="*/ 636732 w 1462038"/>
                <a:gd name="connsiteY382" fmla="*/ 86497 h 905643"/>
                <a:gd name="connsiteX383" fmla="*/ 638446 w 1462038"/>
                <a:gd name="connsiteY383" fmla="*/ 87353 h 905643"/>
                <a:gd name="connsiteX384" fmla="*/ 640155 w 1462038"/>
                <a:gd name="connsiteY384" fmla="*/ 88209 h 905643"/>
                <a:gd name="connsiteX385" fmla="*/ 642726 w 1462038"/>
                <a:gd name="connsiteY385" fmla="*/ 88209 h 905643"/>
                <a:gd name="connsiteX386" fmla="*/ 644435 w 1462038"/>
                <a:gd name="connsiteY386" fmla="*/ 87353 h 905643"/>
                <a:gd name="connsiteX387" fmla="*/ 645292 w 1462038"/>
                <a:gd name="connsiteY387" fmla="*/ 86497 h 905643"/>
                <a:gd name="connsiteX388" fmla="*/ 647862 w 1462038"/>
                <a:gd name="connsiteY388" fmla="*/ 85640 h 905643"/>
                <a:gd name="connsiteX389" fmla="*/ 650429 w 1462038"/>
                <a:gd name="connsiteY389" fmla="*/ 83929 h 905643"/>
                <a:gd name="connsiteX390" fmla="*/ 651286 w 1462038"/>
                <a:gd name="connsiteY390" fmla="*/ 83073 h 905643"/>
                <a:gd name="connsiteX391" fmla="*/ 652142 w 1462038"/>
                <a:gd name="connsiteY391" fmla="*/ 82217 h 905643"/>
                <a:gd name="connsiteX392" fmla="*/ 653852 w 1462038"/>
                <a:gd name="connsiteY392" fmla="*/ 80505 h 905643"/>
                <a:gd name="connsiteX393" fmla="*/ 656422 w 1462038"/>
                <a:gd name="connsiteY393" fmla="*/ 77081 h 905643"/>
                <a:gd name="connsiteX394" fmla="*/ 658132 w 1462038"/>
                <a:gd name="connsiteY394" fmla="*/ 74513 h 905643"/>
                <a:gd name="connsiteX395" fmla="*/ 658989 w 1462038"/>
                <a:gd name="connsiteY395" fmla="*/ 72801 h 905643"/>
                <a:gd name="connsiteX396" fmla="*/ 660702 w 1462038"/>
                <a:gd name="connsiteY396" fmla="*/ 68521 h 905643"/>
                <a:gd name="connsiteX397" fmla="*/ 660702 w 1462038"/>
                <a:gd name="connsiteY397" fmla="*/ 65953 h 905643"/>
                <a:gd name="connsiteX398" fmla="*/ 661555 w 1462038"/>
                <a:gd name="connsiteY398" fmla="*/ 64241 h 905643"/>
                <a:gd name="connsiteX399" fmla="*/ 662412 w 1462038"/>
                <a:gd name="connsiteY399" fmla="*/ 63385 h 905643"/>
                <a:gd name="connsiteX400" fmla="*/ 663269 w 1462038"/>
                <a:gd name="connsiteY400" fmla="*/ 61673 h 905643"/>
                <a:gd name="connsiteX401" fmla="*/ 664125 w 1462038"/>
                <a:gd name="connsiteY401" fmla="*/ 60817 h 905643"/>
                <a:gd name="connsiteX402" fmla="*/ 665835 w 1462038"/>
                <a:gd name="connsiteY402" fmla="*/ 59961 h 905643"/>
                <a:gd name="connsiteX403" fmla="*/ 669262 w 1462038"/>
                <a:gd name="connsiteY403" fmla="*/ 59961 h 905643"/>
                <a:gd name="connsiteX404" fmla="*/ 671829 w 1462038"/>
                <a:gd name="connsiteY404" fmla="*/ 59961 h 905643"/>
                <a:gd name="connsiteX405" fmla="*/ 672685 w 1462038"/>
                <a:gd name="connsiteY405" fmla="*/ 59961 h 905643"/>
                <a:gd name="connsiteX406" fmla="*/ 674395 w 1462038"/>
                <a:gd name="connsiteY406" fmla="*/ 60817 h 905643"/>
                <a:gd name="connsiteX407" fmla="*/ 676109 w 1462038"/>
                <a:gd name="connsiteY407" fmla="*/ 63385 h 905643"/>
                <a:gd name="connsiteX408" fmla="*/ 676965 w 1462038"/>
                <a:gd name="connsiteY408" fmla="*/ 66809 h 905643"/>
                <a:gd name="connsiteX409" fmla="*/ 676965 w 1462038"/>
                <a:gd name="connsiteY409" fmla="*/ 68521 h 905643"/>
                <a:gd name="connsiteX410" fmla="*/ 677822 w 1462038"/>
                <a:gd name="connsiteY410" fmla="*/ 72801 h 905643"/>
                <a:gd name="connsiteX411" fmla="*/ 678675 w 1462038"/>
                <a:gd name="connsiteY411" fmla="*/ 76225 h 905643"/>
                <a:gd name="connsiteX412" fmla="*/ 678675 w 1462038"/>
                <a:gd name="connsiteY412" fmla="*/ 78793 h 905643"/>
                <a:gd name="connsiteX413" fmla="*/ 677822 w 1462038"/>
                <a:gd name="connsiteY413" fmla="*/ 91633 h 905643"/>
                <a:gd name="connsiteX414" fmla="*/ 676965 w 1462038"/>
                <a:gd name="connsiteY414" fmla="*/ 95913 h 905643"/>
                <a:gd name="connsiteX415" fmla="*/ 677822 w 1462038"/>
                <a:gd name="connsiteY415" fmla="*/ 99337 h 905643"/>
                <a:gd name="connsiteX416" fmla="*/ 678675 w 1462038"/>
                <a:gd name="connsiteY416" fmla="*/ 101049 h 905643"/>
                <a:gd name="connsiteX417" fmla="*/ 682955 w 1462038"/>
                <a:gd name="connsiteY417" fmla="*/ 103617 h 905643"/>
                <a:gd name="connsiteX418" fmla="*/ 688948 w 1462038"/>
                <a:gd name="connsiteY418" fmla="*/ 106185 h 905643"/>
                <a:gd name="connsiteX419" fmla="*/ 690662 w 1462038"/>
                <a:gd name="connsiteY419" fmla="*/ 106185 h 905643"/>
                <a:gd name="connsiteX420" fmla="*/ 691515 w 1462038"/>
                <a:gd name="connsiteY420" fmla="*/ 106185 h 905643"/>
                <a:gd name="connsiteX421" fmla="*/ 694085 w 1462038"/>
                <a:gd name="connsiteY421" fmla="*/ 104473 h 905643"/>
                <a:gd name="connsiteX422" fmla="*/ 695795 w 1462038"/>
                <a:gd name="connsiteY422" fmla="*/ 102760 h 905643"/>
                <a:gd name="connsiteX423" fmla="*/ 695795 w 1462038"/>
                <a:gd name="connsiteY423" fmla="*/ 101905 h 905643"/>
                <a:gd name="connsiteX424" fmla="*/ 695795 w 1462038"/>
                <a:gd name="connsiteY424" fmla="*/ 101049 h 905643"/>
                <a:gd name="connsiteX425" fmla="*/ 695795 w 1462038"/>
                <a:gd name="connsiteY425" fmla="*/ 100193 h 905643"/>
                <a:gd name="connsiteX426" fmla="*/ 694942 w 1462038"/>
                <a:gd name="connsiteY426" fmla="*/ 85640 h 905643"/>
                <a:gd name="connsiteX427" fmla="*/ 694942 w 1462038"/>
                <a:gd name="connsiteY427" fmla="*/ 84785 h 905643"/>
                <a:gd name="connsiteX428" fmla="*/ 693228 w 1462038"/>
                <a:gd name="connsiteY428" fmla="*/ 82217 h 905643"/>
                <a:gd name="connsiteX429" fmla="*/ 692372 w 1462038"/>
                <a:gd name="connsiteY429" fmla="*/ 80505 h 905643"/>
                <a:gd name="connsiteX430" fmla="*/ 692372 w 1462038"/>
                <a:gd name="connsiteY430" fmla="*/ 79649 h 905643"/>
                <a:gd name="connsiteX431" fmla="*/ 692372 w 1462038"/>
                <a:gd name="connsiteY431" fmla="*/ 78793 h 905643"/>
                <a:gd name="connsiteX432" fmla="*/ 693228 w 1462038"/>
                <a:gd name="connsiteY432" fmla="*/ 77081 h 905643"/>
                <a:gd name="connsiteX433" fmla="*/ 698365 w 1462038"/>
                <a:gd name="connsiteY433" fmla="*/ 65097 h 905643"/>
                <a:gd name="connsiteX434" fmla="*/ 700075 w 1462038"/>
                <a:gd name="connsiteY434" fmla="*/ 62529 h 905643"/>
                <a:gd name="connsiteX435" fmla="*/ 702645 w 1462038"/>
                <a:gd name="connsiteY435" fmla="*/ 60817 h 905643"/>
                <a:gd name="connsiteX436" fmla="*/ 744588 w 1462038"/>
                <a:gd name="connsiteY436" fmla="*/ 56537 h 905643"/>
                <a:gd name="connsiteX437" fmla="*/ 771125 w 1462038"/>
                <a:gd name="connsiteY437" fmla="*/ 53969 h 905643"/>
                <a:gd name="connsiteX438" fmla="*/ 798514 w 1462038"/>
                <a:gd name="connsiteY438" fmla="*/ 41985 h 905643"/>
                <a:gd name="connsiteX439" fmla="*/ 810501 w 1462038"/>
                <a:gd name="connsiteY439" fmla="*/ 53113 h 905643"/>
                <a:gd name="connsiteX440" fmla="*/ 811354 w 1462038"/>
                <a:gd name="connsiteY440" fmla="*/ 54825 h 905643"/>
                <a:gd name="connsiteX441" fmla="*/ 813925 w 1462038"/>
                <a:gd name="connsiteY441" fmla="*/ 56537 h 905643"/>
                <a:gd name="connsiteX442" fmla="*/ 817348 w 1462038"/>
                <a:gd name="connsiteY442" fmla="*/ 58249 h 905643"/>
                <a:gd name="connsiteX443" fmla="*/ 823341 w 1462038"/>
                <a:gd name="connsiteY443" fmla="*/ 60817 h 905643"/>
                <a:gd name="connsiteX444" fmla="*/ 825908 w 1462038"/>
                <a:gd name="connsiteY444" fmla="*/ 61673 h 905643"/>
                <a:gd name="connsiteX445" fmla="*/ 826765 w 1462038"/>
                <a:gd name="connsiteY445" fmla="*/ 61673 h 905643"/>
                <a:gd name="connsiteX446" fmla="*/ 827621 w 1462038"/>
                <a:gd name="connsiteY446" fmla="*/ 61673 h 905643"/>
                <a:gd name="connsiteX447" fmla="*/ 852444 w 1462038"/>
                <a:gd name="connsiteY447" fmla="*/ 56537 h 905643"/>
                <a:gd name="connsiteX448" fmla="*/ 855011 w 1462038"/>
                <a:gd name="connsiteY448" fmla="*/ 55681 h 905643"/>
                <a:gd name="connsiteX449" fmla="*/ 855868 w 1462038"/>
                <a:gd name="connsiteY449" fmla="*/ 54825 h 905643"/>
                <a:gd name="connsiteX450" fmla="*/ 856724 w 1462038"/>
                <a:gd name="connsiteY450" fmla="*/ 53969 h 905643"/>
                <a:gd name="connsiteX451" fmla="*/ 859291 w 1462038"/>
                <a:gd name="connsiteY451" fmla="*/ 46265 h 905643"/>
                <a:gd name="connsiteX452" fmla="*/ 859291 w 1462038"/>
                <a:gd name="connsiteY452" fmla="*/ 45409 h 905643"/>
                <a:gd name="connsiteX453" fmla="*/ 857581 w 1462038"/>
                <a:gd name="connsiteY453" fmla="*/ 42841 h 905643"/>
                <a:gd name="connsiteX454" fmla="*/ 857581 w 1462038"/>
                <a:gd name="connsiteY454" fmla="*/ 41985 h 905643"/>
                <a:gd name="connsiteX455" fmla="*/ 857581 w 1462038"/>
                <a:gd name="connsiteY455" fmla="*/ 41129 h 905643"/>
                <a:gd name="connsiteX456" fmla="*/ 857581 w 1462038"/>
                <a:gd name="connsiteY456" fmla="*/ 40273 h 905643"/>
                <a:gd name="connsiteX457" fmla="*/ 859291 w 1462038"/>
                <a:gd name="connsiteY457" fmla="*/ 36849 h 905643"/>
                <a:gd name="connsiteX458" fmla="*/ 859291 w 1462038"/>
                <a:gd name="connsiteY458" fmla="*/ 35993 h 905643"/>
                <a:gd name="connsiteX459" fmla="*/ 860147 w 1462038"/>
                <a:gd name="connsiteY459" fmla="*/ 35138 h 905643"/>
                <a:gd name="connsiteX460" fmla="*/ 861004 w 1462038"/>
                <a:gd name="connsiteY460" fmla="*/ 34281 h 905643"/>
                <a:gd name="connsiteX461" fmla="*/ 861861 w 1462038"/>
                <a:gd name="connsiteY461" fmla="*/ 34281 h 905643"/>
                <a:gd name="connsiteX462" fmla="*/ 868707 w 1462038"/>
                <a:gd name="connsiteY462" fmla="*/ 33425 h 905643"/>
                <a:gd name="connsiteX463" fmla="*/ 883261 w 1462038"/>
                <a:gd name="connsiteY463" fmla="*/ 32569 h 905643"/>
                <a:gd name="connsiteX464" fmla="*/ 884114 w 1462038"/>
                <a:gd name="connsiteY464" fmla="*/ 32569 h 905643"/>
                <a:gd name="connsiteX465" fmla="*/ 885827 w 1462038"/>
                <a:gd name="connsiteY465" fmla="*/ 33425 h 905643"/>
                <a:gd name="connsiteX466" fmla="*/ 886684 w 1462038"/>
                <a:gd name="connsiteY466" fmla="*/ 34281 h 905643"/>
                <a:gd name="connsiteX467" fmla="*/ 888394 w 1462038"/>
                <a:gd name="connsiteY467" fmla="*/ 35993 h 905643"/>
                <a:gd name="connsiteX468" fmla="*/ 902090 w 1462038"/>
                <a:gd name="connsiteY468" fmla="*/ 41129 h 905643"/>
                <a:gd name="connsiteX469" fmla="*/ 910650 w 1462038"/>
                <a:gd name="connsiteY469" fmla="*/ 35138 h 905643"/>
                <a:gd name="connsiteX470" fmla="*/ 922633 w 1462038"/>
                <a:gd name="connsiteY470" fmla="*/ 31713 h 905643"/>
                <a:gd name="connsiteX471" fmla="*/ 923490 w 1462038"/>
                <a:gd name="connsiteY471" fmla="*/ 31713 h 905643"/>
                <a:gd name="connsiteX472" fmla="*/ 925204 w 1462038"/>
                <a:gd name="connsiteY472" fmla="*/ 32569 h 905643"/>
                <a:gd name="connsiteX473" fmla="*/ 928627 w 1462038"/>
                <a:gd name="connsiteY473" fmla="*/ 35138 h 905643"/>
                <a:gd name="connsiteX474" fmla="*/ 958587 w 1462038"/>
                <a:gd name="connsiteY474" fmla="*/ 64241 h 905643"/>
                <a:gd name="connsiteX475" fmla="*/ 959444 w 1462038"/>
                <a:gd name="connsiteY475" fmla="*/ 65097 h 905643"/>
                <a:gd name="connsiteX476" fmla="*/ 961153 w 1462038"/>
                <a:gd name="connsiteY476" fmla="*/ 73657 h 905643"/>
                <a:gd name="connsiteX477" fmla="*/ 961153 w 1462038"/>
                <a:gd name="connsiteY477" fmla="*/ 74513 h 905643"/>
                <a:gd name="connsiteX478" fmla="*/ 961153 w 1462038"/>
                <a:gd name="connsiteY478" fmla="*/ 75369 h 905643"/>
                <a:gd name="connsiteX479" fmla="*/ 961153 w 1462038"/>
                <a:gd name="connsiteY479" fmla="*/ 77937 h 905643"/>
                <a:gd name="connsiteX480" fmla="*/ 960301 w 1462038"/>
                <a:gd name="connsiteY480" fmla="*/ 79649 h 905643"/>
                <a:gd name="connsiteX481" fmla="*/ 959444 w 1462038"/>
                <a:gd name="connsiteY481" fmla="*/ 80505 h 905643"/>
                <a:gd name="connsiteX482" fmla="*/ 958587 w 1462038"/>
                <a:gd name="connsiteY482" fmla="*/ 81360 h 905643"/>
                <a:gd name="connsiteX483" fmla="*/ 956873 w 1462038"/>
                <a:gd name="connsiteY483" fmla="*/ 82217 h 905643"/>
                <a:gd name="connsiteX484" fmla="*/ 955164 w 1462038"/>
                <a:gd name="connsiteY484" fmla="*/ 83073 h 905643"/>
                <a:gd name="connsiteX485" fmla="*/ 954307 w 1462038"/>
                <a:gd name="connsiteY485" fmla="*/ 84785 h 905643"/>
                <a:gd name="connsiteX486" fmla="*/ 954307 w 1462038"/>
                <a:gd name="connsiteY486" fmla="*/ 85640 h 905643"/>
                <a:gd name="connsiteX487" fmla="*/ 954307 w 1462038"/>
                <a:gd name="connsiteY487" fmla="*/ 88209 h 905643"/>
                <a:gd name="connsiteX488" fmla="*/ 951741 w 1462038"/>
                <a:gd name="connsiteY488" fmla="*/ 107897 h 905643"/>
                <a:gd name="connsiteX489" fmla="*/ 951741 w 1462038"/>
                <a:gd name="connsiteY489" fmla="*/ 108753 h 905643"/>
                <a:gd name="connsiteX490" fmla="*/ 951741 w 1462038"/>
                <a:gd name="connsiteY490" fmla="*/ 109609 h 905643"/>
                <a:gd name="connsiteX491" fmla="*/ 952593 w 1462038"/>
                <a:gd name="connsiteY491" fmla="*/ 110465 h 905643"/>
                <a:gd name="connsiteX492" fmla="*/ 956873 w 1462038"/>
                <a:gd name="connsiteY492" fmla="*/ 114745 h 905643"/>
                <a:gd name="connsiteX493" fmla="*/ 957730 w 1462038"/>
                <a:gd name="connsiteY493" fmla="*/ 115600 h 905643"/>
                <a:gd name="connsiteX494" fmla="*/ 965433 w 1462038"/>
                <a:gd name="connsiteY494" fmla="*/ 119024 h 905643"/>
                <a:gd name="connsiteX495" fmla="*/ 977421 w 1462038"/>
                <a:gd name="connsiteY495" fmla="*/ 126729 h 905643"/>
                <a:gd name="connsiteX496" fmla="*/ 977421 w 1462038"/>
                <a:gd name="connsiteY496" fmla="*/ 127584 h 905643"/>
                <a:gd name="connsiteX497" fmla="*/ 978273 w 1462038"/>
                <a:gd name="connsiteY497" fmla="*/ 131009 h 905643"/>
                <a:gd name="connsiteX498" fmla="*/ 979987 w 1462038"/>
                <a:gd name="connsiteY498" fmla="*/ 136144 h 905643"/>
                <a:gd name="connsiteX499" fmla="*/ 980844 w 1462038"/>
                <a:gd name="connsiteY499" fmla="*/ 139569 h 905643"/>
                <a:gd name="connsiteX500" fmla="*/ 980844 w 1462038"/>
                <a:gd name="connsiteY500" fmla="*/ 141280 h 905643"/>
                <a:gd name="connsiteX501" fmla="*/ 980844 w 1462038"/>
                <a:gd name="connsiteY501" fmla="*/ 142137 h 905643"/>
                <a:gd name="connsiteX502" fmla="*/ 980844 w 1462038"/>
                <a:gd name="connsiteY502" fmla="*/ 144704 h 905643"/>
                <a:gd name="connsiteX503" fmla="*/ 980844 w 1462038"/>
                <a:gd name="connsiteY503" fmla="*/ 147273 h 905643"/>
                <a:gd name="connsiteX504" fmla="*/ 979987 w 1462038"/>
                <a:gd name="connsiteY504" fmla="*/ 148984 h 905643"/>
                <a:gd name="connsiteX505" fmla="*/ 970570 w 1462038"/>
                <a:gd name="connsiteY505" fmla="*/ 163537 h 905643"/>
                <a:gd name="connsiteX506" fmla="*/ 968861 w 1462038"/>
                <a:gd name="connsiteY506" fmla="*/ 165248 h 905643"/>
                <a:gd name="connsiteX507" fmla="*/ 965433 w 1462038"/>
                <a:gd name="connsiteY507" fmla="*/ 166960 h 905643"/>
                <a:gd name="connsiteX508" fmla="*/ 964581 w 1462038"/>
                <a:gd name="connsiteY508" fmla="*/ 167817 h 905643"/>
                <a:gd name="connsiteX509" fmla="*/ 963724 w 1462038"/>
                <a:gd name="connsiteY509" fmla="*/ 169528 h 905643"/>
                <a:gd name="connsiteX510" fmla="*/ 962010 w 1462038"/>
                <a:gd name="connsiteY510" fmla="*/ 185793 h 905643"/>
                <a:gd name="connsiteX511" fmla="*/ 962010 w 1462038"/>
                <a:gd name="connsiteY511" fmla="*/ 186648 h 905643"/>
                <a:gd name="connsiteX512" fmla="*/ 962867 w 1462038"/>
                <a:gd name="connsiteY512" fmla="*/ 187504 h 905643"/>
                <a:gd name="connsiteX513" fmla="*/ 963724 w 1462038"/>
                <a:gd name="connsiteY513" fmla="*/ 189217 h 905643"/>
                <a:gd name="connsiteX514" fmla="*/ 965433 w 1462038"/>
                <a:gd name="connsiteY514" fmla="*/ 190073 h 905643"/>
                <a:gd name="connsiteX515" fmla="*/ 969713 w 1462038"/>
                <a:gd name="connsiteY515" fmla="*/ 194352 h 905643"/>
                <a:gd name="connsiteX516" fmla="*/ 971427 w 1462038"/>
                <a:gd name="connsiteY516" fmla="*/ 196064 h 905643"/>
                <a:gd name="connsiteX517" fmla="*/ 973993 w 1462038"/>
                <a:gd name="connsiteY517" fmla="*/ 201200 h 905643"/>
                <a:gd name="connsiteX518" fmla="*/ 975707 w 1462038"/>
                <a:gd name="connsiteY518" fmla="*/ 210617 h 905643"/>
                <a:gd name="connsiteX519" fmla="*/ 977421 w 1462038"/>
                <a:gd name="connsiteY519" fmla="*/ 221744 h 905643"/>
                <a:gd name="connsiteX520" fmla="*/ 977421 w 1462038"/>
                <a:gd name="connsiteY520" fmla="*/ 222600 h 905643"/>
                <a:gd name="connsiteX521" fmla="*/ 978273 w 1462038"/>
                <a:gd name="connsiteY521" fmla="*/ 224312 h 905643"/>
                <a:gd name="connsiteX522" fmla="*/ 991113 w 1462038"/>
                <a:gd name="connsiteY522" fmla="*/ 240576 h 905643"/>
                <a:gd name="connsiteX523" fmla="*/ 999673 w 1462038"/>
                <a:gd name="connsiteY523" fmla="*/ 257696 h 905643"/>
                <a:gd name="connsiteX524" fmla="*/ 999673 w 1462038"/>
                <a:gd name="connsiteY524" fmla="*/ 259408 h 905643"/>
                <a:gd name="connsiteX525" fmla="*/ 999673 w 1462038"/>
                <a:gd name="connsiteY525" fmla="*/ 260264 h 905643"/>
                <a:gd name="connsiteX526" fmla="*/ 999673 w 1462038"/>
                <a:gd name="connsiteY526" fmla="*/ 261119 h 905643"/>
                <a:gd name="connsiteX527" fmla="*/ 997964 w 1462038"/>
                <a:gd name="connsiteY527" fmla="*/ 265399 h 905643"/>
                <a:gd name="connsiteX528" fmla="*/ 997964 w 1462038"/>
                <a:gd name="connsiteY528" fmla="*/ 266256 h 905643"/>
                <a:gd name="connsiteX529" fmla="*/ 997964 w 1462038"/>
                <a:gd name="connsiteY529" fmla="*/ 267112 h 905643"/>
                <a:gd name="connsiteX530" fmla="*/ 998820 w 1462038"/>
                <a:gd name="connsiteY530" fmla="*/ 267968 h 905643"/>
                <a:gd name="connsiteX531" fmla="*/ 999673 w 1462038"/>
                <a:gd name="connsiteY531" fmla="*/ 267968 h 905643"/>
                <a:gd name="connsiteX532" fmla="*/ 1000530 w 1462038"/>
                <a:gd name="connsiteY532" fmla="*/ 267968 h 905643"/>
                <a:gd name="connsiteX533" fmla="*/ 1007380 w 1462038"/>
                <a:gd name="connsiteY533" fmla="*/ 267112 h 905643"/>
                <a:gd name="connsiteX534" fmla="*/ 1013370 w 1462038"/>
                <a:gd name="connsiteY534" fmla="*/ 266256 h 905643"/>
                <a:gd name="connsiteX535" fmla="*/ 1015083 w 1462038"/>
                <a:gd name="connsiteY535" fmla="*/ 266256 h 905643"/>
                <a:gd name="connsiteX536" fmla="*/ 1016793 w 1462038"/>
                <a:gd name="connsiteY536" fmla="*/ 265399 h 905643"/>
                <a:gd name="connsiteX537" fmla="*/ 1022787 w 1462038"/>
                <a:gd name="connsiteY537" fmla="*/ 262832 h 905643"/>
                <a:gd name="connsiteX538" fmla="*/ 1023643 w 1462038"/>
                <a:gd name="connsiteY538" fmla="*/ 261976 h 905643"/>
                <a:gd name="connsiteX539" fmla="*/ 1024500 w 1462038"/>
                <a:gd name="connsiteY539" fmla="*/ 260264 h 905643"/>
                <a:gd name="connsiteX540" fmla="*/ 1025353 w 1462038"/>
                <a:gd name="connsiteY540" fmla="*/ 257696 h 905643"/>
                <a:gd name="connsiteX541" fmla="*/ 1026210 w 1462038"/>
                <a:gd name="connsiteY541" fmla="*/ 256840 h 905643"/>
                <a:gd name="connsiteX542" fmla="*/ 1027067 w 1462038"/>
                <a:gd name="connsiteY542" fmla="*/ 256840 h 905643"/>
                <a:gd name="connsiteX543" fmla="*/ 1034770 w 1462038"/>
                <a:gd name="connsiteY543" fmla="*/ 256840 h 905643"/>
                <a:gd name="connsiteX544" fmla="*/ 1037340 w 1462038"/>
                <a:gd name="connsiteY544" fmla="*/ 257696 h 905643"/>
                <a:gd name="connsiteX545" fmla="*/ 1072433 w 1462038"/>
                <a:gd name="connsiteY545" fmla="*/ 268824 h 905643"/>
                <a:gd name="connsiteX546" fmla="*/ 1074146 w 1462038"/>
                <a:gd name="connsiteY546" fmla="*/ 269679 h 905643"/>
                <a:gd name="connsiteX547" fmla="*/ 1075003 w 1462038"/>
                <a:gd name="connsiteY547" fmla="*/ 270536 h 905643"/>
                <a:gd name="connsiteX548" fmla="*/ 1075860 w 1462038"/>
                <a:gd name="connsiteY548" fmla="*/ 272248 h 905643"/>
                <a:gd name="connsiteX549" fmla="*/ 1075860 w 1462038"/>
                <a:gd name="connsiteY549" fmla="*/ 273104 h 905643"/>
                <a:gd name="connsiteX550" fmla="*/ 1075860 w 1462038"/>
                <a:gd name="connsiteY550" fmla="*/ 273959 h 905643"/>
                <a:gd name="connsiteX551" fmla="*/ 1075860 w 1462038"/>
                <a:gd name="connsiteY551" fmla="*/ 275672 h 905643"/>
                <a:gd name="connsiteX552" fmla="*/ 1075860 w 1462038"/>
                <a:gd name="connsiteY552" fmla="*/ 282519 h 905643"/>
                <a:gd name="connsiteX553" fmla="*/ 1075860 w 1462038"/>
                <a:gd name="connsiteY553" fmla="*/ 286799 h 905643"/>
                <a:gd name="connsiteX554" fmla="*/ 1068153 w 1462038"/>
                <a:gd name="connsiteY554" fmla="*/ 308199 h 905643"/>
                <a:gd name="connsiteX555" fmla="*/ 1056170 w 1462038"/>
                <a:gd name="connsiteY555" fmla="*/ 325319 h 905643"/>
                <a:gd name="connsiteX556" fmla="*/ 1054460 w 1462038"/>
                <a:gd name="connsiteY556" fmla="*/ 327032 h 905643"/>
                <a:gd name="connsiteX557" fmla="*/ 1051890 w 1462038"/>
                <a:gd name="connsiteY557" fmla="*/ 328743 h 905643"/>
                <a:gd name="connsiteX558" fmla="*/ 1050180 w 1462038"/>
                <a:gd name="connsiteY558" fmla="*/ 329599 h 905643"/>
                <a:gd name="connsiteX559" fmla="*/ 1049323 w 1462038"/>
                <a:gd name="connsiteY559" fmla="*/ 330456 h 905643"/>
                <a:gd name="connsiteX560" fmla="*/ 1049323 w 1462038"/>
                <a:gd name="connsiteY560" fmla="*/ 331312 h 905643"/>
                <a:gd name="connsiteX561" fmla="*/ 1048466 w 1462038"/>
                <a:gd name="connsiteY561" fmla="*/ 333879 h 905643"/>
                <a:gd name="connsiteX562" fmla="*/ 1048466 w 1462038"/>
                <a:gd name="connsiteY562" fmla="*/ 334736 h 905643"/>
                <a:gd name="connsiteX563" fmla="*/ 1051033 w 1462038"/>
                <a:gd name="connsiteY563" fmla="*/ 362983 h 905643"/>
                <a:gd name="connsiteX564" fmla="*/ 1049323 w 1462038"/>
                <a:gd name="connsiteY564" fmla="*/ 396367 h 905643"/>
                <a:gd name="connsiteX565" fmla="*/ 1043330 w 1462038"/>
                <a:gd name="connsiteY565" fmla="*/ 408351 h 905643"/>
                <a:gd name="connsiteX566" fmla="*/ 1043330 w 1462038"/>
                <a:gd name="connsiteY566" fmla="*/ 410919 h 905643"/>
                <a:gd name="connsiteX567" fmla="*/ 1043330 w 1462038"/>
                <a:gd name="connsiteY567" fmla="*/ 412631 h 905643"/>
                <a:gd name="connsiteX568" fmla="*/ 1051033 w 1462038"/>
                <a:gd name="connsiteY568" fmla="*/ 426327 h 905643"/>
                <a:gd name="connsiteX569" fmla="*/ 1069866 w 1462038"/>
                <a:gd name="connsiteY569" fmla="*/ 438311 h 905643"/>
                <a:gd name="connsiteX570" fmla="*/ 1081849 w 1462038"/>
                <a:gd name="connsiteY570" fmla="*/ 443447 h 905643"/>
                <a:gd name="connsiteX571" fmla="*/ 1088700 w 1462038"/>
                <a:gd name="connsiteY571" fmla="*/ 446015 h 905643"/>
                <a:gd name="connsiteX572" fmla="*/ 1094689 w 1462038"/>
                <a:gd name="connsiteY572" fmla="*/ 461423 h 905643"/>
                <a:gd name="connsiteX573" fmla="*/ 1094689 w 1462038"/>
                <a:gd name="connsiteY573" fmla="*/ 462278 h 905643"/>
                <a:gd name="connsiteX574" fmla="*/ 1094689 w 1462038"/>
                <a:gd name="connsiteY574" fmla="*/ 463135 h 905643"/>
                <a:gd name="connsiteX575" fmla="*/ 1092980 w 1462038"/>
                <a:gd name="connsiteY575" fmla="*/ 463991 h 905643"/>
                <a:gd name="connsiteX576" fmla="*/ 1084420 w 1462038"/>
                <a:gd name="connsiteY576" fmla="*/ 466558 h 905643"/>
                <a:gd name="connsiteX577" fmla="*/ 1082706 w 1462038"/>
                <a:gd name="connsiteY577" fmla="*/ 467415 h 905643"/>
                <a:gd name="connsiteX578" fmla="*/ 1081849 w 1462038"/>
                <a:gd name="connsiteY578" fmla="*/ 468271 h 905643"/>
                <a:gd name="connsiteX579" fmla="*/ 1081849 w 1462038"/>
                <a:gd name="connsiteY579" fmla="*/ 469127 h 905643"/>
                <a:gd name="connsiteX580" fmla="*/ 1081849 w 1462038"/>
                <a:gd name="connsiteY580" fmla="*/ 469983 h 905643"/>
                <a:gd name="connsiteX581" fmla="*/ 1081849 w 1462038"/>
                <a:gd name="connsiteY581" fmla="*/ 470838 h 905643"/>
                <a:gd name="connsiteX582" fmla="*/ 1101540 w 1462038"/>
                <a:gd name="connsiteY582" fmla="*/ 499942 h 905643"/>
                <a:gd name="connsiteX583" fmla="*/ 1102393 w 1462038"/>
                <a:gd name="connsiteY583" fmla="*/ 500798 h 905643"/>
                <a:gd name="connsiteX584" fmla="*/ 1104106 w 1462038"/>
                <a:gd name="connsiteY584" fmla="*/ 501655 h 905643"/>
                <a:gd name="connsiteX585" fmla="*/ 1110952 w 1462038"/>
                <a:gd name="connsiteY585" fmla="*/ 503367 h 905643"/>
                <a:gd name="connsiteX586" fmla="*/ 1114380 w 1462038"/>
                <a:gd name="connsiteY586" fmla="*/ 503367 h 905643"/>
                <a:gd name="connsiteX587" fmla="*/ 1121226 w 1462038"/>
                <a:gd name="connsiteY587" fmla="*/ 502511 h 905643"/>
                <a:gd name="connsiteX588" fmla="*/ 1122940 w 1462038"/>
                <a:gd name="connsiteY588" fmla="*/ 501655 h 905643"/>
                <a:gd name="connsiteX589" fmla="*/ 1134923 w 1462038"/>
                <a:gd name="connsiteY589" fmla="*/ 499942 h 905643"/>
                <a:gd name="connsiteX590" fmla="*/ 1136632 w 1462038"/>
                <a:gd name="connsiteY590" fmla="*/ 505078 h 905643"/>
                <a:gd name="connsiteX591" fmla="*/ 1157180 w 1462038"/>
                <a:gd name="connsiteY591" fmla="*/ 500798 h 905643"/>
                <a:gd name="connsiteX592" fmla="*/ 1174299 w 1462038"/>
                <a:gd name="connsiteY592" fmla="*/ 495662 h 905643"/>
                <a:gd name="connsiteX593" fmla="*/ 1179432 w 1462038"/>
                <a:gd name="connsiteY593" fmla="*/ 499942 h 905643"/>
                <a:gd name="connsiteX594" fmla="*/ 1180289 w 1462038"/>
                <a:gd name="connsiteY594" fmla="*/ 499942 h 905643"/>
                <a:gd name="connsiteX595" fmla="*/ 1192272 w 1462038"/>
                <a:gd name="connsiteY595" fmla="*/ 497375 h 905643"/>
                <a:gd name="connsiteX596" fmla="*/ 1193129 w 1462038"/>
                <a:gd name="connsiteY596" fmla="*/ 497375 h 905643"/>
                <a:gd name="connsiteX597" fmla="*/ 1193986 w 1462038"/>
                <a:gd name="connsiteY597" fmla="*/ 496518 h 905643"/>
                <a:gd name="connsiteX598" fmla="*/ 1200832 w 1462038"/>
                <a:gd name="connsiteY598" fmla="*/ 488815 h 905643"/>
                <a:gd name="connsiteX599" fmla="*/ 1201689 w 1462038"/>
                <a:gd name="connsiteY599" fmla="*/ 487102 h 905643"/>
                <a:gd name="connsiteX600" fmla="*/ 1202546 w 1462038"/>
                <a:gd name="connsiteY600" fmla="*/ 481967 h 905643"/>
                <a:gd name="connsiteX601" fmla="*/ 1202546 w 1462038"/>
                <a:gd name="connsiteY601" fmla="*/ 480255 h 905643"/>
                <a:gd name="connsiteX602" fmla="*/ 1202546 w 1462038"/>
                <a:gd name="connsiteY602" fmla="*/ 479398 h 905643"/>
                <a:gd name="connsiteX603" fmla="*/ 1202546 w 1462038"/>
                <a:gd name="connsiteY603" fmla="*/ 478543 h 905643"/>
                <a:gd name="connsiteX604" fmla="*/ 1201689 w 1462038"/>
                <a:gd name="connsiteY604" fmla="*/ 477687 h 905643"/>
                <a:gd name="connsiteX605" fmla="*/ 1200832 w 1462038"/>
                <a:gd name="connsiteY605" fmla="*/ 476831 h 905643"/>
                <a:gd name="connsiteX606" fmla="*/ 1199979 w 1462038"/>
                <a:gd name="connsiteY606" fmla="*/ 476831 h 905643"/>
                <a:gd name="connsiteX607" fmla="*/ 1200832 w 1462038"/>
                <a:gd name="connsiteY607" fmla="*/ 467415 h 905643"/>
                <a:gd name="connsiteX608" fmla="*/ 1201689 w 1462038"/>
                <a:gd name="connsiteY608" fmla="*/ 455431 h 905643"/>
                <a:gd name="connsiteX609" fmla="*/ 1201689 w 1462038"/>
                <a:gd name="connsiteY609" fmla="*/ 454575 h 905643"/>
                <a:gd name="connsiteX610" fmla="*/ 1202546 w 1462038"/>
                <a:gd name="connsiteY610" fmla="*/ 453718 h 905643"/>
                <a:gd name="connsiteX611" fmla="*/ 1203402 w 1462038"/>
                <a:gd name="connsiteY611" fmla="*/ 453718 h 905643"/>
                <a:gd name="connsiteX612" fmla="*/ 1213672 w 1462038"/>
                <a:gd name="connsiteY612" fmla="*/ 451151 h 905643"/>
                <a:gd name="connsiteX613" fmla="*/ 1214529 w 1462038"/>
                <a:gd name="connsiteY613" fmla="*/ 451151 h 905643"/>
                <a:gd name="connsiteX614" fmla="*/ 1215386 w 1462038"/>
                <a:gd name="connsiteY614" fmla="*/ 451151 h 905643"/>
                <a:gd name="connsiteX615" fmla="*/ 1216242 w 1462038"/>
                <a:gd name="connsiteY615" fmla="*/ 452007 h 905643"/>
                <a:gd name="connsiteX616" fmla="*/ 1216242 w 1462038"/>
                <a:gd name="connsiteY616" fmla="*/ 452863 h 905643"/>
                <a:gd name="connsiteX617" fmla="*/ 1216242 w 1462038"/>
                <a:gd name="connsiteY617" fmla="*/ 453718 h 905643"/>
                <a:gd name="connsiteX618" fmla="*/ 1215386 w 1462038"/>
                <a:gd name="connsiteY618" fmla="*/ 455431 h 905643"/>
                <a:gd name="connsiteX619" fmla="*/ 1214529 w 1462038"/>
                <a:gd name="connsiteY619" fmla="*/ 457143 h 905643"/>
                <a:gd name="connsiteX620" fmla="*/ 1213672 w 1462038"/>
                <a:gd name="connsiteY620" fmla="*/ 458855 h 905643"/>
                <a:gd name="connsiteX621" fmla="*/ 1212819 w 1462038"/>
                <a:gd name="connsiteY621" fmla="*/ 459711 h 905643"/>
                <a:gd name="connsiteX622" fmla="*/ 1211962 w 1462038"/>
                <a:gd name="connsiteY622" fmla="*/ 460567 h 905643"/>
                <a:gd name="connsiteX623" fmla="*/ 1211106 w 1462038"/>
                <a:gd name="connsiteY623" fmla="*/ 462278 h 905643"/>
                <a:gd name="connsiteX624" fmla="*/ 1211106 w 1462038"/>
                <a:gd name="connsiteY624" fmla="*/ 463135 h 905643"/>
                <a:gd name="connsiteX625" fmla="*/ 1211106 w 1462038"/>
                <a:gd name="connsiteY625" fmla="*/ 463991 h 905643"/>
                <a:gd name="connsiteX626" fmla="*/ 1211106 w 1462038"/>
                <a:gd name="connsiteY626" fmla="*/ 464847 h 905643"/>
                <a:gd name="connsiteX627" fmla="*/ 1211962 w 1462038"/>
                <a:gd name="connsiteY627" fmla="*/ 465703 h 905643"/>
                <a:gd name="connsiteX628" fmla="*/ 1212819 w 1462038"/>
                <a:gd name="connsiteY628" fmla="*/ 465703 h 905643"/>
                <a:gd name="connsiteX629" fmla="*/ 1215386 w 1462038"/>
                <a:gd name="connsiteY629" fmla="*/ 465703 h 905643"/>
                <a:gd name="connsiteX630" fmla="*/ 1237642 w 1462038"/>
                <a:gd name="connsiteY630" fmla="*/ 465703 h 905643"/>
                <a:gd name="connsiteX631" fmla="*/ 1262465 w 1462038"/>
                <a:gd name="connsiteY631" fmla="*/ 463135 h 905643"/>
                <a:gd name="connsiteX632" fmla="*/ 1279585 w 1462038"/>
                <a:gd name="connsiteY632" fmla="*/ 457998 h 905643"/>
                <a:gd name="connsiteX633" fmla="*/ 1281299 w 1462038"/>
                <a:gd name="connsiteY633" fmla="*/ 457143 h 905643"/>
                <a:gd name="connsiteX634" fmla="*/ 1282151 w 1462038"/>
                <a:gd name="connsiteY634" fmla="*/ 456287 h 905643"/>
                <a:gd name="connsiteX635" fmla="*/ 1282151 w 1462038"/>
                <a:gd name="connsiteY635" fmla="*/ 455431 h 905643"/>
                <a:gd name="connsiteX636" fmla="*/ 1285579 w 1462038"/>
                <a:gd name="connsiteY636" fmla="*/ 451151 h 905643"/>
                <a:gd name="connsiteX637" fmla="*/ 1293282 w 1462038"/>
                <a:gd name="connsiteY637" fmla="*/ 444303 h 905643"/>
                <a:gd name="connsiteX638" fmla="*/ 1294991 w 1462038"/>
                <a:gd name="connsiteY638" fmla="*/ 443447 h 905643"/>
                <a:gd name="connsiteX639" fmla="*/ 1303551 w 1462038"/>
                <a:gd name="connsiteY639" fmla="*/ 439167 h 905643"/>
                <a:gd name="connsiteX640" fmla="*/ 1306122 w 1462038"/>
                <a:gd name="connsiteY640" fmla="*/ 437455 h 905643"/>
                <a:gd name="connsiteX641" fmla="*/ 1314682 w 1462038"/>
                <a:gd name="connsiteY641" fmla="*/ 434031 h 905643"/>
                <a:gd name="connsiteX642" fmla="*/ 1315539 w 1462038"/>
                <a:gd name="connsiteY642" fmla="*/ 434031 h 905643"/>
                <a:gd name="connsiteX643" fmla="*/ 1327522 w 1462038"/>
                <a:gd name="connsiteY643" fmla="*/ 431463 h 905643"/>
                <a:gd name="connsiteX644" fmla="*/ 1330088 w 1462038"/>
                <a:gd name="connsiteY644" fmla="*/ 431463 h 905643"/>
                <a:gd name="connsiteX645" fmla="*/ 1332659 w 1462038"/>
                <a:gd name="connsiteY645" fmla="*/ 431463 h 905643"/>
                <a:gd name="connsiteX646" fmla="*/ 1336082 w 1462038"/>
                <a:gd name="connsiteY646" fmla="*/ 432319 h 905643"/>
                <a:gd name="connsiteX647" fmla="*/ 1338648 w 1462038"/>
                <a:gd name="connsiteY647" fmla="*/ 432319 h 905643"/>
                <a:gd name="connsiteX648" fmla="*/ 1340362 w 1462038"/>
                <a:gd name="connsiteY648" fmla="*/ 431463 h 905643"/>
                <a:gd name="connsiteX649" fmla="*/ 1343785 w 1462038"/>
                <a:gd name="connsiteY649" fmla="*/ 429751 h 905643"/>
                <a:gd name="connsiteX650" fmla="*/ 1347208 w 1462038"/>
                <a:gd name="connsiteY650" fmla="*/ 428039 h 905643"/>
                <a:gd name="connsiteX651" fmla="*/ 1352345 w 1462038"/>
                <a:gd name="connsiteY651" fmla="*/ 423759 h 905643"/>
                <a:gd name="connsiteX652" fmla="*/ 1355768 w 1462038"/>
                <a:gd name="connsiteY652" fmla="*/ 424615 h 905643"/>
                <a:gd name="connsiteX653" fmla="*/ 1359191 w 1462038"/>
                <a:gd name="connsiteY653" fmla="*/ 426327 h 905643"/>
                <a:gd name="connsiteX654" fmla="*/ 1361762 w 1462038"/>
                <a:gd name="connsiteY654" fmla="*/ 427183 h 905643"/>
                <a:gd name="connsiteX655" fmla="*/ 1365185 w 1462038"/>
                <a:gd name="connsiteY655" fmla="*/ 429751 h 905643"/>
                <a:gd name="connsiteX656" fmla="*/ 1367751 w 1462038"/>
                <a:gd name="connsiteY656" fmla="*/ 432319 h 905643"/>
                <a:gd name="connsiteX657" fmla="*/ 1368608 w 1462038"/>
                <a:gd name="connsiteY657" fmla="*/ 434031 h 905643"/>
                <a:gd name="connsiteX658" fmla="*/ 1369465 w 1462038"/>
                <a:gd name="connsiteY658" fmla="*/ 436599 h 905643"/>
                <a:gd name="connsiteX659" fmla="*/ 1369465 w 1462038"/>
                <a:gd name="connsiteY659" fmla="*/ 438311 h 905643"/>
                <a:gd name="connsiteX660" fmla="*/ 1370322 w 1462038"/>
                <a:gd name="connsiteY660" fmla="*/ 441735 h 905643"/>
                <a:gd name="connsiteX661" fmla="*/ 1382305 w 1462038"/>
                <a:gd name="connsiteY661" fmla="*/ 457143 h 905643"/>
                <a:gd name="connsiteX662" fmla="*/ 1383161 w 1462038"/>
                <a:gd name="connsiteY662" fmla="*/ 457998 h 905643"/>
                <a:gd name="connsiteX663" fmla="*/ 1384018 w 1462038"/>
                <a:gd name="connsiteY663" fmla="*/ 457998 h 905643"/>
                <a:gd name="connsiteX664" fmla="*/ 1389151 w 1462038"/>
                <a:gd name="connsiteY664" fmla="*/ 459711 h 905643"/>
                <a:gd name="connsiteX665" fmla="*/ 1400281 w 1462038"/>
                <a:gd name="connsiteY665" fmla="*/ 460567 h 905643"/>
                <a:gd name="connsiteX666" fmla="*/ 1402848 w 1462038"/>
                <a:gd name="connsiteY666" fmla="*/ 460567 h 905643"/>
                <a:gd name="connsiteX667" fmla="*/ 1414831 w 1462038"/>
                <a:gd name="connsiteY667" fmla="*/ 458855 h 905643"/>
                <a:gd name="connsiteX668" fmla="*/ 1415688 w 1462038"/>
                <a:gd name="connsiteY668" fmla="*/ 458855 h 905643"/>
                <a:gd name="connsiteX669" fmla="*/ 1420824 w 1462038"/>
                <a:gd name="connsiteY669" fmla="*/ 457143 h 905643"/>
                <a:gd name="connsiteX670" fmla="*/ 1423391 w 1462038"/>
                <a:gd name="connsiteY670" fmla="*/ 456287 h 905643"/>
                <a:gd name="connsiteX671" fmla="*/ 1433664 w 1462038"/>
                <a:gd name="connsiteY671" fmla="*/ 455431 h 905643"/>
                <a:gd name="connsiteX672" fmla="*/ 1438801 w 1462038"/>
                <a:gd name="connsiteY672" fmla="*/ 455431 h 905643"/>
                <a:gd name="connsiteX673" fmla="*/ 1450784 w 1462038"/>
                <a:gd name="connsiteY673" fmla="*/ 456287 h 905643"/>
                <a:gd name="connsiteX674" fmla="*/ 1455064 w 1462038"/>
                <a:gd name="connsiteY674" fmla="*/ 461423 h 905643"/>
                <a:gd name="connsiteX675" fmla="*/ 1456778 w 1462038"/>
                <a:gd name="connsiteY675" fmla="*/ 463991 h 905643"/>
                <a:gd name="connsiteX676" fmla="*/ 1458487 w 1462038"/>
                <a:gd name="connsiteY676" fmla="*/ 468271 h 905643"/>
                <a:gd name="connsiteX677" fmla="*/ 1458487 w 1462038"/>
                <a:gd name="connsiteY677" fmla="*/ 469983 h 905643"/>
                <a:gd name="connsiteX678" fmla="*/ 1458487 w 1462038"/>
                <a:gd name="connsiteY678" fmla="*/ 471695 h 905643"/>
                <a:gd name="connsiteX679" fmla="*/ 1458487 w 1462038"/>
                <a:gd name="connsiteY679" fmla="*/ 473407 h 905643"/>
                <a:gd name="connsiteX680" fmla="*/ 1442224 w 1462038"/>
                <a:gd name="connsiteY680" fmla="*/ 493095 h 905643"/>
                <a:gd name="connsiteX681" fmla="*/ 1441367 w 1462038"/>
                <a:gd name="connsiteY681" fmla="*/ 494807 h 905643"/>
                <a:gd name="connsiteX682" fmla="*/ 1425961 w 1462038"/>
                <a:gd name="connsiteY682" fmla="*/ 500798 h 905643"/>
                <a:gd name="connsiteX683" fmla="*/ 1398568 w 1462038"/>
                <a:gd name="connsiteY683" fmla="*/ 505078 h 905643"/>
                <a:gd name="connsiteX684" fmla="*/ 1396001 w 1462038"/>
                <a:gd name="connsiteY684" fmla="*/ 504222 h 905643"/>
                <a:gd name="connsiteX685" fmla="*/ 1395145 w 1462038"/>
                <a:gd name="connsiteY685" fmla="*/ 504222 h 905643"/>
                <a:gd name="connsiteX686" fmla="*/ 1393431 w 1462038"/>
                <a:gd name="connsiteY686" fmla="*/ 503367 h 905643"/>
                <a:gd name="connsiteX687" fmla="*/ 1392578 w 1462038"/>
                <a:gd name="connsiteY687" fmla="*/ 503367 h 905643"/>
                <a:gd name="connsiteX688" fmla="*/ 1390008 w 1462038"/>
                <a:gd name="connsiteY688" fmla="*/ 503367 h 905643"/>
                <a:gd name="connsiteX689" fmla="*/ 1389151 w 1462038"/>
                <a:gd name="connsiteY689" fmla="*/ 503367 h 905643"/>
                <a:gd name="connsiteX690" fmla="*/ 1366898 w 1462038"/>
                <a:gd name="connsiteY690" fmla="*/ 511927 h 905643"/>
                <a:gd name="connsiteX691" fmla="*/ 1366042 w 1462038"/>
                <a:gd name="connsiteY691" fmla="*/ 512782 h 905643"/>
                <a:gd name="connsiteX692" fmla="*/ 1365185 w 1462038"/>
                <a:gd name="connsiteY692" fmla="*/ 513638 h 905643"/>
                <a:gd name="connsiteX693" fmla="*/ 1354911 w 1462038"/>
                <a:gd name="connsiteY693" fmla="*/ 523911 h 905643"/>
                <a:gd name="connsiteX694" fmla="*/ 1343785 w 1462038"/>
                <a:gd name="connsiteY694" fmla="*/ 556438 h 905643"/>
                <a:gd name="connsiteX695" fmla="*/ 1342928 w 1462038"/>
                <a:gd name="connsiteY695" fmla="*/ 558150 h 905643"/>
                <a:gd name="connsiteX696" fmla="*/ 1342928 w 1462038"/>
                <a:gd name="connsiteY696" fmla="*/ 559006 h 905643"/>
                <a:gd name="connsiteX697" fmla="*/ 1342928 w 1462038"/>
                <a:gd name="connsiteY697" fmla="*/ 560718 h 905643"/>
                <a:gd name="connsiteX698" fmla="*/ 1343785 w 1462038"/>
                <a:gd name="connsiteY698" fmla="*/ 561575 h 905643"/>
                <a:gd name="connsiteX699" fmla="*/ 1344642 w 1462038"/>
                <a:gd name="connsiteY699" fmla="*/ 562430 h 905643"/>
                <a:gd name="connsiteX700" fmla="*/ 1359191 w 1462038"/>
                <a:gd name="connsiteY700" fmla="*/ 576982 h 905643"/>
                <a:gd name="connsiteX701" fmla="*/ 1360905 w 1462038"/>
                <a:gd name="connsiteY701" fmla="*/ 578695 h 905643"/>
                <a:gd name="connsiteX702" fmla="*/ 1361762 w 1462038"/>
                <a:gd name="connsiteY702" fmla="*/ 579550 h 905643"/>
                <a:gd name="connsiteX703" fmla="*/ 1364328 w 1462038"/>
                <a:gd name="connsiteY703" fmla="*/ 580406 h 905643"/>
                <a:gd name="connsiteX704" fmla="*/ 1365185 w 1462038"/>
                <a:gd name="connsiteY704" fmla="*/ 580406 h 905643"/>
                <a:gd name="connsiteX705" fmla="*/ 1365185 w 1462038"/>
                <a:gd name="connsiteY705" fmla="*/ 582118 h 905643"/>
                <a:gd name="connsiteX706" fmla="*/ 1365185 w 1462038"/>
                <a:gd name="connsiteY706" fmla="*/ 582975 h 905643"/>
                <a:gd name="connsiteX707" fmla="*/ 1364328 w 1462038"/>
                <a:gd name="connsiteY707" fmla="*/ 583830 h 905643"/>
                <a:gd name="connsiteX708" fmla="*/ 1348065 w 1462038"/>
                <a:gd name="connsiteY708" fmla="*/ 587255 h 905643"/>
                <a:gd name="connsiteX709" fmla="*/ 1347208 w 1462038"/>
                <a:gd name="connsiteY709" fmla="*/ 587255 h 905643"/>
                <a:gd name="connsiteX710" fmla="*/ 1346351 w 1462038"/>
                <a:gd name="connsiteY710" fmla="*/ 586398 h 905643"/>
                <a:gd name="connsiteX711" fmla="*/ 1345498 w 1462038"/>
                <a:gd name="connsiteY711" fmla="*/ 584686 h 905643"/>
                <a:gd name="connsiteX712" fmla="*/ 1344642 w 1462038"/>
                <a:gd name="connsiteY712" fmla="*/ 582975 h 905643"/>
                <a:gd name="connsiteX713" fmla="*/ 1343785 w 1462038"/>
                <a:gd name="connsiteY713" fmla="*/ 582118 h 905643"/>
                <a:gd name="connsiteX714" fmla="*/ 1337791 w 1462038"/>
                <a:gd name="connsiteY714" fmla="*/ 577838 h 905643"/>
                <a:gd name="connsiteX715" fmla="*/ 1336939 w 1462038"/>
                <a:gd name="connsiteY715" fmla="*/ 577838 h 905643"/>
                <a:gd name="connsiteX716" fmla="*/ 1336082 w 1462038"/>
                <a:gd name="connsiteY716" fmla="*/ 577838 h 905643"/>
                <a:gd name="connsiteX717" fmla="*/ 1333511 w 1462038"/>
                <a:gd name="connsiteY717" fmla="*/ 579550 h 905643"/>
                <a:gd name="connsiteX718" fmla="*/ 1330088 w 1462038"/>
                <a:gd name="connsiteY718" fmla="*/ 582118 h 905643"/>
                <a:gd name="connsiteX719" fmla="*/ 1320671 w 1462038"/>
                <a:gd name="connsiteY719" fmla="*/ 589822 h 905643"/>
                <a:gd name="connsiteX720" fmla="*/ 1316391 w 1462038"/>
                <a:gd name="connsiteY720" fmla="*/ 595814 h 905643"/>
                <a:gd name="connsiteX721" fmla="*/ 1318962 w 1462038"/>
                <a:gd name="connsiteY721" fmla="*/ 597526 h 905643"/>
                <a:gd name="connsiteX722" fmla="*/ 1319819 w 1462038"/>
                <a:gd name="connsiteY722" fmla="*/ 598382 h 905643"/>
                <a:gd name="connsiteX723" fmla="*/ 1311259 w 1462038"/>
                <a:gd name="connsiteY723" fmla="*/ 604374 h 905643"/>
                <a:gd name="connsiteX724" fmla="*/ 1306122 w 1462038"/>
                <a:gd name="connsiteY724" fmla="*/ 606942 h 905643"/>
                <a:gd name="connsiteX725" fmla="*/ 1277872 w 1462038"/>
                <a:gd name="connsiteY725" fmla="*/ 619782 h 905643"/>
                <a:gd name="connsiteX726" fmla="*/ 1253905 w 1462038"/>
                <a:gd name="connsiteY726" fmla="*/ 626630 h 905643"/>
                <a:gd name="connsiteX727" fmla="*/ 1251339 w 1462038"/>
                <a:gd name="connsiteY727" fmla="*/ 629197 h 905643"/>
                <a:gd name="connsiteX728" fmla="*/ 1250482 w 1462038"/>
                <a:gd name="connsiteY728" fmla="*/ 630054 h 905643"/>
                <a:gd name="connsiteX729" fmla="*/ 1250482 w 1462038"/>
                <a:gd name="connsiteY729" fmla="*/ 630910 h 905643"/>
                <a:gd name="connsiteX730" fmla="*/ 1250482 w 1462038"/>
                <a:gd name="connsiteY730" fmla="*/ 633477 h 905643"/>
                <a:gd name="connsiteX731" fmla="*/ 1250482 w 1462038"/>
                <a:gd name="connsiteY731" fmla="*/ 639470 h 905643"/>
                <a:gd name="connsiteX732" fmla="*/ 1250482 w 1462038"/>
                <a:gd name="connsiteY732" fmla="*/ 640326 h 905643"/>
                <a:gd name="connsiteX733" fmla="*/ 1250482 w 1462038"/>
                <a:gd name="connsiteY733" fmla="*/ 641182 h 905643"/>
                <a:gd name="connsiteX734" fmla="*/ 1253905 w 1462038"/>
                <a:gd name="connsiteY734" fmla="*/ 647174 h 905643"/>
                <a:gd name="connsiteX735" fmla="*/ 1255619 w 1462038"/>
                <a:gd name="connsiteY735" fmla="*/ 653166 h 905643"/>
                <a:gd name="connsiteX736" fmla="*/ 1255619 w 1462038"/>
                <a:gd name="connsiteY736" fmla="*/ 654022 h 905643"/>
                <a:gd name="connsiteX737" fmla="*/ 1255619 w 1462038"/>
                <a:gd name="connsiteY737" fmla="*/ 654877 h 905643"/>
                <a:gd name="connsiteX738" fmla="*/ 1253905 w 1462038"/>
                <a:gd name="connsiteY738" fmla="*/ 657446 h 905643"/>
                <a:gd name="connsiteX739" fmla="*/ 1253905 w 1462038"/>
                <a:gd name="connsiteY739" fmla="*/ 658302 h 905643"/>
                <a:gd name="connsiteX740" fmla="*/ 1253048 w 1462038"/>
                <a:gd name="connsiteY740" fmla="*/ 659157 h 905643"/>
                <a:gd name="connsiteX741" fmla="*/ 1251339 w 1462038"/>
                <a:gd name="connsiteY741" fmla="*/ 660014 h 905643"/>
                <a:gd name="connsiteX742" fmla="*/ 1249625 w 1462038"/>
                <a:gd name="connsiteY742" fmla="*/ 660870 h 905643"/>
                <a:gd name="connsiteX743" fmla="*/ 1238499 w 1462038"/>
                <a:gd name="connsiteY743" fmla="*/ 662581 h 905643"/>
                <a:gd name="connsiteX744" fmla="*/ 1237642 w 1462038"/>
                <a:gd name="connsiteY744" fmla="*/ 662581 h 905643"/>
                <a:gd name="connsiteX745" fmla="*/ 1236785 w 1462038"/>
                <a:gd name="connsiteY745" fmla="*/ 662581 h 905643"/>
                <a:gd name="connsiteX746" fmla="*/ 1234219 w 1462038"/>
                <a:gd name="connsiteY746" fmla="*/ 660014 h 905643"/>
                <a:gd name="connsiteX747" fmla="*/ 1233362 w 1462038"/>
                <a:gd name="connsiteY747" fmla="*/ 659157 h 905643"/>
                <a:gd name="connsiteX748" fmla="*/ 1230792 w 1462038"/>
                <a:gd name="connsiteY748" fmla="*/ 655734 h 905643"/>
                <a:gd name="connsiteX749" fmla="*/ 1217099 w 1462038"/>
                <a:gd name="connsiteY749" fmla="*/ 653166 h 905643"/>
                <a:gd name="connsiteX750" fmla="*/ 1211962 w 1462038"/>
                <a:gd name="connsiteY750" fmla="*/ 652310 h 905643"/>
                <a:gd name="connsiteX751" fmla="*/ 1185426 w 1462038"/>
                <a:gd name="connsiteY751" fmla="*/ 648030 h 905643"/>
                <a:gd name="connsiteX752" fmla="*/ 1183712 w 1462038"/>
                <a:gd name="connsiteY752" fmla="*/ 648030 h 905643"/>
                <a:gd name="connsiteX753" fmla="*/ 1176009 w 1462038"/>
                <a:gd name="connsiteY753" fmla="*/ 649742 h 905643"/>
                <a:gd name="connsiteX754" fmla="*/ 1172586 w 1462038"/>
                <a:gd name="connsiteY754" fmla="*/ 650597 h 905643"/>
                <a:gd name="connsiteX755" fmla="*/ 1170872 w 1462038"/>
                <a:gd name="connsiteY755" fmla="*/ 651454 h 905643"/>
                <a:gd name="connsiteX756" fmla="*/ 1164026 w 1462038"/>
                <a:gd name="connsiteY756" fmla="*/ 653166 h 905643"/>
                <a:gd name="connsiteX757" fmla="*/ 1161460 w 1462038"/>
                <a:gd name="connsiteY757" fmla="*/ 654022 h 905643"/>
                <a:gd name="connsiteX758" fmla="*/ 1144340 w 1462038"/>
                <a:gd name="connsiteY758" fmla="*/ 661726 h 905643"/>
                <a:gd name="connsiteX759" fmla="*/ 1137489 w 1462038"/>
                <a:gd name="connsiteY759" fmla="*/ 665150 h 905643"/>
                <a:gd name="connsiteX760" fmla="*/ 1122083 w 1462038"/>
                <a:gd name="connsiteY760" fmla="*/ 673710 h 905643"/>
                <a:gd name="connsiteX761" fmla="*/ 1120369 w 1462038"/>
                <a:gd name="connsiteY761" fmla="*/ 674566 h 905643"/>
                <a:gd name="connsiteX762" fmla="*/ 1120369 w 1462038"/>
                <a:gd name="connsiteY762" fmla="*/ 675421 h 905643"/>
                <a:gd name="connsiteX763" fmla="*/ 1122940 w 1462038"/>
                <a:gd name="connsiteY763" fmla="*/ 675421 h 905643"/>
                <a:gd name="connsiteX764" fmla="*/ 1127220 w 1462038"/>
                <a:gd name="connsiteY764" fmla="*/ 674566 h 905643"/>
                <a:gd name="connsiteX765" fmla="*/ 1129786 w 1462038"/>
                <a:gd name="connsiteY765" fmla="*/ 672854 h 905643"/>
                <a:gd name="connsiteX766" fmla="*/ 1134066 w 1462038"/>
                <a:gd name="connsiteY766" fmla="*/ 668574 h 905643"/>
                <a:gd name="connsiteX767" fmla="*/ 1134923 w 1462038"/>
                <a:gd name="connsiteY767" fmla="*/ 667717 h 905643"/>
                <a:gd name="connsiteX768" fmla="*/ 1136632 w 1462038"/>
                <a:gd name="connsiteY768" fmla="*/ 666861 h 905643"/>
                <a:gd name="connsiteX769" fmla="*/ 1138346 w 1462038"/>
                <a:gd name="connsiteY769" fmla="*/ 666006 h 905643"/>
                <a:gd name="connsiteX770" fmla="*/ 1140060 w 1462038"/>
                <a:gd name="connsiteY770" fmla="*/ 666006 h 905643"/>
                <a:gd name="connsiteX771" fmla="*/ 1140912 w 1462038"/>
                <a:gd name="connsiteY771" fmla="*/ 666006 h 905643"/>
                <a:gd name="connsiteX772" fmla="*/ 1140912 w 1462038"/>
                <a:gd name="connsiteY772" fmla="*/ 666861 h 905643"/>
                <a:gd name="connsiteX773" fmla="*/ 1131500 w 1462038"/>
                <a:gd name="connsiteY773" fmla="*/ 682270 h 905643"/>
                <a:gd name="connsiteX774" fmla="*/ 1126363 w 1462038"/>
                <a:gd name="connsiteY774" fmla="*/ 687406 h 905643"/>
                <a:gd name="connsiteX775" fmla="*/ 1113523 w 1462038"/>
                <a:gd name="connsiteY775" fmla="*/ 692541 h 905643"/>
                <a:gd name="connsiteX776" fmla="*/ 1112666 w 1462038"/>
                <a:gd name="connsiteY776" fmla="*/ 692541 h 905643"/>
                <a:gd name="connsiteX777" fmla="*/ 1110100 w 1462038"/>
                <a:gd name="connsiteY777" fmla="*/ 692541 h 905643"/>
                <a:gd name="connsiteX778" fmla="*/ 1107529 w 1462038"/>
                <a:gd name="connsiteY778" fmla="*/ 691686 h 905643"/>
                <a:gd name="connsiteX779" fmla="*/ 1106672 w 1462038"/>
                <a:gd name="connsiteY779" fmla="*/ 690830 h 905643"/>
                <a:gd name="connsiteX780" fmla="*/ 1105820 w 1462038"/>
                <a:gd name="connsiteY780" fmla="*/ 689974 h 905643"/>
                <a:gd name="connsiteX781" fmla="*/ 1105820 w 1462038"/>
                <a:gd name="connsiteY781" fmla="*/ 689117 h 905643"/>
                <a:gd name="connsiteX782" fmla="*/ 1105820 w 1462038"/>
                <a:gd name="connsiteY782" fmla="*/ 688261 h 905643"/>
                <a:gd name="connsiteX783" fmla="*/ 1106672 w 1462038"/>
                <a:gd name="connsiteY783" fmla="*/ 687406 h 905643"/>
                <a:gd name="connsiteX784" fmla="*/ 1107529 w 1462038"/>
                <a:gd name="connsiteY784" fmla="*/ 687406 h 905643"/>
                <a:gd name="connsiteX785" fmla="*/ 1110100 w 1462038"/>
                <a:gd name="connsiteY785" fmla="*/ 687406 h 905643"/>
                <a:gd name="connsiteX786" fmla="*/ 1110952 w 1462038"/>
                <a:gd name="connsiteY786" fmla="*/ 687406 h 905643"/>
                <a:gd name="connsiteX787" fmla="*/ 1111809 w 1462038"/>
                <a:gd name="connsiteY787" fmla="*/ 686550 h 905643"/>
                <a:gd name="connsiteX788" fmla="*/ 1111809 w 1462038"/>
                <a:gd name="connsiteY788" fmla="*/ 685694 h 905643"/>
                <a:gd name="connsiteX789" fmla="*/ 1111809 w 1462038"/>
                <a:gd name="connsiteY789" fmla="*/ 684837 h 905643"/>
                <a:gd name="connsiteX790" fmla="*/ 1110100 w 1462038"/>
                <a:gd name="connsiteY790" fmla="*/ 681414 h 905643"/>
                <a:gd name="connsiteX791" fmla="*/ 1106672 w 1462038"/>
                <a:gd name="connsiteY791" fmla="*/ 674566 h 905643"/>
                <a:gd name="connsiteX792" fmla="*/ 1106672 w 1462038"/>
                <a:gd name="connsiteY792" fmla="*/ 673710 h 905643"/>
                <a:gd name="connsiteX793" fmla="*/ 1105820 w 1462038"/>
                <a:gd name="connsiteY793" fmla="*/ 672854 h 905643"/>
                <a:gd name="connsiteX794" fmla="*/ 1094689 w 1462038"/>
                <a:gd name="connsiteY794" fmla="*/ 665150 h 905643"/>
                <a:gd name="connsiteX795" fmla="*/ 1093833 w 1462038"/>
                <a:gd name="connsiteY795" fmla="*/ 665150 h 905643"/>
                <a:gd name="connsiteX796" fmla="*/ 1093833 w 1462038"/>
                <a:gd name="connsiteY796" fmla="*/ 666006 h 905643"/>
                <a:gd name="connsiteX797" fmla="*/ 1086129 w 1462038"/>
                <a:gd name="connsiteY797" fmla="*/ 676277 h 905643"/>
                <a:gd name="connsiteX798" fmla="*/ 1086129 w 1462038"/>
                <a:gd name="connsiteY798" fmla="*/ 678846 h 905643"/>
                <a:gd name="connsiteX799" fmla="*/ 1088700 w 1462038"/>
                <a:gd name="connsiteY799" fmla="*/ 684837 h 905643"/>
                <a:gd name="connsiteX800" fmla="*/ 1089553 w 1462038"/>
                <a:gd name="connsiteY800" fmla="*/ 685694 h 905643"/>
                <a:gd name="connsiteX801" fmla="*/ 1086129 w 1462038"/>
                <a:gd name="connsiteY801" fmla="*/ 690830 h 905643"/>
                <a:gd name="connsiteX802" fmla="*/ 1079283 w 1462038"/>
                <a:gd name="connsiteY802" fmla="*/ 693397 h 905643"/>
                <a:gd name="connsiteX803" fmla="*/ 1060450 w 1462038"/>
                <a:gd name="connsiteY803" fmla="*/ 701957 h 905643"/>
                <a:gd name="connsiteX804" fmla="*/ 1022787 w 1462038"/>
                <a:gd name="connsiteY804" fmla="*/ 721645 h 905643"/>
                <a:gd name="connsiteX805" fmla="*/ 1019363 w 1462038"/>
                <a:gd name="connsiteY805" fmla="*/ 723357 h 905643"/>
                <a:gd name="connsiteX806" fmla="*/ 1009947 w 1462038"/>
                <a:gd name="connsiteY806" fmla="*/ 729350 h 905643"/>
                <a:gd name="connsiteX807" fmla="*/ 1006524 w 1462038"/>
                <a:gd name="connsiteY807" fmla="*/ 731917 h 905643"/>
                <a:gd name="connsiteX808" fmla="*/ 1002244 w 1462038"/>
                <a:gd name="connsiteY808" fmla="*/ 734485 h 905643"/>
                <a:gd name="connsiteX809" fmla="*/ 998820 w 1462038"/>
                <a:gd name="connsiteY809" fmla="*/ 737054 h 905643"/>
                <a:gd name="connsiteX810" fmla="*/ 997964 w 1462038"/>
                <a:gd name="connsiteY810" fmla="*/ 737909 h 905643"/>
                <a:gd name="connsiteX811" fmla="*/ 996250 w 1462038"/>
                <a:gd name="connsiteY811" fmla="*/ 739621 h 905643"/>
                <a:gd name="connsiteX812" fmla="*/ 996250 w 1462038"/>
                <a:gd name="connsiteY812" fmla="*/ 740477 h 905643"/>
                <a:gd name="connsiteX813" fmla="*/ 996250 w 1462038"/>
                <a:gd name="connsiteY813" fmla="*/ 741334 h 905643"/>
                <a:gd name="connsiteX814" fmla="*/ 993684 w 1462038"/>
                <a:gd name="connsiteY814" fmla="*/ 749894 h 905643"/>
                <a:gd name="connsiteX815" fmla="*/ 993684 w 1462038"/>
                <a:gd name="connsiteY815" fmla="*/ 750749 h 905643"/>
                <a:gd name="connsiteX816" fmla="*/ 993684 w 1462038"/>
                <a:gd name="connsiteY816" fmla="*/ 751605 h 905643"/>
                <a:gd name="connsiteX817" fmla="*/ 994540 w 1462038"/>
                <a:gd name="connsiteY817" fmla="*/ 752461 h 905643"/>
                <a:gd name="connsiteX818" fmla="*/ 960301 w 1462038"/>
                <a:gd name="connsiteY818" fmla="*/ 779853 h 905643"/>
                <a:gd name="connsiteX819" fmla="*/ 943181 w 1462038"/>
                <a:gd name="connsiteY819" fmla="*/ 789269 h 905643"/>
                <a:gd name="connsiteX820" fmla="*/ 926061 w 1462038"/>
                <a:gd name="connsiteY820" fmla="*/ 798685 h 905643"/>
                <a:gd name="connsiteX821" fmla="*/ 915787 w 1462038"/>
                <a:gd name="connsiteY821" fmla="*/ 801253 h 905643"/>
                <a:gd name="connsiteX822" fmla="*/ 905514 w 1462038"/>
                <a:gd name="connsiteY822" fmla="*/ 803821 h 905643"/>
                <a:gd name="connsiteX823" fmla="*/ 896954 w 1462038"/>
                <a:gd name="connsiteY823" fmla="*/ 808956 h 905643"/>
                <a:gd name="connsiteX824" fmla="*/ 877267 w 1462038"/>
                <a:gd name="connsiteY824" fmla="*/ 822653 h 905643"/>
                <a:gd name="connsiteX825" fmla="*/ 864427 w 1462038"/>
                <a:gd name="connsiteY825" fmla="*/ 831213 h 905643"/>
                <a:gd name="connsiteX826" fmla="*/ 858434 w 1462038"/>
                <a:gd name="connsiteY826" fmla="*/ 834636 h 905643"/>
                <a:gd name="connsiteX827" fmla="*/ 834468 w 1462038"/>
                <a:gd name="connsiteY827" fmla="*/ 853469 h 905643"/>
                <a:gd name="connsiteX828" fmla="*/ 827621 w 1462038"/>
                <a:gd name="connsiteY828" fmla="*/ 854325 h 905643"/>
                <a:gd name="connsiteX829" fmla="*/ 822485 w 1462038"/>
                <a:gd name="connsiteY829" fmla="*/ 859460 h 905643"/>
                <a:gd name="connsiteX830" fmla="*/ 822485 w 1462038"/>
                <a:gd name="connsiteY830" fmla="*/ 861173 h 905643"/>
                <a:gd name="connsiteX831" fmla="*/ 823341 w 1462038"/>
                <a:gd name="connsiteY831" fmla="*/ 862029 h 905643"/>
                <a:gd name="connsiteX832" fmla="*/ 824194 w 1462038"/>
                <a:gd name="connsiteY832" fmla="*/ 862885 h 905643"/>
                <a:gd name="connsiteX833" fmla="*/ 831901 w 1462038"/>
                <a:gd name="connsiteY833" fmla="*/ 865453 h 905643"/>
                <a:gd name="connsiteX834" fmla="*/ 837034 w 1462038"/>
                <a:gd name="connsiteY834" fmla="*/ 866309 h 905643"/>
                <a:gd name="connsiteX835" fmla="*/ 837891 w 1462038"/>
                <a:gd name="connsiteY835" fmla="*/ 866309 h 905643"/>
                <a:gd name="connsiteX836" fmla="*/ 838748 w 1462038"/>
                <a:gd name="connsiteY836" fmla="*/ 866309 h 905643"/>
                <a:gd name="connsiteX837" fmla="*/ 840461 w 1462038"/>
                <a:gd name="connsiteY837" fmla="*/ 865453 h 905643"/>
                <a:gd name="connsiteX838" fmla="*/ 843028 w 1462038"/>
                <a:gd name="connsiteY838" fmla="*/ 863740 h 905643"/>
                <a:gd name="connsiteX839" fmla="*/ 845594 w 1462038"/>
                <a:gd name="connsiteY839" fmla="*/ 862029 h 905643"/>
                <a:gd name="connsiteX840" fmla="*/ 847308 w 1462038"/>
                <a:gd name="connsiteY840" fmla="*/ 861173 h 905643"/>
                <a:gd name="connsiteX841" fmla="*/ 848164 w 1462038"/>
                <a:gd name="connsiteY841" fmla="*/ 861173 h 905643"/>
                <a:gd name="connsiteX842" fmla="*/ 849021 w 1462038"/>
                <a:gd name="connsiteY842" fmla="*/ 862029 h 905643"/>
                <a:gd name="connsiteX843" fmla="*/ 849021 w 1462038"/>
                <a:gd name="connsiteY843" fmla="*/ 862885 h 905643"/>
                <a:gd name="connsiteX844" fmla="*/ 848164 w 1462038"/>
                <a:gd name="connsiteY844" fmla="*/ 869733 h 905643"/>
                <a:gd name="connsiteX845" fmla="*/ 845594 w 1462038"/>
                <a:gd name="connsiteY845" fmla="*/ 876580 h 905643"/>
                <a:gd name="connsiteX846" fmla="*/ 843884 w 1462038"/>
                <a:gd name="connsiteY846" fmla="*/ 879149 h 905643"/>
                <a:gd name="connsiteX847" fmla="*/ 841314 w 1462038"/>
                <a:gd name="connsiteY847" fmla="*/ 882573 h 905643"/>
                <a:gd name="connsiteX848" fmla="*/ 838748 w 1462038"/>
                <a:gd name="connsiteY848" fmla="*/ 885140 h 905643"/>
                <a:gd name="connsiteX849" fmla="*/ 837891 w 1462038"/>
                <a:gd name="connsiteY849" fmla="*/ 885996 h 905643"/>
                <a:gd name="connsiteX850" fmla="*/ 835324 w 1462038"/>
                <a:gd name="connsiteY850" fmla="*/ 888564 h 905643"/>
                <a:gd name="connsiteX851" fmla="*/ 834468 w 1462038"/>
                <a:gd name="connsiteY851" fmla="*/ 889420 h 905643"/>
                <a:gd name="connsiteX852" fmla="*/ 833611 w 1462038"/>
                <a:gd name="connsiteY852" fmla="*/ 889420 h 905643"/>
                <a:gd name="connsiteX853" fmla="*/ 830188 w 1462038"/>
                <a:gd name="connsiteY853" fmla="*/ 888564 h 905643"/>
                <a:gd name="connsiteX854" fmla="*/ 827621 w 1462038"/>
                <a:gd name="connsiteY854" fmla="*/ 890276 h 905643"/>
                <a:gd name="connsiteX855" fmla="*/ 826765 w 1462038"/>
                <a:gd name="connsiteY855" fmla="*/ 891133 h 905643"/>
                <a:gd name="connsiteX856" fmla="*/ 823341 w 1462038"/>
                <a:gd name="connsiteY856" fmla="*/ 894556 h 905643"/>
                <a:gd name="connsiteX857" fmla="*/ 819914 w 1462038"/>
                <a:gd name="connsiteY857" fmla="*/ 897980 h 905643"/>
                <a:gd name="connsiteX858" fmla="*/ 818205 w 1462038"/>
                <a:gd name="connsiteY858" fmla="*/ 900549 h 905643"/>
                <a:gd name="connsiteX859" fmla="*/ 817348 w 1462038"/>
                <a:gd name="connsiteY859" fmla="*/ 902260 h 905643"/>
                <a:gd name="connsiteX860" fmla="*/ 816491 w 1462038"/>
                <a:gd name="connsiteY860" fmla="*/ 904829 h 905643"/>
                <a:gd name="connsiteX861" fmla="*/ 814781 w 1462038"/>
                <a:gd name="connsiteY861" fmla="*/ 898836 h 905643"/>
                <a:gd name="connsiteX862" fmla="*/ 814781 w 1462038"/>
                <a:gd name="connsiteY862" fmla="*/ 898836 h 9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</a:cxnLst>
              <a:rect l="l" t="t" r="r" b="b"/>
              <a:pathLst>
                <a:path w="1462038" h="905643">
                  <a:moveTo>
                    <a:pt x="814781" y="898836"/>
                  </a:moveTo>
                  <a:lnTo>
                    <a:pt x="806221" y="896269"/>
                  </a:lnTo>
                  <a:lnTo>
                    <a:pt x="804508" y="895413"/>
                  </a:lnTo>
                  <a:lnTo>
                    <a:pt x="800228" y="893700"/>
                  </a:lnTo>
                  <a:lnTo>
                    <a:pt x="799371" y="891989"/>
                  </a:lnTo>
                  <a:lnTo>
                    <a:pt x="799371" y="891133"/>
                  </a:lnTo>
                  <a:lnTo>
                    <a:pt x="792525" y="862029"/>
                  </a:lnTo>
                  <a:lnTo>
                    <a:pt x="792525" y="860316"/>
                  </a:lnTo>
                  <a:lnTo>
                    <a:pt x="792525" y="859460"/>
                  </a:lnTo>
                  <a:lnTo>
                    <a:pt x="792525" y="856893"/>
                  </a:lnTo>
                  <a:lnTo>
                    <a:pt x="793382" y="854325"/>
                  </a:lnTo>
                  <a:lnTo>
                    <a:pt x="795091" y="850045"/>
                  </a:lnTo>
                  <a:lnTo>
                    <a:pt x="796805" y="842340"/>
                  </a:lnTo>
                  <a:lnTo>
                    <a:pt x="795948" y="841485"/>
                  </a:lnTo>
                  <a:lnTo>
                    <a:pt x="789102" y="838916"/>
                  </a:lnTo>
                  <a:lnTo>
                    <a:pt x="780542" y="836349"/>
                  </a:lnTo>
                  <a:lnTo>
                    <a:pt x="774548" y="835493"/>
                  </a:lnTo>
                  <a:lnTo>
                    <a:pt x="767702" y="836349"/>
                  </a:lnTo>
                  <a:lnTo>
                    <a:pt x="766845" y="836349"/>
                  </a:lnTo>
                  <a:lnTo>
                    <a:pt x="765988" y="837205"/>
                  </a:lnTo>
                  <a:lnTo>
                    <a:pt x="765988" y="838061"/>
                  </a:lnTo>
                  <a:lnTo>
                    <a:pt x="765988" y="838916"/>
                  </a:lnTo>
                  <a:lnTo>
                    <a:pt x="765988" y="839773"/>
                  </a:lnTo>
                  <a:lnTo>
                    <a:pt x="754862" y="863740"/>
                  </a:lnTo>
                  <a:lnTo>
                    <a:pt x="748868" y="871445"/>
                  </a:lnTo>
                  <a:lnTo>
                    <a:pt x="748011" y="872300"/>
                  </a:lnTo>
                  <a:lnTo>
                    <a:pt x="747154" y="872300"/>
                  </a:lnTo>
                  <a:lnTo>
                    <a:pt x="746302" y="872300"/>
                  </a:lnTo>
                  <a:lnTo>
                    <a:pt x="739451" y="868876"/>
                  </a:lnTo>
                  <a:lnTo>
                    <a:pt x="737742" y="868020"/>
                  </a:lnTo>
                  <a:lnTo>
                    <a:pt x="736885" y="867165"/>
                  </a:lnTo>
                  <a:lnTo>
                    <a:pt x="736885" y="866309"/>
                  </a:lnTo>
                  <a:lnTo>
                    <a:pt x="736028" y="864596"/>
                  </a:lnTo>
                  <a:lnTo>
                    <a:pt x="733462" y="859460"/>
                  </a:lnTo>
                  <a:lnTo>
                    <a:pt x="740308" y="827789"/>
                  </a:lnTo>
                  <a:lnTo>
                    <a:pt x="741165" y="826933"/>
                  </a:lnTo>
                  <a:lnTo>
                    <a:pt x="743731" y="825221"/>
                  </a:lnTo>
                  <a:lnTo>
                    <a:pt x="744588" y="825221"/>
                  </a:lnTo>
                  <a:lnTo>
                    <a:pt x="748011" y="823509"/>
                  </a:lnTo>
                  <a:lnTo>
                    <a:pt x="750582" y="821796"/>
                  </a:lnTo>
                  <a:lnTo>
                    <a:pt x="752291" y="820085"/>
                  </a:lnTo>
                  <a:lnTo>
                    <a:pt x="753148" y="819229"/>
                  </a:lnTo>
                  <a:lnTo>
                    <a:pt x="753148" y="818373"/>
                  </a:lnTo>
                  <a:lnTo>
                    <a:pt x="753148" y="815805"/>
                  </a:lnTo>
                  <a:lnTo>
                    <a:pt x="753148" y="814949"/>
                  </a:lnTo>
                  <a:lnTo>
                    <a:pt x="736885" y="804676"/>
                  </a:lnTo>
                  <a:lnTo>
                    <a:pt x="736028" y="804676"/>
                  </a:lnTo>
                  <a:lnTo>
                    <a:pt x="735171" y="804676"/>
                  </a:lnTo>
                  <a:lnTo>
                    <a:pt x="720622" y="803821"/>
                  </a:lnTo>
                  <a:lnTo>
                    <a:pt x="719765" y="803821"/>
                  </a:lnTo>
                  <a:lnTo>
                    <a:pt x="703502" y="805533"/>
                  </a:lnTo>
                  <a:lnTo>
                    <a:pt x="698365" y="802109"/>
                  </a:lnTo>
                  <a:lnTo>
                    <a:pt x="697508" y="802109"/>
                  </a:lnTo>
                  <a:lnTo>
                    <a:pt x="674395" y="805533"/>
                  </a:lnTo>
                  <a:lnTo>
                    <a:pt x="662412" y="808101"/>
                  </a:lnTo>
                  <a:lnTo>
                    <a:pt x="637589" y="808956"/>
                  </a:lnTo>
                  <a:lnTo>
                    <a:pt x="633309" y="808956"/>
                  </a:lnTo>
                  <a:lnTo>
                    <a:pt x="628172" y="807245"/>
                  </a:lnTo>
                  <a:lnTo>
                    <a:pt x="626462" y="806389"/>
                  </a:lnTo>
                  <a:lnTo>
                    <a:pt x="624749" y="805533"/>
                  </a:lnTo>
                  <a:lnTo>
                    <a:pt x="622182" y="803821"/>
                  </a:lnTo>
                  <a:lnTo>
                    <a:pt x="620469" y="802965"/>
                  </a:lnTo>
                  <a:lnTo>
                    <a:pt x="619612" y="802109"/>
                  </a:lnTo>
                  <a:lnTo>
                    <a:pt x="618755" y="800397"/>
                  </a:lnTo>
                  <a:lnTo>
                    <a:pt x="616189" y="784989"/>
                  </a:lnTo>
                  <a:lnTo>
                    <a:pt x="616189" y="784133"/>
                  </a:lnTo>
                  <a:lnTo>
                    <a:pt x="616189" y="783277"/>
                  </a:lnTo>
                  <a:lnTo>
                    <a:pt x="616189" y="782421"/>
                  </a:lnTo>
                  <a:lnTo>
                    <a:pt x="617046" y="781565"/>
                  </a:lnTo>
                  <a:lnTo>
                    <a:pt x="617903" y="781565"/>
                  </a:lnTo>
                  <a:lnTo>
                    <a:pt x="629029" y="763589"/>
                  </a:lnTo>
                  <a:lnTo>
                    <a:pt x="629886" y="762734"/>
                  </a:lnTo>
                  <a:lnTo>
                    <a:pt x="632452" y="754174"/>
                  </a:lnTo>
                  <a:lnTo>
                    <a:pt x="632452" y="753317"/>
                  </a:lnTo>
                  <a:lnTo>
                    <a:pt x="632452" y="750749"/>
                  </a:lnTo>
                  <a:lnTo>
                    <a:pt x="629886" y="748181"/>
                  </a:lnTo>
                  <a:lnTo>
                    <a:pt x="624749" y="745614"/>
                  </a:lnTo>
                  <a:lnTo>
                    <a:pt x="623892" y="745614"/>
                  </a:lnTo>
                  <a:lnTo>
                    <a:pt x="623035" y="745614"/>
                  </a:lnTo>
                  <a:lnTo>
                    <a:pt x="622182" y="744757"/>
                  </a:lnTo>
                  <a:lnTo>
                    <a:pt x="621326" y="743901"/>
                  </a:lnTo>
                  <a:lnTo>
                    <a:pt x="613623" y="726781"/>
                  </a:lnTo>
                  <a:lnTo>
                    <a:pt x="613623" y="725925"/>
                  </a:lnTo>
                  <a:lnTo>
                    <a:pt x="614475" y="719077"/>
                  </a:lnTo>
                  <a:lnTo>
                    <a:pt x="614475" y="717365"/>
                  </a:lnTo>
                  <a:lnTo>
                    <a:pt x="614475" y="716510"/>
                  </a:lnTo>
                  <a:lnTo>
                    <a:pt x="611052" y="713085"/>
                  </a:lnTo>
                  <a:lnTo>
                    <a:pt x="610195" y="712230"/>
                  </a:lnTo>
                  <a:lnTo>
                    <a:pt x="608486" y="711374"/>
                  </a:lnTo>
                  <a:lnTo>
                    <a:pt x="606772" y="710517"/>
                  </a:lnTo>
                  <a:lnTo>
                    <a:pt x="602492" y="709661"/>
                  </a:lnTo>
                  <a:lnTo>
                    <a:pt x="600783" y="708805"/>
                  </a:lnTo>
                  <a:lnTo>
                    <a:pt x="588795" y="698534"/>
                  </a:lnTo>
                  <a:lnTo>
                    <a:pt x="588795" y="697677"/>
                  </a:lnTo>
                  <a:lnTo>
                    <a:pt x="581949" y="684837"/>
                  </a:lnTo>
                  <a:lnTo>
                    <a:pt x="573389" y="670286"/>
                  </a:lnTo>
                  <a:lnTo>
                    <a:pt x="575103" y="669430"/>
                  </a:lnTo>
                  <a:lnTo>
                    <a:pt x="578526" y="665150"/>
                  </a:lnTo>
                  <a:lnTo>
                    <a:pt x="578526" y="664294"/>
                  </a:lnTo>
                  <a:lnTo>
                    <a:pt x="579383" y="650597"/>
                  </a:lnTo>
                  <a:lnTo>
                    <a:pt x="579383" y="647174"/>
                  </a:lnTo>
                  <a:lnTo>
                    <a:pt x="579383" y="646317"/>
                  </a:lnTo>
                  <a:lnTo>
                    <a:pt x="578526" y="645462"/>
                  </a:lnTo>
                  <a:lnTo>
                    <a:pt x="575955" y="643750"/>
                  </a:lnTo>
                  <a:lnTo>
                    <a:pt x="569109" y="637757"/>
                  </a:lnTo>
                  <a:lnTo>
                    <a:pt x="568252" y="636902"/>
                  </a:lnTo>
                  <a:lnTo>
                    <a:pt x="567395" y="635190"/>
                  </a:lnTo>
                  <a:lnTo>
                    <a:pt x="566543" y="634334"/>
                  </a:lnTo>
                  <a:lnTo>
                    <a:pt x="565686" y="632622"/>
                  </a:lnTo>
                  <a:lnTo>
                    <a:pt x="564829" y="629197"/>
                  </a:lnTo>
                  <a:lnTo>
                    <a:pt x="561406" y="614646"/>
                  </a:lnTo>
                  <a:lnTo>
                    <a:pt x="563115" y="606942"/>
                  </a:lnTo>
                  <a:lnTo>
                    <a:pt x="563115" y="606086"/>
                  </a:lnTo>
                  <a:lnTo>
                    <a:pt x="566543" y="600950"/>
                  </a:lnTo>
                  <a:lnTo>
                    <a:pt x="567395" y="600094"/>
                  </a:lnTo>
                  <a:lnTo>
                    <a:pt x="567395" y="574415"/>
                  </a:lnTo>
                  <a:lnTo>
                    <a:pt x="567395" y="573558"/>
                  </a:lnTo>
                  <a:lnTo>
                    <a:pt x="563115" y="563286"/>
                  </a:lnTo>
                  <a:lnTo>
                    <a:pt x="563115" y="562430"/>
                  </a:lnTo>
                  <a:lnTo>
                    <a:pt x="558836" y="557295"/>
                  </a:lnTo>
                  <a:lnTo>
                    <a:pt x="557983" y="556438"/>
                  </a:lnTo>
                  <a:lnTo>
                    <a:pt x="520316" y="529046"/>
                  </a:lnTo>
                  <a:lnTo>
                    <a:pt x="510903" y="516207"/>
                  </a:lnTo>
                  <a:lnTo>
                    <a:pt x="510046" y="514495"/>
                  </a:lnTo>
                  <a:lnTo>
                    <a:pt x="509189" y="513638"/>
                  </a:lnTo>
                  <a:lnTo>
                    <a:pt x="508333" y="512782"/>
                  </a:lnTo>
                  <a:lnTo>
                    <a:pt x="499773" y="514495"/>
                  </a:lnTo>
                  <a:lnTo>
                    <a:pt x="498916" y="515351"/>
                  </a:lnTo>
                  <a:lnTo>
                    <a:pt x="498063" y="517062"/>
                  </a:lnTo>
                  <a:lnTo>
                    <a:pt x="492926" y="518775"/>
                  </a:lnTo>
                  <a:lnTo>
                    <a:pt x="477516" y="523055"/>
                  </a:lnTo>
                  <a:lnTo>
                    <a:pt x="431293" y="522198"/>
                  </a:lnTo>
                  <a:lnTo>
                    <a:pt x="423590" y="522198"/>
                  </a:lnTo>
                  <a:lnTo>
                    <a:pt x="421024" y="522198"/>
                  </a:lnTo>
                  <a:lnTo>
                    <a:pt x="420167" y="520486"/>
                  </a:lnTo>
                  <a:lnTo>
                    <a:pt x="419310" y="517918"/>
                  </a:lnTo>
                  <a:lnTo>
                    <a:pt x="416744" y="517062"/>
                  </a:lnTo>
                  <a:lnTo>
                    <a:pt x="415030" y="516207"/>
                  </a:lnTo>
                  <a:lnTo>
                    <a:pt x="400476" y="514495"/>
                  </a:lnTo>
                  <a:lnTo>
                    <a:pt x="397910" y="515351"/>
                  </a:lnTo>
                  <a:lnTo>
                    <a:pt x="396196" y="516207"/>
                  </a:lnTo>
                  <a:lnTo>
                    <a:pt x="395344" y="517062"/>
                  </a:lnTo>
                  <a:lnTo>
                    <a:pt x="395344" y="517918"/>
                  </a:lnTo>
                  <a:lnTo>
                    <a:pt x="394487" y="519631"/>
                  </a:lnTo>
                  <a:lnTo>
                    <a:pt x="377367" y="517918"/>
                  </a:lnTo>
                  <a:lnTo>
                    <a:pt x="370517" y="505078"/>
                  </a:lnTo>
                  <a:lnTo>
                    <a:pt x="370517" y="504222"/>
                  </a:lnTo>
                  <a:lnTo>
                    <a:pt x="367950" y="501655"/>
                  </a:lnTo>
                  <a:lnTo>
                    <a:pt x="365384" y="499942"/>
                  </a:lnTo>
                  <a:lnTo>
                    <a:pt x="363670" y="499087"/>
                  </a:lnTo>
                  <a:lnTo>
                    <a:pt x="345694" y="495662"/>
                  </a:lnTo>
                  <a:lnTo>
                    <a:pt x="329430" y="492238"/>
                  </a:lnTo>
                  <a:lnTo>
                    <a:pt x="327717" y="491382"/>
                  </a:lnTo>
                  <a:lnTo>
                    <a:pt x="311454" y="484535"/>
                  </a:lnTo>
                  <a:lnTo>
                    <a:pt x="309744" y="483678"/>
                  </a:lnTo>
                  <a:lnTo>
                    <a:pt x="308031" y="481967"/>
                  </a:lnTo>
                  <a:lnTo>
                    <a:pt x="307174" y="479398"/>
                  </a:lnTo>
                  <a:lnTo>
                    <a:pt x="306317" y="477687"/>
                  </a:lnTo>
                  <a:lnTo>
                    <a:pt x="305464" y="475975"/>
                  </a:lnTo>
                  <a:lnTo>
                    <a:pt x="304607" y="474263"/>
                  </a:lnTo>
                  <a:lnTo>
                    <a:pt x="302894" y="473407"/>
                  </a:lnTo>
                  <a:lnTo>
                    <a:pt x="302037" y="472551"/>
                  </a:lnTo>
                  <a:lnTo>
                    <a:pt x="301184" y="472551"/>
                  </a:lnTo>
                  <a:lnTo>
                    <a:pt x="288344" y="472551"/>
                  </a:lnTo>
                  <a:lnTo>
                    <a:pt x="277214" y="473407"/>
                  </a:lnTo>
                  <a:lnTo>
                    <a:pt x="276357" y="474263"/>
                  </a:lnTo>
                  <a:lnTo>
                    <a:pt x="274648" y="475975"/>
                  </a:lnTo>
                  <a:lnTo>
                    <a:pt x="272077" y="477687"/>
                  </a:lnTo>
                  <a:lnTo>
                    <a:pt x="271224" y="477687"/>
                  </a:lnTo>
                  <a:lnTo>
                    <a:pt x="269511" y="478543"/>
                  </a:lnTo>
                  <a:lnTo>
                    <a:pt x="265231" y="479398"/>
                  </a:lnTo>
                  <a:lnTo>
                    <a:pt x="259237" y="479398"/>
                  </a:lnTo>
                  <a:lnTo>
                    <a:pt x="253248" y="479398"/>
                  </a:lnTo>
                  <a:lnTo>
                    <a:pt x="251534" y="478543"/>
                  </a:lnTo>
                  <a:lnTo>
                    <a:pt x="249825" y="477687"/>
                  </a:lnTo>
                  <a:lnTo>
                    <a:pt x="245545" y="475118"/>
                  </a:lnTo>
                  <a:lnTo>
                    <a:pt x="224997" y="468271"/>
                  </a:lnTo>
                  <a:lnTo>
                    <a:pt x="222431" y="467415"/>
                  </a:lnTo>
                  <a:lnTo>
                    <a:pt x="198465" y="463991"/>
                  </a:lnTo>
                  <a:lnTo>
                    <a:pt x="195894" y="462278"/>
                  </a:lnTo>
                  <a:lnTo>
                    <a:pt x="189905" y="458855"/>
                  </a:lnTo>
                  <a:lnTo>
                    <a:pt x="182198" y="455431"/>
                  </a:lnTo>
                  <a:lnTo>
                    <a:pt x="178774" y="453718"/>
                  </a:lnTo>
                  <a:lnTo>
                    <a:pt x="174494" y="452863"/>
                  </a:lnTo>
                  <a:lnTo>
                    <a:pt x="171071" y="452007"/>
                  </a:lnTo>
                  <a:lnTo>
                    <a:pt x="169358" y="452863"/>
                  </a:lnTo>
                  <a:lnTo>
                    <a:pt x="167648" y="453718"/>
                  </a:lnTo>
                  <a:lnTo>
                    <a:pt x="165935" y="454575"/>
                  </a:lnTo>
                  <a:lnTo>
                    <a:pt x="164225" y="455431"/>
                  </a:lnTo>
                  <a:lnTo>
                    <a:pt x="162511" y="457143"/>
                  </a:lnTo>
                  <a:lnTo>
                    <a:pt x="161655" y="457998"/>
                  </a:lnTo>
                  <a:lnTo>
                    <a:pt x="159088" y="462278"/>
                  </a:lnTo>
                  <a:lnTo>
                    <a:pt x="158231" y="463991"/>
                  </a:lnTo>
                  <a:lnTo>
                    <a:pt x="146248" y="469127"/>
                  </a:lnTo>
                  <a:lnTo>
                    <a:pt x="131695" y="469127"/>
                  </a:lnTo>
                  <a:lnTo>
                    <a:pt x="129128" y="469127"/>
                  </a:lnTo>
                  <a:lnTo>
                    <a:pt x="126558" y="468271"/>
                  </a:lnTo>
                  <a:lnTo>
                    <a:pt x="113718" y="466558"/>
                  </a:lnTo>
                  <a:lnTo>
                    <a:pt x="112865" y="466558"/>
                  </a:lnTo>
                  <a:lnTo>
                    <a:pt x="112008" y="466558"/>
                  </a:lnTo>
                  <a:lnTo>
                    <a:pt x="110295" y="467415"/>
                  </a:lnTo>
                  <a:lnTo>
                    <a:pt x="96598" y="468271"/>
                  </a:lnTo>
                  <a:lnTo>
                    <a:pt x="71775" y="467415"/>
                  </a:lnTo>
                  <a:lnTo>
                    <a:pt x="70918" y="467415"/>
                  </a:lnTo>
                  <a:lnTo>
                    <a:pt x="49518" y="464847"/>
                  </a:lnTo>
                  <a:lnTo>
                    <a:pt x="46952" y="463991"/>
                  </a:lnTo>
                  <a:lnTo>
                    <a:pt x="44386" y="463135"/>
                  </a:lnTo>
                  <a:lnTo>
                    <a:pt x="40958" y="461423"/>
                  </a:lnTo>
                  <a:lnTo>
                    <a:pt x="36678" y="459711"/>
                  </a:lnTo>
                  <a:lnTo>
                    <a:pt x="34112" y="459711"/>
                  </a:lnTo>
                  <a:lnTo>
                    <a:pt x="31546" y="459711"/>
                  </a:lnTo>
                  <a:lnTo>
                    <a:pt x="28975" y="460567"/>
                  </a:lnTo>
                  <a:lnTo>
                    <a:pt x="26409" y="461423"/>
                  </a:lnTo>
                  <a:lnTo>
                    <a:pt x="13569" y="470838"/>
                  </a:lnTo>
                  <a:lnTo>
                    <a:pt x="-3551" y="481967"/>
                  </a:lnTo>
                  <a:lnTo>
                    <a:pt x="5009" y="471695"/>
                  </a:lnTo>
                  <a:lnTo>
                    <a:pt x="10146" y="460567"/>
                  </a:lnTo>
                  <a:lnTo>
                    <a:pt x="10999" y="457998"/>
                  </a:lnTo>
                  <a:lnTo>
                    <a:pt x="11855" y="456287"/>
                  </a:lnTo>
                  <a:lnTo>
                    <a:pt x="12712" y="455431"/>
                  </a:lnTo>
                  <a:lnTo>
                    <a:pt x="25552" y="444303"/>
                  </a:lnTo>
                  <a:lnTo>
                    <a:pt x="61506" y="422903"/>
                  </a:lnTo>
                  <a:lnTo>
                    <a:pt x="87185" y="408351"/>
                  </a:lnTo>
                  <a:lnTo>
                    <a:pt x="94889" y="404927"/>
                  </a:lnTo>
                  <a:lnTo>
                    <a:pt x="100878" y="402359"/>
                  </a:lnTo>
                  <a:lnTo>
                    <a:pt x="103449" y="400647"/>
                  </a:lnTo>
                  <a:lnTo>
                    <a:pt x="106015" y="398936"/>
                  </a:lnTo>
                  <a:lnTo>
                    <a:pt x="110295" y="396367"/>
                  </a:lnTo>
                  <a:lnTo>
                    <a:pt x="112865" y="394656"/>
                  </a:lnTo>
                  <a:lnTo>
                    <a:pt x="115432" y="392087"/>
                  </a:lnTo>
                  <a:lnTo>
                    <a:pt x="122278" y="385239"/>
                  </a:lnTo>
                  <a:lnTo>
                    <a:pt x="124848" y="381816"/>
                  </a:lnTo>
                  <a:lnTo>
                    <a:pt x="132552" y="368976"/>
                  </a:lnTo>
                  <a:lnTo>
                    <a:pt x="133408" y="366407"/>
                  </a:lnTo>
                  <a:lnTo>
                    <a:pt x="135118" y="362127"/>
                  </a:lnTo>
                  <a:lnTo>
                    <a:pt x="135975" y="359559"/>
                  </a:lnTo>
                  <a:lnTo>
                    <a:pt x="135975" y="358703"/>
                  </a:lnTo>
                  <a:lnTo>
                    <a:pt x="137688" y="356992"/>
                  </a:lnTo>
                  <a:lnTo>
                    <a:pt x="147105" y="348432"/>
                  </a:lnTo>
                  <a:lnTo>
                    <a:pt x="153951" y="343296"/>
                  </a:lnTo>
                  <a:lnTo>
                    <a:pt x="154808" y="341583"/>
                  </a:lnTo>
                  <a:lnTo>
                    <a:pt x="155665" y="340727"/>
                  </a:lnTo>
                  <a:lnTo>
                    <a:pt x="155665" y="338159"/>
                  </a:lnTo>
                  <a:lnTo>
                    <a:pt x="157375" y="333023"/>
                  </a:lnTo>
                  <a:lnTo>
                    <a:pt x="158231" y="330456"/>
                  </a:lnTo>
                  <a:lnTo>
                    <a:pt x="159088" y="328743"/>
                  </a:lnTo>
                  <a:lnTo>
                    <a:pt x="159088" y="327888"/>
                  </a:lnTo>
                  <a:lnTo>
                    <a:pt x="165078" y="322752"/>
                  </a:lnTo>
                  <a:lnTo>
                    <a:pt x="168505" y="321039"/>
                  </a:lnTo>
                  <a:lnTo>
                    <a:pt x="171071" y="320183"/>
                  </a:lnTo>
                  <a:lnTo>
                    <a:pt x="172785" y="319328"/>
                  </a:lnTo>
                  <a:lnTo>
                    <a:pt x="174494" y="318472"/>
                  </a:lnTo>
                  <a:lnTo>
                    <a:pt x="175351" y="317616"/>
                  </a:lnTo>
                  <a:lnTo>
                    <a:pt x="176208" y="315903"/>
                  </a:lnTo>
                  <a:lnTo>
                    <a:pt x="177918" y="306488"/>
                  </a:lnTo>
                  <a:lnTo>
                    <a:pt x="177065" y="303919"/>
                  </a:lnTo>
                  <a:lnTo>
                    <a:pt x="174494" y="298783"/>
                  </a:lnTo>
                  <a:lnTo>
                    <a:pt x="173638" y="296216"/>
                  </a:lnTo>
                  <a:lnTo>
                    <a:pt x="184768" y="283376"/>
                  </a:lnTo>
                  <a:lnTo>
                    <a:pt x="187334" y="283376"/>
                  </a:lnTo>
                  <a:lnTo>
                    <a:pt x="190758" y="281664"/>
                  </a:lnTo>
                  <a:lnTo>
                    <a:pt x="195894" y="275672"/>
                  </a:lnTo>
                  <a:lnTo>
                    <a:pt x="206168" y="257696"/>
                  </a:lnTo>
                  <a:lnTo>
                    <a:pt x="208734" y="252560"/>
                  </a:lnTo>
                  <a:lnTo>
                    <a:pt x="209591" y="248280"/>
                  </a:lnTo>
                  <a:lnTo>
                    <a:pt x="209591" y="242288"/>
                  </a:lnTo>
                  <a:lnTo>
                    <a:pt x="208734" y="238864"/>
                  </a:lnTo>
                  <a:lnTo>
                    <a:pt x="207877" y="235440"/>
                  </a:lnTo>
                  <a:lnTo>
                    <a:pt x="206168" y="232016"/>
                  </a:lnTo>
                  <a:lnTo>
                    <a:pt x="206168" y="225168"/>
                  </a:lnTo>
                  <a:lnTo>
                    <a:pt x="206168" y="224312"/>
                  </a:lnTo>
                  <a:lnTo>
                    <a:pt x="207025" y="221744"/>
                  </a:lnTo>
                  <a:lnTo>
                    <a:pt x="207877" y="220032"/>
                  </a:lnTo>
                  <a:lnTo>
                    <a:pt x="208734" y="219177"/>
                  </a:lnTo>
                  <a:lnTo>
                    <a:pt x="212157" y="217464"/>
                  </a:lnTo>
                  <a:lnTo>
                    <a:pt x="214728" y="216608"/>
                  </a:lnTo>
                  <a:lnTo>
                    <a:pt x="217294" y="215752"/>
                  </a:lnTo>
                  <a:lnTo>
                    <a:pt x="219008" y="214897"/>
                  </a:lnTo>
                  <a:lnTo>
                    <a:pt x="219865" y="214040"/>
                  </a:lnTo>
                  <a:lnTo>
                    <a:pt x="242974" y="184937"/>
                  </a:lnTo>
                  <a:lnTo>
                    <a:pt x="243831" y="183224"/>
                  </a:lnTo>
                  <a:lnTo>
                    <a:pt x="246397" y="179800"/>
                  </a:lnTo>
                  <a:lnTo>
                    <a:pt x="247254" y="178088"/>
                  </a:lnTo>
                  <a:lnTo>
                    <a:pt x="247254" y="170384"/>
                  </a:lnTo>
                  <a:lnTo>
                    <a:pt x="248111" y="156688"/>
                  </a:lnTo>
                  <a:lnTo>
                    <a:pt x="248968" y="149840"/>
                  </a:lnTo>
                  <a:lnTo>
                    <a:pt x="254957" y="133577"/>
                  </a:lnTo>
                  <a:lnTo>
                    <a:pt x="255814" y="131864"/>
                  </a:lnTo>
                  <a:lnTo>
                    <a:pt x="260951" y="130153"/>
                  </a:lnTo>
                  <a:lnTo>
                    <a:pt x="261808" y="130153"/>
                  </a:lnTo>
                  <a:lnTo>
                    <a:pt x="265231" y="130153"/>
                  </a:lnTo>
                  <a:lnTo>
                    <a:pt x="266944" y="129297"/>
                  </a:lnTo>
                  <a:lnTo>
                    <a:pt x="273791" y="123304"/>
                  </a:lnTo>
                  <a:lnTo>
                    <a:pt x="282351" y="110465"/>
                  </a:lnTo>
                  <a:lnTo>
                    <a:pt x="293477" y="97625"/>
                  </a:lnTo>
                  <a:lnTo>
                    <a:pt x="295191" y="95913"/>
                  </a:lnTo>
                  <a:lnTo>
                    <a:pt x="298614" y="92489"/>
                  </a:lnTo>
                  <a:lnTo>
                    <a:pt x="302037" y="89920"/>
                  </a:lnTo>
                  <a:lnTo>
                    <a:pt x="303751" y="89065"/>
                  </a:lnTo>
                  <a:lnTo>
                    <a:pt x="307174" y="86497"/>
                  </a:lnTo>
                  <a:lnTo>
                    <a:pt x="310597" y="83929"/>
                  </a:lnTo>
                  <a:lnTo>
                    <a:pt x="312311" y="83929"/>
                  </a:lnTo>
                  <a:lnTo>
                    <a:pt x="315734" y="83929"/>
                  </a:lnTo>
                  <a:lnTo>
                    <a:pt x="316591" y="83929"/>
                  </a:lnTo>
                  <a:lnTo>
                    <a:pt x="320014" y="84785"/>
                  </a:lnTo>
                  <a:lnTo>
                    <a:pt x="320870" y="84785"/>
                  </a:lnTo>
                  <a:lnTo>
                    <a:pt x="321727" y="84785"/>
                  </a:lnTo>
                  <a:lnTo>
                    <a:pt x="325150" y="83929"/>
                  </a:lnTo>
                  <a:lnTo>
                    <a:pt x="338847" y="77081"/>
                  </a:lnTo>
                  <a:lnTo>
                    <a:pt x="339704" y="77081"/>
                  </a:lnTo>
                  <a:lnTo>
                    <a:pt x="340557" y="76225"/>
                  </a:lnTo>
                  <a:lnTo>
                    <a:pt x="341414" y="74513"/>
                  </a:lnTo>
                  <a:lnTo>
                    <a:pt x="342270" y="72801"/>
                  </a:lnTo>
                  <a:lnTo>
                    <a:pt x="343127" y="71089"/>
                  </a:lnTo>
                  <a:lnTo>
                    <a:pt x="346550" y="51401"/>
                  </a:lnTo>
                  <a:lnTo>
                    <a:pt x="346550" y="47121"/>
                  </a:lnTo>
                  <a:lnTo>
                    <a:pt x="347407" y="45409"/>
                  </a:lnTo>
                  <a:lnTo>
                    <a:pt x="349117" y="43698"/>
                  </a:lnTo>
                  <a:lnTo>
                    <a:pt x="352544" y="40273"/>
                  </a:lnTo>
                  <a:lnTo>
                    <a:pt x="358533" y="35993"/>
                  </a:lnTo>
                  <a:lnTo>
                    <a:pt x="379076" y="25721"/>
                  </a:lnTo>
                  <a:lnTo>
                    <a:pt x="379933" y="25721"/>
                  </a:lnTo>
                  <a:lnTo>
                    <a:pt x="380790" y="25721"/>
                  </a:lnTo>
                  <a:lnTo>
                    <a:pt x="383356" y="24865"/>
                  </a:lnTo>
                  <a:lnTo>
                    <a:pt x="384213" y="24865"/>
                  </a:lnTo>
                  <a:lnTo>
                    <a:pt x="387636" y="24865"/>
                  </a:lnTo>
                  <a:lnTo>
                    <a:pt x="391064" y="24865"/>
                  </a:lnTo>
                  <a:lnTo>
                    <a:pt x="395344" y="24009"/>
                  </a:lnTo>
                  <a:lnTo>
                    <a:pt x="400476" y="22298"/>
                  </a:lnTo>
                  <a:lnTo>
                    <a:pt x="401333" y="21441"/>
                  </a:lnTo>
                  <a:lnTo>
                    <a:pt x="403047" y="19729"/>
                  </a:lnTo>
                  <a:lnTo>
                    <a:pt x="404756" y="18018"/>
                  </a:lnTo>
                  <a:lnTo>
                    <a:pt x="407327" y="13738"/>
                  </a:lnTo>
                  <a:lnTo>
                    <a:pt x="409893" y="10314"/>
                  </a:lnTo>
                  <a:lnTo>
                    <a:pt x="415030" y="5178"/>
                  </a:lnTo>
                  <a:lnTo>
                    <a:pt x="415887" y="5178"/>
                  </a:lnTo>
                  <a:lnTo>
                    <a:pt x="430436" y="-815"/>
                  </a:lnTo>
                  <a:lnTo>
                    <a:pt x="431293" y="-815"/>
                  </a:lnTo>
                  <a:lnTo>
                    <a:pt x="433864" y="-815"/>
                  </a:lnTo>
                  <a:lnTo>
                    <a:pt x="436430" y="41"/>
                  </a:lnTo>
                  <a:lnTo>
                    <a:pt x="438144" y="898"/>
                  </a:lnTo>
                  <a:lnTo>
                    <a:pt x="440710" y="1754"/>
                  </a:lnTo>
                  <a:lnTo>
                    <a:pt x="444990" y="5178"/>
                  </a:lnTo>
                  <a:lnTo>
                    <a:pt x="447556" y="8601"/>
                  </a:lnTo>
                  <a:lnTo>
                    <a:pt x="449270" y="11169"/>
                  </a:lnTo>
                  <a:lnTo>
                    <a:pt x="450127" y="12881"/>
                  </a:lnTo>
                  <a:lnTo>
                    <a:pt x="450983" y="13738"/>
                  </a:lnTo>
                  <a:lnTo>
                    <a:pt x="451836" y="14593"/>
                  </a:lnTo>
                  <a:lnTo>
                    <a:pt x="452693" y="15449"/>
                  </a:lnTo>
                  <a:lnTo>
                    <a:pt x="455263" y="16305"/>
                  </a:lnTo>
                  <a:lnTo>
                    <a:pt x="456116" y="16305"/>
                  </a:lnTo>
                  <a:lnTo>
                    <a:pt x="467247" y="16305"/>
                  </a:lnTo>
                  <a:lnTo>
                    <a:pt x="482653" y="17161"/>
                  </a:lnTo>
                  <a:lnTo>
                    <a:pt x="509189" y="23153"/>
                  </a:lnTo>
                  <a:lnTo>
                    <a:pt x="526309" y="27433"/>
                  </a:lnTo>
                  <a:lnTo>
                    <a:pt x="528876" y="27433"/>
                  </a:lnTo>
                  <a:lnTo>
                    <a:pt x="530589" y="26578"/>
                  </a:lnTo>
                  <a:lnTo>
                    <a:pt x="531446" y="25721"/>
                  </a:lnTo>
                  <a:lnTo>
                    <a:pt x="543429" y="23153"/>
                  </a:lnTo>
                  <a:lnTo>
                    <a:pt x="545996" y="23153"/>
                  </a:lnTo>
                  <a:lnTo>
                    <a:pt x="551989" y="24009"/>
                  </a:lnTo>
                  <a:lnTo>
                    <a:pt x="560549" y="25721"/>
                  </a:lnTo>
                  <a:lnTo>
                    <a:pt x="563115" y="25721"/>
                  </a:lnTo>
                  <a:lnTo>
                    <a:pt x="565686" y="24865"/>
                  </a:lnTo>
                  <a:lnTo>
                    <a:pt x="569109" y="23153"/>
                  </a:lnTo>
                  <a:lnTo>
                    <a:pt x="571675" y="22298"/>
                  </a:lnTo>
                  <a:lnTo>
                    <a:pt x="575103" y="20585"/>
                  </a:lnTo>
                  <a:lnTo>
                    <a:pt x="582806" y="19729"/>
                  </a:lnTo>
                  <a:lnTo>
                    <a:pt x="583663" y="19729"/>
                  </a:lnTo>
                  <a:lnTo>
                    <a:pt x="587086" y="20585"/>
                  </a:lnTo>
                  <a:lnTo>
                    <a:pt x="589652" y="22298"/>
                  </a:lnTo>
                  <a:lnTo>
                    <a:pt x="605915" y="34281"/>
                  </a:lnTo>
                  <a:lnTo>
                    <a:pt x="623035" y="41129"/>
                  </a:lnTo>
                  <a:lnTo>
                    <a:pt x="623035" y="41985"/>
                  </a:lnTo>
                  <a:lnTo>
                    <a:pt x="622182" y="47121"/>
                  </a:lnTo>
                  <a:lnTo>
                    <a:pt x="622182" y="50545"/>
                  </a:lnTo>
                  <a:lnTo>
                    <a:pt x="623035" y="57393"/>
                  </a:lnTo>
                  <a:lnTo>
                    <a:pt x="623035" y="59105"/>
                  </a:lnTo>
                  <a:lnTo>
                    <a:pt x="625606" y="65097"/>
                  </a:lnTo>
                  <a:lnTo>
                    <a:pt x="634166" y="81360"/>
                  </a:lnTo>
                  <a:lnTo>
                    <a:pt x="635022" y="83929"/>
                  </a:lnTo>
                  <a:lnTo>
                    <a:pt x="635875" y="85640"/>
                  </a:lnTo>
                  <a:lnTo>
                    <a:pt x="636732" y="86497"/>
                  </a:lnTo>
                  <a:lnTo>
                    <a:pt x="638446" y="87353"/>
                  </a:lnTo>
                  <a:lnTo>
                    <a:pt x="640155" y="88209"/>
                  </a:lnTo>
                  <a:lnTo>
                    <a:pt x="642726" y="88209"/>
                  </a:lnTo>
                  <a:lnTo>
                    <a:pt x="644435" y="87353"/>
                  </a:lnTo>
                  <a:lnTo>
                    <a:pt x="645292" y="86497"/>
                  </a:lnTo>
                  <a:lnTo>
                    <a:pt x="647862" y="85640"/>
                  </a:lnTo>
                  <a:lnTo>
                    <a:pt x="650429" y="83929"/>
                  </a:lnTo>
                  <a:lnTo>
                    <a:pt x="651286" y="83073"/>
                  </a:lnTo>
                  <a:lnTo>
                    <a:pt x="652142" y="82217"/>
                  </a:lnTo>
                  <a:lnTo>
                    <a:pt x="653852" y="80505"/>
                  </a:lnTo>
                  <a:lnTo>
                    <a:pt x="656422" y="77081"/>
                  </a:lnTo>
                  <a:lnTo>
                    <a:pt x="658132" y="74513"/>
                  </a:lnTo>
                  <a:lnTo>
                    <a:pt x="658989" y="72801"/>
                  </a:lnTo>
                  <a:lnTo>
                    <a:pt x="660702" y="68521"/>
                  </a:lnTo>
                  <a:lnTo>
                    <a:pt x="660702" y="65953"/>
                  </a:lnTo>
                  <a:lnTo>
                    <a:pt x="661555" y="64241"/>
                  </a:lnTo>
                  <a:lnTo>
                    <a:pt x="662412" y="63385"/>
                  </a:lnTo>
                  <a:lnTo>
                    <a:pt x="663269" y="61673"/>
                  </a:lnTo>
                  <a:lnTo>
                    <a:pt x="664125" y="60817"/>
                  </a:lnTo>
                  <a:lnTo>
                    <a:pt x="665835" y="59961"/>
                  </a:lnTo>
                  <a:lnTo>
                    <a:pt x="669262" y="59961"/>
                  </a:lnTo>
                  <a:lnTo>
                    <a:pt x="671829" y="59961"/>
                  </a:lnTo>
                  <a:lnTo>
                    <a:pt x="672685" y="59961"/>
                  </a:lnTo>
                  <a:lnTo>
                    <a:pt x="674395" y="60817"/>
                  </a:lnTo>
                  <a:lnTo>
                    <a:pt x="676109" y="63385"/>
                  </a:lnTo>
                  <a:lnTo>
                    <a:pt x="676965" y="66809"/>
                  </a:lnTo>
                  <a:lnTo>
                    <a:pt x="676965" y="68521"/>
                  </a:lnTo>
                  <a:lnTo>
                    <a:pt x="677822" y="72801"/>
                  </a:lnTo>
                  <a:lnTo>
                    <a:pt x="678675" y="76225"/>
                  </a:lnTo>
                  <a:lnTo>
                    <a:pt x="678675" y="78793"/>
                  </a:lnTo>
                  <a:lnTo>
                    <a:pt x="677822" y="91633"/>
                  </a:lnTo>
                  <a:lnTo>
                    <a:pt x="676965" y="95913"/>
                  </a:lnTo>
                  <a:lnTo>
                    <a:pt x="677822" y="99337"/>
                  </a:lnTo>
                  <a:lnTo>
                    <a:pt x="678675" y="101049"/>
                  </a:lnTo>
                  <a:lnTo>
                    <a:pt x="682955" y="103617"/>
                  </a:lnTo>
                  <a:lnTo>
                    <a:pt x="688948" y="106185"/>
                  </a:lnTo>
                  <a:lnTo>
                    <a:pt x="690662" y="106185"/>
                  </a:lnTo>
                  <a:lnTo>
                    <a:pt x="691515" y="106185"/>
                  </a:lnTo>
                  <a:lnTo>
                    <a:pt x="694085" y="104473"/>
                  </a:lnTo>
                  <a:lnTo>
                    <a:pt x="695795" y="102760"/>
                  </a:lnTo>
                  <a:lnTo>
                    <a:pt x="695795" y="101905"/>
                  </a:lnTo>
                  <a:lnTo>
                    <a:pt x="695795" y="101049"/>
                  </a:lnTo>
                  <a:lnTo>
                    <a:pt x="695795" y="100193"/>
                  </a:lnTo>
                  <a:lnTo>
                    <a:pt x="694942" y="85640"/>
                  </a:lnTo>
                  <a:lnTo>
                    <a:pt x="694942" y="84785"/>
                  </a:lnTo>
                  <a:lnTo>
                    <a:pt x="693228" y="82217"/>
                  </a:lnTo>
                  <a:lnTo>
                    <a:pt x="692372" y="80505"/>
                  </a:lnTo>
                  <a:lnTo>
                    <a:pt x="692372" y="79649"/>
                  </a:lnTo>
                  <a:lnTo>
                    <a:pt x="692372" y="78793"/>
                  </a:lnTo>
                  <a:lnTo>
                    <a:pt x="693228" y="77081"/>
                  </a:lnTo>
                  <a:lnTo>
                    <a:pt x="698365" y="65097"/>
                  </a:lnTo>
                  <a:lnTo>
                    <a:pt x="700075" y="62529"/>
                  </a:lnTo>
                  <a:lnTo>
                    <a:pt x="702645" y="60817"/>
                  </a:lnTo>
                  <a:lnTo>
                    <a:pt x="744588" y="56537"/>
                  </a:lnTo>
                  <a:lnTo>
                    <a:pt x="771125" y="53969"/>
                  </a:lnTo>
                  <a:lnTo>
                    <a:pt x="798514" y="41985"/>
                  </a:lnTo>
                  <a:lnTo>
                    <a:pt x="810501" y="53113"/>
                  </a:lnTo>
                  <a:lnTo>
                    <a:pt x="811354" y="54825"/>
                  </a:lnTo>
                  <a:lnTo>
                    <a:pt x="813925" y="56537"/>
                  </a:lnTo>
                  <a:lnTo>
                    <a:pt x="817348" y="58249"/>
                  </a:lnTo>
                  <a:lnTo>
                    <a:pt x="823341" y="60817"/>
                  </a:lnTo>
                  <a:lnTo>
                    <a:pt x="825908" y="61673"/>
                  </a:lnTo>
                  <a:lnTo>
                    <a:pt x="826765" y="61673"/>
                  </a:lnTo>
                  <a:lnTo>
                    <a:pt x="827621" y="61673"/>
                  </a:lnTo>
                  <a:lnTo>
                    <a:pt x="852444" y="56537"/>
                  </a:lnTo>
                  <a:lnTo>
                    <a:pt x="855011" y="55681"/>
                  </a:lnTo>
                  <a:lnTo>
                    <a:pt x="855868" y="54825"/>
                  </a:lnTo>
                  <a:lnTo>
                    <a:pt x="856724" y="53969"/>
                  </a:lnTo>
                  <a:lnTo>
                    <a:pt x="859291" y="46265"/>
                  </a:lnTo>
                  <a:lnTo>
                    <a:pt x="859291" y="45409"/>
                  </a:lnTo>
                  <a:lnTo>
                    <a:pt x="857581" y="42841"/>
                  </a:lnTo>
                  <a:lnTo>
                    <a:pt x="857581" y="41985"/>
                  </a:lnTo>
                  <a:lnTo>
                    <a:pt x="857581" y="41129"/>
                  </a:lnTo>
                  <a:lnTo>
                    <a:pt x="857581" y="40273"/>
                  </a:lnTo>
                  <a:lnTo>
                    <a:pt x="859291" y="36849"/>
                  </a:lnTo>
                  <a:lnTo>
                    <a:pt x="859291" y="35993"/>
                  </a:lnTo>
                  <a:lnTo>
                    <a:pt x="860147" y="35138"/>
                  </a:lnTo>
                  <a:lnTo>
                    <a:pt x="861004" y="34281"/>
                  </a:lnTo>
                  <a:lnTo>
                    <a:pt x="861861" y="34281"/>
                  </a:lnTo>
                  <a:lnTo>
                    <a:pt x="868707" y="33425"/>
                  </a:lnTo>
                  <a:lnTo>
                    <a:pt x="883261" y="32569"/>
                  </a:lnTo>
                  <a:lnTo>
                    <a:pt x="884114" y="32569"/>
                  </a:lnTo>
                  <a:lnTo>
                    <a:pt x="885827" y="33425"/>
                  </a:lnTo>
                  <a:lnTo>
                    <a:pt x="886684" y="34281"/>
                  </a:lnTo>
                  <a:lnTo>
                    <a:pt x="888394" y="35993"/>
                  </a:lnTo>
                  <a:lnTo>
                    <a:pt x="902090" y="41129"/>
                  </a:lnTo>
                  <a:lnTo>
                    <a:pt x="910650" y="35138"/>
                  </a:lnTo>
                  <a:lnTo>
                    <a:pt x="922633" y="31713"/>
                  </a:lnTo>
                  <a:lnTo>
                    <a:pt x="923490" y="31713"/>
                  </a:lnTo>
                  <a:lnTo>
                    <a:pt x="925204" y="32569"/>
                  </a:lnTo>
                  <a:lnTo>
                    <a:pt x="928627" y="35138"/>
                  </a:lnTo>
                  <a:lnTo>
                    <a:pt x="958587" y="64241"/>
                  </a:lnTo>
                  <a:lnTo>
                    <a:pt x="959444" y="65097"/>
                  </a:lnTo>
                  <a:lnTo>
                    <a:pt x="961153" y="73657"/>
                  </a:lnTo>
                  <a:lnTo>
                    <a:pt x="961153" y="74513"/>
                  </a:lnTo>
                  <a:lnTo>
                    <a:pt x="961153" y="75369"/>
                  </a:lnTo>
                  <a:lnTo>
                    <a:pt x="961153" y="77937"/>
                  </a:lnTo>
                  <a:lnTo>
                    <a:pt x="960301" y="79649"/>
                  </a:lnTo>
                  <a:lnTo>
                    <a:pt x="959444" y="80505"/>
                  </a:lnTo>
                  <a:lnTo>
                    <a:pt x="958587" y="81360"/>
                  </a:lnTo>
                  <a:lnTo>
                    <a:pt x="956873" y="82217"/>
                  </a:lnTo>
                  <a:lnTo>
                    <a:pt x="955164" y="83073"/>
                  </a:lnTo>
                  <a:lnTo>
                    <a:pt x="954307" y="84785"/>
                  </a:lnTo>
                  <a:lnTo>
                    <a:pt x="954307" y="85640"/>
                  </a:lnTo>
                  <a:lnTo>
                    <a:pt x="954307" y="88209"/>
                  </a:lnTo>
                  <a:lnTo>
                    <a:pt x="951741" y="107897"/>
                  </a:lnTo>
                  <a:lnTo>
                    <a:pt x="951741" y="108753"/>
                  </a:lnTo>
                  <a:lnTo>
                    <a:pt x="951741" y="109609"/>
                  </a:lnTo>
                  <a:lnTo>
                    <a:pt x="952593" y="110465"/>
                  </a:lnTo>
                  <a:lnTo>
                    <a:pt x="956873" y="114745"/>
                  </a:lnTo>
                  <a:lnTo>
                    <a:pt x="957730" y="115600"/>
                  </a:lnTo>
                  <a:lnTo>
                    <a:pt x="965433" y="119024"/>
                  </a:lnTo>
                  <a:lnTo>
                    <a:pt x="977421" y="126729"/>
                  </a:lnTo>
                  <a:lnTo>
                    <a:pt x="977421" y="127584"/>
                  </a:lnTo>
                  <a:lnTo>
                    <a:pt x="978273" y="131009"/>
                  </a:lnTo>
                  <a:lnTo>
                    <a:pt x="979987" y="136144"/>
                  </a:lnTo>
                  <a:lnTo>
                    <a:pt x="980844" y="139569"/>
                  </a:lnTo>
                  <a:lnTo>
                    <a:pt x="980844" y="141280"/>
                  </a:lnTo>
                  <a:lnTo>
                    <a:pt x="980844" y="142137"/>
                  </a:lnTo>
                  <a:lnTo>
                    <a:pt x="980844" y="144704"/>
                  </a:lnTo>
                  <a:lnTo>
                    <a:pt x="980844" y="147273"/>
                  </a:lnTo>
                  <a:lnTo>
                    <a:pt x="979987" y="148984"/>
                  </a:lnTo>
                  <a:lnTo>
                    <a:pt x="970570" y="163537"/>
                  </a:lnTo>
                  <a:lnTo>
                    <a:pt x="968861" y="165248"/>
                  </a:lnTo>
                  <a:lnTo>
                    <a:pt x="965433" y="166960"/>
                  </a:lnTo>
                  <a:lnTo>
                    <a:pt x="964581" y="167817"/>
                  </a:lnTo>
                  <a:lnTo>
                    <a:pt x="963724" y="169528"/>
                  </a:lnTo>
                  <a:lnTo>
                    <a:pt x="962010" y="185793"/>
                  </a:lnTo>
                  <a:lnTo>
                    <a:pt x="962010" y="186648"/>
                  </a:lnTo>
                  <a:lnTo>
                    <a:pt x="962867" y="187504"/>
                  </a:lnTo>
                  <a:lnTo>
                    <a:pt x="963724" y="189217"/>
                  </a:lnTo>
                  <a:lnTo>
                    <a:pt x="965433" y="190073"/>
                  </a:lnTo>
                  <a:lnTo>
                    <a:pt x="969713" y="194352"/>
                  </a:lnTo>
                  <a:lnTo>
                    <a:pt x="971427" y="196064"/>
                  </a:lnTo>
                  <a:lnTo>
                    <a:pt x="973993" y="201200"/>
                  </a:lnTo>
                  <a:lnTo>
                    <a:pt x="975707" y="210617"/>
                  </a:lnTo>
                  <a:lnTo>
                    <a:pt x="977421" y="221744"/>
                  </a:lnTo>
                  <a:lnTo>
                    <a:pt x="977421" y="222600"/>
                  </a:lnTo>
                  <a:lnTo>
                    <a:pt x="978273" y="224312"/>
                  </a:lnTo>
                  <a:lnTo>
                    <a:pt x="991113" y="240576"/>
                  </a:lnTo>
                  <a:lnTo>
                    <a:pt x="999673" y="257696"/>
                  </a:lnTo>
                  <a:lnTo>
                    <a:pt x="999673" y="259408"/>
                  </a:lnTo>
                  <a:lnTo>
                    <a:pt x="999673" y="260264"/>
                  </a:lnTo>
                  <a:lnTo>
                    <a:pt x="999673" y="261119"/>
                  </a:lnTo>
                  <a:lnTo>
                    <a:pt x="997964" y="265399"/>
                  </a:lnTo>
                  <a:lnTo>
                    <a:pt x="997964" y="266256"/>
                  </a:lnTo>
                  <a:lnTo>
                    <a:pt x="997964" y="267112"/>
                  </a:lnTo>
                  <a:lnTo>
                    <a:pt x="998820" y="267968"/>
                  </a:lnTo>
                  <a:lnTo>
                    <a:pt x="999673" y="267968"/>
                  </a:lnTo>
                  <a:lnTo>
                    <a:pt x="1000530" y="267968"/>
                  </a:lnTo>
                  <a:lnTo>
                    <a:pt x="1007380" y="267112"/>
                  </a:lnTo>
                  <a:lnTo>
                    <a:pt x="1013370" y="266256"/>
                  </a:lnTo>
                  <a:lnTo>
                    <a:pt x="1015083" y="266256"/>
                  </a:lnTo>
                  <a:lnTo>
                    <a:pt x="1016793" y="265399"/>
                  </a:lnTo>
                  <a:lnTo>
                    <a:pt x="1022787" y="262832"/>
                  </a:lnTo>
                  <a:lnTo>
                    <a:pt x="1023643" y="261976"/>
                  </a:lnTo>
                  <a:lnTo>
                    <a:pt x="1024500" y="260264"/>
                  </a:lnTo>
                  <a:lnTo>
                    <a:pt x="1025353" y="257696"/>
                  </a:lnTo>
                  <a:lnTo>
                    <a:pt x="1026210" y="256840"/>
                  </a:lnTo>
                  <a:lnTo>
                    <a:pt x="1027067" y="256840"/>
                  </a:lnTo>
                  <a:lnTo>
                    <a:pt x="1034770" y="256840"/>
                  </a:lnTo>
                  <a:lnTo>
                    <a:pt x="1037340" y="257696"/>
                  </a:lnTo>
                  <a:lnTo>
                    <a:pt x="1072433" y="268824"/>
                  </a:lnTo>
                  <a:lnTo>
                    <a:pt x="1074146" y="269679"/>
                  </a:lnTo>
                  <a:lnTo>
                    <a:pt x="1075003" y="270536"/>
                  </a:lnTo>
                  <a:lnTo>
                    <a:pt x="1075860" y="272248"/>
                  </a:lnTo>
                  <a:lnTo>
                    <a:pt x="1075860" y="273104"/>
                  </a:lnTo>
                  <a:lnTo>
                    <a:pt x="1075860" y="273959"/>
                  </a:lnTo>
                  <a:lnTo>
                    <a:pt x="1075860" y="275672"/>
                  </a:lnTo>
                  <a:lnTo>
                    <a:pt x="1075860" y="282519"/>
                  </a:lnTo>
                  <a:lnTo>
                    <a:pt x="1075860" y="286799"/>
                  </a:lnTo>
                  <a:lnTo>
                    <a:pt x="1068153" y="308199"/>
                  </a:lnTo>
                  <a:lnTo>
                    <a:pt x="1056170" y="325319"/>
                  </a:lnTo>
                  <a:lnTo>
                    <a:pt x="1054460" y="327032"/>
                  </a:lnTo>
                  <a:lnTo>
                    <a:pt x="1051890" y="328743"/>
                  </a:lnTo>
                  <a:lnTo>
                    <a:pt x="1050180" y="329599"/>
                  </a:lnTo>
                  <a:lnTo>
                    <a:pt x="1049323" y="330456"/>
                  </a:lnTo>
                  <a:lnTo>
                    <a:pt x="1049323" y="331312"/>
                  </a:lnTo>
                  <a:lnTo>
                    <a:pt x="1048466" y="333879"/>
                  </a:lnTo>
                  <a:lnTo>
                    <a:pt x="1048466" y="334736"/>
                  </a:lnTo>
                  <a:lnTo>
                    <a:pt x="1051033" y="362983"/>
                  </a:lnTo>
                  <a:lnTo>
                    <a:pt x="1049323" y="396367"/>
                  </a:lnTo>
                  <a:lnTo>
                    <a:pt x="1043330" y="408351"/>
                  </a:lnTo>
                  <a:lnTo>
                    <a:pt x="1043330" y="410919"/>
                  </a:lnTo>
                  <a:lnTo>
                    <a:pt x="1043330" y="412631"/>
                  </a:lnTo>
                  <a:lnTo>
                    <a:pt x="1051033" y="426327"/>
                  </a:lnTo>
                  <a:lnTo>
                    <a:pt x="1069866" y="438311"/>
                  </a:lnTo>
                  <a:lnTo>
                    <a:pt x="1081849" y="443447"/>
                  </a:lnTo>
                  <a:lnTo>
                    <a:pt x="1088700" y="446015"/>
                  </a:lnTo>
                  <a:lnTo>
                    <a:pt x="1094689" y="461423"/>
                  </a:lnTo>
                  <a:lnTo>
                    <a:pt x="1094689" y="462278"/>
                  </a:lnTo>
                  <a:lnTo>
                    <a:pt x="1094689" y="463135"/>
                  </a:lnTo>
                  <a:lnTo>
                    <a:pt x="1092980" y="463991"/>
                  </a:lnTo>
                  <a:lnTo>
                    <a:pt x="1084420" y="466558"/>
                  </a:lnTo>
                  <a:lnTo>
                    <a:pt x="1082706" y="467415"/>
                  </a:lnTo>
                  <a:lnTo>
                    <a:pt x="1081849" y="468271"/>
                  </a:lnTo>
                  <a:lnTo>
                    <a:pt x="1081849" y="469127"/>
                  </a:lnTo>
                  <a:lnTo>
                    <a:pt x="1081849" y="469983"/>
                  </a:lnTo>
                  <a:lnTo>
                    <a:pt x="1081849" y="470838"/>
                  </a:lnTo>
                  <a:lnTo>
                    <a:pt x="1101540" y="499942"/>
                  </a:lnTo>
                  <a:lnTo>
                    <a:pt x="1102393" y="500798"/>
                  </a:lnTo>
                  <a:lnTo>
                    <a:pt x="1104106" y="501655"/>
                  </a:lnTo>
                  <a:lnTo>
                    <a:pt x="1110952" y="503367"/>
                  </a:lnTo>
                  <a:lnTo>
                    <a:pt x="1114380" y="503367"/>
                  </a:lnTo>
                  <a:lnTo>
                    <a:pt x="1121226" y="502511"/>
                  </a:lnTo>
                  <a:lnTo>
                    <a:pt x="1122940" y="501655"/>
                  </a:lnTo>
                  <a:lnTo>
                    <a:pt x="1134923" y="499942"/>
                  </a:lnTo>
                  <a:lnTo>
                    <a:pt x="1136632" y="505078"/>
                  </a:lnTo>
                  <a:lnTo>
                    <a:pt x="1157180" y="500798"/>
                  </a:lnTo>
                  <a:lnTo>
                    <a:pt x="1174299" y="495662"/>
                  </a:lnTo>
                  <a:lnTo>
                    <a:pt x="1179432" y="499942"/>
                  </a:lnTo>
                  <a:lnTo>
                    <a:pt x="1180289" y="499942"/>
                  </a:lnTo>
                  <a:lnTo>
                    <a:pt x="1192272" y="497375"/>
                  </a:lnTo>
                  <a:lnTo>
                    <a:pt x="1193129" y="497375"/>
                  </a:lnTo>
                  <a:lnTo>
                    <a:pt x="1193986" y="496518"/>
                  </a:lnTo>
                  <a:lnTo>
                    <a:pt x="1200832" y="488815"/>
                  </a:lnTo>
                  <a:lnTo>
                    <a:pt x="1201689" y="487102"/>
                  </a:lnTo>
                  <a:lnTo>
                    <a:pt x="1202546" y="481967"/>
                  </a:lnTo>
                  <a:lnTo>
                    <a:pt x="1202546" y="480255"/>
                  </a:lnTo>
                  <a:lnTo>
                    <a:pt x="1202546" y="479398"/>
                  </a:lnTo>
                  <a:lnTo>
                    <a:pt x="1202546" y="478543"/>
                  </a:lnTo>
                  <a:lnTo>
                    <a:pt x="1201689" y="477687"/>
                  </a:lnTo>
                  <a:lnTo>
                    <a:pt x="1200832" y="476831"/>
                  </a:lnTo>
                  <a:lnTo>
                    <a:pt x="1199979" y="476831"/>
                  </a:lnTo>
                  <a:lnTo>
                    <a:pt x="1200832" y="467415"/>
                  </a:lnTo>
                  <a:lnTo>
                    <a:pt x="1201689" y="455431"/>
                  </a:lnTo>
                  <a:lnTo>
                    <a:pt x="1201689" y="454575"/>
                  </a:lnTo>
                  <a:lnTo>
                    <a:pt x="1202546" y="453718"/>
                  </a:lnTo>
                  <a:lnTo>
                    <a:pt x="1203402" y="453718"/>
                  </a:lnTo>
                  <a:lnTo>
                    <a:pt x="1213672" y="451151"/>
                  </a:lnTo>
                  <a:lnTo>
                    <a:pt x="1214529" y="451151"/>
                  </a:lnTo>
                  <a:lnTo>
                    <a:pt x="1215386" y="451151"/>
                  </a:lnTo>
                  <a:lnTo>
                    <a:pt x="1216242" y="452007"/>
                  </a:lnTo>
                  <a:lnTo>
                    <a:pt x="1216242" y="452863"/>
                  </a:lnTo>
                  <a:lnTo>
                    <a:pt x="1216242" y="453718"/>
                  </a:lnTo>
                  <a:lnTo>
                    <a:pt x="1215386" y="455431"/>
                  </a:lnTo>
                  <a:lnTo>
                    <a:pt x="1214529" y="457143"/>
                  </a:lnTo>
                  <a:lnTo>
                    <a:pt x="1213672" y="458855"/>
                  </a:lnTo>
                  <a:lnTo>
                    <a:pt x="1212819" y="459711"/>
                  </a:lnTo>
                  <a:lnTo>
                    <a:pt x="1211962" y="460567"/>
                  </a:lnTo>
                  <a:lnTo>
                    <a:pt x="1211106" y="462278"/>
                  </a:lnTo>
                  <a:lnTo>
                    <a:pt x="1211106" y="463135"/>
                  </a:lnTo>
                  <a:lnTo>
                    <a:pt x="1211106" y="463991"/>
                  </a:lnTo>
                  <a:lnTo>
                    <a:pt x="1211106" y="464847"/>
                  </a:lnTo>
                  <a:lnTo>
                    <a:pt x="1211962" y="465703"/>
                  </a:lnTo>
                  <a:lnTo>
                    <a:pt x="1212819" y="465703"/>
                  </a:lnTo>
                  <a:lnTo>
                    <a:pt x="1215386" y="465703"/>
                  </a:lnTo>
                  <a:lnTo>
                    <a:pt x="1237642" y="465703"/>
                  </a:lnTo>
                  <a:lnTo>
                    <a:pt x="1262465" y="463135"/>
                  </a:lnTo>
                  <a:lnTo>
                    <a:pt x="1279585" y="457998"/>
                  </a:lnTo>
                  <a:lnTo>
                    <a:pt x="1281299" y="457143"/>
                  </a:lnTo>
                  <a:lnTo>
                    <a:pt x="1282151" y="456287"/>
                  </a:lnTo>
                  <a:lnTo>
                    <a:pt x="1282151" y="455431"/>
                  </a:lnTo>
                  <a:lnTo>
                    <a:pt x="1285579" y="451151"/>
                  </a:lnTo>
                  <a:lnTo>
                    <a:pt x="1293282" y="444303"/>
                  </a:lnTo>
                  <a:lnTo>
                    <a:pt x="1294991" y="443447"/>
                  </a:lnTo>
                  <a:lnTo>
                    <a:pt x="1303551" y="439167"/>
                  </a:lnTo>
                  <a:lnTo>
                    <a:pt x="1306122" y="437455"/>
                  </a:lnTo>
                  <a:lnTo>
                    <a:pt x="1314682" y="434031"/>
                  </a:lnTo>
                  <a:lnTo>
                    <a:pt x="1315539" y="434031"/>
                  </a:lnTo>
                  <a:lnTo>
                    <a:pt x="1327522" y="431463"/>
                  </a:lnTo>
                  <a:lnTo>
                    <a:pt x="1330088" y="431463"/>
                  </a:lnTo>
                  <a:lnTo>
                    <a:pt x="1332659" y="431463"/>
                  </a:lnTo>
                  <a:lnTo>
                    <a:pt x="1336082" y="432319"/>
                  </a:lnTo>
                  <a:lnTo>
                    <a:pt x="1338648" y="432319"/>
                  </a:lnTo>
                  <a:lnTo>
                    <a:pt x="1340362" y="431463"/>
                  </a:lnTo>
                  <a:lnTo>
                    <a:pt x="1343785" y="429751"/>
                  </a:lnTo>
                  <a:lnTo>
                    <a:pt x="1347208" y="428039"/>
                  </a:lnTo>
                  <a:lnTo>
                    <a:pt x="1352345" y="423759"/>
                  </a:lnTo>
                  <a:lnTo>
                    <a:pt x="1355768" y="424615"/>
                  </a:lnTo>
                  <a:lnTo>
                    <a:pt x="1359191" y="426327"/>
                  </a:lnTo>
                  <a:lnTo>
                    <a:pt x="1361762" y="427183"/>
                  </a:lnTo>
                  <a:lnTo>
                    <a:pt x="1365185" y="429751"/>
                  </a:lnTo>
                  <a:lnTo>
                    <a:pt x="1367751" y="432319"/>
                  </a:lnTo>
                  <a:lnTo>
                    <a:pt x="1368608" y="434031"/>
                  </a:lnTo>
                  <a:lnTo>
                    <a:pt x="1369465" y="436599"/>
                  </a:lnTo>
                  <a:lnTo>
                    <a:pt x="1369465" y="438311"/>
                  </a:lnTo>
                  <a:lnTo>
                    <a:pt x="1370322" y="441735"/>
                  </a:lnTo>
                  <a:lnTo>
                    <a:pt x="1382305" y="457143"/>
                  </a:lnTo>
                  <a:lnTo>
                    <a:pt x="1383161" y="457998"/>
                  </a:lnTo>
                  <a:lnTo>
                    <a:pt x="1384018" y="457998"/>
                  </a:lnTo>
                  <a:lnTo>
                    <a:pt x="1389151" y="459711"/>
                  </a:lnTo>
                  <a:lnTo>
                    <a:pt x="1400281" y="460567"/>
                  </a:lnTo>
                  <a:lnTo>
                    <a:pt x="1402848" y="460567"/>
                  </a:lnTo>
                  <a:lnTo>
                    <a:pt x="1414831" y="458855"/>
                  </a:lnTo>
                  <a:lnTo>
                    <a:pt x="1415688" y="458855"/>
                  </a:lnTo>
                  <a:lnTo>
                    <a:pt x="1420824" y="457143"/>
                  </a:lnTo>
                  <a:lnTo>
                    <a:pt x="1423391" y="456287"/>
                  </a:lnTo>
                  <a:lnTo>
                    <a:pt x="1433664" y="455431"/>
                  </a:lnTo>
                  <a:lnTo>
                    <a:pt x="1438801" y="455431"/>
                  </a:lnTo>
                  <a:lnTo>
                    <a:pt x="1450784" y="456287"/>
                  </a:lnTo>
                  <a:lnTo>
                    <a:pt x="1455064" y="461423"/>
                  </a:lnTo>
                  <a:lnTo>
                    <a:pt x="1456778" y="463991"/>
                  </a:lnTo>
                  <a:lnTo>
                    <a:pt x="1458487" y="468271"/>
                  </a:lnTo>
                  <a:lnTo>
                    <a:pt x="1458487" y="469983"/>
                  </a:lnTo>
                  <a:lnTo>
                    <a:pt x="1458487" y="471695"/>
                  </a:lnTo>
                  <a:lnTo>
                    <a:pt x="1458487" y="473407"/>
                  </a:lnTo>
                  <a:lnTo>
                    <a:pt x="1442224" y="493095"/>
                  </a:lnTo>
                  <a:lnTo>
                    <a:pt x="1441367" y="494807"/>
                  </a:lnTo>
                  <a:lnTo>
                    <a:pt x="1425961" y="500798"/>
                  </a:lnTo>
                  <a:lnTo>
                    <a:pt x="1398568" y="505078"/>
                  </a:lnTo>
                  <a:lnTo>
                    <a:pt x="1396001" y="504222"/>
                  </a:lnTo>
                  <a:lnTo>
                    <a:pt x="1395145" y="504222"/>
                  </a:lnTo>
                  <a:lnTo>
                    <a:pt x="1393431" y="503367"/>
                  </a:lnTo>
                  <a:lnTo>
                    <a:pt x="1392578" y="503367"/>
                  </a:lnTo>
                  <a:lnTo>
                    <a:pt x="1390008" y="503367"/>
                  </a:lnTo>
                  <a:lnTo>
                    <a:pt x="1389151" y="503367"/>
                  </a:lnTo>
                  <a:lnTo>
                    <a:pt x="1366898" y="511927"/>
                  </a:lnTo>
                  <a:lnTo>
                    <a:pt x="1366042" y="512782"/>
                  </a:lnTo>
                  <a:lnTo>
                    <a:pt x="1365185" y="513638"/>
                  </a:lnTo>
                  <a:lnTo>
                    <a:pt x="1354911" y="523911"/>
                  </a:lnTo>
                  <a:lnTo>
                    <a:pt x="1343785" y="556438"/>
                  </a:lnTo>
                  <a:lnTo>
                    <a:pt x="1342928" y="558150"/>
                  </a:lnTo>
                  <a:lnTo>
                    <a:pt x="1342928" y="559006"/>
                  </a:lnTo>
                  <a:lnTo>
                    <a:pt x="1342928" y="560718"/>
                  </a:lnTo>
                  <a:lnTo>
                    <a:pt x="1343785" y="561575"/>
                  </a:lnTo>
                  <a:lnTo>
                    <a:pt x="1344642" y="562430"/>
                  </a:lnTo>
                  <a:lnTo>
                    <a:pt x="1359191" y="576982"/>
                  </a:lnTo>
                  <a:lnTo>
                    <a:pt x="1360905" y="578695"/>
                  </a:lnTo>
                  <a:lnTo>
                    <a:pt x="1361762" y="579550"/>
                  </a:lnTo>
                  <a:lnTo>
                    <a:pt x="1364328" y="580406"/>
                  </a:lnTo>
                  <a:lnTo>
                    <a:pt x="1365185" y="580406"/>
                  </a:lnTo>
                  <a:lnTo>
                    <a:pt x="1365185" y="582118"/>
                  </a:lnTo>
                  <a:lnTo>
                    <a:pt x="1365185" y="582975"/>
                  </a:lnTo>
                  <a:lnTo>
                    <a:pt x="1364328" y="583830"/>
                  </a:lnTo>
                  <a:lnTo>
                    <a:pt x="1348065" y="587255"/>
                  </a:lnTo>
                  <a:lnTo>
                    <a:pt x="1347208" y="587255"/>
                  </a:lnTo>
                  <a:lnTo>
                    <a:pt x="1346351" y="586398"/>
                  </a:lnTo>
                  <a:lnTo>
                    <a:pt x="1345498" y="584686"/>
                  </a:lnTo>
                  <a:lnTo>
                    <a:pt x="1344642" y="582975"/>
                  </a:lnTo>
                  <a:lnTo>
                    <a:pt x="1343785" y="582118"/>
                  </a:lnTo>
                  <a:lnTo>
                    <a:pt x="1337791" y="577838"/>
                  </a:lnTo>
                  <a:lnTo>
                    <a:pt x="1336939" y="577838"/>
                  </a:lnTo>
                  <a:lnTo>
                    <a:pt x="1336082" y="577838"/>
                  </a:lnTo>
                  <a:lnTo>
                    <a:pt x="1333511" y="579550"/>
                  </a:lnTo>
                  <a:lnTo>
                    <a:pt x="1330088" y="582118"/>
                  </a:lnTo>
                  <a:lnTo>
                    <a:pt x="1320671" y="589822"/>
                  </a:lnTo>
                  <a:lnTo>
                    <a:pt x="1316391" y="595814"/>
                  </a:lnTo>
                  <a:lnTo>
                    <a:pt x="1318962" y="597526"/>
                  </a:lnTo>
                  <a:lnTo>
                    <a:pt x="1319819" y="598382"/>
                  </a:lnTo>
                  <a:lnTo>
                    <a:pt x="1311259" y="604374"/>
                  </a:lnTo>
                  <a:lnTo>
                    <a:pt x="1306122" y="606942"/>
                  </a:lnTo>
                  <a:lnTo>
                    <a:pt x="1277872" y="619782"/>
                  </a:lnTo>
                  <a:lnTo>
                    <a:pt x="1253905" y="626630"/>
                  </a:lnTo>
                  <a:lnTo>
                    <a:pt x="1251339" y="629197"/>
                  </a:lnTo>
                  <a:lnTo>
                    <a:pt x="1250482" y="630054"/>
                  </a:lnTo>
                  <a:lnTo>
                    <a:pt x="1250482" y="630910"/>
                  </a:lnTo>
                  <a:lnTo>
                    <a:pt x="1250482" y="633477"/>
                  </a:lnTo>
                  <a:lnTo>
                    <a:pt x="1250482" y="639470"/>
                  </a:lnTo>
                  <a:lnTo>
                    <a:pt x="1250482" y="640326"/>
                  </a:lnTo>
                  <a:lnTo>
                    <a:pt x="1250482" y="641182"/>
                  </a:lnTo>
                  <a:lnTo>
                    <a:pt x="1253905" y="647174"/>
                  </a:lnTo>
                  <a:lnTo>
                    <a:pt x="1255619" y="653166"/>
                  </a:lnTo>
                  <a:lnTo>
                    <a:pt x="1255619" y="654022"/>
                  </a:lnTo>
                  <a:lnTo>
                    <a:pt x="1255619" y="654877"/>
                  </a:lnTo>
                  <a:lnTo>
                    <a:pt x="1253905" y="657446"/>
                  </a:lnTo>
                  <a:lnTo>
                    <a:pt x="1253905" y="658302"/>
                  </a:lnTo>
                  <a:lnTo>
                    <a:pt x="1253048" y="659157"/>
                  </a:lnTo>
                  <a:lnTo>
                    <a:pt x="1251339" y="660014"/>
                  </a:lnTo>
                  <a:lnTo>
                    <a:pt x="1249625" y="660870"/>
                  </a:lnTo>
                  <a:lnTo>
                    <a:pt x="1238499" y="662581"/>
                  </a:lnTo>
                  <a:lnTo>
                    <a:pt x="1237642" y="662581"/>
                  </a:lnTo>
                  <a:lnTo>
                    <a:pt x="1236785" y="662581"/>
                  </a:lnTo>
                  <a:lnTo>
                    <a:pt x="1234219" y="660014"/>
                  </a:lnTo>
                  <a:lnTo>
                    <a:pt x="1233362" y="659157"/>
                  </a:lnTo>
                  <a:lnTo>
                    <a:pt x="1230792" y="655734"/>
                  </a:lnTo>
                  <a:lnTo>
                    <a:pt x="1217099" y="653166"/>
                  </a:lnTo>
                  <a:lnTo>
                    <a:pt x="1211962" y="652310"/>
                  </a:lnTo>
                  <a:lnTo>
                    <a:pt x="1185426" y="648030"/>
                  </a:lnTo>
                  <a:lnTo>
                    <a:pt x="1183712" y="648030"/>
                  </a:lnTo>
                  <a:lnTo>
                    <a:pt x="1176009" y="649742"/>
                  </a:lnTo>
                  <a:lnTo>
                    <a:pt x="1172586" y="650597"/>
                  </a:lnTo>
                  <a:lnTo>
                    <a:pt x="1170872" y="651454"/>
                  </a:lnTo>
                  <a:lnTo>
                    <a:pt x="1164026" y="653166"/>
                  </a:lnTo>
                  <a:lnTo>
                    <a:pt x="1161460" y="654022"/>
                  </a:lnTo>
                  <a:lnTo>
                    <a:pt x="1144340" y="661726"/>
                  </a:lnTo>
                  <a:lnTo>
                    <a:pt x="1137489" y="665150"/>
                  </a:lnTo>
                  <a:lnTo>
                    <a:pt x="1122083" y="673710"/>
                  </a:lnTo>
                  <a:lnTo>
                    <a:pt x="1120369" y="674566"/>
                  </a:lnTo>
                  <a:lnTo>
                    <a:pt x="1120369" y="675421"/>
                  </a:lnTo>
                  <a:lnTo>
                    <a:pt x="1122940" y="675421"/>
                  </a:lnTo>
                  <a:lnTo>
                    <a:pt x="1127220" y="674566"/>
                  </a:lnTo>
                  <a:lnTo>
                    <a:pt x="1129786" y="672854"/>
                  </a:lnTo>
                  <a:lnTo>
                    <a:pt x="1134066" y="668574"/>
                  </a:lnTo>
                  <a:lnTo>
                    <a:pt x="1134923" y="667717"/>
                  </a:lnTo>
                  <a:lnTo>
                    <a:pt x="1136632" y="666861"/>
                  </a:lnTo>
                  <a:lnTo>
                    <a:pt x="1138346" y="666006"/>
                  </a:lnTo>
                  <a:lnTo>
                    <a:pt x="1140060" y="666006"/>
                  </a:lnTo>
                  <a:lnTo>
                    <a:pt x="1140912" y="666006"/>
                  </a:lnTo>
                  <a:lnTo>
                    <a:pt x="1140912" y="666861"/>
                  </a:lnTo>
                  <a:lnTo>
                    <a:pt x="1131500" y="682270"/>
                  </a:lnTo>
                  <a:lnTo>
                    <a:pt x="1126363" y="687406"/>
                  </a:lnTo>
                  <a:lnTo>
                    <a:pt x="1113523" y="692541"/>
                  </a:lnTo>
                  <a:lnTo>
                    <a:pt x="1112666" y="692541"/>
                  </a:lnTo>
                  <a:lnTo>
                    <a:pt x="1110100" y="692541"/>
                  </a:lnTo>
                  <a:lnTo>
                    <a:pt x="1107529" y="691686"/>
                  </a:lnTo>
                  <a:lnTo>
                    <a:pt x="1106672" y="690830"/>
                  </a:lnTo>
                  <a:lnTo>
                    <a:pt x="1105820" y="689974"/>
                  </a:lnTo>
                  <a:lnTo>
                    <a:pt x="1105820" y="689117"/>
                  </a:lnTo>
                  <a:lnTo>
                    <a:pt x="1105820" y="688261"/>
                  </a:lnTo>
                  <a:lnTo>
                    <a:pt x="1106672" y="687406"/>
                  </a:lnTo>
                  <a:lnTo>
                    <a:pt x="1107529" y="687406"/>
                  </a:lnTo>
                  <a:lnTo>
                    <a:pt x="1110100" y="687406"/>
                  </a:lnTo>
                  <a:lnTo>
                    <a:pt x="1110952" y="687406"/>
                  </a:lnTo>
                  <a:lnTo>
                    <a:pt x="1111809" y="686550"/>
                  </a:lnTo>
                  <a:lnTo>
                    <a:pt x="1111809" y="685694"/>
                  </a:lnTo>
                  <a:lnTo>
                    <a:pt x="1111809" y="684837"/>
                  </a:lnTo>
                  <a:lnTo>
                    <a:pt x="1110100" y="681414"/>
                  </a:lnTo>
                  <a:lnTo>
                    <a:pt x="1106672" y="674566"/>
                  </a:lnTo>
                  <a:lnTo>
                    <a:pt x="1106672" y="673710"/>
                  </a:lnTo>
                  <a:lnTo>
                    <a:pt x="1105820" y="672854"/>
                  </a:lnTo>
                  <a:lnTo>
                    <a:pt x="1094689" y="665150"/>
                  </a:lnTo>
                  <a:lnTo>
                    <a:pt x="1093833" y="665150"/>
                  </a:lnTo>
                  <a:lnTo>
                    <a:pt x="1093833" y="666006"/>
                  </a:lnTo>
                  <a:lnTo>
                    <a:pt x="1086129" y="676277"/>
                  </a:lnTo>
                  <a:lnTo>
                    <a:pt x="1086129" y="678846"/>
                  </a:lnTo>
                  <a:lnTo>
                    <a:pt x="1088700" y="684837"/>
                  </a:lnTo>
                  <a:lnTo>
                    <a:pt x="1089553" y="685694"/>
                  </a:lnTo>
                  <a:lnTo>
                    <a:pt x="1086129" y="690830"/>
                  </a:lnTo>
                  <a:lnTo>
                    <a:pt x="1079283" y="693397"/>
                  </a:lnTo>
                  <a:lnTo>
                    <a:pt x="1060450" y="701957"/>
                  </a:lnTo>
                  <a:lnTo>
                    <a:pt x="1022787" y="721645"/>
                  </a:lnTo>
                  <a:lnTo>
                    <a:pt x="1019363" y="723357"/>
                  </a:lnTo>
                  <a:lnTo>
                    <a:pt x="1009947" y="729350"/>
                  </a:lnTo>
                  <a:lnTo>
                    <a:pt x="1006524" y="731917"/>
                  </a:lnTo>
                  <a:lnTo>
                    <a:pt x="1002244" y="734485"/>
                  </a:lnTo>
                  <a:lnTo>
                    <a:pt x="998820" y="737054"/>
                  </a:lnTo>
                  <a:lnTo>
                    <a:pt x="997964" y="737909"/>
                  </a:lnTo>
                  <a:lnTo>
                    <a:pt x="996250" y="739621"/>
                  </a:lnTo>
                  <a:lnTo>
                    <a:pt x="996250" y="740477"/>
                  </a:lnTo>
                  <a:lnTo>
                    <a:pt x="996250" y="741334"/>
                  </a:lnTo>
                  <a:lnTo>
                    <a:pt x="993684" y="749894"/>
                  </a:lnTo>
                  <a:lnTo>
                    <a:pt x="993684" y="750749"/>
                  </a:lnTo>
                  <a:lnTo>
                    <a:pt x="993684" y="751605"/>
                  </a:lnTo>
                  <a:lnTo>
                    <a:pt x="994540" y="752461"/>
                  </a:lnTo>
                  <a:lnTo>
                    <a:pt x="960301" y="779853"/>
                  </a:lnTo>
                  <a:lnTo>
                    <a:pt x="943181" y="789269"/>
                  </a:lnTo>
                  <a:lnTo>
                    <a:pt x="926061" y="798685"/>
                  </a:lnTo>
                  <a:lnTo>
                    <a:pt x="915787" y="801253"/>
                  </a:lnTo>
                  <a:lnTo>
                    <a:pt x="905514" y="803821"/>
                  </a:lnTo>
                  <a:lnTo>
                    <a:pt x="896954" y="808956"/>
                  </a:lnTo>
                  <a:lnTo>
                    <a:pt x="877267" y="822653"/>
                  </a:lnTo>
                  <a:lnTo>
                    <a:pt x="864427" y="831213"/>
                  </a:lnTo>
                  <a:lnTo>
                    <a:pt x="858434" y="834636"/>
                  </a:lnTo>
                  <a:lnTo>
                    <a:pt x="834468" y="853469"/>
                  </a:lnTo>
                  <a:lnTo>
                    <a:pt x="827621" y="854325"/>
                  </a:lnTo>
                  <a:lnTo>
                    <a:pt x="822485" y="859460"/>
                  </a:lnTo>
                  <a:lnTo>
                    <a:pt x="822485" y="861173"/>
                  </a:lnTo>
                  <a:lnTo>
                    <a:pt x="823341" y="862029"/>
                  </a:lnTo>
                  <a:lnTo>
                    <a:pt x="824194" y="862885"/>
                  </a:lnTo>
                  <a:lnTo>
                    <a:pt x="831901" y="865453"/>
                  </a:lnTo>
                  <a:lnTo>
                    <a:pt x="837034" y="866309"/>
                  </a:lnTo>
                  <a:lnTo>
                    <a:pt x="837891" y="866309"/>
                  </a:lnTo>
                  <a:lnTo>
                    <a:pt x="838748" y="866309"/>
                  </a:lnTo>
                  <a:lnTo>
                    <a:pt x="840461" y="865453"/>
                  </a:lnTo>
                  <a:lnTo>
                    <a:pt x="843028" y="863740"/>
                  </a:lnTo>
                  <a:lnTo>
                    <a:pt x="845594" y="862029"/>
                  </a:lnTo>
                  <a:lnTo>
                    <a:pt x="847308" y="861173"/>
                  </a:lnTo>
                  <a:lnTo>
                    <a:pt x="848164" y="861173"/>
                  </a:lnTo>
                  <a:lnTo>
                    <a:pt x="849021" y="862029"/>
                  </a:lnTo>
                  <a:lnTo>
                    <a:pt x="849021" y="862885"/>
                  </a:lnTo>
                  <a:lnTo>
                    <a:pt x="848164" y="869733"/>
                  </a:lnTo>
                  <a:lnTo>
                    <a:pt x="845594" y="876580"/>
                  </a:lnTo>
                  <a:lnTo>
                    <a:pt x="843884" y="879149"/>
                  </a:lnTo>
                  <a:lnTo>
                    <a:pt x="841314" y="882573"/>
                  </a:lnTo>
                  <a:lnTo>
                    <a:pt x="838748" y="885140"/>
                  </a:lnTo>
                  <a:lnTo>
                    <a:pt x="837891" y="885996"/>
                  </a:lnTo>
                  <a:lnTo>
                    <a:pt x="835324" y="888564"/>
                  </a:lnTo>
                  <a:lnTo>
                    <a:pt x="834468" y="889420"/>
                  </a:lnTo>
                  <a:lnTo>
                    <a:pt x="833611" y="889420"/>
                  </a:lnTo>
                  <a:lnTo>
                    <a:pt x="830188" y="888564"/>
                  </a:lnTo>
                  <a:lnTo>
                    <a:pt x="827621" y="890276"/>
                  </a:lnTo>
                  <a:lnTo>
                    <a:pt x="826765" y="891133"/>
                  </a:lnTo>
                  <a:lnTo>
                    <a:pt x="823341" y="894556"/>
                  </a:lnTo>
                  <a:lnTo>
                    <a:pt x="819914" y="897980"/>
                  </a:lnTo>
                  <a:lnTo>
                    <a:pt x="818205" y="900549"/>
                  </a:lnTo>
                  <a:lnTo>
                    <a:pt x="817348" y="902260"/>
                  </a:lnTo>
                  <a:lnTo>
                    <a:pt x="816491" y="904829"/>
                  </a:lnTo>
                  <a:lnTo>
                    <a:pt x="814781" y="898836"/>
                  </a:lnTo>
                  <a:lnTo>
                    <a:pt x="814781" y="898836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FED7D18-1D83-4F50-8F6E-3864156AF30C}"/>
                </a:ext>
              </a:extLst>
            </p:cNvPr>
            <p:cNvSpPr/>
            <p:nvPr/>
          </p:nvSpPr>
          <p:spPr>
            <a:xfrm>
              <a:off x="9929816" y="5018120"/>
              <a:ext cx="37662" cy="41088"/>
            </a:xfrm>
            <a:custGeom>
              <a:avLst/>
              <a:gdLst>
                <a:gd name="connsiteX0" fmla="*/ 25552 w 37662"/>
                <a:gd name="connsiteY0" fmla="*/ 39417 h 41088"/>
                <a:gd name="connsiteX1" fmla="*/ 14426 w 37662"/>
                <a:gd name="connsiteY1" fmla="*/ 35993 h 41088"/>
                <a:gd name="connsiteX2" fmla="*/ 12712 w 37662"/>
                <a:gd name="connsiteY2" fmla="*/ 36849 h 41088"/>
                <a:gd name="connsiteX3" fmla="*/ 11855 w 37662"/>
                <a:gd name="connsiteY3" fmla="*/ 36849 h 41088"/>
                <a:gd name="connsiteX4" fmla="*/ 9289 w 37662"/>
                <a:gd name="connsiteY4" fmla="*/ 36849 h 41088"/>
                <a:gd name="connsiteX5" fmla="*/ 4152 w 37662"/>
                <a:gd name="connsiteY5" fmla="*/ 36849 h 41088"/>
                <a:gd name="connsiteX6" fmla="*/ -128 w 37662"/>
                <a:gd name="connsiteY6" fmla="*/ 35993 h 41088"/>
                <a:gd name="connsiteX7" fmla="*/ -1837 w 37662"/>
                <a:gd name="connsiteY7" fmla="*/ 35137 h 41088"/>
                <a:gd name="connsiteX8" fmla="*/ -1837 w 37662"/>
                <a:gd name="connsiteY8" fmla="*/ 34281 h 41088"/>
                <a:gd name="connsiteX9" fmla="*/ -2694 w 37662"/>
                <a:gd name="connsiteY9" fmla="*/ 32569 h 41088"/>
                <a:gd name="connsiteX10" fmla="*/ -2694 w 37662"/>
                <a:gd name="connsiteY10" fmla="*/ 31713 h 41088"/>
                <a:gd name="connsiteX11" fmla="*/ -3551 w 37662"/>
                <a:gd name="connsiteY11" fmla="*/ 29145 h 41088"/>
                <a:gd name="connsiteX12" fmla="*/ -3551 w 37662"/>
                <a:gd name="connsiteY12" fmla="*/ 28289 h 41088"/>
                <a:gd name="connsiteX13" fmla="*/ -1837 w 37662"/>
                <a:gd name="connsiteY13" fmla="*/ 24865 h 41088"/>
                <a:gd name="connsiteX14" fmla="*/ -1837 w 37662"/>
                <a:gd name="connsiteY14" fmla="*/ 24009 h 41088"/>
                <a:gd name="connsiteX15" fmla="*/ -985 w 37662"/>
                <a:gd name="connsiteY15" fmla="*/ 23153 h 41088"/>
                <a:gd name="connsiteX16" fmla="*/ -128 w 37662"/>
                <a:gd name="connsiteY16" fmla="*/ 22297 h 41088"/>
                <a:gd name="connsiteX17" fmla="*/ 3295 w 37662"/>
                <a:gd name="connsiteY17" fmla="*/ 20585 h 41088"/>
                <a:gd name="connsiteX18" fmla="*/ 5866 w 37662"/>
                <a:gd name="connsiteY18" fmla="*/ 18873 h 41088"/>
                <a:gd name="connsiteX19" fmla="*/ 7575 w 37662"/>
                <a:gd name="connsiteY19" fmla="*/ 17161 h 41088"/>
                <a:gd name="connsiteX20" fmla="*/ 11003 w 37662"/>
                <a:gd name="connsiteY20" fmla="*/ 13737 h 41088"/>
                <a:gd name="connsiteX21" fmla="*/ 12712 w 37662"/>
                <a:gd name="connsiteY21" fmla="*/ 12025 h 41088"/>
                <a:gd name="connsiteX22" fmla="*/ 14426 w 37662"/>
                <a:gd name="connsiteY22" fmla="*/ 9457 h 41088"/>
                <a:gd name="connsiteX23" fmla="*/ 14426 w 37662"/>
                <a:gd name="connsiteY23" fmla="*/ 8601 h 41088"/>
                <a:gd name="connsiteX24" fmla="*/ 15283 w 37662"/>
                <a:gd name="connsiteY24" fmla="*/ 6034 h 41088"/>
                <a:gd name="connsiteX25" fmla="*/ 15283 w 37662"/>
                <a:gd name="connsiteY25" fmla="*/ 3465 h 41088"/>
                <a:gd name="connsiteX26" fmla="*/ 15283 w 37662"/>
                <a:gd name="connsiteY26" fmla="*/ 2609 h 41088"/>
                <a:gd name="connsiteX27" fmla="*/ 16135 w 37662"/>
                <a:gd name="connsiteY27" fmla="*/ 41 h 41088"/>
                <a:gd name="connsiteX28" fmla="*/ 16992 w 37662"/>
                <a:gd name="connsiteY28" fmla="*/ -815 h 41088"/>
                <a:gd name="connsiteX29" fmla="*/ 17849 w 37662"/>
                <a:gd name="connsiteY29" fmla="*/ -815 h 41088"/>
                <a:gd name="connsiteX30" fmla="*/ 18706 w 37662"/>
                <a:gd name="connsiteY30" fmla="*/ -815 h 41088"/>
                <a:gd name="connsiteX31" fmla="*/ 25552 w 37662"/>
                <a:gd name="connsiteY31" fmla="*/ 1754 h 41088"/>
                <a:gd name="connsiteX32" fmla="*/ 26409 w 37662"/>
                <a:gd name="connsiteY32" fmla="*/ 1754 h 41088"/>
                <a:gd name="connsiteX33" fmla="*/ 28123 w 37662"/>
                <a:gd name="connsiteY33" fmla="*/ 2609 h 41088"/>
                <a:gd name="connsiteX34" fmla="*/ 33255 w 37662"/>
                <a:gd name="connsiteY34" fmla="*/ 7745 h 41088"/>
                <a:gd name="connsiteX35" fmla="*/ 33255 w 37662"/>
                <a:gd name="connsiteY35" fmla="*/ 8601 h 41088"/>
                <a:gd name="connsiteX36" fmla="*/ 34112 w 37662"/>
                <a:gd name="connsiteY36" fmla="*/ 35993 h 41088"/>
                <a:gd name="connsiteX37" fmla="*/ 34112 w 37662"/>
                <a:gd name="connsiteY37" fmla="*/ 36849 h 41088"/>
                <a:gd name="connsiteX38" fmla="*/ 33255 w 37662"/>
                <a:gd name="connsiteY38" fmla="*/ 37705 h 41088"/>
                <a:gd name="connsiteX39" fmla="*/ 32403 w 37662"/>
                <a:gd name="connsiteY39" fmla="*/ 38561 h 41088"/>
                <a:gd name="connsiteX40" fmla="*/ 30689 w 37662"/>
                <a:gd name="connsiteY40" fmla="*/ 39417 h 41088"/>
                <a:gd name="connsiteX41" fmla="*/ 28975 w 37662"/>
                <a:gd name="connsiteY41" fmla="*/ 40273 h 41088"/>
                <a:gd name="connsiteX42" fmla="*/ 25552 w 37662"/>
                <a:gd name="connsiteY42" fmla="*/ 39417 h 41088"/>
                <a:gd name="connsiteX43" fmla="*/ 25552 w 37662"/>
                <a:gd name="connsiteY43" fmla="*/ 39417 h 4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7662" h="41088">
                  <a:moveTo>
                    <a:pt x="25552" y="39417"/>
                  </a:moveTo>
                  <a:lnTo>
                    <a:pt x="14426" y="35993"/>
                  </a:lnTo>
                  <a:lnTo>
                    <a:pt x="12712" y="36849"/>
                  </a:lnTo>
                  <a:lnTo>
                    <a:pt x="11855" y="36849"/>
                  </a:lnTo>
                  <a:lnTo>
                    <a:pt x="9289" y="36849"/>
                  </a:lnTo>
                  <a:lnTo>
                    <a:pt x="4152" y="36849"/>
                  </a:lnTo>
                  <a:lnTo>
                    <a:pt x="-128" y="35993"/>
                  </a:lnTo>
                  <a:lnTo>
                    <a:pt x="-1837" y="35137"/>
                  </a:lnTo>
                  <a:lnTo>
                    <a:pt x="-1837" y="34281"/>
                  </a:lnTo>
                  <a:lnTo>
                    <a:pt x="-2694" y="32569"/>
                  </a:lnTo>
                  <a:lnTo>
                    <a:pt x="-2694" y="31713"/>
                  </a:lnTo>
                  <a:lnTo>
                    <a:pt x="-3551" y="29145"/>
                  </a:lnTo>
                  <a:lnTo>
                    <a:pt x="-3551" y="28289"/>
                  </a:lnTo>
                  <a:lnTo>
                    <a:pt x="-1837" y="24865"/>
                  </a:lnTo>
                  <a:lnTo>
                    <a:pt x="-1837" y="24009"/>
                  </a:lnTo>
                  <a:lnTo>
                    <a:pt x="-985" y="23153"/>
                  </a:lnTo>
                  <a:lnTo>
                    <a:pt x="-128" y="22297"/>
                  </a:lnTo>
                  <a:lnTo>
                    <a:pt x="3295" y="20585"/>
                  </a:lnTo>
                  <a:lnTo>
                    <a:pt x="5866" y="18873"/>
                  </a:lnTo>
                  <a:lnTo>
                    <a:pt x="7575" y="17161"/>
                  </a:lnTo>
                  <a:lnTo>
                    <a:pt x="11003" y="13737"/>
                  </a:lnTo>
                  <a:lnTo>
                    <a:pt x="12712" y="12025"/>
                  </a:lnTo>
                  <a:lnTo>
                    <a:pt x="14426" y="9457"/>
                  </a:lnTo>
                  <a:lnTo>
                    <a:pt x="14426" y="8601"/>
                  </a:lnTo>
                  <a:lnTo>
                    <a:pt x="15283" y="6034"/>
                  </a:lnTo>
                  <a:lnTo>
                    <a:pt x="15283" y="3465"/>
                  </a:lnTo>
                  <a:lnTo>
                    <a:pt x="15283" y="2609"/>
                  </a:lnTo>
                  <a:lnTo>
                    <a:pt x="16135" y="41"/>
                  </a:lnTo>
                  <a:lnTo>
                    <a:pt x="16992" y="-815"/>
                  </a:lnTo>
                  <a:lnTo>
                    <a:pt x="17849" y="-815"/>
                  </a:lnTo>
                  <a:lnTo>
                    <a:pt x="18706" y="-815"/>
                  </a:lnTo>
                  <a:lnTo>
                    <a:pt x="25552" y="1754"/>
                  </a:lnTo>
                  <a:lnTo>
                    <a:pt x="26409" y="1754"/>
                  </a:lnTo>
                  <a:lnTo>
                    <a:pt x="28123" y="2609"/>
                  </a:lnTo>
                  <a:lnTo>
                    <a:pt x="33255" y="7745"/>
                  </a:lnTo>
                  <a:lnTo>
                    <a:pt x="33255" y="8601"/>
                  </a:lnTo>
                  <a:lnTo>
                    <a:pt x="34112" y="35993"/>
                  </a:lnTo>
                  <a:lnTo>
                    <a:pt x="34112" y="36849"/>
                  </a:lnTo>
                  <a:lnTo>
                    <a:pt x="33255" y="37705"/>
                  </a:lnTo>
                  <a:lnTo>
                    <a:pt x="32403" y="38561"/>
                  </a:lnTo>
                  <a:lnTo>
                    <a:pt x="30689" y="39417"/>
                  </a:lnTo>
                  <a:lnTo>
                    <a:pt x="28975" y="40273"/>
                  </a:lnTo>
                  <a:lnTo>
                    <a:pt x="25552" y="39417"/>
                  </a:lnTo>
                  <a:lnTo>
                    <a:pt x="25552" y="3941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CCE660CD-F5F7-48FF-B0A9-43C2F1C4BDB6}"/>
                </a:ext>
              </a:extLst>
            </p:cNvPr>
            <p:cNvSpPr/>
            <p:nvPr/>
          </p:nvSpPr>
          <p:spPr>
            <a:xfrm>
              <a:off x="9979463" y="5032672"/>
              <a:ext cx="5993" cy="4279"/>
            </a:xfrm>
            <a:custGeom>
              <a:avLst/>
              <a:gdLst>
                <a:gd name="connsiteX0" fmla="*/ -2694 w 5993"/>
                <a:gd name="connsiteY0" fmla="*/ 3465 h 4279"/>
                <a:gd name="connsiteX1" fmla="*/ -2694 w 5993"/>
                <a:gd name="connsiteY1" fmla="*/ 3465 h 4279"/>
                <a:gd name="connsiteX2" fmla="*/ -3551 w 5993"/>
                <a:gd name="connsiteY2" fmla="*/ 1754 h 4279"/>
                <a:gd name="connsiteX3" fmla="*/ -2694 w 5993"/>
                <a:gd name="connsiteY3" fmla="*/ -815 h 4279"/>
                <a:gd name="connsiteX4" fmla="*/ -1837 w 5993"/>
                <a:gd name="connsiteY4" fmla="*/ -815 h 4279"/>
                <a:gd name="connsiteX5" fmla="*/ -980 w 5993"/>
                <a:gd name="connsiteY5" fmla="*/ -815 h 4279"/>
                <a:gd name="connsiteX6" fmla="*/ 1586 w 5993"/>
                <a:gd name="connsiteY6" fmla="*/ 42 h 4279"/>
                <a:gd name="connsiteX7" fmla="*/ 2443 w 5993"/>
                <a:gd name="connsiteY7" fmla="*/ 898 h 4279"/>
                <a:gd name="connsiteX8" fmla="*/ 2443 w 5993"/>
                <a:gd name="connsiteY8" fmla="*/ 1754 h 4279"/>
                <a:gd name="connsiteX9" fmla="*/ 2443 w 5993"/>
                <a:gd name="connsiteY9" fmla="*/ 2609 h 4279"/>
                <a:gd name="connsiteX10" fmla="*/ -980 w 5993"/>
                <a:gd name="connsiteY10" fmla="*/ 3465 h 4279"/>
                <a:gd name="connsiteX11" fmla="*/ -2694 w 5993"/>
                <a:gd name="connsiteY11" fmla="*/ 3465 h 4279"/>
                <a:gd name="connsiteX12" fmla="*/ -2694 w 5993"/>
                <a:gd name="connsiteY12" fmla="*/ 3465 h 4279"/>
                <a:gd name="connsiteX13" fmla="*/ -2694 w 5993"/>
                <a:gd name="connsiteY13" fmla="*/ 3465 h 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93" h="4279">
                  <a:moveTo>
                    <a:pt x="-2694" y="3465"/>
                  </a:moveTo>
                  <a:lnTo>
                    <a:pt x="-2694" y="3465"/>
                  </a:lnTo>
                  <a:lnTo>
                    <a:pt x="-3551" y="1754"/>
                  </a:lnTo>
                  <a:lnTo>
                    <a:pt x="-2694" y="-815"/>
                  </a:lnTo>
                  <a:lnTo>
                    <a:pt x="-1837" y="-815"/>
                  </a:lnTo>
                  <a:lnTo>
                    <a:pt x="-980" y="-815"/>
                  </a:lnTo>
                  <a:lnTo>
                    <a:pt x="1586" y="42"/>
                  </a:lnTo>
                  <a:lnTo>
                    <a:pt x="2443" y="898"/>
                  </a:lnTo>
                  <a:lnTo>
                    <a:pt x="2443" y="1754"/>
                  </a:lnTo>
                  <a:lnTo>
                    <a:pt x="2443" y="2609"/>
                  </a:lnTo>
                  <a:lnTo>
                    <a:pt x="-980" y="3465"/>
                  </a:lnTo>
                  <a:lnTo>
                    <a:pt x="-2694" y="3465"/>
                  </a:lnTo>
                  <a:lnTo>
                    <a:pt x="-2694" y="3465"/>
                  </a:lnTo>
                  <a:lnTo>
                    <a:pt x="-2694" y="346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106DB176-39FE-4158-82F5-9A2AB55CF003}"/>
                </a:ext>
              </a:extLst>
            </p:cNvPr>
            <p:cNvSpPr/>
            <p:nvPr/>
          </p:nvSpPr>
          <p:spPr>
            <a:xfrm>
              <a:off x="9773171" y="5053216"/>
              <a:ext cx="20543" cy="11984"/>
            </a:xfrm>
            <a:custGeom>
              <a:avLst/>
              <a:gdLst>
                <a:gd name="connsiteX0" fmla="*/ -985 w 20543"/>
                <a:gd name="connsiteY0" fmla="*/ 9458 h 11984"/>
                <a:gd name="connsiteX1" fmla="*/ -1841 w 20543"/>
                <a:gd name="connsiteY1" fmla="*/ 9458 h 11984"/>
                <a:gd name="connsiteX2" fmla="*/ -1841 w 20543"/>
                <a:gd name="connsiteY2" fmla="*/ 8601 h 11984"/>
                <a:gd name="connsiteX3" fmla="*/ -3551 w 20543"/>
                <a:gd name="connsiteY3" fmla="*/ 4321 h 11984"/>
                <a:gd name="connsiteX4" fmla="*/ -3551 w 20543"/>
                <a:gd name="connsiteY4" fmla="*/ 3465 h 11984"/>
                <a:gd name="connsiteX5" fmla="*/ -128 w 20543"/>
                <a:gd name="connsiteY5" fmla="*/ 41 h 11984"/>
                <a:gd name="connsiteX6" fmla="*/ 729 w 20543"/>
                <a:gd name="connsiteY6" fmla="*/ -815 h 11984"/>
                <a:gd name="connsiteX7" fmla="*/ 1582 w 20543"/>
                <a:gd name="connsiteY7" fmla="*/ -815 h 11984"/>
                <a:gd name="connsiteX8" fmla="*/ 10999 w 20543"/>
                <a:gd name="connsiteY8" fmla="*/ 41 h 11984"/>
                <a:gd name="connsiteX9" fmla="*/ 11855 w 20543"/>
                <a:gd name="connsiteY9" fmla="*/ 898 h 11984"/>
                <a:gd name="connsiteX10" fmla="*/ 16992 w 20543"/>
                <a:gd name="connsiteY10" fmla="*/ 8601 h 11984"/>
                <a:gd name="connsiteX11" fmla="*/ 16992 w 20543"/>
                <a:gd name="connsiteY11" fmla="*/ 9458 h 11984"/>
                <a:gd name="connsiteX12" fmla="*/ 16992 w 20543"/>
                <a:gd name="connsiteY12" fmla="*/ 10314 h 11984"/>
                <a:gd name="connsiteX13" fmla="*/ 16992 w 20543"/>
                <a:gd name="connsiteY13" fmla="*/ 11169 h 11984"/>
                <a:gd name="connsiteX14" fmla="*/ -985 w 20543"/>
                <a:gd name="connsiteY14" fmla="*/ 9458 h 11984"/>
                <a:gd name="connsiteX15" fmla="*/ -985 w 20543"/>
                <a:gd name="connsiteY15" fmla="*/ 9458 h 1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43" h="11984">
                  <a:moveTo>
                    <a:pt x="-985" y="9458"/>
                  </a:moveTo>
                  <a:lnTo>
                    <a:pt x="-1841" y="9458"/>
                  </a:lnTo>
                  <a:lnTo>
                    <a:pt x="-1841" y="8601"/>
                  </a:lnTo>
                  <a:lnTo>
                    <a:pt x="-3551" y="4321"/>
                  </a:lnTo>
                  <a:lnTo>
                    <a:pt x="-3551" y="3465"/>
                  </a:lnTo>
                  <a:lnTo>
                    <a:pt x="-128" y="41"/>
                  </a:lnTo>
                  <a:lnTo>
                    <a:pt x="729" y="-815"/>
                  </a:lnTo>
                  <a:lnTo>
                    <a:pt x="1582" y="-815"/>
                  </a:lnTo>
                  <a:lnTo>
                    <a:pt x="10999" y="41"/>
                  </a:lnTo>
                  <a:lnTo>
                    <a:pt x="11855" y="898"/>
                  </a:lnTo>
                  <a:lnTo>
                    <a:pt x="16992" y="8601"/>
                  </a:lnTo>
                  <a:lnTo>
                    <a:pt x="16992" y="9458"/>
                  </a:lnTo>
                  <a:lnTo>
                    <a:pt x="16992" y="10314"/>
                  </a:lnTo>
                  <a:lnTo>
                    <a:pt x="16992" y="11169"/>
                  </a:lnTo>
                  <a:lnTo>
                    <a:pt x="-985" y="9458"/>
                  </a:lnTo>
                  <a:lnTo>
                    <a:pt x="-985" y="9458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55EB4BEB-D8BE-4E30-8E41-14E0E43637DE}"/>
                </a:ext>
              </a:extLst>
            </p:cNvPr>
            <p:cNvSpPr/>
            <p:nvPr/>
          </p:nvSpPr>
          <p:spPr>
            <a:xfrm>
              <a:off x="9530922" y="5194455"/>
              <a:ext cx="47936" cy="43655"/>
            </a:xfrm>
            <a:custGeom>
              <a:avLst/>
              <a:gdLst>
                <a:gd name="connsiteX0" fmla="*/ -2694 w 47936"/>
                <a:gd name="connsiteY0" fmla="*/ 41985 h 43655"/>
                <a:gd name="connsiteX1" fmla="*/ -2694 w 47936"/>
                <a:gd name="connsiteY1" fmla="*/ 41985 h 43655"/>
                <a:gd name="connsiteX2" fmla="*/ -3551 w 47936"/>
                <a:gd name="connsiteY2" fmla="*/ 39418 h 43655"/>
                <a:gd name="connsiteX3" fmla="*/ -980 w 47936"/>
                <a:gd name="connsiteY3" fmla="*/ 31713 h 43655"/>
                <a:gd name="connsiteX4" fmla="*/ 6723 w 47936"/>
                <a:gd name="connsiteY4" fmla="*/ 22298 h 43655"/>
                <a:gd name="connsiteX5" fmla="*/ 10146 w 47936"/>
                <a:gd name="connsiteY5" fmla="*/ 18018 h 43655"/>
                <a:gd name="connsiteX6" fmla="*/ 39249 w 47936"/>
                <a:gd name="connsiteY6" fmla="*/ -815 h 43655"/>
                <a:gd name="connsiteX7" fmla="*/ 44386 w 47936"/>
                <a:gd name="connsiteY7" fmla="*/ -815 h 43655"/>
                <a:gd name="connsiteX8" fmla="*/ 13569 w 47936"/>
                <a:gd name="connsiteY8" fmla="*/ 22298 h 43655"/>
                <a:gd name="connsiteX9" fmla="*/ 11003 w 47936"/>
                <a:gd name="connsiteY9" fmla="*/ 24009 h 43655"/>
                <a:gd name="connsiteX10" fmla="*/ 8432 w 47936"/>
                <a:gd name="connsiteY10" fmla="*/ 26578 h 43655"/>
                <a:gd name="connsiteX11" fmla="*/ 5009 w 47936"/>
                <a:gd name="connsiteY11" fmla="*/ 30001 h 43655"/>
                <a:gd name="connsiteX12" fmla="*/ 4152 w 47936"/>
                <a:gd name="connsiteY12" fmla="*/ 31713 h 43655"/>
                <a:gd name="connsiteX13" fmla="*/ 2443 w 47936"/>
                <a:gd name="connsiteY13" fmla="*/ 34281 h 43655"/>
                <a:gd name="connsiteX14" fmla="*/ 729 w 47936"/>
                <a:gd name="connsiteY14" fmla="*/ 36849 h 43655"/>
                <a:gd name="connsiteX15" fmla="*/ -128 w 47936"/>
                <a:gd name="connsiteY15" fmla="*/ 39418 h 43655"/>
                <a:gd name="connsiteX16" fmla="*/ -1837 w 47936"/>
                <a:gd name="connsiteY16" fmla="*/ 42841 h 43655"/>
                <a:gd name="connsiteX17" fmla="*/ -2694 w 47936"/>
                <a:gd name="connsiteY17" fmla="*/ 41985 h 43655"/>
                <a:gd name="connsiteX18" fmla="*/ -2694 w 47936"/>
                <a:gd name="connsiteY18" fmla="*/ 41985 h 4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936" h="43655">
                  <a:moveTo>
                    <a:pt x="-2694" y="41985"/>
                  </a:moveTo>
                  <a:lnTo>
                    <a:pt x="-2694" y="41985"/>
                  </a:lnTo>
                  <a:lnTo>
                    <a:pt x="-3551" y="39418"/>
                  </a:lnTo>
                  <a:lnTo>
                    <a:pt x="-980" y="31713"/>
                  </a:lnTo>
                  <a:lnTo>
                    <a:pt x="6723" y="22298"/>
                  </a:lnTo>
                  <a:lnTo>
                    <a:pt x="10146" y="18018"/>
                  </a:lnTo>
                  <a:lnTo>
                    <a:pt x="39249" y="-815"/>
                  </a:lnTo>
                  <a:lnTo>
                    <a:pt x="44386" y="-815"/>
                  </a:lnTo>
                  <a:lnTo>
                    <a:pt x="13569" y="22298"/>
                  </a:lnTo>
                  <a:lnTo>
                    <a:pt x="11003" y="24009"/>
                  </a:lnTo>
                  <a:lnTo>
                    <a:pt x="8432" y="26578"/>
                  </a:lnTo>
                  <a:lnTo>
                    <a:pt x="5009" y="30001"/>
                  </a:lnTo>
                  <a:lnTo>
                    <a:pt x="4152" y="31713"/>
                  </a:lnTo>
                  <a:lnTo>
                    <a:pt x="2443" y="34281"/>
                  </a:lnTo>
                  <a:lnTo>
                    <a:pt x="729" y="36849"/>
                  </a:lnTo>
                  <a:lnTo>
                    <a:pt x="-128" y="39418"/>
                  </a:lnTo>
                  <a:lnTo>
                    <a:pt x="-1837" y="42841"/>
                  </a:lnTo>
                  <a:lnTo>
                    <a:pt x="-2694" y="41985"/>
                  </a:lnTo>
                  <a:lnTo>
                    <a:pt x="-2694" y="4198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4" name="Gráfico 3">
            <a:extLst>
              <a:ext uri="{FF2B5EF4-FFF2-40B4-BE49-F238E27FC236}">
                <a16:creationId xmlns:a16="http://schemas.microsoft.com/office/drawing/2014/main" id="{D4FDC34A-DD56-483D-9273-3F270470F844}"/>
              </a:ext>
            </a:extLst>
          </p:cNvPr>
          <p:cNvGrpSpPr/>
          <p:nvPr/>
        </p:nvGrpSpPr>
        <p:grpSpPr>
          <a:xfrm>
            <a:off x="11361128" y="2053517"/>
            <a:ext cx="640286" cy="366366"/>
            <a:chOff x="11023777" y="2133416"/>
            <a:chExt cx="640286" cy="366366"/>
          </a:xfrm>
          <a:solidFill>
            <a:srgbClr val="DDDDDD"/>
          </a:solidFill>
        </p:grpSpPr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D2EDEED5-DFED-4288-85AC-140AE4B595E1}"/>
                </a:ext>
              </a:extLst>
            </p:cNvPr>
            <p:cNvSpPr/>
            <p:nvPr/>
          </p:nvSpPr>
          <p:spPr>
            <a:xfrm>
              <a:off x="11023777" y="2133416"/>
              <a:ext cx="640286" cy="366366"/>
            </a:xfrm>
            <a:custGeom>
              <a:avLst/>
              <a:gdLst>
                <a:gd name="connsiteX0" fmla="*/ 2443 w 640286"/>
                <a:gd name="connsiteY0" fmla="*/ 260264 h 366366"/>
                <a:gd name="connsiteX1" fmla="*/ 1586 w 640286"/>
                <a:gd name="connsiteY1" fmla="*/ 258552 h 366366"/>
                <a:gd name="connsiteX2" fmla="*/ 1586 w 640286"/>
                <a:gd name="connsiteY2" fmla="*/ 256840 h 366366"/>
                <a:gd name="connsiteX3" fmla="*/ 5009 w 640286"/>
                <a:gd name="connsiteY3" fmla="*/ 254272 h 366366"/>
                <a:gd name="connsiteX4" fmla="*/ 5866 w 640286"/>
                <a:gd name="connsiteY4" fmla="*/ 253415 h 366366"/>
                <a:gd name="connsiteX5" fmla="*/ 7580 w 640286"/>
                <a:gd name="connsiteY5" fmla="*/ 252560 h 366366"/>
                <a:gd name="connsiteX6" fmla="*/ 10146 w 640286"/>
                <a:gd name="connsiteY6" fmla="*/ 250848 h 366366"/>
                <a:gd name="connsiteX7" fmla="*/ 13569 w 640286"/>
                <a:gd name="connsiteY7" fmla="*/ 247424 h 366366"/>
                <a:gd name="connsiteX8" fmla="*/ 14426 w 640286"/>
                <a:gd name="connsiteY8" fmla="*/ 245712 h 366366"/>
                <a:gd name="connsiteX9" fmla="*/ 22986 w 640286"/>
                <a:gd name="connsiteY9" fmla="*/ 228592 h 366366"/>
                <a:gd name="connsiteX10" fmla="*/ 28123 w 640286"/>
                <a:gd name="connsiteY10" fmla="*/ 218320 h 366366"/>
                <a:gd name="connsiteX11" fmla="*/ 30689 w 640286"/>
                <a:gd name="connsiteY11" fmla="*/ 211472 h 366366"/>
                <a:gd name="connsiteX12" fmla="*/ 30689 w 640286"/>
                <a:gd name="connsiteY12" fmla="*/ 209760 h 366366"/>
                <a:gd name="connsiteX13" fmla="*/ 28123 w 640286"/>
                <a:gd name="connsiteY13" fmla="*/ 199488 h 366366"/>
                <a:gd name="connsiteX14" fmla="*/ 28123 w 640286"/>
                <a:gd name="connsiteY14" fmla="*/ 197776 h 366366"/>
                <a:gd name="connsiteX15" fmla="*/ 26409 w 640286"/>
                <a:gd name="connsiteY15" fmla="*/ 197776 h 366366"/>
                <a:gd name="connsiteX16" fmla="*/ 22129 w 640286"/>
                <a:gd name="connsiteY16" fmla="*/ 197776 h 366366"/>
                <a:gd name="connsiteX17" fmla="*/ 20420 w 640286"/>
                <a:gd name="connsiteY17" fmla="*/ 197776 h 366366"/>
                <a:gd name="connsiteX18" fmla="*/ 18706 w 640286"/>
                <a:gd name="connsiteY18" fmla="*/ 196920 h 366366"/>
                <a:gd name="connsiteX19" fmla="*/ 7580 w 640286"/>
                <a:gd name="connsiteY19" fmla="*/ 188360 h 366366"/>
                <a:gd name="connsiteX20" fmla="*/ 6723 w 640286"/>
                <a:gd name="connsiteY20" fmla="*/ 187504 h 366366"/>
                <a:gd name="connsiteX21" fmla="*/ 6723 w 640286"/>
                <a:gd name="connsiteY21" fmla="*/ 185793 h 366366"/>
                <a:gd name="connsiteX22" fmla="*/ 6723 w 640286"/>
                <a:gd name="connsiteY22" fmla="*/ 184080 h 366366"/>
                <a:gd name="connsiteX23" fmla="*/ 7580 w 640286"/>
                <a:gd name="connsiteY23" fmla="*/ 182368 h 366366"/>
                <a:gd name="connsiteX24" fmla="*/ 8436 w 640286"/>
                <a:gd name="connsiteY24" fmla="*/ 180656 h 366366"/>
                <a:gd name="connsiteX25" fmla="*/ 8436 w 640286"/>
                <a:gd name="connsiteY25" fmla="*/ 178944 h 366366"/>
                <a:gd name="connsiteX26" fmla="*/ 8436 w 640286"/>
                <a:gd name="connsiteY26" fmla="*/ 177233 h 366366"/>
                <a:gd name="connsiteX27" fmla="*/ 7580 w 640286"/>
                <a:gd name="connsiteY27" fmla="*/ 171240 h 366366"/>
                <a:gd name="connsiteX28" fmla="*/ 7580 w 640286"/>
                <a:gd name="connsiteY28" fmla="*/ 169528 h 366366"/>
                <a:gd name="connsiteX29" fmla="*/ 5866 w 640286"/>
                <a:gd name="connsiteY29" fmla="*/ 164393 h 366366"/>
                <a:gd name="connsiteX30" fmla="*/ 5009 w 640286"/>
                <a:gd name="connsiteY30" fmla="*/ 162680 h 366366"/>
                <a:gd name="connsiteX31" fmla="*/ 4156 w 640286"/>
                <a:gd name="connsiteY31" fmla="*/ 161824 h 366366"/>
                <a:gd name="connsiteX32" fmla="*/ 2443 w 640286"/>
                <a:gd name="connsiteY32" fmla="*/ 160968 h 366366"/>
                <a:gd name="connsiteX33" fmla="*/ 729 w 640286"/>
                <a:gd name="connsiteY33" fmla="*/ 160968 h 366366"/>
                <a:gd name="connsiteX34" fmla="*/ -980 w 640286"/>
                <a:gd name="connsiteY34" fmla="*/ 160113 h 366366"/>
                <a:gd name="connsiteX35" fmla="*/ -2694 w 640286"/>
                <a:gd name="connsiteY35" fmla="*/ 159256 h 366366"/>
                <a:gd name="connsiteX36" fmla="*/ -3551 w 640286"/>
                <a:gd name="connsiteY36" fmla="*/ 157544 h 366366"/>
                <a:gd name="connsiteX37" fmla="*/ -3551 w 640286"/>
                <a:gd name="connsiteY37" fmla="*/ 155833 h 366366"/>
                <a:gd name="connsiteX38" fmla="*/ -3551 w 640286"/>
                <a:gd name="connsiteY38" fmla="*/ 154120 h 366366"/>
                <a:gd name="connsiteX39" fmla="*/ -2694 w 640286"/>
                <a:gd name="connsiteY39" fmla="*/ 145560 h 366366"/>
                <a:gd name="connsiteX40" fmla="*/ -1837 w 640286"/>
                <a:gd name="connsiteY40" fmla="*/ 142136 h 366366"/>
                <a:gd name="connsiteX41" fmla="*/ -980 w 640286"/>
                <a:gd name="connsiteY41" fmla="*/ 140424 h 366366"/>
                <a:gd name="connsiteX42" fmla="*/ 2443 w 640286"/>
                <a:gd name="connsiteY42" fmla="*/ 139569 h 366366"/>
                <a:gd name="connsiteX43" fmla="*/ 4156 w 640286"/>
                <a:gd name="connsiteY43" fmla="*/ 138713 h 366366"/>
                <a:gd name="connsiteX44" fmla="*/ 5866 w 640286"/>
                <a:gd name="connsiteY44" fmla="*/ 137856 h 366366"/>
                <a:gd name="connsiteX45" fmla="*/ 10146 w 640286"/>
                <a:gd name="connsiteY45" fmla="*/ 135289 h 366366"/>
                <a:gd name="connsiteX46" fmla="*/ 11003 w 640286"/>
                <a:gd name="connsiteY46" fmla="*/ 133576 h 366366"/>
                <a:gd name="connsiteX47" fmla="*/ 16996 w 640286"/>
                <a:gd name="connsiteY47" fmla="*/ 122449 h 366366"/>
                <a:gd name="connsiteX48" fmla="*/ 17849 w 640286"/>
                <a:gd name="connsiteY48" fmla="*/ 120736 h 366366"/>
                <a:gd name="connsiteX49" fmla="*/ 16996 w 640286"/>
                <a:gd name="connsiteY49" fmla="*/ 119024 h 366366"/>
                <a:gd name="connsiteX50" fmla="*/ 16140 w 640286"/>
                <a:gd name="connsiteY50" fmla="*/ 115600 h 366366"/>
                <a:gd name="connsiteX51" fmla="*/ 15283 w 640286"/>
                <a:gd name="connsiteY51" fmla="*/ 113889 h 366366"/>
                <a:gd name="connsiteX52" fmla="*/ 13569 w 640286"/>
                <a:gd name="connsiteY52" fmla="*/ 113033 h 366366"/>
                <a:gd name="connsiteX53" fmla="*/ 11860 w 640286"/>
                <a:gd name="connsiteY53" fmla="*/ 107896 h 366366"/>
                <a:gd name="connsiteX54" fmla="*/ 11860 w 640286"/>
                <a:gd name="connsiteY54" fmla="*/ 106185 h 366366"/>
                <a:gd name="connsiteX55" fmla="*/ 11860 w 640286"/>
                <a:gd name="connsiteY55" fmla="*/ 104473 h 366366"/>
                <a:gd name="connsiteX56" fmla="*/ 20420 w 640286"/>
                <a:gd name="connsiteY56" fmla="*/ 79649 h 366366"/>
                <a:gd name="connsiteX57" fmla="*/ 22129 w 640286"/>
                <a:gd name="connsiteY57" fmla="*/ 74513 h 366366"/>
                <a:gd name="connsiteX58" fmla="*/ 23843 w 640286"/>
                <a:gd name="connsiteY58" fmla="*/ 71945 h 366366"/>
                <a:gd name="connsiteX59" fmla="*/ 25556 w 640286"/>
                <a:gd name="connsiteY59" fmla="*/ 69376 h 366366"/>
                <a:gd name="connsiteX60" fmla="*/ 28123 w 640286"/>
                <a:gd name="connsiteY60" fmla="*/ 67665 h 366366"/>
                <a:gd name="connsiteX61" fmla="*/ 30689 w 640286"/>
                <a:gd name="connsiteY61" fmla="*/ 65096 h 366366"/>
                <a:gd name="connsiteX62" fmla="*/ 31546 w 640286"/>
                <a:gd name="connsiteY62" fmla="*/ 63385 h 366366"/>
                <a:gd name="connsiteX63" fmla="*/ 31546 w 640286"/>
                <a:gd name="connsiteY63" fmla="*/ 61673 h 366366"/>
                <a:gd name="connsiteX64" fmla="*/ 31546 w 640286"/>
                <a:gd name="connsiteY64" fmla="*/ 57393 h 366366"/>
                <a:gd name="connsiteX65" fmla="*/ 37539 w 640286"/>
                <a:gd name="connsiteY65" fmla="*/ 52256 h 366366"/>
                <a:gd name="connsiteX66" fmla="*/ 46956 w 640286"/>
                <a:gd name="connsiteY66" fmla="*/ 61673 h 366366"/>
                <a:gd name="connsiteX67" fmla="*/ 57226 w 640286"/>
                <a:gd name="connsiteY67" fmla="*/ 69376 h 366366"/>
                <a:gd name="connsiteX68" fmla="*/ 66642 w 640286"/>
                <a:gd name="connsiteY68" fmla="*/ 73656 h 366366"/>
                <a:gd name="connsiteX69" fmla="*/ 95745 w 640286"/>
                <a:gd name="connsiteY69" fmla="*/ 80505 h 366366"/>
                <a:gd name="connsiteX70" fmla="*/ 97459 w 640286"/>
                <a:gd name="connsiteY70" fmla="*/ 79649 h 366366"/>
                <a:gd name="connsiteX71" fmla="*/ 108585 w 640286"/>
                <a:gd name="connsiteY71" fmla="*/ 68521 h 366366"/>
                <a:gd name="connsiteX72" fmla="*/ 128276 w 640286"/>
                <a:gd name="connsiteY72" fmla="*/ 58249 h 366366"/>
                <a:gd name="connsiteX73" fmla="*/ 141968 w 640286"/>
                <a:gd name="connsiteY73" fmla="*/ 51401 h 366366"/>
                <a:gd name="connsiteX74" fmla="*/ 143682 w 640286"/>
                <a:gd name="connsiteY74" fmla="*/ 50545 h 366366"/>
                <a:gd name="connsiteX75" fmla="*/ 151385 w 640286"/>
                <a:gd name="connsiteY75" fmla="*/ 43696 h 366366"/>
                <a:gd name="connsiteX76" fmla="*/ 153099 w 640286"/>
                <a:gd name="connsiteY76" fmla="*/ 38561 h 366366"/>
                <a:gd name="connsiteX77" fmla="*/ 153099 w 640286"/>
                <a:gd name="connsiteY77" fmla="*/ 36849 h 366366"/>
                <a:gd name="connsiteX78" fmla="*/ 151385 w 640286"/>
                <a:gd name="connsiteY78" fmla="*/ 33425 h 366366"/>
                <a:gd name="connsiteX79" fmla="*/ 151385 w 640286"/>
                <a:gd name="connsiteY79" fmla="*/ 31713 h 366366"/>
                <a:gd name="connsiteX80" fmla="*/ 153956 w 640286"/>
                <a:gd name="connsiteY80" fmla="*/ 24865 h 366366"/>
                <a:gd name="connsiteX81" fmla="*/ 154808 w 640286"/>
                <a:gd name="connsiteY81" fmla="*/ 24009 h 366366"/>
                <a:gd name="connsiteX82" fmla="*/ 156522 w 640286"/>
                <a:gd name="connsiteY82" fmla="*/ 23153 h 366366"/>
                <a:gd name="connsiteX83" fmla="*/ 174499 w 640286"/>
                <a:gd name="connsiteY83" fmla="*/ 16305 h 366366"/>
                <a:gd name="connsiteX84" fmla="*/ 188195 w 640286"/>
                <a:gd name="connsiteY84" fmla="*/ 11169 h 366366"/>
                <a:gd name="connsiteX85" fmla="*/ 201035 w 640286"/>
                <a:gd name="connsiteY85" fmla="*/ 9457 h 366366"/>
                <a:gd name="connsiteX86" fmla="*/ 204458 w 640286"/>
                <a:gd name="connsiteY86" fmla="*/ 10314 h 366366"/>
                <a:gd name="connsiteX87" fmla="*/ 224145 w 640286"/>
                <a:gd name="connsiteY87" fmla="*/ 4321 h 366366"/>
                <a:gd name="connsiteX88" fmla="*/ 236985 w 640286"/>
                <a:gd name="connsiteY88" fmla="*/ -815 h 366366"/>
                <a:gd name="connsiteX89" fmla="*/ 237841 w 640286"/>
                <a:gd name="connsiteY89" fmla="*/ -815 h 366366"/>
                <a:gd name="connsiteX90" fmla="*/ 243835 w 640286"/>
                <a:gd name="connsiteY90" fmla="*/ 41 h 366366"/>
                <a:gd name="connsiteX91" fmla="*/ 248968 w 640286"/>
                <a:gd name="connsiteY91" fmla="*/ 3465 h 366366"/>
                <a:gd name="connsiteX92" fmla="*/ 248968 w 640286"/>
                <a:gd name="connsiteY92" fmla="*/ 5177 h 366366"/>
                <a:gd name="connsiteX93" fmla="*/ 249825 w 640286"/>
                <a:gd name="connsiteY93" fmla="*/ 14593 h 366366"/>
                <a:gd name="connsiteX94" fmla="*/ 248968 w 640286"/>
                <a:gd name="connsiteY94" fmla="*/ 18017 h 366366"/>
                <a:gd name="connsiteX95" fmla="*/ 248115 w 640286"/>
                <a:gd name="connsiteY95" fmla="*/ 18873 h 366366"/>
                <a:gd name="connsiteX96" fmla="*/ 246401 w 640286"/>
                <a:gd name="connsiteY96" fmla="*/ 19729 h 366366"/>
                <a:gd name="connsiteX97" fmla="*/ 221578 w 640286"/>
                <a:gd name="connsiteY97" fmla="*/ 45409 h 366366"/>
                <a:gd name="connsiteX98" fmla="*/ 218155 w 640286"/>
                <a:gd name="connsiteY98" fmla="*/ 50545 h 366366"/>
                <a:gd name="connsiteX99" fmla="*/ 215585 w 640286"/>
                <a:gd name="connsiteY99" fmla="*/ 54825 h 366366"/>
                <a:gd name="connsiteX100" fmla="*/ 214728 w 640286"/>
                <a:gd name="connsiteY100" fmla="*/ 56536 h 366366"/>
                <a:gd name="connsiteX101" fmla="*/ 213018 w 640286"/>
                <a:gd name="connsiteY101" fmla="*/ 59961 h 366366"/>
                <a:gd name="connsiteX102" fmla="*/ 213018 w 640286"/>
                <a:gd name="connsiteY102" fmla="*/ 61673 h 366366"/>
                <a:gd name="connsiteX103" fmla="*/ 212162 w 640286"/>
                <a:gd name="connsiteY103" fmla="*/ 68521 h 366366"/>
                <a:gd name="connsiteX104" fmla="*/ 212162 w 640286"/>
                <a:gd name="connsiteY104" fmla="*/ 71945 h 366366"/>
                <a:gd name="connsiteX105" fmla="*/ 211305 w 640286"/>
                <a:gd name="connsiteY105" fmla="*/ 75369 h 366366"/>
                <a:gd name="connsiteX106" fmla="*/ 209595 w 640286"/>
                <a:gd name="connsiteY106" fmla="*/ 78793 h 366366"/>
                <a:gd name="connsiteX107" fmla="*/ 206168 w 640286"/>
                <a:gd name="connsiteY107" fmla="*/ 82216 h 366366"/>
                <a:gd name="connsiteX108" fmla="*/ 204458 w 640286"/>
                <a:gd name="connsiteY108" fmla="*/ 83073 h 366366"/>
                <a:gd name="connsiteX109" fmla="*/ 200179 w 640286"/>
                <a:gd name="connsiteY109" fmla="*/ 83929 h 366366"/>
                <a:gd name="connsiteX110" fmla="*/ 198465 w 640286"/>
                <a:gd name="connsiteY110" fmla="*/ 83929 h 366366"/>
                <a:gd name="connsiteX111" fmla="*/ 196755 w 640286"/>
                <a:gd name="connsiteY111" fmla="*/ 84785 h 366366"/>
                <a:gd name="connsiteX112" fmla="*/ 195042 w 640286"/>
                <a:gd name="connsiteY112" fmla="*/ 85640 h 366366"/>
                <a:gd name="connsiteX113" fmla="*/ 194185 w 640286"/>
                <a:gd name="connsiteY113" fmla="*/ 87353 h 366366"/>
                <a:gd name="connsiteX114" fmla="*/ 194185 w 640286"/>
                <a:gd name="connsiteY114" fmla="*/ 89065 h 366366"/>
                <a:gd name="connsiteX115" fmla="*/ 192475 w 640286"/>
                <a:gd name="connsiteY115" fmla="*/ 95913 h 366366"/>
                <a:gd name="connsiteX116" fmla="*/ 192475 w 640286"/>
                <a:gd name="connsiteY116" fmla="*/ 97625 h 366366"/>
                <a:gd name="connsiteX117" fmla="*/ 192475 w 640286"/>
                <a:gd name="connsiteY117" fmla="*/ 101049 h 366366"/>
                <a:gd name="connsiteX118" fmla="*/ 192475 w 640286"/>
                <a:gd name="connsiteY118" fmla="*/ 104473 h 366366"/>
                <a:gd name="connsiteX119" fmla="*/ 193328 w 640286"/>
                <a:gd name="connsiteY119" fmla="*/ 107040 h 366366"/>
                <a:gd name="connsiteX120" fmla="*/ 208738 w 640286"/>
                <a:gd name="connsiteY120" fmla="*/ 109609 h 366366"/>
                <a:gd name="connsiteX121" fmla="*/ 213875 w 640286"/>
                <a:gd name="connsiteY121" fmla="*/ 108753 h 366366"/>
                <a:gd name="connsiteX122" fmla="*/ 221578 w 640286"/>
                <a:gd name="connsiteY122" fmla="*/ 108753 h 366366"/>
                <a:gd name="connsiteX123" fmla="*/ 223288 w 640286"/>
                <a:gd name="connsiteY123" fmla="*/ 108753 h 366366"/>
                <a:gd name="connsiteX124" fmla="*/ 229282 w 640286"/>
                <a:gd name="connsiteY124" fmla="*/ 110465 h 366366"/>
                <a:gd name="connsiteX125" fmla="*/ 230995 w 640286"/>
                <a:gd name="connsiteY125" fmla="*/ 111320 h 366366"/>
                <a:gd name="connsiteX126" fmla="*/ 232705 w 640286"/>
                <a:gd name="connsiteY126" fmla="*/ 113033 h 366366"/>
                <a:gd name="connsiteX127" fmla="*/ 233561 w 640286"/>
                <a:gd name="connsiteY127" fmla="*/ 114745 h 366366"/>
                <a:gd name="connsiteX128" fmla="*/ 234418 w 640286"/>
                <a:gd name="connsiteY128" fmla="*/ 116456 h 366366"/>
                <a:gd name="connsiteX129" fmla="*/ 234418 w 640286"/>
                <a:gd name="connsiteY129" fmla="*/ 118169 h 366366"/>
                <a:gd name="connsiteX130" fmla="*/ 234418 w 640286"/>
                <a:gd name="connsiteY130" fmla="*/ 123304 h 366366"/>
                <a:gd name="connsiteX131" fmla="*/ 234418 w 640286"/>
                <a:gd name="connsiteY131" fmla="*/ 125873 h 366366"/>
                <a:gd name="connsiteX132" fmla="*/ 235275 w 640286"/>
                <a:gd name="connsiteY132" fmla="*/ 127584 h 366366"/>
                <a:gd name="connsiteX133" fmla="*/ 236128 w 640286"/>
                <a:gd name="connsiteY133" fmla="*/ 129296 h 366366"/>
                <a:gd name="connsiteX134" fmla="*/ 237841 w 640286"/>
                <a:gd name="connsiteY134" fmla="*/ 131009 h 366366"/>
                <a:gd name="connsiteX135" fmla="*/ 239555 w 640286"/>
                <a:gd name="connsiteY135" fmla="*/ 131864 h 366366"/>
                <a:gd name="connsiteX136" fmla="*/ 266088 w 640286"/>
                <a:gd name="connsiteY136" fmla="*/ 120736 h 366366"/>
                <a:gd name="connsiteX137" fmla="*/ 271224 w 640286"/>
                <a:gd name="connsiteY137" fmla="*/ 118169 h 366366"/>
                <a:gd name="connsiteX138" fmla="*/ 290058 w 640286"/>
                <a:gd name="connsiteY138" fmla="*/ 117313 h 366366"/>
                <a:gd name="connsiteX139" fmla="*/ 300327 w 640286"/>
                <a:gd name="connsiteY139" fmla="*/ 118169 h 366366"/>
                <a:gd name="connsiteX140" fmla="*/ 308035 w 640286"/>
                <a:gd name="connsiteY140" fmla="*/ 119024 h 366366"/>
                <a:gd name="connsiteX141" fmla="*/ 309744 w 640286"/>
                <a:gd name="connsiteY141" fmla="*/ 119880 h 366366"/>
                <a:gd name="connsiteX142" fmla="*/ 311458 w 640286"/>
                <a:gd name="connsiteY142" fmla="*/ 121593 h 366366"/>
                <a:gd name="connsiteX143" fmla="*/ 319161 w 640286"/>
                <a:gd name="connsiteY143" fmla="*/ 131009 h 366366"/>
                <a:gd name="connsiteX144" fmla="*/ 319161 w 640286"/>
                <a:gd name="connsiteY144" fmla="*/ 132720 h 366366"/>
                <a:gd name="connsiteX145" fmla="*/ 319161 w 640286"/>
                <a:gd name="connsiteY145" fmla="*/ 134433 h 366366"/>
                <a:gd name="connsiteX146" fmla="*/ 316595 w 640286"/>
                <a:gd name="connsiteY146" fmla="*/ 139569 h 366366"/>
                <a:gd name="connsiteX147" fmla="*/ 315738 w 640286"/>
                <a:gd name="connsiteY147" fmla="*/ 141280 h 366366"/>
                <a:gd name="connsiteX148" fmla="*/ 314024 w 640286"/>
                <a:gd name="connsiteY148" fmla="*/ 144704 h 366366"/>
                <a:gd name="connsiteX149" fmla="*/ 314024 w 640286"/>
                <a:gd name="connsiteY149" fmla="*/ 146416 h 366366"/>
                <a:gd name="connsiteX150" fmla="*/ 314024 w 640286"/>
                <a:gd name="connsiteY150" fmla="*/ 149840 h 366366"/>
                <a:gd name="connsiteX151" fmla="*/ 314881 w 640286"/>
                <a:gd name="connsiteY151" fmla="*/ 151553 h 366366"/>
                <a:gd name="connsiteX152" fmla="*/ 316595 w 640286"/>
                <a:gd name="connsiteY152" fmla="*/ 153264 h 366366"/>
                <a:gd name="connsiteX153" fmla="*/ 318304 w 640286"/>
                <a:gd name="connsiteY153" fmla="*/ 154976 h 366366"/>
                <a:gd name="connsiteX154" fmla="*/ 320875 w 640286"/>
                <a:gd name="connsiteY154" fmla="*/ 156688 h 366366"/>
                <a:gd name="connsiteX155" fmla="*/ 322584 w 640286"/>
                <a:gd name="connsiteY155" fmla="*/ 156688 h 366366"/>
                <a:gd name="connsiteX156" fmla="*/ 346555 w 640286"/>
                <a:gd name="connsiteY156" fmla="*/ 147273 h 366366"/>
                <a:gd name="connsiteX157" fmla="*/ 347407 w 640286"/>
                <a:gd name="connsiteY157" fmla="*/ 145560 h 366366"/>
                <a:gd name="connsiteX158" fmla="*/ 350835 w 640286"/>
                <a:gd name="connsiteY158" fmla="*/ 140424 h 366366"/>
                <a:gd name="connsiteX159" fmla="*/ 351687 w 640286"/>
                <a:gd name="connsiteY159" fmla="*/ 138713 h 366366"/>
                <a:gd name="connsiteX160" fmla="*/ 352544 w 640286"/>
                <a:gd name="connsiteY160" fmla="*/ 137000 h 366366"/>
                <a:gd name="connsiteX161" fmla="*/ 357681 w 640286"/>
                <a:gd name="connsiteY161" fmla="*/ 125873 h 366366"/>
                <a:gd name="connsiteX162" fmla="*/ 357681 w 640286"/>
                <a:gd name="connsiteY162" fmla="*/ 124160 h 366366"/>
                <a:gd name="connsiteX163" fmla="*/ 357681 w 640286"/>
                <a:gd name="connsiteY163" fmla="*/ 121593 h 366366"/>
                <a:gd name="connsiteX164" fmla="*/ 357681 w 640286"/>
                <a:gd name="connsiteY164" fmla="*/ 119880 h 366366"/>
                <a:gd name="connsiteX165" fmla="*/ 356824 w 640286"/>
                <a:gd name="connsiteY165" fmla="*/ 118169 h 366366"/>
                <a:gd name="connsiteX166" fmla="*/ 355114 w 640286"/>
                <a:gd name="connsiteY166" fmla="*/ 117313 h 366366"/>
                <a:gd name="connsiteX167" fmla="*/ 353401 w 640286"/>
                <a:gd name="connsiteY167" fmla="*/ 114745 h 366366"/>
                <a:gd name="connsiteX168" fmla="*/ 352544 w 640286"/>
                <a:gd name="connsiteY168" fmla="*/ 113033 h 366366"/>
                <a:gd name="connsiteX169" fmla="*/ 351687 w 640286"/>
                <a:gd name="connsiteY169" fmla="*/ 107896 h 366366"/>
                <a:gd name="connsiteX170" fmla="*/ 351687 w 640286"/>
                <a:gd name="connsiteY170" fmla="*/ 106185 h 366366"/>
                <a:gd name="connsiteX171" fmla="*/ 351687 w 640286"/>
                <a:gd name="connsiteY171" fmla="*/ 100193 h 366366"/>
                <a:gd name="connsiteX172" fmla="*/ 351687 w 640286"/>
                <a:gd name="connsiteY172" fmla="*/ 98480 h 366366"/>
                <a:gd name="connsiteX173" fmla="*/ 352544 w 640286"/>
                <a:gd name="connsiteY173" fmla="*/ 96769 h 366366"/>
                <a:gd name="connsiteX174" fmla="*/ 355114 w 640286"/>
                <a:gd name="connsiteY174" fmla="*/ 94200 h 366366"/>
                <a:gd name="connsiteX175" fmla="*/ 356824 w 640286"/>
                <a:gd name="connsiteY175" fmla="*/ 93345 h 366366"/>
                <a:gd name="connsiteX176" fmla="*/ 358538 w 640286"/>
                <a:gd name="connsiteY176" fmla="*/ 93345 h 366366"/>
                <a:gd name="connsiteX177" fmla="*/ 361104 w 640286"/>
                <a:gd name="connsiteY177" fmla="*/ 95056 h 366366"/>
                <a:gd name="connsiteX178" fmla="*/ 363674 w 640286"/>
                <a:gd name="connsiteY178" fmla="*/ 97625 h 366366"/>
                <a:gd name="connsiteX179" fmla="*/ 365384 w 640286"/>
                <a:gd name="connsiteY179" fmla="*/ 98480 h 366366"/>
                <a:gd name="connsiteX180" fmla="*/ 367098 w 640286"/>
                <a:gd name="connsiteY180" fmla="*/ 99336 h 366366"/>
                <a:gd name="connsiteX181" fmla="*/ 369664 w 640286"/>
                <a:gd name="connsiteY181" fmla="*/ 97625 h 366366"/>
                <a:gd name="connsiteX182" fmla="*/ 369664 w 640286"/>
                <a:gd name="connsiteY182" fmla="*/ 95913 h 366366"/>
                <a:gd name="connsiteX183" fmla="*/ 367954 w 640286"/>
                <a:gd name="connsiteY183" fmla="*/ 90776 h 366366"/>
                <a:gd name="connsiteX184" fmla="*/ 367098 w 640286"/>
                <a:gd name="connsiteY184" fmla="*/ 89065 h 366366"/>
                <a:gd name="connsiteX185" fmla="*/ 363674 w 640286"/>
                <a:gd name="connsiteY185" fmla="*/ 81360 h 366366"/>
                <a:gd name="connsiteX186" fmla="*/ 362818 w 640286"/>
                <a:gd name="connsiteY186" fmla="*/ 79649 h 366366"/>
                <a:gd name="connsiteX187" fmla="*/ 360247 w 640286"/>
                <a:gd name="connsiteY187" fmla="*/ 77936 h 366366"/>
                <a:gd name="connsiteX188" fmla="*/ 356824 w 640286"/>
                <a:gd name="connsiteY188" fmla="*/ 74513 h 366366"/>
                <a:gd name="connsiteX189" fmla="*/ 355967 w 640286"/>
                <a:gd name="connsiteY189" fmla="*/ 72801 h 366366"/>
                <a:gd name="connsiteX190" fmla="*/ 358538 w 640286"/>
                <a:gd name="connsiteY190" fmla="*/ 58249 h 366366"/>
                <a:gd name="connsiteX191" fmla="*/ 358538 w 640286"/>
                <a:gd name="connsiteY191" fmla="*/ 56536 h 366366"/>
                <a:gd name="connsiteX192" fmla="*/ 359394 w 640286"/>
                <a:gd name="connsiteY192" fmla="*/ 54825 h 366366"/>
                <a:gd name="connsiteX193" fmla="*/ 377367 w 640286"/>
                <a:gd name="connsiteY193" fmla="*/ 41985 h 366366"/>
                <a:gd name="connsiteX194" fmla="*/ 379081 w 640286"/>
                <a:gd name="connsiteY194" fmla="*/ 41129 h 366366"/>
                <a:gd name="connsiteX195" fmla="*/ 391921 w 640286"/>
                <a:gd name="connsiteY195" fmla="*/ 40273 h 366366"/>
                <a:gd name="connsiteX196" fmla="*/ 393634 w 640286"/>
                <a:gd name="connsiteY196" fmla="*/ 40273 h 366366"/>
                <a:gd name="connsiteX197" fmla="*/ 397057 w 640286"/>
                <a:gd name="connsiteY197" fmla="*/ 42841 h 366366"/>
                <a:gd name="connsiteX198" fmla="*/ 397057 w 640286"/>
                <a:gd name="connsiteY198" fmla="*/ 44553 h 366366"/>
                <a:gd name="connsiteX199" fmla="*/ 395344 w 640286"/>
                <a:gd name="connsiteY199" fmla="*/ 49689 h 366366"/>
                <a:gd name="connsiteX200" fmla="*/ 395344 w 640286"/>
                <a:gd name="connsiteY200" fmla="*/ 51401 h 366366"/>
                <a:gd name="connsiteX201" fmla="*/ 395344 w 640286"/>
                <a:gd name="connsiteY201" fmla="*/ 53113 h 366366"/>
                <a:gd name="connsiteX202" fmla="*/ 396201 w 640286"/>
                <a:gd name="connsiteY202" fmla="*/ 54825 h 366366"/>
                <a:gd name="connsiteX203" fmla="*/ 397914 w 640286"/>
                <a:gd name="connsiteY203" fmla="*/ 56536 h 366366"/>
                <a:gd name="connsiteX204" fmla="*/ 401337 w 640286"/>
                <a:gd name="connsiteY204" fmla="*/ 59105 h 366366"/>
                <a:gd name="connsiteX205" fmla="*/ 403047 w 640286"/>
                <a:gd name="connsiteY205" fmla="*/ 59961 h 366366"/>
                <a:gd name="connsiteX206" fmla="*/ 410754 w 640286"/>
                <a:gd name="connsiteY206" fmla="*/ 60816 h 366366"/>
                <a:gd name="connsiteX207" fmla="*/ 423594 w 640286"/>
                <a:gd name="connsiteY207" fmla="*/ 62529 h 366366"/>
                <a:gd name="connsiteX208" fmla="*/ 438144 w 640286"/>
                <a:gd name="connsiteY208" fmla="*/ 64241 h 366366"/>
                <a:gd name="connsiteX209" fmla="*/ 439857 w 640286"/>
                <a:gd name="connsiteY209" fmla="*/ 65096 h 366366"/>
                <a:gd name="connsiteX210" fmla="*/ 443280 w 640286"/>
                <a:gd name="connsiteY210" fmla="*/ 68521 h 366366"/>
                <a:gd name="connsiteX211" fmla="*/ 444994 w 640286"/>
                <a:gd name="connsiteY211" fmla="*/ 68521 h 366366"/>
                <a:gd name="connsiteX212" fmla="*/ 450127 w 640286"/>
                <a:gd name="connsiteY212" fmla="*/ 68521 h 366366"/>
                <a:gd name="connsiteX213" fmla="*/ 465537 w 640286"/>
                <a:gd name="connsiteY213" fmla="*/ 66809 h 366366"/>
                <a:gd name="connsiteX214" fmla="*/ 485223 w 640286"/>
                <a:gd name="connsiteY214" fmla="*/ 64241 h 366366"/>
                <a:gd name="connsiteX215" fmla="*/ 489503 w 640286"/>
                <a:gd name="connsiteY215" fmla="*/ 63385 h 366366"/>
                <a:gd name="connsiteX216" fmla="*/ 522034 w 640286"/>
                <a:gd name="connsiteY216" fmla="*/ 65096 h 366366"/>
                <a:gd name="connsiteX217" fmla="*/ 525457 w 640286"/>
                <a:gd name="connsiteY217" fmla="*/ 65953 h 366366"/>
                <a:gd name="connsiteX218" fmla="*/ 527166 w 640286"/>
                <a:gd name="connsiteY218" fmla="*/ 66809 h 366366"/>
                <a:gd name="connsiteX219" fmla="*/ 528880 w 640286"/>
                <a:gd name="connsiteY219" fmla="*/ 67665 h 366366"/>
                <a:gd name="connsiteX220" fmla="*/ 535726 w 640286"/>
                <a:gd name="connsiteY220" fmla="*/ 71089 h 366366"/>
                <a:gd name="connsiteX221" fmla="*/ 537440 w 640286"/>
                <a:gd name="connsiteY221" fmla="*/ 72801 h 366366"/>
                <a:gd name="connsiteX222" fmla="*/ 539153 w 640286"/>
                <a:gd name="connsiteY222" fmla="*/ 73656 h 366366"/>
                <a:gd name="connsiteX223" fmla="*/ 541720 w 640286"/>
                <a:gd name="connsiteY223" fmla="*/ 75369 h 366366"/>
                <a:gd name="connsiteX224" fmla="*/ 551993 w 640286"/>
                <a:gd name="connsiteY224" fmla="*/ 78793 h 366366"/>
                <a:gd name="connsiteX225" fmla="*/ 553703 w 640286"/>
                <a:gd name="connsiteY225" fmla="*/ 78793 h 366366"/>
                <a:gd name="connsiteX226" fmla="*/ 556273 w 640286"/>
                <a:gd name="connsiteY226" fmla="*/ 78793 h 366366"/>
                <a:gd name="connsiteX227" fmla="*/ 557983 w 640286"/>
                <a:gd name="connsiteY227" fmla="*/ 77936 h 366366"/>
                <a:gd name="connsiteX228" fmla="*/ 560553 w 640286"/>
                <a:gd name="connsiteY228" fmla="*/ 76225 h 366366"/>
                <a:gd name="connsiteX229" fmla="*/ 561406 w 640286"/>
                <a:gd name="connsiteY229" fmla="*/ 75369 h 366366"/>
                <a:gd name="connsiteX230" fmla="*/ 563120 w 640286"/>
                <a:gd name="connsiteY230" fmla="*/ 74513 h 366366"/>
                <a:gd name="connsiteX231" fmla="*/ 565686 w 640286"/>
                <a:gd name="connsiteY231" fmla="*/ 74513 h 366366"/>
                <a:gd name="connsiteX232" fmla="*/ 600783 w 640286"/>
                <a:gd name="connsiteY232" fmla="*/ 77081 h 366366"/>
                <a:gd name="connsiteX233" fmla="*/ 610199 w 640286"/>
                <a:gd name="connsiteY233" fmla="*/ 74513 h 366366"/>
                <a:gd name="connsiteX234" fmla="*/ 611056 w 640286"/>
                <a:gd name="connsiteY234" fmla="*/ 79649 h 366366"/>
                <a:gd name="connsiteX235" fmla="*/ 611056 w 640286"/>
                <a:gd name="connsiteY235" fmla="*/ 89065 h 366366"/>
                <a:gd name="connsiteX236" fmla="*/ 611056 w 640286"/>
                <a:gd name="connsiteY236" fmla="*/ 90776 h 366366"/>
                <a:gd name="connsiteX237" fmla="*/ 611056 w 640286"/>
                <a:gd name="connsiteY237" fmla="*/ 93345 h 366366"/>
                <a:gd name="connsiteX238" fmla="*/ 611056 w 640286"/>
                <a:gd name="connsiteY238" fmla="*/ 95913 h 366366"/>
                <a:gd name="connsiteX239" fmla="*/ 611913 w 640286"/>
                <a:gd name="connsiteY239" fmla="*/ 99336 h 366366"/>
                <a:gd name="connsiteX240" fmla="*/ 612766 w 640286"/>
                <a:gd name="connsiteY240" fmla="*/ 102760 h 366366"/>
                <a:gd name="connsiteX241" fmla="*/ 624753 w 640286"/>
                <a:gd name="connsiteY241" fmla="*/ 139569 h 366366"/>
                <a:gd name="connsiteX242" fmla="*/ 627319 w 640286"/>
                <a:gd name="connsiteY242" fmla="*/ 144704 h 366366"/>
                <a:gd name="connsiteX243" fmla="*/ 628176 w 640286"/>
                <a:gd name="connsiteY243" fmla="*/ 149840 h 366366"/>
                <a:gd name="connsiteX244" fmla="*/ 628176 w 640286"/>
                <a:gd name="connsiteY244" fmla="*/ 151553 h 366366"/>
                <a:gd name="connsiteX245" fmla="*/ 625606 w 640286"/>
                <a:gd name="connsiteY245" fmla="*/ 153264 h 366366"/>
                <a:gd name="connsiteX246" fmla="*/ 625606 w 640286"/>
                <a:gd name="connsiteY246" fmla="*/ 160968 h 366366"/>
                <a:gd name="connsiteX247" fmla="*/ 621326 w 640286"/>
                <a:gd name="connsiteY247" fmla="*/ 166104 h 366366"/>
                <a:gd name="connsiteX248" fmla="*/ 621326 w 640286"/>
                <a:gd name="connsiteY248" fmla="*/ 171240 h 366366"/>
                <a:gd name="connsiteX249" fmla="*/ 619616 w 640286"/>
                <a:gd name="connsiteY249" fmla="*/ 176376 h 366366"/>
                <a:gd name="connsiteX250" fmla="*/ 621326 w 640286"/>
                <a:gd name="connsiteY250" fmla="*/ 175520 h 366366"/>
                <a:gd name="connsiteX251" fmla="*/ 622182 w 640286"/>
                <a:gd name="connsiteY251" fmla="*/ 173808 h 366366"/>
                <a:gd name="connsiteX252" fmla="*/ 626462 w 640286"/>
                <a:gd name="connsiteY252" fmla="*/ 166960 h 366366"/>
                <a:gd name="connsiteX253" fmla="*/ 629033 w 640286"/>
                <a:gd name="connsiteY253" fmla="*/ 157544 h 366366"/>
                <a:gd name="connsiteX254" fmla="*/ 630742 w 640286"/>
                <a:gd name="connsiteY254" fmla="*/ 150696 h 366366"/>
                <a:gd name="connsiteX255" fmla="*/ 632456 w 640286"/>
                <a:gd name="connsiteY255" fmla="*/ 152409 h 366366"/>
                <a:gd name="connsiteX256" fmla="*/ 632456 w 640286"/>
                <a:gd name="connsiteY256" fmla="*/ 160113 h 366366"/>
                <a:gd name="connsiteX257" fmla="*/ 629886 w 640286"/>
                <a:gd name="connsiteY257" fmla="*/ 165248 h 366366"/>
                <a:gd name="connsiteX258" fmla="*/ 630742 w 640286"/>
                <a:gd name="connsiteY258" fmla="*/ 172953 h 366366"/>
                <a:gd name="connsiteX259" fmla="*/ 636736 w 640286"/>
                <a:gd name="connsiteY259" fmla="*/ 182368 h 366366"/>
                <a:gd name="connsiteX260" fmla="*/ 636736 w 640286"/>
                <a:gd name="connsiteY260" fmla="*/ 184080 h 366366"/>
                <a:gd name="connsiteX261" fmla="*/ 635879 w 640286"/>
                <a:gd name="connsiteY261" fmla="*/ 209760 h 366366"/>
                <a:gd name="connsiteX262" fmla="*/ 635879 w 640286"/>
                <a:gd name="connsiteY262" fmla="*/ 218320 h 366366"/>
                <a:gd name="connsiteX263" fmla="*/ 634166 w 640286"/>
                <a:gd name="connsiteY263" fmla="*/ 237152 h 366366"/>
                <a:gd name="connsiteX264" fmla="*/ 630742 w 640286"/>
                <a:gd name="connsiteY264" fmla="*/ 243144 h 366366"/>
                <a:gd name="connsiteX265" fmla="*/ 621326 w 640286"/>
                <a:gd name="connsiteY265" fmla="*/ 243144 h 366366"/>
                <a:gd name="connsiteX266" fmla="*/ 615336 w 640286"/>
                <a:gd name="connsiteY266" fmla="*/ 239720 h 366366"/>
                <a:gd name="connsiteX267" fmla="*/ 602496 w 640286"/>
                <a:gd name="connsiteY267" fmla="*/ 227735 h 366366"/>
                <a:gd name="connsiteX268" fmla="*/ 600783 w 640286"/>
                <a:gd name="connsiteY268" fmla="*/ 225168 h 366366"/>
                <a:gd name="connsiteX269" fmla="*/ 599926 w 640286"/>
                <a:gd name="connsiteY269" fmla="*/ 224312 h 366366"/>
                <a:gd name="connsiteX270" fmla="*/ 599073 w 640286"/>
                <a:gd name="connsiteY270" fmla="*/ 223455 h 366366"/>
                <a:gd name="connsiteX271" fmla="*/ 595646 w 640286"/>
                <a:gd name="connsiteY271" fmla="*/ 220888 h 366366"/>
                <a:gd name="connsiteX272" fmla="*/ 590513 w 640286"/>
                <a:gd name="connsiteY272" fmla="*/ 219176 h 366366"/>
                <a:gd name="connsiteX273" fmla="*/ 587086 w 640286"/>
                <a:gd name="connsiteY273" fmla="*/ 218320 h 366366"/>
                <a:gd name="connsiteX274" fmla="*/ 565686 w 640286"/>
                <a:gd name="connsiteY274" fmla="*/ 215752 h 366366"/>
                <a:gd name="connsiteX275" fmla="*/ 560553 w 640286"/>
                <a:gd name="connsiteY275" fmla="*/ 214896 h 366366"/>
                <a:gd name="connsiteX276" fmla="*/ 557983 w 640286"/>
                <a:gd name="connsiteY276" fmla="*/ 215752 h 366366"/>
                <a:gd name="connsiteX277" fmla="*/ 534873 w 640286"/>
                <a:gd name="connsiteY277" fmla="*/ 226880 h 366366"/>
                <a:gd name="connsiteX278" fmla="*/ 519463 w 640286"/>
                <a:gd name="connsiteY278" fmla="*/ 240575 h 366366"/>
                <a:gd name="connsiteX279" fmla="*/ 518606 w 640286"/>
                <a:gd name="connsiteY279" fmla="*/ 245712 h 366366"/>
                <a:gd name="connsiteX280" fmla="*/ 517754 w 640286"/>
                <a:gd name="connsiteY280" fmla="*/ 250848 h 366366"/>
                <a:gd name="connsiteX281" fmla="*/ 515183 w 640286"/>
                <a:gd name="connsiteY281" fmla="*/ 258552 h 366366"/>
                <a:gd name="connsiteX282" fmla="*/ 515183 w 640286"/>
                <a:gd name="connsiteY282" fmla="*/ 259408 h 366366"/>
                <a:gd name="connsiteX283" fmla="*/ 515183 w 640286"/>
                <a:gd name="connsiteY283" fmla="*/ 260264 h 366366"/>
                <a:gd name="connsiteX284" fmla="*/ 513474 w 640286"/>
                <a:gd name="connsiteY284" fmla="*/ 261119 h 366366"/>
                <a:gd name="connsiteX285" fmla="*/ 495497 w 640286"/>
                <a:gd name="connsiteY285" fmla="*/ 270535 h 366366"/>
                <a:gd name="connsiteX286" fmla="*/ 493783 w 640286"/>
                <a:gd name="connsiteY286" fmla="*/ 271392 h 366366"/>
                <a:gd name="connsiteX287" fmla="*/ 473240 w 640286"/>
                <a:gd name="connsiteY287" fmla="*/ 275672 h 366366"/>
                <a:gd name="connsiteX288" fmla="*/ 461257 w 640286"/>
                <a:gd name="connsiteY288" fmla="*/ 275672 h 366366"/>
                <a:gd name="connsiteX289" fmla="*/ 461257 w 640286"/>
                <a:gd name="connsiteY289" fmla="*/ 281664 h 366366"/>
                <a:gd name="connsiteX290" fmla="*/ 452697 w 640286"/>
                <a:gd name="connsiteY290" fmla="*/ 286799 h 366366"/>
                <a:gd name="connsiteX291" fmla="*/ 431297 w 640286"/>
                <a:gd name="connsiteY291" fmla="*/ 290224 h 366366"/>
                <a:gd name="connsiteX292" fmla="*/ 428727 w 640286"/>
                <a:gd name="connsiteY292" fmla="*/ 290224 h 366366"/>
                <a:gd name="connsiteX293" fmla="*/ 409041 w 640286"/>
                <a:gd name="connsiteY293" fmla="*/ 289368 h 366366"/>
                <a:gd name="connsiteX294" fmla="*/ 388497 w 640286"/>
                <a:gd name="connsiteY294" fmla="*/ 287655 h 366366"/>
                <a:gd name="connsiteX295" fmla="*/ 371378 w 640286"/>
                <a:gd name="connsiteY295" fmla="*/ 293648 h 366366"/>
                <a:gd name="connsiteX296" fmla="*/ 371378 w 640286"/>
                <a:gd name="connsiteY296" fmla="*/ 294504 h 366366"/>
                <a:gd name="connsiteX297" fmla="*/ 371378 w 640286"/>
                <a:gd name="connsiteY297" fmla="*/ 295359 h 366366"/>
                <a:gd name="connsiteX298" fmla="*/ 371378 w 640286"/>
                <a:gd name="connsiteY298" fmla="*/ 297072 h 366366"/>
                <a:gd name="connsiteX299" fmla="*/ 370521 w 640286"/>
                <a:gd name="connsiteY299" fmla="*/ 298783 h 366366"/>
                <a:gd name="connsiteX300" fmla="*/ 367098 w 640286"/>
                <a:gd name="connsiteY300" fmla="*/ 302208 h 366366"/>
                <a:gd name="connsiteX301" fmla="*/ 365384 w 640286"/>
                <a:gd name="connsiteY301" fmla="*/ 303063 h 366366"/>
                <a:gd name="connsiteX302" fmla="*/ 364527 w 640286"/>
                <a:gd name="connsiteY302" fmla="*/ 303919 h 366366"/>
                <a:gd name="connsiteX303" fmla="*/ 362818 w 640286"/>
                <a:gd name="connsiteY303" fmla="*/ 304775 h 366366"/>
                <a:gd name="connsiteX304" fmla="*/ 361961 w 640286"/>
                <a:gd name="connsiteY304" fmla="*/ 304775 h 366366"/>
                <a:gd name="connsiteX305" fmla="*/ 354258 w 640286"/>
                <a:gd name="connsiteY305" fmla="*/ 303919 h 366366"/>
                <a:gd name="connsiteX306" fmla="*/ 347407 w 640286"/>
                <a:gd name="connsiteY306" fmla="*/ 303919 h 366366"/>
                <a:gd name="connsiteX307" fmla="*/ 345698 w 640286"/>
                <a:gd name="connsiteY307" fmla="*/ 304775 h 366366"/>
                <a:gd name="connsiteX308" fmla="*/ 344841 w 640286"/>
                <a:gd name="connsiteY308" fmla="*/ 304775 h 366366"/>
                <a:gd name="connsiteX309" fmla="*/ 342275 w 640286"/>
                <a:gd name="connsiteY309" fmla="*/ 306488 h 366366"/>
                <a:gd name="connsiteX310" fmla="*/ 335424 w 640286"/>
                <a:gd name="connsiteY310" fmla="*/ 312479 h 366366"/>
                <a:gd name="connsiteX311" fmla="*/ 330287 w 640286"/>
                <a:gd name="connsiteY311" fmla="*/ 318472 h 366366"/>
                <a:gd name="connsiteX312" fmla="*/ 329435 w 640286"/>
                <a:gd name="connsiteY312" fmla="*/ 320183 h 366366"/>
                <a:gd name="connsiteX313" fmla="*/ 329435 w 640286"/>
                <a:gd name="connsiteY313" fmla="*/ 321039 h 366366"/>
                <a:gd name="connsiteX314" fmla="*/ 330287 w 640286"/>
                <a:gd name="connsiteY314" fmla="*/ 322752 h 366366"/>
                <a:gd name="connsiteX315" fmla="*/ 332001 w 640286"/>
                <a:gd name="connsiteY315" fmla="*/ 324463 h 366366"/>
                <a:gd name="connsiteX316" fmla="*/ 332001 w 640286"/>
                <a:gd name="connsiteY316" fmla="*/ 325319 h 366366"/>
                <a:gd name="connsiteX317" fmla="*/ 333715 w 640286"/>
                <a:gd name="connsiteY317" fmla="*/ 327888 h 366366"/>
                <a:gd name="connsiteX318" fmla="*/ 333715 w 640286"/>
                <a:gd name="connsiteY318" fmla="*/ 328743 h 366366"/>
                <a:gd name="connsiteX319" fmla="*/ 333715 w 640286"/>
                <a:gd name="connsiteY319" fmla="*/ 331312 h 366366"/>
                <a:gd name="connsiteX320" fmla="*/ 333715 w 640286"/>
                <a:gd name="connsiteY320" fmla="*/ 333879 h 366366"/>
                <a:gd name="connsiteX321" fmla="*/ 333715 w 640286"/>
                <a:gd name="connsiteY321" fmla="*/ 334735 h 366366"/>
                <a:gd name="connsiteX322" fmla="*/ 332001 w 640286"/>
                <a:gd name="connsiteY322" fmla="*/ 337303 h 366366"/>
                <a:gd name="connsiteX323" fmla="*/ 329435 w 640286"/>
                <a:gd name="connsiteY323" fmla="*/ 339872 h 366366"/>
                <a:gd name="connsiteX324" fmla="*/ 311458 w 640286"/>
                <a:gd name="connsiteY324" fmla="*/ 355279 h 366366"/>
                <a:gd name="connsiteX325" fmla="*/ 310601 w 640286"/>
                <a:gd name="connsiteY325" fmla="*/ 356135 h 366366"/>
                <a:gd name="connsiteX326" fmla="*/ 307178 w 640286"/>
                <a:gd name="connsiteY326" fmla="*/ 356135 h 366366"/>
                <a:gd name="connsiteX327" fmla="*/ 302041 w 640286"/>
                <a:gd name="connsiteY327" fmla="*/ 356135 h 366366"/>
                <a:gd name="connsiteX328" fmla="*/ 299475 w 640286"/>
                <a:gd name="connsiteY328" fmla="*/ 356135 h 366366"/>
                <a:gd name="connsiteX329" fmla="*/ 297761 w 640286"/>
                <a:gd name="connsiteY329" fmla="*/ 356992 h 366366"/>
                <a:gd name="connsiteX330" fmla="*/ 296047 w 640286"/>
                <a:gd name="connsiteY330" fmla="*/ 357847 h 366366"/>
                <a:gd name="connsiteX331" fmla="*/ 293481 w 640286"/>
                <a:gd name="connsiteY331" fmla="*/ 358703 h 366366"/>
                <a:gd name="connsiteX332" fmla="*/ 279784 w 640286"/>
                <a:gd name="connsiteY332" fmla="*/ 365552 h 366366"/>
                <a:gd name="connsiteX333" fmla="*/ 278928 w 640286"/>
                <a:gd name="connsiteY333" fmla="*/ 365552 h 366366"/>
                <a:gd name="connsiteX334" fmla="*/ 277218 w 640286"/>
                <a:gd name="connsiteY334" fmla="*/ 364695 h 366366"/>
                <a:gd name="connsiteX335" fmla="*/ 273795 w 640286"/>
                <a:gd name="connsiteY335" fmla="*/ 362983 h 366366"/>
                <a:gd name="connsiteX336" fmla="*/ 263521 w 640286"/>
                <a:gd name="connsiteY336" fmla="*/ 356992 h 366366"/>
                <a:gd name="connsiteX337" fmla="*/ 261808 w 640286"/>
                <a:gd name="connsiteY337" fmla="*/ 356135 h 366366"/>
                <a:gd name="connsiteX338" fmla="*/ 252395 w 640286"/>
                <a:gd name="connsiteY338" fmla="*/ 347575 h 366366"/>
                <a:gd name="connsiteX339" fmla="*/ 252395 w 640286"/>
                <a:gd name="connsiteY339" fmla="*/ 346719 h 366366"/>
                <a:gd name="connsiteX340" fmla="*/ 251538 w 640286"/>
                <a:gd name="connsiteY340" fmla="*/ 343295 h 366366"/>
                <a:gd name="connsiteX341" fmla="*/ 251538 w 640286"/>
                <a:gd name="connsiteY341" fmla="*/ 341583 h 366366"/>
                <a:gd name="connsiteX342" fmla="*/ 248968 w 640286"/>
                <a:gd name="connsiteY342" fmla="*/ 327032 h 366366"/>
                <a:gd name="connsiteX343" fmla="*/ 248968 w 640286"/>
                <a:gd name="connsiteY343" fmla="*/ 326175 h 366366"/>
                <a:gd name="connsiteX344" fmla="*/ 248968 w 640286"/>
                <a:gd name="connsiteY344" fmla="*/ 325319 h 366366"/>
                <a:gd name="connsiteX345" fmla="*/ 248968 w 640286"/>
                <a:gd name="connsiteY345" fmla="*/ 324463 h 366366"/>
                <a:gd name="connsiteX346" fmla="*/ 248968 w 640286"/>
                <a:gd name="connsiteY346" fmla="*/ 323608 h 366366"/>
                <a:gd name="connsiteX347" fmla="*/ 249825 w 640286"/>
                <a:gd name="connsiteY347" fmla="*/ 321895 h 366366"/>
                <a:gd name="connsiteX348" fmla="*/ 250681 w 640286"/>
                <a:gd name="connsiteY348" fmla="*/ 320183 h 366366"/>
                <a:gd name="connsiteX349" fmla="*/ 250681 w 640286"/>
                <a:gd name="connsiteY349" fmla="*/ 318472 h 366366"/>
                <a:gd name="connsiteX350" fmla="*/ 250681 w 640286"/>
                <a:gd name="connsiteY350" fmla="*/ 317615 h 366366"/>
                <a:gd name="connsiteX351" fmla="*/ 250681 w 640286"/>
                <a:gd name="connsiteY351" fmla="*/ 316759 h 366366"/>
                <a:gd name="connsiteX352" fmla="*/ 249825 w 640286"/>
                <a:gd name="connsiteY352" fmla="*/ 315048 h 366366"/>
                <a:gd name="connsiteX353" fmla="*/ 248115 w 640286"/>
                <a:gd name="connsiteY353" fmla="*/ 314192 h 366366"/>
                <a:gd name="connsiteX354" fmla="*/ 241265 w 640286"/>
                <a:gd name="connsiteY354" fmla="*/ 311623 h 366366"/>
                <a:gd name="connsiteX355" fmla="*/ 239555 w 640286"/>
                <a:gd name="connsiteY355" fmla="*/ 310768 h 366366"/>
                <a:gd name="connsiteX356" fmla="*/ 236985 w 640286"/>
                <a:gd name="connsiteY356" fmla="*/ 310768 h 366366"/>
                <a:gd name="connsiteX357" fmla="*/ 236128 w 640286"/>
                <a:gd name="connsiteY357" fmla="*/ 310768 h 366366"/>
                <a:gd name="connsiteX358" fmla="*/ 233561 w 640286"/>
                <a:gd name="connsiteY358" fmla="*/ 312479 h 366366"/>
                <a:gd name="connsiteX359" fmla="*/ 232705 w 640286"/>
                <a:gd name="connsiteY359" fmla="*/ 313335 h 366366"/>
                <a:gd name="connsiteX360" fmla="*/ 231848 w 640286"/>
                <a:gd name="connsiteY360" fmla="*/ 314192 h 366366"/>
                <a:gd name="connsiteX361" fmla="*/ 230138 w 640286"/>
                <a:gd name="connsiteY361" fmla="*/ 315048 h 366366"/>
                <a:gd name="connsiteX362" fmla="*/ 219008 w 640286"/>
                <a:gd name="connsiteY362" fmla="*/ 318472 h 366366"/>
                <a:gd name="connsiteX363" fmla="*/ 217298 w 640286"/>
                <a:gd name="connsiteY363" fmla="*/ 318472 h 366366"/>
                <a:gd name="connsiteX364" fmla="*/ 215585 w 640286"/>
                <a:gd name="connsiteY364" fmla="*/ 316759 h 366366"/>
                <a:gd name="connsiteX365" fmla="*/ 215585 w 640286"/>
                <a:gd name="connsiteY365" fmla="*/ 315903 h 366366"/>
                <a:gd name="connsiteX366" fmla="*/ 216442 w 640286"/>
                <a:gd name="connsiteY366" fmla="*/ 312479 h 366366"/>
                <a:gd name="connsiteX367" fmla="*/ 216442 w 640286"/>
                <a:gd name="connsiteY367" fmla="*/ 311623 h 366366"/>
                <a:gd name="connsiteX368" fmla="*/ 232705 w 640286"/>
                <a:gd name="connsiteY368" fmla="*/ 293648 h 366366"/>
                <a:gd name="connsiteX369" fmla="*/ 242978 w 640286"/>
                <a:gd name="connsiteY369" fmla="*/ 285088 h 366366"/>
                <a:gd name="connsiteX370" fmla="*/ 243835 w 640286"/>
                <a:gd name="connsiteY370" fmla="*/ 284232 h 366366"/>
                <a:gd name="connsiteX371" fmla="*/ 244688 w 640286"/>
                <a:gd name="connsiteY371" fmla="*/ 282519 h 366366"/>
                <a:gd name="connsiteX372" fmla="*/ 245545 w 640286"/>
                <a:gd name="connsiteY372" fmla="*/ 279952 h 366366"/>
                <a:gd name="connsiteX373" fmla="*/ 245545 w 640286"/>
                <a:gd name="connsiteY373" fmla="*/ 279095 h 366366"/>
                <a:gd name="connsiteX374" fmla="*/ 244688 w 640286"/>
                <a:gd name="connsiteY374" fmla="*/ 275672 h 366366"/>
                <a:gd name="connsiteX375" fmla="*/ 241265 w 640286"/>
                <a:gd name="connsiteY375" fmla="*/ 268824 h 366366"/>
                <a:gd name="connsiteX376" fmla="*/ 237841 w 640286"/>
                <a:gd name="connsiteY376" fmla="*/ 261119 h 366366"/>
                <a:gd name="connsiteX377" fmla="*/ 237841 w 640286"/>
                <a:gd name="connsiteY377" fmla="*/ 260264 h 366366"/>
                <a:gd name="connsiteX378" fmla="*/ 237841 w 640286"/>
                <a:gd name="connsiteY378" fmla="*/ 258552 h 366366"/>
                <a:gd name="connsiteX379" fmla="*/ 237841 w 640286"/>
                <a:gd name="connsiteY379" fmla="*/ 255984 h 366366"/>
                <a:gd name="connsiteX380" fmla="*/ 237841 w 640286"/>
                <a:gd name="connsiteY380" fmla="*/ 253415 h 366366"/>
                <a:gd name="connsiteX381" fmla="*/ 239555 w 640286"/>
                <a:gd name="connsiteY381" fmla="*/ 248280 h 366366"/>
                <a:gd name="connsiteX382" fmla="*/ 241265 w 640286"/>
                <a:gd name="connsiteY382" fmla="*/ 246568 h 366366"/>
                <a:gd name="connsiteX383" fmla="*/ 242978 w 640286"/>
                <a:gd name="connsiteY383" fmla="*/ 245712 h 366366"/>
                <a:gd name="connsiteX384" fmla="*/ 247258 w 640286"/>
                <a:gd name="connsiteY384" fmla="*/ 243144 h 366366"/>
                <a:gd name="connsiteX385" fmla="*/ 248115 w 640286"/>
                <a:gd name="connsiteY385" fmla="*/ 243144 h 366366"/>
                <a:gd name="connsiteX386" fmla="*/ 258385 w 640286"/>
                <a:gd name="connsiteY386" fmla="*/ 241432 h 366366"/>
                <a:gd name="connsiteX387" fmla="*/ 271224 w 640286"/>
                <a:gd name="connsiteY387" fmla="*/ 236295 h 366366"/>
                <a:gd name="connsiteX388" fmla="*/ 272938 w 640286"/>
                <a:gd name="connsiteY388" fmla="*/ 235440 h 366366"/>
                <a:gd name="connsiteX389" fmla="*/ 272938 w 640286"/>
                <a:gd name="connsiteY389" fmla="*/ 234584 h 366366"/>
                <a:gd name="connsiteX390" fmla="*/ 272938 w 640286"/>
                <a:gd name="connsiteY390" fmla="*/ 233728 h 366366"/>
                <a:gd name="connsiteX391" fmla="*/ 272938 w 640286"/>
                <a:gd name="connsiteY391" fmla="*/ 232872 h 366366"/>
                <a:gd name="connsiteX392" fmla="*/ 272938 w 640286"/>
                <a:gd name="connsiteY392" fmla="*/ 231160 h 366366"/>
                <a:gd name="connsiteX393" fmla="*/ 269515 w 640286"/>
                <a:gd name="connsiteY393" fmla="*/ 219176 h 366366"/>
                <a:gd name="connsiteX394" fmla="*/ 268658 w 640286"/>
                <a:gd name="connsiteY394" fmla="*/ 217464 h 366366"/>
                <a:gd name="connsiteX395" fmla="*/ 267801 w 640286"/>
                <a:gd name="connsiteY395" fmla="*/ 216608 h 366366"/>
                <a:gd name="connsiteX396" fmla="*/ 234418 w 640286"/>
                <a:gd name="connsiteY396" fmla="*/ 197776 h 366366"/>
                <a:gd name="connsiteX397" fmla="*/ 232705 w 640286"/>
                <a:gd name="connsiteY397" fmla="*/ 196920 h 366366"/>
                <a:gd name="connsiteX398" fmla="*/ 231848 w 640286"/>
                <a:gd name="connsiteY398" fmla="*/ 196920 h 366366"/>
                <a:gd name="connsiteX399" fmla="*/ 218155 w 640286"/>
                <a:gd name="connsiteY399" fmla="*/ 201200 h 366366"/>
                <a:gd name="connsiteX400" fmla="*/ 216442 w 640286"/>
                <a:gd name="connsiteY400" fmla="*/ 202056 h 366366"/>
                <a:gd name="connsiteX401" fmla="*/ 194185 w 640286"/>
                <a:gd name="connsiteY401" fmla="*/ 214896 h 366366"/>
                <a:gd name="connsiteX402" fmla="*/ 191619 w 640286"/>
                <a:gd name="connsiteY402" fmla="*/ 220888 h 366366"/>
                <a:gd name="connsiteX403" fmla="*/ 184768 w 640286"/>
                <a:gd name="connsiteY403" fmla="*/ 230304 h 366366"/>
                <a:gd name="connsiteX404" fmla="*/ 184768 w 640286"/>
                <a:gd name="connsiteY404" fmla="*/ 231160 h 366366"/>
                <a:gd name="connsiteX405" fmla="*/ 171928 w 640286"/>
                <a:gd name="connsiteY405" fmla="*/ 238864 h 366366"/>
                <a:gd name="connsiteX406" fmla="*/ 169362 w 640286"/>
                <a:gd name="connsiteY406" fmla="*/ 239720 h 366366"/>
                <a:gd name="connsiteX407" fmla="*/ 167648 w 640286"/>
                <a:gd name="connsiteY407" fmla="*/ 240575 h 366366"/>
                <a:gd name="connsiteX408" fmla="*/ 164225 w 640286"/>
                <a:gd name="connsiteY408" fmla="*/ 241432 h 366366"/>
                <a:gd name="connsiteX409" fmla="*/ 161659 w 640286"/>
                <a:gd name="connsiteY409" fmla="*/ 242288 h 366366"/>
                <a:gd name="connsiteX410" fmla="*/ 159088 w 640286"/>
                <a:gd name="connsiteY410" fmla="*/ 243144 h 366366"/>
                <a:gd name="connsiteX411" fmla="*/ 157379 w 640286"/>
                <a:gd name="connsiteY411" fmla="*/ 244000 h 366366"/>
                <a:gd name="connsiteX412" fmla="*/ 130842 w 640286"/>
                <a:gd name="connsiteY412" fmla="*/ 262832 h 366366"/>
                <a:gd name="connsiteX413" fmla="*/ 129128 w 640286"/>
                <a:gd name="connsiteY413" fmla="*/ 264544 h 366366"/>
                <a:gd name="connsiteX414" fmla="*/ 127419 w 640286"/>
                <a:gd name="connsiteY414" fmla="*/ 266255 h 366366"/>
                <a:gd name="connsiteX415" fmla="*/ 126562 w 640286"/>
                <a:gd name="connsiteY415" fmla="*/ 267968 h 366366"/>
                <a:gd name="connsiteX416" fmla="*/ 114579 w 640286"/>
                <a:gd name="connsiteY416" fmla="*/ 281664 h 366366"/>
                <a:gd name="connsiteX417" fmla="*/ 97459 w 640286"/>
                <a:gd name="connsiteY417" fmla="*/ 284232 h 366366"/>
                <a:gd name="connsiteX418" fmla="*/ 71779 w 640286"/>
                <a:gd name="connsiteY418" fmla="*/ 294504 h 366366"/>
                <a:gd name="connsiteX419" fmla="*/ 70922 w 640286"/>
                <a:gd name="connsiteY419" fmla="*/ 294504 h 366366"/>
                <a:gd name="connsiteX420" fmla="*/ 70066 w 640286"/>
                <a:gd name="connsiteY420" fmla="*/ 294504 h 366366"/>
                <a:gd name="connsiteX421" fmla="*/ 63219 w 640286"/>
                <a:gd name="connsiteY421" fmla="*/ 291935 h 366366"/>
                <a:gd name="connsiteX422" fmla="*/ 62362 w 640286"/>
                <a:gd name="connsiteY422" fmla="*/ 291079 h 366366"/>
                <a:gd name="connsiteX423" fmla="*/ 61506 w 640286"/>
                <a:gd name="connsiteY423" fmla="*/ 290224 h 366366"/>
                <a:gd name="connsiteX424" fmla="*/ 61506 w 640286"/>
                <a:gd name="connsiteY424" fmla="*/ 288512 h 366366"/>
                <a:gd name="connsiteX425" fmla="*/ 61506 w 640286"/>
                <a:gd name="connsiteY425" fmla="*/ 287655 h 366366"/>
                <a:gd name="connsiteX426" fmla="*/ 61506 w 640286"/>
                <a:gd name="connsiteY426" fmla="*/ 285944 h 366366"/>
                <a:gd name="connsiteX427" fmla="*/ 61506 w 640286"/>
                <a:gd name="connsiteY427" fmla="*/ 283375 h 366366"/>
                <a:gd name="connsiteX428" fmla="*/ 61506 w 640286"/>
                <a:gd name="connsiteY428" fmla="*/ 282519 h 366366"/>
                <a:gd name="connsiteX429" fmla="*/ 59796 w 640286"/>
                <a:gd name="connsiteY429" fmla="*/ 278239 h 366366"/>
                <a:gd name="connsiteX430" fmla="*/ 56369 w 640286"/>
                <a:gd name="connsiteY430" fmla="*/ 271392 h 366366"/>
                <a:gd name="connsiteX431" fmla="*/ 55516 w 640286"/>
                <a:gd name="connsiteY431" fmla="*/ 269679 h 366366"/>
                <a:gd name="connsiteX432" fmla="*/ 54659 w 640286"/>
                <a:gd name="connsiteY432" fmla="*/ 268824 h 366366"/>
                <a:gd name="connsiteX433" fmla="*/ 52946 w 640286"/>
                <a:gd name="connsiteY433" fmla="*/ 267968 h 366366"/>
                <a:gd name="connsiteX434" fmla="*/ 52089 w 640286"/>
                <a:gd name="connsiteY434" fmla="*/ 267968 h 366366"/>
                <a:gd name="connsiteX435" fmla="*/ 50379 w 640286"/>
                <a:gd name="connsiteY435" fmla="*/ 268824 h 366366"/>
                <a:gd name="connsiteX436" fmla="*/ 47809 w 640286"/>
                <a:gd name="connsiteY436" fmla="*/ 271392 h 366366"/>
                <a:gd name="connsiteX437" fmla="*/ 47809 w 640286"/>
                <a:gd name="connsiteY437" fmla="*/ 272248 h 366366"/>
                <a:gd name="connsiteX438" fmla="*/ 42676 w 640286"/>
                <a:gd name="connsiteY438" fmla="*/ 276528 h 366366"/>
                <a:gd name="connsiteX439" fmla="*/ 27266 w 640286"/>
                <a:gd name="connsiteY439" fmla="*/ 279952 h 366366"/>
                <a:gd name="connsiteX440" fmla="*/ 17849 w 640286"/>
                <a:gd name="connsiteY440" fmla="*/ 277384 h 366366"/>
                <a:gd name="connsiteX441" fmla="*/ 16140 w 640286"/>
                <a:gd name="connsiteY441" fmla="*/ 276528 h 366366"/>
                <a:gd name="connsiteX442" fmla="*/ 16140 w 640286"/>
                <a:gd name="connsiteY442" fmla="*/ 275672 h 366366"/>
                <a:gd name="connsiteX443" fmla="*/ 9289 w 640286"/>
                <a:gd name="connsiteY443" fmla="*/ 267112 h 366366"/>
                <a:gd name="connsiteX444" fmla="*/ 5866 w 640286"/>
                <a:gd name="connsiteY444" fmla="*/ 261119 h 366366"/>
                <a:gd name="connsiteX445" fmla="*/ 2443 w 640286"/>
                <a:gd name="connsiteY445" fmla="*/ 255984 h 366366"/>
                <a:gd name="connsiteX446" fmla="*/ -1837 w 640286"/>
                <a:gd name="connsiteY446" fmla="*/ 255128 h 366366"/>
                <a:gd name="connsiteX447" fmla="*/ 2443 w 640286"/>
                <a:gd name="connsiteY447" fmla="*/ 260264 h 366366"/>
                <a:gd name="connsiteX448" fmla="*/ 2443 w 640286"/>
                <a:gd name="connsiteY448" fmla="*/ 260264 h 36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</a:cxnLst>
              <a:rect l="l" t="t" r="r" b="b"/>
              <a:pathLst>
                <a:path w="640286" h="366366">
                  <a:moveTo>
                    <a:pt x="2443" y="260264"/>
                  </a:moveTo>
                  <a:lnTo>
                    <a:pt x="1586" y="258552"/>
                  </a:lnTo>
                  <a:lnTo>
                    <a:pt x="1586" y="256840"/>
                  </a:lnTo>
                  <a:lnTo>
                    <a:pt x="5009" y="254272"/>
                  </a:lnTo>
                  <a:lnTo>
                    <a:pt x="5866" y="253415"/>
                  </a:lnTo>
                  <a:lnTo>
                    <a:pt x="7580" y="252560"/>
                  </a:lnTo>
                  <a:lnTo>
                    <a:pt x="10146" y="250848"/>
                  </a:lnTo>
                  <a:lnTo>
                    <a:pt x="13569" y="247424"/>
                  </a:lnTo>
                  <a:lnTo>
                    <a:pt x="14426" y="245712"/>
                  </a:lnTo>
                  <a:lnTo>
                    <a:pt x="22986" y="228592"/>
                  </a:lnTo>
                  <a:lnTo>
                    <a:pt x="28123" y="218320"/>
                  </a:lnTo>
                  <a:lnTo>
                    <a:pt x="30689" y="211472"/>
                  </a:lnTo>
                  <a:lnTo>
                    <a:pt x="30689" y="209760"/>
                  </a:lnTo>
                  <a:lnTo>
                    <a:pt x="28123" y="199488"/>
                  </a:lnTo>
                  <a:lnTo>
                    <a:pt x="28123" y="197776"/>
                  </a:lnTo>
                  <a:lnTo>
                    <a:pt x="26409" y="197776"/>
                  </a:lnTo>
                  <a:lnTo>
                    <a:pt x="22129" y="197776"/>
                  </a:lnTo>
                  <a:lnTo>
                    <a:pt x="20420" y="197776"/>
                  </a:lnTo>
                  <a:lnTo>
                    <a:pt x="18706" y="196920"/>
                  </a:lnTo>
                  <a:lnTo>
                    <a:pt x="7580" y="188360"/>
                  </a:lnTo>
                  <a:lnTo>
                    <a:pt x="6723" y="187504"/>
                  </a:lnTo>
                  <a:lnTo>
                    <a:pt x="6723" y="185793"/>
                  </a:lnTo>
                  <a:lnTo>
                    <a:pt x="6723" y="184080"/>
                  </a:lnTo>
                  <a:lnTo>
                    <a:pt x="7580" y="182368"/>
                  </a:lnTo>
                  <a:lnTo>
                    <a:pt x="8436" y="180656"/>
                  </a:lnTo>
                  <a:lnTo>
                    <a:pt x="8436" y="178944"/>
                  </a:lnTo>
                  <a:lnTo>
                    <a:pt x="8436" y="177233"/>
                  </a:lnTo>
                  <a:lnTo>
                    <a:pt x="7580" y="171240"/>
                  </a:lnTo>
                  <a:lnTo>
                    <a:pt x="7580" y="169528"/>
                  </a:lnTo>
                  <a:lnTo>
                    <a:pt x="5866" y="164393"/>
                  </a:lnTo>
                  <a:lnTo>
                    <a:pt x="5009" y="162680"/>
                  </a:lnTo>
                  <a:lnTo>
                    <a:pt x="4156" y="161824"/>
                  </a:lnTo>
                  <a:lnTo>
                    <a:pt x="2443" y="160968"/>
                  </a:lnTo>
                  <a:lnTo>
                    <a:pt x="729" y="160968"/>
                  </a:lnTo>
                  <a:lnTo>
                    <a:pt x="-980" y="160113"/>
                  </a:lnTo>
                  <a:lnTo>
                    <a:pt x="-2694" y="159256"/>
                  </a:lnTo>
                  <a:lnTo>
                    <a:pt x="-3551" y="157544"/>
                  </a:lnTo>
                  <a:lnTo>
                    <a:pt x="-3551" y="155833"/>
                  </a:lnTo>
                  <a:lnTo>
                    <a:pt x="-3551" y="154120"/>
                  </a:lnTo>
                  <a:lnTo>
                    <a:pt x="-2694" y="145560"/>
                  </a:lnTo>
                  <a:lnTo>
                    <a:pt x="-1837" y="142136"/>
                  </a:lnTo>
                  <a:lnTo>
                    <a:pt x="-980" y="140424"/>
                  </a:lnTo>
                  <a:lnTo>
                    <a:pt x="2443" y="139569"/>
                  </a:lnTo>
                  <a:lnTo>
                    <a:pt x="4156" y="138713"/>
                  </a:lnTo>
                  <a:lnTo>
                    <a:pt x="5866" y="137856"/>
                  </a:lnTo>
                  <a:lnTo>
                    <a:pt x="10146" y="135289"/>
                  </a:lnTo>
                  <a:lnTo>
                    <a:pt x="11003" y="133576"/>
                  </a:lnTo>
                  <a:lnTo>
                    <a:pt x="16996" y="122449"/>
                  </a:lnTo>
                  <a:lnTo>
                    <a:pt x="17849" y="120736"/>
                  </a:lnTo>
                  <a:lnTo>
                    <a:pt x="16996" y="119024"/>
                  </a:lnTo>
                  <a:lnTo>
                    <a:pt x="16140" y="115600"/>
                  </a:lnTo>
                  <a:lnTo>
                    <a:pt x="15283" y="113889"/>
                  </a:lnTo>
                  <a:lnTo>
                    <a:pt x="13569" y="113033"/>
                  </a:lnTo>
                  <a:lnTo>
                    <a:pt x="11860" y="107896"/>
                  </a:lnTo>
                  <a:lnTo>
                    <a:pt x="11860" y="106185"/>
                  </a:lnTo>
                  <a:lnTo>
                    <a:pt x="11860" y="104473"/>
                  </a:lnTo>
                  <a:lnTo>
                    <a:pt x="20420" y="79649"/>
                  </a:lnTo>
                  <a:lnTo>
                    <a:pt x="22129" y="74513"/>
                  </a:lnTo>
                  <a:lnTo>
                    <a:pt x="23843" y="71945"/>
                  </a:lnTo>
                  <a:lnTo>
                    <a:pt x="25556" y="69376"/>
                  </a:lnTo>
                  <a:lnTo>
                    <a:pt x="28123" y="67665"/>
                  </a:lnTo>
                  <a:lnTo>
                    <a:pt x="30689" y="65096"/>
                  </a:lnTo>
                  <a:lnTo>
                    <a:pt x="31546" y="63385"/>
                  </a:lnTo>
                  <a:lnTo>
                    <a:pt x="31546" y="61673"/>
                  </a:lnTo>
                  <a:lnTo>
                    <a:pt x="31546" y="57393"/>
                  </a:lnTo>
                  <a:lnTo>
                    <a:pt x="37539" y="52256"/>
                  </a:lnTo>
                  <a:lnTo>
                    <a:pt x="46956" y="61673"/>
                  </a:lnTo>
                  <a:lnTo>
                    <a:pt x="57226" y="69376"/>
                  </a:lnTo>
                  <a:lnTo>
                    <a:pt x="66642" y="73656"/>
                  </a:lnTo>
                  <a:lnTo>
                    <a:pt x="95745" y="80505"/>
                  </a:lnTo>
                  <a:lnTo>
                    <a:pt x="97459" y="79649"/>
                  </a:lnTo>
                  <a:lnTo>
                    <a:pt x="108585" y="68521"/>
                  </a:lnTo>
                  <a:lnTo>
                    <a:pt x="128276" y="58249"/>
                  </a:lnTo>
                  <a:lnTo>
                    <a:pt x="141968" y="51401"/>
                  </a:lnTo>
                  <a:lnTo>
                    <a:pt x="143682" y="50545"/>
                  </a:lnTo>
                  <a:lnTo>
                    <a:pt x="151385" y="43696"/>
                  </a:lnTo>
                  <a:lnTo>
                    <a:pt x="153099" y="38561"/>
                  </a:lnTo>
                  <a:lnTo>
                    <a:pt x="153099" y="36849"/>
                  </a:lnTo>
                  <a:lnTo>
                    <a:pt x="151385" y="33425"/>
                  </a:lnTo>
                  <a:lnTo>
                    <a:pt x="151385" y="31713"/>
                  </a:lnTo>
                  <a:lnTo>
                    <a:pt x="153956" y="24865"/>
                  </a:lnTo>
                  <a:lnTo>
                    <a:pt x="154808" y="24009"/>
                  </a:lnTo>
                  <a:lnTo>
                    <a:pt x="156522" y="23153"/>
                  </a:lnTo>
                  <a:lnTo>
                    <a:pt x="174499" y="16305"/>
                  </a:lnTo>
                  <a:lnTo>
                    <a:pt x="188195" y="11169"/>
                  </a:lnTo>
                  <a:lnTo>
                    <a:pt x="201035" y="9457"/>
                  </a:lnTo>
                  <a:lnTo>
                    <a:pt x="204458" y="10314"/>
                  </a:lnTo>
                  <a:lnTo>
                    <a:pt x="224145" y="4321"/>
                  </a:lnTo>
                  <a:lnTo>
                    <a:pt x="236985" y="-815"/>
                  </a:lnTo>
                  <a:lnTo>
                    <a:pt x="237841" y="-815"/>
                  </a:lnTo>
                  <a:lnTo>
                    <a:pt x="243835" y="41"/>
                  </a:lnTo>
                  <a:lnTo>
                    <a:pt x="248968" y="3465"/>
                  </a:lnTo>
                  <a:lnTo>
                    <a:pt x="248968" y="5177"/>
                  </a:lnTo>
                  <a:lnTo>
                    <a:pt x="249825" y="14593"/>
                  </a:lnTo>
                  <a:lnTo>
                    <a:pt x="248968" y="18017"/>
                  </a:lnTo>
                  <a:lnTo>
                    <a:pt x="248115" y="18873"/>
                  </a:lnTo>
                  <a:lnTo>
                    <a:pt x="246401" y="19729"/>
                  </a:lnTo>
                  <a:lnTo>
                    <a:pt x="221578" y="45409"/>
                  </a:lnTo>
                  <a:lnTo>
                    <a:pt x="218155" y="50545"/>
                  </a:lnTo>
                  <a:lnTo>
                    <a:pt x="215585" y="54825"/>
                  </a:lnTo>
                  <a:lnTo>
                    <a:pt x="214728" y="56536"/>
                  </a:lnTo>
                  <a:lnTo>
                    <a:pt x="213018" y="59961"/>
                  </a:lnTo>
                  <a:lnTo>
                    <a:pt x="213018" y="61673"/>
                  </a:lnTo>
                  <a:lnTo>
                    <a:pt x="212162" y="68521"/>
                  </a:lnTo>
                  <a:lnTo>
                    <a:pt x="212162" y="71945"/>
                  </a:lnTo>
                  <a:lnTo>
                    <a:pt x="211305" y="75369"/>
                  </a:lnTo>
                  <a:lnTo>
                    <a:pt x="209595" y="78793"/>
                  </a:lnTo>
                  <a:lnTo>
                    <a:pt x="206168" y="82216"/>
                  </a:lnTo>
                  <a:lnTo>
                    <a:pt x="204458" y="83073"/>
                  </a:lnTo>
                  <a:lnTo>
                    <a:pt x="200179" y="83929"/>
                  </a:lnTo>
                  <a:lnTo>
                    <a:pt x="198465" y="83929"/>
                  </a:lnTo>
                  <a:lnTo>
                    <a:pt x="196755" y="84785"/>
                  </a:lnTo>
                  <a:lnTo>
                    <a:pt x="195042" y="85640"/>
                  </a:lnTo>
                  <a:lnTo>
                    <a:pt x="194185" y="87353"/>
                  </a:lnTo>
                  <a:lnTo>
                    <a:pt x="194185" y="89065"/>
                  </a:lnTo>
                  <a:lnTo>
                    <a:pt x="192475" y="95913"/>
                  </a:lnTo>
                  <a:lnTo>
                    <a:pt x="192475" y="97625"/>
                  </a:lnTo>
                  <a:lnTo>
                    <a:pt x="192475" y="101049"/>
                  </a:lnTo>
                  <a:lnTo>
                    <a:pt x="192475" y="104473"/>
                  </a:lnTo>
                  <a:lnTo>
                    <a:pt x="193328" y="107040"/>
                  </a:lnTo>
                  <a:lnTo>
                    <a:pt x="208738" y="109609"/>
                  </a:lnTo>
                  <a:lnTo>
                    <a:pt x="213875" y="108753"/>
                  </a:lnTo>
                  <a:lnTo>
                    <a:pt x="221578" y="108753"/>
                  </a:lnTo>
                  <a:lnTo>
                    <a:pt x="223288" y="108753"/>
                  </a:lnTo>
                  <a:lnTo>
                    <a:pt x="229282" y="110465"/>
                  </a:lnTo>
                  <a:lnTo>
                    <a:pt x="230995" y="111320"/>
                  </a:lnTo>
                  <a:lnTo>
                    <a:pt x="232705" y="113033"/>
                  </a:lnTo>
                  <a:lnTo>
                    <a:pt x="233561" y="114745"/>
                  </a:lnTo>
                  <a:lnTo>
                    <a:pt x="234418" y="116456"/>
                  </a:lnTo>
                  <a:lnTo>
                    <a:pt x="234418" y="118169"/>
                  </a:lnTo>
                  <a:lnTo>
                    <a:pt x="234418" y="123304"/>
                  </a:lnTo>
                  <a:lnTo>
                    <a:pt x="234418" y="125873"/>
                  </a:lnTo>
                  <a:lnTo>
                    <a:pt x="235275" y="127584"/>
                  </a:lnTo>
                  <a:lnTo>
                    <a:pt x="236128" y="129296"/>
                  </a:lnTo>
                  <a:lnTo>
                    <a:pt x="237841" y="131009"/>
                  </a:lnTo>
                  <a:lnTo>
                    <a:pt x="239555" y="131864"/>
                  </a:lnTo>
                  <a:lnTo>
                    <a:pt x="266088" y="120736"/>
                  </a:lnTo>
                  <a:lnTo>
                    <a:pt x="271224" y="118169"/>
                  </a:lnTo>
                  <a:lnTo>
                    <a:pt x="290058" y="117313"/>
                  </a:lnTo>
                  <a:lnTo>
                    <a:pt x="300327" y="118169"/>
                  </a:lnTo>
                  <a:lnTo>
                    <a:pt x="308035" y="119024"/>
                  </a:lnTo>
                  <a:lnTo>
                    <a:pt x="309744" y="119880"/>
                  </a:lnTo>
                  <a:lnTo>
                    <a:pt x="311458" y="121593"/>
                  </a:lnTo>
                  <a:lnTo>
                    <a:pt x="319161" y="131009"/>
                  </a:lnTo>
                  <a:lnTo>
                    <a:pt x="319161" y="132720"/>
                  </a:lnTo>
                  <a:lnTo>
                    <a:pt x="319161" y="134433"/>
                  </a:lnTo>
                  <a:lnTo>
                    <a:pt x="316595" y="139569"/>
                  </a:lnTo>
                  <a:lnTo>
                    <a:pt x="315738" y="141280"/>
                  </a:lnTo>
                  <a:lnTo>
                    <a:pt x="314024" y="144704"/>
                  </a:lnTo>
                  <a:lnTo>
                    <a:pt x="314024" y="146416"/>
                  </a:lnTo>
                  <a:lnTo>
                    <a:pt x="314024" y="149840"/>
                  </a:lnTo>
                  <a:lnTo>
                    <a:pt x="314881" y="151553"/>
                  </a:lnTo>
                  <a:lnTo>
                    <a:pt x="316595" y="153264"/>
                  </a:lnTo>
                  <a:lnTo>
                    <a:pt x="318304" y="154976"/>
                  </a:lnTo>
                  <a:lnTo>
                    <a:pt x="320875" y="156688"/>
                  </a:lnTo>
                  <a:lnTo>
                    <a:pt x="322584" y="156688"/>
                  </a:lnTo>
                  <a:lnTo>
                    <a:pt x="346555" y="147273"/>
                  </a:lnTo>
                  <a:lnTo>
                    <a:pt x="347407" y="145560"/>
                  </a:lnTo>
                  <a:lnTo>
                    <a:pt x="350835" y="140424"/>
                  </a:lnTo>
                  <a:lnTo>
                    <a:pt x="351687" y="138713"/>
                  </a:lnTo>
                  <a:lnTo>
                    <a:pt x="352544" y="137000"/>
                  </a:lnTo>
                  <a:lnTo>
                    <a:pt x="357681" y="125873"/>
                  </a:lnTo>
                  <a:lnTo>
                    <a:pt x="357681" y="124160"/>
                  </a:lnTo>
                  <a:lnTo>
                    <a:pt x="357681" y="121593"/>
                  </a:lnTo>
                  <a:lnTo>
                    <a:pt x="357681" y="119880"/>
                  </a:lnTo>
                  <a:lnTo>
                    <a:pt x="356824" y="118169"/>
                  </a:lnTo>
                  <a:lnTo>
                    <a:pt x="355114" y="117313"/>
                  </a:lnTo>
                  <a:lnTo>
                    <a:pt x="353401" y="114745"/>
                  </a:lnTo>
                  <a:lnTo>
                    <a:pt x="352544" y="113033"/>
                  </a:lnTo>
                  <a:lnTo>
                    <a:pt x="351687" y="107896"/>
                  </a:lnTo>
                  <a:lnTo>
                    <a:pt x="351687" y="106185"/>
                  </a:lnTo>
                  <a:lnTo>
                    <a:pt x="351687" y="100193"/>
                  </a:lnTo>
                  <a:lnTo>
                    <a:pt x="351687" y="98480"/>
                  </a:lnTo>
                  <a:lnTo>
                    <a:pt x="352544" y="96769"/>
                  </a:lnTo>
                  <a:lnTo>
                    <a:pt x="355114" y="94200"/>
                  </a:lnTo>
                  <a:lnTo>
                    <a:pt x="356824" y="93345"/>
                  </a:lnTo>
                  <a:lnTo>
                    <a:pt x="358538" y="93345"/>
                  </a:lnTo>
                  <a:lnTo>
                    <a:pt x="361104" y="95056"/>
                  </a:lnTo>
                  <a:lnTo>
                    <a:pt x="363674" y="97625"/>
                  </a:lnTo>
                  <a:lnTo>
                    <a:pt x="365384" y="98480"/>
                  </a:lnTo>
                  <a:lnTo>
                    <a:pt x="367098" y="99336"/>
                  </a:lnTo>
                  <a:lnTo>
                    <a:pt x="369664" y="97625"/>
                  </a:lnTo>
                  <a:lnTo>
                    <a:pt x="369664" y="95913"/>
                  </a:lnTo>
                  <a:lnTo>
                    <a:pt x="367954" y="90776"/>
                  </a:lnTo>
                  <a:lnTo>
                    <a:pt x="367098" y="89065"/>
                  </a:lnTo>
                  <a:lnTo>
                    <a:pt x="363674" y="81360"/>
                  </a:lnTo>
                  <a:lnTo>
                    <a:pt x="362818" y="79649"/>
                  </a:lnTo>
                  <a:lnTo>
                    <a:pt x="360247" y="77936"/>
                  </a:lnTo>
                  <a:lnTo>
                    <a:pt x="356824" y="74513"/>
                  </a:lnTo>
                  <a:lnTo>
                    <a:pt x="355967" y="72801"/>
                  </a:lnTo>
                  <a:lnTo>
                    <a:pt x="358538" y="58249"/>
                  </a:lnTo>
                  <a:lnTo>
                    <a:pt x="358538" y="56536"/>
                  </a:lnTo>
                  <a:lnTo>
                    <a:pt x="359394" y="54825"/>
                  </a:lnTo>
                  <a:lnTo>
                    <a:pt x="377367" y="41985"/>
                  </a:lnTo>
                  <a:lnTo>
                    <a:pt x="379081" y="41129"/>
                  </a:lnTo>
                  <a:lnTo>
                    <a:pt x="391921" y="40273"/>
                  </a:lnTo>
                  <a:lnTo>
                    <a:pt x="393634" y="40273"/>
                  </a:lnTo>
                  <a:lnTo>
                    <a:pt x="397057" y="42841"/>
                  </a:lnTo>
                  <a:lnTo>
                    <a:pt x="397057" y="44553"/>
                  </a:lnTo>
                  <a:lnTo>
                    <a:pt x="395344" y="49689"/>
                  </a:lnTo>
                  <a:lnTo>
                    <a:pt x="395344" y="51401"/>
                  </a:lnTo>
                  <a:lnTo>
                    <a:pt x="395344" y="53113"/>
                  </a:lnTo>
                  <a:lnTo>
                    <a:pt x="396201" y="54825"/>
                  </a:lnTo>
                  <a:lnTo>
                    <a:pt x="397914" y="56536"/>
                  </a:lnTo>
                  <a:lnTo>
                    <a:pt x="401337" y="59105"/>
                  </a:lnTo>
                  <a:lnTo>
                    <a:pt x="403047" y="59961"/>
                  </a:lnTo>
                  <a:lnTo>
                    <a:pt x="410754" y="60816"/>
                  </a:lnTo>
                  <a:lnTo>
                    <a:pt x="423594" y="62529"/>
                  </a:lnTo>
                  <a:lnTo>
                    <a:pt x="438144" y="64241"/>
                  </a:lnTo>
                  <a:lnTo>
                    <a:pt x="439857" y="65096"/>
                  </a:lnTo>
                  <a:lnTo>
                    <a:pt x="443280" y="68521"/>
                  </a:lnTo>
                  <a:lnTo>
                    <a:pt x="444994" y="68521"/>
                  </a:lnTo>
                  <a:lnTo>
                    <a:pt x="450127" y="68521"/>
                  </a:lnTo>
                  <a:lnTo>
                    <a:pt x="465537" y="66809"/>
                  </a:lnTo>
                  <a:lnTo>
                    <a:pt x="485223" y="64241"/>
                  </a:lnTo>
                  <a:lnTo>
                    <a:pt x="489503" y="63385"/>
                  </a:lnTo>
                  <a:lnTo>
                    <a:pt x="522034" y="65096"/>
                  </a:lnTo>
                  <a:lnTo>
                    <a:pt x="525457" y="65953"/>
                  </a:lnTo>
                  <a:lnTo>
                    <a:pt x="527166" y="66809"/>
                  </a:lnTo>
                  <a:lnTo>
                    <a:pt x="528880" y="67665"/>
                  </a:lnTo>
                  <a:lnTo>
                    <a:pt x="535726" y="71089"/>
                  </a:lnTo>
                  <a:lnTo>
                    <a:pt x="537440" y="72801"/>
                  </a:lnTo>
                  <a:lnTo>
                    <a:pt x="539153" y="73656"/>
                  </a:lnTo>
                  <a:lnTo>
                    <a:pt x="541720" y="75369"/>
                  </a:lnTo>
                  <a:lnTo>
                    <a:pt x="551993" y="78793"/>
                  </a:lnTo>
                  <a:lnTo>
                    <a:pt x="553703" y="78793"/>
                  </a:lnTo>
                  <a:lnTo>
                    <a:pt x="556273" y="78793"/>
                  </a:lnTo>
                  <a:lnTo>
                    <a:pt x="557983" y="77936"/>
                  </a:lnTo>
                  <a:lnTo>
                    <a:pt x="560553" y="76225"/>
                  </a:lnTo>
                  <a:lnTo>
                    <a:pt x="561406" y="75369"/>
                  </a:lnTo>
                  <a:lnTo>
                    <a:pt x="563120" y="74513"/>
                  </a:lnTo>
                  <a:lnTo>
                    <a:pt x="565686" y="74513"/>
                  </a:lnTo>
                  <a:lnTo>
                    <a:pt x="600783" y="77081"/>
                  </a:lnTo>
                  <a:lnTo>
                    <a:pt x="610199" y="74513"/>
                  </a:lnTo>
                  <a:lnTo>
                    <a:pt x="611056" y="79649"/>
                  </a:lnTo>
                  <a:lnTo>
                    <a:pt x="611056" y="89065"/>
                  </a:lnTo>
                  <a:lnTo>
                    <a:pt x="611056" y="90776"/>
                  </a:lnTo>
                  <a:lnTo>
                    <a:pt x="611056" y="93345"/>
                  </a:lnTo>
                  <a:lnTo>
                    <a:pt x="611056" y="95913"/>
                  </a:lnTo>
                  <a:lnTo>
                    <a:pt x="611913" y="99336"/>
                  </a:lnTo>
                  <a:lnTo>
                    <a:pt x="612766" y="102760"/>
                  </a:lnTo>
                  <a:lnTo>
                    <a:pt x="624753" y="139569"/>
                  </a:lnTo>
                  <a:lnTo>
                    <a:pt x="627319" y="144704"/>
                  </a:lnTo>
                  <a:lnTo>
                    <a:pt x="628176" y="149840"/>
                  </a:lnTo>
                  <a:lnTo>
                    <a:pt x="628176" y="151553"/>
                  </a:lnTo>
                  <a:lnTo>
                    <a:pt x="625606" y="153264"/>
                  </a:lnTo>
                  <a:lnTo>
                    <a:pt x="625606" y="160968"/>
                  </a:lnTo>
                  <a:lnTo>
                    <a:pt x="621326" y="166104"/>
                  </a:lnTo>
                  <a:lnTo>
                    <a:pt x="621326" y="171240"/>
                  </a:lnTo>
                  <a:lnTo>
                    <a:pt x="619616" y="176376"/>
                  </a:lnTo>
                  <a:lnTo>
                    <a:pt x="621326" y="175520"/>
                  </a:lnTo>
                  <a:lnTo>
                    <a:pt x="622182" y="173808"/>
                  </a:lnTo>
                  <a:lnTo>
                    <a:pt x="626462" y="166960"/>
                  </a:lnTo>
                  <a:lnTo>
                    <a:pt x="629033" y="157544"/>
                  </a:lnTo>
                  <a:lnTo>
                    <a:pt x="630742" y="150696"/>
                  </a:lnTo>
                  <a:lnTo>
                    <a:pt x="632456" y="152409"/>
                  </a:lnTo>
                  <a:lnTo>
                    <a:pt x="632456" y="160113"/>
                  </a:lnTo>
                  <a:lnTo>
                    <a:pt x="629886" y="165248"/>
                  </a:lnTo>
                  <a:lnTo>
                    <a:pt x="630742" y="172953"/>
                  </a:lnTo>
                  <a:lnTo>
                    <a:pt x="636736" y="182368"/>
                  </a:lnTo>
                  <a:lnTo>
                    <a:pt x="636736" y="184080"/>
                  </a:lnTo>
                  <a:lnTo>
                    <a:pt x="635879" y="209760"/>
                  </a:lnTo>
                  <a:lnTo>
                    <a:pt x="635879" y="218320"/>
                  </a:lnTo>
                  <a:lnTo>
                    <a:pt x="634166" y="237152"/>
                  </a:lnTo>
                  <a:lnTo>
                    <a:pt x="630742" y="243144"/>
                  </a:lnTo>
                  <a:lnTo>
                    <a:pt x="621326" y="243144"/>
                  </a:lnTo>
                  <a:lnTo>
                    <a:pt x="615336" y="239720"/>
                  </a:lnTo>
                  <a:lnTo>
                    <a:pt x="602496" y="227735"/>
                  </a:lnTo>
                  <a:lnTo>
                    <a:pt x="600783" y="225168"/>
                  </a:lnTo>
                  <a:lnTo>
                    <a:pt x="599926" y="224312"/>
                  </a:lnTo>
                  <a:lnTo>
                    <a:pt x="599073" y="223455"/>
                  </a:lnTo>
                  <a:lnTo>
                    <a:pt x="595646" y="220888"/>
                  </a:lnTo>
                  <a:lnTo>
                    <a:pt x="590513" y="219176"/>
                  </a:lnTo>
                  <a:lnTo>
                    <a:pt x="587086" y="218320"/>
                  </a:lnTo>
                  <a:lnTo>
                    <a:pt x="565686" y="215752"/>
                  </a:lnTo>
                  <a:lnTo>
                    <a:pt x="560553" y="214896"/>
                  </a:lnTo>
                  <a:lnTo>
                    <a:pt x="557983" y="215752"/>
                  </a:lnTo>
                  <a:lnTo>
                    <a:pt x="534873" y="226880"/>
                  </a:lnTo>
                  <a:lnTo>
                    <a:pt x="519463" y="240575"/>
                  </a:lnTo>
                  <a:lnTo>
                    <a:pt x="518606" y="245712"/>
                  </a:lnTo>
                  <a:lnTo>
                    <a:pt x="517754" y="250848"/>
                  </a:lnTo>
                  <a:lnTo>
                    <a:pt x="515183" y="258552"/>
                  </a:lnTo>
                  <a:lnTo>
                    <a:pt x="515183" y="259408"/>
                  </a:lnTo>
                  <a:lnTo>
                    <a:pt x="515183" y="260264"/>
                  </a:lnTo>
                  <a:lnTo>
                    <a:pt x="513474" y="261119"/>
                  </a:lnTo>
                  <a:lnTo>
                    <a:pt x="495497" y="270535"/>
                  </a:lnTo>
                  <a:lnTo>
                    <a:pt x="493783" y="271392"/>
                  </a:lnTo>
                  <a:lnTo>
                    <a:pt x="473240" y="275672"/>
                  </a:lnTo>
                  <a:lnTo>
                    <a:pt x="461257" y="275672"/>
                  </a:lnTo>
                  <a:lnTo>
                    <a:pt x="461257" y="281664"/>
                  </a:lnTo>
                  <a:lnTo>
                    <a:pt x="452697" y="286799"/>
                  </a:lnTo>
                  <a:lnTo>
                    <a:pt x="431297" y="290224"/>
                  </a:lnTo>
                  <a:lnTo>
                    <a:pt x="428727" y="290224"/>
                  </a:lnTo>
                  <a:lnTo>
                    <a:pt x="409041" y="289368"/>
                  </a:lnTo>
                  <a:lnTo>
                    <a:pt x="388497" y="287655"/>
                  </a:lnTo>
                  <a:lnTo>
                    <a:pt x="371378" y="293648"/>
                  </a:lnTo>
                  <a:lnTo>
                    <a:pt x="371378" y="294504"/>
                  </a:lnTo>
                  <a:lnTo>
                    <a:pt x="371378" y="295359"/>
                  </a:lnTo>
                  <a:lnTo>
                    <a:pt x="371378" y="297072"/>
                  </a:lnTo>
                  <a:lnTo>
                    <a:pt x="370521" y="298783"/>
                  </a:lnTo>
                  <a:lnTo>
                    <a:pt x="367098" y="302208"/>
                  </a:lnTo>
                  <a:lnTo>
                    <a:pt x="365384" y="303063"/>
                  </a:lnTo>
                  <a:lnTo>
                    <a:pt x="364527" y="303919"/>
                  </a:lnTo>
                  <a:lnTo>
                    <a:pt x="362818" y="304775"/>
                  </a:lnTo>
                  <a:lnTo>
                    <a:pt x="361961" y="304775"/>
                  </a:lnTo>
                  <a:lnTo>
                    <a:pt x="354258" y="303919"/>
                  </a:lnTo>
                  <a:lnTo>
                    <a:pt x="347407" y="303919"/>
                  </a:lnTo>
                  <a:lnTo>
                    <a:pt x="345698" y="304775"/>
                  </a:lnTo>
                  <a:lnTo>
                    <a:pt x="344841" y="304775"/>
                  </a:lnTo>
                  <a:lnTo>
                    <a:pt x="342275" y="306488"/>
                  </a:lnTo>
                  <a:lnTo>
                    <a:pt x="335424" y="312479"/>
                  </a:lnTo>
                  <a:lnTo>
                    <a:pt x="330287" y="318472"/>
                  </a:lnTo>
                  <a:lnTo>
                    <a:pt x="329435" y="320183"/>
                  </a:lnTo>
                  <a:lnTo>
                    <a:pt x="329435" y="321039"/>
                  </a:lnTo>
                  <a:lnTo>
                    <a:pt x="330287" y="322752"/>
                  </a:lnTo>
                  <a:lnTo>
                    <a:pt x="332001" y="324463"/>
                  </a:lnTo>
                  <a:lnTo>
                    <a:pt x="332001" y="325319"/>
                  </a:lnTo>
                  <a:lnTo>
                    <a:pt x="333715" y="327888"/>
                  </a:lnTo>
                  <a:lnTo>
                    <a:pt x="333715" y="328743"/>
                  </a:lnTo>
                  <a:lnTo>
                    <a:pt x="333715" y="331312"/>
                  </a:lnTo>
                  <a:lnTo>
                    <a:pt x="333715" y="333879"/>
                  </a:lnTo>
                  <a:lnTo>
                    <a:pt x="333715" y="334735"/>
                  </a:lnTo>
                  <a:lnTo>
                    <a:pt x="332001" y="337303"/>
                  </a:lnTo>
                  <a:lnTo>
                    <a:pt x="329435" y="339872"/>
                  </a:lnTo>
                  <a:lnTo>
                    <a:pt x="311458" y="355279"/>
                  </a:lnTo>
                  <a:lnTo>
                    <a:pt x="310601" y="356135"/>
                  </a:lnTo>
                  <a:lnTo>
                    <a:pt x="307178" y="356135"/>
                  </a:lnTo>
                  <a:lnTo>
                    <a:pt x="302041" y="356135"/>
                  </a:lnTo>
                  <a:lnTo>
                    <a:pt x="299475" y="356135"/>
                  </a:lnTo>
                  <a:lnTo>
                    <a:pt x="297761" y="356992"/>
                  </a:lnTo>
                  <a:lnTo>
                    <a:pt x="296047" y="357847"/>
                  </a:lnTo>
                  <a:lnTo>
                    <a:pt x="293481" y="358703"/>
                  </a:lnTo>
                  <a:lnTo>
                    <a:pt x="279784" y="365552"/>
                  </a:lnTo>
                  <a:lnTo>
                    <a:pt x="278928" y="365552"/>
                  </a:lnTo>
                  <a:lnTo>
                    <a:pt x="277218" y="364695"/>
                  </a:lnTo>
                  <a:lnTo>
                    <a:pt x="273795" y="362983"/>
                  </a:lnTo>
                  <a:lnTo>
                    <a:pt x="263521" y="356992"/>
                  </a:lnTo>
                  <a:lnTo>
                    <a:pt x="261808" y="356135"/>
                  </a:lnTo>
                  <a:lnTo>
                    <a:pt x="252395" y="347575"/>
                  </a:lnTo>
                  <a:lnTo>
                    <a:pt x="252395" y="346719"/>
                  </a:lnTo>
                  <a:lnTo>
                    <a:pt x="251538" y="343295"/>
                  </a:lnTo>
                  <a:lnTo>
                    <a:pt x="251538" y="341583"/>
                  </a:lnTo>
                  <a:lnTo>
                    <a:pt x="248968" y="327032"/>
                  </a:lnTo>
                  <a:lnTo>
                    <a:pt x="248968" y="326175"/>
                  </a:lnTo>
                  <a:lnTo>
                    <a:pt x="248968" y="325319"/>
                  </a:lnTo>
                  <a:lnTo>
                    <a:pt x="248968" y="324463"/>
                  </a:lnTo>
                  <a:lnTo>
                    <a:pt x="248968" y="323608"/>
                  </a:lnTo>
                  <a:lnTo>
                    <a:pt x="249825" y="321895"/>
                  </a:lnTo>
                  <a:lnTo>
                    <a:pt x="250681" y="320183"/>
                  </a:lnTo>
                  <a:lnTo>
                    <a:pt x="250681" y="318472"/>
                  </a:lnTo>
                  <a:lnTo>
                    <a:pt x="250681" y="317615"/>
                  </a:lnTo>
                  <a:lnTo>
                    <a:pt x="250681" y="316759"/>
                  </a:lnTo>
                  <a:lnTo>
                    <a:pt x="249825" y="315048"/>
                  </a:lnTo>
                  <a:lnTo>
                    <a:pt x="248115" y="314192"/>
                  </a:lnTo>
                  <a:lnTo>
                    <a:pt x="241265" y="311623"/>
                  </a:lnTo>
                  <a:lnTo>
                    <a:pt x="239555" y="310768"/>
                  </a:lnTo>
                  <a:lnTo>
                    <a:pt x="236985" y="310768"/>
                  </a:lnTo>
                  <a:lnTo>
                    <a:pt x="236128" y="310768"/>
                  </a:lnTo>
                  <a:lnTo>
                    <a:pt x="233561" y="312479"/>
                  </a:lnTo>
                  <a:lnTo>
                    <a:pt x="232705" y="313335"/>
                  </a:lnTo>
                  <a:lnTo>
                    <a:pt x="231848" y="314192"/>
                  </a:lnTo>
                  <a:lnTo>
                    <a:pt x="230138" y="315048"/>
                  </a:lnTo>
                  <a:lnTo>
                    <a:pt x="219008" y="318472"/>
                  </a:lnTo>
                  <a:lnTo>
                    <a:pt x="217298" y="318472"/>
                  </a:lnTo>
                  <a:lnTo>
                    <a:pt x="215585" y="316759"/>
                  </a:lnTo>
                  <a:lnTo>
                    <a:pt x="215585" y="315903"/>
                  </a:lnTo>
                  <a:lnTo>
                    <a:pt x="216442" y="312479"/>
                  </a:lnTo>
                  <a:lnTo>
                    <a:pt x="216442" y="311623"/>
                  </a:lnTo>
                  <a:lnTo>
                    <a:pt x="232705" y="293648"/>
                  </a:lnTo>
                  <a:lnTo>
                    <a:pt x="242978" y="285088"/>
                  </a:lnTo>
                  <a:lnTo>
                    <a:pt x="243835" y="284232"/>
                  </a:lnTo>
                  <a:lnTo>
                    <a:pt x="244688" y="282519"/>
                  </a:lnTo>
                  <a:lnTo>
                    <a:pt x="245545" y="279952"/>
                  </a:lnTo>
                  <a:lnTo>
                    <a:pt x="245545" y="279095"/>
                  </a:lnTo>
                  <a:lnTo>
                    <a:pt x="244688" y="275672"/>
                  </a:lnTo>
                  <a:lnTo>
                    <a:pt x="241265" y="268824"/>
                  </a:lnTo>
                  <a:lnTo>
                    <a:pt x="237841" y="261119"/>
                  </a:lnTo>
                  <a:lnTo>
                    <a:pt x="237841" y="260264"/>
                  </a:lnTo>
                  <a:lnTo>
                    <a:pt x="237841" y="258552"/>
                  </a:lnTo>
                  <a:lnTo>
                    <a:pt x="237841" y="255984"/>
                  </a:lnTo>
                  <a:lnTo>
                    <a:pt x="237841" y="253415"/>
                  </a:lnTo>
                  <a:lnTo>
                    <a:pt x="239555" y="248280"/>
                  </a:lnTo>
                  <a:lnTo>
                    <a:pt x="241265" y="246568"/>
                  </a:lnTo>
                  <a:lnTo>
                    <a:pt x="242978" y="245712"/>
                  </a:lnTo>
                  <a:lnTo>
                    <a:pt x="247258" y="243144"/>
                  </a:lnTo>
                  <a:lnTo>
                    <a:pt x="248115" y="243144"/>
                  </a:lnTo>
                  <a:lnTo>
                    <a:pt x="258385" y="241432"/>
                  </a:lnTo>
                  <a:lnTo>
                    <a:pt x="271224" y="236295"/>
                  </a:lnTo>
                  <a:lnTo>
                    <a:pt x="272938" y="235440"/>
                  </a:lnTo>
                  <a:lnTo>
                    <a:pt x="272938" y="234584"/>
                  </a:lnTo>
                  <a:lnTo>
                    <a:pt x="272938" y="233728"/>
                  </a:lnTo>
                  <a:lnTo>
                    <a:pt x="272938" y="232872"/>
                  </a:lnTo>
                  <a:lnTo>
                    <a:pt x="272938" y="231160"/>
                  </a:lnTo>
                  <a:lnTo>
                    <a:pt x="269515" y="219176"/>
                  </a:lnTo>
                  <a:lnTo>
                    <a:pt x="268658" y="217464"/>
                  </a:lnTo>
                  <a:lnTo>
                    <a:pt x="267801" y="216608"/>
                  </a:lnTo>
                  <a:lnTo>
                    <a:pt x="234418" y="197776"/>
                  </a:lnTo>
                  <a:lnTo>
                    <a:pt x="232705" y="196920"/>
                  </a:lnTo>
                  <a:lnTo>
                    <a:pt x="231848" y="196920"/>
                  </a:lnTo>
                  <a:lnTo>
                    <a:pt x="218155" y="201200"/>
                  </a:lnTo>
                  <a:lnTo>
                    <a:pt x="216442" y="202056"/>
                  </a:lnTo>
                  <a:lnTo>
                    <a:pt x="194185" y="214896"/>
                  </a:lnTo>
                  <a:lnTo>
                    <a:pt x="191619" y="220888"/>
                  </a:lnTo>
                  <a:lnTo>
                    <a:pt x="184768" y="230304"/>
                  </a:lnTo>
                  <a:lnTo>
                    <a:pt x="184768" y="231160"/>
                  </a:lnTo>
                  <a:lnTo>
                    <a:pt x="171928" y="238864"/>
                  </a:lnTo>
                  <a:lnTo>
                    <a:pt x="169362" y="239720"/>
                  </a:lnTo>
                  <a:lnTo>
                    <a:pt x="167648" y="240575"/>
                  </a:lnTo>
                  <a:lnTo>
                    <a:pt x="164225" y="241432"/>
                  </a:lnTo>
                  <a:lnTo>
                    <a:pt x="161659" y="242288"/>
                  </a:lnTo>
                  <a:lnTo>
                    <a:pt x="159088" y="243144"/>
                  </a:lnTo>
                  <a:lnTo>
                    <a:pt x="157379" y="244000"/>
                  </a:lnTo>
                  <a:lnTo>
                    <a:pt x="130842" y="262832"/>
                  </a:lnTo>
                  <a:lnTo>
                    <a:pt x="129128" y="264544"/>
                  </a:lnTo>
                  <a:lnTo>
                    <a:pt x="127419" y="266255"/>
                  </a:lnTo>
                  <a:lnTo>
                    <a:pt x="126562" y="267968"/>
                  </a:lnTo>
                  <a:lnTo>
                    <a:pt x="114579" y="281664"/>
                  </a:lnTo>
                  <a:lnTo>
                    <a:pt x="97459" y="284232"/>
                  </a:lnTo>
                  <a:lnTo>
                    <a:pt x="71779" y="294504"/>
                  </a:lnTo>
                  <a:lnTo>
                    <a:pt x="70922" y="294504"/>
                  </a:lnTo>
                  <a:lnTo>
                    <a:pt x="70066" y="294504"/>
                  </a:lnTo>
                  <a:lnTo>
                    <a:pt x="63219" y="291935"/>
                  </a:lnTo>
                  <a:lnTo>
                    <a:pt x="62362" y="291079"/>
                  </a:lnTo>
                  <a:lnTo>
                    <a:pt x="61506" y="290224"/>
                  </a:lnTo>
                  <a:lnTo>
                    <a:pt x="61506" y="288512"/>
                  </a:lnTo>
                  <a:lnTo>
                    <a:pt x="61506" y="287655"/>
                  </a:lnTo>
                  <a:lnTo>
                    <a:pt x="61506" y="285944"/>
                  </a:lnTo>
                  <a:lnTo>
                    <a:pt x="61506" y="283375"/>
                  </a:lnTo>
                  <a:lnTo>
                    <a:pt x="61506" y="282519"/>
                  </a:lnTo>
                  <a:lnTo>
                    <a:pt x="59796" y="278239"/>
                  </a:lnTo>
                  <a:lnTo>
                    <a:pt x="56369" y="271392"/>
                  </a:lnTo>
                  <a:lnTo>
                    <a:pt x="55516" y="269679"/>
                  </a:lnTo>
                  <a:lnTo>
                    <a:pt x="54659" y="268824"/>
                  </a:lnTo>
                  <a:lnTo>
                    <a:pt x="52946" y="267968"/>
                  </a:lnTo>
                  <a:lnTo>
                    <a:pt x="52089" y="267968"/>
                  </a:lnTo>
                  <a:lnTo>
                    <a:pt x="50379" y="268824"/>
                  </a:lnTo>
                  <a:lnTo>
                    <a:pt x="47809" y="271392"/>
                  </a:lnTo>
                  <a:lnTo>
                    <a:pt x="47809" y="272248"/>
                  </a:lnTo>
                  <a:lnTo>
                    <a:pt x="42676" y="276528"/>
                  </a:lnTo>
                  <a:lnTo>
                    <a:pt x="27266" y="279952"/>
                  </a:lnTo>
                  <a:lnTo>
                    <a:pt x="17849" y="277384"/>
                  </a:lnTo>
                  <a:lnTo>
                    <a:pt x="16140" y="276528"/>
                  </a:lnTo>
                  <a:lnTo>
                    <a:pt x="16140" y="275672"/>
                  </a:lnTo>
                  <a:lnTo>
                    <a:pt x="9289" y="267112"/>
                  </a:lnTo>
                  <a:lnTo>
                    <a:pt x="5866" y="261119"/>
                  </a:lnTo>
                  <a:lnTo>
                    <a:pt x="2443" y="255984"/>
                  </a:lnTo>
                  <a:lnTo>
                    <a:pt x="-1837" y="255128"/>
                  </a:lnTo>
                  <a:lnTo>
                    <a:pt x="2443" y="260264"/>
                  </a:lnTo>
                  <a:lnTo>
                    <a:pt x="2443" y="260264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B3D5B7DB-8021-4E29-A2CD-6C2626779D7E}"/>
                </a:ext>
              </a:extLst>
            </p:cNvPr>
            <p:cNvSpPr/>
            <p:nvPr/>
          </p:nvSpPr>
          <p:spPr>
            <a:xfrm>
              <a:off x="11656361" y="2292631"/>
              <a:ext cx="852" cy="3424"/>
            </a:xfrm>
            <a:custGeom>
              <a:avLst/>
              <a:gdLst>
                <a:gd name="connsiteX0" fmla="*/ -3551 w 852"/>
                <a:gd name="connsiteY0" fmla="*/ 2609 h 3424"/>
                <a:gd name="connsiteX1" fmla="*/ -3551 w 852"/>
                <a:gd name="connsiteY1" fmla="*/ 898 h 3424"/>
                <a:gd name="connsiteX2" fmla="*/ -3551 w 852"/>
                <a:gd name="connsiteY2" fmla="*/ 41 h 3424"/>
                <a:gd name="connsiteX3" fmla="*/ -3551 w 852"/>
                <a:gd name="connsiteY3" fmla="*/ -815 h 3424"/>
                <a:gd name="connsiteX4" fmla="*/ -3551 w 852"/>
                <a:gd name="connsiteY4" fmla="*/ -815 h 3424"/>
                <a:gd name="connsiteX5" fmla="*/ -2698 w 852"/>
                <a:gd name="connsiteY5" fmla="*/ -815 h 3424"/>
                <a:gd name="connsiteX6" fmla="*/ -2698 w 852"/>
                <a:gd name="connsiteY6" fmla="*/ -815 h 3424"/>
                <a:gd name="connsiteX7" fmla="*/ -2698 w 852"/>
                <a:gd name="connsiteY7" fmla="*/ 41 h 3424"/>
                <a:gd name="connsiteX8" fmla="*/ -2698 w 852"/>
                <a:gd name="connsiteY8" fmla="*/ 898 h 3424"/>
                <a:gd name="connsiteX9" fmla="*/ -3551 w 852"/>
                <a:gd name="connsiteY9" fmla="*/ 2609 h 3424"/>
                <a:gd name="connsiteX10" fmla="*/ -3551 w 852"/>
                <a:gd name="connsiteY10" fmla="*/ 2609 h 3424"/>
                <a:gd name="connsiteX11" fmla="*/ -3551 w 852"/>
                <a:gd name="connsiteY11" fmla="*/ 2609 h 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2" h="3424">
                  <a:moveTo>
                    <a:pt x="-3551" y="2609"/>
                  </a:moveTo>
                  <a:lnTo>
                    <a:pt x="-3551" y="898"/>
                  </a:lnTo>
                  <a:lnTo>
                    <a:pt x="-3551" y="41"/>
                  </a:lnTo>
                  <a:lnTo>
                    <a:pt x="-3551" y="-815"/>
                  </a:lnTo>
                  <a:lnTo>
                    <a:pt x="-3551" y="-815"/>
                  </a:lnTo>
                  <a:lnTo>
                    <a:pt x="-2698" y="-815"/>
                  </a:lnTo>
                  <a:lnTo>
                    <a:pt x="-2698" y="-815"/>
                  </a:lnTo>
                  <a:lnTo>
                    <a:pt x="-2698" y="41"/>
                  </a:lnTo>
                  <a:lnTo>
                    <a:pt x="-2698" y="898"/>
                  </a:lnTo>
                  <a:lnTo>
                    <a:pt x="-3551" y="2609"/>
                  </a:lnTo>
                  <a:lnTo>
                    <a:pt x="-3551" y="2609"/>
                  </a:lnTo>
                  <a:lnTo>
                    <a:pt x="-3551" y="260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B5E84615-943E-48E2-AC8D-F8BA5A9F9447}"/>
                </a:ext>
              </a:extLst>
            </p:cNvPr>
            <p:cNvSpPr/>
            <p:nvPr/>
          </p:nvSpPr>
          <p:spPr>
            <a:xfrm>
              <a:off x="11652081" y="2302047"/>
              <a:ext cx="2566" cy="4279"/>
            </a:xfrm>
            <a:custGeom>
              <a:avLst/>
              <a:gdLst>
                <a:gd name="connsiteX0" fmla="*/ -3551 w 2566"/>
                <a:gd name="connsiteY0" fmla="*/ 3465 h 4279"/>
                <a:gd name="connsiteX1" fmla="*/ -3551 w 2566"/>
                <a:gd name="connsiteY1" fmla="*/ 3465 h 4279"/>
                <a:gd name="connsiteX2" fmla="*/ -985 w 2566"/>
                <a:gd name="connsiteY2" fmla="*/ -815 h 4279"/>
                <a:gd name="connsiteX3" fmla="*/ -985 w 2566"/>
                <a:gd name="connsiteY3" fmla="*/ -815 h 4279"/>
                <a:gd name="connsiteX4" fmla="*/ -985 w 2566"/>
                <a:gd name="connsiteY4" fmla="*/ 42 h 4279"/>
                <a:gd name="connsiteX5" fmla="*/ -2698 w 2566"/>
                <a:gd name="connsiteY5" fmla="*/ 3465 h 4279"/>
                <a:gd name="connsiteX6" fmla="*/ -3551 w 2566"/>
                <a:gd name="connsiteY6" fmla="*/ 3465 h 4279"/>
                <a:gd name="connsiteX7" fmla="*/ -3551 w 2566"/>
                <a:gd name="connsiteY7" fmla="*/ 3465 h 4279"/>
                <a:gd name="connsiteX8" fmla="*/ -3551 w 2566"/>
                <a:gd name="connsiteY8" fmla="*/ 3465 h 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6" h="4279">
                  <a:moveTo>
                    <a:pt x="-3551" y="3465"/>
                  </a:moveTo>
                  <a:lnTo>
                    <a:pt x="-3551" y="3465"/>
                  </a:lnTo>
                  <a:lnTo>
                    <a:pt x="-985" y="-815"/>
                  </a:lnTo>
                  <a:lnTo>
                    <a:pt x="-985" y="-815"/>
                  </a:lnTo>
                  <a:lnTo>
                    <a:pt x="-985" y="42"/>
                  </a:lnTo>
                  <a:lnTo>
                    <a:pt x="-2698" y="3465"/>
                  </a:lnTo>
                  <a:lnTo>
                    <a:pt x="-3551" y="3465"/>
                  </a:lnTo>
                  <a:lnTo>
                    <a:pt x="-3551" y="3465"/>
                  </a:lnTo>
                  <a:lnTo>
                    <a:pt x="-3551" y="346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78" name="Gráfico 3">
            <a:extLst>
              <a:ext uri="{FF2B5EF4-FFF2-40B4-BE49-F238E27FC236}">
                <a16:creationId xmlns:a16="http://schemas.microsoft.com/office/drawing/2014/main" id="{ECEF5B64-2599-4CAF-9958-23434A8AEBF2}"/>
              </a:ext>
            </a:extLst>
          </p:cNvPr>
          <p:cNvSpPr/>
          <p:nvPr/>
        </p:nvSpPr>
        <p:spPr>
          <a:xfrm>
            <a:off x="11381416" y="1857101"/>
            <a:ext cx="592348" cy="362942"/>
          </a:xfrm>
          <a:custGeom>
            <a:avLst/>
            <a:gdLst>
              <a:gd name="connsiteX0" fmla="*/ 13696 w 592348"/>
              <a:gd name="connsiteY0" fmla="*/ 258511 h 362942"/>
              <a:gd name="connsiteX1" fmla="*/ 11984 w 592348"/>
              <a:gd name="connsiteY1" fmla="*/ 259367 h 362942"/>
              <a:gd name="connsiteX2" fmla="*/ 8560 w 592348"/>
              <a:gd name="connsiteY2" fmla="*/ 260223 h 362942"/>
              <a:gd name="connsiteX3" fmla="*/ 6848 w 592348"/>
              <a:gd name="connsiteY3" fmla="*/ 260223 h 362942"/>
              <a:gd name="connsiteX4" fmla="*/ 2568 w 592348"/>
              <a:gd name="connsiteY4" fmla="*/ 260223 h 362942"/>
              <a:gd name="connsiteX5" fmla="*/ 856 w 592348"/>
              <a:gd name="connsiteY5" fmla="*/ 259367 h 362942"/>
              <a:gd name="connsiteX6" fmla="*/ 0 w 592348"/>
              <a:gd name="connsiteY6" fmla="*/ 257654 h 362942"/>
              <a:gd name="connsiteX7" fmla="*/ 4280 w 592348"/>
              <a:gd name="connsiteY7" fmla="*/ 237967 h 362942"/>
              <a:gd name="connsiteX8" fmla="*/ 18832 w 592348"/>
              <a:gd name="connsiteY8" fmla="*/ 213999 h 362942"/>
              <a:gd name="connsiteX9" fmla="*/ 26536 w 592348"/>
              <a:gd name="connsiteY9" fmla="*/ 205439 h 362942"/>
              <a:gd name="connsiteX10" fmla="*/ 29104 w 592348"/>
              <a:gd name="connsiteY10" fmla="*/ 203727 h 362942"/>
              <a:gd name="connsiteX11" fmla="*/ 30816 w 592348"/>
              <a:gd name="connsiteY11" fmla="*/ 203727 h 362942"/>
              <a:gd name="connsiteX12" fmla="*/ 33384 w 592348"/>
              <a:gd name="connsiteY12" fmla="*/ 203727 h 362942"/>
              <a:gd name="connsiteX13" fmla="*/ 35096 w 592348"/>
              <a:gd name="connsiteY13" fmla="*/ 204583 h 362942"/>
              <a:gd name="connsiteX14" fmla="*/ 37664 w 592348"/>
              <a:gd name="connsiteY14" fmla="*/ 206295 h 362942"/>
              <a:gd name="connsiteX15" fmla="*/ 38520 w 592348"/>
              <a:gd name="connsiteY15" fmla="*/ 208007 h 362942"/>
              <a:gd name="connsiteX16" fmla="*/ 40232 w 592348"/>
              <a:gd name="connsiteY16" fmla="*/ 208863 h 362942"/>
              <a:gd name="connsiteX17" fmla="*/ 42800 w 592348"/>
              <a:gd name="connsiteY17" fmla="*/ 208863 h 362942"/>
              <a:gd name="connsiteX18" fmla="*/ 46224 w 592348"/>
              <a:gd name="connsiteY18" fmla="*/ 208863 h 362942"/>
              <a:gd name="connsiteX19" fmla="*/ 49648 w 592348"/>
              <a:gd name="connsiteY19" fmla="*/ 208007 h 362942"/>
              <a:gd name="connsiteX20" fmla="*/ 51360 w 592348"/>
              <a:gd name="connsiteY20" fmla="*/ 207151 h 362942"/>
              <a:gd name="connsiteX21" fmla="*/ 53072 w 592348"/>
              <a:gd name="connsiteY21" fmla="*/ 206295 h 362942"/>
              <a:gd name="connsiteX22" fmla="*/ 53928 w 592348"/>
              <a:gd name="connsiteY22" fmla="*/ 205439 h 362942"/>
              <a:gd name="connsiteX23" fmla="*/ 54784 w 592348"/>
              <a:gd name="connsiteY23" fmla="*/ 203727 h 362942"/>
              <a:gd name="connsiteX24" fmla="*/ 55640 w 592348"/>
              <a:gd name="connsiteY24" fmla="*/ 200303 h 362942"/>
              <a:gd name="connsiteX25" fmla="*/ 55640 w 592348"/>
              <a:gd name="connsiteY25" fmla="*/ 197735 h 362942"/>
              <a:gd name="connsiteX26" fmla="*/ 56496 w 592348"/>
              <a:gd name="connsiteY26" fmla="*/ 196023 h 362942"/>
              <a:gd name="connsiteX27" fmla="*/ 58208 w 592348"/>
              <a:gd name="connsiteY27" fmla="*/ 193455 h 362942"/>
              <a:gd name="connsiteX28" fmla="*/ 65056 w 592348"/>
              <a:gd name="connsiteY28" fmla="*/ 184895 h 362942"/>
              <a:gd name="connsiteX29" fmla="*/ 65912 w 592348"/>
              <a:gd name="connsiteY29" fmla="*/ 184039 h 362942"/>
              <a:gd name="connsiteX30" fmla="*/ 71904 w 592348"/>
              <a:gd name="connsiteY30" fmla="*/ 178903 h 362942"/>
              <a:gd name="connsiteX31" fmla="*/ 86456 w 592348"/>
              <a:gd name="connsiteY31" fmla="*/ 154079 h 362942"/>
              <a:gd name="connsiteX32" fmla="*/ 86456 w 592348"/>
              <a:gd name="connsiteY32" fmla="*/ 152367 h 362942"/>
              <a:gd name="connsiteX33" fmla="*/ 86456 w 592348"/>
              <a:gd name="connsiteY33" fmla="*/ 150655 h 362942"/>
              <a:gd name="connsiteX34" fmla="*/ 85600 w 592348"/>
              <a:gd name="connsiteY34" fmla="*/ 148943 h 362942"/>
              <a:gd name="connsiteX35" fmla="*/ 84744 w 592348"/>
              <a:gd name="connsiteY35" fmla="*/ 147231 h 362942"/>
              <a:gd name="connsiteX36" fmla="*/ 84744 w 592348"/>
              <a:gd name="connsiteY36" fmla="*/ 145519 h 362942"/>
              <a:gd name="connsiteX37" fmla="*/ 89880 w 592348"/>
              <a:gd name="connsiteY37" fmla="*/ 129255 h 362942"/>
              <a:gd name="connsiteX38" fmla="*/ 90736 w 592348"/>
              <a:gd name="connsiteY38" fmla="*/ 127543 h 362942"/>
              <a:gd name="connsiteX39" fmla="*/ 92447 w 592348"/>
              <a:gd name="connsiteY39" fmla="*/ 126687 h 362942"/>
              <a:gd name="connsiteX40" fmla="*/ 96727 w 592348"/>
              <a:gd name="connsiteY40" fmla="*/ 124119 h 362942"/>
              <a:gd name="connsiteX41" fmla="*/ 98439 w 592348"/>
              <a:gd name="connsiteY41" fmla="*/ 123263 h 362942"/>
              <a:gd name="connsiteX42" fmla="*/ 100152 w 592348"/>
              <a:gd name="connsiteY42" fmla="*/ 122407 h 362942"/>
              <a:gd name="connsiteX43" fmla="*/ 101864 w 592348"/>
              <a:gd name="connsiteY43" fmla="*/ 119839 h 362942"/>
              <a:gd name="connsiteX44" fmla="*/ 109567 w 592348"/>
              <a:gd name="connsiteY44" fmla="*/ 109567 h 362942"/>
              <a:gd name="connsiteX45" fmla="*/ 113847 w 592348"/>
              <a:gd name="connsiteY45" fmla="*/ 101864 h 362942"/>
              <a:gd name="connsiteX46" fmla="*/ 130111 w 592348"/>
              <a:gd name="connsiteY46" fmla="*/ 68480 h 362942"/>
              <a:gd name="connsiteX47" fmla="*/ 140383 w 592348"/>
              <a:gd name="connsiteY47" fmla="*/ 47080 h 362942"/>
              <a:gd name="connsiteX48" fmla="*/ 141239 w 592348"/>
              <a:gd name="connsiteY48" fmla="*/ 43656 h 362942"/>
              <a:gd name="connsiteX49" fmla="*/ 142096 w 592348"/>
              <a:gd name="connsiteY49" fmla="*/ 41944 h 362942"/>
              <a:gd name="connsiteX50" fmla="*/ 142951 w 592348"/>
              <a:gd name="connsiteY50" fmla="*/ 40232 h 362942"/>
              <a:gd name="connsiteX51" fmla="*/ 145519 w 592348"/>
              <a:gd name="connsiteY51" fmla="*/ 37664 h 362942"/>
              <a:gd name="connsiteX52" fmla="*/ 154935 w 592348"/>
              <a:gd name="connsiteY52" fmla="*/ 29104 h 362942"/>
              <a:gd name="connsiteX53" fmla="*/ 160071 w 592348"/>
              <a:gd name="connsiteY53" fmla="*/ 24824 h 362942"/>
              <a:gd name="connsiteX54" fmla="*/ 165207 w 592348"/>
              <a:gd name="connsiteY54" fmla="*/ 20544 h 362942"/>
              <a:gd name="connsiteX55" fmla="*/ 172055 w 592348"/>
              <a:gd name="connsiteY55" fmla="*/ 17120 h 362942"/>
              <a:gd name="connsiteX56" fmla="*/ 196879 w 592348"/>
              <a:gd name="connsiteY56" fmla="*/ 8560 h 362942"/>
              <a:gd name="connsiteX57" fmla="*/ 213143 w 592348"/>
              <a:gd name="connsiteY57" fmla="*/ 3424 h 362942"/>
              <a:gd name="connsiteX58" fmla="*/ 223415 w 592348"/>
              <a:gd name="connsiteY58" fmla="*/ 0 h 362942"/>
              <a:gd name="connsiteX59" fmla="*/ 225983 w 592348"/>
              <a:gd name="connsiteY59" fmla="*/ 4280 h 362942"/>
              <a:gd name="connsiteX60" fmla="*/ 226839 w 592348"/>
              <a:gd name="connsiteY60" fmla="*/ 5992 h 362942"/>
              <a:gd name="connsiteX61" fmla="*/ 227695 w 592348"/>
              <a:gd name="connsiteY61" fmla="*/ 7704 h 362942"/>
              <a:gd name="connsiteX62" fmla="*/ 229407 w 592348"/>
              <a:gd name="connsiteY62" fmla="*/ 10272 h 362942"/>
              <a:gd name="connsiteX63" fmla="*/ 234543 w 592348"/>
              <a:gd name="connsiteY63" fmla="*/ 15408 h 362942"/>
              <a:gd name="connsiteX64" fmla="*/ 237967 w 592348"/>
              <a:gd name="connsiteY64" fmla="*/ 17120 h 362942"/>
              <a:gd name="connsiteX65" fmla="*/ 242247 w 592348"/>
              <a:gd name="connsiteY65" fmla="*/ 17976 h 362942"/>
              <a:gd name="connsiteX66" fmla="*/ 243959 w 592348"/>
              <a:gd name="connsiteY66" fmla="*/ 17976 h 362942"/>
              <a:gd name="connsiteX67" fmla="*/ 252519 w 592348"/>
              <a:gd name="connsiteY67" fmla="*/ 17976 h 362942"/>
              <a:gd name="connsiteX68" fmla="*/ 270495 w 592348"/>
              <a:gd name="connsiteY68" fmla="*/ 17976 h 362942"/>
              <a:gd name="connsiteX69" fmla="*/ 271351 w 592348"/>
              <a:gd name="connsiteY69" fmla="*/ 17976 h 362942"/>
              <a:gd name="connsiteX70" fmla="*/ 282478 w 592348"/>
              <a:gd name="connsiteY70" fmla="*/ 21400 h 362942"/>
              <a:gd name="connsiteX71" fmla="*/ 283335 w 592348"/>
              <a:gd name="connsiteY71" fmla="*/ 22256 h 362942"/>
              <a:gd name="connsiteX72" fmla="*/ 285903 w 592348"/>
              <a:gd name="connsiteY72" fmla="*/ 24824 h 362942"/>
              <a:gd name="connsiteX73" fmla="*/ 293606 w 592348"/>
              <a:gd name="connsiteY73" fmla="*/ 32528 h 362942"/>
              <a:gd name="connsiteX74" fmla="*/ 294463 w 592348"/>
              <a:gd name="connsiteY74" fmla="*/ 33384 h 362942"/>
              <a:gd name="connsiteX75" fmla="*/ 295318 w 592348"/>
              <a:gd name="connsiteY75" fmla="*/ 35952 h 362942"/>
              <a:gd name="connsiteX76" fmla="*/ 296175 w 592348"/>
              <a:gd name="connsiteY76" fmla="*/ 36808 h 362942"/>
              <a:gd name="connsiteX77" fmla="*/ 297030 w 592348"/>
              <a:gd name="connsiteY77" fmla="*/ 37664 h 362942"/>
              <a:gd name="connsiteX78" fmla="*/ 301310 w 592348"/>
              <a:gd name="connsiteY78" fmla="*/ 41088 h 362942"/>
              <a:gd name="connsiteX79" fmla="*/ 314150 w 592348"/>
              <a:gd name="connsiteY79" fmla="*/ 46224 h 362942"/>
              <a:gd name="connsiteX80" fmla="*/ 315006 w 592348"/>
              <a:gd name="connsiteY80" fmla="*/ 46224 h 362942"/>
              <a:gd name="connsiteX81" fmla="*/ 326135 w 592348"/>
              <a:gd name="connsiteY81" fmla="*/ 46224 h 362942"/>
              <a:gd name="connsiteX82" fmla="*/ 331270 w 592348"/>
              <a:gd name="connsiteY82" fmla="*/ 44512 h 362942"/>
              <a:gd name="connsiteX83" fmla="*/ 348390 w 592348"/>
              <a:gd name="connsiteY83" fmla="*/ 42800 h 362942"/>
              <a:gd name="connsiteX84" fmla="*/ 349246 w 592348"/>
              <a:gd name="connsiteY84" fmla="*/ 42800 h 362942"/>
              <a:gd name="connsiteX85" fmla="*/ 356094 w 592348"/>
              <a:gd name="connsiteY85" fmla="*/ 43656 h 362942"/>
              <a:gd name="connsiteX86" fmla="*/ 369790 w 592348"/>
              <a:gd name="connsiteY86" fmla="*/ 46224 h 362942"/>
              <a:gd name="connsiteX87" fmla="*/ 377494 w 592348"/>
              <a:gd name="connsiteY87" fmla="*/ 48792 h 362942"/>
              <a:gd name="connsiteX88" fmla="*/ 404030 w 592348"/>
              <a:gd name="connsiteY88" fmla="*/ 46224 h 362942"/>
              <a:gd name="connsiteX89" fmla="*/ 405742 w 592348"/>
              <a:gd name="connsiteY89" fmla="*/ 45368 h 362942"/>
              <a:gd name="connsiteX90" fmla="*/ 414302 w 592348"/>
              <a:gd name="connsiteY90" fmla="*/ 41944 h 362942"/>
              <a:gd name="connsiteX91" fmla="*/ 424574 w 592348"/>
              <a:gd name="connsiteY91" fmla="*/ 38520 h 362942"/>
              <a:gd name="connsiteX92" fmla="*/ 428854 w 592348"/>
              <a:gd name="connsiteY92" fmla="*/ 38520 h 362942"/>
              <a:gd name="connsiteX93" fmla="*/ 430566 w 592348"/>
              <a:gd name="connsiteY93" fmla="*/ 38520 h 362942"/>
              <a:gd name="connsiteX94" fmla="*/ 435702 w 592348"/>
              <a:gd name="connsiteY94" fmla="*/ 39376 h 362942"/>
              <a:gd name="connsiteX95" fmla="*/ 449398 w 592348"/>
              <a:gd name="connsiteY95" fmla="*/ 43656 h 362942"/>
              <a:gd name="connsiteX96" fmla="*/ 475934 w 592348"/>
              <a:gd name="connsiteY96" fmla="*/ 48792 h 362942"/>
              <a:gd name="connsiteX97" fmla="*/ 482782 w 592348"/>
              <a:gd name="connsiteY97" fmla="*/ 49648 h 362942"/>
              <a:gd name="connsiteX98" fmla="*/ 503325 w 592348"/>
              <a:gd name="connsiteY98" fmla="*/ 55640 h 362942"/>
              <a:gd name="connsiteX99" fmla="*/ 505037 w 592348"/>
              <a:gd name="connsiteY99" fmla="*/ 56496 h 362942"/>
              <a:gd name="connsiteX100" fmla="*/ 509317 w 592348"/>
              <a:gd name="connsiteY100" fmla="*/ 59064 h 362942"/>
              <a:gd name="connsiteX101" fmla="*/ 519589 w 592348"/>
              <a:gd name="connsiteY101" fmla="*/ 66768 h 362942"/>
              <a:gd name="connsiteX102" fmla="*/ 520445 w 592348"/>
              <a:gd name="connsiteY102" fmla="*/ 68480 h 362942"/>
              <a:gd name="connsiteX103" fmla="*/ 525581 w 592348"/>
              <a:gd name="connsiteY103" fmla="*/ 76184 h 362942"/>
              <a:gd name="connsiteX104" fmla="*/ 527293 w 592348"/>
              <a:gd name="connsiteY104" fmla="*/ 78752 h 362942"/>
              <a:gd name="connsiteX105" fmla="*/ 535853 w 592348"/>
              <a:gd name="connsiteY105" fmla="*/ 95015 h 362942"/>
              <a:gd name="connsiteX106" fmla="*/ 550405 w 592348"/>
              <a:gd name="connsiteY106" fmla="*/ 127543 h 362942"/>
              <a:gd name="connsiteX107" fmla="*/ 555541 w 592348"/>
              <a:gd name="connsiteY107" fmla="*/ 144663 h 362942"/>
              <a:gd name="connsiteX108" fmla="*/ 555541 w 592348"/>
              <a:gd name="connsiteY108" fmla="*/ 146375 h 362942"/>
              <a:gd name="connsiteX109" fmla="*/ 555541 w 592348"/>
              <a:gd name="connsiteY109" fmla="*/ 148943 h 362942"/>
              <a:gd name="connsiteX110" fmla="*/ 554685 w 592348"/>
              <a:gd name="connsiteY110" fmla="*/ 153223 h 362942"/>
              <a:gd name="connsiteX111" fmla="*/ 554685 w 592348"/>
              <a:gd name="connsiteY111" fmla="*/ 155791 h 362942"/>
              <a:gd name="connsiteX112" fmla="*/ 554685 w 592348"/>
              <a:gd name="connsiteY112" fmla="*/ 157503 h 362942"/>
              <a:gd name="connsiteX113" fmla="*/ 562389 w 592348"/>
              <a:gd name="connsiteY113" fmla="*/ 186607 h 362942"/>
              <a:gd name="connsiteX114" fmla="*/ 564101 w 592348"/>
              <a:gd name="connsiteY114" fmla="*/ 189175 h 362942"/>
              <a:gd name="connsiteX115" fmla="*/ 564957 w 592348"/>
              <a:gd name="connsiteY115" fmla="*/ 190031 h 362942"/>
              <a:gd name="connsiteX116" fmla="*/ 569237 w 592348"/>
              <a:gd name="connsiteY116" fmla="*/ 211431 h 362942"/>
              <a:gd name="connsiteX117" fmla="*/ 570949 w 592348"/>
              <a:gd name="connsiteY117" fmla="*/ 225983 h 362942"/>
              <a:gd name="connsiteX118" fmla="*/ 571805 w 592348"/>
              <a:gd name="connsiteY118" fmla="*/ 229407 h 362942"/>
              <a:gd name="connsiteX119" fmla="*/ 579509 w 592348"/>
              <a:gd name="connsiteY119" fmla="*/ 235399 h 362942"/>
              <a:gd name="connsiteX120" fmla="*/ 589781 w 592348"/>
              <a:gd name="connsiteY120" fmla="*/ 263647 h 362942"/>
              <a:gd name="connsiteX121" fmla="*/ 591493 w 592348"/>
              <a:gd name="connsiteY121" fmla="*/ 268783 h 362942"/>
              <a:gd name="connsiteX122" fmla="*/ 592349 w 592348"/>
              <a:gd name="connsiteY122" fmla="*/ 275630 h 362942"/>
              <a:gd name="connsiteX123" fmla="*/ 592349 w 592348"/>
              <a:gd name="connsiteY123" fmla="*/ 279054 h 362942"/>
              <a:gd name="connsiteX124" fmla="*/ 582933 w 592348"/>
              <a:gd name="connsiteY124" fmla="*/ 281623 h 362942"/>
              <a:gd name="connsiteX125" fmla="*/ 552117 w 592348"/>
              <a:gd name="connsiteY125" fmla="*/ 279054 h 362942"/>
              <a:gd name="connsiteX126" fmla="*/ 545269 w 592348"/>
              <a:gd name="connsiteY126" fmla="*/ 279054 h 362942"/>
              <a:gd name="connsiteX127" fmla="*/ 543557 w 592348"/>
              <a:gd name="connsiteY127" fmla="*/ 279910 h 362942"/>
              <a:gd name="connsiteX128" fmla="*/ 541845 w 592348"/>
              <a:gd name="connsiteY128" fmla="*/ 280766 h 362942"/>
              <a:gd name="connsiteX129" fmla="*/ 539277 w 592348"/>
              <a:gd name="connsiteY129" fmla="*/ 282479 h 362942"/>
              <a:gd name="connsiteX130" fmla="*/ 537565 w 592348"/>
              <a:gd name="connsiteY130" fmla="*/ 283334 h 362942"/>
              <a:gd name="connsiteX131" fmla="*/ 534997 w 592348"/>
              <a:gd name="connsiteY131" fmla="*/ 283334 h 362942"/>
              <a:gd name="connsiteX132" fmla="*/ 533285 w 592348"/>
              <a:gd name="connsiteY132" fmla="*/ 283334 h 362942"/>
              <a:gd name="connsiteX133" fmla="*/ 523013 w 592348"/>
              <a:gd name="connsiteY133" fmla="*/ 279910 h 362942"/>
              <a:gd name="connsiteX134" fmla="*/ 520445 w 592348"/>
              <a:gd name="connsiteY134" fmla="*/ 278199 h 362942"/>
              <a:gd name="connsiteX135" fmla="*/ 518733 w 592348"/>
              <a:gd name="connsiteY135" fmla="*/ 277343 h 362942"/>
              <a:gd name="connsiteX136" fmla="*/ 517021 w 592348"/>
              <a:gd name="connsiteY136" fmla="*/ 275630 h 362942"/>
              <a:gd name="connsiteX137" fmla="*/ 510173 w 592348"/>
              <a:gd name="connsiteY137" fmla="*/ 272207 h 362942"/>
              <a:gd name="connsiteX138" fmla="*/ 508461 w 592348"/>
              <a:gd name="connsiteY138" fmla="*/ 271350 h 362942"/>
              <a:gd name="connsiteX139" fmla="*/ 506749 w 592348"/>
              <a:gd name="connsiteY139" fmla="*/ 271350 h 362942"/>
              <a:gd name="connsiteX140" fmla="*/ 503325 w 592348"/>
              <a:gd name="connsiteY140" fmla="*/ 271350 h 362942"/>
              <a:gd name="connsiteX141" fmla="*/ 486205 w 592348"/>
              <a:gd name="connsiteY141" fmla="*/ 269639 h 362942"/>
              <a:gd name="connsiteX142" fmla="*/ 466517 w 592348"/>
              <a:gd name="connsiteY142" fmla="*/ 270494 h 362942"/>
              <a:gd name="connsiteX143" fmla="*/ 446830 w 592348"/>
              <a:gd name="connsiteY143" fmla="*/ 273063 h 362942"/>
              <a:gd name="connsiteX144" fmla="*/ 431422 w 592348"/>
              <a:gd name="connsiteY144" fmla="*/ 274774 h 362942"/>
              <a:gd name="connsiteX145" fmla="*/ 425430 w 592348"/>
              <a:gd name="connsiteY145" fmla="*/ 274774 h 362942"/>
              <a:gd name="connsiteX146" fmla="*/ 423718 w 592348"/>
              <a:gd name="connsiteY146" fmla="*/ 274774 h 362942"/>
              <a:gd name="connsiteX147" fmla="*/ 420294 w 592348"/>
              <a:gd name="connsiteY147" fmla="*/ 271350 h 362942"/>
              <a:gd name="connsiteX148" fmla="*/ 418582 w 592348"/>
              <a:gd name="connsiteY148" fmla="*/ 270494 h 362942"/>
              <a:gd name="connsiteX149" fmla="*/ 404030 w 592348"/>
              <a:gd name="connsiteY149" fmla="*/ 268783 h 362942"/>
              <a:gd name="connsiteX150" fmla="*/ 391190 w 592348"/>
              <a:gd name="connsiteY150" fmla="*/ 267071 h 362942"/>
              <a:gd name="connsiteX151" fmla="*/ 384342 w 592348"/>
              <a:gd name="connsiteY151" fmla="*/ 266214 h 362942"/>
              <a:gd name="connsiteX152" fmla="*/ 382630 w 592348"/>
              <a:gd name="connsiteY152" fmla="*/ 266214 h 362942"/>
              <a:gd name="connsiteX153" fmla="*/ 379206 w 592348"/>
              <a:gd name="connsiteY153" fmla="*/ 263647 h 362942"/>
              <a:gd name="connsiteX154" fmla="*/ 377494 w 592348"/>
              <a:gd name="connsiteY154" fmla="*/ 261934 h 362942"/>
              <a:gd name="connsiteX155" fmla="*/ 376638 w 592348"/>
              <a:gd name="connsiteY155" fmla="*/ 260223 h 362942"/>
              <a:gd name="connsiteX156" fmla="*/ 375782 w 592348"/>
              <a:gd name="connsiteY156" fmla="*/ 258511 h 362942"/>
              <a:gd name="connsiteX157" fmla="*/ 375782 w 592348"/>
              <a:gd name="connsiteY157" fmla="*/ 256799 h 362942"/>
              <a:gd name="connsiteX158" fmla="*/ 377494 w 592348"/>
              <a:gd name="connsiteY158" fmla="*/ 251663 h 362942"/>
              <a:gd name="connsiteX159" fmla="*/ 377494 w 592348"/>
              <a:gd name="connsiteY159" fmla="*/ 249951 h 362942"/>
              <a:gd name="connsiteX160" fmla="*/ 374070 w 592348"/>
              <a:gd name="connsiteY160" fmla="*/ 247383 h 362942"/>
              <a:gd name="connsiteX161" fmla="*/ 372358 w 592348"/>
              <a:gd name="connsiteY161" fmla="*/ 247383 h 362942"/>
              <a:gd name="connsiteX162" fmla="*/ 359518 w 592348"/>
              <a:gd name="connsiteY162" fmla="*/ 247383 h 362942"/>
              <a:gd name="connsiteX163" fmla="*/ 357806 w 592348"/>
              <a:gd name="connsiteY163" fmla="*/ 248239 h 362942"/>
              <a:gd name="connsiteX164" fmla="*/ 339830 w 592348"/>
              <a:gd name="connsiteY164" fmla="*/ 261079 h 362942"/>
              <a:gd name="connsiteX165" fmla="*/ 338974 w 592348"/>
              <a:gd name="connsiteY165" fmla="*/ 262791 h 362942"/>
              <a:gd name="connsiteX166" fmla="*/ 338974 w 592348"/>
              <a:gd name="connsiteY166" fmla="*/ 264503 h 362942"/>
              <a:gd name="connsiteX167" fmla="*/ 336406 w 592348"/>
              <a:gd name="connsiteY167" fmla="*/ 276487 h 362942"/>
              <a:gd name="connsiteX168" fmla="*/ 337262 w 592348"/>
              <a:gd name="connsiteY168" fmla="*/ 280766 h 362942"/>
              <a:gd name="connsiteX169" fmla="*/ 340686 w 592348"/>
              <a:gd name="connsiteY169" fmla="*/ 284190 h 362942"/>
              <a:gd name="connsiteX170" fmla="*/ 343254 w 592348"/>
              <a:gd name="connsiteY170" fmla="*/ 285903 h 362942"/>
              <a:gd name="connsiteX171" fmla="*/ 344110 w 592348"/>
              <a:gd name="connsiteY171" fmla="*/ 286759 h 362942"/>
              <a:gd name="connsiteX172" fmla="*/ 347534 w 592348"/>
              <a:gd name="connsiteY172" fmla="*/ 294462 h 362942"/>
              <a:gd name="connsiteX173" fmla="*/ 348390 w 592348"/>
              <a:gd name="connsiteY173" fmla="*/ 296174 h 362942"/>
              <a:gd name="connsiteX174" fmla="*/ 350102 w 592348"/>
              <a:gd name="connsiteY174" fmla="*/ 301310 h 362942"/>
              <a:gd name="connsiteX175" fmla="*/ 350102 w 592348"/>
              <a:gd name="connsiteY175" fmla="*/ 303022 h 362942"/>
              <a:gd name="connsiteX176" fmla="*/ 349246 w 592348"/>
              <a:gd name="connsiteY176" fmla="*/ 304734 h 362942"/>
              <a:gd name="connsiteX177" fmla="*/ 345822 w 592348"/>
              <a:gd name="connsiteY177" fmla="*/ 304734 h 362942"/>
              <a:gd name="connsiteX178" fmla="*/ 344110 w 592348"/>
              <a:gd name="connsiteY178" fmla="*/ 303878 h 362942"/>
              <a:gd name="connsiteX179" fmla="*/ 341542 w 592348"/>
              <a:gd name="connsiteY179" fmla="*/ 301310 h 362942"/>
              <a:gd name="connsiteX180" fmla="*/ 338974 w 592348"/>
              <a:gd name="connsiteY180" fmla="*/ 299598 h 362942"/>
              <a:gd name="connsiteX181" fmla="*/ 337262 w 592348"/>
              <a:gd name="connsiteY181" fmla="*/ 299598 h 362942"/>
              <a:gd name="connsiteX182" fmla="*/ 335550 w 592348"/>
              <a:gd name="connsiteY182" fmla="*/ 300454 h 362942"/>
              <a:gd name="connsiteX183" fmla="*/ 332982 w 592348"/>
              <a:gd name="connsiteY183" fmla="*/ 303022 h 362942"/>
              <a:gd name="connsiteX184" fmla="*/ 332126 w 592348"/>
              <a:gd name="connsiteY184" fmla="*/ 304734 h 362942"/>
              <a:gd name="connsiteX185" fmla="*/ 332126 w 592348"/>
              <a:gd name="connsiteY185" fmla="*/ 306446 h 362942"/>
              <a:gd name="connsiteX186" fmla="*/ 332126 w 592348"/>
              <a:gd name="connsiteY186" fmla="*/ 312438 h 362942"/>
              <a:gd name="connsiteX187" fmla="*/ 332126 w 592348"/>
              <a:gd name="connsiteY187" fmla="*/ 314150 h 362942"/>
              <a:gd name="connsiteX188" fmla="*/ 332982 w 592348"/>
              <a:gd name="connsiteY188" fmla="*/ 319286 h 362942"/>
              <a:gd name="connsiteX189" fmla="*/ 333838 w 592348"/>
              <a:gd name="connsiteY189" fmla="*/ 320998 h 362942"/>
              <a:gd name="connsiteX190" fmla="*/ 335550 w 592348"/>
              <a:gd name="connsiteY190" fmla="*/ 323566 h 362942"/>
              <a:gd name="connsiteX191" fmla="*/ 337262 w 592348"/>
              <a:gd name="connsiteY191" fmla="*/ 324422 h 362942"/>
              <a:gd name="connsiteX192" fmla="*/ 338118 w 592348"/>
              <a:gd name="connsiteY192" fmla="*/ 326134 h 362942"/>
              <a:gd name="connsiteX193" fmla="*/ 338118 w 592348"/>
              <a:gd name="connsiteY193" fmla="*/ 327846 h 362942"/>
              <a:gd name="connsiteX194" fmla="*/ 338118 w 592348"/>
              <a:gd name="connsiteY194" fmla="*/ 330414 h 362942"/>
              <a:gd name="connsiteX195" fmla="*/ 338118 w 592348"/>
              <a:gd name="connsiteY195" fmla="*/ 332126 h 362942"/>
              <a:gd name="connsiteX196" fmla="*/ 332982 w 592348"/>
              <a:gd name="connsiteY196" fmla="*/ 343254 h 362942"/>
              <a:gd name="connsiteX197" fmla="*/ 332126 w 592348"/>
              <a:gd name="connsiteY197" fmla="*/ 344966 h 362942"/>
              <a:gd name="connsiteX198" fmla="*/ 331270 w 592348"/>
              <a:gd name="connsiteY198" fmla="*/ 346678 h 362942"/>
              <a:gd name="connsiteX199" fmla="*/ 327846 w 592348"/>
              <a:gd name="connsiteY199" fmla="*/ 351814 h 362942"/>
              <a:gd name="connsiteX200" fmla="*/ 326990 w 592348"/>
              <a:gd name="connsiteY200" fmla="*/ 353526 h 362942"/>
              <a:gd name="connsiteX201" fmla="*/ 303023 w 592348"/>
              <a:gd name="connsiteY201" fmla="*/ 362942 h 362942"/>
              <a:gd name="connsiteX202" fmla="*/ 301310 w 592348"/>
              <a:gd name="connsiteY202" fmla="*/ 362942 h 362942"/>
              <a:gd name="connsiteX203" fmla="*/ 298743 w 592348"/>
              <a:gd name="connsiteY203" fmla="*/ 361230 h 362942"/>
              <a:gd name="connsiteX204" fmla="*/ 297030 w 592348"/>
              <a:gd name="connsiteY204" fmla="*/ 359518 h 362942"/>
              <a:gd name="connsiteX205" fmla="*/ 295318 w 592348"/>
              <a:gd name="connsiteY205" fmla="*/ 357806 h 362942"/>
              <a:gd name="connsiteX206" fmla="*/ 294463 w 592348"/>
              <a:gd name="connsiteY206" fmla="*/ 356094 h 362942"/>
              <a:gd name="connsiteX207" fmla="*/ 294463 w 592348"/>
              <a:gd name="connsiteY207" fmla="*/ 354382 h 362942"/>
              <a:gd name="connsiteX208" fmla="*/ 294463 w 592348"/>
              <a:gd name="connsiteY208" fmla="*/ 350958 h 362942"/>
              <a:gd name="connsiteX209" fmla="*/ 296175 w 592348"/>
              <a:gd name="connsiteY209" fmla="*/ 347534 h 362942"/>
              <a:gd name="connsiteX210" fmla="*/ 297030 w 592348"/>
              <a:gd name="connsiteY210" fmla="*/ 345822 h 362942"/>
              <a:gd name="connsiteX211" fmla="*/ 299598 w 592348"/>
              <a:gd name="connsiteY211" fmla="*/ 340686 h 362942"/>
              <a:gd name="connsiteX212" fmla="*/ 299598 w 592348"/>
              <a:gd name="connsiteY212" fmla="*/ 338974 h 362942"/>
              <a:gd name="connsiteX213" fmla="*/ 299598 w 592348"/>
              <a:gd name="connsiteY213" fmla="*/ 337262 h 362942"/>
              <a:gd name="connsiteX214" fmla="*/ 291895 w 592348"/>
              <a:gd name="connsiteY214" fmla="*/ 327846 h 362942"/>
              <a:gd name="connsiteX215" fmla="*/ 290183 w 592348"/>
              <a:gd name="connsiteY215" fmla="*/ 326134 h 362942"/>
              <a:gd name="connsiteX216" fmla="*/ 288471 w 592348"/>
              <a:gd name="connsiteY216" fmla="*/ 325278 h 362942"/>
              <a:gd name="connsiteX217" fmla="*/ 280766 w 592348"/>
              <a:gd name="connsiteY217" fmla="*/ 324422 h 362942"/>
              <a:gd name="connsiteX218" fmla="*/ 270495 w 592348"/>
              <a:gd name="connsiteY218" fmla="*/ 323566 h 362942"/>
              <a:gd name="connsiteX219" fmla="*/ 251663 w 592348"/>
              <a:gd name="connsiteY219" fmla="*/ 324422 h 362942"/>
              <a:gd name="connsiteX220" fmla="*/ 246527 w 592348"/>
              <a:gd name="connsiteY220" fmla="*/ 326990 h 362942"/>
              <a:gd name="connsiteX221" fmla="*/ 219135 w 592348"/>
              <a:gd name="connsiteY221" fmla="*/ 338118 h 362942"/>
              <a:gd name="connsiteX222" fmla="*/ 217423 w 592348"/>
              <a:gd name="connsiteY222" fmla="*/ 338118 h 362942"/>
              <a:gd name="connsiteX223" fmla="*/ 215711 w 592348"/>
              <a:gd name="connsiteY223" fmla="*/ 336406 h 362942"/>
              <a:gd name="connsiteX224" fmla="*/ 214855 w 592348"/>
              <a:gd name="connsiteY224" fmla="*/ 334694 h 362942"/>
              <a:gd name="connsiteX225" fmla="*/ 213999 w 592348"/>
              <a:gd name="connsiteY225" fmla="*/ 332982 h 362942"/>
              <a:gd name="connsiteX226" fmla="*/ 213999 w 592348"/>
              <a:gd name="connsiteY226" fmla="*/ 330414 h 362942"/>
              <a:gd name="connsiteX227" fmla="*/ 213999 w 592348"/>
              <a:gd name="connsiteY227" fmla="*/ 325278 h 362942"/>
              <a:gd name="connsiteX228" fmla="*/ 213999 w 592348"/>
              <a:gd name="connsiteY228" fmla="*/ 323566 h 362942"/>
              <a:gd name="connsiteX229" fmla="*/ 213143 w 592348"/>
              <a:gd name="connsiteY229" fmla="*/ 321854 h 362942"/>
              <a:gd name="connsiteX230" fmla="*/ 212287 w 592348"/>
              <a:gd name="connsiteY230" fmla="*/ 320142 h 362942"/>
              <a:gd name="connsiteX231" fmla="*/ 210575 w 592348"/>
              <a:gd name="connsiteY231" fmla="*/ 318430 h 362942"/>
              <a:gd name="connsiteX232" fmla="*/ 208863 w 592348"/>
              <a:gd name="connsiteY232" fmla="*/ 317574 h 362942"/>
              <a:gd name="connsiteX233" fmla="*/ 202871 w 592348"/>
              <a:gd name="connsiteY233" fmla="*/ 315862 h 362942"/>
              <a:gd name="connsiteX234" fmla="*/ 201159 w 592348"/>
              <a:gd name="connsiteY234" fmla="*/ 315862 h 362942"/>
              <a:gd name="connsiteX235" fmla="*/ 193455 w 592348"/>
              <a:gd name="connsiteY235" fmla="*/ 315862 h 362942"/>
              <a:gd name="connsiteX236" fmla="*/ 190031 w 592348"/>
              <a:gd name="connsiteY236" fmla="*/ 316718 h 362942"/>
              <a:gd name="connsiteX237" fmla="*/ 172911 w 592348"/>
              <a:gd name="connsiteY237" fmla="*/ 314150 h 362942"/>
              <a:gd name="connsiteX238" fmla="*/ 172055 w 592348"/>
              <a:gd name="connsiteY238" fmla="*/ 311582 h 362942"/>
              <a:gd name="connsiteX239" fmla="*/ 171199 w 592348"/>
              <a:gd name="connsiteY239" fmla="*/ 308158 h 362942"/>
              <a:gd name="connsiteX240" fmla="*/ 171199 w 592348"/>
              <a:gd name="connsiteY240" fmla="*/ 304734 h 362942"/>
              <a:gd name="connsiteX241" fmla="*/ 171199 w 592348"/>
              <a:gd name="connsiteY241" fmla="*/ 303022 h 362942"/>
              <a:gd name="connsiteX242" fmla="*/ 172911 w 592348"/>
              <a:gd name="connsiteY242" fmla="*/ 296174 h 362942"/>
              <a:gd name="connsiteX243" fmla="*/ 172911 w 592348"/>
              <a:gd name="connsiteY243" fmla="*/ 294462 h 362942"/>
              <a:gd name="connsiteX244" fmla="*/ 173767 w 592348"/>
              <a:gd name="connsiteY244" fmla="*/ 292750 h 362942"/>
              <a:gd name="connsiteX245" fmla="*/ 175479 w 592348"/>
              <a:gd name="connsiteY245" fmla="*/ 291894 h 362942"/>
              <a:gd name="connsiteX246" fmla="*/ 177191 w 592348"/>
              <a:gd name="connsiteY246" fmla="*/ 291039 h 362942"/>
              <a:gd name="connsiteX247" fmla="*/ 178903 w 592348"/>
              <a:gd name="connsiteY247" fmla="*/ 291039 h 362942"/>
              <a:gd name="connsiteX248" fmla="*/ 183183 w 592348"/>
              <a:gd name="connsiteY248" fmla="*/ 290182 h 362942"/>
              <a:gd name="connsiteX249" fmla="*/ 184895 w 592348"/>
              <a:gd name="connsiteY249" fmla="*/ 289326 h 362942"/>
              <a:gd name="connsiteX250" fmla="*/ 188319 w 592348"/>
              <a:gd name="connsiteY250" fmla="*/ 285903 h 362942"/>
              <a:gd name="connsiteX251" fmla="*/ 190031 w 592348"/>
              <a:gd name="connsiteY251" fmla="*/ 282479 h 362942"/>
              <a:gd name="connsiteX252" fmla="*/ 190887 w 592348"/>
              <a:gd name="connsiteY252" fmla="*/ 279054 h 362942"/>
              <a:gd name="connsiteX253" fmla="*/ 190887 w 592348"/>
              <a:gd name="connsiteY253" fmla="*/ 276487 h 362942"/>
              <a:gd name="connsiteX254" fmla="*/ 191743 w 592348"/>
              <a:gd name="connsiteY254" fmla="*/ 267927 h 362942"/>
              <a:gd name="connsiteX255" fmla="*/ 191743 w 592348"/>
              <a:gd name="connsiteY255" fmla="*/ 266214 h 362942"/>
              <a:gd name="connsiteX256" fmla="*/ 193455 w 592348"/>
              <a:gd name="connsiteY256" fmla="*/ 262791 h 362942"/>
              <a:gd name="connsiteX257" fmla="*/ 194311 w 592348"/>
              <a:gd name="connsiteY257" fmla="*/ 261079 h 362942"/>
              <a:gd name="connsiteX258" fmla="*/ 196879 w 592348"/>
              <a:gd name="connsiteY258" fmla="*/ 256799 h 362942"/>
              <a:gd name="connsiteX259" fmla="*/ 200303 w 592348"/>
              <a:gd name="connsiteY259" fmla="*/ 251663 h 362942"/>
              <a:gd name="connsiteX260" fmla="*/ 225127 w 592348"/>
              <a:gd name="connsiteY260" fmla="*/ 225983 h 362942"/>
              <a:gd name="connsiteX261" fmla="*/ 226839 w 592348"/>
              <a:gd name="connsiteY261" fmla="*/ 225127 h 362942"/>
              <a:gd name="connsiteX262" fmla="*/ 228551 w 592348"/>
              <a:gd name="connsiteY262" fmla="*/ 224271 h 362942"/>
              <a:gd name="connsiteX263" fmla="*/ 229407 w 592348"/>
              <a:gd name="connsiteY263" fmla="*/ 223415 h 362942"/>
              <a:gd name="connsiteX264" fmla="*/ 228551 w 592348"/>
              <a:gd name="connsiteY264" fmla="*/ 212287 h 362942"/>
              <a:gd name="connsiteX265" fmla="*/ 228551 w 592348"/>
              <a:gd name="connsiteY265" fmla="*/ 210575 h 362942"/>
              <a:gd name="connsiteX266" fmla="*/ 223415 w 592348"/>
              <a:gd name="connsiteY266" fmla="*/ 207151 h 362942"/>
              <a:gd name="connsiteX267" fmla="*/ 217423 w 592348"/>
              <a:gd name="connsiteY267" fmla="*/ 206295 h 362942"/>
              <a:gd name="connsiteX268" fmla="*/ 215711 w 592348"/>
              <a:gd name="connsiteY268" fmla="*/ 206295 h 362942"/>
              <a:gd name="connsiteX269" fmla="*/ 202871 w 592348"/>
              <a:gd name="connsiteY269" fmla="*/ 211431 h 362942"/>
              <a:gd name="connsiteX270" fmla="*/ 183183 w 592348"/>
              <a:gd name="connsiteY270" fmla="*/ 217423 h 362942"/>
              <a:gd name="connsiteX271" fmla="*/ 181471 w 592348"/>
              <a:gd name="connsiteY271" fmla="*/ 216567 h 362942"/>
              <a:gd name="connsiteX272" fmla="*/ 166919 w 592348"/>
              <a:gd name="connsiteY272" fmla="*/ 218279 h 362942"/>
              <a:gd name="connsiteX273" fmla="*/ 152367 w 592348"/>
              <a:gd name="connsiteY273" fmla="*/ 223415 h 362942"/>
              <a:gd name="connsiteX274" fmla="*/ 134391 w 592348"/>
              <a:gd name="connsiteY274" fmla="*/ 230263 h 362942"/>
              <a:gd name="connsiteX275" fmla="*/ 132679 w 592348"/>
              <a:gd name="connsiteY275" fmla="*/ 231119 h 362942"/>
              <a:gd name="connsiteX276" fmla="*/ 131823 w 592348"/>
              <a:gd name="connsiteY276" fmla="*/ 231975 h 362942"/>
              <a:gd name="connsiteX277" fmla="*/ 129256 w 592348"/>
              <a:gd name="connsiteY277" fmla="*/ 238823 h 362942"/>
              <a:gd name="connsiteX278" fmla="*/ 129256 w 592348"/>
              <a:gd name="connsiteY278" fmla="*/ 240535 h 362942"/>
              <a:gd name="connsiteX279" fmla="*/ 130967 w 592348"/>
              <a:gd name="connsiteY279" fmla="*/ 243103 h 362942"/>
              <a:gd name="connsiteX280" fmla="*/ 130967 w 592348"/>
              <a:gd name="connsiteY280" fmla="*/ 245671 h 362942"/>
              <a:gd name="connsiteX281" fmla="*/ 129256 w 592348"/>
              <a:gd name="connsiteY281" fmla="*/ 250807 h 362942"/>
              <a:gd name="connsiteX282" fmla="*/ 121551 w 592348"/>
              <a:gd name="connsiteY282" fmla="*/ 257654 h 362942"/>
              <a:gd name="connsiteX283" fmla="*/ 119839 w 592348"/>
              <a:gd name="connsiteY283" fmla="*/ 258511 h 362942"/>
              <a:gd name="connsiteX284" fmla="*/ 106144 w 592348"/>
              <a:gd name="connsiteY284" fmla="*/ 265359 h 362942"/>
              <a:gd name="connsiteX285" fmla="*/ 86456 w 592348"/>
              <a:gd name="connsiteY285" fmla="*/ 275630 h 362942"/>
              <a:gd name="connsiteX286" fmla="*/ 75327 w 592348"/>
              <a:gd name="connsiteY286" fmla="*/ 286759 h 362942"/>
              <a:gd name="connsiteX287" fmla="*/ 73616 w 592348"/>
              <a:gd name="connsiteY287" fmla="*/ 287614 h 362942"/>
              <a:gd name="connsiteX288" fmla="*/ 44512 w 592348"/>
              <a:gd name="connsiteY288" fmla="*/ 280766 h 362942"/>
              <a:gd name="connsiteX289" fmla="*/ 35096 w 592348"/>
              <a:gd name="connsiteY289" fmla="*/ 276487 h 362942"/>
              <a:gd name="connsiteX290" fmla="*/ 24824 w 592348"/>
              <a:gd name="connsiteY290" fmla="*/ 268783 h 362942"/>
              <a:gd name="connsiteX291" fmla="*/ 15408 w 592348"/>
              <a:gd name="connsiteY291" fmla="*/ 259367 h 362942"/>
              <a:gd name="connsiteX292" fmla="*/ 9416 w 592348"/>
              <a:gd name="connsiteY292" fmla="*/ 264503 h 362942"/>
              <a:gd name="connsiteX293" fmla="*/ 13696 w 592348"/>
              <a:gd name="connsiteY293" fmla="*/ 258511 h 362942"/>
              <a:gd name="connsiteX294" fmla="*/ 13696 w 592348"/>
              <a:gd name="connsiteY294" fmla="*/ 258511 h 36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592348" h="362942">
                <a:moveTo>
                  <a:pt x="13696" y="258511"/>
                </a:moveTo>
                <a:lnTo>
                  <a:pt x="11984" y="259367"/>
                </a:lnTo>
                <a:lnTo>
                  <a:pt x="8560" y="260223"/>
                </a:lnTo>
                <a:lnTo>
                  <a:pt x="6848" y="260223"/>
                </a:lnTo>
                <a:lnTo>
                  <a:pt x="2568" y="260223"/>
                </a:lnTo>
                <a:lnTo>
                  <a:pt x="856" y="259367"/>
                </a:lnTo>
                <a:lnTo>
                  <a:pt x="0" y="257654"/>
                </a:lnTo>
                <a:lnTo>
                  <a:pt x="4280" y="237967"/>
                </a:lnTo>
                <a:lnTo>
                  <a:pt x="18832" y="213999"/>
                </a:lnTo>
                <a:lnTo>
                  <a:pt x="26536" y="205439"/>
                </a:lnTo>
                <a:lnTo>
                  <a:pt x="29104" y="203727"/>
                </a:lnTo>
                <a:lnTo>
                  <a:pt x="30816" y="203727"/>
                </a:lnTo>
                <a:lnTo>
                  <a:pt x="33384" y="203727"/>
                </a:lnTo>
                <a:lnTo>
                  <a:pt x="35096" y="204583"/>
                </a:lnTo>
                <a:lnTo>
                  <a:pt x="37664" y="206295"/>
                </a:lnTo>
                <a:lnTo>
                  <a:pt x="38520" y="208007"/>
                </a:lnTo>
                <a:lnTo>
                  <a:pt x="40232" y="208863"/>
                </a:lnTo>
                <a:lnTo>
                  <a:pt x="42800" y="208863"/>
                </a:lnTo>
                <a:lnTo>
                  <a:pt x="46224" y="208863"/>
                </a:lnTo>
                <a:lnTo>
                  <a:pt x="49648" y="208007"/>
                </a:lnTo>
                <a:lnTo>
                  <a:pt x="51360" y="207151"/>
                </a:lnTo>
                <a:lnTo>
                  <a:pt x="53072" y="206295"/>
                </a:lnTo>
                <a:lnTo>
                  <a:pt x="53928" y="205439"/>
                </a:lnTo>
                <a:lnTo>
                  <a:pt x="54784" y="203727"/>
                </a:lnTo>
                <a:lnTo>
                  <a:pt x="55640" y="200303"/>
                </a:lnTo>
                <a:lnTo>
                  <a:pt x="55640" y="197735"/>
                </a:lnTo>
                <a:lnTo>
                  <a:pt x="56496" y="196023"/>
                </a:lnTo>
                <a:lnTo>
                  <a:pt x="58208" y="193455"/>
                </a:lnTo>
                <a:lnTo>
                  <a:pt x="65056" y="184895"/>
                </a:lnTo>
                <a:lnTo>
                  <a:pt x="65912" y="184039"/>
                </a:lnTo>
                <a:lnTo>
                  <a:pt x="71904" y="178903"/>
                </a:lnTo>
                <a:lnTo>
                  <a:pt x="86456" y="154079"/>
                </a:lnTo>
                <a:lnTo>
                  <a:pt x="86456" y="152367"/>
                </a:lnTo>
                <a:lnTo>
                  <a:pt x="86456" y="150655"/>
                </a:lnTo>
                <a:lnTo>
                  <a:pt x="85600" y="148943"/>
                </a:lnTo>
                <a:lnTo>
                  <a:pt x="84744" y="147231"/>
                </a:lnTo>
                <a:lnTo>
                  <a:pt x="84744" y="145519"/>
                </a:lnTo>
                <a:lnTo>
                  <a:pt x="89880" y="129255"/>
                </a:lnTo>
                <a:lnTo>
                  <a:pt x="90736" y="127543"/>
                </a:lnTo>
                <a:lnTo>
                  <a:pt x="92447" y="126687"/>
                </a:lnTo>
                <a:lnTo>
                  <a:pt x="96727" y="124119"/>
                </a:lnTo>
                <a:lnTo>
                  <a:pt x="98439" y="123263"/>
                </a:lnTo>
                <a:lnTo>
                  <a:pt x="100152" y="122407"/>
                </a:lnTo>
                <a:lnTo>
                  <a:pt x="101864" y="119839"/>
                </a:lnTo>
                <a:lnTo>
                  <a:pt x="109567" y="109567"/>
                </a:lnTo>
                <a:lnTo>
                  <a:pt x="113847" y="101864"/>
                </a:lnTo>
                <a:lnTo>
                  <a:pt x="130111" y="68480"/>
                </a:lnTo>
                <a:lnTo>
                  <a:pt x="140383" y="47080"/>
                </a:lnTo>
                <a:lnTo>
                  <a:pt x="141239" y="43656"/>
                </a:lnTo>
                <a:lnTo>
                  <a:pt x="142096" y="41944"/>
                </a:lnTo>
                <a:lnTo>
                  <a:pt x="142951" y="40232"/>
                </a:lnTo>
                <a:lnTo>
                  <a:pt x="145519" y="37664"/>
                </a:lnTo>
                <a:lnTo>
                  <a:pt x="154935" y="29104"/>
                </a:lnTo>
                <a:lnTo>
                  <a:pt x="160071" y="24824"/>
                </a:lnTo>
                <a:lnTo>
                  <a:pt x="165207" y="20544"/>
                </a:lnTo>
                <a:lnTo>
                  <a:pt x="172055" y="17120"/>
                </a:lnTo>
                <a:lnTo>
                  <a:pt x="196879" y="8560"/>
                </a:lnTo>
                <a:lnTo>
                  <a:pt x="213143" y="3424"/>
                </a:lnTo>
                <a:lnTo>
                  <a:pt x="223415" y="0"/>
                </a:lnTo>
                <a:lnTo>
                  <a:pt x="225983" y="4280"/>
                </a:lnTo>
                <a:lnTo>
                  <a:pt x="226839" y="5992"/>
                </a:lnTo>
                <a:lnTo>
                  <a:pt x="227695" y="7704"/>
                </a:lnTo>
                <a:lnTo>
                  <a:pt x="229407" y="10272"/>
                </a:lnTo>
                <a:lnTo>
                  <a:pt x="234543" y="15408"/>
                </a:lnTo>
                <a:lnTo>
                  <a:pt x="237967" y="17120"/>
                </a:lnTo>
                <a:lnTo>
                  <a:pt x="242247" y="17976"/>
                </a:lnTo>
                <a:lnTo>
                  <a:pt x="243959" y="17976"/>
                </a:lnTo>
                <a:lnTo>
                  <a:pt x="252519" y="17976"/>
                </a:lnTo>
                <a:lnTo>
                  <a:pt x="270495" y="17976"/>
                </a:lnTo>
                <a:lnTo>
                  <a:pt x="271351" y="17976"/>
                </a:lnTo>
                <a:lnTo>
                  <a:pt x="282478" y="21400"/>
                </a:lnTo>
                <a:lnTo>
                  <a:pt x="283335" y="22256"/>
                </a:lnTo>
                <a:lnTo>
                  <a:pt x="285903" y="24824"/>
                </a:lnTo>
                <a:lnTo>
                  <a:pt x="293606" y="32528"/>
                </a:lnTo>
                <a:lnTo>
                  <a:pt x="294463" y="33384"/>
                </a:lnTo>
                <a:lnTo>
                  <a:pt x="295318" y="35952"/>
                </a:lnTo>
                <a:lnTo>
                  <a:pt x="296175" y="36808"/>
                </a:lnTo>
                <a:lnTo>
                  <a:pt x="297030" y="37664"/>
                </a:lnTo>
                <a:lnTo>
                  <a:pt x="301310" y="41088"/>
                </a:lnTo>
                <a:lnTo>
                  <a:pt x="314150" y="46224"/>
                </a:lnTo>
                <a:lnTo>
                  <a:pt x="315006" y="46224"/>
                </a:lnTo>
                <a:lnTo>
                  <a:pt x="326135" y="46224"/>
                </a:lnTo>
                <a:lnTo>
                  <a:pt x="331270" y="44512"/>
                </a:lnTo>
                <a:lnTo>
                  <a:pt x="348390" y="42800"/>
                </a:lnTo>
                <a:lnTo>
                  <a:pt x="349246" y="42800"/>
                </a:lnTo>
                <a:lnTo>
                  <a:pt x="356094" y="43656"/>
                </a:lnTo>
                <a:lnTo>
                  <a:pt x="369790" y="46224"/>
                </a:lnTo>
                <a:lnTo>
                  <a:pt x="377494" y="48792"/>
                </a:lnTo>
                <a:lnTo>
                  <a:pt x="404030" y="46224"/>
                </a:lnTo>
                <a:lnTo>
                  <a:pt x="405742" y="45368"/>
                </a:lnTo>
                <a:lnTo>
                  <a:pt x="414302" y="41944"/>
                </a:lnTo>
                <a:lnTo>
                  <a:pt x="424574" y="38520"/>
                </a:lnTo>
                <a:lnTo>
                  <a:pt x="428854" y="38520"/>
                </a:lnTo>
                <a:lnTo>
                  <a:pt x="430566" y="38520"/>
                </a:lnTo>
                <a:lnTo>
                  <a:pt x="435702" y="39376"/>
                </a:lnTo>
                <a:lnTo>
                  <a:pt x="449398" y="43656"/>
                </a:lnTo>
                <a:lnTo>
                  <a:pt x="475934" y="48792"/>
                </a:lnTo>
                <a:lnTo>
                  <a:pt x="482782" y="49648"/>
                </a:lnTo>
                <a:lnTo>
                  <a:pt x="503325" y="55640"/>
                </a:lnTo>
                <a:lnTo>
                  <a:pt x="505037" y="56496"/>
                </a:lnTo>
                <a:lnTo>
                  <a:pt x="509317" y="59064"/>
                </a:lnTo>
                <a:lnTo>
                  <a:pt x="519589" y="66768"/>
                </a:lnTo>
                <a:lnTo>
                  <a:pt x="520445" y="68480"/>
                </a:lnTo>
                <a:lnTo>
                  <a:pt x="525581" y="76184"/>
                </a:lnTo>
                <a:lnTo>
                  <a:pt x="527293" y="78752"/>
                </a:lnTo>
                <a:lnTo>
                  <a:pt x="535853" y="95015"/>
                </a:lnTo>
                <a:lnTo>
                  <a:pt x="550405" y="127543"/>
                </a:lnTo>
                <a:lnTo>
                  <a:pt x="555541" y="144663"/>
                </a:lnTo>
                <a:lnTo>
                  <a:pt x="555541" y="146375"/>
                </a:lnTo>
                <a:lnTo>
                  <a:pt x="555541" y="148943"/>
                </a:lnTo>
                <a:lnTo>
                  <a:pt x="554685" y="153223"/>
                </a:lnTo>
                <a:lnTo>
                  <a:pt x="554685" y="155791"/>
                </a:lnTo>
                <a:lnTo>
                  <a:pt x="554685" y="157503"/>
                </a:lnTo>
                <a:lnTo>
                  <a:pt x="562389" y="186607"/>
                </a:lnTo>
                <a:lnTo>
                  <a:pt x="564101" y="189175"/>
                </a:lnTo>
                <a:lnTo>
                  <a:pt x="564957" y="190031"/>
                </a:lnTo>
                <a:lnTo>
                  <a:pt x="569237" y="211431"/>
                </a:lnTo>
                <a:lnTo>
                  <a:pt x="570949" y="225983"/>
                </a:lnTo>
                <a:lnTo>
                  <a:pt x="571805" y="229407"/>
                </a:lnTo>
                <a:lnTo>
                  <a:pt x="579509" y="235399"/>
                </a:lnTo>
                <a:lnTo>
                  <a:pt x="589781" y="263647"/>
                </a:lnTo>
                <a:lnTo>
                  <a:pt x="591493" y="268783"/>
                </a:lnTo>
                <a:lnTo>
                  <a:pt x="592349" y="275630"/>
                </a:lnTo>
                <a:lnTo>
                  <a:pt x="592349" y="279054"/>
                </a:lnTo>
                <a:lnTo>
                  <a:pt x="582933" y="281623"/>
                </a:lnTo>
                <a:lnTo>
                  <a:pt x="552117" y="279054"/>
                </a:lnTo>
                <a:lnTo>
                  <a:pt x="545269" y="279054"/>
                </a:lnTo>
                <a:lnTo>
                  <a:pt x="543557" y="279910"/>
                </a:lnTo>
                <a:lnTo>
                  <a:pt x="541845" y="280766"/>
                </a:lnTo>
                <a:lnTo>
                  <a:pt x="539277" y="282479"/>
                </a:lnTo>
                <a:lnTo>
                  <a:pt x="537565" y="283334"/>
                </a:lnTo>
                <a:lnTo>
                  <a:pt x="534997" y="283334"/>
                </a:lnTo>
                <a:lnTo>
                  <a:pt x="533285" y="283334"/>
                </a:lnTo>
                <a:lnTo>
                  <a:pt x="523013" y="279910"/>
                </a:lnTo>
                <a:lnTo>
                  <a:pt x="520445" y="278199"/>
                </a:lnTo>
                <a:lnTo>
                  <a:pt x="518733" y="277343"/>
                </a:lnTo>
                <a:lnTo>
                  <a:pt x="517021" y="275630"/>
                </a:lnTo>
                <a:lnTo>
                  <a:pt x="510173" y="272207"/>
                </a:lnTo>
                <a:lnTo>
                  <a:pt x="508461" y="271350"/>
                </a:lnTo>
                <a:lnTo>
                  <a:pt x="506749" y="271350"/>
                </a:lnTo>
                <a:lnTo>
                  <a:pt x="503325" y="271350"/>
                </a:lnTo>
                <a:lnTo>
                  <a:pt x="486205" y="269639"/>
                </a:lnTo>
                <a:lnTo>
                  <a:pt x="466517" y="270494"/>
                </a:lnTo>
                <a:lnTo>
                  <a:pt x="446830" y="273063"/>
                </a:lnTo>
                <a:lnTo>
                  <a:pt x="431422" y="274774"/>
                </a:lnTo>
                <a:lnTo>
                  <a:pt x="425430" y="274774"/>
                </a:lnTo>
                <a:lnTo>
                  <a:pt x="423718" y="274774"/>
                </a:lnTo>
                <a:lnTo>
                  <a:pt x="420294" y="271350"/>
                </a:lnTo>
                <a:lnTo>
                  <a:pt x="418582" y="270494"/>
                </a:lnTo>
                <a:lnTo>
                  <a:pt x="404030" y="268783"/>
                </a:lnTo>
                <a:lnTo>
                  <a:pt x="391190" y="267071"/>
                </a:lnTo>
                <a:lnTo>
                  <a:pt x="384342" y="266214"/>
                </a:lnTo>
                <a:lnTo>
                  <a:pt x="382630" y="266214"/>
                </a:lnTo>
                <a:lnTo>
                  <a:pt x="379206" y="263647"/>
                </a:lnTo>
                <a:lnTo>
                  <a:pt x="377494" y="261934"/>
                </a:lnTo>
                <a:lnTo>
                  <a:pt x="376638" y="260223"/>
                </a:lnTo>
                <a:lnTo>
                  <a:pt x="375782" y="258511"/>
                </a:lnTo>
                <a:lnTo>
                  <a:pt x="375782" y="256799"/>
                </a:lnTo>
                <a:lnTo>
                  <a:pt x="377494" y="251663"/>
                </a:lnTo>
                <a:lnTo>
                  <a:pt x="377494" y="249951"/>
                </a:lnTo>
                <a:lnTo>
                  <a:pt x="374070" y="247383"/>
                </a:lnTo>
                <a:lnTo>
                  <a:pt x="372358" y="247383"/>
                </a:lnTo>
                <a:lnTo>
                  <a:pt x="359518" y="247383"/>
                </a:lnTo>
                <a:lnTo>
                  <a:pt x="357806" y="248239"/>
                </a:lnTo>
                <a:lnTo>
                  <a:pt x="339830" y="261079"/>
                </a:lnTo>
                <a:lnTo>
                  <a:pt x="338974" y="262791"/>
                </a:lnTo>
                <a:lnTo>
                  <a:pt x="338974" y="264503"/>
                </a:lnTo>
                <a:lnTo>
                  <a:pt x="336406" y="276487"/>
                </a:lnTo>
                <a:lnTo>
                  <a:pt x="337262" y="280766"/>
                </a:lnTo>
                <a:lnTo>
                  <a:pt x="340686" y="284190"/>
                </a:lnTo>
                <a:lnTo>
                  <a:pt x="343254" y="285903"/>
                </a:lnTo>
                <a:lnTo>
                  <a:pt x="344110" y="286759"/>
                </a:lnTo>
                <a:lnTo>
                  <a:pt x="347534" y="294462"/>
                </a:lnTo>
                <a:lnTo>
                  <a:pt x="348390" y="296174"/>
                </a:lnTo>
                <a:lnTo>
                  <a:pt x="350102" y="301310"/>
                </a:lnTo>
                <a:lnTo>
                  <a:pt x="350102" y="303022"/>
                </a:lnTo>
                <a:lnTo>
                  <a:pt x="349246" y="304734"/>
                </a:lnTo>
                <a:lnTo>
                  <a:pt x="345822" y="304734"/>
                </a:lnTo>
                <a:lnTo>
                  <a:pt x="344110" y="303878"/>
                </a:lnTo>
                <a:lnTo>
                  <a:pt x="341542" y="301310"/>
                </a:lnTo>
                <a:lnTo>
                  <a:pt x="338974" y="299598"/>
                </a:lnTo>
                <a:lnTo>
                  <a:pt x="337262" y="299598"/>
                </a:lnTo>
                <a:lnTo>
                  <a:pt x="335550" y="300454"/>
                </a:lnTo>
                <a:lnTo>
                  <a:pt x="332982" y="303022"/>
                </a:lnTo>
                <a:lnTo>
                  <a:pt x="332126" y="304734"/>
                </a:lnTo>
                <a:lnTo>
                  <a:pt x="332126" y="306446"/>
                </a:lnTo>
                <a:lnTo>
                  <a:pt x="332126" y="312438"/>
                </a:lnTo>
                <a:lnTo>
                  <a:pt x="332126" y="314150"/>
                </a:lnTo>
                <a:lnTo>
                  <a:pt x="332982" y="319286"/>
                </a:lnTo>
                <a:lnTo>
                  <a:pt x="333838" y="320998"/>
                </a:lnTo>
                <a:lnTo>
                  <a:pt x="335550" y="323566"/>
                </a:lnTo>
                <a:lnTo>
                  <a:pt x="337262" y="324422"/>
                </a:lnTo>
                <a:lnTo>
                  <a:pt x="338118" y="326134"/>
                </a:lnTo>
                <a:lnTo>
                  <a:pt x="338118" y="327846"/>
                </a:lnTo>
                <a:lnTo>
                  <a:pt x="338118" y="330414"/>
                </a:lnTo>
                <a:lnTo>
                  <a:pt x="338118" y="332126"/>
                </a:lnTo>
                <a:lnTo>
                  <a:pt x="332982" y="343254"/>
                </a:lnTo>
                <a:lnTo>
                  <a:pt x="332126" y="344966"/>
                </a:lnTo>
                <a:lnTo>
                  <a:pt x="331270" y="346678"/>
                </a:lnTo>
                <a:lnTo>
                  <a:pt x="327846" y="351814"/>
                </a:lnTo>
                <a:lnTo>
                  <a:pt x="326990" y="353526"/>
                </a:lnTo>
                <a:lnTo>
                  <a:pt x="303023" y="362942"/>
                </a:lnTo>
                <a:lnTo>
                  <a:pt x="301310" y="362942"/>
                </a:lnTo>
                <a:lnTo>
                  <a:pt x="298743" y="361230"/>
                </a:lnTo>
                <a:lnTo>
                  <a:pt x="297030" y="359518"/>
                </a:lnTo>
                <a:lnTo>
                  <a:pt x="295318" y="357806"/>
                </a:lnTo>
                <a:lnTo>
                  <a:pt x="294463" y="356094"/>
                </a:lnTo>
                <a:lnTo>
                  <a:pt x="294463" y="354382"/>
                </a:lnTo>
                <a:lnTo>
                  <a:pt x="294463" y="350958"/>
                </a:lnTo>
                <a:lnTo>
                  <a:pt x="296175" y="347534"/>
                </a:lnTo>
                <a:lnTo>
                  <a:pt x="297030" y="345822"/>
                </a:lnTo>
                <a:lnTo>
                  <a:pt x="299598" y="340686"/>
                </a:lnTo>
                <a:lnTo>
                  <a:pt x="299598" y="338974"/>
                </a:lnTo>
                <a:lnTo>
                  <a:pt x="299598" y="337262"/>
                </a:lnTo>
                <a:lnTo>
                  <a:pt x="291895" y="327846"/>
                </a:lnTo>
                <a:lnTo>
                  <a:pt x="290183" y="326134"/>
                </a:lnTo>
                <a:lnTo>
                  <a:pt x="288471" y="325278"/>
                </a:lnTo>
                <a:lnTo>
                  <a:pt x="280766" y="324422"/>
                </a:lnTo>
                <a:lnTo>
                  <a:pt x="270495" y="323566"/>
                </a:lnTo>
                <a:lnTo>
                  <a:pt x="251663" y="324422"/>
                </a:lnTo>
                <a:lnTo>
                  <a:pt x="246527" y="326990"/>
                </a:lnTo>
                <a:lnTo>
                  <a:pt x="219135" y="338118"/>
                </a:lnTo>
                <a:lnTo>
                  <a:pt x="217423" y="338118"/>
                </a:lnTo>
                <a:lnTo>
                  <a:pt x="215711" y="336406"/>
                </a:lnTo>
                <a:lnTo>
                  <a:pt x="214855" y="334694"/>
                </a:lnTo>
                <a:lnTo>
                  <a:pt x="213999" y="332982"/>
                </a:lnTo>
                <a:lnTo>
                  <a:pt x="213999" y="330414"/>
                </a:lnTo>
                <a:lnTo>
                  <a:pt x="213999" y="325278"/>
                </a:lnTo>
                <a:lnTo>
                  <a:pt x="213999" y="323566"/>
                </a:lnTo>
                <a:lnTo>
                  <a:pt x="213143" y="321854"/>
                </a:lnTo>
                <a:lnTo>
                  <a:pt x="212287" y="320142"/>
                </a:lnTo>
                <a:lnTo>
                  <a:pt x="210575" y="318430"/>
                </a:lnTo>
                <a:lnTo>
                  <a:pt x="208863" y="317574"/>
                </a:lnTo>
                <a:lnTo>
                  <a:pt x="202871" y="315862"/>
                </a:lnTo>
                <a:lnTo>
                  <a:pt x="201159" y="315862"/>
                </a:lnTo>
                <a:lnTo>
                  <a:pt x="193455" y="315862"/>
                </a:lnTo>
                <a:lnTo>
                  <a:pt x="190031" y="316718"/>
                </a:lnTo>
                <a:lnTo>
                  <a:pt x="172911" y="314150"/>
                </a:lnTo>
                <a:lnTo>
                  <a:pt x="172055" y="311582"/>
                </a:lnTo>
                <a:lnTo>
                  <a:pt x="171199" y="308158"/>
                </a:lnTo>
                <a:lnTo>
                  <a:pt x="171199" y="304734"/>
                </a:lnTo>
                <a:lnTo>
                  <a:pt x="171199" y="303022"/>
                </a:lnTo>
                <a:lnTo>
                  <a:pt x="172911" y="296174"/>
                </a:lnTo>
                <a:lnTo>
                  <a:pt x="172911" y="294462"/>
                </a:lnTo>
                <a:lnTo>
                  <a:pt x="173767" y="292750"/>
                </a:lnTo>
                <a:lnTo>
                  <a:pt x="175479" y="291894"/>
                </a:lnTo>
                <a:lnTo>
                  <a:pt x="177191" y="291039"/>
                </a:lnTo>
                <a:lnTo>
                  <a:pt x="178903" y="291039"/>
                </a:lnTo>
                <a:lnTo>
                  <a:pt x="183183" y="290182"/>
                </a:lnTo>
                <a:lnTo>
                  <a:pt x="184895" y="289326"/>
                </a:lnTo>
                <a:lnTo>
                  <a:pt x="188319" y="285903"/>
                </a:lnTo>
                <a:lnTo>
                  <a:pt x="190031" y="282479"/>
                </a:lnTo>
                <a:lnTo>
                  <a:pt x="190887" y="279054"/>
                </a:lnTo>
                <a:lnTo>
                  <a:pt x="190887" y="276487"/>
                </a:lnTo>
                <a:lnTo>
                  <a:pt x="191743" y="267927"/>
                </a:lnTo>
                <a:lnTo>
                  <a:pt x="191743" y="266214"/>
                </a:lnTo>
                <a:lnTo>
                  <a:pt x="193455" y="262791"/>
                </a:lnTo>
                <a:lnTo>
                  <a:pt x="194311" y="261079"/>
                </a:lnTo>
                <a:lnTo>
                  <a:pt x="196879" y="256799"/>
                </a:lnTo>
                <a:lnTo>
                  <a:pt x="200303" y="251663"/>
                </a:lnTo>
                <a:lnTo>
                  <a:pt x="225127" y="225983"/>
                </a:lnTo>
                <a:lnTo>
                  <a:pt x="226839" y="225127"/>
                </a:lnTo>
                <a:lnTo>
                  <a:pt x="228551" y="224271"/>
                </a:lnTo>
                <a:lnTo>
                  <a:pt x="229407" y="223415"/>
                </a:lnTo>
                <a:lnTo>
                  <a:pt x="228551" y="212287"/>
                </a:lnTo>
                <a:lnTo>
                  <a:pt x="228551" y="210575"/>
                </a:lnTo>
                <a:lnTo>
                  <a:pt x="223415" y="207151"/>
                </a:lnTo>
                <a:lnTo>
                  <a:pt x="217423" y="206295"/>
                </a:lnTo>
                <a:lnTo>
                  <a:pt x="215711" y="206295"/>
                </a:lnTo>
                <a:lnTo>
                  <a:pt x="202871" y="211431"/>
                </a:lnTo>
                <a:lnTo>
                  <a:pt x="183183" y="217423"/>
                </a:lnTo>
                <a:lnTo>
                  <a:pt x="181471" y="216567"/>
                </a:lnTo>
                <a:lnTo>
                  <a:pt x="166919" y="218279"/>
                </a:lnTo>
                <a:lnTo>
                  <a:pt x="152367" y="223415"/>
                </a:lnTo>
                <a:lnTo>
                  <a:pt x="134391" y="230263"/>
                </a:lnTo>
                <a:lnTo>
                  <a:pt x="132679" y="231119"/>
                </a:lnTo>
                <a:lnTo>
                  <a:pt x="131823" y="231975"/>
                </a:lnTo>
                <a:lnTo>
                  <a:pt x="129256" y="238823"/>
                </a:lnTo>
                <a:lnTo>
                  <a:pt x="129256" y="240535"/>
                </a:lnTo>
                <a:lnTo>
                  <a:pt x="130967" y="243103"/>
                </a:lnTo>
                <a:lnTo>
                  <a:pt x="130967" y="245671"/>
                </a:lnTo>
                <a:lnTo>
                  <a:pt x="129256" y="250807"/>
                </a:lnTo>
                <a:lnTo>
                  <a:pt x="121551" y="257654"/>
                </a:lnTo>
                <a:lnTo>
                  <a:pt x="119839" y="258511"/>
                </a:lnTo>
                <a:lnTo>
                  <a:pt x="106144" y="265359"/>
                </a:lnTo>
                <a:lnTo>
                  <a:pt x="86456" y="275630"/>
                </a:lnTo>
                <a:lnTo>
                  <a:pt x="75327" y="286759"/>
                </a:lnTo>
                <a:lnTo>
                  <a:pt x="73616" y="287614"/>
                </a:lnTo>
                <a:lnTo>
                  <a:pt x="44512" y="280766"/>
                </a:lnTo>
                <a:lnTo>
                  <a:pt x="35096" y="276487"/>
                </a:lnTo>
                <a:lnTo>
                  <a:pt x="24824" y="268783"/>
                </a:lnTo>
                <a:lnTo>
                  <a:pt x="15408" y="259367"/>
                </a:lnTo>
                <a:lnTo>
                  <a:pt x="9416" y="264503"/>
                </a:lnTo>
                <a:lnTo>
                  <a:pt x="13696" y="258511"/>
                </a:lnTo>
                <a:lnTo>
                  <a:pt x="13696" y="258511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79" name="Gráfico 3">
            <a:extLst>
              <a:ext uri="{FF2B5EF4-FFF2-40B4-BE49-F238E27FC236}">
                <a16:creationId xmlns:a16="http://schemas.microsoft.com/office/drawing/2014/main" id="{BB37ECB9-4498-4A0E-B141-7E5342032AA5}"/>
              </a:ext>
            </a:extLst>
          </p:cNvPr>
          <p:cNvGrpSpPr/>
          <p:nvPr/>
        </p:nvGrpSpPr>
        <p:grpSpPr>
          <a:xfrm>
            <a:off x="8906135" y="5298595"/>
            <a:ext cx="885098" cy="560676"/>
            <a:chOff x="8568784" y="5378494"/>
            <a:chExt cx="885098" cy="560676"/>
          </a:xfrm>
          <a:solidFill>
            <a:srgbClr val="DDDDDD"/>
          </a:solidFill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A01C1A-8C05-499B-87C7-B016E96B3ED4}"/>
                </a:ext>
              </a:extLst>
            </p:cNvPr>
            <p:cNvSpPr/>
            <p:nvPr/>
          </p:nvSpPr>
          <p:spPr>
            <a:xfrm>
              <a:off x="8568784" y="5378494"/>
              <a:ext cx="867121" cy="560676"/>
            </a:xfrm>
            <a:custGeom>
              <a:avLst/>
              <a:gdLst>
                <a:gd name="connsiteX0" fmla="*/ 789102 w 867121"/>
                <a:gd name="connsiteY0" fmla="*/ 445158 h 560676"/>
                <a:gd name="connsiteX1" fmla="*/ 787388 w 867121"/>
                <a:gd name="connsiteY1" fmla="*/ 446015 h 560676"/>
                <a:gd name="connsiteX2" fmla="*/ 784822 w 867121"/>
                <a:gd name="connsiteY2" fmla="*/ 447727 h 560676"/>
                <a:gd name="connsiteX3" fmla="*/ 748011 w 867121"/>
                <a:gd name="connsiteY3" fmla="*/ 471695 h 560676"/>
                <a:gd name="connsiteX4" fmla="*/ 744588 w 867121"/>
                <a:gd name="connsiteY4" fmla="*/ 474263 h 560676"/>
                <a:gd name="connsiteX5" fmla="*/ 715485 w 867121"/>
                <a:gd name="connsiteY5" fmla="*/ 497375 h 560676"/>
                <a:gd name="connsiteX6" fmla="*/ 714628 w 867121"/>
                <a:gd name="connsiteY6" fmla="*/ 498231 h 560676"/>
                <a:gd name="connsiteX7" fmla="*/ 706068 w 867121"/>
                <a:gd name="connsiteY7" fmla="*/ 506791 h 560676"/>
                <a:gd name="connsiteX8" fmla="*/ 676109 w 867121"/>
                <a:gd name="connsiteY8" fmla="*/ 538462 h 560676"/>
                <a:gd name="connsiteX9" fmla="*/ 671829 w 867121"/>
                <a:gd name="connsiteY9" fmla="*/ 546166 h 560676"/>
                <a:gd name="connsiteX10" fmla="*/ 666692 w 867121"/>
                <a:gd name="connsiteY10" fmla="*/ 553015 h 560676"/>
                <a:gd name="connsiteX11" fmla="*/ 664125 w 867121"/>
                <a:gd name="connsiteY11" fmla="*/ 555582 h 560676"/>
                <a:gd name="connsiteX12" fmla="*/ 658989 w 867121"/>
                <a:gd name="connsiteY12" fmla="*/ 555582 h 560676"/>
                <a:gd name="connsiteX13" fmla="*/ 647006 w 867121"/>
                <a:gd name="connsiteY13" fmla="*/ 547878 h 560676"/>
                <a:gd name="connsiteX14" fmla="*/ 644439 w 867121"/>
                <a:gd name="connsiteY14" fmla="*/ 545311 h 560676"/>
                <a:gd name="connsiteX15" fmla="*/ 641869 w 867121"/>
                <a:gd name="connsiteY15" fmla="*/ 541886 h 560676"/>
                <a:gd name="connsiteX16" fmla="*/ 641869 w 867121"/>
                <a:gd name="connsiteY16" fmla="*/ 541031 h 560676"/>
                <a:gd name="connsiteX17" fmla="*/ 641012 w 867121"/>
                <a:gd name="connsiteY17" fmla="*/ 539318 h 560676"/>
                <a:gd name="connsiteX18" fmla="*/ 638446 w 867121"/>
                <a:gd name="connsiteY18" fmla="*/ 537606 h 560676"/>
                <a:gd name="connsiteX19" fmla="*/ 633309 w 867121"/>
                <a:gd name="connsiteY19" fmla="*/ 535038 h 560676"/>
                <a:gd name="connsiteX20" fmla="*/ 630742 w 867121"/>
                <a:gd name="connsiteY20" fmla="*/ 534182 h 560676"/>
                <a:gd name="connsiteX21" fmla="*/ 628172 w 867121"/>
                <a:gd name="connsiteY21" fmla="*/ 533326 h 560676"/>
                <a:gd name="connsiteX22" fmla="*/ 626462 w 867121"/>
                <a:gd name="connsiteY22" fmla="*/ 532471 h 560676"/>
                <a:gd name="connsiteX23" fmla="*/ 623892 w 867121"/>
                <a:gd name="connsiteY23" fmla="*/ 532471 h 560676"/>
                <a:gd name="connsiteX24" fmla="*/ 623039 w 867121"/>
                <a:gd name="connsiteY24" fmla="*/ 532471 h 560676"/>
                <a:gd name="connsiteX25" fmla="*/ 608486 w 867121"/>
                <a:gd name="connsiteY25" fmla="*/ 540175 h 560676"/>
                <a:gd name="connsiteX26" fmla="*/ 607629 w 867121"/>
                <a:gd name="connsiteY26" fmla="*/ 548735 h 560676"/>
                <a:gd name="connsiteX27" fmla="*/ 608486 w 867121"/>
                <a:gd name="connsiteY27" fmla="*/ 549591 h 560676"/>
                <a:gd name="connsiteX28" fmla="*/ 610199 w 867121"/>
                <a:gd name="connsiteY28" fmla="*/ 550446 h 560676"/>
                <a:gd name="connsiteX29" fmla="*/ 611052 w 867121"/>
                <a:gd name="connsiteY29" fmla="*/ 553015 h 560676"/>
                <a:gd name="connsiteX30" fmla="*/ 611909 w 867121"/>
                <a:gd name="connsiteY30" fmla="*/ 555582 h 560676"/>
                <a:gd name="connsiteX31" fmla="*/ 611909 w 867121"/>
                <a:gd name="connsiteY31" fmla="*/ 558150 h 560676"/>
                <a:gd name="connsiteX32" fmla="*/ 611909 w 867121"/>
                <a:gd name="connsiteY32" fmla="*/ 559006 h 560676"/>
                <a:gd name="connsiteX33" fmla="*/ 611052 w 867121"/>
                <a:gd name="connsiteY33" fmla="*/ 559862 h 560676"/>
                <a:gd name="connsiteX34" fmla="*/ 610199 w 867121"/>
                <a:gd name="connsiteY34" fmla="*/ 559862 h 560676"/>
                <a:gd name="connsiteX35" fmla="*/ 609343 w 867121"/>
                <a:gd name="connsiteY35" fmla="*/ 559862 h 560676"/>
                <a:gd name="connsiteX36" fmla="*/ 592223 w 867121"/>
                <a:gd name="connsiteY36" fmla="*/ 551302 h 560676"/>
                <a:gd name="connsiteX37" fmla="*/ 591366 w 867121"/>
                <a:gd name="connsiteY37" fmla="*/ 549591 h 560676"/>
                <a:gd name="connsiteX38" fmla="*/ 591366 w 867121"/>
                <a:gd name="connsiteY38" fmla="*/ 548735 h 560676"/>
                <a:gd name="connsiteX39" fmla="*/ 591366 w 867121"/>
                <a:gd name="connsiteY39" fmla="*/ 546166 h 560676"/>
                <a:gd name="connsiteX40" fmla="*/ 592223 w 867121"/>
                <a:gd name="connsiteY40" fmla="*/ 535895 h 560676"/>
                <a:gd name="connsiteX41" fmla="*/ 597359 w 867121"/>
                <a:gd name="connsiteY41" fmla="*/ 529046 h 560676"/>
                <a:gd name="connsiteX42" fmla="*/ 605919 w 867121"/>
                <a:gd name="connsiteY42" fmla="*/ 520486 h 560676"/>
                <a:gd name="connsiteX43" fmla="*/ 610199 w 867121"/>
                <a:gd name="connsiteY43" fmla="*/ 517918 h 560676"/>
                <a:gd name="connsiteX44" fmla="*/ 611052 w 867121"/>
                <a:gd name="connsiteY44" fmla="*/ 519631 h 560676"/>
                <a:gd name="connsiteX45" fmla="*/ 611909 w 867121"/>
                <a:gd name="connsiteY45" fmla="*/ 520486 h 560676"/>
                <a:gd name="connsiteX46" fmla="*/ 617903 w 867121"/>
                <a:gd name="connsiteY46" fmla="*/ 518775 h 560676"/>
                <a:gd name="connsiteX47" fmla="*/ 618759 w 867121"/>
                <a:gd name="connsiteY47" fmla="*/ 517918 h 560676"/>
                <a:gd name="connsiteX48" fmla="*/ 623892 w 867121"/>
                <a:gd name="connsiteY48" fmla="*/ 505935 h 560676"/>
                <a:gd name="connsiteX49" fmla="*/ 627319 w 867121"/>
                <a:gd name="connsiteY49" fmla="*/ 496518 h 560676"/>
                <a:gd name="connsiteX50" fmla="*/ 628172 w 867121"/>
                <a:gd name="connsiteY50" fmla="*/ 494807 h 560676"/>
                <a:gd name="connsiteX51" fmla="*/ 628172 w 867121"/>
                <a:gd name="connsiteY51" fmla="*/ 492238 h 560676"/>
                <a:gd name="connsiteX52" fmla="*/ 628172 w 867121"/>
                <a:gd name="connsiteY52" fmla="*/ 490527 h 560676"/>
                <a:gd name="connsiteX53" fmla="*/ 626462 w 867121"/>
                <a:gd name="connsiteY53" fmla="*/ 483678 h 560676"/>
                <a:gd name="connsiteX54" fmla="*/ 625606 w 867121"/>
                <a:gd name="connsiteY54" fmla="*/ 477687 h 560676"/>
                <a:gd name="connsiteX55" fmla="*/ 625606 w 867121"/>
                <a:gd name="connsiteY55" fmla="*/ 474263 h 560676"/>
                <a:gd name="connsiteX56" fmla="*/ 625606 w 867121"/>
                <a:gd name="connsiteY56" fmla="*/ 471695 h 560676"/>
                <a:gd name="connsiteX57" fmla="*/ 625606 w 867121"/>
                <a:gd name="connsiteY57" fmla="*/ 468271 h 560676"/>
                <a:gd name="connsiteX58" fmla="*/ 626462 w 867121"/>
                <a:gd name="connsiteY58" fmla="*/ 465703 h 560676"/>
                <a:gd name="connsiteX59" fmla="*/ 630742 w 867121"/>
                <a:gd name="connsiteY59" fmla="*/ 455431 h 560676"/>
                <a:gd name="connsiteX60" fmla="*/ 631599 w 867121"/>
                <a:gd name="connsiteY60" fmla="*/ 454575 h 560676"/>
                <a:gd name="connsiteX61" fmla="*/ 632452 w 867121"/>
                <a:gd name="connsiteY61" fmla="*/ 452863 h 560676"/>
                <a:gd name="connsiteX62" fmla="*/ 634166 w 867121"/>
                <a:gd name="connsiteY62" fmla="*/ 452007 h 560676"/>
                <a:gd name="connsiteX63" fmla="*/ 635022 w 867121"/>
                <a:gd name="connsiteY63" fmla="*/ 452007 h 560676"/>
                <a:gd name="connsiteX64" fmla="*/ 639302 w 867121"/>
                <a:gd name="connsiteY64" fmla="*/ 451151 h 560676"/>
                <a:gd name="connsiteX65" fmla="*/ 646149 w 867121"/>
                <a:gd name="connsiteY65" fmla="*/ 448583 h 560676"/>
                <a:gd name="connsiteX66" fmla="*/ 647006 w 867121"/>
                <a:gd name="connsiteY66" fmla="*/ 448583 h 560676"/>
                <a:gd name="connsiteX67" fmla="*/ 647862 w 867121"/>
                <a:gd name="connsiteY67" fmla="*/ 447727 h 560676"/>
                <a:gd name="connsiteX68" fmla="*/ 669262 w 867121"/>
                <a:gd name="connsiteY68" fmla="*/ 434031 h 560676"/>
                <a:gd name="connsiteX69" fmla="*/ 669262 w 867121"/>
                <a:gd name="connsiteY69" fmla="*/ 432319 h 560676"/>
                <a:gd name="connsiteX70" fmla="*/ 665839 w 867121"/>
                <a:gd name="connsiteY70" fmla="*/ 422903 h 560676"/>
                <a:gd name="connsiteX71" fmla="*/ 664125 w 867121"/>
                <a:gd name="connsiteY71" fmla="*/ 417767 h 560676"/>
                <a:gd name="connsiteX72" fmla="*/ 659845 w 867121"/>
                <a:gd name="connsiteY72" fmla="*/ 410919 h 560676"/>
                <a:gd name="connsiteX73" fmla="*/ 658989 w 867121"/>
                <a:gd name="connsiteY73" fmla="*/ 410063 h 560676"/>
                <a:gd name="connsiteX74" fmla="*/ 624749 w 867121"/>
                <a:gd name="connsiteY74" fmla="*/ 407496 h 560676"/>
                <a:gd name="connsiteX75" fmla="*/ 623892 w 867121"/>
                <a:gd name="connsiteY75" fmla="*/ 407496 h 560676"/>
                <a:gd name="connsiteX76" fmla="*/ 618759 w 867121"/>
                <a:gd name="connsiteY76" fmla="*/ 409207 h 560676"/>
                <a:gd name="connsiteX77" fmla="*/ 617903 w 867121"/>
                <a:gd name="connsiteY77" fmla="*/ 410063 h 560676"/>
                <a:gd name="connsiteX78" fmla="*/ 602492 w 867121"/>
                <a:gd name="connsiteY78" fmla="*/ 411775 h 560676"/>
                <a:gd name="connsiteX79" fmla="*/ 562263 w 867121"/>
                <a:gd name="connsiteY79" fmla="*/ 405783 h 560676"/>
                <a:gd name="connsiteX80" fmla="*/ 532303 w 867121"/>
                <a:gd name="connsiteY80" fmla="*/ 402359 h 560676"/>
                <a:gd name="connsiteX81" fmla="*/ 528023 w 867121"/>
                <a:gd name="connsiteY81" fmla="*/ 401503 h 560676"/>
                <a:gd name="connsiteX82" fmla="*/ 520320 w 867121"/>
                <a:gd name="connsiteY82" fmla="*/ 398079 h 560676"/>
                <a:gd name="connsiteX83" fmla="*/ 519463 w 867121"/>
                <a:gd name="connsiteY83" fmla="*/ 397223 h 560676"/>
                <a:gd name="connsiteX84" fmla="*/ 497206 w 867121"/>
                <a:gd name="connsiteY84" fmla="*/ 373256 h 560676"/>
                <a:gd name="connsiteX85" fmla="*/ 496350 w 867121"/>
                <a:gd name="connsiteY85" fmla="*/ 372399 h 560676"/>
                <a:gd name="connsiteX86" fmla="*/ 493783 w 867121"/>
                <a:gd name="connsiteY86" fmla="*/ 364696 h 560676"/>
                <a:gd name="connsiteX87" fmla="*/ 492070 w 867121"/>
                <a:gd name="connsiteY87" fmla="*/ 359559 h 560676"/>
                <a:gd name="connsiteX88" fmla="*/ 491213 w 867121"/>
                <a:gd name="connsiteY88" fmla="*/ 357847 h 560676"/>
                <a:gd name="connsiteX89" fmla="*/ 474093 w 867121"/>
                <a:gd name="connsiteY89" fmla="*/ 338159 h 560676"/>
                <a:gd name="connsiteX90" fmla="*/ 468103 w 867121"/>
                <a:gd name="connsiteY90" fmla="*/ 331312 h 560676"/>
                <a:gd name="connsiteX91" fmla="*/ 443280 w 867121"/>
                <a:gd name="connsiteY91" fmla="*/ 305632 h 560676"/>
                <a:gd name="connsiteX92" fmla="*/ 442423 w 867121"/>
                <a:gd name="connsiteY92" fmla="*/ 304776 h 560676"/>
                <a:gd name="connsiteX93" fmla="*/ 427013 w 867121"/>
                <a:gd name="connsiteY93" fmla="*/ 296216 h 560676"/>
                <a:gd name="connsiteX94" fmla="*/ 426160 w 867121"/>
                <a:gd name="connsiteY94" fmla="*/ 296216 h 560676"/>
                <a:gd name="connsiteX95" fmla="*/ 421024 w 867121"/>
                <a:gd name="connsiteY95" fmla="*/ 297072 h 560676"/>
                <a:gd name="connsiteX96" fmla="*/ 420167 w 867121"/>
                <a:gd name="connsiteY96" fmla="*/ 297072 h 560676"/>
                <a:gd name="connsiteX97" fmla="*/ 419310 w 867121"/>
                <a:gd name="connsiteY97" fmla="*/ 297072 h 560676"/>
                <a:gd name="connsiteX98" fmla="*/ 415030 w 867121"/>
                <a:gd name="connsiteY98" fmla="*/ 293648 h 560676"/>
                <a:gd name="connsiteX99" fmla="*/ 414173 w 867121"/>
                <a:gd name="connsiteY99" fmla="*/ 292792 h 560676"/>
                <a:gd name="connsiteX100" fmla="*/ 404761 w 867121"/>
                <a:gd name="connsiteY100" fmla="*/ 282519 h 560676"/>
                <a:gd name="connsiteX101" fmla="*/ 382504 w 867121"/>
                <a:gd name="connsiteY101" fmla="*/ 269679 h 560676"/>
                <a:gd name="connsiteX102" fmla="*/ 352544 w 867121"/>
                <a:gd name="connsiteY102" fmla="*/ 253416 h 560676"/>
                <a:gd name="connsiteX103" fmla="*/ 347407 w 867121"/>
                <a:gd name="connsiteY103" fmla="*/ 249992 h 560676"/>
                <a:gd name="connsiteX104" fmla="*/ 345694 w 867121"/>
                <a:gd name="connsiteY104" fmla="*/ 249136 h 560676"/>
                <a:gd name="connsiteX105" fmla="*/ 328574 w 867121"/>
                <a:gd name="connsiteY105" fmla="*/ 250848 h 560676"/>
                <a:gd name="connsiteX106" fmla="*/ 327721 w 867121"/>
                <a:gd name="connsiteY106" fmla="*/ 251704 h 560676"/>
                <a:gd name="connsiteX107" fmla="*/ 327721 w 867121"/>
                <a:gd name="connsiteY107" fmla="*/ 253416 h 560676"/>
                <a:gd name="connsiteX108" fmla="*/ 328574 w 867121"/>
                <a:gd name="connsiteY108" fmla="*/ 255128 h 560676"/>
                <a:gd name="connsiteX109" fmla="*/ 328574 w 867121"/>
                <a:gd name="connsiteY109" fmla="*/ 255984 h 560676"/>
                <a:gd name="connsiteX110" fmla="*/ 328574 w 867121"/>
                <a:gd name="connsiteY110" fmla="*/ 256840 h 560676"/>
                <a:gd name="connsiteX111" fmla="*/ 327721 w 867121"/>
                <a:gd name="connsiteY111" fmla="*/ 257696 h 560676"/>
                <a:gd name="connsiteX112" fmla="*/ 326864 w 867121"/>
                <a:gd name="connsiteY112" fmla="*/ 258552 h 560676"/>
                <a:gd name="connsiteX113" fmla="*/ 326007 w 867121"/>
                <a:gd name="connsiteY113" fmla="*/ 258552 h 560676"/>
                <a:gd name="connsiteX114" fmla="*/ 311454 w 867121"/>
                <a:gd name="connsiteY114" fmla="*/ 256840 h 560676"/>
                <a:gd name="connsiteX115" fmla="*/ 310601 w 867121"/>
                <a:gd name="connsiteY115" fmla="*/ 255984 h 560676"/>
                <a:gd name="connsiteX116" fmla="*/ 309744 w 867121"/>
                <a:gd name="connsiteY116" fmla="*/ 255128 h 560676"/>
                <a:gd name="connsiteX117" fmla="*/ 302894 w 867121"/>
                <a:gd name="connsiteY117" fmla="*/ 240576 h 560676"/>
                <a:gd name="connsiteX118" fmla="*/ 301184 w 867121"/>
                <a:gd name="connsiteY118" fmla="*/ 235440 h 560676"/>
                <a:gd name="connsiteX119" fmla="*/ 301184 w 867121"/>
                <a:gd name="connsiteY119" fmla="*/ 234584 h 560676"/>
                <a:gd name="connsiteX120" fmla="*/ 301184 w 867121"/>
                <a:gd name="connsiteY120" fmla="*/ 233728 h 560676"/>
                <a:gd name="connsiteX121" fmla="*/ 300327 w 867121"/>
                <a:gd name="connsiteY121" fmla="*/ 232872 h 560676"/>
                <a:gd name="connsiteX122" fmla="*/ 299471 w 867121"/>
                <a:gd name="connsiteY122" fmla="*/ 232016 h 560676"/>
                <a:gd name="connsiteX123" fmla="*/ 274648 w 867121"/>
                <a:gd name="connsiteY123" fmla="*/ 220032 h 560676"/>
                <a:gd name="connsiteX124" fmla="*/ 273791 w 867121"/>
                <a:gd name="connsiteY124" fmla="*/ 220032 h 560676"/>
                <a:gd name="connsiteX125" fmla="*/ 264374 w 867121"/>
                <a:gd name="connsiteY125" fmla="*/ 216608 h 560676"/>
                <a:gd name="connsiteX126" fmla="*/ 251534 w 867121"/>
                <a:gd name="connsiteY126" fmla="*/ 212328 h 560676"/>
                <a:gd name="connsiteX127" fmla="*/ 250681 w 867121"/>
                <a:gd name="connsiteY127" fmla="*/ 212328 h 560676"/>
                <a:gd name="connsiteX128" fmla="*/ 249825 w 867121"/>
                <a:gd name="connsiteY128" fmla="*/ 212328 h 560676"/>
                <a:gd name="connsiteX129" fmla="*/ 248968 w 867121"/>
                <a:gd name="connsiteY129" fmla="*/ 212328 h 560676"/>
                <a:gd name="connsiteX130" fmla="*/ 242121 w 867121"/>
                <a:gd name="connsiteY130" fmla="*/ 214040 h 560676"/>
                <a:gd name="connsiteX131" fmla="*/ 221574 w 867121"/>
                <a:gd name="connsiteY131" fmla="*/ 214040 h 560676"/>
                <a:gd name="connsiteX132" fmla="*/ 205311 w 867121"/>
                <a:gd name="connsiteY132" fmla="*/ 212328 h 560676"/>
                <a:gd name="connsiteX133" fmla="*/ 188191 w 867121"/>
                <a:gd name="connsiteY133" fmla="*/ 214897 h 560676"/>
                <a:gd name="connsiteX134" fmla="*/ 178774 w 867121"/>
                <a:gd name="connsiteY134" fmla="*/ 216608 h 560676"/>
                <a:gd name="connsiteX135" fmla="*/ 172785 w 867121"/>
                <a:gd name="connsiteY135" fmla="*/ 214040 h 560676"/>
                <a:gd name="connsiteX136" fmla="*/ 159088 w 867121"/>
                <a:gd name="connsiteY136" fmla="*/ 206337 h 560676"/>
                <a:gd name="connsiteX137" fmla="*/ 143682 w 867121"/>
                <a:gd name="connsiteY137" fmla="*/ 207192 h 560676"/>
                <a:gd name="connsiteX138" fmla="*/ 134265 w 867121"/>
                <a:gd name="connsiteY138" fmla="*/ 209760 h 560676"/>
                <a:gd name="connsiteX139" fmla="*/ 132552 w 867121"/>
                <a:gd name="connsiteY139" fmla="*/ 210617 h 560676"/>
                <a:gd name="connsiteX140" fmla="*/ 131695 w 867121"/>
                <a:gd name="connsiteY140" fmla="*/ 210617 h 560676"/>
                <a:gd name="connsiteX141" fmla="*/ 130842 w 867121"/>
                <a:gd name="connsiteY141" fmla="*/ 209760 h 560676"/>
                <a:gd name="connsiteX142" fmla="*/ 117145 w 867121"/>
                <a:gd name="connsiteY142" fmla="*/ 200344 h 560676"/>
                <a:gd name="connsiteX143" fmla="*/ 114575 w 867121"/>
                <a:gd name="connsiteY143" fmla="*/ 201200 h 560676"/>
                <a:gd name="connsiteX144" fmla="*/ 92322 w 867121"/>
                <a:gd name="connsiteY144" fmla="*/ 202057 h 560676"/>
                <a:gd name="connsiteX145" fmla="*/ 82905 w 867121"/>
                <a:gd name="connsiteY145" fmla="*/ 202057 h 560676"/>
                <a:gd name="connsiteX146" fmla="*/ 83762 w 867121"/>
                <a:gd name="connsiteY146" fmla="*/ 200344 h 560676"/>
                <a:gd name="connsiteX147" fmla="*/ 85472 w 867121"/>
                <a:gd name="connsiteY147" fmla="*/ 195208 h 560676"/>
                <a:gd name="connsiteX148" fmla="*/ 85472 w 867121"/>
                <a:gd name="connsiteY148" fmla="*/ 194352 h 560676"/>
                <a:gd name="connsiteX149" fmla="*/ 85472 w 867121"/>
                <a:gd name="connsiteY149" fmla="*/ 193497 h 560676"/>
                <a:gd name="connsiteX150" fmla="*/ 85472 w 867121"/>
                <a:gd name="connsiteY150" fmla="*/ 192640 h 560676"/>
                <a:gd name="connsiteX151" fmla="*/ 85472 w 867121"/>
                <a:gd name="connsiteY151" fmla="*/ 191784 h 560676"/>
                <a:gd name="connsiteX152" fmla="*/ 84615 w 867121"/>
                <a:gd name="connsiteY152" fmla="*/ 190928 h 560676"/>
                <a:gd name="connsiteX153" fmla="*/ 83762 w 867121"/>
                <a:gd name="connsiteY153" fmla="*/ 190928 h 560676"/>
                <a:gd name="connsiteX154" fmla="*/ 72632 w 867121"/>
                <a:gd name="connsiteY154" fmla="*/ 186648 h 560676"/>
                <a:gd name="connsiteX155" fmla="*/ 71775 w 867121"/>
                <a:gd name="connsiteY155" fmla="*/ 186648 h 560676"/>
                <a:gd name="connsiteX156" fmla="*/ 70922 w 867121"/>
                <a:gd name="connsiteY156" fmla="*/ 186648 h 560676"/>
                <a:gd name="connsiteX157" fmla="*/ 70066 w 867121"/>
                <a:gd name="connsiteY157" fmla="*/ 187504 h 560676"/>
                <a:gd name="connsiteX158" fmla="*/ 69209 w 867121"/>
                <a:gd name="connsiteY158" fmla="*/ 189217 h 560676"/>
                <a:gd name="connsiteX159" fmla="*/ 69209 w 867121"/>
                <a:gd name="connsiteY159" fmla="*/ 190073 h 560676"/>
                <a:gd name="connsiteX160" fmla="*/ 69209 w 867121"/>
                <a:gd name="connsiteY160" fmla="*/ 190928 h 560676"/>
                <a:gd name="connsiteX161" fmla="*/ 68352 w 867121"/>
                <a:gd name="connsiteY161" fmla="*/ 193497 h 560676"/>
                <a:gd name="connsiteX162" fmla="*/ 67495 w 867121"/>
                <a:gd name="connsiteY162" fmla="*/ 195208 h 560676"/>
                <a:gd name="connsiteX163" fmla="*/ 66642 w 867121"/>
                <a:gd name="connsiteY163" fmla="*/ 196064 h 560676"/>
                <a:gd name="connsiteX164" fmla="*/ 59792 w 867121"/>
                <a:gd name="connsiteY164" fmla="*/ 198632 h 560676"/>
                <a:gd name="connsiteX165" fmla="*/ 33255 w 867121"/>
                <a:gd name="connsiteY165" fmla="*/ 207192 h 560676"/>
                <a:gd name="connsiteX166" fmla="*/ 8432 w 867121"/>
                <a:gd name="connsiteY166" fmla="*/ 204624 h 560676"/>
                <a:gd name="connsiteX167" fmla="*/ -3551 w 867121"/>
                <a:gd name="connsiteY167" fmla="*/ 203768 h 560676"/>
                <a:gd name="connsiteX168" fmla="*/ 1586 w 867121"/>
                <a:gd name="connsiteY168" fmla="*/ 196920 h 560676"/>
                <a:gd name="connsiteX169" fmla="*/ 11855 w 867121"/>
                <a:gd name="connsiteY169" fmla="*/ 176377 h 560676"/>
                <a:gd name="connsiteX170" fmla="*/ 13569 w 867121"/>
                <a:gd name="connsiteY170" fmla="*/ 172097 h 560676"/>
                <a:gd name="connsiteX171" fmla="*/ 18706 w 867121"/>
                <a:gd name="connsiteY171" fmla="*/ 160968 h 560676"/>
                <a:gd name="connsiteX172" fmla="*/ 19563 w 867121"/>
                <a:gd name="connsiteY172" fmla="*/ 157544 h 560676"/>
                <a:gd name="connsiteX173" fmla="*/ 16992 w 867121"/>
                <a:gd name="connsiteY173" fmla="*/ 140424 h 560676"/>
                <a:gd name="connsiteX174" fmla="*/ 16992 w 867121"/>
                <a:gd name="connsiteY174" fmla="*/ 139569 h 560676"/>
                <a:gd name="connsiteX175" fmla="*/ 14426 w 867121"/>
                <a:gd name="connsiteY175" fmla="*/ 125873 h 560676"/>
                <a:gd name="connsiteX176" fmla="*/ 16135 w 867121"/>
                <a:gd name="connsiteY176" fmla="*/ 119880 h 560676"/>
                <a:gd name="connsiteX177" fmla="*/ 18706 w 867121"/>
                <a:gd name="connsiteY177" fmla="*/ 95913 h 560676"/>
                <a:gd name="connsiteX178" fmla="*/ 17849 w 867121"/>
                <a:gd name="connsiteY178" fmla="*/ 74513 h 560676"/>
                <a:gd name="connsiteX179" fmla="*/ 17849 w 867121"/>
                <a:gd name="connsiteY179" fmla="*/ 72801 h 560676"/>
                <a:gd name="connsiteX180" fmla="*/ 17849 w 867121"/>
                <a:gd name="connsiteY180" fmla="*/ 71945 h 560676"/>
                <a:gd name="connsiteX181" fmla="*/ 18706 w 867121"/>
                <a:gd name="connsiteY181" fmla="*/ 70233 h 560676"/>
                <a:gd name="connsiteX182" fmla="*/ 21272 w 867121"/>
                <a:gd name="connsiteY182" fmla="*/ 67665 h 560676"/>
                <a:gd name="connsiteX183" fmla="*/ 22129 w 867121"/>
                <a:gd name="connsiteY183" fmla="*/ 66809 h 560676"/>
                <a:gd name="connsiteX184" fmla="*/ 25552 w 867121"/>
                <a:gd name="connsiteY184" fmla="*/ 62529 h 560676"/>
                <a:gd name="connsiteX185" fmla="*/ 27266 w 867121"/>
                <a:gd name="connsiteY185" fmla="*/ 58249 h 560676"/>
                <a:gd name="connsiteX186" fmla="*/ 28123 w 867121"/>
                <a:gd name="connsiteY186" fmla="*/ 55681 h 560676"/>
                <a:gd name="connsiteX187" fmla="*/ 28123 w 867121"/>
                <a:gd name="connsiteY187" fmla="*/ 54825 h 560676"/>
                <a:gd name="connsiteX188" fmla="*/ 32403 w 867121"/>
                <a:gd name="connsiteY188" fmla="*/ 53969 h 560676"/>
                <a:gd name="connsiteX189" fmla="*/ 36683 w 867121"/>
                <a:gd name="connsiteY189" fmla="*/ 53969 h 560676"/>
                <a:gd name="connsiteX190" fmla="*/ 40963 w 867121"/>
                <a:gd name="connsiteY190" fmla="*/ 54825 h 560676"/>
                <a:gd name="connsiteX191" fmla="*/ 42672 w 867121"/>
                <a:gd name="connsiteY191" fmla="*/ 55681 h 560676"/>
                <a:gd name="connsiteX192" fmla="*/ 65786 w 867121"/>
                <a:gd name="connsiteY192" fmla="*/ 54825 h 560676"/>
                <a:gd name="connsiteX193" fmla="*/ 70066 w 867121"/>
                <a:gd name="connsiteY193" fmla="*/ 52257 h 560676"/>
                <a:gd name="connsiteX194" fmla="*/ 73489 w 867121"/>
                <a:gd name="connsiteY194" fmla="*/ 50545 h 560676"/>
                <a:gd name="connsiteX195" fmla="*/ 74346 w 867121"/>
                <a:gd name="connsiteY195" fmla="*/ 50545 h 560676"/>
                <a:gd name="connsiteX196" fmla="*/ 77769 w 867121"/>
                <a:gd name="connsiteY196" fmla="*/ 50545 h 560676"/>
                <a:gd name="connsiteX197" fmla="*/ 81192 w 867121"/>
                <a:gd name="connsiteY197" fmla="*/ 51401 h 560676"/>
                <a:gd name="connsiteX198" fmla="*/ 89752 w 867121"/>
                <a:gd name="connsiteY198" fmla="*/ 53113 h 560676"/>
                <a:gd name="connsiteX199" fmla="*/ 90609 w 867121"/>
                <a:gd name="connsiteY199" fmla="*/ 53113 h 560676"/>
                <a:gd name="connsiteX200" fmla="*/ 92322 w 867121"/>
                <a:gd name="connsiteY200" fmla="*/ 53969 h 560676"/>
                <a:gd name="connsiteX201" fmla="*/ 93175 w 867121"/>
                <a:gd name="connsiteY201" fmla="*/ 57393 h 560676"/>
                <a:gd name="connsiteX202" fmla="*/ 94032 w 867121"/>
                <a:gd name="connsiteY202" fmla="*/ 58249 h 560676"/>
                <a:gd name="connsiteX203" fmla="*/ 95745 w 867121"/>
                <a:gd name="connsiteY203" fmla="*/ 59105 h 560676"/>
                <a:gd name="connsiteX204" fmla="*/ 114575 w 867121"/>
                <a:gd name="connsiteY204" fmla="*/ 71089 h 560676"/>
                <a:gd name="connsiteX205" fmla="*/ 116288 w 867121"/>
                <a:gd name="connsiteY205" fmla="*/ 71945 h 560676"/>
                <a:gd name="connsiteX206" fmla="*/ 117145 w 867121"/>
                <a:gd name="connsiteY206" fmla="*/ 71945 h 560676"/>
                <a:gd name="connsiteX207" fmla="*/ 120568 w 867121"/>
                <a:gd name="connsiteY207" fmla="*/ 71945 h 560676"/>
                <a:gd name="connsiteX208" fmla="*/ 143682 w 867121"/>
                <a:gd name="connsiteY208" fmla="*/ 71089 h 560676"/>
                <a:gd name="connsiteX209" fmla="*/ 146248 w 867121"/>
                <a:gd name="connsiteY209" fmla="*/ 71089 h 560676"/>
                <a:gd name="connsiteX210" fmla="*/ 148815 w 867121"/>
                <a:gd name="connsiteY210" fmla="*/ 70233 h 560676"/>
                <a:gd name="connsiteX211" fmla="*/ 153951 w 867121"/>
                <a:gd name="connsiteY211" fmla="*/ 68521 h 560676"/>
                <a:gd name="connsiteX212" fmla="*/ 156522 w 867121"/>
                <a:gd name="connsiteY212" fmla="*/ 67665 h 560676"/>
                <a:gd name="connsiteX213" fmla="*/ 158231 w 867121"/>
                <a:gd name="connsiteY213" fmla="*/ 66809 h 560676"/>
                <a:gd name="connsiteX214" fmla="*/ 159945 w 867121"/>
                <a:gd name="connsiteY214" fmla="*/ 65953 h 560676"/>
                <a:gd name="connsiteX215" fmla="*/ 163368 w 867121"/>
                <a:gd name="connsiteY215" fmla="*/ 65097 h 560676"/>
                <a:gd name="connsiteX216" fmla="*/ 167648 w 867121"/>
                <a:gd name="connsiteY216" fmla="*/ 65097 h 560676"/>
                <a:gd name="connsiteX217" fmla="*/ 168505 w 867121"/>
                <a:gd name="connsiteY217" fmla="*/ 65097 h 560676"/>
                <a:gd name="connsiteX218" fmla="*/ 184768 w 867121"/>
                <a:gd name="connsiteY218" fmla="*/ 69377 h 560676"/>
                <a:gd name="connsiteX219" fmla="*/ 188191 w 867121"/>
                <a:gd name="connsiteY219" fmla="*/ 70233 h 560676"/>
                <a:gd name="connsiteX220" fmla="*/ 204454 w 867121"/>
                <a:gd name="connsiteY220" fmla="*/ 75369 h 560676"/>
                <a:gd name="connsiteX221" fmla="*/ 222431 w 867121"/>
                <a:gd name="connsiteY221" fmla="*/ 80505 h 560676"/>
                <a:gd name="connsiteX222" fmla="*/ 238694 w 867121"/>
                <a:gd name="connsiteY222" fmla="*/ 83073 h 560676"/>
                <a:gd name="connsiteX223" fmla="*/ 241265 w 867121"/>
                <a:gd name="connsiteY223" fmla="*/ 83073 h 560676"/>
                <a:gd name="connsiteX224" fmla="*/ 248111 w 867121"/>
                <a:gd name="connsiteY224" fmla="*/ 81360 h 560676"/>
                <a:gd name="connsiteX225" fmla="*/ 266088 w 867121"/>
                <a:gd name="connsiteY225" fmla="*/ 83929 h 560676"/>
                <a:gd name="connsiteX226" fmla="*/ 266944 w 867121"/>
                <a:gd name="connsiteY226" fmla="*/ 83929 h 560676"/>
                <a:gd name="connsiteX227" fmla="*/ 269511 w 867121"/>
                <a:gd name="connsiteY227" fmla="*/ 84785 h 560676"/>
                <a:gd name="connsiteX228" fmla="*/ 277214 w 867121"/>
                <a:gd name="connsiteY228" fmla="*/ 89065 h 560676"/>
                <a:gd name="connsiteX229" fmla="*/ 278071 w 867121"/>
                <a:gd name="connsiteY229" fmla="*/ 89920 h 560676"/>
                <a:gd name="connsiteX230" fmla="*/ 278071 w 867121"/>
                <a:gd name="connsiteY230" fmla="*/ 91633 h 560676"/>
                <a:gd name="connsiteX231" fmla="*/ 278071 w 867121"/>
                <a:gd name="connsiteY231" fmla="*/ 92489 h 560676"/>
                <a:gd name="connsiteX232" fmla="*/ 278928 w 867121"/>
                <a:gd name="connsiteY232" fmla="*/ 94200 h 560676"/>
                <a:gd name="connsiteX233" fmla="*/ 279784 w 867121"/>
                <a:gd name="connsiteY233" fmla="*/ 95057 h 560676"/>
                <a:gd name="connsiteX234" fmla="*/ 295191 w 867121"/>
                <a:gd name="connsiteY234" fmla="*/ 104473 h 560676"/>
                <a:gd name="connsiteX235" fmla="*/ 319161 w 867121"/>
                <a:gd name="connsiteY235" fmla="*/ 107897 h 560676"/>
                <a:gd name="connsiteX236" fmla="*/ 334567 w 867121"/>
                <a:gd name="connsiteY236" fmla="*/ 108753 h 560676"/>
                <a:gd name="connsiteX237" fmla="*/ 372230 w 867121"/>
                <a:gd name="connsiteY237" fmla="*/ 108753 h 560676"/>
                <a:gd name="connsiteX238" fmla="*/ 378224 w 867121"/>
                <a:gd name="connsiteY238" fmla="*/ 107040 h 560676"/>
                <a:gd name="connsiteX239" fmla="*/ 380790 w 867121"/>
                <a:gd name="connsiteY239" fmla="*/ 107040 h 560676"/>
                <a:gd name="connsiteX240" fmla="*/ 393630 w 867121"/>
                <a:gd name="connsiteY240" fmla="*/ 124160 h 560676"/>
                <a:gd name="connsiteX241" fmla="*/ 394487 w 867121"/>
                <a:gd name="connsiteY241" fmla="*/ 119880 h 560676"/>
                <a:gd name="connsiteX242" fmla="*/ 395344 w 867121"/>
                <a:gd name="connsiteY242" fmla="*/ 119024 h 560676"/>
                <a:gd name="connsiteX243" fmla="*/ 397053 w 867121"/>
                <a:gd name="connsiteY243" fmla="*/ 118169 h 560676"/>
                <a:gd name="connsiteX244" fmla="*/ 403047 w 867121"/>
                <a:gd name="connsiteY244" fmla="*/ 115600 h 560676"/>
                <a:gd name="connsiteX245" fmla="*/ 403904 w 867121"/>
                <a:gd name="connsiteY245" fmla="*/ 115600 h 560676"/>
                <a:gd name="connsiteX246" fmla="*/ 407327 w 867121"/>
                <a:gd name="connsiteY246" fmla="*/ 115600 h 560676"/>
                <a:gd name="connsiteX247" fmla="*/ 411607 w 867121"/>
                <a:gd name="connsiteY247" fmla="*/ 115600 h 560676"/>
                <a:gd name="connsiteX248" fmla="*/ 413320 w 867121"/>
                <a:gd name="connsiteY248" fmla="*/ 115600 h 560676"/>
                <a:gd name="connsiteX249" fmla="*/ 414173 w 867121"/>
                <a:gd name="connsiteY249" fmla="*/ 114745 h 560676"/>
                <a:gd name="connsiteX250" fmla="*/ 419310 w 867121"/>
                <a:gd name="connsiteY250" fmla="*/ 110465 h 560676"/>
                <a:gd name="connsiteX251" fmla="*/ 420167 w 867121"/>
                <a:gd name="connsiteY251" fmla="*/ 109609 h 560676"/>
                <a:gd name="connsiteX252" fmla="*/ 421024 w 867121"/>
                <a:gd name="connsiteY252" fmla="*/ 108753 h 560676"/>
                <a:gd name="connsiteX253" fmla="*/ 421880 w 867121"/>
                <a:gd name="connsiteY253" fmla="*/ 107897 h 560676"/>
                <a:gd name="connsiteX254" fmla="*/ 421880 w 867121"/>
                <a:gd name="connsiteY254" fmla="*/ 107040 h 560676"/>
                <a:gd name="connsiteX255" fmla="*/ 421880 w 867121"/>
                <a:gd name="connsiteY255" fmla="*/ 106185 h 560676"/>
                <a:gd name="connsiteX256" fmla="*/ 421880 w 867121"/>
                <a:gd name="connsiteY256" fmla="*/ 105329 h 560676"/>
                <a:gd name="connsiteX257" fmla="*/ 421880 w 867121"/>
                <a:gd name="connsiteY257" fmla="*/ 101905 h 560676"/>
                <a:gd name="connsiteX258" fmla="*/ 421024 w 867121"/>
                <a:gd name="connsiteY258" fmla="*/ 99337 h 560676"/>
                <a:gd name="connsiteX259" fmla="*/ 419310 w 867121"/>
                <a:gd name="connsiteY259" fmla="*/ 95913 h 560676"/>
                <a:gd name="connsiteX260" fmla="*/ 415887 w 867121"/>
                <a:gd name="connsiteY260" fmla="*/ 90777 h 560676"/>
                <a:gd name="connsiteX261" fmla="*/ 415030 w 867121"/>
                <a:gd name="connsiteY261" fmla="*/ 89920 h 560676"/>
                <a:gd name="connsiteX262" fmla="*/ 414173 w 867121"/>
                <a:gd name="connsiteY262" fmla="*/ 88209 h 560676"/>
                <a:gd name="connsiteX263" fmla="*/ 412464 w 867121"/>
                <a:gd name="connsiteY263" fmla="*/ 78793 h 560676"/>
                <a:gd name="connsiteX264" fmla="*/ 412464 w 867121"/>
                <a:gd name="connsiteY264" fmla="*/ 77937 h 560676"/>
                <a:gd name="connsiteX265" fmla="*/ 413320 w 867121"/>
                <a:gd name="connsiteY265" fmla="*/ 76225 h 560676"/>
                <a:gd name="connsiteX266" fmla="*/ 419310 w 867121"/>
                <a:gd name="connsiteY266" fmla="*/ 64241 h 560676"/>
                <a:gd name="connsiteX267" fmla="*/ 420167 w 867121"/>
                <a:gd name="connsiteY267" fmla="*/ 62529 h 560676"/>
                <a:gd name="connsiteX268" fmla="*/ 426160 w 867121"/>
                <a:gd name="connsiteY268" fmla="*/ 56537 h 560676"/>
                <a:gd name="connsiteX269" fmla="*/ 427870 w 867121"/>
                <a:gd name="connsiteY269" fmla="*/ 54825 h 560676"/>
                <a:gd name="connsiteX270" fmla="*/ 446703 w 867121"/>
                <a:gd name="connsiteY270" fmla="*/ 45409 h 560676"/>
                <a:gd name="connsiteX271" fmla="*/ 448413 w 867121"/>
                <a:gd name="connsiteY271" fmla="*/ 44553 h 560676"/>
                <a:gd name="connsiteX272" fmla="*/ 458687 w 867121"/>
                <a:gd name="connsiteY272" fmla="*/ 45409 h 560676"/>
                <a:gd name="connsiteX273" fmla="*/ 461253 w 867121"/>
                <a:gd name="connsiteY273" fmla="*/ 46265 h 560676"/>
                <a:gd name="connsiteX274" fmla="*/ 468103 w 867121"/>
                <a:gd name="connsiteY274" fmla="*/ 47978 h 560676"/>
                <a:gd name="connsiteX275" fmla="*/ 473240 w 867121"/>
                <a:gd name="connsiteY275" fmla="*/ 48833 h 560676"/>
                <a:gd name="connsiteX276" fmla="*/ 484366 w 867121"/>
                <a:gd name="connsiteY276" fmla="*/ 49689 h 560676"/>
                <a:gd name="connsiteX277" fmla="*/ 486933 w 867121"/>
                <a:gd name="connsiteY277" fmla="*/ 49689 h 560676"/>
                <a:gd name="connsiteX278" fmla="*/ 505766 w 867121"/>
                <a:gd name="connsiteY278" fmla="*/ 40273 h 560676"/>
                <a:gd name="connsiteX279" fmla="*/ 512613 w 867121"/>
                <a:gd name="connsiteY279" fmla="*/ 33425 h 560676"/>
                <a:gd name="connsiteX280" fmla="*/ 513469 w 867121"/>
                <a:gd name="connsiteY280" fmla="*/ 31713 h 560676"/>
                <a:gd name="connsiteX281" fmla="*/ 514326 w 867121"/>
                <a:gd name="connsiteY281" fmla="*/ 30001 h 560676"/>
                <a:gd name="connsiteX282" fmla="*/ 516040 w 867121"/>
                <a:gd name="connsiteY282" fmla="*/ 25721 h 560676"/>
                <a:gd name="connsiteX283" fmla="*/ 516040 w 867121"/>
                <a:gd name="connsiteY283" fmla="*/ 24865 h 560676"/>
                <a:gd name="connsiteX284" fmla="*/ 516040 w 867121"/>
                <a:gd name="connsiteY284" fmla="*/ 21441 h 560676"/>
                <a:gd name="connsiteX285" fmla="*/ 516893 w 867121"/>
                <a:gd name="connsiteY285" fmla="*/ 18873 h 560676"/>
                <a:gd name="connsiteX286" fmla="*/ 517749 w 867121"/>
                <a:gd name="connsiteY286" fmla="*/ 17161 h 560676"/>
                <a:gd name="connsiteX287" fmla="*/ 519463 w 867121"/>
                <a:gd name="connsiteY287" fmla="*/ 16305 h 560676"/>
                <a:gd name="connsiteX288" fmla="*/ 520320 w 867121"/>
                <a:gd name="connsiteY288" fmla="*/ 16305 h 560676"/>
                <a:gd name="connsiteX289" fmla="*/ 534869 w 867121"/>
                <a:gd name="connsiteY289" fmla="*/ 11169 h 560676"/>
                <a:gd name="connsiteX290" fmla="*/ 546000 w 867121"/>
                <a:gd name="connsiteY290" fmla="*/ 9458 h 560676"/>
                <a:gd name="connsiteX291" fmla="*/ 547709 w 867121"/>
                <a:gd name="connsiteY291" fmla="*/ 9458 h 560676"/>
                <a:gd name="connsiteX292" fmla="*/ 548566 w 867121"/>
                <a:gd name="connsiteY292" fmla="*/ 9458 h 560676"/>
                <a:gd name="connsiteX293" fmla="*/ 562263 w 867121"/>
                <a:gd name="connsiteY293" fmla="*/ 16305 h 560676"/>
                <a:gd name="connsiteX294" fmla="*/ 570823 w 867121"/>
                <a:gd name="connsiteY294" fmla="*/ 16305 h 560676"/>
                <a:gd name="connsiteX295" fmla="*/ 594789 w 867121"/>
                <a:gd name="connsiteY295" fmla="*/ 14593 h 560676"/>
                <a:gd name="connsiteX296" fmla="*/ 603349 w 867121"/>
                <a:gd name="connsiteY296" fmla="*/ 12881 h 560676"/>
                <a:gd name="connsiteX297" fmla="*/ 614479 w 867121"/>
                <a:gd name="connsiteY297" fmla="*/ 9458 h 560676"/>
                <a:gd name="connsiteX298" fmla="*/ 623039 w 867121"/>
                <a:gd name="connsiteY298" fmla="*/ 6889 h 560676"/>
                <a:gd name="connsiteX299" fmla="*/ 623892 w 867121"/>
                <a:gd name="connsiteY299" fmla="*/ 6889 h 560676"/>
                <a:gd name="connsiteX300" fmla="*/ 630742 w 867121"/>
                <a:gd name="connsiteY300" fmla="*/ 6889 h 560676"/>
                <a:gd name="connsiteX301" fmla="*/ 631599 w 867121"/>
                <a:gd name="connsiteY301" fmla="*/ 6889 h 560676"/>
                <a:gd name="connsiteX302" fmla="*/ 641012 w 867121"/>
                <a:gd name="connsiteY302" fmla="*/ 10314 h 560676"/>
                <a:gd name="connsiteX303" fmla="*/ 642726 w 867121"/>
                <a:gd name="connsiteY303" fmla="*/ 11169 h 560676"/>
                <a:gd name="connsiteX304" fmla="*/ 643582 w 867121"/>
                <a:gd name="connsiteY304" fmla="*/ 12025 h 560676"/>
                <a:gd name="connsiteX305" fmla="*/ 646149 w 867121"/>
                <a:gd name="connsiteY305" fmla="*/ 14593 h 560676"/>
                <a:gd name="connsiteX306" fmla="*/ 650429 w 867121"/>
                <a:gd name="connsiteY306" fmla="*/ 18873 h 560676"/>
                <a:gd name="connsiteX307" fmla="*/ 666692 w 867121"/>
                <a:gd name="connsiteY307" fmla="*/ 30858 h 560676"/>
                <a:gd name="connsiteX308" fmla="*/ 674399 w 867121"/>
                <a:gd name="connsiteY308" fmla="*/ 35138 h 560676"/>
                <a:gd name="connsiteX309" fmla="*/ 677822 w 867121"/>
                <a:gd name="connsiteY309" fmla="*/ 36849 h 560676"/>
                <a:gd name="connsiteX310" fmla="*/ 687239 w 867121"/>
                <a:gd name="connsiteY310" fmla="*/ 41129 h 560676"/>
                <a:gd name="connsiteX311" fmla="*/ 688092 w 867121"/>
                <a:gd name="connsiteY311" fmla="*/ 41129 h 560676"/>
                <a:gd name="connsiteX312" fmla="*/ 693228 w 867121"/>
                <a:gd name="connsiteY312" fmla="*/ 41985 h 560676"/>
                <a:gd name="connsiteX313" fmla="*/ 694085 w 867121"/>
                <a:gd name="connsiteY313" fmla="*/ 41985 h 560676"/>
                <a:gd name="connsiteX314" fmla="*/ 702645 w 867121"/>
                <a:gd name="connsiteY314" fmla="*/ 41985 h 560676"/>
                <a:gd name="connsiteX315" fmla="*/ 706068 w 867121"/>
                <a:gd name="connsiteY315" fmla="*/ 40273 h 560676"/>
                <a:gd name="connsiteX316" fmla="*/ 728325 w 867121"/>
                <a:gd name="connsiteY316" fmla="*/ 26578 h 560676"/>
                <a:gd name="connsiteX317" fmla="*/ 732605 w 867121"/>
                <a:gd name="connsiteY317" fmla="*/ 24009 h 560676"/>
                <a:gd name="connsiteX318" fmla="*/ 736885 w 867121"/>
                <a:gd name="connsiteY318" fmla="*/ 21441 h 560676"/>
                <a:gd name="connsiteX319" fmla="*/ 739451 w 867121"/>
                <a:gd name="connsiteY319" fmla="*/ 18873 h 560676"/>
                <a:gd name="connsiteX320" fmla="*/ 739451 w 867121"/>
                <a:gd name="connsiteY320" fmla="*/ 18018 h 560676"/>
                <a:gd name="connsiteX321" fmla="*/ 742022 w 867121"/>
                <a:gd name="connsiteY321" fmla="*/ 13738 h 560676"/>
                <a:gd name="connsiteX322" fmla="*/ 744588 w 867121"/>
                <a:gd name="connsiteY322" fmla="*/ 11169 h 560676"/>
                <a:gd name="connsiteX323" fmla="*/ 746302 w 867121"/>
                <a:gd name="connsiteY323" fmla="*/ 9458 h 560676"/>
                <a:gd name="connsiteX324" fmla="*/ 748868 w 867121"/>
                <a:gd name="connsiteY324" fmla="*/ 7745 h 560676"/>
                <a:gd name="connsiteX325" fmla="*/ 751439 w 867121"/>
                <a:gd name="connsiteY325" fmla="*/ 6889 h 560676"/>
                <a:gd name="connsiteX326" fmla="*/ 765131 w 867121"/>
                <a:gd name="connsiteY326" fmla="*/ 1754 h 560676"/>
                <a:gd name="connsiteX327" fmla="*/ 765988 w 867121"/>
                <a:gd name="connsiteY327" fmla="*/ 1754 h 560676"/>
                <a:gd name="connsiteX328" fmla="*/ 766845 w 867121"/>
                <a:gd name="connsiteY328" fmla="*/ 1754 h 560676"/>
                <a:gd name="connsiteX329" fmla="*/ 766845 w 867121"/>
                <a:gd name="connsiteY329" fmla="*/ 2609 h 560676"/>
                <a:gd name="connsiteX330" fmla="*/ 766845 w 867121"/>
                <a:gd name="connsiteY330" fmla="*/ 4321 h 560676"/>
                <a:gd name="connsiteX331" fmla="*/ 766845 w 867121"/>
                <a:gd name="connsiteY331" fmla="*/ 5178 h 560676"/>
                <a:gd name="connsiteX332" fmla="*/ 767702 w 867121"/>
                <a:gd name="connsiteY332" fmla="*/ 6034 h 560676"/>
                <a:gd name="connsiteX333" fmla="*/ 768559 w 867121"/>
                <a:gd name="connsiteY333" fmla="*/ 6034 h 560676"/>
                <a:gd name="connsiteX334" fmla="*/ 775405 w 867121"/>
                <a:gd name="connsiteY334" fmla="*/ 6034 h 560676"/>
                <a:gd name="connsiteX335" fmla="*/ 792525 w 867121"/>
                <a:gd name="connsiteY335" fmla="*/ 4321 h 560676"/>
                <a:gd name="connsiteX336" fmla="*/ 793382 w 867121"/>
                <a:gd name="connsiteY336" fmla="*/ 4321 h 560676"/>
                <a:gd name="connsiteX337" fmla="*/ 794238 w 867121"/>
                <a:gd name="connsiteY337" fmla="*/ 3465 h 560676"/>
                <a:gd name="connsiteX338" fmla="*/ 795091 w 867121"/>
                <a:gd name="connsiteY338" fmla="*/ 2609 h 560676"/>
                <a:gd name="connsiteX339" fmla="*/ 795091 w 867121"/>
                <a:gd name="connsiteY339" fmla="*/ 1754 h 560676"/>
                <a:gd name="connsiteX340" fmla="*/ 795091 w 867121"/>
                <a:gd name="connsiteY340" fmla="*/ 41 h 560676"/>
                <a:gd name="connsiteX341" fmla="*/ 795948 w 867121"/>
                <a:gd name="connsiteY341" fmla="*/ -815 h 560676"/>
                <a:gd name="connsiteX342" fmla="*/ 796805 w 867121"/>
                <a:gd name="connsiteY342" fmla="*/ -815 h 560676"/>
                <a:gd name="connsiteX343" fmla="*/ 799371 w 867121"/>
                <a:gd name="connsiteY343" fmla="*/ -815 h 560676"/>
                <a:gd name="connsiteX344" fmla="*/ 812211 w 867121"/>
                <a:gd name="connsiteY344" fmla="*/ 41 h 560676"/>
                <a:gd name="connsiteX345" fmla="*/ 830188 w 867121"/>
                <a:gd name="connsiteY345" fmla="*/ 898 h 560676"/>
                <a:gd name="connsiteX346" fmla="*/ 846451 w 867121"/>
                <a:gd name="connsiteY346" fmla="*/ 1754 h 560676"/>
                <a:gd name="connsiteX347" fmla="*/ 849021 w 867121"/>
                <a:gd name="connsiteY347" fmla="*/ 1754 h 560676"/>
                <a:gd name="connsiteX348" fmla="*/ 851588 w 867121"/>
                <a:gd name="connsiteY348" fmla="*/ 898 h 560676"/>
                <a:gd name="connsiteX349" fmla="*/ 847308 w 867121"/>
                <a:gd name="connsiteY349" fmla="*/ 10314 h 560676"/>
                <a:gd name="connsiteX350" fmla="*/ 847308 w 867121"/>
                <a:gd name="connsiteY350" fmla="*/ 12025 h 560676"/>
                <a:gd name="connsiteX351" fmla="*/ 848164 w 867121"/>
                <a:gd name="connsiteY351" fmla="*/ 14593 h 560676"/>
                <a:gd name="connsiteX352" fmla="*/ 851588 w 867121"/>
                <a:gd name="connsiteY352" fmla="*/ 24009 h 560676"/>
                <a:gd name="connsiteX353" fmla="*/ 852444 w 867121"/>
                <a:gd name="connsiteY353" fmla="*/ 25721 h 560676"/>
                <a:gd name="connsiteX354" fmla="*/ 853301 w 867121"/>
                <a:gd name="connsiteY354" fmla="*/ 27433 h 560676"/>
                <a:gd name="connsiteX355" fmla="*/ 853301 w 867121"/>
                <a:gd name="connsiteY355" fmla="*/ 29145 h 560676"/>
                <a:gd name="connsiteX356" fmla="*/ 853301 w 867121"/>
                <a:gd name="connsiteY356" fmla="*/ 30858 h 560676"/>
                <a:gd name="connsiteX357" fmla="*/ 852444 w 867121"/>
                <a:gd name="connsiteY357" fmla="*/ 32569 h 560676"/>
                <a:gd name="connsiteX358" fmla="*/ 851588 w 867121"/>
                <a:gd name="connsiteY358" fmla="*/ 33425 h 560676"/>
                <a:gd name="connsiteX359" fmla="*/ 841318 w 867121"/>
                <a:gd name="connsiteY359" fmla="*/ 40273 h 560676"/>
                <a:gd name="connsiteX360" fmla="*/ 837891 w 867121"/>
                <a:gd name="connsiteY360" fmla="*/ 42841 h 560676"/>
                <a:gd name="connsiteX361" fmla="*/ 837038 w 867121"/>
                <a:gd name="connsiteY361" fmla="*/ 43698 h 560676"/>
                <a:gd name="connsiteX362" fmla="*/ 834468 w 867121"/>
                <a:gd name="connsiteY362" fmla="*/ 43698 h 560676"/>
                <a:gd name="connsiteX363" fmla="*/ 832758 w 867121"/>
                <a:gd name="connsiteY363" fmla="*/ 42841 h 560676"/>
                <a:gd name="connsiteX364" fmla="*/ 827621 w 867121"/>
                <a:gd name="connsiteY364" fmla="*/ 40273 h 560676"/>
                <a:gd name="connsiteX365" fmla="*/ 826765 w 867121"/>
                <a:gd name="connsiteY365" fmla="*/ 39418 h 560676"/>
                <a:gd name="connsiteX366" fmla="*/ 825908 w 867121"/>
                <a:gd name="connsiteY366" fmla="*/ 37705 h 560676"/>
                <a:gd name="connsiteX367" fmla="*/ 825908 w 867121"/>
                <a:gd name="connsiteY367" fmla="*/ 35138 h 560676"/>
                <a:gd name="connsiteX368" fmla="*/ 825908 w 867121"/>
                <a:gd name="connsiteY368" fmla="*/ 31713 h 560676"/>
                <a:gd name="connsiteX369" fmla="*/ 825908 w 867121"/>
                <a:gd name="connsiteY369" fmla="*/ 30858 h 560676"/>
                <a:gd name="connsiteX370" fmla="*/ 821628 w 867121"/>
                <a:gd name="connsiteY370" fmla="*/ 18873 h 560676"/>
                <a:gd name="connsiteX371" fmla="*/ 819061 w 867121"/>
                <a:gd name="connsiteY371" fmla="*/ 13738 h 560676"/>
                <a:gd name="connsiteX372" fmla="*/ 818205 w 867121"/>
                <a:gd name="connsiteY372" fmla="*/ 12881 h 560676"/>
                <a:gd name="connsiteX373" fmla="*/ 817348 w 867121"/>
                <a:gd name="connsiteY373" fmla="*/ 12025 h 560676"/>
                <a:gd name="connsiteX374" fmla="*/ 816491 w 867121"/>
                <a:gd name="connsiteY374" fmla="*/ 12025 h 560676"/>
                <a:gd name="connsiteX375" fmla="*/ 816491 w 867121"/>
                <a:gd name="connsiteY375" fmla="*/ 12881 h 560676"/>
                <a:gd name="connsiteX376" fmla="*/ 818205 w 867121"/>
                <a:gd name="connsiteY376" fmla="*/ 23153 h 560676"/>
                <a:gd name="connsiteX377" fmla="*/ 824198 w 867121"/>
                <a:gd name="connsiteY377" fmla="*/ 48833 h 560676"/>
                <a:gd name="connsiteX378" fmla="*/ 841318 w 867121"/>
                <a:gd name="connsiteY378" fmla="*/ 63385 h 560676"/>
                <a:gd name="connsiteX379" fmla="*/ 842171 w 867121"/>
                <a:gd name="connsiteY379" fmla="*/ 65097 h 560676"/>
                <a:gd name="connsiteX380" fmla="*/ 847308 w 867121"/>
                <a:gd name="connsiteY380" fmla="*/ 72801 h 560676"/>
                <a:gd name="connsiteX381" fmla="*/ 847308 w 867121"/>
                <a:gd name="connsiteY381" fmla="*/ 73657 h 560676"/>
                <a:gd name="connsiteX382" fmla="*/ 847308 w 867121"/>
                <a:gd name="connsiteY382" fmla="*/ 75369 h 560676"/>
                <a:gd name="connsiteX383" fmla="*/ 846451 w 867121"/>
                <a:gd name="connsiteY383" fmla="*/ 77937 h 560676"/>
                <a:gd name="connsiteX384" fmla="*/ 846451 w 867121"/>
                <a:gd name="connsiteY384" fmla="*/ 78793 h 560676"/>
                <a:gd name="connsiteX385" fmla="*/ 843028 w 867121"/>
                <a:gd name="connsiteY385" fmla="*/ 83929 h 560676"/>
                <a:gd name="connsiteX386" fmla="*/ 837038 w 867121"/>
                <a:gd name="connsiteY386" fmla="*/ 95057 h 560676"/>
                <a:gd name="connsiteX387" fmla="*/ 836181 w 867121"/>
                <a:gd name="connsiteY387" fmla="*/ 96769 h 560676"/>
                <a:gd name="connsiteX388" fmla="*/ 835324 w 867121"/>
                <a:gd name="connsiteY388" fmla="*/ 101049 h 560676"/>
                <a:gd name="connsiteX389" fmla="*/ 834468 w 867121"/>
                <a:gd name="connsiteY389" fmla="*/ 113033 h 560676"/>
                <a:gd name="connsiteX390" fmla="*/ 834468 w 867121"/>
                <a:gd name="connsiteY390" fmla="*/ 118169 h 560676"/>
                <a:gd name="connsiteX391" fmla="*/ 834468 w 867121"/>
                <a:gd name="connsiteY391" fmla="*/ 119880 h 560676"/>
                <a:gd name="connsiteX392" fmla="*/ 834468 w 867121"/>
                <a:gd name="connsiteY392" fmla="*/ 121593 h 560676"/>
                <a:gd name="connsiteX393" fmla="*/ 835324 w 867121"/>
                <a:gd name="connsiteY393" fmla="*/ 122449 h 560676"/>
                <a:gd name="connsiteX394" fmla="*/ 836181 w 867121"/>
                <a:gd name="connsiteY394" fmla="*/ 124160 h 560676"/>
                <a:gd name="connsiteX395" fmla="*/ 842171 w 867121"/>
                <a:gd name="connsiteY395" fmla="*/ 128440 h 560676"/>
                <a:gd name="connsiteX396" fmla="*/ 843884 w 867121"/>
                <a:gd name="connsiteY396" fmla="*/ 129297 h 560676"/>
                <a:gd name="connsiteX397" fmla="*/ 843028 w 867121"/>
                <a:gd name="connsiteY397" fmla="*/ 145560 h 560676"/>
                <a:gd name="connsiteX398" fmla="*/ 845598 w 867121"/>
                <a:gd name="connsiteY398" fmla="*/ 183224 h 560676"/>
                <a:gd name="connsiteX399" fmla="*/ 845598 w 867121"/>
                <a:gd name="connsiteY399" fmla="*/ 184080 h 560676"/>
                <a:gd name="connsiteX400" fmla="*/ 847308 w 867121"/>
                <a:gd name="connsiteY400" fmla="*/ 187504 h 560676"/>
                <a:gd name="connsiteX401" fmla="*/ 848164 w 867121"/>
                <a:gd name="connsiteY401" fmla="*/ 189217 h 560676"/>
                <a:gd name="connsiteX402" fmla="*/ 850731 w 867121"/>
                <a:gd name="connsiteY402" fmla="*/ 190073 h 560676"/>
                <a:gd name="connsiteX403" fmla="*/ 850731 w 867121"/>
                <a:gd name="connsiteY403" fmla="*/ 190073 h 560676"/>
                <a:gd name="connsiteX404" fmla="*/ 851588 w 867121"/>
                <a:gd name="connsiteY404" fmla="*/ 190928 h 560676"/>
                <a:gd name="connsiteX405" fmla="*/ 852444 w 867121"/>
                <a:gd name="connsiteY405" fmla="*/ 190928 h 560676"/>
                <a:gd name="connsiteX406" fmla="*/ 853301 w 867121"/>
                <a:gd name="connsiteY406" fmla="*/ 190073 h 560676"/>
                <a:gd name="connsiteX407" fmla="*/ 854158 w 867121"/>
                <a:gd name="connsiteY407" fmla="*/ 189217 h 560676"/>
                <a:gd name="connsiteX408" fmla="*/ 854158 w 867121"/>
                <a:gd name="connsiteY408" fmla="*/ 188360 h 560676"/>
                <a:gd name="connsiteX409" fmla="*/ 854158 w 867121"/>
                <a:gd name="connsiteY409" fmla="*/ 187504 h 560676"/>
                <a:gd name="connsiteX410" fmla="*/ 856724 w 867121"/>
                <a:gd name="connsiteY410" fmla="*/ 185793 h 560676"/>
                <a:gd name="connsiteX411" fmla="*/ 857581 w 867121"/>
                <a:gd name="connsiteY411" fmla="*/ 184080 h 560676"/>
                <a:gd name="connsiteX412" fmla="*/ 858438 w 867121"/>
                <a:gd name="connsiteY412" fmla="*/ 184080 h 560676"/>
                <a:gd name="connsiteX413" fmla="*/ 859291 w 867121"/>
                <a:gd name="connsiteY413" fmla="*/ 184080 h 560676"/>
                <a:gd name="connsiteX414" fmla="*/ 860147 w 867121"/>
                <a:gd name="connsiteY414" fmla="*/ 184937 h 560676"/>
                <a:gd name="connsiteX415" fmla="*/ 861861 w 867121"/>
                <a:gd name="connsiteY415" fmla="*/ 190073 h 560676"/>
                <a:gd name="connsiteX416" fmla="*/ 862718 w 867121"/>
                <a:gd name="connsiteY416" fmla="*/ 192640 h 560676"/>
                <a:gd name="connsiteX417" fmla="*/ 863571 w 867121"/>
                <a:gd name="connsiteY417" fmla="*/ 198632 h 560676"/>
                <a:gd name="connsiteX418" fmla="*/ 862718 w 867121"/>
                <a:gd name="connsiteY418" fmla="*/ 199488 h 560676"/>
                <a:gd name="connsiteX419" fmla="*/ 860147 w 867121"/>
                <a:gd name="connsiteY419" fmla="*/ 200344 h 560676"/>
                <a:gd name="connsiteX420" fmla="*/ 857581 w 867121"/>
                <a:gd name="connsiteY420" fmla="*/ 200344 h 560676"/>
                <a:gd name="connsiteX421" fmla="*/ 855868 w 867121"/>
                <a:gd name="connsiteY421" fmla="*/ 199488 h 560676"/>
                <a:gd name="connsiteX422" fmla="*/ 855868 w 867121"/>
                <a:gd name="connsiteY422" fmla="*/ 198632 h 560676"/>
                <a:gd name="connsiteX423" fmla="*/ 855868 w 867121"/>
                <a:gd name="connsiteY423" fmla="*/ 197777 h 560676"/>
                <a:gd name="connsiteX424" fmla="*/ 856724 w 867121"/>
                <a:gd name="connsiteY424" fmla="*/ 197777 h 560676"/>
                <a:gd name="connsiteX425" fmla="*/ 857581 w 867121"/>
                <a:gd name="connsiteY425" fmla="*/ 197777 h 560676"/>
                <a:gd name="connsiteX426" fmla="*/ 858438 w 867121"/>
                <a:gd name="connsiteY426" fmla="*/ 196920 h 560676"/>
                <a:gd name="connsiteX427" fmla="*/ 858438 w 867121"/>
                <a:gd name="connsiteY427" fmla="*/ 196064 h 560676"/>
                <a:gd name="connsiteX428" fmla="*/ 855011 w 867121"/>
                <a:gd name="connsiteY428" fmla="*/ 196920 h 560676"/>
                <a:gd name="connsiteX429" fmla="*/ 855011 w 867121"/>
                <a:gd name="connsiteY429" fmla="*/ 196920 h 560676"/>
                <a:gd name="connsiteX430" fmla="*/ 854158 w 867121"/>
                <a:gd name="connsiteY430" fmla="*/ 196920 h 560676"/>
                <a:gd name="connsiteX431" fmla="*/ 852444 w 867121"/>
                <a:gd name="connsiteY431" fmla="*/ 196920 h 560676"/>
                <a:gd name="connsiteX432" fmla="*/ 851588 w 867121"/>
                <a:gd name="connsiteY432" fmla="*/ 196920 h 560676"/>
                <a:gd name="connsiteX433" fmla="*/ 849878 w 867121"/>
                <a:gd name="connsiteY433" fmla="*/ 197777 h 560676"/>
                <a:gd name="connsiteX434" fmla="*/ 841318 w 867121"/>
                <a:gd name="connsiteY434" fmla="*/ 202057 h 560676"/>
                <a:gd name="connsiteX435" fmla="*/ 840461 w 867121"/>
                <a:gd name="connsiteY435" fmla="*/ 203768 h 560676"/>
                <a:gd name="connsiteX436" fmla="*/ 837038 w 867121"/>
                <a:gd name="connsiteY436" fmla="*/ 238864 h 560676"/>
                <a:gd name="connsiteX437" fmla="*/ 843884 w 867121"/>
                <a:gd name="connsiteY437" fmla="*/ 262832 h 560676"/>
                <a:gd name="connsiteX438" fmla="*/ 842171 w 867121"/>
                <a:gd name="connsiteY438" fmla="*/ 263688 h 560676"/>
                <a:gd name="connsiteX439" fmla="*/ 837038 w 867121"/>
                <a:gd name="connsiteY439" fmla="*/ 269679 h 560676"/>
                <a:gd name="connsiteX440" fmla="*/ 836181 w 867121"/>
                <a:gd name="connsiteY440" fmla="*/ 270536 h 560676"/>
                <a:gd name="connsiteX441" fmla="*/ 836181 w 867121"/>
                <a:gd name="connsiteY441" fmla="*/ 272248 h 560676"/>
                <a:gd name="connsiteX442" fmla="*/ 839604 w 867121"/>
                <a:gd name="connsiteY442" fmla="*/ 288512 h 560676"/>
                <a:gd name="connsiteX443" fmla="*/ 843884 w 867121"/>
                <a:gd name="connsiteY443" fmla="*/ 296216 h 560676"/>
                <a:gd name="connsiteX444" fmla="*/ 844741 w 867121"/>
                <a:gd name="connsiteY444" fmla="*/ 297072 h 560676"/>
                <a:gd name="connsiteX445" fmla="*/ 845598 w 867121"/>
                <a:gd name="connsiteY445" fmla="*/ 298783 h 560676"/>
                <a:gd name="connsiteX446" fmla="*/ 847308 w 867121"/>
                <a:gd name="connsiteY446" fmla="*/ 301352 h 560676"/>
                <a:gd name="connsiteX447" fmla="*/ 848164 w 867121"/>
                <a:gd name="connsiteY447" fmla="*/ 306488 h 560676"/>
                <a:gd name="connsiteX448" fmla="*/ 838748 w 867121"/>
                <a:gd name="connsiteY448" fmla="*/ 327888 h 560676"/>
                <a:gd name="connsiteX449" fmla="*/ 837038 w 867121"/>
                <a:gd name="connsiteY449" fmla="*/ 342439 h 560676"/>
                <a:gd name="connsiteX450" fmla="*/ 832758 w 867121"/>
                <a:gd name="connsiteY450" fmla="*/ 365552 h 560676"/>
                <a:gd name="connsiteX451" fmla="*/ 815638 w 867121"/>
                <a:gd name="connsiteY451" fmla="*/ 408351 h 560676"/>
                <a:gd name="connsiteX452" fmla="*/ 814781 w 867121"/>
                <a:gd name="connsiteY452" fmla="*/ 409207 h 560676"/>
                <a:gd name="connsiteX453" fmla="*/ 813925 w 867121"/>
                <a:gd name="connsiteY453" fmla="*/ 409207 h 560676"/>
                <a:gd name="connsiteX454" fmla="*/ 813068 w 867121"/>
                <a:gd name="connsiteY454" fmla="*/ 409207 h 560676"/>
                <a:gd name="connsiteX455" fmla="*/ 812211 w 867121"/>
                <a:gd name="connsiteY455" fmla="*/ 408351 h 560676"/>
                <a:gd name="connsiteX456" fmla="*/ 811358 w 867121"/>
                <a:gd name="connsiteY456" fmla="*/ 407496 h 560676"/>
                <a:gd name="connsiteX457" fmla="*/ 809645 w 867121"/>
                <a:gd name="connsiteY457" fmla="*/ 404927 h 560676"/>
                <a:gd name="connsiteX458" fmla="*/ 807078 w 867121"/>
                <a:gd name="connsiteY458" fmla="*/ 401503 h 560676"/>
                <a:gd name="connsiteX459" fmla="*/ 806221 w 867121"/>
                <a:gd name="connsiteY459" fmla="*/ 400647 h 560676"/>
                <a:gd name="connsiteX460" fmla="*/ 806221 w 867121"/>
                <a:gd name="connsiteY460" fmla="*/ 399791 h 560676"/>
                <a:gd name="connsiteX461" fmla="*/ 806221 w 867121"/>
                <a:gd name="connsiteY461" fmla="*/ 398936 h 560676"/>
                <a:gd name="connsiteX462" fmla="*/ 807078 w 867121"/>
                <a:gd name="connsiteY462" fmla="*/ 396367 h 560676"/>
                <a:gd name="connsiteX463" fmla="*/ 808788 w 867121"/>
                <a:gd name="connsiteY463" fmla="*/ 392943 h 560676"/>
                <a:gd name="connsiteX464" fmla="*/ 808788 w 867121"/>
                <a:gd name="connsiteY464" fmla="*/ 392087 h 560676"/>
                <a:gd name="connsiteX465" fmla="*/ 808788 w 867121"/>
                <a:gd name="connsiteY465" fmla="*/ 391231 h 560676"/>
                <a:gd name="connsiteX466" fmla="*/ 808788 w 867121"/>
                <a:gd name="connsiteY466" fmla="*/ 389519 h 560676"/>
                <a:gd name="connsiteX467" fmla="*/ 807931 w 867121"/>
                <a:gd name="connsiteY467" fmla="*/ 388663 h 560676"/>
                <a:gd name="connsiteX468" fmla="*/ 799371 w 867121"/>
                <a:gd name="connsiteY468" fmla="*/ 380103 h 560676"/>
                <a:gd name="connsiteX469" fmla="*/ 798518 w 867121"/>
                <a:gd name="connsiteY469" fmla="*/ 380103 h 560676"/>
                <a:gd name="connsiteX470" fmla="*/ 797662 w 867121"/>
                <a:gd name="connsiteY470" fmla="*/ 380103 h 560676"/>
                <a:gd name="connsiteX471" fmla="*/ 797662 w 867121"/>
                <a:gd name="connsiteY471" fmla="*/ 380959 h 560676"/>
                <a:gd name="connsiteX472" fmla="*/ 796805 w 867121"/>
                <a:gd name="connsiteY472" fmla="*/ 382671 h 560676"/>
                <a:gd name="connsiteX473" fmla="*/ 796805 w 867121"/>
                <a:gd name="connsiteY473" fmla="*/ 384383 h 560676"/>
                <a:gd name="connsiteX474" fmla="*/ 796805 w 867121"/>
                <a:gd name="connsiteY474" fmla="*/ 385239 h 560676"/>
                <a:gd name="connsiteX475" fmla="*/ 797662 w 867121"/>
                <a:gd name="connsiteY475" fmla="*/ 397223 h 560676"/>
                <a:gd name="connsiteX476" fmla="*/ 799371 w 867121"/>
                <a:gd name="connsiteY476" fmla="*/ 404927 h 560676"/>
                <a:gd name="connsiteX477" fmla="*/ 799371 w 867121"/>
                <a:gd name="connsiteY477" fmla="*/ 405783 h 560676"/>
                <a:gd name="connsiteX478" fmla="*/ 800228 w 867121"/>
                <a:gd name="connsiteY478" fmla="*/ 406639 h 560676"/>
                <a:gd name="connsiteX479" fmla="*/ 810501 w 867121"/>
                <a:gd name="connsiteY479" fmla="*/ 413487 h 560676"/>
                <a:gd name="connsiteX480" fmla="*/ 811358 w 867121"/>
                <a:gd name="connsiteY480" fmla="*/ 413487 h 560676"/>
                <a:gd name="connsiteX481" fmla="*/ 812211 w 867121"/>
                <a:gd name="connsiteY481" fmla="*/ 413487 h 560676"/>
                <a:gd name="connsiteX482" fmla="*/ 813068 w 867121"/>
                <a:gd name="connsiteY482" fmla="*/ 413487 h 560676"/>
                <a:gd name="connsiteX483" fmla="*/ 801941 w 867121"/>
                <a:gd name="connsiteY483" fmla="*/ 428895 h 560676"/>
                <a:gd name="connsiteX484" fmla="*/ 789958 w 867121"/>
                <a:gd name="connsiteY484" fmla="*/ 433175 h 560676"/>
                <a:gd name="connsiteX485" fmla="*/ 789102 w 867121"/>
                <a:gd name="connsiteY485" fmla="*/ 445158 h 560676"/>
                <a:gd name="connsiteX486" fmla="*/ 789102 w 867121"/>
                <a:gd name="connsiteY486" fmla="*/ 445158 h 56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</a:cxnLst>
              <a:rect l="l" t="t" r="r" b="b"/>
              <a:pathLst>
                <a:path w="867121" h="560676">
                  <a:moveTo>
                    <a:pt x="789102" y="445158"/>
                  </a:moveTo>
                  <a:lnTo>
                    <a:pt x="787388" y="446015"/>
                  </a:lnTo>
                  <a:lnTo>
                    <a:pt x="784822" y="447727"/>
                  </a:lnTo>
                  <a:lnTo>
                    <a:pt x="748011" y="471695"/>
                  </a:lnTo>
                  <a:lnTo>
                    <a:pt x="744588" y="474263"/>
                  </a:lnTo>
                  <a:lnTo>
                    <a:pt x="715485" y="497375"/>
                  </a:lnTo>
                  <a:lnTo>
                    <a:pt x="714628" y="498231"/>
                  </a:lnTo>
                  <a:lnTo>
                    <a:pt x="706068" y="506791"/>
                  </a:lnTo>
                  <a:lnTo>
                    <a:pt x="676109" y="538462"/>
                  </a:lnTo>
                  <a:lnTo>
                    <a:pt x="671829" y="546166"/>
                  </a:lnTo>
                  <a:lnTo>
                    <a:pt x="666692" y="553015"/>
                  </a:lnTo>
                  <a:lnTo>
                    <a:pt x="664125" y="555582"/>
                  </a:lnTo>
                  <a:lnTo>
                    <a:pt x="658989" y="555582"/>
                  </a:lnTo>
                  <a:lnTo>
                    <a:pt x="647006" y="547878"/>
                  </a:lnTo>
                  <a:lnTo>
                    <a:pt x="644439" y="545311"/>
                  </a:lnTo>
                  <a:lnTo>
                    <a:pt x="641869" y="541886"/>
                  </a:lnTo>
                  <a:lnTo>
                    <a:pt x="641869" y="541031"/>
                  </a:lnTo>
                  <a:lnTo>
                    <a:pt x="641012" y="539318"/>
                  </a:lnTo>
                  <a:lnTo>
                    <a:pt x="638446" y="537606"/>
                  </a:lnTo>
                  <a:lnTo>
                    <a:pt x="633309" y="535038"/>
                  </a:lnTo>
                  <a:lnTo>
                    <a:pt x="630742" y="534182"/>
                  </a:lnTo>
                  <a:lnTo>
                    <a:pt x="628172" y="533326"/>
                  </a:lnTo>
                  <a:lnTo>
                    <a:pt x="626462" y="532471"/>
                  </a:lnTo>
                  <a:lnTo>
                    <a:pt x="623892" y="532471"/>
                  </a:lnTo>
                  <a:lnTo>
                    <a:pt x="623039" y="532471"/>
                  </a:lnTo>
                  <a:lnTo>
                    <a:pt x="608486" y="540175"/>
                  </a:lnTo>
                  <a:lnTo>
                    <a:pt x="607629" y="548735"/>
                  </a:lnTo>
                  <a:lnTo>
                    <a:pt x="608486" y="549591"/>
                  </a:lnTo>
                  <a:lnTo>
                    <a:pt x="610199" y="550446"/>
                  </a:lnTo>
                  <a:lnTo>
                    <a:pt x="611052" y="553015"/>
                  </a:lnTo>
                  <a:lnTo>
                    <a:pt x="611909" y="555582"/>
                  </a:lnTo>
                  <a:lnTo>
                    <a:pt x="611909" y="558150"/>
                  </a:lnTo>
                  <a:lnTo>
                    <a:pt x="611909" y="559006"/>
                  </a:lnTo>
                  <a:lnTo>
                    <a:pt x="611052" y="559862"/>
                  </a:lnTo>
                  <a:lnTo>
                    <a:pt x="610199" y="559862"/>
                  </a:lnTo>
                  <a:lnTo>
                    <a:pt x="609343" y="559862"/>
                  </a:lnTo>
                  <a:lnTo>
                    <a:pt x="592223" y="551302"/>
                  </a:lnTo>
                  <a:lnTo>
                    <a:pt x="591366" y="549591"/>
                  </a:lnTo>
                  <a:lnTo>
                    <a:pt x="591366" y="548735"/>
                  </a:lnTo>
                  <a:lnTo>
                    <a:pt x="591366" y="546166"/>
                  </a:lnTo>
                  <a:lnTo>
                    <a:pt x="592223" y="535895"/>
                  </a:lnTo>
                  <a:lnTo>
                    <a:pt x="597359" y="529046"/>
                  </a:lnTo>
                  <a:lnTo>
                    <a:pt x="605919" y="520486"/>
                  </a:lnTo>
                  <a:lnTo>
                    <a:pt x="610199" y="517918"/>
                  </a:lnTo>
                  <a:lnTo>
                    <a:pt x="611052" y="519631"/>
                  </a:lnTo>
                  <a:lnTo>
                    <a:pt x="611909" y="520486"/>
                  </a:lnTo>
                  <a:lnTo>
                    <a:pt x="617903" y="518775"/>
                  </a:lnTo>
                  <a:lnTo>
                    <a:pt x="618759" y="517918"/>
                  </a:lnTo>
                  <a:lnTo>
                    <a:pt x="623892" y="505935"/>
                  </a:lnTo>
                  <a:lnTo>
                    <a:pt x="627319" y="496518"/>
                  </a:lnTo>
                  <a:lnTo>
                    <a:pt x="628172" y="494807"/>
                  </a:lnTo>
                  <a:lnTo>
                    <a:pt x="628172" y="492238"/>
                  </a:lnTo>
                  <a:lnTo>
                    <a:pt x="628172" y="490527"/>
                  </a:lnTo>
                  <a:lnTo>
                    <a:pt x="626462" y="483678"/>
                  </a:lnTo>
                  <a:lnTo>
                    <a:pt x="625606" y="477687"/>
                  </a:lnTo>
                  <a:lnTo>
                    <a:pt x="625606" y="474263"/>
                  </a:lnTo>
                  <a:lnTo>
                    <a:pt x="625606" y="471695"/>
                  </a:lnTo>
                  <a:lnTo>
                    <a:pt x="625606" y="468271"/>
                  </a:lnTo>
                  <a:lnTo>
                    <a:pt x="626462" y="465703"/>
                  </a:lnTo>
                  <a:lnTo>
                    <a:pt x="630742" y="455431"/>
                  </a:lnTo>
                  <a:lnTo>
                    <a:pt x="631599" y="454575"/>
                  </a:lnTo>
                  <a:lnTo>
                    <a:pt x="632452" y="452863"/>
                  </a:lnTo>
                  <a:lnTo>
                    <a:pt x="634166" y="452007"/>
                  </a:lnTo>
                  <a:lnTo>
                    <a:pt x="635022" y="452007"/>
                  </a:lnTo>
                  <a:lnTo>
                    <a:pt x="639302" y="451151"/>
                  </a:lnTo>
                  <a:lnTo>
                    <a:pt x="646149" y="448583"/>
                  </a:lnTo>
                  <a:lnTo>
                    <a:pt x="647006" y="448583"/>
                  </a:lnTo>
                  <a:lnTo>
                    <a:pt x="647862" y="447727"/>
                  </a:lnTo>
                  <a:lnTo>
                    <a:pt x="669262" y="434031"/>
                  </a:lnTo>
                  <a:lnTo>
                    <a:pt x="669262" y="432319"/>
                  </a:lnTo>
                  <a:lnTo>
                    <a:pt x="665839" y="422903"/>
                  </a:lnTo>
                  <a:lnTo>
                    <a:pt x="664125" y="417767"/>
                  </a:lnTo>
                  <a:lnTo>
                    <a:pt x="659845" y="410919"/>
                  </a:lnTo>
                  <a:lnTo>
                    <a:pt x="658989" y="410063"/>
                  </a:lnTo>
                  <a:lnTo>
                    <a:pt x="624749" y="407496"/>
                  </a:lnTo>
                  <a:lnTo>
                    <a:pt x="623892" y="407496"/>
                  </a:lnTo>
                  <a:lnTo>
                    <a:pt x="618759" y="409207"/>
                  </a:lnTo>
                  <a:lnTo>
                    <a:pt x="617903" y="410063"/>
                  </a:lnTo>
                  <a:lnTo>
                    <a:pt x="602492" y="411775"/>
                  </a:lnTo>
                  <a:lnTo>
                    <a:pt x="562263" y="405783"/>
                  </a:lnTo>
                  <a:lnTo>
                    <a:pt x="532303" y="402359"/>
                  </a:lnTo>
                  <a:lnTo>
                    <a:pt x="528023" y="401503"/>
                  </a:lnTo>
                  <a:lnTo>
                    <a:pt x="520320" y="398079"/>
                  </a:lnTo>
                  <a:lnTo>
                    <a:pt x="519463" y="397223"/>
                  </a:lnTo>
                  <a:lnTo>
                    <a:pt x="497206" y="373256"/>
                  </a:lnTo>
                  <a:lnTo>
                    <a:pt x="496350" y="372399"/>
                  </a:lnTo>
                  <a:lnTo>
                    <a:pt x="493783" y="364696"/>
                  </a:lnTo>
                  <a:lnTo>
                    <a:pt x="492070" y="359559"/>
                  </a:lnTo>
                  <a:lnTo>
                    <a:pt x="491213" y="357847"/>
                  </a:lnTo>
                  <a:lnTo>
                    <a:pt x="474093" y="338159"/>
                  </a:lnTo>
                  <a:lnTo>
                    <a:pt x="468103" y="331312"/>
                  </a:lnTo>
                  <a:lnTo>
                    <a:pt x="443280" y="305632"/>
                  </a:lnTo>
                  <a:lnTo>
                    <a:pt x="442423" y="304776"/>
                  </a:lnTo>
                  <a:lnTo>
                    <a:pt x="427013" y="296216"/>
                  </a:lnTo>
                  <a:lnTo>
                    <a:pt x="426160" y="296216"/>
                  </a:lnTo>
                  <a:lnTo>
                    <a:pt x="421024" y="297072"/>
                  </a:lnTo>
                  <a:lnTo>
                    <a:pt x="420167" y="297072"/>
                  </a:lnTo>
                  <a:lnTo>
                    <a:pt x="419310" y="297072"/>
                  </a:lnTo>
                  <a:lnTo>
                    <a:pt x="415030" y="293648"/>
                  </a:lnTo>
                  <a:lnTo>
                    <a:pt x="414173" y="292792"/>
                  </a:lnTo>
                  <a:lnTo>
                    <a:pt x="404761" y="282519"/>
                  </a:lnTo>
                  <a:lnTo>
                    <a:pt x="382504" y="269679"/>
                  </a:lnTo>
                  <a:lnTo>
                    <a:pt x="352544" y="253416"/>
                  </a:lnTo>
                  <a:lnTo>
                    <a:pt x="347407" y="249992"/>
                  </a:lnTo>
                  <a:lnTo>
                    <a:pt x="345694" y="249136"/>
                  </a:lnTo>
                  <a:lnTo>
                    <a:pt x="328574" y="250848"/>
                  </a:lnTo>
                  <a:lnTo>
                    <a:pt x="327721" y="251704"/>
                  </a:lnTo>
                  <a:lnTo>
                    <a:pt x="327721" y="253416"/>
                  </a:lnTo>
                  <a:lnTo>
                    <a:pt x="328574" y="255128"/>
                  </a:lnTo>
                  <a:lnTo>
                    <a:pt x="328574" y="255984"/>
                  </a:lnTo>
                  <a:lnTo>
                    <a:pt x="328574" y="256840"/>
                  </a:lnTo>
                  <a:lnTo>
                    <a:pt x="327721" y="257696"/>
                  </a:lnTo>
                  <a:lnTo>
                    <a:pt x="326864" y="258552"/>
                  </a:lnTo>
                  <a:lnTo>
                    <a:pt x="326007" y="258552"/>
                  </a:lnTo>
                  <a:lnTo>
                    <a:pt x="311454" y="256840"/>
                  </a:lnTo>
                  <a:lnTo>
                    <a:pt x="310601" y="255984"/>
                  </a:lnTo>
                  <a:lnTo>
                    <a:pt x="309744" y="255128"/>
                  </a:lnTo>
                  <a:lnTo>
                    <a:pt x="302894" y="240576"/>
                  </a:lnTo>
                  <a:lnTo>
                    <a:pt x="301184" y="235440"/>
                  </a:lnTo>
                  <a:lnTo>
                    <a:pt x="301184" y="234584"/>
                  </a:lnTo>
                  <a:lnTo>
                    <a:pt x="301184" y="233728"/>
                  </a:lnTo>
                  <a:lnTo>
                    <a:pt x="300327" y="232872"/>
                  </a:lnTo>
                  <a:lnTo>
                    <a:pt x="299471" y="232016"/>
                  </a:lnTo>
                  <a:lnTo>
                    <a:pt x="274648" y="220032"/>
                  </a:lnTo>
                  <a:lnTo>
                    <a:pt x="273791" y="220032"/>
                  </a:lnTo>
                  <a:lnTo>
                    <a:pt x="264374" y="216608"/>
                  </a:lnTo>
                  <a:lnTo>
                    <a:pt x="251534" y="212328"/>
                  </a:lnTo>
                  <a:lnTo>
                    <a:pt x="250681" y="212328"/>
                  </a:lnTo>
                  <a:lnTo>
                    <a:pt x="249825" y="212328"/>
                  </a:lnTo>
                  <a:lnTo>
                    <a:pt x="248968" y="212328"/>
                  </a:lnTo>
                  <a:lnTo>
                    <a:pt x="242121" y="214040"/>
                  </a:lnTo>
                  <a:lnTo>
                    <a:pt x="221574" y="214040"/>
                  </a:lnTo>
                  <a:lnTo>
                    <a:pt x="205311" y="212328"/>
                  </a:lnTo>
                  <a:lnTo>
                    <a:pt x="188191" y="214897"/>
                  </a:lnTo>
                  <a:lnTo>
                    <a:pt x="178774" y="216608"/>
                  </a:lnTo>
                  <a:lnTo>
                    <a:pt x="172785" y="214040"/>
                  </a:lnTo>
                  <a:lnTo>
                    <a:pt x="159088" y="206337"/>
                  </a:lnTo>
                  <a:lnTo>
                    <a:pt x="143682" y="207192"/>
                  </a:lnTo>
                  <a:lnTo>
                    <a:pt x="134265" y="209760"/>
                  </a:lnTo>
                  <a:lnTo>
                    <a:pt x="132552" y="210617"/>
                  </a:lnTo>
                  <a:lnTo>
                    <a:pt x="131695" y="210617"/>
                  </a:lnTo>
                  <a:lnTo>
                    <a:pt x="130842" y="209760"/>
                  </a:lnTo>
                  <a:lnTo>
                    <a:pt x="117145" y="200344"/>
                  </a:lnTo>
                  <a:lnTo>
                    <a:pt x="114575" y="201200"/>
                  </a:lnTo>
                  <a:lnTo>
                    <a:pt x="92322" y="202057"/>
                  </a:lnTo>
                  <a:lnTo>
                    <a:pt x="82905" y="202057"/>
                  </a:lnTo>
                  <a:lnTo>
                    <a:pt x="83762" y="200344"/>
                  </a:lnTo>
                  <a:lnTo>
                    <a:pt x="85472" y="195208"/>
                  </a:lnTo>
                  <a:lnTo>
                    <a:pt x="85472" y="194352"/>
                  </a:lnTo>
                  <a:lnTo>
                    <a:pt x="85472" y="193497"/>
                  </a:lnTo>
                  <a:lnTo>
                    <a:pt x="85472" y="192640"/>
                  </a:lnTo>
                  <a:lnTo>
                    <a:pt x="85472" y="191784"/>
                  </a:lnTo>
                  <a:lnTo>
                    <a:pt x="84615" y="190928"/>
                  </a:lnTo>
                  <a:lnTo>
                    <a:pt x="83762" y="190928"/>
                  </a:lnTo>
                  <a:lnTo>
                    <a:pt x="72632" y="186648"/>
                  </a:lnTo>
                  <a:lnTo>
                    <a:pt x="71775" y="186648"/>
                  </a:lnTo>
                  <a:lnTo>
                    <a:pt x="70922" y="186648"/>
                  </a:lnTo>
                  <a:lnTo>
                    <a:pt x="70066" y="187504"/>
                  </a:lnTo>
                  <a:lnTo>
                    <a:pt x="69209" y="189217"/>
                  </a:lnTo>
                  <a:lnTo>
                    <a:pt x="69209" y="190073"/>
                  </a:lnTo>
                  <a:lnTo>
                    <a:pt x="69209" y="190928"/>
                  </a:lnTo>
                  <a:lnTo>
                    <a:pt x="68352" y="193497"/>
                  </a:lnTo>
                  <a:lnTo>
                    <a:pt x="67495" y="195208"/>
                  </a:lnTo>
                  <a:lnTo>
                    <a:pt x="66642" y="196064"/>
                  </a:lnTo>
                  <a:lnTo>
                    <a:pt x="59792" y="198632"/>
                  </a:lnTo>
                  <a:lnTo>
                    <a:pt x="33255" y="207192"/>
                  </a:lnTo>
                  <a:lnTo>
                    <a:pt x="8432" y="204624"/>
                  </a:lnTo>
                  <a:lnTo>
                    <a:pt x="-3551" y="203768"/>
                  </a:lnTo>
                  <a:lnTo>
                    <a:pt x="1586" y="196920"/>
                  </a:lnTo>
                  <a:lnTo>
                    <a:pt x="11855" y="176377"/>
                  </a:lnTo>
                  <a:lnTo>
                    <a:pt x="13569" y="172097"/>
                  </a:lnTo>
                  <a:lnTo>
                    <a:pt x="18706" y="160968"/>
                  </a:lnTo>
                  <a:lnTo>
                    <a:pt x="19563" y="157544"/>
                  </a:lnTo>
                  <a:lnTo>
                    <a:pt x="16992" y="140424"/>
                  </a:lnTo>
                  <a:lnTo>
                    <a:pt x="16992" y="139569"/>
                  </a:lnTo>
                  <a:lnTo>
                    <a:pt x="14426" y="125873"/>
                  </a:lnTo>
                  <a:lnTo>
                    <a:pt x="16135" y="119880"/>
                  </a:lnTo>
                  <a:lnTo>
                    <a:pt x="18706" y="95913"/>
                  </a:lnTo>
                  <a:lnTo>
                    <a:pt x="17849" y="74513"/>
                  </a:lnTo>
                  <a:lnTo>
                    <a:pt x="17849" y="72801"/>
                  </a:lnTo>
                  <a:lnTo>
                    <a:pt x="17849" y="71945"/>
                  </a:lnTo>
                  <a:lnTo>
                    <a:pt x="18706" y="70233"/>
                  </a:lnTo>
                  <a:lnTo>
                    <a:pt x="21272" y="67665"/>
                  </a:lnTo>
                  <a:lnTo>
                    <a:pt x="22129" y="66809"/>
                  </a:lnTo>
                  <a:lnTo>
                    <a:pt x="25552" y="62529"/>
                  </a:lnTo>
                  <a:lnTo>
                    <a:pt x="27266" y="58249"/>
                  </a:lnTo>
                  <a:lnTo>
                    <a:pt x="28123" y="55681"/>
                  </a:lnTo>
                  <a:lnTo>
                    <a:pt x="28123" y="54825"/>
                  </a:lnTo>
                  <a:lnTo>
                    <a:pt x="32403" y="53969"/>
                  </a:lnTo>
                  <a:lnTo>
                    <a:pt x="36683" y="53969"/>
                  </a:lnTo>
                  <a:lnTo>
                    <a:pt x="40963" y="54825"/>
                  </a:lnTo>
                  <a:lnTo>
                    <a:pt x="42672" y="55681"/>
                  </a:lnTo>
                  <a:lnTo>
                    <a:pt x="65786" y="54825"/>
                  </a:lnTo>
                  <a:lnTo>
                    <a:pt x="70066" y="52257"/>
                  </a:lnTo>
                  <a:lnTo>
                    <a:pt x="73489" y="50545"/>
                  </a:lnTo>
                  <a:lnTo>
                    <a:pt x="74346" y="50545"/>
                  </a:lnTo>
                  <a:lnTo>
                    <a:pt x="77769" y="50545"/>
                  </a:lnTo>
                  <a:lnTo>
                    <a:pt x="81192" y="51401"/>
                  </a:lnTo>
                  <a:lnTo>
                    <a:pt x="89752" y="53113"/>
                  </a:lnTo>
                  <a:lnTo>
                    <a:pt x="90609" y="53113"/>
                  </a:lnTo>
                  <a:lnTo>
                    <a:pt x="92322" y="53969"/>
                  </a:lnTo>
                  <a:lnTo>
                    <a:pt x="93175" y="57393"/>
                  </a:lnTo>
                  <a:lnTo>
                    <a:pt x="94032" y="58249"/>
                  </a:lnTo>
                  <a:lnTo>
                    <a:pt x="95745" y="59105"/>
                  </a:lnTo>
                  <a:lnTo>
                    <a:pt x="114575" y="71089"/>
                  </a:lnTo>
                  <a:lnTo>
                    <a:pt x="116288" y="71945"/>
                  </a:lnTo>
                  <a:lnTo>
                    <a:pt x="117145" y="71945"/>
                  </a:lnTo>
                  <a:lnTo>
                    <a:pt x="120568" y="71945"/>
                  </a:lnTo>
                  <a:lnTo>
                    <a:pt x="143682" y="71089"/>
                  </a:lnTo>
                  <a:lnTo>
                    <a:pt x="146248" y="71089"/>
                  </a:lnTo>
                  <a:lnTo>
                    <a:pt x="148815" y="70233"/>
                  </a:lnTo>
                  <a:lnTo>
                    <a:pt x="153951" y="68521"/>
                  </a:lnTo>
                  <a:lnTo>
                    <a:pt x="156522" y="67665"/>
                  </a:lnTo>
                  <a:lnTo>
                    <a:pt x="158231" y="66809"/>
                  </a:lnTo>
                  <a:lnTo>
                    <a:pt x="159945" y="65953"/>
                  </a:lnTo>
                  <a:lnTo>
                    <a:pt x="163368" y="65097"/>
                  </a:lnTo>
                  <a:lnTo>
                    <a:pt x="167648" y="65097"/>
                  </a:lnTo>
                  <a:lnTo>
                    <a:pt x="168505" y="65097"/>
                  </a:lnTo>
                  <a:lnTo>
                    <a:pt x="184768" y="69377"/>
                  </a:lnTo>
                  <a:lnTo>
                    <a:pt x="188191" y="70233"/>
                  </a:lnTo>
                  <a:lnTo>
                    <a:pt x="204454" y="75369"/>
                  </a:lnTo>
                  <a:lnTo>
                    <a:pt x="222431" y="80505"/>
                  </a:lnTo>
                  <a:lnTo>
                    <a:pt x="238694" y="83073"/>
                  </a:lnTo>
                  <a:lnTo>
                    <a:pt x="241265" y="83073"/>
                  </a:lnTo>
                  <a:lnTo>
                    <a:pt x="248111" y="81360"/>
                  </a:lnTo>
                  <a:lnTo>
                    <a:pt x="266088" y="83929"/>
                  </a:lnTo>
                  <a:lnTo>
                    <a:pt x="266944" y="83929"/>
                  </a:lnTo>
                  <a:lnTo>
                    <a:pt x="269511" y="84785"/>
                  </a:lnTo>
                  <a:lnTo>
                    <a:pt x="277214" y="89065"/>
                  </a:lnTo>
                  <a:lnTo>
                    <a:pt x="278071" y="89920"/>
                  </a:lnTo>
                  <a:lnTo>
                    <a:pt x="278071" y="91633"/>
                  </a:lnTo>
                  <a:lnTo>
                    <a:pt x="278071" y="92489"/>
                  </a:lnTo>
                  <a:lnTo>
                    <a:pt x="278928" y="94200"/>
                  </a:lnTo>
                  <a:lnTo>
                    <a:pt x="279784" y="95057"/>
                  </a:lnTo>
                  <a:lnTo>
                    <a:pt x="295191" y="104473"/>
                  </a:lnTo>
                  <a:lnTo>
                    <a:pt x="319161" y="107897"/>
                  </a:lnTo>
                  <a:lnTo>
                    <a:pt x="334567" y="108753"/>
                  </a:lnTo>
                  <a:lnTo>
                    <a:pt x="372230" y="108753"/>
                  </a:lnTo>
                  <a:lnTo>
                    <a:pt x="378224" y="107040"/>
                  </a:lnTo>
                  <a:lnTo>
                    <a:pt x="380790" y="107040"/>
                  </a:lnTo>
                  <a:lnTo>
                    <a:pt x="393630" y="124160"/>
                  </a:lnTo>
                  <a:lnTo>
                    <a:pt x="394487" y="119880"/>
                  </a:lnTo>
                  <a:lnTo>
                    <a:pt x="395344" y="119024"/>
                  </a:lnTo>
                  <a:lnTo>
                    <a:pt x="397053" y="118169"/>
                  </a:lnTo>
                  <a:lnTo>
                    <a:pt x="403047" y="115600"/>
                  </a:lnTo>
                  <a:lnTo>
                    <a:pt x="403904" y="115600"/>
                  </a:lnTo>
                  <a:lnTo>
                    <a:pt x="407327" y="115600"/>
                  </a:lnTo>
                  <a:lnTo>
                    <a:pt x="411607" y="115600"/>
                  </a:lnTo>
                  <a:lnTo>
                    <a:pt x="413320" y="115600"/>
                  </a:lnTo>
                  <a:lnTo>
                    <a:pt x="414173" y="114745"/>
                  </a:lnTo>
                  <a:lnTo>
                    <a:pt x="419310" y="110465"/>
                  </a:lnTo>
                  <a:lnTo>
                    <a:pt x="420167" y="109609"/>
                  </a:lnTo>
                  <a:lnTo>
                    <a:pt x="421024" y="108753"/>
                  </a:lnTo>
                  <a:lnTo>
                    <a:pt x="421880" y="107897"/>
                  </a:lnTo>
                  <a:lnTo>
                    <a:pt x="421880" y="107040"/>
                  </a:lnTo>
                  <a:lnTo>
                    <a:pt x="421880" y="106185"/>
                  </a:lnTo>
                  <a:lnTo>
                    <a:pt x="421880" y="105329"/>
                  </a:lnTo>
                  <a:lnTo>
                    <a:pt x="421880" y="101905"/>
                  </a:lnTo>
                  <a:lnTo>
                    <a:pt x="421024" y="99337"/>
                  </a:lnTo>
                  <a:lnTo>
                    <a:pt x="419310" y="95913"/>
                  </a:lnTo>
                  <a:lnTo>
                    <a:pt x="415887" y="90777"/>
                  </a:lnTo>
                  <a:lnTo>
                    <a:pt x="415030" y="89920"/>
                  </a:lnTo>
                  <a:lnTo>
                    <a:pt x="414173" y="88209"/>
                  </a:lnTo>
                  <a:lnTo>
                    <a:pt x="412464" y="78793"/>
                  </a:lnTo>
                  <a:lnTo>
                    <a:pt x="412464" y="77937"/>
                  </a:lnTo>
                  <a:lnTo>
                    <a:pt x="413320" y="76225"/>
                  </a:lnTo>
                  <a:lnTo>
                    <a:pt x="419310" y="64241"/>
                  </a:lnTo>
                  <a:lnTo>
                    <a:pt x="420167" y="62529"/>
                  </a:lnTo>
                  <a:lnTo>
                    <a:pt x="426160" y="56537"/>
                  </a:lnTo>
                  <a:lnTo>
                    <a:pt x="427870" y="54825"/>
                  </a:lnTo>
                  <a:lnTo>
                    <a:pt x="446703" y="45409"/>
                  </a:lnTo>
                  <a:lnTo>
                    <a:pt x="448413" y="44553"/>
                  </a:lnTo>
                  <a:lnTo>
                    <a:pt x="458687" y="45409"/>
                  </a:lnTo>
                  <a:lnTo>
                    <a:pt x="461253" y="46265"/>
                  </a:lnTo>
                  <a:lnTo>
                    <a:pt x="468103" y="47978"/>
                  </a:lnTo>
                  <a:lnTo>
                    <a:pt x="473240" y="48833"/>
                  </a:lnTo>
                  <a:lnTo>
                    <a:pt x="484366" y="49689"/>
                  </a:lnTo>
                  <a:lnTo>
                    <a:pt x="486933" y="49689"/>
                  </a:lnTo>
                  <a:lnTo>
                    <a:pt x="505766" y="40273"/>
                  </a:lnTo>
                  <a:lnTo>
                    <a:pt x="512613" y="33425"/>
                  </a:lnTo>
                  <a:lnTo>
                    <a:pt x="513469" y="31713"/>
                  </a:lnTo>
                  <a:lnTo>
                    <a:pt x="514326" y="30001"/>
                  </a:lnTo>
                  <a:lnTo>
                    <a:pt x="516040" y="25721"/>
                  </a:lnTo>
                  <a:lnTo>
                    <a:pt x="516040" y="24865"/>
                  </a:lnTo>
                  <a:lnTo>
                    <a:pt x="516040" y="21441"/>
                  </a:lnTo>
                  <a:lnTo>
                    <a:pt x="516893" y="18873"/>
                  </a:lnTo>
                  <a:lnTo>
                    <a:pt x="517749" y="17161"/>
                  </a:lnTo>
                  <a:lnTo>
                    <a:pt x="519463" y="16305"/>
                  </a:lnTo>
                  <a:lnTo>
                    <a:pt x="520320" y="16305"/>
                  </a:lnTo>
                  <a:lnTo>
                    <a:pt x="534869" y="11169"/>
                  </a:lnTo>
                  <a:lnTo>
                    <a:pt x="546000" y="9458"/>
                  </a:lnTo>
                  <a:lnTo>
                    <a:pt x="547709" y="9458"/>
                  </a:lnTo>
                  <a:lnTo>
                    <a:pt x="548566" y="9458"/>
                  </a:lnTo>
                  <a:lnTo>
                    <a:pt x="562263" y="16305"/>
                  </a:lnTo>
                  <a:lnTo>
                    <a:pt x="570823" y="16305"/>
                  </a:lnTo>
                  <a:lnTo>
                    <a:pt x="594789" y="14593"/>
                  </a:lnTo>
                  <a:lnTo>
                    <a:pt x="603349" y="12881"/>
                  </a:lnTo>
                  <a:lnTo>
                    <a:pt x="614479" y="9458"/>
                  </a:lnTo>
                  <a:lnTo>
                    <a:pt x="623039" y="6889"/>
                  </a:lnTo>
                  <a:lnTo>
                    <a:pt x="623892" y="6889"/>
                  </a:lnTo>
                  <a:lnTo>
                    <a:pt x="630742" y="6889"/>
                  </a:lnTo>
                  <a:lnTo>
                    <a:pt x="631599" y="6889"/>
                  </a:lnTo>
                  <a:lnTo>
                    <a:pt x="641012" y="10314"/>
                  </a:lnTo>
                  <a:lnTo>
                    <a:pt x="642726" y="11169"/>
                  </a:lnTo>
                  <a:lnTo>
                    <a:pt x="643582" y="12025"/>
                  </a:lnTo>
                  <a:lnTo>
                    <a:pt x="646149" y="14593"/>
                  </a:lnTo>
                  <a:lnTo>
                    <a:pt x="650429" y="18873"/>
                  </a:lnTo>
                  <a:lnTo>
                    <a:pt x="666692" y="30858"/>
                  </a:lnTo>
                  <a:lnTo>
                    <a:pt x="674399" y="35138"/>
                  </a:lnTo>
                  <a:lnTo>
                    <a:pt x="677822" y="36849"/>
                  </a:lnTo>
                  <a:lnTo>
                    <a:pt x="687239" y="41129"/>
                  </a:lnTo>
                  <a:lnTo>
                    <a:pt x="688092" y="41129"/>
                  </a:lnTo>
                  <a:lnTo>
                    <a:pt x="693228" y="41985"/>
                  </a:lnTo>
                  <a:lnTo>
                    <a:pt x="694085" y="41985"/>
                  </a:lnTo>
                  <a:lnTo>
                    <a:pt x="702645" y="41985"/>
                  </a:lnTo>
                  <a:lnTo>
                    <a:pt x="706068" y="40273"/>
                  </a:lnTo>
                  <a:lnTo>
                    <a:pt x="728325" y="26578"/>
                  </a:lnTo>
                  <a:lnTo>
                    <a:pt x="732605" y="24009"/>
                  </a:lnTo>
                  <a:lnTo>
                    <a:pt x="736885" y="21441"/>
                  </a:lnTo>
                  <a:lnTo>
                    <a:pt x="739451" y="18873"/>
                  </a:lnTo>
                  <a:lnTo>
                    <a:pt x="739451" y="18018"/>
                  </a:lnTo>
                  <a:lnTo>
                    <a:pt x="742022" y="13738"/>
                  </a:lnTo>
                  <a:lnTo>
                    <a:pt x="744588" y="11169"/>
                  </a:lnTo>
                  <a:lnTo>
                    <a:pt x="746302" y="9458"/>
                  </a:lnTo>
                  <a:lnTo>
                    <a:pt x="748868" y="7745"/>
                  </a:lnTo>
                  <a:lnTo>
                    <a:pt x="751439" y="6889"/>
                  </a:lnTo>
                  <a:lnTo>
                    <a:pt x="765131" y="1754"/>
                  </a:lnTo>
                  <a:lnTo>
                    <a:pt x="765988" y="1754"/>
                  </a:lnTo>
                  <a:lnTo>
                    <a:pt x="766845" y="1754"/>
                  </a:lnTo>
                  <a:lnTo>
                    <a:pt x="766845" y="2609"/>
                  </a:lnTo>
                  <a:lnTo>
                    <a:pt x="766845" y="4321"/>
                  </a:lnTo>
                  <a:lnTo>
                    <a:pt x="766845" y="5178"/>
                  </a:lnTo>
                  <a:lnTo>
                    <a:pt x="767702" y="6034"/>
                  </a:lnTo>
                  <a:lnTo>
                    <a:pt x="768559" y="6034"/>
                  </a:lnTo>
                  <a:lnTo>
                    <a:pt x="775405" y="6034"/>
                  </a:lnTo>
                  <a:lnTo>
                    <a:pt x="792525" y="4321"/>
                  </a:lnTo>
                  <a:lnTo>
                    <a:pt x="793382" y="4321"/>
                  </a:lnTo>
                  <a:lnTo>
                    <a:pt x="794238" y="3465"/>
                  </a:lnTo>
                  <a:lnTo>
                    <a:pt x="795091" y="2609"/>
                  </a:lnTo>
                  <a:lnTo>
                    <a:pt x="795091" y="1754"/>
                  </a:lnTo>
                  <a:lnTo>
                    <a:pt x="795091" y="41"/>
                  </a:lnTo>
                  <a:lnTo>
                    <a:pt x="795948" y="-815"/>
                  </a:lnTo>
                  <a:lnTo>
                    <a:pt x="796805" y="-815"/>
                  </a:lnTo>
                  <a:lnTo>
                    <a:pt x="799371" y="-815"/>
                  </a:lnTo>
                  <a:lnTo>
                    <a:pt x="812211" y="41"/>
                  </a:lnTo>
                  <a:lnTo>
                    <a:pt x="830188" y="898"/>
                  </a:lnTo>
                  <a:lnTo>
                    <a:pt x="846451" y="1754"/>
                  </a:lnTo>
                  <a:lnTo>
                    <a:pt x="849021" y="1754"/>
                  </a:lnTo>
                  <a:lnTo>
                    <a:pt x="851588" y="898"/>
                  </a:lnTo>
                  <a:lnTo>
                    <a:pt x="847308" y="10314"/>
                  </a:lnTo>
                  <a:lnTo>
                    <a:pt x="847308" y="12025"/>
                  </a:lnTo>
                  <a:lnTo>
                    <a:pt x="848164" y="14593"/>
                  </a:lnTo>
                  <a:lnTo>
                    <a:pt x="851588" y="24009"/>
                  </a:lnTo>
                  <a:lnTo>
                    <a:pt x="852444" y="25721"/>
                  </a:lnTo>
                  <a:lnTo>
                    <a:pt x="853301" y="27433"/>
                  </a:lnTo>
                  <a:lnTo>
                    <a:pt x="853301" y="29145"/>
                  </a:lnTo>
                  <a:lnTo>
                    <a:pt x="853301" y="30858"/>
                  </a:lnTo>
                  <a:lnTo>
                    <a:pt x="852444" y="32569"/>
                  </a:lnTo>
                  <a:lnTo>
                    <a:pt x="851588" y="33425"/>
                  </a:lnTo>
                  <a:lnTo>
                    <a:pt x="841318" y="40273"/>
                  </a:lnTo>
                  <a:lnTo>
                    <a:pt x="837891" y="42841"/>
                  </a:lnTo>
                  <a:lnTo>
                    <a:pt x="837038" y="43698"/>
                  </a:lnTo>
                  <a:lnTo>
                    <a:pt x="834468" y="43698"/>
                  </a:lnTo>
                  <a:lnTo>
                    <a:pt x="832758" y="42841"/>
                  </a:lnTo>
                  <a:lnTo>
                    <a:pt x="827621" y="40273"/>
                  </a:lnTo>
                  <a:lnTo>
                    <a:pt x="826765" y="39418"/>
                  </a:lnTo>
                  <a:lnTo>
                    <a:pt x="825908" y="37705"/>
                  </a:lnTo>
                  <a:lnTo>
                    <a:pt x="825908" y="35138"/>
                  </a:lnTo>
                  <a:lnTo>
                    <a:pt x="825908" y="31713"/>
                  </a:lnTo>
                  <a:lnTo>
                    <a:pt x="825908" y="30858"/>
                  </a:lnTo>
                  <a:lnTo>
                    <a:pt x="821628" y="18873"/>
                  </a:lnTo>
                  <a:lnTo>
                    <a:pt x="819061" y="13738"/>
                  </a:lnTo>
                  <a:lnTo>
                    <a:pt x="818205" y="12881"/>
                  </a:lnTo>
                  <a:lnTo>
                    <a:pt x="817348" y="12025"/>
                  </a:lnTo>
                  <a:lnTo>
                    <a:pt x="816491" y="12025"/>
                  </a:lnTo>
                  <a:lnTo>
                    <a:pt x="816491" y="12881"/>
                  </a:lnTo>
                  <a:lnTo>
                    <a:pt x="818205" y="23153"/>
                  </a:lnTo>
                  <a:lnTo>
                    <a:pt x="824198" y="48833"/>
                  </a:lnTo>
                  <a:lnTo>
                    <a:pt x="841318" y="63385"/>
                  </a:lnTo>
                  <a:lnTo>
                    <a:pt x="842171" y="65097"/>
                  </a:lnTo>
                  <a:lnTo>
                    <a:pt x="847308" y="72801"/>
                  </a:lnTo>
                  <a:lnTo>
                    <a:pt x="847308" y="73657"/>
                  </a:lnTo>
                  <a:lnTo>
                    <a:pt x="847308" y="75369"/>
                  </a:lnTo>
                  <a:lnTo>
                    <a:pt x="846451" y="77937"/>
                  </a:lnTo>
                  <a:lnTo>
                    <a:pt x="846451" y="78793"/>
                  </a:lnTo>
                  <a:lnTo>
                    <a:pt x="843028" y="83929"/>
                  </a:lnTo>
                  <a:lnTo>
                    <a:pt x="837038" y="95057"/>
                  </a:lnTo>
                  <a:lnTo>
                    <a:pt x="836181" y="96769"/>
                  </a:lnTo>
                  <a:lnTo>
                    <a:pt x="835324" y="101049"/>
                  </a:lnTo>
                  <a:lnTo>
                    <a:pt x="834468" y="113033"/>
                  </a:lnTo>
                  <a:lnTo>
                    <a:pt x="834468" y="118169"/>
                  </a:lnTo>
                  <a:lnTo>
                    <a:pt x="834468" y="119880"/>
                  </a:lnTo>
                  <a:lnTo>
                    <a:pt x="834468" y="121593"/>
                  </a:lnTo>
                  <a:lnTo>
                    <a:pt x="835324" y="122449"/>
                  </a:lnTo>
                  <a:lnTo>
                    <a:pt x="836181" y="124160"/>
                  </a:lnTo>
                  <a:lnTo>
                    <a:pt x="842171" y="128440"/>
                  </a:lnTo>
                  <a:lnTo>
                    <a:pt x="843884" y="129297"/>
                  </a:lnTo>
                  <a:lnTo>
                    <a:pt x="843028" y="145560"/>
                  </a:lnTo>
                  <a:lnTo>
                    <a:pt x="845598" y="183224"/>
                  </a:lnTo>
                  <a:lnTo>
                    <a:pt x="845598" y="184080"/>
                  </a:lnTo>
                  <a:lnTo>
                    <a:pt x="847308" y="187504"/>
                  </a:lnTo>
                  <a:lnTo>
                    <a:pt x="848164" y="189217"/>
                  </a:lnTo>
                  <a:lnTo>
                    <a:pt x="850731" y="190073"/>
                  </a:lnTo>
                  <a:lnTo>
                    <a:pt x="850731" y="190073"/>
                  </a:lnTo>
                  <a:lnTo>
                    <a:pt x="851588" y="190928"/>
                  </a:lnTo>
                  <a:lnTo>
                    <a:pt x="852444" y="190928"/>
                  </a:lnTo>
                  <a:lnTo>
                    <a:pt x="853301" y="190073"/>
                  </a:lnTo>
                  <a:lnTo>
                    <a:pt x="854158" y="189217"/>
                  </a:lnTo>
                  <a:lnTo>
                    <a:pt x="854158" y="188360"/>
                  </a:lnTo>
                  <a:lnTo>
                    <a:pt x="854158" y="187504"/>
                  </a:lnTo>
                  <a:lnTo>
                    <a:pt x="856724" y="185793"/>
                  </a:lnTo>
                  <a:lnTo>
                    <a:pt x="857581" y="184080"/>
                  </a:lnTo>
                  <a:lnTo>
                    <a:pt x="858438" y="184080"/>
                  </a:lnTo>
                  <a:lnTo>
                    <a:pt x="859291" y="184080"/>
                  </a:lnTo>
                  <a:lnTo>
                    <a:pt x="860147" y="184937"/>
                  </a:lnTo>
                  <a:lnTo>
                    <a:pt x="861861" y="190073"/>
                  </a:lnTo>
                  <a:lnTo>
                    <a:pt x="862718" y="192640"/>
                  </a:lnTo>
                  <a:lnTo>
                    <a:pt x="863571" y="198632"/>
                  </a:lnTo>
                  <a:lnTo>
                    <a:pt x="862718" y="199488"/>
                  </a:lnTo>
                  <a:lnTo>
                    <a:pt x="860147" y="200344"/>
                  </a:lnTo>
                  <a:lnTo>
                    <a:pt x="857581" y="200344"/>
                  </a:lnTo>
                  <a:lnTo>
                    <a:pt x="855868" y="199488"/>
                  </a:lnTo>
                  <a:lnTo>
                    <a:pt x="855868" y="198632"/>
                  </a:lnTo>
                  <a:lnTo>
                    <a:pt x="855868" y="197777"/>
                  </a:lnTo>
                  <a:lnTo>
                    <a:pt x="856724" y="197777"/>
                  </a:lnTo>
                  <a:lnTo>
                    <a:pt x="857581" y="197777"/>
                  </a:lnTo>
                  <a:lnTo>
                    <a:pt x="858438" y="196920"/>
                  </a:lnTo>
                  <a:lnTo>
                    <a:pt x="858438" y="196064"/>
                  </a:lnTo>
                  <a:lnTo>
                    <a:pt x="855011" y="196920"/>
                  </a:lnTo>
                  <a:lnTo>
                    <a:pt x="855011" y="196920"/>
                  </a:lnTo>
                  <a:lnTo>
                    <a:pt x="854158" y="196920"/>
                  </a:lnTo>
                  <a:lnTo>
                    <a:pt x="852444" y="196920"/>
                  </a:lnTo>
                  <a:lnTo>
                    <a:pt x="851588" y="196920"/>
                  </a:lnTo>
                  <a:lnTo>
                    <a:pt x="849878" y="197777"/>
                  </a:lnTo>
                  <a:lnTo>
                    <a:pt x="841318" y="202057"/>
                  </a:lnTo>
                  <a:lnTo>
                    <a:pt x="840461" y="203768"/>
                  </a:lnTo>
                  <a:lnTo>
                    <a:pt x="837038" y="238864"/>
                  </a:lnTo>
                  <a:lnTo>
                    <a:pt x="843884" y="262832"/>
                  </a:lnTo>
                  <a:lnTo>
                    <a:pt x="842171" y="263688"/>
                  </a:lnTo>
                  <a:lnTo>
                    <a:pt x="837038" y="269679"/>
                  </a:lnTo>
                  <a:lnTo>
                    <a:pt x="836181" y="270536"/>
                  </a:lnTo>
                  <a:lnTo>
                    <a:pt x="836181" y="272248"/>
                  </a:lnTo>
                  <a:lnTo>
                    <a:pt x="839604" y="288512"/>
                  </a:lnTo>
                  <a:lnTo>
                    <a:pt x="843884" y="296216"/>
                  </a:lnTo>
                  <a:lnTo>
                    <a:pt x="844741" y="297072"/>
                  </a:lnTo>
                  <a:lnTo>
                    <a:pt x="845598" y="298783"/>
                  </a:lnTo>
                  <a:lnTo>
                    <a:pt x="847308" y="301352"/>
                  </a:lnTo>
                  <a:lnTo>
                    <a:pt x="848164" y="306488"/>
                  </a:lnTo>
                  <a:lnTo>
                    <a:pt x="838748" y="327888"/>
                  </a:lnTo>
                  <a:lnTo>
                    <a:pt x="837038" y="342439"/>
                  </a:lnTo>
                  <a:lnTo>
                    <a:pt x="832758" y="365552"/>
                  </a:lnTo>
                  <a:lnTo>
                    <a:pt x="815638" y="408351"/>
                  </a:lnTo>
                  <a:lnTo>
                    <a:pt x="814781" y="409207"/>
                  </a:lnTo>
                  <a:lnTo>
                    <a:pt x="813925" y="409207"/>
                  </a:lnTo>
                  <a:lnTo>
                    <a:pt x="813068" y="409207"/>
                  </a:lnTo>
                  <a:lnTo>
                    <a:pt x="812211" y="408351"/>
                  </a:lnTo>
                  <a:lnTo>
                    <a:pt x="811358" y="407496"/>
                  </a:lnTo>
                  <a:lnTo>
                    <a:pt x="809645" y="404927"/>
                  </a:lnTo>
                  <a:lnTo>
                    <a:pt x="807078" y="401503"/>
                  </a:lnTo>
                  <a:lnTo>
                    <a:pt x="806221" y="400647"/>
                  </a:lnTo>
                  <a:lnTo>
                    <a:pt x="806221" y="399791"/>
                  </a:lnTo>
                  <a:lnTo>
                    <a:pt x="806221" y="398936"/>
                  </a:lnTo>
                  <a:lnTo>
                    <a:pt x="807078" y="396367"/>
                  </a:lnTo>
                  <a:lnTo>
                    <a:pt x="808788" y="392943"/>
                  </a:lnTo>
                  <a:lnTo>
                    <a:pt x="808788" y="392087"/>
                  </a:lnTo>
                  <a:lnTo>
                    <a:pt x="808788" y="391231"/>
                  </a:lnTo>
                  <a:lnTo>
                    <a:pt x="808788" y="389519"/>
                  </a:lnTo>
                  <a:lnTo>
                    <a:pt x="807931" y="388663"/>
                  </a:lnTo>
                  <a:lnTo>
                    <a:pt x="799371" y="380103"/>
                  </a:lnTo>
                  <a:lnTo>
                    <a:pt x="798518" y="380103"/>
                  </a:lnTo>
                  <a:lnTo>
                    <a:pt x="797662" y="380103"/>
                  </a:lnTo>
                  <a:lnTo>
                    <a:pt x="797662" y="380959"/>
                  </a:lnTo>
                  <a:lnTo>
                    <a:pt x="796805" y="382671"/>
                  </a:lnTo>
                  <a:lnTo>
                    <a:pt x="796805" y="384383"/>
                  </a:lnTo>
                  <a:lnTo>
                    <a:pt x="796805" y="385239"/>
                  </a:lnTo>
                  <a:lnTo>
                    <a:pt x="797662" y="397223"/>
                  </a:lnTo>
                  <a:lnTo>
                    <a:pt x="799371" y="404927"/>
                  </a:lnTo>
                  <a:lnTo>
                    <a:pt x="799371" y="405783"/>
                  </a:lnTo>
                  <a:lnTo>
                    <a:pt x="800228" y="406639"/>
                  </a:lnTo>
                  <a:lnTo>
                    <a:pt x="810501" y="413487"/>
                  </a:lnTo>
                  <a:lnTo>
                    <a:pt x="811358" y="413487"/>
                  </a:lnTo>
                  <a:lnTo>
                    <a:pt x="812211" y="413487"/>
                  </a:lnTo>
                  <a:lnTo>
                    <a:pt x="813068" y="413487"/>
                  </a:lnTo>
                  <a:lnTo>
                    <a:pt x="801941" y="428895"/>
                  </a:lnTo>
                  <a:lnTo>
                    <a:pt x="789958" y="433175"/>
                  </a:lnTo>
                  <a:lnTo>
                    <a:pt x="789102" y="445158"/>
                  </a:lnTo>
                  <a:lnTo>
                    <a:pt x="789102" y="445158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6C4BAC7F-2DC7-45B3-BF09-90B71C56669D}"/>
                </a:ext>
              </a:extLst>
            </p:cNvPr>
            <p:cNvSpPr/>
            <p:nvPr/>
          </p:nvSpPr>
          <p:spPr>
            <a:xfrm>
              <a:off x="9399099" y="5419582"/>
              <a:ext cx="35096" cy="41943"/>
            </a:xfrm>
            <a:custGeom>
              <a:avLst/>
              <a:gdLst>
                <a:gd name="connsiteX0" fmla="*/ 9289 w 35096"/>
                <a:gd name="connsiteY0" fmla="*/ 35992 h 41943"/>
                <a:gd name="connsiteX1" fmla="*/ -3551 w 35096"/>
                <a:gd name="connsiteY1" fmla="*/ 23152 h 41943"/>
                <a:gd name="connsiteX2" fmla="*/ -3551 w 35096"/>
                <a:gd name="connsiteY2" fmla="*/ 22297 h 41943"/>
                <a:gd name="connsiteX3" fmla="*/ -3551 w 35096"/>
                <a:gd name="connsiteY3" fmla="*/ 21441 h 41943"/>
                <a:gd name="connsiteX4" fmla="*/ 21272 w 35096"/>
                <a:gd name="connsiteY4" fmla="*/ -815 h 41943"/>
                <a:gd name="connsiteX5" fmla="*/ 22129 w 35096"/>
                <a:gd name="connsiteY5" fmla="*/ -815 h 41943"/>
                <a:gd name="connsiteX6" fmla="*/ 22986 w 35096"/>
                <a:gd name="connsiteY6" fmla="*/ -815 h 41943"/>
                <a:gd name="connsiteX7" fmla="*/ 24695 w 35096"/>
                <a:gd name="connsiteY7" fmla="*/ 41 h 41943"/>
                <a:gd name="connsiteX8" fmla="*/ 26409 w 35096"/>
                <a:gd name="connsiteY8" fmla="*/ 897 h 41943"/>
                <a:gd name="connsiteX9" fmla="*/ 26409 w 35096"/>
                <a:gd name="connsiteY9" fmla="*/ 1753 h 41943"/>
                <a:gd name="connsiteX10" fmla="*/ 31546 w 35096"/>
                <a:gd name="connsiteY10" fmla="*/ 9457 h 41943"/>
                <a:gd name="connsiteX11" fmla="*/ 30689 w 35096"/>
                <a:gd name="connsiteY11" fmla="*/ 12025 h 41943"/>
                <a:gd name="connsiteX12" fmla="*/ 26409 w 35096"/>
                <a:gd name="connsiteY12" fmla="*/ 18017 h 41943"/>
                <a:gd name="connsiteX13" fmla="*/ 24695 w 35096"/>
                <a:gd name="connsiteY13" fmla="*/ 19729 h 41943"/>
                <a:gd name="connsiteX14" fmla="*/ 23843 w 35096"/>
                <a:gd name="connsiteY14" fmla="*/ 20585 h 41943"/>
                <a:gd name="connsiteX15" fmla="*/ 22129 w 35096"/>
                <a:gd name="connsiteY15" fmla="*/ 22297 h 41943"/>
                <a:gd name="connsiteX16" fmla="*/ 21272 w 35096"/>
                <a:gd name="connsiteY16" fmla="*/ 24009 h 41943"/>
                <a:gd name="connsiteX17" fmla="*/ 16135 w 35096"/>
                <a:gd name="connsiteY17" fmla="*/ 35137 h 41943"/>
                <a:gd name="connsiteX18" fmla="*/ 16135 w 35096"/>
                <a:gd name="connsiteY18" fmla="*/ 35992 h 41943"/>
                <a:gd name="connsiteX19" fmla="*/ 15283 w 35096"/>
                <a:gd name="connsiteY19" fmla="*/ 41129 h 41943"/>
                <a:gd name="connsiteX20" fmla="*/ 9289 w 35096"/>
                <a:gd name="connsiteY20" fmla="*/ 35992 h 41943"/>
                <a:gd name="connsiteX21" fmla="*/ 9289 w 35096"/>
                <a:gd name="connsiteY21" fmla="*/ 35992 h 4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096" h="41943">
                  <a:moveTo>
                    <a:pt x="9289" y="35992"/>
                  </a:moveTo>
                  <a:lnTo>
                    <a:pt x="-3551" y="23152"/>
                  </a:lnTo>
                  <a:lnTo>
                    <a:pt x="-3551" y="22297"/>
                  </a:lnTo>
                  <a:lnTo>
                    <a:pt x="-3551" y="21441"/>
                  </a:lnTo>
                  <a:lnTo>
                    <a:pt x="21272" y="-815"/>
                  </a:lnTo>
                  <a:lnTo>
                    <a:pt x="22129" y="-815"/>
                  </a:lnTo>
                  <a:lnTo>
                    <a:pt x="22986" y="-815"/>
                  </a:lnTo>
                  <a:lnTo>
                    <a:pt x="24695" y="41"/>
                  </a:lnTo>
                  <a:lnTo>
                    <a:pt x="26409" y="897"/>
                  </a:lnTo>
                  <a:lnTo>
                    <a:pt x="26409" y="1753"/>
                  </a:lnTo>
                  <a:lnTo>
                    <a:pt x="31546" y="9457"/>
                  </a:lnTo>
                  <a:lnTo>
                    <a:pt x="30689" y="12025"/>
                  </a:lnTo>
                  <a:lnTo>
                    <a:pt x="26409" y="18017"/>
                  </a:lnTo>
                  <a:lnTo>
                    <a:pt x="24695" y="19729"/>
                  </a:lnTo>
                  <a:lnTo>
                    <a:pt x="23843" y="20585"/>
                  </a:lnTo>
                  <a:lnTo>
                    <a:pt x="22129" y="22297"/>
                  </a:lnTo>
                  <a:lnTo>
                    <a:pt x="21272" y="24009"/>
                  </a:lnTo>
                  <a:lnTo>
                    <a:pt x="16135" y="35137"/>
                  </a:lnTo>
                  <a:lnTo>
                    <a:pt x="16135" y="35992"/>
                  </a:lnTo>
                  <a:lnTo>
                    <a:pt x="15283" y="41129"/>
                  </a:lnTo>
                  <a:lnTo>
                    <a:pt x="9289" y="35992"/>
                  </a:lnTo>
                  <a:lnTo>
                    <a:pt x="9289" y="35992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7DAECB7B-293A-42C2-9952-14DB36A667CA}"/>
                </a:ext>
              </a:extLst>
            </p:cNvPr>
            <p:cNvSpPr/>
            <p:nvPr/>
          </p:nvSpPr>
          <p:spPr>
            <a:xfrm>
              <a:off x="9421356" y="5619886"/>
              <a:ext cx="32526" cy="71902"/>
            </a:xfrm>
            <a:custGeom>
              <a:avLst/>
              <a:gdLst>
                <a:gd name="connsiteX0" fmla="*/ -2694 w 32526"/>
                <a:gd name="connsiteY0" fmla="*/ 68521 h 71902"/>
                <a:gd name="connsiteX1" fmla="*/ -2694 w 32526"/>
                <a:gd name="connsiteY1" fmla="*/ 68521 h 71902"/>
                <a:gd name="connsiteX2" fmla="*/ -3551 w 32526"/>
                <a:gd name="connsiteY2" fmla="*/ 66808 h 71902"/>
                <a:gd name="connsiteX3" fmla="*/ -3551 w 32526"/>
                <a:gd name="connsiteY3" fmla="*/ 64241 h 71902"/>
                <a:gd name="connsiteX4" fmla="*/ -985 w 32526"/>
                <a:gd name="connsiteY4" fmla="*/ 48832 h 71902"/>
                <a:gd name="connsiteX5" fmla="*/ 2439 w 32526"/>
                <a:gd name="connsiteY5" fmla="*/ 41128 h 71902"/>
                <a:gd name="connsiteX6" fmla="*/ 7575 w 32526"/>
                <a:gd name="connsiteY6" fmla="*/ 27432 h 71902"/>
                <a:gd name="connsiteX7" fmla="*/ 7575 w 32526"/>
                <a:gd name="connsiteY7" fmla="*/ 26577 h 71902"/>
                <a:gd name="connsiteX8" fmla="*/ 7575 w 32526"/>
                <a:gd name="connsiteY8" fmla="*/ 24865 h 71902"/>
                <a:gd name="connsiteX9" fmla="*/ 5009 w 32526"/>
                <a:gd name="connsiteY9" fmla="*/ 20585 h 71902"/>
                <a:gd name="connsiteX10" fmla="*/ 4152 w 32526"/>
                <a:gd name="connsiteY10" fmla="*/ 16305 h 71902"/>
                <a:gd name="connsiteX11" fmla="*/ 5009 w 32526"/>
                <a:gd name="connsiteY11" fmla="*/ 12025 h 71902"/>
                <a:gd name="connsiteX12" fmla="*/ 5866 w 32526"/>
                <a:gd name="connsiteY12" fmla="*/ 6888 h 71902"/>
                <a:gd name="connsiteX13" fmla="*/ 5866 w 32526"/>
                <a:gd name="connsiteY13" fmla="*/ 6032 h 71902"/>
                <a:gd name="connsiteX14" fmla="*/ 19558 w 32526"/>
                <a:gd name="connsiteY14" fmla="*/ -815 h 71902"/>
                <a:gd name="connsiteX15" fmla="*/ 20415 w 32526"/>
                <a:gd name="connsiteY15" fmla="*/ -815 h 71902"/>
                <a:gd name="connsiteX16" fmla="*/ 22129 w 32526"/>
                <a:gd name="connsiteY16" fmla="*/ 41 h 71902"/>
                <a:gd name="connsiteX17" fmla="*/ 22986 w 32526"/>
                <a:gd name="connsiteY17" fmla="*/ 897 h 71902"/>
                <a:gd name="connsiteX18" fmla="*/ 28975 w 32526"/>
                <a:gd name="connsiteY18" fmla="*/ 8601 h 71902"/>
                <a:gd name="connsiteX19" fmla="*/ 28975 w 32526"/>
                <a:gd name="connsiteY19" fmla="*/ 9457 h 71902"/>
                <a:gd name="connsiteX20" fmla="*/ 22986 w 32526"/>
                <a:gd name="connsiteY20" fmla="*/ 32568 h 71902"/>
                <a:gd name="connsiteX21" fmla="*/ 22129 w 32526"/>
                <a:gd name="connsiteY21" fmla="*/ 34281 h 71902"/>
                <a:gd name="connsiteX22" fmla="*/ 16135 w 32526"/>
                <a:gd name="connsiteY22" fmla="*/ 39417 h 71902"/>
                <a:gd name="connsiteX23" fmla="*/ 14426 w 32526"/>
                <a:gd name="connsiteY23" fmla="*/ 41128 h 71902"/>
                <a:gd name="connsiteX24" fmla="*/ 8432 w 32526"/>
                <a:gd name="connsiteY24" fmla="*/ 52256 h 71902"/>
                <a:gd name="connsiteX25" fmla="*/ 8432 w 32526"/>
                <a:gd name="connsiteY25" fmla="*/ 53968 h 71902"/>
                <a:gd name="connsiteX26" fmla="*/ 8432 w 32526"/>
                <a:gd name="connsiteY26" fmla="*/ 54825 h 71902"/>
                <a:gd name="connsiteX27" fmla="*/ 8432 w 32526"/>
                <a:gd name="connsiteY27" fmla="*/ 55681 h 71902"/>
                <a:gd name="connsiteX28" fmla="*/ 8432 w 32526"/>
                <a:gd name="connsiteY28" fmla="*/ 56536 h 71902"/>
                <a:gd name="connsiteX29" fmla="*/ 9289 w 32526"/>
                <a:gd name="connsiteY29" fmla="*/ 58248 h 71902"/>
                <a:gd name="connsiteX30" fmla="*/ 10146 w 32526"/>
                <a:gd name="connsiteY30" fmla="*/ 59961 h 71902"/>
                <a:gd name="connsiteX31" fmla="*/ 10999 w 32526"/>
                <a:gd name="connsiteY31" fmla="*/ 61672 h 71902"/>
                <a:gd name="connsiteX32" fmla="*/ 10999 w 32526"/>
                <a:gd name="connsiteY32" fmla="*/ 63385 h 71902"/>
                <a:gd name="connsiteX33" fmla="*/ 10146 w 32526"/>
                <a:gd name="connsiteY33" fmla="*/ 64241 h 71902"/>
                <a:gd name="connsiteX34" fmla="*/ 1586 w 32526"/>
                <a:gd name="connsiteY34" fmla="*/ 70232 h 71902"/>
                <a:gd name="connsiteX35" fmla="*/ -128 w 32526"/>
                <a:gd name="connsiteY35" fmla="*/ 71088 h 71902"/>
                <a:gd name="connsiteX36" fmla="*/ -985 w 32526"/>
                <a:gd name="connsiteY36" fmla="*/ 71088 h 71902"/>
                <a:gd name="connsiteX37" fmla="*/ -2694 w 32526"/>
                <a:gd name="connsiteY37" fmla="*/ 68521 h 71902"/>
                <a:gd name="connsiteX38" fmla="*/ -2694 w 32526"/>
                <a:gd name="connsiteY38" fmla="*/ 68521 h 7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526" h="71902">
                  <a:moveTo>
                    <a:pt x="-2694" y="68521"/>
                  </a:moveTo>
                  <a:lnTo>
                    <a:pt x="-2694" y="68521"/>
                  </a:lnTo>
                  <a:lnTo>
                    <a:pt x="-3551" y="66808"/>
                  </a:lnTo>
                  <a:lnTo>
                    <a:pt x="-3551" y="64241"/>
                  </a:lnTo>
                  <a:lnTo>
                    <a:pt x="-985" y="48832"/>
                  </a:lnTo>
                  <a:lnTo>
                    <a:pt x="2439" y="41128"/>
                  </a:lnTo>
                  <a:lnTo>
                    <a:pt x="7575" y="27432"/>
                  </a:lnTo>
                  <a:lnTo>
                    <a:pt x="7575" y="26577"/>
                  </a:lnTo>
                  <a:lnTo>
                    <a:pt x="7575" y="24865"/>
                  </a:lnTo>
                  <a:lnTo>
                    <a:pt x="5009" y="20585"/>
                  </a:lnTo>
                  <a:lnTo>
                    <a:pt x="4152" y="16305"/>
                  </a:lnTo>
                  <a:lnTo>
                    <a:pt x="5009" y="12025"/>
                  </a:lnTo>
                  <a:lnTo>
                    <a:pt x="5866" y="6888"/>
                  </a:lnTo>
                  <a:lnTo>
                    <a:pt x="5866" y="6032"/>
                  </a:lnTo>
                  <a:lnTo>
                    <a:pt x="19558" y="-815"/>
                  </a:lnTo>
                  <a:lnTo>
                    <a:pt x="20415" y="-815"/>
                  </a:lnTo>
                  <a:lnTo>
                    <a:pt x="22129" y="41"/>
                  </a:lnTo>
                  <a:lnTo>
                    <a:pt x="22986" y="897"/>
                  </a:lnTo>
                  <a:lnTo>
                    <a:pt x="28975" y="8601"/>
                  </a:lnTo>
                  <a:lnTo>
                    <a:pt x="28975" y="9457"/>
                  </a:lnTo>
                  <a:lnTo>
                    <a:pt x="22986" y="32568"/>
                  </a:lnTo>
                  <a:lnTo>
                    <a:pt x="22129" y="34281"/>
                  </a:lnTo>
                  <a:lnTo>
                    <a:pt x="16135" y="39417"/>
                  </a:lnTo>
                  <a:lnTo>
                    <a:pt x="14426" y="41128"/>
                  </a:lnTo>
                  <a:lnTo>
                    <a:pt x="8432" y="52256"/>
                  </a:lnTo>
                  <a:lnTo>
                    <a:pt x="8432" y="53968"/>
                  </a:lnTo>
                  <a:lnTo>
                    <a:pt x="8432" y="54825"/>
                  </a:lnTo>
                  <a:lnTo>
                    <a:pt x="8432" y="55681"/>
                  </a:lnTo>
                  <a:lnTo>
                    <a:pt x="8432" y="56536"/>
                  </a:lnTo>
                  <a:lnTo>
                    <a:pt x="9289" y="58248"/>
                  </a:lnTo>
                  <a:lnTo>
                    <a:pt x="10146" y="59961"/>
                  </a:lnTo>
                  <a:lnTo>
                    <a:pt x="10999" y="61672"/>
                  </a:lnTo>
                  <a:lnTo>
                    <a:pt x="10999" y="63385"/>
                  </a:lnTo>
                  <a:lnTo>
                    <a:pt x="10146" y="64241"/>
                  </a:lnTo>
                  <a:lnTo>
                    <a:pt x="1586" y="70232"/>
                  </a:lnTo>
                  <a:lnTo>
                    <a:pt x="-128" y="71088"/>
                  </a:lnTo>
                  <a:lnTo>
                    <a:pt x="-985" y="71088"/>
                  </a:lnTo>
                  <a:lnTo>
                    <a:pt x="-2694" y="68521"/>
                  </a:lnTo>
                  <a:lnTo>
                    <a:pt x="-2694" y="68521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0" name="Gráfico 3">
            <a:extLst>
              <a:ext uri="{FF2B5EF4-FFF2-40B4-BE49-F238E27FC236}">
                <a16:creationId xmlns:a16="http://schemas.microsoft.com/office/drawing/2014/main" id="{CA30C4FF-4F26-4C72-9ACF-B62442B60FEC}"/>
              </a:ext>
            </a:extLst>
          </p:cNvPr>
          <p:cNvGrpSpPr/>
          <p:nvPr/>
        </p:nvGrpSpPr>
        <p:grpSpPr>
          <a:xfrm>
            <a:off x="11441595" y="2622754"/>
            <a:ext cx="300450" cy="338118"/>
            <a:chOff x="11104244" y="2702653"/>
            <a:chExt cx="300450" cy="338118"/>
          </a:xfrm>
          <a:solidFill>
            <a:srgbClr val="DDDDDD"/>
          </a:solidFill>
        </p:grpSpPr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579CDFB4-FAB1-4205-8EA4-996A25C36512}"/>
                </a:ext>
              </a:extLst>
            </p:cNvPr>
            <p:cNvSpPr/>
            <p:nvPr/>
          </p:nvSpPr>
          <p:spPr>
            <a:xfrm>
              <a:off x="11104244" y="2702653"/>
              <a:ext cx="300450" cy="338118"/>
            </a:xfrm>
            <a:custGeom>
              <a:avLst/>
              <a:gdLst>
                <a:gd name="connsiteX0" fmla="*/ 118855 w 300450"/>
                <a:gd name="connsiteY0" fmla="*/ 328743 h 338118"/>
                <a:gd name="connsiteX1" fmla="*/ 117141 w 300450"/>
                <a:gd name="connsiteY1" fmla="*/ 329599 h 338118"/>
                <a:gd name="connsiteX2" fmla="*/ 112008 w 300450"/>
                <a:gd name="connsiteY2" fmla="*/ 331312 h 338118"/>
                <a:gd name="connsiteX3" fmla="*/ 89752 w 300450"/>
                <a:gd name="connsiteY3" fmla="*/ 337303 h 338118"/>
                <a:gd name="connsiteX4" fmla="*/ 76912 w 300450"/>
                <a:gd name="connsiteY4" fmla="*/ 332168 h 338118"/>
                <a:gd name="connsiteX5" fmla="*/ 73489 w 300450"/>
                <a:gd name="connsiteY5" fmla="*/ 330455 h 338118"/>
                <a:gd name="connsiteX6" fmla="*/ 70061 w 300450"/>
                <a:gd name="connsiteY6" fmla="*/ 328743 h 338118"/>
                <a:gd name="connsiteX7" fmla="*/ 67495 w 300450"/>
                <a:gd name="connsiteY7" fmla="*/ 327032 h 338118"/>
                <a:gd name="connsiteX8" fmla="*/ 66638 w 300450"/>
                <a:gd name="connsiteY8" fmla="*/ 326175 h 338118"/>
                <a:gd name="connsiteX9" fmla="*/ 63215 w 300450"/>
                <a:gd name="connsiteY9" fmla="*/ 321039 h 338118"/>
                <a:gd name="connsiteX10" fmla="*/ 62358 w 300450"/>
                <a:gd name="connsiteY10" fmla="*/ 319328 h 338118"/>
                <a:gd name="connsiteX11" fmla="*/ 43529 w 300450"/>
                <a:gd name="connsiteY11" fmla="*/ 310768 h 338118"/>
                <a:gd name="connsiteX12" fmla="*/ 41815 w 300450"/>
                <a:gd name="connsiteY12" fmla="*/ 309912 h 338118"/>
                <a:gd name="connsiteX13" fmla="*/ 36678 w 300450"/>
                <a:gd name="connsiteY13" fmla="*/ 304775 h 338118"/>
                <a:gd name="connsiteX14" fmla="*/ 34969 w 300450"/>
                <a:gd name="connsiteY14" fmla="*/ 301352 h 338118"/>
                <a:gd name="connsiteX15" fmla="*/ 35822 w 300450"/>
                <a:gd name="connsiteY15" fmla="*/ 299639 h 338118"/>
                <a:gd name="connsiteX16" fmla="*/ 37535 w 300450"/>
                <a:gd name="connsiteY16" fmla="*/ 297928 h 338118"/>
                <a:gd name="connsiteX17" fmla="*/ 39249 w 300450"/>
                <a:gd name="connsiteY17" fmla="*/ 296215 h 338118"/>
                <a:gd name="connsiteX18" fmla="*/ 40102 w 300450"/>
                <a:gd name="connsiteY18" fmla="*/ 294504 h 338118"/>
                <a:gd name="connsiteX19" fmla="*/ 40958 w 300450"/>
                <a:gd name="connsiteY19" fmla="*/ 281664 h 338118"/>
                <a:gd name="connsiteX20" fmla="*/ 40958 w 300450"/>
                <a:gd name="connsiteY20" fmla="*/ 279952 h 338118"/>
                <a:gd name="connsiteX21" fmla="*/ 39249 w 300450"/>
                <a:gd name="connsiteY21" fmla="*/ 276528 h 338118"/>
                <a:gd name="connsiteX22" fmla="*/ 36678 w 300450"/>
                <a:gd name="connsiteY22" fmla="*/ 273959 h 338118"/>
                <a:gd name="connsiteX23" fmla="*/ 23838 w 300450"/>
                <a:gd name="connsiteY23" fmla="*/ 260264 h 338118"/>
                <a:gd name="connsiteX24" fmla="*/ 22129 w 300450"/>
                <a:gd name="connsiteY24" fmla="*/ 252560 h 338118"/>
                <a:gd name="connsiteX25" fmla="*/ 19558 w 300450"/>
                <a:gd name="connsiteY25" fmla="*/ 246568 h 338118"/>
                <a:gd name="connsiteX26" fmla="*/ 18702 w 300450"/>
                <a:gd name="connsiteY26" fmla="*/ 244855 h 338118"/>
                <a:gd name="connsiteX27" fmla="*/ 16992 w 300450"/>
                <a:gd name="connsiteY27" fmla="*/ 244000 h 338118"/>
                <a:gd name="connsiteX28" fmla="*/ 6719 w 300450"/>
                <a:gd name="connsiteY28" fmla="*/ 238008 h 338118"/>
                <a:gd name="connsiteX29" fmla="*/ -1841 w 300450"/>
                <a:gd name="connsiteY29" fmla="*/ 226880 h 338118"/>
                <a:gd name="connsiteX30" fmla="*/ -2698 w 300450"/>
                <a:gd name="connsiteY30" fmla="*/ 225168 h 338118"/>
                <a:gd name="connsiteX31" fmla="*/ -3551 w 300450"/>
                <a:gd name="connsiteY31" fmla="*/ 223455 h 338118"/>
                <a:gd name="connsiteX32" fmla="*/ -3551 w 300450"/>
                <a:gd name="connsiteY32" fmla="*/ 221744 h 338118"/>
                <a:gd name="connsiteX33" fmla="*/ -3551 w 300450"/>
                <a:gd name="connsiteY33" fmla="*/ 219176 h 338118"/>
                <a:gd name="connsiteX34" fmla="*/ -3551 w 300450"/>
                <a:gd name="connsiteY34" fmla="*/ 214896 h 338118"/>
                <a:gd name="connsiteX35" fmla="*/ -3551 w 300450"/>
                <a:gd name="connsiteY35" fmla="*/ 210616 h 338118"/>
                <a:gd name="connsiteX36" fmla="*/ 1582 w 300450"/>
                <a:gd name="connsiteY36" fmla="*/ 196920 h 338118"/>
                <a:gd name="connsiteX37" fmla="*/ 3295 w 300450"/>
                <a:gd name="connsiteY37" fmla="*/ 195208 h 338118"/>
                <a:gd name="connsiteX38" fmla="*/ 5009 w 300450"/>
                <a:gd name="connsiteY38" fmla="*/ 193496 h 338118"/>
                <a:gd name="connsiteX39" fmla="*/ 7575 w 300450"/>
                <a:gd name="connsiteY39" fmla="*/ 192640 h 338118"/>
                <a:gd name="connsiteX40" fmla="*/ 9289 w 300450"/>
                <a:gd name="connsiteY40" fmla="*/ 191784 h 338118"/>
                <a:gd name="connsiteX41" fmla="*/ 11855 w 300450"/>
                <a:gd name="connsiteY41" fmla="*/ 191784 h 338118"/>
                <a:gd name="connsiteX42" fmla="*/ 19558 w 300450"/>
                <a:gd name="connsiteY42" fmla="*/ 191784 h 338118"/>
                <a:gd name="connsiteX43" fmla="*/ 24695 w 300450"/>
                <a:gd name="connsiteY43" fmla="*/ 192640 h 338118"/>
                <a:gd name="connsiteX44" fmla="*/ 28118 w 300450"/>
                <a:gd name="connsiteY44" fmla="*/ 194352 h 338118"/>
                <a:gd name="connsiteX45" fmla="*/ 31542 w 300450"/>
                <a:gd name="connsiteY45" fmla="*/ 196920 h 338118"/>
                <a:gd name="connsiteX46" fmla="*/ 34112 w 300450"/>
                <a:gd name="connsiteY46" fmla="*/ 198632 h 338118"/>
                <a:gd name="connsiteX47" fmla="*/ 35822 w 300450"/>
                <a:gd name="connsiteY47" fmla="*/ 200344 h 338118"/>
                <a:gd name="connsiteX48" fmla="*/ 37535 w 300450"/>
                <a:gd name="connsiteY48" fmla="*/ 201200 h 338118"/>
                <a:gd name="connsiteX49" fmla="*/ 42672 w 300450"/>
                <a:gd name="connsiteY49" fmla="*/ 199488 h 338118"/>
                <a:gd name="connsiteX50" fmla="*/ 46095 w 300450"/>
                <a:gd name="connsiteY50" fmla="*/ 197776 h 338118"/>
                <a:gd name="connsiteX51" fmla="*/ 49518 w 300450"/>
                <a:gd name="connsiteY51" fmla="*/ 196064 h 338118"/>
                <a:gd name="connsiteX52" fmla="*/ 57221 w 300450"/>
                <a:gd name="connsiteY52" fmla="*/ 192640 h 338118"/>
                <a:gd name="connsiteX53" fmla="*/ 58935 w 300450"/>
                <a:gd name="connsiteY53" fmla="*/ 191784 h 338118"/>
                <a:gd name="connsiteX54" fmla="*/ 62358 w 300450"/>
                <a:gd name="connsiteY54" fmla="*/ 190073 h 338118"/>
                <a:gd name="connsiteX55" fmla="*/ 67495 w 300450"/>
                <a:gd name="connsiteY55" fmla="*/ 186648 h 338118"/>
                <a:gd name="connsiteX56" fmla="*/ 69209 w 300450"/>
                <a:gd name="connsiteY56" fmla="*/ 184936 h 338118"/>
                <a:gd name="connsiteX57" fmla="*/ 70061 w 300450"/>
                <a:gd name="connsiteY57" fmla="*/ 183224 h 338118"/>
                <a:gd name="connsiteX58" fmla="*/ 72632 w 300450"/>
                <a:gd name="connsiteY58" fmla="*/ 178088 h 338118"/>
                <a:gd name="connsiteX59" fmla="*/ 66638 w 300450"/>
                <a:gd name="connsiteY59" fmla="*/ 154120 h 338118"/>
                <a:gd name="connsiteX60" fmla="*/ 64929 w 300450"/>
                <a:gd name="connsiteY60" fmla="*/ 148984 h 338118"/>
                <a:gd name="connsiteX61" fmla="*/ 65781 w 300450"/>
                <a:gd name="connsiteY61" fmla="*/ 139569 h 338118"/>
                <a:gd name="connsiteX62" fmla="*/ 70918 w 300450"/>
                <a:gd name="connsiteY62" fmla="*/ 130153 h 338118"/>
                <a:gd name="connsiteX63" fmla="*/ 71775 w 300450"/>
                <a:gd name="connsiteY63" fmla="*/ 126729 h 338118"/>
                <a:gd name="connsiteX64" fmla="*/ 72632 w 300450"/>
                <a:gd name="connsiteY64" fmla="*/ 123304 h 338118"/>
                <a:gd name="connsiteX65" fmla="*/ 74341 w 300450"/>
                <a:gd name="connsiteY65" fmla="*/ 96769 h 338118"/>
                <a:gd name="connsiteX66" fmla="*/ 74341 w 300450"/>
                <a:gd name="connsiteY66" fmla="*/ 91633 h 338118"/>
                <a:gd name="connsiteX67" fmla="*/ 74341 w 300450"/>
                <a:gd name="connsiteY67" fmla="*/ 89920 h 338118"/>
                <a:gd name="connsiteX68" fmla="*/ 72632 w 300450"/>
                <a:gd name="connsiteY68" fmla="*/ 87353 h 338118"/>
                <a:gd name="connsiteX69" fmla="*/ 67495 w 300450"/>
                <a:gd name="connsiteY69" fmla="*/ 80505 h 338118"/>
                <a:gd name="connsiteX70" fmla="*/ 64929 w 300450"/>
                <a:gd name="connsiteY70" fmla="*/ 77936 h 338118"/>
                <a:gd name="connsiteX71" fmla="*/ 58935 w 300450"/>
                <a:gd name="connsiteY71" fmla="*/ 72801 h 338118"/>
                <a:gd name="connsiteX72" fmla="*/ 45238 w 300450"/>
                <a:gd name="connsiteY72" fmla="*/ 59105 h 338118"/>
                <a:gd name="connsiteX73" fmla="*/ 40958 w 300450"/>
                <a:gd name="connsiteY73" fmla="*/ 51401 h 338118"/>
                <a:gd name="connsiteX74" fmla="*/ 31542 w 300450"/>
                <a:gd name="connsiteY74" fmla="*/ 33425 h 338118"/>
                <a:gd name="connsiteX75" fmla="*/ 31542 w 300450"/>
                <a:gd name="connsiteY75" fmla="*/ 31713 h 338118"/>
                <a:gd name="connsiteX76" fmla="*/ 28975 w 300450"/>
                <a:gd name="connsiteY76" fmla="*/ 12881 h 338118"/>
                <a:gd name="connsiteX77" fmla="*/ 28975 w 300450"/>
                <a:gd name="connsiteY77" fmla="*/ 11169 h 338118"/>
                <a:gd name="connsiteX78" fmla="*/ 28975 w 300450"/>
                <a:gd name="connsiteY78" fmla="*/ 9457 h 338118"/>
                <a:gd name="connsiteX79" fmla="*/ 33255 w 300450"/>
                <a:gd name="connsiteY79" fmla="*/ 897 h 338118"/>
                <a:gd name="connsiteX80" fmla="*/ 34112 w 300450"/>
                <a:gd name="connsiteY80" fmla="*/ 41 h 338118"/>
                <a:gd name="connsiteX81" fmla="*/ 35822 w 300450"/>
                <a:gd name="connsiteY81" fmla="*/ -815 h 338118"/>
                <a:gd name="connsiteX82" fmla="*/ 46095 w 300450"/>
                <a:gd name="connsiteY82" fmla="*/ 2609 h 338118"/>
                <a:gd name="connsiteX83" fmla="*/ 69209 w 300450"/>
                <a:gd name="connsiteY83" fmla="*/ 14593 h 338118"/>
                <a:gd name="connsiteX84" fmla="*/ 103449 w 300450"/>
                <a:gd name="connsiteY84" fmla="*/ 30001 h 338118"/>
                <a:gd name="connsiteX85" fmla="*/ 121421 w 300450"/>
                <a:gd name="connsiteY85" fmla="*/ 33425 h 338118"/>
                <a:gd name="connsiteX86" fmla="*/ 127415 w 300450"/>
                <a:gd name="connsiteY86" fmla="*/ 34281 h 338118"/>
                <a:gd name="connsiteX87" fmla="*/ 142821 w 300450"/>
                <a:gd name="connsiteY87" fmla="*/ 39417 h 338118"/>
                <a:gd name="connsiteX88" fmla="*/ 148815 w 300450"/>
                <a:gd name="connsiteY88" fmla="*/ 41985 h 338118"/>
                <a:gd name="connsiteX89" fmla="*/ 156518 w 300450"/>
                <a:gd name="connsiteY89" fmla="*/ 47976 h 338118"/>
                <a:gd name="connsiteX90" fmla="*/ 173638 w 300450"/>
                <a:gd name="connsiteY90" fmla="*/ 58249 h 338118"/>
                <a:gd name="connsiteX91" fmla="*/ 198461 w 300450"/>
                <a:gd name="connsiteY91" fmla="*/ 71089 h 338118"/>
                <a:gd name="connsiteX92" fmla="*/ 208734 w 300450"/>
                <a:gd name="connsiteY92" fmla="*/ 86496 h 338118"/>
                <a:gd name="connsiteX93" fmla="*/ 210448 w 300450"/>
                <a:gd name="connsiteY93" fmla="*/ 91633 h 338118"/>
                <a:gd name="connsiteX94" fmla="*/ 211301 w 300450"/>
                <a:gd name="connsiteY94" fmla="*/ 95056 h 338118"/>
                <a:gd name="connsiteX95" fmla="*/ 212157 w 300450"/>
                <a:gd name="connsiteY95" fmla="*/ 96769 h 338118"/>
                <a:gd name="connsiteX96" fmla="*/ 213014 w 300450"/>
                <a:gd name="connsiteY96" fmla="*/ 98480 h 338118"/>
                <a:gd name="connsiteX97" fmla="*/ 226711 w 300450"/>
                <a:gd name="connsiteY97" fmla="*/ 109609 h 338118"/>
                <a:gd name="connsiteX98" fmla="*/ 230991 w 300450"/>
                <a:gd name="connsiteY98" fmla="*/ 112176 h 338118"/>
                <a:gd name="connsiteX99" fmla="*/ 247254 w 300450"/>
                <a:gd name="connsiteY99" fmla="*/ 119880 h 338118"/>
                <a:gd name="connsiteX100" fmla="*/ 248968 w 300450"/>
                <a:gd name="connsiteY100" fmla="*/ 120736 h 338118"/>
                <a:gd name="connsiteX101" fmla="*/ 252391 w 300450"/>
                <a:gd name="connsiteY101" fmla="*/ 120736 h 338118"/>
                <a:gd name="connsiteX102" fmla="*/ 254100 w 300450"/>
                <a:gd name="connsiteY102" fmla="*/ 119880 h 338118"/>
                <a:gd name="connsiteX103" fmla="*/ 290911 w 300450"/>
                <a:gd name="connsiteY103" fmla="*/ 142993 h 338118"/>
                <a:gd name="connsiteX104" fmla="*/ 293477 w 300450"/>
                <a:gd name="connsiteY104" fmla="*/ 146416 h 338118"/>
                <a:gd name="connsiteX105" fmla="*/ 296900 w 300450"/>
                <a:gd name="connsiteY105" fmla="*/ 155833 h 338118"/>
                <a:gd name="connsiteX106" fmla="*/ 287488 w 300450"/>
                <a:gd name="connsiteY106" fmla="*/ 159256 h 338118"/>
                <a:gd name="connsiteX107" fmla="*/ 278071 w 300450"/>
                <a:gd name="connsiteY107" fmla="*/ 160968 h 338118"/>
                <a:gd name="connsiteX108" fmla="*/ 272077 w 300450"/>
                <a:gd name="connsiteY108" fmla="*/ 163536 h 338118"/>
                <a:gd name="connsiteX109" fmla="*/ 255814 w 300450"/>
                <a:gd name="connsiteY109" fmla="*/ 172953 h 338118"/>
                <a:gd name="connsiteX110" fmla="*/ 248968 w 300450"/>
                <a:gd name="connsiteY110" fmla="*/ 177233 h 338118"/>
                <a:gd name="connsiteX111" fmla="*/ 224141 w 300450"/>
                <a:gd name="connsiteY111" fmla="*/ 193496 h 338118"/>
                <a:gd name="connsiteX112" fmla="*/ 214728 w 300450"/>
                <a:gd name="connsiteY112" fmla="*/ 202056 h 338118"/>
                <a:gd name="connsiteX113" fmla="*/ 213871 w 300450"/>
                <a:gd name="connsiteY113" fmla="*/ 202912 h 338118"/>
                <a:gd name="connsiteX114" fmla="*/ 207877 w 300450"/>
                <a:gd name="connsiteY114" fmla="*/ 210616 h 338118"/>
                <a:gd name="connsiteX115" fmla="*/ 207021 w 300450"/>
                <a:gd name="connsiteY115" fmla="*/ 212328 h 338118"/>
                <a:gd name="connsiteX116" fmla="*/ 207021 w 300450"/>
                <a:gd name="connsiteY116" fmla="*/ 214040 h 338118"/>
                <a:gd name="connsiteX117" fmla="*/ 201031 w 300450"/>
                <a:gd name="connsiteY117" fmla="*/ 221744 h 338118"/>
                <a:gd name="connsiteX118" fmla="*/ 198461 w 300450"/>
                <a:gd name="connsiteY118" fmla="*/ 225168 h 338118"/>
                <a:gd name="connsiteX119" fmla="*/ 196751 w 300450"/>
                <a:gd name="connsiteY119" fmla="*/ 226024 h 338118"/>
                <a:gd name="connsiteX120" fmla="*/ 194181 w 300450"/>
                <a:gd name="connsiteY120" fmla="*/ 224312 h 338118"/>
                <a:gd name="connsiteX121" fmla="*/ 194181 w 300450"/>
                <a:gd name="connsiteY121" fmla="*/ 222600 h 338118"/>
                <a:gd name="connsiteX122" fmla="*/ 194181 w 300450"/>
                <a:gd name="connsiteY122" fmla="*/ 219176 h 338118"/>
                <a:gd name="connsiteX123" fmla="*/ 194181 w 300450"/>
                <a:gd name="connsiteY123" fmla="*/ 217464 h 338118"/>
                <a:gd name="connsiteX124" fmla="*/ 195894 w 300450"/>
                <a:gd name="connsiteY124" fmla="*/ 212328 h 338118"/>
                <a:gd name="connsiteX125" fmla="*/ 190758 w 300450"/>
                <a:gd name="connsiteY125" fmla="*/ 202912 h 338118"/>
                <a:gd name="connsiteX126" fmla="*/ 185621 w 300450"/>
                <a:gd name="connsiteY126" fmla="*/ 193496 h 338118"/>
                <a:gd name="connsiteX127" fmla="*/ 175351 w 300450"/>
                <a:gd name="connsiteY127" fmla="*/ 194352 h 338118"/>
                <a:gd name="connsiteX128" fmla="*/ 174494 w 300450"/>
                <a:gd name="connsiteY128" fmla="*/ 196064 h 338118"/>
                <a:gd name="connsiteX129" fmla="*/ 177061 w 300450"/>
                <a:gd name="connsiteY129" fmla="*/ 207192 h 338118"/>
                <a:gd name="connsiteX130" fmla="*/ 178774 w 300450"/>
                <a:gd name="connsiteY130" fmla="*/ 208048 h 338118"/>
                <a:gd name="connsiteX131" fmla="*/ 185621 w 300450"/>
                <a:gd name="connsiteY131" fmla="*/ 208048 h 338118"/>
                <a:gd name="connsiteX132" fmla="*/ 187334 w 300450"/>
                <a:gd name="connsiteY132" fmla="*/ 208048 h 338118"/>
                <a:gd name="connsiteX133" fmla="*/ 190758 w 300450"/>
                <a:gd name="connsiteY133" fmla="*/ 208048 h 338118"/>
                <a:gd name="connsiteX134" fmla="*/ 192471 w 300450"/>
                <a:gd name="connsiteY134" fmla="*/ 208048 h 338118"/>
                <a:gd name="connsiteX135" fmla="*/ 194181 w 300450"/>
                <a:gd name="connsiteY135" fmla="*/ 209760 h 338118"/>
                <a:gd name="connsiteX136" fmla="*/ 194181 w 300450"/>
                <a:gd name="connsiteY136" fmla="*/ 211472 h 338118"/>
                <a:gd name="connsiteX137" fmla="*/ 189048 w 300450"/>
                <a:gd name="connsiteY137" fmla="*/ 231160 h 338118"/>
                <a:gd name="connsiteX138" fmla="*/ 177061 w 300450"/>
                <a:gd name="connsiteY138" fmla="*/ 252560 h 338118"/>
                <a:gd name="connsiteX139" fmla="*/ 175351 w 300450"/>
                <a:gd name="connsiteY139" fmla="*/ 253415 h 338118"/>
                <a:gd name="connsiteX140" fmla="*/ 173638 w 300450"/>
                <a:gd name="connsiteY140" fmla="*/ 252560 h 338118"/>
                <a:gd name="connsiteX141" fmla="*/ 170214 w 300450"/>
                <a:gd name="connsiteY141" fmla="*/ 249992 h 338118"/>
                <a:gd name="connsiteX142" fmla="*/ 169358 w 300450"/>
                <a:gd name="connsiteY142" fmla="*/ 248280 h 338118"/>
                <a:gd name="connsiteX143" fmla="*/ 168501 w 300450"/>
                <a:gd name="connsiteY143" fmla="*/ 244855 h 338118"/>
                <a:gd name="connsiteX144" fmla="*/ 165935 w 300450"/>
                <a:gd name="connsiteY144" fmla="*/ 242288 h 338118"/>
                <a:gd name="connsiteX145" fmla="*/ 164221 w 300450"/>
                <a:gd name="connsiteY145" fmla="*/ 241432 h 338118"/>
                <a:gd name="connsiteX146" fmla="*/ 160798 w 300450"/>
                <a:gd name="connsiteY146" fmla="*/ 240575 h 338118"/>
                <a:gd name="connsiteX147" fmla="*/ 155661 w 300450"/>
                <a:gd name="connsiteY147" fmla="*/ 239720 h 338118"/>
                <a:gd name="connsiteX148" fmla="*/ 153951 w 300450"/>
                <a:gd name="connsiteY148" fmla="*/ 240575 h 338118"/>
                <a:gd name="connsiteX149" fmla="*/ 153951 w 300450"/>
                <a:gd name="connsiteY149" fmla="*/ 242288 h 338118"/>
                <a:gd name="connsiteX150" fmla="*/ 156518 w 300450"/>
                <a:gd name="connsiteY150" fmla="*/ 246568 h 338118"/>
                <a:gd name="connsiteX151" fmla="*/ 157375 w 300450"/>
                <a:gd name="connsiteY151" fmla="*/ 248280 h 338118"/>
                <a:gd name="connsiteX152" fmla="*/ 163368 w 300450"/>
                <a:gd name="connsiteY152" fmla="*/ 252560 h 338118"/>
                <a:gd name="connsiteX153" fmla="*/ 169358 w 300450"/>
                <a:gd name="connsiteY153" fmla="*/ 254272 h 338118"/>
                <a:gd name="connsiteX154" fmla="*/ 166791 w 300450"/>
                <a:gd name="connsiteY154" fmla="*/ 272248 h 338118"/>
                <a:gd name="connsiteX155" fmla="*/ 157375 w 300450"/>
                <a:gd name="connsiteY155" fmla="*/ 284232 h 338118"/>
                <a:gd name="connsiteX156" fmla="*/ 155661 w 300450"/>
                <a:gd name="connsiteY156" fmla="*/ 287655 h 338118"/>
                <a:gd name="connsiteX157" fmla="*/ 149671 w 300450"/>
                <a:gd name="connsiteY157" fmla="*/ 298783 h 338118"/>
                <a:gd name="connsiteX158" fmla="*/ 149671 w 300450"/>
                <a:gd name="connsiteY158" fmla="*/ 300495 h 338118"/>
                <a:gd name="connsiteX159" fmla="*/ 148815 w 300450"/>
                <a:gd name="connsiteY159" fmla="*/ 304775 h 338118"/>
                <a:gd name="connsiteX160" fmla="*/ 147958 w 300450"/>
                <a:gd name="connsiteY160" fmla="*/ 306488 h 338118"/>
                <a:gd name="connsiteX161" fmla="*/ 147101 w 300450"/>
                <a:gd name="connsiteY161" fmla="*/ 307343 h 338118"/>
                <a:gd name="connsiteX162" fmla="*/ 141968 w 300450"/>
                <a:gd name="connsiteY162" fmla="*/ 308199 h 338118"/>
                <a:gd name="connsiteX163" fmla="*/ 138541 w 300450"/>
                <a:gd name="connsiteY163" fmla="*/ 307343 h 338118"/>
                <a:gd name="connsiteX164" fmla="*/ 137688 w 300450"/>
                <a:gd name="connsiteY164" fmla="*/ 303063 h 338118"/>
                <a:gd name="connsiteX165" fmla="*/ 141968 w 300450"/>
                <a:gd name="connsiteY165" fmla="*/ 289368 h 338118"/>
                <a:gd name="connsiteX166" fmla="*/ 142821 w 300450"/>
                <a:gd name="connsiteY166" fmla="*/ 288512 h 338118"/>
                <a:gd name="connsiteX167" fmla="*/ 146248 w 300450"/>
                <a:gd name="connsiteY167" fmla="*/ 287655 h 338118"/>
                <a:gd name="connsiteX168" fmla="*/ 148815 w 300450"/>
                <a:gd name="connsiteY168" fmla="*/ 284232 h 338118"/>
                <a:gd name="connsiteX169" fmla="*/ 150528 w 300450"/>
                <a:gd name="connsiteY169" fmla="*/ 281664 h 338118"/>
                <a:gd name="connsiteX170" fmla="*/ 152238 w 300450"/>
                <a:gd name="connsiteY170" fmla="*/ 278239 h 338118"/>
                <a:gd name="connsiteX171" fmla="*/ 153951 w 300450"/>
                <a:gd name="connsiteY171" fmla="*/ 273104 h 338118"/>
                <a:gd name="connsiteX172" fmla="*/ 153951 w 300450"/>
                <a:gd name="connsiteY172" fmla="*/ 271392 h 338118"/>
                <a:gd name="connsiteX173" fmla="*/ 152238 w 300450"/>
                <a:gd name="connsiteY173" fmla="*/ 270535 h 338118"/>
                <a:gd name="connsiteX174" fmla="*/ 146248 w 300450"/>
                <a:gd name="connsiteY174" fmla="*/ 267968 h 338118"/>
                <a:gd name="connsiteX175" fmla="*/ 144535 w 300450"/>
                <a:gd name="connsiteY175" fmla="*/ 267968 h 338118"/>
                <a:gd name="connsiteX176" fmla="*/ 146248 w 300450"/>
                <a:gd name="connsiteY176" fmla="*/ 274815 h 338118"/>
                <a:gd name="connsiteX177" fmla="*/ 141968 w 300450"/>
                <a:gd name="connsiteY177" fmla="*/ 285944 h 338118"/>
                <a:gd name="connsiteX178" fmla="*/ 140255 w 300450"/>
                <a:gd name="connsiteY178" fmla="*/ 286799 h 338118"/>
                <a:gd name="connsiteX179" fmla="*/ 135975 w 300450"/>
                <a:gd name="connsiteY179" fmla="*/ 291935 h 338118"/>
                <a:gd name="connsiteX180" fmla="*/ 133408 w 300450"/>
                <a:gd name="connsiteY180" fmla="*/ 303063 h 338118"/>
                <a:gd name="connsiteX181" fmla="*/ 136832 w 300450"/>
                <a:gd name="connsiteY181" fmla="*/ 309055 h 338118"/>
                <a:gd name="connsiteX182" fmla="*/ 135975 w 300450"/>
                <a:gd name="connsiteY182" fmla="*/ 312479 h 338118"/>
                <a:gd name="connsiteX183" fmla="*/ 134261 w 300450"/>
                <a:gd name="connsiteY183" fmla="*/ 315048 h 338118"/>
                <a:gd name="connsiteX184" fmla="*/ 133408 w 300450"/>
                <a:gd name="connsiteY184" fmla="*/ 315903 h 338118"/>
                <a:gd name="connsiteX185" fmla="*/ 127415 w 300450"/>
                <a:gd name="connsiteY185" fmla="*/ 319328 h 338118"/>
                <a:gd name="connsiteX186" fmla="*/ 123992 w 300450"/>
                <a:gd name="connsiteY186" fmla="*/ 321039 h 338118"/>
                <a:gd name="connsiteX187" fmla="*/ 120568 w 300450"/>
                <a:gd name="connsiteY187" fmla="*/ 321895 h 338118"/>
                <a:gd name="connsiteX188" fmla="*/ 118855 w 300450"/>
                <a:gd name="connsiteY188" fmla="*/ 328743 h 338118"/>
                <a:gd name="connsiteX189" fmla="*/ 118855 w 300450"/>
                <a:gd name="connsiteY189" fmla="*/ 328743 h 33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</a:cxnLst>
              <a:rect l="l" t="t" r="r" b="b"/>
              <a:pathLst>
                <a:path w="300450" h="338118">
                  <a:moveTo>
                    <a:pt x="118855" y="328743"/>
                  </a:moveTo>
                  <a:lnTo>
                    <a:pt x="117141" y="329599"/>
                  </a:lnTo>
                  <a:lnTo>
                    <a:pt x="112008" y="331312"/>
                  </a:lnTo>
                  <a:lnTo>
                    <a:pt x="89752" y="337303"/>
                  </a:lnTo>
                  <a:lnTo>
                    <a:pt x="76912" y="332168"/>
                  </a:lnTo>
                  <a:lnTo>
                    <a:pt x="73489" y="330455"/>
                  </a:lnTo>
                  <a:lnTo>
                    <a:pt x="70061" y="328743"/>
                  </a:lnTo>
                  <a:lnTo>
                    <a:pt x="67495" y="327032"/>
                  </a:lnTo>
                  <a:lnTo>
                    <a:pt x="66638" y="326175"/>
                  </a:lnTo>
                  <a:lnTo>
                    <a:pt x="63215" y="321039"/>
                  </a:lnTo>
                  <a:lnTo>
                    <a:pt x="62358" y="319328"/>
                  </a:lnTo>
                  <a:lnTo>
                    <a:pt x="43529" y="310768"/>
                  </a:lnTo>
                  <a:lnTo>
                    <a:pt x="41815" y="309912"/>
                  </a:lnTo>
                  <a:lnTo>
                    <a:pt x="36678" y="304775"/>
                  </a:lnTo>
                  <a:lnTo>
                    <a:pt x="34969" y="301352"/>
                  </a:lnTo>
                  <a:lnTo>
                    <a:pt x="35822" y="299639"/>
                  </a:lnTo>
                  <a:lnTo>
                    <a:pt x="37535" y="297928"/>
                  </a:lnTo>
                  <a:lnTo>
                    <a:pt x="39249" y="296215"/>
                  </a:lnTo>
                  <a:lnTo>
                    <a:pt x="40102" y="294504"/>
                  </a:lnTo>
                  <a:lnTo>
                    <a:pt x="40958" y="281664"/>
                  </a:lnTo>
                  <a:lnTo>
                    <a:pt x="40958" y="279952"/>
                  </a:lnTo>
                  <a:lnTo>
                    <a:pt x="39249" y="276528"/>
                  </a:lnTo>
                  <a:lnTo>
                    <a:pt x="36678" y="273959"/>
                  </a:lnTo>
                  <a:lnTo>
                    <a:pt x="23838" y="260264"/>
                  </a:lnTo>
                  <a:lnTo>
                    <a:pt x="22129" y="252560"/>
                  </a:lnTo>
                  <a:lnTo>
                    <a:pt x="19558" y="246568"/>
                  </a:lnTo>
                  <a:lnTo>
                    <a:pt x="18702" y="244855"/>
                  </a:lnTo>
                  <a:lnTo>
                    <a:pt x="16992" y="244000"/>
                  </a:lnTo>
                  <a:lnTo>
                    <a:pt x="6719" y="238008"/>
                  </a:lnTo>
                  <a:lnTo>
                    <a:pt x="-1841" y="226880"/>
                  </a:lnTo>
                  <a:lnTo>
                    <a:pt x="-2698" y="225168"/>
                  </a:lnTo>
                  <a:lnTo>
                    <a:pt x="-3551" y="223455"/>
                  </a:lnTo>
                  <a:lnTo>
                    <a:pt x="-3551" y="221744"/>
                  </a:lnTo>
                  <a:lnTo>
                    <a:pt x="-3551" y="219176"/>
                  </a:lnTo>
                  <a:lnTo>
                    <a:pt x="-3551" y="214896"/>
                  </a:lnTo>
                  <a:lnTo>
                    <a:pt x="-3551" y="210616"/>
                  </a:lnTo>
                  <a:lnTo>
                    <a:pt x="1582" y="196920"/>
                  </a:lnTo>
                  <a:lnTo>
                    <a:pt x="3295" y="195208"/>
                  </a:lnTo>
                  <a:lnTo>
                    <a:pt x="5009" y="193496"/>
                  </a:lnTo>
                  <a:lnTo>
                    <a:pt x="7575" y="192640"/>
                  </a:lnTo>
                  <a:lnTo>
                    <a:pt x="9289" y="191784"/>
                  </a:lnTo>
                  <a:lnTo>
                    <a:pt x="11855" y="191784"/>
                  </a:lnTo>
                  <a:lnTo>
                    <a:pt x="19558" y="191784"/>
                  </a:lnTo>
                  <a:lnTo>
                    <a:pt x="24695" y="192640"/>
                  </a:lnTo>
                  <a:lnTo>
                    <a:pt x="28118" y="194352"/>
                  </a:lnTo>
                  <a:lnTo>
                    <a:pt x="31542" y="196920"/>
                  </a:lnTo>
                  <a:lnTo>
                    <a:pt x="34112" y="198632"/>
                  </a:lnTo>
                  <a:lnTo>
                    <a:pt x="35822" y="200344"/>
                  </a:lnTo>
                  <a:lnTo>
                    <a:pt x="37535" y="201200"/>
                  </a:lnTo>
                  <a:lnTo>
                    <a:pt x="42672" y="199488"/>
                  </a:lnTo>
                  <a:lnTo>
                    <a:pt x="46095" y="197776"/>
                  </a:lnTo>
                  <a:lnTo>
                    <a:pt x="49518" y="196064"/>
                  </a:lnTo>
                  <a:lnTo>
                    <a:pt x="57221" y="192640"/>
                  </a:lnTo>
                  <a:lnTo>
                    <a:pt x="58935" y="191784"/>
                  </a:lnTo>
                  <a:lnTo>
                    <a:pt x="62358" y="190073"/>
                  </a:lnTo>
                  <a:lnTo>
                    <a:pt x="67495" y="186648"/>
                  </a:lnTo>
                  <a:lnTo>
                    <a:pt x="69209" y="184936"/>
                  </a:lnTo>
                  <a:lnTo>
                    <a:pt x="70061" y="183224"/>
                  </a:lnTo>
                  <a:lnTo>
                    <a:pt x="72632" y="178088"/>
                  </a:lnTo>
                  <a:lnTo>
                    <a:pt x="66638" y="154120"/>
                  </a:lnTo>
                  <a:lnTo>
                    <a:pt x="64929" y="148984"/>
                  </a:lnTo>
                  <a:lnTo>
                    <a:pt x="65781" y="139569"/>
                  </a:lnTo>
                  <a:lnTo>
                    <a:pt x="70918" y="130153"/>
                  </a:lnTo>
                  <a:lnTo>
                    <a:pt x="71775" y="126729"/>
                  </a:lnTo>
                  <a:lnTo>
                    <a:pt x="72632" y="123304"/>
                  </a:lnTo>
                  <a:lnTo>
                    <a:pt x="74341" y="96769"/>
                  </a:lnTo>
                  <a:lnTo>
                    <a:pt x="74341" y="91633"/>
                  </a:lnTo>
                  <a:lnTo>
                    <a:pt x="74341" y="89920"/>
                  </a:lnTo>
                  <a:lnTo>
                    <a:pt x="72632" y="87353"/>
                  </a:lnTo>
                  <a:lnTo>
                    <a:pt x="67495" y="80505"/>
                  </a:lnTo>
                  <a:lnTo>
                    <a:pt x="64929" y="77936"/>
                  </a:lnTo>
                  <a:lnTo>
                    <a:pt x="58935" y="72801"/>
                  </a:lnTo>
                  <a:lnTo>
                    <a:pt x="45238" y="59105"/>
                  </a:lnTo>
                  <a:lnTo>
                    <a:pt x="40958" y="51401"/>
                  </a:lnTo>
                  <a:lnTo>
                    <a:pt x="31542" y="33425"/>
                  </a:lnTo>
                  <a:lnTo>
                    <a:pt x="31542" y="31713"/>
                  </a:lnTo>
                  <a:lnTo>
                    <a:pt x="28975" y="12881"/>
                  </a:lnTo>
                  <a:lnTo>
                    <a:pt x="28975" y="11169"/>
                  </a:lnTo>
                  <a:lnTo>
                    <a:pt x="28975" y="9457"/>
                  </a:lnTo>
                  <a:lnTo>
                    <a:pt x="33255" y="897"/>
                  </a:lnTo>
                  <a:lnTo>
                    <a:pt x="34112" y="41"/>
                  </a:lnTo>
                  <a:lnTo>
                    <a:pt x="35822" y="-815"/>
                  </a:lnTo>
                  <a:lnTo>
                    <a:pt x="46095" y="2609"/>
                  </a:lnTo>
                  <a:lnTo>
                    <a:pt x="69209" y="14593"/>
                  </a:lnTo>
                  <a:lnTo>
                    <a:pt x="103449" y="30001"/>
                  </a:lnTo>
                  <a:lnTo>
                    <a:pt x="121421" y="33425"/>
                  </a:lnTo>
                  <a:lnTo>
                    <a:pt x="127415" y="34281"/>
                  </a:lnTo>
                  <a:lnTo>
                    <a:pt x="142821" y="39417"/>
                  </a:lnTo>
                  <a:lnTo>
                    <a:pt x="148815" y="41985"/>
                  </a:lnTo>
                  <a:lnTo>
                    <a:pt x="156518" y="47976"/>
                  </a:lnTo>
                  <a:lnTo>
                    <a:pt x="173638" y="58249"/>
                  </a:lnTo>
                  <a:lnTo>
                    <a:pt x="198461" y="71089"/>
                  </a:lnTo>
                  <a:lnTo>
                    <a:pt x="208734" y="86496"/>
                  </a:lnTo>
                  <a:lnTo>
                    <a:pt x="210448" y="91633"/>
                  </a:lnTo>
                  <a:lnTo>
                    <a:pt x="211301" y="95056"/>
                  </a:lnTo>
                  <a:lnTo>
                    <a:pt x="212157" y="96769"/>
                  </a:lnTo>
                  <a:lnTo>
                    <a:pt x="213014" y="98480"/>
                  </a:lnTo>
                  <a:lnTo>
                    <a:pt x="226711" y="109609"/>
                  </a:lnTo>
                  <a:lnTo>
                    <a:pt x="230991" y="112176"/>
                  </a:lnTo>
                  <a:lnTo>
                    <a:pt x="247254" y="119880"/>
                  </a:lnTo>
                  <a:lnTo>
                    <a:pt x="248968" y="120736"/>
                  </a:lnTo>
                  <a:lnTo>
                    <a:pt x="252391" y="120736"/>
                  </a:lnTo>
                  <a:lnTo>
                    <a:pt x="254100" y="119880"/>
                  </a:lnTo>
                  <a:lnTo>
                    <a:pt x="290911" y="142993"/>
                  </a:lnTo>
                  <a:lnTo>
                    <a:pt x="293477" y="146416"/>
                  </a:lnTo>
                  <a:lnTo>
                    <a:pt x="296900" y="155833"/>
                  </a:lnTo>
                  <a:lnTo>
                    <a:pt x="287488" y="159256"/>
                  </a:lnTo>
                  <a:lnTo>
                    <a:pt x="278071" y="160968"/>
                  </a:lnTo>
                  <a:lnTo>
                    <a:pt x="272077" y="163536"/>
                  </a:lnTo>
                  <a:lnTo>
                    <a:pt x="255814" y="172953"/>
                  </a:lnTo>
                  <a:lnTo>
                    <a:pt x="248968" y="177233"/>
                  </a:lnTo>
                  <a:lnTo>
                    <a:pt x="224141" y="193496"/>
                  </a:lnTo>
                  <a:lnTo>
                    <a:pt x="214728" y="202056"/>
                  </a:lnTo>
                  <a:lnTo>
                    <a:pt x="213871" y="202912"/>
                  </a:lnTo>
                  <a:lnTo>
                    <a:pt x="207877" y="210616"/>
                  </a:lnTo>
                  <a:lnTo>
                    <a:pt x="207021" y="212328"/>
                  </a:lnTo>
                  <a:lnTo>
                    <a:pt x="207021" y="214040"/>
                  </a:lnTo>
                  <a:lnTo>
                    <a:pt x="201031" y="221744"/>
                  </a:lnTo>
                  <a:lnTo>
                    <a:pt x="198461" y="225168"/>
                  </a:lnTo>
                  <a:lnTo>
                    <a:pt x="196751" y="226024"/>
                  </a:lnTo>
                  <a:lnTo>
                    <a:pt x="194181" y="224312"/>
                  </a:lnTo>
                  <a:lnTo>
                    <a:pt x="194181" y="222600"/>
                  </a:lnTo>
                  <a:lnTo>
                    <a:pt x="194181" y="219176"/>
                  </a:lnTo>
                  <a:lnTo>
                    <a:pt x="194181" y="217464"/>
                  </a:lnTo>
                  <a:lnTo>
                    <a:pt x="195894" y="212328"/>
                  </a:lnTo>
                  <a:lnTo>
                    <a:pt x="190758" y="202912"/>
                  </a:lnTo>
                  <a:lnTo>
                    <a:pt x="185621" y="193496"/>
                  </a:lnTo>
                  <a:lnTo>
                    <a:pt x="175351" y="194352"/>
                  </a:lnTo>
                  <a:lnTo>
                    <a:pt x="174494" y="196064"/>
                  </a:lnTo>
                  <a:lnTo>
                    <a:pt x="177061" y="207192"/>
                  </a:lnTo>
                  <a:lnTo>
                    <a:pt x="178774" y="208048"/>
                  </a:lnTo>
                  <a:lnTo>
                    <a:pt x="185621" y="208048"/>
                  </a:lnTo>
                  <a:lnTo>
                    <a:pt x="187334" y="208048"/>
                  </a:lnTo>
                  <a:lnTo>
                    <a:pt x="190758" y="208048"/>
                  </a:lnTo>
                  <a:lnTo>
                    <a:pt x="192471" y="208048"/>
                  </a:lnTo>
                  <a:lnTo>
                    <a:pt x="194181" y="209760"/>
                  </a:lnTo>
                  <a:lnTo>
                    <a:pt x="194181" y="211472"/>
                  </a:lnTo>
                  <a:lnTo>
                    <a:pt x="189048" y="231160"/>
                  </a:lnTo>
                  <a:lnTo>
                    <a:pt x="177061" y="252560"/>
                  </a:lnTo>
                  <a:lnTo>
                    <a:pt x="175351" y="253415"/>
                  </a:lnTo>
                  <a:lnTo>
                    <a:pt x="173638" y="252560"/>
                  </a:lnTo>
                  <a:lnTo>
                    <a:pt x="170214" y="249992"/>
                  </a:lnTo>
                  <a:lnTo>
                    <a:pt x="169358" y="248280"/>
                  </a:lnTo>
                  <a:lnTo>
                    <a:pt x="168501" y="244855"/>
                  </a:lnTo>
                  <a:lnTo>
                    <a:pt x="165935" y="242288"/>
                  </a:lnTo>
                  <a:lnTo>
                    <a:pt x="164221" y="241432"/>
                  </a:lnTo>
                  <a:lnTo>
                    <a:pt x="160798" y="240575"/>
                  </a:lnTo>
                  <a:lnTo>
                    <a:pt x="155661" y="239720"/>
                  </a:lnTo>
                  <a:lnTo>
                    <a:pt x="153951" y="240575"/>
                  </a:lnTo>
                  <a:lnTo>
                    <a:pt x="153951" y="242288"/>
                  </a:lnTo>
                  <a:lnTo>
                    <a:pt x="156518" y="246568"/>
                  </a:lnTo>
                  <a:lnTo>
                    <a:pt x="157375" y="248280"/>
                  </a:lnTo>
                  <a:lnTo>
                    <a:pt x="163368" y="252560"/>
                  </a:lnTo>
                  <a:lnTo>
                    <a:pt x="169358" y="254272"/>
                  </a:lnTo>
                  <a:lnTo>
                    <a:pt x="166791" y="272248"/>
                  </a:lnTo>
                  <a:lnTo>
                    <a:pt x="157375" y="284232"/>
                  </a:lnTo>
                  <a:lnTo>
                    <a:pt x="155661" y="287655"/>
                  </a:lnTo>
                  <a:lnTo>
                    <a:pt x="149671" y="298783"/>
                  </a:lnTo>
                  <a:lnTo>
                    <a:pt x="149671" y="300495"/>
                  </a:lnTo>
                  <a:lnTo>
                    <a:pt x="148815" y="304775"/>
                  </a:lnTo>
                  <a:lnTo>
                    <a:pt x="147958" y="306488"/>
                  </a:lnTo>
                  <a:lnTo>
                    <a:pt x="147101" y="307343"/>
                  </a:lnTo>
                  <a:lnTo>
                    <a:pt x="141968" y="308199"/>
                  </a:lnTo>
                  <a:lnTo>
                    <a:pt x="138541" y="307343"/>
                  </a:lnTo>
                  <a:lnTo>
                    <a:pt x="137688" y="303063"/>
                  </a:lnTo>
                  <a:lnTo>
                    <a:pt x="141968" y="289368"/>
                  </a:lnTo>
                  <a:lnTo>
                    <a:pt x="142821" y="288512"/>
                  </a:lnTo>
                  <a:lnTo>
                    <a:pt x="146248" y="287655"/>
                  </a:lnTo>
                  <a:lnTo>
                    <a:pt x="148815" y="284232"/>
                  </a:lnTo>
                  <a:lnTo>
                    <a:pt x="150528" y="281664"/>
                  </a:lnTo>
                  <a:lnTo>
                    <a:pt x="152238" y="278239"/>
                  </a:lnTo>
                  <a:lnTo>
                    <a:pt x="153951" y="273104"/>
                  </a:lnTo>
                  <a:lnTo>
                    <a:pt x="153951" y="271392"/>
                  </a:lnTo>
                  <a:lnTo>
                    <a:pt x="152238" y="270535"/>
                  </a:lnTo>
                  <a:lnTo>
                    <a:pt x="146248" y="267968"/>
                  </a:lnTo>
                  <a:lnTo>
                    <a:pt x="144535" y="267968"/>
                  </a:lnTo>
                  <a:lnTo>
                    <a:pt x="146248" y="274815"/>
                  </a:lnTo>
                  <a:lnTo>
                    <a:pt x="141968" y="285944"/>
                  </a:lnTo>
                  <a:lnTo>
                    <a:pt x="140255" y="286799"/>
                  </a:lnTo>
                  <a:lnTo>
                    <a:pt x="135975" y="291935"/>
                  </a:lnTo>
                  <a:lnTo>
                    <a:pt x="133408" y="303063"/>
                  </a:lnTo>
                  <a:lnTo>
                    <a:pt x="136832" y="309055"/>
                  </a:lnTo>
                  <a:lnTo>
                    <a:pt x="135975" y="312479"/>
                  </a:lnTo>
                  <a:lnTo>
                    <a:pt x="134261" y="315048"/>
                  </a:lnTo>
                  <a:lnTo>
                    <a:pt x="133408" y="315903"/>
                  </a:lnTo>
                  <a:lnTo>
                    <a:pt x="127415" y="319328"/>
                  </a:lnTo>
                  <a:lnTo>
                    <a:pt x="123992" y="321039"/>
                  </a:lnTo>
                  <a:lnTo>
                    <a:pt x="120568" y="321895"/>
                  </a:lnTo>
                  <a:lnTo>
                    <a:pt x="118855" y="328743"/>
                  </a:lnTo>
                  <a:lnTo>
                    <a:pt x="118855" y="32874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236DBB5F-51B3-4F60-909C-A38248A1C1FE}"/>
                </a:ext>
              </a:extLst>
            </p:cNvPr>
            <p:cNvSpPr/>
            <p:nvPr/>
          </p:nvSpPr>
          <p:spPr>
            <a:xfrm>
              <a:off x="11284003" y="2938052"/>
              <a:ext cx="18829" cy="29104"/>
            </a:xfrm>
            <a:custGeom>
              <a:avLst/>
              <a:gdLst>
                <a:gd name="connsiteX0" fmla="*/ -3551 w 18829"/>
                <a:gd name="connsiteY0" fmla="*/ 24865 h 29104"/>
                <a:gd name="connsiteX1" fmla="*/ 8432 w 18829"/>
                <a:gd name="connsiteY1" fmla="*/ 3465 h 29104"/>
                <a:gd name="connsiteX2" fmla="*/ 10999 w 18829"/>
                <a:gd name="connsiteY2" fmla="*/ 897 h 29104"/>
                <a:gd name="connsiteX3" fmla="*/ 12712 w 18829"/>
                <a:gd name="connsiteY3" fmla="*/ -815 h 29104"/>
                <a:gd name="connsiteX4" fmla="*/ 14422 w 18829"/>
                <a:gd name="connsiteY4" fmla="*/ -815 h 29104"/>
                <a:gd name="connsiteX5" fmla="*/ 15279 w 18829"/>
                <a:gd name="connsiteY5" fmla="*/ 41 h 29104"/>
                <a:gd name="connsiteX6" fmla="*/ 14422 w 18829"/>
                <a:gd name="connsiteY6" fmla="*/ 4321 h 29104"/>
                <a:gd name="connsiteX7" fmla="*/ 13569 w 18829"/>
                <a:gd name="connsiteY7" fmla="*/ 6034 h 29104"/>
                <a:gd name="connsiteX8" fmla="*/ 729 w 18829"/>
                <a:gd name="connsiteY8" fmla="*/ 26577 h 29104"/>
                <a:gd name="connsiteX9" fmla="*/ -985 w 18829"/>
                <a:gd name="connsiteY9" fmla="*/ 28289 h 29104"/>
                <a:gd name="connsiteX10" fmla="*/ -2698 w 18829"/>
                <a:gd name="connsiteY10" fmla="*/ 28289 h 29104"/>
                <a:gd name="connsiteX11" fmla="*/ -3551 w 18829"/>
                <a:gd name="connsiteY11" fmla="*/ 24865 h 29104"/>
                <a:gd name="connsiteX12" fmla="*/ -3551 w 18829"/>
                <a:gd name="connsiteY12" fmla="*/ 24865 h 2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29" h="29104">
                  <a:moveTo>
                    <a:pt x="-3551" y="24865"/>
                  </a:moveTo>
                  <a:lnTo>
                    <a:pt x="8432" y="3465"/>
                  </a:lnTo>
                  <a:lnTo>
                    <a:pt x="10999" y="897"/>
                  </a:lnTo>
                  <a:lnTo>
                    <a:pt x="12712" y="-815"/>
                  </a:lnTo>
                  <a:lnTo>
                    <a:pt x="14422" y="-815"/>
                  </a:lnTo>
                  <a:lnTo>
                    <a:pt x="15279" y="41"/>
                  </a:lnTo>
                  <a:lnTo>
                    <a:pt x="14422" y="4321"/>
                  </a:lnTo>
                  <a:lnTo>
                    <a:pt x="13569" y="6034"/>
                  </a:lnTo>
                  <a:lnTo>
                    <a:pt x="729" y="26577"/>
                  </a:lnTo>
                  <a:lnTo>
                    <a:pt x="-985" y="28289"/>
                  </a:lnTo>
                  <a:lnTo>
                    <a:pt x="-2698" y="28289"/>
                  </a:lnTo>
                  <a:lnTo>
                    <a:pt x="-3551" y="24865"/>
                  </a:lnTo>
                  <a:lnTo>
                    <a:pt x="-3551" y="2486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98" name="Gráfico 3">
            <a:extLst>
              <a:ext uri="{FF2B5EF4-FFF2-40B4-BE49-F238E27FC236}">
                <a16:creationId xmlns:a16="http://schemas.microsoft.com/office/drawing/2014/main" id="{88880A71-ACBB-40BA-8DA5-32BDCE877E69}"/>
              </a:ext>
            </a:extLst>
          </p:cNvPr>
          <p:cNvSpPr/>
          <p:nvPr/>
        </p:nvSpPr>
        <p:spPr>
          <a:xfrm>
            <a:off x="6783010" y="2372410"/>
            <a:ext cx="1140185" cy="927043"/>
          </a:xfrm>
          <a:custGeom>
            <a:avLst/>
            <a:gdLst>
              <a:gd name="connsiteX0" fmla="*/ 772108 w 1140185"/>
              <a:gd name="connsiteY0" fmla="*/ 864555 h 927043"/>
              <a:gd name="connsiteX1" fmla="*/ 767828 w 1140185"/>
              <a:gd name="connsiteY1" fmla="*/ 850003 h 927043"/>
              <a:gd name="connsiteX2" fmla="*/ 767828 w 1140185"/>
              <a:gd name="connsiteY2" fmla="*/ 845723 h 927043"/>
              <a:gd name="connsiteX3" fmla="*/ 767828 w 1140185"/>
              <a:gd name="connsiteY3" fmla="*/ 844867 h 927043"/>
              <a:gd name="connsiteX4" fmla="*/ 766116 w 1140185"/>
              <a:gd name="connsiteY4" fmla="*/ 844011 h 927043"/>
              <a:gd name="connsiteX5" fmla="*/ 752420 w 1140185"/>
              <a:gd name="connsiteY5" fmla="*/ 839731 h 927043"/>
              <a:gd name="connsiteX6" fmla="*/ 749852 w 1140185"/>
              <a:gd name="connsiteY6" fmla="*/ 839731 h 927043"/>
              <a:gd name="connsiteX7" fmla="*/ 747284 w 1140185"/>
              <a:gd name="connsiteY7" fmla="*/ 840587 h 927043"/>
              <a:gd name="connsiteX8" fmla="*/ 745572 w 1140185"/>
              <a:gd name="connsiteY8" fmla="*/ 841444 h 927043"/>
              <a:gd name="connsiteX9" fmla="*/ 743860 w 1140185"/>
              <a:gd name="connsiteY9" fmla="*/ 843155 h 927043"/>
              <a:gd name="connsiteX10" fmla="*/ 741292 w 1140185"/>
              <a:gd name="connsiteY10" fmla="*/ 844011 h 927043"/>
              <a:gd name="connsiteX11" fmla="*/ 732732 w 1140185"/>
              <a:gd name="connsiteY11" fmla="*/ 844867 h 927043"/>
              <a:gd name="connsiteX12" fmla="*/ 724172 w 1140185"/>
              <a:gd name="connsiteY12" fmla="*/ 844867 h 927043"/>
              <a:gd name="connsiteX13" fmla="*/ 718180 w 1140185"/>
              <a:gd name="connsiteY13" fmla="*/ 842299 h 927043"/>
              <a:gd name="connsiteX14" fmla="*/ 681372 w 1140185"/>
              <a:gd name="connsiteY14" fmla="*/ 826035 h 927043"/>
              <a:gd name="connsiteX15" fmla="*/ 680516 w 1140185"/>
              <a:gd name="connsiteY15" fmla="*/ 826035 h 927043"/>
              <a:gd name="connsiteX16" fmla="*/ 680516 w 1140185"/>
              <a:gd name="connsiteY16" fmla="*/ 825179 h 927043"/>
              <a:gd name="connsiteX17" fmla="*/ 681372 w 1140185"/>
              <a:gd name="connsiteY17" fmla="*/ 822612 h 927043"/>
              <a:gd name="connsiteX18" fmla="*/ 680516 w 1140185"/>
              <a:gd name="connsiteY18" fmla="*/ 820899 h 927043"/>
              <a:gd name="connsiteX19" fmla="*/ 676236 w 1140185"/>
              <a:gd name="connsiteY19" fmla="*/ 817475 h 927043"/>
              <a:gd name="connsiteX20" fmla="*/ 673668 w 1140185"/>
              <a:gd name="connsiteY20" fmla="*/ 815764 h 927043"/>
              <a:gd name="connsiteX21" fmla="*/ 672812 w 1140185"/>
              <a:gd name="connsiteY21" fmla="*/ 815764 h 927043"/>
              <a:gd name="connsiteX22" fmla="*/ 671956 w 1140185"/>
              <a:gd name="connsiteY22" fmla="*/ 815764 h 927043"/>
              <a:gd name="connsiteX23" fmla="*/ 660828 w 1140185"/>
              <a:gd name="connsiteY23" fmla="*/ 821755 h 927043"/>
              <a:gd name="connsiteX24" fmla="*/ 648844 w 1140185"/>
              <a:gd name="connsiteY24" fmla="*/ 811484 h 927043"/>
              <a:gd name="connsiteX25" fmla="*/ 640284 w 1140185"/>
              <a:gd name="connsiteY25" fmla="*/ 804636 h 927043"/>
              <a:gd name="connsiteX26" fmla="*/ 627444 w 1140185"/>
              <a:gd name="connsiteY26" fmla="*/ 796932 h 927043"/>
              <a:gd name="connsiteX27" fmla="*/ 624020 w 1140185"/>
              <a:gd name="connsiteY27" fmla="*/ 794364 h 927043"/>
              <a:gd name="connsiteX28" fmla="*/ 615461 w 1140185"/>
              <a:gd name="connsiteY28" fmla="*/ 779812 h 927043"/>
              <a:gd name="connsiteX29" fmla="*/ 614604 w 1140185"/>
              <a:gd name="connsiteY29" fmla="*/ 778100 h 927043"/>
              <a:gd name="connsiteX30" fmla="*/ 612893 w 1140185"/>
              <a:gd name="connsiteY30" fmla="*/ 772108 h 927043"/>
              <a:gd name="connsiteX31" fmla="*/ 612893 w 1140185"/>
              <a:gd name="connsiteY31" fmla="*/ 770396 h 927043"/>
              <a:gd name="connsiteX32" fmla="*/ 612893 w 1140185"/>
              <a:gd name="connsiteY32" fmla="*/ 766972 h 927043"/>
              <a:gd name="connsiteX33" fmla="*/ 612893 w 1140185"/>
              <a:gd name="connsiteY33" fmla="*/ 764404 h 927043"/>
              <a:gd name="connsiteX34" fmla="*/ 612037 w 1140185"/>
              <a:gd name="connsiteY34" fmla="*/ 763548 h 927043"/>
              <a:gd name="connsiteX35" fmla="*/ 611181 w 1140185"/>
              <a:gd name="connsiteY35" fmla="*/ 762692 h 927043"/>
              <a:gd name="connsiteX36" fmla="*/ 602621 w 1140185"/>
              <a:gd name="connsiteY36" fmla="*/ 760124 h 927043"/>
              <a:gd name="connsiteX37" fmla="*/ 601765 w 1140185"/>
              <a:gd name="connsiteY37" fmla="*/ 760124 h 927043"/>
              <a:gd name="connsiteX38" fmla="*/ 597485 w 1140185"/>
              <a:gd name="connsiteY38" fmla="*/ 762692 h 927043"/>
              <a:gd name="connsiteX39" fmla="*/ 589781 w 1140185"/>
              <a:gd name="connsiteY39" fmla="*/ 766972 h 927043"/>
              <a:gd name="connsiteX40" fmla="*/ 588069 w 1140185"/>
              <a:gd name="connsiteY40" fmla="*/ 767828 h 927043"/>
              <a:gd name="connsiteX41" fmla="*/ 585501 w 1140185"/>
              <a:gd name="connsiteY41" fmla="*/ 770396 h 927043"/>
              <a:gd name="connsiteX42" fmla="*/ 583789 w 1140185"/>
              <a:gd name="connsiteY42" fmla="*/ 772108 h 927043"/>
              <a:gd name="connsiteX43" fmla="*/ 582077 w 1140185"/>
              <a:gd name="connsiteY43" fmla="*/ 772108 h 927043"/>
              <a:gd name="connsiteX44" fmla="*/ 570949 w 1140185"/>
              <a:gd name="connsiteY44" fmla="*/ 772108 h 927043"/>
              <a:gd name="connsiteX45" fmla="*/ 568381 w 1140185"/>
              <a:gd name="connsiteY45" fmla="*/ 772108 h 927043"/>
              <a:gd name="connsiteX46" fmla="*/ 558109 w 1140185"/>
              <a:gd name="connsiteY46" fmla="*/ 766116 h 927043"/>
              <a:gd name="connsiteX47" fmla="*/ 554685 w 1140185"/>
              <a:gd name="connsiteY47" fmla="*/ 763548 h 927043"/>
              <a:gd name="connsiteX48" fmla="*/ 546981 w 1140185"/>
              <a:gd name="connsiteY48" fmla="*/ 754988 h 927043"/>
              <a:gd name="connsiteX49" fmla="*/ 546981 w 1140185"/>
              <a:gd name="connsiteY49" fmla="*/ 752420 h 927043"/>
              <a:gd name="connsiteX50" fmla="*/ 546981 w 1140185"/>
              <a:gd name="connsiteY50" fmla="*/ 750708 h 927043"/>
              <a:gd name="connsiteX51" fmla="*/ 545269 w 1140185"/>
              <a:gd name="connsiteY51" fmla="*/ 748996 h 927043"/>
              <a:gd name="connsiteX52" fmla="*/ 513597 w 1140185"/>
              <a:gd name="connsiteY52" fmla="*/ 733588 h 927043"/>
              <a:gd name="connsiteX53" fmla="*/ 493053 w 1140185"/>
              <a:gd name="connsiteY53" fmla="*/ 731876 h 927043"/>
              <a:gd name="connsiteX54" fmla="*/ 487061 w 1140185"/>
              <a:gd name="connsiteY54" fmla="*/ 734444 h 927043"/>
              <a:gd name="connsiteX55" fmla="*/ 481069 w 1140185"/>
              <a:gd name="connsiteY55" fmla="*/ 737868 h 927043"/>
              <a:gd name="connsiteX56" fmla="*/ 476789 w 1140185"/>
              <a:gd name="connsiteY56" fmla="*/ 743860 h 927043"/>
              <a:gd name="connsiteX57" fmla="*/ 473365 w 1140185"/>
              <a:gd name="connsiteY57" fmla="*/ 746428 h 927043"/>
              <a:gd name="connsiteX58" fmla="*/ 470797 w 1140185"/>
              <a:gd name="connsiteY58" fmla="*/ 747284 h 927043"/>
              <a:gd name="connsiteX59" fmla="*/ 469941 w 1140185"/>
              <a:gd name="connsiteY59" fmla="*/ 747284 h 927043"/>
              <a:gd name="connsiteX60" fmla="*/ 457957 w 1140185"/>
              <a:gd name="connsiteY60" fmla="*/ 745572 h 927043"/>
              <a:gd name="connsiteX61" fmla="*/ 456245 w 1140185"/>
              <a:gd name="connsiteY61" fmla="*/ 744716 h 927043"/>
              <a:gd name="connsiteX62" fmla="*/ 455389 w 1140185"/>
              <a:gd name="connsiteY62" fmla="*/ 743860 h 927043"/>
              <a:gd name="connsiteX63" fmla="*/ 453677 w 1140185"/>
              <a:gd name="connsiteY63" fmla="*/ 742148 h 927043"/>
              <a:gd name="connsiteX64" fmla="*/ 452821 w 1140185"/>
              <a:gd name="connsiteY64" fmla="*/ 741292 h 927043"/>
              <a:gd name="connsiteX65" fmla="*/ 451965 w 1140185"/>
              <a:gd name="connsiteY65" fmla="*/ 741292 h 927043"/>
              <a:gd name="connsiteX66" fmla="*/ 431422 w 1140185"/>
              <a:gd name="connsiteY66" fmla="*/ 737012 h 927043"/>
              <a:gd name="connsiteX67" fmla="*/ 421150 w 1140185"/>
              <a:gd name="connsiteY67" fmla="*/ 736156 h 927043"/>
              <a:gd name="connsiteX68" fmla="*/ 412590 w 1140185"/>
              <a:gd name="connsiteY68" fmla="*/ 737012 h 927043"/>
              <a:gd name="connsiteX69" fmla="*/ 399750 w 1140185"/>
              <a:gd name="connsiteY69" fmla="*/ 734444 h 927043"/>
              <a:gd name="connsiteX70" fmla="*/ 396326 w 1140185"/>
              <a:gd name="connsiteY70" fmla="*/ 733588 h 927043"/>
              <a:gd name="connsiteX71" fmla="*/ 394614 w 1140185"/>
              <a:gd name="connsiteY71" fmla="*/ 732732 h 927043"/>
              <a:gd name="connsiteX72" fmla="*/ 392046 w 1140185"/>
              <a:gd name="connsiteY72" fmla="*/ 730164 h 927043"/>
              <a:gd name="connsiteX73" fmla="*/ 380062 w 1140185"/>
              <a:gd name="connsiteY73" fmla="*/ 718180 h 927043"/>
              <a:gd name="connsiteX74" fmla="*/ 380062 w 1140185"/>
              <a:gd name="connsiteY74" fmla="*/ 717324 h 927043"/>
              <a:gd name="connsiteX75" fmla="*/ 377494 w 1140185"/>
              <a:gd name="connsiteY75" fmla="*/ 697636 h 927043"/>
              <a:gd name="connsiteX76" fmla="*/ 376638 w 1140185"/>
              <a:gd name="connsiteY76" fmla="*/ 697636 h 927043"/>
              <a:gd name="connsiteX77" fmla="*/ 361230 w 1140185"/>
              <a:gd name="connsiteY77" fmla="*/ 693356 h 927043"/>
              <a:gd name="connsiteX78" fmla="*/ 359518 w 1140185"/>
              <a:gd name="connsiteY78" fmla="*/ 692500 h 927043"/>
              <a:gd name="connsiteX79" fmla="*/ 340686 w 1140185"/>
              <a:gd name="connsiteY79" fmla="*/ 683084 h 927043"/>
              <a:gd name="connsiteX80" fmla="*/ 339830 w 1140185"/>
              <a:gd name="connsiteY80" fmla="*/ 682228 h 927043"/>
              <a:gd name="connsiteX81" fmla="*/ 339830 w 1140185"/>
              <a:gd name="connsiteY81" fmla="*/ 681372 h 927043"/>
              <a:gd name="connsiteX82" fmla="*/ 336406 w 1140185"/>
              <a:gd name="connsiteY82" fmla="*/ 673668 h 927043"/>
              <a:gd name="connsiteX83" fmla="*/ 332126 w 1140185"/>
              <a:gd name="connsiteY83" fmla="*/ 665108 h 927043"/>
              <a:gd name="connsiteX84" fmla="*/ 331270 w 1140185"/>
              <a:gd name="connsiteY84" fmla="*/ 663396 h 927043"/>
              <a:gd name="connsiteX85" fmla="*/ 328702 w 1140185"/>
              <a:gd name="connsiteY85" fmla="*/ 662540 h 927043"/>
              <a:gd name="connsiteX86" fmla="*/ 327846 w 1140185"/>
              <a:gd name="connsiteY86" fmla="*/ 662540 h 927043"/>
              <a:gd name="connsiteX87" fmla="*/ 325278 w 1140185"/>
              <a:gd name="connsiteY87" fmla="*/ 661685 h 927043"/>
              <a:gd name="connsiteX88" fmla="*/ 322710 w 1140185"/>
              <a:gd name="connsiteY88" fmla="*/ 661685 h 927043"/>
              <a:gd name="connsiteX89" fmla="*/ 314150 w 1140185"/>
              <a:gd name="connsiteY89" fmla="*/ 661685 h 927043"/>
              <a:gd name="connsiteX90" fmla="*/ 301310 w 1140185"/>
              <a:gd name="connsiteY90" fmla="*/ 659972 h 927043"/>
              <a:gd name="connsiteX91" fmla="*/ 298742 w 1140185"/>
              <a:gd name="connsiteY91" fmla="*/ 659116 h 927043"/>
              <a:gd name="connsiteX92" fmla="*/ 296174 w 1140185"/>
              <a:gd name="connsiteY92" fmla="*/ 655692 h 927043"/>
              <a:gd name="connsiteX93" fmla="*/ 294462 w 1140185"/>
              <a:gd name="connsiteY93" fmla="*/ 652269 h 927043"/>
              <a:gd name="connsiteX94" fmla="*/ 291038 w 1140185"/>
              <a:gd name="connsiteY94" fmla="*/ 637716 h 927043"/>
              <a:gd name="connsiteX95" fmla="*/ 290182 w 1140185"/>
              <a:gd name="connsiteY95" fmla="*/ 625733 h 927043"/>
              <a:gd name="connsiteX96" fmla="*/ 287614 w 1140185"/>
              <a:gd name="connsiteY96" fmla="*/ 617173 h 927043"/>
              <a:gd name="connsiteX97" fmla="*/ 287614 w 1140185"/>
              <a:gd name="connsiteY97" fmla="*/ 616317 h 927043"/>
              <a:gd name="connsiteX98" fmla="*/ 279910 w 1140185"/>
              <a:gd name="connsiteY98" fmla="*/ 607757 h 927043"/>
              <a:gd name="connsiteX99" fmla="*/ 279055 w 1140185"/>
              <a:gd name="connsiteY99" fmla="*/ 606901 h 927043"/>
              <a:gd name="connsiteX100" fmla="*/ 278198 w 1140185"/>
              <a:gd name="connsiteY100" fmla="*/ 606045 h 927043"/>
              <a:gd name="connsiteX101" fmla="*/ 276486 w 1140185"/>
              <a:gd name="connsiteY101" fmla="*/ 606901 h 927043"/>
              <a:gd name="connsiteX102" fmla="*/ 275630 w 1140185"/>
              <a:gd name="connsiteY102" fmla="*/ 608613 h 927043"/>
              <a:gd name="connsiteX103" fmla="*/ 273918 w 1140185"/>
              <a:gd name="connsiteY103" fmla="*/ 618885 h 927043"/>
              <a:gd name="connsiteX104" fmla="*/ 273062 w 1140185"/>
              <a:gd name="connsiteY104" fmla="*/ 619741 h 927043"/>
              <a:gd name="connsiteX105" fmla="*/ 270495 w 1140185"/>
              <a:gd name="connsiteY105" fmla="*/ 618885 h 927043"/>
              <a:gd name="connsiteX106" fmla="*/ 267070 w 1140185"/>
              <a:gd name="connsiteY106" fmla="*/ 616317 h 927043"/>
              <a:gd name="connsiteX107" fmla="*/ 265359 w 1140185"/>
              <a:gd name="connsiteY107" fmla="*/ 615461 h 927043"/>
              <a:gd name="connsiteX108" fmla="*/ 263646 w 1140185"/>
              <a:gd name="connsiteY108" fmla="*/ 613749 h 927043"/>
              <a:gd name="connsiteX109" fmla="*/ 262790 w 1140185"/>
              <a:gd name="connsiteY109" fmla="*/ 609469 h 927043"/>
              <a:gd name="connsiteX110" fmla="*/ 264502 w 1140185"/>
              <a:gd name="connsiteY110" fmla="*/ 605189 h 927043"/>
              <a:gd name="connsiteX111" fmla="*/ 267070 w 1140185"/>
              <a:gd name="connsiteY111" fmla="*/ 600909 h 927043"/>
              <a:gd name="connsiteX112" fmla="*/ 269639 w 1140185"/>
              <a:gd name="connsiteY112" fmla="*/ 594917 h 927043"/>
              <a:gd name="connsiteX113" fmla="*/ 269639 w 1140185"/>
              <a:gd name="connsiteY113" fmla="*/ 594061 h 927043"/>
              <a:gd name="connsiteX114" fmla="*/ 261079 w 1140185"/>
              <a:gd name="connsiteY114" fmla="*/ 579509 h 927043"/>
              <a:gd name="connsiteX115" fmla="*/ 261079 w 1140185"/>
              <a:gd name="connsiteY115" fmla="*/ 578653 h 927043"/>
              <a:gd name="connsiteX116" fmla="*/ 260223 w 1140185"/>
              <a:gd name="connsiteY116" fmla="*/ 577797 h 927043"/>
              <a:gd name="connsiteX117" fmla="*/ 259366 w 1140185"/>
              <a:gd name="connsiteY117" fmla="*/ 577797 h 927043"/>
              <a:gd name="connsiteX118" fmla="*/ 258510 w 1140185"/>
              <a:gd name="connsiteY118" fmla="*/ 577797 h 927043"/>
              <a:gd name="connsiteX119" fmla="*/ 255943 w 1140185"/>
              <a:gd name="connsiteY119" fmla="*/ 576941 h 927043"/>
              <a:gd name="connsiteX120" fmla="*/ 251663 w 1140185"/>
              <a:gd name="connsiteY120" fmla="*/ 577797 h 927043"/>
              <a:gd name="connsiteX121" fmla="*/ 249095 w 1140185"/>
              <a:gd name="connsiteY121" fmla="*/ 577797 h 927043"/>
              <a:gd name="connsiteX122" fmla="*/ 248239 w 1140185"/>
              <a:gd name="connsiteY122" fmla="*/ 577797 h 927043"/>
              <a:gd name="connsiteX123" fmla="*/ 247383 w 1140185"/>
              <a:gd name="connsiteY123" fmla="*/ 574373 h 927043"/>
              <a:gd name="connsiteX124" fmla="*/ 246527 w 1140185"/>
              <a:gd name="connsiteY124" fmla="*/ 573517 h 927043"/>
              <a:gd name="connsiteX125" fmla="*/ 244815 w 1140185"/>
              <a:gd name="connsiteY125" fmla="*/ 571805 h 927043"/>
              <a:gd name="connsiteX126" fmla="*/ 240535 w 1140185"/>
              <a:gd name="connsiteY126" fmla="*/ 559821 h 927043"/>
              <a:gd name="connsiteX127" fmla="*/ 233687 w 1140185"/>
              <a:gd name="connsiteY127" fmla="*/ 540133 h 927043"/>
              <a:gd name="connsiteX128" fmla="*/ 232831 w 1140185"/>
              <a:gd name="connsiteY128" fmla="*/ 537565 h 927043"/>
              <a:gd name="connsiteX129" fmla="*/ 231119 w 1140185"/>
              <a:gd name="connsiteY129" fmla="*/ 522157 h 927043"/>
              <a:gd name="connsiteX130" fmla="*/ 232831 w 1140185"/>
              <a:gd name="connsiteY130" fmla="*/ 518733 h 927043"/>
              <a:gd name="connsiteX131" fmla="*/ 241391 w 1140185"/>
              <a:gd name="connsiteY131" fmla="*/ 504181 h 927043"/>
              <a:gd name="connsiteX132" fmla="*/ 247383 w 1140185"/>
              <a:gd name="connsiteY132" fmla="*/ 494765 h 927043"/>
              <a:gd name="connsiteX133" fmla="*/ 248239 w 1140185"/>
              <a:gd name="connsiteY133" fmla="*/ 493053 h 927043"/>
              <a:gd name="connsiteX134" fmla="*/ 248239 w 1140185"/>
              <a:gd name="connsiteY134" fmla="*/ 492197 h 927043"/>
              <a:gd name="connsiteX135" fmla="*/ 245670 w 1140185"/>
              <a:gd name="connsiteY135" fmla="*/ 475077 h 927043"/>
              <a:gd name="connsiteX136" fmla="*/ 244815 w 1140185"/>
              <a:gd name="connsiteY136" fmla="*/ 471653 h 927043"/>
              <a:gd name="connsiteX137" fmla="*/ 243959 w 1140185"/>
              <a:gd name="connsiteY137" fmla="*/ 469941 h 927043"/>
              <a:gd name="connsiteX138" fmla="*/ 243103 w 1140185"/>
              <a:gd name="connsiteY138" fmla="*/ 469086 h 927043"/>
              <a:gd name="connsiteX139" fmla="*/ 234543 w 1140185"/>
              <a:gd name="connsiteY139" fmla="*/ 455390 h 927043"/>
              <a:gd name="connsiteX140" fmla="*/ 226839 w 1140185"/>
              <a:gd name="connsiteY140" fmla="*/ 433990 h 927043"/>
              <a:gd name="connsiteX141" fmla="*/ 226839 w 1140185"/>
              <a:gd name="connsiteY141" fmla="*/ 432278 h 927043"/>
              <a:gd name="connsiteX142" fmla="*/ 225127 w 1140185"/>
              <a:gd name="connsiteY142" fmla="*/ 410878 h 927043"/>
              <a:gd name="connsiteX143" fmla="*/ 225983 w 1140185"/>
              <a:gd name="connsiteY143" fmla="*/ 409166 h 927043"/>
              <a:gd name="connsiteX144" fmla="*/ 228551 w 1140185"/>
              <a:gd name="connsiteY144" fmla="*/ 409166 h 927043"/>
              <a:gd name="connsiteX145" fmla="*/ 231975 w 1140185"/>
              <a:gd name="connsiteY145" fmla="*/ 406598 h 927043"/>
              <a:gd name="connsiteX146" fmla="*/ 233687 w 1140185"/>
              <a:gd name="connsiteY146" fmla="*/ 404030 h 927043"/>
              <a:gd name="connsiteX147" fmla="*/ 233687 w 1140185"/>
              <a:gd name="connsiteY147" fmla="*/ 403174 h 927043"/>
              <a:gd name="connsiteX148" fmla="*/ 234543 w 1140185"/>
              <a:gd name="connsiteY148" fmla="*/ 400606 h 927043"/>
              <a:gd name="connsiteX149" fmla="*/ 234543 w 1140185"/>
              <a:gd name="connsiteY149" fmla="*/ 399750 h 927043"/>
              <a:gd name="connsiteX150" fmla="*/ 233687 w 1140185"/>
              <a:gd name="connsiteY150" fmla="*/ 397182 h 927043"/>
              <a:gd name="connsiteX151" fmla="*/ 233687 w 1140185"/>
              <a:gd name="connsiteY151" fmla="*/ 397182 h 927043"/>
              <a:gd name="connsiteX152" fmla="*/ 234543 w 1140185"/>
              <a:gd name="connsiteY152" fmla="*/ 393758 h 927043"/>
              <a:gd name="connsiteX153" fmla="*/ 236255 w 1140185"/>
              <a:gd name="connsiteY153" fmla="*/ 391190 h 927043"/>
              <a:gd name="connsiteX154" fmla="*/ 237111 w 1140185"/>
              <a:gd name="connsiteY154" fmla="*/ 389478 h 927043"/>
              <a:gd name="connsiteX155" fmla="*/ 240535 w 1140185"/>
              <a:gd name="connsiteY155" fmla="*/ 386054 h 927043"/>
              <a:gd name="connsiteX156" fmla="*/ 242247 w 1140185"/>
              <a:gd name="connsiteY156" fmla="*/ 384342 h 927043"/>
              <a:gd name="connsiteX157" fmla="*/ 243959 w 1140185"/>
              <a:gd name="connsiteY157" fmla="*/ 382630 h 927043"/>
              <a:gd name="connsiteX158" fmla="*/ 245670 w 1140185"/>
              <a:gd name="connsiteY158" fmla="*/ 380918 h 927043"/>
              <a:gd name="connsiteX159" fmla="*/ 246527 w 1140185"/>
              <a:gd name="connsiteY159" fmla="*/ 379206 h 927043"/>
              <a:gd name="connsiteX160" fmla="*/ 247383 w 1140185"/>
              <a:gd name="connsiteY160" fmla="*/ 377494 h 927043"/>
              <a:gd name="connsiteX161" fmla="*/ 250807 w 1140185"/>
              <a:gd name="connsiteY161" fmla="*/ 367222 h 927043"/>
              <a:gd name="connsiteX162" fmla="*/ 250807 w 1140185"/>
              <a:gd name="connsiteY162" fmla="*/ 366366 h 927043"/>
              <a:gd name="connsiteX163" fmla="*/ 250807 w 1140185"/>
              <a:gd name="connsiteY163" fmla="*/ 363798 h 927043"/>
              <a:gd name="connsiteX164" fmla="*/ 250807 w 1140185"/>
              <a:gd name="connsiteY164" fmla="*/ 361230 h 927043"/>
              <a:gd name="connsiteX165" fmla="*/ 248239 w 1140185"/>
              <a:gd name="connsiteY165" fmla="*/ 347534 h 927043"/>
              <a:gd name="connsiteX166" fmla="*/ 247383 w 1140185"/>
              <a:gd name="connsiteY166" fmla="*/ 345822 h 927043"/>
              <a:gd name="connsiteX167" fmla="*/ 245670 w 1140185"/>
              <a:gd name="connsiteY167" fmla="*/ 342398 h 927043"/>
              <a:gd name="connsiteX168" fmla="*/ 243103 w 1140185"/>
              <a:gd name="connsiteY168" fmla="*/ 338118 h 927043"/>
              <a:gd name="connsiteX169" fmla="*/ 243103 w 1140185"/>
              <a:gd name="connsiteY169" fmla="*/ 337262 h 927043"/>
              <a:gd name="connsiteX170" fmla="*/ 243103 w 1140185"/>
              <a:gd name="connsiteY170" fmla="*/ 335550 h 927043"/>
              <a:gd name="connsiteX171" fmla="*/ 242247 w 1140185"/>
              <a:gd name="connsiteY171" fmla="*/ 323566 h 927043"/>
              <a:gd name="connsiteX172" fmla="*/ 242247 w 1140185"/>
              <a:gd name="connsiteY172" fmla="*/ 319286 h 927043"/>
              <a:gd name="connsiteX173" fmla="*/ 243959 w 1140185"/>
              <a:gd name="connsiteY173" fmla="*/ 315862 h 927043"/>
              <a:gd name="connsiteX174" fmla="*/ 244815 w 1140185"/>
              <a:gd name="connsiteY174" fmla="*/ 314150 h 927043"/>
              <a:gd name="connsiteX175" fmla="*/ 246527 w 1140185"/>
              <a:gd name="connsiteY175" fmla="*/ 311582 h 927043"/>
              <a:gd name="connsiteX176" fmla="*/ 249095 w 1140185"/>
              <a:gd name="connsiteY176" fmla="*/ 307302 h 927043"/>
              <a:gd name="connsiteX177" fmla="*/ 249095 w 1140185"/>
              <a:gd name="connsiteY177" fmla="*/ 304734 h 927043"/>
              <a:gd name="connsiteX178" fmla="*/ 249095 w 1140185"/>
              <a:gd name="connsiteY178" fmla="*/ 303878 h 927043"/>
              <a:gd name="connsiteX179" fmla="*/ 248239 w 1140185"/>
              <a:gd name="connsiteY179" fmla="*/ 302166 h 927043"/>
              <a:gd name="connsiteX180" fmla="*/ 242247 w 1140185"/>
              <a:gd name="connsiteY180" fmla="*/ 291038 h 927043"/>
              <a:gd name="connsiteX181" fmla="*/ 237111 w 1140185"/>
              <a:gd name="connsiteY181" fmla="*/ 282478 h 927043"/>
              <a:gd name="connsiteX182" fmla="*/ 235399 w 1140185"/>
              <a:gd name="connsiteY182" fmla="*/ 280767 h 927043"/>
              <a:gd name="connsiteX183" fmla="*/ 233687 w 1140185"/>
              <a:gd name="connsiteY183" fmla="*/ 279911 h 927043"/>
              <a:gd name="connsiteX184" fmla="*/ 231119 w 1140185"/>
              <a:gd name="connsiteY184" fmla="*/ 279055 h 927043"/>
              <a:gd name="connsiteX185" fmla="*/ 230263 w 1140185"/>
              <a:gd name="connsiteY185" fmla="*/ 279055 h 927043"/>
              <a:gd name="connsiteX186" fmla="*/ 228551 w 1140185"/>
              <a:gd name="connsiteY186" fmla="*/ 279055 h 927043"/>
              <a:gd name="connsiteX187" fmla="*/ 225127 w 1140185"/>
              <a:gd name="connsiteY187" fmla="*/ 278198 h 927043"/>
              <a:gd name="connsiteX188" fmla="*/ 217423 w 1140185"/>
              <a:gd name="connsiteY188" fmla="*/ 285047 h 927043"/>
              <a:gd name="connsiteX189" fmla="*/ 213999 w 1140185"/>
              <a:gd name="connsiteY189" fmla="*/ 288471 h 927043"/>
              <a:gd name="connsiteX190" fmla="*/ 213143 w 1140185"/>
              <a:gd name="connsiteY190" fmla="*/ 292750 h 927043"/>
              <a:gd name="connsiteX191" fmla="*/ 213143 w 1140185"/>
              <a:gd name="connsiteY191" fmla="*/ 295318 h 927043"/>
              <a:gd name="connsiteX192" fmla="*/ 213143 w 1140185"/>
              <a:gd name="connsiteY192" fmla="*/ 296174 h 927043"/>
              <a:gd name="connsiteX193" fmla="*/ 205439 w 1140185"/>
              <a:gd name="connsiteY193" fmla="*/ 304734 h 927043"/>
              <a:gd name="connsiteX194" fmla="*/ 204583 w 1140185"/>
              <a:gd name="connsiteY194" fmla="*/ 304734 h 927043"/>
              <a:gd name="connsiteX195" fmla="*/ 203727 w 1140185"/>
              <a:gd name="connsiteY195" fmla="*/ 304734 h 927043"/>
              <a:gd name="connsiteX196" fmla="*/ 199447 w 1140185"/>
              <a:gd name="connsiteY196" fmla="*/ 304734 h 927043"/>
              <a:gd name="connsiteX197" fmla="*/ 198591 w 1140185"/>
              <a:gd name="connsiteY197" fmla="*/ 304734 h 927043"/>
              <a:gd name="connsiteX198" fmla="*/ 197735 w 1140185"/>
              <a:gd name="connsiteY198" fmla="*/ 304734 h 927043"/>
              <a:gd name="connsiteX199" fmla="*/ 176335 w 1140185"/>
              <a:gd name="connsiteY199" fmla="*/ 294462 h 927043"/>
              <a:gd name="connsiteX200" fmla="*/ 168631 w 1140185"/>
              <a:gd name="connsiteY200" fmla="*/ 295318 h 927043"/>
              <a:gd name="connsiteX201" fmla="*/ 160071 w 1140185"/>
              <a:gd name="connsiteY201" fmla="*/ 295318 h 927043"/>
              <a:gd name="connsiteX202" fmla="*/ 139527 w 1140185"/>
              <a:gd name="connsiteY202" fmla="*/ 295318 h 927043"/>
              <a:gd name="connsiteX203" fmla="*/ 122407 w 1140185"/>
              <a:gd name="connsiteY203" fmla="*/ 294462 h 927043"/>
              <a:gd name="connsiteX204" fmla="*/ 121551 w 1140185"/>
              <a:gd name="connsiteY204" fmla="*/ 294462 h 927043"/>
              <a:gd name="connsiteX205" fmla="*/ 107855 w 1140185"/>
              <a:gd name="connsiteY205" fmla="*/ 297887 h 927043"/>
              <a:gd name="connsiteX206" fmla="*/ 105287 w 1140185"/>
              <a:gd name="connsiteY206" fmla="*/ 298742 h 927043"/>
              <a:gd name="connsiteX207" fmla="*/ 72760 w 1140185"/>
              <a:gd name="connsiteY207" fmla="*/ 309870 h 927043"/>
              <a:gd name="connsiteX208" fmla="*/ 65911 w 1140185"/>
              <a:gd name="connsiteY208" fmla="*/ 313294 h 927043"/>
              <a:gd name="connsiteX209" fmla="*/ 65056 w 1140185"/>
              <a:gd name="connsiteY209" fmla="*/ 313294 h 927043"/>
              <a:gd name="connsiteX210" fmla="*/ 62488 w 1140185"/>
              <a:gd name="connsiteY210" fmla="*/ 313294 h 927043"/>
              <a:gd name="connsiteX211" fmla="*/ 61632 w 1140185"/>
              <a:gd name="connsiteY211" fmla="*/ 313294 h 927043"/>
              <a:gd name="connsiteX212" fmla="*/ 58208 w 1140185"/>
              <a:gd name="connsiteY212" fmla="*/ 312438 h 927043"/>
              <a:gd name="connsiteX213" fmla="*/ 55640 w 1140185"/>
              <a:gd name="connsiteY213" fmla="*/ 312438 h 927043"/>
              <a:gd name="connsiteX214" fmla="*/ 46224 w 1140185"/>
              <a:gd name="connsiteY214" fmla="*/ 313294 h 927043"/>
              <a:gd name="connsiteX215" fmla="*/ 45368 w 1140185"/>
              <a:gd name="connsiteY215" fmla="*/ 313294 h 927043"/>
              <a:gd name="connsiteX216" fmla="*/ 33384 w 1140185"/>
              <a:gd name="connsiteY216" fmla="*/ 315862 h 927043"/>
              <a:gd name="connsiteX217" fmla="*/ 31672 w 1140185"/>
              <a:gd name="connsiteY217" fmla="*/ 316718 h 927043"/>
              <a:gd name="connsiteX218" fmla="*/ 30816 w 1140185"/>
              <a:gd name="connsiteY218" fmla="*/ 317574 h 927043"/>
              <a:gd name="connsiteX219" fmla="*/ 30816 w 1140185"/>
              <a:gd name="connsiteY219" fmla="*/ 318430 h 927043"/>
              <a:gd name="connsiteX220" fmla="*/ 29960 w 1140185"/>
              <a:gd name="connsiteY220" fmla="*/ 317574 h 927043"/>
              <a:gd name="connsiteX221" fmla="*/ 6848 w 1140185"/>
              <a:gd name="connsiteY221" fmla="*/ 308158 h 927043"/>
              <a:gd name="connsiteX222" fmla="*/ 0 w 1140185"/>
              <a:gd name="connsiteY222" fmla="*/ 305590 h 927043"/>
              <a:gd name="connsiteX223" fmla="*/ 0 w 1140185"/>
              <a:gd name="connsiteY223" fmla="*/ 305590 h 927043"/>
              <a:gd name="connsiteX224" fmla="*/ 1712 w 1140185"/>
              <a:gd name="connsiteY224" fmla="*/ 303878 h 927043"/>
              <a:gd name="connsiteX225" fmla="*/ 11128 w 1140185"/>
              <a:gd name="connsiteY225" fmla="*/ 296174 h 927043"/>
              <a:gd name="connsiteX226" fmla="*/ 29960 w 1140185"/>
              <a:gd name="connsiteY226" fmla="*/ 281622 h 927043"/>
              <a:gd name="connsiteX227" fmla="*/ 33384 w 1140185"/>
              <a:gd name="connsiteY227" fmla="*/ 279055 h 927043"/>
              <a:gd name="connsiteX228" fmla="*/ 39376 w 1140185"/>
              <a:gd name="connsiteY228" fmla="*/ 276487 h 927043"/>
              <a:gd name="connsiteX229" fmla="*/ 45368 w 1140185"/>
              <a:gd name="connsiteY229" fmla="*/ 274775 h 927043"/>
              <a:gd name="connsiteX230" fmla="*/ 48792 w 1140185"/>
              <a:gd name="connsiteY230" fmla="*/ 274775 h 927043"/>
              <a:gd name="connsiteX231" fmla="*/ 51360 w 1140185"/>
              <a:gd name="connsiteY231" fmla="*/ 273918 h 927043"/>
              <a:gd name="connsiteX232" fmla="*/ 53072 w 1140185"/>
              <a:gd name="connsiteY232" fmla="*/ 273918 h 927043"/>
              <a:gd name="connsiteX233" fmla="*/ 54784 w 1140185"/>
              <a:gd name="connsiteY233" fmla="*/ 272207 h 927043"/>
              <a:gd name="connsiteX234" fmla="*/ 69336 w 1140185"/>
              <a:gd name="connsiteY234" fmla="*/ 255087 h 927043"/>
              <a:gd name="connsiteX235" fmla="*/ 71048 w 1140185"/>
              <a:gd name="connsiteY235" fmla="*/ 253375 h 927043"/>
              <a:gd name="connsiteX236" fmla="*/ 71904 w 1140185"/>
              <a:gd name="connsiteY236" fmla="*/ 249951 h 927043"/>
              <a:gd name="connsiteX237" fmla="*/ 71904 w 1140185"/>
              <a:gd name="connsiteY237" fmla="*/ 246527 h 927043"/>
              <a:gd name="connsiteX238" fmla="*/ 71904 w 1140185"/>
              <a:gd name="connsiteY238" fmla="*/ 244815 h 927043"/>
              <a:gd name="connsiteX239" fmla="*/ 71048 w 1140185"/>
              <a:gd name="connsiteY239" fmla="*/ 243103 h 927043"/>
              <a:gd name="connsiteX240" fmla="*/ 68480 w 1140185"/>
              <a:gd name="connsiteY240" fmla="*/ 237111 h 927043"/>
              <a:gd name="connsiteX241" fmla="*/ 68480 w 1140185"/>
              <a:gd name="connsiteY241" fmla="*/ 235399 h 927043"/>
              <a:gd name="connsiteX242" fmla="*/ 69336 w 1140185"/>
              <a:gd name="connsiteY242" fmla="*/ 233687 h 927043"/>
              <a:gd name="connsiteX243" fmla="*/ 71048 w 1140185"/>
              <a:gd name="connsiteY243" fmla="*/ 233687 h 927043"/>
              <a:gd name="connsiteX244" fmla="*/ 72760 w 1140185"/>
              <a:gd name="connsiteY244" fmla="*/ 233687 h 927043"/>
              <a:gd name="connsiteX245" fmla="*/ 88167 w 1140185"/>
              <a:gd name="connsiteY245" fmla="*/ 237111 h 927043"/>
              <a:gd name="connsiteX246" fmla="*/ 110423 w 1140185"/>
              <a:gd name="connsiteY246" fmla="*/ 237111 h 927043"/>
              <a:gd name="connsiteX247" fmla="*/ 116415 w 1140185"/>
              <a:gd name="connsiteY247" fmla="*/ 237111 h 927043"/>
              <a:gd name="connsiteX248" fmla="*/ 119839 w 1140185"/>
              <a:gd name="connsiteY248" fmla="*/ 237111 h 927043"/>
              <a:gd name="connsiteX249" fmla="*/ 123263 w 1140185"/>
              <a:gd name="connsiteY249" fmla="*/ 237111 h 927043"/>
              <a:gd name="connsiteX250" fmla="*/ 129255 w 1140185"/>
              <a:gd name="connsiteY250" fmla="*/ 236255 h 927043"/>
              <a:gd name="connsiteX251" fmla="*/ 136103 w 1140185"/>
              <a:gd name="connsiteY251" fmla="*/ 234543 h 927043"/>
              <a:gd name="connsiteX252" fmla="*/ 137815 w 1140185"/>
              <a:gd name="connsiteY252" fmla="*/ 234543 h 927043"/>
              <a:gd name="connsiteX253" fmla="*/ 139527 w 1140185"/>
              <a:gd name="connsiteY253" fmla="*/ 234543 h 927043"/>
              <a:gd name="connsiteX254" fmla="*/ 142951 w 1140185"/>
              <a:gd name="connsiteY254" fmla="*/ 234543 h 927043"/>
              <a:gd name="connsiteX255" fmla="*/ 144663 w 1140185"/>
              <a:gd name="connsiteY255" fmla="*/ 235399 h 927043"/>
              <a:gd name="connsiteX256" fmla="*/ 146375 w 1140185"/>
              <a:gd name="connsiteY256" fmla="*/ 236255 h 927043"/>
              <a:gd name="connsiteX257" fmla="*/ 148943 w 1140185"/>
              <a:gd name="connsiteY257" fmla="*/ 238823 h 927043"/>
              <a:gd name="connsiteX258" fmla="*/ 163495 w 1140185"/>
              <a:gd name="connsiteY258" fmla="*/ 253375 h 927043"/>
              <a:gd name="connsiteX259" fmla="*/ 172055 w 1140185"/>
              <a:gd name="connsiteY259" fmla="*/ 262791 h 927043"/>
              <a:gd name="connsiteX260" fmla="*/ 173767 w 1140185"/>
              <a:gd name="connsiteY260" fmla="*/ 263647 h 927043"/>
              <a:gd name="connsiteX261" fmla="*/ 176335 w 1140185"/>
              <a:gd name="connsiteY261" fmla="*/ 263647 h 927043"/>
              <a:gd name="connsiteX262" fmla="*/ 178047 w 1140185"/>
              <a:gd name="connsiteY262" fmla="*/ 262791 h 927043"/>
              <a:gd name="connsiteX263" fmla="*/ 189175 w 1140185"/>
              <a:gd name="connsiteY263" fmla="*/ 256799 h 927043"/>
              <a:gd name="connsiteX264" fmla="*/ 190031 w 1140185"/>
              <a:gd name="connsiteY264" fmla="*/ 255087 h 927043"/>
              <a:gd name="connsiteX265" fmla="*/ 190031 w 1140185"/>
              <a:gd name="connsiteY265" fmla="*/ 253375 h 927043"/>
              <a:gd name="connsiteX266" fmla="*/ 190887 w 1140185"/>
              <a:gd name="connsiteY266" fmla="*/ 248239 h 927043"/>
              <a:gd name="connsiteX267" fmla="*/ 191743 w 1140185"/>
              <a:gd name="connsiteY267" fmla="*/ 246527 h 927043"/>
              <a:gd name="connsiteX268" fmla="*/ 192599 w 1140185"/>
              <a:gd name="connsiteY268" fmla="*/ 244815 h 927043"/>
              <a:gd name="connsiteX269" fmla="*/ 194311 w 1140185"/>
              <a:gd name="connsiteY269" fmla="*/ 243103 h 927043"/>
              <a:gd name="connsiteX270" fmla="*/ 196023 w 1140185"/>
              <a:gd name="connsiteY270" fmla="*/ 241391 h 927043"/>
              <a:gd name="connsiteX271" fmla="*/ 206295 w 1140185"/>
              <a:gd name="connsiteY271" fmla="*/ 236255 h 927043"/>
              <a:gd name="connsiteX272" fmla="*/ 208007 w 1140185"/>
              <a:gd name="connsiteY272" fmla="*/ 235399 h 927043"/>
              <a:gd name="connsiteX273" fmla="*/ 209719 w 1140185"/>
              <a:gd name="connsiteY273" fmla="*/ 235399 h 927043"/>
              <a:gd name="connsiteX274" fmla="*/ 211431 w 1140185"/>
              <a:gd name="connsiteY274" fmla="*/ 235399 h 927043"/>
              <a:gd name="connsiteX275" fmla="*/ 213143 w 1140185"/>
              <a:gd name="connsiteY275" fmla="*/ 236255 h 927043"/>
              <a:gd name="connsiteX276" fmla="*/ 214855 w 1140185"/>
              <a:gd name="connsiteY276" fmla="*/ 237111 h 927043"/>
              <a:gd name="connsiteX277" fmla="*/ 216567 w 1140185"/>
              <a:gd name="connsiteY277" fmla="*/ 237967 h 927043"/>
              <a:gd name="connsiteX278" fmla="*/ 228551 w 1140185"/>
              <a:gd name="connsiteY278" fmla="*/ 233687 h 927043"/>
              <a:gd name="connsiteX279" fmla="*/ 230263 w 1140185"/>
              <a:gd name="connsiteY279" fmla="*/ 231975 h 927043"/>
              <a:gd name="connsiteX280" fmla="*/ 242247 w 1140185"/>
              <a:gd name="connsiteY280" fmla="*/ 220847 h 927043"/>
              <a:gd name="connsiteX281" fmla="*/ 243959 w 1140185"/>
              <a:gd name="connsiteY281" fmla="*/ 219135 h 927043"/>
              <a:gd name="connsiteX282" fmla="*/ 261935 w 1140185"/>
              <a:gd name="connsiteY282" fmla="*/ 209719 h 927043"/>
              <a:gd name="connsiteX283" fmla="*/ 263646 w 1140185"/>
              <a:gd name="connsiteY283" fmla="*/ 208863 h 927043"/>
              <a:gd name="connsiteX284" fmla="*/ 265359 w 1140185"/>
              <a:gd name="connsiteY284" fmla="*/ 208863 h 927043"/>
              <a:gd name="connsiteX285" fmla="*/ 267070 w 1140185"/>
              <a:gd name="connsiteY285" fmla="*/ 209719 h 927043"/>
              <a:gd name="connsiteX286" fmla="*/ 267926 w 1140185"/>
              <a:gd name="connsiteY286" fmla="*/ 211431 h 927043"/>
              <a:gd name="connsiteX287" fmla="*/ 268782 w 1140185"/>
              <a:gd name="connsiteY287" fmla="*/ 218279 h 927043"/>
              <a:gd name="connsiteX288" fmla="*/ 271350 w 1140185"/>
              <a:gd name="connsiteY288" fmla="*/ 229407 h 927043"/>
              <a:gd name="connsiteX289" fmla="*/ 271350 w 1140185"/>
              <a:gd name="connsiteY289" fmla="*/ 231119 h 927043"/>
              <a:gd name="connsiteX290" fmla="*/ 272206 w 1140185"/>
              <a:gd name="connsiteY290" fmla="*/ 233687 h 927043"/>
              <a:gd name="connsiteX291" fmla="*/ 273918 w 1140185"/>
              <a:gd name="connsiteY291" fmla="*/ 235399 h 927043"/>
              <a:gd name="connsiteX292" fmla="*/ 275630 w 1140185"/>
              <a:gd name="connsiteY292" fmla="*/ 237111 h 927043"/>
              <a:gd name="connsiteX293" fmla="*/ 278198 w 1140185"/>
              <a:gd name="connsiteY293" fmla="*/ 238823 h 927043"/>
              <a:gd name="connsiteX294" fmla="*/ 279910 w 1140185"/>
              <a:gd name="connsiteY294" fmla="*/ 239679 h 927043"/>
              <a:gd name="connsiteX295" fmla="*/ 281622 w 1140185"/>
              <a:gd name="connsiteY295" fmla="*/ 240535 h 927043"/>
              <a:gd name="connsiteX296" fmla="*/ 284190 w 1140185"/>
              <a:gd name="connsiteY296" fmla="*/ 240535 h 927043"/>
              <a:gd name="connsiteX297" fmla="*/ 285902 w 1140185"/>
              <a:gd name="connsiteY297" fmla="*/ 240535 h 927043"/>
              <a:gd name="connsiteX298" fmla="*/ 287614 w 1140185"/>
              <a:gd name="connsiteY298" fmla="*/ 239679 h 927043"/>
              <a:gd name="connsiteX299" fmla="*/ 289326 w 1140185"/>
              <a:gd name="connsiteY299" fmla="*/ 238823 h 927043"/>
              <a:gd name="connsiteX300" fmla="*/ 292750 w 1140185"/>
              <a:gd name="connsiteY300" fmla="*/ 236255 h 927043"/>
              <a:gd name="connsiteX301" fmla="*/ 294462 w 1140185"/>
              <a:gd name="connsiteY301" fmla="*/ 234543 h 927043"/>
              <a:gd name="connsiteX302" fmla="*/ 315006 w 1140185"/>
              <a:gd name="connsiteY302" fmla="*/ 207151 h 927043"/>
              <a:gd name="connsiteX303" fmla="*/ 315862 w 1140185"/>
              <a:gd name="connsiteY303" fmla="*/ 205439 h 927043"/>
              <a:gd name="connsiteX304" fmla="*/ 316718 w 1140185"/>
              <a:gd name="connsiteY304" fmla="*/ 203727 h 927043"/>
              <a:gd name="connsiteX305" fmla="*/ 315862 w 1140185"/>
              <a:gd name="connsiteY305" fmla="*/ 200303 h 927043"/>
              <a:gd name="connsiteX306" fmla="*/ 314150 w 1140185"/>
              <a:gd name="connsiteY306" fmla="*/ 196879 h 927043"/>
              <a:gd name="connsiteX307" fmla="*/ 312438 w 1140185"/>
              <a:gd name="connsiteY307" fmla="*/ 193455 h 927043"/>
              <a:gd name="connsiteX308" fmla="*/ 311582 w 1140185"/>
              <a:gd name="connsiteY308" fmla="*/ 190031 h 927043"/>
              <a:gd name="connsiteX309" fmla="*/ 312438 w 1140185"/>
              <a:gd name="connsiteY309" fmla="*/ 185751 h 927043"/>
              <a:gd name="connsiteX310" fmla="*/ 316718 w 1140185"/>
              <a:gd name="connsiteY310" fmla="*/ 178903 h 927043"/>
              <a:gd name="connsiteX311" fmla="*/ 318430 w 1140185"/>
              <a:gd name="connsiteY311" fmla="*/ 177191 h 927043"/>
              <a:gd name="connsiteX312" fmla="*/ 323566 w 1140185"/>
              <a:gd name="connsiteY312" fmla="*/ 172911 h 927043"/>
              <a:gd name="connsiteX313" fmla="*/ 325278 w 1140185"/>
              <a:gd name="connsiteY313" fmla="*/ 171199 h 927043"/>
              <a:gd name="connsiteX314" fmla="*/ 335550 w 1140185"/>
              <a:gd name="connsiteY314" fmla="*/ 165207 h 927043"/>
              <a:gd name="connsiteX315" fmla="*/ 337262 w 1140185"/>
              <a:gd name="connsiteY315" fmla="*/ 164351 h 927043"/>
              <a:gd name="connsiteX316" fmla="*/ 338974 w 1140185"/>
              <a:gd name="connsiteY316" fmla="*/ 164351 h 927043"/>
              <a:gd name="connsiteX317" fmla="*/ 340686 w 1140185"/>
              <a:gd name="connsiteY317" fmla="*/ 164351 h 927043"/>
              <a:gd name="connsiteX318" fmla="*/ 342398 w 1140185"/>
              <a:gd name="connsiteY318" fmla="*/ 165207 h 927043"/>
              <a:gd name="connsiteX319" fmla="*/ 345822 w 1140185"/>
              <a:gd name="connsiteY319" fmla="*/ 168631 h 927043"/>
              <a:gd name="connsiteX320" fmla="*/ 347534 w 1140185"/>
              <a:gd name="connsiteY320" fmla="*/ 170343 h 927043"/>
              <a:gd name="connsiteX321" fmla="*/ 349246 w 1140185"/>
              <a:gd name="connsiteY321" fmla="*/ 170343 h 927043"/>
              <a:gd name="connsiteX322" fmla="*/ 350958 w 1140185"/>
              <a:gd name="connsiteY322" fmla="*/ 170343 h 927043"/>
              <a:gd name="connsiteX323" fmla="*/ 363798 w 1140185"/>
              <a:gd name="connsiteY323" fmla="*/ 171199 h 927043"/>
              <a:gd name="connsiteX324" fmla="*/ 368078 w 1140185"/>
              <a:gd name="connsiteY324" fmla="*/ 171199 h 927043"/>
              <a:gd name="connsiteX325" fmla="*/ 370646 w 1140185"/>
              <a:gd name="connsiteY325" fmla="*/ 171199 h 927043"/>
              <a:gd name="connsiteX326" fmla="*/ 372358 w 1140185"/>
              <a:gd name="connsiteY326" fmla="*/ 170343 h 927043"/>
              <a:gd name="connsiteX327" fmla="*/ 374070 w 1140185"/>
              <a:gd name="connsiteY327" fmla="*/ 168631 h 927043"/>
              <a:gd name="connsiteX328" fmla="*/ 374926 w 1140185"/>
              <a:gd name="connsiteY328" fmla="*/ 166919 h 927043"/>
              <a:gd name="connsiteX329" fmla="*/ 374926 w 1140185"/>
              <a:gd name="connsiteY329" fmla="*/ 165207 h 927043"/>
              <a:gd name="connsiteX330" fmla="*/ 376638 w 1140185"/>
              <a:gd name="connsiteY330" fmla="*/ 163495 h 927043"/>
              <a:gd name="connsiteX331" fmla="*/ 378350 w 1140185"/>
              <a:gd name="connsiteY331" fmla="*/ 161783 h 927043"/>
              <a:gd name="connsiteX332" fmla="*/ 381774 w 1140185"/>
              <a:gd name="connsiteY332" fmla="*/ 160071 h 927043"/>
              <a:gd name="connsiteX333" fmla="*/ 386910 w 1140185"/>
              <a:gd name="connsiteY333" fmla="*/ 158359 h 927043"/>
              <a:gd name="connsiteX334" fmla="*/ 403174 w 1140185"/>
              <a:gd name="connsiteY334" fmla="*/ 155791 h 927043"/>
              <a:gd name="connsiteX335" fmla="*/ 404886 w 1140185"/>
              <a:gd name="connsiteY335" fmla="*/ 155791 h 927043"/>
              <a:gd name="connsiteX336" fmla="*/ 406598 w 1140185"/>
              <a:gd name="connsiteY336" fmla="*/ 155791 h 927043"/>
              <a:gd name="connsiteX337" fmla="*/ 408310 w 1140185"/>
              <a:gd name="connsiteY337" fmla="*/ 155791 h 927043"/>
              <a:gd name="connsiteX338" fmla="*/ 416014 w 1140185"/>
              <a:gd name="connsiteY338" fmla="*/ 157503 h 927043"/>
              <a:gd name="connsiteX339" fmla="*/ 427998 w 1140185"/>
              <a:gd name="connsiteY339" fmla="*/ 159215 h 927043"/>
              <a:gd name="connsiteX340" fmla="*/ 442549 w 1140185"/>
              <a:gd name="connsiteY340" fmla="*/ 160927 h 927043"/>
              <a:gd name="connsiteX341" fmla="*/ 444261 w 1140185"/>
              <a:gd name="connsiteY341" fmla="*/ 159215 h 927043"/>
              <a:gd name="connsiteX342" fmla="*/ 444261 w 1140185"/>
              <a:gd name="connsiteY342" fmla="*/ 157503 h 927043"/>
              <a:gd name="connsiteX343" fmla="*/ 444261 w 1140185"/>
              <a:gd name="connsiteY343" fmla="*/ 155791 h 927043"/>
              <a:gd name="connsiteX344" fmla="*/ 441694 w 1140185"/>
              <a:gd name="connsiteY344" fmla="*/ 148943 h 927043"/>
              <a:gd name="connsiteX345" fmla="*/ 440838 w 1140185"/>
              <a:gd name="connsiteY345" fmla="*/ 145519 h 927043"/>
              <a:gd name="connsiteX346" fmla="*/ 440838 w 1140185"/>
              <a:gd name="connsiteY346" fmla="*/ 143807 h 927043"/>
              <a:gd name="connsiteX347" fmla="*/ 441694 w 1140185"/>
              <a:gd name="connsiteY347" fmla="*/ 125831 h 927043"/>
              <a:gd name="connsiteX348" fmla="*/ 447685 w 1140185"/>
              <a:gd name="connsiteY348" fmla="*/ 120695 h 927043"/>
              <a:gd name="connsiteX349" fmla="*/ 449398 w 1140185"/>
              <a:gd name="connsiteY349" fmla="*/ 120695 h 927043"/>
              <a:gd name="connsiteX350" fmla="*/ 451109 w 1140185"/>
              <a:gd name="connsiteY350" fmla="*/ 119839 h 927043"/>
              <a:gd name="connsiteX351" fmla="*/ 459669 w 1140185"/>
              <a:gd name="connsiteY351" fmla="*/ 116415 h 927043"/>
              <a:gd name="connsiteX352" fmla="*/ 461381 w 1140185"/>
              <a:gd name="connsiteY352" fmla="*/ 115559 h 927043"/>
              <a:gd name="connsiteX353" fmla="*/ 463093 w 1140185"/>
              <a:gd name="connsiteY353" fmla="*/ 113848 h 927043"/>
              <a:gd name="connsiteX354" fmla="*/ 464805 w 1140185"/>
              <a:gd name="connsiteY354" fmla="*/ 112135 h 927043"/>
              <a:gd name="connsiteX355" fmla="*/ 472509 w 1140185"/>
              <a:gd name="connsiteY355" fmla="*/ 101008 h 927043"/>
              <a:gd name="connsiteX356" fmla="*/ 475933 w 1140185"/>
              <a:gd name="connsiteY356" fmla="*/ 92448 h 927043"/>
              <a:gd name="connsiteX357" fmla="*/ 476789 w 1140185"/>
              <a:gd name="connsiteY357" fmla="*/ 90736 h 927043"/>
              <a:gd name="connsiteX358" fmla="*/ 475933 w 1140185"/>
              <a:gd name="connsiteY358" fmla="*/ 87312 h 927043"/>
              <a:gd name="connsiteX359" fmla="*/ 475077 w 1140185"/>
              <a:gd name="connsiteY359" fmla="*/ 85600 h 927043"/>
              <a:gd name="connsiteX360" fmla="*/ 473365 w 1140185"/>
              <a:gd name="connsiteY360" fmla="*/ 83888 h 927043"/>
              <a:gd name="connsiteX361" fmla="*/ 468229 w 1140185"/>
              <a:gd name="connsiteY361" fmla="*/ 81320 h 927043"/>
              <a:gd name="connsiteX362" fmla="*/ 466517 w 1140185"/>
              <a:gd name="connsiteY362" fmla="*/ 79608 h 927043"/>
              <a:gd name="connsiteX363" fmla="*/ 464805 w 1140185"/>
              <a:gd name="connsiteY363" fmla="*/ 77896 h 927043"/>
              <a:gd name="connsiteX364" fmla="*/ 463949 w 1140185"/>
              <a:gd name="connsiteY364" fmla="*/ 76184 h 927043"/>
              <a:gd name="connsiteX365" fmla="*/ 463093 w 1140185"/>
              <a:gd name="connsiteY365" fmla="*/ 74472 h 927043"/>
              <a:gd name="connsiteX366" fmla="*/ 463093 w 1140185"/>
              <a:gd name="connsiteY366" fmla="*/ 72760 h 927043"/>
              <a:gd name="connsiteX367" fmla="*/ 463949 w 1140185"/>
              <a:gd name="connsiteY367" fmla="*/ 71048 h 927043"/>
              <a:gd name="connsiteX368" fmla="*/ 464805 w 1140185"/>
              <a:gd name="connsiteY368" fmla="*/ 69336 h 927043"/>
              <a:gd name="connsiteX369" fmla="*/ 476789 w 1140185"/>
              <a:gd name="connsiteY369" fmla="*/ 53928 h 927043"/>
              <a:gd name="connsiteX370" fmla="*/ 480213 w 1140185"/>
              <a:gd name="connsiteY370" fmla="*/ 52216 h 927043"/>
              <a:gd name="connsiteX371" fmla="*/ 481925 w 1140185"/>
              <a:gd name="connsiteY371" fmla="*/ 52216 h 927043"/>
              <a:gd name="connsiteX372" fmla="*/ 483637 w 1140185"/>
              <a:gd name="connsiteY372" fmla="*/ 52216 h 927043"/>
              <a:gd name="connsiteX373" fmla="*/ 487061 w 1140185"/>
              <a:gd name="connsiteY373" fmla="*/ 52216 h 927043"/>
              <a:gd name="connsiteX374" fmla="*/ 490485 w 1140185"/>
              <a:gd name="connsiteY374" fmla="*/ 52216 h 927043"/>
              <a:gd name="connsiteX375" fmla="*/ 502469 w 1140185"/>
              <a:gd name="connsiteY375" fmla="*/ 48792 h 927043"/>
              <a:gd name="connsiteX376" fmla="*/ 504181 w 1140185"/>
              <a:gd name="connsiteY376" fmla="*/ 48792 h 927043"/>
              <a:gd name="connsiteX377" fmla="*/ 505893 w 1140185"/>
              <a:gd name="connsiteY377" fmla="*/ 47080 h 927043"/>
              <a:gd name="connsiteX378" fmla="*/ 505893 w 1140185"/>
              <a:gd name="connsiteY378" fmla="*/ 45368 h 927043"/>
              <a:gd name="connsiteX379" fmla="*/ 505893 w 1140185"/>
              <a:gd name="connsiteY379" fmla="*/ 43656 h 927043"/>
              <a:gd name="connsiteX380" fmla="*/ 505037 w 1140185"/>
              <a:gd name="connsiteY380" fmla="*/ 41944 h 927043"/>
              <a:gd name="connsiteX381" fmla="*/ 504181 w 1140185"/>
              <a:gd name="connsiteY381" fmla="*/ 38520 h 927043"/>
              <a:gd name="connsiteX382" fmla="*/ 503325 w 1140185"/>
              <a:gd name="connsiteY382" fmla="*/ 35096 h 927043"/>
              <a:gd name="connsiteX383" fmla="*/ 504181 w 1140185"/>
              <a:gd name="connsiteY383" fmla="*/ 33384 h 927043"/>
              <a:gd name="connsiteX384" fmla="*/ 505893 w 1140185"/>
              <a:gd name="connsiteY384" fmla="*/ 32528 h 927043"/>
              <a:gd name="connsiteX385" fmla="*/ 511029 w 1140185"/>
              <a:gd name="connsiteY385" fmla="*/ 30816 h 927043"/>
              <a:gd name="connsiteX386" fmla="*/ 522157 w 1140185"/>
              <a:gd name="connsiteY386" fmla="*/ 28248 h 927043"/>
              <a:gd name="connsiteX387" fmla="*/ 523869 w 1140185"/>
              <a:gd name="connsiteY387" fmla="*/ 28248 h 927043"/>
              <a:gd name="connsiteX388" fmla="*/ 529005 w 1140185"/>
              <a:gd name="connsiteY388" fmla="*/ 15408 h 927043"/>
              <a:gd name="connsiteX389" fmla="*/ 529005 w 1140185"/>
              <a:gd name="connsiteY389" fmla="*/ 13696 h 927043"/>
              <a:gd name="connsiteX390" fmla="*/ 529861 w 1140185"/>
              <a:gd name="connsiteY390" fmla="*/ 11984 h 927043"/>
              <a:gd name="connsiteX391" fmla="*/ 532429 w 1140185"/>
              <a:gd name="connsiteY391" fmla="*/ 6848 h 927043"/>
              <a:gd name="connsiteX392" fmla="*/ 533285 w 1140185"/>
              <a:gd name="connsiteY392" fmla="*/ 5136 h 927043"/>
              <a:gd name="connsiteX393" fmla="*/ 535853 w 1140185"/>
              <a:gd name="connsiteY393" fmla="*/ 1712 h 927043"/>
              <a:gd name="connsiteX394" fmla="*/ 537565 w 1140185"/>
              <a:gd name="connsiteY394" fmla="*/ 0 h 927043"/>
              <a:gd name="connsiteX395" fmla="*/ 665108 w 1140185"/>
              <a:gd name="connsiteY395" fmla="*/ 6848 h 927043"/>
              <a:gd name="connsiteX396" fmla="*/ 668532 w 1140185"/>
              <a:gd name="connsiteY396" fmla="*/ 8560 h 927043"/>
              <a:gd name="connsiteX397" fmla="*/ 670244 w 1140185"/>
              <a:gd name="connsiteY397" fmla="*/ 9416 h 927043"/>
              <a:gd name="connsiteX398" fmla="*/ 671956 w 1140185"/>
              <a:gd name="connsiteY398" fmla="*/ 11128 h 927043"/>
              <a:gd name="connsiteX399" fmla="*/ 677092 w 1140185"/>
              <a:gd name="connsiteY399" fmla="*/ 16264 h 927043"/>
              <a:gd name="connsiteX400" fmla="*/ 680516 w 1140185"/>
              <a:gd name="connsiteY400" fmla="*/ 19688 h 927043"/>
              <a:gd name="connsiteX401" fmla="*/ 680516 w 1140185"/>
              <a:gd name="connsiteY401" fmla="*/ 21400 h 927043"/>
              <a:gd name="connsiteX402" fmla="*/ 680516 w 1140185"/>
              <a:gd name="connsiteY402" fmla="*/ 23112 h 927043"/>
              <a:gd name="connsiteX403" fmla="*/ 679660 w 1140185"/>
              <a:gd name="connsiteY403" fmla="*/ 24824 h 927043"/>
              <a:gd name="connsiteX404" fmla="*/ 681372 w 1140185"/>
              <a:gd name="connsiteY404" fmla="*/ 28248 h 927043"/>
              <a:gd name="connsiteX405" fmla="*/ 685652 w 1140185"/>
              <a:gd name="connsiteY405" fmla="*/ 35952 h 927043"/>
              <a:gd name="connsiteX406" fmla="*/ 686508 w 1140185"/>
              <a:gd name="connsiteY406" fmla="*/ 37664 h 927043"/>
              <a:gd name="connsiteX407" fmla="*/ 687364 w 1140185"/>
              <a:gd name="connsiteY407" fmla="*/ 39376 h 927043"/>
              <a:gd name="connsiteX408" fmla="*/ 689076 w 1140185"/>
              <a:gd name="connsiteY408" fmla="*/ 41088 h 927043"/>
              <a:gd name="connsiteX409" fmla="*/ 699348 w 1140185"/>
              <a:gd name="connsiteY409" fmla="*/ 50504 h 927043"/>
              <a:gd name="connsiteX410" fmla="*/ 712188 w 1140185"/>
              <a:gd name="connsiteY410" fmla="*/ 56496 h 927043"/>
              <a:gd name="connsiteX411" fmla="*/ 713900 w 1140185"/>
              <a:gd name="connsiteY411" fmla="*/ 56496 h 927043"/>
              <a:gd name="connsiteX412" fmla="*/ 719036 w 1140185"/>
              <a:gd name="connsiteY412" fmla="*/ 57352 h 927043"/>
              <a:gd name="connsiteX413" fmla="*/ 722460 w 1140185"/>
              <a:gd name="connsiteY413" fmla="*/ 59064 h 927043"/>
              <a:gd name="connsiteX414" fmla="*/ 725884 w 1140185"/>
              <a:gd name="connsiteY414" fmla="*/ 60776 h 927043"/>
              <a:gd name="connsiteX415" fmla="*/ 727596 w 1140185"/>
              <a:gd name="connsiteY415" fmla="*/ 62488 h 927043"/>
              <a:gd name="connsiteX416" fmla="*/ 729308 w 1140185"/>
              <a:gd name="connsiteY416" fmla="*/ 64200 h 927043"/>
              <a:gd name="connsiteX417" fmla="*/ 730164 w 1140185"/>
              <a:gd name="connsiteY417" fmla="*/ 65912 h 927043"/>
              <a:gd name="connsiteX418" fmla="*/ 734444 w 1140185"/>
              <a:gd name="connsiteY418" fmla="*/ 77040 h 927043"/>
              <a:gd name="connsiteX419" fmla="*/ 737868 w 1140185"/>
              <a:gd name="connsiteY419" fmla="*/ 88168 h 927043"/>
              <a:gd name="connsiteX420" fmla="*/ 739580 w 1140185"/>
              <a:gd name="connsiteY420" fmla="*/ 95016 h 927043"/>
              <a:gd name="connsiteX421" fmla="*/ 741292 w 1140185"/>
              <a:gd name="connsiteY421" fmla="*/ 97583 h 927043"/>
              <a:gd name="connsiteX422" fmla="*/ 744716 w 1140185"/>
              <a:gd name="connsiteY422" fmla="*/ 98439 h 927043"/>
              <a:gd name="connsiteX423" fmla="*/ 746428 w 1140185"/>
              <a:gd name="connsiteY423" fmla="*/ 98439 h 927043"/>
              <a:gd name="connsiteX424" fmla="*/ 749852 w 1140185"/>
              <a:gd name="connsiteY424" fmla="*/ 98439 h 927043"/>
              <a:gd name="connsiteX425" fmla="*/ 754988 w 1140185"/>
              <a:gd name="connsiteY425" fmla="*/ 97583 h 927043"/>
              <a:gd name="connsiteX426" fmla="*/ 756700 w 1140185"/>
              <a:gd name="connsiteY426" fmla="*/ 97583 h 927043"/>
              <a:gd name="connsiteX427" fmla="*/ 760124 w 1140185"/>
              <a:gd name="connsiteY427" fmla="*/ 98439 h 927043"/>
              <a:gd name="connsiteX428" fmla="*/ 761836 w 1140185"/>
              <a:gd name="connsiteY428" fmla="*/ 99296 h 927043"/>
              <a:gd name="connsiteX429" fmla="*/ 762692 w 1140185"/>
              <a:gd name="connsiteY429" fmla="*/ 101008 h 927043"/>
              <a:gd name="connsiteX430" fmla="*/ 765260 w 1140185"/>
              <a:gd name="connsiteY430" fmla="*/ 113848 h 927043"/>
              <a:gd name="connsiteX431" fmla="*/ 766972 w 1140185"/>
              <a:gd name="connsiteY431" fmla="*/ 124119 h 927043"/>
              <a:gd name="connsiteX432" fmla="*/ 767828 w 1140185"/>
              <a:gd name="connsiteY432" fmla="*/ 127543 h 927043"/>
              <a:gd name="connsiteX433" fmla="*/ 767828 w 1140185"/>
              <a:gd name="connsiteY433" fmla="*/ 129255 h 927043"/>
              <a:gd name="connsiteX434" fmla="*/ 769540 w 1140185"/>
              <a:gd name="connsiteY434" fmla="*/ 130967 h 927043"/>
              <a:gd name="connsiteX435" fmla="*/ 794363 w 1140185"/>
              <a:gd name="connsiteY435" fmla="*/ 142095 h 927043"/>
              <a:gd name="connsiteX436" fmla="*/ 801212 w 1140185"/>
              <a:gd name="connsiteY436" fmla="*/ 144663 h 927043"/>
              <a:gd name="connsiteX437" fmla="*/ 802923 w 1140185"/>
              <a:gd name="connsiteY437" fmla="*/ 144663 h 927043"/>
              <a:gd name="connsiteX438" fmla="*/ 804636 w 1140185"/>
              <a:gd name="connsiteY438" fmla="*/ 144663 h 927043"/>
              <a:gd name="connsiteX439" fmla="*/ 806347 w 1140185"/>
              <a:gd name="connsiteY439" fmla="*/ 143807 h 927043"/>
              <a:gd name="connsiteX440" fmla="*/ 808059 w 1140185"/>
              <a:gd name="connsiteY440" fmla="*/ 142951 h 927043"/>
              <a:gd name="connsiteX441" fmla="*/ 809772 w 1140185"/>
              <a:gd name="connsiteY441" fmla="*/ 142095 h 927043"/>
              <a:gd name="connsiteX442" fmla="*/ 810627 w 1140185"/>
              <a:gd name="connsiteY442" fmla="*/ 140383 h 927043"/>
              <a:gd name="connsiteX443" fmla="*/ 810627 w 1140185"/>
              <a:gd name="connsiteY443" fmla="*/ 138671 h 927043"/>
              <a:gd name="connsiteX444" fmla="*/ 810627 w 1140185"/>
              <a:gd name="connsiteY444" fmla="*/ 136959 h 927043"/>
              <a:gd name="connsiteX445" fmla="*/ 811483 w 1140185"/>
              <a:gd name="connsiteY445" fmla="*/ 130111 h 927043"/>
              <a:gd name="connsiteX446" fmla="*/ 813195 w 1140185"/>
              <a:gd name="connsiteY446" fmla="*/ 126687 h 927043"/>
              <a:gd name="connsiteX447" fmla="*/ 814052 w 1140185"/>
              <a:gd name="connsiteY447" fmla="*/ 124975 h 927043"/>
              <a:gd name="connsiteX448" fmla="*/ 815763 w 1140185"/>
              <a:gd name="connsiteY448" fmla="*/ 123263 h 927043"/>
              <a:gd name="connsiteX449" fmla="*/ 833739 w 1140185"/>
              <a:gd name="connsiteY449" fmla="*/ 112991 h 927043"/>
              <a:gd name="connsiteX450" fmla="*/ 835451 w 1140185"/>
              <a:gd name="connsiteY450" fmla="*/ 112991 h 927043"/>
              <a:gd name="connsiteX451" fmla="*/ 848291 w 1140185"/>
              <a:gd name="connsiteY451" fmla="*/ 115559 h 927043"/>
              <a:gd name="connsiteX452" fmla="*/ 850859 w 1140185"/>
              <a:gd name="connsiteY452" fmla="*/ 116415 h 927043"/>
              <a:gd name="connsiteX453" fmla="*/ 852571 w 1140185"/>
              <a:gd name="connsiteY453" fmla="*/ 117271 h 927043"/>
              <a:gd name="connsiteX454" fmla="*/ 854283 w 1140185"/>
              <a:gd name="connsiteY454" fmla="*/ 118983 h 927043"/>
              <a:gd name="connsiteX455" fmla="*/ 853427 w 1140185"/>
              <a:gd name="connsiteY455" fmla="*/ 126687 h 927043"/>
              <a:gd name="connsiteX456" fmla="*/ 860275 w 1140185"/>
              <a:gd name="connsiteY456" fmla="*/ 130967 h 927043"/>
              <a:gd name="connsiteX457" fmla="*/ 867123 w 1140185"/>
              <a:gd name="connsiteY457" fmla="*/ 135247 h 927043"/>
              <a:gd name="connsiteX458" fmla="*/ 868835 w 1140185"/>
              <a:gd name="connsiteY458" fmla="*/ 136959 h 927043"/>
              <a:gd name="connsiteX459" fmla="*/ 871403 w 1140185"/>
              <a:gd name="connsiteY459" fmla="*/ 141239 h 927043"/>
              <a:gd name="connsiteX460" fmla="*/ 873115 w 1140185"/>
              <a:gd name="connsiteY460" fmla="*/ 144663 h 927043"/>
              <a:gd name="connsiteX461" fmla="*/ 873971 w 1140185"/>
              <a:gd name="connsiteY461" fmla="*/ 148087 h 927043"/>
              <a:gd name="connsiteX462" fmla="*/ 873971 w 1140185"/>
              <a:gd name="connsiteY462" fmla="*/ 149799 h 927043"/>
              <a:gd name="connsiteX463" fmla="*/ 870547 w 1140185"/>
              <a:gd name="connsiteY463" fmla="*/ 154935 h 927043"/>
              <a:gd name="connsiteX464" fmla="*/ 867979 w 1140185"/>
              <a:gd name="connsiteY464" fmla="*/ 160071 h 927043"/>
              <a:gd name="connsiteX465" fmla="*/ 866267 w 1140185"/>
              <a:gd name="connsiteY465" fmla="*/ 163495 h 927043"/>
              <a:gd name="connsiteX466" fmla="*/ 862843 w 1140185"/>
              <a:gd name="connsiteY466" fmla="*/ 174623 h 927043"/>
              <a:gd name="connsiteX467" fmla="*/ 861987 w 1140185"/>
              <a:gd name="connsiteY467" fmla="*/ 176335 h 927043"/>
              <a:gd name="connsiteX468" fmla="*/ 854283 w 1140185"/>
              <a:gd name="connsiteY468" fmla="*/ 203727 h 927043"/>
              <a:gd name="connsiteX469" fmla="*/ 852571 w 1140185"/>
              <a:gd name="connsiteY469" fmla="*/ 213999 h 927043"/>
              <a:gd name="connsiteX470" fmla="*/ 852571 w 1140185"/>
              <a:gd name="connsiteY470" fmla="*/ 215711 h 927043"/>
              <a:gd name="connsiteX471" fmla="*/ 852571 w 1140185"/>
              <a:gd name="connsiteY471" fmla="*/ 217423 h 927043"/>
              <a:gd name="connsiteX472" fmla="*/ 853427 w 1140185"/>
              <a:gd name="connsiteY472" fmla="*/ 219135 h 927043"/>
              <a:gd name="connsiteX473" fmla="*/ 855139 w 1140185"/>
              <a:gd name="connsiteY473" fmla="*/ 220847 h 927043"/>
              <a:gd name="connsiteX474" fmla="*/ 856851 w 1140185"/>
              <a:gd name="connsiteY474" fmla="*/ 221703 h 927043"/>
              <a:gd name="connsiteX475" fmla="*/ 860275 w 1140185"/>
              <a:gd name="connsiteY475" fmla="*/ 223415 h 927043"/>
              <a:gd name="connsiteX476" fmla="*/ 862843 w 1140185"/>
              <a:gd name="connsiteY476" fmla="*/ 229407 h 927043"/>
              <a:gd name="connsiteX477" fmla="*/ 862843 w 1140185"/>
              <a:gd name="connsiteY477" fmla="*/ 231119 h 927043"/>
              <a:gd name="connsiteX478" fmla="*/ 864555 w 1140185"/>
              <a:gd name="connsiteY478" fmla="*/ 244815 h 927043"/>
              <a:gd name="connsiteX479" fmla="*/ 868835 w 1140185"/>
              <a:gd name="connsiteY479" fmla="*/ 258511 h 927043"/>
              <a:gd name="connsiteX480" fmla="*/ 873971 w 1140185"/>
              <a:gd name="connsiteY480" fmla="*/ 266215 h 927043"/>
              <a:gd name="connsiteX481" fmla="*/ 872259 w 1140185"/>
              <a:gd name="connsiteY481" fmla="*/ 269639 h 927043"/>
              <a:gd name="connsiteX482" fmla="*/ 862843 w 1140185"/>
              <a:gd name="connsiteY482" fmla="*/ 285902 h 927043"/>
              <a:gd name="connsiteX483" fmla="*/ 863699 w 1140185"/>
              <a:gd name="connsiteY483" fmla="*/ 289327 h 927043"/>
              <a:gd name="connsiteX484" fmla="*/ 867123 w 1140185"/>
              <a:gd name="connsiteY484" fmla="*/ 304734 h 927043"/>
              <a:gd name="connsiteX485" fmla="*/ 863699 w 1140185"/>
              <a:gd name="connsiteY485" fmla="*/ 318430 h 927043"/>
              <a:gd name="connsiteX486" fmla="*/ 860275 w 1140185"/>
              <a:gd name="connsiteY486" fmla="*/ 332126 h 927043"/>
              <a:gd name="connsiteX487" fmla="*/ 857707 w 1140185"/>
              <a:gd name="connsiteY487" fmla="*/ 336406 h 927043"/>
              <a:gd name="connsiteX488" fmla="*/ 855995 w 1140185"/>
              <a:gd name="connsiteY488" fmla="*/ 341542 h 927043"/>
              <a:gd name="connsiteX489" fmla="*/ 855995 w 1140185"/>
              <a:gd name="connsiteY489" fmla="*/ 350102 h 927043"/>
              <a:gd name="connsiteX490" fmla="*/ 858563 w 1140185"/>
              <a:gd name="connsiteY490" fmla="*/ 367222 h 927043"/>
              <a:gd name="connsiteX491" fmla="*/ 859419 w 1140185"/>
              <a:gd name="connsiteY491" fmla="*/ 368934 h 927043"/>
              <a:gd name="connsiteX492" fmla="*/ 866267 w 1140185"/>
              <a:gd name="connsiteY492" fmla="*/ 384342 h 927043"/>
              <a:gd name="connsiteX493" fmla="*/ 867123 w 1140185"/>
              <a:gd name="connsiteY493" fmla="*/ 386054 h 927043"/>
              <a:gd name="connsiteX494" fmla="*/ 868835 w 1140185"/>
              <a:gd name="connsiteY494" fmla="*/ 387766 h 927043"/>
              <a:gd name="connsiteX495" fmla="*/ 870547 w 1140185"/>
              <a:gd name="connsiteY495" fmla="*/ 389478 h 927043"/>
              <a:gd name="connsiteX496" fmla="*/ 872259 w 1140185"/>
              <a:gd name="connsiteY496" fmla="*/ 391190 h 927043"/>
              <a:gd name="connsiteX497" fmla="*/ 873115 w 1140185"/>
              <a:gd name="connsiteY497" fmla="*/ 392902 h 927043"/>
              <a:gd name="connsiteX498" fmla="*/ 874827 w 1140185"/>
              <a:gd name="connsiteY498" fmla="*/ 396326 h 927043"/>
              <a:gd name="connsiteX499" fmla="*/ 870547 w 1140185"/>
              <a:gd name="connsiteY499" fmla="*/ 440838 h 927043"/>
              <a:gd name="connsiteX500" fmla="*/ 865411 w 1140185"/>
              <a:gd name="connsiteY500" fmla="*/ 489629 h 927043"/>
              <a:gd name="connsiteX501" fmla="*/ 1031474 w 1140185"/>
              <a:gd name="connsiteY501" fmla="*/ 489629 h 927043"/>
              <a:gd name="connsiteX502" fmla="*/ 1044314 w 1140185"/>
              <a:gd name="connsiteY502" fmla="*/ 489629 h 927043"/>
              <a:gd name="connsiteX503" fmla="*/ 1044314 w 1140185"/>
              <a:gd name="connsiteY503" fmla="*/ 490485 h 927043"/>
              <a:gd name="connsiteX504" fmla="*/ 1041746 w 1140185"/>
              <a:gd name="connsiteY504" fmla="*/ 493909 h 927043"/>
              <a:gd name="connsiteX505" fmla="*/ 1040890 w 1140185"/>
              <a:gd name="connsiteY505" fmla="*/ 495621 h 927043"/>
              <a:gd name="connsiteX506" fmla="*/ 1042602 w 1140185"/>
              <a:gd name="connsiteY506" fmla="*/ 499045 h 927043"/>
              <a:gd name="connsiteX507" fmla="*/ 1052018 w 1140185"/>
              <a:gd name="connsiteY507" fmla="*/ 507605 h 927043"/>
              <a:gd name="connsiteX508" fmla="*/ 1053730 w 1140185"/>
              <a:gd name="connsiteY508" fmla="*/ 508461 h 927043"/>
              <a:gd name="connsiteX509" fmla="*/ 1055442 w 1140185"/>
              <a:gd name="connsiteY509" fmla="*/ 508461 h 927043"/>
              <a:gd name="connsiteX510" fmla="*/ 1057154 w 1140185"/>
              <a:gd name="connsiteY510" fmla="*/ 507605 h 927043"/>
              <a:gd name="connsiteX511" fmla="*/ 1074274 w 1140185"/>
              <a:gd name="connsiteY511" fmla="*/ 507605 h 927043"/>
              <a:gd name="connsiteX512" fmla="*/ 1092250 w 1140185"/>
              <a:gd name="connsiteY512" fmla="*/ 507605 h 927043"/>
              <a:gd name="connsiteX513" fmla="*/ 1103378 w 1140185"/>
              <a:gd name="connsiteY513" fmla="*/ 508461 h 927043"/>
              <a:gd name="connsiteX514" fmla="*/ 1113650 w 1140185"/>
              <a:gd name="connsiteY514" fmla="*/ 512741 h 927043"/>
              <a:gd name="connsiteX515" fmla="*/ 1115362 w 1140185"/>
              <a:gd name="connsiteY515" fmla="*/ 514453 h 927043"/>
              <a:gd name="connsiteX516" fmla="*/ 1129058 w 1140185"/>
              <a:gd name="connsiteY516" fmla="*/ 549549 h 927043"/>
              <a:gd name="connsiteX517" fmla="*/ 1129914 w 1140185"/>
              <a:gd name="connsiteY517" fmla="*/ 551261 h 927043"/>
              <a:gd name="connsiteX518" fmla="*/ 1129914 w 1140185"/>
              <a:gd name="connsiteY518" fmla="*/ 553829 h 927043"/>
              <a:gd name="connsiteX519" fmla="*/ 1129058 w 1140185"/>
              <a:gd name="connsiteY519" fmla="*/ 555541 h 927043"/>
              <a:gd name="connsiteX520" fmla="*/ 1128202 w 1140185"/>
              <a:gd name="connsiteY520" fmla="*/ 557253 h 927043"/>
              <a:gd name="connsiteX521" fmla="*/ 1127346 w 1140185"/>
              <a:gd name="connsiteY521" fmla="*/ 558965 h 927043"/>
              <a:gd name="connsiteX522" fmla="*/ 1113650 w 1140185"/>
              <a:gd name="connsiteY522" fmla="*/ 576085 h 927043"/>
              <a:gd name="connsiteX523" fmla="*/ 1108514 w 1140185"/>
              <a:gd name="connsiteY523" fmla="*/ 580365 h 927043"/>
              <a:gd name="connsiteX524" fmla="*/ 1101666 w 1140185"/>
              <a:gd name="connsiteY524" fmla="*/ 585501 h 927043"/>
              <a:gd name="connsiteX525" fmla="*/ 1099954 w 1140185"/>
              <a:gd name="connsiteY525" fmla="*/ 587213 h 927043"/>
              <a:gd name="connsiteX526" fmla="*/ 1099098 w 1140185"/>
              <a:gd name="connsiteY526" fmla="*/ 588925 h 927043"/>
              <a:gd name="connsiteX527" fmla="*/ 1099098 w 1140185"/>
              <a:gd name="connsiteY527" fmla="*/ 596629 h 927043"/>
              <a:gd name="connsiteX528" fmla="*/ 1099098 w 1140185"/>
              <a:gd name="connsiteY528" fmla="*/ 600053 h 927043"/>
              <a:gd name="connsiteX529" fmla="*/ 1099098 w 1140185"/>
              <a:gd name="connsiteY529" fmla="*/ 601765 h 927043"/>
              <a:gd name="connsiteX530" fmla="*/ 1099954 w 1140185"/>
              <a:gd name="connsiteY530" fmla="*/ 613749 h 927043"/>
              <a:gd name="connsiteX531" fmla="*/ 1102522 w 1140185"/>
              <a:gd name="connsiteY531" fmla="*/ 630869 h 927043"/>
              <a:gd name="connsiteX532" fmla="*/ 1103378 w 1140185"/>
              <a:gd name="connsiteY532" fmla="*/ 634293 h 927043"/>
              <a:gd name="connsiteX533" fmla="*/ 1105090 w 1140185"/>
              <a:gd name="connsiteY533" fmla="*/ 636860 h 927043"/>
              <a:gd name="connsiteX534" fmla="*/ 1106802 w 1140185"/>
              <a:gd name="connsiteY534" fmla="*/ 638573 h 927043"/>
              <a:gd name="connsiteX535" fmla="*/ 1109370 w 1140185"/>
              <a:gd name="connsiteY535" fmla="*/ 639429 h 927043"/>
              <a:gd name="connsiteX536" fmla="*/ 1111082 w 1140185"/>
              <a:gd name="connsiteY536" fmla="*/ 639429 h 927043"/>
              <a:gd name="connsiteX537" fmla="*/ 1114506 w 1140185"/>
              <a:gd name="connsiteY537" fmla="*/ 637716 h 927043"/>
              <a:gd name="connsiteX538" fmla="*/ 1116218 w 1140185"/>
              <a:gd name="connsiteY538" fmla="*/ 637716 h 927043"/>
              <a:gd name="connsiteX539" fmla="*/ 1117930 w 1140185"/>
              <a:gd name="connsiteY539" fmla="*/ 637716 h 927043"/>
              <a:gd name="connsiteX540" fmla="*/ 1119642 w 1140185"/>
              <a:gd name="connsiteY540" fmla="*/ 637716 h 927043"/>
              <a:gd name="connsiteX541" fmla="*/ 1120498 w 1140185"/>
              <a:gd name="connsiteY541" fmla="*/ 639429 h 927043"/>
              <a:gd name="connsiteX542" fmla="*/ 1135050 w 1140185"/>
              <a:gd name="connsiteY542" fmla="*/ 670244 h 927043"/>
              <a:gd name="connsiteX543" fmla="*/ 1135050 w 1140185"/>
              <a:gd name="connsiteY543" fmla="*/ 671956 h 927043"/>
              <a:gd name="connsiteX544" fmla="*/ 1135050 w 1140185"/>
              <a:gd name="connsiteY544" fmla="*/ 674524 h 927043"/>
              <a:gd name="connsiteX545" fmla="*/ 1135050 w 1140185"/>
              <a:gd name="connsiteY545" fmla="*/ 680516 h 927043"/>
              <a:gd name="connsiteX546" fmla="*/ 1135050 w 1140185"/>
              <a:gd name="connsiteY546" fmla="*/ 683084 h 927043"/>
              <a:gd name="connsiteX547" fmla="*/ 1135050 w 1140185"/>
              <a:gd name="connsiteY547" fmla="*/ 688220 h 927043"/>
              <a:gd name="connsiteX548" fmla="*/ 1135050 w 1140185"/>
              <a:gd name="connsiteY548" fmla="*/ 693356 h 927043"/>
              <a:gd name="connsiteX549" fmla="*/ 1135050 w 1140185"/>
              <a:gd name="connsiteY549" fmla="*/ 695924 h 927043"/>
              <a:gd name="connsiteX550" fmla="*/ 1135050 w 1140185"/>
              <a:gd name="connsiteY550" fmla="*/ 697636 h 927043"/>
              <a:gd name="connsiteX551" fmla="*/ 1135050 w 1140185"/>
              <a:gd name="connsiteY551" fmla="*/ 700204 h 927043"/>
              <a:gd name="connsiteX552" fmla="*/ 1136762 w 1140185"/>
              <a:gd name="connsiteY552" fmla="*/ 703628 h 927043"/>
              <a:gd name="connsiteX553" fmla="*/ 1137618 w 1140185"/>
              <a:gd name="connsiteY553" fmla="*/ 705340 h 927043"/>
              <a:gd name="connsiteX554" fmla="*/ 1140186 w 1140185"/>
              <a:gd name="connsiteY554" fmla="*/ 709620 h 927043"/>
              <a:gd name="connsiteX555" fmla="*/ 1139330 w 1140185"/>
              <a:gd name="connsiteY555" fmla="*/ 726740 h 927043"/>
              <a:gd name="connsiteX556" fmla="*/ 1134194 w 1140185"/>
              <a:gd name="connsiteY556" fmla="*/ 748996 h 927043"/>
              <a:gd name="connsiteX557" fmla="*/ 1133338 w 1140185"/>
              <a:gd name="connsiteY557" fmla="*/ 750708 h 927043"/>
              <a:gd name="connsiteX558" fmla="*/ 1129914 w 1140185"/>
              <a:gd name="connsiteY558" fmla="*/ 755844 h 927043"/>
              <a:gd name="connsiteX559" fmla="*/ 1128202 w 1140185"/>
              <a:gd name="connsiteY559" fmla="*/ 757556 h 927043"/>
              <a:gd name="connsiteX560" fmla="*/ 1124778 w 1140185"/>
              <a:gd name="connsiteY560" fmla="*/ 760980 h 927043"/>
              <a:gd name="connsiteX561" fmla="*/ 1118786 w 1140185"/>
              <a:gd name="connsiteY561" fmla="*/ 766116 h 927043"/>
              <a:gd name="connsiteX562" fmla="*/ 1117074 w 1140185"/>
              <a:gd name="connsiteY562" fmla="*/ 767828 h 927043"/>
              <a:gd name="connsiteX563" fmla="*/ 1116218 w 1140185"/>
              <a:gd name="connsiteY563" fmla="*/ 769540 h 927043"/>
              <a:gd name="connsiteX564" fmla="*/ 1115362 w 1140185"/>
              <a:gd name="connsiteY564" fmla="*/ 771252 h 927043"/>
              <a:gd name="connsiteX565" fmla="*/ 1111938 w 1140185"/>
              <a:gd name="connsiteY565" fmla="*/ 783236 h 927043"/>
              <a:gd name="connsiteX566" fmla="*/ 1111082 w 1140185"/>
              <a:gd name="connsiteY566" fmla="*/ 792652 h 927043"/>
              <a:gd name="connsiteX567" fmla="*/ 1110226 w 1140185"/>
              <a:gd name="connsiteY567" fmla="*/ 794364 h 927043"/>
              <a:gd name="connsiteX568" fmla="*/ 1108514 w 1140185"/>
              <a:gd name="connsiteY568" fmla="*/ 797788 h 927043"/>
              <a:gd name="connsiteX569" fmla="*/ 1105090 w 1140185"/>
              <a:gd name="connsiteY569" fmla="*/ 802068 h 927043"/>
              <a:gd name="connsiteX570" fmla="*/ 1102522 w 1140185"/>
              <a:gd name="connsiteY570" fmla="*/ 805492 h 927043"/>
              <a:gd name="connsiteX571" fmla="*/ 1100810 w 1140185"/>
              <a:gd name="connsiteY571" fmla="*/ 806348 h 927043"/>
              <a:gd name="connsiteX572" fmla="*/ 1099098 w 1140185"/>
              <a:gd name="connsiteY572" fmla="*/ 807204 h 927043"/>
              <a:gd name="connsiteX573" fmla="*/ 1095674 w 1140185"/>
              <a:gd name="connsiteY573" fmla="*/ 807204 h 927043"/>
              <a:gd name="connsiteX574" fmla="*/ 1093962 w 1140185"/>
              <a:gd name="connsiteY574" fmla="*/ 807204 h 927043"/>
              <a:gd name="connsiteX575" fmla="*/ 1090538 w 1140185"/>
              <a:gd name="connsiteY575" fmla="*/ 808059 h 927043"/>
              <a:gd name="connsiteX576" fmla="*/ 1088826 w 1140185"/>
              <a:gd name="connsiteY576" fmla="*/ 808059 h 927043"/>
              <a:gd name="connsiteX577" fmla="*/ 1087114 w 1140185"/>
              <a:gd name="connsiteY577" fmla="*/ 808916 h 927043"/>
              <a:gd name="connsiteX578" fmla="*/ 1083690 w 1140185"/>
              <a:gd name="connsiteY578" fmla="*/ 811484 h 927043"/>
              <a:gd name="connsiteX579" fmla="*/ 1075130 w 1140185"/>
              <a:gd name="connsiteY579" fmla="*/ 820044 h 927043"/>
              <a:gd name="connsiteX580" fmla="*/ 1073418 w 1140185"/>
              <a:gd name="connsiteY580" fmla="*/ 821755 h 927043"/>
              <a:gd name="connsiteX581" fmla="*/ 1072562 w 1140185"/>
              <a:gd name="connsiteY581" fmla="*/ 823468 h 927043"/>
              <a:gd name="connsiteX582" fmla="*/ 1058866 w 1140185"/>
              <a:gd name="connsiteY582" fmla="*/ 860275 h 927043"/>
              <a:gd name="connsiteX583" fmla="*/ 1058866 w 1140185"/>
              <a:gd name="connsiteY583" fmla="*/ 861987 h 927043"/>
              <a:gd name="connsiteX584" fmla="*/ 1058010 w 1140185"/>
              <a:gd name="connsiteY584" fmla="*/ 865411 h 927043"/>
              <a:gd name="connsiteX585" fmla="*/ 1056298 w 1140185"/>
              <a:gd name="connsiteY585" fmla="*/ 873971 h 927043"/>
              <a:gd name="connsiteX586" fmla="*/ 1056298 w 1140185"/>
              <a:gd name="connsiteY586" fmla="*/ 879107 h 927043"/>
              <a:gd name="connsiteX587" fmla="*/ 1055442 w 1140185"/>
              <a:gd name="connsiteY587" fmla="*/ 882531 h 927043"/>
              <a:gd name="connsiteX588" fmla="*/ 1055442 w 1140185"/>
              <a:gd name="connsiteY588" fmla="*/ 884243 h 927043"/>
              <a:gd name="connsiteX589" fmla="*/ 1054586 w 1140185"/>
              <a:gd name="connsiteY589" fmla="*/ 885955 h 927043"/>
              <a:gd name="connsiteX590" fmla="*/ 1052874 w 1140185"/>
              <a:gd name="connsiteY590" fmla="*/ 887667 h 927043"/>
              <a:gd name="connsiteX591" fmla="*/ 1050306 w 1140185"/>
              <a:gd name="connsiteY591" fmla="*/ 889379 h 927043"/>
              <a:gd name="connsiteX592" fmla="*/ 1044314 w 1140185"/>
              <a:gd name="connsiteY592" fmla="*/ 891947 h 927043"/>
              <a:gd name="connsiteX593" fmla="*/ 1033186 w 1140185"/>
              <a:gd name="connsiteY593" fmla="*/ 897939 h 927043"/>
              <a:gd name="connsiteX594" fmla="*/ 1010074 w 1140185"/>
              <a:gd name="connsiteY594" fmla="*/ 912491 h 927043"/>
              <a:gd name="connsiteX595" fmla="*/ 1003226 w 1140185"/>
              <a:gd name="connsiteY595" fmla="*/ 917627 h 927043"/>
              <a:gd name="connsiteX596" fmla="*/ 1001514 w 1140185"/>
              <a:gd name="connsiteY596" fmla="*/ 919339 h 927043"/>
              <a:gd name="connsiteX597" fmla="*/ 998091 w 1140185"/>
              <a:gd name="connsiteY597" fmla="*/ 922763 h 927043"/>
              <a:gd name="connsiteX598" fmla="*/ 994666 w 1140185"/>
              <a:gd name="connsiteY598" fmla="*/ 927043 h 927043"/>
              <a:gd name="connsiteX599" fmla="*/ 990386 w 1140185"/>
              <a:gd name="connsiteY599" fmla="*/ 927043 h 927043"/>
              <a:gd name="connsiteX600" fmla="*/ 987818 w 1140185"/>
              <a:gd name="connsiteY600" fmla="*/ 927043 h 927043"/>
              <a:gd name="connsiteX601" fmla="*/ 985251 w 1140185"/>
              <a:gd name="connsiteY601" fmla="*/ 926187 h 927043"/>
              <a:gd name="connsiteX602" fmla="*/ 959571 w 1140185"/>
              <a:gd name="connsiteY602" fmla="*/ 910779 h 927043"/>
              <a:gd name="connsiteX603" fmla="*/ 951867 w 1140185"/>
              <a:gd name="connsiteY603" fmla="*/ 903931 h 927043"/>
              <a:gd name="connsiteX604" fmla="*/ 945875 w 1140185"/>
              <a:gd name="connsiteY604" fmla="*/ 896227 h 927043"/>
              <a:gd name="connsiteX605" fmla="*/ 909923 w 1140185"/>
              <a:gd name="connsiteY605" fmla="*/ 901363 h 927043"/>
              <a:gd name="connsiteX606" fmla="*/ 872259 w 1140185"/>
              <a:gd name="connsiteY606" fmla="*/ 906499 h 927043"/>
              <a:gd name="connsiteX607" fmla="*/ 868835 w 1140185"/>
              <a:gd name="connsiteY607" fmla="*/ 906499 h 927043"/>
              <a:gd name="connsiteX608" fmla="*/ 866267 w 1140185"/>
              <a:gd name="connsiteY608" fmla="*/ 905643 h 927043"/>
              <a:gd name="connsiteX609" fmla="*/ 858563 w 1140185"/>
              <a:gd name="connsiteY609" fmla="*/ 902219 h 927043"/>
              <a:gd name="connsiteX610" fmla="*/ 857707 w 1140185"/>
              <a:gd name="connsiteY610" fmla="*/ 900507 h 927043"/>
              <a:gd name="connsiteX611" fmla="*/ 855139 w 1140185"/>
              <a:gd name="connsiteY611" fmla="*/ 897939 h 927043"/>
              <a:gd name="connsiteX612" fmla="*/ 851715 w 1140185"/>
              <a:gd name="connsiteY612" fmla="*/ 898795 h 927043"/>
              <a:gd name="connsiteX613" fmla="*/ 833739 w 1140185"/>
              <a:gd name="connsiteY613" fmla="*/ 902219 h 927043"/>
              <a:gd name="connsiteX614" fmla="*/ 832883 w 1140185"/>
              <a:gd name="connsiteY614" fmla="*/ 902219 h 927043"/>
              <a:gd name="connsiteX615" fmla="*/ 820043 w 1140185"/>
              <a:gd name="connsiteY615" fmla="*/ 903931 h 927043"/>
              <a:gd name="connsiteX616" fmla="*/ 815763 w 1140185"/>
              <a:gd name="connsiteY616" fmla="*/ 903075 h 927043"/>
              <a:gd name="connsiteX617" fmla="*/ 814052 w 1140185"/>
              <a:gd name="connsiteY617" fmla="*/ 902219 h 927043"/>
              <a:gd name="connsiteX618" fmla="*/ 812339 w 1140185"/>
              <a:gd name="connsiteY618" fmla="*/ 900507 h 927043"/>
              <a:gd name="connsiteX619" fmla="*/ 809772 w 1140185"/>
              <a:gd name="connsiteY619" fmla="*/ 892803 h 927043"/>
              <a:gd name="connsiteX620" fmla="*/ 808916 w 1140185"/>
              <a:gd name="connsiteY620" fmla="*/ 888523 h 927043"/>
              <a:gd name="connsiteX621" fmla="*/ 808916 w 1140185"/>
              <a:gd name="connsiteY621" fmla="*/ 887667 h 927043"/>
              <a:gd name="connsiteX622" fmla="*/ 808916 w 1140185"/>
              <a:gd name="connsiteY622" fmla="*/ 887667 h 927043"/>
              <a:gd name="connsiteX623" fmla="*/ 797787 w 1140185"/>
              <a:gd name="connsiteY623" fmla="*/ 879107 h 927043"/>
              <a:gd name="connsiteX624" fmla="*/ 793507 w 1140185"/>
              <a:gd name="connsiteY624" fmla="*/ 875683 h 927043"/>
              <a:gd name="connsiteX625" fmla="*/ 788372 w 1140185"/>
              <a:gd name="connsiteY625" fmla="*/ 873115 h 927043"/>
              <a:gd name="connsiteX626" fmla="*/ 772108 w 1140185"/>
              <a:gd name="connsiteY626" fmla="*/ 864555 h 927043"/>
              <a:gd name="connsiteX627" fmla="*/ 772108 w 1140185"/>
              <a:gd name="connsiteY627" fmla="*/ 864555 h 92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</a:cxnLst>
            <a:rect l="l" t="t" r="r" b="b"/>
            <a:pathLst>
              <a:path w="1140185" h="927043">
                <a:moveTo>
                  <a:pt x="772108" y="864555"/>
                </a:moveTo>
                <a:lnTo>
                  <a:pt x="767828" y="850003"/>
                </a:lnTo>
                <a:lnTo>
                  <a:pt x="767828" y="845723"/>
                </a:lnTo>
                <a:lnTo>
                  <a:pt x="767828" y="844867"/>
                </a:lnTo>
                <a:lnTo>
                  <a:pt x="766116" y="844011"/>
                </a:lnTo>
                <a:lnTo>
                  <a:pt x="752420" y="839731"/>
                </a:lnTo>
                <a:lnTo>
                  <a:pt x="749852" y="839731"/>
                </a:lnTo>
                <a:lnTo>
                  <a:pt x="747284" y="840587"/>
                </a:lnTo>
                <a:lnTo>
                  <a:pt x="745572" y="841444"/>
                </a:lnTo>
                <a:lnTo>
                  <a:pt x="743860" y="843155"/>
                </a:lnTo>
                <a:lnTo>
                  <a:pt x="741292" y="844011"/>
                </a:lnTo>
                <a:lnTo>
                  <a:pt x="732732" y="844867"/>
                </a:lnTo>
                <a:lnTo>
                  <a:pt x="724172" y="844867"/>
                </a:lnTo>
                <a:lnTo>
                  <a:pt x="718180" y="842299"/>
                </a:lnTo>
                <a:lnTo>
                  <a:pt x="681372" y="826035"/>
                </a:lnTo>
                <a:lnTo>
                  <a:pt x="680516" y="826035"/>
                </a:lnTo>
                <a:lnTo>
                  <a:pt x="680516" y="825179"/>
                </a:lnTo>
                <a:lnTo>
                  <a:pt x="681372" y="822612"/>
                </a:lnTo>
                <a:lnTo>
                  <a:pt x="680516" y="820899"/>
                </a:lnTo>
                <a:lnTo>
                  <a:pt x="676236" y="817475"/>
                </a:lnTo>
                <a:lnTo>
                  <a:pt x="673668" y="815764"/>
                </a:lnTo>
                <a:lnTo>
                  <a:pt x="672812" y="815764"/>
                </a:lnTo>
                <a:lnTo>
                  <a:pt x="671956" y="815764"/>
                </a:lnTo>
                <a:lnTo>
                  <a:pt x="660828" y="821755"/>
                </a:lnTo>
                <a:lnTo>
                  <a:pt x="648844" y="811484"/>
                </a:lnTo>
                <a:lnTo>
                  <a:pt x="640284" y="804636"/>
                </a:lnTo>
                <a:lnTo>
                  <a:pt x="627444" y="796932"/>
                </a:lnTo>
                <a:lnTo>
                  <a:pt x="624020" y="794364"/>
                </a:lnTo>
                <a:lnTo>
                  <a:pt x="615461" y="779812"/>
                </a:lnTo>
                <a:lnTo>
                  <a:pt x="614604" y="778100"/>
                </a:lnTo>
                <a:lnTo>
                  <a:pt x="612893" y="772108"/>
                </a:lnTo>
                <a:lnTo>
                  <a:pt x="612893" y="770396"/>
                </a:lnTo>
                <a:lnTo>
                  <a:pt x="612893" y="766972"/>
                </a:lnTo>
                <a:lnTo>
                  <a:pt x="612893" y="764404"/>
                </a:lnTo>
                <a:lnTo>
                  <a:pt x="612037" y="763548"/>
                </a:lnTo>
                <a:lnTo>
                  <a:pt x="611181" y="762692"/>
                </a:lnTo>
                <a:lnTo>
                  <a:pt x="602621" y="760124"/>
                </a:lnTo>
                <a:lnTo>
                  <a:pt x="601765" y="760124"/>
                </a:lnTo>
                <a:lnTo>
                  <a:pt x="597485" y="762692"/>
                </a:lnTo>
                <a:lnTo>
                  <a:pt x="589781" y="766972"/>
                </a:lnTo>
                <a:lnTo>
                  <a:pt x="588069" y="767828"/>
                </a:lnTo>
                <a:lnTo>
                  <a:pt x="585501" y="770396"/>
                </a:lnTo>
                <a:lnTo>
                  <a:pt x="583789" y="772108"/>
                </a:lnTo>
                <a:lnTo>
                  <a:pt x="582077" y="772108"/>
                </a:lnTo>
                <a:lnTo>
                  <a:pt x="570949" y="772108"/>
                </a:lnTo>
                <a:lnTo>
                  <a:pt x="568381" y="772108"/>
                </a:lnTo>
                <a:lnTo>
                  <a:pt x="558109" y="766116"/>
                </a:lnTo>
                <a:lnTo>
                  <a:pt x="554685" y="763548"/>
                </a:lnTo>
                <a:lnTo>
                  <a:pt x="546981" y="754988"/>
                </a:lnTo>
                <a:lnTo>
                  <a:pt x="546981" y="752420"/>
                </a:lnTo>
                <a:lnTo>
                  <a:pt x="546981" y="750708"/>
                </a:lnTo>
                <a:lnTo>
                  <a:pt x="545269" y="748996"/>
                </a:lnTo>
                <a:lnTo>
                  <a:pt x="513597" y="733588"/>
                </a:lnTo>
                <a:lnTo>
                  <a:pt x="493053" y="731876"/>
                </a:lnTo>
                <a:lnTo>
                  <a:pt x="487061" y="734444"/>
                </a:lnTo>
                <a:lnTo>
                  <a:pt x="481069" y="737868"/>
                </a:lnTo>
                <a:lnTo>
                  <a:pt x="476789" y="743860"/>
                </a:lnTo>
                <a:lnTo>
                  <a:pt x="473365" y="746428"/>
                </a:lnTo>
                <a:lnTo>
                  <a:pt x="470797" y="747284"/>
                </a:lnTo>
                <a:lnTo>
                  <a:pt x="469941" y="747284"/>
                </a:lnTo>
                <a:lnTo>
                  <a:pt x="457957" y="745572"/>
                </a:lnTo>
                <a:lnTo>
                  <a:pt x="456245" y="744716"/>
                </a:lnTo>
                <a:lnTo>
                  <a:pt x="455389" y="743860"/>
                </a:lnTo>
                <a:lnTo>
                  <a:pt x="453677" y="742148"/>
                </a:lnTo>
                <a:lnTo>
                  <a:pt x="452821" y="741292"/>
                </a:lnTo>
                <a:lnTo>
                  <a:pt x="451965" y="741292"/>
                </a:lnTo>
                <a:lnTo>
                  <a:pt x="431422" y="737012"/>
                </a:lnTo>
                <a:lnTo>
                  <a:pt x="421150" y="736156"/>
                </a:lnTo>
                <a:lnTo>
                  <a:pt x="412590" y="737012"/>
                </a:lnTo>
                <a:lnTo>
                  <a:pt x="399750" y="734444"/>
                </a:lnTo>
                <a:lnTo>
                  <a:pt x="396326" y="733588"/>
                </a:lnTo>
                <a:lnTo>
                  <a:pt x="394614" y="732732"/>
                </a:lnTo>
                <a:lnTo>
                  <a:pt x="392046" y="730164"/>
                </a:lnTo>
                <a:lnTo>
                  <a:pt x="380062" y="718180"/>
                </a:lnTo>
                <a:lnTo>
                  <a:pt x="380062" y="717324"/>
                </a:lnTo>
                <a:lnTo>
                  <a:pt x="377494" y="697636"/>
                </a:lnTo>
                <a:lnTo>
                  <a:pt x="376638" y="697636"/>
                </a:lnTo>
                <a:lnTo>
                  <a:pt x="361230" y="693356"/>
                </a:lnTo>
                <a:lnTo>
                  <a:pt x="359518" y="692500"/>
                </a:lnTo>
                <a:lnTo>
                  <a:pt x="340686" y="683084"/>
                </a:lnTo>
                <a:lnTo>
                  <a:pt x="339830" y="682228"/>
                </a:lnTo>
                <a:lnTo>
                  <a:pt x="339830" y="681372"/>
                </a:lnTo>
                <a:lnTo>
                  <a:pt x="336406" y="673668"/>
                </a:lnTo>
                <a:lnTo>
                  <a:pt x="332126" y="665108"/>
                </a:lnTo>
                <a:lnTo>
                  <a:pt x="331270" y="663396"/>
                </a:lnTo>
                <a:lnTo>
                  <a:pt x="328702" y="662540"/>
                </a:lnTo>
                <a:lnTo>
                  <a:pt x="327846" y="662540"/>
                </a:lnTo>
                <a:lnTo>
                  <a:pt x="325278" y="661685"/>
                </a:lnTo>
                <a:lnTo>
                  <a:pt x="322710" y="661685"/>
                </a:lnTo>
                <a:lnTo>
                  <a:pt x="314150" y="661685"/>
                </a:lnTo>
                <a:lnTo>
                  <a:pt x="301310" y="659972"/>
                </a:lnTo>
                <a:lnTo>
                  <a:pt x="298742" y="659116"/>
                </a:lnTo>
                <a:lnTo>
                  <a:pt x="296174" y="655692"/>
                </a:lnTo>
                <a:lnTo>
                  <a:pt x="294462" y="652269"/>
                </a:lnTo>
                <a:lnTo>
                  <a:pt x="291038" y="637716"/>
                </a:lnTo>
                <a:lnTo>
                  <a:pt x="290182" y="625733"/>
                </a:lnTo>
                <a:lnTo>
                  <a:pt x="287614" y="617173"/>
                </a:lnTo>
                <a:lnTo>
                  <a:pt x="287614" y="616317"/>
                </a:lnTo>
                <a:lnTo>
                  <a:pt x="279910" y="607757"/>
                </a:lnTo>
                <a:lnTo>
                  <a:pt x="279055" y="606901"/>
                </a:lnTo>
                <a:lnTo>
                  <a:pt x="278198" y="606045"/>
                </a:lnTo>
                <a:lnTo>
                  <a:pt x="276486" y="606901"/>
                </a:lnTo>
                <a:lnTo>
                  <a:pt x="275630" y="608613"/>
                </a:lnTo>
                <a:lnTo>
                  <a:pt x="273918" y="618885"/>
                </a:lnTo>
                <a:lnTo>
                  <a:pt x="273062" y="619741"/>
                </a:lnTo>
                <a:lnTo>
                  <a:pt x="270495" y="618885"/>
                </a:lnTo>
                <a:lnTo>
                  <a:pt x="267070" y="616317"/>
                </a:lnTo>
                <a:lnTo>
                  <a:pt x="265359" y="615461"/>
                </a:lnTo>
                <a:lnTo>
                  <a:pt x="263646" y="613749"/>
                </a:lnTo>
                <a:lnTo>
                  <a:pt x="262790" y="609469"/>
                </a:lnTo>
                <a:lnTo>
                  <a:pt x="264502" y="605189"/>
                </a:lnTo>
                <a:lnTo>
                  <a:pt x="267070" y="600909"/>
                </a:lnTo>
                <a:lnTo>
                  <a:pt x="269639" y="594917"/>
                </a:lnTo>
                <a:lnTo>
                  <a:pt x="269639" y="594061"/>
                </a:lnTo>
                <a:lnTo>
                  <a:pt x="261079" y="579509"/>
                </a:lnTo>
                <a:lnTo>
                  <a:pt x="261079" y="578653"/>
                </a:lnTo>
                <a:lnTo>
                  <a:pt x="260223" y="577797"/>
                </a:lnTo>
                <a:lnTo>
                  <a:pt x="259366" y="577797"/>
                </a:lnTo>
                <a:lnTo>
                  <a:pt x="258510" y="577797"/>
                </a:lnTo>
                <a:lnTo>
                  <a:pt x="255943" y="576941"/>
                </a:lnTo>
                <a:lnTo>
                  <a:pt x="251663" y="577797"/>
                </a:lnTo>
                <a:lnTo>
                  <a:pt x="249095" y="577797"/>
                </a:lnTo>
                <a:lnTo>
                  <a:pt x="248239" y="577797"/>
                </a:lnTo>
                <a:lnTo>
                  <a:pt x="247383" y="574373"/>
                </a:lnTo>
                <a:lnTo>
                  <a:pt x="246527" y="573517"/>
                </a:lnTo>
                <a:lnTo>
                  <a:pt x="244815" y="571805"/>
                </a:lnTo>
                <a:lnTo>
                  <a:pt x="240535" y="559821"/>
                </a:lnTo>
                <a:lnTo>
                  <a:pt x="233687" y="540133"/>
                </a:lnTo>
                <a:lnTo>
                  <a:pt x="232831" y="537565"/>
                </a:lnTo>
                <a:lnTo>
                  <a:pt x="231119" y="522157"/>
                </a:lnTo>
                <a:lnTo>
                  <a:pt x="232831" y="518733"/>
                </a:lnTo>
                <a:lnTo>
                  <a:pt x="241391" y="504181"/>
                </a:lnTo>
                <a:lnTo>
                  <a:pt x="247383" y="494765"/>
                </a:lnTo>
                <a:lnTo>
                  <a:pt x="248239" y="493053"/>
                </a:lnTo>
                <a:lnTo>
                  <a:pt x="248239" y="492197"/>
                </a:lnTo>
                <a:lnTo>
                  <a:pt x="245670" y="475077"/>
                </a:lnTo>
                <a:lnTo>
                  <a:pt x="244815" y="471653"/>
                </a:lnTo>
                <a:lnTo>
                  <a:pt x="243959" y="469941"/>
                </a:lnTo>
                <a:lnTo>
                  <a:pt x="243103" y="469086"/>
                </a:lnTo>
                <a:lnTo>
                  <a:pt x="234543" y="455390"/>
                </a:lnTo>
                <a:lnTo>
                  <a:pt x="226839" y="433990"/>
                </a:lnTo>
                <a:lnTo>
                  <a:pt x="226839" y="432278"/>
                </a:lnTo>
                <a:lnTo>
                  <a:pt x="225127" y="410878"/>
                </a:lnTo>
                <a:lnTo>
                  <a:pt x="225983" y="409166"/>
                </a:lnTo>
                <a:lnTo>
                  <a:pt x="228551" y="409166"/>
                </a:lnTo>
                <a:lnTo>
                  <a:pt x="231975" y="406598"/>
                </a:lnTo>
                <a:lnTo>
                  <a:pt x="233687" y="404030"/>
                </a:lnTo>
                <a:lnTo>
                  <a:pt x="233687" y="403174"/>
                </a:lnTo>
                <a:lnTo>
                  <a:pt x="234543" y="400606"/>
                </a:lnTo>
                <a:lnTo>
                  <a:pt x="234543" y="399750"/>
                </a:lnTo>
                <a:lnTo>
                  <a:pt x="233687" y="397182"/>
                </a:lnTo>
                <a:lnTo>
                  <a:pt x="233687" y="397182"/>
                </a:lnTo>
                <a:lnTo>
                  <a:pt x="234543" y="393758"/>
                </a:lnTo>
                <a:lnTo>
                  <a:pt x="236255" y="391190"/>
                </a:lnTo>
                <a:lnTo>
                  <a:pt x="237111" y="389478"/>
                </a:lnTo>
                <a:lnTo>
                  <a:pt x="240535" y="386054"/>
                </a:lnTo>
                <a:lnTo>
                  <a:pt x="242247" y="384342"/>
                </a:lnTo>
                <a:lnTo>
                  <a:pt x="243959" y="382630"/>
                </a:lnTo>
                <a:lnTo>
                  <a:pt x="245670" y="380918"/>
                </a:lnTo>
                <a:lnTo>
                  <a:pt x="246527" y="379206"/>
                </a:lnTo>
                <a:lnTo>
                  <a:pt x="247383" y="377494"/>
                </a:lnTo>
                <a:lnTo>
                  <a:pt x="250807" y="367222"/>
                </a:lnTo>
                <a:lnTo>
                  <a:pt x="250807" y="366366"/>
                </a:lnTo>
                <a:lnTo>
                  <a:pt x="250807" y="363798"/>
                </a:lnTo>
                <a:lnTo>
                  <a:pt x="250807" y="361230"/>
                </a:lnTo>
                <a:lnTo>
                  <a:pt x="248239" y="347534"/>
                </a:lnTo>
                <a:lnTo>
                  <a:pt x="247383" y="345822"/>
                </a:lnTo>
                <a:lnTo>
                  <a:pt x="245670" y="342398"/>
                </a:lnTo>
                <a:lnTo>
                  <a:pt x="243103" y="338118"/>
                </a:lnTo>
                <a:lnTo>
                  <a:pt x="243103" y="337262"/>
                </a:lnTo>
                <a:lnTo>
                  <a:pt x="243103" y="335550"/>
                </a:lnTo>
                <a:lnTo>
                  <a:pt x="242247" y="323566"/>
                </a:lnTo>
                <a:lnTo>
                  <a:pt x="242247" y="319286"/>
                </a:lnTo>
                <a:lnTo>
                  <a:pt x="243959" y="315862"/>
                </a:lnTo>
                <a:lnTo>
                  <a:pt x="244815" y="314150"/>
                </a:lnTo>
                <a:lnTo>
                  <a:pt x="246527" y="311582"/>
                </a:lnTo>
                <a:lnTo>
                  <a:pt x="249095" y="307302"/>
                </a:lnTo>
                <a:lnTo>
                  <a:pt x="249095" y="304734"/>
                </a:lnTo>
                <a:lnTo>
                  <a:pt x="249095" y="303878"/>
                </a:lnTo>
                <a:lnTo>
                  <a:pt x="248239" y="302166"/>
                </a:lnTo>
                <a:lnTo>
                  <a:pt x="242247" y="291038"/>
                </a:lnTo>
                <a:lnTo>
                  <a:pt x="237111" y="282478"/>
                </a:lnTo>
                <a:lnTo>
                  <a:pt x="235399" y="280767"/>
                </a:lnTo>
                <a:lnTo>
                  <a:pt x="233687" y="279911"/>
                </a:lnTo>
                <a:lnTo>
                  <a:pt x="231119" y="279055"/>
                </a:lnTo>
                <a:lnTo>
                  <a:pt x="230263" y="279055"/>
                </a:lnTo>
                <a:lnTo>
                  <a:pt x="228551" y="279055"/>
                </a:lnTo>
                <a:lnTo>
                  <a:pt x="225127" y="278198"/>
                </a:lnTo>
                <a:lnTo>
                  <a:pt x="217423" y="285047"/>
                </a:lnTo>
                <a:lnTo>
                  <a:pt x="213999" y="288471"/>
                </a:lnTo>
                <a:lnTo>
                  <a:pt x="213143" y="292750"/>
                </a:lnTo>
                <a:lnTo>
                  <a:pt x="213143" y="295318"/>
                </a:lnTo>
                <a:lnTo>
                  <a:pt x="213143" y="296174"/>
                </a:lnTo>
                <a:lnTo>
                  <a:pt x="205439" y="304734"/>
                </a:lnTo>
                <a:lnTo>
                  <a:pt x="204583" y="304734"/>
                </a:lnTo>
                <a:lnTo>
                  <a:pt x="203727" y="304734"/>
                </a:lnTo>
                <a:lnTo>
                  <a:pt x="199447" y="304734"/>
                </a:lnTo>
                <a:lnTo>
                  <a:pt x="198591" y="304734"/>
                </a:lnTo>
                <a:lnTo>
                  <a:pt x="197735" y="304734"/>
                </a:lnTo>
                <a:lnTo>
                  <a:pt x="176335" y="294462"/>
                </a:lnTo>
                <a:lnTo>
                  <a:pt x="168631" y="295318"/>
                </a:lnTo>
                <a:lnTo>
                  <a:pt x="160071" y="295318"/>
                </a:lnTo>
                <a:lnTo>
                  <a:pt x="139527" y="295318"/>
                </a:lnTo>
                <a:lnTo>
                  <a:pt x="122407" y="294462"/>
                </a:lnTo>
                <a:lnTo>
                  <a:pt x="121551" y="294462"/>
                </a:lnTo>
                <a:lnTo>
                  <a:pt x="107855" y="297887"/>
                </a:lnTo>
                <a:lnTo>
                  <a:pt x="105287" y="298742"/>
                </a:lnTo>
                <a:lnTo>
                  <a:pt x="72760" y="309870"/>
                </a:lnTo>
                <a:lnTo>
                  <a:pt x="65911" y="313294"/>
                </a:lnTo>
                <a:lnTo>
                  <a:pt x="65056" y="313294"/>
                </a:lnTo>
                <a:lnTo>
                  <a:pt x="62488" y="313294"/>
                </a:lnTo>
                <a:lnTo>
                  <a:pt x="61632" y="313294"/>
                </a:lnTo>
                <a:lnTo>
                  <a:pt x="58208" y="312438"/>
                </a:lnTo>
                <a:lnTo>
                  <a:pt x="55640" y="312438"/>
                </a:lnTo>
                <a:lnTo>
                  <a:pt x="46224" y="313294"/>
                </a:lnTo>
                <a:lnTo>
                  <a:pt x="45368" y="313294"/>
                </a:lnTo>
                <a:lnTo>
                  <a:pt x="33384" y="315862"/>
                </a:lnTo>
                <a:lnTo>
                  <a:pt x="31672" y="316718"/>
                </a:lnTo>
                <a:lnTo>
                  <a:pt x="30816" y="317574"/>
                </a:lnTo>
                <a:lnTo>
                  <a:pt x="30816" y="318430"/>
                </a:lnTo>
                <a:lnTo>
                  <a:pt x="29960" y="317574"/>
                </a:lnTo>
                <a:lnTo>
                  <a:pt x="6848" y="308158"/>
                </a:lnTo>
                <a:lnTo>
                  <a:pt x="0" y="305590"/>
                </a:lnTo>
                <a:lnTo>
                  <a:pt x="0" y="305590"/>
                </a:lnTo>
                <a:lnTo>
                  <a:pt x="1712" y="303878"/>
                </a:lnTo>
                <a:lnTo>
                  <a:pt x="11128" y="296174"/>
                </a:lnTo>
                <a:lnTo>
                  <a:pt x="29960" y="281622"/>
                </a:lnTo>
                <a:lnTo>
                  <a:pt x="33384" y="279055"/>
                </a:lnTo>
                <a:lnTo>
                  <a:pt x="39376" y="276487"/>
                </a:lnTo>
                <a:lnTo>
                  <a:pt x="45368" y="274775"/>
                </a:lnTo>
                <a:lnTo>
                  <a:pt x="48792" y="274775"/>
                </a:lnTo>
                <a:lnTo>
                  <a:pt x="51360" y="273918"/>
                </a:lnTo>
                <a:lnTo>
                  <a:pt x="53072" y="273918"/>
                </a:lnTo>
                <a:lnTo>
                  <a:pt x="54784" y="272207"/>
                </a:lnTo>
                <a:lnTo>
                  <a:pt x="69336" y="255087"/>
                </a:lnTo>
                <a:lnTo>
                  <a:pt x="71048" y="253375"/>
                </a:lnTo>
                <a:lnTo>
                  <a:pt x="71904" y="249951"/>
                </a:lnTo>
                <a:lnTo>
                  <a:pt x="71904" y="246527"/>
                </a:lnTo>
                <a:lnTo>
                  <a:pt x="71904" y="244815"/>
                </a:lnTo>
                <a:lnTo>
                  <a:pt x="71048" y="243103"/>
                </a:lnTo>
                <a:lnTo>
                  <a:pt x="68480" y="237111"/>
                </a:lnTo>
                <a:lnTo>
                  <a:pt x="68480" y="235399"/>
                </a:lnTo>
                <a:lnTo>
                  <a:pt x="69336" y="233687"/>
                </a:lnTo>
                <a:lnTo>
                  <a:pt x="71048" y="233687"/>
                </a:lnTo>
                <a:lnTo>
                  <a:pt x="72760" y="233687"/>
                </a:lnTo>
                <a:lnTo>
                  <a:pt x="88167" y="237111"/>
                </a:lnTo>
                <a:lnTo>
                  <a:pt x="110423" y="237111"/>
                </a:lnTo>
                <a:lnTo>
                  <a:pt x="116415" y="237111"/>
                </a:lnTo>
                <a:lnTo>
                  <a:pt x="119839" y="237111"/>
                </a:lnTo>
                <a:lnTo>
                  <a:pt x="123263" y="237111"/>
                </a:lnTo>
                <a:lnTo>
                  <a:pt x="129255" y="236255"/>
                </a:lnTo>
                <a:lnTo>
                  <a:pt x="136103" y="234543"/>
                </a:lnTo>
                <a:lnTo>
                  <a:pt x="137815" y="234543"/>
                </a:lnTo>
                <a:lnTo>
                  <a:pt x="139527" y="234543"/>
                </a:lnTo>
                <a:lnTo>
                  <a:pt x="142951" y="234543"/>
                </a:lnTo>
                <a:lnTo>
                  <a:pt x="144663" y="235399"/>
                </a:lnTo>
                <a:lnTo>
                  <a:pt x="146375" y="236255"/>
                </a:lnTo>
                <a:lnTo>
                  <a:pt x="148943" y="238823"/>
                </a:lnTo>
                <a:lnTo>
                  <a:pt x="163495" y="253375"/>
                </a:lnTo>
                <a:lnTo>
                  <a:pt x="172055" y="262791"/>
                </a:lnTo>
                <a:lnTo>
                  <a:pt x="173767" y="263647"/>
                </a:lnTo>
                <a:lnTo>
                  <a:pt x="176335" y="263647"/>
                </a:lnTo>
                <a:lnTo>
                  <a:pt x="178047" y="262791"/>
                </a:lnTo>
                <a:lnTo>
                  <a:pt x="189175" y="256799"/>
                </a:lnTo>
                <a:lnTo>
                  <a:pt x="190031" y="255087"/>
                </a:lnTo>
                <a:lnTo>
                  <a:pt x="190031" y="253375"/>
                </a:lnTo>
                <a:lnTo>
                  <a:pt x="190887" y="248239"/>
                </a:lnTo>
                <a:lnTo>
                  <a:pt x="191743" y="246527"/>
                </a:lnTo>
                <a:lnTo>
                  <a:pt x="192599" y="244815"/>
                </a:lnTo>
                <a:lnTo>
                  <a:pt x="194311" y="243103"/>
                </a:lnTo>
                <a:lnTo>
                  <a:pt x="196023" y="241391"/>
                </a:lnTo>
                <a:lnTo>
                  <a:pt x="206295" y="236255"/>
                </a:lnTo>
                <a:lnTo>
                  <a:pt x="208007" y="235399"/>
                </a:lnTo>
                <a:lnTo>
                  <a:pt x="209719" y="235399"/>
                </a:lnTo>
                <a:lnTo>
                  <a:pt x="211431" y="235399"/>
                </a:lnTo>
                <a:lnTo>
                  <a:pt x="213143" y="236255"/>
                </a:lnTo>
                <a:lnTo>
                  <a:pt x="214855" y="237111"/>
                </a:lnTo>
                <a:lnTo>
                  <a:pt x="216567" y="237967"/>
                </a:lnTo>
                <a:lnTo>
                  <a:pt x="228551" y="233687"/>
                </a:lnTo>
                <a:lnTo>
                  <a:pt x="230263" y="231975"/>
                </a:lnTo>
                <a:lnTo>
                  <a:pt x="242247" y="220847"/>
                </a:lnTo>
                <a:lnTo>
                  <a:pt x="243959" y="219135"/>
                </a:lnTo>
                <a:lnTo>
                  <a:pt x="261935" y="209719"/>
                </a:lnTo>
                <a:lnTo>
                  <a:pt x="263646" y="208863"/>
                </a:lnTo>
                <a:lnTo>
                  <a:pt x="265359" y="208863"/>
                </a:lnTo>
                <a:lnTo>
                  <a:pt x="267070" y="209719"/>
                </a:lnTo>
                <a:lnTo>
                  <a:pt x="267926" y="211431"/>
                </a:lnTo>
                <a:lnTo>
                  <a:pt x="268782" y="218279"/>
                </a:lnTo>
                <a:lnTo>
                  <a:pt x="271350" y="229407"/>
                </a:lnTo>
                <a:lnTo>
                  <a:pt x="271350" y="231119"/>
                </a:lnTo>
                <a:lnTo>
                  <a:pt x="272206" y="233687"/>
                </a:lnTo>
                <a:lnTo>
                  <a:pt x="273918" y="235399"/>
                </a:lnTo>
                <a:lnTo>
                  <a:pt x="275630" y="237111"/>
                </a:lnTo>
                <a:lnTo>
                  <a:pt x="278198" y="238823"/>
                </a:lnTo>
                <a:lnTo>
                  <a:pt x="279910" y="239679"/>
                </a:lnTo>
                <a:lnTo>
                  <a:pt x="281622" y="240535"/>
                </a:lnTo>
                <a:lnTo>
                  <a:pt x="284190" y="240535"/>
                </a:lnTo>
                <a:lnTo>
                  <a:pt x="285902" y="240535"/>
                </a:lnTo>
                <a:lnTo>
                  <a:pt x="287614" y="239679"/>
                </a:lnTo>
                <a:lnTo>
                  <a:pt x="289326" y="238823"/>
                </a:lnTo>
                <a:lnTo>
                  <a:pt x="292750" y="236255"/>
                </a:lnTo>
                <a:lnTo>
                  <a:pt x="294462" y="234543"/>
                </a:lnTo>
                <a:lnTo>
                  <a:pt x="315006" y="207151"/>
                </a:lnTo>
                <a:lnTo>
                  <a:pt x="315862" y="205439"/>
                </a:lnTo>
                <a:lnTo>
                  <a:pt x="316718" y="203727"/>
                </a:lnTo>
                <a:lnTo>
                  <a:pt x="315862" y="200303"/>
                </a:lnTo>
                <a:lnTo>
                  <a:pt x="314150" y="196879"/>
                </a:lnTo>
                <a:lnTo>
                  <a:pt x="312438" y="193455"/>
                </a:lnTo>
                <a:lnTo>
                  <a:pt x="311582" y="190031"/>
                </a:lnTo>
                <a:lnTo>
                  <a:pt x="312438" y="185751"/>
                </a:lnTo>
                <a:lnTo>
                  <a:pt x="316718" y="178903"/>
                </a:lnTo>
                <a:lnTo>
                  <a:pt x="318430" y="177191"/>
                </a:lnTo>
                <a:lnTo>
                  <a:pt x="323566" y="172911"/>
                </a:lnTo>
                <a:lnTo>
                  <a:pt x="325278" y="171199"/>
                </a:lnTo>
                <a:lnTo>
                  <a:pt x="335550" y="165207"/>
                </a:lnTo>
                <a:lnTo>
                  <a:pt x="337262" y="164351"/>
                </a:lnTo>
                <a:lnTo>
                  <a:pt x="338974" y="164351"/>
                </a:lnTo>
                <a:lnTo>
                  <a:pt x="340686" y="164351"/>
                </a:lnTo>
                <a:lnTo>
                  <a:pt x="342398" y="165207"/>
                </a:lnTo>
                <a:lnTo>
                  <a:pt x="345822" y="168631"/>
                </a:lnTo>
                <a:lnTo>
                  <a:pt x="347534" y="170343"/>
                </a:lnTo>
                <a:lnTo>
                  <a:pt x="349246" y="170343"/>
                </a:lnTo>
                <a:lnTo>
                  <a:pt x="350958" y="170343"/>
                </a:lnTo>
                <a:lnTo>
                  <a:pt x="363798" y="171199"/>
                </a:lnTo>
                <a:lnTo>
                  <a:pt x="368078" y="171199"/>
                </a:lnTo>
                <a:lnTo>
                  <a:pt x="370646" y="171199"/>
                </a:lnTo>
                <a:lnTo>
                  <a:pt x="372358" y="170343"/>
                </a:lnTo>
                <a:lnTo>
                  <a:pt x="374070" y="168631"/>
                </a:lnTo>
                <a:lnTo>
                  <a:pt x="374926" y="166919"/>
                </a:lnTo>
                <a:lnTo>
                  <a:pt x="374926" y="165207"/>
                </a:lnTo>
                <a:lnTo>
                  <a:pt x="376638" y="163495"/>
                </a:lnTo>
                <a:lnTo>
                  <a:pt x="378350" y="161783"/>
                </a:lnTo>
                <a:lnTo>
                  <a:pt x="381774" y="160071"/>
                </a:lnTo>
                <a:lnTo>
                  <a:pt x="386910" y="158359"/>
                </a:lnTo>
                <a:lnTo>
                  <a:pt x="403174" y="155791"/>
                </a:lnTo>
                <a:lnTo>
                  <a:pt x="404886" y="155791"/>
                </a:lnTo>
                <a:lnTo>
                  <a:pt x="406598" y="155791"/>
                </a:lnTo>
                <a:lnTo>
                  <a:pt x="408310" y="155791"/>
                </a:lnTo>
                <a:lnTo>
                  <a:pt x="416014" y="157503"/>
                </a:lnTo>
                <a:lnTo>
                  <a:pt x="427998" y="159215"/>
                </a:lnTo>
                <a:lnTo>
                  <a:pt x="442549" y="160927"/>
                </a:lnTo>
                <a:lnTo>
                  <a:pt x="444261" y="159215"/>
                </a:lnTo>
                <a:lnTo>
                  <a:pt x="444261" y="157503"/>
                </a:lnTo>
                <a:lnTo>
                  <a:pt x="444261" y="155791"/>
                </a:lnTo>
                <a:lnTo>
                  <a:pt x="441694" y="148943"/>
                </a:lnTo>
                <a:lnTo>
                  <a:pt x="440838" y="145519"/>
                </a:lnTo>
                <a:lnTo>
                  <a:pt x="440838" y="143807"/>
                </a:lnTo>
                <a:lnTo>
                  <a:pt x="441694" y="125831"/>
                </a:lnTo>
                <a:lnTo>
                  <a:pt x="447685" y="120695"/>
                </a:lnTo>
                <a:lnTo>
                  <a:pt x="449398" y="120695"/>
                </a:lnTo>
                <a:lnTo>
                  <a:pt x="451109" y="119839"/>
                </a:lnTo>
                <a:lnTo>
                  <a:pt x="459669" y="116415"/>
                </a:lnTo>
                <a:lnTo>
                  <a:pt x="461381" y="115559"/>
                </a:lnTo>
                <a:lnTo>
                  <a:pt x="463093" y="113848"/>
                </a:lnTo>
                <a:lnTo>
                  <a:pt x="464805" y="112135"/>
                </a:lnTo>
                <a:lnTo>
                  <a:pt x="472509" y="101008"/>
                </a:lnTo>
                <a:lnTo>
                  <a:pt x="475933" y="92448"/>
                </a:lnTo>
                <a:lnTo>
                  <a:pt x="476789" y="90736"/>
                </a:lnTo>
                <a:lnTo>
                  <a:pt x="475933" y="87312"/>
                </a:lnTo>
                <a:lnTo>
                  <a:pt x="475077" y="85600"/>
                </a:lnTo>
                <a:lnTo>
                  <a:pt x="473365" y="83888"/>
                </a:lnTo>
                <a:lnTo>
                  <a:pt x="468229" y="81320"/>
                </a:lnTo>
                <a:lnTo>
                  <a:pt x="466517" y="79608"/>
                </a:lnTo>
                <a:lnTo>
                  <a:pt x="464805" y="77896"/>
                </a:lnTo>
                <a:lnTo>
                  <a:pt x="463949" y="76184"/>
                </a:lnTo>
                <a:lnTo>
                  <a:pt x="463093" y="74472"/>
                </a:lnTo>
                <a:lnTo>
                  <a:pt x="463093" y="72760"/>
                </a:lnTo>
                <a:lnTo>
                  <a:pt x="463949" y="71048"/>
                </a:lnTo>
                <a:lnTo>
                  <a:pt x="464805" y="69336"/>
                </a:lnTo>
                <a:lnTo>
                  <a:pt x="476789" y="53928"/>
                </a:lnTo>
                <a:lnTo>
                  <a:pt x="480213" y="52216"/>
                </a:lnTo>
                <a:lnTo>
                  <a:pt x="481925" y="52216"/>
                </a:lnTo>
                <a:lnTo>
                  <a:pt x="483637" y="52216"/>
                </a:lnTo>
                <a:lnTo>
                  <a:pt x="487061" y="52216"/>
                </a:lnTo>
                <a:lnTo>
                  <a:pt x="490485" y="52216"/>
                </a:lnTo>
                <a:lnTo>
                  <a:pt x="502469" y="48792"/>
                </a:lnTo>
                <a:lnTo>
                  <a:pt x="504181" y="48792"/>
                </a:lnTo>
                <a:lnTo>
                  <a:pt x="505893" y="47080"/>
                </a:lnTo>
                <a:lnTo>
                  <a:pt x="505893" y="45368"/>
                </a:lnTo>
                <a:lnTo>
                  <a:pt x="505893" y="43656"/>
                </a:lnTo>
                <a:lnTo>
                  <a:pt x="505037" y="41944"/>
                </a:lnTo>
                <a:lnTo>
                  <a:pt x="504181" y="38520"/>
                </a:lnTo>
                <a:lnTo>
                  <a:pt x="503325" y="35096"/>
                </a:lnTo>
                <a:lnTo>
                  <a:pt x="504181" y="33384"/>
                </a:lnTo>
                <a:lnTo>
                  <a:pt x="505893" y="32528"/>
                </a:lnTo>
                <a:lnTo>
                  <a:pt x="511029" y="30816"/>
                </a:lnTo>
                <a:lnTo>
                  <a:pt x="522157" y="28248"/>
                </a:lnTo>
                <a:lnTo>
                  <a:pt x="523869" y="28248"/>
                </a:lnTo>
                <a:lnTo>
                  <a:pt x="529005" y="15408"/>
                </a:lnTo>
                <a:lnTo>
                  <a:pt x="529005" y="13696"/>
                </a:lnTo>
                <a:lnTo>
                  <a:pt x="529861" y="11984"/>
                </a:lnTo>
                <a:lnTo>
                  <a:pt x="532429" y="6848"/>
                </a:lnTo>
                <a:lnTo>
                  <a:pt x="533285" y="5136"/>
                </a:lnTo>
                <a:lnTo>
                  <a:pt x="535853" y="1712"/>
                </a:lnTo>
                <a:lnTo>
                  <a:pt x="537565" y="0"/>
                </a:lnTo>
                <a:lnTo>
                  <a:pt x="665108" y="6848"/>
                </a:lnTo>
                <a:lnTo>
                  <a:pt x="668532" y="8560"/>
                </a:lnTo>
                <a:lnTo>
                  <a:pt x="670244" y="9416"/>
                </a:lnTo>
                <a:lnTo>
                  <a:pt x="671956" y="11128"/>
                </a:lnTo>
                <a:lnTo>
                  <a:pt x="677092" y="16264"/>
                </a:lnTo>
                <a:lnTo>
                  <a:pt x="680516" y="19688"/>
                </a:lnTo>
                <a:lnTo>
                  <a:pt x="680516" y="21400"/>
                </a:lnTo>
                <a:lnTo>
                  <a:pt x="680516" y="23112"/>
                </a:lnTo>
                <a:lnTo>
                  <a:pt x="679660" y="24824"/>
                </a:lnTo>
                <a:lnTo>
                  <a:pt x="681372" y="28248"/>
                </a:lnTo>
                <a:lnTo>
                  <a:pt x="685652" y="35952"/>
                </a:lnTo>
                <a:lnTo>
                  <a:pt x="686508" y="37664"/>
                </a:lnTo>
                <a:lnTo>
                  <a:pt x="687364" y="39376"/>
                </a:lnTo>
                <a:lnTo>
                  <a:pt x="689076" y="41088"/>
                </a:lnTo>
                <a:lnTo>
                  <a:pt x="699348" y="50504"/>
                </a:lnTo>
                <a:lnTo>
                  <a:pt x="712188" y="56496"/>
                </a:lnTo>
                <a:lnTo>
                  <a:pt x="713900" y="56496"/>
                </a:lnTo>
                <a:lnTo>
                  <a:pt x="719036" y="57352"/>
                </a:lnTo>
                <a:lnTo>
                  <a:pt x="722460" y="59064"/>
                </a:lnTo>
                <a:lnTo>
                  <a:pt x="725884" y="60776"/>
                </a:lnTo>
                <a:lnTo>
                  <a:pt x="727596" y="62488"/>
                </a:lnTo>
                <a:lnTo>
                  <a:pt x="729308" y="64200"/>
                </a:lnTo>
                <a:lnTo>
                  <a:pt x="730164" y="65912"/>
                </a:lnTo>
                <a:lnTo>
                  <a:pt x="734444" y="77040"/>
                </a:lnTo>
                <a:lnTo>
                  <a:pt x="737868" y="88168"/>
                </a:lnTo>
                <a:lnTo>
                  <a:pt x="739580" y="95016"/>
                </a:lnTo>
                <a:lnTo>
                  <a:pt x="741292" y="97583"/>
                </a:lnTo>
                <a:lnTo>
                  <a:pt x="744716" y="98439"/>
                </a:lnTo>
                <a:lnTo>
                  <a:pt x="746428" y="98439"/>
                </a:lnTo>
                <a:lnTo>
                  <a:pt x="749852" y="98439"/>
                </a:lnTo>
                <a:lnTo>
                  <a:pt x="754988" y="97583"/>
                </a:lnTo>
                <a:lnTo>
                  <a:pt x="756700" y="97583"/>
                </a:lnTo>
                <a:lnTo>
                  <a:pt x="760124" y="98439"/>
                </a:lnTo>
                <a:lnTo>
                  <a:pt x="761836" y="99296"/>
                </a:lnTo>
                <a:lnTo>
                  <a:pt x="762692" y="101008"/>
                </a:lnTo>
                <a:lnTo>
                  <a:pt x="765260" y="113848"/>
                </a:lnTo>
                <a:lnTo>
                  <a:pt x="766972" y="124119"/>
                </a:lnTo>
                <a:lnTo>
                  <a:pt x="767828" y="127543"/>
                </a:lnTo>
                <a:lnTo>
                  <a:pt x="767828" y="129255"/>
                </a:lnTo>
                <a:lnTo>
                  <a:pt x="769540" y="130967"/>
                </a:lnTo>
                <a:lnTo>
                  <a:pt x="794363" y="142095"/>
                </a:lnTo>
                <a:lnTo>
                  <a:pt x="801212" y="144663"/>
                </a:lnTo>
                <a:lnTo>
                  <a:pt x="802923" y="144663"/>
                </a:lnTo>
                <a:lnTo>
                  <a:pt x="804636" y="144663"/>
                </a:lnTo>
                <a:lnTo>
                  <a:pt x="806347" y="143807"/>
                </a:lnTo>
                <a:lnTo>
                  <a:pt x="808059" y="142951"/>
                </a:lnTo>
                <a:lnTo>
                  <a:pt x="809772" y="142095"/>
                </a:lnTo>
                <a:lnTo>
                  <a:pt x="810627" y="140383"/>
                </a:lnTo>
                <a:lnTo>
                  <a:pt x="810627" y="138671"/>
                </a:lnTo>
                <a:lnTo>
                  <a:pt x="810627" y="136959"/>
                </a:lnTo>
                <a:lnTo>
                  <a:pt x="811483" y="130111"/>
                </a:lnTo>
                <a:lnTo>
                  <a:pt x="813195" y="126687"/>
                </a:lnTo>
                <a:lnTo>
                  <a:pt x="814052" y="124975"/>
                </a:lnTo>
                <a:lnTo>
                  <a:pt x="815763" y="123263"/>
                </a:lnTo>
                <a:lnTo>
                  <a:pt x="833739" y="112991"/>
                </a:lnTo>
                <a:lnTo>
                  <a:pt x="835451" y="112991"/>
                </a:lnTo>
                <a:lnTo>
                  <a:pt x="848291" y="115559"/>
                </a:lnTo>
                <a:lnTo>
                  <a:pt x="850859" y="116415"/>
                </a:lnTo>
                <a:lnTo>
                  <a:pt x="852571" y="117271"/>
                </a:lnTo>
                <a:lnTo>
                  <a:pt x="854283" y="118983"/>
                </a:lnTo>
                <a:lnTo>
                  <a:pt x="853427" y="126687"/>
                </a:lnTo>
                <a:lnTo>
                  <a:pt x="860275" y="130967"/>
                </a:lnTo>
                <a:lnTo>
                  <a:pt x="867123" y="135247"/>
                </a:lnTo>
                <a:lnTo>
                  <a:pt x="868835" y="136959"/>
                </a:lnTo>
                <a:lnTo>
                  <a:pt x="871403" y="141239"/>
                </a:lnTo>
                <a:lnTo>
                  <a:pt x="873115" y="144663"/>
                </a:lnTo>
                <a:lnTo>
                  <a:pt x="873971" y="148087"/>
                </a:lnTo>
                <a:lnTo>
                  <a:pt x="873971" y="149799"/>
                </a:lnTo>
                <a:lnTo>
                  <a:pt x="870547" y="154935"/>
                </a:lnTo>
                <a:lnTo>
                  <a:pt x="867979" y="160071"/>
                </a:lnTo>
                <a:lnTo>
                  <a:pt x="866267" y="163495"/>
                </a:lnTo>
                <a:lnTo>
                  <a:pt x="862843" y="174623"/>
                </a:lnTo>
                <a:lnTo>
                  <a:pt x="861987" y="176335"/>
                </a:lnTo>
                <a:lnTo>
                  <a:pt x="854283" y="203727"/>
                </a:lnTo>
                <a:lnTo>
                  <a:pt x="852571" y="213999"/>
                </a:lnTo>
                <a:lnTo>
                  <a:pt x="852571" y="215711"/>
                </a:lnTo>
                <a:lnTo>
                  <a:pt x="852571" y="217423"/>
                </a:lnTo>
                <a:lnTo>
                  <a:pt x="853427" y="219135"/>
                </a:lnTo>
                <a:lnTo>
                  <a:pt x="855139" y="220847"/>
                </a:lnTo>
                <a:lnTo>
                  <a:pt x="856851" y="221703"/>
                </a:lnTo>
                <a:lnTo>
                  <a:pt x="860275" y="223415"/>
                </a:lnTo>
                <a:lnTo>
                  <a:pt x="862843" y="229407"/>
                </a:lnTo>
                <a:lnTo>
                  <a:pt x="862843" y="231119"/>
                </a:lnTo>
                <a:lnTo>
                  <a:pt x="864555" y="244815"/>
                </a:lnTo>
                <a:lnTo>
                  <a:pt x="868835" y="258511"/>
                </a:lnTo>
                <a:lnTo>
                  <a:pt x="873971" y="266215"/>
                </a:lnTo>
                <a:lnTo>
                  <a:pt x="872259" y="269639"/>
                </a:lnTo>
                <a:lnTo>
                  <a:pt x="862843" y="285902"/>
                </a:lnTo>
                <a:lnTo>
                  <a:pt x="863699" y="289327"/>
                </a:lnTo>
                <a:lnTo>
                  <a:pt x="867123" y="304734"/>
                </a:lnTo>
                <a:lnTo>
                  <a:pt x="863699" y="318430"/>
                </a:lnTo>
                <a:lnTo>
                  <a:pt x="860275" y="332126"/>
                </a:lnTo>
                <a:lnTo>
                  <a:pt x="857707" y="336406"/>
                </a:lnTo>
                <a:lnTo>
                  <a:pt x="855995" y="341542"/>
                </a:lnTo>
                <a:lnTo>
                  <a:pt x="855995" y="350102"/>
                </a:lnTo>
                <a:lnTo>
                  <a:pt x="858563" y="367222"/>
                </a:lnTo>
                <a:lnTo>
                  <a:pt x="859419" y="368934"/>
                </a:lnTo>
                <a:lnTo>
                  <a:pt x="866267" y="384342"/>
                </a:lnTo>
                <a:lnTo>
                  <a:pt x="867123" y="386054"/>
                </a:lnTo>
                <a:lnTo>
                  <a:pt x="868835" y="387766"/>
                </a:lnTo>
                <a:lnTo>
                  <a:pt x="870547" y="389478"/>
                </a:lnTo>
                <a:lnTo>
                  <a:pt x="872259" y="391190"/>
                </a:lnTo>
                <a:lnTo>
                  <a:pt x="873115" y="392902"/>
                </a:lnTo>
                <a:lnTo>
                  <a:pt x="874827" y="396326"/>
                </a:lnTo>
                <a:lnTo>
                  <a:pt x="870547" y="440838"/>
                </a:lnTo>
                <a:lnTo>
                  <a:pt x="865411" y="489629"/>
                </a:lnTo>
                <a:lnTo>
                  <a:pt x="1031474" y="489629"/>
                </a:lnTo>
                <a:lnTo>
                  <a:pt x="1044314" y="489629"/>
                </a:lnTo>
                <a:lnTo>
                  <a:pt x="1044314" y="490485"/>
                </a:lnTo>
                <a:lnTo>
                  <a:pt x="1041746" y="493909"/>
                </a:lnTo>
                <a:lnTo>
                  <a:pt x="1040890" y="495621"/>
                </a:lnTo>
                <a:lnTo>
                  <a:pt x="1042602" y="499045"/>
                </a:lnTo>
                <a:lnTo>
                  <a:pt x="1052018" y="507605"/>
                </a:lnTo>
                <a:lnTo>
                  <a:pt x="1053730" y="508461"/>
                </a:lnTo>
                <a:lnTo>
                  <a:pt x="1055442" y="508461"/>
                </a:lnTo>
                <a:lnTo>
                  <a:pt x="1057154" y="507605"/>
                </a:lnTo>
                <a:lnTo>
                  <a:pt x="1074274" y="507605"/>
                </a:lnTo>
                <a:lnTo>
                  <a:pt x="1092250" y="507605"/>
                </a:lnTo>
                <a:lnTo>
                  <a:pt x="1103378" y="508461"/>
                </a:lnTo>
                <a:lnTo>
                  <a:pt x="1113650" y="512741"/>
                </a:lnTo>
                <a:lnTo>
                  <a:pt x="1115362" y="514453"/>
                </a:lnTo>
                <a:lnTo>
                  <a:pt x="1129058" y="549549"/>
                </a:lnTo>
                <a:lnTo>
                  <a:pt x="1129914" y="551261"/>
                </a:lnTo>
                <a:lnTo>
                  <a:pt x="1129914" y="553829"/>
                </a:lnTo>
                <a:lnTo>
                  <a:pt x="1129058" y="555541"/>
                </a:lnTo>
                <a:lnTo>
                  <a:pt x="1128202" y="557253"/>
                </a:lnTo>
                <a:lnTo>
                  <a:pt x="1127346" y="558965"/>
                </a:lnTo>
                <a:lnTo>
                  <a:pt x="1113650" y="576085"/>
                </a:lnTo>
                <a:lnTo>
                  <a:pt x="1108514" y="580365"/>
                </a:lnTo>
                <a:lnTo>
                  <a:pt x="1101666" y="585501"/>
                </a:lnTo>
                <a:lnTo>
                  <a:pt x="1099954" y="587213"/>
                </a:lnTo>
                <a:lnTo>
                  <a:pt x="1099098" y="588925"/>
                </a:lnTo>
                <a:lnTo>
                  <a:pt x="1099098" y="596629"/>
                </a:lnTo>
                <a:lnTo>
                  <a:pt x="1099098" y="600053"/>
                </a:lnTo>
                <a:lnTo>
                  <a:pt x="1099098" y="601765"/>
                </a:lnTo>
                <a:lnTo>
                  <a:pt x="1099954" y="613749"/>
                </a:lnTo>
                <a:lnTo>
                  <a:pt x="1102522" y="630869"/>
                </a:lnTo>
                <a:lnTo>
                  <a:pt x="1103378" y="634293"/>
                </a:lnTo>
                <a:lnTo>
                  <a:pt x="1105090" y="636860"/>
                </a:lnTo>
                <a:lnTo>
                  <a:pt x="1106802" y="638573"/>
                </a:lnTo>
                <a:lnTo>
                  <a:pt x="1109370" y="639429"/>
                </a:lnTo>
                <a:lnTo>
                  <a:pt x="1111082" y="639429"/>
                </a:lnTo>
                <a:lnTo>
                  <a:pt x="1114506" y="637716"/>
                </a:lnTo>
                <a:lnTo>
                  <a:pt x="1116218" y="637716"/>
                </a:lnTo>
                <a:lnTo>
                  <a:pt x="1117930" y="637716"/>
                </a:lnTo>
                <a:lnTo>
                  <a:pt x="1119642" y="637716"/>
                </a:lnTo>
                <a:lnTo>
                  <a:pt x="1120498" y="639429"/>
                </a:lnTo>
                <a:lnTo>
                  <a:pt x="1135050" y="670244"/>
                </a:lnTo>
                <a:lnTo>
                  <a:pt x="1135050" y="671956"/>
                </a:lnTo>
                <a:lnTo>
                  <a:pt x="1135050" y="674524"/>
                </a:lnTo>
                <a:lnTo>
                  <a:pt x="1135050" y="680516"/>
                </a:lnTo>
                <a:lnTo>
                  <a:pt x="1135050" y="683084"/>
                </a:lnTo>
                <a:lnTo>
                  <a:pt x="1135050" y="688220"/>
                </a:lnTo>
                <a:lnTo>
                  <a:pt x="1135050" y="693356"/>
                </a:lnTo>
                <a:lnTo>
                  <a:pt x="1135050" y="695924"/>
                </a:lnTo>
                <a:lnTo>
                  <a:pt x="1135050" y="697636"/>
                </a:lnTo>
                <a:lnTo>
                  <a:pt x="1135050" y="700204"/>
                </a:lnTo>
                <a:lnTo>
                  <a:pt x="1136762" y="703628"/>
                </a:lnTo>
                <a:lnTo>
                  <a:pt x="1137618" y="705340"/>
                </a:lnTo>
                <a:lnTo>
                  <a:pt x="1140186" y="709620"/>
                </a:lnTo>
                <a:lnTo>
                  <a:pt x="1139330" y="726740"/>
                </a:lnTo>
                <a:lnTo>
                  <a:pt x="1134194" y="748996"/>
                </a:lnTo>
                <a:lnTo>
                  <a:pt x="1133338" y="750708"/>
                </a:lnTo>
                <a:lnTo>
                  <a:pt x="1129914" y="755844"/>
                </a:lnTo>
                <a:lnTo>
                  <a:pt x="1128202" y="757556"/>
                </a:lnTo>
                <a:lnTo>
                  <a:pt x="1124778" y="760980"/>
                </a:lnTo>
                <a:lnTo>
                  <a:pt x="1118786" y="766116"/>
                </a:lnTo>
                <a:lnTo>
                  <a:pt x="1117074" y="767828"/>
                </a:lnTo>
                <a:lnTo>
                  <a:pt x="1116218" y="769540"/>
                </a:lnTo>
                <a:lnTo>
                  <a:pt x="1115362" y="771252"/>
                </a:lnTo>
                <a:lnTo>
                  <a:pt x="1111938" y="783236"/>
                </a:lnTo>
                <a:lnTo>
                  <a:pt x="1111082" y="792652"/>
                </a:lnTo>
                <a:lnTo>
                  <a:pt x="1110226" y="794364"/>
                </a:lnTo>
                <a:lnTo>
                  <a:pt x="1108514" y="797788"/>
                </a:lnTo>
                <a:lnTo>
                  <a:pt x="1105090" y="802068"/>
                </a:lnTo>
                <a:lnTo>
                  <a:pt x="1102522" y="805492"/>
                </a:lnTo>
                <a:lnTo>
                  <a:pt x="1100810" y="806348"/>
                </a:lnTo>
                <a:lnTo>
                  <a:pt x="1099098" y="807204"/>
                </a:lnTo>
                <a:lnTo>
                  <a:pt x="1095674" y="807204"/>
                </a:lnTo>
                <a:lnTo>
                  <a:pt x="1093962" y="807204"/>
                </a:lnTo>
                <a:lnTo>
                  <a:pt x="1090538" y="808059"/>
                </a:lnTo>
                <a:lnTo>
                  <a:pt x="1088826" y="808059"/>
                </a:lnTo>
                <a:lnTo>
                  <a:pt x="1087114" y="808916"/>
                </a:lnTo>
                <a:lnTo>
                  <a:pt x="1083690" y="811484"/>
                </a:lnTo>
                <a:lnTo>
                  <a:pt x="1075130" y="820044"/>
                </a:lnTo>
                <a:lnTo>
                  <a:pt x="1073418" y="821755"/>
                </a:lnTo>
                <a:lnTo>
                  <a:pt x="1072562" y="823468"/>
                </a:lnTo>
                <a:lnTo>
                  <a:pt x="1058866" y="860275"/>
                </a:lnTo>
                <a:lnTo>
                  <a:pt x="1058866" y="861987"/>
                </a:lnTo>
                <a:lnTo>
                  <a:pt x="1058010" y="865411"/>
                </a:lnTo>
                <a:lnTo>
                  <a:pt x="1056298" y="873971"/>
                </a:lnTo>
                <a:lnTo>
                  <a:pt x="1056298" y="879107"/>
                </a:lnTo>
                <a:lnTo>
                  <a:pt x="1055442" y="882531"/>
                </a:lnTo>
                <a:lnTo>
                  <a:pt x="1055442" y="884243"/>
                </a:lnTo>
                <a:lnTo>
                  <a:pt x="1054586" y="885955"/>
                </a:lnTo>
                <a:lnTo>
                  <a:pt x="1052874" y="887667"/>
                </a:lnTo>
                <a:lnTo>
                  <a:pt x="1050306" y="889379"/>
                </a:lnTo>
                <a:lnTo>
                  <a:pt x="1044314" y="891947"/>
                </a:lnTo>
                <a:lnTo>
                  <a:pt x="1033186" y="897939"/>
                </a:lnTo>
                <a:lnTo>
                  <a:pt x="1010074" y="912491"/>
                </a:lnTo>
                <a:lnTo>
                  <a:pt x="1003226" y="917627"/>
                </a:lnTo>
                <a:lnTo>
                  <a:pt x="1001514" y="919339"/>
                </a:lnTo>
                <a:lnTo>
                  <a:pt x="998091" y="922763"/>
                </a:lnTo>
                <a:lnTo>
                  <a:pt x="994666" y="927043"/>
                </a:lnTo>
                <a:lnTo>
                  <a:pt x="990386" y="927043"/>
                </a:lnTo>
                <a:lnTo>
                  <a:pt x="987818" y="927043"/>
                </a:lnTo>
                <a:lnTo>
                  <a:pt x="985251" y="926187"/>
                </a:lnTo>
                <a:lnTo>
                  <a:pt x="959571" y="910779"/>
                </a:lnTo>
                <a:lnTo>
                  <a:pt x="951867" y="903931"/>
                </a:lnTo>
                <a:lnTo>
                  <a:pt x="945875" y="896227"/>
                </a:lnTo>
                <a:lnTo>
                  <a:pt x="909923" y="901363"/>
                </a:lnTo>
                <a:lnTo>
                  <a:pt x="872259" y="906499"/>
                </a:lnTo>
                <a:lnTo>
                  <a:pt x="868835" y="906499"/>
                </a:lnTo>
                <a:lnTo>
                  <a:pt x="866267" y="905643"/>
                </a:lnTo>
                <a:lnTo>
                  <a:pt x="858563" y="902219"/>
                </a:lnTo>
                <a:lnTo>
                  <a:pt x="857707" y="900507"/>
                </a:lnTo>
                <a:lnTo>
                  <a:pt x="855139" y="897939"/>
                </a:lnTo>
                <a:lnTo>
                  <a:pt x="851715" y="898795"/>
                </a:lnTo>
                <a:lnTo>
                  <a:pt x="833739" y="902219"/>
                </a:lnTo>
                <a:lnTo>
                  <a:pt x="832883" y="902219"/>
                </a:lnTo>
                <a:lnTo>
                  <a:pt x="820043" y="903931"/>
                </a:lnTo>
                <a:lnTo>
                  <a:pt x="815763" y="903075"/>
                </a:lnTo>
                <a:lnTo>
                  <a:pt x="814052" y="902219"/>
                </a:lnTo>
                <a:lnTo>
                  <a:pt x="812339" y="900507"/>
                </a:lnTo>
                <a:lnTo>
                  <a:pt x="809772" y="892803"/>
                </a:lnTo>
                <a:lnTo>
                  <a:pt x="808916" y="888523"/>
                </a:lnTo>
                <a:lnTo>
                  <a:pt x="808916" y="887667"/>
                </a:lnTo>
                <a:lnTo>
                  <a:pt x="808916" y="887667"/>
                </a:lnTo>
                <a:lnTo>
                  <a:pt x="797787" y="879107"/>
                </a:lnTo>
                <a:lnTo>
                  <a:pt x="793507" y="875683"/>
                </a:lnTo>
                <a:lnTo>
                  <a:pt x="788372" y="873115"/>
                </a:lnTo>
                <a:lnTo>
                  <a:pt x="772108" y="864555"/>
                </a:lnTo>
                <a:lnTo>
                  <a:pt x="772108" y="864555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3" name="Gráfico 3">
            <a:extLst>
              <a:ext uri="{FF2B5EF4-FFF2-40B4-BE49-F238E27FC236}">
                <a16:creationId xmlns:a16="http://schemas.microsoft.com/office/drawing/2014/main" id="{E1E0B765-D800-4840-A0B5-19C6ED283CF6}"/>
              </a:ext>
            </a:extLst>
          </p:cNvPr>
          <p:cNvSpPr/>
          <p:nvPr/>
        </p:nvSpPr>
        <p:spPr>
          <a:xfrm>
            <a:off x="9001750" y="3107710"/>
            <a:ext cx="1193257" cy="1143609"/>
          </a:xfrm>
          <a:custGeom>
            <a:avLst/>
            <a:gdLst>
              <a:gd name="connsiteX0" fmla="*/ 959571 w 1193257"/>
              <a:gd name="connsiteY0" fmla="*/ 589781 h 1143609"/>
              <a:gd name="connsiteX1" fmla="*/ 957859 w 1193257"/>
              <a:gd name="connsiteY1" fmla="*/ 594917 h 1143609"/>
              <a:gd name="connsiteX2" fmla="*/ 957859 w 1193257"/>
              <a:gd name="connsiteY2" fmla="*/ 595773 h 1143609"/>
              <a:gd name="connsiteX3" fmla="*/ 958715 w 1193257"/>
              <a:gd name="connsiteY3" fmla="*/ 601765 h 1143609"/>
              <a:gd name="connsiteX4" fmla="*/ 959571 w 1193257"/>
              <a:gd name="connsiteY4" fmla="*/ 606045 h 1143609"/>
              <a:gd name="connsiteX5" fmla="*/ 961283 w 1193257"/>
              <a:gd name="connsiteY5" fmla="*/ 608613 h 1143609"/>
              <a:gd name="connsiteX6" fmla="*/ 961283 w 1193257"/>
              <a:gd name="connsiteY6" fmla="*/ 609469 h 1143609"/>
              <a:gd name="connsiteX7" fmla="*/ 961283 w 1193257"/>
              <a:gd name="connsiteY7" fmla="*/ 611181 h 1143609"/>
              <a:gd name="connsiteX8" fmla="*/ 957859 w 1193257"/>
              <a:gd name="connsiteY8" fmla="*/ 620597 h 1143609"/>
              <a:gd name="connsiteX9" fmla="*/ 954435 w 1193257"/>
              <a:gd name="connsiteY9" fmla="*/ 626589 h 1143609"/>
              <a:gd name="connsiteX10" fmla="*/ 950155 w 1193257"/>
              <a:gd name="connsiteY10" fmla="*/ 633437 h 1143609"/>
              <a:gd name="connsiteX11" fmla="*/ 949299 w 1193257"/>
              <a:gd name="connsiteY11" fmla="*/ 635149 h 1143609"/>
              <a:gd name="connsiteX12" fmla="*/ 945875 w 1193257"/>
              <a:gd name="connsiteY12" fmla="*/ 637716 h 1143609"/>
              <a:gd name="connsiteX13" fmla="*/ 943307 w 1193257"/>
              <a:gd name="connsiteY13" fmla="*/ 639429 h 1143609"/>
              <a:gd name="connsiteX14" fmla="*/ 942451 w 1193257"/>
              <a:gd name="connsiteY14" fmla="*/ 640285 h 1143609"/>
              <a:gd name="connsiteX15" fmla="*/ 940739 w 1193257"/>
              <a:gd name="connsiteY15" fmla="*/ 647132 h 1143609"/>
              <a:gd name="connsiteX16" fmla="*/ 939027 w 1193257"/>
              <a:gd name="connsiteY16" fmla="*/ 653981 h 1143609"/>
              <a:gd name="connsiteX17" fmla="*/ 940739 w 1193257"/>
              <a:gd name="connsiteY17" fmla="*/ 657405 h 1143609"/>
              <a:gd name="connsiteX18" fmla="*/ 940739 w 1193257"/>
              <a:gd name="connsiteY18" fmla="*/ 658261 h 1143609"/>
              <a:gd name="connsiteX19" fmla="*/ 941595 w 1193257"/>
              <a:gd name="connsiteY19" fmla="*/ 659972 h 1143609"/>
              <a:gd name="connsiteX20" fmla="*/ 946731 w 1193257"/>
              <a:gd name="connsiteY20" fmla="*/ 665108 h 1143609"/>
              <a:gd name="connsiteX21" fmla="*/ 946731 w 1193257"/>
              <a:gd name="connsiteY21" fmla="*/ 665964 h 1143609"/>
              <a:gd name="connsiteX22" fmla="*/ 948443 w 1193257"/>
              <a:gd name="connsiteY22" fmla="*/ 666821 h 1143609"/>
              <a:gd name="connsiteX23" fmla="*/ 951867 w 1193257"/>
              <a:gd name="connsiteY23" fmla="*/ 668532 h 1143609"/>
              <a:gd name="connsiteX24" fmla="*/ 955291 w 1193257"/>
              <a:gd name="connsiteY24" fmla="*/ 669388 h 1143609"/>
              <a:gd name="connsiteX25" fmla="*/ 957003 w 1193257"/>
              <a:gd name="connsiteY25" fmla="*/ 670244 h 1143609"/>
              <a:gd name="connsiteX26" fmla="*/ 971555 w 1193257"/>
              <a:gd name="connsiteY26" fmla="*/ 680516 h 1143609"/>
              <a:gd name="connsiteX27" fmla="*/ 987819 w 1193257"/>
              <a:gd name="connsiteY27" fmla="*/ 723316 h 1143609"/>
              <a:gd name="connsiteX28" fmla="*/ 988675 w 1193257"/>
              <a:gd name="connsiteY28" fmla="*/ 726740 h 1143609"/>
              <a:gd name="connsiteX29" fmla="*/ 989531 w 1193257"/>
              <a:gd name="connsiteY29" fmla="*/ 730164 h 1143609"/>
              <a:gd name="connsiteX30" fmla="*/ 989531 w 1193257"/>
              <a:gd name="connsiteY30" fmla="*/ 732732 h 1143609"/>
              <a:gd name="connsiteX31" fmla="*/ 988675 w 1193257"/>
              <a:gd name="connsiteY31" fmla="*/ 734444 h 1143609"/>
              <a:gd name="connsiteX32" fmla="*/ 964707 w 1193257"/>
              <a:gd name="connsiteY32" fmla="*/ 760124 h 1143609"/>
              <a:gd name="connsiteX33" fmla="*/ 931323 w 1193257"/>
              <a:gd name="connsiteY33" fmla="*/ 790084 h 1143609"/>
              <a:gd name="connsiteX34" fmla="*/ 931323 w 1193257"/>
              <a:gd name="connsiteY34" fmla="*/ 790940 h 1143609"/>
              <a:gd name="connsiteX35" fmla="*/ 929611 w 1193257"/>
              <a:gd name="connsiteY35" fmla="*/ 795220 h 1143609"/>
              <a:gd name="connsiteX36" fmla="*/ 926187 w 1193257"/>
              <a:gd name="connsiteY36" fmla="*/ 810628 h 1143609"/>
              <a:gd name="connsiteX37" fmla="*/ 926187 w 1193257"/>
              <a:gd name="connsiteY37" fmla="*/ 813196 h 1143609"/>
              <a:gd name="connsiteX38" fmla="*/ 933891 w 1193257"/>
              <a:gd name="connsiteY38" fmla="*/ 821755 h 1143609"/>
              <a:gd name="connsiteX39" fmla="*/ 936459 w 1193257"/>
              <a:gd name="connsiteY39" fmla="*/ 823468 h 1143609"/>
              <a:gd name="connsiteX40" fmla="*/ 937315 w 1193257"/>
              <a:gd name="connsiteY40" fmla="*/ 823468 h 1143609"/>
              <a:gd name="connsiteX41" fmla="*/ 938171 w 1193257"/>
              <a:gd name="connsiteY41" fmla="*/ 823468 h 1143609"/>
              <a:gd name="connsiteX42" fmla="*/ 939027 w 1193257"/>
              <a:gd name="connsiteY42" fmla="*/ 823468 h 1143609"/>
              <a:gd name="connsiteX43" fmla="*/ 939883 w 1193257"/>
              <a:gd name="connsiteY43" fmla="*/ 823468 h 1143609"/>
              <a:gd name="connsiteX44" fmla="*/ 941595 w 1193257"/>
              <a:gd name="connsiteY44" fmla="*/ 821755 h 1143609"/>
              <a:gd name="connsiteX45" fmla="*/ 943307 w 1193257"/>
              <a:gd name="connsiteY45" fmla="*/ 820900 h 1143609"/>
              <a:gd name="connsiteX46" fmla="*/ 944163 w 1193257"/>
              <a:gd name="connsiteY46" fmla="*/ 820900 h 1143609"/>
              <a:gd name="connsiteX47" fmla="*/ 947587 w 1193257"/>
              <a:gd name="connsiteY47" fmla="*/ 820044 h 1143609"/>
              <a:gd name="connsiteX48" fmla="*/ 948443 w 1193257"/>
              <a:gd name="connsiteY48" fmla="*/ 820044 h 1143609"/>
              <a:gd name="connsiteX49" fmla="*/ 958715 w 1193257"/>
              <a:gd name="connsiteY49" fmla="*/ 822612 h 1143609"/>
              <a:gd name="connsiteX50" fmla="*/ 960427 w 1193257"/>
              <a:gd name="connsiteY50" fmla="*/ 823468 h 1143609"/>
              <a:gd name="connsiteX51" fmla="*/ 963851 w 1193257"/>
              <a:gd name="connsiteY51" fmla="*/ 825180 h 1143609"/>
              <a:gd name="connsiteX52" fmla="*/ 966419 w 1193257"/>
              <a:gd name="connsiteY52" fmla="*/ 826891 h 1143609"/>
              <a:gd name="connsiteX53" fmla="*/ 968131 w 1193257"/>
              <a:gd name="connsiteY53" fmla="*/ 827748 h 1143609"/>
              <a:gd name="connsiteX54" fmla="*/ 969843 w 1193257"/>
              <a:gd name="connsiteY54" fmla="*/ 829460 h 1143609"/>
              <a:gd name="connsiteX55" fmla="*/ 970699 w 1193257"/>
              <a:gd name="connsiteY55" fmla="*/ 831171 h 1143609"/>
              <a:gd name="connsiteX56" fmla="*/ 971555 w 1193257"/>
              <a:gd name="connsiteY56" fmla="*/ 832884 h 1143609"/>
              <a:gd name="connsiteX57" fmla="*/ 972411 w 1193257"/>
              <a:gd name="connsiteY57" fmla="*/ 836307 h 1143609"/>
              <a:gd name="connsiteX58" fmla="*/ 972411 w 1193257"/>
              <a:gd name="connsiteY58" fmla="*/ 838020 h 1143609"/>
              <a:gd name="connsiteX59" fmla="*/ 972411 w 1193257"/>
              <a:gd name="connsiteY59" fmla="*/ 842300 h 1143609"/>
              <a:gd name="connsiteX60" fmla="*/ 972411 w 1193257"/>
              <a:gd name="connsiteY60" fmla="*/ 849147 h 1143609"/>
              <a:gd name="connsiteX61" fmla="*/ 972411 w 1193257"/>
              <a:gd name="connsiteY61" fmla="*/ 849147 h 1143609"/>
              <a:gd name="connsiteX62" fmla="*/ 970699 w 1193257"/>
              <a:gd name="connsiteY62" fmla="*/ 850003 h 1143609"/>
              <a:gd name="connsiteX63" fmla="*/ 969843 w 1193257"/>
              <a:gd name="connsiteY63" fmla="*/ 850860 h 1143609"/>
              <a:gd name="connsiteX64" fmla="*/ 968131 w 1193257"/>
              <a:gd name="connsiteY64" fmla="*/ 852571 h 1143609"/>
              <a:gd name="connsiteX65" fmla="*/ 964707 w 1193257"/>
              <a:gd name="connsiteY65" fmla="*/ 858563 h 1143609"/>
              <a:gd name="connsiteX66" fmla="*/ 962995 w 1193257"/>
              <a:gd name="connsiteY66" fmla="*/ 861131 h 1143609"/>
              <a:gd name="connsiteX67" fmla="*/ 960427 w 1193257"/>
              <a:gd name="connsiteY67" fmla="*/ 868835 h 1143609"/>
              <a:gd name="connsiteX68" fmla="*/ 957859 w 1193257"/>
              <a:gd name="connsiteY68" fmla="*/ 876539 h 1143609"/>
              <a:gd name="connsiteX69" fmla="*/ 957859 w 1193257"/>
              <a:gd name="connsiteY69" fmla="*/ 877395 h 1143609"/>
              <a:gd name="connsiteX70" fmla="*/ 957859 w 1193257"/>
              <a:gd name="connsiteY70" fmla="*/ 878251 h 1143609"/>
              <a:gd name="connsiteX71" fmla="*/ 959571 w 1193257"/>
              <a:gd name="connsiteY71" fmla="*/ 879107 h 1143609"/>
              <a:gd name="connsiteX72" fmla="*/ 959571 w 1193257"/>
              <a:gd name="connsiteY72" fmla="*/ 879963 h 1143609"/>
              <a:gd name="connsiteX73" fmla="*/ 962139 w 1193257"/>
              <a:gd name="connsiteY73" fmla="*/ 887667 h 1143609"/>
              <a:gd name="connsiteX74" fmla="*/ 969843 w 1193257"/>
              <a:gd name="connsiteY74" fmla="*/ 909067 h 1143609"/>
              <a:gd name="connsiteX75" fmla="*/ 970699 w 1193257"/>
              <a:gd name="connsiteY75" fmla="*/ 911635 h 1143609"/>
              <a:gd name="connsiteX76" fmla="*/ 970699 w 1193257"/>
              <a:gd name="connsiteY76" fmla="*/ 914203 h 1143609"/>
              <a:gd name="connsiteX77" fmla="*/ 938171 w 1193257"/>
              <a:gd name="connsiteY77" fmla="*/ 934747 h 1143609"/>
              <a:gd name="connsiteX78" fmla="*/ 933891 w 1193257"/>
              <a:gd name="connsiteY78" fmla="*/ 936459 h 1143609"/>
              <a:gd name="connsiteX79" fmla="*/ 929611 w 1193257"/>
              <a:gd name="connsiteY79" fmla="*/ 937315 h 1143609"/>
              <a:gd name="connsiteX80" fmla="*/ 929611 w 1193257"/>
              <a:gd name="connsiteY80" fmla="*/ 936459 h 1143609"/>
              <a:gd name="connsiteX81" fmla="*/ 928755 w 1193257"/>
              <a:gd name="connsiteY81" fmla="*/ 935603 h 1143609"/>
              <a:gd name="connsiteX82" fmla="*/ 927899 w 1193257"/>
              <a:gd name="connsiteY82" fmla="*/ 935603 h 1143609"/>
              <a:gd name="connsiteX83" fmla="*/ 927043 w 1193257"/>
              <a:gd name="connsiteY83" fmla="*/ 935603 h 1143609"/>
              <a:gd name="connsiteX84" fmla="*/ 924475 w 1193257"/>
              <a:gd name="connsiteY84" fmla="*/ 936459 h 1143609"/>
              <a:gd name="connsiteX85" fmla="*/ 921907 w 1193257"/>
              <a:gd name="connsiteY85" fmla="*/ 938171 h 1143609"/>
              <a:gd name="connsiteX86" fmla="*/ 916771 w 1193257"/>
              <a:gd name="connsiteY86" fmla="*/ 945019 h 1143609"/>
              <a:gd name="connsiteX87" fmla="*/ 914203 w 1193257"/>
              <a:gd name="connsiteY87" fmla="*/ 952723 h 1143609"/>
              <a:gd name="connsiteX88" fmla="*/ 914203 w 1193257"/>
              <a:gd name="connsiteY88" fmla="*/ 953579 h 1143609"/>
              <a:gd name="connsiteX89" fmla="*/ 911635 w 1193257"/>
              <a:gd name="connsiteY89" fmla="*/ 956147 h 1143609"/>
              <a:gd name="connsiteX90" fmla="*/ 909923 w 1193257"/>
              <a:gd name="connsiteY90" fmla="*/ 957003 h 1143609"/>
              <a:gd name="connsiteX91" fmla="*/ 900507 w 1193257"/>
              <a:gd name="connsiteY91" fmla="*/ 962995 h 1143609"/>
              <a:gd name="connsiteX92" fmla="*/ 885099 w 1193257"/>
              <a:gd name="connsiteY92" fmla="*/ 971555 h 1143609"/>
              <a:gd name="connsiteX93" fmla="*/ 861987 w 1193257"/>
              <a:gd name="connsiteY93" fmla="*/ 982683 h 1143609"/>
              <a:gd name="connsiteX94" fmla="*/ 859419 w 1193257"/>
              <a:gd name="connsiteY94" fmla="*/ 983539 h 1143609"/>
              <a:gd name="connsiteX95" fmla="*/ 859419 w 1193257"/>
              <a:gd name="connsiteY95" fmla="*/ 981827 h 1143609"/>
              <a:gd name="connsiteX96" fmla="*/ 857707 w 1193257"/>
              <a:gd name="connsiteY96" fmla="*/ 980115 h 1143609"/>
              <a:gd name="connsiteX97" fmla="*/ 852572 w 1193257"/>
              <a:gd name="connsiteY97" fmla="*/ 975835 h 1143609"/>
              <a:gd name="connsiteX98" fmla="*/ 808916 w 1193257"/>
              <a:gd name="connsiteY98" fmla="*/ 957003 h 1143609"/>
              <a:gd name="connsiteX99" fmla="*/ 807203 w 1193257"/>
              <a:gd name="connsiteY99" fmla="*/ 957003 h 1143609"/>
              <a:gd name="connsiteX100" fmla="*/ 806348 w 1193257"/>
              <a:gd name="connsiteY100" fmla="*/ 957003 h 1143609"/>
              <a:gd name="connsiteX101" fmla="*/ 802068 w 1193257"/>
              <a:gd name="connsiteY101" fmla="*/ 960427 h 1143609"/>
              <a:gd name="connsiteX102" fmla="*/ 802068 w 1193257"/>
              <a:gd name="connsiteY102" fmla="*/ 961283 h 1143609"/>
              <a:gd name="connsiteX103" fmla="*/ 802068 w 1193257"/>
              <a:gd name="connsiteY103" fmla="*/ 962139 h 1143609"/>
              <a:gd name="connsiteX104" fmla="*/ 796076 w 1193257"/>
              <a:gd name="connsiteY104" fmla="*/ 962139 h 1143609"/>
              <a:gd name="connsiteX105" fmla="*/ 778100 w 1193257"/>
              <a:gd name="connsiteY105" fmla="*/ 962139 h 1143609"/>
              <a:gd name="connsiteX106" fmla="*/ 768684 w 1193257"/>
              <a:gd name="connsiteY106" fmla="*/ 961283 h 1143609"/>
              <a:gd name="connsiteX107" fmla="*/ 763548 w 1193257"/>
              <a:gd name="connsiteY107" fmla="*/ 959571 h 1143609"/>
              <a:gd name="connsiteX108" fmla="*/ 762692 w 1193257"/>
              <a:gd name="connsiteY108" fmla="*/ 958715 h 1143609"/>
              <a:gd name="connsiteX109" fmla="*/ 743004 w 1193257"/>
              <a:gd name="connsiteY109" fmla="*/ 958715 h 1143609"/>
              <a:gd name="connsiteX110" fmla="*/ 733588 w 1193257"/>
              <a:gd name="connsiteY110" fmla="*/ 959571 h 1143609"/>
              <a:gd name="connsiteX111" fmla="*/ 722460 w 1193257"/>
              <a:gd name="connsiteY111" fmla="*/ 959571 h 1143609"/>
              <a:gd name="connsiteX112" fmla="*/ 716468 w 1193257"/>
              <a:gd name="connsiteY112" fmla="*/ 957859 h 1143609"/>
              <a:gd name="connsiteX113" fmla="*/ 715612 w 1193257"/>
              <a:gd name="connsiteY113" fmla="*/ 957859 h 1143609"/>
              <a:gd name="connsiteX114" fmla="*/ 702772 w 1193257"/>
              <a:gd name="connsiteY114" fmla="*/ 951011 h 1143609"/>
              <a:gd name="connsiteX115" fmla="*/ 701916 w 1193257"/>
              <a:gd name="connsiteY115" fmla="*/ 951011 h 1143609"/>
              <a:gd name="connsiteX116" fmla="*/ 701060 w 1193257"/>
              <a:gd name="connsiteY116" fmla="*/ 951011 h 1143609"/>
              <a:gd name="connsiteX117" fmla="*/ 658261 w 1193257"/>
              <a:gd name="connsiteY117" fmla="*/ 977547 h 1143609"/>
              <a:gd name="connsiteX118" fmla="*/ 630013 w 1193257"/>
              <a:gd name="connsiteY118" fmla="*/ 1005794 h 1143609"/>
              <a:gd name="connsiteX119" fmla="*/ 628301 w 1193257"/>
              <a:gd name="connsiteY119" fmla="*/ 1007507 h 1143609"/>
              <a:gd name="connsiteX120" fmla="*/ 627444 w 1193257"/>
              <a:gd name="connsiteY120" fmla="*/ 1007507 h 1143609"/>
              <a:gd name="connsiteX121" fmla="*/ 625733 w 1193257"/>
              <a:gd name="connsiteY121" fmla="*/ 1007507 h 1143609"/>
              <a:gd name="connsiteX122" fmla="*/ 624021 w 1193257"/>
              <a:gd name="connsiteY122" fmla="*/ 1006650 h 1143609"/>
              <a:gd name="connsiteX123" fmla="*/ 611181 w 1193257"/>
              <a:gd name="connsiteY123" fmla="*/ 992955 h 1143609"/>
              <a:gd name="connsiteX124" fmla="*/ 594917 w 1193257"/>
              <a:gd name="connsiteY124" fmla="*/ 989531 h 1143609"/>
              <a:gd name="connsiteX125" fmla="*/ 563245 w 1193257"/>
              <a:gd name="connsiteY125" fmla="*/ 1005794 h 1143609"/>
              <a:gd name="connsiteX126" fmla="*/ 562389 w 1193257"/>
              <a:gd name="connsiteY126" fmla="*/ 1005794 h 1143609"/>
              <a:gd name="connsiteX127" fmla="*/ 559821 w 1193257"/>
              <a:gd name="connsiteY127" fmla="*/ 1005794 h 1143609"/>
              <a:gd name="connsiteX128" fmla="*/ 537565 w 1193257"/>
              <a:gd name="connsiteY128" fmla="*/ 1002371 h 1143609"/>
              <a:gd name="connsiteX129" fmla="*/ 530717 w 1193257"/>
              <a:gd name="connsiteY129" fmla="*/ 1000659 h 1143609"/>
              <a:gd name="connsiteX130" fmla="*/ 528149 w 1193257"/>
              <a:gd name="connsiteY130" fmla="*/ 999803 h 1143609"/>
              <a:gd name="connsiteX131" fmla="*/ 524725 w 1193257"/>
              <a:gd name="connsiteY131" fmla="*/ 998947 h 1143609"/>
              <a:gd name="connsiteX132" fmla="*/ 522157 w 1193257"/>
              <a:gd name="connsiteY132" fmla="*/ 998947 h 1143609"/>
              <a:gd name="connsiteX133" fmla="*/ 520445 w 1193257"/>
              <a:gd name="connsiteY133" fmla="*/ 999803 h 1143609"/>
              <a:gd name="connsiteX134" fmla="*/ 495621 w 1193257"/>
              <a:gd name="connsiteY134" fmla="*/ 1009219 h 1143609"/>
              <a:gd name="connsiteX135" fmla="*/ 478502 w 1193257"/>
              <a:gd name="connsiteY135" fmla="*/ 1011787 h 1143609"/>
              <a:gd name="connsiteX136" fmla="*/ 474222 w 1193257"/>
              <a:gd name="connsiteY136" fmla="*/ 1013499 h 1143609"/>
              <a:gd name="connsiteX137" fmla="*/ 472509 w 1193257"/>
              <a:gd name="connsiteY137" fmla="*/ 1014354 h 1143609"/>
              <a:gd name="connsiteX138" fmla="*/ 470797 w 1193257"/>
              <a:gd name="connsiteY138" fmla="*/ 1015210 h 1143609"/>
              <a:gd name="connsiteX139" fmla="*/ 469942 w 1193257"/>
              <a:gd name="connsiteY139" fmla="*/ 1016066 h 1143609"/>
              <a:gd name="connsiteX140" fmla="*/ 457102 w 1193257"/>
              <a:gd name="connsiteY140" fmla="*/ 1035754 h 1143609"/>
              <a:gd name="connsiteX141" fmla="*/ 444262 w 1193257"/>
              <a:gd name="connsiteY141" fmla="*/ 1060578 h 1143609"/>
              <a:gd name="connsiteX142" fmla="*/ 445118 w 1193257"/>
              <a:gd name="connsiteY142" fmla="*/ 1069138 h 1143609"/>
              <a:gd name="connsiteX143" fmla="*/ 445118 w 1193257"/>
              <a:gd name="connsiteY143" fmla="*/ 1069994 h 1143609"/>
              <a:gd name="connsiteX144" fmla="*/ 445118 w 1193257"/>
              <a:gd name="connsiteY144" fmla="*/ 1070850 h 1143609"/>
              <a:gd name="connsiteX145" fmla="*/ 445118 w 1193257"/>
              <a:gd name="connsiteY145" fmla="*/ 1071706 h 1143609"/>
              <a:gd name="connsiteX146" fmla="*/ 443405 w 1193257"/>
              <a:gd name="connsiteY146" fmla="*/ 1074274 h 1143609"/>
              <a:gd name="connsiteX147" fmla="*/ 438270 w 1193257"/>
              <a:gd name="connsiteY147" fmla="*/ 1081122 h 1143609"/>
              <a:gd name="connsiteX148" fmla="*/ 436558 w 1193257"/>
              <a:gd name="connsiteY148" fmla="*/ 1082834 h 1143609"/>
              <a:gd name="connsiteX149" fmla="*/ 435702 w 1193257"/>
              <a:gd name="connsiteY149" fmla="*/ 1082834 h 1143609"/>
              <a:gd name="connsiteX150" fmla="*/ 431422 w 1193257"/>
              <a:gd name="connsiteY150" fmla="*/ 1084546 h 1143609"/>
              <a:gd name="connsiteX151" fmla="*/ 427998 w 1193257"/>
              <a:gd name="connsiteY151" fmla="*/ 1084546 h 1143609"/>
              <a:gd name="connsiteX152" fmla="*/ 424574 w 1193257"/>
              <a:gd name="connsiteY152" fmla="*/ 1084546 h 1143609"/>
              <a:gd name="connsiteX153" fmla="*/ 419438 w 1193257"/>
              <a:gd name="connsiteY153" fmla="*/ 1082834 h 1143609"/>
              <a:gd name="connsiteX154" fmla="*/ 415158 w 1193257"/>
              <a:gd name="connsiteY154" fmla="*/ 1083690 h 1143609"/>
              <a:gd name="connsiteX155" fmla="*/ 413446 w 1193257"/>
              <a:gd name="connsiteY155" fmla="*/ 1084546 h 1143609"/>
              <a:gd name="connsiteX156" fmla="*/ 404030 w 1193257"/>
              <a:gd name="connsiteY156" fmla="*/ 1091394 h 1143609"/>
              <a:gd name="connsiteX157" fmla="*/ 389478 w 1193257"/>
              <a:gd name="connsiteY157" fmla="*/ 1109370 h 1143609"/>
              <a:gd name="connsiteX158" fmla="*/ 386910 w 1193257"/>
              <a:gd name="connsiteY158" fmla="*/ 1111938 h 1143609"/>
              <a:gd name="connsiteX159" fmla="*/ 380062 w 1193257"/>
              <a:gd name="connsiteY159" fmla="*/ 1128202 h 1143609"/>
              <a:gd name="connsiteX160" fmla="*/ 380062 w 1193257"/>
              <a:gd name="connsiteY160" fmla="*/ 1129058 h 1143609"/>
              <a:gd name="connsiteX161" fmla="*/ 380062 w 1193257"/>
              <a:gd name="connsiteY161" fmla="*/ 1129914 h 1143609"/>
              <a:gd name="connsiteX162" fmla="*/ 380062 w 1193257"/>
              <a:gd name="connsiteY162" fmla="*/ 1130770 h 1143609"/>
              <a:gd name="connsiteX163" fmla="*/ 380918 w 1193257"/>
              <a:gd name="connsiteY163" fmla="*/ 1131626 h 1143609"/>
              <a:gd name="connsiteX164" fmla="*/ 385198 w 1193257"/>
              <a:gd name="connsiteY164" fmla="*/ 1135050 h 1143609"/>
              <a:gd name="connsiteX165" fmla="*/ 386054 w 1193257"/>
              <a:gd name="connsiteY165" fmla="*/ 1135906 h 1143609"/>
              <a:gd name="connsiteX166" fmla="*/ 386910 w 1193257"/>
              <a:gd name="connsiteY166" fmla="*/ 1137618 h 1143609"/>
              <a:gd name="connsiteX167" fmla="*/ 386910 w 1193257"/>
              <a:gd name="connsiteY167" fmla="*/ 1140186 h 1143609"/>
              <a:gd name="connsiteX168" fmla="*/ 386054 w 1193257"/>
              <a:gd name="connsiteY168" fmla="*/ 1141898 h 1143609"/>
              <a:gd name="connsiteX169" fmla="*/ 384342 w 1193257"/>
              <a:gd name="connsiteY169" fmla="*/ 1142754 h 1143609"/>
              <a:gd name="connsiteX170" fmla="*/ 382630 w 1193257"/>
              <a:gd name="connsiteY170" fmla="*/ 1143610 h 1143609"/>
              <a:gd name="connsiteX171" fmla="*/ 381774 w 1193257"/>
              <a:gd name="connsiteY171" fmla="*/ 1143610 h 1143609"/>
              <a:gd name="connsiteX172" fmla="*/ 380918 w 1193257"/>
              <a:gd name="connsiteY172" fmla="*/ 1143610 h 1143609"/>
              <a:gd name="connsiteX173" fmla="*/ 378350 w 1193257"/>
              <a:gd name="connsiteY173" fmla="*/ 1142754 h 1143609"/>
              <a:gd name="connsiteX174" fmla="*/ 373214 w 1193257"/>
              <a:gd name="connsiteY174" fmla="*/ 1139330 h 1143609"/>
              <a:gd name="connsiteX175" fmla="*/ 371502 w 1193257"/>
              <a:gd name="connsiteY175" fmla="*/ 1136762 h 1143609"/>
              <a:gd name="connsiteX176" fmla="*/ 370646 w 1193257"/>
              <a:gd name="connsiteY176" fmla="*/ 1135906 h 1143609"/>
              <a:gd name="connsiteX177" fmla="*/ 369790 w 1193257"/>
              <a:gd name="connsiteY177" fmla="*/ 1134194 h 1143609"/>
              <a:gd name="connsiteX178" fmla="*/ 343254 w 1193257"/>
              <a:gd name="connsiteY178" fmla="*/ 1112794 h 1143609"/>
              <a:gd name="connsiteX179" fmla="*/ 341542 w 1193257"/>
              <a:gd name="connsiteY179" fmla="*/ 1111938 h 1143609"/>
              <a:gd name="connsiteX180" fmla="*/ 339830 w 1193257"/>
              <a:gd name="connsiteY180" fmla="*/ 1111082 h 1143609"/>
              <a:gd name="connsiteX181" fmla="*/ 337262 w 1193257"/>
              <a:gd name="connsiteY181" fmla="*/ 1111082 h 1143609"/>
              <a:gd name="connsiteX182" fmla="*/ 324422 w 1193257"/>
              <a:gd name="connsiteY182" fmla="*/ 1108514 h 1143609"/>
              <a:gd name="connsiteX183" fmla="*/ 318430 w 1193257"/>
              <a:gd name="connsiteY183" fmla="*/ 1108514 h 1143609"/>
              <a:gd name="connsiteX184" fmla="*/ 314150 w 1193257"/>
              <a:gd name="connsiteY184" fmla="*/ 1108514 h 1143609"/>
              <a:gd name="connsiteX185" fmla="*/ 309870 w 1193257"/>
              <a:gd name="connsiteY185" fmla="*/ 1107658 h 1143609"/>
              <a:gd name="connsiteX186" fmla="*/ 308158 w 1193257"/>
              <a:gd name="connsiteY186" fmla="*/ 1106802 h 1143609"/>
              <a:gd name="connsiteX187" fmla="*/ 298743 w 1193257"/>
              <a:gd name="connsiteY187" fmla="*/ 1097386 h 1143609"/>
              <a:gd name="connsiteX188" fmla="*/ 294463 w 1193257"/>
              <a:gd name="connsiteY188" fmla="*/ 1093106 h 1143609"/>
              <a:gd name="connsiteX189" fmla="*/ 292750 w 1193257"/>
              <a:gd name="connsiteY189" fmla="*/ 1092250 h 1143609"/>
              <a:gd name="connsiteX190" fmla="*/ 291038 w 1193257"/>
              <a:gd name="connsiteY190" fmla="*/ 1091394 h 1143609"/>
              <a:gd name="connsiteX191" fmla="*/ 273063 w 1193257"/>
              <a:gd name="connsiteY191" fmla="*/ 1087970 h 1143609"/>
              <a:gd name="connsiteX192" fmla="*/ 271351 w 1193257"/>
              <a:gd name="connsiteY192" fmla="*/ 1087970 h 1143609"/>
              <a:gd name="connsiteX193" fmla="*/ 267926 w 1193257"/>
              <a:gd name="connsiteY193" fmla="*/ 1087970 h 1143609"/>
              <a:gd name="connsiteX194" fmla="*/ 266215 w 1193257"/>
              <a:gd name="connsiteY194" fmla="*/ 1087970 h 1143609"/>
              <a:gd name="connsiteX195" fmla="*/ 262791 w 1193257"/>
              <a:gd name="connsiteY195" fmla="*/ 1087970 h 1143609"/>
              <a:gd name="connsiteX196" fmla="*/ 256799 w 1193257"/>
              <a:gd name="connsiteY196" fmla="*/ 1087114 h 1143609"/>
              <a:gd name="connsiteX197" fmla="*/ 249951 w 1193257"/>
              <a:gd name="connsiteY197" fmla="*/ 1085402 h 1143609"/>
              <a:gd name="connsiteX198" fmla="*/ 245671 w 1193257"/>
              <a:gd name="connsiteY198" fmla="*/ 1083690 h 1143609"/>
              <a:gd name="connsiteX199" fmla="*/ 223415 w 1193257"/>
              <a:gd name="connsiteY199" fmla="*/ 1074274 h 1143609"/>
              <a:gd name="connsiteX200" fmla="*/ 222559 w 1193257"/>
              <a:gd name="connsiteY200" fmla="*/ 1073418 h 1143609"/>
              <a:gd name="connsiteX201" fmla="*/ 220847 w 1193257"/>
              <a:gd name="connsiteY201" fmla="*/ 1070850 h 1143609"/>
              <a:gd name="connsiteX202" fmla="*/ 219135 w 1193257"/>
              <a:gd name="connsiteY202" fmla="*/ 1068282 h 1143609"/>
              <a:gd name="connsiteX203" fmla="*/ 218279 w 1193257"/>
              <a:gd name="connsiteY203" fmla="*/ 1066570 h 1143609"/>
              <a:gd name="connsiteX204" fmla="*/ 216567 w 1193257"/>
              <a:gd name="connsiteY204" fmla="*/ 1065714 h 1143609"/>
              <a:gd name="connsiteX205" fmla="*/ 214855 w 1193257"/>
              <a:gd name="connsiteY205" fmla="*/ 1064858 h 1143609"/>
              <a:gd name="connsiteX206" fmla="*/ 208007 w 1193257"/>
              <a:gd name="connsiteY206" fmla="*/ 1061434 h 1143609"/>
              <a:gd name="connsiteX207" fmla="*/ 206295 w 1193257"/>
              <a:gd name="connsiteY207" fmla="*/ 1061434 h 1143609"/>
              <a:gd name="connsiteX208" fmla="*/ 184039 w 1193257"/>
              <a:gd name="connsiteY208" fmla="*/ 1051162 h 1143609"/>
              <a:gd name="connsiteX209" fmla="*/ 183183 w 1193257"/>
              <a:gd name="connsiteY209" fmla="*/ 1049451 h 1143609"/>
              <a:gd name="connsiteX210" fmla="*/ 180615 w 1193257"/>
              <a:gd name="connsiteY210" fmla="*/ 1046882 h 1143609"/>
              <a:gd name="connsiteX211" fmla="*/ 176335 w 1193257"/>
              <a:gd name="connsiteY211" fmla="*/ 1043458 h 1143609"/>
              <a:gd name="connsiteX212" fmla="*/ 170343 w 1193257"/>
              <a:gd name="connsiteY212" fmla="*/ 1040034 h 1143609"/>
              <a:gd name="connsiteX213" fmla="*/ 166919 w 1193257"/>
              <a:gd name="connsiteY213" fmla="*/ 1038322 h 1143609"/>
              <a:gd name="connsiteX214" fmla="*/ 161783 w 1193257"/>
              <a:gd name="connsiteY214" fmla="*/ 1035754 h 1143609"/>
              <a:gd name="connsiteX215" fmla="*/ 155791 w 1193257"/>
              <a:gd name="connsiteY215" fmla="*/ 1034042 h 1143609"/>
              <a:gd name="connsiteX216" fmla="*/ 153223 w 1193257"/>
              <a:gd name="connsiteY216" fmla="*/ 1034042 h 1143609"/>
              <a:gd name="connsiteX217" fmla="*/ 148943 w 1193257"/>
              <a:gd name="connsiteY217" fmla="*/ 1034042 h 1143609"/>
              <a:gd name="connsiteX218" fmla="*/ 126687 w 1193257"/>
              <a:gd name="connsiteY218" fmla="*/ 1022059 h 1143609"/>
              <a:gd name="connsiteX219" fmla="*/ 121551 w 1193257"/>
              <a:gd name="connsiteY219" fmla="*/ 1017779 h 1143609"/>
              <a:gd name="connsiteX220" fmla="*/ 119839 w 1193257"/>
              <a:gd name="connsiteY220" fmla="*/ 1016923 h 1143609"/>
              <a:gd name="connsiteX221" fmla="*/ 118127 w 1193257"/>
              <a:gd name="connsiteY221" fmla="*/ 1016923 h 1143609"/>
              <a:gd name="connsiteX222" fmla="*/ 115559 w 1193257"/>
              <a:gd name="connsiteY222" fmla="*/ 1016923 h 1143609"/>
              <a:gd name="connsiteX223" fmla="*/ 110424 w 1193257"/>
              <a:gd name="connsiteY223" fmla="*/ 1017779 h 1143609"/>
              <a:gd name="connsiteX224" fmla="*/ 103576 w 1193257"/>
              <a:gd name="connsiteY224" fmla="*/ 1018634 h 1143609"/>
              <a:gd name="connsiteX225" fmla="*/ 91592 w 1193257"/>
              <a:gd name="connsiteY225" fmla="*/ 1019490 h 1143609"/>
              <a:gd name="connsiteX226" fmla="*/ 76184 w 1193257"/>
              <a:gd name="connsiteY226" fmla="*/ 1017779 h 1143609"/>
              <a:gd name="connsiteX227" fmla="*/ 67624 w 1193257"/>
              <a:gd name="connsiteY227" fmla="*/ 1016066 h 1143609"/>
              <a:gd name="connsiteX228" fmla="*/ 57352 w 1193257"/>
              <a:gd name="connsiteY228" fmla="*/ 1011787 h 1143609"/>
              <a:gd name="connsiteX229" fmla="*/ 53928 w 1193257"/>
              <a:gd name="connsiteY229" fmla="*/ 1010930 h 1143609"/>
              <a:gd name="connsiteX230" fmla="*/ 52216 w 1193257"/>
              <a:gd name="connsiteY230" fmla="*/ 1007507 h 1143609"/>
              <a:gd name="connsiteX231" fmla="*/ 53072 w 1193257"/>
              <a:gd name="connsiteY231" fmla="*/ 1004083 h 1143609"/>
              <a:gd name="connsiteX232" fmla="*/ 53928 w 1193257"/>
              <a:gd name="connsiteY232" fmla="*/ 1002371 h 1143609"/>
              <a:gd name="connsiteX233" fmla="*/ 55640 w 1193257"/>
              <a:gd name="connsiteY233" fmla="*/ 998947 h 1143609"/>
              <a:gd name="connsiteX234" fmla="*/ 58208 w 1193257"/>
              <a:gd name="connsiteY234" fmla="*/ 993811 h 1143609"/>
              <a:gd name="connsiteX235" fmla="*/ 61632 w 1193257"/>
              <a:gd name="connsiteY235" fmla="*/ 986963 h 1143609"/>
              <a:gd name="connsiteX236" fmla="*/ 64200 w 1193257"/>
              <a:gd name="connsiteY236" fmla="*/ 983539 h 1143609"/>
              <a:gd name="connsiteX237" fmla="*/ 68480 w 1193257"/>
              <a:gd name="connsiteY237" fmla="*/ 978403 h 1143609"/>
              <a:gd name="connsiteX238" fmla="*/ 72760 w 1193257"/>
              <a:gd name="connsiteY238" fmla="*/ 973267 h 1143609"/>
              <a:gd name="connsiteX239" fmla="*/ 75327 w 1193257"/>
              <a:gd name="connsiteY239" fmla="*/ 969843 h 1143609"/>
              <a:gd name="connsiteX240" fmla="*/ 76184 w 1193257"/>
              <a:gd name="connsiteY240" fmla="*/ 968131 h 1143609"/>
              <a:gd name="connsiteX241" fmla="*/ 76184 w 1193257"/>
              <a:gd name="connsiteY241" fmla="*/ 966419 h 1143609"/>
              <a:gd name="connsiteX242" fmla="*/ 75327 w 1193257"/>
              <a:gd name="connsiteY242" fmla="*/ 964707 h 1143609"/>
              <a:gd name="connsiteX243" fmla="*/ 73616 w 1193257"/>
              <a:gd name="connsiteY243" fmla="*/ 963851 h 1143609"/>
              <a:gd name="connsiteX244" fmla="*/ 60776 w 1193257"/>
              <a:gd name="connsiteY244" fmla="*/ 958715 h 1143609"/>
              <a:gd name="connsiteX245" fmla="*/ 57352 w 1193257"/>
              <a:gd name="connsiteY245" fmla="*/ 957003 h 1143609"/>
              <a:gd name="connsiteX246" fmla="*/ 53928 w 1193257"/>
              <a:gd name="connsiteY246" fmla="*/ 956147 h 1143609"/>
              <a:gd name="connsiteX247" fmla="*/ 52216 w 1193257"/>
              <a:gd name="connsiteY247" fmla="*/ 956147 h 1143609"/>
              <a:gd name="connsiteX248" fmla="*/ 50504 w 1193257"/>
              <a:gd name="connsiteY248" fmla="*/ 956147 h 1143609"/>
              <a:gd name="connsiteX249" fmla="*/ 48792 w 1193257"/>
              <a:gd name="connsiteY249" fmla="*/ 957003 h 1143609"/>
              <a:gd name="connsiteX250" fmla="*/ 43656 w 1193257"/>
              <a:gd name="connsiteY250" fmla="*/ 961283 h 1143609"/>
              <a:gd name="connsiteX251" fmla="*/ 40232 w 1193257"/>
              <a:gd name="connsiteY251" fmla="*/ 963851 h 1143609"/>
              <a:gd name="connsiteX252" fmla="*/ 38520 w 1193257"/>
              <a:gd name="connsiteY252" fmla="*/ 963851 h 1143609"/>
              <a:gd name="connsiteX253" fmla="*/ 36808 w 1193257"/>
              <a:gd name="connsiteY253" fmla="*/ 963851 h 1143609"/>
              <a:gd name="connsiteX254" fmla="*/ 35096 w 1193257"/>
              <a:gd name="connsiteY254" fmla="*/ 963851 h 1143609"/>
              <a:gd name="connsiteX255" fmla="*/ 33384 w 1193257"/>
              <a:gd name="connsiteY255" fmla="*/ 962995 h 1143609"/>
              <a:gd name="connsiteX256" fmla="*/ 31672 w 1193257"/>
              <a:gd name="connsiteY256" fmla="*/ 961283 h 1143609"/>
              <a:gd name="connsiteX257" fmla="*/ 29104 w 1193257"/>
              <a:gd name="connsiteY257" fmla="*/ 957859 h 1143609"/>
              <a:gd name="connsiteX258" fmla="*/ 27392 w 1193257"/>
              <a:gd name="connsiteY258" fmla="*/ 951867 h 1143609"/>
              <a:gd name="connsiteX259" fmla="*/ 27392 w 1193257"/>
              <a:gd name="connsiteY259" fmla="*/ 946731 h 1143609"/>
              <a:gd name="connsiteX260" fmla="*/ 28248 w 1193257"/>
              <a:gd name="connsiteY260" fmla="*/ 939883 h 1143609"/>
              <a:gd name="connsiteX261" fmla="*/ 28248 w 1193257"/>
              <a:gd name="connsiteY261" fmla="*/ 938171 h 1143609"/>
              <a:gd name="connsiteX262" fmla="*/ 29104 w 1193257"/>
              <a:gd name="connsiteY262" fmla="*/ 931323 h 1143609"/>
              <a:gd name="connsiteX263" fmla="*/ 29960 w 1193257"/>
              <a:gd name="connsiteY263" fmla="*/ 921051 h 1143609"/>
              <a:gd name="connsiteX264" fmla="*/ 29960 w 1193257"/>
              <a:gd name="connsiteY264" fmla="*/ 912491 h 1143609"/>
              <a:gd name="connsiteX265" fmla="*/ 29960 w 1193257"/>
              <a:gd name="connsiteY265" fmla="*/ 909067 h 1143609"/>
              <a:gd name="connsiteX266" fmla="*/ 28248 w 1193257"/>
              <a:gd name="connsiteY266" fmla="*/ 902219 h 1143609"/>
              <a:gd name="connsiteX267" fmla="*/ 27392 w 1193257"/>
              <a:gd name="connsiteY267" fmla="*/ 899651 h 1143609"/>
              <a:gd name="connsiteX268" fmla="*/ 24824 w 1193257"/>
              <a:gd name="connsiteY268" fmla="*/ 893659 h 1143609"/>
              <a:gd name="connsiteX269" fmla="*/ 22256 w 1193257"/>
              <a:gd name="connsiteY269" fmla="*/ 888523 h 1143609"/>
              <a:gd name="connsiteX270" fmla="*/ 20544 w 1193257"/>
              <a:gd name="connsiteY270" fmla="*/ 886811 h 1143609"/>
              <a:gd name="connsiteX271" fmla="*/ 17976 w 1193257"/>
              <a:gd name="connsiteY271" fmla="*/ 882531 h 1143609"/>
              <a:gd name="connsiteX272" fmla="*/ 17976 w 1193257"/>
              <a:gd name="connsiteY272" fmla="*/ 881675 h 1143609"/>
              <a:gd name="connsiteX273" fmla="*/ 17976 w 1193257"/>
              <a:gd name="connsiteY273" fmla="*/ 879107 h 1143609"/>
              <a:gd name="connsiteX274" fmla="*/ 17120 w 1193257"/>
              <a:gd name="connsiteY274" fmla="*/ 869691 h 1143609"/>
              <a:gd name="connsiteX275" fmla="*/ 17120 w 1193257"/>
              <a:gd name="connsiteY275" fmla="*/ 867979 h 1143609"/>
              <a:gd name="connsiteX276" fmla="*/ 17120 w 1193257"/>
              <a:gd name="connsiteY276" fmla="*/ 864555 h 1143609"/>
              <a:gd name="connsiteX277" fmla="*/ 17976 w 1193257"/>
              <a:gd name="connsiteY277" fmla="*/ 860275 h 1143609"/>
              <a:gd name="connsiteX278" fmla="*/ 16264 w 1193257"/>
              <a:gd name="connsiteY278" fmla="*/ 845723 h 1143609"/>
              <a:gd name="connsiteX279" fmla="*/ 10272 w 1193257"/>
              <a:gd name="connsiteY279" fmla="*/ 834595 h 1143609"/>
              <a:gd name="connsiteX280" fmla="*/ 5136 w 1193257"/>
              <a:gd name="connsiteY280" fmla="*/ 827748 h 1143609"/>
              <a:gd name="connsiteX281" fmla="*/ 4280 w 1193257"/>
              <a:gd name="connsiteY281" fmla="*/ 826035 h 1143609"/>
              <a:gd name="connsiteX282" fmla="*/ 3424 w 1193257"/>
              <a:gd name="connsiteY282" fmla="*/ 825180 h 1143609"/>
              <a:gd name="connsiteX283" fmla="*/ 1712 w 1193257"/>
              <a:gd name="connsiteY283" fmla="*/ 824324 h 1143609"/>
              <a:gd name="connsiteX284" fmla="*/ 1712 w 1193257"/>
              <a:gd name="connsiteY284" fmla="*/ 823468 h 1143609"/>
              <a:gd name="connsiteX285" fmla="*/ 856 w 1193257"/>
              <a:gd name="connsiteY285" fmla="*/ 821755 h 1143609"/>
              <a:gd name="connsiteX286" fmla="*/ 0 w 1193257"/>
              <a:gd name="connsiteY286" fmla="*/ 818332 h 1143609"/>
              <a:gd name="connsiteX287" fmla="*/ 0 w 1193257"/>
              <a:gd name="connsiteY287" fmla="*/ 817475 h 1143609"/>
              <a:gd name="connsiteX288" fmla="*/ 0 w 1193257"/>
              <a:gd name="connsiteY288" fmla="*/ 814908 h 1143609"/>
              <a:gd name="connsiteX289" fmla="*/ 4280 w 1193257"/>
              <a:gd name="connsiteY289" fmla="*/ 783236 h 1143609"/>
              <a:gd name="connsiteX290" fmla="*/ 4280 w 1193257"/>
              <a:gd name="connsiteY290" fmla="*/ 782380 h 1143609"/>
              <a:gd name="connsiteX291" fmla="*/ 4280 w 1193257"/>
              <a:gd name="connsiteY291" fmla="*/ 781524 h 1143609"/>
              <a:gd name="connsiteX292" fmla="*/ 5992 w 1193257"/>
              <a:gd name="connsiteY292" fmla="*/ 778100 h 1143609"/>
              <a:gd name="connsiteX293" fmla="*/ 6848 w 1193257"/>
              <a:gd name="connsiteY293" fmla="*/ 776388 h 1143609"/>
              <a:gd name="connsiteX294" fmla="*/ 18832 w 1193257"/>
              <a:gd name="connsiteY294" fmla="*/ 758412 h 1143609"/>
              <a:gd name="connsiteX295" fmla="*/ 27392 w 1193257"/>
              <a:gd name="connsiteY295" fmla="*/ 748140 h 1143609"/>
              <a:gd name="connsiteX296" fmla="*/ 27392 w 1193257"/>
              <a:gd name="connsiteY296" fmla="*/ 747284 h 1143609"/>
              <a:gd name="connsiteX297" fmla="*/ 29960 w 1193257"/>
              <a:gd name="connsiteY297" fmla="*/ 743860 h 1143609"/>
              <a:gd name="connsiteX298" fmla="*/ 29960 w 1193257"/>
              <a:gd name="connsiteY298" fmla="*/ 742148 h 1143609"/>
              <a:gd name="connsiteX299" fmla="*/ 30816 w 1193257"/>
              <a:gd name="connsiteY299" fmla="*/ 738724 h 1143609"/>
              <a:gd name="connsiteX300" fmla="*/ 31672 w 1193257"/>
              <a:gd name="connsiteY300" fmla="*/ 725028 h 1143609"/>
              <a:gd name="connsiteX301" fmla="*/ 33384 w 1193257"/>
              <a:gd name="connsiteY301" fmla="*/ 713900 h 1143609"/>
              <a:gd name="connsiteX302" fmla="*/ 34240 w 1193257"/>
              <a:gd name="connsiteY302" fmla="*/ 712188 h 1143609"/>
              <a:gd name="connsiteX303" fmla="*/ 35952 w 1193257"/>
              <a:gd name="connsiteY303" fmla="*/ 710476 h 1143609"/>
              <a:gd name="connsiteX304" fmla="*/ 40232 w 1193257"/>
              <a:gd name="connsiteY304" fmla="*/ 706196 h 1143609"/>
              <a:gd name="connsiteX305" fmla="*/ 41944 w 1193257"/>
              <a:gd name="connsiteY305" fmla="*/ 705340 h 1143609"/>
              <a:gd name="connsiteX306" fmla="*/ 51360 w 1193257"/>
              <a:gd name="connsiteY306" fmla="*/ 701916 h 1143609"/>
              <a:gd name="connsiteX307" fmla="*/ 60776 w 1193257"/>
              <a:gd name="connsiteY307" fmla="*/ 698492 h 1143609"/>
              <a:gd name="connsiteX308" fmla="*/ 63344 w 1193257"/>
              <a:gd name="connsiteY308" fmla="*/ 697636 h 1143609"/>
              <a:gd name="connsiteX309" fmla="*/ 67624 w 1193257"/>
              <a:gd name="connsiteY309" fmla="*/ 694212 h 1143609"/>
              <a:gd name="connsiteX310" fmla="*/ 69336 w 1193257"/>
              <a:gd name="connsiteY310" fmla="*/ 692500 h 1143609"/>
              <a:gd name="connsiteX311" fmla="*/ 79607 w 1193257"/>
              <a:gd name="connsiteY311" fmla="*/ 683940 h 1143609"/>
              <a:gd name="connsiteX312" fmla="*/ 82176 w 1193257"/>
              <a:gd name="connsiteY312" fmla="*/ 681372 h 1143609"/>
              <a:gd name="connsiteX313" fmla="*/ 83887 w 1193257"/>
              <a:gd name="connsiteY313" fmla="*/ 678804 h 1143609"/>
              <a:gd name="connsiteX314" fmla="*/ 95872 w 1193257"/>
              <a:gd name="connsiteY314" fmla="*/ 659972 h 1143609"/>
              <a:gd name="connsiteX315" fmla="*/ 96727 w 1193257"/>
              <a:gd name="connsiteY315" fmla="*/ 658261 h 1143609"/>
              <a:gd name="connsiteX316" fmla="*/ 97584 w 1193257"/>
              <a:gd name="connsiteY316" fmla="*/ 655692 h 1143609"/>
              <a:gd name="connsiteX317" fmla="*/ 97584 w 1193257"/>
              <a:gd name="connsiteY317" fmla="*/ 651412 h 1143609"/>
              <a:gd name="connsiteX318" fmla="*/ 97584 w 1193257"/>
              <a:gd name="connsiteY318" fmla="*/ 648845 h 1143609"/>
              <a:gd name="connsiteX319" fmla="*/ 97584 w 1193257"/>
              <a:gd name="connsiteY319" fmla="*/ 645421 h 1143609"/>
              <a:gd name="connsiteX320" fmla="*/ 99296 w 1193257"/>
              <a:gd name="connsiteY320" fmla="*/ 639429 h 1143609"/>
              <a:gd name="connsiteX321" fmla="*/ 101007 w 1193257"/>
              <a:gd name="connsiteY321" fmla="*/ 636005 h 1143609"/>
              <a:gd name="connsiteX322" fmla="*/ 104432 w 1193257"/>
              <a:gd name="connsiteY322" fmla="*/ 630869 h 1143609"/>
              <a:gd name="connsiteX323" fmla="*/ 106144 w 1193257"/>
              <a:gd name="connsiteY323" fmla="*/ 628301 h 1143609"/>
              <a:gd name="connsiteX324" fmla="*/ 108712 w 1193257"/>
              <a:gd name="connsiteY324" fmla="*/ 625733 h 1143609"/>
              <a:gd name="connsiteX325" fmla="*/ 113847 w 1193257"/>
              <a:gd name="connsiteY325" fmla="*/ 621453 h 1143609"/>
              <a:gd name="connsiteX326" fmla="*/ 116416 w 1193257"/>
              <a:gd name="connsiteY326" fmla="*/ 620597 h 1143609"/>
              <a:gd name="connsiteX327" fmla="*/ 118984 w 1193257"/>
              <a:gd name="connsiteY327" fmla="*/ 618885 h 1143609"/>
              <a:gd name="connsiteX328" fmla="*/ 127543 w 1193257"/>
              <a:gd name="connsiteY328" fmla="*/ 604333 h 1143609"/>
              <a:gd name="connsiteX329" fmla="*/ 126687 w 1193257"/>
              <a:gd name="connsiteY329" fmla="*/ 600909 h 1143609"/>
              <a:gd name="connsiteX330" fmla="*/ 126687 w 1193257"/>
              <a:gd name="connsiteY330" fmla="*/ 599197 h 1143609"/>
              <a:gd name="connsiteX331" fmla="*/ 126687 w 1193257"/>
              <a:gd name="connsiteY331" fmla="*/ 594917 h 1143609"/>
              <a:gd name="connsiteX332" fmla="*/ 127543 w 1193257"/>
              <a:gd name="connsiteY332" fmla="*/ 589781 h 1143609"/>
              <a:gd name="connsiteX333" fmla="*/ 128399 w 1193257"/>
              <a:gd name="connsiteY333" fmla="*/ 588069 h 1143609"/>
              <a:gd name="connsiteX334" fmla="*/ 131823 w 1193257"/>
              <a:gd name="connsiteY334" fmla="*/ 585501 h 1143609"/>
              <a:gd name="connsiteX335" fmla="*/ 133536 w 1193257"/>
              <a:gd name="connsiteY335" fmla="*/ 584645 h 1143609"/>
              <a:gd name="connsiteX336" fmla="*/ 135247 w 1193257"/>
              <a:gd name="connsiteY336" fmla="*/ 583789 h 1143609"/>
              <a:gd name="connsiteX337" fmla="*/ 139527 w 1193257"/>
              <a:gd name="connsiteY337" fmla="*/ 582933 h 1143609"/>
              <a:gd name="connsiteX338" fmla="*/ 145519 w 1193257"/>
              <a:gd name="connsiteY338" fmla="*/ 580365 h 1143609"/>
              <a:gd name="connsiteX339" fmla="*/ 147231 w 1193257"/>
              <a:gd name="connsiteY339" fmla="*/ 579509 h 1143609"/>
              <a:gd name="connsiteX340" fmla="*/ 147231 w 1193257"/>
              <a:gd name="connsiteY340" fmla="*/ 578653 h 1143609"/>
              <a:gd name="connsiteX341" fmla="*/ 154079 w 1193257"/>
              <a:gd name="connsiteY341" fmla="*/ 565813 h 1143609"/>
              <a:gd name="connsiteX342" fmla="*/ 160071 w 1193257"/>
              <a:gd name="connsiteY342" fmla="*/ 553829 h 1143609"/>
              <a:gd name="connsiteX343" fmla="*/ 160071 w 1193257"/>
              <a:gd name="connsiteY343" fmla="*/ 552973 h 1143609"/>
              <a:gd name="connsiteX344" fmla="*/ 160927 w 1193257"/>
              <a:gd name="connsiteY344" fmla="*/ 552973 h 1143609"/>
              <a:gd name="connsiteX345" fmla="*/ 166919 w 1193257"/>
              <a:gd name="connsiteY345" fmla="*/ 552973 h 1143609"/>
              <a:gd name="connsiteX346" fmla="*/ 169487 w 1193257"/>
              <a:gd name="connsiteY346" fmla="*/ 552973 h 1143609"/>
              <a:gd name="connsiteX347" fmla="*/ 188319 w 1193257"/>
              <a:gd name="connsiteY347" fmla="*/ 552973 h 1143609"/>
              <a:gd name="connsiteX348" fmla="*/ 190887 w 1193257"/>
              <a:gd name="connsiteY348" fmla="*/ 552973 h 1143609"/>
              <a:gd name="connsiteX349" fmla="*/ 201159 w 1193257"/>
              <a:gd name="connsiteY349" fmla="*/ 550405 h 1143609"/>
              <a:gd name="connsiteX350" fmla="*/ 217423 w 1193257"/>
              <a:gd name="connsiteY350" fmla="*/ 545269 h 1143609"/>
              <a:gd name="connsiteX351" fmla="*/ 219991 w 1193257"/>
              <a:gd name="connsiteY351" fmla="*/ 543557 h 1143609"/>
              <a:gd name="connsiteX352" fmla="*/ 222559 w 1193257"/>
              <a:gd name="connsiteY352" fmla="*/ 540989 h 1143609"/>
              <a:gd name="connsiteX353" fmla="*/ 229407 w 1193257"/>
              <a:gd name="connsiteY353" fmla="*/ 529861 h 1143609"/>
              <a:gd name="connsiteX354" fmla="*/ 230263 w 1193257"/>
              <a:gd name="connsiteY354" fmla="*/ 528149 h 1143609"/>
              <a:gd name="connsiteX355" fmla="*/ 243103 w 1193257"/>
              <a:gd name="connsiteY355" fmla="*/ 498189 h 1143609"/>
              <a:gd name="connsiteX356" fmla="*/ 249951 w 1193257"/>
              <a:gd name="connsiteY356" fmla="*/ 489629 h 1143609"/>
              <a:gd name="connsiteX357" fmla="*/ 250807 w 1193257"/>
              <a:gd name="connsiteY357" fmla="*/ 487917 h 1143609"/>
              <a:gd name="connsiteX358" fmla="*/ 250807 w 1193257"/>
              <a:gd name="connsiteY358" fmla="*/ 487062 h 1143609"/>
              <a:gd name="connsiteX359" fmla="*/ 250807 w 1193257"/>
              <a:gd name="connsiteY359" fmla="*/ 482782 h 1143609"/>
              <a:gd name="connsiteX360" fmla="*/ 251663 w 1193257"/>
              <a:gd name="connsiteY360" fmla="*/ 475933 h 1143609"/>
              <a:gd name="connsiteX361" fmla="*/ 253375 w 1193257"/>
              <a:gd name="connsiteY361" fmla="*/ 463950 h 1143609"/>
              <a:gd name="connsiteX362" fmla="*/ 256799 w 1193257"/>
              <a:gd name="connsiteY362" fmla="*/ 445974 h 1143609"/>
              <a:gd name="connsiteX363" fmla="*/ 260223 w 1193257"/>
              <a:gd name="connsiteY363" fmla="*/ 439126 h 1143609"/>
              <a:gd name="connsiteX364" fmla="*/ 261079 w 1193257"/>
              <a:gd name="connsiteY364" fmla="*/ 437414 h 1143609"/>
              <a:gd name="connsiteX365" fmla="*/ 280766 w 1193257"/>
              <a:gd name="connsiteY365" fmla="*/ 418582 h 1143609"/>
              <a:gd name="connsiteX366" fmla="*/ 297886 w 1193257"/>
              <a:gd name="connsiteY366" fmla="*/ 408310 h 1143609"/>
              <a:gd name="connsiteX367" fmla="*/ 298743 w 1193257"/>
              <a:gd name="connsiteY367" fmla="*/ 408310 h 1143609"/>
              <a:gd name="connsiteX368" fmla="*/ 309870 w 1193257"/>
              <a:gd name="connsiteY368" fmla="*/ 405742 h 1143609"/>
              <a:gd name="connsiteX369" fmla="*/ 316718 w 1193257"/>
              <a:gd name="connsiteY369" fmla="*/ 410022 h 1143609"/>
              <a:gd name="connsiteX370" fmla="*/ 317575 w 1193257"/>
              <a:gd name="connsiteY370" fmla="*/ 411734 h 1143609"/>
              <a:gd name="connsiteX371" fmla="*/ 319286 w 1193257"/>
              <a:gd name="connsiteY371" fmla="*/ 412590 h 1143609"/>
              <a:gd name="connsiteX372" fmla="*/ 320142 w 1193257"/>
              <a:gd name="connsiteY372" fmla="*/ 412590 h 1143609"/>
              <a:gd name="connsiteX373" fmla="*/ 322710 w 1193257"/>
              <a:gd name="connsiteY373" fmla="*/ 412590 h 1143609"/>
              <a:gd name="connsiteX374" fmla="*/ 324422 w 1193257"/>
              <a:gd name="connsiteY374" fmla="*/ 412590 h 1143609"/>
              <a:gd name="connsiteX375" fmla="*/ 326990 w 1193257"/>
              <a:gd name="connsiteY375" fmla="*/ 411734 h 1143609"/>
              <a:gd name="connsiteX376" fmla="*/ 336406 w 1193257"/>
              <a:gd name="connsiteY376" fmla="*/ 405742 h 1143609"/>
              <a:gd name="connsiteX377" fmla="*/ 350958 w 1193257"/>
              <a:gd name="connsiteY377" fmla="*/ 392046 h 1143609"/>
              <a:gd name="connsiteX378" fmla="*/ 350958 w 1193257"/>
              <a:gd name="connsiteY378" fmla="*/ 391190 h 1143609"/>
              <a:gd name="connsiteX379" fmla="*/ 359518 w 1193257"/>
              <a:gd name="connsiteY379" fmla="*/ 362086 h 1143609"/>
              <a:gd name="connsiteX380" fmla="*/ 367222 w 1193257"/>
              <a:gd name="connsiteY380" fmla="*/ 344966 h 1143609"/>
              <a:gd name="connsiteX381" fmla="*/ 371502 w 1193257"/>
              <a:gd name="connsiteY381" fmla="*/ 334694 h 1143609"/>
              <a:gd name="connsiteX382" fmla="*/ 371502 w 1193257"/>
              <a:gd name="connsiteY382" fmla="*/ 333838 h 1143609"/>
              <a:gd name="connsiteX383" fmla="*/ 371502 w 1193257"/>
              <a:gd name="connsiteY383" fmla="*/ 332982 h 1143609"/>
              <a:gd name="connsiteX384" fmla="*/ 370646 w 1193257"/>
              <a:gd name="connsiteY384" fmla="*/ 324422 h 1143609"/>
              <a:gd name="connsiteX385" fmla="*/ 368078 w 1193257"/>
              <a:gd name="connsiteY385" fmla="*/ 320998 h 1143609"/>
              <a:gd name="connsiteX386" fmla="*/ 368078 w 1193257"/>
              <a:gd name="connsiteY386" fmla="*/ 320142 h 1143609"/>
              <a:gd name="connsiteX387" fmla="*/ 365510 w 1193257"/>
              <a:gd name="connsiteY387" fmla="*/ 313294 h 1143609"/>
              <a:gd name="connsiteX388" fmla="*/ 367222 w 1193257"/>
              <a:gd name="connsiteY388" fmla="*/ 305590 h 1143609"/>
              <a:gd name="connsiteX389" fmla="*/ 367222 w 1193257"/>
              <a:gd name="connsiteY389" fmla="*/ 303878 h 1143609"/>
              <a:gd name="connsiteX390" fmla="*/ 371502 w 1193257"/>
              <a:gd name="connsiteY390" fmla="*/ 285903 h 1143609"/>
              <a:gd name="connsiteX391" fmla="*/ 379206 w 1193257"/>
              <a:gd name="connsiteY391" fmla="*/ 272207 h 1143609"/>
              <a:gd name="connsiteX392" fmla="*/ 388622 w 1193257"/>
              <a:gd name="connsiteY392" fmla="*/ 255087 h 1143609"/>
              <a:gd name="connsiteX393" fmla="*/ 388622 w 1193257"/>
              <a:gd name="connsiteY393" fmla="*/ 219135 h 1143609"/>
              <a:gd name="connsiteX394" fmla="*/ 386910 w 1193257"/>
              <a:gd name="connsiteY394" fmla="*/ 203727 h 1143609"/>
              <a:gd name="connsiteX395" fmla="*/ 386910 w 1193257"/>
              <a:gd name="connsiteY395" fmla="*/ 202871 h 1143609"/>
              <a:gd name="connsiteX396" fmla="*/ 387766 w 1193257"/>
              <a:gd name="connsiteY396" fmla="*/ 202015 h 1143609"/>
              <a:gd name="connsiteX397" fmla="*/ 391190 w 1193257"/>
              <a:gd name="connsiteY397" fmla="*/ 200303 h 1143609"/>
              <a:gd name="connsiteX398" fmla="*/ 392046 w 1193257"/>
              <a:gd name="connsiteY398" fmla="*/ 200303 h 1143609"/>
              <a:gd name="connsiteX399" fmla="*/ 392902 w 1193257"/>
              <a:gd name="connsiteY399" fmla="*/ 200303 h 1143609"/>
              <a:gd name="connsiteX400" fmla="*/ 393758 w 1193257"/>
              <a:gd name="connsiteY400" fmla="*/ 200303 h 1143609"/>
              <a:gd name="connsiteX401" fmla="*/ 396326 w 1193257"/>
              <a:gd name="connsiteY401" fmla="*/ 197735 h 1143609"/>
              <a:gd name="connsiteX402" fmla="*/ 398038 w 1193257"/>
              <a:gd name="connsiteY402" fmla="*/ 196023 h 1143609"/>
              <a:gd name="connsiteX403" fmla="*/ 399750 w 1193257"/>
              <a:gd name="connsiteY403" fmla="*/ 194311 h 1143609"/>
              <a:gd name="connsiteX404" fmla="*/ 403174 w 1193257"/>
              <a:gd name="connsiteY404" fmla="*/ 184039 h 1143609"/>
              <a:gd name="connsiteX405" fmla="*/ 410022 w 1193257"/>
              <a:gd name="connsiteY405" fmla="*/ 166919 h 1143609"/>
              <a:gd name="connsiteX406" fmla="*/ 420294 w 1193257"/>
              <a:gd name="connsiteY406" fmla="*/ 153223 h 1143609"/>
              <a:gd name="connsiteX407" fmla="*/ 430566 w 1193257"/>
              <a:gd name="connsiteY407" fmla="*/ 136103 h 1143609"/>
              <a:gd name="connsiteX408" fmla="*/ 431422 w 1193257"/>
              <a:gd name="connsiteY408" fmla="*/ 133535 h 1143609"/>
              <a:gd name="connsiteX409" fmla="*/ 434845 w 1193257"/>
              <a:gd name="connsiteY409" fmla="*/ 124975 h 1143609"/>
              <a:gd name="connsiteX410" fmla="*/ 435702 w 1193257"/>
              <a:gd name="connsiteY410" fmla="*/ 122407 h 1143609"/>
              <a:gd name="connsiteX411" fmla="*/ 434845 w 1193257"/>
              <a:gd name="connsiteY411" fmla="*/ 105288 h 1143609"/>
              <a:gd name="connsiteX412" fmla="*/ 434845 w 1193257"/>
              <a:gd name="connsiteY412" fmla="*/ 103575 h 1143609"/>
              <a:gd name="connsiteX413" fmla="*/ 434845 w 1193257"/>
              <a:gd name="connsiteY413" fmla="*/ 101864 h 1143609"/>
              <a:gd name="connsiteX414" fmla="*/ 434845 w 1193257"/>
              <a:gd name="connsiteY414" fmla="*/ 96728 h 1143609"/>
              <a:gd name="connsiteX415" fmla="*/ 437414 w 1193257"/>
              <a:gd name="connsiteY415" fmla="*/ 89024 h 1143609"/>
              <a:gd name="connsiteX416" fmla="*/ 437414 w 1193257"/>
              <a:gd name="connsiteY416" fmla="*/ 88168 h 1143609"/>
              <a:gd name="connsiteX417" fmla="*/ 439125 w 1193257"/>
              <a:gd name="connsiteY417" fmla="*/ 86456 h 1143609"/>
              <a:gd name="connsiteX418" fmla="*/ 444262 w 1193257"/>
              <a:gd name="connsiteY418" fmla="*/ 83888 h 1143609"/>
              <a:gd name="connsiteX419" fmla="*/ 445118 w 1193257"/>
              <a:gd name="connsiteY419" fmla="*/ 83888 h 1143609"/>
              <a:gd name="connsiteX420" fmla="*/ 445974 w 1193257"/>
              <a:gd name="connsiteY420" fmla="*/ 83888 h 1143609"/>
              <a:gd name="connsiteX421" fmla="*/ 448542 w 1193257"/>
              <a:gd name="connsiteY421" fmla="*/ 80464 h 1143609"/>
              <a:gd name="connsiteX422" fmla="*/ 449398 w 1193257"/>
              <a:gd name="connsiteY422" fmla="*/ 78752 h 1143609"/>
              <a:gd name="connsiteX423" fmla="*/ 451965 w 1193257"/>
              <a:gd name="connsiteY423" fmla="*/ 69336 h 1143609"/>
              <a:gd name="connsiteX424" fmla="*/ 452822 w 1193257"/>
              <a:gd name="connsiteY424" fmla="*/ 66768 h 1143609"/>
              <a:gd name="connsiteX425" fmla="*/ 452822 w 1193257"/>
              <a:gd name="connsiteY425" fmla="*/ 64200 h 1143609"/>
              <a:gd name="connsiteX426" fmla="*/ 452822 w 1193257"/>
              <a:gd name="connsiteY426" fmla="*/ 61632 h 1143609"/>
              <a:gd name="connsiteX427" fmla="*/ 452822 w 1193257"/>
              <a:gd name="connsiteY427" fmla="*/ 61632 h 1143609"/>
              <a:gd name="connsiteX428" fmla="*/ 456245 w 1193257"/>
              <a:gd name="connsiteY428" fmla="*/ 57352 h 1143609"/>
              <a:gd name="connsiteX429" fmla="*/ 456245 w 1193257"/>
              <a:gd name="connsiteY429" fmla="*/ 47936 h 1143609"/>
              <a:gd name="connsiteX430" fmla="*/ 457102 w 1193257"/>
              <a:gd name="connsiteY430" fmla="*/ 41944 h 1143609"/>
              <a:gd name="connsiteX431" fmla="*/ 457957 w 1193257"/>
              <a:gd name="connsiteY431" fmla="*/ 37664 h 1143609"/>
              <a:gd name="connsiteX432" fmla="*/ 464805 w 1193257"/>
              <a:gd name="connsiteY432" fmla="*/ 24824 h 1143609"/>
              <a:gd name="connsiteX433" fmla="*/ 482782 w 1193257"/>
              <a:gd name="connsiteY433" fmla="*/ 4280 h 1143609"/>
              <a:gd name="connsiteX434" fmla="*/ 485349 w 1193257"/>
              <a:gd name="connsiteY434" fmla="*/ 1712 h 1143609"/>
              <a:gd name="connsiteX435" fmla="*/ 489629 w 1193257"/>
              <a:gd name="connsiteY435" fmla="*/ 0 h 1143609"/>
              <a:gd name="connsiteX436" fmla="*/ 489629 w 1193257"/>
              <a:gd name="connsiteY436" fmla="*/ 17120 h 1143609"/>
              <a:gd name="connsiteX437" fmla="*/ 476789 w 1193257"/>
              <a:gd name="connsiteY437" fmla="*/ 36808 h 1143609"/>
              <a:gd name="connsiteX438" fmla="*/ 470797 w 1193257"/>
              <a:gd name="connsiteY438" fmla="*/ 60776 h 1143609"/>
              <a:gd name="connsiteX439" fmla="*/ 495621 w 1193257"/>
              <a:gd name="connsiteY439" fmla="*/ 65056 h 1143609"/>
              <a:gd name="connsiteX440" fmla="*/ 518733 w 1193257"/>
              <a:gd name="connsiteY440" fmla="*/ 75328 h 1143609"/>
              <a:gd name="connsiteX441" fmla="*/ 543557 w 1193257"/>
              <a:gd name="connsiteY441" fmla="*/ 77040 h 1143609"/>
              <a:gd name="connsiteX442" fmla="*/ 559821 w 1193257"/>
              <a:gd name="connsiteY442" fmla="*/ 79608 h 1143609"/>
              <a:gd name="connsiteX443" fmla="*/ 592349 w 1193257"/>
              <a:gd name="connsiteY443" fmla="*/ 96728 h 1143609"/>
              <a:gd name="connsiteX444" fmla="*/ 635149 w 1193257"/>
              <a:gd name="connsiteY444" fmla="*/ 111279 h 1143609"/>
              <a:gd name="connsiteX445" fmla="*/ 641996 w 1193257"/>
              <a:gd name="connsiteY445" fmla="*/ 108712 h 1143609"/>
              <a:gd name="connsiteX446" fmla="*/ 645421 w 1193257"/>
              <a:gd name="connsiteY446" fmla="*/ 92448 h 1143609"/>
              <a:gd name="connsiteX447" fmla="*/ 659116 w 1193257"/>
              <a:gd name="connsiteY447" fmla="*/ 47936 h 1143609"/>
              <a:gd name="connsiteX448" fmla="*/ 674524 w 1193257"/>
              <a:gd name="connsiteY448" fmla="*/ 23112 h 1143609"/>
              <a:gd name="connsiteX449" fmla="*/ 686508 w 1193257"/>
              <a:gd name="connsiteY449" fmla="*/ 12840 h 1143609"/>
              <a:gd name="connsiteX450" fmla="*/ 698492 w 1193257"/>
              <a:gd name="connsiteY450" fmla="*/ 26536 h 1143609"/>
              <a:gd name="connsiteX451" fmla="*/ 709620 w 1193257"/>
              <a:gd name="connsiteY451" fmla="*/ 46224 h 1143609"/>
              <a:gd name="connsiteX452" fmla="*/ 720748 w 1193257"/>
              <a:gd name="connsiteY452" fmla="*/ 83888 h 1143609"/>
              <a:gd name="connsiteX453" fmla="*/ 727596 w 1193257"/>
              <a:gd name="connsiteY453" fmla="*/ 115559 h 1143609"/>
              <a:gd name="connsiteX454" fmla="*/ 739580 w 1193257"/>
              <a:gd name="connsiteY454" fmla="*/ 115559 h 1143609"/>
              <a:gd name="connsiteX455" fmla="*/ 747284 w 1193257"/>
              <a:gd name="connsiteY455" fmla="*/ 107855 h 1143609"/>
              <a:gd name="connsiteX456" fmla="*/ 750708 w 1193257"/>
              <a:gd name="connsiteY456" fmla="*/ 97584 h 1143609"/>
              <a:gd name="connsiteX457" fmla="*/ 756700 w 1193257"/>
              <a:gd name="connsiteY457" fmla="*/ 92448 h 1143609"/>
              <a:gd name="connsiteX458" fmla="*/ 764404 w 1193257"/>
              <a:gd name="connsiteY458" fmla="*/ 92448 h 1143609"/>
              <a:gd name="connsiteX459" fmla="*/ 785804 w 1193257"/>
              <a:gd name="connsiteY459" fmla="*/ 95872 h 1143609"/>
              <a:gd name="connsiteX460" fmla="*/ 822612 w 1193257"/>
              <a:gd name="connsiteY460" fmla="*/ 90736 h 1143609"/>
              <a:gd name="connsiteX461" fmla="*/ 832883 w 1193257"/>
              <a:gd name="connsiteY461" fmla="*/ 90736 h 1143609"/>
              <a:gd name="connsiteX462" fmla="*/ 835452 w 1193257"/>
              <a:gd name="connsiteY462" fmla="*/ 98439 h 1143609"/>
              <a:gd name="connsiteX463" fmla="*/ 829460 w 1193257"/>
              <a:gd name="connsiteY463" fmla="*/ 114704 h 1143609"/>
              <a:gd name="connsiteX464" fmla="*/ 861987 w 1193257"/>
              <a:gd name="connsiteY464" fmla="*/ 129255 h 1143609"/>
              <a:gd name="connsiteX465" fmla="*/ 897083 w 1193257"/>
              <a:gd name="connsiteY465" fmla="*/ 136103 h 1143609"/>
              <a:gd name="connsiteX466" fmla="*/ 903931 w 1193257"/>
              <a:gd name="connsiteY466" fmla="*/ 135247 h 1143609"/>
              <a:gd name="connsiteX467" fmla="*/ 905643 w 1193257"/>
              <a:gd name="connsiteY467" fmla="*/ 118128 h 1143609"/>
              <a:gd name="connsiteX468" fmla="*/ 909067 w 1193257"/>
              <a:gd name="connsiteY468" fmla="*/ 101864 h 1143609"/>
              <a:gd name="connsiteX469" fmla="*/ 915059 w 1193257"/>
              <a:gd name="connsiteY469" fmla="*/ 101864 h 1143609"/>
              <a:gd name="connsiteX470" fmla="*/ 925331 w 1193257"/>
              <a:gd name="connsiteY470" fmla="*/ 119839 h 1143609"/>
              <a:gd name="connsiteX471" fmla="*/ 930467 w 1193257"/>
              <a:gd name="connsiteY471" fmla="*/ 129255 h 1143609"/>
              <a:gd name="connsiteX472" fmla="*/ 934747 w 1193257"/>
              <a:gd name="connsiteY472" fmla="*/ 131823 h 1143609"/>
              <a:gd name="connsiteX473" fmla="*/ 953579 w 1193257"/>
              <a:gd name="connsiteY473" fmla="*/ 122407 h 1143609"/>
              <a:gd name="connsiteX474" fmla="*/ 980115 w 1193257"/>
              <a:gd name="connsiteY474" fmla="*/ 101008 h 1143609"/>
              <a:gd name="connsiteX475" fmla="*/ 1027194 w 1193257"/>
              <a:gd name="connsiteY475" fmla="*/ 90736 h 1143609"/>
              <a:gd name="connsiteX476" fmla="*/ 1035754 w 1193257"/>
              <a:gd name="connsiteY476" fmla="*/ 91592 h 1143609"/>
              <a:gd name="connsiteX477" fmla="*/ 1043458 w 1193257"/>
              <a:gd name="connsiteY477" fmla="*/ 90736 h 1143609"/>
              <a:gd name="connsiteX478" fmla="*/ 1069994 w 1193257"/>
              <a:gd name="connsiteY478" fmla="*/ 79608 h 1143609"/>
              <a:gd name="connsiteX479" fmla="*/ 1087970 w 1193257"/>
              <a:gd name="connsiteY479" fmla="*/ 65912 h 1143609"/>
              <a:gd name="connsiteX480" fmla="*/ 1112794 w 1193257"/>
              <a:gd name="connsiteY480" fmla="*/ 60776 h 1143609"/>
              <a:gd name="connsiteX481" fmla="*/ 1143610 w 1193257"/>
              <a:gd name="connsiteY481" fmla="*/ 51360 h 1143609"/>
              <a:gd name="connsiteX482" fmla="*/ 1153026 w 1193257"/>
              <a:gd name="connsiteY482" fmla="*/ 61632 h 1143609"/>
              <a:gd name="connsiteX483" fmla="*/ 1155594 w 1193257"/>
              <a:gd name="connsiteY483" fmla="*/ 63344 h 1143609"/>
              <a:gd name="connsiteX484" fmla="*/ 1165866 w 1193257"/>
              <a:gd name="connsiteY484" fmla="*/ 70192 h 1143609"/>
              <a:gd name="connsiteX485" fmla="*/ 1171001 w 1193257"/>
              <a:gd name="connsiteY485" fmla="*/ 75328 h 1143609"/>
              <a:gd name="connsiteX486" fmla="*/ 1171858 w 1193257"/>
              <a:gd name="connsiteY486" fmla="*/ 77040 h 1143609"/>
              <a:gd name="connsiteX487" fmla="*/ 1171858 w 1193257"/>
              <a:gd name="connsiteY487" fmla="*/ 77896 h 1143609"/>
              <a:gd name="connsiteX488" fmla="*/ 1171858 w 1193257"/>
              <a:gd name="connsiteY488" fmla="*/ 78752 h 1143609"/>
              <a:gd name="connsiteX489" fmla="*/ 1171858 w 1193257"/>
              <a:gd name="connsiteY489" fmla="*/ 79608 h 1143609"/>
              <a:gd name="connsiteX490" fmla="*/ 1171858 w 1193257"/>
              <a:gd name="connsiteY490" fmla="*/ 80464 h 1143609"/>
              <a:gd name="connsiteX491" fmla="*/ 1171858 w 1193257"/>
              <a:gd name="connsiteY491" fmla="*/ 81320 h 1143609"/>
              <a:gd name="connsiteX492" fmla="*/ 1171001 w 1193257"/>
              <a:gd name="connsiteY492" fmla="*/ 83032 h 1143609"/>
              <a:gd name="connsiteX493" fmla="*/ 1165010 w 1193257"/>
              <a:gd name="connsiteY493" fmla="*/ 86456 h 1143609"/>
              <a:gd name="connsiteX494" fmla="*/ 1157306 w 1193257"/>
              <a:gd name="connsiteY494" fmla="*/ 91592 h 1143609"/>
              <a:gd name="connsiteX495" fmla="*/ 1156450 w 1193257"/>
              <a:gd name="connsiteY495" fmla="*/ 93304 h 1143609"/>
              <a:gd name="connsiteX496" fmla="*/ 1155594 w 1193257"/>
              <a:gd name="connsiteY496" fmla="*/ 95016 h 1143609"/>
              <a:gd name="connsiteX497" fmla="*/ 1154738 w 1193257"/>
              <a:gd name="connsiteY497" fmla="*/ 97584 h 1143609"/>
              <a:gd name="connsiteX498" fmla="*/ 1154738 w 1193257"/>
              <a:gd name="connsiteY498" fmla="*/ 99296 h 1143609"/>
              <a:gd name="connsiteX499" fmla="*/ 1152170 w 1193257"/>
              <a:gd name="connsiteY499" fmla="*/ 117271 h 1143609"/>
              <a:gd name="connsiteX500" fmla="*/ 1152170 w 1193257"/>
              <a:gd name="connsiteY500" fmla="*/ 119839 h 1143609"/>
              <a:gd name="connsiteX501" fmla="*/ 1152170 w 1193257"/>
              <a:gd name="connsiteY501" fmla="*/ 121551 h 1143609"/>
              <a:gd name="connsiteX502" fmla="*/ 1153026 w 1193257"/>
              <a:gd name="connsiteY502" fmla="*/ 122407 h 1143609"/>
              <a:gd name="connsiteX503" fmla="*/ 1156450 w 1193257"/>
              <a:gd name="connsiteY503" fmla="*/ 124975 h 1143609"/>
              <a:gd name="connsiteX504" fmla="*/ 1165010 w 1193257"/>
              <a:gd name="connsiteY504" fmla="*/ 127544 h 1143609"/>
              <a:gd name="connsiteX505" fmla="*/ 1167578 w 1193257"/>
              <a:gd name="connsiteY505" fmla="*/ 127544 h 1143609"/>
              <a:gd name="connsiteX506" fmla="*/ 1167578 w 1193257"/>
              <a:gd name="connsiteY506" fmla="*/ 128399 h 1143609"/>
              <a:gd name="connsiteX507" fmla="*/ 1168434 w 1193257"/>
              <a:gd name="connsiteY507" fmla="*/ 130111 h 1143609"/>
              <a:gd name="connsiteX508" fmla="*/ 1168434 w 1193257"/>
              <a:gd name="connsiteY508" fmla="*/ 130967 h 1143609"/>
              <a:gd name="connsiteX509" fmla="*/ 1168434 w 1193257"/>
              <a:gd name="connsiteY509" fmla="*/ 131823 h 1143609"/>
              <a:gd name="connsiteX510" fmla="*/ 1168434 w 1193257"/>
              <a:gd name="connsiteY510" fmla="*/ 136103 h 1143609"/>
              <a:gd name="connsiteX511" fmla="*/ 1167578 w 1193257"/>
              <a:gd name="connsiteY511" fmla="*/ 138671 h 1143609"/>
              <a:gd name="connsiteX512" fmla="*/ 1166721 w 1193257"/>
              <a:gd name="connsiteY512" fmla="*/ 140383 h 1143609"/>
              <a:gd name="connsiteX513" fmla="*/ 1165010 w 1193257"/>
              <a:gd name="connsiteY513" fmla="*/ 142951 h 1143609"/>
              <a:gd name="connsiteX514" fmla="*/ 1163298 w 1193257"/>
              <a:gd name="connsiteY514" fmla="*/ 144663 h 1143609"/>
              <a:gd name="connsiteX515" fmla="*/ 1158161 w 1193257"/>
              <a:gd name="connsiteY515" fmla="*/ 148943 h 1143609"/>
              <a:gd name="connsiteX516" fmla="*/ 1155594 w 1193257"/>
              <a:gd name="connsiteY516" fmla="*/ 150655 h 1143609"/>
              <a:gd name="connsiteX517" fmla="*/ 1153026 w 1193257"/>
              <a:gd name="connsiteY517" fmla="*/ 151511 h 1143609"/>
              <a:gd name="connsiteX518" fmla="*/ 1148746 w 1193257"/>
              <a:gd name="connsiteY518" fmla="*/ 154079 h 1143609"/>
              <a:gd name="connsiteX519" fmla="*/ 1147890 w 1193257"/>
              <a:gd name="connsiteY519" fmla="*/ 155791 h 1143609"/>
              <a:gd name="connsiteX520" fmla="*/ 1147034 w 1193257"/>
              <a:gd name="connsiteY520" fmla="*/ 157503 h 1143609"/>
              <a:gd name="connsiteX521" fmla="*/ 1135906 w 1193257"/>
              <a:gd name="connsiteY521" fmla="*/ 194311 h 1143609"/>
              <a:gd name="connsiteX522" fmla="*/ 1135906 w 1193257"/>
              <a:gd name="connsiteY522" fmla="*/ 195167 h 1143609"/>
              <a:gd name="connsiteX523" fmla="*/ 1135906 w 1193257"/>
              <a:gd name="connsiteY523" fmla="*/ 200303 h 1143609"/>
              <a:gd name="connsiteX524" fmla="*/ 1135906 w 1193257"/>
              <a:gd name="connsiteY524" fmla="*/ 210575 h 1143609"/>
              <a:gd name="connsiteX525" fmla="*/ 1136762 w 1193257"/>
              <a:gd name="connsiteY525" fmla="*/ 217423 h 1143609"/>
              <a:gd name="connsiteX526" fmla="*/ 1137618 w 1193257"/>
              <a:gd name="connsiteY526" fmla="*/ 225983 h 1143609"/>
              <a:gd name="connsiteX527" fmla="*/ 1138474 w 1193257"/>
              <a:gd name="connsiteY527" fmla="*/ 231975 h 1143609"/>
              <a:gd name="connsiteX528" fmla="*/ 1141042 w 1193257"/>
              <a:gd name="connsiteY528" fmla="*/ 241391 h 1143609"/>
              <a:gd name="connsiteX529" fmla="*/ 1142754 w 1193257"/>
              <a:gd name="connsiteY529" fmla="*/ 246527 h 1143609"/>
              <a:gd name="connsiteX530" fmla="*/ 1144466 w 1193257"/>
              <a:gd name="connsiteY530" fmla="*/ 250807 h 1143609"/>
              <a:gd name="connsiteX531" fmla="*/ 1159874 w 1193257"/>
              <a:gd name="connsiteY531" fmla="*/ 280767 h 1143609"/>
              <a:gd name="connsiteX532" fmla="*/ 1160730 w 1193257"/>
              <a:gd name="connsiteY532" fmla="*/ 282478 h 1143609"/>
              <a:gd name="connsiteX533" fmla="*/ 1161586 w 1193257"/>
              <a:gd name="connsiteY533" fmla="*/ 283334 h 1143609"/>
              <a:gd name="connsiteX534" fmla="*/ 1174426 w 1193257"/>
              <a:gd name="connsiteY534" fmla="*/ 291894 h 1143609"/>
              <a:gd name="connsiteX535" fmla="*/ 1192401 w 1193257"/>
              <a:gd name="connsiteY535" fmla="*/ 306446 h 1143609"/>
              <a:gd name="connsiteX536" fmla="*/ 1192401 w 1193257"/>
              <a:gd name="connsiteY536" fmla="*/ 306446 h 1143609"/>
              <a:gd name="connsiteX537" fmla="*/ 1193258 w 1193257"/>
              <a:gd name="connsiteY537" fmla="*/ 308158 h 1143609"/>
              <a:gd name="connsiteX538" fmla="*/ 1193258 w 1193257"/>
              <a:gd name="connsiteY538" fmla="*/ 309014 h 1143609"/>
              <a:gd name="connsiteX539" fmla="*/ 1193258 w 1193257"/>
              <a:gd name="connsiteY539" fmla="*/ 311582 h 1143609"/>
              <a:gd name="connsiteX540" fmla="*/ 1193258 w 1193257"/>
              <a:gd name="connsiteY540" fmla="*/ 314150 h 1143609"/>
              <a:gd name="connsiteX541" fmla="*/ 1192401 w 1193257"/>
              <a:gd name="connsiteY541" fmla="*/ 315862 h 1143609"/>
              <a:gd name="connsiteX542" fmla="*/ 1190690 w 1193257"/>
              <a:gd name="connsiteY542" fmla="*/ 318430 h 1143609"/>
              <a:gd name="connsiteX543" fmla="*/ 1186410 w 1193257"/>
              <a:gd name="connsiteY543" fmla="*/ 326990 h 1143609"/>
              <a:gd name="connsiteX544" fmla="*/ 1185553 w 1193257"/>
              <a:gd name="connsiteY544" fmla="*/ 328702 h 1143609"/>
              <a:gd name="connsiteX545" fmla="*/ 1185553 w 1193257"/>
              <a:gd name="connsiteY545" fmla="*/ 329558 h 1143609"/>
              <a:gd name="connsiteX546" fmla="*/ 1184698 w 1193257"/>
              <a:gd name="connsiteY546" fmla="*/ 333838 h 1143609"/>
              <a:gd name="connsiteX547" fmla="*/ 1184698 w 1193257"/>
              <a:gd name="connsiteY547" fmla="*/ 336406 h 1143609"/>
              <a:gd name="connsiteX548" fmla="*/ 1186410 w 1193257"/>
              <a:gd name="connsiteY548" fmla="*/ 342398 h 1143609"/>
              <a:gd name="connsiteX549" fmla="*/ 1186410 w 1193257"/>
              <a:gd name="connsiteY549" fmla="*/ 343254 h 1143609"/>
              <a:gd name="connsiteX550" fmla="*/ 1188121 w 1193257"/>
              <a:gd name="connsiteY550" fmla="*/ 345822 h 1143609"/>
              <a:gd name="connsiteX551" fmla="*/ 1190690 w 1193257"/>
              <a:gd name="connsiteY551" fmla="*/ 351814 h 1143609"/>
              <a:gd name="connsiteX552" fmla="*/ 1190690 w 1193257"/>
              <a:gd name="connsiteY552" fmla="*/ 352670 h 1143609"/>
              <a:gd name="connsiteX553" fmla="*/ 1190690 w 1193257"/>
              <a:gd name="connsiteY553" fmla="*/ 353526 h 1143609"/>
              <a:gd name="connsiteX554" fmla="*/ 1192401 w 1193257"/>
              <a:gd name="connsiteY554" fmla="*/ 359518 h 1143609"/>
              <a:gd name="connsiteX555" fmla="*/ 1192401 w 1193257"/>
              <a:gd name="connsiteY555" fmla="*/ 361230 h 1143609"/>
              <a:gd name="connsiteX556" fmla="*/ 1192401 w 1193257"/>
              <a:gd name="connsiteY556" fmla="*/ 363798 h 1143609"/>
              <a:gd name="connsiteX557" fmla="*/ 1192401 w 1193257"/>
              <a:gd name="connsiteY557" fmla="*/ 365510 h 1143609"/>
              <a:gd name="connsiteX558" fmla="*/ 1190690 w 1193257"/>
              <a:gd name="connsiteY558" fmla="*/ 370646 h 1143609"/>
              <a:gd name="connsiteX559" fmla="*/ 1190690 w 1193257"/>
              <a:gd name="connsiteY559" fmla="*/ 371502 h 1143609"/>
              <a:gd name="connsiteX560" fmla="*/ 1189833 w 1193257"/>
              <a:gd name="connsiteY560" fmla="*/ 373214 h 1143609"/>
              <a:gd name="connsiteX561" fmla="*/ 1188978 w 1193257"/>
              <a:gd name="connsiteY561" fmla="*/ 374070 h 1143609"/>
              <a:gd name="connsiteX562" fmla="*/ 1186410 w 1193257"/>
              <a:gd name="connsiteY562" fmla="*/ 376638 h 1143609"/>
              <a:gd name="connsiteX563" fmla="*/ 1185553 w 1193257"/>
              <a:gd name="connsiteY563" fmla="*/ 376638 h 1143609"/>
              <a:gd name="connsiteX564" fmla="*/ 1183841 w 1193257"/>
              <a:gd name="connsiteY564" fmla="*/ 377494 h 1143609"/>
              <a:gd name="connsiteX565" fmla="*/ 1182130 w 1193257"/>
              <a:gd name="connsiteY565" fmla="*/ 380062 h 1143609"/>
              <a:gd name="connsiteX566" fmla="*/ 1175281 w 1193257"/>
              <a:gd name="connsiteY566" fmla="*/ 390334 h 1143609"/>
              <a:gd name="connsiteX567" fmla="*/ 1175281 w 1193257"/>
              <a:gd name="connsiteY567" fmla="*/ 391190 h 1143609"/>
              <a:gd name="connsiteX568" fmla="*/ 1175281 w 1193257"/>
              <a:gd name="connsiteY568" fmla="*/ 392902 h 1143609"/>
              <a:gd name="connsiteX569" fmla="*/ 1166721 w 1193257"/>
              <a:gd name="connsiteY569" fmla="*/ 402318 h 1143609"/>
              <a:gd name="connsiteX570" fmla="*/ 1165010 w 1193257"/>
              <a:gd name="connsiteY570" fmla="*/ 403174 h 1143609"/>
              <a:gd name="connsiteX571" fmla="*/ 1164154 w 1193257"/>
              <a:gd name="connsiteY571" fmla="*/ 403174 h 1143609"/>
              <a:gd name="connsiteX572" fmla="*/ 1131626 w 1193257"/>
              <a:gd name="connsiteY572" fmla="*/ 400606 h 1143609"/>
              <a:gd name="connsiteX573" fmla="*/ 1129914 w 1193257"/>
              <a:gd name="connsiteY573" fmla="*/ 399750 h 1143609"/>
              <a:gd name="connsiteX574" fmla="*/ 1129058 w 1193257"/>
              <a:gd name="connsiteY574" fmla="*/ 398038 h 1143609"/>
              <a:gd name="connsiteX575" fmla="*/ 1129058 w 1193257"/>
              <a:gd name="connsiteY575" fmla="*/ 396326 h 1143609"/>
              <a:gd name="connsiteX576" fmla="*/ 1128202 w 1193257"/>
              <a:gd name="connsiteY576" fmla="*/ 393758 h 1143609"/>
              <a:gd name="connsiteX577" fmla="*/ 1127346 w 1193257"/>
              <a:gd name="connsiteY577" fmla="*/ 391190 h 1143609"/>
              <a:gd name="connsiteX578" fmla="*/ 1126490 w 1193257"/>
              <a:gd name="connsiteY578" fmla="*/ 389478 h 1143609"/>
              <a:gd name="connsiteX579" fmla="*/ 1125634 w 1193257"/>
              <a:gd name="connsiteY579" fmla="*/ 387766 h 1143609"/>
              <a:gd name="connsiteX580" fmla="*/ 1125634 w 1193257"/>
              <a:gd name="connsiteY580" fmla="*/ 386910 h 1143609"/>
              <a:gd name="connsiteX581" fmla="*/ 1121354 w 1193257"/>
              <a:gd name="connsiteY581" fmla="*/ 380918 h 1143609"/>
              <a:gd name="connsiteX582" fmla="*/ 1118786 w 1193257"/>
              <a:gd name="connsiteY582" fmla="*/ 378350 h 1143609"/>
              <a:gd name="connsiteX583" fmla="*/ 1116218 w 1193257"/>
              <a:gd name="connsiteY583" fmla="*/ 376638 h 1143609"/>
              <a:gd name="connsiteX584" fmla="*/ 1113650 w 1193257"/>
              <a:gd name="connsiteY584" fmla="*/ 375782 h 1143609"/>
              <a:gd name="connsiteX585" fmla="*/ 1097386 w 1193257"/>
              <a:gd name="connsiteY585" fmla="*/ 366366 h 1143609"/>
              <a:gd name="connsiteX586" fmla="*/ 1096530 w 1193257"/>
              <a:gd name="connsiteY586" fmla="*/ 366366 h 1143609"/>
              <a:gd name="connsiteX587" fmla="*/ 1095674 w 1193257"/>
              <a:gd name="connsiteY587" fmla="*/ 366366 h 1143609"/>
              <a:gd name="connsiteX588" fmla="*/ 1093962 w 1193257"/>
              <a:gd name="connsiteY588" fmla="*/ 367222 h 1143609"/>
              <a:gd name="connsiteX589" fmla="*/ 1091394 w 1193257"/>
              <a:gd name="connsiteY589" fmla="*/ 369790 h 1143609"/>
              <a:gd name="connsiteX590" fmla="*/ 1087114 w 1193257"/>
              <a:gd name="connsiteY590" fmla="*/ 374926 h 1143609"/>
              <a:gd name="connsiteX591" fmla="*/ 1085402 w 1193257"/>
              <a:gd name="connsiteY591" fmla="*/ 377494 h 1143609"/>
              <a:gd name="connsiteX592" fmla="*/ 1083690 w 1193257"/>
              <a:gd name="connsiteY592" fmla="*/ 380062 h 1143609"/>
              <a:gd name="connsiteX593" fmla="*/ 1083690 w 1193257"/>
              <a:gd name="connsiteY593" fmla="*/ 382630 h 1143609"/>
              <a:gd name="connsiteX594" fmla="*/ 1084546 w 1193257"/>
              <a:gd name="connsiteY594" fmla="*/ 397182 h 1143609"/>
              <a:gd name="connsiteX595" fmla="*/ 1087114 w 1193257"/>
              <a:gd name="connsiteY595" fmla="*/ 404886 h 1143609"/>
              <a:gd name="connsiteX596" fmla="*/ 1087114 w 1193257"/>
              <a:gd name="connsiteY596" fmla="*/ 405742 h 1143609"/>
              <a:gd name="connsiteX597" fmla="*/ 1088826 w 1193257"/>
              <a:gd name="connsiteY597" fmla="*/ 419438 h 1143609"/>
              <a:gd name="connsiteX598" fmla="*/ 1088826 w 1193257"/>
              <a:gd name="connsiteY598" fmla="*/ 420294 h 1143609"/>
              <a:gd name="connsiteX599" fmla="*/ 1084546 w 1193257"/>
              <a:gd name="connsiteY599" fmla="*/ 424574 h 1143609"/>
              <a:gd name="connsiteX600" fmla="*/ 1081978 w 1193257"/>
              <a:gd name="connsiteY600" fmla="*/ 426286 h 1143609"/>
              <a:gd name="connsiteX601" fmla="*/ 1080266 w 1193257"/>
              <a:gd name="connsiteY601" fmla="*/ 427142 h 1143609"/>
              <a:gd name="connsiteX602" fmla="*/ 1079410 w 1193257"/>
              <a:gd name="connsiteY602" fmla="*/ 427142 h 1143609"/>
              <a:gd name="connsiteX603" fmla="*/ 1075986 w 1193257"/>
              <a:gd name="connsiteY603" fmla="*/ 427142 h 1143609"/>
              <a:gd name="connsiteX604" fmla="*/ 1075130 w 1193257"/>
              <a:gd name="connsiteY604" fmla="*/ 427142 h 1143609"/>
              <a:gd name="connsiteX605" fmla="*/ 1070850 w 1193257"/>
              <a:gd name="connsiteY605" fmla="*/ 425430 h 1143609"/>
              <a:gd name="connsiteX606" fmla="*/ 1069138 w 1193257"/>
              <a:gd name="connsiteY606" fmla="*/ 424574 h 1143609"/>
              <a:gd name="connsiteX607" fmla="*/ 1061434 w 1193257"/>
              <a:gd name="connsiteY607" fmla="*/ 420294 h 1143609"/>
              <a:gd name="connsiteX608" fmla="*/ 1055442 w 1193257"/>
              <a:gd name="connsiteY608" fmla="*/ 416870 h 1143609"/>
              <a:gd name="connsiteX609" fmla="*/ 1052018 w 1193257"/>
              <a:gd name="connsiteY609" fmla="*/ 416014 h 1143609"/>
              <a:gd name="connsiteX610" fmla="*/ 1047738 w 1193257"/>
              <a:gd name="connsiteY610" fmla="*/ 415158 h 1143609"/>
              <a:gd name="connsiteX611" fmla="*/ 1046882 w 1193257"/>
              <a:gd name="connsiteY611" fmla="*/ 415158 h 1143609"/>
              <a:gd name="connsiteX612" fmla="*/ 1042602 w 1193257"/>
              <a:gd name="connsiteY612" fmla="*/ 415158 h 1143609"/>
              <a:gd name="connsiteX613" fmla="*/ 1040034 w 1193257"/>
              <a:gd name="connsiteY613" fmla="*/ 415158 h 1143609"/>
              <a:gd name="connsiteX614" fmla="*/ 1036611 w 1193257"/>
              <a:gd name="connsiteY614" fmla="*/ 416014 h 1143609"/>
              <a:gd name="connsiteX615" fmla="*/ 1034898 w 1193257"/>
              <a:gd name="connsiteY615" fmla="*/ 416870 h 1143609"/>
              <a:gd name="connsiteX616" fmla="*/ 1033186 w 1193257"/>
              <a:gd name="connsiteY616" fmla="*/ 417726 h 1143609"/>
              <a:gd name="connsiteX617" fmla="*/ 1032331 w 1193257"/>
              <a:gd name="connsiteY617" fmla="*/ 418582 h 1143609"/>
              <a:gd name="connsiteX618" fmla="*/ 1030618 w 1193257"/>
              <a:gd name="connsiteY618" fmla="*/ 420294 h 1143609"/>
              <a:gd name="connsiteX619" fmla="*/ 1029762 w 1193257"/>
              <a:gd name="connsiteY619" fmla="*/ 422006 h 1143609"/>
              <a:gd name="connsiteX620" fmla="*/ 1029762 w 1193257"/>
              <a:gd name="connsiteY620" fmla="*/ 422862 h 1143609"/>
              <a:gd name="connsiteX621" fmla="*/ 1022914 w 1193257"/>
              <a:gd name="connsiteY621" fmla="*/ 450254 h 1143609"/>
              <a:gd name="connsiteX622" fmla="*/ 1022914 w 1193257"/>
              <a:gd name="connsiteY622" fmla="*/ 451110 h 1143609"/>
              <a:gd name="connsiteX623" fmla="*/ 1022914 w 1193257"/>
              <a:gd name="connsiteY623" fmla="*/ 451966 h 1143609"/>
              <a:gd name="connsiteX624" fmla="*/ 1023771 w 1193257"/>
              <a:gd name="connsiteY624" fmla="*/ 451966 h 1143609"/>
              <a:gd name="connsiteX625" fmla="*/ 1024626 w 1193257"/>
              <a:gd name="connsiteY625" fmla="*/ 451966 h 1143609"/>
              <a:gd name="connsiteX626" fmla="*/ 1027194 w 1193257"/>
              <a:gd name="connsiteY626" fmla="*/ 451110 h 1143609"/>
              <a:gd name="connsiteX627" fmla="*/ 1028906 w 1193257"/>
              <a:gd name="connsiteY627" fmla="*/ 451110 h 1143609"/>
              <a:gd name="connsiteX628" fmla="*/ 1029762 w 1193257"/>
              <a:gd name="connsiteY628" fmla="*/ 451110 h 1143609"/>
              <a:gd name="connsiteX629" fmla="*/ 1031474 w 1193257"/>
              <a:gd name="connsiteY629" fmla="*/ 452822 h 1143609"/>
              <a:gd name="connsiteX630" fmla="*/ 1032331 w 1193257"/>
              <a:gd name="connsiteY630" fmla="*/ 453677 h 1143609"/>
              <a:gd name="connsiteX631" fmla="*/ 1035754 w 1193257"/>
              <a:gd name="connsiteY631" fmla="*/ 460526 h 1143609"/>
              <a:gd name="connsiteX632" fmla="*/ 1036611 w 1193257"/>
              <a:gd name="connsiteY632" fmla="*/ 462237 h 1143609"/>
              <a:gd name="connsiteX633" fmla="*/ 1036611 w 1193257"/>
              <a:gd name="connsiteY633" fmla="*/ 463950 h 1143609"/>
              <a:gd name="connsiteX634" fmla="*/ 1036611 w 1193257"/>
              <a:gd name="connsiteY634" fmla="*/ 464806 h 1143609"/>
              <a:gd name="connsiteX635" fmla="*/ 1036611 w 1193257"/>
              <a:gd name="connsiteY635" fmla="*/ 465662 h 1143609"/>
              <a:gd name="connsiteX636" fmla="*/ 1030618 w 1193257"/>
              <a:gd name="connsiteY636" fmla="*/ 474222 h 1143609"/>
              <a:gd name="connsiteX637" fmla="*/ 1028051 w 1193257"/>
              <a:gd name="connsiteY637" fmla="*/ 476789 h 1143609"/>
              <a:gd name="connsiteX638" fmla="*/ 1025482 w 1193257"/>
              <a:gd name="connsiteY638" fmla="*/ 478502 h 1143609"/>
              <a:gd name="connsiteX639" fmla="*/ 1022059 w 1193257"/>
              <a:gd name="connsiteY639" fmla="*/ 481069 h 1143609"/>
              <a:gd name="connsiteX640" fmla="*/ 1022059 w 1193257"/>
              <a:gd name="connsiteY640" fmla="*/ 481925 h 1143609"/>
              <a:gd name="connsiteX641" fmla="*/ 1022059 w 1193257"/>
              <a:gd name="connsiteY641" fmla="*/ 483637 h 1143609"/>
              <a:gd name="connsiteX642" fmla="*/ 1022914 w 1193257"/>
              <a:gd name="connsiteY642" fmla="*/ 500757 h 1143609"/>
              <a:gd name="connsiteX643" fmla="*/ 1022914 w 1193257"/>
              <a:gd name="connsiteY643" fmla="*/ 502469 h 1143609"/>
              <a:gd name="connsiteX644" fmla="*/ 1022914 w 1193257"/>
              <a:gd name="connsiteY644" fmla="*/ 503325 h 1143609"/>
              <a:gd name="connsiteX645" fmla="*/ 1023771 w 1193257"/>
              <a:gd name="connsiteY645" fmla="*/ 505037 h 1143609"/>
              <a:gd name="connsiteX646" fmla="*/ 1023771 w 1193257"/>
              <a:gd name="connsiteY646" fmla="*/ 505037 h 1143609"/>
              <a:gd name="connsiteX647" fmla="*/ 1025482 w 1193257"/>
              <a:gd name="connsiteY647" fmla="*/ 506749 h 1143609"/>
              <a:gd name="connsiteX648" fmla="*/ 1026339 w 1193257"/>
              <a:gd name="connsiteY648" fmla="*/ 506749 h 1143609"/>
              <a:gd name="connsiteX649" fmla="*/ 1030618 w 1193257"/>
              <a:gd name="connsiteY649" fmla="*/ 507605 h 1143609"/>
              <a:gd name="connsiteX650" fmla="*/ 1032331 w 1193257"/>
              <a:gd name="connsiteY650" fmla="*/ 508461 h 1143609"/>
              <a:gd name="connsiteX651" fmla="*/ 1032331 w 1193257"/>
              <a:gd name="connsiteY651" fmla="*/ 509317 h 1143609"/>
              <a:gd name="connsiteX652" fmla="*/ 1032331 w 1193257"/>
              <a:gd name="connsiteY652" fmla="*/ 510173 h 1143609"/>
              <a:gd name="connsiteX653" fmla="*/ 1032331 w 1193257"/>
              <a:gd name="connsiteY653" fmla="*/ 511885 h 1143609"/>
              <a:gd name="connsiteX654" fmla="*/ 1037466 w 1193257"/>
              <a:gd name="connsiteY654" fmla="*/ 551261 h 1143609"/>
              <a:gd name="connsiteX655" fmla="*/ 1037466 w 1193257"/>
              <a:gd name="connsiteY655" fmla="*/ 552117 h 1143609"/>
              <a:gd name="connsiteX656" fmla="*/ 1035754 w 1193257"/>
              <a:gd name="connsiteY656" fmla="*/ 554685 h 1143609"/>
              <a:gd name="connsiteX657" fmla="*/ 1034898 w 1193257"/>
              <a:gd name="connsiteY657" fmla="*/ 555541 h 1143609"/>
              <a:gd name="connsiteX658" fmla="*/ 1031474 w 1193257"/>
              <a:gd name="connsiteY658" fmla="*/ 557253 h 1143609"/>
              <a:gd name="connsiteX659" fmla="*/ 1022914 w 1193257"/>
              <a:gd name="connsiteY659" fmla="*/ 559821 h 1143609"/>
              <a:gd name="connsiteX660" fmla="*/ 1022059 w 1193257"/>
              <a:gd name="connsiteY660" fmla="*/ 559821 h 1143609"/>
              <a:gd name="connsiteX661" fmla="*/ 1015211 w 1193257"/>
              <a:gd name="connsiteY661" fmla="*/ 561533 h 1143609"/>
              <a:gd name="connsiteX662" fmla="*/ 1014354 w 1193257"/>
              <a:gd name="connsiteY662" fmla="*/ 561533 h 1143609"/>
              <a:gd name="connsiteX663" fmla="*/ 998947 w 1193257"/>
              <a:gd name="connsiteY663" fmla="*/ 566669 h 1143609"/>
              <a:gd name="connsiteX664" fmla="*/ 975835 w 1193257"/>
              <a:gd name="connsiteY664" fmla="*/ 581221 h 1143609"/>
              <a:gd name="connsiteX665" fmla="*/ 974979 w 1193257"/>
              <a:gd name="connsiteY665" fmla="*/ 581221 h 1143609"/>
              <a:gd name="connsiteX666" fmla="*/ 973267 w 1193257"/>
              <a:gd name="connsiteY666" fmla="*/ 581221 h 1143609"/>
              <a:gd name="connsiteX667" fmla="*/ 962139 w 1193257"/>
              <a:gd name="connsiteY667" fmla="*/ 582077 h 1143609"/>
              <a:gd name="connsiteX668" fmla="*/ 959571 w 1193257"/>
              <a:gd name="connsiteY668" fmla="*/ 589781 h 1143609"/>
              <a:gd name="connsiteX669" fmla="*/ 959571 w 1193257"/>
              <a:gd name="connsiteY669" fmla="*/ 589781 h 114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</a:cxnLst>
            <a:rect l="l" t="t" r="r" b="b"/>
            <a:pathLst>
              <a:path w="1193257" h="1143609">
                <a:moveTo>
                  <a:pt x="959571" y="589781"/>
                </a:moveTo>
                <a:lnTo>
                  <a:pt x="957859" y="594917"/>
                </a:lnTo>
                <a:lnTo>
                  <a:pt x="957859" y="595773"/>
                </a:lnTo>
                <a:lnTo>
                  <a:pt x="958715" y="601765"/>
                </a:lnTo>
                <a:lnTo>
                  <a:pt x="959571" y="606045"/>
                </a:lnTo>
                <a:lnTo>
                  <a:pt x="961283" y="608613"/>
                </a:lnTo>
                <a:lnTo>
                  <a:pt x="961283" y="609469"/>
                </a:lnTo>
                <a:lnTo>
                  <a:pt x="961283" y="611181"/>
                </a:lnTo>
                <a:lnTo>
                  <a:pt x="957859" y="620597"/>
                </a:lnTo>
                <a:lnTo>
                  <a:pt x="954435" y="626589"/>
                </a:lnTo>
                <a:lnTo>
                  <a:pt x="950155" y="633437"/>
                </a:lnTo>
                <a:lnTo>
                  <a:pt x="949299" y="635149"/>
                </a:lnTo>
                <a:lnTo>
                  <a:pt x="945875" y="637716"/>
                </a:lnTo>
                <a:lnTo>
                  <a:pt x="943307" y="639429"/>
                </a:lnTo>
                <a:lnTo>
                  <a:pt x="942451" y="640285"/>
                </a:lnTo>
                <a:lnTo>
                  <a:pt x="940739" y="647132"/>
                </a:lnTo>
                <a:lnTo>
                  <a:pt x="939027" y="653981"/>
                </a:lnTo>
                <a:lnTo>
                  <a:pt x="940739" y="657405"/>
                </a:lnTo>
                <a:lnTo>
                  <a:pt x="940739" y="658261"/>
                </a:lnTo>
                <a:lnTo>
                  <a:pt x="941595" y="659972"/>
                </a:lnTo>
                <a:lnTo>
                  <a:pt x="946731" y="665108"/>
                </a:lnTo>
                <a:lnTo>
                  <a:pt x="946731" y="665964"/>
                </a:lnTo>
                <a:lnTo>
                  <a:pt x="948443" y="666821"/>
                </a:lnTo>
                <a:lnTo>
                  <a:pt x="951867" y="668532"/>
                </a:lnTo>
                <a:lnTo>
                  <a:pt x="955291" y="669388"/>
                </a:lnTo>
                <a:lnTo>
                  <a:pt x="957003" y="670244"/>
                </a:lnTo>
                <a:lnTo>
                  <a:pt x="971555" y="680516"/>
                </a:lnTo>
                <a:lnTo>
                  <a:pt x="987819" y="723316"/>
                </a:lnTo>
                <a:lnTo>
                  <a:pt x="988675" y="726740"/>
                </a:lnTo>
                <a:lnTo>
                  <a:pt x="989531" y="730164"/>
                </a:lnTo>
                <a:lnTo>
                  <a:pt x="989531" y="732732"/>
                </a:lnTo>
                <a:lnTo>
                  <a:pt x="988675" y="734444"/>
                </a:lnTo>
                <a:lnTo>
                  <a:pt x="964707" y="760124"/>
                </a:lnTo>
                <a:lnTo>
                  <a:pt x="931323" y="790084"/>
                </a:lnTo>
                <a:lnTo>
                  <a:pt x="931323" y="790940"/>
                </a:lnTo>
                <a:lnTo>
                  <a:pt x="929611" y="795220"/>
                </a:lnTo>
                <a:lnTo>
                  <a:pt x="926187" y="810628"/>
                </a:lnTo>
                <a:lnTo>
                  <a:pt x="926187" y="813196"/>
                </a:lnTo>
                <a:lnTo>
                  <a:pt x="933891" y="821755"/>
                </a:lnTo>
                <a:lnTo>
                  <a:pt x="936459" y="823468"/>
                </a:lnTo>
                <a:lnTo>
                  <a:pt x="937315" y="823468"/>
                </a:lnTo>
                <a:lnTo>
                  <a:pt x="938171" y="823468"/>
                </a:lnTo>
                <a:lnTo>
                  <a:pt x="939027" y="823468"/>
                </a:lnTo>
                <a:lnTo>
                  <a:pt x="939883" y="823468"/>
                </a:lnTo>
                <a:lnTo>
                  <a:pt x="941595" y="821755"/>
                </a:lnTo>
                <a:lnTo>
                  <a:pt x="943307" y="820900"/>
                </a:lnTo>
                <a:lnTo>
                  <a:pt x="944163" y="820900"/>
                </a:lnTo>
                <a:lnTo>
                  <a:pt x="947587" y="820044"/>
                </a:lnTo>
                <a:lnTo>
                  <a:pt x="948443" y="820044"/>
                </a:lnTo>
                <a:lnTo>
                  <a:pt x="958715" y="822612"/>
                </a:lnTo>
                <a:lnTo>
                  <a:pt x="960427" y="823468"/>
                </a:lnTo>
                <a:lnTo>
                  <a:pt x="963851" y="825180"/>
                </a:lnTo>
                <a:lnTo>
                  <a:pt x="966419" y="826891"/>
                </a:lnTo>
                <a:lnTo>
                  <a:pt x="968131" y="827748"/>
                </a:lnTo>
                <a:lnTo>
                  <a:pt x="969843" y="829460"/>
                </a:lnTo>
                <a:lnTo>
                  <a:pt x="970699" y="831171"/>
                </a:lnTo>
                <a:lnTo>
                  <a:pt x="971555" y="832884"/>
                </a:lnTo>
                <a:lnTo>
                  <a:pt x="972411" y="836307"/>
                </a:lnTo>
                <a:lnTo>
                  <a:pt x="972411" y="838020"/>
                </a:lnTo>
                <a:lnTo>
                  <a:pt x="972411" y="842300"/>
                </a:lnTo>
                <a:lnTo>
                  <a:pt x="972411" y="849147"/>
                </a:lnTo>
                <a:lnTo>
                  <a:pt x="972411" y="849147"/>
                </a:lnTo>
                <a:lnTo>
                  <a:pt x="970699" y="850003"/>
                </a:lnTo>
                <a:lnTo>
                  <a:pt x="969843" y="850860"/>
                </a:lnTo>
                <a:lnTo>
                  <a:pt x="968131" y="852571"/>
                </a:lnTo>
                <a:lnTo>
                  <a:pt x="964707" y="858563"/>
                </a:lnTo>
                <a:lnTo>
                  <a:pt x="962995" y="861131"/>
                </a:lnTo>
                <a:lnTo>
                  <a:pt x="960427" y="868835"/>
                </a:lnTo>
                <a:lnTo>
                  <a:pt x="957859" y="876539"/>
                </a:lnTo>
                <a:lnTo>
                  <a:pt x="957859" y="877395"/>
                </a:lnTo>
                <a:lnTo>
                  <a:pt x="957859" y="878251"/>
                </a:lnTo>
                <a:lnTo>
                  <a:pt x="959571" y="879107"/>
                </a:lnTo>
                <a:lnTo>
                  <a:pt x="959571" y="879963"/>
                </a:lnTo>
                <a:lnTo>
                  <a:pt x="962139" y="887667"/>
                </a:lnTo>
                <a:lnTo>
                  <a:pt x="969843" y="909067"/>
                </a:lnTo>
                <a:lnTo>
                  <a:pt x="970699" y="911635"/>
                </a:lnTo>
                <a:lnTo>
                  <a:pt x="970699" y="914203"/>
                </a:lnTo>
                <a:lnTo>
                  <a:pt x="938171" y="934747"/>
                </a:lnTo>
                <a:lnTo>
                  <a:pt x="933891" y="936459"/>
                </a:lnTo>
                <a:lnTo>
                  <a:pt x="929611" y="937315"/>
                </a:lnTo>
                <a:lnTo>
                  <a:pt x="929611" y="936459"/>
                </a:lnTo>
                <a:lnTo>
                  <a:pt x="928755" y="935603"/>
                </a:lnTo>
                <a:lnTo>
                  <a:pt x="927899" y="935603"/>
                </a:lnTo>
                <a:lnTo>
                  <a:pt x="927043" y="935603"/>
                </a:lnTo>
                <a:lnTo>
                  <a:pt x="924475" y="936459"/>
                </a:lnTo>
                <a:lnTo>
                  <a:pt x="921907" y="938171"/>
                </a:lnTo>
                <a:lnTo>
                  <a:pt x="916771" y="945019"/>
                </a:lnTo>
                <a:lnTo>
                  <a:pt x="914203" y="952723"/>
                </a:lnTo>
                <a:lnTo>
                  <a:pt x="914203" y="953579"/>
                </a:lnTo>
                <a:lnTo>
                  <a:pt x="911635" y="956147"/>
                </a:lnTo>
                <a:lnTo>
                  <a:pt x="909923" y="957003"/>
                </a:lnTo>
                <a:lnTo>
                  <a:pt x="900507" y="962995"/>
                </a:lnTo>
                <a:lnTo>
                  <a:pt x="885099" y="971555"/>
                </a:lnTo>
                <a:lnTo>
                  <a:pt x="861987" y="982683"/>
                </a:lnTo>
                <a:lnTo>
                  <a:pt x="859419" y="983539"/>
                </a:lnTo>
                <a:lnTo>
                  <a:pt x="859419" y="981827"/>
                </a:lnTo>
                <a:lnTo>
                  <a:pt x="857707" y="980115"/>
                </a:lnTo>
                <a:lnTo>
                  <a:pt x="852572" y="975835"/>
                </a:lnTo>
                <a:lnTo>
                  <a:pt x="808916" y="957003"/>
                </a:lnTo>
                <a:lnTo>
                  <a:pt x="807203" y="957003"/>
                </a:lnTo>
                <a:lnTo>
                  <a:pt x="806348" y="957003"/>
                </a:lnTo>
                <a:lnTo>
                  <a:pt x="802068" y="960427"/>
                </a:lnTo>
                <a:lnTo>
                  <a:pt x="802068" y="961283"/>
                </a:lnTo>
                <a:lnTo>
                  <a:pt x="802068" y="962139"/>
                </a:lnTo>
                <a:lnTo>
                  <a:pt x="796076" y="962139"/>
                </a:lnTo>
                <a:lnTo>
                  <a:pt x="778100" y="962139"/>
                </a:lnTo>
                <a:lnTo>
                  <a:pt x="768684" y="961283"/>
                </a:lnTo>
                <a:lnTo>
                  <a:pt x="763548" y="959571"/>
                </a:lnTo>
                <a:lnTo>
                  <a:pt x="762692" y="958715"/>
                </a:lnTo>
                <a:lnTo>
                  <a:pt x="743004" y="958715"/>
                </a:lnTo>
                <a:lnTo>
                  <a:pt x="733588" y="959571"/>
                </a:lnTo>
                <a:lnTo>
                  <a:pt x="722460" y="959571"/>
                </a:lnTo>
                <a:lnTo>
                  <a:pt x="716468" y="957859"/>
                </a:lnTo>
                <a:lnTo>
                  <a:pt x="715612" y="957859"/>
                </a:lnTo>
                <a:lnTo>
                  <a:pt x="702772" y="951011"/>
                </a:lnTo>
                <a:lnTo>
                  <a:pt x="701916" y="951011"/>
                </a:lnTo>
                <a:lnTo>
                  <a:pt x="701060" y="951011"/>
                </a:lnTo>
                <a:lnTo>
                  <a:pt x="658261" y="977547"/>
                </a:lnTo>
                <a:lnTo>
                  <a:pt x="630013" y="1005794"/>
                </a:lnTo>
                <a:lnTo>
                  <a:pt x="628301" y="1007507"/>
                </a:lnTo>
                <a:lnTo>
                  <a:pt x="627444" y="1007507"/>
                </a:lnTo>
                <a:lnTo>
                  <a:pt x="625733" y="1007507"/>
                </a:lnTo>
                <a:lnTo>
                  <a:pt x="624021" y="1006650"/>
                </a:lnTo>
                <a:lnTo>
                  <a:pt x="611181" y="992955"/>
                </a:lnTo>
                <a:lnTo>
                  <a:pt x="594917" y="989531"/>
                </a:lnTo>
                <a:lnTo>
                  <a:pt x="563245" y="1005794"/>
                </a:lnTo>
                <a:lnTo>
                  <a:pt x="562389" y="1005794"/>
                </a:lnTo>
                <a:lnTo>
                  <a:pt x="559821" y="1005794"/>
                </a:lnTo>
                <a:lnTo>
                  <a:pt x="537565" y="1002371"/>
                </a:lnTo>
                <a:lnTo>
                  <a:pt x="530717" y="1000659"/>
                </a:lnTo>
                <a:lnTo>
                  <a:pt x="528149" y="999803"/>
                </a:lnTo>
                <a:lnTo>
                  <a:pt x="524725" y="998947"/>
                </a:lnTo>
                <a:lnTo>
                  <a:pt x="522157" y="998947"/>
                </a:lnTo>
                <a:lnTo>
                  <a:pt x="520445" y="999803"/>
                </a:lnTo>
                <a:lnTo>
                  <a:pt x="495621" y="1009219"/>
                </a:lnTo>
                <a:lnTo>
                  <a:pt x="478502" y="1011787"/>
                </a:lnTo>
                <a:lnTo>
                  <a:pt x="474222" y="1013499"/>
                </a:lnTo>
                <a:lnTo>
                  <a:pt x="472509" y="1014354"/>
                </a:lnTo>
                <a:lnTo>
                  <a:pt x="470797" y="1015210"/>
                </a:lnTo>
                <a:lnTo>
                  <a:pt x="469942" y="1016066"/>
                </a:lnTo>
                <a:lnTo>
                  <a:pt x="457102" y="1035754"/>
                </a:lnTo>
                <a:lnTo>
                  <a:pt x="444262" y="1060578"/>
                </a:lnTo>
                <a:lnTo>
                  <a:pt x="445118" y="1069138"/>
                </a:lnTo>
                <a:lnTo>
                  <a:pt x="445118" y="1069994"/>
                </a:lnTo>
                <a:lnTo>
                  <a:pt x="445118" y="1070850"/>
                </a:lnTo>
                <a:lnTo>
                  <a:pt x="445118" y="1071706"/>
                </a:lnTo>
                <a:lnTo>
                  <a:pt x="443405" y="1074274"/>
                </a:lnTo>
                <a:lnTo>
                  <a:pt x="438270" y="1081122"/>
                </a:lnTo>
                <a:lnTo>
                  <a:pt x="436558" y="1082834"/>
                </a:lnTo>
                <a:lnTo>
                  <a:pt x="435702" y="1082834"/>
                </a:lnTo>
                <a:lnTo>
                  <a:pt x="431422" y="1084546"/>
                </a:lnTo>
                <a:lnTo>
                  <a:pt x="427998" y="1084546"/>
                </a:lnTo>
                <a:lnTo>
                  <a:pt x="424574" y="1084546"/>
                </a:lnTo>
                <a:lnTo>
                  <a:pt x="419438" y="1082834"/>
                </a:lnTo>
                <a:lnTo>
                  <a:pt x="415158" y="1083690"/>
                </a:lnTo>
                <a:lnTo>
                  <a:pt x="413446" y="1084546"/>
                </a:lnTo>
                <a:lnTo>
                  <a:pt x="404030" y="1091394"/>
                </a:lnTo>
                <a:lnTo>
                  <a:pt x="389478" y="1109370"/>
                </a:lnTo>
                <a:lnTo>
                  <a:pt x="386910" y="1111938"/>
                </a:lnTo>
                <a:lnTo>
                  <a:pt x="380062" y="1128202"/>
                </a:lnTo>
                <a:lnTo>
                  <a:pt x="380062" y="1129058"/>
                </a:lnTo>
                <a:lnTo>
                  <a:pt x="380062" y="1129914"/>
                </a:lnTo>
                <a:lnTo>
                  <a:pt x="380062" y="1130770"/>
                </a:lnTo>
                <a:lnTo>
                  <a:pt x="380918" y="1131626"/>
                </a:lnTo>
                <a:lnTo>
                  <a:pt x="385198" y="1135050"/>
                </a:lnTo>
                <a:lnTo>
                  <a:pt x="386054" y="1135906"/>
                </a:lnTo>
                <a:lnTo>
                  <a:pt x="386910" y="1137618"/>
                </a:lnTo>
                <a:lnTo>
                  <a:pt x="386910" y="1140186"/>
                </a:lnTo>
                <a:lnTo>
                  <a:pt x="386054" y="1141898"/>
                </a:lnTo>
                <a:lnTo>
                  <a:pt x="384342" y="1142754"/>
                </a:lnTo>
                <a:lnTo>
                  <a:pt x="382630" y="1143610"/>
                </a:lnTo>
                <a:lnTo>
                  <a:pt x="381774" y="1143610"/>
                </a:lnTo>
                <a:lnTo>
                  <a:pt x="380918" y="1143610"/>
                </a:lnTo>
                <a:lnTo>
                  <a:pt x="378350" y="1142754"/>
                </a:lnTo>
                <a:lnTo>
                  <a:pt x="373214" y="1139330"/>
                </a:lnTo>
                <a:lnTo>
                  <a:pt x="371502" y="1136762"/>
                </a:lnTo>
                <a:lnTo>
                  <a:pt x="370646" y="1135906"/>
                </a:lnTo>
                <a:lnTo>
                  <a:pt x="369790" y="1134194"/>
                </a:lnTo>
                <a:lnTo>
                  <a:pt x="343254" y="1112794"/>
                </a:lnTo>
                <a:lnTo>
                  <a:pt x="341542" y="1111938"/>
                </a:lnTo>
                <a:lnTo>
                  <a:pt x="339830" y="1111082"/>
                </a:lnTo>
                <a:lnTo>
                  <a:pt x="337262" y="1111082"/>
                </a:lnTo>
                <a:lnTo>
                  <a:pt x="324422" y="1108514"/>
                </a:lnTo>
                <a:lnTo>
                  <a:pt x="318430" y="1108514"/>
                </a:lnTo>
                <a:lnTo>
                  <a:pt x="314150" y="1108514"/>
                </a:lnTo>
                <a:lnTo>
                  <a:pt x="309870" y="1107658"/>
                </a:lnTo>
                <a:lnTo>
                  <a:pt x="308158" y="1106802"/>
                </a:lnTo>
                <a:lnTo>
                  <a:pt x="298743" y="1097386"/>
                </a:lnTo>
                <a:lnTo>
                  <a:pt x="294463" y="1093106"/>
                </a:lnTo>
                <a:lnTo>
                  <a:pt x="292750" y="1092250"/>
                </a:lnTo>
                <a:lnTo>
                  <a:pt x="291038" y="1091394"/>
                </a:lnTo>
                <a:lnTo>
                  <a:pt x="273063" y="1087970"/>
                </a:lnTo>
                <a:lnTo>
                  <a:pt x="271351" y="1087970"/>
                </a:lnTo>
                <a:lnTo>
                  <a:pt x="267926" y="1087970"/>
                </a:lnTo>
                <a:lnTo>
                  <a:pt x="266215" y="1087970"/>
                </a:lnTo>
                <a:lnTo>
                  <a:pt x="262791" y="1087970"/>
                </a:lnTo>
                <a:lnTo>
                  <a:pt x="256799" y="1087114"/>
                </a:lnTo>
                <a:lnTo>
                  <a:pt x="249951" y="1085402"/>
                </a:lnTo>
                <a:lnTo>
                  <a:pt x="245671" y="1083690"/>
                </a:lnTo>
                <a:lnTo>
                  <a:pt x="223415" y="1074274"/>
                </a:lnTo>
                <a:lnTo>
                  <a:pt x="222559" y="1073418"/>
                </a:lnTo>
                <a:lnTo>
                  <a:pt x="220847" y="1070850"/>
                </a:lnTo>
                <a:lnTo>
                  <a:pt x="219135" y="1068282"/>
                </a:lnTo>
                <a:lnTo>
                  <a:pt x="218279" y="1066570"/>
                </a:lnTo>
                <a:lnTo>
                  <a:pt x="216567" y="1065714"/>
                </a:lnTo>
                <a:lnTo>
                  <a:pt x="214855" y="1064858"/>
                </a:lnTo>
                <a:lnTo>
                  <a:pt x="208007" y="1061434"/>
                </a:lnTo>
                <a:lnTo>
                  <a:pt x="206295" y="1061434"/>
                </a:lnTo>
                <a:lnTo>
                  <a:pt x="184039" y="1051162"/>
                </a:lnTo>
                <a:lnTo>
                  <a:pt x="183183" y="1049451"/>
                </a:lnTo>
                <a:lnTo>
                  <a:pt x="180615" y="1046882"/>
                </a:lnTo>
                <a:lnTo>
                  <a:pt x="176335" y="1043458"/>
                </a:lnTo>
                <a:lnTo>
                  <a:pt x="170343" y="1040034"/>
                </a:lnTo>
                <a:lnTo>
                  <a:pt x="166919" y="1038322"/>
                </a:lnTo>
                <a:lnTo>
                  <a:pt x="161783" y="1035754"/>
                </a:lnTo>
                <a:lnTo>
                  <a:pt x="155791" y="1034042"/>
                </a:lnTo>
                <a:lnTo>
                  <a:pt x="153223" y="1034042"/>
                </a:lnTo>
                <a:lnTo>
                  <a:pt x="148943" y="1034042"/>
                </a:lnTo>
                <a:lnTo>
                  <a:pt x="126687" y="1022059"/>
                </a:lnTo>
                <a:lnTo>
                  <a:pt x="121551" y="1017779"/>
                </a:lnTo>
                <a:lnTo>
                  <a:pt x="119839" y="1016923"/>
                </a:lnTo>
                <a:lnTo>
                  <a:pt x="118127" y="1016923"/>
                </a:lnTo>
                <a:lnTo>
                  <a:pt x="115559" y="1016923"/>
                </a:lnTo>
                <a:lnTo>
                  <a:pt x="110424" y="1017779"/>
                </a:lnTo>
                <a:lnTo>
                  <a:pt x="103576" y="1018634"/>
                </a:lnTo>
                <a:lnTo>
                  <a:pt x="91592" y="1019490"/>
                </a:lnTo>
                <a:lnTo>
                  <a:pt x="76184" y="1017779"/>
                </a:lnTo>
                <a:lnTo>
                  <a:pt x="67624" y="1016066"/>
                </a:lnTo>
                <a:lnTo>
                  <a:pt x="57352" y="1011787"/>
                </a:lnTo>
                <a:lnTo>
                  <a:pt x="53928" y="1010930"/>
                </a:lnTo>
                <a:lnTo>
                  <a:pt x="52216" y="1007507"/>
                </a:lnTo>
                <a:lnTo>
                  <a:pt x="53072" y="1004083"/>
                </a:lnTo>
                <a:lnTo>
                  <a:pt x="53928" y="1002371"/>
                </a:lnTo>
                <a:lnTo>
                  <a:pt x="55640" y="998947"/>
                </a:lnTo>
                <a:lnTo>
                  <a:pt x="58208" y="993811"/>
                </a:lnTo>
                <a:lnTo>
                  <a:pt x="61632" y="986963"/>
                </a:lnTo>
                <a:lnTo>
                  <a:pt x="64200" y="983539"/>
                </a:lnTo>
                <a:lnTo>
                  <a:pt x="68480" y="978403"/>
                </a:lnTo>
                <a:lnTo>
                  <a:pt x="72760" y="973267"/>
                </a:lnTo>
                <a:lnTo>
                  <a:pt x="75327" y="969843"/>
                </a:lnTo>
                <a:lnTo>
                  <a:pt x="76184" y="968131"/>
                </a:lnTo>
                <a:lnTo>
                  <a:pt x="76184" y="966419"/>
                </a:lnTo>
                <a:lnTo>
                  <a:pt x="75327" y="964707"/>
                </a:lnTo>
                <a:lnTo>
                  <a:pt x="73616" y="963851"/>
                </a:lnTo>
                <a:lnTo>
                  <a:pt x="60776" y="958715"/>
                </a:lnTo>
                <a:lnTo>
                  <a:pt x="57352" y="957003"/>
                </a:lnTo>
                <a:lnTo>
                  <a:pt x="53928" y="956147"/>
                </a:lnTo>
                <a:lnTo>
                  <a:pt x="52216" y="956147"/>
                </a:lnTo>
                <a:lnTo>
                  <a:pt x="50504" y="956147"/>
                </a:lnTo>
                <a:lnTo>
                  <a:pt x="48792" y="957003"/>
                </a:lnTo>
                <a:lnTo>
                  <a:pt x="43656" y="961283"/>
                </a:lnTo>
                <a:lnTo>
                  <a:pt x="40232" y="963851"/>
                </a:lnTo>
                <a:lnTo>
                  <a:pt x="38520" y="963851"/>
                </a:lnTo>
                <a:lnTo>
                  <a:pt x="36808" y="963851"/>
                </a:lnTo>
                <a:lnTo>
                  <a:pt x="35096" y="963851"/>
                </a:lnTo>
                <a:lnTo>
                  <a:pt x="33384" y="962995"/>
                </a:lnTo>
                <a:lnTo>
                  <a:pt x="31672" y="961283"/>
                </a:lnTo>
                <a:lnTo>
                  <a:pt x="29104" y="957859"/>
                </a:lnTo>
                <a:lnTo>
                  <a:pt x="27392" y="951867"/>
                </a:lnTo>
                <a:lnTo>
                  <a:pt x="27392" y="946731"/>
                </a:lnTo>
                <a:lnTo>
                  <a:pt x="28248" y="939883"/>
                </a:lnTo>
                <a:lnTo>
                  <a:pt x="28248" y="938171"/>
                </a:lnTo>
                <a:lnTo>
                  <a:pt x="29104" y="931323"/>
                </a:lnTo>
                <a:lnTo>
                  <a:pt x="29960" y="921051"/>
                </a:lnTo>
                <a:lnTo>
                  <a:pt x="29960" y="912491"/>
                </a:lnTo>
                <a:lnTo>
                  <a:pt x="29960" y="909067"/>
                </a:lnTo>
                <a:lnTo>
                  <a:pt x="28248" y="902219"/>
                </a:lnTo>
                <a:lnTo>
                  <a:pt x="27392" y="899651"/>
                </a:lnTo>
                <a:lnTo>
                  <a:pt x="24824" y="893659"/>
                </a:lnTo>
                <a:lnTo>
                  <a:pt x="22256" y="888523"/>
                </a:lnTo>
                <a:lnTo>
                  <a:pt x="20544" y="886811"/>
                </a:lnTo>
                <a:lnTo>
                  <a:pt x="17976" y="882531"/>
                </a:lnTo>
                <a:lnTo>
                  <a:pt x="17976" y="881675"/>
                </a:lnTo>
                <a:lnTo>
                  <a:pt x="17976" y="879107"/>
                </a:lnTo>
                <a:lnTo>
                  <a:pt x="17120" y="869691"/>
                </a:lnTo>
                <a:lnTo>
                  <a:pt x="17120" y="867979"/>
                </a:lnTo>
                <a:lnTo>
                  <a:pt x="17120" y="864555"/>
                </a:lnTo>
                <a:lnTo>
                  <a:pt x="17976" y="860275"/>
                </a:lnTo>
                <a:lnTo>
                  <a:pt x="16264" y="845723"/>
                </a:lnTo>
                <a:lnTo>
                  <a:pt x="10272" y="834595"/>
                </a:lnTo>
                <a:lnTo>
                  <a:pt x="5136" y="827748"/>
                </a:lnTo>
                <a:lnTo>
                  <a:pt x="4280" y="826035"/>
                </a:lnTo>
                <a:lnTo>
                  <a:pt x="3424" y="825180"/>
                </a:lnTo>
                <a:lnTo>
                  <a:pt x="1712" y="824324"/>
                </a:lnTo>
                <a:lnTo>
                  <a:pt x="1712" y="823468"/>
                </a:lnTo>
                <a:lnTo>
                  <a:pt x="856" y="821755"/>
                </a:lnTo>
                <a:lnTo>
                  <a:pt x="0" y="818332"/>
                </a:lnTo>
                <a:lnTo>
                  <a:pt x="0" y="817475"/>
                </a:lnTo>
                <a:lnTo>
                  <a:pt x="0" y="814908"/>
                </a:lnTo>
                <a:lnTo>
                  <a:pt x="4280" y="783236"/>
                </a:lnTo>
                <a:lnTo>
                  <a:pt x="4280" y="782380"/>
                </a:lnTo>
                <a:lnTo>
                  <a:pt x="4280" y="781524"/>
                </a:lnTo>
                <a:lnTo>
                  <a:pt x="5992" y="778100"/>
                </a:lnTo>
                <a:lnTo>
                  <a:pt x="6848" y="776388"/>
                </a:lnTo>
                <a:lnTo>
                  <a:pt x="18832" y="758412"/>
                </a:lnTo>
                <a:lnTo>
                  <a:pt x="27392" y="748140"/>
                </a:lnTo>
                <a:lnTo>
                  <a:pt x="27392" y="747284"/>
                </a:lnTo>
                <a:lnTo>
                  <a:pt x="29960" y="743860"/>
                </a:lnTo>
                <a:lnTo>
                  <a:pt x="29960" y="742148"/>
                </a:lnTo>
                <a:lnTo>
                  <a:pt x="30816" y="738724"/>
                </a:lnTo>
                <a:lnTo>
                  <a:pt x="31672" y="725028"/>
                </a:lnTo>
                <a:lnTo>
                  <a:pt x="33384" y="713900"/>
                </a:lnTo>
                <a:lnTo>
                  <a:pt x="34240" y="712188"/>
                </a:lnTo>
                <a:lnTo>
                  <a:pt x="35952" y="710476"/>
                </a:lnTo>
                <a:lnTo>
                  <a:pt x="40232" y="706196"/>
                </a:lnTo>
                <a:lnTo>
                  <a:pt x="41944" y="705340"/>
                </a:lnTo>
                <a:lnTo>
                  <a:pt x="51360" y="701916"/>
                </a:lnTo>
                <a:lnTo>
                  <a:pt x="60776" y="698492"/>
                </a:lnTo>
                <a:lnTo>
                  <a:pt x="63344" y="697636"/>
                </a:lnTo>
                <a:lnTo>
                  <a:pt x="67624" y="694212"/>
                </a:lnTo>
                <a:lnTo>
                  <a:pt x="69336" y="692500"/>
                </a:lnTo>
                <a:lnTo>
                  <a:pt x="79607" y="683940"/>
                </a:lnTo>
                <a:lnTo>
                  <a:pt x="82176" y="681372"/>
                </a:lnTo>
                <a:lnTo>
                  <a:pt x="83887" y="678804"/>
                </a:lnTo>
                <a:lnTo>
                  <a:pt x="95872" y="659972"/>
                </a:lnTo>
                <a:lnTo>
                  <a:pt x="96727" y="658261"/>
                </a:lnTo>
                <a:lnTo>
                  <a:pt x="97584" y="655692"/>
                </a:lnTo>
                <a:lnTo>
                  <a:pt x="97584" y="651412"/>
                </a:lnTo>
                <a:lnTo>
                  <a:pt x="97584" y="648845"/>
                </a:lnTo>
                <a:lnTo>
                  <a:pt x="97584" y="645421"/>
                </a:lnTo>
                <a:lnTo>
                  <a:pt x="99296" y="639429"/>
                </a:lnTo>
                <a:lnTo>
                  <a:pt x="101007" y="636005"/>
                </a:lnTo>
                <a:lnTo>
                  <a:pt x="104432" y="630869"/>
                </a:lnTo>
                <a:lnTo>
                  <a:pt x="106144" y="628301"/>
                </a:lnTo>
                <a:lnTo>
                  <a:pt x="108712" y="625733"/>
                </a:lnTo>
                <a:lnTo>
                  <a:pt x="113847" y="621453"/>
                </a:lnTo>
                <a:lnTo>
                  <a:pt x="116416" y="620597"/>
                </a:lnTo>
                <a:lnTo>
                  <a:pt x="118984" y="618885"/>
                </a:lnTo>
                <a:lnTo>
                  <a:pt x="127543" y="604333"/>
                </a:lnTo>
                <a:lnTo>
                  <a:pt x="126687" y="600909"/>
                </a:lnTo>
                <a:lnTo>
                  <a:pt x="126687" y="599197"/>
                </a:lnTo>
                <a:lnTo>
                  <a:pt x="126687" y="594917"/>
                </a:lnTo>
                <a:lnTo>
                  <a:pt x="127543" y="589781"/>
                </a:lnTo>
                <a:lnTo>
                  <a:pt x="128399" y="588069"/>
                </a:lnTo>
                <a:lnTo>
                  <a:pt x="131823" y="585501"/>
                </a:lnTo>
                <a:lnTo>
                  <a:pt x="133536" y="584645"/>
                </a:lnTo>
                <a:lnTo>
                  <a:pt x="135247" y="583789"/>
                </a:lnTo>
                <a:lnTo>
                  <a:pt x="139527" y="582933"/>
                </a:lnTo>
                <a:lnTo>
                  <a:pt x="145519" y="580365"/>
                </a:lnTo>
                <a:lnTo>
                  <a:pt x="147231" y="579509"/>
                </a:lnTo>
                <a:lnTo>
                  <a:pt x="147231" y="578653"/>
                </a:lnTo>
                <a:lnTo>
                  <a:pt x="154079" y="565813"/>
                </a:lnTo>
                <a:lnTo>
                  <a:pt x="160071" y="553829"/>
                </a:lnTo>
                <a:lnTo>
                  <a:pt x="160071" y="552973"/>
                </a:lnTo>
                <a:lnTo>
                  <a:pt x="160927" y="552973"/>
                </a:lnTo>
                <a:lnTo>
                  <a:pt x="166919" y="552973"/>
                </a:lnTo>
                <a:lnTo>
                  <a:pt x="169487" y="552973"/>
                </a:lnTo>
                <a:lnTo>
                  <a:pt x="188319" y="552973"/>
                </a:lnTo>
                <a:lnTo>
                  <a:pt x="190887" y="552973"/>
                </a:lnTo>
                <a:lnTo>
                  <a:pt x="201159" y="550405"/>
                </a:lnTo>
                <a:lnTo>
                  <a:pt x="217423" y="545269"/>
                </a:lnTo>
                <a:lnTo>
                  <a:pt x="219991" y="543557"/>
                </a:lnTo>
                <a:lnTo>
                  <a:pt x="222559" y="540989"/>
                </a:lnTo>
                <a:lnTo>
                  <a:pt x="229407" y="529861"/>
                </a:lnTo>
                <a:lnTo>
                  <a:pt x="230263" y="528149"/>
                </a:lnTo>
                <a:lnTo>
                  <a:pt x="243103" y="498189"/>
                </a:lnTo>
                <a:lnTo>
                  <a:pt x="249951" y="489629"/>
                </a:lnTo>
                <a:lnTo>
                  <a:pt x="250807" y="487917"/>
                </a:lnTo>
                <a:lnTo>
                  <a:pt x="250807" y="487062"/>
                </a:lnTo>
                <a:lnTo>
                  <a:pt x="250807" y="482782"/>
                </a:lnTo>
                <a:lnTo>
                  <a:pt x="251663" y="475933"/>
                </a:lnTo>
                <a:lnTo>
                  <a:pt x="253375" y="463950"/>
                </a:lnTo>
                <a:lnTo>
                  <a:pt x="256799" y="445974"/>
                </a:lnTo>
                <a:lnTo>
                  <a:pt x="260223" y="439126"/>
                </a:lnTo>
                <a:lnTo>
                  <a:pt x="261079" y="437414"/>
                </a:lnTo>
                <a:lnTo>
                  <a:pt x="280766" y="418582"/>
                </a:lnTo>
                <a:lnTo>
                  <a:pt x="297886" y="408310"/>
                </a:lnTo>
                <a:lnTo>
                  <a:pt x="298743" y="408310"/>
                </a:lnTo>
                <a:lnTo>
                  <a:pt x="309870" y="405742"/>
                </a:lnTo>
                <a:lnTo>
                  <a:pt x="316718" y="410022"/>
                </a:lnTo>
                <a:lnTo>
                  <a:pt x="317575" y="411734"/>
                </a:lnTo>
                <a:lnTo>
                  <a:pt x="319286" y="412590"/>
                </a:lnTo>
                <a:lnTo>
                  <a:pt x="320142" y="412590"/>
                </a:lnTo>
                <a:lnTo>
                  <a:pt x="322710" y="412590"/>
                </a:lnTo>
                <a:lnTo>
                  <a:pt x="324422" y="412590"/>
                </a:lnTo>
                <a:lnTo>
                  <a:pt x="326990" y="411734"/>
                </a:lnTo>
                <a:lnTo>
                  <a:pt x="336406" y="405742"/>
                </a:lnTo>
                <a:lnTo>
                  <a:pt x="350958" y="392046"/>
                </a:lnTo>
                <a:lnTo>
                  <a:pt x="350958" y="391190"/>
                </a:lnTo>
                <a:lnTo>
                  <a:pt x="359518" y="362086"/>
                </a:lnTo>
                <a:lnTo>
                  <a:pt x="367222" y="344966"/>
                </a:lnTo>
                <a:lnTo>
                  <a:pt x="371502" y="334694"/>
                </a:lnTo>
                <a:lnTo>
                  <a:pt x="371502" y="333838"/>
                </a:lnTo>
                <a:lnTo>
                  <a:pt x="371502" y="332982"/>
                </a:lnTo>
                <a:lnTo>
                  <a:pt x="370646" y="324422"/>
                </a:lnTo>
                <a:lnTo>
                  <a:pt x="368078" y="320998"/>
                </a:lnTo>
                <a:lnTo>
                  <a:pt x="368078" y="320142"/>
                </a:lnTo>
                <a:lnTo>
                  <a:pt x="365510" y="313294"/>
                </a:lnTo>
                <a:lnTo>
                  <a:pt x="367222" y="305590"/>
                </a:lnTo>
                <a:lnTo>
                  <a:pt x="367222" y="303878"/>
                </a:lnTo>
                <a:lnTo>
                  <a:pt x="371502" y="285903"/>
                </a:lnTo>
                <a:lnTo>
                  <a:pt x="379206" y="272207"/>
                </a:lnTo>
                <a:lnTo>
                  <a:pt x="388622" y="255087"/>
                </a:lnTo>
                <a:lnTo>
                  <a:pt x="388622" y="219135"/>
                </a:lnTo>
                <a:lnTo>
                  <a:pt x="386910" y="203727"/>
                </a:lnTo>
                <a:lnTo>
                  <a:pt x="386910" y="202871"/>
                </a:lnTo>
                <a:lnTo>
                  <a:pt x="387766" y="202015"/>
                </a:lnTo>
                <a:lnTo>
                  <a:pt x="391190" y="200303"/>
                </a:lnTo>
                <a:lnTo>
                  <a:pt x="392046" y="200303"/>
                </a:lnTo>
                <a:lnTo>
                  <a:pt x="392902" y="200303"/>
                </a:lnTo>
                <a:lnTo>
                  <a:pt x="393758" y="200303"/>
                </a:lnTo>
                <a:lnTo>
                  <a:pt x="396326" y="197735"/>
                </a:lnTo>
                <a:lnTo>
                  <a:pt x="398038" y="196023"/>
                </a:lnTo>
                <a:lnTo>
                  <a:pt x="399750" y="194311"/>
                </a:lnTo>
                <a:lnTo>
                  <a:pt x="403174" y="184039"/>
                </a:lnTo>
                <a:lnTo>
                  <a:pt x="410022" y="166919"/>
                </a:lnTo>
                <a:lnTo>
                  <a:pt x="420294" y="153223"/>
                </a:lnTo>
                <a:lnTo>
                  <a:pt x="430566" y="136103"/>
                </a:lnTo>
                <a:lnTo>
                  <a:pt x="431422" y="133535"/>
                </a:lnTo>
                <a:lnTo>
                  <a:pt x="434845" y="124975"/>
                </a:lnTo>
                <a:lnTo>
                  <a:pt x="435702" y="122407"/>
                </a:lnTo>
                <a:lnTo>
                  <a:pt x="434845" y="105288"/>
                </a:lnTo>
                <a:lnTo>
                  <a:pt x="434845" y="103575"/>
                </a:lnTo>
                <a:lnTo>
                  <a:pt x="434845" y="101864"/>
                </a:lnTo>
                <a:lnTo>
                  <a:pt x="434845" y="96728"/>
                </a:lnTo>
                <a:lnTo>
                  <a:pt x="437414" y="89024"/>
                </a:lnTo>
                <a:lnTo>
                  <a:pt x="437414" y="88168"/>
                </a:lnTo>
                <a:lnTo>
                  <a:pt x="439125" y="86456"/>
                </a:lnTo>
                <a:lnTo>
                  <a:pt x="444262" y="83888"/>
                </a:lnTo>
                <a:lnTo>
                  <a:pt x="445118" y="83888"/>
                </a:lnTo>
                <a:lnTo>
                  <a:pt x="445974" y="83888"/>
                </a:lnTo>
                <a:lnTo>
                  <a:pt x="448542" y="80464"/>
                </a:lnTo>
                <a:lnTo>
                  <a:pt x="449398" y="78752"/>
                </a:lnTo>
                <a:lnTo>
                  <a:pt x="451965" y="69336"/>
                </a:lnTo>
                <a:lnTo>
                  <a:pt x="452822" y="66768"/>
                </a:lnTo>
                <a:lnTo>
                  <a:pt x="452822" y="64200"/>
                </a:lnTo>
                <a:lnTo>
                  <a:pt x="452822" y="61632"/>
                </a:lnTo>
                <a:lnTo>
                  <a:pt x="452822" y="61632"/>
                </a:lnTo>
                <a:lnTo>
                  <a:pt x="456245" y="57352"/>
                </a:lnTo>
                <a:lnTo>
                  <a:pt x="456245" y="47936"/>
                </a:lnTo>
                <a:lnTo>
                  <a:pt x="457102" y="41944"/>
                </a:lnTo>
                <a:lnTo>
                  <a:pt x="457957" y="37664"/>
                </a:lnTo>
                <a:lnTo>
                  <a:pt x="464805" y="24824"/>
                </a:lnTo>
                <a:lnTo>
                  <a:pt x="482782" y="4280"/>
                </a:lnTo>
                <a:lnTo>
                  <a:pt x="485349" y="1712"/>
                </a:lnTo>
                <a:lnTo>
                  <a:pt x="489629" y="0"/>
                </a:lnTo>
                <a:lnTo>
                  <a:pt x="489629" y="17120"/>
                </a:lnTo>
                <a:lnTo>
                  <a:pt x="476789" y="36808"/>
                </a:lnTo>
                <a:lnTo>
                  <a:pt x="470797" y="60776"/>
                </a:lnTo>
                <a:lnTo>
                  <a:pt x="495621" y="65056"/>
                </a:lnTo>
                <a:lnTo>
                  <a:pt x="518733" y="75328"/>
                </a:lnTo>
                <a:lnTo>
                  <a:pt x="543557" y="77040"/>
                </a:lnTo>
                <a:lnTo>
                  <a:pt x="559821" y="79608"/>
                </a:lnTo>
                <a:lnTo>
                  <a:pt x="592349" y="96728"/>
                </a:lnTo>
                <a:lnTo>
                  <a:pt x="635149" y="111279"/>
                </a:lnTo>
                <a:lnTo>
                  <a:pt x="641996" y="108712"/>
                </a:lnTo>
                <a:lnTo>
                  <a:pt x="645421" y="92448"/>
                </a:lnTo>
                <a:lnTo>
                  <a:pt x="659116" y="47936"/>
                </a:lnTo>
                <a:lnTo>
                  <a:pt x="674524" y="23112"/>
                </a:lnTo>
                <a:lnTo>
                  <a:pt x="686508" y="12840"/>
                </a:lnTo>
                <a:lnTo>
                  <a:pt x="698492" y="26536"/>
                </a:lnTo>
                <a:lnTo>
                  <a:pt x="709620" y="46224"/>
                </a:lnTo>
                <a:lnTo>
                  <a:pt x="720748" y="83888"/>
                </a:lnTo>
                <a:lnTo>
                  <a:pt x="727596" y="115559"/>
                </a:lnTo>
                <a:lnTo>
                  <a:pt x="739580" y="115559"/>
                </a:lnTo>
                <a:lnTo>
                  <a:pt x="747284" y="107855"/>
                </a:lnTo>
                <a:lnTo>
                  <a:pt x="750708" y="97584"/>
                </a:lnTo>
                <a:lnTo>
                  <a:pt x="756700" y="92448"/>
                </a:lnTo>
                <a:lnTo>
                  <a:pt x="764404" y="92448"/>
                </a:lnTo>
                <a:lnTo>
                  <a:pt x="785804" y="95872"/>
                </a:lnTo>
                <a:lnTo>
                  <a:pt x="822612" y="90736"/>
                </a:lnTo>
                <a:lnTo>
                  <a:pt x="832883" y="90736"/>
                </a:lnTo>
                <a:lnTo>
                  <a:pt x="835452" y="98439"/>
                </a:lnTo>
                <a:lnTo>
                  <a:pt x="829460" y="114704"/>
                </a:lnTo>
                <a:lnTo>
                  <a:pt x="861987" y="129255"/>
                </a:lnTo>
                <a:lnTo>
                  <a:pt x="897083" y="136103"/>
                </a:lnTo>
                <a:lnTo>
                  <a:pt x="903931" y="135247"/>
                </a:lnTo>
                <a:lnTo>
                  <a:pt x="905643" y="118128"/>
                </a:lnTo>
                <a:lnTo>
                  <a:pt x="909067" y="101864"/>
                </a:lnTo>
                <a:lnTo>
                  <a:pt x="915059" y="101864"/>
                </a:lnTo>
                <a:lnTo>
                  <a:pt x="925331" y="119839"/>
                </a:lnTo>
                <a:lnTo>
                  <a:pt x="930467" y="129255"/>
                </a:lnTo>
                <a:lnTo>
                  <a:pt x="934747" y="131823"/>
                </a:lnTo>
                <a:lnTo>
                  <a:pt x="953579" y="122407"/>
                </a:lnTo>
                <a:lnTo>
                  <a:pt x="980115" y="101008"/>
                </a:lnTo>
                <a:lnTo>
                  <a:pt x="1027194" y="90736"/>
                </a:lnTo>
                <a:lnTo>
                  <a:pt x="1035754" y="91592"/>
                </a:lnTo>
                <a:lnTo>
                  <a:pt x="1043458" y="90736"/>
                </a:lnTo>
                <a:lnTo>
                  <a:pt x="1069994" y="79608"/>
                </a:lnTo>
                <a:lnTo>
                  <a:pt x="1087970" y="65912"/>
                </a:lnTo>
                <a:lnTo>
                  <a:pt x="1112794" y="60776"/>
                </a:lnTo>
                <a:lnTo>
                  <a:pt x="1143610" y="51360"/>
                </a:lnTo>
                <a:lnTo>
                  <a:pt x="1153026" y="61632"/>
                </a:lnTo>
                <a:lnTo>
                  <a:pt x="1155594" y="63344"/>
                </a:lnTo>
                <a:lnTo>
                  <a:pt x="1165866" y="70192"/>
                </a:lnTo>
                <a:lnTo>
                  <a:pt x="1171001" y="75328"/>
                </a:lnTo>
                <a:lnTo>
                  <a:pt x="1171858" y="77040"/>
                </a:lnTo>
                <a:lnTo>
                  <a:pt x="1171858" y="77896"/>
                </a:lnTo>
                <a:lnTo>
                  <a:pt x="1171858" y="78752"/>
                </a:lnTo>
                <a:lnTo>
                  <a:pt x="1171858" y="79608"/>
                </a:lnTo>
                <a:lnTo>
                  <a:pt x="1171858" y="80464"/>
                </a:lnTo>
                <a:lnTo>
                  <a:pt x="1171858" y="81320"/>
                </a:lnTo>
                <a:lnTo>
                  <a:pt x="1171001" y="83032"/>
                </a:lnTo>
                <a:lnTo>
                  <a:pt x="1165010" y="86456"/>
                </a:lnTo>
                <a:lnTo>
                  <a:pt x="1157306" y="91592"/>
                </a:lnTo>
                <a:lnTo>
                  <a:pt x="1156450" y="93304"/>
                </a:lnTo>
                <a:lnTo>
                  <a:pt x="1155594" y="95016"/>
                </a:lnTo>
                <a:lnTo>
                  <a:pt x="1154738" y="97584"/>
                </a:lnTo>
                <a:lnTo>
                  <a:pt x="1154738" y="99296"/>
                </a:lnTo>
                <a:lnTo>
                  <a:pt x="1152170" y="117271"/>
                </a:lnTo>
                <a:lnTo>
                  <a:pt x="1152170" y="119839"/>
                </a:lnTo>
                <a:lnTo>
                  <a:pt x="1152170" y="121551"/>
                </a:lnTo>
                <a:lnTo>
                  <a:pt x="1153026" y="122407"/>
                </a:lnTo>
                <a:lnTo>
                  <a:pt x="1156450" y="124975"/>
                </a:lnTo>
                <a:lnTo>
                  <a:pt x="1165010" y="127544"/>
                </a:lnTo>
                <a:lnTo>
                  <a:pt x="1167578" y="127544"/>
                </a:lnTo>
                <a:lnTo>
                  <a:pt x="1167578" y="128399"/>
                </a:lnTo>
                <a:lnTo>
                  <a:pt x="1168434" y="130111"/>
                </a:lnTo>
                <a:lnTo>
                  <a:pt x="1168434" y="130967"/>
                </a:lnTo>
                <a:lnTo>
                  <a:pt x="1168434" y="131823"/>
                </a:lnTo>
                <a:lnTo>
                  <a:pt x="1168434" y="136103"/>
                </a:lnTo>
                <a:lnTo>
                  <a:pt x="1167578" y="138671"/>
                </a:lnTo>
                <a:lnTo>
                  <a:pt x="1166721" y="140383"/>
                </a:lnTo>
                <a:lnTo>
                  <a:pt x="1165010" y="142951"/>
                </a:lnTo>
                <a:lnTo>
                  <a:pt x="1163298" y="144663"/>
                </a:lnTo>
                <a:lnTo>
                  <a:pt x="1158161" y="148943"/>
                </a:lnTo>
                <a:lnTo>
                  <a:pt x="1155594" y="150655"/>
                </a:lnTo>
                <a:lnTo>
                  <a:pt x="1153026" y="151511"/>
                </a:lnTo>
                <a:lnTo>
                  <a:pt x="1148746" y="154079"/>
                </a:lnTo>
                <a:lnTo>
                  <a:pt x="1147890" y="155791"/>
                </a:lnTo>
                <a:lnTo>
                  <a:pt x="1147034" y="157503"/>
                </a:lnTo>
                <a:lnTo>
                  <a:pt x="1135906" y="194311"/>
                </a:lnTo>
                <a:lnTo>
                  <a:pt x="1135906" y="195167"/>
                </a:lnTo>
                <a:lnTo>
                  <a:pt x="1135906" y="200303"/>
                </a:lnTo>
                <a:lnTo>
                  <a:pt x="1135906" y="210575"/>
                </a:lnTo>
                <a:lnTo>
                  <a:pt x="1136762" y="217423"/>
                </a:lnTo>
                <a:lnTo>
                  <a:pt x="1137618" y="225983"/>
                </a:lnTo>
                <a:lnTo>
                  <a:pt x="1138474" y="231975"/>
                </a:lnTo>
                <a:lnTo>
                  <a:pt x="1141042" y="241391"/>
                </a:lnTo>
                <a:lnTo>
                  <a:pt x="1142754" y="246527"/>
                </a:lnTo>
                <a:lnTo>
                  <a:pt x="1144466" y="250807"/>
                </a:lnTo>
                <a:lnTo>
                  <a:pt x="1159874" y="280767"/>
                </a:lnTo>
                <a:lnTo>
                  <a:pt x="1160730" y="282478"/>
                </a:lnTo>
                <a:lnTo>
                  <a:pt x="1161586" y="283334"/>
                </a:lnTo>
                <a:lnTo>
                  <a:pt x="1174426" y="291894"/>
                </a:lnTo>
                <a:lnTo>
                  <a:pt x="1192401" y="306446"/>
                </a:lnTo>
                <a:lnTo>
                  <a:pt x="1192401" y="306446"/>
                </a:lnTo>
                <a:lnTo>
                  <a:pt x="1193258" y="308158"/>
                </a:lnTo>
                <a:lnTo>
                  <a:pt x="1193258" y="309014"/>
                </a:lnTo>
                <a:lnTo>
                  <a:pt x="1193258" y="311582"/>
                </a:lnTo>
                <a:lnTo>
                  <a:pt x="1193258" y="314150"/>
                </a:lnTo>
                <a:lnTo>
                  <a:pt x="1192401" y="315862"/>
                </a:lnTo>
                <a:lnTo>
                  <a:pt x="1190690" y="318430"/>
                </a:lnTo>
                <a:lnTo>
                  <a:pt x="1186410" y="326990"/>
                </a:lnTo>
                <a:lnTo>
                  <a:pt x="1185553" y="328702"/>
                </a:lnTo>
                <a:lnTo>
                  <a:pt x="1185553" y="329558"/>
                </a:lnTo>
                <a:lnTo>
                  <a:pt x="1184698" y="333838"/>
                </a:lnTo>
                <a:lnTo>
                  <a:pt x="1184698" y="336406"/>
                </a:lnTo>
                <a:lnTo>
                  <a:pt x="1186410" y="342398"/>
                </a:lnTo>
                <a:lnTo>
                  <a:pt x="1186410" y="343254"/>
                </a:lnTo>
                <a:lnTo>
                  <a:pt x="1188121" y="345822"/>
                </a:lnTo>
                <a:lnTo>
                  <a:pt x="1190690" y="351814"/>
                </a:lnTo>
                <a:lnTo>
                  <a:pt x="1190690" y="352670"/>
                </a:lnTo>
                <a:lnTo>
                  <a:pt x="1190690" y="353526"/>
                </a:lnTo>
                <a:lnTo>
                  <a:pt x="1192401" y="359518"/>
                </a:lnTo>
                <a:lnTo>
                  <a:pt x="1192401" y="361230"/>
                </a:lnTo>
                <a:lnTo>
                  <a:pt x="1192401" y="363798"/>
                </a:lnTo>
                <a:lnTo>
                  <a:pt x="1192401" y="365510"/>
                </a:lnTo>
                <a:lnTo>
                  <a:pt x="1190690" y="370646"/>
                </a:lnTo>
                <a:lnTo>
                  <a:pt x="1190690" y="371502"/>
                </a:lnTo>
                <a:lnTo>
                  <a:pt x="1189833" y="373214"/>
                </a:lnTo>
                <a:lnTo>
                  <a:pt x="1188978" y="374070"/>
                </a:lnTo>
                <a:lnTo>
                  <a:pt x="1186410" y="376638"/>
                </a:lnTo>
                <a:lnTo>
                  <a:pt x="1185553" y="376638"/>
                </a:lnTo>
                <a:lnTo>
                  <a:pt x="1183841" y="377494"/>
                </a:lnTo>
                <a:lnTo>
                  <a:pt x="1182130" y="380062"/>
                </a:lnTo>
                <a:lnTo>
                  <a:pt x="1175281" y="390334"/>
                </a:lnTo>
                <a:lnTo>
                  <a:pt x="1175281" y="391190"/>
                </a:lnTo>
                <a:lnTo>
                  <a:pt x="1175281" y="392902"/>
                </a:lnTo>
                <a:lnTo>
                  <a:pt x="1166721" y="402318"/>
                </a:lnTo>
                <a:lnTo>
                  <a:pt x="1165010" y="403174"/>
                </a:lnTo>
                <a:lnTo>
                  <a:pt x="1164154" y="403174"/>
                </a:lnTo>
                <a:lnTo>
                  <a:pt x="1131626" y="400606"/>
                </a:lnTo>
                <a:lnTo>
                  <a:pt x="1129914" y="399750"/>
                </a:lnTo>
                <a:lnTo>
                  <a:pt x="1129058" y="398038"/>
                </a:lnTo>
                <a:lnTo>
                  <a:pt x="1129058" y="396326"/>
                </a:lnTo>
                <a:lnTo>
                  <a:pt x="1128202" y="393758"/>
                </a:lnTo>
                <a:lnTo>
                  <a:pt x="1127346" y="391190"/>
                </a:lnTo>
                <a:lnTo>
                  <a:pt x="1126490" y="389478"/>
                </a:lnTo>
                <a:lnTo>
                  <a:pt x="1125634" y="387766"/>
                </a:lnTo>
                <a:lnTo>
                  <a:pt x="1125634" y="386910"/>
                </a:lnTo>
                <a:lnTo>
                  <a:pt x="1121354" y="380918"/>
                </a:lnTo>
                <a:lnTo>
                  <a:pt x="1118786" y="378350"/>
                </a:lnTo>
                <a:lnTo>
                  <a:pt x="1116218" y="376638"/>
                </a:lnTo>
                <a:lnTo>
                  <a:pt x="1113650" y="375782"/>
                </a:lnTo>
                <a:lnTo>
                  <a:pt x="1097386" y="366366"/>
                </a:lnTo>
                <a:lnTo>
                  <a:pt x="1096530" y="366366"/>
                </a:lnTo>
                <a:lnTo>
                  <a:pt x="1095674" y="366366"/>
                </a:lnTo>
                <a:lnTo>
                  <a:pt x="1093962" y="367222"/>
                </a:lnTo>
                <a:lnTo>
                  <a:pt x="1091394" y="369790"/>
                </a:lnTo>
                <a:lnTo>
                  <a:pt x="1087114" y="374926"/>
                </a:lnTo>
                <a:lnTo>
                  <a:pt x="1085402" y="377494"/>
                </a:lnTo>
                <a:lnTo>
                  <a:pt x="1083690" y="380062"/>
                </a:lnTo>
                <a:lnTo>
                  <a:pt x="1083690" y="382630"/>
                </a:lnTo>
                <a:lnTo>
                  <a:pt x="1084546" y="397182"/>
                </a:lnTo>
                <a:lnTo>
                  <a:pt x="1087114" y="404886"/>
                </a:lnTo>
                <a:lnTo>
                  <a:pt x="1087114" y="405742"/>
                </a:lnTo>
                <a:lnTo>
                  <a:pt x="1088826" y="419438"/>
                </a:lnTo>
                <a:lnTo>
                  <a:pt x="1088826" y="420294"/>
                </a:lnTo>
                <a:lnTo>
                  <a:pt x="1084546" y="424574"/>
                </a:lnTo>
                <a:lnTo>
                  <a:pt x="1081978" y="426286"/>
                </a:lnTo>
                <a:lnTo>
                  <a:pt x="1080266" y="427142"/>
                </a:lnTo>
                <a:lnTo>
                  <a:pt x="1079410" y="427142"/>
                </a:lnTo>
                <a:lnTo>
                  <a:pt x="1075986" y="427142"/>
                </a:lnTo>
                <a:lnTo>
                  <a:pt x="1075130" y="427142"/>
                </a:lnTo>
                <a:lnTo>
                  <a:pt x="1070850" y="425430"/>
                </a:lnTo>
                <a:lnTo>
                  <a:pt x="1069138" y="424574"/>
                </a:lnTo>
                <a:lnTo>
                  <a:pt x="1061434" y="420294"/>
                </a:lnTo>
                <a:lnTo>
                  <a:pt x="1055442" y="416870"/>
                </a:lnTo>
                <a:lnTo>
                  <a:pt x="1052018" y="416014"/>
                </a:lnTo>
                <a:lnTo>
                  <a:pt x="1047738" y="415158"/>
                </a:lnTo>
                <a:lnTo>
                  <a:pt x="1046882" y="415158"/>
                </a:lnTo>
                <a:lnTo>
                  <a:pt x="1042602" y="415158"/>
                </a:lnTo>
                <a:lnTo>
                  <a:pt x="1040034" y="415158"/>
                </a:lnTo>
                <a:lnTo>
                  <a:pt x="1036611" y="416014"/>
                </a:lnTo>
                <a:lnTo>
                  <a:pt x="1034898" y="416870"/>
                </a:lnTo>
                <a:lnTo>
                  <a:pt x="1033186" y="417726"/>
                </a:lnTo>
                <a:lnTo>
                  <a:pt x="1032331" y="418582"/>
                </a:lnTo>
                <a:lnTo>
                  <a:pt x="1030618" y="420294"/>
                </a:lnTo>
                <a:lnTo>
                  <a:pt x="1029762" y="422006"/>
                </a:lnTo>
                <a:lnTo>
                  <a:pt x="1029762" y="422862"/>
                </a:lnTo>
                <a:lnTo>
                  <a:pt x="1022914" y="450254"/>
                </a:lnTo>
                <a:lnTo>
                  <a:pt x="1022914" y="451110"/>
                </a:lnTo>
                <a:lnTo>
                  <a:pt x="1022914" y="451966"/>
                </a:lnTo>
                <a:lnTo>
                  <a:pt x="1023771" y="451966"/>
                </a:lnTo>
                <a:lnTo>
                  <a:pt x="1024626" y="451966"/>
                </a:lnTo>
                <a:lnTo>
                  <a:pt x="1027194" y="451110"/>
                </a:lnTo>
                <a:lnTo>
                  <a:pt x="1028906" y="451110"/>
                </a:lnTo>
                <a:lnTo>
                  <a:pt x="1029762" y="451110"/>
                </a:lnTo>
                <a:lnTo>
                  <a:pt x="1031474" y="452822"/>
                </a:lnTo>
                <a:lnTo>
                  <a:pt x="1032331" y="453677"/>
                </a:lnTo>
                <a:lnTo>
                  <a:pt x="1035754" y="460526"/>
                </a:lnTo>
                <a:lnTo>
                  <a:pt x="1036611" y="462237"/>
                </a:lnTo>
                <a:lnTo>
                  <a:pt x="1036611" y="463950"/>
                </a:lnTo>
                <a:lnTo>
                  <a:pt x="1036611" y="464806"/>
                </a:lnTo>
                <a:lnTo>
                  <a:pt x="1036611" y="465662"/>
                </a:lnTo>
                <a:lnTo>
                  <a:pt x="1030618" y="474222"/>
                </a:lnTo>
                <a:lnTo>
                  <a:pt x="1028051" y="476789"/>
                </a:lnTo>
                <a:lnTo>
                  <a:pt x="1025482" y="478502"/>
                </a:lnTo>
                <a:lnTo>
                  <a:pt x="1022059" y="481069"/>
                </a:lnTo>
                <a:lnTo>
                  <a:pt x="1022059" y="481925"/>
                </a:lnTo>
                <a:lnTo>
                  <a:pt x="1022059" y="483637"/>
                </a:lnTo>
                <a:lnTo>
                  <a:pt x="1022914" y="500757"/>
                </a:lnTo>
                <a:lnTo>
                  <a:pt x="1022914" y="502469"/>
                </a:lnTo>
                <a:lnTo>
                  <a:pt x="1022914" y="503325"/>
                </a:lnTo>
                <a:lnTo>
                  <a:pt x="1023771" y="505037"/>
                </a:lnTo>
                <a:lnTo>
                  <a:pt x="1023771" y="505037"/>
                </a:lnTo>
                <a:lnTo>
                  <a:pt x="1025482" y="506749"/>
                </a:lnTo>
                <a:lnTo>
                  <a:pt x="1026339" y="506749"/>
                </a:lnTo>
                <a:lnTo>
                  <a:pt x="1030618" y="507605"/>
                </a:lnTo>
                <a:lnTo>
                  <a:pt x="1032331" y="508461"/>
                </a:lnTo>
                <a:lnTo>
                  <a:pt x="1032331" y="509317"/>
                </a:lnTo>
                <a:lnTo>
                  <a:pt x="1032331" y="510173"/>
                </a:lnTo>
                <a:lnTo>
                  <a:pt x="1032331" y="511885"/>
                </a:lnTo>
                <a:lnTo>
                  <a:pt x="1037466" y="551261"/>
                </a:lnTo>
                <a:lnTo>
                  <a:pt x="1037466" y="552117"/>
                </a:lnTo>
                <a:lnTo>
                  <a:pt x="1035754" y="554685"/>
                </a:lnTo>
                <a:lnTo>
                  <a:pt x="1034898" y="555541"/>
                </a:lnTo>
                <a:lnTo>
                  <a:pt x="1031474" y="557253"/>
                </a:lnTo>
                <a:lnTo>
                  <a:pt x="1022914" y="559821"/>
                </a:lnTo>
                <a:lnTo>
                  <a:pt x="1022059" y="559821"/>
                </a:lnTo>
                <a:lnTo>
                  <a:pt x="1015211" y="561533"/>
                </a:lnTo>
                <a:lnTo>
                  <a:pt x="1014354" y="561533"/>
                </a:lnTo>
                <a:lnTo>
                  <a:pt x="998947" y="566669"/>
                </a:lnTo>
                <a:lnTo>
                  <a:pt x="975835" y="581221"/>
                </a:lnTo>
                <a:lnTo>
                  <a:pt x="974979" y="581221"/>
                </a:lnTo>
                <a:lnTo>
                  <a:pt x="973267" y="581221"/>
                </a:lnTo>
                <a:lnTo>
                  <a:pt x="962139" y="582077"/>
                </a:lnTo>
                <a:lnTo>
                  <a:pt x="959571" y="589781"/>
                </a:lnTo>
                <a:lnTo>
                  <a:pt x="959571" y="589781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4" name="Gráfico 3">
            <a:extLst>
              <a:ext uri="{FF2B5EF4-FFF2-40B4-BE49-F238E27FC236}">
                <a16:creationId xmlns:a16="http://schemas.microsoft.com/office/drawing/2014/main" id="{744B28AE-DB71-4BB9-ACE0-76C1B444F009}"/>
              </a:ext>
            </a:extLst>
          </p:cNvPr>
          <p:cNvSpPr/>
          <p:nvPr/>
        </p:nvSpPr>
        <p:spPr>
          <a:xfrm>
            <a:off x="9802961" y="3599051"/>
            <a:ext cx="160070" cy="89879"/>
          </a:xfrm>
          <a:custGeom>
            <a:avLst/>
            <a:gdLst>
              <a:gd name="connsiteX0" fmla="*/ 153223 w 160070"/>
              <a:gd name="connsiteY0" fmla="*/ 81320 h 89879"/>
              <a:gd name="connsiteX1" fmla="*/ 152367 w 160070"/>
              <a:gd name="connsiteY1" fmla="*/ 79607 h 89879"/>
              <a:gd name="connsiteX2" fmla="*/ 152367 w 160070"/>
              <a:gd name="connsiteY2" fmla="*/ 78751 h 89879"/>
              <a:gd name="connsiteX3" fmla="*/ 153223 w 160070"/>
              <a:gd name="connsiteY3" fmla="*/ 65055 h 89879"/>
              <a:gd name="connsiteX4" fmla="*/ 153223 w 160070"/>
              <a:gd name="connsiteY4" fmla="*/ 60775 h 89879"/>
              <a:gd name="connsiteX5" fmla="*/ 153223 w 160070"/>
              <a:gd name="connsiteY5" fmla="*/ 55640 h 89879"/>
              <a:gd name="connsiteX6" fmla="*/ 153223 w 160070"/>
              <a:gd name="connsiteY6" fmla="*/ 54784 h 89879"/>
              <a:gd name="connsiteX7" fmla="*/ 154079 w 160070"/>
              <a:gd name="connsiteY7" fmla="*/ 53928 h 89879"/>
              <a:gd name="connsiteX8" fmla="*/ 154935 w 160070"/>
              <a:gd name="connsiteY8" fmla="*/ 53928 h 89879"/>
              <a:gd name="connsiteX9" fmla="*/ 155791 w 160070"/>
              <a:gd name="connsiteY9" fmla="*/ 53072 h 89879"/>
              <a:gd name="connsiteX10" fmla="*/ 157503 w 160070"/>
              <a:gd name="connsiteY10" fmla="*/ 50504 h 89879"/>
              <a:gd name="connsiteX11" fmla="*/ 158359 w 160070"/>
              <a:gd name="connsiteY11" fmla="*/ 47936 h 89879"/>
              <a:gd name="connsiteX12" fmla="*/ 160071 w 160070"/>
              <a:gd name="connsiteY12" fmla="*/ 42800 h 89879"/>
              <a:gd name="connsiteX13" fmla="*/ 160071 w 160070"/>
              <a:gd name="connsiteY13" fmla="*/ 41944 h 89879"/>
              <a:gd name="connsiteX14" fmla="*/ 160071 w 160070"/>
              <a:gd name="connsiteY14" fmla="*/ 35952 h 89879"/>
              <a:gd name="connsiteX15" fmla="*/ 159215 w 160070"/>
              <a:gd name="connsiteY15" fmla="*/ 19688 h 89879"/>
              <a:gd name="connsiteX16" fmla="*/ 141239 w 160070"/>
              <a:gd name="connsiteY16" fmla="*/ 0 h 89879"/>
              <a:gd name="connsiteX17" fmla="*/ 138671 w 160070"/>
              <a:gd name="connsiteY17" fmla="*/ 0 h 89879"/>
              <a:gd name="connsiteX18" fmla="*/ 131823 w 160070"/>
              <a:gd name="connsiteY18" fmla="*/ 0 h 89879"/>
              <a:gd name="connsiteX19" fmla="*/ 54783 w 160070"/>
              <a:gd name="connsiteY19" fmla="*/ 0 h 89879"/>
              <a:gd name="connsiteX20" fmla="*/ 19688 w 160070"/>
              <a:gd name="connsiteY20" fmla="*/ 0 h 89879"/>
              <a:gd name="connsiteX21" fmla="*/ 14552 w 160070"/>
              <a:gd name="connsiteY21" fmla="*/ 0 h 89879"/>
              <a:gd name="connsiteX22" fmla="*/ 10272 w 160070"/>
              <a:gd name="connsiteY22" fmla="*/ 37664 h 89879"/>
              <a:gd name="connsiteX23" fmla="*/ 1712 w 160070"/>
              <a:gd name="connsiteY23" fmla="*/ 53928 h 89879"/>
              <a:gd name="connsiteX24" fmla="*/ 0 w 160070"/>
              <a:gd name="connsiteY24" fmla="*/ 54784 h 89879"/>
              <a:gd name="connsiteX25" fmla="*/ 0 w 160070"/>
              <a:gd name="connsiteY25" fmla="*/ 55640 h 89879"/>
              <a:gd name="connsiteX26" fmla="*/ 0 w 160070"/>
              <a:gd name="connsiteY26" fmla="*/ 56495 h 89879"/>
              <a:gd name="connsiteX27" fmla="*/ 0 w 160070"/>
              <a:gd name="connsiteY27" fmla="*/ 57352 h 89879"/>
              <a:gd name="connsiteX28" fmla="*/ 4280 w 160070"/>
              <a:gd name="connsiteY28" fmla="*/ 88167 h 89879"/>
              <a:gd name="connsiteX29" fmla="*/ 4280 w 160070"/>
              <a:gd name="connsiteY29" fmla="*/ 89023 h 89879"/>
              <a:gd name="connsiteX30" fmla="*/ 4280 w 160070"/>
              <a:gd name="connsiteY30" fmla="*/ 89880 h 89879"/>
              <a:gd name="connsiteX31" fmla="*/ 6848 w 160070"/>
              <a:gd name="connsiteY31" fmla="*/ 89880 h 89879"/>
              <a:gd name="connsiteX32" fmla="*/ 25680 w 160070"/>
              <a:gd name="connsiteY32" fmla="*/ 89880 h 89879"/>
              <a:gd name="connsiteX33" fmla="*/ 128399 w 160070"/>
              <a:gd name="connsiteY33" fmla="*/ 89880 h 89879"/>
              <a:gd name="connsiteX34" fmla="*/ 154079 w 160070"/>
              <a:gd name="connsiteY34" fmla="*/ 89880 h 89879"/>
              <a:gd name="connsiteX35" fmla="*/ 156647 w 160070"/>
              <a:gd name="connsiteY35" fmla="*/ 89880 h 89879"/>
              <a:gd name="connsiteX36" fmla="*/ 158359 w 160070"/>
              <a:gd name="connsiteY36" fmla="*/ 89880 h 89879"/>
              <a:gd name="connsiteX37" fmla="*/ 154935 w 160070"/>
              <a:gd name="connsiteY37" fmla="*/ 83887 h 89879"/>
              <a:gd name="connsiteX38" fmla="*/ 153223 w 160070"/>
              <a:gd name="connsiteY38" fmla="*/ 81320 h 89879"/>
              <a:gd name="connsiteX39" fmla="*/ 153223 w 160070"/>
              <a:gd name="connsiteY39" fmla="*/ 81320 h 8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0070" h="89879">
                <a:moveTo>
                  <a:pt x="153223" y="81320"/>
                </a:moveTo>
                <a:lnTo>
                  <a:pt x="152367" y="79607"/>
                </a:lnTo>
                <a:lnTo>
                  <a:pt x="152367" y="78751"/>
                </a:lnTo>
                <a:lnTo>
                  <a:pt x="153223" y="65055"/>
                </a:lnTo>
                <a:lnTo>
                  <a:pt x="153223" y="60775"/>
                </a:lnTo>
                <a:lnTo>
                  <a:pt x="153223" y="55640"/>
                </a:lnTo>
                <a:lnTo>
                  <a:pt x="153223" y="54784"/>
                </a:lnTo>
                <a:lnTo>
                  <a:pt x="154079" y="53928"/>
                </a:lnTo>
                <a:lnTo>
                  <a:pt x="154935" y="53928"/>
                </a:lnTo>
                <a:lnTo>
                  <a:pt x="155791" y="53072"/>
                </a:lnTo>
                <a:lnTo>
                  <a:pt x="157503" y="50504"/>
                </a:lnTo>
                <a:lnTo>
                  <a:pt x="158359" y="47936"/>
                </a:lnTo>
                <a:lnTo>
                  <a:pt x="160071" y="42800"/>
                </a:lnTo>
                <a:lnTo>
                  <a:pt x="160071" y="41944"/>
                </a:lnTo>
                <a:lnTo>
                  <a:pt x="160071" y="35952"/>
                </a:lnTo>
                <a:lnTo>
                  <a:pt x="159215" y="19688"/>
                </a:lnTo>
                <a:lnTo>
                  <a:pt x="141239" y="0"/>
                </a:lnTo>
                <a:lnTo>
                  <a:pt x="138671" y="0"/>
                </a:lnTo>
                <a:lnTo>
                  <a:pt x="131823" y="0"/>
                </a:lnTo>
                <a:lnTo>
                  <a:pt x="54783" y="0"/>
                </a:lnTo>
                <a:lnTo>
                  <a:pt x="19688" y="0"/>
                </a:lnTo>
                <a:lnTo>
                  <a:pt x="14552" y="0"/>
                </a:lnTo>
                <a:lnTo>
                  <a:pt x="10272" y="37664"/>
                </a:lnTo>
                <a:lnTo>
                  <a:pt x="1712" y="53928"/>
                </a:lnTo>
                <a:lnTo>
                  <a:pt x="0" y="54784"/>
                </a:lnTo>
                <a:lnTo>
                  <a:pt x="0" y="55640"/>
                </a:lnTo>
                <a:lnTo>
                  <a:pt x="0" y="56495"/>
                </a:lnTo>
                <a:lnTo>
                  <a:pt x="0" y="57352"/>
                </a:lnTo>
                <a:lnTo>
                  <a:pt x="4280" y="88167"/>
                </a:lnTo>
                <a:lnTo>
                  <a:pt x="4280" y="89023"/>
                </a:lnTo>
                <a:lnTo>
                  <a:pt x="4280" y="89880"/>
                </a:lnTo>
                <a:lnTo>
                  <a:pt x="6848" y="89880"/>
                </a:lnTo>
                <a:lnTo>
                  <a:pt x="25680" y="89880"/>
                </a:lnTo>
                <a:lnTo>
                  <a:pt x="128399" y="89880"/>
                </a:lnTo>
                <a:lnTo>
                  <a:pt x="154079" y="89880"/>
                </a:lnTo>
                <a:lnTo>
                  <a:pt x="156647" y="89880"/>
                </a:lnTo>
                <a:lnTo>
                  <a:pt x="158359" y="89880"/>
                </a:lnTo>
                <a:lnTo>
                  <a:pt x="154935" y="83887"/>
                </a:lnTo>
                <a:lnTo>
                  <a:pt x="153223" y="81320"/>
                </a:lnTo>
                <a:lnTo>
                  <a:pt x="153223" y="81320"/>
                </a:lnTo>
                <a:close/>
              </a:path>
            </a:pathLst>
          </a:custGeom>
          <a:solidFill>
            <a:srgbClr val="DDDDDD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06" name="Gráfico 3">
            <a:extLst>
              <a:ext uri="{FF2B5EF4-FFF2-40B4-BE49-F238E27FC236}">
                <a16:creationId xmlns:a16="http://schemas.microsoft.com/office/drawing/2014/main" id="{A5FEEF28-103E-4E27-A44A-B8964BC20421}"/>
              </a:ext>
            </a:extLst>
          </p:cNvPr>
          <p:cNvGrpSpPr/>
          <p:nvPr/>
        </p:nvGrpSpPr>
        <p:grpSpPr>
          <a:xfrm>
            <a:off x="8057843" y="650541"/>
            <a:ext cx="2102325" cy="2027852"/>
            <a:chOff x="7720492" y="730440"/>
            <a:chExt cx="2102325" cy="2027852"/>
          </a:xfrm>
          <a:solidFill>
            <a:srgbClr val="DDDDDD"/>
          </a:solidFill>
        </p:grpSpPr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F1C1C13E-23D6-47B2-BABF-8B0ECB501D9C}"/>
                </a:ext>
              </a:extLst>
            </p:cNvPr>
            <p:cNvSpPr/>
            <p:nvPr/>
          </p:nvSpPr>
          <p:spPr>
            <a:xfrm>
              <a:off x="7720492" y="730440"/>
              <a:ext cx="2102325" cy="2027852"/>
            </a:xfrm>
            <a:custGeom>
              <a:avLst/>
              <a:gdLst>
                <a:gd name="connsiteX0" fmla="*/ 1447361 w 2102325"/>
                <a:gd name="connsiteY0" fmla="*/ 1971398 h 2027852"/>
                <a:gd name="connsiteX1" fmla="*/ 1443081 w 2102325"/>
                <a:gd name="connsiteY1" fmla="*/ 1988518 h 2027852"/>
                <a:gd name="connsiteX2" fmla="*/ 1440515 w 2102325"/>
                <a:gd name="connsiteY2" fmla="*/ 1997078 h 2027852"/>
                <a:gd name="connsiteX3" fmla="*/ 1431098 w 2102325"/>
                <a:gd name="connsiteY3" fmla="*/ 2020190 h 2027852"/>
                <a:gd name="connsiteX4" fmla="*/ 1426818 w 2102325"/>
                <a:gd name="connsiteY4" fmla="*/ 2027038 h 2027852"/>
                <a:gd name="connsiteX5" fmla="*/ 1412264 w 2102325"/>
                <a:gd name="connsiteY5" fmla="*/ 2026182 h 2027852"/>
                <a:gd name="connsiteX6" fmla="*/ 1375458 w 2102325"/>
                <a:gd name="connsiteY6" fmla="*/ 2024470 h 2027852"/>
                <a:gd name="connsiteX7" fmla="*/ 1372892 w 2102325"/>
                <a:gd name="connsiteY7" fmla="*/ 2024470 h 2027852"/>
                <a:gd name="connsiteX8" fmla="*/ 1284722 w 2102325"/>
                <a:gd name="connsiteY8" fmla="*/ 2020190 h 2027852"/>
                <a:gd name="connsiteX9" fmla="*/ 1211106 w 2102325"/>
                <a:gd name="connsiteY9" fmla="*/ 2015910 h 2027852"/>
                <a:gd name="connsiteX10" fmla="*/ 1193986 w 2102325"/>
                <a:gd name="connsiteY10" fmla="*/ 2015054 h 2027852"/>
                <a:gd name="connsiteX11" fmla="*/ 1137493 w 2102325"/>
                <a:gd name="connsiteY11" fmla="*/ 2011630 h 2027852"/>
                <a:gd name="connsiteX12" fmla="*/ 1089557 w 2102325"/>
                <a:gd name="connsiteY12" fmla="*/ 2009062 h 2027852"/>
                <a:gd name="connsiteX13" fmla="*/ 1021077 w 2102325"/>
                <a:gd name="connsiteY13" fmla="*/ 2004782 h 2027852"/>
                <a:gd name="connsiteX14" fmla="*/ 956021 w 2102325"/>
                <a:gd name="connsiteY14" fmla="*/ 2001358 h 2027852"/>
                <a:gd name="connsiteX15" fmla="*/ 919215 w 2102325"/>
                <a:gd name="connsiteY15" fmla="*/ 1998790 h 2027852"/>
                <a:gd name="connsiteX16" fmla="*/ 845598 w 2102325"/>
                <a:gd name="connsiteY16" fmla="*/ 1994510 h 2027852"/>
                <a:gd name="connsiteX17" fmla="*/ 770268 w 2102325"/>
                <a:gd name="connsiteY17" fmla="*/ 1990230 h 2027852"/>
                <a:gd name="connsiteX18" fmla="*/ 741165 w 2102325"/>
                <a:gd name="connsiteY18" fmla="*/ 1987663 h 2027852"/>
                <a:gd name="connsiteX19" fmla="*/ 734319 w 2102325"/>
                <a:gd name="connsiteY19" fmla="*/ 1986807 h 2027852"/>
                <a:gd name="connsiteX20" fmla="*/ 705216 w 2102325"/>
                <a:gd name="connsiteY20" fmla="*/ 1985094 h 2027852"/>
                <a:gd name="connsiteX21" fmla="*/ 678679 w 2102325"/>
                <a:gd name="connsiteY21" fmla="*/ 1983383 h 2027852"/>
                <a:gd name="connsiteX22" fmla="*/ 585376 w 2102325"/>
                <a:gd name="connsiteY22" fmla="*/ 1977390 h 2027852"/>
                <a:gd name="connsiteX23" fmla="*/ 498063 w 2102325"/>
                <a:gd name="connsiteY23" fmla="*/ 1971398 h 2027852"/>
                <a:gd name="connsiteX24" fmla="*/ 450983 w 2102325"/>
                <a:gd name="connsiteY24" fmla="*/ 1967974 h 2027852"/>
                <a:gd name="connsiteX25" fmla="*/ 413320 w 2102325"/>
                <a:gd name="connsiteY25" fmla="*/ 1965407 h 2027852"/>
                <a:gd name="connsiteX26" fmla="*/ 391921 w 2102325"/>
                <a:gd name="connsiteY26" fmla="*/ 1956847 h 2027852"/>
                <a:gd name="connsiteX27" fmla="*/ 390207 w 2102325"/>
                <a:gd name="connsiteY27" fmla="*/ 1955990 h 2027852"/>
                <a:gd name="connsiteX28" fmla="*/ 375658 w 2102325"/>
                <a:gd name="connsiteY28" fmla="*/ 1950854 h 2027852"/>
                <a:gd name="connsiteX29" fmla="*/ 372230 w 2102325"/>
                <a:gd name="connsiteY29" fmla="*/ 1950854 h 2027852"/>
                <a:gd name="connsiteX30" fmla="*/ 370521 w 2102325"/>
                <a:gd name="connsiteY30" fmla="*/ 1951710 h 2027852"/>
                <a:gd name="connsiteX31" fmla="*/ 368807 w 2102325"/>
                <a:gd name="connsiteY31" fmla="*/ 1952567 h 2027852"/>
                <a:gd name="connsiteX32" fmla="*/ 365384 w 2102325"/>
                <a:gd name="connsiteY32" fmla="*/ 1955134 h 2027852"/>
                <a:gd name="connsiteX33" fmla="*/ 363670 w 2102325"/>
                <a:gd name="connsiteY33" fmla="*/ 1955990 h 2027852"/>
                <a:gd name="connsiteX34" fmla="*/ 361104 w 2102325"/>
                <a:gd name="connsiteY34" fmla="*/ 1955990 h 2027852"/>
                <a:gd name="connsiteX35" fmla="*/ 359390 w 2102325"/>
                <a:gd name="connsiteY35" fmla="*/ 1955990 h 2027852"/>
                <a:gd name="connsiteX36" fmla="*/ 357681 w 2102325"/>
                <a:gd name="connsiteY36" fmla="*/ 1955134 h 2027852"/>
                <a:gd name="connsiteX37" fmla="*/ 356824 w 2102325"/>
                <a:gd name="connsiteY37" fmla="*/ 1953423 h 2027852"/>
                <a:gd name="connsiteX38" fmla="*/ 355967 w 2102325"/>
                <a:gd name="connsiteY38" fmla="*/ 1951710 h 2027852"/>
                <a:gd name="connsiteX39" fmla="*/ 354258 w 2102325"/>
                <a:gd name="connsiteY39" fmla="*/ 1946574 h 2027852"/>
                <a:gd name="connsiteX40" fmla="*/ 354258 w 2102325"/>
                <a:gd name="connsiteY40" fmla="*/ 1944863 h 2027852"/>
                <a:gd name="connsiteX41" fmla="*/ 355110 w 2102325"/>
                <a:gd name="connsiteY41" fmla="*/ 1941439 h 2027852"/>
                <a:gd name="connsiteX42" fmla="*/ 352544 w 2102325"/>
                <a:gd name="connsiteY42" fmla="*/ 1938014 h 2027852"/>
                <a:gd name="connsiteX43" fmla="*/ 350830 w 2102325"/>
                <a:gd name="connsiteY43" fmla="*/ 1936303 h 2027852"/>
                <a:gd name="connsiteX44" fmla="*/ 349121 w 2102325"/>
                <a:gd name="connsiteY44" fmla="*/ 1934590 h 2027852"/>
                <a:gd name="connsiteX45" fmla="*/ 347407 w 2102325"/>
                <a:gd name="connsiteY45" fmla="*/ 1932879 h 2027852"/>
                <a:gd name="connsiteX46" fmla="*/ 343984 w 2102325"/>
                <a:gd name="connsiteY46" fmla="*/ 1931167 h 2027852"/>
                <a:gd name="connsiteX47" fmla="*/ 340561 w 2102325"/>
                <a:gd name="connsiteY47" fmla="*/ 1930310 h 2027852"/>
                <a:gd name="connsiteX48" fmla="*/ 331144 w 2102325"/>
                <a:gd name="connsiteY48" fmla="*/ 1928599 h 2027852"/>
                <a:gd name="connsiteX49" fmla="*/ 327721 w 2102325"/>
                <a:gd name="connsiteY49" fmla="*/ 1928599 h 2027852"/>
                <a:gd name="connsiteX50" fmla="*/ 326007 w 2102325"/>
                <a:gd name="connsiteY50" fmla="*/ 1928599 h 2027852"/>
                <a:gd name="connsiteX51" fmla="*/ 322584 w 2102325"/>
                <a:gd name="connsiteY51" fmla="*/ 1930310 h 2027852"/>
                <a:gd name="connsiteX52" fmla="*/ 314881 w 2102325"/>
                <a:gd name="connsiteY52" fmla="*/ 1927743 h 2027852"/>
                <a:gd name="connsiteX53" fmla="*/ 313167 w 2102325"/>
                <a:gd name="connsiteY53" fmla="*/ 1926887 h 2027852"/>
                <a:gd name="connsiteX54" fmla="*/ 312311 w 2102325"/>
                <a:gd name="connsiteY54" fmla="*/ 1925175 h 2027852"/>
                <a:gd name="connsiteX55" fmla="*/ 310601 w 2102325"/>
                <a:gd name="connsiteY55" fmla="*/ 1921750 h 2027852"/>
                <a:gd name="connsiteX56" fmla="*/ 310601 w 2102325"/>
                <a:gd name="connsiteY56" fmla="*/ 1920039 h 2027852"/>
                <a:gd name="connsiteX57" fmla="*/ 310601 w 2102325"/>
                <a:gd name="connsiteY57" fmla="*/ 1916615 h 2027852"/>
                <a:gd name="connsiteX58" fmla="*/ 311458 w 2102325"/>
                <a:gd name="connsiteY58" fmla="*/ 1909767 h 2027852"/>
                <a:gd name="connsiteX59" fmla="*/ 310601 w 2102325"/>
                <a:gd name="connsiteY59" fmla="*/ 1905487 h 2027852"/>
                <a:gd name="connsiteX60" fmla="*/ 309744 w 2102325"/>
                <a:gd name="connsiteY60" fmla="*/ 1902063 h 2027852"/>
                <a:gd name="connsiteX61" fmla="*/ 308887 w 2102325"/>
                <a:gd name="connsiteY61" fmla="*/ 1899495 h 2027852"/>
                <a:gd name="connsiteX62" fmla="*/ 308031 w 2102325"/>
                <a:gd name="connsiteY62" fmla="*/ 1897783 h 2027852"/>
                <a:gd name="connsiteX63" fmla="*/ 292624 w 2102325"/>
                <a:gd name="connsiteY63" fmla="*/ 1890935 h 2027852"/>
                <a:gd name="connsiteX64" fmla="*/ 274648 w 2102325"/>
                <a:gd name="connsiteY64" fmla="*/ 1882375 h 2027852"/>
                <a:gd name="connsiteX65" fmla="*/ 272081 w 2102325"/>
                <a:gd name="connsiteY65" fmla="*/ 1881519 h 2027852"/>
                <a:gd name="connsiteX66" fmla="*/ 263521 w 2102325"/>
                <a:gd name="connsiteY66" fmla="*/ 1875527 h 2027852"/>
                <a:gd name="connsiteX67" fmla="*/ 262664 w 2102325"/>
                <a:gd name="connsiteY67" fmla="*/ 1872959 h 2027852"/>
                <a:gd name="connsiteX68" fmla="*/ 242121 w 2102325"/>
                <a:gd name="connsiteY68" fmla="*/ 1853271 h 2027852"/>
                <a:gd name="connsiteX69" fmla="*/ 240408 w 2102325"/>
                <a:gd name="connsiteY69" fmla="*/ 1852415 h 2027852"/>
                <a:gd name="connsiteX70" fmla="*/ 225002 w 2102325"/>
                <a:gd name="connsiteY70" fmla="*/ 1841288 h 2027852"/>
                <a:gd name="connsiteX71" fmla="*/ 217296 w 2102325"/>
                <a:gd name="connsiteY71" fmla="*/ 1818175 h 2027852"/>
                <a:gd name="connsiteX72" fmla="*/ 212162 w 2102325"/>
                <a:gd name="connsiteY72" fmla="*/ 1793351 h 2027852"/>
                <a:gd name="connsiteX73" fmla="*/ 212162 w 2102325"/>
                <a:gd name="connsiteY73" fmla="*/ 1778800 h 2027852"/>
                <a:gd name="connsiteX74" fmla="*/ 214728 w 2102325"/>
                <a:gd name="connsiteY74" fmla="*/ 1767671 h 2027852"/>
                <a:gd name="connsiteX75" fmla="*/ 207025 w 2102325"/>
                <a:gd name="connsiteY75" fmla="*/ 1750551 h 2027852"/>
                <a:gd name="connsiteX76" fmla="*/ 194185 w 2102325"/>
                <a:gd name="connsiteY76" fmla="*/ 1732576 h 2027852"/>
                <a:gd name="connsiteX77" fmla="*/ 193328 w 2102325"/>
                <a:gd name="connsiteY77" fmla="*/ 1730864 h 2027852"/>
                <a:gd name="connsiteX78" fmla="*/ 192473 w 2102325"/>
                <a:gd name="connsiteY78" fmla="*/ 1729151 h 2027852"/>
                <a:gd name="connsiteX79" fmla="*/ 188193 w 2102325"/>
                <a:gd name="connsiteY79" fmla="*/ 1718024 h 2027852"/>
                <a:gd name="connsiteX80" fmla="*/ 178777 w 2102325"/>
                <a:gd name="connsiteY80" fmla="*/ 1689776 h 2027852"/>
                <a:gd name="connsiteX81" fmla="*/ 177922 w 2102325"/>
                <a:gd name="connsiteY81" fmla="*/ 1685496 h 2027852"/>
                <a:gd name="connsiteX82" fmla="*/ 176208 w 2102325"/>
                <a:gd name="connsiteY82" fmla="*/ 1675224 h 2027852"/>
                <a:gd name="connsiteX83" fmla="*/ 174497 w 2102325"/>
                <a:gd name="connsiteY83" fmla="*/ 1670944 h 2027852"/>
                <a:gd name="connsiteX84" fmla="*/ 162513 w 2102325"/>
                <a:gd name="connsiteY84" fmla="*/ 1648689 h 2027852"/>
                <a:gd name="connsiteX85" fmla="*/ 161657 w 2102325"/>
                <a:gd name="connsiteY85" fmla="*/ 1646976 h 2027852"/>
                <a:gd name="connsiteX86" fmla="*/ 154808 w 2102325"/>
                <a:gd name="connsiteY86" fmla="*/ 1636705 h 2027852"/>
                <a:gd name="connsiteX87" fmla="*/ 149674 w 2102325"/>
                <a:gd name="connsiteY87" fmla="*/ 1629000 h 2027852"/>
                <a:gd name="connsiteX88" fmla="*/ 146248 w 2102325"/>
                <a:gd name="connsiteY88" fmla="*/ 1625576 h 2027852"/>
                <a:gd name="connsiteX89" fmla="*/ 144537 w 2102325"/>
                <a:gd name="connsiteY89" fmla="*/ 1623865 h 2027852"/>
                <a:gd name="connsiteX90" fmla="*/ 136834 w 2102325"/>
                <a:gd name="connsiteY90" fmla="*/ 1617872 h 2027852"/>
                <a:gd name="connsiteX91" fmla="*/ 133408 w 2102325"/>
                <a:gd name="connsiteY91" fmla="*/ 1615305 h 2027852"/>
                <a:gd name="connsiteX92" fmla="*/ 130842 w 2102325"/>
                <a:gd name="connsiteY92" fmla="*/ 1611880 h 2027852"/>
                <a:gd name="connsiteX93" fmla="*/ 129985 w 2102325"/>
                <a:gd name="connsiteY93" fmla="*/ 1608456 h 2027852"/>
                <a:gd name="connsiteX94" fmla="*/ 129985 w 2102325"/>
                <a:gd name="connsiteY94" fmla="*/ 1606745 h 2027852"/>
                <a:gd name="connsiteX95" fmla="*/ 130842 w 2102325"/>
                <a:gd name="connsiteY95" fmla="*/ 1601609 h 2027852"/>
                <a:gd name="connsiteX96" fmla="*/ 129128 w 2102325"/>
                <a:gd name="connsiteY96" fmla="*/ 1591336 h 2027852"/>
                <a:gd name="connsiteX97" fmla="*/ 127417 w 2102325"/>
                <a:gd name="connsiteY97" fmla="*/ 1587912 h 2027852"/>
                <a:gd name="connsiteX98" fmla="*/ 126562 w 2102325"/>
                <a:gd name="connsiteY98" fmla="*/ 1586201 h 2027852"/>
                <a:gd name="connsiteX99" fmla="*/ 122282 w 2102325"/>
                <a:gd name="connsiteY99" fmla="*/ 1579352 h 2027852"/>
                <a:gd name="connsiteX100" fmla="*/ 120568 w 2102325"/>
                <a:gd name="connsiteY100" fmla="*/ 1577641 h 2027852"/>
                <a:gd name="connsiteX101" fmla="*/ 106874 w 2102325"/>
                <a:gd name="connsiteY101" fmla="*/ 1563945 h 2027852"/>
                <a:gd name="connsiteX102" fmla="*/ 105162 w 2102325"/>
                <a:gd name="connsiteY102" fmla="*/ 1562232 h 2027852"/>
                <a:gd name="connsiteX103" fmla="*/ 103449 w 2102325"/>
                <a:gd name="connsiteY103" fmla="*/ 1561377 h 2027852"/>
                <a:gd name="connsiteX104" fmla="*/ 97457 w 2102325"/>
                <a:gd name="connsiteY104" fmla="*/ 1558809 h 2027852"/>
                <a:gd name="connsiteX105" fmla="*/ 94034 w 2102325"/>
                <a:gd name="connsiteY105" fmla="*/ 1556241 h 2027852"/>
                <a:gd name="connsiteX106" fmla="*/ 93177 w 2102325"/>
                <a:gd name="connsiteY106" fmla="*/ 1554529 h 2027852"/>
                <a:gd name="connsiteX107" fmla="*/ 89754 w 2102325"/>
                <a:gd name="connsiteY107" fmla="*/ 1549392 h 2027852"/>
                <a:gd name="connsiteX108" fmla="*/ 88042 w 2102325"/>
                <a:gd name="connsiteY108" fmla="*/ 1545969 h 2027852"/>
                <a:gd name="connsiteX109" fmla="*/ 85474 w 2102325"/>
                <a:gd name="connsiteY109" fmla="*/ 1540832 h 2027852"/>
                <a:gd name="connsiteX110" fmla="*/ 83762 w 2102325"/>
                <a:gd name="connsiteY110" fmla="*/ 1537409 h 2027852"/>
                <a:gd name="connsiteX111" fmla="*/ 80337 w 2102325"/>
                <a:gd name="connsiteY111" fmla="*/ 1525425 h 2027852"/>
                <a:gd name="connsiteX112" fmla="*/ 79482 w 2102325"/>
                <a:gd name="connsiteY112" fmla="*/ 1522001 h 2027852"/>
                <a:gd name="connsiteX113" fmla="*/ 79482 w 2102325"/>
                <a:gd name="connsiteY113" fmla="*/ 1520289 h 2027852"/>
                <a:gd name="connsiteX114" fmla="*/ 79482 w 2102325"/>
                <a:gd name="connsiteY114" fmla="*/ 1516865 h 2027852"/>
                <a:gd name="connsiteX115" fmla="*/ 80337 w 2102325"/>
                <a:gd name="connsiteY115" fmla="*/ 1513441 h 2027852"/>
                <a:gd name="connsiteX116" fmla="*/ 82049 w 2102325"/>
                <a:gd name="connsiteY116" fmla="*/ 1510017 h 2027852"/>
                <a:gd name="connsiteX117" fmla="*/ 83762 w 2102325"/>
                <a:gd name="connsiteY117" fmla="*/ 1506593 h 2027852"/>
                <a:gd name="connsiteX118" fmla="*/ 86329 w 2102325"/>
                <a:gd name="connsiteY118" fmla="*/ 1503169 h 2027852"/>
                <a:gd name="connsiteX119" fmla="*/ 91465 w 2102325"/>
                <a:gd name="connsiteY119" fmla="*/ 1498890 h 2027852"/>
                <a:gd name="connsiteX120" fmla="*/ 94889 w 2102325"/>
                <a:gd name="connsiteY120" fmla="*/ 1496321 h 2027852"/>
                <a:gd name="connsiteX121" fmla="*/ 100025 w 2102325"/>
                <a:gd name="connsiteY121" fmla="*/ 1492041 h 2027852"/>
                <a:gd name="connsiteX122" fmla="*/ 101737 w 2102325"/>
                <a:gd name="connsiteY122" fmla="*/ 1490330 h 2027852"/>
                <a:gd name="connsiteX123" fmla="*/ 106874 w 2102325"/>
                <a:gd name="connsiteY123" fmla="*/ 1481770 h 2027852"/>
                <a:gd name="connsiteX124" fmla="*/ 109442 w 2102325"/>
                <a:gd name="connsiteY124" fmla="*/ 1477490 h 2027852"/>
                <a:gd name="connsiteX125" fmla="*/ 122282 w 2102325"/>
                <a:gd name="connsiteY125" fmla="*/ 1450953 h 2027852"/>
                <a:gd name="connsiteX126" fmla="*/ 146248 w 2102325"/>
                <a:gd name="connsiteY126" fmla="*/ 1398737 h 2027852"/>
                <a:gd name="connsiteX127" fmla="*/ 177065 w 2102325"/>
                <a:gd name="connsiteY127" fmla="*/ 1331970 h 2027852"/>
                <a:gd name="connsiteX128" fmla="*/ 204456 w 2102325"/>
                <a:gd name="connsiteY128" fmla="*/ 1273762 h 2027852"/>
                <a:gd name="connsiteX129" fmla="*/ 227568 w 2102325"/>
                <a:gd name="connsiteY129" fmla="*/ 1224114 h 2027852"/>
                <a:gd name="connsiteX130" fmla="*/ 279784 w 2102325"/>
                <a:gd name="connsiteY130" fmla="*/ 1112835 h 2027852"/>
                <a:gd name="connsiteX131" fmla="*/ 318304 w 2102325"/>
                <a:gd name="connsiteY131" fmla="*/ 1028948 h 2027852"/>
                <a:gd name="connsiteX132" fmla="*/ 338847 w 2102325"/>
                <a:gd name="connsiteY132" fmla="*/ 984436 h 2027852"/>
                <a:gd name="connsiteX133" fmla="*/ 362818 w 2102325"/>
                <a:gd name="connsiteY133" fmla="*/ 932220 h 2027852"/>
                <a:gd name="connsiteX134" fmla="*/ 398767 w 2102325"/>
                <a:gd name="connsiteY134" fmla="*/ 855180 h 2027852"/>
                <a:gd name="connsiteX135" fmla="*/ 421880 w 2102325"/>
                <a:gd name="connsiteY135" fmla="*/ 803821 h 2027852"/>
                <a:gd name="connsiteX136" fmla="*/ 417600 w 2102325"/>
                <a:gd name="connsiteY136" fmla="*/ 799541 h 2027852"/>
                <a:gd name="connsiteX137" fmla="*/ 403047 w 2102325"/>
                <a:gd name="connsiteY137" fmla="*/ 787557 h 2027852"/>
                <a:gd name="connsiteX138" fmla="*/ 403047 w 2102325"/>
                <a:gd name="connsiteY138" fmla="*/ 785845 h 2027852"/>
                <a:gd name="connsiteX139" fmla="*/ 404761 w 2102325"/>
                <a:gd name="connsiteY139" fmla="*/ 779853 h 2027852"/>
                <a:gd name="connsiteX140" fmla="*/ 404761 w 2102325"/>
                <a:gd name="connsiteY140" fmla="*/ 777285 h 2027852"/>
                <a:gd name="connsiteX141" fmla="*/ 403904 w 2102325"/>
                <a:gd name="connsiteY141" fmla="*/ 774717 h 2027852"/>
                <a:gd name="connsiteX142" fmla="*/ 403047 w 2102325"/>
                <a:gd name="connsiteY142" fmla="*/ 773005 h 2027852"/>
                <a:gd name="connsiteX143" fmla="*/ 402190 w 2102325"/>
                <a:gd name="connsiteY143" fmla="*/ 773005 h 2027852"/>
                <a:gd name="connsiteX144" fmla="*/ 401337 w 2102325"/>
                <a:gd name="connsiteY144" fmla="*/ 773005 h 2027852"/>
                <a:gd name="connsiteX145" fmla="*/ 398767 w 2102325"/>
                <a:gd name="connsiteY145" fmla="*/ 773005 h 2027852"/>
                <a:gd name="connsiteX146" fmla="*/ 397910 w 2102325"/>
                <a:gd name="connsiteY146" fmla="*/ 773005 h 2027852"/>
                <a:gd name="connsiteX147" fmla="*/ 389350 w 2102325"/>
                <a:gd name="connsiteY147" fmla="*/ 775573 h 2027852"/>
                <a:gd name="connsiteX148" fmla="*/ 386784 w 2102325"/>
                <a:gd name="connsiteY148" fmla="*/ 777285 h 2027852"/>
                <a:gd name="connsiteX149" fmla="*/ 385070 w 2102325"/>
                <a:gd name="connsiteY149" fmla="*/ 778997 h 2027852"/>
                <a:gd name="connsiteX150" fmla="*/ 379081 w 2102325"/>
                <a:gd name="connsiteY150" fmla="*/ 783277 h 2027852"/>
                <a:gd name="connsiteX151" fmla="*/ 370521 w 2102325"/>
                <a:gd name="connsiteY151" fmla="*/ 780709 h 2027852"/>
                <a:gd name="connsiteX152" fmla="*/ 368807 w 2102325"/>
                <a:gd name="connsiteY152" fmla="*/ 779853 h 2027852"/>
                <a:gd name="connsiteX153" fmla="*/ 367098 w 2102325"/>
                <a:gd name="connsiteY153" fmla="*/ 778997 h 2027852"/>
                <a:gd name="connsiteX154" fmla="*/ 359390 w 2102325"/>
                <a:gd name="connsiteY154" fmla="*/ 775573 h 2027852"/>
                <a:gd name="connsiteX155" fmla="*/ 357681 w 2102325"/>
                <a:gd name="connsiteY155" fmla="*/ 774717 h 2027852"/>
                <a:gd name="connsiteX156" fmla="*/ 356824 w 2102325"/>
                <a:gd name="connsiteY156" fmla="*/ 773005 h 2027852"/>
                <a:gd name="connsiteX157" fmla="*/ 356824 w 2102325"/>
                <a:gd name="connsiteY157" fmla="*/ 770437 h 2027852"/>
                <a:gd name="connsiteX158" fmla="*/ 346550 w 2102325"/>
                <a:gd name="connsiteY158" fmla="*/ 751605 h 2027852"/>
                <a:gd name="connsiteX159" fmla="*/ 343127 w 2102325"/>
                <a:gd name="connsiteY159" fmla="*/ 750749 h 2027852"/>
                <a:gd name="connsiteX160" fmla="*/ 319161 w 2102325"/>
                <a:gd name="connsiteY160" fmla="*/ 737053 h 2027852"/>
                <a:gd name="connsiteX161" fmla="*/ 318304 w 2102325"/>
                <a:gd name="connsiteY161" fmla="*/ 736197 h 2027852"/>
                <a:gd name="connsiteX162" fmla="*/ 311458 w 2102325"/>
                <a:gd name="connsiteY162" fmla="*/ 729350 h 2027852"/>
                <a:gd name="connsiteX163" fmla="*/ 310601 w 2102325"/>
                <a:gd name="connsiteY163" fmla="*/ 728493 h 2027852"/>
                <a:gd name="connsiteX164" fmla="*/ 306321 w 2102325"/>
                <a:gd name="connsiteY164" fmla="*/ 723357 h 2027852"/>
                <a:gd name="connsiteX165" fmla="*/ 305464 w 2102325"/>
                <a:gd name="connsiteY165" fmla="*/ 721645 h 2027852"/>
                <a:gd name="connsiteX166" fmla="*/ 304607 w 2102325"/>
                <a:gd name="connsiteY166" fmla="*/ 719933 h 2027852"/>
                <a:gd name="connsiteX167" fmla="*/ 304607 w 2102325"/>
                <a:gd name="connsiteY167" fmla="*/ 718221 h 2027852"/>
                <a:gd name="connsiteX168" fmla="*/ 305464 w 2102325"/>
                <a:gd name="connsiteY168" fmla="*/ 716510 h 2027852"/>
                <a:gd name="connsiteX169" fmla="*/ 304607 w 2102325"/>
                <a:gd name="connsiteY169" fmla="*/ 714798 h 2027852"/>
                <a:gd name="connsiteX170" fmla="*/ 302898 w 2102325"/>
                <a:gd name="connsiteY170" fmla="*/ 713941 h 2027852"/>
                <a:gd name="connsiteX171" fmla="*/ 291767 w 2102325"/>
                <a:gd name="connsiteY171" fmla="*/ 707093 h 2027852"/>
                <a:gd name="connsiteX172" fmla="*/ 290058 w 2102325"/>
                <a:gd name="connsiteY172" fmla="*/ 707093 h 2027852"/>
                <a:gd name="connsiteX173" fmla="*/ 287488 w 2102325"/>
                <a:gd name="connsiteY173" fmla="*/ 707093 h 2027852"/>
                <a:gd name="connsiteX174" fmla="*/ 275504 w 2102325"/>
                <a:gd name="connsiteY174" fmla="*/ 705381 h 2027852"/>
                <a:gd name="connsiteX175" fmla="*/ 261808 w 2102325"/>
                <a:gd name="connsiteY175" fmla="*/ 701958 h 2027852"/>
                <a:gd name="connsiteX176" fmla="*/ 252393 w 2102325"/>
                <a:gd name="connsiteY176" fmla="*/ 699390 h 2027852"/>
                <a:gd name="connsiteX177" fmla="*/ 250681 w 2102325"/>
                <a:gd name="connsiteY177" fmla="*/ 699390 h 2027852"/>
                <a:gd name="connsiteX178" fmla="*/ 243833 w 2102325"/>
                <a:gd name="connsiteY178" fmla="*/ 696821 h 2027852"/>
                <a:gd name="connsiteX179" fmla="*/ 242121 w 2102325"/>
                <a:gd name="connsiteY179" fmla="*/ 695966 h 2027852"/>
                <a:gd name="connsiteX180" fmla="*/ 240408 w 2102325"/>
                <a:gd name="connsiteY180" fmla="*/ 694253 h 2027852"/>
                <a:gd name="connsiteX181" fmla="*/ 237841 w 2102325"/>
                <a:gd name="connsiteY181" fmla="*/ 691686 h 2027852"/>
                <a:gd name="connsiteX182" fmla="*/ 227568 w 2102325"/>
                <a:gd name="connsiteY182" fmla="*/ 685693 h 2027852"/>
                <a:gd name="connsiteX183" fmla="*/ 222433 w 2102325"/>
                <a:gd name="connsiteY183" fmla="*/ 683126 h 2027852"/>
                <a:gd name="connsiteX184" fmla="*/ 214728 w 2102325"/>
                <a:gd name="connsiteY184" fmla="*/ 680558 h 2027852"/>
                <a:gd name="connsiteX185" fmla="*/ 209593 w 2102325"/>
                <a:gd name="connsiteY185" fmla="*/ 678846 h 2027852"/>
                <a:gd name="connsiteX186" fmla="*/ 207882 w 2102325"/>
                <a:gd name="connsiteY186" fmla="*/ 677990 h 2027852"/>
                <a:gd name="connsiteX187" fmla="*/ 196753 w 2102325"/>
                <a:gd name="connsiteY187" fmla="*/ 669430 h 2027852"/>
                <a:gd name="connsiteX188" fmla="*/ 195042 w 2102325"/>
                <a:gd name="connsiteY188" fmla="*/ 667718 h 2027852"/>
                <a:gd name="connsiteX189" fmla="*/ 194185 w 2102325"/>
                <a:gd name="connsiteY189" fmla="*/ 666006 h 2027852"/>
                <a:gd name="connsiteX190" fmla="*/ 190762 w 2102325"/>
                <a:gd name="connsiteY190" fmla="*/ 660014 h 2027852"/>
                <a:gd name="connsiteX191" fmla="*/ 189048 w 2102325"/>
                <a:gd name="connsiteY191" fmla="*/ 657446 h 2027852"/>
                <a:gd name="connsiteX192" fmla="*/ 187336 w 2102325"/>
                <a:gd name="connsiteY192" fmla="*/ 655734 h 2027852"/>
                <a:gd name="connsiteX193" fmla="*/ 161657 w 2102325"/>
                <a:gd name="connsiteY193" fmla="*/ 641182 h 2027852"/>
                <a:gd name="connsiteX194" fmla="*/ 153097 w 2102325"/>
                <a:gd name="connsiteY194" fmla="*/ 636902 h 2027852"/>
                <a:gd name="connsiteX195" fmla="*/ 143682 w 2102325"/>
                <a:gd name="connsiteY195" fmla="*/ 632622 h 2027852"/>
                <a:gd name="connsiteX196" fmla="*/ 139402 w 2102325"/>
                <a:gd name="connsiteY196" fmla="*/ 630054 h 2027852"/>
                <a:gd name="connsiteX197" fmla="*/ 126562 w 2102325"/>
                <a:gd name="connsiteY197" fmla="*/ 620638 h 2027852"/>
                <a:gd name="connsiteX198" fmla="*/ 100882 w 2102325"/>
                <a:gd name="connsiteY198" fmla="*/ 600950 h 2027852"/>
                <a:gd name="connsiteX199" fmla="*/ 90609 w 2102325"/>
                <a:gd name="connsiteY199" fmla="*/ 590678 h 2027852"/>
                <a:gd name="connsiteX200" fmla="*/ 88042 w 2102325"/>
                <a:gd name="connsiteY200" fmla="*/ 587254 h 2027852"/>
                <a:gd name="connsiteX201" fmla="*/ 87185 w 2102325"/>
                <a:gd name="connsiteY201" fmla="*/ 585542 h 2027852"/>
                <a:gd name="connsiteX202" fmla="*/ 87185 w 2102325"/>
                <a:gd name="connsiteY202" fmla="*/ 583830 h 2027852"/>
                <a:gd name="connsiteX203" fmla="*/ 87185 w 2102325"/>
                <a:gd name="connsiteY203" fmla="*/ 576982 h 2027852"/>
                <a:gd name="connsiteX204" fmla="*/ 87185 w 2102325"/>
                <a:gd name="connsiteY204" fmla="*/ 575270 h 2027852"/>
                <a:gd name="connsiteX205" fmla="*/ 82049 w 2102325"/>
                <a:gd name="connsiteY205" fmla="*/ 558150 h 2027852"/>
                <a:gd name="connsiteX206" fmla="*/ 81194 w 2102325"/>
                <a:gd name="connsiteY206" fmla="*/ 556438 h 2027852"/>
                <a:gd name="connsiteX207" fmla="*/ 64074 w 2102325"/>
                <a:gd name="connsiteY207" fmla="*/ 544454 h 2027852"/>
                <a:gd name="connsiteX208" fmla="*/ 61506 w 2102325"/>
                <a:gd name="connsiteY208" fmla="*/ 544454 h 2027852"/>
                <a:gd name="connsiteX209" fmla="*/ 56369 w 2102325"/>
                <a:gd name="connsiteY209" fmla="*/ 547022 h 2027852"/>
                <a:gd name="connsiteX210" fmla="*/ 54657 w 2102325"/>
                <a:gd name="connsiteY210" fmla="*/ 547022 h 2027852"/>
                <a:gd name="connsiteX211" fmla="*/ 52089 w 2102325"/>
                <a:gd name="connsiteY211" fmla="*/ 546166 h 2027852"/>
                <a:gd name="connsiteX212" fmla="*/ 50377 w 2102325"/>
                <a:gd name="connsiteY212" fmla="*/ 544454 h 2027852"/>
                <a:gd name="connsiteX213" fmla="*/ 40106 w 2102325"/>
                <a:gd name="connsiteY213" fmla="*/ 534182 h 2027852"/>
                <a:gd name="connsiteX214" fmla="*/ 35826 w 2102325"/>
                <a:gd name="connsiteY214" fmla="*/ 529046 h 2027852"/>
                <a:gd name="connsiteX215" fmla="*/ 33257 w 2102325"/>
                <a:gd name="connsiteY215" fmla="*/ 525622 h 2027852"/>
                <a:gd name="connsiteX216" fmla="*/ 32403 w 2102325"/>
                <a:gd name="connsiteY216" fmla="*/ 523911 h 2027852"/>
                <a:gd name="connsiteX217" fmla="*/ 31546 w 2102325"/>
                <a:gd name="connsiteY217" fmla="*/ 522199 h 2027852"/>
                <a:gd name="connsiteX218" fmla="*/ 31546 w 2102325"/>
                <a:gd name="connsiteY218" fmla="*/ 517919 h 2027852"/>
                <a:gd name="connsiteX219" fmla="*/ 32403 w 2102325"/>
                <a:gd name="connsiteY219" fmla="*/ 503367 h 2027852"/>
                <a:gd name="connsiteX220" fmla="*/ 33257 w 2102325"/>
                <a:gd name="connsiteY220" fmla="*/ 501654 h 2027852"/>
                <a:gd name="connsiteX221" fmla="*/ 34114 w 2102325"/>
                <a:gd name="connsiteY221" fmla="*/ 499087 h 2027852"/>
                <a:gd name="connsiteX222" fmla="*/ 36683 w 2102325"/>
                <a:gd name="connsiteY222" fmla="*/ 495662 h 2027852"/>
                <a:gd name="connsiteX223" fmla="*/ 37537 w 2102325"/>
                <a:gd name="connsiteY223" fmla="*/ 493951 h 2027852"/>
                <a:gd name="connsiteX224" fmla="*/ 37537 w 2102325"/>
                <a:gd name="connsiteY224" fmla="*/ 492239 h 2027852"/>
                <a:gd name="connsiteX225" fmla="*/ 36683 w 2102325"/>
                <a:gd name="connsiteY225" fmla="*/ 490527 h 2027852"/>
                <a:gd name="connsiteX226" fmla="*/ 34969 w 2102325"/>
                <a:gd name="connsiteY226" fmla="*/ 489671 h 2027852"/>
                <a:gd name="connsiteX227" fmla="*/ 31546 w 2102325"/>
                <a:gd name="connsiteY227" fmla="*/ 487959 h 2027852"/>
                <a:gd name="connsiteX228" fmla="*/ 26409 w 2102325"/>
                <a:gd name="connsiteY228" fmla="*/ 486247 h 2027852"/>
                <a:gd name="connsiteX229" fmla="*/ 22986 w 2102325"/>
                <a:gd name="connsiteY229" fmla="*/ 484535 h 2027852"/>
                <a:gd name="connsiteX230" fmla="*/ 21274 w 2102325"/>
                <a:gd name="connsiteY230" fmla="*/ 482822 h 2027852"/>
                <a:gd name="connsiteX231" fmla="*/ 17849 w 2102325"/>
                <a:gd name="connsiteY231" fmla="*/ 480255 h 2027852"/>
                <a:gd name="connsiteX232" fmla="*/ 16137 w 2102325"/>
                <a:gd name="connsiteY232" fmla="*/ 476831 h 2027852"/>
                <a:gd name="connsiteX233" fmla="*/ 15283 w 2102325"/>
                <a:gd name="connsiteY233" fmla="*/ 472551 h 2027852"/>
                <a:gd name="connsiteX234" fmla="*/ 14426 w 2102325"/>
                <a:gd name="connsiteY234" fmla="*/ 463991 h 2027852"/>
                <a:gd name="connsiteX235" fmla="*/ 13569 w 2102325"/>
                <a:gd name="connsiteY235" fmla="*/ 457999 h 2027852"/>
                <a:gd name="connsiteX236" fmla="*/ 12714 w 2102325"/>
                <a:gd name="connsiteY236" fmla="*/ 452007 h 2027852"/>
                <a:gd name="connsiteX237" fmla="*/ 12714 w 2102325"/>
                <a:gd name="connsiteY237" fmla="*/ 448583 h 2027852"/>
                <a:gd name="connsiteX238" fmla="*/ 14426 w 2102325"/>
                <a:gd name="connsiteY238" fmla="*/ 441735 h 2027852"/>
                <a:gd name="connsiteX239" fmla="*/ 15283 w 2102325"/>
                <a:gd name="connsiteY239" fmla="*/ 437455 h 2027852"/>
                <a:gd name="connsiteX240" fmla="*/ 16994 w 2102325"/>
                <a:gd name="connsiteY240" fmla="*/ 434031 h 2027852"/>
                <a:gd name="connsiteX241" fmla="*/ 17849 w 2102325"/>
                <a:gd name="connsiteY241" fmla="*/ 432319 h 2027852"/>
                <a:gd name="connsiteX242" fmla="*/ 15283 w 2102325"/>
                <a:gd name="connsiteY242" fmla="*/ 410919 h 2027852"/>
                <a:gd name="connsiteX243" fmla="*/ 13569 w 2102325"/>
                <a:gd name="connsiteY243" fmla="*/ 381815 h 2027852"/>
                <a:gd name="connsiteX244" fmla="*/ 11857 w 2102325"/>
                <a:gd name="connsiteY244" fmla="*/ 367263 h 2027852"/>
                <a:gd name="connsiteX245" fmla="*/ 9289 w 2102325"/>
                <a:gd name="connsiteY245" fmla="*/ 333880 h 2027852"/>
                <a:gd name="connsiteX246" fmla="*/ 5866 w 2102325"/>
                <a:gd name="connsiteY246" fmla="*/ 297928 h 2027852"/>
                <a:gd name="connsiteX247" fmla="*/ 3298 w 2102325"/>
                <a:gd name="connsiteY247" fmla="*/ 276528 h 2027852"/>
                <a:gd name="connsiteX248" fmla="*/ 729 w 2102325"/>
                <a:gd name="connsiteY248" fmla="*/ 249136 h 2027852"/>
                <a:gd name="connsiteX249" fmla="*/ -1837 w 2102325"/>
                <a:gd name="connsiteY249" fmla="*/ 226024 h 2027852"/>
                <a:gd name="connsiteX250" fmla="*/ -3551 w 2102325"/>
                <a:gd name="connsiteY250" fmla="*/ 202912 h 2027852"/>
                <a:gd name="connsiteX251" fmla="*/ -982 w 2102325"/>
                <a:gd name="connsiteY251" fmla="*/ 203768 h 2027852"/>
                <a:gd name="connsiteX252" fmla="*/ 4154 w 2102325"/>
                <a:gd name="connsiteY252" fmla="*/ 205480 h 2027852"/>
                <a:gd name="connsiteX253" fmla="*/ 5009 w 2102325"/>
                <a:gd name="connsiteY253" fmla="*/ 206336 h 2027852"/>
                <a:gd name="connsiteX254" fmla="*/ 8434 w 2102325"/>
                <a:gd name="connsiteY254" fmla="*/ 209760 h 2027852"/>
                <a:gd name="connsiteX255" fmla="*/ 9289 w 2102325"/>
                <a:gd name="connsiteY255" fmla="*/ 211472 h 2027852"/>
                <a:gd name="connsiteX256" fmla="*/ 9289 w 2102325"/>
                <a:gd name="connsiteY256" fmla="*/ 212328 h 2027852"/>
                <a:gd name="connsiteX257" fmla="*/ 9289 w 2102325"/>
                <a:gd name="connsiteY257" fmla="*/ 213184 h 2027852"/>
                <a:gd name="connsiteX258" fmla="*/ 9289 w 2102325"/>
                <a:gd name="connsiteY258" fmla="*/ 214040 h 2027852"/>
                <a:gd name="connsiteX259" fmla="*/ 8434 w 2102325"/>
                <a:gd name="connsiteY259" fmla="*/ 214040 h 2027852"/>
                <a:gd name="connsiteX260" fmla="*/ 7577 w 2102325"/>
                <a:gd name="connsiteY260" fmla="*/ 215752 h 2027852"/>
                <a:gd name="connsiteX261" fmla="*/ 7577 w 2102325"/>
                <a:gd name="connsiteY261" fmla="*/ 216608 h 2027852"/>
                <a:gd name="connsiteX262" fmla="*/ 8434 w 2102325"/>
                <a:gd name="connsiteY262" fmla="*/ 217464 h 2027852"/>
                <a:gd name="connsiteX263" fmla="*/ 10146 w 2102325"/>
                <a:gd name="connsiteY263" fmla="*/ 219176 h 2027852"/>
                <a:gd name="connsiteX264" fmla="*/ 12714 w 2102325"/>
                <a:gd name="connsiteY264" fmla="*/ 221744 h 2027852"/>
                <a:gd name="connsiteX265" fmla="*/ 14426 w 2102325"/>
                <a:gd name="connsiteY265" fmla="*/ 222600 h 2027852"/>
                <a:gd name="connsiteX266" fmla="*/ 19563 w 2102325"/>
                <a:gd name="connsiteY266" fmla="*/ 224312 h 2027852"/>
                <a:gd name="connsiteX267" fmla="*/ 21274 w 2102325"/>
                <a:gd name="connsiteY267" fmla="*/ 224312 h 2027852"/>
                <a:gd name="connsiteX268" fmla="*/ 22986 w 2102325"/>
                <a:gd name="connsiteY268" fmla="*/ 224312 h 2027852"/>
                <a:gd name="connsiteX269" fmla="*/ 25554 w 2102325"/>
                <a:gd name="connsiteY269" fmla="*/ 224312 h 2027852"/>
                <a:gd name="connsiteX270" fmla="*/ 31546 w 2102325"/>
                <a:gd name="connsiteY270" fmla="*/ 221744 h 2027852"/>
                <a:gd name="connsiteX271" fmla="*/ 34114 w 2102325"/>
                <a:gd name="connsiteY271" fmla="*/ 220888 h 2027852"/>
                <a:gd name="connsiteX272" fmla="*/ 37537 w 2102325"/>
                <a:gd name="connsiteY272" fmla="*/ 218320 h 2027852"/>
                <a:gd name="connsiteX273" fmla="*/ 38394 w 2102325"/>
                <a:gd name="connsiteY273" fmla="*/ 216608 h 2027852"/>
                <a:gd name="connsiteX274" fmla="*/ 40106 w 2102325"/>
                <a:gd name="connsiteY274" fmla="*/ 212328 h 2027852"/>
                <a:gd name="connsiteX275" fmla="*/ 40106 w 2102325"/>
                <a:gd name="connsiteY275" fmla="*/ 211472 h 2027852"/>
                <a:gd name="connsiteX276" fmla="*/ 40963 w 2102325"/>
                <a:gd name="connsiteY276" fmla="*/ 209760 h 2027852"/>
                <a:gd name="connsiteX277" fmla="*/ 42674 w 2102325"/>
                <a:gd name="connsiteY277" fmla="*/ 208048 h 2027852"/>
                <a:gd name="connsiteX278" fmla="*/ 43529 w 2102325"/>
                <a:gd name="connsiteY278" fmla="*/ 208048 h 2027852"/>
                <a:gd name="connsiteX279" fmla="*/ 62362 w 2102325"/>
                <a:gd name="connsiteY279" fmla="*/ 210616 h 2027852"/>
                <a:gd name="connsiteX280" fmla="*/ 70066 w 2102325"/>
                <a:gd name="connsiteY280" fmla="*/ 211472 h 2027852"/>
                <a:gd name="connsiteX281" fmla="*/ 70922 w 2102325"/>
                <a:gd name="connsiteY281" fmla="*/ 211472 h 2027852"/>
                <a:gd name="connsiteX282" fmla="*/ 71777 w 2102325"/>
                <a:gd name="connsiteY282" fmla="*/ 211472 h 2027852"/>
                <a:gd name="connsiteX283" fmla="*/ 72634 w 2102325"/>
                <a:gd name="connsiteY283" fmla="*/ 211472 h 2027852"/>
                <a:gd name="connsiteX284" fmla="*/ 73489 w 2102325"/>
                <a:gd name="connsiteY284" fmla="*/ 210616 h 2027852"/>
                <a:gd name="connsiteX285" fmla="*/ 77769 w 2102325"/>
                <a:gd name="connsiteY285" fmla="*/ 205480 h 2027852"/>
                <a:gd name="connsiteX286" fmla="*/ 79482 w 2102325"/>
                <a:gd name="connsiteY286" fmla="*/ 202912 h 2027852"/>
                <a:gd name="connsiteX287" fmla="*/ 80337 w 2102325"/>
                <a:gd name="connsiteY287" fmla="*/ 201200 h 2027852"/>
                <a:gd name="connsiteX288" fmla="*/ 80337 w 2102325"/>
                <a:gd name="connsiteY288" fmla="*/ 198632 h 2027852"/>
                <a:gd name="connsiteX289" fmla="*/ 79482 w 2102325"/>
                <a:gd name="connsiteY289" fmla="*/ 195208 h 2027852"/>
                <a:gd name="connsiteX290" fmla="*/ 74346 w 2102325"/>
                <a:gd name="connsiteY290" fmla="*/ 180656 h 2027852"/>
                <a:gd name="connsiteX291" fmla="*/ 90609 w 2102325"/>
                <a:gd name="connsiteY291" fmla="*/ 178088 h 2027852"/>
                <a:gd name="connsiteX292" fmla="*/ 93177 w 2102325"/>
                <a:gd name="connsiteY292" fmla="*/ 177233 h 2027852"/>
                <a:gd name="connsiteX293" fmla="*/ 94034 w 2102325"/>
                <a:gd name="connsiteY293" fmla="*/ 177233 h 2027852"/>
                <a:gd name="connsiteX294" fmla="*/ 94889 w 2102325"/>
                <a:gd name="connsiteY294" fmla="*/ 177233 h 2027852"/>
                <a:gd name="connsiteX295" fmla="*/ 108585 w 2102325"/>
                <a:gd name="connsiteY295" fmla="*/ 160968 h 2027852"/>
                <a:gd name="connsiteX296" fmla="*/ 113722 w 2102325"/>
                <a:gd name="connsiteY296" fmla="*/ 162681 h 2027852"/>
                <a:gd name="connsiteX297" fmla="*/ 136834 w 2102325"/>
                <a:gd name="connsiteY297" fmla="*/ 171241 h 2027852"/>
                <a:gd name="connsiteX298" fmla="*/ 155665 w 2102325"/>
                <a:gd name="connsiteY298" fmla="*/ 172096 h 2027852"/>
                <a:gd name="connsiteX299" fmla="*/ 156522 w 2102325"/>
                <a:gd name="connsiteY299" fmla="*/ 172096 h 2027852"/>
                <a:gd name="connsiteX300" fmla="*/ 157377 w 2102325"/>
                <a:gd name="connsiteY300" fmla="*/ 172096 h 2027852"/>
                <a:gd name="connsiteX301" fmla="*/ 158233 w 2102325"/>
                <a:gd name="connsiteY301" fmla="*/ 171241 h 2027852"/>
                <a:gd name="connsiteX302" fmla="*/ 160802 w 2102325"/>
                <a:gd name="connsiteY302" fmla="*/ 164393 h 2027852"/>
                <a:gd name="connsiteX303" fmla="*/ 161657 w 2102325"/>
                <a:gd name="connsiteY303" fmla="*/ 161824 h 2027852"/>
                <a:gd name="connsiteX304" fmla="*/ 162513 w 2102325"/>
                <a:gd name="connsiteY304" fmla="*/ 157544 h 2027852"/>
                <a:gd name="connsiteX305" fmla="*/ 162513 w 2102325"/>
                <a:gd name="connsiteY305" fmla="*/ 154976 h 2027852"/>
                <a:gd name="connsiteX306" fmla="*/ 177922 w 2102325"/>
                <a:gd name="connsiteY306" fmla="*/ 148129 h 2027852"/>
                <a:gd name="connsiteX307" fmla="*/ 194185 w 2102325"/>
                <a:gd name="connsiteY307" fmla="*/ 140424 h 2027852"/>
                <a:gd name="connsiteX308" fmla="*/ 195896 w 2102325"/>
                <a:gd name="connsiteY308" fmla="*/ 139569 h 2027852"/>
                <a:gd name="connsiteX309" fmla="*/ 197608 w 2102325"/>
                <a:gd name="connsiteY309" fmla="*/ 139569 h 2027852"/>
                <a:gd name="connsiteX310" fmla="*/ 201888 w 2102325"/>
                <a:gd name="connsiteY310" fmla="*/ 139569 h 2027852"/>
                <a:gd name="connsiteX311" fmla="*/ 203602 w 2102325"/>
                <a:gd name="connsiteY311" fmla="*/ 139569 h 2027852"/>
                <a:gd name="connsiteX312" fmla="*/ 207025 w 2102325"/>
                <a:gd name="connsiteY312" fmla="*/ 140424 h 2027852"/>
                <a:gd name="connsiteX313" fmla="*/ 209593 w 2102325"/>
                <a:gd name="connsiteY313" fmla="*/ 141281 h 2027852"/>
                <a:gd name="connsiteX314" fmla="*/ 213873 w 2102325"/>
                <a:gd name="connsiteY314" fmla="*/ 142993 h 2027852"/>
                <a:gd name="connsiteX315" fmla="*/ 216442 w 2102325"/>
                <a:gd name="connsiteY315" fmla="*/ 143849 h 2027852"/>
                <a:gd name="connsiteX316" fmla="*/ 217296 w 2102325"/>
                <a:gd name="connsiteY316" fmla="*/ 143849 h 2027852"/>
                <a:gd name="connsiteX317" fmla="*/ 228425 w 2102325"/>
                <a:gd name="connsiteY317" fmla="*/ 142993 h 2027852"/>
                <a:gd name="connsiteX318" fmla="*/ 230136 w 2102325"/>
                <a:gd name="connsiteY318" fmla="*/ 142993 h 2027852"/>
                <a:gd name="connsiteX319" fmla="*/ 234416 w 2102325"/>
                <a:gd name="connsiteY319" fmla="*/ 140424 h 2027852"/>
                <a:gd name="connsiteX320" fmla="*/ 236128 w 2102325"/>
                <a:gd name="connsiteY320" fmla="*/ 138713 h 2027852"/>
                <a:gd name="connsiteX321" fmla="*/ 237841 w 2102325"/>
                <a:gd name="connsiteY321" fmla="*/ 137001 h 2027852"/>
                <a:gd name="connsiteX322" fmla="*/ 246401 w 2102325"/>
                <a:gd name="connsiteY322" fmla="*/ 125873 h 2027852"/>
                <a:gd name="connsiteX323" fmla="*/ 247256 w 2102325"/>
                <a:gd name="connsiteY323" fmla="*/ 124161 h 2027852"/>
                <a:gd name="connsiteX324" fmla="*/ 247256 w 2102325"/>
                <a:gd name="connsiteY324" fmla="*/ 124161 h 2027852"/>
                <a:gd name="connsiteX325" fmla="*/ 249825 w 2102325"/>
                <a:gd name="connsiteY325" fmla="*/ 117313 h 2027852"/>
                <a:gd name="connsiteX326" fmla="*/ 249825 w 2102325"/>
                <a:gd name="connsiteY326" fmla="*/ 113889 h 2027852"/>
                <a:gd name="connsiteX327" fmla="*/ 249825 w 2102325"/>
                <a:gd name="connsiteY327" fmla="*/ 113033 h 2027852"/>
                <a:gd name="connsiteX328" fmla="*/ 249825 w 2102325"/>
                <a:gd name="connsiteY328" fmla="*/ 110465 h 2027852"/>
                <a:gd name="connsiteX329" fmla="*/ 249825 w 2102325"/>
                <a:gd name="connsiteY329" fmla="*/ 109609 h 2027852"/>
                <a:gd name="connsiteX330" fmla="*/ 250681 w 2102325"/>
                <a:gd name="connsiteY330" fmla="*/ 107897 h 2027852"/>
                <a:gd name="connsiteX331" fmla="*/ 263521 w 2102325"/>
                <a:gd name="connsiteY331" fmla="*/ 98481 h 2027852"/>
                <a:gd name="connsiteX332" fmla="*/ 266088 w 2102325"/>
                <a:gd name="connsiteY332" fmla="*/ 97625 h 2027852"/>
                <a:gd name="connsiteX333" fmla="*/ 269513 w 2102325"/>
                <a:gd name="connsiteY333" fmla="*/ 96769 h 2027852"/>
                <a:gd name="connsiteX334" fmla="*/ 270368 w 2102325"/>
                <a:gd name="connsiteY334" fmla="*/ 96769 h 2027852"/>
                <a:gd name="connsiteX335" fmla="*/ 271224 w 2102325"/>
                <a:gd name="connsiteY335" fmla="*/ 96769 h 2027852"/>
                <a:gd name="connsiteX336" fmla="*/ 272081 w 2102325"/>
                <a:gd name="connsiteY336" fmla="*/ 96769 h 2027852"/>
                <a:gd name="connsiteX337" fmla="*/ 272936 w 2102325"/>
                <a:gd name="connsiteY337" fmla="*/ 96769 h 2027852"/>
                <a:gd name="connsiteX338" fmla="*/ 273793 w 2102325"/>
                <a:gd name="connsiteY338" fmla="*/ 96769 h 2027852"/>
                <a:gd name="connsiteX339" fmla="*/ 274648 w 2102325"/>
                <a:gd name="connsiteY339" fmla="*/ 96769 h 2027852"/>
                <a:gd name="connsiteX340" fmla="*/ 278928 w 2102325"/>
                <a:gd name="connsiteY340" fmla="*/ 101049 h 2027852"/>
                <a:gd name="connsiteX341" fmla="*/ 280641 w 2102325"/>
                <a:gd name="connsiteY341" fmla="*/ 101905 h 2027852"/>
                <a:gd name="connsiteX342" fmla="*/ 281496 w 2102325"/>
                <a:gd name="connsiteY342" fmla="*/ 101905 h 2027852"/>
                <a:gd name="connsiteX343" fmla="*/ 282353 w 2102325"/>
                <a:gd name="connsiteY343" fmla="*/ 101905 h 2027852"/>
                <a:gd name="connsiteX344" fmla="*/ 286633 w 2102325"/>
                <a:gd name="connsiteY344" fmla="*/ 98481 h 2027852"/>
                <a:gd name="connsiteX345" fmla="*/ 292624 w 2102325"/>
                <a:gd name="connsiteY345" fmla="*/ 94201 h 2027852"/>
                <a:gd name="connsiteX346" fmla="*/ 302041 w 2102325"/>
                <a:gd name="connsiteY346" fmla="*/ 89921 h 2027852"/>
                <a:gd name="connsiteX347" fmla="*/ 302898 w 2102325"/>
                <a:gd name="connsiteY347" fmla="*/ 89921 h 2027852"/>
                <a:gd name="connsiteX348" fmla="*/ 304607 w 2102325"/>
                <a:gd name="connsiteY348" fmla="*/ 89921 h 2027852"/>
                <a:gd name="connsiteX349" fmla="*/ 305464 w 2102325"/>
                <a:gd name="connsiteY349" fmla="*/ 89921 h 2027852"/>
                <a:gd name="connsiteX350" fmla="*/ 306321 w 2102325"/>
                <a:gd name="connsiteY350" fmla="*/ 89921 h 2027852"/>
                <a:gd name="connsiteX351" fmla="*/ 308031 w 2102325"/>
                <a:gd name="connsiteY351" fmla="*/ 90777 h 2027852"/>
                <a:gd name="connsiteX352" fmla="*/ 308887 w 2102325"/>
                <a:gd name="connsiteY352" fmla="*/ 92489 h 2027852"/>
                <a:gd name="connsiteX353" fmla="*/ 308887 w 2102325"/>
                <a:gd name="connsiteY353" fmla="*/ 95913 h 2027852"/>
                <a:gd name="connsiteX354" fmla="*/ 309744 w 2102325"/>
                <a:gd name="connsiteY354" fmla="*/ 100193 h 2027852"/>
                <a:gd name="connsiteX355" fmla="*/ 309744 w 2102325"/>
                <a:gd name="connsiteY355" fmla="*/ 100193 h 2027852"/>
                <a:gd name="connsiteX356" fmla="*/ 311458 w 2102325"/>
                <a:gd name="connsiteY356" fmla="*/ 101905 h 2027852"/>
                <a:gd name="connsiteX357" fmla="*/ 316591 w 2102325"/>
                <a:gd name="connsiteY357" fmla="*/ 104473 h 2027852"/>
                <a:gd name="connsiteX358" fmla="*/ 319161 w 2102325"/>
                <a:gd name="connsiteY358" fmla="*/ 105329 h 2027852"/>
                <a:gd name="connsiteX359" fmla="*/ 338847 w 2102325"/>
                <a:gd name="connsiteY359" fmla="*/ 109609 h 2027852"/>
                <a:gd name="connsiteX360" fmla="*/ 353401 w 2102325"/>
                <a:gd name="connsiteY360" fmla="*/ 113033 h 2027852"/>
                <a:gd name="connsiteX361" fmla="*/ 355110 w 2102325"/>
                <a:gd name="connsiteY361" fmla="*/ 113033 h 2027852"/>
                <a:gd name="connsiteX362" fmla="*/ 355967 w 2102325"/>
                <a:gd name="connsiteY362" fmla="*/ 113033 h 2027852"/>
                <a:gd name="connsiteX363" fmla="*/ 356824 w 2102325"/>
                <a:gd name="connsiteY363" fmla="*/ 112177 h 2027852"/>
                <a:gd name="connsiteX364" fmla="*/ 358538 w 2102325"/>
                <a:gd name="connsiteY364" fmla="*/ 109609 h 2027852"/>
                <a:gd name="connsiteX365" fmla="*/ 358538 w 2102325"/>
                <a:gd name="connsiteY365" fmla="*/ 108753 h 2027852"/>
                <a:gd name="connsiteX366" fmla="*/ 359390 w 2102325"/>
                <a:gd name="connsiteY366" fmla="*/ 107041 h 2027852"/>
                <a:gd name="connsiteX367" fmla="*/ 360247 w 2102325"/>
                <a:gd name="connsiteY367" fmla="*/ 107041 h 2027852"/>
                <a:gd name="connsiteX368" fmla="*/ 361961 w 2102325"/>
                <a:gd name="connsiteY368" fmla="*/ 105329 h 2027852"/>
                <a:gd name="connsiteX369" fmla="*/ 362818 w 2102325"/>
                <a:gd name="connsiteY369" fmla="*/ 105329 h 2027852"/>
                <a:gd name="connsiteX370" fmla="*/ 377367 w 2102325"/>
                <a:gd name="connsiteY370" fmla="*/ 101905 h 2027852"/>
                <a:gd name="connsiteX371" fmla="*/ 379938 w 2102325"/>
                <a:gd name="connsiteY371" fmla="*/ 101905 h 2027852"/>
                <a:gd name="connsiteX372" fmla="*/ 384217 w 2102325"/>
                <a:gd name="connsiteY372" fmla="*/ 103617 h 2027852"/>
                <a:gd name="connsiteX373" fmla="*/ 386784 w 2102325"/>
                <a:gd name="connsiteY373" fmla="*/ 105329 h 2027852"/>
                <a:gd name="connsiteX374" fmla="*/ 387641 w 2102325"/>
                <a:gd name="connsiteY374" fmla="*/ 106185 h 2027852"/>
                <a:gd name="connsiteX375" fmla="*/ 395344 w 2102325"/>
                <a:gd name="connsiteY375" fmla="*/ 105329 h 2027852"/>
                <a:gd name="connsiteX376" fmla="*/ 403904 w 2102325"/>
                <a:gd name="connsiteY376" fmla="*/ 101905 h 2027852"/>
                <a:gd name="connsiteX377" fmla="*/ 410750 w 2102325"/>
                <a:gd name="connsiteY377" fmla="*/ 103617 h 2027852"/>
                <a:gd name="connsiteX378" fmla="*/ 427017 w 2102325"/>
                <a:gd name="connsiteY378" fmla="*/ 105329 h 2027852"/>
                <a:gd name="connsiteX379" fmla="*/ 447560 w 2102325"/>
                <a:gd name="connsiteY379" fmla="*/ 111321 h 2027852"/>
                <a:gd name="connsiteX380" fmla="*/ 462110 w 2102325"/>
                <a:gd name="connsiteY380" fmla="*/ 115601 h 2027852"/>
                <a:gd name="connsiteX381" fmla="*/ 466390 w 2102325"/>
                <a:gd name="connsiteY381" fmla="*/ 117313 h 2027852"/>
                <a:gd name="connsiteX382" fmla="*/ 468960 w 2102325"/>
                <a:gd name="connsiteY382" fmla="*/ 118169 h 2027852"/>
                <a:gd name="connsiteX383" fmla="*/ 470670 w 2102325"/>
                <a:gd name="connsiteY383" fmla="*/ 118169 h 2027852"/>
                <a:gd name="connsiteX384" fmla="*/ 474097 w 2102325"/>
                <a:gd name="connsiteY384" fmla="*/ 119024 h 2027852"/>
                <a:gd name="connsiteX385" fmla="*/ 477520 w 2102325"/>
                <a:gd name="connsiteY385" fmla="*/ 119024 h 2027852"/>
                <a:gd name="connsiteX386" fmla="*/ 480943 w 2102325"/>
                <a:gd name="connsiteY386" fmla="*/ 119024 h 2027852"/>
                <a:gd name="connsiteX387" fmla="*/ 481800 w 2102325"/>
                <a:gd name="connsiteY387" fmla="*/ 119024 h 2027852"/>
                <a:gd name="connsiteX388" fmla="*/ 486080 w 2102325"/>
                <a:gd name="connsiteY388" fmla="*/ 118169 h 2027852"/>
                <a:gd name="connsiteX389" fmla="*/ 489503 w 2102325"/>
                <a:gd name="connsiteY389" fmla="*/ 116457 h 2027852"/>
                <a:gd name="connsiteX390" fmla="*/ 490360 w 2102325"/>
                <a:gd name="connsiteY390" fmla="*/ 115601 h 2027852"/>
                <a:gd name="connsiteX391" fmla="*/ 494640 w 2102325"/>
                <a:gd name="connsiteY391" fmla="*/ 111321 h 2027852"/>
                <a:gd name="connsiteX392" fmla="*/ 496350 w 2102325"/>
                <a:gd name="connsiteY392" fmla="*/ 109609 h 2027852"/>
                <a:gd name="connsiteX393" fmla="*/ 497206 w 2102325"/>
                <a:gd name="connsiteY393" fmla="*/ 108753 h 2027852"/>
                <a:gd name="connsiteX394" fmla="*/ 497206 w 2102325"/>
                <a:gd name="connsiteY394" fmla="*/ 107897 h 2027852"/>
                <a:gd name="connsiteX395" fmla="*/ 497206 w 2102325"/>
                <a:gd name="connsiteY395" fmla="*/ 107041 h 2027852"/>
                <a:gd name="connsiteX396" fmla="*/ 497206 w 2102325"/>
                <a:gd name="connsiteY396" fmla="*/ 85641 h 2027852"/>
                <a:gd name="connsiteX397" fmla="*/ 497206 w 2102325"/>
                <a:gd name="connsiteY397" fmla="*/ 84785 h 2027852"/>
                <a:gd name="connsiteX398" fmla="*/ 496350 w 2102325"/>
                <a:gd name="connsiteY398" fmla="*/ 83073 h 2027852"/>
                <a:gd name="connsiteX399" fmla="*/ 474950 w 2102325"/>
                <a:gd name="connsiteY399" fmla="*/ 57393 h 2027852"/>
                <a:gd name="connsiteX400" fmla="*/ 462110 w 2102325"/>
                <a:gd name="connsiteY400" fmla="*/ 50545 h 2027852"/>
                <a:gd name="connsiteX401" fmla="*/ 467247 w 2102325"/>
                <a:gd name="connsiteY401" fmla="*/ 32569 h 2027852"/>
                <a:gd name="connsiteX402" fmla="*/ 480943 w 2102325"/>
                <a:gd name="connsiteY402" fmla="*/ 18017 h 2027852"/>
                <a:gd name="connsiteX403" fmla="*/ 480943 w 2102325"/>
                <a:gd name="connsiteY403" fmla="*/ 17161 h 2027852"/>
                <a:gd name="connsiteX404" fmla="*/ 483510 w 2102325"/>
                <a:gd name="connsiteY404" fmla="*/ 6889 h 2027852"/>
                <a:gd name="connsiteX405" fmla="*/ 484366 w 2102325"/>
                <a:gd name="connsiteY405" fmla="*/ 5177 h 2027852"/>
                <a:gd name="connsiteX406" fmla="*/ 486937 w 2102325"/>
                <a:gd name="connsiteY406" fmla="*/ 4321 h 2027852"/>
                <a:gd name="connsiteX407" fmla="*/ 487790 w 2102325"/>
                <a:gd name="connsiteY407" fmla="*/ 4321 h 2027852"/>
                <a:gd name="connsiteX408" fmla="*/ 490360 w 2102325"/>
                <a:gd name="connsiteY408" fmla="*/ 4321 h 2027852"/>
                <a:gd name="connsiteX409" fmla="*/ 492070 w 2102325"/>
                <a:gd name="connsiteY409" fmla="*/ 4321 h 2027852"/>
                <a:gd name="connsiteX410" fmla="*/ 494640 w 2102325"/>
                <a:gd name="connsiteY410" fmla="*/ 5177 h 2027852"/>
                <a:gd name="connsiteX411" fmla="*/ 496350 w 2102325"/>
                <a:gd name="connsiteY411" fmla="*/ 6034 h 2027852"/>
                <a:gd name="connsiteX412" fmla="*/ 499777 w 2102325"/>
                <a:gd name="connsiteY412" fmla="*/ 8601 h 2027852"/>
                <a:gd name="connsiteX413" fmla="*/ 502343 w 2102325"/>
                <a:gd name="connsiteY413" fmla="*/ 11169 h 2027852"/>
                <a:gd name="connsiteX414" fmla="*/ 504057 w 2102325"/>
                <a:gd name="connsiteY414" fmla="*/ 12881 h 2027852"/>
                <a:gd name="connsiteX415" fmla="*/ 504909 w 2102325"/>
                <a:gd name="connsiteY415" fmla="*/ 13737 h 2027852"/>
                <a:gd name="connsiteX416" fmla="*/ 505766 w 2102325"/>
                <a:gd name="connsiteY416" fmla="*/ 13737 h 2027852"/>
                <a:gd name="connsiteX417" fmla="*/ 527166 w 2102325"/>
                <a:gd name="connsiteY417" fmla="*/ 24865 h 2027852"/>
                <a:gd name="connsiteX418" fmla="*/ 528880 w 2102325"/>
                <a:gd name="connsiteY418" fmla="*/ 24865 h 2027852"/>
                <a:gd name="connsiteX419" fmla="*/ 531446 w 2102325"/>
                <a:gd name="connsiteY419" fmla="*/ 24865 h 2027852"/>
                <a:gd name="connsiteX420" fmla="*/ 563120 w 2102325"/>
                <a:gd name="connsiteY420" fmla="*/ 18873 h 2027852"/>
                <a:gd name="connsiteX421" fmla="*/ 627319 w 2102325"/>
                <a:gd name="connsiteY421" fmla="*/ 4321 h 2027852"/>
                <a:gd name="connsiteX422" fmla="*/ 630742 w 2102325"/>
                <a:gd name="connsiteY422" fmla="*/ 2609 h 2027852"/>
                <a:gd name="connsiteX423" fmla="*/ 650429 w 2102325"/>
                <a:gd name="connsiteY423" fmla="*/ -815 h 2027852"/>
                <a:gd name="connsiteX424" fmla="*/ 651286 w 2102325"/>
                <a:gd name="connsiteY424" fmla="*/ 897 h 2027852"/>
                <a:gd name="connsiteX425" fmla="*/ 666696 w 2102325"/>
                <a:gd name="connsiteY425" fmla="*/ 18017 h 2027852"/>
                <a:gd name="connsiteX426" fmla="*/ 667549 w 2102325"/>
                <a:gd name="connsiteY426" fmla="*/ 18017 h 2027852"/>
                <a:gd name="connsiteX427" fmla="*/ 669262 w 2102325"/>
                <a:gd name="connsiteY427" fmla="*/ 18017 h 2027852"/>
                <a:gd name="connsiteX428" fmla="*/ 671829 w 2102325"/>
                <a:gd name="connsiteY428" fmla="*/ 18017 h 2027852"/>
                <a:gd name="connsiteX429" fmla="*/ 675256 w 2102325"/>
                <a:gd name="connsiteY429" fmla="*/ 18017 h 2027852"/>
                <a:gd name="connsiteX430" fmla="*/ 676965 w 2102325"/>
                <a:gd name="connsiteY430" fmla="*/ 18017 h 2027852"/>
                <a:gd name="connsiteX431" fmla="*/ 677822 w 2102325"/>
                <a:gd name="connsiteY431" fmla="*/ 18017 h 2027852"/>
                <a:gd name="connsiteX432" fmla="*/ 680389 w 2102325"/>
                <a:gd name="connsiteY432" fmla="*/ 16305 h 2027852"/>
                <a:gd name="connsiteX433" fmla="*/ 682959 w 2102325"/>
                <a:gd name="connsiteY433" fmla="*/ 14593 h 2027852"/>
                <a:gd name="connsiteX434" fmla="*/ 685525 w 2102325"/>
                <a:gd name="connsiteY434" fmla="*/ 15449 h 2027852"/>
                <a:gd name="connsiteX435" fmla="*/ 687239 w 2102325"/>
                <a:gd name="connsiteY435" fmla="*/ 17161 h 2027852"/>
                <a:gd name="connsiteX436" fmla="*/ 688096 w 2102325"/>
                <a:gd name="connsiteY436" fmla="*/ 18017 h 2027852"/>
                <a:gd name="connsiteX437" fmla="*/ 688096 w 2102325"/>
                <a:gd name="connsiteY437" fmla="*/ 18873 h 2027852"/>
                <a:gd name="connsiteX438" fmla="*/ 688096 w 2102325"/>
                <a:gd name="connsiteY438" fmla="*/ 19729 h 2027852"/>
                <a:gd name="connsiteX439" fmla="*/ 688948 w 2102325"/>
                <a:gd name="connsiteY439" fmla="*/ 21441 h 2027852"/>
                <a:gd name="connsiteX440" fmla="*/ 692376 w 2102325"/>
                <a:gd name="connsiteY440" fmla="*/ 44553 h 2027852"/>
                <a:gd name="connsiteX441" fmla="*/ 692376 w 2102325"/>
                <a:gd name="connsiteY441" fmla="*/ 45409 h 2027852"/>
                <a:gd name="connsiteX442" fmla="*/ 686382 w 2102325"/>
                <a:gd name="connsiteY442" fmla="*/ 58249 h 2027852"/>
                <a:gd name="connsiteX443" fmla="*/ 686382 w 2102325"/>
                <a:gd name="connsiteY443" fmla="*/ 59105 h 2027852"/>
                <a:gd name="connsiteX444" fmla="*/ 685525 w 2102325"/>
                <a:gd name="connsiteY444" fmla="*/ 72801 h 2027852"/>
                <a:gd name="connsiteX445" fmla="*/ 683816 w 2102325"/>
                <a:gd name="connsiteY445" fmla="*/ 106185 h 2027852"/>
                <a:gd name="connsiteX446" fmla="*/ 683816 w 2102325"/>
                <a:gd name="connsiteY446" fmla="*/ 107041 h 2027852"/>
                <a:gd name="connsiteX447" fmla="*/ 685525 w 2102325"/>
                <a:gd name="connsiteY447" fmla="*/ 119024 h 2027852"/>
                <a:gd name="connsiteX448" fmla="*/ 685525 w 2102325"/>
                <a:gd name="connsiteY448" fmla="*/ 120737 h 2027852"/>
                <a:gd name="connsiteX449" fmla="*/ 686382 w 2102325"/>
                <a:gd name="connsiteY449" fmla="*/ 122449 h 2027852"/>
                <a:gd name="connsiteX450" fmla="*/ 688948 w 2102325"/>
                <a:gd name="connsiteY450" fmla="*/ 126729 h 2027852"/>
                <a:gd name="connsiteX451" fmla="*/ 689805 w 2102325"/>
                <a:gd name="connsiteY451" fmla="*/ 126729 h 2027852"/>
                <a:gd name="connsiteX452" fmla="*/ 695799 w 2102325"/>
                <a:gd name="connsiteY452" fmla="*/ 127584 h 2027852"/>
                <a:gd name="connsiteX453" fmla="*/ 701788 w 2102325"/>
                <a:gd name="connsiteY453" fmla="*/ 126729 h 2027852"/>
                <a:gd name="connsiteX454" fmla="*/ 704359 w 2102325"/>
                <a:gd name="connsiteY454" fmla="*/ 125017 h 2027852"/>
                <a:gd name="connsiteX455" fmla="*/ 706068 w 2102325"/>
                <a:gd name="connsiteY455" fmla="*/ 125017 h 2027852"/>
                <a:gd name="connsiteX456" fmla="*/ 712919 w 2102325"/>
                <a:gd name="connsiteY456" fmla="*/ 124161 h 2027852"/>
                <a:gd name="connsiteX457" fmla="*/ 748015 w 2102325"/>
                <a:gd name="connsiteY457" fmla="*/ 128441 h 2027852"/>
                <a:gd name="connsiteX458" fmla="*/ 760855 w 2102325"/>
                <a:gd name="connsiteY458" fmla="*/ 133577 h 2027852"/>
                <a:gd name="connsiteX459" fmla="*/ 761708 w 2102325"/>
                <a:gd name="connsiteY459" fmla="*/ 133577 h 2027852"/>
                <a:gd name="connsiteX460" fmla="*/ 780542 w 2102325"/>
                <a:gd name="connsiteY460" fmla="*/ 143849 h 2027852"/>
                <a:gd name="connsiteX461" fmla="*/ 782255 w 2102325"/>
                <a:gd name="connsiteY461" fmla="*/ 144704 h 2027852"/>
                <a:gd name="connsiteX462" fmla="*/ 783108 w 2102325"/>
                <a:gd name="connsiteY462" fmla="*/ 144704 h 2027852"/>
                <a:gd name="connsiteX463" fmla="*/ 786535 w 2102325"/>
                <a:gd name="connsiteY463" fmla="*/ 148129 h 2027852"/>
                <a:gd name="connsiteX464" fmla="*/ 789958 w 2102325"/>
                <a:gd name="connsiteY464" fmla="*/ 152409 h 2027852"/>
                <a:gd name="connsiteX465" fmla="*/ 795095 w 2102325"/>
                <a:gd name="connsiteY465" fmla="*/ 166104 h 2027852"/>
                <a:gd name="connsiteX466" fmla="*/ 807078 w 2102325"/>
                <a:gd name="connsiteY466" fmla="*/ 167816 h 2027852"/>
                <a:gd name="connsiteX467" fmla="*/ 819061 w 2102325"/>
                <a:gd name="connsiteY467" fmla="*/ 176376 h 2027852"/>
                <a:gd name="connsiteX468" fmla="*/ 821628 w 2102325"/>
                <a:gd name="connsiteY468" fmla="*/ 180656 h 2027852"/>
                <a:gd name="connsiteX469" fmla="*/ 826765 w 2102325"/>
                <a:gd name="connsiteY469" fmla="*/ 186648 h 2027852"/>
                <a:gd name="connsiteX470" fmla="*/ 827621 w 2102325"/>
                <a:gd name="connsiteY470" fmla="*/ 186648 h 2027852"/>
                <a:gd name="connsiteX471" fmla="*/ 834468 w 2102325"/>
                <a:gd name="connsiteY471" fmla="*/ 189216 h 2027852"/>
                <a:gd name="connsiteX472" fmla="*/ 837895 w 2102325"/>
                <a:gd name="connsiteY472" fmla="*/ 189216 h 2027852"/>
                <a:gd name="connsiteX473" fmla="*/ 849878 w 2102325"/>
                <a:gd name="connsiteY473" fmla="*/ 187504 h 2027852"/>
                <a:gd name="connsiteX474" fmla="*/ 850735 w 2102325"/>
                <a:gd name="connsiteY474" fmla="*/ 187504 h 2027852"/>
                <a:gd name="connsiteX475" fmla="*/ 854158 w 2102325"/>
                <a:gd name="connsiteY475" fmla="*/ 183224 h 2027852"/>
                <a:gd name="connsiteX476" fmla="*/ 863575 w 2102325"/>
                <a:gd name="connsiteY476" fmla="*/ 181513 h 2027852"/>
                <a:gd name="connsiteX477" fmla="*/ 864427 w 2102325"/>
                <a:gd name="connsiteY477" fmla="*/ 181513 h 2027852"/>
                <a:gd name="connsiteX478" fmla="*/ 880695 w 2102325"/>
                <a:gd name="connsiteY478" fmla="*/ 197776 h 2027852"/>
                <a:gd name="connsiteX479" fmla="*/ 893535 w 2102325"/>
                <a:gd name="connsiteY479" fmla="*/ 208904 h 2027852"/>
                <a:gd name="connsiteX480" fmla="*/ 896958 w 2102325"/>
                <a:gd name="connsiteY480" fmla="*/ 208048 h 2027852"/>
                <a:gd name="connsiteX481" fmla="*/ 897815 w 2102325"/>
                <a:gd name="connsiteY481" fmla="*/ 208048 h 2027852"/>
                <a:gd name="connsiteX482" fmla="*/ 900381 w 2102325"/>
                <a:gd name="connsiteY482" fmla="*/ 208048 h 2027852"/>
                <a:gd name="connsiteX483" fmla="*/ 901238 w 2102325"/>
                <a:gd name="connsiteY483" fmla="*/ 208048 h 2027852"/>
                <a:gd name="connsiteX484" fmla="*/ 902095 w 2102325"/>
                <a:gd name="connsiteY484" fmla="*/ 209760 h 2027852"/>
                <a:gd name="connsiteX485" fmla="*/ 906375 w 2102325"/>
                <a:gd name="connsiteY485" fmla="*/ 219176 h 2027852"/>
                <a:gd name="connsiteX486" fmla="*/ 906375 w 2102325"/>
                <a:gd name="connsiteY486" fmla="*/ 220032 h 2027852"/>
                <a:gd name="connsiteX487" fmla="*/ 906375 w 2102325"/>
                <a:gd name="connsiteY487" fmla="*/ 220888 h 2027852"/>
                <a:gd name="connsiteX488" fmla="*/ 906375 w 2102325"/>
                <a:gd name="connsiteY488" fmla="*/ 221744 h 2027852"/>
                <a:gd name="connsiteX489" fmla="*/ 906375 w 2102325"/>
                <a:gd name="connsiteY489" fmla="*/ 221744 h 2027852"/>
                <a:gd name="connsiteX490" fmla="*/ 905518 w 2102325"/>
                <a:gd name="connsiteY490" fmla="*/ 221744 h 2027852"/>
                <a:gd name="connsiteX491" fmla="*/ 902095 w 2102325"/>
                <a:gd name="connsiteY491" fmla="*/ 222600 h 2027852"/>
                <a:gd name="connsiteX492" fmla="*/ 898667 w 2102325"/>
                <a:gd name="connsiteY492" fmla="*/ 222600 h 2027852"/>
                <a:gd name="connsiteX493" fmla="*/ 897815 w 2102325"/>
                <a:gd name="connsiteY493" fmla="*/ 222600 h 2027852"/>
                <a:gd name="connsiteX494" fmla="*/ 896958 w 2102325"/>
                <a:gd name="connsiteY494" fmla="*/ 223456 h 2027852"/>
                <a:gd name="connsiteX495" fmla="*/ 896101 w 2102325"/>
                <a:gd name="connsiteY495" fmla="*/ 225168 h 2027852"/>
                <a:gd name="connsiteX496" fmla="*/ 896101 w 2102325"/>
                <a:gd name="connsiteY496" fmla="*/ 227736 h 2027852"/>
                <a:gd name="connsiteX497" fmla="*/ 896101 w 2102325"/>
                <a:gd name="connsiteY497" fmla="*/ 231160 h 2027852"/>
                <a:gd name="connsiteX498" fmla="*/ 896958 w 2102325"/>
                <a:gd name="connsiteY498" fmla="*/ 234584 h 2027852"/>
                <a:gd name="connsiteX499" fmla="*/ 903804 w 2102325"/>
                <a:gd name="connsiteY499" fmla="*/ 260264 h 2027852"/>
                <a:gd name="connsiteX500" fmla="*/ 904661 w 2102325"/>
                <a:gd name="connsiteY500" fmla="*/ 261120 h 2027852"/>
                <a:gd name="connsiteX501" fmla="*/ 920924 w 2102325"/>
                <a:gd name="connsiteY501" fmla="*/ 280808 h 2027852"/>
                <a:gd name="connsiteX502" fmla="*/ 922638 w 2102325"/>
                <a:gd name="connsiteY502" fmla="*/ 282520 h 2027852"/>
                <a:gd name="connsiteX503" fmla="*/ 924347 w 2102325"/>
                <a:gd name="connsiteY503" fmla="*/ 284232 h 2027852"/>
                <a:gd name="connsiteX504" fmla="*/ 926061 w 2102325"/>
                <a:gd name="connsiteY504" fmla="*/ 285944 h 2027852"/>
                <a:gd name="connsiteX505" fmla="*/ 928627 w 2102325"/>
                <a:gd name="connsiteY505" fmla="*/ 287656 h 2027852"/>
                <a:gd name="connsiteX506" fmla="*/ 933764 w 2102325"/>
                <a:gd name="connsiteY506" fmla="*/ 289368 h 2027852"/>
                <a:gd name="connsiteX507" fmla="*/ 936334 w 2102325"/>
                <a:gd name="connsiteY507" fmla="*/ 290224 h 2027852"/>
                <a:gd name="connsiteX508" fmla="*/ 942324 w 2102325"/>
                <a:gd name="connsiteY508" fmla="*/ 291080 h 2027852"/>
                <a:gd name="connsiteX509" fmla="*/ 950027 w 2102325"/>
                <a:gd name="connsiteY509" fmla="*/ 292792 h 2027852"/>
                <a:gd name="connsiteX510" fmla="*/ 951741 w 2102325"/>
                <a:gd name="connsiteY510" fmla="*/ 292792 h 2027852"/>
                <a:gd name="connsiteX511" fmla="*/ 952597 w 2102325"/>
                <a:gd name="connsiteY511" fmla="*/ 292792 h 2027852"/>
                <a:gd name="connsiteX512" fmla="*/ 952597 w 2102325"/>
                <a:gd name="connsiteY512" fmla="*/ 293648 h 2027852"/>
                <a:gd name="connsiteX513" fmla="*/ 953454 w 2102325"/>
                <a:gd name="connsiteY513" fmla="*/ 295360 h 2027852"/>
                <a:gd name="connsiteX514" fmla="*/ 953454 w 2102325"/>
                <a:gd name="connsiteY514" fmla="*/ 297072 h 2027852"/>
                <a:gd name="connsiteX515" fmla="*/ 953454 w 2102325"/>
                <a:gd name="connsiteY515" fmla="*/ 301352 h 2027852"/>
                <a:gd name="connsiteX516" fmla="*/ 953454 w 2102325"/>
                <a:gd name="connsiteY516" fmla="*/ 303920 h 2027852"/>
                <a:gd name="connsiteX517" fmla="*/ 952597 w 2102325"/>
                <a:gd name="connsiteY517" fmla="*/ 309056 h 2027852"/>
                <a:gd name="connsiteX518" fmla="*/ 950884 w 2102325"/>
                <a:gd name="connsiteY518" fmla="*/ 315903 h 2027852"/>
                <a:gd name="connsiteX519" fmla="*/ 949174 w 2102325"/>
                <a:gd name="connsiteY519" fmla="*/ 327032 h 2027852"/>
                <a:gd name="connsiteX520" fmla="*/ 949174 w 2102325"/>
                <a:gd name="connsiteY520" fmla="*/ 330455 h 2027852"/>
                <a:gd name="connsiteX521" fmla="*/ 950884 w 2102325"/>
                <a:gd name="connsiteY521" fmla="*/ 349287 h 2027852"/>
                <a:gd name="connsiteX522" fmla="*/ 950884 w 2102325"/>
                <a:gd name="connsiteY522" fmla="*/ 350143 h 2027852"/>
                <a:gd name="connsiteX523" fmla="*/ 950884 w 2102325"/>
                <a:gd name="connsiteY523" fmla="*/ 351000 h 2027852"/>
                <a:gd name="connsiteX524" fmla="*/ 951741 w 2102325"/>
                <a:gd name="connsiteY524" fmla="*/ 353567 h 2027852"/>
                <a:gd name="connsiteX525" fmla="*/ 952597 w 2102325"/>
                <a:gd name="connsiteY525" fmla="*/ 355279 h 2027852"/>
                <a:gd name="connsiteX526" fmla="*/ 957734 w 2102325"/>
                <a:gd name="connsiteY526" fmla="*/ 366407 h 2027852"/>
                <a:gd name="connsiteX527" fmla="*/ 959444 w 2102325"/>
                <a:gd name="connsiteY527" fmla="*/ 368119 h 2027852"/>
                <a:gd name="connsiteX528" fmla="*/ 961157 w 2102325"/>
                <a:gd name="connsiteY528" fmla="*/ 368975 h 2027852"/>
                <a:gd name="connsiteX529" fmla="*/ 962014 w 2102325"/>
                <a:gd name="connsiteY529" fmla="*/ 369832 h 2027852"/>
                <a:gd name="connsiteX530" fmla="*/ 964581 w 2102325"/>
                <a:gd name="connsiteY530" fmla="*/ 371543 h 2027852"/>
                <a:gd name="connsiteX531" fmla="*/ 965437 w 2102325"/>
                <a:gd name="connsiteY531" fmla="*/ 372399 h 2027852"/>
                <a:gd name="connsiteX532" fmla="*/ 966294 w 2102325"/>
                <a:gd name="connsiteY532" fmla="*/ 374111 h 2027852"/>
                <a:gd name="connsiteX533" fmla="*/ 971427 w 2102325"/>
                <a:gd name="connsiteY533" fmla="*/ 391231 h 2027852"/>
                <a:gd name="connsiteX534" fmla="*/ 971427 w 2102325"/>
                <a:gd name="connsiteY534" fmla="*/ 392943 h 2027852"/>
                <a:gd name="connsiteX535" fmla="*/ 971427 w 2102325"/>
                <a:gd name="connsiteY535" fmla="*/ 395511 h 2027852"/>
                <a:gd name="connsiteX536" fmla="*/ 971427 w 2102325"/>
                <a:gd name="connsiteY536" fmla="*/ 398935 h 2027852"/>
                <a:gd name="connsiteX537" fmla="*/ 971427 w 2102325"/>
                <a:gd name="connsiteY537" fmla="*/ 399791 h 2027852"/>
                <a:gd name="connsiteX538" fmla="*/ 971427 w 2102325"/>
                <a:gd name="connsiteY538" fmla="*/ 400647 h 2027852"/>
                <a:gd name="connsiteX539" fmla="*/ 970574 w 2102325"/>
                <a:gd name="connsiteY539" fmla="*/ 404071 h 2027852"/>
                <a:gd name="connsiteX540" fmla="*/ 970574 w 2102325"/>
                <a:gd name="connsiteY540" fmla="*/ 405783 h 2027852"/>
                <a:gd name="connsiteX541" fmla="*/ 970574 w 2102325"/>
                <a:gd name="connsiteY541" fmla="*/ 409207 h 2027852"/>
                <a:gd name="connsiteX542" fmla="*/ 985980 w 2102325"/>
                <a:gd name="connsiteY542" fmla="*/ 445159 h 2027852"/>
                <a:gd name="connsiteX543" fmla="*/ 987694 w 2102325"/>
                <a:gd name="connsiteY543" fmla="*/ 446015 h 2027852"/>
                <a:gd name="connsiteX544" fmla="*/ 991117 w 2102325"/>
                <a:gd name="connsiteY544" fmla="*/ 447727 h 2027852"/>
                <a:gd name="connsiteX545" fmla="*/ 992827 w 2102325"/>
                <a:gd name="connsiteY545" fmla="*/ 447727 h 2027852"/>
                <a:gd name="connsiteX546" fmla="*/ 995397 w 2102325"/>
                <a:gd name="connsiteY546" fmla="*/ 447727 h 2027852"/>
                <a:gd name="connsiteX547" fmla="*/ 997107 w 2102325"/>
                <a:gd name="connsiteY547" fmla="*/ 446871 h 2027852"/>
                <a:gd name="connsiteX548" fmla="*/ 999677 w 2102325"/>
                <a:gd name="connsiteY548" fmla="*/ 445159 h 2027852"/>
                <a:gd name="connsiteX549" fmla="*/ 1002244 w 2102325"/>
                <a:gd name="connsiteY549" fmla="*/ 443447 h 2027852"/>
                <a:gd name="connsiteX550" fmla="*/ 1003957 w 2102325"/>
                <a:gd name="connsiteY550" fmla="*/ 443447 h 2027852"/>
                <a:gd name="connsiteX551" fmla="*/ 1004814 w 2102325"/>
                <a:gd name="connsiteY551" fmla="*/ 443447 h 2027852"/>
                <a:gd name="connsiteX552" fmla="*/ 1016797 w 2102325"/>
                <a:gd name="connsiteY552" fmla="*/ 456287 h 2027852"/>
                <a:gd name="connsiteX553" fmla="*/ 1022787 w 2102325"/>
                <a:gd name="connsiteY553" fmla="*/ 463135 h 2027852"/>
                <a:gd name="connsiteX554" fmla="*/ 1033917 w 2102325"/>
                <a:gd name="connsiteY554" fmla="*/ 475975 h 2027852"/>
                <a:gd name="connsiteX555" fmla="*/ 1034774 w 2102325"/>
                <a:gd name="connsiteY555" fmla="*/ 478543 h 2027852"/>
                <a:gd name="connsiteX556" fmla="*/ 1034774 w 2102325"/>
                <a:gd name="connsiteY556" fmla="*/ 489671 h 2027852"/>
                <a:gd name="connsiteX557" fmla="*/ 1034774 w 2102325"/>
                <a:gd name="connsiteY557" fmla="*/ 493951 h 2027852"/>
                <a:gd name="connsiteX558" fmla="*/ 1033917 w 2102325"/>
                <a:gd name="connsiteY558" fmla="*/ 497375 h 2027852"/>
                <a:gd name="connsiteX559" fmla="*/ 1033917 w 2102325"/>
                <a:gd name="connsiteY559" fmla="*/ 500799 h 2027852"/>
                <a:gd name="connsiteX560" fmla="*/ 1033917 w 2102325"/>
                <a:gd name="connsiteY560" fmla="*/ 504222 h 2027852"/>
                <a:gd name="connsiteX561" fmla="*/ 1035627 w 2102325"/>
                <a:gd name="connsiteY561" fmla="*/ 508502 h 2027852"/>
                <a:gd name="connsiteX562" fmla="*/ 1037340 w 2102325"/>
                <a:gd name="connsiteY562" fmla="*/ 512782 h 2027852"/>
                <a:gd name="connsiteX563" fmla="*/ 1038197 w 2102325"/>
                <a:gd name="connsiteY563" fmla="*/ 514494 h 2027852"/>
                <a:gd name="connsiteX564" fmla="*/ 1039054 w 2102325"/>
                <a:gd name="connsiteY564" fmla="*/ 515351 h 2027852"/>
                <a:gd name="connsiteX565" fmla="*/ 1039906 w 2102325"/>
                <a:gd name="connsiteY565" fmla="*/ 515351 h 2027852"/>
                <a:gd name="connsiteX566" fmla="*/ 1041620 w 2102325"/>
                <a:gd name="connsiteY566" fmla="*/ 515351 h 2027852"/>
                <a:gd name="connsiteX567" fmla="*/ 1044186 w 2102325"/>
                <a:gd name="connsiteY567" fmla="*/ 515351 h 2027852"/>
                <a:gd name="connsiteX568" fmla="*/ 1047614 w 2102325"/>
                <a:gd name="connsiteY568" fmla="*/ 515351 h 2027852"/>
                <a:gd name="connsiteX569" fmla="*/ 1048466 w 2102325"/>
                <a:gd name="connsiteY569" fmla="*/ 515351 h 2027852"/>
                <a:gd name="connsiteX570" fmla="*/ 1049323 w 2102325"/>
                <a:gd name="connsiteY570" fmla="*/ 515351 h 2027852"/>
                <a:gd name="connsiteX571" fmla="*/ 1050180 w 2102325"/>
                <a:gd name="connsiteY571" fmla="*/ 516207 h 2027852"/>
                <a:gd name="connsiteX572" fmla="*/ 1051894 w 2102325"/>
                <a:gd name="connsiteY572" fmla="*/ 518774 h 2027852"/>
                <a:gd name="connsiteX573" fmla="*/ 1051894 w 2102325"/>
                <a:gd name="connsiteY573" fmla="*/ 519631 h 2027852"/>
                <a:gd name="connsiteX574" fmla="*/ 1052746 w 2102325"/>
                <a:gd name="connsiteY574" fmla="*/ 522199 h 2027852"/>
                <a:gd name="connsiteX575" fmla="*/ 1055317 w 2102325"/>
                <a:gd name="connsiteY575" fmla="*/ 534182 h 2027852"/>
                <a:gd name="connsiteX576" fmla="*/ 1055317 w 2102325"/>
                <a:gd name="connsiteY576" fmla="*/ 535894 h 2027852"/>
                <a:gd name="connsiteX577" fmla="*/ 1055317 w 2102325"/>
                <a:gd name="connsiteY577" fmla="*/ 536751 h 2027852"/>
                <a:gd name="connsiteX578" fmla="*/ 1052746 w 2102325"/>
                <a:gd name="connsiteY578" fmla="*/ 543598 h 2027852"/>
                <a:gd name="connsiteX579" fmla="*/ 1052746 w 2102325"/>
                <a:gd name="connsiteY579" fmla="*/ 544454 h 2027852"/>
                <a:gd name="connsiteX580" fmla="*/ 1052746 w 2102325"/>
                <a:gd name="connsiteY580" fmla="*/ 556438 h 2027852"/>
                <a:gd name="connsiteX581" fmla="*/ 1052746 w 2102325"/>
                <a:gd name="connsiteY581" fmla="*/ 558150 h 2027852"/>
                <a:gd name="connsiteX582" fmla="*/ 1053603 w 2102325"/>
                <a:gd name="connsiteY582" fmla="*/ 558150 h 2027852"/>
                <a:gd name="connsiteX583" fmla="*/ 1054460 w 2102325"/>
                <a:gd name="connsiteY583" fmla="*/ 558150 h 2027852"/>
                <a:gd name="connsiteX584" fmla="*/ 1073294 w 2102325"/>
                <a:gd name="connsiteY584" fmla="*/ 571846 h 2027852"/>
                <a:gd name="connsiteX585" fmla="*/ 1073294 w 2102325"/>
                <a:gd name="connsiteY585" fmla="*/ 572702 h 2027852"/>
                <a:gd name="connsiteX586" fmla="*/ 1076717 w 2102325"/>
                <a:gd name="connsiteY586" fmla="*/ 587254 h 2027852"/>
                <a:gd name="connsiteX587" fmla="*/ 1077574 w 2102325"/>
                <a:gd name="connsiteY587" fmla="*/ 588110 h 2027852"/>
                <a:gd name="connsiteX588" fmla="*/ 1078426 w 2102325"/>
                <a:gd name="connsiteY588" fmla="*/ 588110 h 2027852"/>
                <a:gd name="connsiteX589" fmla="*/ 1092980 w 2102325"/>
                <a:gd name="connsiteY589" fmla="*/ 598382 h 2027852"/>
                <a:gd name="connsiteX590" fmla="*/ 1093837 w 2102325"/>
                <a:gd name="connsiteY590" fmla="*/ 598382 h 2027852"/>
                <a:gd name="connsiteX591" fmla="*/ 1097260 w 2102325"/>
                <a:gd name="connsiteY591" fmla="*/ 600094 h 2027852"/>
                <a:gd name="connsiteX592" fmla="*/ 1098974 w 2102325"/>
                <a:gd name="connsiteY592" fmla="*/ 600094 h 2027852"/>
                <a:gd name="connsiteX593" fmla="*/ 1122940 w 2102325"/>
                <a:gd name="connsiteY593" fmla="*/ 605230 h 2027852"/>
                <a:gd name="connsiteX594" fmla="*/ 1128933 w 2102325"/>
                <a:gd name="connsiteY594" fmla="*/ 605230 h 2027852"/>
                <a:gd name="connsiteX595" fmla="*/ 1135780 w 2102325"/>
                <a:gd name="connsiteY595" fmla="*/ 603518 h 2027852"/>
                <a:gd name="connsiteX596" fmla="*/ 1139203 w 2102325"/>
                <a:gd name="connsiteY596" fmla="*/ 601806 h 2027852"/>
                <a:gd name="connsiteX597" fmla="*/ 1143483 w 2102325"/>
                <a:gd name="connsiteY597" fmla="*/ 600094 h 2027852"/>
                <a:gd name="connsiteX598" fmla="*/ 1151186 w 2102325"/>
                <a:gd name="connsiteY598" fmla="*/ 600094 h 2027852"/>
                <a:gd name="connsiteX599" fmla="*/ 1152900 w 2102325"/>
                <a:gd name="connsiteY599" fmla="*/ 600094 h 2027852"/>
                <a:gd name="connsiteX600" fmla="*/ 1150333 w 2102325"/>
                <a:gd name="connsiteY600" fmla="*/ 601806 h 2027852"/>
                <a:gd name="connsiteX601" fmla="*/ 1149476 w 2102325"/>
                <a:gd name="connsiteY601" fmla="*/ 603518 h 2027852"/>
                <a:gd name="connsiteX602" fmla="*/ 1147763 w 2102325"/>
                <a:gd name="connsiteY602" fmla="*/ 606086 h 2027852"/>
                <a:gd name="connsiteX603" fmla="*/ 1146906 w 2102325"/>
                <a:gd name="connsiteY603" fmla="*/ 607798 h 2027852"/>
                <a:gd name="connsiteX604" fmla="*/ 1146906 w 2102325"/>
                <a:gd name="connsiteY604" fmla="*/ 609510 h 2027852"/>
                <a:gd name="connsiteX605" fmla="*/ 1149476 w 2102325"/>
                <a:gd name="connsiteY605" fmla="*/ 616358 h 2027852"/>
                <a:gd name="connsiteX606" fmla="*/ 1150333 w 2102325"/>
                <a:gd name="connsiteY606" fmla="*/ 624062 h 2027852"/>
                <a:gd name="connsiteX607" fmla="*/ 1150333 w 2102325"/>
                <a:gd name="connsiteY607" fmla="*/ 626630 h 2027852"/>
                <a:gd name="connsiteX608" fmla="*/ 1149476 w 2102325"/>
                <a:gd name="connsiteY608" fmla="*/ 630054 h 2027852"/>
                <a:gd name="connsiteX609" fmla="*/ 1148620 w 2102325"/>
                <a:gd name="connsiteY609" fmla="*/ 631766 h 2027852"/>
                <a:gd name="connsiteX610" fmla="*/ 1147763 w 2102325"/>
                <a:gd name="connsiteY610" fmla="*/ 632622 h 2027852"/>
                <a:gd name="connsiteX611" fmla="*/ 1136636 w 2102325"/>
                <a:gd name="connsiteY611" fmla="*/ 642038 h 2027852"/>
                <a:gd name="connsiteX612" fmla="*/ 1134923 w 2102325"/>
                <a:gd name="connsiteY612" fmla="*/ 642894 h 2027852"/>
                <a:gd name="connsiteX613" fmla="*/ 1130643 w 2102325"/>
                <a:gd name="connsiteY613" fmla="*/ 644606 h 2027852"/>
                <a:gd name="connsiteX614" fmla="*/ 1128933 w 2102325"/>
                <a:gd name="connsiteY614" fmla="*/ 644606 h 2027852"/>
                <a:gd name="connsiteX615" fmla="*/ 1126363 w 2102325"/>
                <a:gd name="connsiteY615" fmla="*/ 644606 h 2027852"/>
                <a:gd name="connsiteX616" fmla="*/ 1123797 w 2102325"/>
                <a:gd name="connsiteY616" fmla="*/ 644606 h 2027852"/>
                <a:gd name="connsiteX617" fmla="*/ 1122083 w 2102325"/>
                <a:gd name="connsiteY617" fmla="*/ 644606 h 2027852"/>
                <a:gd name="connsiteX618" fmla="*/ 1119517 w 2102325"/>
                <a:gd name="connsiteY618" fmla="*/ 644606 h 2027852"/>
                <a:gd name="connsiteX619" fmla="*/ 1115237 w 2102325"/>
                <a:gd name="connsiteY619" fmla="*/ 642894 h 2027852"/>
                <a:gd name="connsiteX620" fmla="*/ 1110100 w 2102325"/>
                <a:gd name="connsiteY620" fmla="*/ 637758 h 2027852"/>
                <a:gd name="connsiteX621" fmla="*/ 1107533 w 2102325"/>
                <a:gd name="connsiteY621" fmla="*/ 635190 h 2027852"/>
                <a:gd name="connsiteX622" fmla="*/ 1104963 w 2102325"/>
                <a:gd name="connsiteY622" fmla="*/ 633478 h 2027852"/>
                <a:gd name="connsiteX623" fmla="*/ 1101540 w 2102325"/>
                <a:gd name="connsiteY623" fmla="*/ 632622 h 2027852"/>
                <a:gd name="connsiteX624" fmla="*/ 1098974 w 2102325"/>
                <a:gd name="connsiteY624" fmla="*/ 632622 h 2027852"/>
                <a:gd name="connsiteX625" fmla="*/ 1097260 w 2102325"/>
                <a:gd name="connsiteY625" fmla="*/ 633478 h 2027852"/>
                <a:gd name="connsiteX626" fmla="*/ 1065586 w 2102325"/>
                <a:gd name="connsiteY626" fmla="*/ 648030 h 2027852"/>
                <a:gd name="connsiteX627" fmla="*/ 1064734 w 2102325"/>
                <a:gd name="connsiteY627" fmla="*/ 648886 h 2027852"/>
                <a:gd name="connsiteX628" fmla="*/ 1063020 w 2102325"/>
                <a:gd name="connsiteY628" fmla="*/ 650598 h 2027852"/>
                <a:gd name="connsiteX629" fmla="*/ 1061306 w 2102325"/>
                <a:gd name="connsiteY629" fmla="*/ 653166 h 2027852"/>
                <a:gd name="connsiteX630" fmla="*/ 1060454 w 2102325"/>
                <a:gd name="connsiteY630" fmla="*/ 654878 h 2027852"/>
                <a:gd name="connsiteX631" fmla="*/ 1058740 w 2102325"/>
                <a:gd name="connsiteY631" fmla="*/ 655734 h 2027852"/>
                <a:gd name="connsiteX632" fmla="*/ 1044186 w 2102325"/>
                <a:gd name="connsiteY632" fmla="*/ 661726 h 2027852"/>
                <a:gd name="connsiteX633" fmla="*/ 1042477 w 2102325"/>
                <a:gd name="connsiteY633" fmla="*/ 662581 h 2027852"/>
                <a:gd name="connsiteX634" fmla="*/ 1037340 w 2102325"/>
                <a:gd name="connsiteY634" fmla="*/ 661726 h 2027852"/>
                <a:gd name="connsiteX635" fmla="*/ 1035627 w 2102325"/>
                <a:gd name="connsiteY635" fmla="*/ 661726 h 2027852"/>
                <a:gd name="connsiteX636" fmla="*/ 1032203 w 2102325"/>
                <a:gd name="connsiteY636" fmla="*/ 662581 h 2027852"/>
                <a:gd name="connsiteX637" fmla="*/ 1021077 w 2102325"/>
                <a:gd name="connsiteY637" fmla="*/ 666861 h 2027852"/>
                <a:gd name="connsiteX638" fmla="*/ 1020220 w 2102325"/>
                <a:gd name="connsiteY638" fmla="*/ 668574 h 2027852"/>
                <a:gd name="connsiteX639" fmla="*/ 1020220 w 2102325"/>
                <a:gd name="connsiteY639" fmla="*/ 673710 h 2027852"/>
                <a:gd name="connsiteX640" fmla="*/ 1021934 w 2102325"/>
                <a:gd name="connsiteY640" fmla="*/ 673710 h 2027852"/>
                <a:gd name="connsiteX641" fmla="*/ 1051037 w 2102325"/>
                <a:gd name="connsiteY641" fmla="*/ 668574 h 2027852"/>
                <a:gd name="connsiteX642" fmla="*/ 1088700 w 2102325"/>
                <a:gd name="connsiteY642" fmla="*/ 662581 h 2027852"/>
                <a:gd name="connsiteX643" fmla="*/ 1090414 w 2102325"/>
                <a:gd name="connsiteY643" fmla="*/ 662581 h 2027852"/>
                <a:gd name="connsiteX644" fmla="*/ 1091266 w 2102325"/>
                <a:gd name="connsiteY644" fmla="*/ 662581 h 2027852"/>
                <a:gd name="connsiteX645" fmla="*/ 1092980 w 2102325"/>
                <a:gd name="connsiteY645" fmla="*/ 663438 h 2027852"/>
                <a:gd name="connsiteX646" fmla="*/ 1093837 w 2102325"/>
                <a:gd name="connsiteY646" fmla="*/ 664294 h 2027852"/>
                <a:gd name="connsiteX647" fmla="*/ 1097260 w 2102325"/>
                <a:gd name="connsiteY647" fmla="*/ 668574 h 2027852"/>
                <a:gd name="connsiteX648" fmla="*/ 1098117 w 2102325"/>
                <a:gd name="connsiteY648" fmla="*/ 670286 h 2027852"/>
                <a:gd name="connsiteX649" fmla="*/ 1098974 w 2102325"/>
                <a:gd name="connsiteY649" fmla="*/ 672854 h 2027852"/>
                <a:gd name="connsiteX650" fmla="*/ 1098974 w 2102325"/>
                <a:gd name="connsiteY650" fmla="*/ 675421 h 2027852"/>
                <a:gd name="connsiteX651" fmla="*/ 1098974 w 2102325"/>
                <a:gd name="connsiteY651" fmla="*/ 680558 h 2027852"/>
                <a:gd name="connsiteX652" fmla="*/ 1097260 w 2102325"/>
                <a:gd name="connsiteY652" fmla="*/ 683126 h 2027852"/>
                <a:gd name="connsiteX653" fmla="*/ 1092123 w 2102325"/>
                <a:gd name="connsiteY653" fmla="*/ 685693 h 2027852"/>
                <a:gd name="connsiteX654" fmla="*/ 1095546 w 2102325"/>
                <a:gd name="connsiteY654" fmla="*/ 689118 h 2027852"/>
                <a:gd name="connsiteX655" fmla="*/ 1102397 w 2102325"/>
                <a:gd name="connsiteY655" fmla="*/ 686550 h 2027852"/>
                <a:gd name="connsiteX656" fmla="*/ 1104963 w 2102325"/>
                <a:gd name="connsiteY656" fmla="*/ 682270 h 2027852"/>
                <a:gd name="connsiteX657" fmla="*/ 1107533 w 2102325"/>
                <a:gd name="connsiteY657" fmla="*/ 678846 h 2027852"/>
                <a:gd name="connsiteX658" fmla="*/ 1111813 w 2102325"/>
                <a:gd name="connsiteY658" fmla="*/ 676278 h 2027852"/>
                <a:gd name="connsiteX659" fmla="*/ 1116093 w 2102325"/>
                <a:gd name="connsiteY659" fmla="*/ 674566 h 2027852"/>
                <a:gd name="connsiteX660" fmla="*/ 1122940 w 2102325"/>
                <a:gd name="connsiteY660" fmla="*/ 675421 h 2027852"/>
                <a:gd name="connsiteX661" fmla="*/ 1128077 w 2102325"/>
                <a:gd name="connsiteY661" fmla="*/ 672854 h 2027852"/>
                <a:gd name="connsiteX662" fmla="*/ 1133213 w 2102325"/>
                <a:gd name="connsiteY662" fmla="*/ 674566 h 2027852"/>
                <a:gd name="connsiteX663" fmla="*/ 1134923 w 2102325"/>
                <a:gd name="connsiteY663" fmla="*/ 674566 h 2027852"/>
                <a:gd name="connsiteX664" fmla="*/ 1144340 w 2102325"/>
                <a:gd name="connsiteY664" fmla="*/ 670286 h 2027852"/>
                <a:gd name="connsiteX665" fmla="*/ 1146053 w 2102325"/>
                <a:gd name="connsiteY665" fmla="*/ 669430 h 2027852"/>
                <a:gd name="connsiteX666" fmla="*/ 1156323 w 2102325"/>
                <a:gd name="connsiteY666" fmla="*/ 664294 h 2027852"/>
                <a:gd name="connsiteX667" fmla="*/ 1158036 w 2102325"/>
                <a:gd name="connsiteY667" fmla="*/ 663438 h 2027852"/>
                <a:gd name="connsiteX668" fmla="*/ 1161460 w 2102325"/>
                <a:gd name="connsiteY668" fmla="*/ 660014 h 2027852"/>
                <a:gd name="connsiteX669" fmla="*/ 1166596 w 2102325"/>
                <a:gd name="connsiteY669" fmla="*/ 655734 h 2027852"/>
                <a:gd name="connsiteX670" fmla="*/ 1190563 w 2102325"/>
                <a:gd name="connsiteY670" fmla="*/ 639470 h 2027852"/>
                <a:gd name="connsiteX671" fmla="*/ 1193133 w 2102325"/>
                <a:gd name="connsiteY671" fmla="*/ 638614 h 2027852"/>
                <a:gd name="connsiteX672" fmla="*/ 1196556 w 2102325"/>
                <a:gd name="connsiteY672" fmla="*/ 637758 h 2027852"/>
                <a:gd name="connsiteX673" fmla="*/ 1199979 w 2102325"/>
                <a:gd name="connsiteY673" fmla="*/ 636902 h 2027852"/>
                <a:gd name="connsiteX674" fmla="*/ 1202546 w 2102325"/>
                <a:gd name="connsiteY674" fmla="*/ 636902 h 2027852"/>
                <a:gd name="connsiteX675" fmla="*/ 1207682 w 2102325"/>
                <a:gd name="connsiteY675" fmla="*/ 635190 h 2027852"/>
                <a:gd name="connsiteX676" fmla="*/ 1220522 w 2102325"/>
                <a:gd name="connsiteY676" fmla="*/ 630054 h 2027852"/>
                <a:gd name="connsiteX677" fmla="*/ 1226516 w 2102325"/>
                <a:gd name="connsiteY677" fmla="*/ 627486 h 2027852"/>
                <a:gd name="connsiteX678" fmla="*/ 1228225 w 2102325"/>
                <a:gd name="connsiteY678" fmla="*/ 626630 h 2027852"/>
                <a:gd name="connsiteX679" fmla="*/ 1259042 w 2102325"/>
                <a:gd name="connsiteY679" fmla="*/ 609510 h 2027852"/>
                <a:gd name="connsiteX680" fmla="*/ 1259899 w 2102325"/>
                <a:gd name="connsiteY680" fmla="*/ 608654 h 2027852"/>
                <a:gd name="connsiteX681" fmla="*/ 1260756 w 2102325"/>
                <a:gd name="connsiteY681" fmla="*/ 607798 h 2027852"/>
                <a:gd name="connsiteX682" fmla="*/ 1261613 w 2102325"/>
                <a:gd name="connsiteY682" fmla="*/ 606086 h 2027852"/>
                <a:gd name="connsiteX683" fmla="*/ 1265036 w 2102325"/>
                <a:gd name="connsiteY683" fmla="*/ 598382 h 2027852"/>
                <a:gd name="connsiteX684" fmla="*/ 1265893 w 2102325"/>
                <a:gd name="connsiteY684" fmla="*/ 596670 h 2027852"/>
                <a:gd name="connsiteX685" fmla="*/ 1266745 w 2102325"/>
                <a:gd name="connsiteY685" fmla="*/ 595814 h 2027852"/>
                <a:gd name="connsiteX686" fmla="*/ 1271025 w 2102325"/>
                <a:gd name="connsiteY686" fmla="*/ 592390 h 2027852"/>
                <a:gd name="connsiteX687" fmla="*/ 1273596 w 2102325"/>
                <a:gd name="connsiteY687" fmla="*/ 590678 h 2027852"/>
                <a:gd name="connsiteX688" fmla="*/ 1281299 w 2102325"/>
                <a:gd name="connsiteY688" fmla="*/ 587254 h 2027852"/>
                <a:gd name="connsiteX689" fmla="*/ 1289002 w 2102325"/>
                <a:gd name="connsiteY689" fmla="*/ 583830 h 2027852"/>
                <a:gd name="connsiteX690" fmla="*/ 1290716 w 2102325"/>
                <a:gd name="connsiteY690" fmla="*/ 582974 h 2027852"/>
                <a:gd name="connsiteX691" fmla="*/ 1293282 w 2102325"/>
                <a:gd name="connsiteY691" fmla="*/ 581262 h 2027852"/>
                <a:gd name="connsiteX692" fmla="*/ 1294139 w 2102325"/>
                <a:gd name="connsiteY692" fmla="*/ 580406 h 2027852"/>
                <a:gd name="connsiteX693" fmla="*/ 1300132 w 2102325"/>
                <a:gd name="connsiteY693" fmla="*/ 573558 h 2027852"/>
                <a:gd name="connsiteX694" fmla="*/ 1298419 w 2102325"/>
                <a:gd name="connsiteY694" fmla="*/ 569278 h 2027852"/>
                <a:gd name="connsiteX695" fmla="*/ 1297562 w 2102325"/>
                <a:gd name="connsiteY695" fmla="*/ 567566 h 2027852"/>
                <a:gd name="connsiteX696" fmla="*/ 1297562 w 2102325"/>
                <a:gd name="connsiteY696" fmla="*/ 564998 h 2027852"/>
                <a:gd name="connsiteX697" fmla="*/ 1297562 w 2102325"/>
                <a:gd name="connsiteY697" fmla="*/ 563286 h 2027852"/>
                <a:gd name="connsiteX698" fmla="*/ 1298419 w 2102325"/>
                <a:gd name="connsiteY698" fmla="*/ 561574 h 2027852"/>
                <a:gd name="connsiteX699" fmla="*/ 1300132 w 2102325"/>
                <a:gd name="connsiteY699" fmla="*/ 560718 h 2027852"/>
                <a:gd name="connsiteX700" fmla="*/ 1301842 w 2102325"/>
                <a:gd name="connsiteY700" fmla="*/ 559862 h 2027852"/>
                <a:gd name="connsiteX701" fmla="*/ 1312116 w 2102325"/>
                <a:gd name="connsiteY701" fmla="*/ 558150 h 2027852"/>
                <a:gd name="connsiteX702" fmla="*/ 1322385 w 2102325"/>
                <a:gd name="connsiteY702" fmla="*/ 559006 h 2027852"/>
                <a:gd name="connsiteX703" fmla="*/ 1324099 w 2102325"/>
                <a:gd name="connsiteY703" fmla="*/ 559006 h 2027852"/>
                <a:gd name="connsiteX704" fmla="*/ 1325812 w 2102325"/>
                <a:gd name="connsiteY704" fmla="*/ 559862 h 2027852"/>
                <a:gd name="connsiteX705" fmla="*/ 1327522 w 2102325"/>
                <a:gd name="connsiteY705" fmla="*/ 560718 h 2027852"/>
                <a:gd name="connsiteX706" fmla="*/ 1328379 w 2102325"/>
                <a:gd name="connsiteY706" fmla="*/ 561574 h 2027852"/>
                <a:gd name="connsiteX707" fmla="*/ 1329235 w 2102325"/>
                <a:gd name="connsiteY707" fmla="*/ 563286 h 2027852"/>
                <a:gd name="connsiteX708" fmla="*/ 1331802 w 2102325"/>
                <a:gd name="connsiteY708" fmla="*/ 601806 h 2027852"/>
                <a:gd name="connsiteX709" fmla="*/ 1331802 w 2102325"/>
                <a:gd name="connsiteY709" fmla="*/ 606942 h 2027852"/>
                <a:gd name="connsiteX710" fmla="*/ 1331802 w 2102325"/>
                <a:gd name="connsiteY710" fmla="*/ 609510 h 2027852"/>
                <a:gd name="connsiteX711" fmla="*/ 1330945 w 2102325"/>
                <a:gd name="connsiteY711" fmla="*/ 612934 h 2027852"/>
                <a:gd name="connsiteX712" fmla="*/ 1330092 w 2102325"/>
                <a:gd name="connsiteY712" fmla="*/ 615502 h 2027852"/>
                <a:gd name="connsiteX713" fmla="*/ 1329235 w 2102325"/>
                <a:gd name="connsiteY713" fmla="*/ 618070 h 2027852"/>
                <a:gd name="connsiteX714" fmla="*/ 1329235 w 2102325"/>
                <a:gd name="connsiteY714" fmla="*/ 619782 h 2027852"/>
                <a:gd name="connsiteX715" fmla="*/ 1327522 w 2102325"/>
                <a:gd name="connsiteY715" fmla="*/ 628342 h 2027852"/>
                <a:gd name="connsiteX716" fmla="*/ 1327522 w 2102325"/>
                <a:gd name="connsiteY716" fmla="*/ 631766 h 2027852"/>
                <a:gd name="connsiteX717" fmla="*/ 1330092 w 2102325"/>
                <a:gd name="connsiteY717" fmla="*/ 646318 h 2027852"/>
                <a:gd name="connsiteX718" fmla="*/ 1330945 w 2102325"/>
                <a:gd name="connsiteY718" fmla="*/ 648030 h 2027852"/>
                <a:gd name="connsiteX719" fmla="*/ 1339505 w 2102325"/>
                <a:gd name="connsiteY719" fmla="*/ 664294 h 2027852"/>
                <a:gd name="connsiteX720" fmla="*/ 1342932 w 2102325"/>
                <a:gd name="connsiteY720" fmla="*/ 667718 h 2027852"/>
                <a:gd name="connsiteX721" fmla="*/ 1348922 w 2102325"/>
                <a:gd name="connsiteY721" fmla="*/ 672854 h 2027852"/>
                <a:gd name="connsiteX722" fmla="*/ 1351492 w 2102325"/>
                <a:gd name="connsiteY722" fmla="*/ 675421 h 2027852"/>
                <a:gd name="connsiteX723" fmla="*/ 1352345 w 2102325"/>
                <a:gd name="connsiteY723" fmla="*/ 677134 h 2027852"/>
                <a:gd name="connsiteX724" fmla="*/ 1353202 w 2102325"/>
                <a:gd name="connsiteY724" fmla="*/ 678846 h 2027852"/>
                <a:gd name="connsiteX725" fmla="*/ 1354058 w 2102325"/>
                <a:gd name="connsiteY725" fmla="*/ 680558 h 2027852"/>
                <a:gd name="connsiteX726" fmla="*/ 1356625 w 2102325"/>
                <a:gd name="connsiteY726" fmla="*/ 695110 h 2027852"/>
                <a:gd name="connsiteX727" fmla="*/ 1356625 w 2102325"/>
                <a:gd name="connsiteY727" fmla="*/ 699390 h 2027852"/>
                <a:gd name="connsiteX728" fmla="*/ 1356625 w 2102325"/>
                <a:gd name="connsiteY728" fmla="*/ 701101 h 2027852"/>
                <a:gd name="connsiteX729" fmla="*/ 1355772 w 2102325"/>
                <a:gd name="connsiteY729" fmla="*/ 702813 h 2027852"/>
                <a:gd name="connsiteX730" fmla="*/ 1338652 w 2102325"/>
                <a:gd name="connsiteY730" fmla="*/ 720790 h 2027852"/>
                <a:gd name="connsiteX731" fmla="*/ 1337795 w 2102325"/>
                <a:gd name="connsiteY731" fmla="*/ 721645 h 2027852"/>
                <a:gd name="connsiteX732" fmla="*/ 1336082 w 2102325"/>
                <a:gd name="connsiteY732" fmla="*/ 722501 h 2027852"/>
                <a:gd name="connsiteX733" fmla="*/ 1333515 w 2102325"/>
                <a:gd name="connsiteY733" fmla="*/ 722501 h 2027852"/>
                <a:gd name="connsiteX734" fmla="*/ 1324955 w 2102325"/>
                <a:gd name="connsiteY734" fmla="*/ 717365 h 2027852"/>
                <a:gd name="connsiteX735" fmla="*/ 1323242 w 2102325"/>
                <a:gd name="connsiteY735" fmla="*/ 716510 h 2027852"/>
                <a:gd name="connsiteX736" fmla="*/ 1305265 w 2102325"/>
                <a:gd name="connsiteY736" fmla="*/ 711373 h 2027852"/>
                <a:gd name="connsiteX737" fmla="*/ 1293282 w 2102325"/>
                <a:gd name="connsiteY737" fmla="*/ 707950 h 2027852"/>
                <a:gd name="connsiteX738" fmla="*/ 1292425 w 2102325"/>
                <a:gd name="connsiteY738" fmla="*/ 707950 h 2027852"/>
                <a:gd name="connsiteX739" fmla="*/ 1289859 w 2102325"/>
                <a:gd name="connsiteY739" fmla="*/ 707950 h 2027852"/>
                <a:gd name="connsiteX740" fmla="*/ 1283013 w 2102325"/>
                <a:gd name="connsiteY740" fmla="*/ 709661 h 2027852"/>
                <a:gd name="connsiteX741" fmla="*/ 1281299 w 2102325"/>
                <a:gd name="connsiteY741" fmla="*/ 709661 h 2027852"/>
                <a:gd name="connsiteX742" fmla="*/ 1260756 w 2102325"/>
                <a:gd name="connsiteY742" fmla="*/ 699390 h 2027852"/>
                <a:gd name="connsiteX743" fmla="*/ 1259899 w 2102325"/>
                <a:gd name="connsiteY743" fmla="*/ 699390 h 2027852"/>
                <a:gd name="connsiteX744" fmla="*/ 1256476 w 2102325"/>
                <a:gd name="connsiteY744" fmla="*/ 694253 h 2027852"/>
                <a:gd name="connsiteX745" fmla="*/ 1256476 w 2102325"/>
                <a:gd name="connsiteY745" fmla="*/ 693398 h 2027852"/>
                <a:gd name="connsiteX746" fmla="*/ 1257333 w 2102325"/>
                <a:gd name="connsiteY746" fmla="*/ 691686 h 2027852"/>
                <a:gd name="connsiteX747" fmla="*/ 1258185 w 2102325"/>
                <a:gd name="connsiteY747" fmla="*/ 689973 h 2027852"/>
                <a:gd name="connsiteX748" fmla="*/ 1258185 w 2102325"/>
                <a:gd name="connsiteY748" fmla="*/ 688261 h 2027852"/>
                <a:gd name="connsiteX749" fmla="*/ 1257333 w 2102325"/>
                <a:gd name="connsiteY749" fmla="*/ 687406 h 2027852"/>
                <a:gd name="connsiteX750" fmla="*/ 1256476 w 2102325"/>
                <a:gd name="connsiteY750" fmla="*/ 687406 h 2027852"/>
                <a:gd name="connsiteX751" fmla="*/ 1253053 w 2102325"/>
                <a:gd name="connsiteY751" fmla="*/ 684838 h 2027852"/>
                <a:gd name="connsiteX752" fmla="*/ 1247916 w 2102325"/>
                <a:gd name="connsiteY752" fmla="*/ 682270 h 2027852"/>
                <a:gd name="connsiteX753" fmla="*/ 1247059 w 2102325"/>
                <a:gd name="connsiteY753" fmla="*/ 682270 h 2027852"/>
                <a:gd name="connsiteX754" fmla="*/ 1246202 w 2102325"/>
                <a:gd name="connsiteY754" fmla="*/ 683126 h 2027852"/>
                <a:gd name="connsiteX755" fmla="*/ 1234219 w 2102325"/>
                <a:gd name="connsiteY755" fmla="*/ 703670 h 2027852"/>
                <a:gd name="connsiteX756" fmla="*/ 1223945 w 2102325"/>
                <a:gd name="connsiteY756" fmla="*/ 721645 h 2027852"/>
                <a:gd name="connsiteX757" fmla="*/ 1221379 w 2102325"/>
                <a:gd name="connsiteY757" fmla="*/ 728493 h 2027852"/>
                <a:gd name="connsiteX758" fmla="*/ 1219666 w 2102325"/>
                <a:gd name="connsiteY758" fmla="*/ 734485 h 2027852"/>
                <a:gd name="connsiteX759" fmla="*/ 1217956 w 2102325"/>
                <a:gd name="connsiteY759" fmla="*/ 743045 h 2027852"/>
                <a:gd name="connsiteX760" fmla="*/ 1217099 w 2102325"/>
                <a:gd name="connsiteY760" fmla="*/ 746469 h 2027852"/>
                <a:gd name="connsiteX761" fmla="*/ 1223945 w 2102325"/>
                <a:gd name="connsiteY761" fmla="*/ 777285 h 2027852"/>
                <a:gd name="connsiteX762" fmla="*/ 1223945 w 2102325"/>
                <a:gd name="connsiteY762" fmla="*/ 778141 h 2027852"/>
                <a:gd name="connsiteX763" fmla="*/ 1224802 w 2102325"/>
                <a:gd name="connsiteY763" fmla="*/ 779853 h 2027852"/>
                <a:gd name="connsiteX764" fmla="*/ 1228225 w 2102325"/>
                <a:gd name="connsiteY764" fmla="*/ 784133 h 2027852"/>
                <a:gd name="connsiteX765" fmla="*/ 1229939 w 2102325"/>
                <a:gd name="connsiteY765" fmla="*/ 785845 h 2027852"/>
                <a:gd name="connsiteX766" fmla="*/ 1236785 w 2102325"/>
                <a:gd name="connsiteY766" fmla="*/ 791837 h 2027852"/>
                <a:gd name="connsiteX767" fmla="*/ 1239356 w 2102325"/>
                <a:gd name="connsiteY767" fmla="*/ 793549 h 2027852"/>
                <a:gd name="connsiteX768" fmla="*/ 1240213 w 2102325"/>
                <a:gd name="connsiteY768" fmla="*/ 793549 h 2027852"/>
                <a:gd name="connsiteX769" fmla="*/ 1241065 w 2102325"/>
                <a:gd name="connsiteY769" fmla="*/ 793549 h 2027852"/>
                <a:gd name="connsiteX770" fmla="*/ 1240213 w 2102325"/>
                <a:gd name="connsiteY770" fmla="*/ 790125 h 2027852"/>
                <a:gd name="connsiteX771" fmla="*/ 1239356 w 2102325"/>
                <a:gd name="connsiteY771" fmla="*/ 789269 h 2027852"/>
                <a:gd name="connsiteX772" fmla="*/ 1235933 w 2102325"/>
                <a:gd name="connsiteY772" fmla="*/ 785845 h 2027852"/>
                <a:gd name="connsiteX773" fmla="*/ 1233362 w 2102325"/>
                <a:gd name="connsiteY773" fmla="*/ 784133 h 2027852"/>
                <a:gd name="connsiteX774" fmla="*/ 1231653 w 2102325"/>
                <a:gd name="connsiteY774" fmla="*/ 782421 h 2027852"/>
                <a:gd name="connsiteX775" fmla="*/ 1229082 w 2102325"/>
                <a:gd name="connsiteY775" fmla="*/ 779853 h 2027852"/>
                <a:gd name="connsiteX776" fmla="*/ 1228225 w 2102325"/>
                <a:gd name="connsiteY776" fmla="*/ 778141 h 2027852"/>
                <a:gd name="connsiteX777" fmla="*/ 1227373 w 2102325"/>
                <a:gd name="connsiteY777" fmla="*/ 776429 h 2027852"/>
                <a:gd name="connsiteX778" fmla="*/ 1223945 w 2102325"/>
                <a:gd name="connsiteY778" fmla="*/ 750749 h 2027852"/>
                <a:gd name="connsiteX779" fmla="*/ 1224802 w 2102325"/>
                <a:gd name="connsiteY779" fmla="*/ 745613 h 2027852"/>
                <a:gd name="connsiteX780" fmla="*/ 1224802 w 2102325"/>
                <a:gd name="connsiteY780" fmla="*/ 744757 h 2027852"/>
                <a:gd name="connsiteX781" fmla="*/ 1241065 w 2102325"/>
                <a:gd name="connsiteY781" fmla="*/ 717365 h 2027852"/>
                <a:gd name="connsiteX782" fmla="*/ 1250482 w 2102325"/>
                <a:gd name="connsiteY782" fmla="*/ 701101 h 2027852"/>
                <a:gd name="connsiteX783" fmla="*/ 1251339 w 2102325"/>
                <a:gd name="connsiteY783" fmla="*/ 701101 h 2027852"/>
                <a:gd name="connsiteX784" fmla="*/ 1252196 w 2102325"/>
                <a:gd name="connsiteY784" fmla="*/ 701101 h 2027852"/>
                <a:gd name="connsiteX785" fmla="*/ 1254762 w 2102325"/>
                <a:gd name="connsiteY785" fmla="*/ 701101 h 2027852"/>
                <a:gd name="connsiteX786" fmla="*/ 1255619 w 2102325"/>
                <a:gd name="connsiteY786" fmla="*/ 701101 h 2027852"/>
                <a:gd name="connsiteX787" fmla="*/ 1271882 w 2102325"/>
                <a:gd name="connsiteY787" fmla="*/ 710518 h 2027852"/>
                <a:gd name="connsiteX788" fmla="*/ 1276162 w 2102325"/>
                <a:gd name="connsiteY788" fmla="*/ 713085 h 2027852"/>
                <a:gd name="connsiteX789" fmla="*/ 1277019 w 2102325"/>
                <a:gd name="connsiteY789" fmla="*/ 717365 h 2027852"/>
                <a:gd name="connsiteX790" fmla="*/ 1287292 w 2102325"/>
                <a:gd name="connsiteY790" fmla="*/ 726781 h 2027852"/>
                <a:gd name="connsiteX791" fmla="*/ 1300132 w 2102325"/>
                <a:gd name="connsiteY791" fmla="*/ 739621 h 2027852"/>
                <a:gd name="connsiteX792" fmla="*/ 1302699 w 2102325"/>
                <a:gd name="connsiteY792" fmla="*/ 742189 h 2027852"/>
                <a:gd name="connsiteX793" fmla="*/ 1303556 w 2102325"/>
                <a:gd name="connsiteY793" fmla="*/ 743901 h 2027852"/>
                <a:gd name="connsiteX794" fmla="*/ 1303556 w 2102325"/>
                <a:gd name="connsiteY794" fmla="*/ 744757 h 2027852"/>
                <a:gd name="connsiteX795" fmla="*/ 1302699 w 2102325"/>
                <a:gd name="connsiteY795" fmla="*/ 757597 h 2027852"/>
                <a:gd name="connsiteX796" fmla="*/ 1300985 w 2102325"/>
                <a:gd name="connsiteY796" fmla="*/ 764445 h 2027852"/>
                <a:gd name="connsiteX797" fmla="*/ 1300132 w 2102325"/>
                <a:gd name="connsiteY797" fmla="*/ 766157 h 2027852"/>
                <a:gd name="connsiteX798" fmla="*/ 1299276 w 2102325"/>
                <a:gd name="connsiteY798" fmla="*/ 768725 h 2027852"/>
                <a:gd name="connsiteX799" fmla="*/ 1297562 w 2102325"/>
                <a:gd name="connsiteY799" fmla="*/ 769581 h 2027852"/>
                <a:gd name="connsiteX800" fmla="*/ 1293282 w 2102325"/>
                <a:gd name="connsiteY800" fmla="*/ 771293 h 2027852"/>
                <a:gd name="connsiteX801" fmla="*/ 1291572 w 2102325"/>
                <a:gd name="connsiteY801" fmla="*/ 771293 h 2027852"/>
                <a:gd name="connsiteX802" fmla="*/ 1296705 w 2102325"/>
                <a:gd name="connsiteY802" fmla="*/ 795261 h 2027852"/>
                <a:gd name="connsiteX803" fmla="*/ 1299276 w 2102325"/>
                <a:gd name="connsiteY803" fmla="*/ 802109 h 2027852"/>
                <a:gd name="connsiteX804" fmla="*/ 1301842 w 2102325"/>
                <a:gd name="connsiteY804" fmla="*/ 807245 h 2027852"/>
                <a:gd name="connsiteX805" fmla="*/ 1301842 w 2102325"/>
                <a:gd name="connsiteY805" fmla="*/ 808101 h 2027852"/>
                <a:gd name="connsiteX806" fmla="*/ 1306979 w 2102325"/>
                <a:gd name="connsiteY806" fmla="*/ 812381 h 2027852"/>
                <a:gd name="connsiteX807" fmla="*/ 1313825 w 2102325"/>
                <a:gd name="connsiteY807" fmla="*/ 815805 h 2027852"/>
                <a:gd name="connsiteX808" fmla="*/ 1320675 w 2102325"/>
                <a:gd name="connsiteY808" fmla="*/ 817517 h 2027852"/>
                <a:gd name="connsiteX809" fmla="*/ 1321532 w 2102325"/>
                <a:gd name="connsiteY809" fmla="*/ 817517 h 2027852"/>
                <a:gd name="connsiteX810" fmla="*/ 1322385 w 2102325"/>
                <a:gd name="connsiteY810" fmla="*/ 818373 h 2027852"/>
                <a:gd name="connsiteX811" fmla="*/ 1324099 w 2102325"/>
                <a:gd name="connsiteY811" fmla="*/ 821797 h 2027852"/>
                <a:gd name="connsiteX812" fmla="*/ 1324955 w 2102325"/>
                <a:gd name="connsiteY812" fmla="*/ 822653 h 2027852"/>
                <a:gd name="connsiteX813" fmla="*/ 1325812 w 2102325"/>
                <a:gd name="connsiteY813" fmla="*/ 822653 h 2027852"/>
                <a:gd name="connsiteX814" fmla="*/ 1326665 w 2102325"/>
                <a:gd name="connsiteY814" fmla="*/ 822653 h 2027852"/>
                <a:gd name="connsiteX815" fmla="*/ 1326665 w 2102325"/>
                <a:gd name="connsiteY815" fmla="*/ 822653 h 2027852"/>
                <a:gd name="connsiteX816" fmla="*/ 1322385 w 2102325"/>
                <a:gd name="connsiteY816" fmla="*/ 816661 h 2027852"/>
                <a:gd name="connsiteX817" fmla="*/ 1321532 w 2102325"/>
                <a:gd name="connsiteY817" fmla="*/ 816661 h 2027852"/>
                <a:gd name="connsiteX818" fmla="*/ 1319819 w 2102325"/>
                <a:gd name="connsiteY818" fmla="*/ 815805 h 2027852"/>
                <a:gd name="connsiteX819" fmla="*/ 1318962 w 2102325"/>
                <a:gd name="connsiteY819" fmla="*/ 815805 h 2027852"/>
                <a:gd name="connsiteX820" fmla="*/ 1315539 w 2102325"/>
                <a:gd name="connsiteY820" fmla="*/ 815805 h 2027852"/>
                <a:gd name="connsiteX821" fmla="*/ 1312972 w 2102325"/>
                <a:gd name="connsiteY821" fmla="*/ 814949 h 2027852"/>
                <a:gd name="connsiteX822" fmla="*/ 1312116 w 2102325"/>
                <a:gd name="connsiteY822" fmla="*/ 814949 h 2027852"/>
                <a:gd name="connsiteX823" fmla="*/ 1301842 w 2102325"/>
                <a:gd name="connsiteY823" fmla="*/ 806389 h 2027852"/>
                <a:gd name="connsiteX824" fmla="*/ 1300132 w 2102325"/>
                <a:gd name="connsiteY824" fmla="*/ 804677 h 2027852"/>
                <a:gd name="connsiteX825" fmla="*/ 1299276 w 2102325"/>
                <a:gd name="connsiteY825" fmla="*/ 803821 h 2027852"/>
                <a:gd name="connsiteX826" fmla="*/ 1298419 w 2102325"/>
                <a:gd name="connsiteY826" fmla="*/ 801253 h 2027852"/>
                <a:gd name="connsiteX827" fmla="*/ 1297562 w 2102325"/>
                <a:gd name="connsiteY827" fmla="*/ 797829 h 2027852"/>
                <a:gd name="connsiteX828" fmla="*/ 1297562 w 2102325"/>
                <a:gd name="connsiteY828" fmla="*/ 795261 h 2027852"/>
                <a:gd name="connsiteX829" fmla="*/ 1298419 w 2102325"/>
                <a:gd name="connsiteY829" fmla="*/ 773861 h 2027852"/>
                <a:gd name="connsiteX830" fmla="*/ 1300985 w 2102325"/>
                <a:gd name="connsiteY830" fmla="*/ 752461 h 2027852"/>
                <a:gd name="connsiteX831" fmla="*/ 1300985 w 2102325"/>
                <a:gd name="connsiteY831" fmla="*/ 751605 h 2027852"/>
                <a:gd name="connsiteX832" fmla="*/ 1308692 w 2102325"/>
                <a:gd name="connsiteY832" fmla="*/ 740477 h 2027852"/>
                <a:gd name="connsiteX833" fmla="*/ 1309545 w 2102325"/>
                <a:gd name="connsiteY833" fmla="*/ 740477 h 2027852"/>
                <a:gd name="connsiteX834" fmla="*/ 1310402 w 2102325"/>
                <a:gd name="connsiteY834" fmla="*/ 740477 h 2027852"/>
                <a:gd name="connsiteX835" fmla="*/ 1311259 w 2102325"/>
                <a:gd name="connsiteY835" fmla="*/ 740477 h 2027852"/>
                <a:gd name="connsiteX836" fmla="*/ 1324955 w 2102325"/>
                <a:gd name="connsiteY836" fmla="*/ 749037 h 2027852"/>
                <a:gd name="connsiteX837" fmla="*/ 1333515 w 2102325"/>
                <a:gd name="connsiteY837" fmla="*/ 760165 h 2027852"/>
                <a:gd name="connsiteX838" fmla="*/ 1333515 w 2102325"/>
                <a:gd name="connsiteY838" fmla="*/ 761877 h 2027852"/>
                <a:gd name="connsiteX839" fmla="*/ 1333515 w 2102325"/>
                <a:gd name="connsiteY839" fmla="*/ 764445 h 2027852"/>
                <a:gd name="connsiteX840" fmla="*/ 1332659 w 2102325"/>
                <a:gd name="connsiteY840" fmla="*/ 768725 h 2027852"/>
                <a:gd name="connsiteX841" fmla="*/ 1331802 w 2102325"/>
                <a:gd name="connsiteY841" fmla="*/ 770437 h 2027852"/>
                <a:gd name="connsiteX842" fmla="*/ 1332659 w 2102325"/>
                <a:gd name="connsiteY842" fmla="*/ 773005 h 2027852"/>
                <a:gd name="connsiteX843" fmla="*/ 1343785 w 2102325"/>
                <a:gd name="connsiteY843" fmla="*/ 779853 h 2027852"/>
                <a:gd name="connsiteX844" fmla="*/ 1345498 w 2102325"/>
                <a:gd name="connsiteY844" fmla="*/ 779853 h 2027852"/>
                <a:gd name="connsiteX845" fmla="*/ 1347212 w 2102325"/>
                <a:gd name="connsiteY845" fmla="*/ 778997 h 2027852"/>
                <a:gd name="connsiteX846" fmla="*/ 1348065 w 2102325"/>
                <a:gd name="connsiteY846" fmla="*/ 777285 h 2027852"/>
                <a:gd name="connsiteX847" fmla="*/ 1348065 w 2102325"/>
                <a:gd name="connsiteY847" fmla="*/ 775573 h 2027852"/>
                <a:gd name="connsiteX848" fmla="*/ 1342932 w 2102325"/>
                <a:gd name="connsiteY848" fmla="*/ 771293 h 2027852"/>
                <a:gd name="connsiteX849" fmla="*/ 1337795 w 2102325"/>
                <a:gd name="connsiteY849" fmla="*/ 763589 h 2027852"/>
                <a:gd name="connsiteX850" fmla="*/ 1331802 w 2102325"/>
                <a:gd name="connsiteY850" fmla="*/ 750749 h 2027852"/>
                <a:gd name="connsiteX851" fmla="*/ 1330945 w 2102325"/>
                <a:gd name="connsiteY851" fmla="*/ 749037 h 2027852"/>
                <a:gd name="connsiteX852" fmla="*/ 1328379 w 2102325"/>
                <a:gd name="connsiteY852" fmla="*/ 741333 h 2027852"/>
                <a:gd name="connsiteX853" fmla="*/ 1328379 w 2102325"/>
                <a:gd name="connsiteY853" fmla="*/ 737053 h 2027852"/>
                <a:gd name="connsiteX854" fmla="*/ 1328379 w 2102325"/>
                <a:gd name="connsiteY854" fmla="*/ 736197 h 2027852"/>
                <a:gd name="connsiteX855" fmla="*/ 1330945 w 2102325"/>
                <a:gd name="connsiteY855" fmla="*/ 733630 h 2027852"/>
                <a:gd name="connsiteX856" fmla="*/ 1351492 w 2102325"/>
                <a:gd name="connsiteY856" fmla="*/ 712230 h 2027852"/>
                <a:gd name="connsiteX857" fmla="*/ 1368612 w 2102325"/>
                <a:gd name="connsiteY857" fmla="*/ 713085 h 2027852"/>
                <a:gd name="connsiteX858" fmla="*/ 1388298 w 2102325"/>
                <a:gd name="connsiteY858" fmla="*/ 719077 h 2027852"/>
                <a:gd name="connsiteX859" fmla="*/ 1390012 w 2102325"/>
                <a:gd name="connsiteY859" fmla="*/ 719933 h 2027852"/>
                <a:gd name="connsiteX860" fmla="*/ 1392578 w 2102325"/>
                <a:gd name="connsiteY860" fmla="*/ 724213 h 2027852"/>
                <a:gd name="connsiteX861" fmla="*/ 1394292 w 2102325"/>
                <a:gd name="connsiteY861" fmla="*/ 726781 h 2027852"/>
                <a:gd name="connsiteX862" fmla="*/ 1392578 w 2102325"/>
                <a:gd name="connsiteY862" fmla="*/ 726781 h 2027852"/>
                <a:gd name="connsiteX863" fmla="*/ 1388298 w 2102325"/>
                <a:gd name="connsiteY863" fmla="*/ 728493 h 2027852"/>
                <a:gd name="connsiteX864" fmla="*/ 1386585 w 2102325"/>
                <a:gd name="connsiteY864" fmla="*/ 729350 h 2027852"/>
                <a:gd name="connsiteX865" fmla="*/ 1385732 w 2102325"/>
                <a:gd name="connsiteY865" fmla="*/ 731061 h 2027852"/>
                <a:gd name="connsiteX866" fmla="*/ 1385732 w 2102325"/>
                <a:gd name="connsiteY866" fmla="*/ 732773 h 2027852"/>
                <a:gd name="connsiteX867" fmla="*/ 1386585 w 2102325"/>
                <a:gd name="connsiteY867" fmla="*/ 734485 h 2027852"/>
                <a:gd name="connsiteX868" fmla="*/ 1388298 w 2102325"/>
                <a:gd name="connsiteY868" fmla="*/ 735341 h 2027852"/>
                <a:gd name="connsiteX869" fmla="*/ 1390012 w 2102325"/>
                <a:gd name="connsiteY869" fmla="*/ 735341 h 2027852"/>
                <a:gd name="connsiteX870" fmla="*/ 1394292 w 2102325"/>
                <a:gd name="connsiteY870" fmla="*/ 735341 h 2027852"/>
                <a:gd name="connsiteX871" fmla="*/ 1400281 w 2102325"/>
                <a:gd name="connsiteY871" fmla="*/ 735341 h 2027852"/>
                <a:gd name="connsiteX872" fmla="*/ 1402852 w 2102325"/>
                <a:gd name="connsiteY872" fmla="*/ 734485 h 2027852"/>
                <a:gd name="connsiteX873" fmla="*/ 1403704 w 2102325"/>
                <a:gd name="connsiteY873" fmla="*/ 733630 h 2027852"/>
                <a:gd name="connsiteX874" fmla="*/ 1404561 w 2102325"/>
                <a:gd name="connsiteY874" fmla="*/ 732773 h 2027852"/>
                <a:gd name="connsiteX875" fmla="*/ 1408841 w 2102325"/>
                <a:gd name="connsiteY875" fmla="*/ 728493 h 2027852"/>
                <a:gd name="connsiteX876" fmla="*/ 1411412 w 2102325"/>
                <a:gd name="connsiteY876" fmla="*/ 726781 h 2027852"/>
                <a:gd name="connsiteX877" fmla="*/ 1417401 w 2102325"/>
                <a:gd name="connsiteY877" fmla="*/ 723357 h 2027852"/>
                <a:gd name="connsiteX878" fmla="*/ 1459344 w 2102325"/>
                <a:gd name="connsiteY878" fmla="*/ 713085 h 2027852"/>
                <a:gd name="connsiteX879" fmla="*/ 1461058 w 2102325"/>
                <a:gd name="connsiteY879" fmla="*/ 713085 h 2027852"/>
                <a:gd name="connsiteX880" fmla="*/ 1468761 w 2102325"/>
                <a:gd name="connsiteY880" fmla="*/ 715653 h 2027852"/>
                <a:gd name="connsiteX881" fmla="*/ 1481601 w 2102325"/>
                <a:gd name="connsiteY881" fmla="*/ 722501 h 2027852"/>
                <a:gd name="connsiteX882" fmla="*/ 1482458 w 2102325"/>
                <a:gd name="connsiteY882" fmla="*/ 724213 h 2027852"/>
                <a:gd name="connsiteX883" fmla="*/ 1486738 w 2102325"/>
                <a:gd name="connsiteY883" fmla="*/ 726781 h 2027852"/>
                <a:gd name="connsiteX884" fmla="*/ 1519264 w 2102325"/>
                <a:gd name="connsiteY884" fmla="*/ 722501 h 2027852"/>
                <a:gd name="connsiteX885" fmla="*/ 1520978 w 2102325"/>
                <a:gd name="connsiteY885" fmla="*/ 722501 h 2027852"/>
                <a:gd name="connsiteX886" fmla="*/ 1521834 w 2102325"/>
                <a:gd name="connsiteY886" fmla="*/ 722501 h 2027852"/>
                <a:gd name="connsiteX887" fmla="*/ 1531251 w 2102325"/>
                <a:gd name="connsiteY887" fmla="*/ 718221 h 2027852"/>
                <a:gd name="connsiteX888" fmla="*/ 1537241 w 2102325"/>
                <a:gd name="connsiteY888" fmla="*/ 713085 h 2027852"/>
                <a:gd name="connsiteX889" fmla="*/ 1538954 w 2102325"/>
                <a:gd name="connsiteY889" fmla="*/ 710518 h 2027852"/>
                <a:gd name="connsiteX890" fmla="*/ 1539811 w 2102325"/>
                <a:gd name="connsiteY890" fmla="*/ 708805 h 2027852"/>
                <a:gd name="connsiteX891" fmla="*/ 1542377 w 2102325"/>
                <a:gd name="connsiteY891" fmla="*/ 706238 h 2027852"/>
                <a:gd name="connsiteX892" fmla="*/ 1545801 w 2102325"/>
                <a:gd name="connsiteY892" fmla="*/ 703670 h 2027852"/>
                <a:gd name="connsiteX893" fmla="*/ 1549224 w 2102325"/>
                <a:gd name="connsiteY893" fmla="*/ 701101 h 2027852"/>
                <a:gd name="connsiteX894" fmla="*/ 1551794 w 2102325"/>
                <a:gd name="connsiteY894" fmla="*/ 699390 h 2027852"/>
                <a:gd name="connsiteX895" fmla="*/ 1568057 w 2102325"/>
                <a:gd name="connsiteY895" fmla="*/ 694253 h 2027852"/>
                <a:gd name="connsiteX896" fmla="*/ 1574904 w 2102325"/>
                <a:gd name="connsiteY896" fmla="*/ 693398 h 2027852"/>
                <a:gd name="connsiteX897" fmla="*/ 1576617 w 2102325"/>
                <a:gd name="connsiteY897" fmla="*/ 694253 h 2027852"/>
                <a:gd name="connsiteX898" fmla="*/ 1577474 w 2102325"/>
                <a:gd name="connsiteY898" fmla="*/ 695966 h 2027852"/>
                <a:gd name="connsiteX899" fmla="*/ 1577474 w 2102325"/>
                <a:gd name="connsiteY899" fmla="*/ 697678 h 2027852"/>
                <a:gd name="connsiteX900" fmla="*/ 1577474 w 2102325"/>
                <a:gd name="connsiteY900" fmla="*/ 703670 h 2027852"/>
                <a:gd name="connsiteX901" fmla="*/ 1576617 w 2102325"/>
                <a:gd name="connsiteY901" fmla="*/ 706238 h 2027852"/>
                <a:gd name="connsiteX902" fmla="*/ 1574904 w 2102325"/>
                <a:gd name="connsiteY902" fmla="*/ 708805 h 2027852"/>
                <a:gd name="connsiteX903" fmla="*/ 1562064 w 2102325"/>
                <a:gd name="connsiteY903" fmla="*/ 730205 h 2027852"/>
                <a:gd name="connsiteX904" fmla="*/ 1555217 w 2102325"/>
                <a:gd name="connsiteY904" fmla="*/ 745613 h 2027852"/>
                <a:gd name="connsiteX905" fmla="*/ 1552651 w 2102325"/>
                <a:gd name="connsiteY905" fmla="*/ 760165 h 2027852"/>
                <a:gd name="connsiteX906" fmla="*/ 1552651 w 2102325"/>
                <a:gd name="connsiteY906" fmla="*/ 761877 h 2027852"/>
                <a:gd name="connsiteX907" fmla="*/ 1548371 w 2102325"/>
                <a:gd name="connsiteY907" fmla="*/ 771293 h 2027852"/>
                <a:gd name="connsiteX908" fmla="*/ 1546657 w 2102325"/>
                <a:gd name="connsiteY908" fmla="*/ 773005 h 2027852"/>
                <a:gd name="connsiteX909" fmla="*/ 1544091 w 2102325"/>
                <a:gd name="connsiteY909" fmla="*/ 774717 h 2027852"/>
                <a:gd name="connsiteX910" fmla="*/ 1543234 w 2102325"/>
                <a:gd name="connsiteY910" fmla="*/ 775573 h 2027852"/>
                <a:gd name="connsiteX911" fmla="*/ 1538954 w 2102325"/>
                <a:gd name="connsiteY911" fmla="*/ 782421 h 2027852"/>
                <a:gd name="connsiteX912" fmla="*/ 1538954 w 2102325"/>
                <a:gd name="connsiteY912" fmla="*/ 791837 h 2027852"/>
                <a:gd name="connsiteX913" fmla="*/ 1540664 w 2102325"/>
                <a:gd name="connsiteY913" fmla="*/ 796117 h 2027852"/>
                <a:gd name="connsiteX914" fmla="*/ 1542377 w 2102325"/>
                <a:gd name="connsiteY914" fmla="*/ 798685 h 2027852"/>
                <a:gd name="connsiteX915" fmla="*/ 1544091 w 2102325"/>
                <a:gd name="connsiteY915" fmla="*/ 802965 h 2027852"/>
                <a:gd name="connsiteX916" fmla="*/ 1544944 w 2102325"/>
                <a:gd name="connsiteY916" fmla="*/ 806389 h 2027852"/>
                <a:gd name="connsiteX917" fmla="*/ 1544091 w 2102325"/>
                <a:gd name="connsiteY917" fmla="*/ 818373 h 2027852"/>
                <a:gd name="connsiteX918" fmla="*/ 1541521 w 2102325"/>
                <a:gd name="connsiteY918" fmla="*/ 832069 h 2027852"/>
                <a:gd name="connsiteX919" fmla="*/ 1547514 w 2102325"/>
                <a:gd name="connsiteY919" fmla="*/ 824365 h 2027852"/>
                <a:gd name="connsiteX920" fmla="*/ 1550081 w 2102325"/>
                <a:gd name="connsiteY920" fmla="*/ 820085 h 2027852"/>
                <a:gd name="connsiteX921" fmla="*/ 1550937 w 2102325"/>
                <a:gd name="connsiteY921" fmla="*/ 818373 h 2027852"/>
                <a:gd name="connsiteX922" fmla="*/ 1550081 w 2102325"/>
                <a:gd name="connsiteY922" fmla="*/ 814093 h 2027852"/>
                <a:gd name="connsiteX923" fmla="*/ 1550081 w 2102325"/>
                <a:gd name="connsiteY923" fmla="*/ 811525 h 2027852"/>
                <a:gd name="connsiteX924" fmla="*/ 1550081 w 2102325"/>
                <a:gd name="connsiteY924" fmla="*/ 805533 h 2027852"/>
                <a:gd name="connsiteX925" fmla="*/ 1550081 w 2102325"/>
                <a:gd name="connsiteY925" fmla="*/ 803821 h 2027852"/>
                <a:gd name="connsiteX926" fmla="*/ 1550937 w 2102325"/>
                <a:gd name="connsiteY926" fmla="*/ 802109 h 2027852"/>
                <a:gd name="connsiteX927" fmla="*/ 1553504 w 2102325"/>
                <a:gd name="connsiteY927" fmla="*/ 797829 h 2027852"/>
                <a:gd name="connsiteX928" fmla="*/ 1554360 w 2102325"/>
                <a:gd name="connsiteY928" fmla="*/ 796117 h 2027852"/>
                <a:gd name="connsiteX929" fmla="*/ 1562064 w 2102325"/>
                <a:gd name="connsiteY929" fmla="*/ 783277 h 2027852"/>
                <a:gd name="connsiteX930" fmla="*/ 1567200 w 2102325"/>
                <a:gd name="connsiteY930" fmla="*/ 773005 h 2027852"/>
                <a:gd name="connsiteX931" fmla="*/ 1570624 w 2102325"/>
                <a:gd name="connsiteY931" fmla="*/ 763589 h 2027852"/>
                <a:gd name="connsiteX932" fmla="*/ 1572337 w 2102325"/>
                <a:gd name="connsiteY932" fmla="*/ 755885 h 2027852"/>
                <a:gd name="connsiteX933" fmla="*/ 1578331 w 2102325"/>
                <a:gd name="connsiteY933" fmla="*/ 739621 h 2027852"/>
                <a:gd name="connsiteX934" fmla="*/ 1579184 w 2102325"/>
                <a:gd name="connsiteY934" fmla="*/ 737909 h 2027852"/>
                <a:gd name="connsiteX935" fmla="*/ 1590314 w 2102325"/>
                <a:gd name="connsiteY935" fmla="*/ 722501 h 2027852"/>
                <a:gd name="connsiteX936" fmla="*/ 1592880 w 2102325"/>
                <a:gd name="connsiteY936" fmla="*/ 719933 h 2027852"/>
                <a:gd name="connsiteX937" fmla="*/ 1593737 w 2102325"/>
                <a:gd name="connsiteY937" fmla="*/ 719077 h 2027852"/>
                <a:gd name="connsiteX938" fmla="*/ 1601440 w 2102325"/>
                <a:gd name="connsiteY938" fmla="*/ 719077 h 2027852"/>
                <a:gd name="connsiteX939" fmla="*/ 1606577 w 2102325"/>
                <a:gd name="connsiteY939" fmla="*/ 715653 h 2027852"/>
                <a:gd name="connsiteX940" fmla="*/ 1609143 w 2102325"/>
                <a:gd name="connsiteY940" fmla="*/ 715653 h 2027852"/>
                <a:gd name="connsiteX941" fmla="*/ 1613423 w 2102325"/>
                <a:gd name="connsiteY941" fmla="*/ 715653 h 2027852"/>
                <a:gd name="connsiteX942" fmla="*/ 1621131 w 2102325"/>
                <a:gd name="connsiteY942" fmla="*/ 714798 h 2027852"/>
                <a:gd name="connsiteX943" fmla="*/ 1622840 w 2102325"/>
                <a:gd name="connsiteY943" fmla="*/ 714798 h 2027852"/>
                <a:gd name="connsiteX944" fmla="*/ 1626263 w 2102325"/>
                <a:gd name="connsiteY944" fmla="*/ 713085 h 2027852"/>
                <a:gd name="connsiteX945" fmla="*/ 1627977 w 2102325"/>
                <a:gd name="connsiteY945" fmla="*/ 712230 h 2027852"/>
                <a:gd name="connsiteX946" fmla="*/ 1628834 w 2102325"/>
                <a:gd name="connsiteY946" fmla="*/ 711373 h 2027852"/>
                <a:gd name="connsiteX947" fmla="*/ 1636537 w 2102325"/>
                <a:gd name="connsiteY947" fmla="*/ 698533 h 2027852"/>
                <a:gd name="connsiteX948" fmla="*/ 1651943 w 2102325"/>
                <a:gd name="connsiteY948" fmla="*/ 680558 h 2027852"/>
                <a:gd name="connsiteX949" fmla="*/ 1658794 w 2102325"/>
                <a:gd name="connsiteY949" fmla="*/ 668574 h 2027852"/>
                <a:gd name="connsiteX950" fmla="*/ 1665640 w 2102325"/>
                <a:gd name="connsiteY950" fmla="*/ 657446 h 2027852"/>
                <a:gd name="connsiteX951" fmla="*/ 1666497 w 2102325"/>
                <a:gd name="connsiteY951" fmla="*/ 656590 h 2027852"/>
                <a:gd name="connsiteX952" fmla="*/ 1671633 w 2102325"/>
                <a:gd name="connsiteY952" fmla="*/ 652310 h 2027852"/>
                <a:gd name="connsiteX953" fmla="*/ 1675913 w 2102325"/>
                <a:gd name="connsiteY953" fmla="*/ 654878 h 2027852"/>
                <a:gd name="connsiteX954" fmla="*/ 1680193 w 2102325"/>
                <a:gd name="connsiteY954" fmla="*/ 657446 h 2027852"/>
                <a:gd name="connsiteX955" fmla="*/ 1683617 w 2102325"/>
                <a:gd name="connsiteY955" fmla="*/ 655734 h 2027852"/>
                <a:gd name="connsiteX956" fmla="*/ 1685330 w 2102325"/>
                <a:gd name="connsiteY956" fmla="*/ 652310 h 2027852"/>
                <a:gd name="connsiteX957" fmla="*/ 1687897 w 2102325"/>
                <a:gd name="connsiteY957" fmla="*/ 651454 h 2027852"/>
                <a:gd name="connsiteX958" fmla="*/ 1688753 w 2102325"/>
                <a:gd name="connsiteY958" fmla="*/ 654022 h 2027852"/>
                <a:gd name="connsiteX959" fmla="*/ 1696457 w 2102325"/>
                <a:gd name="connsiteY959" fmla="*/ 665150 h 2027852"/>
                <a:gd name="connsiteX960" fmla="*/ 1697313 w 2102325"/>
                <a:gd name="connsiteY960" fmla="*/ 666861 h 2027852"/>
                <a:gd name="connsiteX961" fmla="*/ 1698170 w 2102325"/>
                <a:gd name="connsiteY961" fmla="*/ 670286 h 2027852"/>
                <a:gd name="connsiteX962" fmla="*/ 1699023 w 2102325"/>
                <a:gd name="connsiteY962" fmla="*/ 671998 h 2027852"/>
                <a:gd name="connsiteX963" fmla="*/ 1704160 w 2102325"/>
                <a:gd name="connsiteY963" fmla="*/ 677134 h 2027852"/>
                <a:gd name="connsiteX964" fmla="*/ 1705016 w 2102325"/>
                <a:gd name="connsiteY964" fmla="*/ 677990 h 2027852"/>
                <a:gd name="connsiteX965" fmla="*/ 1716143 w 2102325"/>
                <a:gd name="connsiteY965" fmla="*/ 683981 h 2027852"/>
                <a:gd name="connsiteX966" fmla="*/ 1717000 w 2102325"/>
                <a:gd name="connsiteY966" fmla="*/ 683981 h 2027852"/>
                <a:gd name="connsiteX967" fmla="*/ 1717000 w 2102325"/>
                <a:gd name="connsiteY967" fmla="*/ 679701 h 2027852"/>
                <a:gd name="connsiteX968" fmla="*/ 1716143 w 2102325"/>
                <a:gd name="connsiteY968" fmla="*/ 676278 h 2027852"/>
                <a:gd name="connsiteX969" fmla="*/ 1714433 w 2102325"/>
                <a:gd name="connsiteY969" fmla="*/ 672854 h 2027852"/>
                <a:gd name="connsiteX970" fmla="*/ 1712720 w 2102325"/>
                <a:gd name="connsiteY970" fmla="*/ 669430 h 2027852"/>
                <a:gd name="connsiteX971" fmla="*/ 1710153 w 2102325"/>
                <a:gd name="connsiteY971" fmla="*/ 666861 h 2027852"/>
                <a:gd name="connsiteX972" fmla="*/ 1717856 w 2102325"/>
                <a:gd name="connsiteY972" fmla="*/ 657446 h 2027852"/>
                <a:gd name="connsiteX973" fmla="*/ 1728983 w 2102325"/>
                <a:gd name="connsiteY973" fmla="*/ 657446 h 2027852"/>
                <a:gd name="connsiteX974" fmla="*/ 1755519 w 2102325"/>
                <a:gd name="connsiteY974" fmla="*/ 653166 h 2027852"/>
                <a:gd name="connsiteX975" fmla="*/ 1754663 w 2102325"/>
                <a:gd name="connsiteY975" fmla="*/ 651454 h 2027852"/>
                <a:gd name="connsiteX976" fmla="*/ 1753810 w 2102325"/>
                <a:gd name="connsiteY976" fmla="*/ 650598 h 2027852"/>
                <a:gd name="connsiteX977" fmla="*/ 1752096 w 2102325"/>
                <a:gd name="connsiteY977" fmla="*/ 649742 h 2027852"/>
                <a:gd name="connsiteX978" fmla="*/ 1748673 w 2102325"/>
                <a:gd name="connsiteY978" fmla="*/ 648886 h 2027852"/>
                <a:gd name="connsiteX979" fmla="*/ 1743536 w 2102325"/>
                <a:gd name="connsiteY979" fmla="*/ 648886 h 2027852"/>
                <a:gd name="connsiteX980" fmla="*/ 1737543 w 2102325"/>
                <a:gd name="connsiteY980" fmla="*/ 648886 h 2027852"/>
                <a:gd name="connsiteX981" fmla="*/ 1734976 w 2102325"/>
                <a:gd name="connsiteY981" fmla="*/ 648886 h 2027852"/>
                <a:gd name="connsiteX982" fmla="*/ 1730696 w 2102325"/>
                <a:gd name="connsiteY982" fmla="*/ 648886 h 2027852"/>
                <a:gd name="connsiteX983" fmla="*/ 1722136 w 2102325"/>
                <a:gd name="connsiteY983" fmla="*/ 649742 h 2027852"/>
                <a:gd name="connsiteX984" fmla="*/ 1719570 w 2102325"/>
                <a:gd name="connsiteY984" fmla="*/ 649742 h 2027852"/>
                <a:gd name="connsiteX985" fmla="*/ 1716143 w 2102325"/>
                <a:gd name="connsiteY985" fmla="*/ 650598 h 2027852"/>
                <a:gd name="connsiteX986" fmla="*/ 1713576 w 2102325"/>
                <a:gd name="connsiteY986" fmla="*/ 651454 h 2027852"/>
                <a:gd name="connsiteX987" fmla="*/ 1712720 w 2102325"/>
                <a:gd name="connsiteY987" fmla="*/ 652310 h 2027852"/>
                <a:gd name="connsiteX988" fmla="*/ 1711010 w 2102325"/>
                <a:gd name="connsiteY988" fmla="*/ 652310 h 2027852"/>
                <a:gd name="connsiteX989" fmla="*/ 1706730 w 2102325"/>
                <a:gd name="connsiteY989" fmla="*/ 652310 h 2027852"/>
                <a:gd name="connsiteX990" fmla="*/ 1705016 w 2102325"/>
                <a:gd name="connsiteY990" fmla="*/ 652310 h 2027852"/>
                <a:gd name="connsiteX991" fmla="*/ 1704160 w 2102325"/>
                <a:gd name="connsiteY991" fmla="*/ 651454 h 2027852"/>
                <a:gd name="connsiteX992" fmla="*/ 1704160 w 2102325"/>
                <a:gd name="connsiteY992" fmla="*/ 649742 h 2027852"/>
                <a:gd name="connsiteX993" fmla="*/ 1705016 w 2102325"/>
                <a:gd name="connsiteY993" fmla="*/ 641182 h 2027852"/>
                <a:gd name="connsiteX994" fmla="*/ 1706730 w 2102325"/>
                <a:gd name="connsiteY994" fmla="*/ 624918 h 2027852"/>
                <a:gd name="connsiteX995" fmla="*/ 1708440 w 2102325"/>
                <a:gd name="connsiteY995" fmla="*/ 623206 h 2027852"/>
                <a:gd name="connsiteX996" fmla="*/ 1710153 w 2102325"/>
                <a:gd name="connsiteY996" fmla="*/ 622350 h 2027852"/>
                <a:gd name="connsiteX997" fmla="*/ 1712720 w 2102325"/>
                <a:gd name="connsiteY997" fmla="*/ 620638 h 2027852"/>
                <a:gd name="connsiteX998" fmla="*/ 1716143 w 2102325"/>
                <a:gd name="connsiteY998" fmla="*/ 620638 h 2027852"/>
                <a:gd name="connsiteX999" fmla="*/ 1718713 w 2102325"/>
                <a:gd name="connsiteY999" fmla="*/ 623206 h 2027852"/>
                <a:gd name="connsiteX1000" fmla="*/ 1719570 w 2102325"/>
                <a:gd name="connsiteY1000" fmla="*/ 624062 h 2027852"/>
                <a:gd name="connsiteX1001" fmla="*/ 1721280 w 2102325"/>
                <a:gd name="connsiteY1001" fmla="*/ 624062 h 2027852"/>
                <a:gd name="connsiteX1002" fmla="*/ 1729840 w 2102325"/>
                <a:gd name="connsiteY1002" fmla="*/ 625774 h 2027852"/>
                <a:gd name="connsiteX1003" fmla="*/ 1731553 w 2102325"/>
                <a:gd name="connsiteY1003" fmla="*/ 624918 h 2027852"/>
                <a:gd name="connsiteX1004" fmla="*/ 1732410 w 2102325"/>
                <a:gd name="connsiteY1004" fmla="*/ 623206 h 2027852"/>
                <a:gd name="connsiteX1005" fmla="*/ 1740970 w 2102325"/>
                <a:gd name="connsiteY1005" fmla="*/ 598382 h 2027852"/>
                <a:gd name="connsiteX1006" fmla="*/ 1741823 w 2102325"/>
                <a:gd name="connsiteY1006" fmla="*/ 591534 h 2027852"/>
                <a:gd name="connsiteX1007" fmla="*/ 1735833 w 2102325"/>
                <a:gd name="connsiteY1007" fmla="*/ 578694 h 2027852"/>
                <a:gd name="connsiteX1008" fmla="*/ 1734976 w 2102325"/>
                <a:gd name="connsiteY1008" fmla="*/ 576982 h 2027852"/>
                <a:gd name="connsiteX1009" fmla="*/ 1734119 w 2102325"/>
                <a:gd name="connsiteY1009" fmla="*/ 575270 h 2027852"/>
                <a:gd name="connsiteX1010" fmla="*/ 1734119 w 2102325"/>
                <a:gd name="connsiteY1010" fmla="*/ 573558 h 2027852"/>
                <a:gd name="connsiteX1011" fmla="*/ 1734119 w 2102325"/>
                <a:gd name="connsiteY1011" fmla="*/ 570990 h 2027852"/>
                <a:gd name="connsiteX1012" fmla="*/ 1734976 w 2102325"/>
                <a:gd name="connsiteY1012" fmla="*/ 569278 h 2027852"/>
                <a:gd name="connsiteX1013" fmla="*/ 1735833 w 2102325"/>
                <a:gd name="connsiteY1013" fmla="*/ 567566 h 2027852"/>
                <a:gd name="connsiteX1014" fmla="*/ 1739256 w 2102325"/>
                <a:gd name="connsiteY1014" fmla="*/ 561574 h 2027852"/>
                <a:gd name="connsiteX1015" fmla="*/ 1747816 w 2102325"/>
                <a:gd name="connsiteY1015" fmla="*/ 548734 h 2027852"/>
                <a:gd name="connsiteX1016" fmla="*/ 1776919 w 2102325"/>
                <a:gd name="connsiteY1016" fmla="*/ 523054 h 2027852"/>
                <a:gd name="connsiteX1017" fmla="*/ 1778633 w 2102325"/>
                <a:gd name="connsiteY1017" fmla="*/ 522199 h 2027852"/>
                <a:gd name="connsiteX1018" fmla="*/ 1779490 w 2102325"/>
                <a:gd name="connsiteY1018" fmla="*/ 522199 h 2027852"/>
                <a:gd name="connsiteX1019" fmla="*/ 1780342 w 2102325"/>
                <a:gd name="connsiteY1019" fmla="*/ 522199 h 2027852"/>
                <a:gd name="connsiteX1020" fmla="*/ 1782913 w 2102325"/>
                <a:gd name="connsiteY1020" fmla="*/ 523054 h 2027852"/>
                <a:gd name="connsiteX1021" fmla="*/ 1787193 w 2102325"/>
                <a:gd name="connsiteY1021" fmla="*/ 528191 h 2027852"/>
                <a:gd name="connsiteX1022" fmla="*/ 1788050 w 2102325"/>
                <a:gd name="connsiteY1022" fmla="*/ 529902 h 2027852"/>
                <a:gd name="connsiteX1023" fmla="*/ 1788050 w 2102325"/>
                <a:gd name="connsiteY1023" fmla="*/ 531614 h 2027852"/>
                <a:gd name="connsiteX1024" fmla="*/ 1788050 w 2102325"/>
                <a:gd name="connsiteY1024" fmla="*/ 533326 h 2027852"/>
                <a:gd name="connsiteX1025" fmla="*/ 1788902 w 2102325"/>
                <a:gd name="connsiteY1025" fmla="*/ 535039 h 2027852"/>
                <a:gd name="connsiteX1026" fmla="*/ 1791473 w 2102325"/>
                <a:gd name="connsiteY1026" fmla="*/ 535894 h 2027852"/>
                <a:gd name="connsiteX1027" fmla="*/ 1793182 w 2102325"/>
                <a:gd name="connsiteY1027" fmla="*/ 535894 h 2027852"/>
                <a:gd name="connsiteX1028" fmla="*/ 1802599 w 2102325"/>
                <a:gd name="connsiteY1028" fmla="*/ 529046 h 2027852"/>
                <a:gd name="connsiteX1029" fmla="*/ 1803456 w 2102325"/>
                <a:gd name="connsiteY1029" fmla="*/ 528191 h 2027852"/>
                <a:gd name="connsiteX1030" fmla="*/ 1805170 w 2102325"/>
                <a:gd name="connsiteY1030" fmla="*/ 527334 h 2027852"/>
                <a:gd name="connsiteX1031" fmla="*/ 1810302 w 2102325"/>
                <a:gd name="connsiteY1031" fmla="*/ 522199 h 2027852"/>
                <a:gd name="connsiteX1032" fmla="*/ 1821433 w 2102325"/>
                <a:gd name="connsiteY1032" fmla="*/ 514494 h 2027852"/>
                <a:gd name="connsiteX1033" fmla="*/ 1823142 w 2102325"/>
                <a:gd name="connsiteY1033" fmla="*/ 513639 h 2027852"/>
                <a:gd name="connsiteX1034" fmla="*/ 1824856 w 2102325"/>
                <a:gd name="connsiteY1034" fmla="*/ 512782 h 2027852"/>
                <a:gd name="connsiteX1035" fmla="*/ 1826569 w 2102325"/>
                <a:gd name="connsiteY1035" fmla="*/ 512782 h 2027852"/>
                <a:gd name="connsiteX1036" fmla="*/ 1828279 w 2102325"/>
                <a:gd name="connsiteY1036" fmla="*/ 513639 h 2027852"/>
                <a:gd name="connsiteX1037" fmla="*/ 1831702 w 2102325"/>
                <a:gd name="connsiteY1037" fmla="*/ 517062 h 2027852"/>
                <a:gd name="connsiteX1038" fmla="*/ 1832559 w 2102325"/>
                <a:gd name="connsiteY1038" fmla="*/ 518774 h 2027852"/>
                <a:gd name="connsiteX1039" fmla="*/ 1833416 w 2102325"/>
                <a:gd name="connsiteY1039" fmla="*/ 522199 h 2027852"/>
                <a:gd name="connsiteX1040" fmla="*/ 1833416 w 2102325"/>
                <a:gd name="connsiteY1040" fmla="*/ 526479 h 2027852"/>
                <a:gd name="connsiteX1041" fmla="*/ 1829993 w 2102325"/>
                <a:gd name="connsiteY1041" fmla="*/ 529902 h 2027852"/>
                <a:gd name="connsiteX1042" fmla="*/ 1829136 w 2102325"/>
                <a:gd name="connsiteY1042" fmla="*/ 531614 h 2027852"/>
                <a:gd name="connsiteX1043" fmla="*/ 1829993 w 2102325"/>
                <a:gd name="connsiteY1043" fmla="*/ 533326 h 2027852"/>
                <a:gd name="connsiteX1044" fmla="*/ 1833416 w 2102325"/>
                <a:gd name="connsiteY1044" fmla="*/ 533326 h 2027852"/>
                <a:gd name="connsiteX1045" fmla="*/ 1841976 w 2102325"/>
                <a:gd name="connsiteY1045" fmla="*/ 529902 h 2027852"/>
                <a:gd name="connsiteX1046" fmla="*/ 1846256 w 2102325"/>
                <a:gd name="connsiteY1046" fmla="*/ 527334 h 2027852"/>
                <a:gd name="connsiteX1047" fmla="*/ 1850536 w 2102325"/>
                <a:gd name="connsiteY1047" fmla="*/ 524766 h 2027852"/>
                <a:gd name="connsiteX1048" fmla="*/ 1851392 w 2102325"/>
                <a:gd name="connsiteY1048" fmla="*/ 523911 h 2027852"/>
                <a:gd name="connsiteX1049" fmla="*/ 1853102 w 2102325"/>
                <a:gd name="connsiteY1049" fmla="*/ 521342 h 2027852"/>
                <a:gd name="connsiteX1050" fmla="*/ 1853959 w 2102325"/>
                <a:gd name="connsiteY1050" fmla="*/ 517919 h 2027852"/>
                <a:gd name="connsiteX1051" fmla="*/ 1853959 w 2102325"/>
                <a:gd name="connsiteY1051" fmla="*/ 516207 h 2027852"/>
                <a:gd name="connsiteX1052" fmla="*/ 1854816 w 2102325"/>
                <a:gd name="connsiteY1052" fmla="*/ 514494 h 2027852"/>
                <a:gd name="connsiteX1053" fmla="*/ 1859096 w 2102325"/>
                <a:gd name="connsiteY1053" fmla="*/ 514494 h 2027852"/>
                <a:gd name="connsiteX1054" fmla="*/ 1861662 w 2102325"/>
                <a:gd name="connsiteY1054" fmla="*/ 514494 h 2027852"/>
                <a:gd name="connsiteX1055" fmla="*/ 1863376 w 2102325"/>
                <a:gd name="connsiteY1055" fmla="*/ 515351 h 2027852"/>
                <a:gd name="connsiteX1056" fmla="*/ 1864232 w 2102325"/>
                <a:gd name="connsiteY1056" fmla="*/ 517062 h 2027852"/>
                <a:gd name="connsiteX1057" fmla="*/ 1871936 w 2102325"/>
                <a:gd name="connsiteY1057" fmla="*/ 530759 h 2027852"/>
                <a:gd name="connsiteX1058" fmla="*/ 1885632 w 2102325"/>
                <a:gd name="connsiteY1058" fmla="*/ 543598 h 2027852"/>
                <a:gd name="connsiteX1059" fmla="*/ 1888199 w 2102325"/>
                <a:gd name="connsiteY1059" fmla="*/ 538462 h 2027852"/>
                <a:gd name="connsiteX1060" fmla="*/ 1887342 w 2102325"/>
                <a:gd name="connsiteY1060" fmla="*/ 534182 h 2027852"/>
                <a:gd name="connsiteX1061" fmla="*/ 1880495 w 2102325"/>
                <a:gd name="connsiteY1061" fmla="*/ 529902 h 2027852"/>
                <a:gd name="connsiteX1062" fmla="*/ 1877072 w 2102325"/>
                <a:gd name="connsiteY1062" fmla="*/ 529046 h 2027852"/>
                <a:gd name="connsiteX1063" fmla="*/ 1875359 w 2102325"/>
                <a:gd name="connsiteY1063" fmla="*/ 525622 h 2027852"/>
                <a:gd name="connsiteX1064" fmla="*/ 1873649 w 2102325"/>
                <a:gd name="connsiteY1064" fmla="*/ 513639 h 2027852"/>
                <a:gd name="connsiteX1065" fmla="*/ 1875359 w 2102325"/>
                <a:gd name="connsiteY1065" fmla="*/ 509359 h 2027852"/>
                <a:gd name="connsiteX1066" fmla="*/ 1876216 w 2102325"/>
                <a:gd name="connsiteY1066" fmla="*/ 507647 h 2027852"/>
                <a:gd name="connsiteX1067" fmla="*/ 1880495 w 2102325"/>
                <a:gd name="connsiteY1067" fmla="*/ 505934 h 2027852"/>
                <a:gd name="connsiteX1068" fmla="*/ 1903609 w 2102325"/>
                <a:gd name="connsiteY1068" fmla="*/ 508502 h 2027852"/>
                <a:gd name="connsiteX1069" fmla="*/ 1905319 w 2102325"/>
                <a:gd name="connsiteY1069" fmla="*/ 508502 h 2027852"/>
                <a:gd name="connsiteX1070" fmla="*/ 1915592 w 2102325"/>
                <a:gd name="connsiteY1070" fmla="*/ 514494 h 2027852"/>
                <a:gd name="connsiteX1071" fmla="*/ 1916449 w 2102325"/>
                <a:gd name="connsiteY1071" fmla="*/ 515351 h 2027852"/>
                <a:gd name="connsiteX1072" fmla="*/ 1918158 w 2102325"/>
                <a:gd name="connsiteY1072" fmla="*/ 517919 h 2027852"/>
                <a:gd name="connsiteX1073" fmla="*/ 1922438 w 2102325"/>
                <a:gd name="connsiteY1073" fmla="*/ 526479 h 2027852"/>
                <a:gd name="connsiteX1074" fmla="*/ 1939558 w 2102325"/>
                <a:gd name="connsiteY1074" fmla="*/ 534182 h 2027852"/>
                <a:gd name="connsiteX1075" fmla="*/ 1955821 w 2102325"/>
                <a:gd name="connsiteY1075" fmla="*/ 525622 h 2027852"/>
                <a:gd name="connsiteX1076" fmla="*/ 1957535 w 2102325"/>
                <a:gd name="connsiteY1076" fmla="*/ 525622 h 2027852"/>
                <a:gd name="connsiteX1077" fmla="*/ 1962672 w 2102325"/>
                <a:gd name="connsiteY1077" fmla="*/ 547022 h 2027852"/>
                <a:gd name="connsiteX1078" fmla="*/ 1961815 w 2102325"/>
                <a:gd name="connsiteY1078" fmla="*/ 548734 h 2027852"/>
                <a:gd name="connsiteX1079" fmla="*/ 1960958 w 2102325"/>
                <a:gd name="connsiteY1079" fmla="*/ 549591 h 2027852"/>
                <a:gd name="connsiteX1080" fmla="*/ 1958392 w 2102325"/>
                <a:gd name="connsiteY1080" fmla="*/ 549591 h 2027852"/>
                <a:gd name="connsiteX1081" fmla="*/ 1956678 w 2102325"/>
                <a:gd name="connsiteY1081" fmla="*/ 550446 h 2027852"/>
                <a:gd name="connsiteX1082" fmla="*/ 1955821 w 2102325"/>
                <a:gd name="connsiteY1082" fmla="*/ 552158 h 2027852"/>
                <a:gd name="connsiteX1083" fmla="*/ 1954969 w 2102325"/>
                <a:gd name="connsiteY1083" fmla="*/ 553871 h 2027852"/>
                <a:gd name="connsiteX1084" fmla="*/ 1954969 w 2102325"/>
                <a:gd name="connsiteY1084" fmla="*/ 556438 h 2027852"/>
                <a:gd name="connsiteX1085" fmla="*/ 1955821 w 2102325"/>
                <a:gd name="connsiteY1085" fmla="*/ 558150 h 2027852"/>
                <a:gd name="connsiteX1086" fmla="*/ 1956678 w 2102325"/>
                <a:gd name="connsiteY1086" fmla="*/ 559862 h 2027852"/>
                <a:gd name="connsiteX1087" fmla="*/ 1957535 w 2102325"/>
                <a:gd name="connsiteY1087" fmla="*/ 560718 h 2027852"/>
                <a:gd name="connsiteX1088" fmla="*/ 1966095 w 2102325"/>
                <a:gd name="connsiteY1088" fmla="*/ 553871 h 2027852"/>
                <a:gd name="connsiteX1089" fmla="*/ 1971232 w 2102325"/>
                <a:gd name="connsiteY1089" fmla="*/ 539318 h 2027852"/>
                <a:gd name="connsiteX1090" fmla="*/ 1977221 w 2102325"/>
                <a:gd name="connsiteY1090" fmla="*/ 529046 h 2027852"/>
                <a:gd name="connsiteX1091" fmla="*/ 1978935 w 2102325"/>
                <a:gd name="connsiteY1091" fmla="*/ 529046 h 2027852"/>
                <a:gd name="connsiteX1092" fmla="*/ 1981501 w 2102325"/>
                <a:gd name="connsiteY1092" fmla="*/ 530759 h 2027852"/>
                <a:gd name="connsiteX1093" fmla="*/ 1982358 w 2102325"/>
                <a:gd name="connsiteY1093" fmla="*/ 532471 h 2027852"/>
                <a:gd name="connsiteX1094" fmla="*/ 1982358 w 2102325"/>
                <a:gd name="connsiteY1094" fmla="*/ 537606 h 2027852"/>
                <a:gd name="connsiteX1095" fmla="*/ 1979792 w 2102325"/>
                <a:gd name="connsiteY1095" fmla="*/ 546166 h 2027852"/>
                <a:gd name="connsiteX1096" fmla="*/ 1984072 w 2102325"/>
                <a:gd name="connsiteY1096" fmla="*/ 550446 h 2027852"/>
                <a:gd name="connsiteX1097" fmla="*/ 1991775 w 2102325"/>
                <a:gd name="connsiteY1097" fmla="*/ 548734 h 2027852"/>
                <a:gd name="connsiteX1098" fmla="*/ 2009752 w 2102325"/>
                <a:gd name="connsiteY1098" fmla="*/ 547878 h 2027852"/>
                <a:gd name="connsiteX1099" fmla="*/ 2011461 w 2102325"/>
                <a:gd name="connsiteY1099" fmla="*/ 547878 h 2027852"/>
                <a:gd name="connsiteX1100" fmla="*/ 2012318 w 2102325"/>
                <a:gd name="connsiteY1100" fmla="*/ 549591 h 2027852"/>
                <a:gd name="connsiteX1101" fmla="*/ 2015741 w 2102325"/>
                <a:gd name="connsiteY1101" fmla="*/ 555582 h 2027852"/>
                <a:gd name="connsiteX1102" fmla="*/ 2020878 w 2102325"/>
                <a:gd name="connsiteY1102" fmla="*/ 572702 h 2027852"/>
                <a:gd name="connsiteX1103" fmla="*/ 2020878 w 2102325"/>
                <a:gd name="connsiteY1103" fmla="*/ 574414 h 2027852"/>
                <a:gd name="connsiteX1104" fmla="*/ 2014888 w 2102325"/>
                <a:gd name="connsiteY1104" fmla="*/ 583830 h 2027852"/>
                <a:gd name="connsiteX1105" fmla="*/ 2015741 w 2102325"/>
                <a:gd name="connsiteY1105" fmla="*/ 582118 h 2027852"/>
                <a:gd name="connsiteX1106" fmla="*/ 2017455 w 2102325"/>
                <a:gd name="connsiteY1106" fmla="*/ 579550 h 2027852"/>
                <a:gd name="connsiteX1107" fmla="*/ 2021735 w 2102325"/>
                <a:gd name="connsiteY1107" fmla="*/ 576982 h 2027852"/>
                <a:gd name="connsiteX1108" fmla="*/ 2023448 w 2102325"/>
                <a:gd name="connsiteY1108" fmla="*/ 576982 h 2027852"/>
                <a:gd name="connsiteX1109" fmla="*/ 2024301 w 2102325"/>
                <a:gd name="connsiteY1109" fmla="*/ 577838 h 2027852"/>
                <a:gd name="connsiteX1110" fmla="*/ 2024301 w 2102325"/>
                <a:gd name="connsiteY1110" fmla="*/ 579550 h 2027852"/>
                <a:gd name="connsiteX1111" fmla="*/ 2025158 w 2102325"/>
                <a:gd name="connsiteY1111" fmla="*/ 581262 h 2027852"/>
                <a:gd name="connsiteX1112" fmla="*/ 2026015 w 2102325"/>
                <a:gd name="connsiteY1112" fmla="*/ 582118 h 2027852"/>
                <a:gd name="connsiteX1113" fmla="*/ 2040568 w 2102325"/>
                <a:gd name="connsiteY1113" fmla="*/ 583830 h 2027852"/>
                <a:gd name="connsiteX1114" fmla="*/ 2045701 w 2102325"/>
                <a:gd name="connsiteY1114" fmla="*/ 582974 h 2027852"/>
                <a:gd name="connsiteX1115" fmla="*/ 2071381 w 2102325"/>
                <a:gd name="connsiteY1115" fmla="*/ 575270 h 2027852"/>
                <a:gd name="connsiteX1116" fmla="*/ 2082511 w 2102325"/>
                <a:gd name="connsiteY1116" fmla="*/ 570134 h 2027852"/>
                <a:gd name="connsiteX1117" fmla="*/ 2079088 w 2102325"/>
                <a:gd name="connsiteY1117" fmla="*/ 586398 h 2027852"/>
                <a:gd name="connsiteX1118" fmla="*/ 2073094 w 2102325"/>
                <a:gd name="connsiteY1118" fmla="*/ 600094 h 2027852"/>
                <a:gd name="connsiteX1119" fmla="*/ 2070528 w 2102325"/>
                <a:gd name="connsiteY1119" fmla="*/ 604374 h 2027852"/>
                <a:gd name="connsiteX1120" fmla="*/ 2070528 w 2102325"/>
                <a:gd name="connsiteY1120" fmla="*/ 606086 h 2027852"/>
                <a:gd name="connsiteX1121" fmla="*/ 2085934 w 2102325"/>
                <a:gd name="connsiteY1121" fmla="*/ 600094 h 2027852"/>
                <a:gd name="connsiteX1122" fmla="*/ 2091928 w 2102325"/>
                <a:gd name="connsiteY1122" fmla="*/ 593246 h 2027852"/>
                <a:gd name="connsiteX1123" fmla="*/ 2097918 w 2102325"/>
                <a:gd name="connsiteY1123" fmla="*/ 605230 h 2027852"/>
                <a:gd name="connsiteX1124" fmla="*/ 2098774 w 2102325"/>
                <a:gd name="connsiteY1124" fmla="*/ 610366 h 2027852"/>
                <a:gd name="connsiteX1125" fmla="*/ 2091928 w 2102325"/>
                <a:gd name="connsiteY1125" fmla="*/ 613790 h 2027852"/>
                <a:gd name="connsiteX1126" fmla="*/ 2091071 w 2102325"/>
                <a:gd name="connsiteY1126" fmla="*/ 614646 h 2027852"/>
                <a:gd name="connsiteX1127" fmla="*/ 2090214 w 2102325"/>
                <a:gd name="connsiteY1127" fmla="*/ 615502 h 2027852"/>
                <a:gd name="connsiteX1128" fmla="*/ 2090214 w 2102325"/>
                <a:gd name="connsiteY1128" fmla="*/ 616358 h 2027852"/>
                <a:gd name="connsiteX1129" fmla="*/ 2085934 w 2102325"/>
                <a:gd name="connsiteY1129" fmla="*/ 624918 h 2027852"/>
                <a:gd name="connsiteX1130" fmla="*/ 2085934 w 2102325"/>
                <a:gd name="connsiteY1130" fmla="*/ 625774 h 2027852"/>
                <a:gd name="connsiteX1131" fmla="*/ 2085934 w 2102325"/>
                <a:gd name="connsiteY1131" fmla="*/ 627486 h 2027852"/>
                <a:gd name="connsiteX1132" fmla="*/ 2086791 w 2102325"/>
                <a:gd name="connsiteY1132" fmla="*/ 628342 h 2027852"/>
                <a:gd name="connsiteX1133" fmla="*/ 2087648 w 2102325"/>
                <a:gd name="connsiteY1133" fmla="*/ 641182 h 2027852"/>
                <a:gd name="connsiteX1134" fmla="*/ 2083368 w 2102325"/>
                <a:gd name="connsiteY1134" fmla="*/ 671141 h 2027852"/>
                <a:gd name="connsiteX1135" fmla="*/ 2079941 w 2102325"/>
                <a:gd name="connsiteY1135" fmla="*/ 686550 h 2027852"/>
                <a:gd name="connsiteX1136" fmla="*/ 2079941 w 2102325"/>
                <a:gd name="connsiteY1136" fmla="*/ 687406 h 2027852"/>
                <a:gd name="connsiteX1137" fmla="*/ 2079088 w 2102325"/>
                <a:gd name="connsiteY1137" fmla="*/ 689118 h 2027852"/>
                <a:gd name="connsiteX1138" fmla="*/ 2074808 w 2102325"/>
                <a:gd name="connsiteY1138" fmla="*/ 695110 h 2027852"/>
                <a:gd name="connsiteX1139" fmla="*/ 2073951 w 2102325"/>
                <a:gd name="connsiteY1139" fmla="*/ 695110 h 2027852"/>
                <a:gd name="connsiteX1140" fmla="*/ 2073094 w 2102325"/>
                <a:gd name="connsiteY1140" fmla="*/ 695110 h 2027852"/>
                <a:gd name="connsiteX1141" fmla="*/ 2072238 w 2102325"/>
                <a:gd name="connsiteY1141" fmla="*/ 695110 h 2027852"/>
                <a:gd name="connsiteX1142" fmla="*/ 2069671 w 2102325"/>
                <a:gd name="connsiteY1142" fmla="*/ 694253 h 2027852"/>
                <a:gd name="connsiteX1143" fmla="*/ 2061968 w 2102325"/>
                <a:gd name="connsiteY1143" fmla="*/ 695966 h 2027852"/>
                <a:gd name="connsiteX1144" fmla="*/ 2061111 w 2102325"/>
                <a:gd name="connsiteY1144" fmla="*/ 695966 h 2027852"/>
                <a:gd name="connsiteX1145" fmla="*/ 2061111 w 2102325"/>
                <a:gd name="connsiteY1145" fmla="*/ 695966 h 2027852"/>
                <a:gd name="connsiteX1146" fmla="*/ 2060254 w 2102325"/>
                <a:gd name="connsiteY1146" fmla="*/ 696821 h 2027852"/>
                <a:gd name="connsiteX1147" fmla="*/ 2060254 w 2102325"/>
                <a:gd name="connsiteY1147" fmla="*/ 697678 h 2027852"/>
                <a:gd name="connsiteX1148" fmla="*/ 2061111 w 2102325"/>
                <a:gd name="connsiteY1148" fmla="*/ 701958 h 2027852"/>
                <a:gd name="connsiteX1149" fmla="*/ 2061111 w 2102325"/>
                <a:gd name="connsiteY1149" fmla="*/ 703670 h 2027852"/>
                <a:gd name="connsiteX1150" fmla="*/ 2062821 w 2102325"/>
                <a:gd name="connsiteY1150" fmla="*/ 707950 h 2027852"/>
                <a:gd name="connsiteX1151" fmla="*/ 2062821 w 2102325"/>
                <a:gd name="connsiteY1151" fmla="*/ 708805 h 2027852"/>
                <a:gd name="connsiteX1152" fmla="*/ 2063678 w 2102325"/>
                <a:gd name="connsiteY1152" fmla="*/ 708805 h 2027852"/>
                <a:gd name="connsiteX1153" fmla="*/ 2067101 w 2102325"/>
                <a:gd name="connsiteY1153" fmla="*/ 707950 h 2027852"/>
                <a:gd name="connsiteX1154" fmla="*/ 2069671 w 2102325"/>
                <a:gd name="connsiteY1154" fmla="*/ 706238 h 2027852"/>
                <a:gd name="connsiteX1155" fmla="*/ 2072238 w 2102325"/>
                <a:gd name="connsiteY1155" fmla="*/ 705381 h 2027852"/>
                <a:gd name="connsiteX1156" fmla="*/ 2073094 w 2102325"/>
                <a:gd name="connsiteY1156" fmla="*/ 705381 h 2027852"/>
                <a:gd name="connsiteX1157" fmla="*/ 2075661 w 2102325"/>
                <a:gd name="connsiteY1157" fmla="*/ 706238 h 2027852"/>
                <a:gd name="connsiteX1158" fmla="*/ 2076518 w 2102325"/>
                <a:gd name="connsiteY1158" fmla="*/ 707093 h 2027852"/>
                <a:gd name="connsiteX1159" fmla="*/ 2078231 w 2102325"/>
                <a:gd name="connsiteY1159" fmla="*/ 708805 h 2027852"/>
                <a:gd name="connsiteX1160" fmla="*/ 2079088 w 2102325"/>
                <a:gd name="connsiteY1160" fmla="*/ 710518 h 2027852"/>
                <a:gd name="connsiteX1161" fmla="*/ 2079088 w 2102325"/>
                <a:gd name="connsiteY1161" fmla="*/ 711373 h 2027852"/>
                <a:gd name="connsiteX1162" fmla="*/ 2078231 w 2102325"/>
                <a:gd name="connsiteY1162" fmla="*/ 725925 h 2027852"/>
                <a:gd name="connsiteX1163" fmla="*/ 2078231 w 2102325"/>
                <a:gd name="connsiteY1163" fmla="*/ 728493 h 2027852"/>
                <a:gd name="connsiteX1164" fmla="*/ 2068814 w 2102325"/>
                <a:gd name="connsiteY1164" fmla="*/ 758453 h 2027852"/>
                <a:gd name="connsiteX1165" fmla="*/ 2065391 w 2102325"/>
                <a:gd name="connsiteY1165" fmla="*/ 765301 h 2027852"/>
                <a:gd name="connsiteX1166" fmla="*/ 2065391 w 2102325"/>
                <a:gd name="connsiteY1166" fmla="*/ 766157 h 2027852"/>
                <a:gd name="connsiteX1167" fmla="*/ 2064534 w 2102325"/>
                <a:gd name="connsiteY1167" fmla="*/ 767013 h 2027852"/>
                <a:gd name="connsiteX1168" fmla="*/ 2051695 w 2102325"/>
                <a:gd name="connsiteY1168" fmla="*/ 778997 h 2027852"/>
                <a:gd name="connsiteX1169" fmla="*/ 2047415 w 2102325"/>
                <a:gd name="connsiteY1169" fmla="*/ 782421 h 2027852"/>
                <a:gd name="connsiteX1170" fmla="*/ 2042278 w 2102325"/>
                <a:gd name="connsiteY1170" fmla="*/ 806389 h 2027852"/>
                <a:gd name="connsiteX1171" fmla="*/ 2043135 w 2102325"/>
                <a:gd name="connsiteY1171" fmla="*/ 811525 h 2027852"/>
                <a:gd name="connsiteX1172" fmla="*/ 2043991 w 2102325"/>
                <a:gd name="connsiteY1172" fmla="*/ 813237 h 2027852"/>
                <a:gd name="connsiteX1173" fmla="*/ 2043991 w 2102325"/>
                <a:gd name="connsiteY1173" fmla="*/ 823509 h 2027852"/>
                <a:gd name="connsiteX1174" fmla="*/ 2043991 w 2102325"/>
                <a:gd name="connsiteY1174" fmla="*/ 825221 h 2027852"/>
                <a:gd name="connsiteX1175" fmla="*/ 2033718 w 2102325"/>
                <a:gd name="connsiteY1175" fmla="*/ 832069 h 2027852"/>
                <a:gd name="connsiteX1176" fmla="*/ 2020021 w 2102325"/>
                <a:gd name="connsiteY1176" fmla="*/ 842340 h 2027852"/>
                <a:gd name="connsiteX1177" fmla="*/ 2015741 w 2102325"/>
                <a:gd name="connsiteY1177" fmla="*/ 845765 h 2027852"/>
                <a:gd name="connsiteX1178" fmla="*/ 2008038 w 2102325"/>
                <a:gd name="connsiteY1178" fmla="*/ 852613 h 2027852"/>
                <a:gd name="connsiteX1179" fmla="*/ 2005472 w 2102325"/>
                <a:gd name="connsiteY1179" fmla="*/ 855180 h 2027852"/>
                <a:gd name="connsiteX1180" fmla="*/ 2004615 w 2102325"/>
                <a:gd name="connsiteY1180" fmla="*/ 856893 h 2027852"/>
                <a:gd name="connsiteX1181" fmla="*/ 2004615 w 2102325"/>
                <a:gd name="connsiteY1181" fmla="*/ 857749 h 2027852"/>
                <a:gd name="connsiteX1182" fmla="*/ 2004615 w 2102325"/>
                <a:gd name="connsiteY1182" fmla="*/ 858605 h 2027852"/>
                <a:gd name="connsiteX1183" fmla="*/ 2011461 w 2102325"/>
                <a:gd name="connsiteY1183" fmla="*/ 868877 h 2027852"/>
                <a:gd name="connsiteX1184" fmla="*/ 2015741 w 2102325"/>
                <a:gd name="connsiteY1184" fmla="*/ 874012 h 2027852"/>
                <a:gd name="connsiteX1185" fmla="*/ 2007181 w 2102325"/>
                <a:gd name="connsiteY1185" fmla="*/ 882572 h 2027852"/>
                <a:gd name="connsiteX1186" fmla="*/ 2009752 w 2102325"/>
                <a:gd name="connsiteY1186" fmla="*/ 897124 h 2027852"/>
                <a:gd name="connsiteX1187" fmla="*/ 2009752 w 2102325"/>
                <a:gd name="connsiteY1187" fmla="*/ 901404 h 2027852"/>
                <a:gd name="connsiteX1188" fmla="*/ 2005472 w 2102325"/>
                <a:gd name="connsiteY1188" fmla="*/ 913389 h 2027852"/>
                <a:gd name="connsiteX1189" fmla="*/ 2004615 w 2102325"/>
                <a:gd name="connsiteY1189" fmla="*/ 915956 h 2027852"/>
                <a:gd name="connsiteX1190" fmla="*/ 2002901 w 2102325"/>
                <a:gd name="connsiteY1190" fmla="*/ 919380 h 2027852"/>
                <a:gd name="connsiteX1191" fmla="*/ 1996912 w 2102325"/>
                <a:gd name="connsiteY1191" fmla="*/ 929653 h 2027852"/>
                <a:gd name="connsiteX1192" fmla="*/ 1996912 w 2102325"/>
                <a:gd name="connsiteY1192" fmla="*/ 930508 h 2027852"/>
                <a:gd name="connsiteX1193" fmla="*/ 1981501 w 2102325"/>
                <a:gd name="connsiteY1193" fmla="*/ 948484 h 2027852"/>
                <a:gd name="connsiteX1194" fmla="*/ 1972089 w 2102325"/>
                <a:gd name="connsiteY1194" fmla="*/ 955332 h 2027852"/>
                <a:gd name="connsiteX1195" fmla="*/ 1969518 w 2102325"/>
                <a:gd name="connsiteY1195" fmla="*/ 956188 h 2027852"/>
                <a:gd name="connsiteX1196" fmla="*/ 1968661 w 2102325"/>
                <a:gd name="connsiteY1196" fmla="*/ 956188 h 2027852"/>
                <a:gd name="connsiteX1197" fmla="*/ 1968661 w 2102325"/>
                <a:gd name="connsiteY1197" fmla="*/ 956188 h 2027852"/>
                <a:gd name="connsiteX1198" fmla="*/ 1961815 w 2102325"/>
                <a:gd name="connsiteY1198" fmla="*/ 963036 h 2027852"/>
                <a:gd name="connsiteX1199" fmla="*/ 1960101 w 2102325"/>
                <a:gd name="connsiteY1199" fmla="*/ 965604 h 2027852"/>
                <a:gd name="connsiteX1200" fmla="*/ 1951541 w 2102325"/>
                <a:gd name="connsiteY1200" fmla="*/ 991284 h 2027852"/>
                <a:gd name="connsiteX1201" fmla="*/ 1944695 w 2102325"/>
                <a:gd name="connsiteY1201" fmla="*/ 1013540 h 2027852"/>
                <a:gd name="connsiteX1202" fmla="*/ 1944695 w 2102325"/>
                <a:gd name="connsiteY1202" fmla="*/ 1014395 h 2027852"/>
                <a:gd name="connsiteX1203" fmla="*/ 1942129 w 2102325"/>
                <a:gd name="connsiteY1203" fmla="*/ 1033228 h 2027852"/>
                <a:gd name="connsiteX1204" fmla="*/ 1942129 w 2102325"/>
                <a:gd name="connsiteY1204" fmla="*/ 1034939 h 2027852"/>
                <a:gd name="connsiteX1205" fmla="*/ 1938701 w 2102325"/>
                <a:gd name="connsiteY1205" fmla="*/ 1045212 h 2027852"/>
                <a:gd name="connsiteX1206" fmla="*/ 1937849 w 2102325"/>
                <a:gd name="connsiteY1206" fmla="*/ 1046924 h 2027852"/>
                <a:gd name="connsiteX1207" fmla="*/ 1936992 w 2102325"/>
                <a:gd name="connsiteY1207" fmla="*/ 1047779 h 2027852"/>
                <a:gd name="connsiteX1208" fmla="*/ 1935278 w 2102325"/>
                <a:gd name="connsiteY1208" fmla="*/ 1049492 h 2027852"/>
                <a:gd name="connsiteX1209" fmla="*/ 1917302 w 2102325"/>
                <a:gd name="connsiteY1209" fmla="*/ 1067468 h 2027852"/>
                <a:gd name="connsiteX1210" fmla="*/ 1913022 w 2102325"/>
                <a:gd name="connsiteY1210" fmla="*/ 1071748 h 2027852"/>
                <a:gd name="connsiteX1211" fmla="*/ 1910455 w 2102325"/>
                <a:gd name="connsiteY1211" fmla="*/ 1072603 h 2027852"/>
                <a:gd name="connsiteX1212" fmla="*/ 1907889 w 2102325"/>
                <a:gd name="connsiteY1212" fmla="*/ 1072603 h 2027852"/>
                <a:gd name="connsiteX1213" fmla="*/ 1906175 w 2102325"/>
                <a:gd name="connsiteY1213" fmla="*/ 1073459 h 2027852"/>
                <a:gd name="connsiteX1214" fmla="*/ 1900182 w 2102325"/>
                <a:gd name="connsiteY1214" fmla="*/ 1076028 h 2027852"/>
                <a:gd name="connsiteX1215" fmla="*/ 1898472 w 2102325"/>
                <a:gd name="connsiteY1215" fmla="*/ 1076883 h 2027852"/>
                <a:gd name="connsiteX1216" fmla="*/ 1898472 w 2102325"/>
                <a:gd name="connsiteY1216" fmla="*/ 1077739 h 2027852"/>
                <a:gd name="connsiteX1217" fmla="*/ 1893335 w 2102325"/>
                <a:gd name="connsiteY1217" fmla="*/ 1099139 h 2027852"/>
                <a:gd name="connsiteX1218" fmla="*/ 1892479 w 2102325"/>
                <a:gd name="connsiteY1218" fmla="*/ 1103419 h 2027852"/>
                <a:gd name="connsiteX1219" fmla="*/ 1892479 w 2102325"/>
                <a:gd name="connsiteY1219" fmla="*/ 1106843 h 2027852"/>
                <a:gd name="connsiteX1220" fmla="*/ 1884775 w 2102325"/>
                <a:gd name="connsiteY1220" fmla="*/ 1111123 h 2027852"/>
                <a:gd name="connsiteX1221" fmla="*/ 1881352 w 2102325"/>
                <a:gd name="connsiteY1221" fmla="*/ 1113692 h 2027852"/>
                <a:gd name="connsiteX1222" fmla="*/ 1878782 w 2102325"/>
                <a:gd name="connsiteY1222" fmla="*/ 1116259 h 2027852"/>
                <a:gd name="connsiteX1223" fmla="*/ 1876216 w 2102325"/>
                <a:gd name="connsiteY1223" fmla="*/ 1118827 h 2027852"/>
                <a:gd name="connsiteX1224" fmla="*/ 1876216 w 2102325"/>
                <a:gd name="connsiteY1224" fmla="*/ 1119683 h 2027852"/>
                <a:gd name="connsiteX1225" fmla="*/ 1875359 w 2102325"/>
                <a:gd name="connsiteY1225" fmla="*/ 1121395 h 2027852"/>
                <a:gd name="connsiteX1226" fmla="*/ 1875359 w 2102325"/>
                <a:gd name="connsiteY1226" fmla="*/ 1123963 h 2027852"/>
                <a:gd name="connsiteX1227" fmla="*/ 1875359 w 2102325"/>
                <a:gd name="connsiteY1227" fmla="*/ 1125675 h 2027852"/>
                <a:gd name="connsiteX1228" fmla="*/ 1871936 w 2102325"/>
                <a:gd name="connsiteY1228" fmla="*/ 1131667 h 2027852"/>
                <a:gd name="connsiteX1229" fmla="*/ 1859952 w 2102325"/>
                <a:gd name="connsiteY1229" fmla="*/ 1148787 h 2027852"/>
                <a:gd name="connsiteX1230" fmla="*/ 1859096 w 2102325"/>
                <a:gd name="connsiteY1230" fmla="*/ 1150499 h 2027852"/>
                <a:gd name="connsiteX1231" fmla="*/ 1856529 w 2102325"/>
                <a:gd name="connsiteY1231" fmla="*/ 1153923 h 2027852"/>
                <a:gd name="connsiteX1232" fmla="*/ 1854816 w 2102325"/>
                <a:gd name="connsiteY1232" fmla="*/ 1155635 h 2027852"/>
                <a:gd name="connsiteX1233" fmla="*/ 1843689 w 2102325"/>
                <a:gd name="connsiteY1233" fmla="*/ 1164195 h 2027852"/>
                <a:gd name="connsiteX1234" fmla="*/ 1841976 w 2102325"/>
                <a:gd name="connsiteY1234" fmla="*/ 1165051 h 2027852"/>
                <a:gd name="connsiteX1235" fmla="*/ 1835982 w 2102325"/>
                <a:gd name="connsiteY1235" fmla="*/ 1165051 h 2027852"/>
                <a:gd name="connsiteX1236" fmla="*/ 1835129 w 2102325"/>
                <a:gd name="connsiteY1236" fmla="*/ 1165051 h 2027852"/>
                <a:gd name="connsiteX1237" fmla="*/ 1831702 w 2102325"/>
                <a:gd name="connsiteY1237" fmla="*/ 1163339 h 2027852"/>
                <a:gd name="connsiteX1238" fmla="*/ 1827422 w 2102325"/>
                <a:gd name="connsiteY1238" fmla="*/ 1162483 h 2027852"/>
                <a:gd name="connsiteX1239" fmla="*/ 1818010 w 2102325"/>
                <a:gd name="connsiteY1239" fmla="*/ 1161627 h 2027852"/>
                <a:gd name="connsiteX1240" fmla="*/ 1815439 w 2102325"/>
                <a:gd name="connsiteY1240" fmla="*/ 1164195 h 2027852"/>
                <a:gd name="connsiteX1241" fmla="*/ 1780342 w 2102325"/>
                <a:gd name="connsiteY1241" fmla="*/ 1192443 h 2027852"/>
                <a:gd name="connsiteX1242" fmla="*/ 1748673 w 2102325"/>
                <a:gd name="connsiteY1242" fmla="*/ 1218123 h 2027852"/>
                <a:gd name="connsiteX1243" fmla="*/ 1734119 w 2102325"/>
                <a:gd name="connsiteY1243" fmla="*/ 1230107 h 2027852"/>
                <a:gd name="connsiteX1244" fmla="*/ 1664783 w 2102325"/>
                <a:gd name="connsiteY1244" fmla="*/ 1285746 h 2027852"/>
                <a:gd name="connsiteX1245" fmla="*/ 1669920 w 2102325"/>
                <a:gd name="connsiteY1245" fmla="*/ 1286602 h 2027852"/>
                <a:gd name="connsiteX1246" fmla="*/ 1681903 w 2102325"/>
                <a:gd name="connsiteY1246" fmla="*/ 1292594 h 2027852"/>
                <a:gd name="connsiteX1247" fmla="*/ 1684473 w 2102325"/>
                <a:gd name="connsiteY1247" fmla="*/ 1293451 h 2027852"/>
                <a:gd name="connsiteX1248" fmla="*/ 1686183 w 2102325"/>
                <a:gd name="connsiteY1248" fmla="*/ 1294306 h 2027852"/>
                <a:gd name="connsiteX1249" fmla="*/ 1693033 w 2102325"/>
                <a:gd name="connsiteY1249" fmla="*/ 1296018 h 2027852"/>
                <a:gd name="connsiteX1250" fmla="*/ 1693890 w 2102325"/>
                <a:gd name="connsiteY1250" fmla="*/ 1296018 h 2027852"/>
                <a:gd name="connsiteX1251" fmla="*/ 1697313 w 2102325"/>
                <a:gd name="connsiteY1251" fmla="*/ 1296018 h 2027852"/>
                <a:gd name="connsiteX1252" fmla="*/ 1698170 w 2102325"/>
                <a:gd name="connsiteY1252" fmla="*/ 1296018 h 2027852"/>
                <a:gd name="connsiteX1253" fmla="*/ 1705016 w 2102325"/>
                <a:gd name="connsiteY1253" fmla="*/ 1295162 h 2027852"/>
                <a:gd name="connsiteX1254" fmla="*/ 1706730 w 2102325"/>
                <a:gd name="connsiteY1254" fmla="*/ 1294306 h 2027852"/>
                <a:gd name="connsiteX1255" fmla="*/ 1708440 w 2102325"/>
                <a:gd name="connsiteY1255" fmla="*/ 1294306 h 2027852"/>
                <a:gd name="connsiteX1256" fmla="*/ 1713576 w 2102325"/>
                <a:gd name="connsiteY1256" fmla="*/ 1293451 h 2027852"/>
                <a:gd name="connsiteX1257" fmla="*/ 1724703 w 2102325"/>
                <a:gd name="connsiteY1257" fmla="*/ 1293451 h 2027852"/>
                <a:gd name="connsiteX1258" fmla="*/ 1726416 w 2102325"/>
                <a:gd name="connsiteY1258" fmla="*/ 1294306 h 2027852"/>
                <a:gd name="connsiteX1259" fmla="*/ 1727273 w 2102325"/>
                <a:gd name="connsiteY1259" fmla="*/ 1295162 h 2027852"/>
                <a:gd name="connsiteX1260" fmla="*/ 1728983 w 2102325"/>
                <a:gd name="connsiteY1260" fmla="*/ 1296874 h 2027852"/>
                <a:gd name="connsiteX1261" fmla="*/ 1732410 w 2102325"/>
                <a:gd name="connsiteY1261" fmla="*/ 1303722 h 2027852"/>
                <a:gd name="connsiteX1262" fmla="*/ 1737543 w 2102325"/>
                <a:gd name="connsiteY1262" fmla="*/ 1312282 h 2027852"/>
                <a:gd name="connsiteX1263" fmla="*/ 1738399 w 2102325"/>
                <a:gd name="connsiteY1263" fmla="*/ 1313138 h 2027852"/>
                <a:gd name="connsiteX1264" fmla="*/ 1739256 w 2102325"/>
                <a:gd name="connsiteY1264" fmla="*/ 1313994 h 2027852"/>
                <a:gd name="connsiteX1265" fmla="*/ 1740970 w 2102325"/>
                <a:gd name="connsiteY1265" fmla="*/ 1315706 h 2027852"/>
                <a:gd name="connsiteX1266" fmla="*/ 1743536 w 2102325"/>
                <a:gd name="connsiteY1266" fmla="*/ 1317418 h 2027852"/>
                <a:gd name="connsiteX1267" fmla="*/ 1744393 w 2102325"/>
                <a:gd name="connsiteY1267" fmla="*/ 1317418 h 2027852"/>
                <a:gd name="connsiteX1268" fmla="*/ 1747816 w 2102325"/>
                <a:gd name="connsiteY1268" fmla="*/ 1317418 h 2027852"/>
                <a:gd name="connsiteX1269" fmla="*/ 1750383 w 2102325"/>
                <a:gd name="connsiteY1269" fmla="*/ 1317418 h 2027852"/>
                <a:gd name="connsiteX1270" fmla="*/ 1751239 w 2102325"/>
                <a:gd name="connsiteY1270" fmla="*/ 1317418 h 2027852"/>
                <a:gd name="connsiteX1271" fmla="*/ 1752953 w 2102325"/>
                <a:gd name="connsiteY1271" fmla="*/ 1318274 h 2027852"/>
                <a:gd name="connsiteX1272" fmla="*/ 1753810 w 2102325"/>
                <a:gd name="connsiteY1272" fmla="*/ 1318274 h 2027852"/>
                <a:gd name="connsiteX1273" fmla="*/ 1764936 w 2102325"/>
                <a:gd name="connsiteY1273" fmla="*/ 1329402 h 2027852"/>
                <a:gd name="connsiteX1274" fmla="*/ 1764936 w 2102325"/>
                <a:gd name="connsiteY1274" fmla="*/ 1330258 h 2027852"/>
                <a:gd name="connsiteX1275" fmla="*/ 1764936 w 2102325"/>
                <a:gd name="connsiteY1275" fmla="*/ 1331114 h 2027852"/>
                <a:gd name="connsiteX1276" fmla="*/ 1764936 w 2102325"/>
                <a:gd name="connsiteY1276" fmla="*/ 1331970 h 2027852"/>
                <a:gd name="connsiteX1277" fmla="*/ 1764936 w 2102325"/>
                <a:gd name="connsiteY1277" fmla="*/ 1336250 h 2027852"/>
                <a:gd name="connsiteX1278" fmla="*/ 1764079 w 2102325"/>
                <a:gd name="connsiteY1278" fmla="*/ 1337962 h 2027852"/>
                <a:gd name="connsiteX1279" fmla="*/ 1764079 w 2102325"/>
                <a:gd name="connsiteY1279" fmla="*/ 1338818 h 2027852"/>
                <a:gd name="connsiteX1280" fmla="*/ 1761513 w 2102325"/>
                <a:gd name="connsiteY1280" fmla="*/ 1343954 h 2027852"/>
                <a:gd name="connsiteX1281" fmla="*/ 1760656 w 2102325"/>
                <a:gd name="connsiteY1281" fmla="*/ 1344810 h 2027852"/>
                <a:gd name="connsiteX1282" fmla="*/ 1759799 w 2102325"/>
                <a:gd name="connsiteY1282" fmla="*/ 1345666 h 2027852"/>
                <a:gd name="connsiteX1283" fmla="*/ 1757233 w 2102325"/>
                <a:gd name="connsiteY1283" fmla="*/ 1347378 h 2027852"/>
                <a:gd name="connsiteX1284" fmla="*/ 1753810 w 2102325"/>
                <a:gd name="connsiteY1284" fmla="*/ 1349090 h 2027852"/>
                <a:gd name="connsiteX1285" fmla="*/ 1752096 w 2102325"/>
                <a:gd name="connsiteY1285" fmla="*/ 1349090 h 2027852"/>
                <a:gd name="connsiteX1286" fmla="*/ 1748673 w 2102325"/>
                <a:gd name="connsiteY1286" fmla="*/ 1348234 h 2027852"/>
                <a:gd name="connsiteX1287" fmla="*/ 1746959 w 2102325"/>
                <a:gd name="connsiteY1287" fmla="*/ 1348234 h 2027852"/>
                <a:gd name="connsiteX1288" fmla="*/ 1744393 w 2102325"/>
                <a:gd name="connsiteY1288" fmla="*/ 1349090 h 2027852"/>
                <a:gd name="connsiteX1289" fmla="*/ 1742679 w 2102325"/>
                <a:gd name="connsiteY1289" fmla="*/ 1349946 h 2027852"/>
                <a:gd name="connsiteX1290" fmla="*/ 1740970 w 2102325"/>
                <a:gd name="connsiteY1290" fmla="*/ 1351658 h 2027852"/>
                <a:gd name="connsiteX1291" fmla="*/ 1740113 w 2102325"/>
                <a:gd name="connsiteY1291" fmla="*/ 1353370 h 2027852"/>
                <a:gd name="connsiteX1292" fmla="*/ 1739256 w 2102325"/>
                <a:gd name="connsiteY1292" fmla="*/ 1355082 h 2027852"/>
                <a:gd name="connsiteX1293" fmla="*/ 1739256 w 2102325"/>
                <a:gd name="connsiteY1293" fmla="*/ 1358506 h 2027852"/>
                <a:gd name="connsiteX1294" fmla="*/ 1740113 w 2102325"/>
                <a:gd name="connsiteY1294" fmla="*/ 1362786 h 2027852"/>
                <a:gd name="connsiteX1295" fmla="*/ 1740970 w 2102325"/>
                <a:gd name="connsiteY1295" fmla="*/ 1367066 h 2027852"/>
                <a:gd name="connsiteX1296" fmla="*/ 1741823 w 2102325"/>
                <a:gd name="connsiteY1296" fmla="*/ 1369633 h 2027852"/>
                <a:gd name="connsiteX1297" fmla="*/ 1744393 w 2102325"/>
                <a:gd name="connsiteY1297" fmla="*/ 1372202 h 2027852"/>
                <a:gd name="connsiteX1298" fmla="*/ 1746959 w 2102325"/>
                <a:gd name="connsiteY1298" fmla="*/ 1374770 h 2027852"/>
                <a:gd name="connsiteX1299" fmla="*/ 1748673 w 2102325"/>
                <a:gd name="connsiteY1299" fmla="*/ 1376482 h 2027852"/>
                <a:gd name="connsiteX1300" fmla="*/ 1749530 w 2102325"/>
                <a:gd name="connsiteY1300" fmla="*/ 1377338 h 2027852"/>
                <a:gd name="connsiteX1301" fmla="*/ 1751239 w 2102325"/>
                <a:gd name="connsiteY1301" fmla="*/ 1379906 h 2027852"/>
                <a:gd name="connsiteX1302" fmla="*/ 1751239 w 2102325"/>
                <a:gd name="connsiteY1302" fmla="*/ 1380762 h 2027852"/>
                <a:gd name="connsiteX1303" fmla="*/ 1751239 w 2102325"/>
                <a:gd name="connsiteY1303" fmla="*/ 1383330 h 2027852"/>
                <a:gd name="connsiteX1304" fmla="*/ 1741823 w 2102325"/>
                <a:gd name="connsiteY1304" fmla="*/ 1410722 h 2027852"/>
                <a:gd name="connsiteX1305" fmla="*/ 1740970 w 2102325"/>
                <a:gd name="connsiteY1305" fmla="*/ 1411577 h 2027852"/>
                <a:gd name="connsiteX1306" fmla="*/ 1740113 w 2102325"/>
                <a:gd name="connsiteY1306" fmla="*/ 1413290 h 2027852"/>
                <a:gd name="connsiteX1307" fmla="*/ 1738399 w 2102325"/>
                <a:gd name="connsiteY1307" fmla="*/ 1415002 h 2027852"/>
                <a:gd name="connsiteX1308" fmla="*/ 1736690 w 2102325"/>
                <a:gd name="connsiteY1308" fmla="*/ 1415857 h 2027852"/>
                <a:gd name="connsiteX1309" fmla="*/ 1734119 w 2102325"/>
                <a:gd name="connsiteY1309" fmla="*/ 1416713 h 2027852"/>
                <a:gd name="connsiteX1310" fmla="*/ 1733263 w 2102325"/>
                <a:gd name="connsiteY1310" fmla="*/ 1416713 h 2027852"/>
                <a:gd name="connsiteX1311" fmla="*/ 1729840 w 2102325"/>
                <a:gd name="connsiteY1311" fmla="*/ 1417570 h 2027852"/>
                <a:gd name="connsiteX1312" fmla="*/ 1723850 w 2102325"/>
                <a:gd name="connsiteY1312" fmla="*/ 1419282 h 2027852"/>
                <a:gd name="connsiteX1313" fmla="*/ 1721280 w 2102325"/>
                <a:gd name="connsiteY1313" fmla="*/ 1419282 h 2027852"/>
                <a:gd name="connsiteX1314" fmla="*/ 1719570 w 2102325"/>
                <a:gd name="connsiteY1314" fmla="*/ 1420993 h 2027852"/>
                <a:gd name="connsiteX1315" fmla="*/ 1718713 w 2102325"/>
                <a:gd name="connsiteY1315" fmla="*/ 1422706 h 2027852"/>
                <a:gd name="connsiteX1316" fmla="*/ 1717000 w 2102325"/>
                <a:gd name="connsiteY1316" fmla="*/ 1425273 h 2027852"/>
                <a:gd name="connsiteX1317" fmla="*/ 1717000 w 2102325"/>
                <a:gd name="connsiteY1317" fmla="*/ 1426130 h 2027852"/>
                <a:gd name="connsiteX1318" fmla="*/ 1717000 w 2102325"/>
                <a:gd name="connsiteY1318" fmla="*/ 1426986 h 2027852"/>
                <a:gd name="connsiteX1319" fmla="*/ 1717000 w 2102325"/>
                <a:gd name="connsiteY1319" fmla="*/ 1427841 h 2027852"/>
                <a:gd name="connsiteX1320" fmla="*/ 1720423 w 2102325"/>
                <a:gd name="connsiteY1320" fmla="*/ 1438970 h 2027852"/>
                <a:gd name="connsiteX1321" fmla="*/ 1718713 w 2102325"/>
                <a:gd name="connsiteY1321" fmla="*/ 1453521 h 2027852"/>
                <a:gd name="connsiteX1322" fmla="*/ 1715290 w 2102325"/>
                <a:gd name="connsiteY1322" fmla="*/ 1453521 h 2027852"/>
                <a:gd name="connsiteX1323" fmla="*/ 1711863 w 2102325"/>
                <a:gd name="connsiteY1323" fmla="*/ 1453521 h 2027852"/>
                <a:gd name="connsiteX1324" fmla="*/ 1705016 w 2102325"/>
                <a:gd name="connsiteY1324" fmla="*/ 1455233 h 2027852"/>
                <a:gd name="connsiteX1325" fmla="*/ 1703303 w 2102325"/>
                <a:gd name="connsiteY1325" fmla="*/ 1456090 h 2027852"/>
                <a:gd name="connsiteX1326" fmla="*/ 1688753 w 2102325"/>
                <a:gd name="connsiteY1326" fmla="*/ 1468930 h 2027852"/>
                <a:gd name="connsiteX1327" fmla="*/ 1687040 w 2102325"/>
                <a:gd name="connsiteY1327" fmla="*/ 1470641 h 2027852"/>
                <a:gd name="connsiteX1328" fmla="*/ 1678480 w 2102325"/>
                <a:gd name="connsiteY1328" fmla="*/ 1482625 h 2027852"/>
                <a:gd name="connsiteX1329" fmla="*/ 1678480 w 2102325"/>
                <a:gd name="connsiteY1329" fmla="*/ 1486050 h 2027852"/>
                <a:gd name="connsiteX1330" fmla="*/ 1678480 w 2102325"/>
                <a:gd name="connsiteY1330" fmla="*/ 1486905 h 2027852"/>
                <a:gd name="connsiteX1331" fmla="*/ 1679337 w 2102325"/>
                <a:gd name="connsiteY1331" fmla="*/ 1488617 h 2027852"/>
                <a:gd name="connsiteX1332" fmla="*/ 1680193 w 2102325"/>
                <a:gd name="connsiteY1332" fmla="*/ 1491185 h 2027852"/>
                <a:gd name="connsiteX1333" fmla="*/ 1680193 w 2102325"/>
                <a:gd name="connsiteY1333" fmla="*/ 1492041 h 2027852"/>
                <a:gd name="connsiteX1334" fmla="*/ 1680193 w 2102325"/>
                <a:gd name="connsiteY1334" fmla="*/ 1498890 h 2027852"/>
                <a:gd name="connsiteX1335" fmla="*/ 1680193 w 2102325"/>
                <a:gd name="connsiteY1335" fmla="*/ 1501457 h 2027852"/>
                <a:gd name="connsiteX1336" fmla="*/ 1678480 w 2102325"/>
                <a:gd name="connsiteY1336" fmla="*/ 1504025 h 2027852"/>
                <a:gd name="connsiteX1337" fmla="*/ 1677623 w 2102325"/>
                <a:gd name="connsiteY1337" fmla="*/ 1504881 h 2027852"/>
                <a:gd name="connsiteX1338" fmla="*/ 1675913 w 2102325"/>
                <a:gd name="connsiteY1338" fmla="*/ 1505737 h 2027852"/>
                <a:gd name="connsiteX1339" fmla="*/ 1651090 w 2102325"/>
                <a:gd name="connsiteY1339" fmla="*/ 1516865 h 2027852"/>
                <a:gd name="connsiteX1340" fmla="*/ 1641674 w 2102325"/>
                <a:gd name="connsiteY1340" fmla="*/ 1519433 h 2027852"/>
                <a:gd name="connsiteX1341" fmla="*/ 1632257 w 2102325"/>
                <a:gd name="connsiteY1341" fmla="*/ 1522001 h 2027852"/>
                <a:gd name="connsiteX1342" fmla="*/ 1616851 w 2102325"/>
                <a:gd name="connsiteY1342" fmla="*/ 1527993 h 2027852"/>
                <a:gd name="connsiteX1343" fmla="*/ 1614280 w 2102325"/>
                <a:gd name="connsiteY1343" fmla="*/ 1529705 h 2027852"/>
                <a:gd name="connsiteX1344" fmla="*/ 1590314 w 2102325"/>
                <a:gd name="connsiteY1344" fmla="*/ 1546825 h 2027852"/>
                <a:gd name="connsiteX1345" fmla="*/ 1588600 w 2102325"/>
                <a:gd name="connsiteY1345" fmla="*/ 1548537 h 2027852"/>
                <a:gd name="connsiteX1346" fmla="*/ 1588600 w 2102325"/>
                <a:gd name="connsiteY1346" fmla="*/ 1549392 h 2027852"/>
                <a:gd name="connsiteX1347" fmla="*/ 1587743 w 2102325"/>
                <a:gd name="connsiteY1347" fmla="*/ 1551105 h 2027852"/>
                <a:gd name="connsiteX1348" fmla="*/ 1587743 w 2102325"/>
                <a:gd name="connsiteY1348" fmla="*/ 1551961 h 2027852"/>
                <a:gd name="connsiteX1349" fmla="*/ 1592880 w 2102325"/>
                <a:gd name="connsiteY1349" fmla="*/ 1574216 h 2027852"/>
                <a:gd name="connsiteX1350" fmla="*/ 1593737 w 2102325"/>
                <a:gd name="connsiteY1350" fmla="*/ 1591336 h 2027852"/>
                <a:gd name="connsiteX1351" fmla="*/ 1592880 w 2102325"/>
                <a:gd name="connsiteY1351" fmla="*/ 1602465 h 2027852"/>
                <a:gd name="connsiteX1352" fmla="*/ 1589457 w 2102325"/>
                <a:gd name="connsiteY1352" fmla="*/ 1610169 h 2027852"/>
                <a:gd name="connsiteX1353" fmla="*/ 1580897 w 2102325"/>
                <a:gd name="connsiteY1353" fmla="*/ 1623009 h 2027852"/>
                <a:gd name="connsiteX1354" fmla="*/ 1578331 w 2102325"/>
                <a:gd name="connsiteY1354" fmla="*/ 1625576 h 2027852"/>
                <a:gd name="connsiteX1355" fmla="*/ 1574904 w 2102325"/>
                <a:gd name="connsiteY1355" fmla="*/ 1629000 h 2027852"/>
                <a:gd name="connsiteX1356" fmla="*/ 1568914 w 2102325"/>
                <a:gd name="connsiteY1356" fmla="*/ 1635849 h 2027852"/>
                <a:gd name="connsiteX1357" fmla="*/ 1568057 w 2102325"/>
                <a:gd name="connsiteY1357" fmla="*/ 1636705 h 2027852"/>
                <a:gd name="connsiteX1358" fmla="*/ 1564634 w 2102325"/>
                <a:gd name="connsiteY1358" fmla="*/ 1641840 h 2027852"/>
                <a:gd name="connsiteX1359" fmla="*/ 1564634 w 2102325"/>
                <a:gd name="connsiteY1359" fmla="*/ 1642696 h 2027852"/>
                <a:gd name="connsiteX1360" fmla="*/ 1562920 w 2102325"/>
                <a:gd name="connsiteY1360" fmla="*/ 1647832 h 2027852"/>
                <a:gd name="connsiteX1361" fmla="*/ 1563777 w 2102325"/>
                <a:gd name="connsiteY1361" fmla="*/ 1652969 h 2027852"/>
                <a:gd name="connsiteX1362" fmla="*/ 1564634 w 2102325"/>
                <a:gd name="connsiteY1362" fmla="*/ 1656392 h 2027852"/>
                <a:gd name="connsiteX1363" fmla="*/ 1565491 w 2102325"/>
                <a:gd name="connsiteY1363" fmla="*/ 1658104 h 2027852"/>
                <a:gd name="connsiteX1364" fmla="*/ 1570624 w 2102325"/>
                <a:gd name="connsiteY1364" fmla="*/ 1666664 h 2027852"/>
                <a:gd name="connsiteX1365" fmla="*/ 1572337 w 2102325"/>
                <a:gd name="connsiteY1365" fmla="*/ 1668376 h 2027852"/>
                <a:gd name="connsiteX1366" fmla="*/ 1577474 w 2102325"/>
                <a:gd name="connsiteY1366" fmla="*/ 1674369 h 2027852"/>
                <a:gd name="connsiteX1367" fmla="*/ 1579184 w 2102325"/>
                <a:gd name="connsiteY1367" fmla="*/ 1676080 h 2027852"/>
                <a:gd name="connsiteX1368" fmla="*/ 1589457 w 2102325"/>
                <a:gd name="connsiteY1368" fmla="*/ 1685496 h 2027852"/>
                <a:gd name="connsiteX1369" fmla="*/ 1592880 w 2102325"/>
                <a:gd name="connsiteY1369" fmla="*/ 1688064 h 2027852"/>
                <a:gd name="connsiteX1370" fmla="*/ 1593737 w 2102325"/>
                <a:gd name="connsiteY1370" fmla="*/ 1688064 h 2027852"/>
                <a:gd name="connsiteX1371" fmla="*/ 1596303 w 2102325"/>
                <a:gd name="connsiteY1371" fmla="*/ 1688920 h 2027852"/>
                <a:gd name="connsiteX1372" fmla="*/ 1597160 w 2102325"/>
                <a:gd name="connsiteY1372" fmla="*/ 1689776 h 2027852"/>
                <a:gd name="connsiteX1373" fmla="*/ 1598017 w 2102325"/>
                <a:gd name="connsiteY1373" fmla="*/ 1691488 h 2027852"/>
                <a:gd name="connsiteX1374" fmla="*/ 1598017 w 2102325"/>
                <a:gd name="connsiteY1374" fmla="*/ 1694056 h 2027852"/>
                <a:gd name="connsiteX1375" fmla="*/ 1595451 w 2102325"/>
                <a:gd name="connsiteY1375" fmla="*/ 1713744 h 2027852"/>
                <a:gd name="connsiteX1376" fmla="*/ 1591171 w 2102325"/>
                <a:gd name="connsiteY1376" fmla="*/ 1734288 h 2027852"/>
                <a:gd name="connsiteX1377" fmla="*/ 1591171 w 2102325"/>
                <a:gd name="connsiteY1377" fmla="*/ 1735144 h 2027852"/>
                <a:gd name="connsiteX1378" fmla="*/ 1573194 w 2102325"/>
                <a:gd name="connsiteY1378" fmla="*/ 1787359 h 2027852"/>
                <a:gd name="connsiteX1379" fmla="*/ 1571480 w 2102325"/>
                <a:gd name="connsiteY1379" fmla="*/ 1789928 h 2027852"/>
                <a:gd name="connsiteX1380" fmla="*/ 1566344 w 2102325"/>
                <a:gd name="connsiteY1380" fmla="*/ 1793351 h 2027852"/>
                <a:gd name="connsiteX1381" fmla="*/ 1563777 w 2102325"/>
                <a:gd name="connsiteY1381" fmla="*/ 1794208 h 2027852"/>
                <a:gd name="connsiteX1382" fmla="*/ 1562920 w 2102325"/>
                <a:gd name="connsiteY1382" fmla="*/ 1794208 h 2027852"/>
                <a:gd name="connsiteX1383" fmla="*/ 1562064 w 2102325"/>
                <a:gd name="connsiteY1383" fmla="*/ 1794208 h 2027852"/>
                <a:gd name="connsiteX1384" fmla="*/ 1560354 w 2102325"/>
                <a:gd name="connsiteY1384" fmla="*/ 1796775 h 2027852"/>
                <a:gd name="connsiteX1385" fmla="*/ 1542377 w 2102325"/>
                <a:gd name="connsiteY1385" fmla="*/ 1830159 h 2027852"/>
                <a:gd name="connsiteX1386" fmla="*/ 1540664 w 2102325"/>
                <a:gd name="connsiteY1386" fmla="*/ 1833583 h 2027852"/>
                <a:gd name="connsiteX1387" fmla="*/ 1540664 w 2102325"/>
                <a:gd name="connsiteY1387" fmla="*/ 1834439 h 2027852"/>
                <a:gd name="connsiteX1388" fmla="*/ 1540664 w 2102325"/>
                <a:gd name="connsiteY1388" fmla="*/ 1835295 h 2027852"/>
                <a:gd name="connsiteX1389" fmla="*/ 1541521 w 2102325"/>
                <a:gd name="connsiteY1389" fmla="*/ 1839575 h 2027852"/>
                <a:gd name="connsiteX1390" fmla="*/ 1540664 w 2102325"/>
                <a:gd name="connsiteY1390" fmla="*/ 1841288 h 2027852"/>
                <a:gd name="connsiteX1391" fmla="*/ 1539811 w 2102325"/>
                <a:gd name="connsiteY1391" fmla="*/ 1842999 h 2027852"/>
                <a:gd name="connsiteX1392" fmla="*/ 1531251 w 2102325"/>
                <a:gd name="connsiteY1392" fmla="*/ 1857551 h 2027852"/>
                <a:gd name="connsiteX1393" fmla="*/ 1525257 w 2102325"/>
                <a:gd name="connsiteY1393" fmla="*/ 1865255 h 2027852"/>
                <a:gd name="connsiteX1394" fmla="*/ 1524401 w 2102325"/>
                <a:gd name="connsiteY1394" fmla="*/ 1866111 h 2027852"/>
                <a:gd name="connsiteX1395" fmla="*/ 1522691 w 2102325"/>
                <a:gd name="connsiteY1395" fmla="*/ 1866967 h 2027852"/>
                <a:gd name="connsiteX1396" fmla="*/ 1520978 w 2102325"/>
                <a:gd name="connsiteY1396" fmla="*/ 1866967 h 2027852"/>
                <a:gd name="connsiteX1397" fmla="*/ 1512418 w 2102325"/>
                <a:gd name="connsiteY1397" fmla="*/ 1867823 h 2027852"/>
                <a:gd name="connsiteX1398" fmla="*/ 1511561 w 2102325"/>
                <a:gd name="connsiteY1398" fmla="*/ 1867823 h 2027852"/>
                <a:gd name="connsiteX1399" fmla="*/ 1510704 w 2102325"/>
                <a:gd name="connsiteY1399" fmla="*/ 1868679 h 2027852"/>
                <a:gd name="connsiteX1400" fmla="*/ 1497864 w 2102325"/>
                <a:gd name="connsiteY1400" fmla="*/ 1877239 h 2027852"/>
                <a:gd name="connsiteX1401" fmla="*/ 1497011 w 2102325"/>
                <a:gd name="connsiteY1401" fmla="*/ 1878095 h 2027852"/>
                <a:gd name="connsiteX1402" fmla="*/ 1495298 w 2102325"/>
                <a:gd name="connsiteY1402" fmla="*/ 1881519 h 2027852"/>
                <a:gd name="connsiteX1403" fmla="*/ 1492731 w 2102325"/>
                <a:gd name="connsiteY1403" fmla="*/ 1887511 h 2027852"/>
                <a:gd name="connsiteX1404" fmla="*/ 1487595 w 2102325"/>
                <a:gd name="connsiteY1404" fmla="*/ 1896927 h 2027852"/>
                <a:gd name="connsiteX1405" fmla="*/ 1486738 w 2102325"/>
                <a:gd name="connsiteY1405" fmla="*/ 1897783 h 2027852"/>
                <a:gd name="connsiteX1406" fmla="*/ 1473898 w 2102325"/>
                <a:gd name="connsiteY1406" fmla="*/ 1914903 h 2027852"/>
                <a:gd name="connsiteX1407" fmla="*/ 1470475 w 2102325"/>
                <a:gd name="connsiteY1407" fmla="*/ 1918327 h 2027852"/>
                <a:gd name="connsiteX1408" fmla="*/ 1468761 w 2102325"/>
                <a:gd name="connsiteY1408" fmla="*/ 1920039 h 2027852"/>
                <a:gd name="connsiteX1409" fmla="*/ 1467051 w 2102325"/>
                <a:gd name="connsiteY1409" fmla="*/ 1920895 h 2027852"/>
                <a:gd name="connsiteX1410" fmla="*/ 1465338 w 2102325"/>
                <a:gd name="connsiteY1410" fmla="*/ 1921750 h 2027852"/>
                <a:gd name="connsiteX1411" fmla="*/ 1461058 w 2102325"/>
                <a:gd name="connsiteY1411" fmla="*/ 1926887 h 2027852"/>
                <a:gd name="connsiteX1412" fmla="*/ 1453355 w 2102325"/>
                <a:gd name="connsiteY1412" fmla="*/ 1936303 h 2027852"/>
                <a:gd name="connsiteX1413" fmla="*/ 1449075 w 2102325"/>
                <a:gd name="connsiteY1413" fmla="*/ 1942294 h 2027852"/>
                <a:gd name="connsiteX1414" fmla="*/ 1448218 w 2102325"/>
                <a:gd name="connsiteY1414" fmla="*/ 1944007 h 2027852"/>
                <a:gd name="connsiteX1415" fmla="*/ 1443081 w 2102325"/>
                <a:gd name="connsiteY1415" fmla="*/ 1960270 h 2027852"/>
                <a:gd name="connsiteX1416" fmla="*/ 1442224 w 2102325"/>
                <a:gd name="connsiteY1416" fmla="*/ 1962839 h 2027852"/>
                <a:gd name="connsiteX1417" fmla="*/ 1441372 w 2102325"/>
                <a:gd name="connsiteY1417" fmla="*/ 1965407 h 2027852"/>
                <a:gd name="connsiteX1418" fmla="*/ 1447361 w 2102325"/>
                <a:gd name="connsiteY1418" fmla="*/ 1971398 h 2027852"/>
                <a:gd name="connsiteX1419" fmla="*/ 1447361 w 2102325"/>
                <a:gd name="connsiteY1419" fmla="*/ 1971398 h 202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</a:cxnLst>
              <a:rect l="l" t="t" r="r" b="b"/>
              <a:pathLst>
                <a:path w="2102325" h="2027852">
                  <a:moveTo>
                    <a:pt x="1447361" y="1971398"/>
                  </a:moveTo>
                  <a:lnTo>
                    <a:pt x="1443081" y="1988518"/>
                  </a:lnTo>
                  <a:lnTo>
                    <a:pt x="1440515" y="1997078"/>
                  </a:lnTo>
                  <a:lnTo>
                    <a:pt x="1431098" y="2020190"/>
                  </a:lnTo>
                  <a:lnTo>
                    <a:pt x="1426818" y="2027038"/>
                  </a:lnTo>
                  <a:lnTo>
                    <a:pt x="1412264" y="2026182"/>
                  </a:lnTo>
                  <a:lnTo>
                    <a:pt x="1375458" y="2024470"/>
                  </a:lnTo>
                  <a:lnTo>
                    <a:pt x="1372892" y="2024470"/>
                  </a:lnTo>
                  <a:lnTo>
                    <a:pt x="1284722" y="2020190"/>
                  </a:lnTo>
                  <a:lnTo>
                    <a:pt x="1211106" y="2015910"/>
                  </a:lnTo>
                  <a:lnTo>
                    <a:pt x="1193986" y="2015054"/>
                  </a:lnTo>
                  <a:lnTo>
                    <a:pt x="1137493" y="2011630"/>
                  </a:lnTo>
                  <a:lnTo>
                    <a:pt x="1089557" y="2009062"/>
                  </a:lnTo>
                  <a:lnTo>
                    <a:pt x="1021077" y="2004782"/>
                  </a:lnTo>
                  <a:lnTo>
                    <a:pt x="956021" y="2001358"/>
                  </a:lnTo>
                  <a:lnTo>
                    <a:pt x="919215" y="1998790"/>
                  </a:lnTo>
                  <a:lnTo>
                    <a:pt x="845598" y="1994510"/>
                  </a:lnTo>
                  <a:lnTo>
                    <a:pt x="770268" y="1990230"/>
                  </a:lnTo>
                  <a:lnTo>
                    <a:pt x="741165" y="1987663"/>
                  </a:lnTo>
                  <a:lnTo>
                    <a:pt x="734319" y="1986807"/>
                  </a:lnTo>
                  <a:lnTo>
                    <a:pt x="705216" y="1985094"/>
                  </a:lnTo>
                  <a:lnTo>
                    <a:pt x="678679" y="1983383"/>
                  </a:lnTo>
                  <a:lnTo>
                    <a:pt x="585376" y="1977390"/>
                  </a:lnTo>
                  <a:lnTo>
                    <a:pt x="498063" y="1971398"/>
                  </a:lnTo>
                  <a:lnTo>
                    <a:pt x="450983" y="1967974"/>
                  </a:lnTo>
                  <a:lnTo>
                    <a:pt x="413320" y="1965407"/>
                  </a:lnTo>
                  <a:lnTo>
                    <a:pt x="391921" y="1956847"/>
                  </a:lnTo>
                  <a:lnTo>
                    <a:pt x="390207" y="1955990"/>
                  </a:lnTo>
                  <a:lnTo>
                    <a:pt x="375658" y="1950854"/>
                  </a:lnTo>
                  <a:lnTo>
                    <a:pt x="372230" y="1950854"/>
                  </a:lnTo>
                  <a:lnTo>
                    <a:pt x="370521" y="1951710"/>
                  </a:lnTo>
                  <a:lnTo>
                    <a:pt x="368807" y="1952567"/>
                  </a:lnTo>
                  <a:lnTo>
                    <a:pt x="365384" y="1955134"/>
                  </a:lnTo>
                  <a:lnTo>
                    <a:pt x="363670" y="1955990"/>
                  </a:lnTo>
                  <a:lnTo>
                    <a:pt x="361104" y="1955990"/>
                  </a:lnTo>
                  <a:lnTo>
                    <a:pt x="359390" y="1955990"/>
                  </a:lnTo>
                  <a:lnTo>
                    <a:pt x="357681" y="1955134"/>
                  </a:lnTo>
                  <a:lnTo>
                    <a:pt x="356824" y="1953423"/>
                  </a:lnTo>
                  <a:lnTo>
                    <a:pt x="355967" y="1951710"/>
                  </a:lnTo>
                  <a:lnTo>
                    <a:pt x="354258" y="1946574"/>
                  </a:lnTo>
                  <a:lnTo>
                    <a:pt x="354258" y="1944863"/>
                  </a:lnTo>
                  <a:lnTo>
                    <a:pt x="355110" y="1941439"/>
                  </a:lnTo>
                  <a:lnTo>
                    <a:pt x="352544" y="1938014"/>
                  </a:lnTo>
                  <a:lnTo>
                    <a:pt x="350830" y="1936303"/>
                  </a:lnTo>
                  <a:lnTo>
                    <a:pt x="349121" y="1934590"/>
                  </a:lnTo>
                  <a:lnTo>
                    <a:pt x="347407" y="1932879"/>
                  </a:lnTo>
                  <a:lnTo>
                    <a:pt x="343984" y="1931167"/>
                  </a:lnTo>
                  <a:lnTo>
                    <a:pt x="340561" y="1930310"/>
                  </a:lnTo>
                  <a:lnTo>
                    <a:pt x="331144" y="1928599"/>
                  </a:lnTo>
                  <a:lnTo>
                    <a:pt x="327721" y="1928599"/>
                  </a:lnTo>
                  <a:lnTo>
                    <a:pt x="326007" y="1928599"/>
                  </a:lnTo>
                  <a:lnTo>
                    <a:pt x="322584" y="1930310"/>
                  </a:lnTo>
                  <a:lnTo>
                    <a:pt x="314881" y="1927743"/>
                  </a:lnTo>
                  <a:lnTo>
                    <a:pt x="313167" y="1926887"/>
                  </a:lnTo>
                  <a:lnTo>
                    <a:pt x="312311" y="1925175"/>
                  </a:lnTo>
                  <a:lnTo>
                    <a:pt x="310601" y="1921750"/>
                  </a:lnTo>
                  <a:lnTo>
                    <a:pt x="310601" y="1920039"/>
                  </a:lnTo>
                  <a:lnTo>
                    <a:pt x="310601" y="1916615"/>
                  </a:lnTo>
                  <a:lnTo>
                    <a:pt x="311458" y="1909767"/>
                  </a:lnTo>
                  <a:lnTo>
                    <a:pt x="310601" y="1905487"/>
                  </a:lnTo>
                  <a:lnTo>
                    <a:pt x="309744" y="1902063"/>
                  </a:lnTo>
                  <a:lnTo>
                    <a:pt x="308887" y="1899495"/>
                  </a:lnTo>
                  <a:lnTo>
                    <a:pt x="308031" y="1897783"/>
                  </a:lnTo>
                  <a:lnTo>
                    <a:pt x="292624" y="1890935"/>
                  </a:lnTo>
                  <a:lnTo>
                    <a:pt x="274648" y="1882375"/>
                  </a:lnTo>
                  <a:lnTo>
                    <a:pt x="272081" y="1881519"/>
                  </a:lnTo>
                  <a:lnTo>
                    <a:pt x="263521" y="1875527"/>
                  </a:lnTo>
                  <a:lnTo>
                    <a:pt x="262664" y="1872959"/>
                  </a:lnTo>
                  <a:lnTo>
                    <a:pt x="242121" y="1853271"/>
                  </a:lnTo>
                  <a:lnTo>
                    <a:pt x="240408" y="1852415"/>
                  </a:lnTo>
                  <a:lnTo>
                    <a:pt x="225002" y="1841288"/>
                  </a:lnTo>
                  <a:lnTo>
                    <a:pt x="217296" y="1818175"/>
                  </a:lnTo>
                  <a:lnTo>
                    <a:pt x="212162" y="1793351"/>
                  </a:lnTo>
                  <a:lnTo>
                    <a:pt x="212162" y="1778800"/>
                  </a:lnTo>
                  <a:lnTo>
                    <a:pt x="214728" y="1767671"/>
                  </a:lnTo>
                  <a:lnTo>
                    <a:pt x="207025" y="1750551"/>
                  </a:lnTo>
                  <a:lnTo>
                    <a:pt x="194185" y="1732576"/>
                  </a:lnTo>
                  <a:lnTo>
                    <a:pt x="193328" y="1730864"/>
                  </a:lnTo>
                  <a:lnTo>
                    <a:pt x="192473" y="1729151"/>
                  </a:lnTo>
                  <a:lnTo>
                    <a:pt x="188193" y="1718024"/>
                  </a:lnTo>
                  <a:lnTo>
                    <a:pt x="178777" y="1689776"/>
                  </a:lnTo>
                  <a:lnTo>
                    <a:pt x="177922" y="1685496"/>
                  </a:lnTo>
                  <a:lnTo>
                    <a:pt x="176208" y="1675224"/>
                  </a:lnTo>
                  <a:lnTo>
                    <a:pt x="174497" y="1670944"/>
                  </a:lnTo>
                  <a:lnTo>
                    <a:pt x="162513" y="1648689"/>
                  </a:lnTo>
                  <a:lnTo>
                    <a:pt x="161657" y="1646976"/>
                  </a:lnTo>
                  <a:lnTo>
                    <a:pt x="154808" y="1636705"/>
                  </a:lnTo>
                  <a:lnTo>
                    <a:pt x="149674" y="1629000"/>
                  </a:lnTo>
                  <a:lnTo>
                    <a:pt x="146248" y="1625576"/>
                  </a:lnTo>
                  <a:lnTo>
                    <a:pt x="144537" y="1623865"/>
                  </a:lnTo>
                  <a:lnTo>
                    <a:pt x="136834" y="1617872"/>
                  </a:lnTo>
                  <a:lnTo>
                    <a:pt x="133408" y="1615305"/>
                  </a:lnTo>
                  <a:lnTo>
                    <a:pt x="130842" y="1611880"/>
                  </a:lnTo>
                  <a:lnTo>
                    <a:pt x="129985" y="1608456"/>
                  </a:lnTo>
                  <a:lnTo>
                    <a:pt x="129985" y="1606745"/>
                  </a:lnTo>
                  <a:lnTo>
                    <a:pt x="130842" y="1601609"/>
                  </a:lnTo>
                  <a:lnTo>
                    <a:pt x="129128" y="1591336"/>
                  </a:lnTo>
                  <a:lnTo>
                    <a:pt x="127417" y="1587912"/>
                  </a:lnTo>
                  <a:lnTo>
                    <a:pt x="126562" y="1586201"/>
                  </a:lnTo>
                  <a:lnTo>
                    <a:pt x="122282" y="1579352"/>
                  </a:lnTo>
                  <a:lnTo>
                    <a:pt x="120568" y="1577641"/>
                  </a:lnTo>
                  <a:lnTo>
                    <a:pt x="106874" y="1563945"/>
                  </a:lnTo>
                  <a:lnTo>
                    <a:pt x="105162" y="1562232"/>
                  </a:lnTo>
                  <a:lnTo>
                    <a:pt x="103449" y="1561377"/>
                  </a:lnTo>
                  <a:lnTo>
                    <a:pt x="97457" y="1558809"/>
                  </a:lnTo>
                  <a:lnTo>
                    <a:pt x="94034" y="1556241"/>
                  </a:lnTo>
                  <a:lnTo>
                    <a:pt x="93177" y="1554529"/>
                  </a:lnTo>
                  <a:lnTo>
                    <a:pt x="89754" y="1549392"/>
                  </a:lnTo>
                  <a:lnTo>
                    <a:pt x="88042" y="1545969"/>
                  </a:lnTo>
                  <a:lnTo>
                    <a:pt x="85474" y="1540832"/>
                  </a:lnTo>
                  <a:lnTo>
                    <a:pt x="83762" y="1537409"/>
                  </a:lnTo>
                  <a:lnTo>
                    <a:pt x="80337" y="1525425"/>
                  </a:lnTo>
                  <a:lnTo>
                    <a:pt x="79482" y="1522001"/>
                  </a:lnTo>
                  <a:lnTo>
                    <a:pt x="79482" y="1520289"/>
                  </a:lnTo>
                  <a:lnTo>
                    <a:pt x="79482" y="1516865"/>
                  </a:lnTo>
                  <a:lnTo>
                    <a:pt x="80337" y="1513441"/>
                  </a:lnTo>
                  <a:lnTo>
                    <a:pt x="82049" y="1510017"/>
                  </a:lnTo>
                  <a:lnTo>
                    <a:pt x="83762" y="1506593"/>
                  </a:lnTo>
                  <a:lnTo>
                    <a:pt x="86329" y="1503169"/>
                  </a:lnTo>
                  <a:lnTo>
                    <a:pt x="91465" y="1498890"/>
                  </a:lnTo>
                  <a:lnTo>
                    <a:pt x="94889" y="1496321"/>
                  </a:lnTo>
                  <a:lnTo>
                    <a:pt x="100025" y="1492041"/>
                  </a:lnTo>
                  <a:lnTo>
                    <a:pt x="101737" y="1490330"/>
                  </a:lnTo>
                  <a:lnTo>
                    <a:pt x="106874" y="1481770"/>
                  </a:lnTo>
                  <a:lnTo>
                    <a:pt x="109442" y="1477490"/>
                  </a:lnTo>
                  <a:lnTo>
                    <a:pt x="122282" y="1450953"/>
                  </a:lnTo>
                  <a:lnTo>
                    <a:pt x="146248" y="1398737"/>
                  </a:lnTo>
                  <a:lnTo>
                    <a:pt x="177065" y="1331970"/>
                  </a:lnTo>
                  <a:lnTo>
                    <a:pt x="204456" y="1273762"/>
                  </a:lnTo>
                  <a:lnTo>
                    <a:pt x="227568" y="1224114"/>
                  </a:lnTo>
                  <a:lnTo>
                    <a:pt x="279784" y="1112835"/>
                  </a:lnTo>
                  <a:lnTo>
                    <a:pt x="318304" y="1028948"/>
                  </a:lnTo>
                  <a:lnTo>
                    <a:pt x="338847" y="984436"/>
                  </a:lnTo>
                  <a:lnTo>
                    <a:pt x="362818" y="932220"/>
                  </a:lnTo>
                  <a:lnTo>
                    <a:pt x="398767" y="855180"/>
                  </a:lnTo>
                  <a:lnTo>
                    <a:pt x="421880" y="803821"/>
                  </a:lnTo>
                  <a:lnTo>
                    <a:pt x="417600" y="799541"/>
                  </a:lnTo>
                  <a:lnTo>
                    <a:pt x="403047" y="787557"/>
                  </a:lnTo>
                  <a:lnTo>
                    <a:pt x="403047" y="785845"/>
                  </a:lnTo>
                  <a:lnTo>
                    <a:pt x="404761" y="779853"/>
                  </a:lnTo>
                  <a:lnTo>
                    <a:pt x="404761" y="777285"/>
                  </a:lnTo>
                  <a:lnTo>
                    <a:pt x="403904" y="774717"/>
                  </a:lnTo>
                  <a:lnTo>
                    <a:pt x="403047" y="773005"/>
                  </a:lnTo>
                  <a:lnTo>
                    <a:pt x="402190" y="773005"/>
                  </a:lnTo>
                  <a:lnTo>
                    <a:pt x="401337" y="773005"/>
                  </a:lnTo>
                  <a:lnTo>
                    <a:pt x="398767" y="773005"/>
                  </a:lnTo>
                  <a:lnTo>
                    <a:pt x="397910" y="773005"/>
                  </a:lnTo>
                  <a:lnTo>
                    <a:pt x="389350" y="775573"/>
                  </a:lnTo>
                  <a:lnTo>
                    <a:pt x="386784" y="777285"/>
                  </a:lnTo>
                  <a:lnTo>
                    <a:pt x="385070" y="778997"/>
                  </a:lnTo>
                  <a:lnTo>
                    <a:pt x="379081" y="783277"/>
                  </a:lnTo>
                  <a:lnTo>
                    <a:pt x="370521" y="780709"/>
                  </a:lnTo>
                  <a:lnTo>
                    <a:pt x="368807" y="779853"/>
                  </a:lnTo>
                  <a:lnTo>
                    <a:pt x="367098" y="778997"/>
                  </a:lnTo>
                  <a:lnTo>
                    <a:pt x="359390" y="775573"/>
                  </a:lnTo>
                  <a:lnTo>
                    <a:pt x="357681" y="774717"/>
                  </a:lnTo>
                  <a:lnTo>
                    <a:pt x="356824" y="773005"/>
                  </a:lnTo>
                  <a:lnTo>
                    <a:pt x="356824" y="770437"/>
                  </a:lnTo>
                  <a:lnTo>
                    <a:pt x="346550" y="751605"/>
                  </a:lnTo>
                  <a:lnTo>
                    <a:pt x="343127" y="750749"/>
                  </a:lnTo>
                  <a:lnTo>
                    <a:pt x="319161" y="737053"/>
                  </a:lnTo>
                  <a:lnTo>
                    <a:pt x="318304" y="736197"/>
                  </a:lnTo>
                  <a:lnTo>
                    <a:pt x="311458" y="729350"/>
                  </a:lnTo>
                  <a:lnTo>
                    <a:pt x="310601" y="728493"/>
                  </a:lnTo>
                  <a:lnTo>
                    <a:pt x="306321" y="723357"/>
                  </a:lnTo>
                  <a:lnTo>
                    <a:pt x="305464" y="721645"/>
                  </a:lnTo>
                  <a:lnTo>
                    <a:pt x="304607" y="719933"/>
                  </a:lnTo>
                  <a:lnTo>
                    <a:pt x="304607" y="718221"/>
                  </a:lnTo>
                  <a:lnTo>
                    <a:pt x="305464" y="716510"/>
                  </a:lnTo>
                  <a:lnTo>
                    <a:pt x="304607" y="714798"/>
                  </a:lnTo>
                  <a:lnTo>
                    <a:pt x="302898" y="713941"/>
                  </a:lnTo>
                  <a:lnTo>
                    <a:pt x="291767" y="707093"/>
                  </a:lnTo>
                  <a:lnTo>
                    <a:pt x="290058" y="707093"/>
                  </a:lnTo>
                  <a:lnTo>
                    <a:pt x="287488" y="707093"/>
                  </a:lnTo>
                  <a:lnTo>
                    <a:pt x="275504" y="705381"/>
                  </a:lnTo>
                  <a:lnTo>
                    <a:pt x="261808" y="701958"/>
                  </a:lnTo>
                  <a:lnTo>
                    <a:pt x="252393" y="699390"/>
                  </a:lnTo>
                  <a:lnTo>
                    <a:pt x="250681" y="699390"/>
                  </a:lnTo>
                  <a:lnTo>
                    <a:pt x="243833" y="696821"/>
                  </a:lnTo>
                  <a:lnTo>
                    <a:pt x="242121" y="695966"/>
                  </a:lnTo>
                  <a:lnTo>
                    <a:pt x="240408" y="694253"/>
                  </a:lnTo>
                  <a:lnTo>
                    <a:pt x="237841" y="691686"/>
                  </a:lnTo>
                  <a:lnTo>
                    <a:pt x="227568" y="685693"/>
                  </a:lnTo>
                  <a:lnTo>
                    <a:pt x="222433" y="683126"/>
                  </a:lnTo>
                  <a:lnTo>
                    <a:pt x="214728" y="680558"/>
                  </a:lnTo>
                  <a:lnTo>
                    <a:pt x="209593" y="678846"/>
                  </a:lnTo>
                  <a:lnTo>
                    <a:pt x="207882" y="677990"/>
                  </a:lnTo>
                  <a:lnTo>
                    <a:pt x="196753" y="669430"/>
                  </a:lnTo>
                  <a:lnTo>
                    <a:pt x="195042" y="667718"/>
                  </a:lnTo>
                  <a:lnTo>
                    <a:pt x="194185" y="666006"/>
                  </a:lnTo>
                  <a:lnTo>
                    <a:pt x="190762" y="660014"/>
                  </a:lnTo>
                  <a:lnTo>
                    <a:pt x="189048" y="657446"/>
                  </a:lnTo>
                  <a:lnTo>
                    <a:pt x="187336" y="655734"/>
                  </a:lnTo>
                  <a:lnTo>
                    <a:pt x="161657" y="641182"/>
                  </a:lnTo>
                  <a:lnTo>
                    <a:pt x="153097" y="636902"/>
                  </a:lnTo>
                  <a:lnTo>
                    <a:pt x="143682" y="632622"/>
                  </a:lnTo>
                  <a:lnTo>
                    <a:pt x="139402" y="630054"/>
                  </a:lnTo>
                  <a:lnTo>
                    <a:pt x="126562" y="620638"/>
                  </a:lnTo>
                  <a:lnTo>
                    <a:pt x="100882" y="600950"/>
                  </a:lnTo>
                  <a:lnTo>
                    <a:pt x="90609" y="590678"/>
                  </a:lnTo>
                  <a:lnTo>
                    <a:pt x="88042" y="587254"/>
                  </a:lnTo>
                  <a:lnTo>
                    <a:pt x="87185" y="585542"/>
                  </a:lnTo>
                  <a:lnTo>
                    <a:pt x="87185" y="583830"/>
                  </a:lnTo>
                  <a:lnTo>
                    <a:pt x="87185" y="576982"/>
                  </a:lnTo>
                  <a:lnTo>
                    <a:pt x="87185" y="575270"/>
                  </a:lnTo>
                  <a:lnTo>
                    <a:pt x="82049" y="558150"/>
                  </a:lnTo>
                  <a:lnTo>
                    <a:pt x="81194" y="556438"/>
                  </a:lnTo>
                  <a:lnTo>
                    <a:pt x="64074" y="544454"/>
                  </a:lnTo>
                  <a:lnTo>
                    <a:pt x="61506" y="544454"/>
                  </a:lnTo>
                  <a:lnTo>
                    <a:pt x="56369" y="547022"/>
                  </a:lnTo>
                  <a:lnTo>
                    <a:pt x="54657" y="547022"/>
                  </a:lnTo>
                  <a:lnTo>
                    <a:pt x="52089" y="546166"/>
                  </a:lnTo>
                  <a:lnTo>
                    <a:pt x="50377" y="544454"/>
                  </a:lnTo>
                  <a:lnTo>
                    <a:pt x="40106" y="534182"/>
                  </a:lnTo>
                  <a:lnTo>
                    <a:pt x="35826" y="529046"/>
                  </a:lnTo>
                  <a:lnTo>
                    <a:pt x="33257" y="525622"/>
                  </a:lnTo>
                  <a:lnTo>
                    <a:pt x="32403" y="523911"/>
                  </a:lnTo>
                  <a:lnTo>
                    <a:pt x="31546" y="522199"/>
                  </a:lnTo>
                  <a:lnTo>
                    <a:pt x="31546" y="517919"/>
                  </a:lnTo>
                  <a:lnTo>
                    <a:pt x="32403" y="503367"/>
                  </a:lnTo>
                  <a:lnTo>
                    <a:pt x="33257" y="501654"/>
                  </a:lnTo>
                  <a:lnTo>
                    <a:pt x="34114" y="499087"/>
                  </a:lnTo>
                  <a:lnTo>
                    <a:pt x="36683" y="495662"/>
                  </a:lnTo>
                  <a:lnTo>
                    <a:pt x="37537" y="493951"/>
                  </a:lnTo>
                  <a:lnTo>
                    <a:pt x="37537" y="492239"/>
                  </a:lnTo>
                  <a:lnTo>
                    <a:pt x="36683" y="490527"/>
                  </a:lnTo>
                  <a:lnTo>
                    <a:pt x="34969" y="489671"/>
                  </a:lnTo>
                  <a:lnTo>
                    <a:pt x="31546" y="487959"/>
                  </a:lnTo>
                  <a:lnTo>
                    <a:pt x="26409" y="486247"/>
                  </a:lnTo>
                  <a:lnTo>
                    <a:pt x="22986" y="484535"/>
                  </a:lnTo>
                  <a:lnTo>
                    <a:pt x="21274" y="482822"/>
                  </a:lnTo>
                  <a:lnTo>
                    <a:pt x="17849" y="480255"/>
                  </a:lnTo>
                  <a:lnTo>
                    <a:pt x="16137" y="476831"/>
                  </a:lnTo>
                  <a:lnTo>
                    <a:pt x="15283" y="472551"/>
                  </a:lnTo>
                  <a:lnTo>
                    <a:pt x="14426" y="463991"/>
                  </a:lnTo>
                  <a:lnTo>
                    <a:pt x="13569" y="457999"/>
                  </a:lnTo>
                  <a:lnTo>
                    <a:pt x="12714" y="452007"/>
                  </a:lnTo>
                  <a:lnTo>
                    <a:pt x="12714" y="448583"/>
                  </a:lnTo>
                  <a:lnTo>
                    <a:pt x="14426" y="441735"/>
                  </a:lnTo>
                  <a:lnTo>
                    <a:pt x="15283" y="437455"/>
                  </a:lnTo>
                  <a:lnTo>
                    <a:pt x="16994" y="434031"/>
                  </a:lnTo>
                  <a:lnTo>
                    <a:pt x="17849" y="432319"/>
                  </a:lnTo>
                  <a:lnTo>
                    <a:pt x="15283" y="410919"/>
                  </a:lnTo>
                  <a:lnTo>
                    <a:pt x="13569" y="381815"/>
                  </a:lnTo>
                  <a:lnTo>
                    <a:pt x="11857" y="367263"/>
                  </a:lnTo>
                  <a:lnTo>
                    <a:pt x="9289" y="333880"/>
                  </a:lnTo>
                  <a:lnTo>
                    <a:pt x="5866" y="297928"/>
                  </a:lnTo>
                  <a:lnTo>
                    <a:pt x="3298" y="276528"/>
                  </a:lnTo>
                  <a:lnTo>
                    <a:pt x="729" y="249136"/>
                  </a:lnTo>
                  <a:lnTo>
                    <a:pt x="-1837" y="226024"/>
                  </a:lnTo>
                  <a:lnTo>
                    <a:pt x="-3551" y="202912"/>
                  </a:lnTo>
                  <a:lnTo>
                    <a:pt x="-982" y="203768"/>
                  </a:lnTo>
                  <a:lnTo>
                    <a:pt x="4154" y="205480"/>
                  </a:lnTo>
                  <a:lnTo>
                    <a:pt x="5009" y="206336"/>
                  </a:lnTo>
                  <a:lnTo>
                    <a:pt x="8434" y="209760"/>
                  </a:lnTo>
                  <a:lnTo>
                    <a:pt x="9289" y="211472"/>
                  </a:lnTo>
                  <a:lnTo>
                    <a:pt x="9289" y="212328"/>
                  </a:lnTo>
                  <a:lnTo>
                    <a:pt x="9289" y="213184"/>
                  </a:lnTo>
                  <a:lnTo>
                    <a:pt x="9289" y="214040"/>
                  </a:lnTo>
                  <a:lnTo>
                    <a:pt x="8434" y="214040"/>
                  </a:lnTo>
                  <a:lnTo>
                    <a:pt x="7577" y="215752"/>
                  </a:lnTo>
                  <a:lnTo>
                    <a:pt x="7577" y="216608"/>
                  </a:lnTo>
                  <a:lnTo>
                    <a:pt x="8434" y="217464"/>
                  </a:lnTo>
                  <a:lnTo>
                    <a:pt x="10146" y="219176"/>
                  </a:lnTo>
                  <a:lnTo>
                    <a:pt x="12714" y="221744"/>
                  </a:lnTo>
                  <a:lnTo>
                    <a:pt x="14426" y="222600"/>
                  </a:lnTo>
                  <a:lnTo>
                    <a:pt x="19563" y="224312"/>
                  </a:lnTo>
                  <a:lnTo>
                    <a:pt x="21274" y="224312"/>
                  </a:lnTo>
                  <a:lnTo>
                    <a:pt x="22986" y="224312"/>
                  </a:lnTo>
                  <a:lnTo>
                    <a:pt x="25554" y="224312"/>
                  </a:lnTo>
                  <a:lnTo>
                    <a:pt x="31546" y="221744"/>
                  </a:lnTo>
                  <a:lnTo>
                    <a:pt x="34114" y="220888"/>
                  </a:lnTo>
                  <a:lnTo>
                    <a:pt x="37537" y="218320"/>
                  </a:lnTo>
                  <a:lnTo>
                    <a:pt x="38394" y="216608"/>
                  </a:lnTo>
                  <a:lnTo>
                    <a:pt x="40106" y="212328"/>
                  </a:lnTo>
                  <a:lnTo>
                    <a:pt x="40106" y="211472"/>
                  </a:lnTo>
                  <a:lnTo>
                    <a:pt x="40963" y="209760"/>
                  </a:lnTo>
                  <a:lnTo>
                    <a:pt x="42674" y="208048"/>
                  </a:lnTo>
                  <a:lnTo>
                    <a:pt x="43529" y="208048"/>
                  </a:lnTo>
                  <a:lnTo>
                    <a:pt x="62362" y="210616"/>
                  </a:lnTo>
                  <a:lnTo>
                    <a:pt x="70066" y="211472"/>
                  </a:lnTo>
                  <a:lnTo>
                    <a:pt x="70922" y="211472"/>
                  </a:lnTo>
                  <a:lnTo>
                    <a:pt x="71777" y="211472"/>
                  </a:lnTo>
                  <a:lnTo>
                    <a:pt x="72634" y="211472"/>
                  </a:lnTo>
                  <a:lnTo>
                    <a:pt x="73489" y="210616"/>
                  </a:lnTo>
                  <a:lnTo>
                    <a:pt x="77769" y="205480"/>
                  </a:lnTo>
                  <a:lnTo>
                    <a:pt x="79482" y="202912"/>
                  </a:lnTo>
                  <a:lnTo>
                    <a:pt x="80337" y="201200"/>
                  </a:lnTo>
                  <a:lnTo>
                    <a:pt x="80337" y="198632"/>
                  </a:lnTo>
                  <a:lnTo>
                    <a:pt x="79482" y="195208"/>
                  </a:lnTo>
                  <a:lnTo>
                    <a:pt x="74346" y="180656"/>
                  </a:lnTo>
                  <a:lnTo>
                    <a:pt x="90609" y="178088"/>
                  </a:lnTo>
                  <a:lnTo>
                    <a:pt x="93177" y="177233"/>
                  </a:lnTo>
                  <a:lnTo>
                    <a:pt x="94034" y="177233"/>
                  </a:lnTo>
                  <a:lnTo>
                    <a:pt x="94889" y="177233"/>
                  </a:lnTo>
                  <a:lnTo>
                    <a:pt x="108585" y="160968"/>
                  </a:lnTo>
                  <a:lnTo>
                    <a:pt x="113722" y="162681"/>
                  </a:lnTo>
                  <a:lnTo>
                    <a:pt x="136834" y="171241"/>
                  </a:lnTo>
                  <a:lnTo>
                    <a:pt x="155665" y="172096"/>
                  </a:lnTo>
                  <a:lnTo>
                    <a:pt x="156522" y="172096"/>
                  </a:lnTo>
                  <a:lnTo>
                    <a:pt x="157377" y="172096"/>
                  </a:lnTo>
                  <a:lnTo>
                    <a:pt x="158233" y="171241"/>
                  </a:lnTo>
                  <a:lnTo>
                    <a:pt x="160802" y="164393"/>
                  </a:lnTo>
                  <a:lnTo>
                    <a:pt x="161657" y="161824"/>
                  </a:lnTo>
                  <a:lnTo>
                    <a:pt x="162513" y="157544"/>
                  </a:lnTo>
                  <a:lnTo>
                    <a:pt x="162513" y="154976"/>
                  </a:lnTo>
                  <a:lnTo>
                    <a:pt x="177922" y="148129"/>
                  </a:lnTo>
                  <a:lnTo>
                    <a:pt x="194185" y="140424"/>
                  </a:lnTo>
                  <a:lnTo>
                    <a:pt x="195896" y="139569"/>
                  </a:lnTo>
                  <a:lnTo>
                    <a:pt x="197608" y="139569"/>
                  </a:lnTo>
                  <a:lnTo>
                    <a:pt x="201888" y="139569"/>
                  </a:lnTo>
                  <a:lnTo>
                    <a:pt x="203602" y="139569"/>
                  </a:lnTo>
                  <a:lnTo>
                    <a:pt x="207025" y="140424"/>
                  </a:lnTo>
                  <a:lnTo>
                    <a:pt x="209593" y="141281"/>
                  </a:lnTo>
                  <a:lnTo>
                    <a:pt x="213873" y="142993"/>
                  </a:lnTo>
                  <a:lnTo>
                    <a:pt x="216442" y="143849"/>
                  </a:lnTo>
                  <a:lnTo>
                    <a:pt x="217296" y="143849"/>
                  </a:lnTo>
                  <a:lnTo>
                    <a:pt x="228425" y="142993"/>
                  </a:lnTo>
                  <a:lnTo>
                    <a:pt x="230136" y="142993"/>
                  </a:lnTo>
                  <a:lnTo>
                    <a:pt x="234416" y="140424"/>
                  </a:lnTo>
                  <a:lnTo>
                    <a:pt x="236128" y="138713"/>
                  </a:lnTo>
                  <a:lnTo>
                    <a:pt x="237841" y="137001"/>
                  </a:lnTo>
                  <a:lnTo>
                    <a:pt x="246401" y="125873"/>
                  </a:lnTo>
                  <a:lnTo>
                    <a:pt x="247256" y="124161"/>
                  </a:lnTo>
                  <a:lnTo>
                    <a:pt x="247256" y="124161"/>
                  </a:lnTo>
                  <a:lnTo>
                    <a:pt x="249825" y="117313"/>
                  </a:lnTo>
                  <a:lnTo>
                    <a:pt x="249825" y="113889"/>
                  </a:lnTo>
                  <a:lnTo>
                    <a:pt x="249825" y="113033"/>
                  </a:lnTo>
                  <a:lnTo>
                    <a:pt x="249825" y="110465"/>
                  </a:lnTo>
                  <a:lnTo>
                    <a:pt x="249825" y="109609"/>
                  </a:lnTo>
                  <a:lnTo>
                    <a:pt x="250681" y="107897"/>
                  </a:lnTo>
                  <a:lnTo>
                    <a:pt x="263521" y="98481"/>
                  </a:lnTo>
                  <a:lnTo>
                    <a:pt x="266088" y="97625"/>
                  </a:lnTo>
                  <a:lnTo>
                    <a:pt x="269513" y="96769"/>
                  </a:lnTo>
                  <a:lnTo>
                    <a:pt x="270368" y="96769"/>
                  </a:lnTo>
                  <a:lnTo>
                    <a:pt x="271224" y="96769"/>
                  </a:lnTo>
                  <a:lnTo>
                    <a:pt x="272081" y="96769"/>
                  </a:lnTo>
                  <a:lnTo>
                    <a:pt x="272936" y="96769"/>
                  </a:lnTo>
                  <a:lnTo>
                    <a:pt x="273793" y="96769"/>
                  </a:lnTo>
                  <a:lnTo>
                    <a:pt x="274648" y="96769"/>
                  </a:lnTo>
                  <a:lnTo>
                    <a:pt x="278928" y="101049"/>
                  </a:lnTo>
                  <a:lnTo>
                    <a:pt x="280641" y="101905"/>
                  </a:lnTo>
                  <a:lnTo>
                    <a:pt x="281496" y="101905"/>
                  </a:lnTo>
                  <a:lnTo>
                    <a:pt x="282353" y="101905"/>
                  </a:lnTo>
                  <a:lnTo>
                    <a:pt x="286633" y="98481"/>
                  </a:lnTo>
                  <a:lnTo>
                    <a:pt x="292624" y="94201"/>
                  </a:lnTo>
                  <a:lnTo>
                    <a:pt x="302041" y="89921"/>
                  </a:lnTo>
                  <a:lnTo>
                    <a:pt x="302898" y="89921"/>
                  </a:lnTo>
                  <a:lnTo>
                    <a:pt x="304607" y="89921"/>
                  </a:lnTo>
                  <a:lnTo>
                    <a:pt x="305464" y="89921"/>
                  </a:lnTo>
                  <a:lnTo>
                    <a:pt x="306321" y="89921"/>
                  </a:lnTo>
                  <a:lnTo>
                    <a:pt x="308031" y="90777"/>
                  </a:lnTo>
                  <a:lnTo>
                    <a:pt x="308887" y="92489"/>
                  </a:lnTo>
                  <a:lnTo>
                    <a:pt x="308887" y="95913"/>
                  </a:lnTo>
                  <a:lnTo>
                    <a:pt x="309744" y="100193"/>
                  </a:lnTo>
                  <a:lnTo>
                    <a:pt x="309744" y="100193"/>
                  </a:lnTo>
                  <a:lnTo>
                    <a:pt x="311458" y="101905"/>
                  </a:lnTo>
                  <a:lnTo>
                    <a:pt x="316591" y="104473"/>
                  </a:lnTo>
                  <a:lnTo>
                    <a:pt x="319161" y="105329"/>
                  </a:lnTo>
                  <a:lnTo>
                    <a:pt x="338847" y="109609"/>
                  </a:lnTo>
                  <a:lnTo>
                    <a:pt x="353401" y="113033"/>
                  </a:lnTo>
                  <a:lnTo>
                    <a:pt x="355110" y="113033"/>
                  </a:lnTo>
                  <a:lnTo>
                    <a:pt x="355967" y="113033"/>
                  </a:lnTo>
                  <a:lnTo>
                    <a:pt x="356824" y="112177"/>
                  </a:lnTo>
                  <a:lnTo>
                    <a:pt x="358538" y="109609"/>
                  </a:lnTo>
                  <a:lnTo>
                    <a:pt x="358538" y="108753"/>
                  </a:lnTo>
                  <a:lnTo>
                    <a:pt x="359390" y="107041"/>
                  </a:lnTo>
                  <a:lnTo>
                    <a:pt x="360247" y="107041"/>
                  </a:lnTo>
                  <a:lnTo>
                    <a:pt x="361961" y="105329"/>
                  </a:lnTo>
                  <a:lnTo>
                    <a:pt x="362818" y="105329"/>
                  </a:lnTo>
                  <a:lnTo>
                    <a:pt x="377367" y="101905"/>
                  </a:lnTo>
                  <a:lnTo>
                    <a:pt x="379938" y="101905"/>
                  </a:lnTo>
                  <a:lnTo>
                    <a:pt x="384217" y="103617"/>
                  </a:lnTo>
                  <a:lnTo>
                    <a:pt x="386784" y="105329"/>
                  </a:lnTo>
                  <a:lnTo>
                    <a:pt x="387641" y="106185"/>
                  </a:lnTo>
                  <a:lnTo>
                    <a:pt x="395344" y="105329"/>
                  </a:lnTo>
                  <a:lnTo>
                    <a:pt x="403904" y="101905"/>
                  </a:lnTo>
                  <a:lnTo>
                    <a:pt x="410750" y="103617"/>
                  </a:lnTo>
                  <a:lnTo>
                    <a:pt x="427017" y="105329"/>
                  </a:lnTo>
                  <a:lnTo>
                    <a:pt x="447560" y="111321"/>
                  </a:lnTo>
                  <a:lnTo>
                    <a:pt x="462110" y="115601"/>
                  </a:lnTo>
                  <a:lnTo>
                    <a:pt x="466390" y="117313"/>
                  </a:lnTo>
                  <a:lnTo>
                    <a:pt x="468960" y="118169"/>
                  </a:lnTo>
                  <a:lnTo>
                    <a:pt x="470670" y="118169"/>
                  </a:lnTo>
                  <a:lnTo>
                    <a:pt x="474097" y="119024"/>
                  </a:lnTo>
                  <a:lnTo>
                    <a:pt x="477520" y="119024"/>
                  </a:lnTo>
                  <a:lnTo>
                    <a:pt x="480943" y="119024"/>
                  </a:lnTo>
                  <a:lnTo>
                    <a:pt x="481800" y="119024"/>
                  </a:lnTo>
                  <a:lnTo>
                    <a:pt x="486080" y="118169"/>
                  </a:lnTo>
                  <a:lnTo>
                    <a:pt x="489503" y="116457"/>
                  </a:lnTo>
                  <a:lnTo>
                    <a:pt x="490360" y="115601"/>
                  </a:lnTo>
                  <a:lnTo>
                    <a:pt x="494640" y="111321"/>
                  </a:lnTo>
                  <a:lnTo>
                    <a:pt x="496350" y="109609"/>
                  </a:lnTo>
                  <a:lnTo>
                    <a:pt x="497206" y="108753"/>
                  </a:lnTo>
                  <a:lnTo>
                    <a:pt x="497206" y="107897"/>
                  </a:lnTo>
                  <a:lnTo>
                    <a:pt x="497206" y="107041"/>
                  </a:lnTo>
                  <a:lnTo>
                    <a:pt x="497206" y="85641"/>
                  </a:lnTo>
                  <a:lnTo>
                    <a:pt x="497206" y="84785"/>
                  </a:lnTo>
                  <a:lnTo>
                    <a:pt x="496350" y="83073"/>
                  </a:lnTo>
                  <a:lnTo>
                    <a:pt x="474950" y="57393"/>
                  </a:lnTo>
                  <a:lnTo>
                    <a:pt x="462110" y="50545"/>
                  </a:lnTo>
                  <a:lnTo>
                    <a:pt x="467247" y="32569"/>
                  </a:lnTo>
                  <a:lnTo>
                    <a:pt x="480943" y="18017"/>
                  </a:lnTo>
                  <a:lnTo>
                    <a:pt x="480943" y="17161"/>
                  </a:lnTo>
                  <a:lnTo>
                    <a:pt x="483510" y="6889"/>
                  </a:lnTo>
                  <a:lnTo>
                    <a:pt x="484366" y="5177"/>
                  </a:lnTo>
                  <a:lnTo>
                    <a:pt x="486937" y="4321"/>
                  </a:lnTo>
                  <a:lnTo>
                    <a:pt x="487790" y="4321"/>
                  </a:lnTo>
                  <a:lnTo>
                    <a:pt x="490360" y="4321"/>
                  </a:lnTo>
                  <a:lnTo>
                    <a:pt x="492070" y="4321"/>
                  </a:lnTo>
                  <a:lnTo>
                    <a:pt x="494640" y="5177"/>
                  </a:lnTo>
                  <a:lnTo>
                    <a:pt x="496350" y="6034"/>
                  </a:lnTo>
                  <a:lnTo>
                    <a:pt x="499777" y="8601"/>
                  </a:lnTo>
                  <a:lnTo>
                    <a:pt x="502343" y="11169"/>
                  </a:lnTo>
                  <a:lnTo>
                    <a:pt x="504057" y="12881"/>
                  </a:lnTo>
                  <a:lnTo>
                    <a:pt x="504909" y="13737"/>
                  </a:lnTo>
                  <a:lnTo>
                    <a:pt x="505766" y="13737"/>
                  </a:lnTo>
                  <a:lnTo>
                    <a:pt x="527166" y="24865"/>
                  </a:lnTo>
                  <a:lnTo>
                    <a:pt x="528880" y="24865"/>
                  </a:lnTo>
                  <a:lnTo>
                    <a:pt x="531446" y="24865"/>
                  </a:lnTo>
                  <a:lnTo>
                    <a:pt x="563120" y="18873"/>
                  </a:lnTo>
                  <a:lnTo>
                    <a:pt x="627319" y="4321"/>
                  </a:lnTo>
                  <a:lnTo>
                    <a:pt x="630742" y="2609"/>
                  </a:lnTo>
                  <a:lnTo>
                    <a:pt x="650429" y="-815"/>
                  </a:lnTo>
                  <a:lnTo>
                    <a:pt x="651286" y="897"/>
                  </a:lnTo>
                  <a:lnTo>
                    <a:pt x="666696" y="18017"/>
                  </a:lnTo>
                  <a:lnTo>
                    <a:pt x="667549" y="18017"/>
                  </a:lnTo>
                  <a:lnTo>
                    <a:pt x="669262" y="18017"/>
                  </a:lnTo>
                  <a:lnTo>
                    <a:pt x="671829" y="18017"/>
                  </a:lnTo>
                  <a:lnTo>
                    <a:pt x="675256" y="18017"/>
                  </a:lnTo>
                  <a:lnTo>
                    <a:pt x="676965" y="18017"/>
                  </a:lnTo>
                  <a:lnTo>
                    <a:pt x="677822" y="18017"/>
                  </a:lnTo>
                  <a:lnTo>
                    <a:pt x="680389" y="16305"/>
                  </a:lnTo>
                  <a:lnTo>
                    <a:pt x="682959" y="14593"/>
                  </a:lnTo>
                  <a:lnTo>
                    <a:pt x="685525" y="15449"/>
                  </a:lnTo>
                  <a:lnTo>
                    <a:pt x="687239" y="17161"/>
                  </a:lnTo>
                  <a:lnTo>
                    <a:pt x="688096" y="18017"/>
                  </a:lnTo>
                  <a:lnTo>
                    <a:pt x="688096" y="18873"/>
                  </a:lnTo>
                  <a:lnTo>
                    <a:pt x="688096" y="19729"/>
                  </a:lnTo>
                  <a:lnTo>
                    <a:pt x="688948" y="21441"/>
                  </a:lnTo>
                  <a:lnTo>
                    <a:pt x="692376" y="44553"/>
                  </a:lnTo>
                  <a:lnTo>
                    <a:pt x="692376" y="45409"/>
                  </a:lnTo>
                  <a:lnTo>
                    <a:pt x="686382" y="58249"/>
                  </a:lnTo>
                  <a:lnTo>
                    <a:pt x="686382" y="59105"/>
                  </a:lnTo>
                  <a:lnTo>
                    <a:pt x="685525" y="72801"/>
                  </a:lnTo>
                  <a:lnTo>
                    <a:pt x="683816" y="106185"/>
                  </a:lnTo>
                  <a:lnTo>
                    <a:pt x="683816" y="107041"/>
                  </a:lnTo>
                  <a:lnTo>
                    <a:pt x="685525" y="119024"/>
                  </a:lnTo>
                  <a:lnTo>
                    <a:pt x="685525" y="120737"/>
                  </a:lnTo>
                  <a:lnTo>
                    <a:pt x="686382" y="122449"/>
                  </a:lnTo>
                  <a:lnTo>
                    <a:pt x="688948" y="126729"/>
                  </a:lnTo>
                  <a:lnTo>
                    <a:pt x="689805" y="126729"/>
                  </a:lnTo>
                  <a:lnTo>
                    <a:pt x="695799" y="127584"/>
                  </a:lnTo>
                  <a:lnTo>
                    <a:pt x="701788" y="126729"/>
                  </a:lnTo>
                  <a:lnTo>
                    <a:pt x="704359" y="125017"/>
                  </a:lnTo>
                  <a:lnTo>
                    <a:pt x="706068" y="125017"/>
                  </a:lnTo>
                  <a:lnTo>
                    <a:pt x="712919" y="124161"/>
                  </a:lnTo>
                  <a:lnTo>
                    <a:pt x="748015" y="128441"/>
                  </a:lnTo>
                  <a:lnTo>
                    <a:pt x="760855" y="133577"/>
                  </a:lnTo>
                  <a:lnTo>
                    <a:pt x="761708" y="133577"/>
                  </a:lnTo>
                  <a:lnTo>
                    <a:pt x="780542" y="143849"/>
                  </a:lnTo>
                  <a:lnTo>
                    <a:pt x="782255" y="144704"/>
                  </a:lnTo>
                  <a:lnTo>
                    <a:pt x="783108" y="144704"/>
                  </a:lnTo>
                  <a:lnTo>
                    <a:pt x="786535" y="148129"/>
                  </a:lnTo>
                  <a:lnTo>
                    <a:pt x="789958" y="152409"/>
                  </a:lnTo>
                  <a:lnTo>
                    <a:pt x="795095" y="166104"/>
                  </a:lnTo>
                  <a:lnTo>
                    <a:pt x="807078" y="167816"/>
                  </a:lnTo>
                  <a:lnTo>
                    <a:pt x="819061" y="176376"/>
                  </a:lnTo>
                  <a:lnTo>
                    <a:pt x="821628" y="180656"/>
                  </a:lnTo>
                  <a:lnTo>
                    <a:pt x="826765" y="186648"/>
                  </a:lnTo>
                  <a:lnTo>
                    <a:pt x="827621" y="186648"/>
                  </a:lnTo>
                  <a:lnTo>
                    <a:pt x="834468" y="189216"/>
                  </a:lnTo>
                  <a:lnTo>
                    <a:pt x="837895" y="189216"/>
                  </a:lnTo>
                  <a:lnTo>
                    <a:pt x="849878" y="187504"/>
                  </a:lnTo>
                  <a:lnTo>
                    <a:pt x="850735" y="187504"/>
                  </a:lnTo>
                  <a:lnTo>
                    <a:pt x="854158" y="183224"/>
                  </a:lnTo>
                  <a:lnTo>
                    <a:pt x="863575" y="181513"/>
                  </a:lnTo>
                  <a:lnTo>
                    <a:pt x="864427" y="181513"/>
                  </a:lnTo>
                  <a:lnTo>
                    <a:pt x="880695" y="197776"/>
                  </a:lnTo>
                  <a:lnTo>
                    <a:pt x="893535" y="208904"/>
                  </a:lnTo>
                  <a:lnTo>
                    <a:pt x="896958" y="208048"/>
                  </a:lnTo>
                  <a:lnTo>
                    <a:pt x="897815" y="208048"/>
                  </a:lnTo>
                  <a:lnTo>
                    <a:pt x="900381" y="208048"/>
                  </a:lnTo>
                  <a:lnTo>
                    <a:pt x="901238" y="208048"/>
                  </a:lnTo>
                  <a:lnTo>
                    <a:pt x="902095" y="209760"/>
                  </a:lnTo>
                  <a:lnTo>
                    <a:pt x="906375" y="219176"/>
                  </a:lnTo>
                  <a:lnTo>
                    <a:pt x="906375" y="220032"/>
                  </a:lnTo>
                  <a:lnTo>
                    <a:pt x="906375" y="220888"/>
                  </a:lnTo>
                  <a:lnTo>
                    <a:pt x="906375" y="221744"/>
                  </a:lnTo>
                  <a:lnTo>
                    <a:pt x="906375" y="221744"/>
                  </a:lnTo>
                  <a:lnTo>
                    <a:pt x="905518" y="221744"/>
                  </a:lnTo>
                  <a:lnTo>
                    <a:pt x="902095" y="222600"/>
                  </a:lnTo>
                  <a:lnTo>
                    <a:pt x="898667" y="222600"/>
                  </a:lnTo>
                  <a:lnTo>
                    <a:pt x="897815" y="222600"/>
                  </a:lnTo>
                  <a:lnTo>
                    <a:pt x="896958" y="223456"/>
                  </a:lnTo>
                  <a:lnTo>
                    <a:pt x="896101" y="225168"/>
                  </a:lnTo>
                  <a:lnTo>
                    <a:pt x="896101" y="227736"/>
                  </a:lnTo>
                  <a:lnTo>
                    <a:pt x="896101" y="231160"/>
                  </a:lnTo>
                  <a:lnTo>
                    <a:pt x="896958" y="234584"/>
                  </a:lnTo>
                  <a:lnTo>
                    <a:pt x="903804" y="260264"/>
                  </a:lnTo>
                  <a:lnTo>
                    <a:pt x="904661" y="261120"/>
                  </a:lnTo>
                  <a:lnTo>
                    <a:pt x="920924" y="280808"/>
                  </a:lnTo>
                  <a:lnTo>
                    <a:pt x="922638" y="282520"/>
                  </a:lnTo>
                  <a:lnTo>
                    <a:pt x="924347" y="284232"/>
                  </a:lnTo>
                  <a:lnTo>
                    <a:pt x="926061" y="285944"/>
                  </a:lnTo>
                  <a:lnTo>
                    <a:pt x="928627" y="287656"/>
                  </a:lnTo>
                  <a:lnTo>
                    <a:pt x="933764" y="289368"/>
                  </a:lnTo>
                  <a:lnTo>
                    <a:pt x="936334" y="290224"/>
                  </a:lnTo>
                  <a:lnTo>
                    <a:pt x="942324" y="291080"/>
                  </a:lnTo>
                  <a:lnTo>
                    <a:pt x="950027" y="292792"/>
                  </a:lnTo>
                  <a:lnTo>
                    <a:pt x="951741" y="292792"/>
                  </a:lnTo>
                  <a:lnTo>
                    <a:pt x="952597" y="292792"/>
                  </a:lnTo>
                  <a:lnTo>
                    <a:pt x="952597" y="293648"/>
                  </a:lnTo>
                  <a:lnTo>
                    <a:pt x="953454" y="295360"/>
                  </a:lnTo>
                  <a:lnTo>
                    <a:pt x="953454" y="297072"/>
                  </a:lnTo>
                  <a:lnTo>
                    <a:pt x="953454" y="301352"/>
                  </a:lnTo>
                  <a:lnTo>
                    <a:pt x="953454" y="303920"/>
                  </a:lnTo>
                  <a:lnTo>
                    <a:pt x="952597" y="309056"/>
                  </a:lnTo>
                  <a:lnTo>
                    <a:pt x="950884" y="315903"/>
                  </a:lnTo>
                  <a:lnTo>
                    <a:pt x="949174" y="327032"/>
                  </a:lnTo>
                  <a:lnTo>
                    <a:pt x="949174" y="330455"/>
                  </a:lnTo>
                  <a:lnTo>
                    <a:pt x="950884" y="349287"/>
                  </a:lnTo>
                  <a:lnTo>
                    <a:pt x="950884" y="350143"/>
                  </a:lnTo>
                  <a:lnTo>
                    <a:pt x="950884" y="351000"/>
                  </a:lnTo>
                  <a:lnTo>
                    <a:pt x="951741" y="353567"/>
                  </a:lnTo>
                  <a:lnTo>
                    <a:pt x="952597" y="355279"/>
                  </a:lnTo>
                  <a:lnTo>
                    <a:pt x="957734" y="366407"/>
                  </a:lnTo>
                  <a:lnTo>
                    <a:pt x="959444" y="368119"/>
                  </a:lnTo>
                  <a:lnTo>
                    <a:pt x="961157" y="368975"/>
                  </a:lnTo>
                  <a:lnTo>
                    <a:pt x="962014" y="369832"/>
                  </a:lnTo>
                  <a:lnTo>
                    <a:pt x="964581" y="371543"/>
                  </a:lnTo>
                  <a:lnTo>
                    <a:pt x="965437" y="372399"/>
                  </a:lnTo>
                  <a:lnTo>
                    <a:pt x="966294" y="374111"/>
                  </a:lnTo>
                  <a:lnTo>
                    <a:pt x="971427" y="391231"/>
                  </a:lnTo>
                  <a:lnTo>
                    <a:pt x="971427" y="392943"/>
                  </a:lnTo>
                  <a:lnTo>
                    <a:pt x="971427" y="395511"/>
                  </a:lnTo>
                  <a:lnTo>
                    <a:pt x="971427" y="398935"/>
                  </a:lnTo>
                  <a:lnTo>
                    <a:pt x="971427" y="399791"/>
                  </a:lnTo>
                  <a:lnTo>
                    <a:pt x="971427" y="400647"/>
                  </a:lnTo>
                  <a:lnTo>
                    <a:pt x="970574" y="404071"/>
                  </a:lnTo>
                  <a:lnTo>
                    <a:pt x="970574" y="405783"/>
                  </a:lnTo>
                  <a:lnTo>
                    <a:pt x="970574" y="409207"/>
                  </a:lnTo>
                  <a:lnTo>
                    <a:pt x="985980" y="445159"/>
                  </a:lnTo>
                  <a:lnTo>
                    <a:pt x="987694" y="446015"/>
                  </a:lnTo>
                  <a:lnTo>
                    <a:pt x="991117" y="447727"/>
                  </a:lnTo>
                  <a:lnTo>
                    <a:pt x="992827" y="447727"/>
                  </a:lnTo>
                  <a:lnTo>
                    <a:pt x="995397" y="447727"/>
                  </a:lnTo>
                  <a:lnTo>
                    <a:pt x="997107" y="446871"/>
                  </a:lnTo>
                  <a:lnTo>
                    <a:pt x="999677" y="445159"/>
                  </a:lnTo>
                  <a:lnTo>
                    <a:pt x="1002244" y="443447"/>
                  </a:lnTo>
                  <a:lnTo>
                    <a:pt x="1003957" y="443447"/>
                  </a:lnTo>
                  <a:lnTo>
                    <a:pt x="1004814" y="443447"/>
                  </a:lnTo>
                  <a:lnTo>
                    <a:pt x="1016797" y="456287"/>
                  </a:lnTo>
                  <a:lnTo>
                    <a:pt x="1022787" y="463135"/>
                  </a:lnTo>
                  <a:lnTo>
                    <a:pt x="1033917" y="475975"/>
                  </a:lnTo>
                  <a:lnTo>
                    <a:pt x="1034774" y="478543"/>
                  </a:lnTo>
                  <a:lnTo>
                    <a:pt x="1034774" y="489671"/>
                  </a:lnTo>
                  <a:lnTo>
                    <a:pt x="1034774" y="493951"/>
                  </a:lnTo>
                  <a:lnTo>
                    <a:pt x="1033917" y="497375"/>
                  </a:lnTo>
                  <a:lnTo>
                    <a:pt x="1033917" y="500799"/>
                  </a:lnTo>
                  <a:lnTo>
                    <a:pt x="1033917" y="504222"/>
                  </a:lnTo>
                  <a:lnTo>
                    <a:pt x="1035627" y="508502"/>
                  </a:lnTo>
                  <a:lnTo>
                    <a:pt x="1037340" y="512782"/>
                  </a:lnTo>
                  <a:lnTo>
                    <a:pt x="1038197" y="514494"/>
                  </a:lnTo>
                  <a:lnTo>
                    <a:pt x="1039054" y="515351"/>
                  </a:lnTo>
                  <a:lnTo>
                    <a:pt x="1039906" y="515351"/>
                  </a:lnTo>
                  <a:lnTo>
                    <a:pt x="1041620" y="515351"/>
                  </a:lnTo>
                  <a:lnTo>
                    <a:pt x="1044186" y="515351"/>
                  </a:lnTo>
                  <a:lnTo>
                    <a:pt x="1047614" y="515351"/>
                  </a:lnTo>
                  <a:lnTo>
                    <a:pt x="1048466" y="515351"/>
                  </a:lnTo>
                  <a:lnTo>
                    <a:pt x="1049323" y="515351"/>
                  </a:lnTo>
                  <a:lnTo>
                    <a:pt x="1050180" y="516207"/>
                  </a:lnTo>
                  <a:lnTo>
                    <a:pt x="1051894" y="518774"/>
                  </a:lnTo>
                  <a:lnTo>
                    <a:pt x="1051894" y="519631"/>
                  </a:lnTo>
                  <a:lnTo>
                    <a:pt x="1052746" y="522199"/>
                  </a:lnTo>
                  <a:lnTo>
                    <a:pt x="1055317" y="534182"/>
                  </a:lnTo>
                  <a:lnTo>
                    <a:pt x="1055317" y="535894"/>
                  </a:lnTo>
                  <a:lnTo>
                    <a:pt x="1055317" y="536751"/>
                  </a:lnTo>
                  <a:lnTo>
                    <a:pt x="1052746" y="543598"/>
                  </a:lnTo>
                  <a:lnTo>
                    <a:pt x="1052746" y="544454"/>
                  </a:lnTo>
                  <a:lnTo>
                    <a:pt x="1052746" y="556438"/>
                  </a:lnTo>
                  <a:lnTo>
                    <a:pt x="1052746" y="558150"/>
                  </a:lnTo>
                  <a:lnTo>
                    <a:pt x="1053603" y="558150"/>
                  </a:lnTo>
                  <a:lnTo>
                    <a:pt x="1054460" y="558150"/>
                  </a:lnTo>
                  <a:lnTo>
                    <a:pt x="1073294" y="571846"/>
                  </a:lnTo>
                  <a:lnTo>
                    <a:pt x="1073294" y="572702"/>
                  </a:lnTo>
                  <a:lnTo>
                    <a:pt x="1076717" y="587254"/>
                  </a:lnTo>
                  <a:lnTo>
                    <a:pt x="1077574" y="588110"/>
                  </a:lnTo>
                  <a:lnTo>
                    <a:pt x="1078426" y="588110"/>
                  </a:lnTo>
                  <a:lnTo>
                    <a:pt x="1092980" y="598382"/>
                  </a:lnTo>
                  <a:lnTo>
                    <a:pt x="1093837" y="598382"/>
                  </a:lnTo>
                  <a:lnTo>
                    <a:pt x="1097260" y="600094"/>
                  </a:lnTo>
                  <a:lnTo>
                    <a:pt x="1098974" y="600094"/>
                  </a:lnTo>
                  <a:lnTo>
                    <a:pt x="1122940" y="605230"/>
                  </a:lnTo>
                  <a:lnTo>
                    <a:pt x="1128933" y="605230"/>
                  </a:lnTo>
                  <a:lnTo>
                    <a:pt x="1135780" y="603518"/>
                  </a:lnTo>
                  <a:lnTo>
                    <a:pt x="1139203" y="601806"/>
                  </a:lnTo>
                  <a:lnTo>
                    <a:pt x="1143483" y="600094"/>
                  </a:lnTo>
                  <a:lnTo>
                    <a:pt x="1151186" y="600094"/>
                  </a:lnTo>
                  <a:lnTo>
                    <a:pt x="1152900" y="600094"/>
                  </a:lnTo>
                  <a:lnTo>
                    <a:pt x="1150333" y="601806"/>
                  </a:lnTo>
                  <a:lnTo>
                    <a:pt x="1149476" y="603518"/>
                  </a:lnTo>
                  <a:lnTo>
                    <a:pt x="1147763" y="606086"/>
                  </a:lnTo>
                  <a:lnTo>
                    <a:pt x="1146906" y="607798"/>
                  </a:lnTo>
                  <a:lnTo>
                    <a:pt x="1146906" y="609510"/>
                  </a:lnTo>
                  <a:lnTo>
                    <a:pt x="1149476" y="616358"/>
                  </a:lnTo>
                  <a:lnTo>
                    <a:pt x="1150333" y="624062"/>
                  </a:lnTo>
                  <a:lnTo>
                    <a:pt x="1150333" y="626630"/>
                  </a:lnTo>
                  <a:lnTo>
                    <a:pt x="1149476" y="630054"/>
                  </a:lnTo>
                  <a:lnTo>
                    <a:pt x="1148620" y="631766"/>
                  </a:lnTo>
                  <a:lnTo>
                    <a:pt x="1147763" y="632622"/>
                  </a:lnTo>
                  <a:lnTo>
                    <a:pt x="1136636" y="642038"/>
                  </a:lnTo>
                  <a:lnTo>
                    <a:pt x="1134923" y="642894"/>
                  </a:lnTo>
                  <a:lnTo>
                    <a:pt x="1130643" y="644606"/>
                  </a:lnTo>
                  <a:lnTo>
                    <a:pt x="1128933" y="644606"/>
                  </a:lnTo>
                  <a:lnTo>
                    <a:pt x="1126363" y="644606"/>
                  </a:lnTo>
                  <a:lnTo>
                    <a:pt x="1123797" y="644606"/>
                  </a:lnTo>
                  <a:lnTo>
                    <a:pt x="1122083" y="644606"/>
                  </a:lnTo>
                  <a:lnTo>
                    <a:pt x="1119517" y="644606"/>
                  </a:lnTo>
                  <a:lnTo>
                    <a:pt x="1115237" y="642894"/>
                  </a:lnTo>
                  <a:lnTo>
                    <a:pt x="1110100" y="637758"/>
                  </a:lnTo>
                  <a:lnTo>
                    <a:pt x="1107533" y="635190"/>
                  </a:lnTo>
                  <a:lnTo>
                    <a:pt x="1104963" y="633478"/>
                  </a:lnTo>
                  <a:lnTo>
                    <a:pt x="1101540" y="632622"/>
                  </a:lnTo>
                  <a:lnTo>
                    <a:pt x="1098974" y="632622"/>
                  </a:lnTo>
                  <a:lnTo>
                    <a:pt x="1097260" y="633478"/>
                  </a:lnTo>
                  <a:lnTo>
                    <a:pt x="1065586" y="648030"/>
                  </a:lnTo>
                  <a:lnTo>
                    <a:pt x="1064734" y="648886"/>
                  </a:lnTo>
                  <a:lnTo>
                    <a:pt x="1063020" y="650598"/>
                  </a:lnTo>
                  <a:lnTo>
                    <a:pt x="1061306" y="653166"/>
                  </a:lnTo>
                  <a:lnTo>
                    <a:pt x="1060454" y="654878"/>
                  </a:lnTo>
                  <a:lnTo>
                    <a:pt x="1058740" y="655734"/>
                  </a:lnTo>
                  <a:lnTo>
                    <a:pt x="1044186" y="661726"/>
                  </a:lnTo>
                  <a:lnTo>
                    <a:pt x="1042477" y="662581"/>
                  </a:lnTo>
                  <a:lnTo>
                    <a:pt x="1037340" y="661726"/>
                  </a:lnTo>
                  <a:lnTo>
                    <a:pt x="1035627" y="661726"/>
                  </a:lnTo>
                  <a:lnTo>
                    <a:pt x="1032203" y="662581"/>
                  </a:lnTo>
                  <a:lnTo>
                    <a:pt x="1021077" y="666861"/>
                  </a:lnTo>
                  <a:lnTo>
                    <a:pt x="1020220" y="668574"/>
                  </a:lnTo>
                  <a:lnTo>
                    <a:pt x="1020220" y="673710"/>
                  </a:lnTo>
                  <a:lnTo>
                    <a:pt x="1021934" y="673710"/>
                  </a:lnTo>
                  <a:lnTo>
                    <a:pt x="1051037" y="668574"/>
                  </a:lnTo>
                  <a:lnTo>
                    <a:pt x="1088700" y="662581"/>
                  </a:lnTo>
                  <a:lnTo>
                    <a:pt x="1090414" y="662581"/>
                  </a:lnTo>
                  <a:lnTo>
                    <a:pt x="1091266" y="662581"/>
                  </a:lnTo>
                  <a:lnTo>
                    <a:pt x="1092980" y="663438"/>
                  </a:lnTo>
                  <a:lnTo>
                    <a:pt x="1093837" y="664294"/>
                  </a:lnTo>
                  <a:lnTo>
                    <a:pt x="1097260" y="668574"/>
                  </a:lnTo>
                  <a:lnTo>
                    <a:pt x="1098117" y="670286"/>
                  </a:lnTo>
                  <a:lnTo>
                    <a:pt x="1098974" y="672854"/>
                  </a:lnTo>
                  <a:lnTo>
                    <a:pt x="1098974" y="675421"/>
                  </a:lnTo>
                  <a:lnTo>
                    <a:pt x="1098974" y="680558"/>
                  </a:lnTo>
                  <a:lnTo>
                    <a:pt x="1097260" y="683126"/>
                  </a:lnTo>
                  <a:lnTo>
                    <a:pt x="1092123" y="685693"/>
                  </a:lnTo>
                  <a:lnTo>
                    <a:pt x="1095546" y="689118"/>
                  </a:lnTo>
                  <a:lnTo>
                    <a:pt x="1102397" y="686550"/>
                  </a:lnTo>
                  <a:lnTo>
                    <a:pt x="1104963" y="682270"/>
                  </a:lnTo>
                  <a:lnTo>
                    <a:pt x="1107533" y="678846"/>
                  </a:lnTo>
                  <a:lnTo>
                    <a:pt x="1111813" y="676278"/>
                  </a:lnTo>
                  <a:lnTo>
                    <a:pt x="1116093" y="674566"/>
                  </a:lnTo>
                  <a:lnTo>
                    <a:pt x="1122940" y="675421"/>
                  </a:lnTo>
                  <a:lnTo>
                    <a:pt x="1128077" y="672854"/>
                  </a:lnTo>
                  <a:lnTo>
                    <a:pt x="1133213" y="674566"/>
                  </a:lnTo>
                  <a:lnTo>
                    <a:pt x="1134923" y="674566"/>
                  </a:lnTo>
                  <a:lnTo>
                    <a:pt x="1144340" y="670286"/>
                  </a:lnTo>
                  <a:lnTo>
                    <a:pt x="1146053" y="669430"/>
                  </a:lnTo>
                  <a:lnTo>
                    <a:pt x="1156323" y="664294"/>
                  </a:lnTo>
                  <a:lnTo>
                    <a:pt x="1158036" y="663438"/>
                  </a:lnTo>
                  <a:lnTo>
                    <a:pt x="1161460" y="660014"/>
                  </a:lnTo>
                  <a:lnTo>
                    <a:pt x="1166596" y="655734"/>
                  </a:lnTo>
                  <a:lnTo>
                    <a:pt x="1190563" y="639470"/>
                  </a:lnTo>
                  <a:lnTo>
                    <a:pt x="1193133" y="638614"/>
                  </a:lnTo>
                  <a:lnTo>
                    <a:pt x="1196556" y="637758"/>
                  </a:lnTo>
                  <a:lnTo>
                    <a:pt x="1199979" y="636902"/>
                  </a:lnTo>
                  <a:lnTo>
                    <a:pt x="1202546" y="636902"/>
                  </a:lnTo>
                  <a:lnTo>
                    <a:pt x="1207682" y="635190"/>
                  </a:lnTo>
                  <a:lnTo>
                    <a:pt x="1220522" y="630054"/>
                  </a:lnTo>
                  <a:lnTo>
                    <a:pt x="1226516" y="627486"/>
                  </a:lnTo>
                  <a:lnTo>
                    <a:pt x="1228225" y="626630"/>
                  </a:lnTo>
                  <a:lnTo>
                    <a:pt x="1259042" y="609510"/>
                  </a:lnTo>
                  <a:lnTo>
                    <a:pt x="1259899" y="608654"/>
                  </a:lnTo>
                  <a:lnTo>
                    <a:pt x="1260756" y="607798"/>
                  </a:lnTo>
                  <a:lnTo>
                    <a:pt x="1261613" y="606086"/>
                  </a:lnTo>
                  <a:lnTo>
                    <a:pt x="1265036" y="598382"/>
                  </a:lnTo>
                  <a:lnTo>
                    <a:pt x="1265893" y="596670"/>
                  </a:lnTo>
                  <a:lnTo>
                    <a:pt x="1266745" y="595814"/>
                  </a:lnTo>
                  <a:lnTo>
                    <a:pt x="1271025" y="592390"/>
                  </a:lnTo>
                  <a:lnTo>
                    <a:pt x="1273596" y="590678"/>
                  </a:lnTo>
                  <a:lnTo>
                    <a:pt x="1281299" y="587254"/>
                  </a:lnTo>
                  <a:lnTo>
                    <a:pt x="1289002" y="583830"/>
                  </a:lnTo>
                  <a:lnTo>
                    <a:pt x="1290716" y="582974"/>
                  </a:lnTo>
                  <a:lnTo>
                    <a:pt x="1293282" y="581262"/>
                  </a:lnTo>
                  <a:lnTo>
                    <a:pt x="1294139" y="580406"/>
                  </a:lnTo>
                  <a:lnTo>
                    <a:pt x="1300132" y="573558"/>
                  </a:lnTo>
                  <a:lnTo>
                    <a:pt x="1298419" y="569278"/>
                  </a:lnTo>
                  <a:lnTo>
                    <a:pt x="1297562" y="567566"/>
                  </a:lnTo>
                  <a:lnTo>
                    <a:pt x="1297562" y="564998"/>
                  </a:lnTo>
                  <a:lnTo>
                    <a:pt x="1297562" y="563286"/>
                  </a:lnTo>
                  <a:lnTo>
                    <a:pt x="1298419" y="561574"/>
                  </a:lnTo>
                  <a:lnTo>
                    <a:pt x="1300132" y="560718"/>
                  </a:lnTo>
                  <a:lnTo>
                    <a:pt x="1301842" y="559862"/>
                  </a:lnTo>
                  <a:lnTo>
                    <a:pt x="1312116" y="558150"/>
                  </a:lnTo>
                  <a:lnTo>
                    <a:pt x="1322385" y="559006"/>
                  </a:lnTo>
                  <a:lnTo>
                    <a:pt x="1324099" y="559006"/>
                  </a:lnTo>
                  <a:lnTo>
                    <a:pt x="1325812" y="559862"/>
                  </a:lnTo>
                  <a:lnTo>
                    <a:pt x="1327522" y="560718"/>
                  </a:lnTo>
                  <a:lnTo>
                    <a:pt x="1328379" y="561574"/>
                  </a:lnTo>
                  <a:lnTo>
                    <a:pt x="1329235" y="563286"/>
                  </a:lnTo>
                  <a:lnTo>
                    <a:pt x="1331802" y="601806"/>
                  </a:lnTo>
                  <a:lnTo>
                    <a:pt x="1331802" y="606942"/>
                  </a:lnTo>
                  <a:lnTo>
                    <a:pt x="1331802" y="609510"/>
                  </a:lnTo>
                  <a:lnTo>
                    <a:pt x="1330945" y="612934"/>
                  </a:lnTo>
                  <a:lnTo>
                    <a:pt x="1330092" y="615502"/>
                  </a:lnTo>
                  <a:lnTo>
                    <a:pt x="1329235" y="618070"/>
                  </a:lnTo>
                  <a:lnTo>
                    <a:pt x="1329235" y="619782"/>
                  </a:lnTo>
                  <a:lnTo>
                    <a:pt x="1327522" y="628342"/>
                  </a:lnTo>
                  <a:lnTo>
                    <a:pt x="1327522" y="631766"/>
                  </a:lnTo>
                  <a:lnTo>
                    <a:pt x="1330092" y="646318"/>
                  </a:lnTo>
                  <a:lnTo>
                    <a:pt x="1330945" y="648030"/>
                  </a:lnTo>
                  <a:lnTo>
                    <a:pt x="1339505" y="664294"/>
                  </a:lnTo>
                  <a:lnTo>
                    <a:pt x="1342932" y="667718"/>
                  </a:lnTo>
                  <a:lnTo>
                    <a:pt x="1348922" y="672854"/>
                  </a:lnTo>
                  <a:lnTo>
                    <a:pt x="1351492" y="675421"/>
                  </a:lnTo>
                  <a:lnTo>
                    <a:pt x="1352345" y="677134"/>
                  </a:lnTo>
                  <a:lnTo>
                    <a:pt x="1353202" y="678846"/>
                  </a:lnTo>
                  <a:lnTo>
                    <a:pt x="1354058" y="680558"/>
                  </a:lnTo>
                  <a:lnTo>
                    <a:pt x="1356625" y="695110"/>
                  </a:lnTo>
                  <a:lnTo>
                    <a:pt x="1356625" y="699390"/>
                  </a:lnTo>
                  <a:lnTo>
                    <a:pt x="1356625" y="701101"/>
                  </a:lnTo>
                  <a:lnTo>
                    <a:pt x="1355772" y="702813"/>
                  </a:lnTo>
                  <a:lnTo>
                    <a:pt x="1338652" y="720790"/>
                  </a:lnTo>
                  <a:lnTo>
                    <a:pt x="1337795" y="721645"/>
                  </a:lnTo>
                  <a:lnTo>
                    <a:pt x="1336082" y="722501"/>
                  </a:lnTo>
                  <a:lnTo>
                    <a:pt x="1333515" y="722501"/>
                  </a:lnTo>
                  <a:lnTo>
                    <a:pt x="1324955" y="717365"/>
                  </a:lnTo>
                  <a:lnTo>
                    <a:pt x="1323242" y="716510"/>
                  </a:lnTo>
                  <a:lnTo>
                    <a:pt x="1305265" y="711373"/>
                  </a:lnTo>
                  <a:lnTo>
                    <a:pt x="1293282" y="707950"/>
                  </a:lnTo>
                  <a:lnTo>
                    <a:pt x="1292425" y="707950"/>
                  </a:lnTo>
                  <a:lnTo>
                    <a:pt x="1289859" y="707950"/>
                  </a:lnTo>
                  <a:lnTo>
                    <a:pt x="1283013" y="709661"/>
                  </a:lnTo>
                  <a:lnTo>
                    <a:pt x="1281299" y="709661"/>
                  </a:lnTo>
                  <a:lnTo>
                    <a:pt x="1260756" y="699390"/>
                  </a:lnTo>
                  <a:lnTo>
                    <a:pt x="1259899" y="699390"/>
                  </a:lnTo>
                  <a:lnTo>
                    <a:pt x="1256476" y="694253"/>
                  </a:lnTo>
                  <a:lnTo>
                    <a:pt x="1256476" y="693398"/>
                  </a:lnTo>
                  <a:lnTo>
                    <a:pt x="1257333" y="691686"/>
                  </a:lnTo>
                  <a:lnTo>
                    <a:pt x="1258185" y="689973"/>
                  </a:lnTo>
                  <a:lnTo>
                    <a:pt x="1258185" y="688261"/>
                  </a:lnTo>
                  <a:lnTo>
                    <a:pt x="1257333" y="687406"/>
                  </a:lnTo>
                  <a:lnTo>
                    <a:pt x="1256476" y="687406"/>
                  </a:lnTo>
                  <a:lnTo>
                    <a:pt x="1253053" y="684838"/>
                  </a:lnTo>
                  <a:lnTo>
                    <a:pt x="1247916" y="682270"/>
                  </a:lnTo>
                  <a:lnTo>
                    <a:pt x="1247059" y="682270"/>
                  </a:lnTo>
                  <a:lnTo>
                    <a:pt x="1246202" y="683126"/>
                  </a:lnTo>
                  <a:lnTo>
                    <a:pt x="1234219" y="703670"/>
                  </a:lnTo>
                  <a:lnTo>
                    <a:pt x="1223945" y="721645"/>
                  </a:lnTo>
                  <a:lnTo>
                    <a:pt x="1221379" y="728493"/>
                  </a:lnTo>
                  <a:lnTo>
                    <a:pt x="1219666" y="734485"/>
                  </a:lnTo>
                  <a:lnTo>
                    <a:pt x="1217956" y="743045"/>
                  </a:lnTo>
                  <a:lnTo>
                    <a:pt x="1217099" y="746469"/>
                  </a:lnTo>
                  <a:lnTo>
                    <a:pt x="1223945" y="777285"/>
                  </a:lnTo>
                  <a:lnTo>
                    <a:pt x="1223945" y="778141"/>
                  </a:lnTo>
                  <a:lnTo>
                    <a:pt x="1224802" y="779853"/>
                  </a:lnTo>
                  <a:lnTo>
                    <a:pt x="1228225" y="784133"/>
                  </a:lnTo>
                  <a:lnTo>
                    <a:pt x="1229939" y="785845"/>
                  </a:lnTo>
                  <a:lnTo>
                    <a:pt x="1236785" y="791837"/>
                  </a:lnTo>
                  <a:lnTo>
                    <a:pt x="1239356" y="793549"/>
                  </a:lnTo>
                  <a:lnTo>
                    <a:pt x="1240213" y="793549"/>
                  </a:lnTo>
                  <a:lnTo>
                    <a:pt x="1241065" y="793549"/>
                  </a:lnTo>
                  <a:lnTo>
                    <a:pt x="1240213" y="790125"/>
                  </a:lnTo>
                  <a:lnTo>
                    <a:pt x="1239356" y="789269"/>
                  </a:lnTo>
                  <a:lnTo>
                    <a:pt x="1235933" y="785845"/>
                  </a:lnTo>
                  <a:lnTo>
                    <a:pt x="1233362" y="784133"/>
                  </a:lnTo>
                  <a:lnTo>
                    <a:pt x="1231653" y="782421"/>
                  </a:lnTo>
                  <a:lnTo>
                    <a:pt x="1229082" y="779853"/>
                  </a:lnTo>
                  <a:lnTo>
                    <a:pt x="1228225" y="778141"/>
                  </a:lnTo>
                  <a:lnTo>
                    <a:pt x="1227373" y="776429"/>
                  </a:lnTo>
                  <a:lnTo>
                    <a:pt x="1223945" y="750749"/>
                  </a:lnTo>
                  <a:lnTo>
                    <a:pt x="1224802" y="745613"/>
                  </a:lnTo>
                  <a:lnTo>
                    <a:pt x="1224802" y="744757"/>
                  </a:lnTo>
                  <a:lnTo>
                    <a:pt x="1241065" y="717365"/>
                  </a:lnTo>
                  <a:lnTo>
                    <a:pt x="1250482" y="701101"/>
                  </a:lnTo>
                  <a:lnTo>
                    <a:pt x="1251339" y="701101"/>
                  </a:lnTo>
                  <a:lnTo>
                    <a:pt x="1252196" y="701101"/>
                  </a:lnTo>
                  <a:lnTo>
                    <a:pt x="1254762" y="701101"/>
                  </a:lnTo>
                  <a:lnTo>
                    <a:pt x="1255619" y="701101"/>
                  </a:lnTo>
                  <a:lnTo>
                    <a:pt x="1271882" y="710518"/>
                  </a:lnTo>
                  <a:lnTo>
                    <a:pt x="1276162" y="713085"/>
                  </a:lnTo>
                  <a:lnTo>
                    <a:pt x="1277019" y="717365"/>
                  </a:lnTo>
                  <a:lnTo>
                    <a:pt x="1287292" y="726781"/>
                  </a:lnTo>
                  <a:lnTo>
                    <a:pt x="1300132" y="739621"/>
                  </a:lnTo>
                  <a:lnTo>
                    <a:pt x="1302699" y="742189"/>
                  </a:lnTo>
                  <a:lnTo>
                    <a:pt x="1303556" y="743901"/>
                  </a:lnTo>
                  <a:lnTo>
                    <a:pt x="1303556" y="744757"/>
                  </a:lnTo>
                  <a:lnTo>
                    <a:pt x="1302699" y="757597"/>
                  </a:lnTo>
                  <a:lnTo>
                    <a:pt x="1300985" y="764445"/>
                  </a:lnTo>
                  <a:lnTo>
                    <a:pt x="1300132" y="766157"/>
                  </a:lnTo>
                  <a:lnTo>
                    <a:pt x="1299276" y="768725"/>
                  </a:lnTo>
                  <a:lnTo>
                    <a:pt x="1297562" y="769581"/>
                  </a:lnTo>
                  <a:lnTo>
                    <a:pt x="1293282" y="771293"/>
                  </a:lnTo>
                  <a:lnTo>
                    <a:pt x="1291572" y="771293"/>
                  </a:lnTo>
                  <a:lnTo>
                    <a:pt x="1296705" y="795261"/>
                  </a:lnTo>
                  <a:lnTo>
                    <a:pt x="1299276" y="802109"/>
                  </a:lnTo>
                  <a:lnTo>
                    <a:pt x="1301842" y="807245"/>
                  </a:lnTo>
                  <a:lnTo>
                    <a:pt x="1301842" y="808101"/>
                  </a:lnTo>
                  <a:lnTo>
                    <a:pt x="1306979" y="812381"/>
                  </a:lnTo>
                  <a:lnTo>
                    <a:pt x="1313825" y="815805"/>
                  </a:lnTo>
                  <a:lnTo>
                    <a:pt x="1320675" y="817517"/>
                  </a:lnTo>
                  <a:lnTo>
                    <a:pt x="1321532" y="817517"/>
                  </a:lnTo>
                  <a:lnTo>
                    <a:pt x="1322385" y="818373"/>
                  </a:lnTo>
                  <a:lnTo>
                    <a:pt x="1324099" y="821797"/>
                  </a:lnTo>
                  <a:lnTo>
                    <a:pt x="1324955" y="822653"/>
                  </a:lnTo>
                  <a:lnTo>
                    <a:pt x="1325812" y="822653"/>
                  </a:lnTo>
                  <a:lnTo>
                    <a:pt x="1326665" y="822653"/>
                  </a:lnTo>
                  <a:lnTo>
                    <a:pt x="1326665" y="822653"/>
                  </a:lnTo>
                  <a:lnTo>
                    <a:pt x="1322385" y="816661"/>
                  </a:lnTo>
                  <a:lnTo>
                    <a:pt x="1321532" y="816661"/>
                  </a:lnTo>
                  <a:lnTo>
                    <a:pt x="1319819" y="815805"/>
                  </a:lnTo>
                  <a:lnTo>
                    <a:pt x="1318962" y="815805"/>
                  </a:lnTo>
                  <a:lnTo>
                    <a:pt x="1315539" y="815805"/>
                  </a:lnTo>
                  <a:lnTo>
                    <a:pt x="1312972" y="814949"/>
                  </a:lnTo>
                  <a:lnTo>
                    <a:pt x="1312116" y="814949"/>
                  </a:lnTo>
                  <a:lnTo>
                    <a:pt x="1301842" y="806389"/>
                  </a:lnTo>
                  <a:lnTo>
                    <a:pt x="1300132" y="804677"/>
                  </a:lnTo>
                  <a:lnTo>
                    <a:pt x="1299276" y="803821"/>
                  </a:lnTo>
                  <a:lnTo>
                    <a:pt x="1298419" y="801253"/>
                  </a:lnTo>
                  <a:lnTo>
                    <a:pt x="1297562" y="797829"/>
                  </a:lnTo>
                  <a:lnTo>
                    <a:pt x="1297562" y="795261"/>
                  </a:lnTo>
                  <a:lnTo>
                    <a:pt x="1298419" y="773861"/>
                  </a:lnTo>
                  <a:lnTo>
                    <a:pt x="1300985" y="752461"/>
                  </a:lnTo>
                  <a:lnTo>
                    <a:pt x="1300985" y="751605"/>
                  </a:lnTo>
                  <a:lnTo>
                    <a:pt x="1308692" y="740477"/>
                  </a:lnTo>
                  <a:lnTo>
                    <a:pt x="1309545" y="740477"/>
                  </a:lnTo>
                  <a:lnTo>
                    <a:pt x="1310402" y="740477"/>
                  </a:lnTo>
                  <a:lnTo>
                    <a:pt x="1311259" y="740477"/>
                  </a:lnTo>
                  <a:lnTo>
                    <a:pt x="1324955" y="749037"/>
                  </a:lnTo>
                  <a:lnTo>
                    <a:pt x="1333515" y="760165"/>
                  </a:lnTo>
                  <a:lnTo>
                    <a:pt x="1333515" y="761877"/>
                  </a:lnTo>
                  <a:lnTo>
                    <a:pt x="1333515" y="764445"/>
                  </a:lnTo>
                  <a:lnTo>
                    <a:pt x="1332659" y="768725"/>
                  </a:lnTo>
                  <a:lnTo>
                    <a:pt x="1331802" y="770437"/>
                  </a:lnTo>
                  <a:lnTo>
                    <a:pt x="1332659" y="773005"/>
                  </a:lnTo>
                  <a:lnTo>
                    <a:pt x="1343785" y="779853"/>
                  </a:lnTo>
                  <a:lnTo>
                    <a:pt x="1345498" y="779853"/>
                  </a:lnTo>
                  <a:lnTo>
                    <a:pt x="1347212" y="778997"/>
                  </a:lnTo>
                  <a:lnTo>
                    <a:pt x="1348065" y="777285"/>
                  </a:lnTo>
                  <a:lnTo>
                    <a:pt x="1348065" y="775573"/>
                  </a:lnTo>
                  <a:lnTo>
                    <a:pt x="1342932" y="771293"/>
                  </a:lnTo>
                  <a:lnTo>
                    <a:pt x="1337795" y="763589"/>
                  </a:lnTo>
                  <a:lnTo>
                    <a:pt x="1331802" y="750749"/>
                  </a:lnTo>
                  <a:lnTo>
                    <a:pt x="1330945" y="749037"/>
                  </a:lnTo>
                  <a:lnTo>
                    <a:pt x="1328379" y="741333"/>
                  </a:lnTo>
                  <a:lnTo>
                    <a:pt x="1328379" y="737053"/>
                  </a:lnTo>
                  <a:lnTo>
                    <a:pt x="1328379" y="736197"/>
                  </a:lnTo>
                  <a:lnTo>
                    <a:pt x="1330945" y="733630"/>
                  </a:lnTo>
                  <a:lnTo>
                    <a:pt x="1351492" y="712230"/>
                  </a:lnTo>
                  <a:lnTo>
                    <a:pt x="1368612" y="713085"/>
                  </a:lnTo>
                  <a:lnTo>
                    <a:pt x="1388298" y="719077"/>
                  </a:lnTo>
                  <a:lnTo>
                    <a:pt x="1390012" y="719933"/>
                  </a:lnTo>
                  <a:lnTo>
                    <a:pt x="1392578" y="724213"/>
                  </a:lnTo>
                  <a:lnTo>
                    <a:pt x="1394292" y="726781"/>
                  </a:lnTo>
                  <a:lnTo>
                    <a:pt x="1392578" y="726781"/>
                  </a:lnTo>
                  <a:lnTo>
                    <a:pt x="1388298" y="728493"/>
                  </a:lnTo>
                  <a:lnTo>
                    <a:pt x="1386585" y="729350"/>
                  </a:lnTo>
                  <a:lnTo>
                    <a:pt x="1385732" y="731061"/>
                  </a:lnTo>
                  <a:lnTo>
                    <a:pt x="1385732" y="732773"/>
                  </a:lnTo>
                  <a:lnTo>
                    <a:pt x="1386585" y="734485"/>
                  </a:lnTo>
                  <a:lnTo>
                    <a:pt x="1388298" y="735341"/>
                  </a:lnTo>
                  <a:lnTo>
                    <a:pt x="1390012" y="735341"/>
                  </a:lnTo>
                  <a:lnTo>
                    <a:pt x="1394292" y="735341"/>
                  </a:lnTo>
                  <a:lnTo>
                    <a:pt x="1400281" y="735341"/>
                  </a:lnTo>
                  <a:lnTo>
                    <a:pt x="1402852" y="734485"/>
                  </a:lnTo>
                  <a:lnTo>
                    <a:pt x="1403704" y="733630"/>
                  </a:lnTo>
                  <a:lnTo>
                    <a:pt x="1404561" y="732773"/>
                  </a:lnTo>
                  <a:lnTo>
                    <a:pt x="1408841" y="728493"/>
                  </a:lnTo>
                  <a:lnTo>
                    <a:pt x="1411412" y="726781"/>
                  </a:lnTo>
                  <a:lnTo>
                    <a:pt x="1417401" y="723357"/>
                  </a:lnTo>
                  <a:lnTo>
                    <a:pt x="1459344" y="713085"/>
                  </a:lnTo>
                  <a:lnTo>
                    <a:pt x="1461058" y="713085"/>
                  </a:lnTo>
                  <a:lnTo>
                    <a:pt x="1468761" y="715653"/>
                  </a:lnTo>
                  <a:lnTo>
                    <a:pt x="1481601" y="722501"/>
                  </a:lnTo>
                  <a:lnTo>
                    <a:pt x="1482458" y="724213"/>
                  </a:lnTo>
                  <a:lnTo>
                    <a:pt x="1486738" y="726781"/>
                  </a:lnTo>
                  <a:lnTo>
                    <a:pt x="1519264" y="722501"/>
                  </a:lnTo>
                  <a:lnTo>
                    <a:pt x="1520978" y="722501"/>
                  </a:lnTo>
                  <a:lnTo>
                    <a:pt x="1521834" y="722501"/>
                  </a:lnTo>
                  <a:lnTo>
                    <a:pt x="1531251" y="718221"/>
                  </a:lnTo>
                  <a:lnTo>
                    <a:pt x="1537241" y="713085"/>
                  </a:lnTo>
                  <a:lnTo>
                    <a:pt x="1538954" y="710518"/>
                  </a:lnTo>
                  <a:lnTo>
                    <a:pt x="1539811" y="708805"/>
                  </a:lnTo>
                  <a:lnTo>
                    <a:pt x="1542377" y="706238"/>
                  </a:lnTo>
                  <a:lnTo>
                    <a:pt x="1545801" y="703670"/>
                  </a:lnTo>
                  <a:lnTo>
                    <a:pt x="1549224" y="701101"/>
                  </a:lnTo>
                  <a:lnTo>
                    <a:pt x="1551794" y="699390"/>
                  </a:lnTo>
                  <a:lnTo>
                    <a:pt x="1568057" y="694253"/>
                  </a:lnTo>
                  <a:lnTo>
                    <a:pt x="1574904" y="693398"/>
                  </a:lnTo>
                  <a:lnTo>
                    <a:pt x="1576617" y="694253"/>
                  </a:lnTo>
                  <a:lnTo>
                    <a:pt x="1577474" y="695966"/>
                  </a:lnTo>
                  <a:lnTo>
                    <a:pt x="1577474" y="697678"/>
                  </a:lnTo>
                  <a:lnTo>
                    <a:pt x="1577474" y="703670"/>
                  </a:lnTo>
                  <a:lnTo>
                    <a:pt x="1576617" y="706238"/>
                  </a:lnTo>
                  <a:lnTo>
                    <a:pt x="1574904" y="708805"/>
                  </a:lnTo>
                  <a:lnTo>
                    <a:pt x="1562064" y="730205"/>
                  </a:lnTo>
                  <a:lnTo>
                    <a:pt x="1555217" y="745613"/>
                  </a:lnTo>
                  <a:lnTo>
                    <a:pt x="1552651" y="760165"/>
                  </a:lnTo>
                  <a:lnTo>
                    <a:pt x="1552651" y="761877"/>
                  </a:lnTo>
                  <a:lnTo>
                    <a:pt x="1548371" y="771293"/>
                  </a:lnTo>
                  <a:lnTo>
                    <a:pt x="1546657" y="773005"/>
                  </a:lnTo>
                  <a:lnTo>
                    <a:pt x="1544091" y="774717"/>
                  </a:lnTo>
                  <a:lnTo>
                    <a:pt x="1543234" y="775573"/>
                  </a:lnTo>
                  <a:lnTo>
                    <a:pt x="1538954" y="782421"/>
                  </a:lnTo>
                  <a:lnTo>
                    <a:pt x="1538954" y="791837"/>
                  </a:lnTo>
                  <a:lnTo>
                    <a:pt x="1540664" y="796117"/>
                  </a:lnTo>
                  <a:lnTo>
                    <a:pt x="1542377" y="798685"/>
                  </a:lnTo>
                  <a:lnTo>
                    <a:pt x="1544091" y="802965"/>
                  </a:lnTo>
                  <a:lnTo>
                    <a:pt x="1544944" y="806389"/>
                  </a:lnTo>
                  <a:lnTo>
                    <a:pt x="1544091" y="818373"/>
                  </a:lnTo>
                  <a:lnTo>
                    <a:pt x="1541521" y="832069"/>
                  </a:lnTo>
                  <a:lnTo>
                    <a:pt x="1547514" y="824365"/>
                  </a:lnTo>
                  <a:lnTo>
                    <a:pt x="1550081" y="820085"/>
                  </a:lnTo>
                  <a:lnTo>
                    <a:pt x="1550937" y="818373"/>
                  </a:lnTo>
                  <a:lnTo>
                    <a:pt x="1550081" y="814093"/>
                  </a:lnTo>
                  <a:lnTo>
                    <a:pt x="1550081" y="811525"/>
                  </a:lnTo>
                  <a:lnTo>
                    <a:pt x="1550081" y="805533"/>
                  </a:lnTo>
                  <a:lnTo>
                    <a:pt x="1550081" y="803821"/>
                  </a:lnTo>
                  <a:lnTo>
                    <a:pt x="1550937" y="802109"/>
                  </a:lnTo>
                  <a:lnTo>
                    <a:pt x="1553504" y="797829"/>
                  </a:lnTo>
                  <a:lnTo>
                    <a:pt x="1554360" y="796117"/>
                  </a:lnTo>
                  <a:lnTo>
                    <a:pt x="1562064" y="783277"/>
                  </a:lnTo>
                  <a:lnTo>
                    <a:pt x="1567200" y="773005"/>
                  </a:lnTo>
                  <a:lnTo>
                    <a:pt x="1570624" y="763589"/>
                  </a:lnTo>
                  <a:lnTo>
                    <a:pt x="1572337" y="755885"/>
                  </a:lnTo>
                  <a:lnTo>
                    <a:pt x="1578331" y="739621"/>
                  </a:lnTo>
                  <a:lnTo>
                    <a:pt x="1579184" y="737909"/>
                  </a:lnTo>
                  <a:lnTo>
                    <a:pt x="1590314" y="722501"/>
                  </a:lnTo>
                  <a:lnTo>
                    <a:pt x="1592880" y="719933"/>
                  </a:lnTo>
                  <a:lnTo>
                    <a:pt x="1593737" y="719077"/>
                  </a:lnTo>
                  <a:lnTo>
                    <a:pt x="1601440" y="719077"/>
                  </a:lnTo>
                  <a:lnTo>
                    <a:pt x="1606577" y="715653"/>
                  </a:lnTo>
                  <a:lnTo>
                    <a:pt x="1609143" y="715653"/>
                  </a:lnTo>
                  <a:lnTo>
                    <a:pt x="1613423" y="715653"/>
                  </a:lnTo>
                  <a:lnTo>
                    <a:pt x="1621131" y="714798"/>
                  </a:lnTo>
                  <a:lnTo>
                    <a:pt x="1622840" y="714798"/>
                  </a:lnTo>
                  <a:lnTo>
                    <a:pt x="1626263" y="713085"/>
                  </a:lnTo>
                  <a:lnTo>
                    <a:pt x="1627977" y="712230"/>
                  </a:lnTo>
                  <a:lnTo>
                    <a:pt x="1628834" y="711373"/>
                  </a:lnTo>
                  <a:lnTo>
                    <a:pt x="1636537" y="698533"/>
                  </a:lnTo>
                  <a:lnTo>
                    <a:pt x="1651943" y="680558"/>
                  </a:lnTo>
                  <a:lnTo>
                    <a:pt x="1658794" y="668574"/>
                  </a:lnTo>
                  <a:lnTo>
                    <a:pt x="1665640" y="657446"/>
                  </a:lnTo>
                  <a:lnTo>
                    <a:pt x="1666497" y="656590"/>
                  </a:lnTo>
                  <a:lnTo>
                    <a:pt x="1671633" y="652310"/>
                  </a:lnTo>
                  <a:lnTo>
                    <a:pt x="1675913" y="654878"/>
                  </a:lnTo>
                  <a:lnTo>
                    <a:pt x="1680193" y="657446"/>
                  </a:lnTo>
                  <a:lnTo>
                    <a:pt x="1683617" y="655734"/>
                  </a:lnTo>
                  <a:lnTo>
                    <a:pt x="1685330" y="652310"/>
                  </a:lnTo>
                  <a:lnTo>
                    <a:pt x="1687897" y="651454"/>
                  </a:lnTo>
                  <a:lnTo>
                    <a:pt x="1688753" y="654022"/>
                  </a:lnTo>
                  <a:lnTo>
                    <a:pt x="1696457" y="665150"/>
                  </a:lnTo>
                  <a:lnTo>
                    <a:pt x="1697313" y="666861"/>
                  </a:lnTo>
                  <a:lnTo>
                    <a:pt x="1698170" y="670286"/>
                  </a:lnTo>
                  <a:lnTo>
                    <a:pt x="1699023" y="671998"/>
                  </a:lnTo>
                  <a:lnTo>
                    <a:pt x="1704160" y="677134"/>
                  </a:lnTo>
                  <a:lnTo>
                    <a:pt x="1705016" y="677990"/>
                  </a:lnTo>
                  <a:lnTo>
                    <a:pt x="1716143" y="683981"/>
                  </a:lnTo>
                  <a:lnTo>
                    <a:pt x="1717000" y="683981"/>
                  </a:lnTo>
                  <a:lnTo>
                    <a:pt x="1717000" y="679701"/>
                  </a:lnTo>
                  <a:lnTo>
                    <a:pt x="1716143" y="676278"/>
                  </a:lnTo>
                  <a:lnTo>
                    <a:pt x="1714433" y="672854"/>
                  </a:lnTo>
                  <a:lnTo>
                    <a:pt x="1712720" y="669430"/>
                  </a:lnTo>
                  <a:lnTo>
                    <a:pt x="1710153" y="666861"/>
                  </a:lnTo>
                  <a:lnTo>
                    <a:pt x="1717856" y="657446"/>
                  </a:lnTo>
                  <a:lnTo>
                    <a:pt x="1728983" y="657446"/>
                  </a:lnTo>
                  <a:lnTo>
                    <a:pt x="1755519" y="653166"/>
                  </a:lnTo>
                  <a:lnTo>
                    <a:pt x="1754663" y="651454"/>
                  </a:lnTo>
                  <a:lnTo>
                    <a:pt x="1753810" y="650598"/>
                  </a:lnTo>
                  <a:lnTo>
                    <a:pt x="1752096" y="649742"/>
                  </a:lnTo>
                  <a:lnTo>
                    <a:pt x="1748673" y="648886"/>
                  </a:lnTo>
                  <a:lnTo>
                    <a:pt x="1743536" y="648886"/>
                  </a:lnTo>
                  <a:lnTo>
                    <a:pt x="1737543" y="648886"/>
                  </a:lnTo>
                  <a:lnTo>
                    <a:pt x="1734976" y="648886"/>
                  </a:lnTo>
                  <a:lnTo>
                    <a:pt x="1730696" y="648886"/>
                  </a:lnTo>
                  <a:lnTo>
                    <a:pt x="1722136" y="649742"/>
                  </a:lnTo>
                  <a:lnTo>
                    <a:pt x="1719570" y="649742"/>
                  </a:lnTo>
                  <a:lnTo>
                    <a:pt x="1716143" y="650598"/>
                  </a:lnTo>
                  <a:lnTo>
                    <a:pt x="1713576" y="651454"/>
                  </a:lnTo>
                  <a:lnTo>
                    <a:pt x="1712720" y="652310"/>
                  </a:lnTo>
                  <a:lnTo>
                    <a:pt x="1711010" y="652310"/>
                  </a:lnTo>
                  <a:lnTo>
                    <a:pt x="1706730" y="652310"/>
                  </a:lnTo>
                  <a:lnTo>
                    <a:pt x="1705016" y="652310"/>
                  </a:lnTo>
                  <a:lnTo>
                    <a:pt x="1704160" y="651454"/>
                  </a:lnTo>
                  <a:lnTo>
                    <a:pt x="1704160" y="649742"/>
                  </a:lnTo>
                  <a:lnTo>
                    <a:pt x="1705016" y="641182"/>
                  </a:lnTo>
                  <a:lnTo>
                    <a:pt x="1706730" y="624918"/>
                  </a:lnTo>
                  <a:lnTo>
                    <a:pt x="1708440" y="623206"/>
                  </a:lnTo>
                  <a:lnTo>
                    <a:pt x="1710153" y="622350"/>
                  </a:lnTo>
                  <a:lnTo>
                    <a:pt x="1712720" y="620638"/>
                  </a:lnTo>
                  <a:lnTo>
                    <a:pt x="1716143" y="620638"/>
                  </a:lnTo>
                  <a:lnTo>
                    <a:pt x="1718713" y="623206"/>
                  </a:lnTo>
                  <a:lnTo>
                    <a:pt x="1719570" y="624062"/>
                  </a:lnTo>
                  <a:lnTo>
                    <a:pt x="1721280" y="624062"/>
                  </a:lnTo>
                  <a:lnTo>
                    <a:pt x="1729840" y="625774"/>
                  </a:lnTo>
                  <a:lnTo>
                    <a:pt x="1731553" y="624918"/>
                  </a:lnTo>
                  <a:lnTo>
                    <a:pt x="1732410" y="623206"/>
                  </a:lnTo>
                  <a:lnTo>
                    <a:pt x="1740970" y="598382"/>
                  </a:lnTo>
                  <a:lnTo>
                    <a:pt x="1741823" y="591534"/>
                  </a:lnTo>
                  <a:lnTo>
                    <a:pt x="1735833" y="578694"/>
                  </a:lnTo>
                  <a:lnTo>
                    <a:pt x="1734976" y="576982"/>
                  </a:lnTo>
                  <a:lnTo>
                    <a:pt x="1734119" y="575270"/>
                  </a:lnTo>
                  <a:lnTo>
                    <a:pt x="1734119" y="573558"/>
                  </a:lnTo>
                  <a:lnTo>
                    <a:pt x="1734119" y="570990"/>
                  </a:lnTo>
                  <a:lnTo>
                    <a:pt x="1734976" y="569278"/>
                  </a:lnTo>
                  <a:lnTo>
                    <a:pt x="1735833" y="567566"/>
                  </a:lnTo>
                  <a:lnTo>
                    <a:pt x="1739256" y="561574"/>
                  </a:lnTo>
                  <a:lnTo>
                    <a:pt x="1747816" y="548734"/>
                  </a:lnTo>
                  <a:lnTo>
                    <a:pt x="1776919" y="523054"/>
                  </a:lnTo>
                  <a:lnTo>
                    <a:pt x="1778633" y="522199"/>
                  </a:lnTo>
                  <a:lnTo>
                    <a:pt x="1779490" y="522199"/>
                  </a:lnTo>
                  <a:lnTo>
                    <a:pt x="1780342" y="522199"/>
                  </a:lnTo>
                  <a:lnTo>
                    <a:pt x="1782913" y="523054"/>
                  </a:lnTo>
                  <a:lnTo>
                    <a:pt x="1787193" y="528191"/>
                  </a:lnTo>
                  <a:lnTo>
                    <a:pt x="1788050" y="529902"/>
                  </a:lnTo>
                  <a:lnTo>
                    <a:pt x="1788050" y="531614"/>
                  </a:lnTo>
                  <a:lnTo>
                    <a:pt x="1788050" y="533326"/>
                  </a:lnTo>
                  <a:lnTo>
                    <a:pt x="1788902" y="535039"/>
                  </a:lnTo>
                  <a:lnTo>
                    <a:pt x="1791473" y="535894"/>
                  </a:lnTo>
                  <a:lnTo>
                    <a:pt x="1793182" y="535894"/>
                  </a:lnTo>
                  <a:lnTo>
                    <a:pt x="1802599" y="529046"/>
                  </a:lnTo>
                  <a:lnTo>
                    <a:pt x="1803456" y="528191"/>
                  </a:lnTo>
                  <a:lnTo>
                    <a:pt x="1805170" y="527334"/>
                  </a:lnTo>
                  <a:lnTo>
                    <a:pt x="1810302" y="522199"/>
                  </a:lnTo>
                  <a:lnTo>
                    <a:pt x="1821433" y="514494"/>
                  </a:lnTo>
                  <a:lnTo>
                    <a:pt x="1823142" y="513639"/>
                  </a:lnTo>
                  <a:lnTo>
                    <a:pt x="1824856" y="512782"/>
                  </a:lnTo>
                  <a:lnTo>
                    <a:pt x="1826569" y="512782"/>
                  </a:lnTo>
                  <a:lnTo>
                    <a:pt x="1828279" y="513639"/>
                  </a:lnTo>
                  <a:lnTo>
                    <a:pt x="1831702" y="517062"/>
                  </a:lnTo>
                  <a:lnTo>
                    <a:pt x="1832559" y="518774"/>
                  </a:lnTo>
                  <a:lnTo>
                    <a:pt x="1833416" y="522199"/>
                  </a:lnTo>
                  <a:lnTo>
                    <a:pt x="1833416" y="526479"/>
                  </a:lnTo>
                  <a:lnTo>
                    <a:pt x="1829993" y="529902"/>
                  </a:lnTo>
                  <a:lnTo>
                    <a:pt x="1829136" y="531614"/>
                  </a:lnTo>
                  <a:lnTo>
                    <a:pt x="1829993" y="533326"/>
                  </a:lnTo>
                  <a:lnTo>
                    <a:pt x="1833416" y="533326"/>
                  </a:lnTo>
                  <a:lnTo>
                    <a:pt x="1841976" y="529902"/>
                  </a:lnTo>
                  <a:lnTo>
                    <a:pt x="1846256" y="527334"/>
                  </a:lnTo>
                  <a:lnTo>
                    <a:pt x="1850536" y="524766"/>
                  </a:lnTo>
                  <a:lnTo>
                    <a:pt x="1851392" y="523911"/>
                  </a:lnTo>
                  <a:lnTo>
                    <a:pt x="1853102" y="521342"/>
                  </a:lnTo>
                  <a:lnTo>
                    <a:pt x="1853959" y="517919"/>
                  </a:lnTo>
                  <a:lnTo>
                    <a:pt x="1853959" y="516207"/>
                  </a:lnTo>
                  <a:lnTo>
                    <a:pt x="1854816" y="514494"/>
                  </a:lnTo>
                  <a:lnTo>
                    <a:pt x="1859096" y="514494"/>
                  </a:lnTo>
                  <a:lnTo>
                    <a:pt x="1861662" y="514494"/>
                  </a:lnTo>
                  <a:lnTo>
                    <a:pt x="1863376" y="515351"/>
                  </a:lnTo>
                  <a:lnTo>
                    <a:pt x="1864232" y="517062"/>
                  </a:lnTo>
                  <a:lnTo>
                    <a:pt x="1871936" y="530759"/>
                  </a:lnTo>
                  <a:lnTo>
                    <a:pt x="1885632" y="543598"/>
                  </a:lnTo>
                  <a:lnTo>
                    <a:pt x="1888199" y="538462"/>
                  </a:lnTo>
                  <a:lnTo>
                    <a:pt x="1887342" y="534182"/>
                  </a:lnTo>
                  <a:lnTo>
                    <a:pt x="1880495" y="529902"/>
                  </a:lnTo>
                  <a:lnTo>
                    <a:pt x="1877072" y="529046"/>
                  </a:lnTo>
                  <a:lnTo>
                    <a:pt x="1875359" y="525622"/>
                  </a:lnTo>
                  <a:lnTo>
                    <a:pt x="1873649" y="513639"/>
                  </a:lnTo>
                  <a:lnTo>
                    <a:pt x="1875359" y="509359"/>
                  </a:lnTo>
                  <a:lnTo>
                    <a:pt x="1876216" y="507647"/>
                  </a:lnTo>
                  <a:lnTo>
                    <a:pt x="1880495" y="505934"/>
                  </a:lnTo>
                  <a:lnTo>
                    <a:pt x="1903609" y="508502"/>
                  </a:lnTo>
                  <a:lnTo>
                    <a:pt x="1905319" y="508502"/>
                  </a:lnTo>
                  <a:lnTo>
                    <a:pt x="1915592" y="514494"/>
                  </a:lnTo>
                  <a:lnTo>
                    <a:pt x="1916449" y="515351"/>
                  </a:lnTo>
                  <a:lnTo>
                    <a:pt x="1918158" y="517919"/>
                  </a:lnTo>
                  <a:lnTo>
                    <a:pt x="1922438" y="526479"/>
                  </a:lnTo>
                  <a:lnTo>
                    <a:pt x="1939558" y="534182"/>
                  </a:lnTo>
                  <a:lnTo>
                    <a:pt x="1955821" y="525622"/>
                  </a:lnTo>
                  <a:lnTo>
                    <a:pt x="1957535" y="525622"/>
                  </a:lnTo>
                  <a:lnTo>
                    <a:pt x="1962672" y="547022"/>
                  </a:lnTo>
                  <a:lnTo>
                    <a:pt x="1961815" y="548734"/>
                  </a:lnTo>
                  <a:lnTo>
                    <a:pt x="1960958" y="549591"/>
                  </a:lnTo>
                  <a:lnTo>
                    <a:pt x="1958392" y="549591"/>
                  </a:lnTo>
                  <a:lnTo>
                    <a:pt x="1956678" y="550446"/>
                  </a:lnTo>
                  <a:lnTo>
                    <a:pt x="1955821" y="552158"/>
                  </a:lnTo>
                  <a:lnTo>
                    <a:pt x="1954969" y="553871"/>
                  </a:lnTo>
                  <a:lnTo>
                    <a:pt x="1954969" y="556438"/>
                  </a:lnTo>
                  <a:lnTo>
                    <a:pt x="1955821" y="558150"/>
                  </a:lnTo>
                  <a:lnTo>
                    <a:pt x="1956678" y="559862"/>
                  </a:lnTo>
                  <a:lnTo>
                    <a:pt x="1957535" y="560718"/>
                  </a:lnTo>
                  <a:lnTo>
                    <a:pt x="1966095" y="553871"/>
                  </a:lnTo>
                  <a:lnTo>
                    <a:pt x="1971232" y="539318"/>
                  </a:lnTo>
                  <a:lnTo>
                    <a:pt x="1977221" y="529046"/>
                  </a:lnTo>
                  <a:lnTo>
                    <a:pt x="1978935" y="529046"/>
                  </a:lnTo>
                  <a:lnTo>
                    <a:pt x="1981501" y="530759"/>
                  </a:lnTo>
                  <a:lnTo>
                    <a:pt x="1982358" y="532471"/>
                  </a:lnTo>
                  <a:lnTo>
                    <a:pt x="1982358" y="537606"/>
                  </a:lnTo>
                  <a:lnTo>
                    <a:pt x="1979792" y="546166"/>
                  </a:lnTo>
                  <a:lnTo>
                    <a:pt x="1984072" y="550446"/>
                  </a:lnTo>
                  <a:lnTo>
                    <a:pt x="1991775" y="548734"/>
                  </a:lnTo>
                  <a:lnTo>
                    <a:pt x="2009752" y="547878"/>
                  </a:lnTo>
                  <a:lnTo>
                    <a:pt x="2011461" y="547878"/>
                  </a:lnTo>
                  <a:lnTo>
                    <a:pt x="2012318" y="549591"/>
                  </a:lnTo>
                  <a:lnTo>
                    <a:pt x="2015741" y="555582"/>
                  </a:lnTo>
                  <a:lnTo>
                    <a:pt x="2020878" y="572702"/>
                  </a:lnTo>
                  <a:lnTo>
                    <a:pt x="2020878" y="574414"/>
                  </a:lnTo>
                  <a:lnTo>
                    <a:pt x="2014888" y="583830"/>
                  </a:lnTo>
                  <a:lnTo>
                    <a:pt x="2015741" y="582118"/>
                  </a:lnTo>
                  <a:lnTo>
                    <a:pt x="2017455" y="579550"/>
                  </a:lnTo>
                  <a:lnTo>
                    <a:pt x="2021735" y="576982"/>
                  </a:lnTo>
                  <a:lnTo>
                    <a:pt x="2023448" y="576982"/>
                  </a:lnTo>
                  <a:lnTo>
                    <a:pt x="2024301" y="577838"/>
                  </a:lnTo>
                  <a:lnTo>
                    <a:pt x="2024301" y="579550"/>
                  </a:lnTo>
                  <a:lnTo>
                    <a:pt x="2025158" y="581262"/>
                  </a:lnTo>
                  <a:lnTo>
                    <a:pt x="2026015" y="582118"/>
                  </a:lnTo>
                  <a:lnTo>
                    <a:pt x="2040568" y="583830"/>
                  </a:lnTo>
                  <a:lnTo>
                    <a:pt x="2045701" y="582974"/>
                  </a:lnTo>
                  <a:lnTo>
                    <a:pt x="2071381" y="575270"/>
                  </a:lnTo>
                  <a:lnTo>
                    <a:pt x="2082511" y="570134"/>
                  </a:lnTo>
                  <a:lnTo>
                    <a:pt x="2079088" y="586398"/>
                  </a:lnTo>
                  <a:lnTo>
                    <a:pt x="2073094" y="600094"/>
                  </a:lnTo>
                  <a:lnTo>
                    <a:pt x="2070528" y="604374"/>
                  </a:lnTo>
                  <a:lnTo>
                    <a:pt x="2070528" y="606086"/>
                  </a:lnTo>
                  <a:lnTo>
                    <a:pt x="2085934" y="600094"/>
                  </a:lnTo>
                  <a:lnTo>
                    <a:pt x="2091928" y="593246"/>
                  </a:lnTo>
                  <a:lnTo>
                    <a:pt x="2097918" y="605230"/>
                  </a:lnTo>
                  <a:lnTo>
                    <a:pt x="2098774" y="610366"/>
                  </a:lnTo>
                  <a:lnTo>
                    <a:pt x="2091928" y="613790"/>
                  </a:lnTo>
                  <a:lnTo>
                    <a:pt x="2091071" y="614646"/>
                  </a:lnTo>
                  <a:lnTo>
                    <a:pt x="2090214" y="615502"/>
                  </a:lnTo>
                  <a:lnTo>
                    <a:pt x="2090214" y="616358"/>
                  </a:lnTo>
                  <a:lnTo>
                    <a:pt x="2085934" y="624918"/>
                  </a:lnTo>
                  <a:lnTo>
                    <a:pt x="2085934" y="625774"/>
                  </a:lnTo>
                  <a:lnTo>
                    <a:pt x="2085934" y="627486"/>
                  </a:lnTo>
                  <a:lnTo>
                    <a:pt x="2086791" y="628342"/>
                  </a:lnTo>
                  <a:lnTo>
                    <a:pt x="2087648" y="641182"/>
                  </a:lnTo>
                  <a:lnTo>
                    <a:pt x="2083368" y="671141"/>
                  </a:lnTo>
                  <a:lnTo>
                    <a:pt x="2079941" y="686550"/>
                  </a:lnTo>
                  <a:lnTo>
                    <a:pt x="2079941" y="687406"/>
                  </a:lnTo>
                  <a:lnTo>
                    <a:pt x="2079088" y="689118"/>
                  </a:lnTo>
                  <a:lnTo>
                    <a:pt x="2074808" y="695110"/>
                  </a:lnTo>
                  <a:lnTo>
                    <a:pt x="2073951" y="695110"/>
                  </a:lnTo>
                  <a:lnTo>
                    <a:pt x="2073094" y="695110"/>
                  </a:lnTo>
                  <a:lnTo>
                    <a:pt x="2072238" y="695110"/>
                  </a:lnTo>
                  <a:lnTo>
                    <a:pt x="2069671" y="694253"/>
                  </a:lnTo>
                  <a:lnTo>
                    <a:pt x="2061968" y="695966"/>
                  </a:lnTo>
                  <a:lnTo>
                    <a:pt x="2061111" y="695966"/>
                  </a:lnTo>
                  <a:lnTo>
                    <a:pt x="2061111" y="695966"/>
                  </a:lnTo>
                  <a:lnTo>
                    <a:pt x="2060254" y="696821"/>
                  </a:lnTo>
                  <a:lnTo>
                    <a:pt x="2060254" y="697678"/>
                  </a:lnTo>
                  <a:lnTo>
                    <a:pt x="2061111" y="701958"/>
                  </a:lnTo>
                  <a:lnTo>
                    <a:pt x="2061111" y="703670"/>
                  </a:lnTo>
                  <a:lnTo>
                    <a:pt x="2062821" y="707950"/>
                  </a:lnTo>
                  <a:lnTo>
                    <a:pt x="2062821" y="708805"/>
                  </a:lnTo>
                  <a:lnTo>
                    <a:pt x="2063678" y="708805"/>
                  </a:lnTo>
                  <a:lnTo>
                    <a:pt x="2067101" y="707950"/>
                  </a:lnTo>
                  <a:lnTo>
                    <a:pt x="2069671" y="706238"/>
                  </a:lnTo>
                  <a:lnTo>
                    <a:pt x="2072238" y="705381"/>
                  </a:lnTo>
                  <a:lnTo>
                    <a:pt x="2073094" y="705381"/>
                  </a:lnTo>
                  <a:lnTo>
                    <a:pt x="2075661" y="706238"/>
                  </a:lnTo>
                  <a:lnTo>
                    <a:pt x="2076518" y="707093"/>
                  </a:lnTo>
                  <a:lnTo>
                    <a:pt x="2078231" y="708805"/>
                  </a:lnTo>
                  <a:lnTo>
                    <a:pt x="2079088" y="710518"/>
                  </a:lnTo>
                  <a:lnTo>
                    <a:pt x="2079088" y="711373"/>
                  </a:lnTo>
                  <a:lnTo>
                    <a:pt x="2078231" y="725925"/>
                  </a:lnTo>
                  <a:lnTo>
                    <a:pt x="2078231" y="728493"/>
                  </a:lnTo>
                  <a:lnTo>
                    <a:pt x="2068814" y="758453"/>
                  </a:lnTo>
                  <a:lnTo>
                    <a:pt x="2065391" y="765301"/>
                  </a:lnTo>
                  <a:lnTo>
                    <a:pt x="2065391" y="766157"/>
                  </a:lnTo>
                  <a:lnTo>
                    <a:pt x="2064534" y="767013"/>
                  </a:lnTo>
                  <a:lnTo>
                    <a:pt x="2051695" y="778997"/>
                  </a:lnTo>
                  <a:lnTo>
                    <a:pt x="2047415" y="782421"/>
                  </a:lnTo>
                  <a:lnTo>
                    <a:pt x="2042278" y="806389"/>
                  </a:lnTo>
                  <a:lnTo>
                    <a:pt x="2043135" y="811525"/>
                  </a:lnTo>
                  <a:lnTo>
                    <a:pt x="2043991" y="813237"/>
                  </a:lnTo>
                  <a:lnTo>
                    <a:pt x="2043991" y="823509"/>
                  </a:lnTo>
                  <a:lnTo>
                    <a:pt x="2043991" y="825221"/>
                  </a:lnTo>
                  <a:lnTo>
                    <a:pt x="2033718" y="832069"/>
                  </a:lnTo>
                  <a:lnTo>
                    <a:pt x="2020021" y="842340"/>
                  </a:lnTo>
                  <a:lnTo>
                    <a:pt x="2015741" y="845765"/>
                  </a:lnTo>
                  <a:lnTo>
                    <a:pt x="2008038" y="852613"/>
                  </a:lnTo>
                  <a:lnTo>
                    <a:pt x="2005472" y="855180"/>
                  </a:lnTo>
                  <a:lnTo>
                    <a:pt x="2004615" y="856893"/>
                  </a:lnTo>
                  <a:lnTo>
                    <a:pt x="2004615" y="857749"/>
                  </a:lnTo>
                  <a:lnTo>
                    <a:pt x="2004615" y="858605"/>
                  </a:lnTo>
                  <a:lnTo>
                    <a:pt x="2011461" y="868877"/>
                  </a:lnTo>
                  <a:lnTo>
                    <a:pt x="2015741" y="874012"/>
                  </a:lnTo>
                  <a:lnTo>
                    <a:pt x="2007181" y="882572"/>
                  </a:lnTo>
                  <a:lnTo>
                    <a:pt x="2009752" y="897124"/>
                  </a:lnTo>
                  <a:lnTo>
                    <a:pt x="2009752" y="901404"/>
                  </a:lnTo>
                  <a:lnTo>
                    <a:pt x="2005472" y="913389"/>
                  </a:lnTo>
                  <a:lnTo>
                    <a:pt x="2004615" y="915956"/>
                  </a:lnTo>
                  <a:lnTo>
                    <a:pt x="2002901" y="919380"/>
                  </a:lnTo>
                  <a:lnTo>
                    <a:pt x="1996912" y="929653"/>
                  </a:lnTo>
                  <a:lnTo>
                    <a:pt x="1996912" y="930508"/>
                  </a:lnTo>
                  <a:lnTo>
                    <a:pt x="1981501" y="948484"/>
                  </a:lnTo>
                  <a:lnTo>
                    <a:pt x="1972089" y="955332"/>
                  </a:lnTo>
                  <a:lnTo>
                    <a:pt x="1969518" y="956188"/>
                  </a:lnTo>
                  <a:lnTo>
                    <a:pt x="1968661" y="956188"/>
                  </a:lnTo>
                  <a:lnTo>
                    <a:pt x="1968661" y="956188"/>
                  </a:lnTo>
                  <a:lnTo>
                    <a:pt x="1961815" y="963036"/>
                  </a:lnTo>
                  <a:lnTo>
                    <a:pt x="1960101" y="965604"/>
                  </a:lnTo>
                  <a:lnTo>
                    <a:pt x="1951541" y="991284"/>
                  </a:lnTo>
                  <a:lnTo>
                    <a:pt x="1944695" y="1013540"/>
                  </a:lnTo>
                  <a:lnTo>
                    <a:pt x="1944695" y="1014395"/>
                  </a:lnTo>
                  <a:lnTo>
                    <a:pt x="1942129" y="1033228"/>
                  </a:lnTo>
                  <a:lnTo>
                    <a:pt x="1942129" y="1034939"/>
                  </a:lnTo>
                  <a:lnTo>
                    <a:pt x="1938701" y="1045212"/>
                  </a:lnTo>
                  <a:lnTo>
                    <a:pt x="1937849" y="1046924"/>
                  </a:lnTo>
                  <a:lnTo>
                    <a:pt x="1936992" y="1047779"/>
                  </a:lnTo>
                  <a:lnTo>
                    <a:pt x="1935278" y="1049492"/>
                  </a:lnTo>
                  <a:lnTo>
                    <a:pt x="1917302" y="1067468"/>
                  </a:lnTo>
                  <a:lnTo>
                    <a:pt x="1913022" y="1071748"/>
                  </a:lnTo>
                  <a:lnTo>
                    <a:pt x="1910455" y="1072603"/>
                  </a:lnTo>
                  <a:lnTo>
                    <a:pt x="1907889" y="1072603"/>
                  </a:lnTo>
                  <a:lnTo>
                    <a:pt x="1906175" y="1073459"/>
                  </a:lnTo>
                  <a:lnTo>
                    <a:pt x="1900182" y="1076028"/>
                  </a:lnTo>
                  <a:lnTo>
                    <a:pt x="1898472" y="1076883"/>
                  </a:lnTo>
                  <a:lnTo>
                    <a:pt x="1898472" y="1077739"/>
                  </a:lnTo>
                  <a:lnTo>
                    <a:pt x="1893335" y="1099139"/>
                  </a:lnTo>
                  <a:lnTo>
                    <a:pt x="1892479" y="1103419"/>
                  </a:lnTo>
                  <a:lnTo>
                    <a:pt x="1892479" y="1106843"/>
                  </a:lnTo>
                  <a:lnTo>
                    <a:pt x="1884775" y="1111123"/>
                  </a:lnTo>
                  <a:lnTo>
                    <a:pt x="1881352" y="1113692"/>
                  </a:lnTo>
                  <a:lnTo>
                    <a:pt x="1878782" y="1116259"/>
                  </a:lnTo>
                  <a:lnTo>
                    <a:pt x="1876216" y="1118827"/>
                  </a:lnTo>
                  <a:lnTo>
                    <a:pt x="1876216" y="1119683"/>
                  </a:lnTo>
                  <a:lnTo>
                    <a:pt x="1875359" y="1121395"/>
                  </a:lnTo>
                  <a:lnTo>
                    <a:pt x="1875359" y="1123963"/>
                  </a:lnTo>
                  <a:lnTo>
                    <a:pt x="1875359" y="1125675"/>
                  </a:lnTo>
                  <a:lnTo>
                    <a:pt x="1871936" y="1131667"/>
                  </a:lnTo>
                  <a:lnTo>
                    <a:pt x="1859952" y="1148787"/>
                  </a:lnTo>
                  <a:lnTo>
                    <a:pt x="1859096" y="1150499"/>
                  </a:lnTo>
                  <a:lnTo>
                    <a:pt x="1856529" y="1153923"/>
                  </a:lnTo>
                  <a:lnTo>
                    <a:pt x="1854816" y="1155635"/>
                  </a:lnTo>
                  <a:lnTo>
                    <a:pt x="1843689" y="1164195"/>
                  </a:lnTo>
                  <a:lnTo>
                    <a:pt x="1841976" y="1165051"/>
                  </a:lnTo>
                  <a:lnTo>
                    <a:pt x="1835982" y="1165051"/>
                  </a:lnTo>
                  <a:lnTo>
                    <a:pt x="1835129" y="1165051"/>
                  </a:lnTo>
                  <a:lnTo>
                    <a:pt x="1831702" y="1163339"/>
                  </a:lnTo>
                  <a:lnTo>
                    <a:pt x="1827422" y="1162483"/>
                  </a:lnTo>
                  <a:lnTo>
                    <a:pt x="1818010" y="1161627"/>
                  </a:lnTo>
                  <a:lnTo>
                    <a:pt x="1815439" y="1164195"/>
                  </a:lnTo>
                  <a:lnTo>
                    <a:pt x="1780342" y="1192443"/>
                  </a:lnTo>
                  <a:lnTo>
                    <a:pt x="1748673" y="1218123"/>
                  </a:lnTo>
                  <a:lnTo>
                    <a:pt x="1734119" y="1230107"/>
                  </a:lnTo>
                  <a:lnTo>
                    <a:pt x="1664783" y="1285746"/>
                  </a:lnTo>
                  <a:lnTo>
                    <a:pt x="1669920" y="1286602"/>
                  </a:lnTo>
                  <a:lnTo>
                    <a:pt x="1681903" y="1292594"/>
                  </a:lnTo>
                  <a:lnTo>
                    <a:pt x="1684473" y="1293451"/>
                  </a:lnTo>
                  <a:lnTo>
                    <a:pt x="1686183" y="1294306"/>
                  </a:lnTo>
                  <a:lnTo>
                    <a:pt x="1693033" y="1296018"/>
                  </a:lnTo>
                  <a:lnTo>
                    <a:pt x="1693890" y="1296018"/>
                  </a:lnTo>
                  <a:lnTo>
                    <a:pt x="1697313" y="1296018"/>
                  </a:lnTo>
                  <a:lnTo>
                    <a:pt x="1698170" y="1296018"/>
                  </a:lnTo>
                  <a:lnTo>
                    <a:pt x="1705016" y="1295162"/>
                  </a:lnTo>
                  <a:lnTo>
                    <a:pt x="1706730" y="1294306"/>
                  </a:lnTo>
                  <a:lnTo>
                    <a:pt x="1708440" y="1294306"/>
                  </a:lnTo>
                  <a:lnTo>
                    <a:pt x="1713576" y="1293451"/>
                  </a:lnTo>
                  <a:lnTo>
                    <a:pt x="1724703" y="1293451"/>
                  </a:lnTo>
                  <a:lnTo>
                    <a:pt x="1726416" y="1294306"/>
                  </a:lnTo>
                  <a:lnTo>
                    <a:pt x="1727273" y="1295162"/>
                  </a:lnTo>
                  <a:lnTo>
                    <a:pt x="1728983" y="1296874"/>
                  </a:lnTo>
                  <a:lnTo>
                    <a:pt x="1732410" y="1303722"/>
                  </a:lnTo>
                  <a:lnTo>
                    <a:pt x="1737543" y="1312282"/>
                  </a:lnTo>
                  <a:lnTo>
                    <a:pt x="1738399" y="1313138"/>
                  </a:lnTo>
                  <a:lnTo>
                    <a:pt x="1739256" y="1313994"/>
                  </a:lnTo>
                  <a:lnTo>
                    <a:pt x="1740970" y="1315706"/>
                  </a:lnTo>
                  <a:lnTo>
                    <a:pt x="1743536" y="1317418"/>
                  </a:lnTo>
                  <a:lnTo>
                    <a:pt x="1744393" y="1317418"/>
                  </a:lnTo>
                  <a:lnTo>
                    <a:pt x="1747816" y="1317418"/>
                  </a:lnTo>
                  <a:lnTo>
                    <a:pt x="1750383" y="1317418"/>
                  </a:lnTo>
                  <a:lnTo>
                    <a:pt x="1751239" y="1317418"/>
                  </a:lnTo>
                  <a:lnTo>
                    <a:pt x="1752953" y="1318274"/>
                  </a:lnTo>
                  <a:lnTo>
                    <a:pt x="1753810" y="1318274"/>
                  </a:lnTo>
                  <a:lnTo>
                    <a:pt x="1764936" y="1329402"/>
                  </a:lnTo>
                  <a:lnTo>
                    <a:pt x="1764936" y="1330258"/>
                  </a:lnTo>
                  <a:lnTo>
                    <a:pt x="1764936" y="1331114"/>
                  </a:lnTo>
                  <a:lnTo>
                    <a:pt x="1764936" y="1331970"/>
                  </a:lnTo>
                  <a:lnTo>
                    <a:pt x="1764936" y="1336250"/>
                  </a:lnTo>
                  <a:lnTo>
                    <a:pt x="1764079" y="1337962"/>
                  </a:lnTo>
                  <a:lnTo>
                    <a:pt x="1764079" y="1338818"/>
                  </a:lnTo>
                  <a:lnTo>
                    <a:pt x="1761513" y="1343954"/>
                  </a:lnTo>
                  <a:lnTo>
                    <a:pt x="1760656" y="1344810"/>
                  </a:lnTo>
                  <a:lnTo>
                    <a:pt x="1759799" y="1345666"/>
                  </a:lnTo>
                  <a:lnTo>
                    <a:pt x="1757233" y="1347378"/>
                  </a:lnTo>
                  <a:lnTo>
                    <a:pt x="1753810" y="1349090"/>
                  </a:lnTo>
                  <a:lnTo>
                    <a:pt x="1752096" y="1349090"/>
                  </a:lnTo>
                  <a:lnTo>
                    <a:pt x="1748673" y="1348234"/>
                  </a:lnTo>
                  <a:lnTo>
                    <a:pt x="1746959" y="1348234"/>
                  </a:lnTo>
                  <a:lnTo>
                    <a:pt x="1744393" y="1349090"/>
                  </a:lnTo>
                  <a:lnTo>
                    <a:pt x="1742679" y="1349946"/>
                  </a:lnTo>
                  <a:lnTo>
                    <a:pt x="1740970" y="1351658"/>
                  </a:lnTo>
                  <a:lnTo>
                    <a:pt x="1740113" y="1353370"/>
                  </a:lnTo>
                  <a:lnTo>
                    <a:pt x="1739256" y="1355082"/>
                  </a:lnTo>
                  <a:lnTo>
                    <a:pt x="1739256" y="1358506"/>
                  </a:lnTo>
                  <a:lnTo>
                    <a:pt x="1740113" y="1362786"/>
                  </a:lnTo>
                  <a:lnTo>
                    <a:pt x="1740970" y="1367066"/>
                  </a:lnTo>
                  <a:lnTo>
                    <a:pt x="1741823" y="1369633"/>
                  </a:lnTo>
                  <a:lnTo>
                    <a:pt x="1744393" y="1372202"/>
                  </a:lnTo>
                  <a:lnTo>
                    <a:pt x="1746959" y="1374770"/>
                  </a:lnTo>
                  <a:lnTo>
                    <a:pt x="1748673" y="1376482"/>
                  </a:lnTo>
                  <a:lnTo>
                    <a:pt x="1749530" y="1377338"/>
                  </a:lnTo>
                  <a:lnTo>
                    <a:pt x="1751239" y="1379906"/>
                  </a:lnTo>
                  <a:lnTo>
                    <a:pt x="1751239" y="1380762"/>
                  </a:lnTo>
                  <a:lnTo>
                    <a:pt x="1751239" y="1383330"/>
                  </a:lnTo>
                  <a:lnTo>
                    <a:pt x="1741823" y="1410722"/>
                  </a:lnTo>
                  <a:lnTo>
                    <a:pt x="1740970" y="1411577"/>
                  </a:lnTo>
                  <a:lnTo>
                    <a:pt x="1740113" y="1413290"/>
                  </a:lnTo>
                  <a:lnTo>
                    <a:pt x="1738399" y="1415002"/>
                  </a:lnTo>
                  <a:lnTo>
                    <a:pt x="1736690" y="1415857"/>
                  </a:lnTo>
                  <a:lnTo>
                    <a:pt x="1734119" y="1416713"/>
                  </a:lnTo>
                  <a:lnTo>
                    <a:pt x="1733263" y="1416713"/>
                  </a:lnTo>
                  <a:lnTo>
                    <a:pt x="1729840" y="1417570"/>
                  </a:lnTo>
                  <a:lnTo>
                    <a:pt x="1723850" y="1419282"/>
                  </a:lnTo>
                  <a:lnTo>
                    <a:pt x="1721280" y="1419282"/>
                  </a:lnTo>
                  <a:lnTo>
                    <a:pt x="1719570" y="1420993"/>
                  </a:lnTo>
                  <a:lnTo>
                    <a:pt x="1718713" y="1422706"/>
                  </a:lnTo>
                  <a:lnTo>
                    <a:pt x="1717000" y="1425273"/>
                  </a:lnTo>
                  <a:lnTo>
                    <a:pt x="1717000" y="1426130"/>
                  </a:lnTo>
                  <a:lnTo>
                    <a:pt x="1717000" y="1426986"/>
                  </a:lnTo>
                  <a:lnTo>
                    <a:pt x="1717000" y="1427841"/>
                  </a:lnTo>
                  <a:lnTo>
                    <a:pt x="1720423" y="1438970"/>
                  </a:lnTo>
                  <a:lnTo>
                    <a:pt x="1718713" y="1453521"/>
                  </a:lnTo>
                  <a:lnTo>
                    <a:pt x="1715290" y="1453521"/>
                  </a:lnTo>
                  <a:lnTo>
                    <a:pt x="1711863" y="1453521"/>
                  </a:lnTo>
                  <a:lnTo>
                    <a:pt x="1705016" y="1455233"/>
                  </a:lnTo>
                  <a:lnTo>
                    <a:pt x="1703303" y="1456090"/>
                  </a:lnTo>
                  <a:lnTo>
                    <a:pt x="1688753" y="1468930"/>
                  </a:lnTo>
                  <a:lnTo>
                    <a:pt x="1687040" y="1470641"/>
                  </a:lnTo>
                  <a:lnTo>
                    <a:pt x="1678480" y="1482625"/>
                  </a:lnTo>
                  <a:lnTo>
                    <a:pt x="1678480" y="1486050"/>
                  </a:lnTo>
                  <a:lnTo>
                    <a:pt x="1678480" y="1486905"/>
                  </a:lnTo>
                  <a:lnTo>
                    <a:pt x="1679337" y="1488617"/>
                  </a:lnTo>
                  <a:lnTo>
                    <a:pt x="1680193" y="1491185"/>
                  </a:lnTo>
                  <a:lnTo>
                    <a:pt x="1680193" y="1492041"/>
                  </a:lnTo>
                  <a:lnTo>
                    <a:pt x="1680193" y="1498890"/>
                  </a:lnTo>
                  <a:lnTo>
                    <a:pt x="1680193" y="1501457"/>
                  </a:lnTo>
                  <a:lnTo>
                    <a:pt x="1678480" y="1504025"/>
                  </a:lnTo>
                  <a:lnTo>
                    <a:pt x="1677623" y="1504881"/>
                  </a:lnTo>
                  <a:lnTo>
                    <a:pt x="1675913" y="1505737"/>
                  </a:lnTo>
                  <a:lnTo>
                    <a:pt x="1651090" y="1516865"/>
                  </a:lnTo>
                  <a:lnTo>
                    <a:pt x="1641674" y="1519433"/>
                  </a:lnTo>
                  <a:lnTo>
                    <a:pt x="1632257" y="1522001"/>
                  </a:lnTo>
                  <a:lnTo>
                    <a:pt x="1616851" y="1527993"/>
                  </a:lnTo>
                  <a:lnTo>
                    <a:pt x="1614280" y="1529705"/>
                  </a:lnTo>
                  <a:lnTo>
                    <a:pt x="1590314" y="1546825"/>
                  </a:lnTo>
                  <a:lnTo>
                    <a:pt x="1588600" y="1548537"/>
                  </a:lnTo>
                  <a:lnTo>
                    <a:pt x="1588600" y="1549392"/>
                  </a:lnTo>
                  <a:lnTo>
                    <a:pt x="1587743" y="1551105"/>
                  </a:lnTo>
                  <a:lnTo>
                    <a:pt x="1587743" y="1551961"/>
                  </a:lnTo>
                  <a:lnTo>
                    <a:pt x="1592880" y="1574216"/>
                  </a:lnTo>
                  <a:lnTo>
                    <a:pt x="1593737" y="1591336"/>
                  </a:lnTo>
                  <a:lnTo>
                    <a:pt x="1592880" y="1602465"/>
                  </a:lnTo>
                  <a:lnTo>
                    <a:pt x="1589457" y="1610169"/>
                  </a:lnTo>
                  <a:lnTo>
                    <a:pt x="1580897" y="1623009"/>
                  </a:lnTo>
                  <a:lnTo>
                    <a:pt x="1578331" y="1625576"/>
                  </a:lnTo>
                  <a:lnTo>
                    <a:pt x="1574904" y="1629000"/>
                  </a:lnTo>
                  <a:lnTo>
                    <a:pt x="1568914" y="1635849"/>
                  </a:lnTo>
                  <a:lnTo>
                    <a:pt x="1568057" y="1636705"/>
                  </a:lnTo>
                  <a:lnTo>
                    <a:pt x="1564634" y="1641840"/>
                  </a:lnTo>
                  <a:lnTo>
                    <a:pt x="1564634" y="1642696"/>
                  </a:lnTo>
                  <a:lnTo>
                    <a:pt x="1562920" y="1647832"/>
                  </a:lnTo>
                  <a:lnTo>
                    <a:pt x="1563777" y="1652969"/>
                  </a:lnTo>
                  <a:lnTo>
                    <a:pt x="1564634" y="1656392"/>
                  </a:lnTo>
                  <a:lnTo>
                    <a:pt x="1565491" y="1658104"/>
                  </a:lnTo>
                  <a:lnTo>
                    <a:pt x="1570624" y="1666664"/>
                  </a:lnTo>
                  <a:lnTo>
                    <a:pt x="1572337" y="1668376"/>
                  </a:lnTo>
                  <a:lnTo>
                    <a:pt x="1577474" y="1674369"/>
                  </a:lnTo>
                  <a:lnTo>
                    <a:pt x="1579184" y="1676080"/>
                  </a:lnTo>
                  <a:lnTo>
                    <a:pt x="1589457" y="1685496"/>
                  </a:lnTo>
                  <a:lnTo>
                    <a:pt x="1592880" y="1688064"/>
                  </a:lnTo>
                  <a:lnTo>
                    <a:pt x="1593737" y="1688064"/>
                  </a:lnTo>
                  <a:lnTo>
                    <a:pt x="1596303" y="1688920"/>
                  </a:lnTo>
                  <a:lnTo>
                    <a:pt x="1597160" y="1689776"/>
                  </a:lnTo>
                  <a:lnTo>
                    <a:pt x="1598017" y="1691488"/>
                  </a:lnTo>
                  <a:lnTo>
                    <a:pt x="1598017" y="1694056"/>
                  </a:lnTo>
                  <a:lnTo>
                    <a:pt x="1595451" y="1713744"/>
                  </a:lnTo>
                  <a:lnTo>
                    <a:pt x="1591171" y="1734288"/>
                  </a:lnTo>
                  <a:lnTo>
                    <a:pt x="1591171" y="1735144"/>
                  </a:lnTo>
                  <a:lnTo>
                    <a:pt x="1573194" y="1787359"/>
                  </a:lnTo>
                  <a:lnTo>
                    <a:pt x="1571480" y="1789928"/>
                  </a:lnTo>
                  <a:lnTo>
                    <a:pt x="1566344" y="1793351"/>
                  </a:lnTo>
                  <a:lnTo>
                    <a:pt x="1563777" y="1794208"/>
                  </a:lnTo>
                  <a:lnTo>
                    <a:pt x="1562920" y="1794208"/>
                  </a:lnTo>
                  <a:lnTo>
                    <a:pt x="1562064" y="1794208"/>
                  </a:lnTo>
                  <a:lnTo>
                    <a:pt x="1560354" y="1796775"/>
                  </a:lnTo>
                  <a:lnTo>
                    <a:pt x="1542377" y="1830159"/>
                  </a:lnTo>
                  <a:lnTo>
                    <a:pt x="1540664" y="1833583"/>
                  </a:lnTo>
                  <a:lnTo>
                    <a:pt x="1540664" y="1834439"/>
                  </a:lnTo>
                  <a:lnTo>
                    <a:pt x="1540664" y="1835295"/>
                  </a:lnTo>
                  <a:lnTo>
                    <a:pt x="1541521" y="1839575"/>
                  </a:lnTo>
                  <a:lnTo>
                    <a:pt x="1540664" y="1841288"/>
                  </a:lnTo>
                  <a:lnTo>
                    <a:pt x="1539811" y="1842999"/>
                  </a:lnTo>
                  <a:lnTo>
                    <a:pt x="1531251" y="1857551"/>
                  </a:lnTo>
                  <a:lnTo>
                    <a:pt x="1525257" y="1865255"/>
                  </a:lnTo>
                  <a:lnTo>
                    <a:pt x="1524401" y="1866111"/>
                  </a:lnTo>
                  <a:lnTo>
                    <a:pt x="1522691" y="1866967"/>
                  </a:lnTo>
                  <a:lnTo>
                    <a:pt x="1520978" y="1866967"/>
                  </a:lnTo>
                  <a:lnTo>
                    <a:pt x="1512418" y="1867823"/>
                  </a:lnTo>
                  <a:lnTo>
                    <a:pt x="1511561" y="1867823"/>
                  </a:lnTo>
                  <a:lnTo>
                    <a:pt x="1510704" y="1868679"/>
                  </a:lnTo>
                  <a:lnTo>
                    <a:pt x="1497864" y="1877239"/>
                  </a:lnTo>
                  <a:lnTo>
                    <a:pt x="1497011" y="1878095"/>
                  </a:lnTo>
                  <a:lnTo>
                    <a:pt x="1495298" y="1881519"/>
                  </a:lnTo>
                  <a:lnTo>
                    <a:pt x="1492731" y="1887511"/>
                  </a:lnTo>
                  <a:lnTo>
                    <a:pt x="1487595" y="1896927"/>
                  </a:lnTo>
                  <a:lnTo>
                    <a:pt x="1486738" y="1897783"/>
                  </a:lnTo>
                  <a:lnTo>
                    <a:pt x="1473898" y="1914903"/>
                  </a:lnTo>
                  <a:lnTo>
                    <a:pt x="1470475" y="1918327"/>
                  </a:lnTo>
                  <a:lnTo>
                    <a:pt x="1468761" y="1920039"/>
                  </a:lnTo>
                  <a:lnTo>
                    <a:pt x="1467051" y="1920895"/>
                  </a:lnTo>
                  <a:lnTo>
                    <a:pt x="1465338" y="1921750"/>
                  </a:lnTo>
                  <a:lnTo>
                    <a:pt x="1461058" y="1926887"/>
                  </a:lnTo>
                  <a:lnTo>
                    <a:pt x="1453355" y="1936303"/>
                  </a:lnTo>
                  <a:lnTo>
                    <a:pt x="1449075" y="1942294"/>
                  </a:lnTo>
                  <a:lnTo>
                    <a:pt x="1448218" y="1944007"/>
                  </a:lnTo>
                  <a:lnTo>
                    <a:pt x="1443081" y="1960270"/>
                  </a:lnTo>
                  <a:lnTo>
                    <a:pt x="1442224" y="1962839"/>
                  </a:lnTo>
                  <a:lnTo>
                    <a:pt x="1441372" y="1965407"/>
                  </a:lnTo>
                  <a:lnTo>
                    <a:pt x="1447361" y="1971398"/>
                  </a:lnTo>
                  <a:lnTo>
                    <a:pt x="1447361" y="1971398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" name="Forma Livre: Forma 107">
              <a:extLst>
                <a:ext uri="{FF2B5EF4-FFF2-40B4-BE49-F238E27FC236}">
                  <a16:creationId xmlns:a16="http://schemas.microsoft.com/office/drawing/2014/main" id="{8550CBF1-0079-4474-9076-083B1ADC00B8}"/>
                </a:ext>
              </a:extLst>
            </p:cNvPr>
            <p:cNvSpPr/>
            <p:nvPr/>
          </p:nvSpPr>
          <p:spPr>
            <a:xfrm>
              <a:off x="9136307" y="1045447"/>
              <a:ext cx="47079" cy="51359"/>
            </a:xfrm>
            <a:custGeom>
              <a:avLst/>
              <a:gdLst>
                <a:gd name="connsiteX0" fmla="*/ 1586 w 47079"/>
                <a:gd name="connsiteY0" fmla="*/ 49689 h 51359"/>
                <a:gd name="connsiteX1" fmla="*/ 729 w 47079"/>
                <a:gd name="connsiteY1" fmla="*/ 49689 h 51359"/>
                <a:gd name="connsiteX2" fmla="*/ -980 w 47079"/>
                <a:gd name="connsiteY2" fmla="*/ 48833 h 51359"/>
                <a:gd name="connsiteX3" fmla="*/ -1837 w 47079"/>
                <a:gd name="connsiteY3" fmla="*/ 47121 h 51359"/>
                <a:gd name="connsiteX4" fmla="*/ -2694 w 47079"/>
                <a:gd name="connsiteY4" fmla="*/ 44553 h 51359"/>
                <a:gd name="connsiteX5" fmla="*/ -2694 w 47079"/>
                <a:gd name="connsiteY5" fmla="*/ 41985 h 51359"/>
                <a:gd name="connsiteX6" fmla="*/ -3551 w 47079"/>
                <a:gd name="connsiteY6" fmla="*/ 35993 h 51359"/>
                <a:gd name="connsiteX7" fmla="*/ -3551 w 47079"/>
                <a:gd name="connsiteY7" fmla="*/ 30001 h 51359"/>
                <a:gd name="connsiteX8" fmla="*/ -3551 w 47079"/>
                <a:gd name="connsiteY8" fmla="*/ 26577 h 51359"/>
                <a:gd name="connsiteX9" fmla="*/ -3551 w 47079"/>
                <a:gd name="connsiteY9" fmla="*/ 24865 h 51359"/>
                <a:gd name="connsiteX10" fmla="*/ -2694 w 47079"/>
                <a:gd name="connsiteY10" fmla="*/ 22297 h 51359"/>
                <a:gd name="connsiteX11" fmla="*/ 5866 w 47079"/>
                <a:gd name="connsiteY11" fmla="*/ 12025 h 51359"/>
                <a:gd name="connsiteX12" fmla="*/ 9289 w 47079"/>
                <a:gd name="connsiteY12" fmla="*/ 8601 h 51359"/>
                <a:gd name="connsiteX13" fmla="*/ 34116 w 47079"/>
                <a:gd name="connsiteY13" fmla="*/ -815 h 51359"/>
                <a:gd name="connsiteX14" fmla="*/ 35826 w 47079"/>
                <a:gd name="connsiteY14" fmla="*/ -815 h 51359"/>
                <a:gd name="connsiteX15" fmla="*/ 36683 w 47079"/>
                <a:gd name="connsiteY15" fmla="*/ 41 h 51359"/>
                <a:gd name="connsiteX16" fmla="*/ 38396 w 47079"/>
                <a:gd name="connsiteY16" fmla="*/ 897 h 51359"/>
                <a:gd name="connsiteX17" fmla="*/ 43529 w 47079"/>
                <a:gd name="connsiteY17" fmla="*/ 6889 h 51359"/>
                <a:gd name="connsiteX18" fmla="*/ 43529 w 47079"/>
                <a:gd name="connsiteY18" fmla="*/ 8601 h 51359"/>
                <a:gd name="connsiteX19" fmla="*/ 43529 w 47079"/>
                <a:gd name="connsiteY19" fmla="*/ 12025 h 51359"/>
                <a:gd name="connsiteX20" fmla="*/ 43529 w 47079"/>
                <a:gd name="connsiteY20" fmla="*/ 14593 h 51359"/>
                <a:gd name="connsiteX21" fmla="*/ 43529 w 47079"/>
                <a:gd name="connsiteY21" fmla="*/ 17161 h 51359"/>
                <a:gd name="connsiteX22" fmla="*/ 22986 w 47079"/>
                <a:gd name="connsiteY22" fmla="*/ 38561 h 51359"/>
                <a:gd name="connsiteX23" fmla="*/ 8436 w 47079"/>
                <a:gd name="connsiteY23" fmla="*/ 48833 h 51359"/>
                <a:gd name="connsiteX24" fmla="*/ 5866 w 47079"/>
                <a:gd name="connsiteY24" fmla="*/ 50545 h 51359"/>
                <a:gd name="connsiteX25" fmla="*/ 1586 w 47079"/>
                <a:gd name="connsiteY25" fmla="*/ 49689 h 51359"/>
                <a:gd name="connsiteX26" fmla="*/ 1586 w 47079"/>
                <a:gd name="connsiteY26" fmla="*/ 49689 h 5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079" h="51359">
                  <a:moveTo>
                    <a:pt x="1586" y="49689"/>
                  </a:moveTo>
                  <a:lnTo>
                    <a:pt x="729" y="49689"/>
                  </a:lnTo>
                  <a:lnTo>
                    <a:pt x="-980" y="48833"/>
                  </a:lnTo>
                  <a:lnTo>
                    <a:pt x="-1837" y="47121"/>
                  </a:lnTo>
                  <a:lnTo>
                    <a:pt x="-2694" y="44553"/>
                  </a:lnTo>
                  <a:lnTo>
                    <a:pt x="-2694" y="41985"/>
                  </a:lnTo>
                  <a:lnTo>
                    <a:pt x="-3551" y="35993"/>
                  </a:lnTo>
                  <a:lnTo>
                    <a:pt x="-3551" y="30001"/>
                  </a:lnTo>
                  <a:lnTo>
                    <a:pt x="-3551" y="26577"/>
                  </a:lnTo>
                  <a:lnTo>
                    <a:pt x="-3551" y="24865"/>
                  </a:lnTo>
                  <a:lnTo>
                    <a:pt x="-2694" y="22297"/>
                  </a:lnTo>
                  <a:lnTo>
                    <a:pt x="5866" y="12025"/>
                  </a:lnTo>
                  <a:lnTo>
                    <a:pt x="9289" y="8601"/>
                  </a:lnTo>
                  <a:lnTo>
                    <a:pt x="34116" y="-815"/>
                  </a:lnTo>
                  <a:lnTo>
                    <a:pt x="35826" y="-815"/>
                  </a:lnTo>
                  <a:lnTo>
                    <a:pt x="36683" y="41"/>
                  </a:lnTo>
                  <a:lnTo>
                    <a:pt x="38396" y="897"/>
                  </a:lnTo>
                  <a:lnTo>
                    <a:pt x="43529" y="6889"/>
                  </a:lnTo>
                  <a:lnTo>
                    <a:pt x="43529" y="8601"/>
                  </a:lnTo>
                  <a:lnTo>
                    <a:pt x="43529" y="12025"/>
                  </a:lnTo>
                  <a:lnTo>
                    <a:pt x="43529" y="14593"/>
                  </a:lnTo>
                  <a:lnTo>
                    <a:pt x="43529" y="17161"/>
                  </a:lnTo>
                  <a:lnTo>
                    <a:pt x="22986" y="38561"/>
                  </a:lnTo>
                  <a:lnTo>
                    <a:pt x="8436" y="48833"/>
                  </a:lnTo>
                  <a:lnTo>
                    <a:pt x="5866" y="50545"/>
                  </a:lnTo>
                  <a:lnTo>
                    <a:pt x="1586" y="49689"/>
                  </a:lnTo>
                  <a:lnTo>
                    <a:pt x="1586" y="4968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5E7081F4-901A-4129-880D-4494106A5E5C}"/>
                </a:ext>
              </a:extLst>
            </p:cNvPr>
            <p:cNvSpPr/>
            <p:nvPr/>
          </p:nvSpPr>
          <p:spPr>
            <a:xfrm>
              <a:off x="9101215" y="1050582"/>
              <a:ext cx="35949" cy="75327"/>
            </a:xfrm>
            <a:custGeom>
              <a:avLst/>
              <a:gdLst>
                <a:gd name="connsiteX0" fmla="*/ 8432 w 35949"/>
                <a:gd name="connsiteY0" fmla="*/ 73657 h 75327"/>
                <a:gd name="connsiteX1" fmla="*/ -128 w 35949"/>
                <a:gd name="connsiteY1" fmla="*/ 71089 h 75327"/>
                <a:gd name="connsiteX2" fmla="*/ -985 w 35949"/>
                <a:gd name="connsiteY2" fmla="*/ 70233 h 75327"/>
                <a:gd name="connsiteX3" fmla="*/ -2698 w 35949"/>
                <a:gd name="connsiteY3" fmla="*/ 67665 h 75327"/>
                <a:gd name="connsiteX4" fmla="*/ -3551 w 35949"/>
                <a:gd name="connsiteY4" fmla="*/ 65953 h 75327"/>
                <a:gd name="connsiteX5" fmla="*/ -2698 w 35949"/>
                <a:gd name="connsiteY5" fmla="*/ 63385 h 75327"/>
                <a:gd name="connsiteX6" fmla="*/ -128 w 35949"/>
                <a:gd name="connsiteY6" fmla="*/ 60817 h 75327"/>
                <a:gd name="connsiteX7" fmla="*/ 1582 w 35949"/>
                <a:gd name="connsiteY7" fmla="*/ 59961 h 75327"/>
                <a:gd name="connsiteX8" fmla="*/ 3295 w 35949"/>
                <a:gd name="connsiteY8" fmla="*/ 59105 h 75327"/>
                <a:gd name="connsiteX9" fmla="*/ 4152 w 35949"/>
                <a:gd name="connsiteY9" fmla="*/ 57393 h 75327"/>
                <a:gd name="connsiteX10" fmla="*/ 5862 w 35949"/>
                <a:gd name="connsiteY10" fmla="*/ 54825 h 75327"/>
                <a:gd name="connsiteX11" fmla="*/ 6719 w 35949"/>
                <a:gd name="connsiteY11" fmla="*/ 50545 h 75327"/>
                <a:gd name="connsiteX12" fmla="*/ 7575 w 35949"/>
                <a:gd name="connsiteY12" fmla="*/ 47977 h 75327"/>
                <a:gd name="connsiteX13" fmla="*/ 8432 w 35949"/>
                <a:gd name="connsiteY13" fmla="*/ 45409 h 75327"/>
                <a:gd name="connsiteX14" fmla="*/ 11855 w 35949"/>
                <a:gd name="connsiteY14" fmla="*/ 22297 h 75327"/>
                <a:gd name="connsiteX15" fmla="*/ 12712 w 35949"/>
                <a:gd name="connsiteY15" fmla="*/ 13737 h 75327"/>
                <a:gd name="connsiteX16" fmla="*/ 12712 w 35949"/>
                <a:gd name="connsiteY16" fmla="*/ 12025 h 75327"/>
                <a:gd name="connsiteX17" fmla="*/ 13569 w 35949"/>
                <a:gd name="connsiteY17" fmla="*/ 10313 h 75327"/>
                <a:gd name="connsiteX18" fmla="*/ 21272 w 35949"/>
                <a:gd name="connsiteY18" fmla="*/ 41 h 75327"/>
                <a:gd name="connsiteX19" fmla="*/ 22982 w 35949"/>
                <a:gd name="connsiteY19" fmla="*/ -815 h 75327"/>
                <a:gd name="connsiteX20" fmla="*/ 25552 w 35949"/>
                <a:gd name="connsiteY20" fmla="*/ 897 h 75327"/>
                <a:gd name="connsiteX21" fmla="*/ 25552 w 35949"/>
                <a:gd name="connsiteY21" fmla="*/ 2609 h 75327"/>
                <a:gd name="connsiteX22" fmla="*/ 26409 w 35949"/>
                <a:gd name="connsiteY22" fmla="*/ 5177 h 75327"/>
                <a:gd name="connsiteX23" fmla="*/ 27262 w 35949"/>
                <a:gd name="connsiteY23" fmla="*/ 15449 h 75327"/>
                <a:gd name="connsiteX24" fmla="*/ 26409 w 35949"/>
                <a:gd name="connsiteY24" fmla="*/ 21441 h 75327"/>
                <a:gd name="connsiteX25" fmla="*/ 26409 w 35949"/>
                <a:gd name="connsiteY25" fmla="*/ 24009 h 75327"/>
                <a:gd name="connsiteX26" fmla="*/ 26409 w 35949"/>
                <a:gd name="connsiteY26" fmla="*/ 27433 h 75327"/>
                <a:gd name="connsiteX27" fmla="*/ 27262 w 35949"/>
                <a:gd name="connsiteY27" fmla="*/ 36849 h 75327"/>
                <a:gd name="connsiteX28" fmla="*/ 27262 w 35949"/>
                <a:gd name="connsiteY28" fmla="*/ 38561 h 75327"/>
                <a:gd name="connsiteX29" fmla="*/ 28118 w 35949"/>
                <a:gd name="connsiteY29" fmla="*/ 40273 h 75327"/>
                <a:gd name="connsiteX30" fmla="*/ 30689 w 35949"/>
                <a:gd name="connsiteY30" fmla="*/ 44553 h 75327"/>
                <a:gd name="connsiteX31" fmla="*/ 31542 w 35949"/>
                <a:gd name="connsiteY31" fmla="*/ 46265 h 75327"/>
                <a:gd name="connsiteX32" fmla="*/ 32398 w 35949"/>
                <a:gd name="connsiteY32" fmla="*/ 48833 h 75327"/>
                <a:gd name="connsiteX33" fmla="*/ 32398 w 35949"/>
                <a:gd name="connsiteY33" fmla="*/ 51401 h 75327"/>
                <a:gd name="connsiteX34" fmla="*/ 31542 w 35949"/>
                <a:gd name="connsiteY34" fmla="*/ 53969 h 75327"/>
                <a:gd name="connsiteX35" fmla="*/ 28975 w 35949"/>
                <a:gd name="connsiteY35" fmla="*/ 60817 h 75327"/>
                <a:gd name="connsiteX36" fmla="*/ 24695 w 35949"/>
                <a:gd name="connsiteY36" fmla="*/ 62529 h 75327"/>
                <a:gd name="connsiteX37" fmla="*/ 22982 w 35949"/>
                <a:gd name="connsiteY37" fmla="*/ 62529 h 75327"/>
                <a:gd name="connsiteX38" fmla="*/ 19558 w 35949"/>
                <a:gd name="connsiteY38" fmla="*/ 63385 h 75327"/>
                <a:gd name="connsiteX39" fmla="*/ 16992 w 35949"/>
                <a:gd name="connsiteY39" fmla="*/ 65097 h 75327"/>
                <a:gd name="connsiteX40" fmla="*/ 15279 w 35949"/>
                <a:gd name="connsiteY40" fmla="*/ 67665 h 75327"/>
                <a:gd name="connsiteX41" fmla="*/ 10999 w 35949"/>
                <a:gd name="connsiteY41" fmla="*/ 74513 h 75327"/>
                <a:gd name="connsiteX42" fmla="*/ 8432 w 35949"/>
                <a:gd name="connsiteY42" fmla="*/ 73657 h 75327"/>
                <a:gd name="connsiteX43" fmla="*/ 8432 w 35949"/>
                <a:gd name="connsiteY43" fmla="*/ 73657 h 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949" h="75327">
                  <a:moveTo>
                    <a:pt x="8432" y="73657"/>
                  </a:moveTo>
                  <a:lnTo>
                    <a:pt x="-128" y="71089"/>
                  </a:lnTo>
                  <a:lnTo>
                    <a:pt x="-985" y="70233"/>
                  </a:lnTo>
                  <a:lnTo>
                    <a:pt x="-2698" y="67665"/>
                  </a:lnTo>
                  <a:lnTo>
                    <a:pt x="-3551" y="65953"/>
                  </a:lnTo>
                  <a:lnTo>
                    <a:pt x="-2698" y="63385"/>
                  </a:lnTo>
                  <a:lnTo>
                    <a:pt x="-128" y="60817"/>
                  </a:lnTo>
                  <a:lnTo>
                    <a:pt x="1582" y="59961"/>
                  </a:lnTo>
                  <a:lnTo>
                    <a:pt x="3295" y="59105"/>
                  </a:lnTo>
                  <a:lnTo>
                    <a:pt x="4152" y="57393"/>
                  </a:lnTo>
                  <a:lnTo>
                    <a:pt x="5862" y="54825"/>
                  </a:lnTo>
                  <a:lnTo>
                    <a:pt x="6719" y="50545"/>
                  </a:lnTo>
                  <a:lnTo>
                    <a:pt x="7575" y="47977"/>
                  </a:lnTo>
                  <a:lnTo>
                    <a:pt x="8432" y="45409"/>
                  </a:lnTo>
                  <a:lnTo>
                    <a:pt x="11855" y="22297"/>
                  </a:lnTo>
                  <a:lnTo>
                    <a:pt x="12712" y="13737"/>
                  </a:lnTo>
                  <a:lnTo>
                    <a:pt x="12712" y="12025"/>
                  </a:lnTo>
                  <a:lnTo>
                    <a:pt x="13569" y="10313"/>
                  </a:lnTo>
                  <a:lnTo>
                    <a:pt x="21272" y="41"/>
                  </a:lnTo>
                  <a:lnTo>
                    <a:pt x="22982" y="-815"/>
                  </a:lnTo>
                  <a:lnTo>
                    <a:pt x="25552" y="897"/>
                  </a:lnTo>
                  <a:lnTo>
                    <a:pt x="25552" y="2609"/>
                  </a:lnTo>
                  <a:lnTo>
                    <a:pt x="26409" y="5177"/>
                  </a:lnTo>
                  <a:lnTo>
                    <a:pt x="27262" y="15449"/>
                  </a:lnTo>
                  <a:lnTo>
                    <a:pt x="26409" y="21441"/>
                  </a:lnTo>
                  <a:lnTo>
                    <a:pt x="26409" y="24009"/>
                  </a:lnTo>
                  <a:lnTo>
                    <a:pt x="26409" y="27433"/>
                  </a:lnTo>
                  <a:lnTo>
                    <a:pt x="27262" y="36849"/>
                  </a:lnTo>
                  <a:lnTo>
                    <a:pt x="27262" y="38561"/>
                  </a:lnTo>
                  <a:lnTo>
                    <a:pt x="28118" y="40273"/>
                  </a:lnTo>
                  <a:lnTo>
                    <a:pt x="30689" y="44553"/>
                  </a:lnTo>
                  <a:lnTo>
                    <a:pt x="31542" y="46265"/>
                  </a:lnTo>
                  <a:lnTo>
                    <a:pt x="32398" y="48833"/>
                  </a:lnTo>
                  <a:lnTo>
                    <a:pt x="32398" y="51401"/>
                  </a:lnTo>
                  <a:lnTo>
                    <a:pt x="31542" y="53969"/>
                  </a:lnTo>
                  <a:lnTo>
                    <a:pt x="28975" y="60817"/>
                  </a:lnTo>
                  <a:lnTo>
                    <a:pt x="24695" y="62529"/>
                  </a:lnTo>
                  <a:lnTo>
                    <a:pt x="22982" y="62529"/>
                  </a:lnTo>
                  <a:lnTo>
                    <a:pt x="19558" y="63385"/>
                  </a:lnTo>
                  <a:lnTo>
                    <a:pt x="16992" y="65097"/>
                  </a:lnTo>
                  <a:lnTo>
                    <a:pt x="15279" y="67665"/>
                  </a:lnTo>
                  <a:lnTo>
                    <a:pt x="10999" y="74513"/>
                  </a:lnTo>
                  <a:lnTo>
                    <a:pt x="8432" y="73657"/>
                  </a:lnTo>
                  <a:lnTo>
                    <a:pt x="8432" y="7365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8C631631-0696-43DC-A91E-ACCE2C9F0757}"/>
                </a:ext>
              </a:extLst>
            </p:cNvPr>
            <p:cNvSpPr/>
            <p:nvPr/>
          </p:nvSpPr>
          <p:spPr>
            <a:xfrm>
              <a:off x="9123467" y="1099374"/>
              <a:ext cx="122409" cy="68479"/>
            </a:xfrm>
            <a:custGeom>
              <a:avLst/>
              <a:gdLst>
                <a:gd name="connsiteX0" fmla="*/ 48666 w 122409"/>
                <a:gd name="connsiteY0" fmla="*/ 52257 h 68479"/>
                <a:gd name="connsiteX1" fmla="*/ 44386 w 122409"/>
                <a:gd name="connsiteY1" fmla="*/ 50545 h 68479"/>
                <a:gd name="connsiteX2" fmla="*/ 40106 w 122409"/>
                <a:gd name="connsiteY2" fmla="*/ 49689 h 68479"/>
                <a:gd name="connsiteX3" fmla="*/ 37539 w 122409"/>
                <a:gd name="connsiteY3" fmla="*/ 49689 h 68479"/>
                <a:gd name="connsiteX4" fmla="*/ 34969 w 122409"/>
                <a:gd name="connsiteY4" fmla="*/ 49689 h 68479"/>
                <a:gd name="connsiteX5" fmla="*/ 22129 w 122409"/>
                <a:gd name="connsiteY5" fmla="*/ 49689 h 68479"/>
                <a:gd name="connsiteX6" fmla="*/ 17849 w 122409"/>
                <a:gd name="connsiteY6" fmla="*/ 49689 h 68479"/>
                <a:gd name="connsiteX7" fmla="*/ 16140 w 122409"/>
                <a:gd name="connsiteY7" fmla="*/ 49689 h 68479"/>
                <a:gd name="connsiteX8" fmla="*/ 11860 w 122409"/>
                <a:gd name="connsiteY8" fmla="*/ 49689 h 68479"/>
                <a:gd name="connsiteX9" fmla="*/ 7580 w 122409"/>
                <a:gd name="connsiteY9" fmla="*/ 49689 h 68479"/>
                <a:gd name="connsiteX10" fmla="*/ 5866 w 122409"/>
                <a:gd name="connsiteY10" fmla="*/ 49689 h 68479"/>
                <a:gd name="connsiteX11" fmla="*/ 5009 w 122409"/>
                <a:gd name="connsiteY11" fmla="*/ 49689 h 68479"/>
                <a:gd name="connsiteX12" fmla="*/ 3300 w 122409"/>
                <a:gd name="connsiteY12" fmla="*/ 48833 h 68479"/>
                <a:gd name="connsiteX13" fmla="*/ 2443 w 122409"/>
                <a:gd name="connsiteY13" fmla="*/ 47977 h 68479"/>
                <a:gd name="connsiteX14" fmla="*/ 1586 w 122409"/>
                <a:gd name="connsiteY14" fmla="*/ 46265 h 68479"/>
                <a:gd name="connsiteX15" fmla="*/ 729 w 122409"/>
                <a:gd name="connsiteY15" fmla="*/ 43697 h 68479"/>
                <a:gd name="connsiteX16" fmla="*/ -2694 w 122409"/>
                <a:gd name="connsiteY16" fmla="*/ 35137 h 68479"/>
                <a:gd name="connsiteX17" fmla="*/ -3551 w 122409"/>
                <a:gd name="connsiteY17" fmla="*/ 24865 h 68479"/>
                <a:gd name="connsiteX18" fmla="*/ -2694 w 122409"/>
                <a:gd name="connsiteY18" fmla="*/ 22297 h 68479"/>
                <a:gd name="connsiteX19" fmla="*/ -1837 w 122409"/>
                <a:gd name="connsiteY19" fmla="*/ 20585 h 68479"/>
                <a:gd name="connsiteX20" fmla="*/ -980 w 122409"/>
                <a:gd name="connsiteY20" fmla="*/ 20585 h 68479"/>
                <a:gd name="connsiteX21" fmla="*/ 11860 w 122409"/>
                <a:gd name="connsiteY21" fmla="*/ 18017 h 68479"/>
                <a:gd name="connsiteX22" fmla="*/ 13569 w 122409"/>
                <a:gd name="connsiteY22" fmla="*/ 18017 h 68479"/>
                <a:gd name="connsiteX23" fmla="*/ 16140 w 122409"/>
                <a:gd name="connsiteY23" fmla="*/ 18873 h 68479"/>
                <a:gd name="connsiteX24" fmla="*/ 29836 w 122409"/>
                <a:gd name="connsiteY24" fmla="*/ 18873 h 68479"/>
                <a:gd name="connsiteX25" fmla="*/ 32403 w 122409"/>
                <a:gd name="connsiteY25" fmla="*/ 18873 h 68479"/>
                <a:gd name="connsiteX26" fmla="*/ 34969 w 122409"/>
                <a:gd name="connsiteY26" fmla="*/ 18017 h 68479"/>
                <a:gd name="connsiteX27" fmla="*/ 35826 w 122409"/>
                <a:gd name="connsiteY27" fmla="*/ 17161 h 68479"/>
                <a:gd name="connsiteX28" fmla="*/ 37539 w 122409"/>
                <a:gd name="connsiteY28" fmla="*/ 16305 h 68479"/>
                <a:gd name="connsiteX29" fmla="*/ 39249 w 122409"/>
                <a:gd name="connsiteY29" fmla="*/ 14593 h 68479"/>
                <a:gd name="connsiteX30" fmla="*/ 43529 w 122409"/>
                <a:gd name="connsiteY30" fmla="*/ 11169 h 68479"/>
                <a:gd name="connsiteX31" fmla="*/ 50379 w 122409"/>
                <a:gd name="connsiteY31" fmla="*/ 6889 h 68479"/>
                <a:gd name="connsiteX32" fmla="*/ 54659 w 122409"/>
                <a:gd name="connsiteY32" fmla="*/ 5177 h 68479"/>
                <a:gd name="connsiteX33" fmla="*/ 55516 w 122409"/>
                <a:gd name="connsiteY33" fmla="*/ 5177 h 68479"/>
                <a:gd name="connsiteX34" fmla="*/ 59796 w 122409"/>
                <a:gd name="connsiteY34" fmla="*/ 5177 h 68479"/>
                <a:gd name="connsiteX35" fmla="*/ 75202 w 122409"/>
                <a:gd name="connsiteY35" fmla="*/ 4321 h 68479"/>
                <a:gd name="connsiteX36" fmla="*/ 91465 w 122409"/>
                <a:gd name="connsiteY36" fmla="*/ 1753 h 68479"/>
                <a:gd name="connsiteX37" fmla="*/ 101739 w 122409"/>
                <a:gd name="connsiteY37" fmla="*/ 41 h 68479"/>
                <a:gd name="connsiteX38" fmla="*/ 104305 w 122409"/>
                <a:gd name="connsiteY38" fmla="*/ -815 h 68479"/>
                <a:gd name="connsiteX39" fmla="*/ 106876 w 122409"/>
                <a:gd name="connsiteY39" fmla="*/ -815 h 68479"/>
                <a:gd name="connsiteX40" fmla="*/ 107729 w 122409"/>
                <a:gd name="connsiteY40" fmla="*/ -815 h 68479"/>
                <a:gd name="connsiteX41" fmla="*/ 109442 w 122409"/>
                <a:gd name="connsiteY41" fmla="*/ -815 h 68479"/>
                <a:gd name="connsiteX42" fmla="*/ 112008 w 122409"/>
                <a:gd name="connsiteY42" fmla="*/ 897 h 68479"/>
                <a:gd name="connsiteX43" fmla="*/ 116288 w 122409"/>
                <a:gd name="connsiteY43" fmla="*/ 5177 h 68479"/>
                <a:gd name="connsiteX44" fmla="*/ 118859 w 122409"/>
                <a:gd name="connsiteY44" fmla="*/ 7745 h 68479"/>
                <a:gd name="connsiteX45" fmla="*/ 118859 w 122409"/>
                <a:gd name="connsiteY45" fmla="*/ 9457 h 68479"/>
                <a:gd name="connsiteX46" fmla="*/ 118859 w 122409"/>
                <a:gd name="connsiteY46" fmla="*/ 11169 h 68479"/>
                <a:gd name="connsiteX47" fmla="*/ 118002 w 122409"/>
                <a:gd name="connsiteY47" fmla="*/ 14593 h 68479"/>
                <a:gd name="connsiteX48" fmla="*/ 117145 w 122409"/>
                <a:gd name="connsiteY48" fmla="*/ 17161 h 68479"/>
                <a:gd name="connsiteX49" fmla="*/ 115436 w 122409"/>
                <a:gd name="connsiteY49" fmla="*/ 19729 h 68479"/>
                <a:gd name="connsiteX50" fmla="*/ 112865 w 122409"/>
                <a:gd name="connsiteY50" fmla="*/ 21441 h 68479"/>
                <a:gd name="connsiteX51" fmla="*/ 110299 w 122409"/>
                <a:gd name="connsiteY51" fmla="*/ 22297 h 68479"/>
                <a:gd name="connsiteX52" fmla="*/ 106019 w 122409"/>
                <a:gd name="connsiteY52" fmla="*/ 24009 h 68479"/>
                <a:gd name="connsiteX53" fmla="*/ 92322 w 122409"/>
                <a:gd name="connsiteY53" fmla="*/ 31713 h 68479"/>
                <a:gd name="connsiteX54" fmla="*/ 88042 w 122409"/>
                <a:gd name="connsiteY54" fmla="*/ 34281 h 68479"/>
                <a:gd name="connsiteX55" fmla="*/ 85476 w 122409"/>
                <a:gd name="connsiteY55" fmla="*/ 36849 h 68479"/>
                <a:gd name="connsiteX56" fmla="*/ 84619 w 122409"/>
                <a:gd name="connsiteY56" fmla="*/ 38561 h 68479"/>
                <a:gd name="connsiteX57" fmla="*/ 81196 w 122409"/>
                <a:gd name="connsiteY57" fmla="*/ 42841 h 68479"/>
                <a:gd name="connsiteX58" fmla="*/ 78626 w 122409"/>
                <a:gd name="connsiteY58" fmla="*/ 46265 h 68479"/>
                <a:gd name="connsiteX59" fmla="*/ 76059 w 122409"/>
                <a:gd name="connsiteY59" fmla="*/ 49689 h 68479"/>
                <a:gd name="connsiteX60" fmla="*/ 74346 w 122409"/>
                <a:gd name="connsiteY60" fmla="*/ 52257 h 68479"/>
                <a:gd name="connsiteX61" fmla="*/ 73489 w 122409"/>
                <a:gd name="connsiteY61" fmla="*/ 54825 h 68479"/>
                <a:gd name="connsiteX62" fmla="*/ 71779 w 122409"/>
                <a:gd name="connsiteY62" fmla="*/ 58249 h 68479"/>
                <a:gd name="connsiteX63" fmla="*/ 70922 w 122409"/>
                <a:gd name="connsiteY63" fmla="*/ 59961 h 68479"/>
                <a:gd name="connsiteX64" fmla="*/ 69209 w 122409"/>
                <a:gd name="connsiteY64" fmla="*/ 61673 h 68479"/>
                <a:gd name="connsiteX65" fmla="*/ 67499 w 122409"/>
                <a:gd name="connsiteY65" fmla="*/ 62528 h 68479"/>
                <a:gd name="connsiteX66" fmla="*/ 58082 w 122409"/>
                <a:gd name="connsiteY66" fmla="*/ 67665 h 68479"/>
                <a:gd name="connsiteX67" fmla="*/ 56369 w 122409"/>
                <a:gd name="connsiteY67" fmla="*/ 67665 h 68479"/>
                <a:gd name="connsiteX68" fmla="*/ 47809 w 122409"/>
                <a:gd name="connsiteY68" fmla="*/ 58249 h 68479"/>
                <a:gd name="connsiteX69" fmla="*/ 42676 w 122409"/>
                <a:gd name="connsiteY69" fmla="*/ 55681 h 68479"/>
                <a:gd name="connsiteX70" fmla="*/ 48666 w 122409"/>
                <a:gd name="connsiteY70" fmla="*/ 52257 h 68479"/>
                <a:gd name="connsiteX71" fmla="*/ 48666 w 122409"/>
                <a:gd name="connsiteY71" fmla="*/ 52257 h 68479"/>
                <a:gd name="connsiteX72" fmla="*/ 48666 w 122409"/>
                <a:gd name="connsiteY72" fmla="*/ 52257 h 6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22409" h="68479">
                  <a:moveTo>
                    <a:pt x="48666" y="52257"/>
                  </a:moveTo>
                  <a:lnTo>
                    <a:pt x="44386" y="50545"/>
                  </a:lnTo>
                  <a:lnTo>
                    <a:pt x="40106" y="49689"/>
                  </a:lnTo>
                  <a:lnTo>
                    <a:pt x="37539" y="49689"/>
                  </a:lnTo>
                  <a:lnTo>
                    <a:pt x="34969" y="49689"/>
                  </a:lnTo>
                  <a:lnTo>
                    <a:pt x="22129" y="49689"/>
                  </a:lnTo>
                  <a:lnTo>
                    <a:pt x="17849" y="49689"/>
                  </a:lnTo>
                  <a:lnTo>
                    <a:pt x="16140" y="49689"/>
                  </a:lnTo>
                  <a:lnTo>
                    <a:pt x="11860" y="49689"/>
                  </a:lnTo>
                  <a:lnTo>
                    <a:pt x="7580" y="49689"/>
                  </a:lnTo>
                  <a:lnTo>
                    <a:pt x="5866" y="49689"/>
                  </a:lnTo>
                  <a:lnTo>
                    <a:pt x="5009" y="49689"/>
                  </a:lnTo>
                  <a:lnTo>
                    <a:pt x="3300" y="48833"/>
                  </a:lnTo>
                  <a:lnTo>
                    <a:pt x="2443" y="47977"/>
                  </a:lnTo>
                  <a:lnTo>
                    <a:pt x="1586" y="46265"/>
                  </a:lnTo>
                  <a:lnTo>
                    <a:pt x="729" y="43697"/>
                  </a:lnTo>
                  <a:lnTo>
                    <a:pt x="-2694" y="35137"/>
                  </a:lnTo>
                  <a:lnTo>
                    <a:pt x="-3551" y="24865"/>
                  </a:lnTo>
                  <a:lnTo>
                    <a:pt x="-2694" y="22297"/>
                  </a:lnTo>
                  <a:lnTo>
                    <a:pt x="-1837" y="20585"/>
                  </a:lnTo>
                  <a:lnTo>
                    <a:pt x="-980" y="20585"/>
                  </a:lnTo>
                  <a:lnTo>
                    <a:pt x="11860" y="18017"/>
                  </a:lnTo>
                  <a:lnTo>
                    <a:pt x="13569" y="18017"/>
                  </a:lnTo>
                  <a:lnTo>
                    <a:pt x="16140" y="18873"/>
                  </a:lnTo>
                  <a:lnTo>
                    <a:pt x="29836" y="18873"/>
                  </a:lnTo>
                  <a:lnTo>
                    <a:pt x="32403" y="18873"/>
                  </a:lnTo>
                  <a:lnTo>
                    <a:pt x="34969" y="18017"/>
                  </a:lnTo>
                  <a:lnTo>
                    <a:pt x="35826" y="17161"/>
                  </a:lnTo>
                  <a:lnTo>
                    <a:pt x="37539" y="16305"/>
                  </a:lnTo>
                  <a:lnTo>
                    <a:pt x="39249" y="14593"/>
                  </a:lnTo>
                  <a:lnTo>
                    <a:pt x="43529" y="11169"/>
                  </a:lnTo>
                  <a:lnTo>
                    <a:pt x="50379" y="6889"/>
                  </a:lnTo>
                  <a:lnTo>
                    <a:pt x="54659" y="5177"/>
                  </a:lnTo>
                  <a:lnTo>
                    <a:pt x="55516" y="5177"/>
                  </a:lnTo>
                  <a:lnTo>
                    <a:pt x="59796" y="5177"/>
                  </a:lnTo>
                  <a:lnTo>
                    <a:pt x="75202" y="4321"/>
                  </a:lnTo>
                  <a:lnTo>
                    <a:pt x="91465" y="1753"/>
                  </a:lnTo>
                  <a:lnTo>
                    <a:pt x="101739" y="41"/>
                  </a:lnTo>
                  <a:lnTo>
                    <a:pt x="104305" y="-815"/>
                  </a:lnTo>
                  <a:lnTo>
                    <a:pt x="106876" y="-815"/>
                  </a:lnTo>
                  <a:lnTo>
                    <a:pt x="107729" y="-815"/>
                  </a:lnTo>
                  <a:lnTo>
                    <a:pt x="109442" y="-815"/>
                  </a:lnTo>
                  <a:lnTo>
                    <a:pt x="112008" y="897"/>
                  </a:lnTo>
                  <a:lnTo>
                    <a:pt x="116288" y="5177"/>
                  </a:lnTo>
                  <a:lnTo>
                    <a:pt x="118859" y="7745"/>
                  </a:lnTo>
                  <a:lnTo>
                    <a:pt x="118859" y="9457"/>
                  </a:lnTo>
                  <a:lnTo>
                    <a:pt x="118859" y="11169"/>
                  </a:lnTo>
                  <a:lnTo>
                    <a:pt x="118002" y="14593"/>
                  </a:lnTo>
                  <a:lnTo>
                    <a:pt x="117145" y="17161"/>
                  </a:lnTo>
                  <a:lnTo>
                    <a:pt x="115436" y="19729"/>
                  </a:lnTo>
                  <a:lnTo>
                    <a:pt x="112865" y="21441"/>
                  </a:lnTo>
                  <a:lnTo>
                    <a:pt x="110299" y="22297"/>
                  </a:lnTo>
                  <a:lnTo>
                    <a:pt x="106019" y="24009"/>
                  </a:lnTo>
                  <a:lnTo>
                    <a:pt x="92322" y="31713"/>
                  </a:lnTo>
                  <a:lnTo>
                    <a:pt x="88042" y="34281"/>
                  </a:lnTo>
                  <a:lnTo>
                    <a:pt x="85476" y="36849"/>
                  </a:lnTo>
                  <a:lnTo>
                    <a:pt x="84619" y="38561"/>
                  </a:lnTo>
                  <a:lnTo>
                    <a:pt x="81196" y="42841"/>
                  </a:lnTo>
                  <a:lnTo>
                    <a:pt x="78626" y="46265"/>
                  </a:lnTo>
                  <a:lnTo>
                    <a:pt x="76059" y="49689"/>
                  </a:lnTo>
                  <a:lnTo>
                    <a:pt x="74346" y="52257"/>
                  </a:lnTo>
                  <a:lnTo>
                    <a:pt x="73489" y="54825"/>
                  </a:lnTo>
                  <a:lnTo>
                    <a:pt x="71779" y="58249"/>
                  </a:lnTo>
                  <a:lnTo>
                    <a:pt x="70922" y="59961"/>
                  </a:lnTo>
                  <a:lnTo>
                    <a:pt x="69209" y="61673"/>
                  </a:lnTo>
                  <a:lnTo>
                    <a:pt x="67499" y="62528"/>
                  </a:lnTo>
                  <a:lnTo>
                    <a:pt x="58082" y="67665"/>
                  </a:lnTo>
                  <a:lnTo>
                    <a:pt x="56369" y="67665"/>
                  </a:lnTo>
                  <a:lnTo>
                    <a:pt x="47809" y="58249"/>
                  </a:lnTo>
                  <a:lnTo>
                    <a:pt x="42676" y="55681"/>
                  </a:lnTo>
                  <a:lnTo>
                    <a:pt x="48666" y="52257"/>
                  </a:lnTo>
                  <a:lnTo>
                    <a:pt x="48666" y="52257"/>
                  </a:lnTo>
                  <a:lnTo>
                    <a:pt x="48666" y="5225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: Forma 110">
              <a:extLst>
                <a:ext uri="{FF2B5EF4-FFF2-40B4-BE49-F238E27FC236}">
                  <a16:creationId xmlns:a16="http://schemas.microsoft.com/office/drawing/2014/main" id="{5BCA8947-43F5-4E90-8878-FFD649C81401}"/>
                </a:ext>
              </a:extLst>
            </p:cNvPr>
            <p:cNvSpPr/>
            <p:nvPr/>
          </p:nvSpPr>
          <p:spPr>
            <a:xfrm>
              <a:off x="9143158" y="1096806"/>
              <a:ext cx="30816" cy="18831"/>
            </a:xfrm>
            <a:custGeom>
              <a:avLst/>
              <a:gdLst>
                <a:gd name="connsiteX0" fmla="*/ -128 w 30816"/>
                <a:gd name="connsiteY0" fmla="*/ 18017 h 18831"/>
                <a:gd name="connsiteX1" fmla="*/ -1841 w 30816"/>
                <a:gd name="connsiteY1" fmla="*/ 18017 h 18831"/>
                <a:gd name="connsiteX2" fmla="*/ -3551 w 30816"/>
                <a:gd name="connsiteY2" fmla="*/ 16305 h 18831"/>
                <a:gd name="connsiteX3" fmla="*/ -3551 w 30816"/>
                <a:gd name="connsiteY3" fmla="*/ 14593 h 18831"/>
                <a:gd name="connsiteX4" fmla="*/ -2694 w 30816"/>
                <a:gd name="connsiteY4" fmla="*/ 12881 h 18831"/>
                <a:gd name="connsiteX5" fmla="*/ -1841 w 30816"/>
                <a:gd name="connsiteY5" fmla="*/ 11169 h 18831"/>
                <a:gd name="connsiteX6" fmla="*/ -128 w 30816"/>
                <a:gd name="connsiteY6" fmla="*/ 9457 h 18831"/>
                <a:gd name="connsiteX7" fmla="*/ 10999 w 30816"/>
                <a:gd name="connsiteY7" fmla="*/ 897 h 18831"/>
                <a:gd name="connsiteX8" fmla="*/ 13569 w 30816"/>
                <a:gd name="connsiteY8" fmla="*/ 41 h 18831"/>
                <a:gd name="connsiteX9" fmla="*/ 20415 w 30816"/>
                <a:gd name="connsiteY9" fmla="*/ -815 h 18831"/>
                <a:gd name="connsiteX10" fmla="*/ 22986 w 30816"/>
                <a:gd name="connsiteY10" fmla="*/ -815 h 18831"/>
                <a:gd name="connsiteX11" fmla="*/ 26409 w 30816"/>
                <a:gd name="connsiteY11" fmla="*/ 41 h 18831"/>
                <a:gd name="connsiteX12" fmla="*/ 27266 w 30816"/>
                <a:gd name="connsiteY12" fmla="*/ 1753 h 18831"/>
                <a:gd name="connsiteX13" fmla="*/ 26409 w 30816"/>
                <a:gd name="connsiteY13" fmla="*/ 3465 h 18831"/>
                <a:gd name="connsiteX14" fmla="*/ 23838 w 30816"/>
                <a:gd name="connsiteY14" fmla="*/ 6033 h 18831"/>
                <a:gd name="connsiteX15" fmla="*/ 4152 w 30816"/>
                <a:gd name="connsiteY15" fmla="*/ 17161 h 18831"/>
                <a:gd name="connsiteX16" fmla="*/ 2439 w 30816"/>
                <a:gd name="connsiteY16" fmla="*/ 17161 h 18831"/>
                <a:gd name="connsiteX17" fmla="*/ 1586 w 30816"/>
                <a:gd name="connsiteY17" fmla="*/ 17161 h 18831"/>
                <a:gd name="connsiteX18" fmla="*/ -128 w 30816"/>
                <a:gd name="connsiteY18" fmla="*/ 18017 h 18831"/>
                <a:gd name="connsiteX19" fmla="*/ -128 w 30816"/>
                <a:gd name="connsiteY19" fmla="*/ 18017 h 18831"/>
                <a:gd name="connsiteX20" fmla="*/ -128 w 30816"/>
                <a:gd name="connsiteY20" fmla="*/ 18017 h 1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816" h="18831">
                  <a:moveTo>
                    <a:pt x="-128" y="18017"/>
                  </a:moveTo>
                  <a:lnTo>
                    <a:pt x="-1841" y="18017"/>
                  </a:lnTo>
                  <a:lnTo>
                    <a:pt x="-3551" y="16305"/>
                  </a:lnTo>
                  <a:lnTo>
                    <a:pt x="-3551" y="14593"/>
                  </a:lnTo>
                  <a:lnTo>
                    <a:pt x="-2694" y="12881"/>
                  </a:lnTo>
                  <a:lnTo>
                    <a:pt x="-1841" y="11169"/>
                  </a:lnTo>
                  <a:lnTo>
                    <a:pt x="-128" y="9457"/>
                  </a:lnTo>
                  <a:lnTo>
                    <a:pt x="10999" y="897"/>
                  </a:lnTo>
                  <a:lnTo>
                    <a:pt x="13569" y="41"/>
                  </a:lnTo>
                  <a:lnTo>
                    <a:pt x="20415" y="-815"/>
                  </a:lnTo>
                  <a:lnTo>
                    <a:pt x="22986" y="-815"/>
                  </a:lnTo>
                  <a:lnTo>
                    <a:pt x="26409" y="41"/>
                  </a:lnTo>
                  <a:lnTo>
                    <a:pt x="27266" y="1753"/>
                  </a:lnTo>
                  <a:lnTo>
                    <a:pt x="26409" y="3465"/>
                  </a:lnTo>
                  <a:lnTo>
                    <a:pt x="23838" y="6033"/>
                  </a:lnTo>
                  <a:lnTo>
                    <a:pt x="4152" y="17161"/>
                  </a:lnTo>
                  <a:lnTo>
                    <a:pt x="2439" y="17161"/>
                  </a:lnTo>
                  <a:lnTo>
                    <a:pt x="1586" y="17161"/>
                  </a:lnTo>
                  <a:lnTo>
                    <a:pt x="-128" y="18017"/>
                  </a:lnTo>
                  <a:lnTo>
                    <a:pt x="-128" y="18017"/>
                  </a:lnTo>
                  <a:lnTo>
                    <a:pt x="-128" y="1801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082D5C4D-1C88-4099-90D3-5F9B60A1FBF1}"/>
                </a:ext>
              </a:extLst>
            </p:cNvPr>
            <p:cNvSpPr/>
            <p:nvPr/>
          </p:nvSpPr>
          <p:spPr>
            <a:xfrm>
              <a:off x="9081524" y="1118206"/>
              <a:ext cx="36810" cy="41943"/>
            </a:xfrm>
            <a:custGeom>
              <a:avLst/>
              <a:gdLst>
                <a:gd name="connsiteX0" fmla="*/ 18706 w 36810"/>
                <a:gd name="connsiteY0" fmla="*/ 38561 h 41943"/>
                <a:gd name="connsiteX1" fmla="*/ 16140 w 36810"/>
                <a:gd name="connsiteY1" fmla="*/ 37705 h 41943"/>
                <a:gd name="connsiteX2" fmla="*/ 15283 w 36810"/>
                <a:gd name="connsiteY2" fmla="*/ 36849 h 41943"/>
                <a:gd name="connsiteX3" fmla="*/ 11003 w 36810"/>
                <a:gd name="connsiteY3" fmla="*/ 33425 h 41943"/>
                <a:gd name="connsiteX4" fmla="*/ 11003 w 36810"/>
                <a:gd name="connsiteY4" fmla="*/ 33425 h 41943"/>
                <a:gd name="connsiteX5" fmla="*/ 7580 w 36810"/>
                <a:gd name="connsiteY5" fmla="*/ 30001 h 41943"/>
                <a:gd name="connsiteX6" fmla="*/ 729 w 36810"/>
                <a:gd name="connsiteY6" fmla="*/ 18873 h 41943"/>
                <a:gd name="connsiteX7" fmla="*/ -2694 w 36810"/>
                <a:gd name="connsiteY7" fmla="*/ 13737 h 41943"/>
                <a:gd name="connsiteX8" fmla="*/ -3551 w 36810"/>
                <a:gd name="connsiteY8" fmla="*/ 12025 h 41943"/>
                <a:gd name="connsiteX9" fmla="*/ -3551 w 36810"/>
                <a:gd name="connsiteY9" fmla="*/ 9457 h 41943"/>
                <a:gd name="connsiteX10" fmla="*/ -3551 w 36810"/>
                <a:gd name="connsiteY10" fmla="*/ 7745 h 41943"/>
                <a:gd name="connsiteX11" fmla="*/ -980 w 36810"/>
                <a:gd name="connsiteY11" fmla="*/ 5177 h 41943"/>
                <a:gd name="connsiteX12" fmla="*/ 7580 w 36810"/>
                <a:gd name="connsiteY12" fmla="*/ -815 h 41943"/>
                <a:gd name="connsiteX13" fmla="*/ 9289 w 36810"/>
                <a:gd name="connsiteY13" fmla="*/ -815 h 41943"/>
                <a:gd name="connsiteX14" fmla="*/ 11003 w 36810"/>
                <a:gd name="connsiteY14" fmla="*/ 41 h 41943"/>
                <a:gd name="connsiteX15" fmla="*/ 27266 w 36810"/>
                <a:gd name="connsiteY15" fmla="*/ 8601 h 41943"/>
                <a:gd name="connsiteX16" fmla="*/ 28123 w 36810"/>
                <a:gd name="connsiteY16" fmla="*/ 10313 h 41943"/>
                <a:gd name="connsiteX17" fmla="*/ 29832 w 36810"/>
                <a:gd name="connsiteY17" fmla="*/ 12881 h 41943"/>
                <a:gd name="connsiteX18" fmla="*/ 30689 w 36810"/>
                <a:gd name="connsiteY18" fmla="*/ 14593 h 41943"/>
                <a:gd name="connsiteX19" fmla="*/ 30689 w 36810"/>
                <a:gd name="connsiteY19" fmla="*/ 17161 h 41943"/>
                <a:gd name="connsiteX20" fmla="*/ 33259 w 36810"/>
                <a:gd name="connsiteY20" fmla="*/ 31713 h 41943"/>
                <a:gd name="connsiteX21" fmla="*/ 33259 w 36810"/>
                <a:gd name="connsiteY21" fmla="*/ 33425 h 41943"/>
                <a:gd name="connsiteX22" fmla="*/ 33259 w 36810"/>
                <a:gd name="connsiteY22" fmla="*/ 35137 h 41943"/>
                <a:gd name="connsiteX23" fmla="*/ 33259 w 36810"/>
                <a:gd name="connsiteY23" fmla="*/ 36849 h 41943"/>
                <a:gd name="connsiteX24" fmla="*/ 32403 w 36810"/>
                <a:gd name="connsiteY24" fmla="*/ 38561 h 41943"/>
                <a:gd name="connsiteX25" fmla="*/ 30689 w 36810"/>
                <a:gd name="connsiteY25" fmla="*/ 39417 h 41943"/>
                <a:gd name="connsiteX26" fmla="*/ 22986 w 36810"/>
                <a:gd name="connsiteY26" fmla="*/ 41129 h 41943"/>
                <a:gd name="connsiteX27" fmla="*/ 18706 w 36810"/>
                <a:gd name="connsiteY27" fmla="*/ 38561 h 41943"/>
                <a:gd name="connsiteX28" fmla="*/ 18706 w 36810"/>
                <a:gd name="connsiteY28" fmla="*/ 38561 h 4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810" h="41943">
                  <a:moveTo>
                    <a:pt x="18706" y="38561"/>
                  </a:moveTo>
                  <a:lnTo>
                    <a:pt x="16140" y="37705"/>
                  </a:lnTo>
                  <a:lnTo>
                    <a:pt x="15283" y="36849"/>
                  </a:lnTo>
                  <a:lnTo>
                    <a:pt x="11003" y="33425"/>
                  </a:lnTo>
                  <a:lnTo>
                    <a:pt x="11003" y="33425"/>
                  </a:lnTo>
                  <a:lnTo>
                    <a:pt x="7580" y="30001"/>
                  </a:lnTo>
                  <a:lnTo>
                    <a:pt x="729" y="18873"/>
                  </a:lnTo>
                  <a:lnTo>
                    <a:pt x="-2694" y="13737"/>
                  </a:lnTo>
                  <a:lnTo>
                    <a:pt x="-3551" y="12025"/>
                  </a:lnTo>
                  <a:lnTo>
                    <a:pt x="-3551" y="9457"/>
                  </a:lnTo>
                  <a:lnTo>
                    <a:pt x="-3551" y="7745"/>
                  </a:lnTo>
                  <a:lnTo>
                    <a:pt x="-980" y="5177"/>
                  </a:lnTo>
                  <a:lnTo>
                    <a:pt x="7580" y="-815"/>
                  </a:lnTo>
                  <a:lnTo>
                    <a:pt x="9289" y="-815"/>
                  </a:lnTo>
                  <a:lnTo>
                    <a:pt x="11003" y="41"/>
                  </a:lnTo>
                  <a:lnTo>
                    <a:pt x="27266" y="8601"/>
                  </a:lnTo>
                  <a:lnTo>
                    <a:pt x="28123" y="10313"/>
                  </a:lnTo>
                  <a:lnTo>
                    <a:pt x="29832" y="12881"/>
                  </a:lnTo>
                  <a:lnTo>
                    <a:pt x="30689" y="14593"/>
                  </a:lnTo>
                  <a:lnTo>
                    <a:pt x="30689" y="17161"/>
                  </a:lnTo>
                  <a:lnTo>
                    <a:pt x="33259" y="31713"/>
                  </a:lnTo>
                  <a:lnTo>
                    <a:pt x="33259" y="33425"/>
                  </a:lnTo>
                  <a:lnTo>
                    <a:pt x="33259" y="35137"/>
                  </a:lnTo>
                  <a:lnTo>
                    <a:pt x="33259" y="36849"/>
                  </a:lnTo>
                  <a:lnTo>
                    <a:pt x="32403" y="38561"/>
                  </a:lnTo>
                  <a:lnTo>
                    <a:pt x="30689" y="39417"/>
                  </a:lnTo>
                  <a:lnTo>
                    <a:pt x="22986" y="41129"/>
                  </a:lnTo>
                  <a:lnTo>
                    <a:pt x="18706" y="38561"/>
                  </a:lnTo>
                  <a:lnTo>
                    <a:pt x="18706" y="38561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5B2BD674-13B5-48B2-8551-2981F1E3C59F}"/>
                </a:ext>
              </a:extLst>
            </p:cNvPr>
            <p:cNvSpPr/>
            <p:nvPr/>
          </p:nvSpPr>
          <p:spPr>
            <a:xfrm>
              <a:off x="9212494" y="1141318"/>
              <a:ext cx="75325" cy="37663"/>
            </a:xfrm>
            <a:custGeom>
              <a:avLst/>
              <a:gdLst>
                <a:gd name="connsiteX0" fmla="*/ 18702 w 75325"/>
                <a:gd name="connsiteY0" fmla="*/ 35137 h 37663"/>
                <a:gd name="connsiteX1" fmla="*/ 729 w 75325"/>
                <a:gd name="connsiteY1" fmla="*/ 28289 h 37663"/>
                <a:gd name="connsiteX2" fmla="*/ -985 w 75325"/>
                <a:gd name="connsiteY2" fmla="*/ 27433 h 37663"/>
                <a:gd name="connsiteX3" fmla="*/ -1841 w 75325"/>
                <a:gd name="connsiteY3" fmla="*/ 26577 h 37663"/>
                <a:gd name="connsiteX4" fmla="*/ -2698 w 75325"/>
                <a:gd name="connsiteY4" fmla="*/ 24009 h 37663"/>
                <a:gd name="connsiteX5" fmla="*/ -3551 w 75325"/>
                <a:gd name="connsiteY5" fmla="*/ 21441 h 37663"/>
                <a:gd name="connsiteX6" fmla="*/ 10142 w 75325"/>
                <a:gd name="connsiteY6" fmla="*/ 11169 h 37663"/>
                <a:gd name="connsiteX7" fmla="*/ 10142 w 75325"/>
                <a:gd name="connsiteY7" fmla="*/ 10314 h 37663"/>
                <a:gd name="connsiteX8" fmla="*/ 19558 w 75325"/>
                <a:gd name="connsiteY8" fmla="*/ 3465 h 37663"/>
                <a:gd name="connsiteX9" fmla="*/ 28118 w 75325"/>
                <a:gd name="connsiteY9" fmla="*/ -815 h 37663"/>
                <a:gd name="connsiteX10" fmla="*/ 29832 w 75325"/>
                <a:gd name="connsiteY10" fmla="*/ -815 h 37663"/>
                <a:gd name="connsiteX11" fmla="*/ 37535 w 75325"/>
                <a:gd name="connsiteY11" fmla="*/ -815 h 37663"/>
                <a:gd name="connsiteX12" fmla="*/ 44382 w 75325"/>
                <a:gd name="connsiteY12" fmla="*/ -815 h 37663"/>
                <a:gd name="connsiteX13" fmla="*/ 50375 w 75325"/>
                <a:gd name="connsiteY13" fmla="*/ -815 h 37663"/>
                <a:gd name="connsiteX14" fmla="*/ 53798 w 75325"/>
                <a:gd name="connsiteY14" fmla="*/ 41 h 37663"/>
                <a:gd name="connsiteX15" fmla="*/ 63215 w 75325"/>
                <a:gd name="connsiteY15" fmla="*/ 3465 h 37663"/>
                <a:gd name="connsiteX16" fmla="*/ 64929 w 75325"/>
                <a:gd name="connsiteY16" fmla="*/ 4321 h 37663"/>
                <a:gd name="connsiteX17" fmla="*/ 65781 w 75325"/>
                <a:gd name="connsiteY17" fmla="*/ 5177 h 37663"/>
                <a:gd name="connsiteX18" fmla="*/ 66638 w 75325"/>
                <a:gd name="connsiteY18" fmla="*/ 6034 h 37663"/>
                <a:gd name="connsiteX19" fmla="*/ 69209 w 75325"/>
                <a:gd name="connsiteY19" fmla="*/ 10314 h 37663"/>
                <a:gd name="connsiteX20" fmla="*/ 69209 w 75325"/>
                <a:gd name="connsiteY20" fmla="*/ 12025 h 37663"/>
                <a:gd name="connsiteX21" fmla="*/ 69209 w 75325"/>
                <a:gd name="connsiteY21" fmla="*/ 12025 h 37663"/>
                <a:gd name="connsiteX22" fmla="*/ 71775 w 75325"/>
                <a:gd name="connsiteY22" fmla="*/ 16305 h 37663"/>
                <a:gd name="connsiteX23" fmla="*/ 71775 w 75325"/>
                <a:gd name="connsiteY23" fmla="*/ 18873 h 37663"/>
                <a:gd name="connsiteX24" fmla="*/ 71775 w 75325"/>
                <a:gd name="connsiteY24" fmla="*/ 23153 h 37663"/>
                <a:gd name="connsiteX25" fmla="*/ 66638 w 75325"/>
                <a:gd name="connsiteY25" fmla="*/ 29145 h 37663"/>
                <a:gd name="connsiteX26" fmla="*/ 64929 w 75325"/>
                <a:gd name="connsiteY26" fmla="*/ 30001 h 37663"/>
                <a:gd name="connsiteX27" fmla="*/ 61501 w 75325"/>
                <a:gd name="connsiteY27" fmla="*/ 31713 h 37663"/>
                <a:gd name="connsiteX28" fmla="*/ 57221 w 75325"/>
                <a:gd name="connsiteY28" fmla="*/ 32569 h 37663"/>
                <a:gd name="connsiteX29" fmla="*/ 46952 w 75325"/>
                <a:gd name="connsiteY29" fmla="*/ 34281 h 37663"/>
                <a:gd name="connsiteX30" fmla="*/ 36678 w 75325"/>
                <a:gd name="connsiteY30" fmla="*/ 34281 h 37663"/>
                <a:gd name="connsiteX31" fmla="*/ 35822 w 75325"/>
                <a:gd name="connsiteY31" fmla="*/ 34281 h 37663"/>
                <a:gd name="connsiteX32" fmla="*/ 34112 w 75325"/>
                <a:gd name="connsiteY32" fmla="*/ 34281 h 37663"/>
                <a:gd name="connsiteX33" fmla="*/ 31542 w 75325"/>
                <a:gd name="connsiteY33" fmla="*/ 34281 h 37663"/>
                <a:gd name="connsiteX34" fmla="*/ 28975 w 75325"/>
                <a:gd name="connsiteY34" fmla="*/ 34281 h 37663"/>
                <a:gd name="connsiteX35" fmla="*/ 22129 w 75325"/>
                <a:gd name="connsiteY35" fmla="*/ 35993 h 37663"/>
                <a:gd name="connsiteX36" fmla="*/ 19558 w 75325"/>
                <a:gd name="connsiteY36" fmla="*/ 36849 h 37663"/>
                <a:gd name="connsiteX37" fmla="*/ 18702 w 75325"/>
                <a:gd name="connsiteY37" fmla="*/ 35137 h 37663"/>
                <a:gd name="connsiteX38" fmla="*/ 18702 w 75325"/>
                <a:gd name="connsiteY38" fmla="*/ 35137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325" h="37663">
                  <a:moveTo>
                    <a:pt x="18702" y="35137"/>
                  </a:moveTo>
                  <a:lnTo>
                    <a:pt x="729" y="28289"/>
                  </a:lnTo>
                  <a:lnTo>
                    <a:pt x="-985" y="27433"/>
                  </a:lnTo>
                  <a:lnTo>
                    <a:pt x="-1841" y="26577"/>
                  </a:lnTo>
                  <a:lnTo>
                    <a:pt x="-2698" y="24009"/>
                  </a:lnTo>
                  <a:lnTo>
                    <a:pt x="-3551" y="21441"/>
                  </a:lnTo>
                  <a:lnTo>
                    <a:pt x="10142" y="11169"/>
                  </a:lnTo>
                  <a:lnTo>
                    <a:pt x="10142" y="10314"/>
                  </a:lnTo>
                  <a:lnTo>
                    <a:pt x="19558" y="3465"/>
                  </a:lnTo>
                  <a:lnTo>
                    <a:pt x="28118" y="-815"/>
                  </a:lnTo>
                  <a:lnTo>
                    <a:pt x="29832" y="-815"/>
                  </a:lnTo>
                  <a:lnTo>
                    <a:pt x="37535" y="-815"/>
                  </a:lnTo>
                  <a:lnTo>
                    <a:pt x="44382" y="-815"/>
                  </a:lnTo>
                  <a:lnTo>
                    <a:pt x="50375" y="-815"/>
                  </a:lnTo>
                  <a:lnTo>
                    <a:pt x="53798" y="41"/>
                  </a:lnTo>
                  <a:lnTo>
                    <a:pt x="63215" y="3465"/>
                  </a:lnTo>
                  <a:lnTo>
                    <a:pt x="64929" y="4321"/>
                  </a:lnTo>
                  <a:lnTo>
                    <a:pt x="65781" y="5177"/>
                  </a:lnTo>
                  <a:lnTo>
                    <a:pt x="66638" y="6034"/>
                  </a:lnTo>
                  <a:lnTo>
                    <a:pt x="69209" y="10314"/>
                  </a:lnTo>
                  <a:lnTo>
                    <a:pt x="69209" y="12025"/>
                  </a:lnTo>
                  <a:lnTo>
                    <a:pt x="69209" y="12025"/>
                  </a:lnTo>
                  <a:lnTo>
                    <a:pt x="71775" y="16305"/>
                  </a:lnTo>
                  <a:lnTo>
                    <a:pt x="71775" y="18873"/>
                  </a:lnTo>
                  <a:lnTo>
                    <a:pt x="71775" y="23153"/>
                  </a:lnTo>
                  <a:lnTo>
                    <a:pt x="66638" y="29145"/>
                  </a:lnTo>
                  <a:lnTo>
                    <a:pt x="64929" y="30001"/>
                  </a:lnTo>
                  <a:lnTo>
                    <a:pt x="61501" y="31713"/>
                  </a:lnTo>
                  <a:lnTo>
                    <a:pt x="57221" y="32569"/>
                  </a:lnTo>
                  <a:lnTo>
                    <a:pt x="46952" y="34281"/>
                  </a:lnTo>
                  <a:lnTo>
                    <a:pt x="36678" y="34281"/>
                  </a:lnTo>
                  <a:lnTo>
                    <a:pt x="35822" y="34281"/>
                  </a:lnTo>
                  <a:lnTo>
                    <a:pt x="34112" y="34281"/>
                  </a:lnTo>
                  <a:lnTo>
                    <a:pt x="31542" y="34281"/>
                  </a:lnTo>
                  <a:lnTo>
                    <a:pt x="28975" y="34281"/>
                  </a:lnTo>
                  <a:lnTo>
                    <a:pt x="22129" y="35993"/>
                  </a:lnTo>
                  <a:lnTo>
                    <a:pt x="19558" y="36849"/>
                  </a:lnTo>
                  <a:lnTo>
                    <a:pt x="18702" y="35137"/>
                  </a:lnTo>
                  <a:lnTo>
                    <a:pt x="18702" y="3513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725BCA31-8545-424B-9EDD-D6D4CD23A397}"/>
                </a:ext>
              </a:extLst>
            </p:cNvPr>
            <p:cNvSpPr/>
            <p:nvPr/>
          </p:nvSpPr>
          <p:spPr>
            <a:xfrm>
              <a:off x="9037015" y="1141318"/>
              <a:ext cx="41086" cy="18831"/>
            </a:xfrm>
            <a:custGeom>
              <a:avLst/>
              <a:gdLst>
                <a:gd name="connsiteX0" fmla="*/ 13569 w 41086"/>
                <a:gd name="connsiteY0" fmla="*/ 15449 h 18831"/>
                <a:gd name="connsiteX1" fmla="*/ 10999 w 41086"/>
                <a:gd name="connsiteY1" fmla="*/ 16305 h 18831"/>
                <a:gd name="connsiteX2" fmla="*/ 8432 w 41086"/>
                <a:gd name="connsiteY2" fmla="*/ 17161 h 18831"/>
                <a:gd name="connsiteX3" fmla="*/ 4152 w 41086"/>
                <a:gd name="connsiteY3" fmla="*/ 18017 h 18831"/>
                <a:gd name="connsiteX4" fmla="*/ 1582 w 41086"/>
                <a:gd name="connsiteY4" fmla="*/ 18017 h 18831"/>
                <a:gd name="connsiteX5" fmla="*/ -2698 w 41086"/>
                <a:gd name="connsiteY5" fmla="*/ 18017 h 18831"/>
                <a:gd name="connsiteX6" fmla="*/ -3551 w 41086"/>
                <a:gd name="connsiteY6" fmla="*/ 16305 h 18831"/>
                <a:gd name="connsiteX7" fmla="*/ -3551 w 41086"/>
                <a:gd name="connsiteY7" fmla="*/ 14593 h 18831"/>
                <a:gd name="connsiteX8" fmla="*/ -2698 w 41086"/>
                <a:gd name="connsiteY8" fmla="*/ 12881 h 18831"/>
                <a:gd name="connsiteX9" fmla="*/ -985 w 41086"/>
                <a:gd name="connsiteY9" fmla="*/ 11169 h 18831"/>
                <a:gd name="connsiteX10" fmla="*/ 1582 w 41086"/>
                <a:gd name="connsiteY10" fmla="*/ 9457 h 18831"/>
                <a:gd name="connsiteX11" fmla="*/ 3295 w 41086"/>
                <a:gd name="connsiteY11" fmla="*/ 7745 h 18831"/>
                <a:gd name="connsiteX12" fmla="*/ 8432 w 41086"/>
                <a:gd name="connsiteY12" fmla="*/ 3465 h 18831"/>
                <a:gd name="connsiteX13" fmla="*/ 13569 w 41086"/>
                <a:gd name="connsiteY13" fmla="*/ 41 h 18831"/>
                <a:gd name="connsiteX14" fmla="*/ 15279 w 41086"/>
                <a:gd name="connsiteY14" fmla="*/ 41 h 18831"/>
                <a:gd name="connsiteX15" fmla="*/ 18702 w 41086"/>
                <a:gd name="connsiteY15" fmla="*/ -815 h 18831"/>
                <a:gd name="connsiteX16" fmla="*/ 20415 w 41086"/>
                <a:gd name="connsiteY16" fmla="*/ -815 h 18831"/>
                <a:gd name="connsiteX17" fmla="*/ 25552 w 41086"/>
                <a:gd name="connsiteY17" fmla="*/ -815 h 18831"/>
                <a:gd name="connsiteX18" fmla="*/ 30689 w 41086"/>
                <a:gd name="connsiteY18" fmla="*/ 897 h 18831"/>
                <a:gd name="connsiteX19" fmla="*/ 34969 w 41086"/>
                <a:gd name="connsiteY19" fmla="*/ 4321 h 18831"/>
                <a:gd name="connsiteX20" fmla="*/ 36678 w 41086"/>
                <a:gd name="connsiteY20" fmla="*/ 5177 h 18831"/>
                <a:gd name="connsiteX21" fmla="*/ 37535 w 41086"/>
                <a:gd name="connsiteY21" fmla="*/ 6889 h 18831"/>
                <a:gd name="connsiteX22" fmla="*/ 37535 w 41086"/>
                <a:gd name="connsiteY22" fmla="*/ 8601 h 18831"/>
                <a:gd name="connsiteX23" fmla="*/ 36678 w 41086"/>
                <a:gd name="connsiteY23" fmla="*/ 10314 h 18831"/>
                <a:gd name="connsiteX24" fmla="*/ 34969 w 41086"/>
                <a:gd name="connsiteY24" fmla="*/ 11169 h 18831"/>
                <a:gd name="connsiteX25" fmla="*/ 31542 w 41086"/>
                <a:gd name="connsiteY25" fmla="*/ 12025 h 18831"/>
                <a:gd name="connsiteX26" fmla="*/ 13569 w 41086"/>
                <a:gd name="connsiteY26" fmla="*/ 15449 h 18831"/>
                <a:gd name="connsiteX27" fmla="*/ 13569 w 41086"/>
                <a:gd name="connsiteY27" fmla="*/ 15449 h 1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086" h="18831">
                  <a:moveTo>
                    <a:pt x="13569" y="15449"/>
                  </a:moveTo>
                  <a:lnTo>
                    <a:pt x="10999" y="16305"/>
                  </a:lnTo>
                  <a:lnTo>
                    <a:pt x="8432" y="17161"/>
                  </a:lnTo>
                  <a:lnTo>
                    <a:pt x="4152" y="18017"/>
                  </a:lnTo>
                  <a:lnTo>
                    <a:pt x="1582" y="18017"/>
                  </a:lnTo>
                  <a:lnTo>
                    <a:pt x="-2698" y="18017"/>
                  </a:lnTo>
                  <a:lnTo>
                    <a:pt x="-3551" y="16305"/>
                  </a:lnTo>
                  <a:lnTo>
                    <a:pt x="-3551" y="14593"/>
                  </a:lnTo>
                  <a:lnTo>
                    <a:pt x="-2698" y="12881"/>
                  </a:lnTo>
                  <a:lnTo>
                    <a:pt x="-985" y="11169"/>
                  </a:lnTo>
                  <a:lnTo>
                    <a:pt x="1582" y="9457"/>
                  </a:lnTo>
                  <a:lnTo>
                    <a:pt x="3295" y="7745"/>
                  </a:lnTo>
                  <a:lnTo>
                    <a:pt x="8432" y="3465"/>
                  </a:lnTo>
                  <a:lnTo>
                    <a:pt x="13569" y="41"/>
                  </a:lnTo>
                  <a:lnTo>
                    <a:pt x="15279" y="41"/>
                  </a:lnTo>
                  <a:lnTo>
                    <a:pt x="18702" y="-815"/>
                  </a:lnTo>
                  <a:lnTo>
                    <a:pt x="20415" y="-815"/>
                  </a:lnTo>
                  <a:lnTo>
                    <a:pt x="25552" y="-815"/>
                  </a:lnTo>
                  <a:lnTo>
                    <a:pt x="30689" y="897"/>
                  </a:lnTo>
                  <a:lnTo>
                    <a:pt x="34969" y="4321"/>
                  </a:lnTo>
                  <a:lnTo>
                    <a:pt x="36678" y="5177"/>
                  </a:lnTo>
                  <a:lnTo>
                    <a:pt x="37535" y="6889"/>
                  </a:lnTo>
                  <a:lnTo>
                    <a:pt x="37535" y="8601"/>
                  </a:lnTo>
                  <a:lnTo>
                    <a:pt x="36678" y="10314"/>
                  </a:lnTo>
                  <a:lnTo>
                    <a:pt x="34969" y="11169"/>
                  </a:lnTo>
                  <a:lnTo>
                    <a:pt x="31542" y="12025"/>
                  </a:lnTo>
                  <a:lnTo>
                    <a:pt x="13569" y="15449"/>
                  </a:lnTo>
                  <a:lnTo>
                    <a:pt x="13569" y="1544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231E597B-19AC-4959-A637-707A475B827F}"/>
                </a:ext>
              </a:extLst>
            </p:cNvPr>
            <p:cNvSpPr/>
            <p:nvPr/>
          </p:nvSpPr>
          <p:spPr>
            <a:xfrm>
              <a:off x="9019038" y="1153302"/>
              <a:ext cx="77896" cy="45367"/>
            </a:xfrm>
            <a:custGeom>
              <a:avLst/>
              <a:gdLst>
                <a:gd name="connsiteX0" fmla="*/ 22986 w 77896"/>
                <a:gd name="connsiteY0" fmla="*/ 42841 h 45367"/>
                <a:gd name="connsiteX1" fmla="*/ 20415 w 77896"/>
                <a:gd name="connsiteY1" fmla="*/ 41985 h 45367"/>
                <a:gd name="connsiteX2" fmla="*/ 17849 w 77896"/>
                <a:gd name="connsiteY2" fmla="*/ 41985 h 45367"/>
                <a:gd name="connsiteX3" fmla="*/ 13569 w 77896"/>
                <a:gd name="connsiteY3" fmla="*/ 42841 h 45367"/>
                <a:gd name="connsiteX4" fmla="*/ -128 w 77896"/>
                <a:gd name="connsiteY4" fmla="*/ 36849 h 45367"/>
                <a:gd name="connsiteX5" fmla="*/ -985 w 77896"/>
                <a:gd name="connsiteY5" fmla="*/ 35993 h 45367"/>
                <a:gd name="connsiteX6" fmla="*/ -2694 w 77896"/>
                <a:gd name="connsiteY6" fmla="*/ 35137 h 45367"/>
                <a:gd name="connsiteX7" fmla="*/ -3551 w 77896"/>
                <a:gd name="connsiteY7" fmla="*/ 32569 h 45367"/>
                <a:gd name="connsiteX8" fmla="*/ -3551 w 77896"/>
                <a:gd name="connsiteY8" fmla="*/ 30857 h 45367"/>
                <a:gd name="connsiteX9" fmla="*/ -2694 w 77896"/>
                <a:gd name="connsiteY9" fmla="*/ 25721 h 45367"/>
                <a:gd name="connsiteX10" fmla="*/ -1841 w 77896"/>
                <a:gd name="connsiteY10" fmla="*/ 23153 h 45367"/>
                <a:gd name="connsiteX11" fmla="*/ -985 w 77896"/>
                <a:gd name="connsiteY11" fmla="*/ 21441 h 45367"/>
                <a:gd name="connsiteX12" fmla="*/ 729 w 77896"/>
                <a:gd name="connsiteY12" fmla="*/ 18873 h 45367"/>
                <a:gd name="connsiteX13" fmla="*/ 3295 w 77896"/>
                <a:gd name="connsiteY13" fmla="*/ 15449 h 45367"/>
                <a:gd name="connsiteX14" fmla="*/ 5866 w 77896"/>
                <a:gd name="connsiteY14" fmla="*/ 12881 h 45367"/>
                <a:gd name="connsiteX15" fmla="*/ 8432 w 77896"/>
                <a:gd name="connsiteY15" fmla="*/ 12025 h 45367"/>
                <a:gd name="connsiteX16" fmla="*/ 9289 w 77896"/>
                <a:gd name="connsiteY16" fmla="*/ 12025 h 45367"/>
                <a:gd name="connsiteX17" fmla="*/ 25552 w 77896"/>
                <a:gd name="connsiteY17" fmla="*/ 7745 h 45367"/>
                <a:gd name="connsiteX18" fmla="*/ 36678 w 77896"/>
                <a:gd name="connsiteY18" fmla="*/ 4321 h 45367"/>
                <a:gd name="connsiteX19" fmla="*/ 39249 w 77896"/>
                <a:gd name="connsiteY19" fmla="*/ 3465 h 45367"/>
                <a:gd name="connsiteX20" fmla="*/ 43529 w 77896"/>
                <a:gd name="connsiteY20" fmla="*/ 897 h 45367"/>
                <a:gd name="connsiteX21" fmla="*/ 47809 w 77896"/>
                <a:gd name="connsiteY21" fmla="*/ -815 h 45367"/>
                <a:gd name="connsiteX22" fmla="*/ 49518 w 77896"/>
                <a:gd name="connsiteY22" fmla="*/ -815 h 45367"/>
                <a:gd name="connsiteX23" fmla="*/ 51232 w 77896"/>
                <a:gd name="connsiteY23" fmla="*/ -815 h 45367"/>
                <a:gd name="connsiteX24" fmla="*/ 62358 w 77896"/>
                <a:gd name="connsiteY24" fmla="*/ -815 h 45367"/>
                <a:gd name="connsiteX25" fmla="*/ 63215 w 77896"/>
                <a:gd name="connsiteY25" fmla="*/ -815 h 45367"/>
                <a:gd name="connsiteX26" fmla="*/ 64929 w 77896"/>
                <a:gd name="connsiteY26" fmla="*/ -815 h 45367"/>
                <a:gd name="connsiteX27" fmla="*/ 73489 w 77896"/>
                <a:gd name="connsiteY27" fmla="*/ 6033 h 45367"/>
                <a:gd name="connsiteX28" fmla="*/ 74346 w 77896"/>
                <a:gd name="connsiteY28" fmla="*/ 7745 h 45367"/>
                <a:gd name="connsiteX29" fmla="*/ 53798 w 77896"/>
                <a:gd name="connsiteY29" fmla="*/ 24865 h 45367"/>
                <a:gd name="connsiteX30" fmla="*/ 49518 w 77896"/>
                <a:gd name="connsiteY30" fmla="*/ 27433 h 45367"/>
                <a:gd name="connsiteX31" fmla="*/ 47809 w 77896"/>
                <a:gd name="connsiteY31" fmla="*/ 27433 h 45367"/>
                <a:gd name="connsiteX32" fmla="*/ 43529 w 77896"/>
                <a:gd name="connsiteY32" fmla="*/ 28289 h 45367"/>
                <a:gd name="connsiteX33" fmla="*/ 42672 w 77896"/>
                <a:gd name="connsiteY33" fmla="*/ 29145 h 45367"/>
                <a:gd name="connsiteX34" fmla="*/ 38392 w 77896"/>
                <a:gd name="connsiteY34" fmla="*/ 32569 h 45367"/>
                <a:gd name="connsiteX35" fmla="*/ 32398 w 77896"/>
                <a:gd name="connsiteY35" fmla="*/ 37705 h 45367"/>
                <a:gd name="connsiteX36" fmla="*/ 24695 w 77896"/>
                <a:gd name="connsiteY36" fmla="*/ 44553 h 45367"/>
                <a:gd name="connsiteX37" fmla="*/ 22986 w 77896"/>
                <a:gd name="connsiteY37" fmla="*/ 42841 h 45367"/>
                <a:gd name="connsiteX38" fmla="*/ 22986 w 77896"/>
                <a:gd name="connsiteY38" fmla="*/ 42841 h 4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7896" h="45367">
                  <a:moveTo>
                    <a:pt x="22986" y="42841"/>
                  </a:moveTo>
                  <a:lnTo>
                    <a:pt x="20415" y="41985"/>
                  </a:lnTo>
                  <a:lnTo>
                    <a:pt x="17849" y="41985"/>
                  </a:lnTo>
                  <a:lnTo>
                    <a:pt x="13569" y="42841"/>
                  </a:lnTo>
                  <a:lnTo>
                    <a:pt x="-128" y="36849"/>
                  </a:lnTo>
                  <a:lnTo>
                    <a:pt x="-985" y="35993"/>
                  </a:lnTo>
                  <a:lnTo>
                    <a:pt x="-2694" y="35137"/>
                  </a:lnTo>
                  <a:lnTo>
                    <a:pt x="-3551" y="32569"/>
                  </a:lnTo>
                  <a:lnTo>
                    <a:pt x="-3551" y="30857"/>
                  </a:lnTo>
                  <a:lnTo>
                    <a:pt x="-2694" y="25721"/>
                  </a:lnTo>
                  <a:lnTo>
                    <a:pt x="-1841" y="23153"/>
                  </a:lnTo>
                  <a:lnTo>
                    <a:pt x="-985" y="21441"/>
                  </a:lnTo>
                  <a:lnTo>
                    <a:pt x="729" y="18873"/>
                  </a:lnTo>
                  <a:lnTo>
                    <a:pt x="3295" y="15449"/>
                  </a:lnTo>
                  <a:lnTo>
                    <a:pt x="5866" y="12881"/>
                  </a:lnTo>
                  <a:lnTo>
                    <a:pt x="8432" y="12025"/>
                  </a:lnTo>
                  <a:lnTo>
                    <a:pt x="9289" y="12025"/>
                  </a:lnTo>
                  <a:lnTo>
                    <a:pt x="25552" y="7745"/>
                  </a:lnTo>
                  <a:lnTo>
                    <a:pt x="36678" y="4321"/>
                  </a:lnTo>
                  <a:lnTo>
                    <a:pt x="39249" y="3465"/>
                  </a:lnTo>
                  <a:lnTo>
                    <a:pt x="43529" y="897"/>
                  </a:lnTo>
                  <a:lnTo>
                    <a:pt x="47809" y="-815"/>
                  </a:lnTo>
                  <a:lnTo>
                    <a:pt x="49518" y="-815"/>
                  </a:lnTo>
                  <a:lnTo>
                    <a:pt x="51232" y="-815"/>
                  </a:lnTo>
                  <a:lnTo>
                    <a:pt x="62358" y="-815"/>
                  </a:lnTo>
                  <a:lnTo>
                    <a:pt x="63215" y="-815"/>
                  </a:lnTo>
                  <a:lnTo>
                    <a:pt x="64929" y="-815"/>
                  </a:lnTo>
                  <a:lnTo>
                    <a:pt x="73489" y="6033"/>
                  </a:lnTo>
                  <a:lnTo>
                    <a:pt x="74346" y="7745"/>
                  </a:lnTo>
                  <a:lnTo>
                    <a:pt x="53798" y="24865"/>
                  </a:lnTo>
                  <a:lnTo>
                    <a:pt x="49518" y="27433"/>
                  </a:lnTo>
                  <a:lnTo>
                    <a:pt x="47809" y="27433"/>
                  </a:lnTo>
                  <a:lnTo>
                    <a:pt x="43529" y="28289"/>
                  </a:lnTo>
                  <a:lnTo>
                    <a:pt x="42672" y="29145"/>
                  </a:lnTo>
                  <a:lnTo>
                    <a:pt x="38392" y="32569"/>
                  </a:lnTo>
                  <a:lnTo>
                    <a:pt x="32398" y="37705"/>
                  </a:lnTo>
                  <a:lnTo>
                    <a:pt x="24695" y="44553"/>
                  </a:lnTo>
                  <a:lnTo>
                    <a:pt x="22986" y="42841"/>
                  </a:lnTo>
                  <a:lnTo>
                    <a:pt x="22986" y="42841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8AFE9F1F-F5CF-4811-817D-2E36D95D2C95}"/>
                </a:ext>
              </a:extLst>
            </p:cNvPr>
            <p:cNvSpPr/>
            <p:nvPr/>
          </p:nvSpPr>
          <p:spPr>
            <a:xfrm>
              <a:off x="8989079" y="1161006"/>
              <a:ext cx="20543" cy="11127"/>
            </a:xfrm>
            <a:custGeom>
              <a:avLst/>
              <a:gdLst>
                <a:gd name="connsiteX0" fmla="*/ -128 w 20543"/>
                <a:gd name="connsiteY0" fmla="*/ 3465 h 11127"/>
                <a:gd name="connsiteX1" fmla="*/ 729 w 20543"/>
                <a:gd name="connsiteY1" fmla="*/ 1753 h 11127"/>
                <a:gd name="connsiteX2" fmla="*/ 3295 w 20543"/>
                <a:gd name="connsiteY2" fmla="*/ 41 h 11127"/>
                <a:gd name="connsiteX3" fmla="*/ 6719 w 20543"/>
                <a:gd name="connsiteY3" fmla="*/ -815 h 11127"/>
                <a:gd name="connsiteX4" fmla="*/ 13569 w 20543"/>
                <a:gd name="connsiteY4" fmla="*/ -815 h 11127"/>
                <a:gd name="connsiteX5" fmla="*/ 16992 w 20543"/>
                <a:gd name="connsiteY5" fmla="*/ -815 h 11127"/>
                <a:gd name="connsiteX6" fmla="*/ 15279 w 20543"/>
                <a:gd name="connsiteY6" fmla="*/ 897 h 11127"/>
                <a:gd name="connsiteX7" fmla="*/ 9289 w 20543"/>
                <a:gd name="connsiteY7" fmla="*/ 4321 h 11127"/>
                <a:gd name="connsiteX8" fmla="*/ 6719 w 20543"/>
                <a:gd name="connsiteY8" fmla="*/ 6033 h 11127"/>
                <a:gd name="connsiteX9" fmla="*/ 4152 w 20543"/>
                <a:gd name="connsiteY9" fmla="*/ 6889 h 11127"/>
                <a:gd name="connsiteX10" fmla="*/ 3295 w 20543"/>
                <a:gd name="connsiteY10" fmla="*/ 6889 h 11127"/>
                <a:gd name="connsiteX11" fmla="*/ 729 w 20543"/>
                <a:gd name="connsiteY11" fmla="*/ 6889 h 11127"/>
                <a:gd name="connsiteX12" fmla="*/ -128 w 20543"/>
                <a:gd name="connsiteY12" fmla="*/ 6889 h 11127"/>
                <a:gd name="connsiteX13" fmla="*/ -2694 w 20543"/>
                <a:gd name="connsiteY13" fmla="*/ 8601 h 11127"/>
                <a:gd name="connsiteX14" fmla="*/ -3551 w 20543"/>
                <a:gd name="connsiteY14" fmla="*/ 10313 h 11127"/>
                <a:gd name="connsiteX15" fmla="*/ -128 w 20543"/>
                <a:gd name="connsiteY15" fmla="*/ 3465 h 11127"/>
                <a:gd name="connsiteX16" fmla="*/ -128 w 20543"/>
                <a:gd name="connsiteY16" fmla="*/ 3465 h 1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43" h="11127">
                  <a:moveTo>
                    <a:pt x="-128" y="3465"/>
                  </a:moveTo>
                  <a:lnTo>
                    <a:pt x="729" y="1753"/>
                  </a:lnTo>
                  <a:lnTo>
                    <a:pt x="3295" y="41"/>
                  </a:lnTo>
                  <a:lnTo>
                    <a:pt x="6719" y="-815"/>
                  </a:lnTo>
                  <a:lnTo>
                    <a:pt x="13569" y="-815"/>
                  </a:lnTo>
                  <a:lnTo>
                    <a:pt x="16992" y="-815"/>
                  </a:lnTo>
                  <a:lnTo>
                    <a:pt x="15279" y="897"/>
                  </a:lnTo>
                  <a:lnTo>
                    <a:pt x="9289" y="4321"/>
                  </a:lnTo>
                  <a:lnTo>
                    <a:pt x="6719" y="6033"/>
                  </a:lnTo>
                  <a:lnTo>
                    <a:pt x="4152" y="6889"/>
                  </a:lnTo>
                  <a:lnTo>
                    <a:pt x="3295" y="6889"/>
                  </a:lnTo>
                  <a:lnTo>
                    <a:pt x="729" y="6889"/>
                  </a:lnTo>
                  <a:lnTo>
                    <a:pt x="-128" y="6889"/>
                  </a:lnTo>
                  <a:lnTo>
                    <a:pt x="-2694" y="8601"/>
                  </a:lnTo>
                  <a:lnTo>
                    <a:pt x="-3551" y="10313"/>
                  </a:lnTo>
                  <a:lnTo>
                    <a:pt x="-128" y="3465"/>
                  </a:lnTo>
                  <a:lnTo>
                    <a:pt x="-128" y="346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26D82CA7-448D-4D98-8BA2-DE6376AAC734}"/>
                </a:ext>
              </a:extLst>
            </p:cNvPr>
            <p:cNvSpPr/>
            <p:nvPr/>
          </p:nvSpPr>
          <p:spPr>
            <a:xfrm>
              <a:off x="9056701" y="1166998"/>
              <a:ext cx="397180" cy="284190"/>
            </a:xfrm>
            <a:custGeom>
              <a:avLst/>
              <a:gdLst>
                <a:gd name="connsiteX0" fmla="*/ 307174 w 397180"/>
                <a:gd name="connsiteY0" fmla="*/ 229448 h 284190"/>
                <a:gd name="connsiteX1" fmla="*/ 298614 w 397180"/>
                <a:gd name="connsiteY1" fmla="*/ 233728 h 284190"/>
                <a:gd name="connsiteX2" fmla="*/ 263521 w 397180"/>
                <a:gd name="connsiteY2" fmla="*/ 248280 h 284190"/>
                <a:gd name="connsiteX3" fmla="*/ 229282 w 397180"/>
                <a:gd name="connsiteY3" fmla="*/ 253416 h 284190"/>
                <a:gd name="connsiteX4" fmla="*/ 207882 w 397180"/>
                <a:gd name="connsiteY4" fmla="*/ 249136 h 284190"/>
                <a:gd name="connsiteX5" fmla="*/ 207025 w 397180"/>
                <a:gd name="connsiteY5" fmla="*/ 250848 h 284190"/>
                <a:gd name="connsiteX6" fmla="*/ 201031 w 397180"/>
                <a:gd name="connsiteY6" fmla="*/ 261120 h 284190"/>
                <a:gd name="connsiteX7" fmla="*/ 200174 w 397180"/>
                <a:gd name="connsiteY7" fmla="*/ 261976 h 284190"/>
                <a:gd name="connsiteX8" fmla="*/ 181345 w 397180"/>
                <a:gd name="connsiteY8" fmla="*/ 273960 h 284190"/>
                <a:gd name="connsiteX9" fmla="*/ 173642 w 397180"/>
                <a:gd name="connsiteY9" fmla="*/ 269680 h 284190"/>
                <a:gd name="connsiteX10" fmla="*/ 173642 w 397180"/>
                <a:gd name="connsiteY10" fmla="*/ 267968 h 284190"/>
                <a:gd name="connsiteX11" fmla="*/ 173642 w 397180"/>
                <a:gd name="connsiteY11" fmla="*/ 267112 h 284190"/>
                <a:gd name="connsiteX12" fmla="*/ 169362 w 397180"/>
                <a:gd name="connsiteY12" fmla="*/ 251704 h 284190"/>
                <a:gd name="connsiteX13" fmla="*/ 167648 w 397180"/>
                <a:gd name="connsiteY13" fmla="*/ 250848 h 284190"/>
                <a:gd name="connsiteX14" fmla="*/ 165935 w 397180"/>
                <a:gd name="connsiteY14" fmla="*/ 250848 h 284190"/>
                <a:gd name="connsiteX15" fmla="*/ 165082 w 397180"/>
                <a:gd name="connsiteY15" fmla="*/ 252560 h 284190"/>
                <a:gd name="connsiteX16" fmla="*/ 164225 w 397180"/>
                <a:gd name="connsiteY16" fmla="*/ 254272 h 284190"/>
                <a:gd name="connsiteX17" fmla="*/ 164225 w 397180"/>
                <a:gd name="connsiteY17" fmla="*/ 255984 h 284190"/>
                <a:gd name="connsiteX18" fmla="*/ 165082 w 397180"/>
                <a:gd name="connsiteY18" fmla="*/ 258552 h 284190"/>
                <a:gd name="connsiteX19" fmla="*/ 165935 w 397180"/>
                <a:gd name="connsiteY19" fmla="*/ 260264 h 284190"/>
                <a:gd name="connsiteX20" fmla="*/ 167648 w 397180"/>
                <a:gd name="connsiteY20" fmla="*/ 262832 h 284190"/>
                <a:gd name="connsiteX21" fmla="*/ 169362 w 397180"/>
                <a:gd name="connsiteY21" fmla="*/ 267112 h 284190"/>
                <a:gd name="connsiteX22" fmla="*/ 170214 w 397180"/>
                <a:gd name="connsiteY22" fmla="*/ 269680 h 284190"/>
                <a:gd name="connsiteX23" fmla="*/ 168505 w 397180"/>
                <a:gd name="connsiteY23" fmla="*/ 273104 h 284190"/>
                <a:gd name="connsiteX24" fmla="*/ 168505 w 397180"/>
                <a:gd name="connsiteY24" fmla="*/ 273960 h 284190"/>
                <a:gd name="connsiteX25" fmla="*/ 167648 w 397180"/>
                <a:gd name="connsiteY25" fmla="*/ 275672 h 284190"/>
                <a:gd name="connsiteX26" fmla="*/ 166791 w 397180"/>
                <a:gd name="connsiteY26" fmla="*/ 277384 h 284190"/>
                <a:gd name="connsiteX27" fmla="*/ 165935 w 397180"/>
                <a:gd name="connsiteY27" fmla="*/ 277384 h 284190"/>
                <a:gd name="connsiteX28" fmla="*/ 161655 w 397180"/>
                <a:gd name="connsiteY28" fmla="*/ 280808 h 284190"/>
                <a:gd name="connsiteX29" fmla="*/ 159088 w 397180"/>
                <a:gd name="connsiteY29" fmla="*/ 280808 h 284190"/>
                <a:gd name="connsiteX30" fmla="*/ 157375 w 397180"/>
                <a:gd name="connsiteY30" fmla="*/ 280808 h 284190"/>
                <a:gd name="connsiteX31" fmla="*/ 147105 w 397180"/>
                <a:gd name="connsiteY31" fmla="*/ 276528 h 284190"/>
                <a:gd name="connsiteX32" fmla="*/ 141968 w 397180"/>
                <a:gd name="connsiteY32" fmla="*/ 273104 h 284190"/>
                <a:gd name="connsiteX33" fmla="*/ 136832 w 397180"/>
                <a:gd name="connsiteY33" fmla="*/ 270536 h 284190"/>
                <a:gd name="connsiteX34" fmla="*/ 122282 w 397180"/>
                <a:gd name="connsiteY34" fmla="*/ 263688 h 284190"/>
                <a:gd name="connsiteX35" fmla="*/ 120568 w 397180"/>
                <a:gd name="connsiteY35" fmla="*/ 263688 h 284190"/>
                <a:gd name="connsiteX36" fmla="*/ 117145 w 397180"/>
                <a:gd name="connsiteY36" fmla="*/ 263688 h 284190"/>
                <a:gd name="connsiteX37" fmla="*/ 114575 w 397180"/>
                <a:gd name="connsiteY37" fmla="*/ 266256 h 284190"/>
                <a:gd name="connsiteX38" fmla="*/ 112865 w 397180"/>
                <a:gd name="connsiteY38" fmla="*/ 267968 h 284190"/>
                <a:gd name="connsiteX39" fmla="*/ 112008 w 397180"/>
                <a:gd name="connsiteY39" fmla="*/ 269680 h 284190"/>
                <a:gd name="connsiteX40" fmla="*/ 111152 w 397180"/>
                <a:gd name="connsiteY40" fmla="*/ 270536 h 284190"/>
                <a:gd name="connsiteX41" fmla="*/ 110295 w 397180"/>
                <a:gd name="connsiteY41" fmla="*/ 271392 h 284190"/>
                <a:gd name="connsiteX42" fmla="*/ 78626 w 397180"/>
                <a:gd name="connsiteY42" fmla="*/ 280808 h 284190"/>
                <a:gd name="connsiteX43" fmla="*/ 68352 w 397180"/>
                <a:gd name="connsiteY43" fmla="*/ 283376 h 284190"/>
                <a:gd name="connsiteX44" fmla="*/ 65786 w 397180"/>
                <a:gd name="connsiteY44" fmla="*/ 283376 h 284190"/>
                <a:gd name="connsiteX45" fmla="*/ 56369 w 397180"/>
                <a:gd name="connsiteY45" fmla="*/ 282520 h 284190"/>
                <a:gd name="connsiteX46" fmla="*/ 35826 w 397180"/>
                <a:gd name="connsiteY46" fmla="*/ 278240 h 284190"/>
                <a:gd name="connsiteX47" fmla="*/ 34112 w 397180"/>
                <a:gd name="connsiteY47" fmla="*/ 278240 h 284190"/>
                <a:gd name="connsiteX48" fmla="*/ 33255 w 397180"/>
                <a:gd name="connsiteY48" fmla="*/ 277384 h 284190"/>
                <a:gd name="connsiteX49" fmla="*/ 26409 w 397180"/>
                <a:gd name="connsiteY49" fmla="*/ 272248 h 284190"/>
                <a:gd name="connsiteX50" fmla="*/ 25552 w 397180"/>
                <a:gd name="connsiteY50" fmla="*/ 270536 h 284190"/>
                <a:gd name="connsiteX51" fmla="*/ 24695 w 397180"/>
                <a:gd name="connsiteY51" fmla="*/ 268824 h 284190"/>
                <a:gd name="connsiteX52" fmla="*/ 24695 w 397180"/>
                <a:gd name="connsiteY52" fmla="*/ 266256 h 284190"/>
                <a:gd name="connsiteX53" fmla="*/ 23843 w 397180"/>
                <a:gd name="connsiteY53" fmla="*/ 253416 h 284190"/>
                <a:gd name="connsiteX54" fmla="*/ 23843 w 397180"/>
                <a:gd name="connsiteY54" fmla="*/ 250848 h 284190"/>
                <a:gd name="connsiteX55" fmla="*/ 22986 w 397180"/>
                <a:gd name="connsiteY55" fmla="*/ 249136 h 284190"/>
                <a:gd name="connsiteX56" fmla="*/ 20415 w 397180"/>
                <a:gd name="connsiteY56" fmla="*/ 246568 h 284190"/>
                <a:gd name="connsiteX57" fmla="*/ 14426 w 397180"/>
                <a:gd name="connsiteY57" fmla="*/ 241432 h 284190"/>
                <a:gd name="connsiteX58" fmla="*/ 11003 w 397180"/>
                <a:gd name="connsiteY58" fmla="*/ 238008 h 284190"/>
                <a:gd name="connsiteX59" fmla="*/ 9289 w 397180"/>
                <a:gd name="connsiteY59" fmla="*/ 235440 h 284190"/>
                <a:gd name="connsiteX60" fmla="*/ 3295 w 397180"/>
                <a:gd name="connsiteY60" fmla="*/ 225168 h 284190"/>
                <a:gd name="connsiteX61" fmla="*/ -985 w 397180"/>
                <a:gd name="connsiteY61" fmla="*/ 220032 h 284190"/>
                <a:gd name="connsiteX62" fmla="*/ -1837 w 397180"/>
                <a:gd name="connsiteY62" fmla="*/ 218320 h 284190"/>
                <a:gd name="connsiteX63" fmla="*/ -3551 w 397180"/>
                <a:gd name="connsiteY63" fmla="*/ 202056 h 284190"/>
                <a:gd name="connsiteX64" fmla="*/ -3551 w 397180"/>
                <a:gd name="connsiteY64" fmla="*/ 198632 h 284190"/>
                <a:gd name="connsiteX65" fmla="*/ 1586 w 397180"/>
                <a:gd name="connsiteY65" fmla="*/ 171241 h 284190"/>
                <a:gd name="connsiteX66" fmla="*/ 8432 w 397180"/>
                <a:gd name="connsiteY66" fmla="*/ 166961 h 284190"/>
                <a:gd name="connsiteX67" fmla="*/ 13569 w 397180"/>
                <a:gd name="connsiteY67" fmla="*/ 169528 h 284190"/>
                <a:gd name="connsiteX68" fmla="*/ 18706 w 397180"/>
                <a:gd name="connsiteY68" fmla="*/ 169528 h 284190"/>
                <a:gd name="connsiteX69" fmla="*/ 20415 w 397180"/>
                <a:gd name="connsiteY69" fmla="*/ 169528 h 284190"/>
                <a:gd name="connsiteX70" fmla="*/ 26409 w 397180"/>
                <a:gd name="connsiteY70" fmla="*/ 170384 h 284190"/>
                <a:gd name="connsiteX71" fmla="*/ 35826 w 397180"/>
                <a:gd name="connsiteY71" fmla="*/ 162681 h 284190"/>
                <a:gd name="connsiteX72" fmla="*/ 39249 w 397180"/>
                <a:gd name="connsiteY72" fmla="*/ 157544 h 284190"/>
                <a:gd name="connsiteX73" fmla="*/ 36683 w 397180"/>
                <a:gd name="connsiteY73" fmla="*/ 155833 h 284190"/>
                <a:gd name="connsiteX74" fmla="*/ 34969 w 397180"/>
                <a:gd name="connsiteY74" fmla="*/ 156688 h 284190"/>
                <a:gd name="connsiteX75" fmla="*/ 23843 w 397180"/>
                <a:gd name="connsiteY75" fmla="*/ 160968 h 284190"/>
                <a:gd name="connsiteX76" fmla="*/ 22129 w 397180"/>
                <a:gd name="connsiteY76" fmla="*/ 160968 h 284190"/>
                <a:gd name="connsiteX77" fmla="*/ 11855 w 397180"/>
                <a:gd name="connsiteY77" fmla="*/ 160113 h 284190"/>
                <a:gd name="connsiteX78" fmla="*/ 11003 w 397180"/>
                <a:gd name="connsiteY78" fmla="*/ 160113 h 284190"/>
                <a:gd name="connsiteX79" fmla="*/ 10146 w 397180"/>
                <a:gd name="connsiteY79" fmla="*/ 160113 h 284190"/>
                <a:gd name="connsiteX80" fmla="*/ 9289 w 397180"/>
                <a:gd name="connsiteY80" fmla="*/ 160113 h 284190"/>
                <a:gd name="connsiteX81" fmla="*/ 8432 w 397180"/>
                <a:gd name="connsiteY81" fmla="*/ 159256 h 284190"/>
                <a:gd name="connsiteX82" fmla="*/ 6723 w 397180"/>
                <a:gd name="connsiteY82" fmla="*/ 157544 h 284190"/>
                <a:gd name="connsiteX83" fmla="*/ 1586 w 397180"/>
                <a:gd name="connsiteY83" fmla="*/ 154976 h 284190"/>
                <a:gd name="connsiteX84" fmla="*/ 729 w 397180"/>
                <a:gd name="connsiteY84" fmla="*/ 153264 h 284190"/>
                <a:gd name="connsiteX85" fmla="*/ 729 w 397180"/>
                <a:gd name="connsiteY85" fmla="*/ 151553 h 284190"/>
                <a:gd name="connsiteX86" fmla="*/ -985 w 397180"/>
                <a:gd name="connsiteY86" fmla="*/ 141281 h 284190"/>
                <a:gd name="connsiteX87" fmla="*/ -985 w 397180"/>
                <a:gd name="connsiteY87" fmla="*/ 135289 h 284190"/>
                <a:gd name="connsiteX88" fmla="*/ -985 w 397180"/>
                <a:gd name="connsiteY88" fmla="*/ 132721 h 284190"/>
                <a:gd name="connsiteX89" fmla="*/ 1586 w 397180"/>
                <a:gd name="connsiteY89" fmla="*/ 90777 h 284190"/>
                <a:gd name="connsiteX90" fmla="*/ 3295 w 397180"/>
                <a:gd name="connsiteY90" fmla="*/ 87353 h 284190"/>
                <a:gd name="connsiteX91" fmla="*/ 10146 w 397180"/>
                <a:gd name="connsiteY91" fmla="*/ 78793 h 284190"/>
                <a:gd name="connsiteX92" fmla="*/ 11003 w 397180"/>
                <a:gd name="connsiteY92" fmla="*/ 78793 h 284190"/>
                <a:gd name="connsiteX93" fmla="*/ 11003 w 397180"/>
                <a:gd name="connsiteY93" fmla="*/ 79649 h 284190"/>
                <a:gd name="connsiteX94" fmla="*/ 11855 w 397180"/>
                <a:gd name="connsiteY94" fmla="*/ 83073 h 284190"/>
                <a:gd name="connsiteX95" fmla="*/ 14426 w 397180"/>
                <a:gd name="connsiteY95" fmla="*/ 87353 h 284190"/>
                <a:gd name="connsiteX96" fmla="*/ 17849 w 397180"/>
                <a:gd name="connsiteY96" fmla="*/ 88209 h 284190"/>
                <a:gd name="connsiteX97" fmla="*/ 31546 w 397180"/>
                <a:gd name="connsiteY97" fmla="*/ 93345 h 284190"/>
                <a:gd name="connsiteX98" fmla="*/ 33255 w 397180"/>
                <a:gd name="connsiteY98" fmla="*/ 93345 h 284190"/>
                <a:gd name="connsiteX99" fmla="*/ 35826 w 397180"/>
                <a:gd name="connsiteY99" fmla="*/ 93345 h 284190"/>
                <a:gd name="connsiteX100" fmla="*/ 40963 w 397180"/>
                <a:gd name="connsiteY100" fmla="*/ 93345 h 284190"/>
                <a:gd name="connsiteX101" fmla="*/ 40106 w 397180"/>
                <a:gd name="connsiteY101" fmla="*/ 91633 h 284190"/>
                <a:gd name="connsiteX102" fmla="*/ 39249 w 397180"/>
                <a:gd name="connsiteY102" fmla="*/ 90777 h 284190"/>
                <a:gd name="connsiteX103" fmla="*/ 34969 w 397180"/>
                <a:gd name="connsiteY103" fmla="*/ 88209 h 284190"/>
                <a:gd name="connsiteX104" fmla="*/ 33255 w 397180"/>
                <a:gd name="connsiteY104" fmla="*/ 87353 h 284190"/>
                <a:gd name="connsiteX105" fmla="*/ 31546 w 397180"/>
                <a:gd name="connsiteY105" fmla="*/ 87353 h 284190"/>
                <a:gd name="connsiteX106" fmla="*/ 29832 w 397180"/>
                <a:gd name="connsiteY106" fmla="*/ 87353 h 284190"/>
                <a:gd name="connsiteX107" fmla="*/ 25552 w 397180"/>
                <a:gd name="connsiteY107" fmla="*/ 87353 h 284190"/>
                <a:gd name="connsiteX108" fmla="*/ 21272 w 397180"/>
                <a:gd name="connsiteY108" fmla="*/ 87353 h 284190"/>
                <a:gd name="connsiteX109" fmla="*/ 19563 w 397180"/>
                <a:gd name="connsiteY109" fmla="*/ 86497 h 284190"/>
                <a:gd name="connsiteX110" fmla="*/ 16992 w 397180"/>
                <a:gd name="connsiteY110" fmla="*/ 81361 h 284190"/>
                <a:gd name="connsiteX111" fmla="*/ 16135 w 397180"/>
                <a:gd name="connsiteY111" fmla="*/ 80505 h 284190"/>
                <a:gd name="connsiteX112" fmla="*/ 12712 w 397180"/>
                <a:gd name="connsiteY112" fmla="*/ 69377 h 284190"/>
                <a:gd name="connsiteX113" fmla="*/ 11003 w 397180"/>
                <a:gd name="connsiteY113" fmla="*/ 63385 h 284190"/>
                <a:gd name="connsiteX114" fmla="*/ 14426 w 397180"/>
                <a:gd name="connsiteY114" fmla="*/ 45409 h 284190"/>
                <a:gd name="connsiteX115" fmla="*/ 16135 w 397180"/>
                <a:gd name="connsiteY115" fmla="*/ 40273 h 284190"/>
                <a:gd name="connsiteX116" fmla="*/ 21272 w 397180"/>
                <a:gd name="connsiteY116" fmla="*/ 29145 h 284190"/>
                <a:gd name="connsiteX117" fmla="*/ 22129 w 397180"/>
                <a:gd name="connsiteY117" fmla="*/ 27433 h 284190"/>
                <a:gd name="connsiteX118" fmla="*/ 23843 w 397180"/>
                <a:gd name="connsiteY118" fmla="*/ 24865 h 284190"/>
                <a:gd name="connsiteX119" fmla="*/ 34112 w 397180"/>
                <a:gd name="connsiteY119" fmla="*/ 14593 h 284190"/>
                <a:gd name="connsiteX120" fmla="*/ 37535 w 397180"/>
                <a:gd name="connsiteY120" fmla="*/ 11169 h 284190"/>
                <a:gd name="connsiteX121" fmla="*/ 39249 w 397180"/>
                <a:gd name="connsiteY121" fmla="*/ 10314 h 284190"/>
                <a:gd name="connsiteX122" fmla="*/ 45243 w 397180"/>
                <a:gd name="connsiteY122" fmla="*/ 6889 h 284190"/>
                <a:gd name="connsiteX123" fmla="*/ 48666 w 397180"/>
                <a:gd name="connsiteY123" fmla="*/ 4321 h 284190"/>
                <a:gd name="connsiteX124" fmla="*/ 53802 w 397180"/>
                <a:gd name="connsiteY124" fmla="*/ 1754 h 284190"/>
                <a:gd name="connsiteX125" fmla="*/ 56369 w 397180"/>
                <a:gd name="connsiteY125" fmla="*/ 897 h 284190"/>
                <a:gd name="connsiteX126" fmla="*/ 57226 w 397180"/>
                <a:gd name="connsiteY126" fmla="*/ 897 h 284190"/>
                <a:gd name="connsiteX127" fmla="*/ 61506 w 397180"/>
                <a:gd name="connsiteY127" fmla="*/ 41 h 284190"/>
                <a:gd name="connsiteX128" fmla="*/ 62362 w 397180"/>
                <a:gd name="connsiteY128" fmla="*/ 41 h 284190"/>
                <a:gd name="connsiteX129" fmla="*/ 71775 w 397180"/>
                <a:gd name="connsiteY129" fmla="*/ -815 h 284190"/>
                <a:gd name="connsiteX130" fmla="*/ 75202 w 397180"/>
                <a:gd name="connsiteY130" fmla="*/ -815 h 284190"/>
                <a:gd name="connsiteX131" fmla="*/ 106015 w 397180"/>
                <a:gd name="connsiteY131" fmla="*/ 3465 h 284190"/>
                <a:gd name="connsiteX132" fmla="*/ 111152 w 397180"/>
                <a:gd name="connsiteY132" fmla="*/ 4321 h 284190"/>
                <a:gd name="connsiteX133" fmla="*/ 159088 w 397180"/>
                <a:gd name="connsiteY133" fmla="*/ 15449 h 284190"/>
                <a:gd name="connsiteX134" fmla="*/ 175351 w 397180"/>
                <a:gd name="connsiteY134" fmla="*/ 19729 h 284190"/>
                <a:gd name="connsiteX135" fmla="*/ 185625 w 397180"/>
                <a:gd name="connsiteY135" fmla="*/ 23153 h 284190"/>
                <a:gd name="connsiteX136" fmla="*/ 225002 w 397180"/>
                <a:gd name="connsiteY136" fmla="*/ 19729 h 284190"/>
                <a:gd name="connsiteX137" fmla="*/ 225002 w 397180"/>
                <a:gd name="connsiteY137" fmla="*/ 17161 h 284190"/>
                <a:gd name="connsiteX138" fmla="*/ 225854 w 397180"/>
                <a:gd name="connsiteY138" fmla="*/ 15449 h 284190"/>
                <a:gd name="connsiteX139" fmla="*/ 226711 w 397180"/>
                <a:gd name="connsiteY139" fmla="*/ 14593 h 284190"/>
                <a:gd name="connsiteX140" fmla="*/ 233561 w 397180"/>
                <a:gd name="connsiteY140" fmla="*/ 10314 h 284190"/>
                <a:gd name="connsiteX141" fmla="*/ 235271 w 397180"/>
                <a:gd name="connsiteY141" fmla="*/ 9457 h 284190"/>
                <a:gd name="connsiteX142" fmla="*/ 237841 w 397180"/>
                <a:gd name="connsiteY142" fmla="*/ 8601 h 284190"/>
                <a:gd name="connsiteX143" fmla="*/ 260094 w 397180"/>
                <a:gd name="connsiteY143" fmla="*/ 4321 h 284190"/>
                <a:gd name="connsiteX144" fmla="*/ 266944 w 397180"/>
                <a:gd name="connsiteY144" fmla="*/ 4321 h 284190"/>
                <a:gd name="connsiteX145" fmla="*/ 290054 w 397180"/>
                <a:gd name="connsiteY145" fmla="*/ 6889 h 284190"/>
                <a:gd name="connsiteX146" fmla="*/ 319161 w 397180"/>
                <a:gd name="connsiteY146" fmla="*/ 15449 h 284190"/>
                <a:gd name="connsiteX147" fmla="*/ 350830 w 397180"/>
                <a:gd name="connsiteY147" fmla="*/ 18017 h 284190"/>
                <a:gd name="connsiteX148" fmla="*/ 386784 w 397180"/>
                <a:gd name="connsiteY148" fmla="*/ 24009 h 284190"/>
                <a:gd name="connsiteX149" fmla="*/ 392773 w 397180"/>
                <a:gd name="connsiteY149" fmla="*/ 28289 h 284190"/>
                <a:gd name="connsiteX150" fmla="*/ 393630 w 397180"/>
                <a:gd name="connsiteY150" fmla="*/ 29145 h 284190"/>
                <a:gd name="connsiteX151" fmla="*/ 393630 w 397180"/>
                <a:gd name="connsiteY151" fmla="*/ 30857 h 284190"/>
                <a:gd name="connsiteX152" fmla="*/ 393630 w 397180"/>
                <a:gd name="connsiteY152" fmla="*/ 33425 h 284190"/>
                <a:gd name="connsiteX153" fmla="*/ 392773 w 397180"/>
                <a:gd name="connsiteY153" fmla="*/ 41129 h 284190"/>
                <a:gd name="connsiteX154" fmla="*/ 391921 w 397180"/>
                <a:gd name="connsiteY154" fmla="*/ 42841 h 284190"/>
                <a:gd name="connsiteX155" fmla="*/ 391064 w 397180"/>
                <a:gd name="connsiteY155" fmla="*/ 44553 h 284190"/>
                <a:gd name="connsiteX156" fmla="*/ 390207 w 397180"/>
                <a:gd name="connsiteY156" fmla="*/ 46265 h 284190"/>
                <a:gd name="connsiteX157" fmla="*/ 389350 w 397180"/>
                <a:gd name="connsiteY157" fmla="*/ 47121 h 284190"/>
                <a:gd name="connsiteX158" fmla="*/ 386784 w 397180"/>
                <a:gd name="connsiteY158" fmla="*/ 48833 h 284190"/>
                <a:gd name="connsiteX159" fmla="*/ 385927 w 397180"/>
                <a:gd name="connsiteY159" fmla="*/ 49689 h 284190"/>
                <a:gd name="connsiteX160" fmla="*/ 385070 w 397180"/>
                <a:gd name="connsiteY160" fmla="*/ 51401 h 284190"/>
                <a:gd name="connsiteX161" fmla="*/ 383361 w 397180"/>
                <a:gd name="connsiteY161" fmla="*/ 53969 h 284190"/>
                <a:gd name="connsiteX162" fmla="*/ 379081 w 397180"/>
                <a:gd name="connsiteY162" fmla="*/ 65097 h 284190"/>
                <a:gd name="connsiteX163" fmla="*/ 378224 w 397180"/>
                <a:gd name="connsiteY163" fmla="*/ 66809 h 284190"/>
                <a:gd name="connsiteX164" fmla="*/ 377367 w 397180"/>
                <a:gd name="connsiteY164" fmla="*/ 68521 h 284190"/>
                <a:gd name="connsiteX165" fmla="*/ 377367 w 397180"/>
                <a:gd name="connsiteY165" fmla="*/ 71089 h 284190"/>
                <a:gd name="connsiteX166" fmla="*/ 377367 w 397180"/>
                <a:gd name="connsiteY166" fmla="*/ 75369 h 284190"/>
                <a:gd name="connsiteX167" fmla="*/ 377367 w 397180"/>
                <a:gd name="connsiteY167" fmla="*/ 79649 h 284190"/>
                <a:gd name="connsiteX168" fmla="*/ 374801 w 397180"/>
                <a:gd name="connsiteY168" fmla="*/ 94201 h 284190"/>
                <a:gd name="connsiteX169" fmla="*/ 373087 w 397180"/>
                <a:gd name="connsiteY169" fmla="*/ 101905 h 284190"/>
                <a:gd name="connsiteX170" fmla="*/ 367950 w 397180"/>
                <a:gd name="connsiteY170" fmla="*/ 121593 h 284190"/>
                <a:gd name="connsiteX171" fmla="*/ 367093 w 397180"/>
                <a:gd name="connsiteY171" fmla="*/ 125017 h 284190"/>
                <a:gd name="connsiteX172" fmla="*/ 366241 w 397180"/>
                <a:gd name="connsiteY172" fmla="*/ 128441 h 284190"/>
                <a:gd name="connsiteX173" fmla="*/ 365384 w 397180"/>
                <a:gd name="connsiteY173" fmla="*/ 130153 h 284190"/>
                <a:gd name="connsiteX174" fmla="*/ 364527 w 397180"/>
                <a:gd name="connsiteY174" fmla="*/ 131009 h 284190"/>
                <a:gd name="connsiteX175" fmla="*/ 362813 w 397180"/>
                <a:gd name="connsiteY175" fmla="*/ 132721 h 284190"/>
                <a:gd name="connsiteX176" fmla="*/ 361104 w 397180"/>
                <a:gd name="connsiteY176" fmla="*/ 133577 h 284190"/>
                <a:gd name="connsiteX177" fmla="*/ 357681 w 397180"/>
                <a:gd name="connsiteY177" fmla="*/ 135289 h 284190"/>
                <a:gd name="connsiteX178" fmla="*/ 354253 w 397180"/>
                <a:gd name="connsiteY178" fmla="*/ 136144 h 284190"/>
                <a:gd name="connsiteX179" fmla="*/ 352544 w 397180"/>
                <a:gd name="connsiteY179" fmla="*/ 137001 h 284190"/>
                <a:gd name="connsiteX180" fmla="*/ 351687 w 397180"/>
                <a:gd name="connsiteY180" fmla="*/ 137856 h 284190"/>
                <a:gd name="connsiteX181" fmla="*/ 349121 w 397180"/>
                <a:gd name="connsiteY181" fmla="*/ 144704 h 284190"/>
                <a:gd name="connsiteX182" fmla="*/ 349121 w 397180"/>
                <a:gd name="connsiteY182" fmla="*/ 148129 h 284190"/>
                <a:gd name="connsiteX183" fmla="*/ 350830 w 397180"/>
                <a:gd name="connsiteY183" fmla="*/ 151553 h 284190"/>
                <a:gd name="connsiteX184" fmla="*/ 352544 w 397180"/>
                <a:gd name="connsiteY184" fmla="*/ 154976 h 284190"/>
                <a:gd name="connsiteX185" fmla="*/ 351687 w 397180"/>
                <a:gd name="connsiteY185" fmla="*/ 156688 h 284190"/>
                <a:gd name="connsiteX186" fmla="*/ 350830 w 397180"/>
                <a:gd name="connsiteY186" fmla="*/ 158401 h 284190"/>
                <a:gd name="connsiteX187" fmla="*/ 331144 w 397180"/>
                <a:gd name="connsiteY187" fmla="*/ 184080 h 284190"/>
                <a:gd name="connsiteX188" fmla="*/ 317447 w 397180"/>
                <a:gd name="connsiteY188" fmla="*/ 220032 h 284190"/>
                <a:gd name="connsiteX189" fmla="*/ 316591 w 397180"/>
                <a:gd name="connsiteY189" fmla="*/ 221744 h 284190"/>
                <a:gd name="connsiteX190" fmla="*/ 314024 w 397180"/>
                <a:gd name="connsiteY190" fmla="*/ 224312 h 284190"/>
                <a:gd name="connsiteX191" fmla="*/ 311454 w 397180"/>
                <a:gd name="connsiteY191" fmla="*/ 226024 h 284190"/>
                <a:gd name="connsiteX192" fmla="*/ 307174 w 397180"/>
                <a:gd name="connsiteY192" fmla="*/ 229448 h 284190"/>
                <a:gd name="connsiteX193" fmla="*/ 307174 w 397180"/>
                <a:gd name="connsiteY193" fmla="*/ 229448 h 28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397180" h="284190">
                  <a:moveTo>
                    <a:pt x="307174" y="229448"/>
                  </a:moveTo>
                  <a:lnTo>
                    <a:pt x="298614" y="233728"/>
                  </a:lnTo>
                  <a:lnTo>
                    <a:pt x="263521" y="248280"/>
                  </a:lnTo>
                  <a:lnTo>
                    <a:pt x="229282" y="253416"/>
                  </a:lnTo>
                  <a:lnTo>
                    <a:pt x="207882" y="249136"/>
                  </a:lnTo>
                  <a:lnTo>
                    <a:pt x="207025" y="250848"/>
                  </a:lnTo>
                  <a:lnTo>
                    <a:pt x="201031" y="261120"/>
                  </a:lnTo>
                  <a:lnTo>
                    <a:pt x="200174" y="261976"/>
                  </a:lnTo>
                  <a:lnTo>
                    <a:pt x="181345" y="273960"/>
                  </a:lnTo>
                  <a:lnTo>
                    <a:pt x="173642" y="269680"/>
                  </a:lnTo>
                  <a:lnTo>
                    <a:pt x="173642" y="267968"/>
                  </a:lnTo>
                  <a:lnTo>
                    <a:pt x="173642" y="267112"/>
                  </a:lnTo>
                  <a:lnTo>
                    <a:pt x="169362" y="251704"/>
                  </a:lnTo>
                  <a:lnTo>
                    <a:pt x="167648" y="250848"/>
                  </a:lnTo>
                  <a:lnTo>
                    <a:pt x="165935" y="250848"/>
                  </a:lnTo>
                  <a:lnTo>
                    <a:pt x="165082" y="252560"/>
                  </a:lnTo>
                  <a:lnTo>
                    <a:pt x="164225" y="254272"/>
                  </a:lnTo>
                  <a:lnTo>
                    <a:pt x="164225" y="255984"/>
                  </a:lnTo>
                  <a:lnTo>
                    <a:pt x="165082" y="258552"/>
                  </a:lnTo>
                  <a:lnTo>
                    <a:pt x="165935" y="260264"/>
                  </a:lnTo>
                  <a:lnTo>
                    <a:pt x="167648" y="262832"/>
                  </a:lnTo>
                  <a:lnTo>
                    <a:pt x="169362" y="267112"/>
                  </a:lnTo>
                  <a:lnTo>
                    <a:pt x="170214" y="269680"/>
                  </a:lnTo>
                  <a:lnTo>
                    <a:pt x="168505" y="273104"/>
                  </a:lnTo>
                  <a:lnTo>
                    <a:pt x="168505" y="273960"/>
                  </a:lnTo>
                  <a:lnTo>
                    <a:pt x="167648" y="275672"/>
                  </a:lnTo>
                  <a:lnTo>
                    <a:pt x="166791" y="277384"/>
                  </a:lnTo>
                  <a:lnTo>
                    <a:pt x="165935" y="277384"/>
                  </a:lnTo>
                  <a:lnTo>
                    <a:pt x="161655" y="280808"/>
                  </a:lnTo>
                  <a:lnTo>
                    <a:pt x="159088" y="280808"/>
                  </a:lnTo>
                  <a:lnTo>
                    <a:pt x="157375" y="280808"/>
                  </a:lnTo>
                  <a:lnTo>
                    <a:pt x="147105" y="276528"/>
                  </a:lnTo>
                  <a:lnTo>
                    <a:pt x="141968" y="273104"/>
                  </a:lnTo>
                  <a:lnTo>
                    <a:pt x="136832" y="270536"/>
                  </a:lnTo>
                  <a:lnTo>
                    <a:pt x="122282" y="263688"/>
                  </a:lnTo>
                  <a:lnTo>
                    <a:pt x="120568" y="263688"/>
                  </a:lnTo>
                  <a:lnTo>
                    <a:pt x="117145" y="263688"/>
                  </a:lnTo>
                  <a:lnTo>
                    <a:pt x="114575" y="266256"/>
                  </a:lnTo>
                  <a:lnTo>
                    <a:pt x="112865" y="267968"/>
                  </a:lnTo>
                  <a:lnTo>
                    <a:pt x="112008" y="269680"/>
                  </a:lnTo>
                  <a:lnTo>
                    <a:pt x="111152" y="270536"/>
                  </a:lnTo>
                  <a:lnTo>
                    <a:pt x="110295" y="271392"/>
                  </a:lnTo>
                  <a:lnTo>
                    <a:pt x="78626" y="280808"/>
                  </a:lnTo>
                  <a:lnTo>
                    <a:pt x="68352" y="283376"/>
                  </a:lnTo>
                  <a:lnTo>
                    <a:pt x="65786" y="283376"/>
                  </a:lnTo>
                  <a:lnTo>
                    <a:pt x="56369" y="282520"/>
                  </a:lnTo>
                  <a:lnTo>
                    <a:pt x="35826" y="278240"/>
                  </a:lnTo>
                  <a:lnTo>
                    <a:pt x="34112" y="278240"/>
                  </a:lnTo>
                  <a:lnTo>
                    <a:pt x="33255" y="277384"/>
                  </a:lnTo>
                  <a:lnTo>
                    <a:pt x="26409" y="272248"/>
                  </a:lnTo>
                  <a:lnTo>
                    <a:pt x="25552" y="270536"/>
                  </a:lnTo>
                  <a:lnTo>
                    <a:pt x="24695" y="268824"/>
                  </a:lnTo>
                  <a:lnTo>
                    <a:pt x="24695" y="266256"/>
                  </a:lnTo>
                  <a:lnTo>
                    <a:pt x="23843" y="253416"/>
                  </a:lnTo>
                  <a:lnTo>
                    <a:pt x="23843" y="250848"/>
                  </a:lnTo>
                  <a:lnTo>
                    <a:pt x="22986" y="249136"/>
                  </a:lnTo>
                  <a:lnTo>
                    <a:pt x="20415" y="246568"/>
                  </a:lnTo>
                  <a:lnTo>
                    <a:pt x="14426" y="241432"/>
                  </a:lnTo>
                  <a:lnTo>
                    <a:pt x="11003" y="238008"/>
                  </a:lnTo>
                  <a:lnTo>
                    <a:pt x="9289" y="235440"/>
                  </a:lnTo>
                  <a:lnTo>
                    <a:pt x="3295" y="225168"/>
                  </a:lnTo>
                  <a:lnTo>
                    <a:pt x="-985" y="220032"/>
                  </a:lnTo>
                  <a:lnTo>
                    <a:pt x="-1837" y="218320"/>
                  </a:lnTo>
                  <a:lnTo>
                    <a:pt x="-3551" y="202056"/>
                  </a:lnTo>
                  <a:lnTo>
                    <a:pt x="-3551" y="198632"/>
                  </a:lnTo>
                  <a:lnTo>
                    <a:pt x="1586" y="171241"/>
                  </a:lnTo>
                  <a:lnTo>
                    <a:pt x="8432" y="166961"/>
                  </a:lnTo>
                  <a:lnTo>
                    <a:pt x="13569" y="169528"/>
                  </a:lnTo>
                  <a:lnTo>
                    <a:pt x="18706" y="169528"/>
                  </a:lnTo>
                  <a:lnTo>
                    <a:pt x="20415" y="169528"/>
                  </a:lnTo>
                  <a:lnTo>
                    <a:pt x="26409" y="170384"/>
                  </a:lnTo>
                  <a:lnTo>
                    <a:pt x="35826" y="162681"/>
                  </a:lnTo>
                  <a:lnTo>
                    <a:pt x="39249" y="157544"/>
                  </a:lnTo>
                  <a:lnTo>
                    <a:pt x="36683" y="155833"/>
                  </a:lnTo>
                  <a:lnTo>
                    <a:pt x="34969" y="156688"/>
                  </a:lnTo>
                  <a:lnTo>
                    <a:pt x="23843" y="160968"/>
                  </a:lnTo>
                  <a:lnTo>
                    <a:pt x="22129" y="160968"/>
                  </a:lnTo>
                  <a:lnTo>
                    <a:pt x="11855" y="160113"/>
                  </a:lnTo>
                  <a:lnTo>
                    <a:pt x="11003" y="160113"/>
                  </a:lnTo>
                  <a:lnTo>
                    <a:pt x="10146" y="160113"/>
                  </a:lnTo>
                  <a:lnTo>
                    <a:pt x="9289" y="160113"/>
                  </a:lnTo>
                  <a:lnTo>
                    <a:pt x="8432" y="159256"/>
                  </a:lnTo>
                  <a:lnTo>
                    <a:pt x="6723" y="157544"/>
                  </a:lnTo>
                  <a:lnTo>
                    <a:pt x="1586" y="154976"/>
                  </a:lnTo>
                  <a:lnTo>
                    <a:pt x="729" y="153264"/>
                  </a:lnTo>
                  <a:lnTo>
                    <a:pt x="729" y="151553"/>
                  </a:lnTo>
                  <a:lnTo>
                    <a:pt x="-985" y="141281"/>
                  </a:lnTo>
                  <a:lnTo>
                    <a:pt x="-985" y="135289"/>
                  </a:lnTo>
                  <a:lnTo>
                    <a:pt x="-985" y="132721"/>
                  </a:lnTo>
                  <a:lnTo>
                    <a:pt x="1586" y="90777"/>
                  </a:lnTo>
                  <a:lnTo>
                    <a:pt x="3295" y="87353"/>
                  </a:lnTo>
                  <a:lnTo>
                    <a:pt x="10146" y="78793"/>
                  </a:lnTo>
                  <a:lnTo>
                    <a:pt x="11003" y="78793"/>
                  </a:lnTo>
                  <a:lnTo>
                    <a:pt x="11003" y="79649"/>
                  </a:lnTo>
                  <a:lnTo>
                    <a:pt x="11855" y="83073"/>
                  </a:lnTo>
                  <a:lnTo>
                    <a:pt x="14426" y="87353"/>
                  </a:lnTo>
                  <a:lnTo>
                    <a:pt x="17849" y="88209"/>
                  </a:lnTo>
                  <a:lnTo>
                    <a:pt x="31546" y="93345"/>
                  </a:lnTo>
                  <a:lnTo>
                    <a:pt x="33255" y="93345"/>
                  </a:lnTo>
                  <a:lnTo>
                    <a:pt x="35826" y="93345"/>
                  </a:lnTo>
                  <a:lnTo>
                    <a:pt x="40963" y="93345"/>
                  </a:lnTo>
                  <a:lnTo>
                    <a:pt x="40106" y="91633"/>
                  </a:lnTo>
                  <a:lnTo>
                    <a:pt x="39249" y="90777"/>
                  </a:lnTo>
                  <a:lnTo>
                    <a:pt x="34969" y="88209"/>
                  </a:lnTo>
                  <a:lnTo>
                    <a:pt x="33255" y="87353"/>
                  </a:lnTo>
                  <a:lnTo>
                    <a:pt x="31546" y="87353"/>
                  </a:lnTo>
                  <a:lnTo>
                    <a:pt x="29832" y="87353"/>
                  </a:lnTo>
                  <a:lnTo>
                    <a:pt x="25552" y="87353"/>
                  </a:lnTo>
                  <a:lnTo>
                    <a:pt x="21272" y="87353"/>
                  </a:lnTo>
                  <a:lnTo>
                    <a:pt x="19563" y="86497"/>
                  </a:lnTo>
                  <a:lnTo>
                    <a:pt x="16992" y="81361"/>
                  </a:lnTo>
                  <a:lnTo>
                    <a:pt x="16135" y="80505"/>
                  </a:lnTo>
                  <a:lnTo>
                    <a:pt x="12712" y="69377"/>
                  </a:lnTo>
                  <a:lnTo>
                    <a:pt x="11003" y="63385"/>
                  </a:lnTo>
                  <a:lnTo>
                    <a:pt x="14426" y="45409"/>
                  </a:lnTo>
                  <a:lnTo>
                    <a:pt x="16135" y="40273"/>
                  </a:lnTo>
                  <a:lnTo>
                    <a:pt x="21272" y="29145"/>
                  </a:lnTo>
                  <a:lnTo>
                    <a:pt x="22129" y="27433"/>
                  </a:lnTo>
                  <a:lnTo>
                    <a:pt x="23843" y="24865"/>
                  </a:lnTo>
                  <a:lnTo>
                    <a:pt x="34112" y="14593"/>
                  </a:lnTo>
                  <a:lnTo>
                    <a:pt x="37535" y="11169"/>
                  </a:lnTo>
                  <a:lnTo>
                    <a:pt x="39249" y="10314"/>
                  </a:lnTo>
                  <a:lnTo>
                    <a:pt x="45243" y="6889"/>
                  </a:lnTo>
                  <a:lnTo>
                    <a:pt x="48666" y="4321"/>
                  </a:lnTo>
                  <a:lnTo>
                    <a:pt x="53802" y="1754"/>
                  </a:lnTo>
                  <a:lnTo>
                    <a:pt x="56369" y="897"/>
                  </a:lnTo>
                  <a:lnTo>
                    <a:pt x="57226" y="897"/>
                  </a:lnTo>
                  <a:lnTo>
                    <a:pt x="61506" y="41"/>
                  </a:lnTo>
                  <a:lnTo>
                    <a:pt x="62362" y="41"/>
                  </a:lnTo>
                  <a:lnTo>
                    <a:pt x="71775" y="-815"/>
                  </a:lnTo>
                  <a:lnTo>
                    <a:pt x="75202" y="-815"/>
                  </a:lnTo>
                  <a:lnTo>
                    <a:pt x="106015" y="3465"/>
                  </a:lnTo>
                  <a:lnTo>
                    <a:pt x="111152" y="4321"/>
                  </a:lnTo>
                  <a:lnTo>
                    <a:pt x="159088" y="15449"/>
                  </a:lnTo>
                  <a:lnTo>
                    <a:pt x="175351" y="19729"/>
                  </a:lnTo>
                  <a:lnTo>
                    <a:pt x="185625" y="23153"/>
                  </a:lnTo>
                  <a:lnTo>
                    <a:pt x="225002" y="19729"/>
                  </a:lnTo>
                  <a:lnTo>
                    <a:pt x="225002" y="17161"/>
                  </a:lnTo>
                  <a:lnTo>
                    <a:pt x="225854" y="15449"/>
                  </a:lnTo>
                  <a:lnTo>
                    <a:pt x="226711" y="14593"/>
                  </a:lnTo>
                  <a:lnTo>
                    <a:pt x="233561" y="10314"/>
                  </a:lnTo>
                  <a:lnTo>
                    <a:pt x="235271" y="9457"/>
                  </a:lnTo>
                  <a:lnTo>
                    <a:pt x="237841" y="8601"/>
                  </a:lnTo>
                  <a:lnTo>
                    <a:pt x="260094" y="4321"/>
                  </a:lnTo>
                  <a:lnTo>
                    <a:pt x="266944" y="4321"/>
                  </a:lnTo>
                  <a:lnTo>
                    <a:pt x="290054" y="6889"/>
                  </a:lnTo>
                  <a:lnTo>
                    <a:pt x="319161" y="15449"/>
                  </a:lnTo>
                  <a:lnTo>
                    <a:pt x="350830" y="18017"/>
                  </a:lnTo>
                  <a:lnTo>
                    <a:pt x="386784" y="24009"/>
                  </a:lnTo>
                  <a:lnTo>
                    <a:pt x="392773" y="28289"/>
                  </a:lnTo>
                  <a:lnTo>
                    <a:pt x="393630" y="29145"/>
                  </a:lnTo>
                  <a:lnTo>
                    <a:pt x="393630" y="30857"/>
                  </a:lnTo>
                  <a:lnTo>
                    <a:pt x="393630" y="33425"/>
                  </a:lnTo>
                  <a:lnTo>
                    <a:pt x="392773" y="41129"/>
                  </a:lnTo>
                  <a:lnTo>
                    <a:pt x="391921" y="42841"/>
                  </a:lnTo>
                  <a:lnTo>
                    <a:pt x="391064" y="44553"/>
                  </a:lnTo>
                  <a:lnTo>
                    <a:pt x="390207" y="46265"/>
                  </a:lnTo>
                  <a:lnTo>
                    <a:pt x="389350" y="47121"/>
                  </a:lnTo>
                  <a:lnTo>
                    <a:pt x="386784" y="48833"/>
                  </a:lnTo>
                  <a:lnTo>
                    <a:pt x="385927" y="49689"/>
                  </a:lnTo>
                  <a:lnTo>
                    <a:pt x="385070" y="51401"/>
                  </a:lnTo>
                  <a:lnTo>
                    <a:pt x="383361" y="53969"/>
                  </a:lnTo>
                  <a:lnTo>
                    <a:pt x="379081" y="65097"/>
                  </a:lnTo>
                  <a:lnTo>
                    <a:pt x="378224" y="66809"/>
                  </a:lnTo>
                  <a:lnTo>
                    <a:pt x="377367" y="68521"/>
                  </a:lnTo>
                  <a:lnTo>
                    <a:pt x="377367" y="71089"/>
                  </a:lnTo>
                  <a:lnTo>
                    <a:pt x="377367" y="75369"/>
                  </a:lnTo>
                  <a:lnTo>
                    <a:pt x="377367" y="79649"/>
                  </a:lnTo>
                  <a:lnTo>
                    <a:pt x="374801" y="94201"/>
                  </a:lnTo>
                  <a:lnTo>
                    <a:pt x="373087" y="101905"/>
                  </a:lnTo>
                  <a:lnTo>
                    <a:pt x="367950" y="121593"/>
                  </a:lnTo>
                  <a:lnTo>
                    <a:pt x="367093" y="125017"/>
                  </a:lnTo>
                  <a:lnTo>
                    <a:pt x="366241" y="128441"/>
                  </a:lnTo>
                  <a:lnTo>
                    <a:pt x="365384" y="130153"/>
                  </a:lnTo>
                  <a:lnTo>
                    <a:pt x="364527" y="131009"/>
                  </a:lnTo>
                  <a:lnTo>
                    <a:pt x="362813" y="132721"/>
                  </a:lnTo>
                  <a:lnTo>
                    <a:pt x="361104" y="133577"/>
                  </a:lnTo>
                  <a:lnTo>
                    <a:pt x="357681" y="135289"/>
                  </a:lnTo>
                  <a:lnTo>
                    <a:pt x="354253" y="136144"/>
                  </a:lnTo>
                  <a:lnTo>
                    <a:pt x="352544" y="137001"/>
                  </a:lnTo>
                  <a:lnTo>
                    <a:pt x="351687" y="137856"/>
                  </a:lnTo>
                  <a:lnTo>
                    <a:pt x="349121" y="144704"/>
                  </a:lnTo>
                  <a:lnTo>
                    <a:pt x="349121" y="148129"/>
                  </a:lnTo>
                  <a:lnTo>
                    <a:pt x="350830" y="151553"/>
                  </a:lnTo>
                  <a:lnTo>
                    <a:pt x="352544" y="154976"/>
                  </a:lnTo>
                  <a:lnTo>
                    <a:pt x="351687" y="156688"/>
                  </a:lnTo>
                  <a:lnTo>
                    <a:pt x="350830" y="158401"/>
                  </a:lnTo>
                  <a:lnTo>
                    <a:pt x="331144" y="184080"/>
                  </a:lnTo>
                  <a:lnTo>
                    <a:pt x="317447" y="220032"/>
                  </a:lnTo>
                  <a:lnTo>
                    <a:pt x="316591" y="221744"/>
                  </a:lnTo>
                  <a:lnTo>
                    <a:pt x="314024" y="224312"/>
                  </a:lnTo>
                  <a:lnTo>
                    <a:pt x="311454" y="226024"/>
                  </a:lnTo>
                  <a:lnTo>
                    <a:pt x="307174" y="229448"/>
                  </a:lnTo>
                  <a:lnTo>
                    <a:pt x="307174" y="229448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836C54EA-D8EE-433A-95A7-BE6A61EC8197}"/>
                </a:ext>
              </a:extLst>
            </p:cNvPr>
            <p:cNvSpPr/>
            <p:nvPr/>
          </p:nvSpPr>
          <p:spPr>
            <a:xfrm>
              <a:off x="8959119" y="1170422"/>
              <a:ext cx="48789" cy="61631"/>
            </a:xfrm>
            <a:custGeom>
              <a:avLst/>
              <a:gdLst>
                <a:gd name="connsiteX0" fmla="*/ -2694 w 48789"/>
                <a:gd name="connsiteY0" fmla="*/ 60817 h 61631"/>
                <a:gd name="connsiteX1" fmla="*/ -3551 w 48789"/>
                <a:gd name="connsiteY1" fmla="*/ 59105 h 61631"/>
                <a:gd name="connsiteX2" fmla="*/ -3551 w 48789"/>
                <a:gd name="connsiteY2" fmla="*/ 57393 h 61631"/>
                <a:gd name="connsiteX3" fmla="*/ -3551 w 48789"/>
                <a:gd name="connsiteY3" fmla="*/ 55681 h 61631"/>
                <a:gd name="connsiteX4" fmla="*/ -3551 w 48789"/>
                <a:gd name="connsiteY4" fmla="*/ 53969 h 61631"/>
                <a:gd name="connsiteX5" fmla="*/ -2694 w 48789"/>
                <a:gd name="connsiteY5" fmla="*/ 51401 h 61631"/>
                <a:gd name="connsiteX6" fmla="*/ -1841 w 48789"/>
                <a:gd name="connsiteY6" fmla="*/ 50545 h 61631"/>
                <a:gd name="connsiteX7" fmla="*/ 2439 w 48789"/>
                <a:gd name="connsiteY7" fmla="*/ 47977 h 61631"/>
                <a:gd name="connsiteX8" fmla="*/ 14426 w 48789"/>
                <a:gd name="connsiteY8" fmla="*/ 30857 h 61631"/>
                <a:gd name="connsiteX9" fmla="*/ 14426 w 48789"/>
                <a:gd name="connsiteY9" fmla="*/ 29145 h 61631"/>
                <a:gd name="connsiteX10" fmla="*/ 15279 w 48789"/>
                <a:gd name="connsiteY10" fmla="*/ 26577 h 61631"/>
                <a:gd name="connsiteX11" fmla="*/ 18706 w 48789"/>
                <a:gd name="connsiteY11" fmla="*/ 18017 h 61631"/>
                <a:gd name="connsiteX12" fmla="*/ 19558 w 48789"/>
                <a:gd name="connsiteY12" fmla="*/ 16305 h 61631"/>
                <a:gd name="connsiteX13" fmla="*/ 22129 w 48789"/>
                <a:gd name="connsiteY13" fmla="*/ 12881 h 61631"/>
                <a:gd name="connsiteX14" fmla="*/ 24695 w 48789"/>
                <a:gd name="connsiteY14" fmla="*/ 9457 h 61631"/>
                <a:gd name="connsiteX15" fmla="*/ 27266 w 48789"/>
                <a:gd name="connsiteY15" fmla="*/ 6889 h 61631"/>
                <a:gd name="connsiteX16" fmla="*/ 29832 w 48789"/>
                <a:gd name="connsiteY16" fmla="*/ 5177 h 61631"/>
                <a:gd name="connsiteX17" fmla="*/ 41815 w 48789"/>
                <a:gd name="connsiteY17" fmla="*/ -815 h 61631"/>
                <a:gd name="connsiteX18" fmla="*/ 42672 w 48789"/>
                <a:gd name="connsiteY18" fmla="*/ -815 h 61631"/>
                <a:gd name="connsiteX19" fmla="*/ 44386 w 48789"/>
                <a:gd name="connsiteY19" fmla="*/ -815 h 61631"/>
                <a:gd name="connsiteX20" fmla="*/ 45238 w 48789"/>
                <a:gd name="connsiteY20" fmla="*/ 41 h 61631"/>
                <a:gd name="connsiteX21" fmla="*/ 45238 w 48789"/>
                <a:gd name="connsiteY21" fmla="*/ 1753 h 61631"/>
                <a:gd name="connsiteX22" fmla="*/ 42672 w 48789"/>
                <a:gd name="connsiteY22" fmla="*/ 15449 h 61631"/>
                <a:gd name="connsiteX23" fmla="*/ 38392 w 48789"/>
                <a:gd name="connsiteY23" fmla="*/ 25721 h 61631"/>
                <a:gd name="connsiteX24" fmla="*/ 24695 w 48789"/>
                <a:gd name="connsiteY24" fmla="*/ 39417 h 61631"/>
                <a:gd name="connsiteX25" fmla="*/ 20415 w 48789"/>
                <a:gd name="connsiteY25" fmla="*/ 43697 h 61631"/>
                <a:gd name="connsiteX26" fmla="*/ 10146 w 48789"/>
                <a:gd name="connsiteY26" fmla="*/ 51401 h 61631"/>
                <a:gd name="connsiteX27" fmla="*/ 5866 w 48789"/>
                <a:gd name="connsiteY27" fmla="*/ 53969 h 61631"/>
                <a:gd name="connsiteX28" fmla="*/ -985 w 48789"/>
                <a:gd name="connsiteY28" fmla="*/ 58249 h 61631"/>
                <a:gd name="connsiteX29" fmla="*/ -2694 w 48789"/>
                <a:gd name="connsiteY29" fmla="*/ 58249 h 61631"/>
                <a:gd name="connsiteX30" fmla="*/ -2694 w 48789"/>
                <a:gd name="connsiteY30" fmla="*/ 58249 h 61631"/>
                <a:gd name="connsiteX31" fmla="*/ -2694 w 48789"/>
                <a:gd name="connsiteY31" fmla="*/ 60817 h 6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789" h="61631">
                  <a:moveTo>
                    <a:pt x="-2694" y="60817"/>
                  </a:moveTo>
                  <a:lnTo>
                    <a:pt x="-3551" y="59105"/>
                  </a:lnTo>
                  <a:lnTo>
                    <a:pt x="-3551" y="57393"/>
                  </a:lnTo>
                  <a:lnTo>
                    <a:pt x="-3551" y="55681"/>
                  </a:lnTo>
                  <a:lnTo>
                    <a:pt x="-3551" y="53969"/>
                  </a:lnTo>
                  <a:lnTo>
                    <a:pt x="-2694" y="51401"/>
                  </a:lnTo>
                  <a:lnTo>
                    <a:pt x="-1841" y="50545"/>
                  </a:lnTo>
                  <a:lnTo>
                    <a:pt x="2439" y="47977"/>
                  </a:lnTo>
                  <a:lnTo>
                    <a:pt x="14426" y="30857"/>
                  </a:lnTo>
                  <a:lnTo>
                    <a:pt x="14426" y="29145"/>
                  </a:lnTo>
                  <a:lnTo>
                    <a:pt x="15279" y="26577"/>
                  </a:lnTo>
                  <a:lnTo>
                    <a:pt x="18706" y="18017"/>
                  </a:lnTo>
                  <a:lnTo>
                    <a:pt x="19558" y="16305"/>
                  </a:lnTo>
                  <a:lnTo>
                    <a:pt x="22129" y="12881"/>
                  </a:lnTo>
                  <a:lnTo>
                    <a:pt x="24695" y="9457"/>
                  </a:lnTo>
                  <a:lnTo>
                    <a:pt x="27266" y="6889"/>
                  </a:lnTo>
                  <a:lnTo>
                    <a:pt x="29832" y="5177"/>
                  </a:lnTo>
                  <a:lnTo>
                    <a:pt x="41815" y="-815"/>
                  </a:lnTo>
                  <a:lnTo>
                    <a:pt x="42672" y="-815"/>
                  </a:lnTo>
                  <a:lnTo>
                    <a:pt x="44386" y="-815"/>
                  </a:lnTo>
                  <a:lnTo>
                    <a:pt x="45238" y="41"/>
                  </a:lnTo>
                  <a:lnTo>
                    <a:pt x="45238" y="1753"/>
                  </a:lnTo>
                  <a:lnTo>
                    <a:pt x="42672" y="15449"/>
                  </a:lnTo>
                  <a:lnTo>
                    <a:pt x="38392" y="25721"/>
                  </a:lnTo>
                  <a:lnTo>
                    <a:pt x="24695" y="39417"/>
                  </a:lnTo>
                  <a:lnTo>
                    <a:pt x="20415" y="43697"/>
                  </a:lnTo>
                  <a:lnTo>
                    <a:pt x="10146" y="51401"/>
                  </a:lnTo>
                  <a:lnTo>
                    <a:pt x="5866" y="53969"/>
                  </a:lnTo>
                  <a:lnTo>
                    <a:pt x="-985" y="58249"/>
                  </a:lnTo>
                  <a:lnTo>
                    <a:pt x="-2694" y="58249"/>
                  </a:lnTo>
                  <a:lnTo>
                    <a:pt x="-2694" y="58249"/>
                  </a:lnTo>
                  <a:lnTo>
                    <a:pt x="-2694" y="6081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7363E24F-BBF1-4570-88B8-08B2AFBD4D9A}"/>
                </a:ext>
              </a:extLst>
            </p:cNvPr>
            <p:cNvSpPr/>
            <p:nvPr/>
          </p:nvSpPr>
          <p:spPr>
            <a:xfrm>
              <a:off x="9039581" y="1190966"/>
              <a:ext cx="25679" cy="22255"/>
            </a:xfrm>
            <a:custGeom>
              <a:avLst/>
              <a:gdLst>
                <a:gd name="connsiteX0" fmla="*/ -1837 w 25679"/>
                <a:gd name="connsiteY0" fmla="*/ 19729 h 22255"/>
                <a:gd name="connsiteX1" fmla="*/ -2694 w 25679"/>
                <a:gd name="connsiteY1" fmla="*/ 19729 h 22255"/>
                <a:gd name="connsiteX2" fmla="*/ -3551 w 25679"/>
                <a:gd name="connsiteY2" fmla="*/ 19729 h 22255"/>
                <a:gd name="connsiteX3" fmla="*/ -3551 w 25679"/>
                <a:gd name="connsiteY3" fmla="*/ 18873 h 22255"/>
                <a:gd name="connsiteX4" fmla="*/ -3551 w 25679"/>
                <a:gd name="connsiteY4" fmla="*/ 18017 h 22255"/>
                <a:gd name="connsiteX5" fmla="*/ -2694 w 25679"/>
                <a:gd name="connsiteY5" fmla="*/ 18017 h 22255"/>
                <a:gd name="connsiteX6" fmla="*/ 1586 w 25679"/>
                <a:gd name="connsiteY6" fmla="*/ 13737 h 22255"/>
                <a:gd name="connsiteX7" fmla="*/ 20415 w 25679"/>
                <a:gd name="connsiteY7" fmla="*/ -815 h 22255"/>
                <a:gd name="connsiteX8" fmla="*/ 21272 w 25679"/>
                <a:gd name="connsiteY8" fmla="*/ -815 h 22255"/>
                <a:gd name="connsiteX9" fmla="*/ 22129 w 25679"/>
                <a:gd name="connsiteY9" fmla="*/ -815 h 22255"/>
                <a:gd name="connsiteX10" fmla="*/ 22129 w 25679"/>
                <a:gd name="connsiteY10" fmla="*/ 41 h 22255"/>
                <a:gd name="connsiteX11" fmla="*/ 22129 w 25679"/>
                <a:gd name="connsiteY11" fmla="*/ 9457 h 22255"/>
                <a:gd name="connsiteX12" fmla="*/ 22129 w 25679"/>
                <a:gd name="connsiteY12" fmla="*/ 11169 h 22255"/>
                <a:gd name="connsiteX13" fmla="*/ 20415 w 25679"/>
                <a:gd name="connsiteY13" fmla="*/ 16305 h 22255"/>
                <a:gd name="connsiteX14" fmla="*/ 17849 w 25679"/>
                <a:gd name="connsiteY14" fmla="*/ 19729 h 22255"/>
                <a:gd name="connsiteX15" fmla="*/ 16992 w 25679"/>
                <a:gd name="connsiteY15" fmla="*/ 19729 h 22255"/>
                <a:gd name="connsiteX16" fmla="*/ 13569 w 25679"/>
                <a:gd name="connsiteY16" fmla="*/ 20585 h 22255"/>
                <a:gd name="connsiteX17" fmla="*/ 6723 w 25679"/>
                <a:gd name="connsiteY17" fmla="*/ 21441 h 22255"/>
                <a:gd name="connsiteX18" fmla="*/ -1837 w 25679"/>
                <a:gd name="connsiteY18" fmla="*/ 19729 h 22255"/>
                <a:gd name="connsiteX19" fmla="*/ -1837 w 25679"/>
                <a:gd name="connsiteY19" fmla="*/ 19729 h 2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79" h="22255">
                  <a:moveTo>
                    <a:pt x="-1837" y="19729"/>
                  </a:moveTo>
                  <a:lnTo>
                    <a:pt x="-2694" y="19729"/>
                  </a:lnTo>
                  <a:lnTo>
                    <a:pt x="-3551" y="19729"/>
                  </a:lnTo>
                  <a:lnTo>
                    <a:pt x="-3551" y="18873"/>
                  </a:lnTo>
                  <a:lnTo>
                    <a:pt x="-3551" y="18017"/>
                  </a:lnTo>
                  <a:lnTo>
                    <a:pt x="-2694" y="18017"/>
                  </a:lnTo>
                  <a:lnTo>
                    <a:pt x="1586" y="13737"/>
                  </a:lnTo>
                  <a:lnTo>
                    <a:pt x="20415" y="-815"/>
                  </a:lnTo>
                  <a:lnTo>
                    <a:pt x="21272" y="-815"/>
                  </a:lnTo>
                  <a:lnTo>
                    <a:pt x="22129" y="-815"/>
                  </a:lnTo>
                  <a:lnTo>
                    <a:pt x="22129" y="41"/>
                  </a:lnTo>
                  <a:lnTo>
                    <a:pt x="22129" y="9457"/>
                  </a:lnTo>
                  <a:lnTo>
                    <a:pt x="22129" y="11169"/>
                  </a:lnTo>
                  <a:lnTo>
                    <a:pt x="20415" y="16305"/>
                  </a:lnTo>
                  <a:lnTo>
                    <a:pt x="17849" y="19729"/>
                  </a:lnTo>
                  <a:lnTo>
                    <a:pt x="16992" y="19729"/>
                  </a:lnTo>
                  <a:lnTo>
                    <a:pt x="13569" y="20585"/>
                  </a:lnTo>
                  <a:lnTo>
                    <a:pt x="6723" y="21441"/>
                  </a:lnTo>
                  <a:lnTo>
                    <a:pt x="-1837" y="19729"/>
                  </a:lnTo>
                  <a:lnTo>
                    <a:pt x="-1837" y="1972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261F2C8E-5335-453E-B1B6-F0A3E9ED8EAC}"/>
                </a:ext>
              </a:extLst>
            </p:cNvPr>
            <p:cNvSpPr/>
            <p:nvPr/>
          </p:nvSpPr>
          <p:spPr>
            <a:xfrm>
              <a:off x="9019895" y="1192677"/>
              <a:ext cx="23109" cy="15408"/>
            </a:xfrm>
            <a:custGeom>
              <a:avLst/>
              <a:gdLst>
                <a:gd name="connsiteX0" fmla="*/ 13569 w 23109"/>
                <a:gd name="connsiteY0" fmla="*/ 13737 h 15408"/>
                <a:gd name="connsiteX1" fmla="*/ 8432 w 23109"/>
                <a:gd name="connsiteY1" fmla="*/ 12025 h 15408"/>
                <a:gd name="connsiteX2" fmla="*/ -2698 w 23109"/>
                <a:gd name="connsiteY2" fmla="*/ 2609 h 15408"/>
                <a:gd name="connsiteX3" fmla="*/ -3551 w 23109"/>
                <a:gd name="connsiteY3" fmla="*/ 897 h 15408"/>
                <a:gd name="connsiteX4" fmla="*/ -2698 w 23109"/>
                <a:gd name="connsiteY4" fmla="*/ -815 h 15408"/>
                <a:gd name="connsiteX5" fmla="*/ -985 w 23109"/>
                <a:gd name="connsiteY5" fmla="*/ -815 h 15408"/>
                <a:gd name="connsiteX6" fmla="*/ -128 w 23109"/>
                <a:gd name="connsiteY6" fmla="*/ -815 h 15408"/>
                <a:gd name="connsiteX7" fmla="*/ 15279 w 23109"/>
                <a:gd name="connsiteY7" fmla="*/ 4321 h 15408"/>
                <a:gd name="connsiteX8" fmla="*/ 17849 w 23109"/>
                <a:gd name="connsiteY8" fmla="*/ 5177 h 15408"/>
                <a:gd name="connsiteX9" fmla="*/ 18702 w 23109"/>
                <a:gd name="connsiteY9" fmla="*/ 6034 h 15408"/>
                <a:gd name="connsiteX10" fmla="*/ 19558 w 23109"/>
                <a:gd name="connsiteY10" fmla="*/ 7745 h 15408"/>
                <a:gd name="connsiteX11" fmla="*/ 19558 w 23109"/>
                <a:gd name="connsiteY11" fmla="*/ 9457 h 15408"/>
                <a:gd name="connsiteX12" fmla="*/ 18702 w 23109"/>
                <a:gd name="connsiteY12" fmla="*/ 11169 h 15408"/>
                <a:gd name="connsiteX13" fmla="*/ 17849 w 23109"/>
                <a:gd name="connsiteY13" fmla="*/ 12881 h 15408"/>
                <a:gd name="connsiteX14" fmla="*/ 16135 w 23109"/>
                <a:gd name="connsiteY14" fmla="*/ 13737 h 15408"/>
                <a:gd name="connsiteX15" fmla="*/ 15279 w 23109"/>
                <a:gd name="connsiteY15" fmla="*/ 14593 h 15408"/>
                <a:gd name="connsiteX16" fmla="*/ 13569 w 23109"/>
                <a:gd name="connsiteY16" fmla="*/ 14593 h 15408"/>
                <a:gd name="connsiteX17" fmla="*/ 13569 w 23109"/>
                <a:gd name="connsiteY17" fmla="*/ 13737 h 15408"/>
                <a:gd name="connsiteX18" fmla="*/ 13569 w 23109"/>
                <a:gd name="connsiteY18" fmla="*/ 13737 h 15408"/>
                <a:gd name="connsiteX19" fmla="*/ 13569 w 23109"/>
                <a:gd name="connsiteY19" fmla="*/ 13737 h 15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109" h="15408">
                  <a:moveTo>
                    <a:pt x="13569" y="13737"/>
                  </a:moveTo>
                  <a:lnTo>
                    <a:pt x="8432" y="12025"/>
                  </a:lnTo>
                  <a:lnTo>
                    <a:pt x="-2698" y="2609"/>
                  </a:lnTo>
                  <a:lnTo>
                    <a:pt x="-3551" y="897"/>
                  </a:lnTo>
                  <a:lnTo>
                    <a:pt x="-2698" y="-815"/>
                  </a:lnTo>
                  <a:lnTo>
                    <a:pt x="-985" y="-815"/>
                  </a:lnTo>
                  <a:lnTo>
                    <a:pt x="-128" y="-815"/>
                  </a:lnTo>
                  <a:lnTo>
                    <a:pt x="15279" y="4321"/>
                  </a:lnTo>
                  <a:lnTo>
                    <a:pt x="17849" y="5177"/>
                  </a:lnTo>
                  <a:lnTo>
                    <a:pt x="18702" y="6034"/>
                  </a:lnTo>
                  <a:lnTo>
                    <a:pt x="19558" y="7745"/>
                  </a:lnTo>
                  <a:lnTo>
                    <a:pt x="19558" y="9457"/>
                  </a:lnTo>
                  <a:lnTo>
                    <a:pt x="18702" y="11169"/>
                  </a:lnTo>
                  <a:lnTo>
                    <a:pt x="17849" y="12881"/>
                  </a:lnTo>
                  <a:lnTo>
                    <a:pt x="16135" y="13737"/>
                  </a:lnTo>
                  <a:lnTo>
                    <a:pt x="15279" y="14593"/>
                  </a:lnTo>
                  <a:lnTo>
                    <a:pt x="13569" y="14593"/>
                  </a:lnTo>
                  <a:lnTo>
                    <a:pt x="13569" y="13737"/>
                  </a:lnTo>
                  <a:lnTo>
                    <a:pt x="13569" y="13737"/>
                  </a:lnTo>
                  <a:lnTo>
                    <a:pt x="13569" y="1373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1" name="Forma Livre: Forma 120">
              <a:extLst>
                <a:ext uri="{FF2B5EF4-FFF2-40B4-BE49-F238E27FC236}">
                  <a16:creationId xmlns:a16="http://schemas.microsoft.com/office/drawing/2014/main" id="{FD2D2DDC-0E2D-497D-B629-69B0C48B98A5}"/>
                </a:ext>
              </a:extLst>
            </p:cNvPr>
            <p:cNvSpPr/>
            <p:nvPr/>
          </p:nvSpPr>
          <p:spPr>
            <a:xfrm>
              <a:off x="9000205" y="1198670"/>
              <a:ext cx="34239" cy="43656"/>
            </a:xfrm>
            <a:custGeom>
              <a:avLst/>
              <a:gdLst>
                <a:gd name="connsiteX0" fmla="*/ -128 w 34239"/>
                <a:gd name="connsiteY0" fmla="*/ 41985 h 43656"/>
                <a:gd name="connsiteX1" fmla="*/ -1837 w 34239"/>
                <a:gd name="connsiteY1" fmla="*/ 41985 h 43656"/>
                <a:gd name="connsiteX2" fmla="*/ -3551 w 34239"/>
                <a:gd name="connsiteY2" fmla="*/ 41129 h 43656"/>
                <a:gd name="connsiteX3" fmla="*/ -3551 w 34239"/>
                <a:gd name="connsiteY3" fmla="*/ 39417 h 43656"/>
                <a:gd name="connsiteX4" fmla="*/ -3551 w 34239"/>
                <a:gd name="connsiteY4" fmla="*/ 37705 h 43656"/>
                <a:gd name="connsiteX5" fmla="*/ -980 w 34239"/>
                <a:gd name="connsiteY5" fmla="*/ 18873 h 43656"/>
                <a:gd name="connsiteX6" fmla="*/ -128 w 34239"/>
                <a:gd name="connsiteY6" fmla="*/ 17161 h 43656"/>
                <a:gd name="connsiteX7" fmla="*/ 12712 w 34239"/>
                <a:gd name="connsiteY7" fmla="*/ -815 h 43656"/>
                <a:gd name="connsiteX8" fmla="*/ 13569 w 34239"/>
                <a:gd name="connsiteY8" fmla="*/ -815 h 43656"/>
                <a:gd name="connsiteX9" fmla="*/ 15283 w 34239"/>
                <a:gd name="connsiteY9" fmla="*/ -815 h 43656"/>
                <a:gd name="connsiteX10" fmla="*/ 16992 w 34239"/>
                <a:gd name="connsiteY10" fmla="*/ 41 h 43656"/>
                <a:gd name="connsiteX11" fmla="*/ 29832 w 34239"/>
                <a:gd name="connsiteY11" fmla="*/ 8601 h 43656"/>
                <a:gd name="connsiteX12" fmla="*/ 30689 w 34239"/>
                <a:gd name="connsiteY12" fmla="*/ 10313 h 43656"/>
                <a:gd name="connsiteX13" fmla="*/ 30689 w 34239"/>
                <a:gd name="connsiteY13" fmla="*/ 12025 h 43656"/>
                <a:gd name="connsiteX14" fmla="*/ 29832 w 34239"/>
                <a:gd name="connsiteY14" fmla="*/ 13737 h 43656"/>
                <a:gd name="connsiteX15" fmla="*/ 28123 w 34239"/>
                <a:gd name="connsiteY15" fmla="*/ 14593 h 43656"/>
                <a:gd name="connsiteX16" fmla="*/ 27266 w 34239"/>
                <a:gd name="connsiteY16" fmla="*/ 14593 h 43656"/>
                <a:gd name="connsiteX17" fmla="*/ 23843 w 34239"/>
                <a:gd name="connsiteY17" fmla="*/ 14593 h 43656"/>
                <a:gd name="connsiteX18" fmla="*/ 19563 w 34239"/>
                <a:gd name="connsiteY18" fmla="*/ 15449 h 43656"/>
                <a:gd name="connsiteX19" fmla="*/ 17849 w 34239"/>
                <a:gd name="connsiteY19" fmla="*/ 16305 h 43656"/>
                <a:gd name="connsiteX20" fmla="*/ 13569 w 34239"/>
                <a:gd name="connsiteY20" fmla="*/ 18873 h 43656"/>
                <a:gd name="connsiteX21" fmla="*/ 11003 w 34239"/>
                <a:gd name="connsiteY21" fmla="*/ 23153 h 43656"/>
                <a:gd name="connsiteX22" fmla="*/ 10146 w 34239"/>
                <a:gd name="connsiteY22" fmla="*/ 24865 h 43656"/>
                <a:gd name="connsiteX23" fmla="*/ 7580 w 34239"/>
                <a:gd name="connsiteY23" fmla="*/ 32569 h 43656"/>
                <a:gd name="connsiteX24" fmla="*/ 5866 w 34239"/>
                <a:gd name="connsiteY24" fmla="*/ 36849 h 43656"/>
                <a:gd name="connsiteX25" fmla="*/ 5009 w 34239"/>
                <a:gd name="connsiteY25" fmla="*/ 39417 h 43656"/>
                <a:gd name="connsiteX26" fmla="*/ 3300 w 34239"/>
                <a:gd name="connsiteY26" fmla="*/ 41985 h 43656"/>
                <a:gd name="connsiteX27" fmla="*/ 2443 w 34239"/>
                <a:gd name="connsiteY27" fmla="*/ 42841 h 43656"/>
                <a:gd name="connsiteX28" fmla="*/ -128 w 34239"/>
                <a:gd name="connsiteY28" fmla="*/ 41985 h 43656"/>
                <a:gd name="connsiteX29" fmla="*/ -128 w 34239"/>
                <a:gd name="connsiteY29" fmla="*/ 41985 h 4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239" h="43656">
                  <a:moveTo>
                    <a:pt x="-128" y="41985"/>
                  </a:moveTo>
                  <a:lnTo>
                    <a:pt x="-1837" y="41985"/>
                  </a:lnTo>
                  <a:lnTo>
                    <a:pt x="-3551" y="41129"/>
                  </a:lnTo>
                  <a:lnTo>
                    <a:pt x="-3551" y="39417"/>
                  </a:lnTo>
                  <a:lnTo>
                    <a:pt x="-3551" y="37705"/>
                  </a:lnTo>
                  <a:lnTo>
                    <a:pt x="-980" y="18873"/>
                  </a:lnTo>
                  <a:lnTo>
                    <a:pt x="-128" y="17161"/>
                  </a:lnTo>
                  <a:lnTo>
                    <a:pt x="12712" y="-815"/>
                  </a:lnTo>
                  <a:lnTo>
                    <a:pt x="13569" y="-815"/>
                  </a:lnTo>
                  <a:lnTo>
                    <a:pt x="15283" y="-815"/>
                  </a:lnTo>
                  <a:lnTo>
                    <a:pt x="16992" y="41"/>
                  </a:lnTo>
                  <a:lnTo>
                    <a:pt x="29832" y="8601"/>
                  </a:lnTo>
                  <a:lnTo>
                    <a:pt x="30689" y="10313"/>
                  </a:lnTo>
                  <a:lnTo>
                    <a:pt x="30689" y="12025"/>
                  </a:lnTo>
                  <a:lnTo>
                    <a:pt x="29832" y="13737"/>
                  </a:lnTo>
                  <a:lnTo>
                    <a:pt x="28123" y="14593"/>
                  </a:lnTo>
                  <a:lnTo>
                    <a:pt x="27266" y="14593"/>
                  </a:lnTo>
                  <a:lnTo>
                    <a:pt x="23843" y="14593"/>
                  </a:lnTo>
                  <a:lnTo>
                    <a:pt x="19563" y="15449"/>
                  </a:lnTo>
                  <a:lnTo>
                    <a:pt x="17849" y="16305"/>
                  </a:lnTo>
                  <a:lnTo>
                    <a:pt x="13569" y="18873"/>
                  </a:lnTo>
                  <a:lnTo>
                    <a:pt x="11003" y="23153"/>
                  </a:lnTo>
                  <a:lnTo>
                    <a:pt x="10146" y="24865"/>
                  </a:lnTo>
                  <a:lnTo>
                    <a:pt x="7580" y="32569"/>
                  </a:lnTo>
                  <a:lnTo>
                    <a:pt x="5866" y="36849"/>
                  </a:lnTo>
                  <a:lnTo>
                    <a:pt x="5009" y="39417"/>
                  </a:lnTo>
                  <a:lnTo>
                    <a:pt x="3300" y="41985"/>
                  </a:lnTo>
                  <a:lnTo>
                    <a:pt x="2443" y="42841"/>
                  </a:lnTo>
                  <a:lnTo>
                    <a:pt x="-128" y="41985"/>
                  </a:lnTo>
                  <a:lnTo>
                    <a:pt x="-128" y="4198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73014F11-127B-475F-9673-959E92718931}"/>
                </a:ext>
              </a:extLst>
            </p:cNvPr>
            <p:cNvSpPr/>
            <p:nvPr/>
          </p:nvSpPr>
          <p:spPr>
            <a:xfrm>
              <a:off x="9027598" y="1213222"/>
              <a:ext cx="36806" cy="36807"/>
            </a:xfrm>
            <a:custGeom>
              <a:avLst/>
              <a:gdLst>
                <a:gd name="connsiteX0" fmla="*/ 729 w 36806"/>
                <a:gd name="connsiteY0" fmla="*/ 24009 h 36807"/>
                <a:gd name="connsiteX1" fmla="*/ 11855 w 36806"/>
                <a:gd name="connsiteY1" fmla="*/ 4321 h 36807"/>
                <a:gd name="connsiteX2" fmla="*/ 12712 w 36806"/>
                <a:gd name="connsiteY2" fmla="*/ 2609 h 36807"/>
                <a:gd name="connsiteX3" fmla="*/ 13569 w 36806"/>
                <a:gd name="connsiteY3" fmla="*/ 897 h 36807"/>
                <a:gd name="connsiteX4" fmla="*/ 17849 w 36806"/>
                <a:gd name="connsiteY4" fmla="*/ -815 h 36807"/>
                <a:gd name="connsiteX5" fmla="*/ 18706 w 36806"/>
                <a:gd name="connsiteY5" fmla="*/ -815 h 36807"/>
                <a:gd name="connsiteX6" fmla="*/ 22986 w 36806"/>
                <a:gd name="connsiteY6" fmla="*/ -815 h 36807"/>
                <a:gd name="connsiteX7" fmla="*/ 27266 w 36806"/>
                <a:gd name="connsiteY7" fmla="*/ 41 h 36807"/>
                <a:gd name="connsiteX8" fmla="*/ 28975 w 36806"/>
                <a:gd name="connsiteY8" fmla="*/ 897 h 36807"/>
                <a:gd name="connsiteX9" fmla="*/ 29832 w 36806"/>
                <a:gd name="connsiteY9" fmla="*/ 1753 h 36807"/>
                <a:gd name="connsiteX10" fmla="*/ 32398 w 36806"/>
                <a:gd name="connsiteY10" fmla="*/ 4321 h 36807"/>
                <a:gd name="connsiteX11" fmla="*/ 33255 w 36806"/>
                <a:gd name="connsiteY11" fmla="*/ 6033 h 36807"/>
                <a:gd name="connsiteX12" fmla="*/ 33255 w 36806"/>
                <a:gd name="connsiteY12" fmla="*/ 7745 h 36807"/>
                <a:gd name="connsiteX13" fmla="*/ 33255 w 36806"/>
                <a:gd name="connsiteY13" fmla="*/ 9457 h 36807"/>
                <a:gd name="connsiteX14" fmla="*/ 33255 w 36806"/>
                <a:gd name="connsiteY14" fmla="*/ 11169 h 36807"/>
                <a:gd name="connsiteX15" fmla="*/ 33255 w 36806"/>
                <a:gd name="connsiteY15" fmla="*/ 12881 h 36807"/>
                <a:gd name="connsiteX16" fmla="*/ 32398 w 36806"/>
                <a:gd name="connsiteY16" fmla="*/ 14593 h 36807"/>
                <a:gd name="connsiteX17" fmla="*/ 29832 w 36806"/>
                <a:gd name="connsiteY17" fmla="*/ 18017 h 36807"/>
                <a:gd name="connsiteX18" fmla="*/ 27266 w 36806"/>
                <a:gd name="connsiteY18" fmla="*/ 20585 h 36807"/>
                <a:gd name="connsiteX19" fmla="*/ 26409 w 36806"/>
                <a:gd name="connsiteY19" fmla="*/ 21441 h 36807"/>
                <a:gd name="connsiteX20" fmla="*/ 23838 w 36806"/>
                <a:gd name="connsiteY20" fmla="*/ 24009 h 36807"/>
                <a:gd name="connsiteX21" fmla="*/ 22129 w 36806"/>
                <a:gd name="connsiteY21" fmla="*/ 24865 h 36807"/>
                <a:gd name="connsiteX22" fmla="*/ 729 w 36806"/>
                <a:gd name="connsiteY22" fmla="*/ 34281 h 36807"/>
                <a:gd name="connsiteX23" fmla="*/ -3551 w 36806"/>
                <a:gd name="connsiteY23" fmla="*/ 35993 h 36807"/>
                <a:gd name="connsiteX24" fmla="*/ 729 w 36806"/>
                <a:gd name="connsiteY24" fmla="*/ 24009 h 36807"/>
                <a:gd name="connsiteX25" fmla="*/ 729 w 36806"/>
                <a:gd name="connsiteY25" fmla="*/ 24009 h 3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06" h="36807">
                  <a:moveTo>
                    <a:pt x="729" y="24009"/>
                  </a:moveTo>
                  <a:lnTo>
                    <a:pt x="11855" y="4321"/>
                  </a:lnTo>
                  <a:lnTo>
                    <a:pt x="12712" y="2609"/>
                  </a:lnTo>
                  <a:lnTo>
                    <a:pt x="13569" y="897"/>
                  </a:lnTo>
                  <a:lnTo>
                    <a:pt x="17849" y="-815"/>
                  </a:lnTo>
                  <a:lnTo>
                    <a:pt x="18706" y="-815"/>
                  </a:lnTo>
                  <a:lnTo>
                    <a:pt x="22986" y="-815"/>
                  </a:lnTo>
                  <a:lnTo>
                    <a:pt x="27266" y="41"/>
                  </a:lnTo>
                  <a:lnTo>
                    <a:pt x="28975" y="897"/>
                  </a:lnTo>
                  <a:lnTo>
                    <a:pt x="29832" y="1753"/>
                  </a:lnTo>
                  <a:lnTo>
                    <a:pt x="32398" y="4321"/>
                  </a:lnTo>
                  <a:lnTo>
                    <a:pt x="33255" y="6033"/>
                  </a:lnTo>
                  <a:lnTo>
                    <a:pt x="33255" y="7745"/>
                  </a:lnTo>
                  <a:lnTo>
                    <a:pt x="33255" y="9457"/>
                  </a:lnTo>
                  <a:lnTo>
                    <a:pt x="33255" y="11169"/>
                  </a:lnTo>
                  <a:lnTo>
                    <a:pt x="33255" y="12881"/>
                  </a:lnTo>
                  <a:lnTo>
                    <a:pt x="32398" y="14593"/>
                  </a:lnTo>
                  <a:lnTo>
                    <a:pt x="29832" y="18017"/>
                  </a:lnTo>
                  <a:lnTo>
                    <a:pt x="27266" y="20585"/>
                  </a:lnTo>
                  <a:lnTo>
                    <a:pt x="26409" y="21441"/>
                  </a:lnTo>
                  <a:lnTo>
                    <a:pt x="23838" y="24009"/>
                  </a:lnTo>
                  <a:lnTo>
                    <a:pt x="22129" y="24865"/>
                  </a:lnTo>
                  <a:lnTo>
                    <a:pt x="729" y="34281"/>
                  </a:lnTo>
                  <a:lnTo>
                    <a:pt x="-3551" y="35993"/>
                  </a:lnTo>
                  <a:lnTo>
                    <a:pt x="729" y="24009"/>
                  </a:lnTo>
                  <a:lnTo>
                    <a:pt x="729" y="2400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A61ACD7E-D391-4E2E-8E27-698E745A3234}"/>
                </a:ext>
              </a:extLst>
            </p:cNvPr>
            <p:cNvSpPr/>
            <p:nvPr/>
          </p:nvSpPr>
          <p:spPr>
            <a:xfrm>
              <a:off x="9013045" y="1214077"/>
              <a:ext cx="29959" cy="28248"/>
            </a:xfrm>
            <a:custGeom>
              <a:avLst/>
              <a:gdLst>
                <a:gd name="connsiteX0" fmla="*/ -3551 w 29959"/>
                <a:gd name="connsiteY0" fmla="*/ 27433 h 28248"/>
                <a:gd name="connsiteX1" fmla="*/ -3551 w 29959"/>
                <a:gd name="connsiteY1" fmla="*/ 26577 h 28248"/>
                <a:gd name="connsiteX2" fmla="*/ -3551 w 29959"/>
                <a:gd name="connsiteY2" fmla="*/ 25721 h 28248"/>
                <a:gd name="connsiteX3" fmla="*/ -3551 w 29959"/>
                <a:gd name="connsiteY3" fmla="*/ 19729 h 28248"/>
                <a:gd name="connsiteX4" fmla="*/ -2694 w 29959"/>
                <a:gd name="connsiteY4" fmla="*/ 18017 h 28248"/>
                <a:gd name="connsiteX5" fmla="*/ -1837 w 29959"/>
                <a:gd name="connsiteY5" fmla="*/ 16305 h 28248"/>
                <a:gd name="connsiteX6" fmla="*/ -128 w 29959"/>
                <a:gd name="connsiteY6" fmla="*/ 14593 h 28248"/>
                <a:gd name="connsiteX7" fmla="*/ 1586 w 29959"/>
                <a:gd name="connsiteY7" fmla="*/ 12881 h 28248"/>
                <a:gd name="connsiteX8" fmla="*/ 11003 w 29959"/>
                <a:gd name="connsiteY8" fmla="*/ 6034 h 28248"/>
                <a:gd name="connsiteX9" fmla="*/ 16992 w 29959"/>
                <a:gd name="connsiteY9" fmla="*/ 2609 h 28248"/>
                <a:gd name="connsiteX10" fmla="*/ 22129 w 29959"/>
                <a:gd name="connsiteY10" fmla="*/ 41 h 28248"/>
                <a:gd name="connsiteX11" fmla="*/ 24699 w 29959"/>
                <a:gd name="connsiteY11" fmla="*/ -815 h 28248"/>
                <a:gd name="connsiteX12" fmla="*/ 25552 w 29959"/>
                <a:gd name="connsiteY12" fmla="*/ -815 h 28248"/>
                <a:gd name="connsiteX13" fmla="*/ 26409 w 29959"/>
                <a:gd name="connsiteY13" fmla="*/ -815 h 28248"/>
                <a:gd name="connsiteX14" fmla="*/ 24699 w 29959"/>
                <a:gd name="connsiteY14" fmla="*/ 4321 h 28248"/>
                <a:gd name="connsiteX15" fmla="*/ 24699 w 29959"/>
                <a:gd name="connsiteY15" fmla="*/ 5177 h 28248"/>
                <a:gd name="connsiteX16" fmla="*/ 16992 w 29959"/>
                <a:gd name="connsiteY16" fmla="*/ 19729 h 28248"/>
                <a:gd name="connsiteX17" fmla="*/ 16140 w 29959"/>
                <a:gd name="connsiteY17" fmla="*/ 20585 h 28248"/>
                <a:gd name="connsiteX18" fmla="*/ 9289 w 29959"/>
                <a:gd name="connsiteY18" fmla="*/ 25721 h 28248"/>
                <a:gd name="connsiteX19" fmla="*/ 7580 w 29959"/>
                <a:gd name="connsiteY19" fmla="*/ 26577 h 28248"/>
                <a:gd name="connsiteX20" fmla="*/ -2694 w 29959"/>
                <a:gd name="connsiteY20" fmla="*/ 27433 h 28248"/>
                <a:gd name="connsiteX21" fmla="*/ -3551 w 29959"/>
                <a:gd name="connsiteY21" fmla="*/ 27433 h 28248"/>
                <a:gd name="connsiteX22" fmla="*/ -3551 w 29959"/>
                <a:gd name="connsiteY22" fmla="*/ 27433 h 2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959" h="28248">
                  <a:moveTo>
                    <a:pt x="-3551" y="27433"/>
                  </a:moveTo>
                  <a:lnTo>
                    <a:pt x="-3551" y="26577"/>
                  </a:lnTo>
                  <a:lnTo>
                    <a:pt x="-3551" y="25721"/>
                  </a:lnTo>
                  <a:lnTo>
                    <a:pt x="-3551" y="19729"/>
                  </a:lnTo>
                  <a:lnTo>
                    <a:pt x="-2694" y="18017"/>
                  </a:lnTo>
                  <a:lnTo>
                    <a:pt x="-1837" y="16305"/>
                  </a:lnTo>
                  <a:lnTo>
                    <a:pt x="-128" y="14593"/>
                  </a:lnTo>
                  <a:lnTo>
                    <a:pt x="1586" y="12881"/>
                  </a:lnTo>
                  <a:lnTo>
                    <a:pt x="11003" y="6034"/>
                  </a:lnTo>
                  <a:lnTo>
                    <a:pt x="16992" y="2609"/>
                  </a:lnTo>
                  <a:lnTo>
                    <a:pt x="22129" y="41"/>
                  </a:lnTo>
                  <a:lnTo>
                    <a:pt x="24699" y="-815"/>
                  </a:lnTo>
                  <a:lnTo>
                    <a:pt x="25552" y="-815"/>
                  </a:lnTo>
                  <a:lnTo>
                    <a:pt x="26409" y="-815"/>
                  </a:lnTo>
                  <a:lnTo>
                    <a:pt x="24699" y="4321"/>
                  </a:lnTo>
                  <a:lnTo>
                    <a:pt x="24699" y="5177"/>
                  </a:lnTo>
                  <a:lnTo>
                    <a:pt x="16992" y="19729"/>
                  </a:lnTo>
                  <a:lnTo>
                    <a:pt x="16140" y="20585"/>
                  </a:lnTo>
                  <a:lnTo>
                    <a:pt x="9289" y="25721"/>
                  </a:lnTo>
                  <a:lnTo>
                    <a:pt x="7580" y="26577"/>
                  </a:lnTo>
                  <a:lnTo>
                    <a:pt x="-2694" y="27433"/>
                  </a:lnTo>
                  <a:lnTo>
                    <a:pt x="-3551" y="27433"/>
                  </a:lnTo>
                  <a:lnTo>
                    <a:pt x="-3551" y="2743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C1B0D5F8-95C2-4D37-9ADA-C42C866EC466}"/>
                </a:ext>
              </a:extLst>
            </p:cNvPr>
            <p:cNvSpPr/>
            <p:nvPr/>
          </p:nvSpPr>
          <p:spPr>
            <a:xfrm>
              <a:off x="8954839" y="1225206"/>
              <a:ext cx="31669" cy="15407"/>
            </a:xfrm>
            <a:custGeom>
              <a:avLst/>
              <a:gdLst>
                <a:gd name="connsiteX0" fmla="*/ -128 w 31669"/>
                <a:gd name="connsiteY0" fmla="*/ 14593 h 15407"/>
                <a:gd name="connsiteX1" fmla="*/ -1841 w 31669"/>
                <a:gd name="connsiteY1" fmla="*/ 14593 h 15407"/>
                <a:gd name="connsiteX2" fmla="*/ -2694 w 31669"/>
                <a:gd name="connsiteY2" fmla="*/ 13737 h 15407"/>
                <a:gd name="connsiteX3" fmla="*/ -3551 w 31669"/>
                <a:gd name="connsiteY3" fmla="*/ 12025 h 15407"/>
                <a:gd name="connsiteX4" fmla="*/ -2694 w 31669"/>
                <a:gd name="connsiteY4" fmla="*/ 10313 h 15407"/>
                <a:gd name="connsiteX5" fmla="*/ -128 w 31669"/>
                <a:gd name="connsiteY5" fmla="*/ 7745 h 15407"/>
                <a:gd name="connsiteX6" fmla="*/ 2439 w 31669"/>
                <a:gd name="connsiteY6" fmla="*/ 6889 h 15407"/>
                <a:gd name="connsiteX7" fmla="*/ 15279 w 31669"/>
                <a:gd name="connsiteY7" fmla="*/ 2609 h 15407"/>
                <a:gd name="connsiteX8" fmla="*/ 23838 w 31669"/>
                <a:gd name="connsiteY8" fmla="*/ 41 h 15407"/>
                <a:gd name="connsiteX9" fmla="*/ 26409 w 31669"/>
                <a:gd name="connsiteY9" fmla="*/ -815 h 15407"/>
                <a:gd name="connsiteX10" fmla="*/ 27266 w 31669"/>
                <a:gd name="connsiteY10" fmla="*/ -815 h 15407"/>
                <a:gd name="connsiteX11" fmla="*/ 28118 w 31669"/>
                <a:gd name="connsiteY11" fmla="*/ 41 h 15407"/>
                <a:gd name="connsiteX12" fmla="*/ 28118 w 31669"/>
                <a:gd name="connsiteY12" fmla="*/ 897 h 15407"/>
                <a:gd name="connsiteX13" fmla="*/ 28118 w 31669"/>
                <a:gd name="connsiteY13" fmla="*/ 2609 h 15407"/>
                <a:gd name="connsiteX14" fmla="*/ 27266 w 31669"/>
                <a:gd name="connsiteY14" fmla="*/ 4321 h 15407"/>
                <a:gd name="connsiteX15" fmla="*/ 24695 w 31669"/>
                <a:gd name="connsiteY15" fmla="*/ 6889 h 15407"/>
                <a:gd name="connsiteX16" fmla="*/ 20415 w 31669"/>
                <a:gd name="connsiteY16" fmla="*/ 9457 h 15407"/>
                <a:gd name="connsiteX17" fmla="*/ 16135 w 31669"/>
                <a:gd name="connsiteY17" fmla="*/ 11169 h 15407"/>
                <a:gd name="connsiteX18" fmla="*/ 14426 w 31669"/>
                <a:gd name="connsiteY18" fmla="*/ 11169 h 15407"/>
                <a:gd name="connsiteX19" fmla="*/ 8432 w 31669"/>
                <a:gd name="connsiteY19" fmla="*/ 12881 h 15407"/>
                <a:gd name="connsiteX20" fmla="*/ 3295 w 31669"/>
                <a:gd name="connsiteY20" fmla="*/ 14593 h 15407"/>
                <a:gd name="connsiteX21" fmla="*/ -128 w 31669"/>
                <a:gd name="connsiteY21" fmla="*/ 14593 h 15407"/>
                <a:gd name="connsiteX22" fmla="*/ -128 w 31669"/>
                <a:gd name="connsiteY22" fmla="*/ 14593 h 15407"/>
                <a:gd name="connsiteX23" fmla="*/ -128 w 31669"/>
                <a:gd name="connsiteY23" fmla="*/ 14593 h 15407"/>
                <a:gd name="connsiteX24" fmla="*/ -128 w 31669"/>
                <a:gd name="connsiteY24" fmla="*/ 14593 h 15407"/>
                <a:gd name="connsiteX25" fmla="*/ -128 w 31669"/>
                <a:gd name="connsiteY25" fmla="*/ 14593 h 1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669" h="15407">
                  <a:moveTo>
                    <a:pt x="-128" y="14593"/>
                  </a:moveTo>
                  <a:lnTo>
                    <a:pt x="-1841" y="14593"/>
                  </a:lnTo>
                  <a:lnTo>
                    <a:pt x="-2694" y="13737"/>
                  </a:lnTo>
                  <a:lnTo>
                    <a:pt x="-3551" y="12025"/>
                  </a:lnTo>
                  <a:lnTo>
                    <a:pt x="-2694" y="10313"/>
                  </a:lnTo>
                  <a:lnTo>
                    <a:pt x="-128" y="7745"/>
                  </a:lnTo>
                  <a:lnTo>
                    <a:pt x="2439" y="6889"/>
                  </a:lnTo>
                  <a:lnTo>
                    <a:pt x="15279" y="2609"/>
                  </a:lnTo>
                  <a:lnTo>
                    <a:pt x="23838" y="41"/>
                  </a:lnTo>
                  <a:lnTo>
                    <a:pt x="26409" y="-815"/>
                  </a:lnTo>
                  <a:lnTo>
                    <a:pt x="27266" y="-815"/>
                  </a:lnTo>
                  <a:lnTo>
                    <a:pt x="28118" y="41"/>
                  </a:lnTo>
                  <a:lnTo>
                    <a:pt x="28118" y="897"/>
                  </a:lnTo>
                  <a:lnTo>
                    <a:pt x="28118" y="2609"/>
                  </a:lnTo>
                  <a:lnTo>
                    <a:pt x="27266" y="4321"/>
                  </a:lnTo>
                  <a:lnTo>
                    <a:pt x="24695" y="6889"/>
                  </a:lnTo>
                  <a:lnTo>
                    <a:pt x="20415" y="9457"/>
                  </a:lnTo>
                  <a:lnTo>
                    <a:pt x="16135" y="11169"/>
                  </a:lnTo>
                  <a:lnTo>
                    <a:pt x="14426" y="11169"/>
                  </a:lnTo>
                  <a:lnTo>
                    <a:pt x="8432" y="12881"/>
                  </a:lnTo>
                  <a:lnTo>
                    <a:pt x="3295" y="14593"/>
                  </a:lnTo>
                  <a:lnTo>
                    <a:pt x="-128" y="14593"/>
                  </a:lnTo>
                  <a:lnTo>
                    <a:pt x="-128" y="14593"/>
                  </a:lnTo>
                  <a:lnTo>
                    <a:pt x="-128" y="14593"/>
                  </a:lnTo>
                  <a:lnTo>
                    <a:pt x="-128" y="14593"/>
                  </a:lnTo>
                  <a:lnTo>
                    <a:pt x="-128" y="1459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1DEB0205-F4BC-4B6C-9FBD-7353FE2647F4}"/>
                </a:ext>
              </a:extLst>
            </p:cNvPr>
            <p:cNvSpPr/>
            <p:nvPr/>
          </p:nvSpPr>
          <p:spPr>
            <a:xfrm>
              <a:off x="8869239" y="1234621"/>
              <a:ext cx="127542" cy="159214"/>
            </a:xfrm>
            <a:custGeom>
              <a:avLst/>
              <a:gdLst>
                <a:gd name="connsiteX0" fmla="*/ 3295 w 127542"/>
                <a:gd name="connsiteY0" fmla="*/ 158400 h 159214"/>
                <a:gd name="connsiteX1" fmla="*/ 1586 w 127542"/>
                <a:gd name="connsiteY1" fmla="*/ 158400 h 159214"/>
                <a:gd name="connsiteX2" fmla="*/ -128 w 127542"/>
                <a:gd name="connsiteY2" fmla="*/ 157544 h 159214"/>
                <a:gd name="connsiteX3" fmla="*/ -1841 w 127542"/>
                <a:gd name="connsiteY3" fmla="*/ 156688 h 159214"/>
                <a:gd name="connsiteX4" fmla="*/ -2694 w 127542"/>
                <a:gd name="connsiteY4" fmla="*/ 154976 h 159214"/>
                <a:gd name="connsiteX5" fmla="*/ -3551 w 127542"/>
                <a:gd name="connsiteY5" fmla="*/ 153264 h 159214"/>
                <a:gd name="connsiteX6" fmla="*/ -3551 w 127542"/>
                <a:gd name="connsiteY6" fmla="*/ 151552 h 159214"/>
                <a:gd name="connsiteX7" fmla="*/ -3551 w 127542"/>
                <a:gd name="connsiteY7" fmla="*/ 149840 h 159214"/>
                <a:gd name="connsiteX8" fmla="*/ -3551 w 127542"/>
                <a:gd name="connsiteY8" fmla="*/ 148129 h 159214"/>
                <a:gd name="connsiteX9" fmla="*/ -2694 w 127542"/>
                <a:gd name="connsiteY9" fmla="*/ 146416 h 159214"/>
                <a:gd name="connsiteX10" fmla="*/ -128 w 127542"/>
                <a:gd name="connsiteY10" fmla="*/ 142136 h 159214"/>
                <a:gd name="connsiteX11" fmla="*/ 4152 w 127542"/>
                <a:gd name="connsiteY11" fmla="*/ 135289 h 159214"/>
                <a:gd name="connsiteX12" fmla="*/ 5866 w 127542"/>
                <a:gd name="connsiteY12" fmla="*/ 131864 h 159214"/>
                <a:gd name="connsiteX13" fmla="*/ 6719 w 127542"/>
                <a:gd name="connsiteY13" fmla="*/ 130152 h 159214"/>
                <a:gd name="connsiteX14" fmla="*/ 7575 w 127542"/>
                <a:gd name="connsiteY14" fmla="*/ 128440 h 159214"/>
                <a:gd name="connsiteX15" fmla="*/ 7575 w 127542"/>
                <a:gd name="connsiteY15" fmla="*/ 125872 h 159214"/>
                <a:gd name="connsiteX16" fmla="*/ 6719 w 127542"/>
                <a:gd name="connsiteY16" fmla="*/ 123304 h 159214"/>
                <a:gd name="connsiteX17" fmla="*/ 5866 w 127542"/>
                <a:gd name="connsiteY17" fmla="*/ 119024 h 159214"/>
                <a:gd name="connsiteX18" fmla="*/ 5866 w 127542"/>
                <a:gd name="connsiteY18" fmla="*/ 117312 h 159214"/>
                <a:gd name="connsiteX19" fmla="*/ 5866 w 127542"/>
                <a:gd name="connsiteY19" fmla="*/ 115600 h 159214"/>
                <a:gd name="connsiteX20" fmla="*/ 6719 w 127542"/>
                <a:gd name="connsiteY20" fmla="*/ 109609 h 159214"/>
                <a:gd name="connsiteX21" fmla="*/ 6719 w 127542"/>
                <a:gd name="connsiteY21" fmla="*/ 107897 h 159214"/>
                <a:gd name="connsiteX22" fmla="*/ 6719 w 127542"/>
                <a:gd name="connsiteY22" fmla="*/ 106185 h 159214"/>
                <a:gd name="connsiteX23" fmla="*/ 8432 w 127542"/>
                <a:gd name="connsiteY23" fmla="*/ 105329 h 159214"/>
                <a:gd name="connsiteX24" fmla="*/ 9289 w 127542"/>
                <a:gd name="connsiteY24" fmla="*/ 104472 h 159214"/>
                <a:gd name="connsiteX25" fmla="*/ 13569 w 127542"/>
                <a:gd name="connsiteY25" fmla="*/ 103617 h 159214"/>
                <a:gd name="connsiteX26" fmla="*/ 18706 w 127542"/>
                <a:gd name="connsiteY26" fmla="*/ 103617 h 159214"/>
                <a:gd name="connsiteX27" fmla="*/ 21272 w 127542"/>
                <a:gd name="connsiteY27" fmla="*/ 103617 h 159214"/>
                <a:gd name="connsiteX28" fmla="*/ 32398 w 127542"/>
                <a:gd name="connsiteY28" fmla="*/ 100192 h 159214"/>
                <a:gd name="connsiteX29" fmla="*/ 33255 w 127542"/>
                <a:gd name="connsiteY29" fmla="*/ 99337 h 159214"/>
                <a:gd name="connsiteX30" fmla="*/ 37535 w 127542"/>
                <a:gd name="connsiteY30" fmla="*/ 96769 h 159214"/>
                <a:gd name="connsiteX31" fmla="*/ 40106 w 127542"/>
                <a:gd name="connsiteY31" fmla="*/ 93345 h 159214"/>
                <a:gd name="connsiteX32" fmla="*/ 41815 w 127542"/>
                <a:gd name="connsiteY32" fmla="*/ 90777 h 159214"/>
                <a:gd name="connsiteX33" fmla="*/ 43529 w 127542"/>
                <a:gd name="connsiteY33" fmla="*/ 86497 h 159214"/>
                <a:gd name="connsiteX34" fmla="*/ 43529 w 127542"/>
                <a:gd name="connsiteY34" fmla="*/ 84785 h 159214"/>
                <a:gd name="connsiteX35" fmla="*/ 43529 w 127542"/>
                <a:gd name="connsiteY35" fmla="*/ 83073 h 159214"/>
                <a:gd name="connsiteX36" fmla="*/ 42672 w 127542"/>
                <a:gd name="connsiteY36" fmla="*/ 80505 h 159214"/>
                <a:gd name="connsiteX37" fmla="*/ 41815 w 127542"/>
                <a:gd name="connsiteY37" fmla="*/ 78793 h 159214"/>
                <a:gd name="connsiteX38" fmla="*/ 41815 w 127542"/>
                <a:gd name="connsiteY38" fmla="*/ 77081 h 159214"/>
                <a:gd name="connsiteX39" fmla="*/ 41815 w 127542"/>
                <a:gd name="connsiteY39" fmla="*/ 74513 h 159214"/>
                <a:gd name="connsiteX40" fmla="*/ 40958 w 127542"/>
                <a:gd name="connsiteY40" fmla="*/ 68521 h 159214"/>
                <a:gd name="connsiteX41" fmla="*/ 40958 w 127542"/>
                <a:gd name="connsiteY41" fmla="*/ 60817 h 159214"/>
                <a:gd name="connsiteX42" fmla="*/ 41815 w 127542"/>
                <a:gd name="connsiteY42" fmla="*/ 56537 h 159214"/>
                <a:gd name="connsiteX43" fmla="*/ 49518 w 127542"/>
                <a:gd name="connsiteY43" fmla="*/ 33425 h 159214"/>
                <a:gd name="connsiteX44" fmla="*/ 58935 w 127542"/>
                <a:gd name="connsiteY44" fmla="*/ 21441 h 159214"/>
                <a:gd name="connsiteX45" fmla="*/ 59792 w 127542"/>
                <a:gd name="connsiteY45" fmla="*/ 19729 h 159214"/>
                <a:gd name="connsiteX46" fmla="*/ 62358 w 127542"/>
                <a:gd name="connsiteY46" fmla="*/ 17161 h 159214"/>
                <a:gd name="connsiteX47" fmla="*/ 66638 w 127542"/>
                <a:gd name="connsiteY47" fmla="*/ 13737 h 159214"/>
                <a:gd name="connsiteX48" fmla="*/ 69209 w 127542"/>
                <a:gd name="connsiteY48" fmla="*/ 12025 h 159214"/>
                <a:gd name="connsiteX49" fmla="*/ 83758 w 127542"/>
                <a:gd name="connsiteY49" fmla="*/ 2609 h 159214"/>
                <a:gd name="connsiteX50" fmla="*/ 86329 w 127542"/>
                <a:gd name="connsiteY50" fmla="*/ 897 h 159214"/>
                <a:gd name="connsiteX51" fmla="*/ 87185 w 127542"/>
                <a:gd name="connsiteY51" fmla="*/ 897 h 159214"/>
                <a:gd name="connsiteX52" fmla="*/ 98312 w 127542"/>
                <a:gd name="connsiteY52" fmla="*/ 41 h 159214"/>
                <a:gd name="connsiteX53" fmla="*/ 115432 w 127542"/>
                <a:gd name="connsiteY53" fmla="*/ -815 h 159214"/>
                <a:gd name="connsiteX54" fmla="*/ 116288 w 127542"/>
                <a:gd name="connsiteY54" fmla="*/ -815 h 159214"/>
                <a:gd name="connsiteX55" fmla="*/ 117998 w 127542"/>
                <a:gd name="connsiteY55" fmla="*/ 2609 h 159214"/>
                <a:gd name="connsiteX56" fmla="*/ 118855 w 127542"/>
                <a:gd name="connsiteY56" fmla="*/ 5177 h 159214"/>
                <a:gd name="connsiteX57" fmla="*/ 123135 w 127542"/>
                <a:gd name="connsiteY57" fmla="*/ 18873 h 159214"/>
                <a:gd name="connsiteX58" fmla="*/ 123992 w 127542"/>
                <a:gd name="connsiteY58" fmla="*/ 21441 h 159214"/>
                <a:gd name="connsiteX59" fmla="*/ 123992 w 127542"/>
                <a:gd name="connsiteY59" fmla="*/ 23153 h 159214"/>
                <a:gd name="connsiteX60" fmla="*/ 123135 w 127542"/>
                <a:gd name="connsiteY60" fmla="*/ 24865 h 159214"/>
                <a:gd name="connsiteX61" fmla="*/ 117145 w 127542"/>
                <a:gd name="connsiteY61" fmla="*/ 35993 h 159214"/>
                <a:gd name="connsiteX62" fmla="*/ 114575 w 127542"/>
                <a:gd name="connsiteY62" fmla="*/ 40273 h 159214"/>
                <a:gd name="connsiteX63" fmla="*/ 113718 w 127542"/>
                <a:gd name="connsiteY63" fmla="*/ 42841 h 159214"/>
                <a:gd name="connsiteX64" fmla="*/ 112008 w 127542"/>
                <a:gd name="connsiteY64" fmla="*/ 47121 h 159214"/>
                <a:gd name="connsiteX65" fmla="*/ 108585 w 127542"/>
                <a:gd name="connsiteY65" fmla="*/ 58249 h 159214"/>
                <a:gd name="connsiteX66" fmla="*/ 106015 w 127542"/>
                <a:gd name="connsiteY66" fmla="*/ 71089 h 159214"/>
                <a:gd name="connsiteX67" fmla="*/ 105158 w 127542"/>
                <a:gd name="connsiteY67" fmla="*/ 73657 h 159214"/>
                <a:gd name="connsiteX68" fmla="*/ 104305 w 127542"/>
                <a:gd name="connsiteY68" fmla="*/ 77937 h 159214"/>
                <a:gd name="connsiteX69" fmla="*/ 102592 w 127542"/>
                <a:gd name="connsiteY69" fmla="*/ 79649 h 159214"/>
                <a:gd name="connsiteX70" fmla="*/ 92318 w 127542"/>
                <a:gd name="connsiteY70" fmla="*/ 84785 h 159214"/>
                <a:gd name="connsiteX71" fmla="*/ 90609 w 127542"/>
                <a:gd name="connsiteY71" fmla="*/ 86497 h 159214"/>
                <a:gd name="connsiteX72" fmla="*/ 88038 w 127542"/>
                <a:gd name="connsiteY72" fmla="*/ 89920 h 159214"/>
                <a:gd name="connsiteX73" fmla="*/ 86329 w 127542"/>
                <a:gd name="connsiteY73" fmla="*/ 92489 h 159214"/>
                <a:gd name="connsiteX74" fmla="*/ 84615 w 127542"/>
                <a:gd name="connsiteY74" fmla="*/ 95057 h 159214"/>
                <a:gd name="connsiteX75" fmla="*/ 82049 w 127542"/>
                <a:gd name="connsiteY75" fmla="*/ 99337 h 159214"/>
                <a:gd name="connsiteX76" fmla="*/ 76912 w 127542"/>
                <a:gd name="connsiteY76" fmla="*/ 107040 h 159214"/>
                <a:gd name="connsiteX77" fmla="*/ 74346 w 127542"/>
                <a:gd name="connsiteY77" fmla="*/ 109609 h 159214"/>
                <a:gd name="connsiteX78" fmla="*/ 71775 w 127542"/>
                <a:gd name="connsiteY78" fmla="*/ 112177 h 159214"/>
                <a:gd name="connsiteX79" fmla="*/ 69209 w 127542"/>
                <a:gd name="connsiteY79" fmla="*/ 114745 h 159214"/>
                <a:gd name="connsiteX80" fmla="*/ 57226 w 127542"/>
                <a:gd name="connsiteY80" fmla="*/ 123304 h 159214"/>
                <a:gd name="connsiteX81" fmla="*/ 38392 w 127542"/>
                <a:gd name="connsiteY81" fmla="*/ 136144 h 159214"/>
                <a:gd name="connsiteX82" fmla="*/ 28118 w 127542"/>
                <a:gd name="connsiteY82" fmla="*/ 142992 h 159214"/>
                <a:gd name="connsiteX83" fmla="*/ 19558 w 127542"/>
                <a:gd name="connsiteY83" fmla="*/ 148984 h 159214"/>
                <a:gd name="connsiteX84" fmla="*/ 17849 w 127542"/>
                <a:gd name="connsiteY84" fmla="*/ 149840 h 159214"/>
                <a:gd name="connsiteX85" fmla="*/ 16992 w 127542"/>
                <a:gd name="connsiteY85" fmla="*/ 149840 h 159214"/>
                <a:gd name="connsiteX86" fmla="*/ 4152 w 127542"/>
                <a:gd name="connsiteY86" fmla="*/ 153264 h 159214"/>
                <a:gd name="connsiteX87" fmla="*/ 729 w 127542"/>
                <a:gd name="connsiteY87" fmla="*/ 153264 h 159214"/>
                <a:gd name="connsiteX88" fmla="*/ 3295 w 127542"/>
                <a:gd name="connsiteY88" fmla="*/ 158400 h 159214"/>
                <a:gd name="connsiteX89" fmla="*/ 3295 w 127542"/>
                <a:gd name="connsiteY89" fmla="*/ 158400 h 15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7542" h="159214">
                  <a:moveTo>
                    <a:pt x="3295" y="158400"/>
                  </a:moveTo>
                  <a:lnTo>
                    <a:pt x="1586" y="158400"/>
                  </a:lnTo>
                  <a:lnTo>
                    <a:pt x="-128" y="157544"/>
                  </a:lnTo>
                  <a:lnTo>
                    <a:pt x="-1841" y="156688"/>
                  </a:lnTo>
                  <a:lnTo>
                    <a:pt x="-2694" y="154976"/>
                  </a:lnTo>
                  <a:lnTo>
                    <a:pt x="-3551" y="153264"/>
                  </a:lnTo>
                  <a:lnTo>
                    <a:pt x="-3551" y="151552"/>
                  </a:lnTo>
                  <a:lnTo>
                    <a:pt x="-3551" y="149840"/>
                  </a:lnTo>
                  <a:lnTo>
                    <a:pt x="-3551" y="148129"/>
                  </a:lnTo>
                  <a:lnTo>
                    <a:pt x="-2694" y="146416"/>
                  </a:lnTo>
                  <a:lnTo>
                    <a:pt x="-128" y="142136"/>
                  </a:lnTo>
                  <a:lnTo>
                    <a:pt x="4152" y="135289"/>
                  </a:lnTo>
                  <a:lnTo>
                    <a:pt x="5866" y="131864"/>
                  </a:lnTo>
                  <a:lnTo>
                    <a:pt x="6719" y="130152"/>
                  </a:lnTo>
                  <a:lnTo>
                    <a:pt x="7575" y="128440"/>
                  </a:lnTo>
                  <a:lnTo>
                    <a:pt x="7575" y="125872"/>
                  </a:lnTo>
                  <a:lnTo>
                    <a:pt x="6719" y="123304"/>
                  </a:lnTo>
                  <a:lnTo>
                    <a:pt x="5866" y="119024"/>
                  </a:lnTo>
                  <a:lnTo>
                    <a:pt x="5866" y="117312"/>
                  </a:lnTo>
                  <a:lnTo>
                    <a:pt x="5866" y="115600"/>
                  </a:lnTo>
                  <a:lnTo>
                    <a:pt x="6719" y="109609"/>
                  </a:lnTo>
                  <a:lnTo>
                    <a:pt x="6719" y="107897"/>
                  </a:lnTo>
                  <a:lnTo>
                    <a:pt x="6719" y="106185"/>
                  </a:lnTo>
                  <a:lnTo>
                    <a:pt x="8432" y="105329"/>
                  </a:lnTo>
                  <a:lnTo>
                    <a:pt x="9289" y="104472"/>
                  </a:lnTo>
                  <a:lnTo>
                    <a:pt x="13569" y="103617"/>
                  </a:lnTo>
                  <a:lnTo>
                    <a:pt x="18706" y="103617"/>
                  </a:lnTo>
                  <a:lnTo>
                    <a:pt x="21272" y="103617"/>
                  </a:lnTo>
                  <a:lnTo>
                    <a:pt x="32398" y="100192"/>
                  </a:lnTo>
                  <a:lnTo>
                    <a:pt x="33255" y="99337"/>
                  </a:lnTo>
                  <a:lnTo>
                    <a:pt x="37535" y="96769"/>
                  </a:lnTo>
                  <a:lnTo>
                    <a:pt x="40106" y="93345"/>
                  </a:lnTo>
                  <a:lnTo>
                    <a:pt x="41815" y="90777"/>
                  </a:lnTo>
                  <a:lnTo>
                    <a:pt x="43529" y="86497"/>
                  </a:lnTo>
                  <a:lnTo>
                    <a:pt x="43529" y="84785"/>
                  </a:lnTo>
                  <a:lnTo>
                    <a:pt x="43529" y="83073"/>
                  </a:lnTo>
                  <a:lnTo>
                    <a:pt x="42672" y="80505"/>
                  </a:lnTo>
                  <a:lnTo>
                    <a:pt x="41815" y="78793"/>
                  </a:lnTo>
                  <a:lnTo>
                    <a:pt x="41815" y="77081"/>
                  </a:lnTo>
                  <a:lnTo>
                    <a:pt x="41815" y="74513"/>
                  </a:lnTo>
                  <a:lnTo>
                    <a:pt x="40958" y="68521"/>
                  </a:lnTo>
                  <a:lnTo>
                    <a:pt x="40958" y="60817"/>
                  </a:lnTo>
                  <a:lnTo>
                    <a:pt x="41815" y="56537"/>
                  </a:lnTo>
                  <a:lnTo>
                    <a:pt x="49518" y="33425"/>
                  </a:lnTo>
                  <a:lnTo>
                    <a:pt x="58935" y="21441"/>
                  </a:lnTo>
                  <a:lnTo>
                    <a:pt x="59792" y="19729"/>
                  </a:lnTo>
                  <a:lnTo>
                    <a:pt x="62358" y="17161"/>
                  </a:lnTo>
                  <a:lnTo>
                    <a:pt x="66638" y="13737"/>
                  </a:lnTo>
                  <a:lnTo>
                    <a:pt x="69209" y="12025"/>
                  </a:lnTo>
                  <a:lnTo>
                    <a:pt x="83758" y="2609"/>
                  </a:lnTo>
                  <a:lnTo>
                    <a:pt x="86329" y="897"/>
                  </a:lnTo>
                  <a:lnTo>
                    <a:pt x="87185" y="897"/>
                  </a:lnTo>
                  <a:lnTo>
                    <a:pt x="98312" y="41"/>
                  </a:lnTo>
                  <a:lnTo>
                    <a:pt x="115432" y="-815"/>
                  </a:lnTo>
                  <a:lnTo>
                    <a:pt x="116288" y="-815"/>
                  </a:lnTo>
                  <a:lnTo>
                    <a:pt x="117998" y="2609"/>
                  </a:lnTo>
                  <a:lnTo>
                    <a:pt x="118855" y="5177"/>
                  </a:lnTo>
                  <a:lnTo>
                    <a:pt x="123135" y="18873"/>
                  </a:lnTo>
                  <a:lnTo>
                    <a:pt x="123992" y="21441"/>
                  </a:lnTo>
                  <a:lnTo>
                    <a:pt x="123992" y="23153"/>
                  </a:lnTo>
                  <a:lnTo>
                    <a:pt x="123135" y="24865"/>
                  </a:lnTo>
                  <a:lnTo>
                    <a:pt x="117145" y="35993"/>
                  </a:lnTo>
                  <a:lnTo>
                    <a:pt x="114575" y="40273"/>
                  </a:lnTo>
                  <a:lnTo>
                    <a:pt x="113718" y="42841"/>
                  </a:lnTo>
                  <a:lnTo>
                    <a:pt x="112008" y="47121"/>
                  </a:lnTo>
                  <a:lnTo>
                    <a:pt x="108585" y="58249"/>
                  </a:lnTo>
                  <a:lnTo>
                    <a:pt x="106015" y="71089"/>
                  </a:lnTo>
                  <a:lnTo>
                    <a:pt x="105158" y="73657"/>
                  </a:lnTo>
                  <a:lnTo>
                    <a:pt x="104305" y="77937"/>
                  </a:lnTo>
                  <a:lnTo>
                    <a:pt x="102592" y="79649"/>
                  </a:lnTo>
                  <a:lnTo>
                    <a:pt x="92318" y="84785"/>
                  </a:lnTo>
                  <a:lnTo>
                    <a:pt x="90609" y="86497"/>
                  </a:lnTo>
                  <a:lnTo>
                    <a:pt x="88038" y="89920"/>
                  </a:lnTo>
                  <a:lnTo>
                    <a:pt x="86329" y="92489"/>
                  </a:lnTo>
                  <a:lnTo>
                    <a:pt x="84615" y="95057"/>
                  </a:lnTo>
                  <a:lnTo>
                    <a:pt x="82049" y="99337"/>
                  </a:lnTo>
                  <a:lnTo>
                    <a:pt x="76912" y="107040"/>
                  </a:lnTo>
                  <a:lnTo>
                    <a:pt x="74346" y="109609"/>
                  </a:lnTo>
                  <a:lnTo>
                    <a:pt x="71775" y="112177"/>
                  </a:lnTo>
                  <a:lnTo>
                    <a:pt x="69209" y="114745"/>
                  </a:lnTo>
                  <a:lnTo>
                    <a:pt x="57226" y="123304"/>
                  </a:lnTo>
                  <a:lnTo>
                    <a:pt x="38392" y="136144"/>
                  </a:lnTo>
                  <a:lnTo>
                    <a:pt x="28118" y="142992"/>
                  </a:lnTo>
                  <a:lnTo>
                    <a:pt x="19558" y="148984"/>
                  </a:lnTo>
                  <a:lnTo>
                    <a:pt x="17849" y="149840"/>
                  </a:lnTo>
                  <a:lnTo>
                    <a:pt x="16992" y="149840"/>
                  </a:lnTo>
                  <a:lnTo>
                    <a:pt x="4152" y="153264"/>
                  </a:lnTo>
                  <a:lnTo>
                    <a:pt x="729" y="153264"/>
                  </a:lnTo>
                  <a:lnTo>
                    <a:pt x="3295" y="158400"/>
                  </a:lnTo>
                  <a:lnTo>
                    <a:pt x="3295" y="158400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" name="Forma Livre: Forma 125">
              <a:extLst>
                <a:ext uri="{FF2B5EF4-FFF2-40B4-BE49-F238E27FC236}">
                  <a16:creationId xmlns:a16="http://schemas.microsoft.com/office/drawing/2014/main" id="{6725196D-5CA0-4086-AB0D-454A16D769F5}"/>
                </a:ext>
              </a:extLst>
            </p:cNvPr>
            <p:cNvSpPr/>
            <p:nvPr/>
          </p:nvSpPr>
          <p:spPr>
            <a:xfrm>
              <a:off x="9009622" y="1244893"/>
              <a:ext cx="15406" cy="16263"/>
            </a:xfrm>
            <a:custGeom>
              <a:avLst/>
              <a:gdLst>
                <a:gd name="connsiteX0" fmla="*/ 1586 w 15406"/>
                <a:gd name="connsiteY0" fmla="*/ 14593 h 16263"/>
                <a:gd name="connsiteX1" fmla="*/ -1837 w 15406"/>
                <a:gd name="connsiteY1" fmla="*/ 13737 h 16263"/>
                <a:gd name="connsiteX2" fmla="*/ -2694 w 15406"/>
                <a:gd name="connsiteY2" fmla="*/ 13737 h 16263"/>
                <a:gd name="connsiteX3" fmla="*/ -3551 w 15406"/>
                <a:gd name="connsiteY3" fmla="*/ 12025 h 16263"/>
                <a:gd name="connsiteX4" fmla="*/ -3551 w 15406"/>
                <a:gd name="connsiteY4" fmla="*/ 11169 h 16263"/>
                <a:gd name="connsiteX5" fmla="*/ -3551 w 15406"/>
                <a:gd name="connsiteY5" fmla="*/ 10313 h 16263"/>
                <a:gd name="connsiteX6" fmla="*/ -2694 w 15406"/>
                <a:gd name="connsiteY6" fmla="*/ 8601 h 16263"/>
                <a:gd name="connsiteX7" fmla="*/ 729 w 15406"/>
                <a:gd name="connsiteY7" fmla="*/ 2609 h 16263"/>
                <a:gd name="connsiteX8" fmla="*/ 4152 w 15406"/>
                <a:gd name="connsiteY8" fmla="*/ 41 h 16263"/>
                <a:gd name="connsiteX9" fmla="*/ 6723 w 15406"/>
                <a:gd name="connsiteY9" fmla="*/ -815 h 16263"/>
                <a:gd name="connsiteX10" fmla="*/ 7575 w 15406"/>
                <a:gd name="connsiteY10" fmla="*/ -815 h 16263"/>
                <a:gd name="connsiteX11" fmla="*/ 8432 w 15406"/>
                <a:gd name="connsiteY11" fmla="*/ -815 h 16263"/>
                <a:gd name="connsiteX12" fmla="*/ 9289 w 15406"/>
                <a:gd name="connsiteY12" fmla="*/ -815 h 16263"/>
                <a:gd name="connsiteX13" fmla="*/ 10146 w 15406"/>
                <a:gd name="connsiteY13" fmla="*/ -815 h 16263"/>
                <a:gd name="connsiteX14" fmla="*/ 11003 w 15406"/>
                <a:gd name="connsiteY14" fmla="*/ 897 h 16263"/>
                <a:gd name="connsiteX15" fmla="*/ 11855 w 15406"/>
                <a:gd name="connsiteY15" fmla="*/ 2609 h 16263"/>
                <a:gd name="connsiteX16" fmla="*/ 11855 w 15406"/>
                <a:gd name="connsiteY16" fmla="*/ 4321 h 16263"/>
                <a:gd name="connsiteX17" fmla="*/ 11855 w 15406"/>
                <a:gd name="connsiteY17" fmla="*/ 6033 h 16263"/>
                <a:gd name="connsiteX18" fmla="*/ 11003 w 15406"/>
                <a:gd name="connsiteY18" fmla="*/ 7745 h 16263"/>
                <a:gd name="connsiteX19" fmla="*/ 9289 w 15406"/>
                <a:gd name="connsiteY19" fmla="*/ 10313 h 16263"/>
                <a:gd name="connsiteX20" fmla="*/ 8432 w 15406"/>
                <a:gd name="connsiteY20" fmla="*/ 12025 h 16263"/>
                <a:gd name="connsiteX21" fmla="*/ 5866 w 15406"/>
                <a:gd name="connsiteY21" fmla="*/ 14593 h 16263"/>
                <a:gd name="connsiteX22" fmla="*/ 5009 w 15406"/>
                <a:gd name="connsiteY22" fmla="*/ 15449 h 16263"/>
                <a:gd name="connsiteX23" fmla="*/ 4152 w 15406"/>
                <a:gd name="connsiteY23" fmla="*/ 15449 h 16263"/>
                <a:gd name="connsiteX24" fmla="*/ 1586 w 15406"/>
                <a:gd name="connsiteY24" fmla="*/ 14593 h 16263"/>
                <a:gd name="connsiteX25" fmla="*/ 1586 w 15406"/>
                <a:gd name="connsiteY25" fmla="*/ 14593 h 1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06" h="16263">
                  <a:moveTo>
                    <a:pt x="1586" y="14593"/>
                  </a:moveTo>
                  <a:lnTo>
                    <a:pt x="-1837" y="13737"/>
                  </a:lnTo>
                  <a:lnTo>
                    <a:pt x="-2694" y="13737"/>
                  </a:lnTo>
                  <a:lnTo>
                    <a:pt x="-3551" y="12025"/>
                  </a:lnTo>
                  <a:lnTo>
                    <a:pt x="-3551" y="11169"/>
                  </a:lnTo>
                  <a:lnTo>
                    <a:pt x="-3551" y="10313"/>
                  </a:lnTo>
                  <a:lnTo>
                    <a:pt x="-2694" y="8601"/>
                  </a:lnTo>
                  <a:lnTo>
                    <a:pt x="729" y="2609"/>
                  </a:lnTo>
                  <a:lnTo>
                    <a:pt x="4152" y="41"/>
                  </a:lnTo>
                  <a:lnTo>
                    <a:pt x="6723" y="-815"/>
                  </a:lnTo>
                  <a:lnTo>
                    <a:pt x="7575" y="-815"/>
                  </a:lnTo>
                  <a:lnTo>
                    <a:pt x="8432" y="-815"/>
                  </a:lnTo>
                  <a:lnTo>
                    <a:pt x="9289" y="-815"/>
                  </a:lnTo>
                  <a:lnTo>
                    <a:pt x="10146" y="-815"/>
                  </a:lnTo>
                  <a:lnTo>
                    <a:pt x="11003" y="897"/>
                  </a:lnTo>
                  <a:lnTo>
                    <a:pt x="11855" y="2609"/>
                  </a:lnTo>
                  <a:lnTo>
                    <a:pt x="11855" y="4321"/>
                  </a:lnTo>
                  <a:lnTo>
                    <a:pt x="11855" y="6033"/>
                  </a:lnTo>
                  <a:lnTo>
                    <a:pt x="11003" y="7745"/>
                  </a:lnTo>
                  <a:lnTo>
                    <a:pt x="9289" y="10313"/>
                  </a:lnTo>
                  <a:lnTo>
                    <a:pt x="8432" y="12025"/>
                  </a:lnTo>
                  <a:lnTo>
                    <a:pt x="5866" y="14593"/>
                  </a:lnTo>
                  <a:lnTo>
                    <a:pt x="5009" y="15449"/>
                  </a:lnTo>
                  <a:lnTo>
                    <a:pt x="4152" y="15449"/>
                  </a:lnTo>
                  <a:lnTo>
                    <a:pt x="1586" y="14593"/>
                  </a:lnTo>
                  <a:lnTo>
                    <a:pt x="1586" y="1459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95ADC787-BE8C-42E3-A301-5B74BA89F390}"/>
                </a:ext>
              </a:extLst>
            </p:cNvPr>
            <p:cNvSpPr/>
            <p:nvPr/>
          </p:nvSpPr>
          <p:spPr>
            <a:xfrm>
              <a:off x="9001062" y="1245749"/>
              <a:ext cx="54782" cy="65911"/>
            </a:xfrm>
            <a:custGeom>
              <a:avLst/>
              <a:gdLst>
                <a:gd name="connsiteX0" fmla="*/ -3551 w 54782"/>
                <a:gd name="connsiteY0" fmla="*/ 61673 h 65911"/>
                <a:gd name="connsiteX1" fmla="*/ -3551 w 54782"/>
                <a:gd name="connsiteY1" fmla="*/ 59961 h 65911"/>
                <a:gd name="connsiteX2" fmla="*/ -3551 w 54782"/>
                <a:gd name="connsiteY2" fmla="*/ 58249 h 65911"/>
                <a:gd name="connsiteX3" fmla="*/ -1837 w 54782"/>
                <a:gd name="connsiteY3" fmla="*/ 48833 h 65911"/>
                <a:gd name="connsiteX4" fmla="*/ 4152 w 54782"/>
                <a:gd name="connsiteY4" fmla="*/ 30857 h 65911"/>
                <a:gd name="connsiteX5" fmla="*/ 5866 w 54782"/>
                <a:gd name="connsiteY5" fmla="*/ 26577 h 65911"/>
                <a:gd name="connsiteX6" fmla="*/ 6723 w 54782"/>
                <a:gd name="connsiteY6" fmla="*/ 24009 h 65911"/>
                <a:gd name="connsiteX7" fmla="*/ 8432 w 54782"/>
                <a:gd name="connsiteY7" fmla="*/ 21441 h 65911"/>
                <a:gd name="connsiteX8" fmla="*/ 9289 w 54782"/>
                <a:gd name="connsiteY8" fmla="*/ 19729 h 65911"/>
                <a:gd name="connsiteX9" fmla="*/ 26409 w 54782"/>
                <a:gd name="connsiteY9" fmla="*/ 6889 h 65911"/>
                <a:gd name="connsiteX10" fmla="*/ 27266 w 54782"/>
                <a:gd name="connsiteY10" fmla="*/ 6033 h 65911"/>
                <a:gd name="connsiteX11" fmla="*/ 35826 w 54782"/>
                <a:gd name="connsiteY11" fmla="*/ 1753 h 65911"/>
                <a:gd name="connsiteX12" fmla="*/ 39249 w 54782"/>
                <a:gd name="connsiteY12" fmla="*/ 41 h 65911"/>
                <a:gd name="connsiteX13" fmla="*/ 40963 w 54782"/>
                <a:gd name="connsiteY13" fmla="*/ 41 h 65911"/>
                <a:gd name="connsiteX14" fmla="*/ 43529 w 54782"/>
                <a:gd name="connsiteY14" fmla="*/ -815 h 65911"/>
                <a:gd name="connsiteX15" fmla="*/ 46952 w 54782"/>
                <a:gd name="connsiteY15" fmla="*/ -815 h 65911"/>
                <a:gd name="connsiteX16" fmla="*/ 50375 w 54782"/>
                <a:gd name="connsiteY16" fmla="*/ 41 h 65911"/>
                <a:gd name="connsiteX17" fmla="*/ 51232 w 54782"/>
                <a:gd name="connsiteY17" fmla="*/ 1753 h 65911"/>
                <a:gd name="connsiteX18" fmla="*/ 51232 w 54782"/>
                <a:gd name="connsiteY18" fmla="*/ 3465 h 65911"/>
                <a:gd name="connsiteX19" fmla="*/ 51232 w 54782"/>
                <a:gd name="connsiteY19" fmla="*/ 5177 h 65911"/>
                <a:gd name="connsiteX20" fmla="*/ 49523 w 54782"/>
                <a:gd name="connsiteY20" fmla="*/ 18873 h 65911"/>
                <a:gd name="connsiteX21" fmla="*/ 48666 w 54782"/>
                <a:gd name="connsiteY21" fmla="*/ 20585 h 65911"/>
                <a:gd name="connsiteX22" fmla="*/ 47809 w 54782"/>
                <a:gd name="connsiteY22" fmla="*/ 21441 h 65911"/>
                <a:gd name="connsiteX23" fmla="*/ 45243 w 54782"/>
                <a:gd name="connsiteY23" fmla="*/ 22297 h 65911"/>
                <a:gd name="connsiteX24" fmla="*/ 43529 w 54782"/>
                <a:gd name="connsiteY24" fmla="*/ 22297 h 65911"/>
                <a:gd name="connsiteX25" fmla="*/ 39249 w 54782"/>
                <a:gd name="connsiteY25" fmla="*/ 23153 h 65911"/>
                <a:gd name="connsiteX26" fmla="*/ 34969 w 54782"/>
                <a:gd name="connsiteY26" fmla="*/ 24009 h 65911"/>
                <a:gd name="connsiteX27" fmla="*/ 33255 w 54782"/>
                <a:gd name="connsiteY27" fmla="*/ 24865 h 65911"/>
                <a:gd name="connsiteX28" fmla="*/ 31546 w 54782"/>
                <a:gd name="connsiteY28" fmla="*/ 25721 h 65911"/>
                <a:gd name="connsiteX29" fmla="*/ 30689 w 54782"/>
                <a:gd name="connsiteY29" fmla="*/ 26577 h 65911"/>
                <a:gd name="connsiteX30" fmla="*/ 29832 w 54782"/>
                <a:gd name="connsiteY30" fmla="*/ 28289 h 65911"/>
                <a:gd name="connsiteX31" fmla="*/ 28123 w 54782"/>
                <a:gd name="connsiteY31" fmla="*/ 30857 h 65911"/>
                <a:gd name="connsiteX32" fmla="*/ 26409 w 54782"/>
                <a:gd name="connsiteY32" fmla="*/ 33425 h 65911"/>
                <a:gd name="connsiteX33" fmla="*/ 15283 w 54782"/>
                <a:gd name="connsiteY33" fmla="*/ 48833 h 65911"/>
                <a:gd name="connsiteX34" fmla="*/ 2443 w 54782"/>
                <a:gd name="connsiteY34" fmla="*/ 61673 h 65911"/>
                <a:gd name="connsiteX35" fmla="*/ -1837 w 54782"/>
                <a:gd name="connsiteY35" fmla="*/ 65097 h 65911"/>
                <a:gd name="connsiteX36" fmla="*/ -3551 w 54782"/>
                <a:gd name="connsiteY36" fmla="*/ 65097 h 65911"/>
                <a:gd name="connsiteX37" fmla="*/ -3551 w 54782"/>
                <a:gd name="connsiteY37" fmla="*/ 61673 h 65911"/>
                <a:gd name="connsiteX38" fmla="*/ -3551 w 54782"/>
                <a:gd name="connsiteY38" fmla="*/ 61673 h 6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4782" h="65911">
                  <a:moveTo>
                    <a:pt x="-3551" y="61673"/>
                  </a:moveTo>
                  <a:lnTo>
                    <a:pt x="-3551" y="59961"/>
                  </a:lnTo>
                  <a:lnTo>
                    <a:pt x="-3551" y="58249"/>
                  </a:lnTo>
                  <a:lnTo>
                    <a:pt x="-1837" y="48833"/>
                  </a:lnTo>
                  <a:lnTo>
                    <a:pt x="4152" y="30857"/>
                  </a:lnTo>
                  <a:lnTo>
                    <a:pt x="5866" y="26577"/>
                  </a:lnTo>
                  <a:lnTo>
                    <a:pt x="6723" y="24009"/>
                  </a:lnTo>
                  <a:lnTo>
                    <a:pt x="8432" y="21441"/>
                  </a:lnTo>
                  <a:lnTo>
                    <a:pt x="9289" y="19729"/>
                  </a:lnTo>
                  <a:lnTo>
                    <a:pt x="26409" y="6889"/>
                  </a:lnTo>
                  <a:lnTo>
                    <a:pt x="27266" y="6033"/>
                  </a:lnTo>
                  <a:lnTo>
                    <a:pt x="35826" y="1753"/>
                  </a:lnTo>
                  <a:lnTo>
                    <a:pt x="39249" y="41"/>
                  </a:lnTo>
                  <a:lnTo>
                    <a:pt x="40963" y="41"/>
                  </a:lnTo>
                  <a:lnTo>
                    <a:pt x="43529" y="-815"/>
                  </a:lnTo>
                  <a:lnTo>
                    <a:pt x="46952" y="-815"/>
                  </a:lnTo>
                  <a:lnTo>
                    <a:pt x="50375" y="41"/>
                  </a:lnTo>
                  <a:lnTo>
                    <a:pt x="51232" y="1753"/>
                  </a:lnTo>
                  <a:lnTo>
                    <a:pt x="51232" y="3465"/>
                  </a:lnTo>
                  <a:lnTo>
                    <a:pt x="51232" y="5177"/>
                  </a:lnTo>
                  <a:lnTo>
                    <a:pt x="49523" y="18873"/>
                  </a:lnTo>
                  <a:lnTo>
                    <a:pt x="48666" y="20585"/>
                  </a:lnTo>
                  <a:lnTo>
                    <a:pt x="47809" y="21441"/>
                  </a:lnTo>
                  <a:lnTo>
                    <a:pt x="45243" y="22297"/>
                  </a:lnTo>
                  <a:lnTo>
                    <a:pt x="43529" y="22297"/>
                  </a:lnTo>
                  <a:lnTo>
                    <a:pt x="39249" y="23153"/>
                  </a:lnTo>
                  <a:lnTo>
                    <a:pt x="34969" y="24009"/>
                  </a:lnTo>
                  <a:lnTo>
                    <a:pt x="33255" y="24865"/>
                  </a:lnTo>
                  <a:lnTo>
                    <a:pt x="31546" y="25721"/>
                  </a:lnTo>
                  <a:lnTo>
                    <a:pt x="30689" y="26577"/>
                  </a:lnTo>
                  <a:lnTo>
                    <a:pt x="29832" y="28289"/>
                  </a:lnTo>
                  <a:lnTo>
                    <a:pt x="28123" y="30857"/>
                  </a:lnTo>
                  <a:lnTo>
                    <a:pt x="26409" y="33425"/>
                  </a:lnTo>
                  <a:lnTo>
                    <a:pt x="15283" y="48833"/>
                  </a:lnTo>
                  <a:lnTo>
                    <a:pt x="2443" y="61673"/>
                  </a:lnTo>
                  <a:lnTo>
                    <a:pt x="-1837" y="65097"/>
                  </a:lnTo>
                  <a:lnTo>
                    <a:pt x="-3551" y="65097"/>
                  </a:lnTo>
                  <a:lnTo>
                    <a:pt x="-3551" y="61673"/>
                  </a:lnTo>
                  <a:lnTo>
                    <a:pt x="-3551" y="6167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FAF940D7-4642-4D4E-826D-572680AA812A}"/>
                </a:ext>
              </a:extLst>
            </p:cNvPr>
            <p:cNvSpPr/>
            <p:nvPr/>
          </p:nvSpPr>
          <p:spPr>
            <a:xfrm>
              <a:off x="9560882" y="1245749"/>
              <a:ext cx="13696" cy="23111"/>
            </a:xfrm>
            <a:custGeom>
              <a:avLst/>
              <a:gdLst>
                <a:gd name="connsiteX0" fmla="*/ -2694 w 13696"/>
                <a:gd name="connsiteY0" fmla="*/ 16305 h 23111"/>
                <a:gd name="connsiteX1" fmla="*/ -2694 w 13696"/>
                <a:gd name="connsiteY1" fmla="*/ 15449 h 23111"/>
                <a:gd name="connsiteX2" fmla="*/ -3551 w 13696"/>
                <a:gd name="connsiteY2" fmla="*/ 12881 h 23111"/>
                <a:gd name="connsiteX3" fmla="*/ -3551 w 13696"/>
                <a:gd name="connsiteY3" fmla="*/ 10313 h 23111"/>
                <a:gd name="connsiteX4" fmla="*/ -980 w 13696"/>
                <a:gd name="connsiteY4" fmla="*/ 3465 h 23111"/>
                <a:gd name="connsiteX5" fmla="*/ -128 w 13696"/>
                <a:gd name="connsiteY5" fmla="*/ 1753 h 23111"/>
                <a:gd name="connsiteX6" fmla="*/ 4152 w 13696"/>
                <a:gd name="connsiteY6" fmla="*/ -815 h 23111"/>
                <a:gd name="connsiteX7" fmla="*/ 5009 w 13696"/>
                <a:gd name="connsiteY7" fmla="*/ -815 h 23111"/>
                <a:gd name="connsiteX8" fmla="*/ 5866 w 13696"/>
                <a:gd name="connsiteY8" fmla="*/ -815 h 23111"/>
                <a:gd name="connsiteX9" fmla="*/ 7580 w 13696"/>
                <a:gd name="connsiteY9" fmla="*/ 1753 h 23111"/>
                <a:gd name="connsiteX10" fmla="*/ 10146 w 13696"/>
                <a:gd name="connsiteY10" fmla="*/ 6033 h 23111"/>
                <a:gd name="connsiteX11" fmla="*/ 10146 w 13696"/>
                <a:gd name="connsiteY11" fmla="*/ 6889 h 23111"/>
                <a:gd name="connsiteX12" fmla="*/ 9289 w 13696"/>
                <a:gd name="connsiteY12" fmla="*/ 18873 h 23111"/>
                <a:gd name="connsiteX13" fmla="*/ 5009 w 13696"/>
                <a:gd name="connsiteY13" fmla="*/ 21441 h 23111"/>
                <a:gd name="connsiteX14" fmla="*/ 729 w 13696"/>
                <a:gd name="connsiteY14" fmla="*/ 22297 h 23111"/>
                <a:gd name="connsiteX15" fmla="*/ -2694 w 13696"/>
                <a:gd name="connsiteY15" fmla="*/ 16305 h 23111"/>
                <a:gd name="connsiteX16" fmla="*/ -2694 w 13696"/>
                <a:gd name="connsiteY16" fmla="*/ 16305 h 2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696" h="23111">
                  <a:moveTo>
                    <a:pt x="-2694" y="16305"/>
                  </a:moveTo>
                  <a:lnTo>
                    <a:pt x="-2694" y="15449"/>
                  </a:lnTo>
                  <a:lnTo>
                    <a:pt x="-3551" y="12881"/>
                  </a:lnTo>
                  <a:lnTo>
                    <a:pt x="-3551" y="10313"/>
                  </a:lnTo>
                  <a:lnTo>
                    <a:pt x="-980" y="3465"/>
                  </a:lnTo>
                  <a:lnTo>
                    <a:pt x="-128" y="1753"/>
                  </a:lnTo>
                  <a:lnTo>
                    <a:pt x="4152" y="-815"/>
                  </a:lnTo>
                  <a:lnTo>
                    <a:pt x="5009" y="-815"/>
                  </a:lnTo>
                  <a:lnTo>
                    <a:pt x="5866" y="-815"/>
                  </a:lnTo>
                  <a:lnTo>
                    <a:pt x="7580" y="1753"/>
                  </a:lnTo>
                  <a:lnTo>
                    <a:pt x="10146" y="6033"/>
                  </a:lnTo>
                  <a:lnTo>
                    <a:pt x="10146" y="6889"/>
                  </a:lnTo>
                  <a:lnTo>
                    <a:pt x="9289" y="18873"/>
                  </a:lnTo>
                  <a:lnTo>
                    <a:pt x="5009" y="21441"/>
                  </a:lnTo>
                  <a:lnTo>
                    <a:pt x="729" y="22297"/>
                  </a:lnTo>
                  <a:lnTo>
                    <a:pt x="-2694" y="16305"/>
                  </a:lnTo>
                  <a:lnTo>
                    <a:pt x="-2694" y="1630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2E033880-6B99-4B47-92CA-28448FB798C2}"/>
                </a:ext>
              </a:extLst>
            </p:cNvPr>
            <p:cNvSpPr/>
            <p:nvPr/>
          </p:nvSpPr>
          <p:spPr>
            <a:xfrm>
              <a:off x="9518939" y="1256021"/>
              <a:ext cx="15406" cy="16264"/>
            </a:xfrm>
            <a:custGeom>
              <a:avLst/>
              <a:gdLst>
                <a:gd name="connsiteX0" fmla="*/ -3551 w 15406"/>
                <a:gd name="connsiteY0" fmla="*/ 7745 h 16264"/>
                <a:gd name="connsiteX1" fmla="*/ -3551 w 15406"/>
                <a:gd name="connsiteY1" fmla="*/ 6033 h 16264"/>
                <a:gd name="connsiteX2" fmla="*/ -1837 w 15406"/>
                <a:gd name="connsiteY2" fmla="*/ 1753 h 16264"/>
                <a:gd name="connsiteX3" fmla="*/ -985 w 15406"/>
                <a:gd name="connsiteY3" fmla="*/ 41 h 16264"/>
                <a:gd name="connsiteX4" fmla="*/ 3295 w 15406"/>
                <a:gd name="connsiteY4" fmla="*/ -815 h 16264"/>
                <a:gd name="connsiteX5" fmla="*/ 5009 w 15406"/>
                <a:gd name="connsiteY5" fmla="*/ -815 h 16264"/>
                <a:gd name="connsiteX6" fmla="*/ 8432 w 15406"/>
                <a:gd name="connsiteY6" fmla="*/ 1753 h 16264"/>
                <a:gd name="connsiteX7" fmla="*/ 10146 w 15406"/>
                <a:gd name="connsiteY7" fmla="*/ 2609 h 16264"/>
                <a:gd name="connsiteX8" fmla="*/ 11003 w 15406"/>
                <a:gd name="connsiteY8" fmla="*/ 3465 h 16264"/>
                <a:gd name="connsiteX9" fmla="*/ 11855 w 15406"/>
                <a:gd name="connsiteY9" fmla="*/ 5177 h 16264"/>
                <a:gd name="connsiteX10" fmla="*/ 11003 w 15406"/>
                <a:gd name="connsiteY10" fmla="*/ 6889 h 16264"/>
                <a:gd name="connsiteX11" fmla="*/ 10146 w 15406"/>
                <a:gd name="connsiteY11" fmla="*/ 8601 h 16264"/>
                <a:gd name="connsiteX12" fmla="*/ 7575 w 15406"/>
                <a:gd name="connsiteY12" fmla="*/ 10313 h 16264"/>
                <a:gd name="connsiteX13" fmla="*/ 2443 w 15406"/>
                <a:gd name="connsiteY13" fmla="*/ 14593 h 16264"/>
                <a:gd name="connsiteX14" fmla="*/ -128 w 15406"/>
                <a:gd name="connsiteY14" fmla="*/ 15449 h 16264"/>
                <a:gd name="connsiteX15" fmla="*/ -3551 w 15406"/>
                <a:gd name="connsiteY15" fmla="*/ 7745 h 16264"/>
                <a:gd name="connsiteX16" fmla="*/ -3551 w 15406"/>
                <a:gd name="connsiteY16" fmla="*/ 7745 h 1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406" h="16264">
                  <a:moveTo>
                    <a:pt x="-3551" y="7745"/>
                  </a:moveTo>
                  <a:lnTo>
                    <a:pt x="-3551" y="6033"/>
                  </a:lnTo>
                  <a:lnTo>
                    <a:pt x="-1837" y="1753"/>
                  </a:lnTo>
                  <a:lnTo>
                    <a:pt x="-985" y="41"/>
                  </a:lnTo>
                  <a:lnTo>
                    <a:pt x="3295" y="-815"/>
                  </a:lnTo>
                  <a:lnTo>
                    <a:pt x="5009" y="-815"/>
                  </a:lnTo>
                  <a:lnTo>
                    <a:pt x="8432" y="1753"/>
                  </a:lnTo>
                  <a:lnTo>
                    <a:pt x="10146" y="2609"/>
                  </a:lnTo>
                  <a:lnTo>
                    <a:pt x="11003" y="3465"/>
                  </a:lnTo>
                  <a:lnTo>
                    <a:pt x="11855" y="5177"/>
                  </a:lnTo>
                  <a:lnTo>
                    <a:pt x="11003" y="6889"/>
                  </a:lnTo>
                  <a:lnTo>
                    <a:pt x="10146" y="8601"/>
                  </a:lnTo>
                  <a:lnTo>
                    <a:pt x="7575" y="10313"/>
                  </a:lnTo>
                  <a:lnTo>
                    <a:pt x="2443" y="14593"/>
                  </a:lnTo>
                  <a:lnTo>
                    <a:pt x="-128" y="15449"/>
                  </a:lnTo>
                  <a:lnTo>
                    <a:pt x="-3551" y="7745"/>
                  </a:lnTo>
                  <a:lnTo>
                    <a:pt x="-3551" y="774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C9E6DD89-529E-4369-91DC-2FAD900009E9}"/>
                </a:ext>
              </a:extLst>
            </p:cNvPr>
            <p:cNvSpPr/>
            <p:nvPr/>
          </p:nvSpPr>
          <p:spPr>
            <a:xfrm>
              <a:off x="9031022" y="1270573"/>
              <a:ext cx="22256" cy="20543"/>
            </a:xfrm>
            <a:custGeom>
              <a:avLst/>
              <a:gdLst>
                <a:gd name="connsiteX0" fmla="*/ -128 w 22256"/>
                <a:gd name="connsiteY0" fmla="*/ 19729 h 20543"/>
                <a:gd name="connsiteX1" fmla="*/ -2694 w 22256"/>
                <a:gd name="connsiteY1" fmla="*/ 18873 h 20543"/>
                <a:gd name="connsiteX2" fmla="*/ -3551 w 22256"/>
                <a:gd name="connsiteY2" fmla="*/ 18017 h 20543"/>
                <a:gd name="connsiteX3" fmla="*/ -3551 w 22256"/>
                <a:gd name="connsiteY3" fmla="*/ 16305 h 20543"/>
                <a:gd name="connsiteX4" fmla="*/ -3551 w 22256"/>
                <a:gd name="connsiteY4" fmla="*/ 14593 h 20543"/>
                <a:gd name="connsiteX5" fmla="*/ -2694 w 22256"/>
                <a:gd name="connsiteY5" fmla="*/ 12881 h 20543"/>
                <a:gd name="connsiteX6" fmla="*/ 4152 w 22256"/>
                <a:gd name="connsiteY6" fmla="*/ 41 h 20543"/>
                <a:gd name="connsiteX7" fmla="*/ 5009 w 22256"/>
                <a:gd name="connsiteY7" fmla="*/ -815 h 20543"/>
                <a:gd name="connsiteX8" fmla="*/ 6723 w 22256"/>
                <a:gd name="connsiteY8" fmla="*/ -815 h 20543"/>
                <a:gd name="connsiteX9" fmla="*/ 11855 w 22256"/>
                <a:gd name="connsiteY9" fmla="*/ -815 h 20543"/>
                <a:gd name="connsiteX10" fmla="*/ 15283 w 22256"/>
                <a:gd name="connsiteY10" fmla="*/ -815 h 20543"/>
                <a:gd name="connsiteX11" fmla="*/ 17849 w 22256"/>
                <a:gd name="connsiteY11" fmla="*/ 41 h 20543"/>
                <a:gd name="connsiteX12" fmla="*/ 18706 w 22256"/>
                <a:gd name="connsiteY12" fmla="*/ 1753 h 20543"/>
                <a:gd name="connsiteX13" fmla="*/ 18706 w 22256"/>
                <a:gd name="connsiteY13" fmla="*/ 6033 h 20543"/>
                <a:gd name="connsiteX14" fmla="*/ 18706 w 22256"/>
                <a:gd name="connsiteY14" fmla="*/ 7745 h 20543"/>
                <a:gd name="connsiteX15" fmla="*/ 16992 w 22256"/>
                <a:gd name="connsiteY15" fmla="*/ 14593 h 20543"/>
                <a:gd name="connsiteX16" fmla="*/ 16135 w 22256"/>
                <a:gd name="connsiteY16" fmla="*/ 15449 h 20543"/>
                <a:gd name="connsiteX17" fmla="*/ 6723 w 22256"/>
                <a:gd name="connsiteY17" fmla="*/ 19729 h 20543"/>
                <a:gd name="connsiteX18" fmla="*/ 5009 w 22256"/>
                <a:gd name="connsiteY18" fmla="*/ 19729 h 20543"/>
                <a:gd name="connsiteX19" fmla="*/ 2443 w 22256"/>
                <a:gd name="connsiteY19" fmla="*/ 19729 h 20543"/>
                <a:gd name="connsiteX20" fmla="*/ -128 w 22256"/>
                <a:gd name="connsiteY20" fmla="*/ 19729 h 20543"/>
                <a:gd name="connsiteX21" fmla="*/ -128 w 22256"/>
                <a:gd name="connsiteY21" fmla="*/ 19729 h 20543"/>
                <a:gd name="connsiteX22" fmla="*/ -128 w 22256"/>
                <a:gd name="connsiteY22" fmla="*/ 19729 h 20543"/>
                <a:gd name="connsiteX23" fmla="*/ -128 w 22256"/>
                <a:gd name="connsiteY23" fmla="*/ 19729 h 2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256" h="20543">
                  <a:moveTo>
                    <a:pt x="-128" y="19729"/>
                  </a:moveTo>
                  <a:lnTo>
                    <a:pt x="-2694" y="18873"/>
                  </a:lnTo>
                  <a:lnTo>
                    <a:pt x="-3551" y="18017"/>
                  </a:lnTo>
                  <a:lnTo>
                    <a:pt x="-3551" y="16305"/>
                  </a:lnTo>
                  <a:lnTo>
                    <a:pt x="-3551" y="14593"/>
                  </a:lnTo>
                  <a:lnTo>
                    <a:pt x="-2694" y="12881"/>
                  </a:lnTo>
                  <a:lnTo>
                    <a:pt x="4152" y="41"/>
                  </a:lnTo>
                  <a:lnTo>
                    <a:pt x="5009" y="-815"/>
                  </a:lnTo>
                  <a:lnTo>
                    <a:pt x="6723" y="-815"/>
                  </a:lnTo>
                  <a:lnTo>
                    <a:pt x="11855" y="-815"/>
                  </a:lnTo>
                  <a:lnTo>
                    <a:pt x="15283" y="-815"/>
                  </a:lnTo>
                  <a:lnTo>
                    <a:pt x="17849" y="41"/>
                  </a:lnTo>
                  <a:lnTo>
                    <a:pt x="18706" y="1753"/>
                  </a:lnTo>
                  <a:lnTo>
                    <a:pt x="18706" y="6033"/>
                  </a:lnTo>
                  <a:lnTo>
                    <a:pt x="18706" y="7745"/>
                  </a:lnTo>
                  <a:lnTo>
                    <a:pt x="16992" y="14593"/>
                  </a:lnTo>
                  <a:lnTo>
                    <a:pt x="16135" y="15449"/>
                  </a:lnTo>
                  <a:lnTo>
                    <a:pt x="6723" y="19729"/>
                  </a:lnTo>
                  <a:lnTo>
                    <a:pt x="5009" y="19729"/>
                  </a:lnTo>
                  <a:lnTo>
                    <a:pt x="2443" y="19729"/>
                  </a:lnTo>
                  <a:lnTo>
                    <a:pt x="-128" y="19729"/>
                  </a:lnTo>
                  <a:lnTo>
                    <a:pt x="-128" y="19729"/>
                  </a:lnTo>
                  <a:lnTo>
                    <a:pt x="-128" y="19729"/>
                  </a:lnTo>
                  <a:lnTo>
                    <a:pt x="-128" y="1972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C5C5786D-629F-4B88-B258-5245615E7548}"/>
                </a:ext>
              </a:extLst>
            </p:cNvPr>
            <p:cNvSpPr/>
            <p:nvPr/>
          </p:nvSpPr>
          <p:spPr>
            <a:xfrm>
              <a:off x="8959976" y="1286837"/>
              <a:ext cx="34239" cy="63343"/>
            </a:xfrm>
            <a:custGeom>
              <a:avLst/>
              <a:gdLst>
                <a:gd name="connsiteX0" fmla="*/ -3551 w 34239"/>
                <a:gd name="connsiteY0" fmla="*/ 62529 h 63343"/>
                <a:gd name="connsiteX1" fmla="*/ -3551 w 34239"/>
                <a:gd name="connsiteY1" fmla="*/ 60817 h 63343"/>
                <a:gd name="connsiteX2" fmla="*/ -3551 w 34239"/>
                <a:gd name="connsiteY2" fmla="*/ 59105 h 63343"/>
                <a:gd name="connsiteX3" fmla="*/ -1841 w 34239"/>
                <a:gd name="connsiteY3" fmla="*/ 55681 h 63343"/>
                <a:gd name="connsiteX4" fmla="*/ 2439 w 34239"/>
                <a:gd name="connsiteY4" fmla="*/ 48833 h 63343"/>
                <a:gd name="connsiteX5" fmla="*/ 5009 w 34239"/>
                <a:gd name="connsiteY5" fmla="*/ 46265 h 63343"/>
                <a:gd name="connsiteX6" fmla="*/ 11855 w 34239"/>
                <a:gd name="connsiteY6" fmla="*/ 39417 h 63343"/>
                <a:gd name="connsiteX7" fmla="*/ 12712 w 34239"/>
                <a:gd name="connsiteY7" fmla="*/ 38561 h 63343"/>
                <a:gd name="connsiteX8" fmla="*/ 16992 w 34239"/>
                <a:gd name="connsiteY8" fmla="*/ 35993 h 63343"/>
                <a:gd name="connsiteX9" fmla="*/ 19558 w 34239"/>
                <a:gd name="connsiteY9" fmla="*/ 34281 h 63343"/>
                <a:gd name="connsiteX10" fmla="*/ 20415 w 34239"/>
                <a:gd name="connsiteY10" fmla="*/ 32569 h 63343"/>
                <a:gd name="connsiteX11" fmla="*/ 21272 w 34239"/>
                <a:gd name="connsiteY11" fmla="*/ 30857 h 63343"/>
                <a:gd name="connsiteX12" fmla="*/ 22129 w 34239"/>
                <a:gd name="connsiteY12" fmla="*/ 27433 h 63343"/>
                <a:gd name="connsiteX13" fmla="*/ 22982 w 34239"/>
                <a:gd name="connsiteY13" fmla="*/ 24009 h 63343"/>
                <a:gd name="connsiteX14" fmla="*/ 24695 w 34239"/>
                <a:gd name="connsiteY14" fmla="*/ 17161 h 63343"/>
                <a:gd name="connsiteX15" fmla="*/ 24695 w 34239"/>
                <a:gd name="connsiteY15" fmla="*/ 14593 h 63343"/>
                <a:gd name="connsiteX16" fmla="*/ 24695 w 34239"/>
                <a:gd name="connsiteY16" fmla="*/ 12025 h 63343"/>
                <a:gd name="connsiteX17" fmla="*/ 24695 w 34239"/>
                <a:gd name="connsiteY17" fmla="*/ 10314 h 63343"/>
                <a:gd name="connsiteX18" fmla="*/ 24695 w 34239"/>
                <a:gd name="connsiteY18" fmla="*/ 6889 h 63343"/>
                <a:gd name="connsiteX19" fmla="*/ 24695 w 34239"/>
                <a:gd name="connsiteY19" fmla="*/ 4321 h 63343"/>
                <a:gd name="connsiteX20" fmla="*/ 24695 w 34239"/>
                <a:gd name="connsiteY20" fmla="*/ 2609 h 63343"/>
                <a:gd name="connsiteX21" fmla="*/ 25552 w 34239"/>
                <a:gd name="connsiteY21" fmla="*/ 897 h 63343"/>
                <a:gd name="connsiteX22" fmla="*/ 26409 w 34239"/>
                <a:gd name="connsiteY22" fmla="*/ -815 h 63343"/>
                <a:gd name="connsiteX23" fmla="*/ 28975 w 34239"/>
                <a:gd name="connsiteY23" fmla="*/ 897 h 63343"/>
                <a:gd name="connsiteX24" fmla="*/ 29832 w 34239"/>
                <a:gd name="connsiteY24" fmla="*/ 2609 h 63343"/>
                <a:gd name="connsiteX25" fmla="*/ 30689 w 34239"/>
                <a:gd name="connsiteY25" fmla="*/ 4321 h 63343"/>
                <a:gd name="connsiteX26" fmla="*/ 30689 w 34239"/>
                <a:gd name="connsiteY26" fmla="*/ 7745 h 63343"/>
                <a:gd name="connsiteX27" fmla="*/ 30689 w 34239"/>
                <a:gd name="connsiteY27" fmla="*/ 15449 h 63343"/>
                <a:gd name="connsiteX28" fmla="*/ 30689 w 34239"/>
                <a:gd name="connsiteY28" fmla="*/ 18873 h 63343"/>
                <a:gd name="connsiteX29" fmla="*/ 30689 w 34239"/>
                <a:gd name="connsiteY29" fmla="*/ 21441 h 63343"/>
                <a:gd name="connsiteX30" fmla="*/ 29832 w 34239"/>
                <a:gd name="connsiteY30" fmla="*/ 24865 h 63343"/>
                <a:gd name="connsiteX31" fmla="*/ 28975 w 34239"/>
                <a:gd name="connsiteY31" fmla="*/ 26577 h 63343"/>
                <a:gd name="connsiteX32" fmla="*/ 21272 w 34239"/>
                <a:gd name="connsiteY32" fmla="*/ 49689 h 63343"/>
                <a:gd name="connsiteX33" fmla="*/ 19558 w 34239"/>
                <a:gd name="connsiteY33" fmla="*/ 52257 h 63343"/>
                <a:gd name="connsiteX34" fmla="*/ 18702 w 34239"/>
                <a:gd name="connsiteY34" fmla="*/ 53969 h 63343"/>
                <a:gd name="connsiteX35" fmla="*/ 17849 w 34239"/>
                <a:gd name="connsiteY35" fmla="*/ 54825 h 63343"/>
                <a:gd name="connsiteX36" fmla="*/ 15279 w 34239"/>
                <a:gd name="connsiteY36" fmla="*/ 56537 h 63343"/>
                <a:gd name="connsiteX37" fmla="*/ 11855 w 34239"/>
                <a:gd name="connsiteY37" fmla="*/ 58249 h 63343"/>
                <a:gd name="connsiteX38" fmla="*/ 1582 w 34239"/>
                <a:gd name="connsiteY38" fmla="*/ 60817 h 63343"/>
                <a:gd name="connsiteX39" fmla="*/ -128 w 34239"/>
                <a:gd name="connsiteY39" fmla="*/ 60817 h 63343"/>
                <a:gd name="connsiteX40" fmla="*/ -1841 w 34239"/>
                <a:gd name="connsiteY40" fmla="*/ 60817 h 63343"/>
                <a:gd name="connsiteX41" fmla="*/ -3551 w 34239"/>
                <a:gd name="connsiteY41" fmla="*/ 62529 h 63343"/>
                <a:gd name="connsiteX42" fmla="*/ -3551 w 34239"/>
                <a:gd name="connsiteY42" fmla="*/ 62529 h 6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239" h="63343">
                  <a:moveTo>
                    <a:pt x="-3551" y="62529"/>
                  </a:moveTo>
                  <a:lnTo>
                    <a:pt x="-3551" y="60817"/>
                  </a:lnTo>
                  <a:lnTo>
                    <a:pt x="-3551" y="59105"/>
                  </a:lnTo>
                  <a:lnTo>
                    <a:pt x="-1841" y="55681"/>
                  </a:lnTo>
                  <a:lnTo>
                    <a:pt x="2439" y="48833"/>
                  </a:lnTo>
                  <a:lnTo>
                    <a:pt x="5009" y="46265"/>
                  </a:lnTo>
                  <a:lnTo>
                    <a:pt x="11855" y="39417"/>
                  </a:lnTo>
                  <a:lnTo>
                    <a:pt x="12712" y="38561"/>
                  </a:lnTo>
                  <a:lnTo>
                    <a:pt x="16992" y="35993"/>
                  </a:lnTo>
                  <a:lnTo>
                    <a:pt x="19558" y="34281"/>
                  </a:lnTo>
                  <a:lnTo>
                    <a:pt x="20415" y="32569"/>
                  </a:lnTo>
                  <a:lnTo>
                    <a:pt x="21272" y="30857"/>
                  </a:lnTo>
                  <a:lnTo>
                    <a:pt x="22129" y="27433"/>
                  </a:lnTo>
                  <a:lnTo>
                    <a:pt x="22982" y="24009"/>
                  </a:lnTo>
                  <a:lnTo>
                    <a:pt x="24695" y="17161"/>
                  </a:lnTo>
                  <a:lnTo>
                    <a:pt x="24695" y="14593"/>
                  </a:lnTo>
                  <a:lnTo>
                    <a:pt x="24695" y="12025"/>
                  </a:lnTo>
                  <a:lnTo>
                    <a:pt x="24695" y="10314"/>
                  </a:lnTo>
                  <a:lnTo>
                    <a:pt x="24695" y="6889"/>
                  </a:lnTo>
                  <a:lnTo>
                    <a:pt x="24695" y="4321"/>
                  </a:lnTo>
                  <a:lnTo>
                    <a:pt x="24695" y="2609"/>
                  </a:lnTo>
                  <a:lnTo>
                    <a:pt x="25552" y="897"/>
                  </a:lnTo>
                  <a:lnTo>
                    <a:pt x="26409" y="-815"/>
                  </a:lnTo>
                  <a:lnTo>
                    <a:pt x="28975" y="897"/>
                  </a:lnTo>
                  <a:lnTo>
                    <a:pt x="29832" y="2609"/>
                  </a:lnTo>
                  <a:lnTo>
                    <a:pt x="30689" y="4321"/>
                  </a:lnTo>
                  <a:lnTo>
                    <a:pt x="30689" y="7745"/>
                  </a:lnTo>
                  <a:lnTo>
                    <a:pt x="30689" y="15449"/>
                  </a:lnTo>
                  <a:lnTo>
                    <a:pt x="30689" y="18873"/>
                  </a:lnTo>
                  <a:lnTo>
                    <a:pt x="30689" y="21441"/>
                  </a:lnTo>
                  <a:lnTo>
                    <a:pt x="29832" y="24865"/>
                  </a:lnTo>
                  <a:lnTo>
                    <a:pt x="28975" y="26577"/>
                  </a:lnTo>
                  <a:lnTo>
                    <a:pt x="21272" y="49689"/>
                  </a:lnTo>
                  <a:lnTo>
                    <a:pt x="19558" y="52257"/>
                  </a:lnTo>
                  <a:lnTo>
                    <a:pt x="18702" y="53969"/>
                  </a:lnTo>
                  <a:lnTo>
                    <a:pt x="17849" y="54825"/>
                  </a:lnTo>
                  <a:lnTo>
                    <a:pt x="15279" y="56537"/>
                  </a:lnTo>
                  <a:lnTo>
                    <a:pt x="11855" y="58249"/>
                  </a:lnTo>
                  <a:lnTo>
                    <a:pt x="1582" y="60817"/>
                  </a:lnTo>
                  <a:lnTo>
                    <a:pt x="-128" y="60817"/>
                  </a:lnTo>
                  <a:lnTo>
                    <a:pt x="-1841" y="60817"/>
                  </a:lnTo>
                  <a:lnTo>
                    <a:pt x="-3551" y="62529"/>
                  </a:lnTo>
                  <a:lnTo>
                    <a:pt x="-3551" y="6252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442D558C-B081-4C69-AB5A-F2C79DE40631}"/>
                </a:ext>
              </a:extLst>
            </p:cNvPr>
            <p:cNvSpPr/>
            <p:nvPr/>
          </p:nvSpPr>
          <p:spPr>
            <a:xfrm>
              <a:off x="8993359" y="1294541"/>
              <a:ext cx="44509" cy="37663"/>
            </a:xfrm>
            <a:custGeom>
              <a:avLst/>
              <a:gdLst>
                <a:gd name="connsiteX0" fmla="*/ 39249 w 44509"/>
                <a:gd name="connsiteY0" fmla="*/ -815 h 37663"/>
                <a:gd name="connsiteX1" fmla="*/ 40958 w 44509"/>
                <a:gd name="connsiteY1" fmla="*/ -815 h 37663"/>
                <a:gd name="connsiteX2" fmla="*/ 40106 w 44509"/>
                <a:gd name="connsiteY2" fmla="*/ 897 h 37663"/>
                <a:gd name="connsiteX3" fmla="*/ 35826 w 44509"/>
                <a:gd name="connsiteY3" fmla="*/ 4321 h 37663"/>
                <a:gd name="connsiteX4" fmla="*/ 28118 w 44509"/>
                <a:gd name="connsiteY4" fmla="*/ 5177 h 37663"/>
                <a:gd name="connsiteX5" fmla="*/ 25552 w 44509"/>
                <a:gd name="connsiteY5" fmla="*/ 7745 h 37663"/>
                <a:gd name="connsiteX6" fmla="*/ 24695 w 44509"/>
                <a:gd name="connsiteY6" fmla="*/ 13737 h 37663"/>
                <a:gd name="connsiteX7" fmla="*/ 25552 w 44509"/>
                <a:gd name="connsiteY7" fmla="*/ 18017 h 37663"/>
                <a:gd name="connsiteX8" fmla="*/ 24695 w 44509"/>
                <a:gd name="connsiteY8" fmla="*/ 19729 h 37663"/>
                <a:gd name="connsiteX9" fmla="*/ 22129 w 44509"/>
                <a:gd name="connsiteY9" fmla="*/ 22297 h 37663"/>
                <a:gd name="connsiteX10" fmla="*/ 16135 w 44509"/>
                <a:gd name="connsiteY10" fmla="*/ 27433 h 37663"/>
                <a:gd name="connsiteX11" fmla="*/ 1586 w 44509"/>
                <a:gd name="connsiteY11" fmla="*/ 35137 h 37663"/>
                <a:gd name="connsiteX12" fmla="*/ -985 w 44509"/>
                <a:gd name="connsiteY12" fmla="*/ 36849 h 37663"/>
                <a:gd name="connsiteX13" fmla="*/ -2694 w 44509"/>
                <a:gd name="connsiteY13" fmla="*/ 36849 h 37663"/>
                <a:gd name="connsiteX14" fmla="*/ -3551 w 44509"/>
                <a:gd name="connsiteY14" fmla="*/ 35137 h 37663"/>
                <a:gd name="connsiteX15" fmla="*/ -985 w 44509"/>
                <a:gd name="connsiteY15" fmla="*/ 25721 h 37663"/>
                <a:gd name="connsiteX16" fmla="*/ 729 w 44509"/>
                <a:gd name="connsiteY16" fmla="*/ 23153 h 37663"/>
                <a:gd name="connsiteX17" fmla="*/ 4152 w 44509"/>
                <a:gd name="connsiteY17" fmla="*/ 19729 h 37663"/>
                <a:gd name="connsiteX18" fmla="*/ 15279 w 44509"/>
                <a:gd name="connsiteY18" fmla="*/ 7745 h 37663"/>
                <a:gd name="connsiteX19" fmla="*/ 17849 w 44509"/>
                <a:gd name="connsiteY19" fmla="*/ 5177 h 37663"/>
                <a:gd name="connsiteX20" fmla="*/ 19558 w 44509"/>
                <a:gd name="connsiteY20" fmla="*/ 4321 h 37663"/>
                <a:gd name="connsiteX21" fmla="*/ 22129 w 44509"/>
                <a:gd name="connsiteY21" fmla="*/ 2609 h 37663"/>
                <a:gd name="connsiteX22" fmla="*/ 23838 w 44509"/>
                <a:gd name="connsiteY22" fmla="*/ 1753 h 37663"/>
                <a:gd name="connsiteX23" fmla="*/ 26409 w 44509"/>
                <a:gd name="connsiteY23" fmla="*/ 897 h 37663"/>
                <a:gd name="connsiteX24" fmla="*/ 28975 w 44509"/>
                <a:gd name="connsiteY24" fmla="*/ 897 h 37663"/>
                <a:gd name="connsiteX25" fmla="*/ 31546 w 44509"/>
                <a:gd name="connsiteY25" fmla="*/ 897 h 37663"/>
                <a:gd name="connsiteX26" fmla="*/ 39249 w 44509"/>
                <a:gd name="connsiteY26" fmla="*/ -815 h 37663"/>
                <a:gd name="connsiteX27" fmla="*/ 39249 w 44509"/>
                <a:gd name="connsiteY27" fmla="*/ -815 h 3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4509" h="37663">
                  <a:moveTo>
                    <a:pt x="39249" y="-815"/>
                  </a:moveTo>
                  <a:lnTo>
                    <a:pt x="40958" y="-815"/>
                  </a:lnTo>
                  <a:lnTo>
                    <a:pt x="40106" y="897"/>
                  </a:lnTo>
                  <a:lnTo>
                    <a:pt x="35826" y="4321"/>
                  </a:lnTo>
                  <a:lnTo>
                    <a:pt x="28118" y="5177"/>
                  </a:lnTo>
                  <a:lnTo>
                    <a:pt x="25552" y="7745"/>
                  </a:lnTo>
                  <a:lnTo>
                    <a:pt x="24695" y="13737"/>
                  </a:lnTo>
                  <a:lnTo>
                    <a:pt x="25552" y="18017"/>
                  </a:lnTo>
                  <a:lnTo>
                    <a:pt x="24695" y="19729"/>
                  </a:lnTo>
                  <a:lnTo>
                    <a:pt x="22129" y="22297"/>
                  </a:lnTo>
                  <a:lnTo>
                    <a:pt x="16135" y="27433"/>
                  </a:lnTo>
                  <a:lnTo>
                    <a:pt x="1586" y="35137"/>
                  </a:lnTo>
                  <a:lnTo>
                    <a:pt x="-985" y="36849"/>
                  </a:lnTo>
                  <a:lnTo>
                    <a:pt x="-2694" y="36849"/>
                  </a:lnTo>
                  <a:lnTo>
                    <a:pt x="-3551" y="35137"/>
                  </a:lnTo>
                  <a:lnTo>
                    <a:pt x="-985" y="25721"/>
                  </a:lnTo>
                  <a:lnTo>
                    <a:pt x="729" y="23153"/>
                  </a:lnTo>
                  <a:lnTo>
                    <a:pt x="4152" y="19729"/>
                  </a:lnTo>
                  <a:lnTo>
                    <a:pt x="15279" y="7745"/>
                  </a:lnTo>
                  <a:lnTo>
                    <a:pt x="17849" y="5177"/>
                  </a:lnTo>
                  <a:lnTo>
                    <a:pt x="19558" y="4321"/>
                  </a:lnTo>
                  <a:lnTo>
                    <a:pt x="22129" y="2609"/>
                  </a:lnTo>
                  <a:lnTo>
                    <a:pt x="23838" y="1753"/>
                  </a:lnTo>
                  <a:lnTo>
                    <a:pt x="26409" y="897"/>
                  </a:lnTo>
                  <a:lnTo>
                    <a:pt x="28975" y="897"/>
                  </a:lnTo>
                  <a:lnTo>
                    <a:pt x="31546" y="897"/>
                  </a:lnTo>
                  <a:lnTo>
                    <a:pt x="39249" y="-815"/>
                  </a:lnTo>
                  <a:lnTo>
                    <a:pt x="39249" y="-81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333EAA4F-3D53-4A57-A036-23F793C1139E}"/>
                </a:ext>
              </a:extLst>
            </p:cNvPr>
            <p:cNvSpPr/>
            <p:nvPr/>
          </p:nvSpPr>
          <p:spPr>
            <a:xfrm>
              <a:off x="9750914" y="1296253"/>
              <a:ext cx="17119" cy="23111"/>
            </a:xfrm>
            <a:custGeom>
              <a:avLst/>
              <a:gdLst>
                <a:gd name="connsiteX0" fmla="*/ -128 w 17119"/>
                <a:gd name="connsiteY0" fmla="*/ 22297 h 23111"/>
                <a:gd name="connsiteX1" fmla="*/ -128 w 17119"/>
                <a:gd name="connsiteY1" fmla="*/ 22297 h 23111"/>
                <a:gd name="connsiteX2" fmla="*/ -2694 w 17119"/>
                <a:gd name="connsiteY2" fmla="*/ 19729 h 23111"/>
                <a:gd name="connsiteX3" fmla="*/ -3551 w 17119"/>
                <a:gd name="connsiteY3" fmla="*/ 18017 h 23111"/>
                <a:gd name="connsiteX4" fmla="*/ -3551 w 17119"/>
                <a:gd name="connsiteY4" fmla="*/ 17161 h 23111"/>
                <a:gd name="connsiteX5" fmla="*/ -3551 w 17119"/>
                <a:gd name="connsiteY5" fmla="*/ 14593 h 23111"/>
                <a:gd name="connsiteX6" fmla="*/ -3551 w 17119"/>
                <a:gd name="connsiteY6" fmla="*/ 13737 h 23111"/>
                <a:gd name="connsiteX7" fmla="*/ -1841 w 17119"/>
                <a:gd name="connsiteY7" fmla="*/ 9457 h 23111"/>
                <a:gd name="connsiteX8" fmla="*/ -1841 w 17119"/>
                <a:gd name="connsiteY8" fmla="*/ 8601 h 23111"/>
                <a:gd name="connsiteX9" fmla="*/ 729 w 17119"/>
                <a:gd name="connsiteY9" fmla="*/ 6033 h 23111"/>
                <a:gd name="connsiteX10" fmla="*/ 8432 w 17119"/>
                <a:gd name="connsiteY10" fmla="*/ -815 h 23111"/>
                <a:gd name="connsiteX11" fmla="*/ 9289 w 17119"/>
                <a:gd name="connsiteY11" fmla="*/ -815 h 23111"/>
                <a:gd name="connsiteX12" fmla="*/ 10999 w 17119"/>
                <a:gd name="connsiteY12" fmla="*/ 897 h 23111"/>
                <a:gd name="connsiteX13" fmla="*/ 10999 w 17119"/>
                <a:gd name="connsiteY13" fmla="*/ 1753 h 23111"/>
                <a:gd name="connsiteX14" fmla="*/ 13569 w 17119"/>
                <a:gd name="connsiteY14" fmla="*/ 18873 h 23111"/>
                <a:gd name="connsiteX15" fmla="*/ 13569 w 17119"/>
                <a:gd name="connsiteY15" fmla="*/ 19729 h 23111"/>
                <a:gd name="connsiteX16" fmla="*/ 5866 w 17119"/>
                <a:gd name="connsiteY16" fmla="*/ 21441 h 23111"/>
                <a:gd name="connsiteX17" fmla="*/ 4152 w 17119"/>
                <a:gd name="connsiteY17" fmla="*/ 21441 h 23111"/>
                <a:gd name="connsiteX18" fmla="*/ -128 w 17119"/>
                <a:gd name="connsiteY18" fmla="*/ 22297 h 23111"/>
                <a:gd name="connsiteX19" fmla="*/ -128 w 17119"/>
                <a:gd name="connsiteY19" fmla="*/ 22297 h 23111"/>
                <a:gd name="connsiteX20" fmla="*/ -128 w 17119"/>
                <a:gd name="connsiteY20" fmla="*/ 22297 h 2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19" h="23111">
                  <a:moveTo>
                    <a:pt x="-128" y="22297"/>
                  </a:moveTo>
                  <a:lnTo>
                    <a:pt x="-128" y="22297"/>
                  </a:lnTo>
                  <a:lnTo>
                    <a:pt x="-2694" y="19729"/>
                  </a:lnTo>
                  <a:lnTo>
                    <a:pt x="-3551" y="18017"/>
                  </a:lnTo>
                  <a:lnTo>
                    <a:pt x="-3551" y="17161"/>
                  </a:lnTo>
                  <a:lnTo>
                    <a:pt x="-3551" y="14593"/>
                  </a:lnTo>
                  <a:lnTo>
                    <a:pt x="-3551" y="13737"/>
                  </a:lnTo>
                  <a:lnTo>
                    <a:pt x="-1841" y="9457"/>
                  </a:lnTo>
                  <a:lnTo>
                    <a:pt x="-1841" y="8601"/>
                  </a:lnTo>
                  <a:lnTo>
                    <a:pt x="729" y="6033"/>
                  </a:lnTo>
                  <a:lnTo>
                    <a:pt x="8432" y="-815"/>
                  </a:lnTo>
                  <a:lnTo>
                    <a:pt x="9289" y="-815"/>
                  </a:lnTo>
                  <a:lnTo>
                    <a:pt x="10999" y="897"/>
                  </a:lnTo>
                  <a:lnTo>
                    <a:pt x="10999" y="1753"/>
                  </a:lnTo>
                  <a:lnTo>
                    <a:pt x="13569" y="18873"/>
                  </a:lnTo>
                  <a:lnTo>
                    <a:pt x="13569" y="19729"/>
                  </a:lnTo>
                  <a:lnTo>
                    <a:pt x="5866" y="21441"/>
                  </a:lnTo>
                  <a:lnTo>
                    <a:pt x="4152" y="21441"/>
                  </a:lnTo>
                  <a:lnTo>
                    <a:pt x="-128" y="22297"/>
                  </a:lnTo>
                  <a:lnTo>
                    <a:pt x="-128" y="22297"/>
                  </a:lnTo>
                  <a:lnTo>
                    <a:pt x="-128" y="2229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273D8894-5401-47AA-A005-A51ADAC88120}"/>
                </a:ext>
              </a:extLst>
            </p:cNvPr>
            <p:cNvSpPr/>
            <p:nvPr/>
          </p:nvSpPr>
          <p:spPr>
            <a:xfrm>
              <a:off x="9438476" y="1327925"/>
              <a:ext cx="24823" cy="24823"/>
            </a:xfrm>
            <a:custGeom>
              <a:avLst/>
              <a:gdLst>
                <a:gd name="connsiteX0" fmla="*/ 10146 w 24823"/>
                <a:gd name="connsiteY0" fmla="*/ 22297 h 24823"/>
                <a:gd name="connsiteX1" fmla="*/ 9289 w 24823"/>
                <a:gd name="connsiteY1" fmla="*/ 22297 h 24823"/>
                <a:gd name="connsiteX2" fmla="*/ 5009 w 24823"/>
                <a:gd name="connsiteY2" fmla="*/ 20585 h 24823"/>
                <a:gd name="connsiteX3" fmla="*/ -1841 w 24823"/>
                <a:gd name="connsiteY3" fmla="*/ 15449 h 24823"/>
                <a:gd name="connsiteX4" fmla="*/ -2694 w 24823"/>
                <a:gd name="connsiteY4" fmla="*/ 14593 h 24823"/>
                <a:gd name="connsiteX5" fmla="*/ -3551 w 24823"/>
                <a:gd name="connsiteY5" fmla="*/ 13737 h 24823"/>
                <a:gd name="connsiteX6" fmla="*/ -3551 w 24823"/>
                <a:gd name="connsiteY6" fmla="*/ 12881 h 24823"/>
                <a:gd name="connsiteX7" fmla="*/ -3551 w 24823"/>
                <a:gd name="connsiteY7" fmla="*/ 12025 h 24823"/>
                <a:gd name="connsiteX8" fmla="*/ 5009 w 24823"/>
                <a:gd name="connsiteY8" fmla="*/ 41 h 24823"/>
                <a:gd name="connsiteX9" fmla="*/ 5866 w 24823"/>
                <a:gd name="connsiteY9" fmla="*/ -815 h 24823"/>
                <a:gd name="connsiteX10" fmla="*/ 6719 w 24823"/>
                <a:gd name="connsiteY10" fmla="*/ -815 h 24823"/>
                <a:gd name="connsiteX11" fmla="*/ 8432 w 24823"/>
                <a:gd name="connsiteY11" fmla="*/ -815 h 24823"/>
                <a:gd name="connsiteX12" fmla="*/ 16135 w 24823"/>
                <a:gd name="connsiteY12" fmla="*/ -815 h 24823"/>
                <a:gd name="connsiteX13" fmla="*/ 17849 w 24823"/>
                <a:gd name="connsiteY13" fmla="*/ -815 h 24823"/>
                <a:gd name="connsiteX14" fmla="*/ 19558 w 24823"/>
                <a:gd name="connsiteY14" fmla="*/ -815 h 24823"/>
                <a:gd name="connsiteX15" fmla="*/ 20415 w 24823"/>
                <a:gd name="connsiteY15" fmla="*/ -815 h 24823"/>
                <a:gd name="connsiteX16" fmla="*/ 20415 w 24823"/>
                <a:gd name="connsiteY16" fmla="*/ 41 h 24823"/>
                <a:gd name="connsiteX17" fmla="*/ 21272 w 24823"/>
                <a:gd name="connsiteY17" fmla="*/ 6889 h 24823"/>
                <a:gd name="connsiteX18" fmla="*/ 21272 w 24823"/>
                <a:gd name="connsiteY18" fmla="*/ 12881 h 24823"/>
                <a:gd name="connsiteX19" fmla="*/ 20415 w 24823"/>
                <a:gd name="connsiteY19" fmla="*/ 18873 h 24823"/>
                <a:gd name="connsiteX20" fmla="*/ 20415 w 24823"/>
                <a:gd name="connsiteY20" fmla="*/ 19729 h 24823"/>
                <a:gd name="connsiteX21" fmla="*/ 16992 w 24823"/>
                <a:gd name="connsiteY21" fmla="*/ 23153 h 24823"/>
                <a:gd name="connsiteX22" fmla="*/ 16135 w 24823"/>
                <a:gd name="connsiteY22" fmla="*/ 24009 h 24823"/>
                <a:gd name="connsiteX23" fmla="*/ 10146 w 24823"/>
                <a:gd name="connsiteY23" fmla="*/ 22297 h 24823"/>
                <a:gd name="connsiteX24" fmla="*/ 10146 w 24823"/>
                <a:gd name="connsiteY24" fmla="*/ 22297 h 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823" h="24823">
                  <a:moveTo>
                    <a:pt x="10146" y="22297"/>
                  </a:moveTo>
                  <a:lnTo>
                    <a:pt x="9289" y="22297"/>
                  </a:lnTo>
                  <a:lnTo>
                    <a:pt x="5009" y="20585"/>
                  </a:lnTo>
                  <a:lnTo>
                    <a:pt x="-1841" y="15449"/>
                  </a:lnTo>
                  <a:lnTo>
                    <a:pt x="-2694" y="14593"/>
                  </a:lnTo>
                  <a:lnTo>
                    <a:pt x="-3551" y="13737"/>
                  </a:lnTo>
                  <a:lnTo>
                    <a:pt x="-3551" y="12881"/>
                  </a:lnTo>
                  <a:lnTo>
                    <a:pt x="-3551" y="12025"/>
                  </a:lnTo>
                  <a:lnTo>
                    <a:pt x="5009" y="41"/>
                  </a:lnTo>
                  <a:lnTo>
                    <a:pt x="5866" y="-815"/>
                  </a:lnTo>
                  <a:lnTo>
                    <a:pt x="6719" y="-815"/>
                  </a:lnTo>
                  <a:lnTo>
                    <a:pt x="8432" y="-815"/>
                  </a:lnTo>
                  <a:lnTo>
                    <a:pt x="16135" y="-815"/>
                  </a:lnTo>
                  <a:lnTo>
                    <a:pt x="17849" y="-815"/>
                  </a:lnTo>
                  <a:lnTo>
                    <a:pt x="19558" y="-815"/>
                  </a:lnTo>
                  <a:lnTo>
                    <a:pt x="20415" y="-815"/>
                  </a:lnTo>
                  <a:lnTo>
                    <a:pt x="20415" y="41"/>
                  </a:lnTo>
                  <a:lnTo>
                    <a:pt x="21272" y="6889"/>
                  </a:lnTo>
                  <a:lnTo>
                    <a:pt x="21272" y="12881"/>
                  </a:lnTo>
                  <a:lnTo>
                    <a:pt x="20415" y="18873"/>
                  </a:lnTo>
                  <a:lnTo>
                    <a:pt x="20415" y="19729"/>
                  </a:lnTo>
                  <a:lnTo>
                    <a:pt x="16992" y="23153"/>
                  </a:lnTo>
                  <a:lnTo>
                    <a:pt x="16135" y="24009"/>
                  </a:lnTo>
                  <a:lnTo>
                    <a:pt x="10146" y="22297"/>
                  </a:lnTo>
                  <a:lnTo>
                    <a:pt x="10146" y="2229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A1776119-ED7A-444D-9967-E5D4A0B0E528}"/>
                </a:ext>
              </a:extLst>
            </p:cNvPr>
            <p:cNvSpPr/>
            <p:nvPr/>
          </p:nvSpPr>
          <p:spPr>
            <a:xfrm>
              <a:off x="8786206" y="1375005"/>
              <a:ext cx="47936" cy="26535"/>
            </a:xfrm>
            <a:custGeom>
              <a:avLst/>
              <a:gdLst>
                <a:gd name="connsiteX0" fmla="*/ 2443 w 47936"/>
                <a:gd name="connsiteY0" fmla="*/ 25721 h 26535"/>
                <a:gd name="connsiteX1" fmla="*/ 729 w 47936"/>
                <a:gd name="connsiteY1" fmla="*/ 25721 h 26535"/>
                <a:gd name="connsiteX2" fmla="*/ -2694 w 47936"/>
                <a:gd name="connsiteY2" fmla="*/ 24009 h 26535"/>
                <a:gd name="connsiteX3" fmla="*/ -3551 w 47936"/>
                <a:gd name="connsiteY3" fmla="*/ 20585 h 26535"/>
                <a:gd name="connsiteX4" fmla="*/ -2694 w 47936"/>
                <a:gd name="connsiteY4" fmla="*/ 18873 h 26535"/>
                <a:gd name="connsiteX5" fmla="*/ -1837 w 47936"/>
                <a:gd name="connsiteY5" fmla="*/ 18017 h 26535"/>
                <a:gd name="connsiteX6" fmla="*/ 729 w 47936"/>
                <a:gd name="connsiteY6" fmla="*/ 16305 h 26535"/>
                <a:gd name="connsiteX7" fmla="*/ 37539 w 47936"/>
                <a:gd name="connsiteY7" fmla="*/ -815 h 26535"/>
                <a:gd name="connsiteX8" fmla="*/ 39249 w 47936"/>
                <a:gd name="connsiteY8" fmla="*/ -815 h 26535"/>
                <a:gd name="connsiteX9" fmla="*/ 44386 w 47936"/>
                <a:gd name="connsiteY9" fmla="*/ 6033 h 26535"/>
                <a:gd name="connsiteX10" fmla="*/ 44386 w 47936"/>
                <a:gd name="connsiteY10" fmla="*/ 7745 h 26535"/>
                <a:gd name="connsiteX11" fmla="*/ 43529 w 47936"/>
                <a:gd name="connsiteY11" fmla="*/ 8601 h 26535"/>
                <a:gd name="connsiteX12" fmla="*/ 35826 w 47936"/>
                <a:gd name="connsiteY12" fmla="*/ 12881 h 26535"/>
                <a:gd name="connsiteX13" fmla="*/ 29832 w 47936"/>
                <a:gd name="connsiteY13" fmla="*/ 16305 h 26535"/>
                <a:gd name="connsiteX14" fmla="*/ 9289 w 47936"/>
                <a:gd name="connsiteY14" fmla="*/ 24865 h 26535"/>
                <a:gd name="connsiteX15" fmla="*/ 8432 w 47936"/>
                <a:gd name="connsiteY15" fmla="*/ 24865 h 26535"/>
                <a:gd name="connsiteX16" fmla="*/ 4152 w 47936"/>
                <a:gd name="connsiteY16" fmla="*/ 25721 h 26535"/>
                <a:gd name="connsiteX17" fmla="*/ 2443 w 47936"/>
                <a:gd name="connsiteY17" fmla="*/ 25721 h 26535"/>
                <a:gd name="connsiteX18" fmla="*/ 2443 w 47936"/>
                <a:gd name="connsiteY18" fmla="*/ 25721 h 26535"/>
                <a:gd name="connsiteX19" fmla="*/ 2443 w 47936"/>
                <a:gd name="connsiteY19" fmla="*/ 25721 h 2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936" h="26535">
                  <a:moveTo>
                    <a:pt x="2443" y="25721"/>
                  </a:moveTo>
                  <a:lnTo>
                    <a:pt x="729" y="25721"/>
                  </a:lnTo>
                  <a:lnTo>
                    <a:pt x="-2694" y="24009"/>
                  </a:lnTo>
                  <a:lnTo>
                    <a:pt x="-3551" y="20585"/>
                  </a:lnTo>
                  <a:lnTo>
                    <a:pt x="-2694" y="18873"/>
                  </a:lnTo>
                  <a:lnTo>
                    <a:pt x="-1837" y="18017"/>
                  </a:lnTo>
                  <a:lnTo>
                    <a:pt x="729" y="16305"/>
                  </a:lnTo>
                  <a:lnTo>
                    <a:pt x="37539" y="-815"/>
                  </a:lnTo>
                  <a:lnTo>
                    <a:pt x="39249" y="-815"/>
                  </a:lnTo>
                  <a:lnTo>
                    <a:pt x="44386" y="6033"/>
                  </a:lnTo>
                  <a:lnTo>
                    <a:pt x="44386" y="7745"/>
                  </a:lnTo>
                  <a:lnTo>
                    <a:pt x="43529" y="8601"/>
                  </a:lnTo>
                  <a:lnTo>
                    <a:pt x="35826" y="12881"/>
                  </a:lnTo>
                  <a:lnTo>
                    <a:pt x="29832" y="16305"/>
                  </a:lnTo>
                  <a:lnTo>
                    <a:pt x="9289" y="24865"/>
                  </a:lnTo>
                  <a:lnTo>
                    <a:pt x="8432" y="24865"/>
                  </a:lnTo>
                  <a:lnTo>
                    <a:pt x="4152" y="25721"/>
                  </a:lnTo>
                  <a:lnTo>
                    <a:pt x="2443" y="25721"/>
                  </a:lnTo>
                  <a:lnTo>
                    <a:pt x="2443" y="25721"/>
                  </a:lnTo>
                  <a:lnTo>
                    <a:pt x="2443" y="25721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3B59C25C-C0D3-429A-A9DC-7A07B90F990A}"/>
                </a:ext>
              </a:extLst>
            </p:cNvPr>
            <p:cNvSpPr/>
            <p:nvPr/>
          </p:nvSpPr>
          <p:spPr>
            <a:xfrm>
              <a:off x="9417076" y="1375005"/>
              <a:ext cx="10269" cy="26535"/>
            </a:xfrm>
            <a:custGeom>
              <a:avLst/>
              <a:gdLst>
                <a:gd name="connsiteX0" fmla="*/ -128 w 10269"/>
                <a:gd name="connsiteY0" fmla="*/ 18873 h 26535"/>
                <a:gd name="connsiteX1" fmla="*/ -2694 w 10269"/>
                <a:gd name="connsiteY1" fmla="*/ 15449 h 26535"/>
                <a:gd name="connsiteX2" fmla="*/ -3551 w 10269"/>
                <a:gd name="connsiteY2" fmla="*/ 12025 h 26535"/>
                <a:gd name="connsiteX3" fmla="*/ -3551 w 10269"/>
                <a:gd name="connsiteY3" fmla="*/ 9457 h 26535"/>
                <a:gd name="connsiteX4" fmla="*/ -2694 w 10269"/>
                <a:gd name="connsiteY4" fmla="*/ 7745 h 26535"/>
                <a:gd name="connsiteX5" fmla="*/ -1841 w 10269"/>
                <a:gd name="connsiteY5" fmla="*/ 4321 h 26535"/>
                <a:gd name="connsiteX6" fmla="*/ -985 w 10269"/>
                <a:gd name="connsiteY6" fmla="*/ 2609 h 26535"/>
                <a:gd name="connsiteX7" fmla="*/ 1586 w 10269"/>
                <a:gd name="connsiteY7" fmla="*/ -815 h 26535"/>
                <a:gd name="connsiteX8" fmla="*/ 2439 w 10269"/>
                <a:gd name="connsiteY8" fmla="*/ -815 h 26535"/>
                <a:gd name="connsiteX9" fmla="*/ 3295 w 10269"/>
                <a:gd name="connsiteY9" fmla="*/ -815 h 26535"/>
                <a:gd name="connsiteX10" fmla="*/ 4152 w 10269"/>
                <a:gd name="connsiteY10" fmla="*/ 897 h 26535"/>
                <a:gd name="connsiteX11" fmla="*/ 4152 w 10269"/>
                <a:gd name="connsiteY11" fmla="*/ 1753 h 26535"/>
                <a:gd name="connsiteX12" fmla="*/ 6719 w 10269"/>
                <a:gd name="connsiteY12" fmla="*/ 21441 h 26535"/>
                <a:gd name="connsiteX13" fmla="*/ 6719 w 10269"/>
                <a:gd name="connsiteY13" fmla="*/ 24009 h 26535"/>
                <a:gd name="connsiteX14" fmla="*/ 6719 w 10269"/>
                <a:gd name="connsiteY14" fmla="*/ 25721 h 26535"/>
                <a:gd name="connsiteX15" fmla="*/ 5866 w 10269"/>
                <a:gd name="connsiteY15" fmla="*/ 25721 h 26535"/>
                <a:gd name="connsiteX16" fmla="*/ -128 w 10269"/>
                <a:gd name="connsiteY16" fmla="*/ 18873 h 26535"/>
                <a:gd name="connsiteX17" fmla="*/ -128 w 10269"/>
                <a:gd name="connsiteY17" fmla="*/ 18873 h 26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69" h="26535">
                  <a:moveTo>
                    <a:pt x="-128" y="18873"/>
                  </a:moveTo>
                  <a:lnTo>
                    <a:pt x="-2694" y="15449"/>
                  </a:lnTo>
                  <a:lnTo>
                    <a:pt x="-3551" y="12025"/>
                  </a:lnTo>
                  <a:lnTo>
                    <a:pt x="-3551" y="9457"/>
                  </a:lnTo>
                  <a:lnTo>
                    <a:pt x="-2694" y="7745"/>
                  </a:lnTo>
                  <a:lnTo>
                    <a:pt x="-1841" y="4321"/>
                  </a:lnTo>
                  <a:lnTo>
                    <a:pt x="-985" y="2609"/>
                  </a:lnTo>
                  <a:lnTo>
                    <a:pt x="1586" y="-815"/>
                  </a:lnTo>
                  <a:lnTo>
                    <a:pt x="2439" y="-815"/>
                  </a:lnTo>
                  <a:lnTo>
                    <a:pt x="3295" y="-815"/>
                  </a:lnTo>
                  <a:lnTo>
                    <a:pt x="4152" y="897"/>
                  </a:lnTo>
                  <a:lnTo>
                    <a:pt x="4152" y="1753"/>
                  </a:lnTo>
                  <a:lnTo>
                    <a:pt x="6719" y="21441"/>
                  </a:lnTo>
                  <a:lnTo>
                    <a:pt x="6719" y="24009"/>
                  </a:lnTo>
                  <a:lnTo>
                    <a:pt x="6719" y="25721"/>
                  </a:lnTo>
                  <a:lnTo>
                    <a:pt x="5866" y="25721"/>
                  </a:lnTo>
                  <a:lnTo>
                    <a:pt x="-128" y="18873"/>
                  </a:lnTo>
                  <a:lnTo>
                    <a:pt x="-128" y="1887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A3D0A0A3-E53F-4CD9-AC5E-BDA71EBE8623}"/>
                </a:ext>
              </a:extLst>
            </p:cNvPr>
            <p:cNvSpPr/>
            <p:nvPr/>
          </p:nvSpPr>
          <p:spPr>
            <a:xfrm>
              <a:off x="9400813" y="1378429"/>
              <a:ext cx="15406" cy="18831"/>
            </a:xfrm>
            <a:custGeom>
              <a:avLst/>
              <a:gdLst>
                <a:gd name="connsiteX0" fmla="*/ -128 w 15406"/>
                <a:gd name="connsiteY0" fmla="*/ 14593 h 18831"/>
                <a:gd name="connsiteX1" fmla="*/ -128 w 15406"/>
                <a:gd name="connsiteY1" fmla="*/ 14593 h 18831"/>
                <a:gd name="connsiteX2" fmla="*/ -3551 w 15406"/>
                <a:gd name="connsiteY2" fmla="*/ 10313 h 18831"/>
                <a:gd name="connsiteX3" fmla="*/ -1841 w 15406"/>
                <a:gd name="connsiteY3" fmla="*/ 6889 h 18831"/>
                <a:gd name="connsiteX4" fmla="*/ 2439 w 15406"/>
                <a:gd name="connsiteY4" fmla="*/ -815 h 18831"/>
                <a:gd name="connsiteX5" fmla="*/ 3295 w 15406"/>
                <a:gd name="connsiteY5" fmla="*/ -815 h 18831"/>
                <a:gd name="connsiteX6" fmla="*/ 4152 w 15406"/>
                <a:gd name="connsiteY6" fmla="*/ -815 h 18831"/>
                <a:gd name="connsiteX7" fmla="*/ 6719 w 15406"/>
                <a:gd name="connsiteY7" fmla="*/ 1753 h 18831"/>
                <a:gd name="connsiteX8" fmla="*/ 11855 w 15406"/>
                <a:gd name="connsiteY8" fmla="*/ 10313 h 18831"/>
                <a:gd name="connsiteX9" fmla="*/ 11855 w 15406"/>
                <a:gd name="connsiteY9" fmla="*/ 11169 h 18831"/>
                <a:gd name="connsiteX10" fmla="*/ 7575 w 15406"/>
                <a:gd name="connsiteY10" fmla="*/ 17161 h 18831"/>
                <a:gd name="connsiteX11" fmla="*/ 5862 w 15406"/>
                <a:gd name="connsiteY11" fmla="*/ 18017 h 18831"/>
                <a:gd name="connsiteX12" fmla="*/ -128 w 15406"/>
                <a:gd name="connsiteY12" fmla="*/ 14593 h 18831"/>
                <a:gd name="connsiteX13" fmla="*/ -128 w 15406"/>
                <a:gd name="connsiteY13" fmla="*/ 14593 h 1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06" h="18831">
                  <a:moveTo>
                    <a:pt x="-128" y="14593"/>
                  </a:moveTo>
                  <a:lnTo>
                    <a:pt x="-128" y="14593"/>
                  </a:lnTo>
                  <a:lnTo>
                    <a:pt x="-3551" y="10313"/>
                  </a:lnTo>
                  <a:lnTo>
                    <a:pt x="-1841" y="6889"/>
                  </a:lnTo>
                  <a:lnTo>
                    <a:pt x="2439" y="-815"/>
                  </a:lnTo>
                  <a:lnTo>
                    <a:pt x="3295" y="-815"/>
                  </a:lnTo>
                  <a:lnTo>
                    <a:pt x="4152" y="-815"/>
                  </a:lnTo>
                  <a:lnTo>
                    <a:pt x="6719" y="1753"/>
                  </a:lnTo>
                  <a:lnTo>
                    <a:pt x="11855" y="10313"/>
                  </a:lnTo>
                  <a:lnTo>
                    <a:pt x="11855" y="11169"/>
                  </a:lnTo>
                  <a:lnTo>
                    <a:pt x="7575" y="17161"/>
                  </a:lnTo>
                  <a:lnTo>
                    <a:pt x="5862" y="18017"/>
                  </a:lnTo>
                  <a:lnTo>
                    <a:pt x="-128" y="14593"/>
                  </a:lnTo>
                  <a:lnTo>
                    <a:pt x="-128" y="1459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0E5C5D41-57B3-411E-8264-5FD005F9217D}"/>
                </a:ext>
              </a:extLst>
            </p:cNvPr>
            <p:cNvSpPr/>
            <p:nvPr/>
          </p:nvSpPr>
          <p:spPr>
            <a:xfrm>
              <a:off x="8828149" y="1386133"/>
              <a:ext cx="47936" cy="34239"/>
            </a:xfrm>
            <a:custGeom>
              <a:avLst/>
              <a:gdLst>
                <a:gd name="connsiteX0" fmla="*/ -1837 w 47936"/>
                <a:gd name="connsiteY0" fmla="*/ 24009 h 34239"/>
                <a:gd name="connsiteX1" fmla="*/ -1837 w 47936"/>
                <a:gd name="connsiteY1" fmla="*/ 22297 h 34239"/>
                <a:gd name="connsiteX2" fmla="*/ -2694 w 47936"/>
                <a:gd name="connsiteY2" fmla="*/ 20585 h 34239"/>
                <a:gd name="connsiteX3" fmla="*/ -3551 w 47936"/>
                <a:gd name="connsiteY3" fmla="*/ 18873 h 34239"/>
                <a:gd name="connsiteX4" fmla="*/ 2443 w 47936"/>
                <a:gd name="connsiteY4" fmla="*/ 8601 h 34239"/>
                <a:gd name="connsiteX5" fmla="*/ 24699 w 47936"/>
                <a:gd name="connsiteY5" fmla="*/ -815 h 34239"/>
                <a:gd name="connsiteX6" fmla="*/ 26409 w 47936"/>
                <a:gd name="connsiteY6" fmla="*/ -815 h 34239"/>
                <a:gd name="connsiteX7" fmla="*/ 27266 w 47936"/>
                <a:gd name="connsiteY7" fmla="*/ -815 h 34239"/>
                <a:gd name="connsiteX8" fmla="*/ 31546 w 47936"/>
                <a:gd name="connsiteY8" fmla="*/ 897 h 34239"/>
                <a:gd name="connsiteX9" fmla="*/ 33259 w 47936"/>
                <a:gd name="connsiteY9" fmla="*/ 1753 h 34239"/>
                <a:gd name="connsiteX10" fmla="*/ 35826 w 47936"/>
                <a:gd name="connsiteY10" fmla="*/ 3465 h 34239"/>
                <a:gd name="connsiteX11" fmla="*/ 36683 w 47936"/>
                <a:gd name="connsiteY11" fmla="*/ 4321 h 34239"/>
                <a:gd name="connsiteX12" fmla="*/ 44386 w 47936"/>
                <a:gd name="connsiteY12" fmla="*/ 12025 h 34239"/>
                <a:gd name="connsiteX13" fmla="*/ 44386 w 47936"/>
                <a:gd name="connsiteY13" fmla="*/ 13737 h 34239"/>
                <a:gd name="connsiteX14" fmla="*/ 43529 w 47936"/>
                <a:gd name="connsiteY14" fmla="*/ 15449 h 34239"/>
                <a:gd name="connsiteX15" fmla="*/ 41819 w 47936"/>
                <a:gd name="connsiteY15" fmla="*/ 17161 h 34239"/>
                <a:gd name="connsiteX16" fmla="*/ 40963 w 47936"/>
                <a:gd name="connsiteY16" fmla="*/ 18017 h 34239"/>
                <a:gd name="connsiteX17" fmla="*/ 35826 w 47936"/>
                <a:gd name="connsiteY17" fmla="*/ 20585 h 34239"/>
                <a:gd name="connsiteX18" fmla="*/ 31546 w 47936"/>
                <a:gd name="connsiteY18" fmla="*/ 22297 h 34239"/>
                <a:gd name="connsiteX19" fmla="*/ 27266 w 47936"/>
                <a:gd name="connsiteY19" fmla="*/ 23153 h 34239"/>
                <a:gd name="connsiteX20" fmla="*/ 21276 w 47936"/>
                <a:gd name="connsiteY20" fmla="*/ 24865 h 34239"/>
                <a:gd name="connsiteX21" fmla="*/ 16996 w 47936"/>
                <a:gd name="connsiteY21" fmla="*/ 25721 h 34239"/>
                <a:gd name="connsiteX22" fmla="*/ 11860 w 47936"/>
                <a:gd name="connsiteY22" fmla="*/ 24009 h 34239"/>
                <a:gd name="connsiteX23" fmla="*/ 10146 w 47936"/>
                <a:gd name="connsiteY23" fmla="*/ 24009 h 34239"/>
                <a:gd name="connsiteX24" fmla="*/ 5866 w 47936"/>
                <a:gd name="connsiteY24" fmla="*/ 25721 h 34239"/>
                <a:gd name="connsiteX25" fmla="*/ 4156 w 47936"/>
                <a:gd name="connsiteY25" fmla="*/ 26577 h 34239"/>
                <a:gd name="connsiteX26" fmla="*/ 2443 w 47936"/>
                <a:gd name="connsiteY26" fmla="*/ 27433 h 34239"/>
                <a:gd name="connsiteX27" fmla="*/ -1837 w 47936"/>
                <a:gd name="connsiteY27" fmla="*/ 33425 h 34239"/>
                <a:gd name="connsiteX28" fmla="*/ -1837 w 47936"/>
                <a:gd name="connsiteY28" fmla="*/ 24009 h 34239"/>
                <a:gd name="connsiteX29" fmla="*/ -1837 w 47936"/>
                <a:gd name="connsiteY29" fmla="*/ 24009 h 34239"/>
                <a:gd name="connsiteX30" fmla="*/ -1837 w 47936"/>
                <a:gd name="connsiteY30" fmla="*/ 24009 h 34239"/>
                <a:gd name="connsiteX31" fmla="*/ -1837 w 47936"/>
                <a:gd name="connsiteY31" fmla="*/ 24009 h 3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936" h="34239">
                  <a:moveTo>
                    <a:pt x="-1837" y="24009"/>
                  </a:moveTo>
                  <a:lnTo>
                    <a:pt x="-1837" y="22297"/>
                  </a:lnTo>
                  <a:lnTo>
                    <a:pt x="-2694" y="20585"/>
                  </a:lnTo>
                  <a:lnTo>
                    <a:pt x="-3551" y="18873"/>
                  </a:lnTo>
                  <a:lnTo>
                    <a:pt x="2443" y="8601"/>
                  </a:lnTo>
                  <a:lnTo>
                    <a:pt x="24699" y="-815"/>
                  </a:lnTo>
                  <a:lnTo>
                    <a:pt x="26409" y="-815"/>
                  </a:lnTo>
                  <a:lnTo>
                    <a:pt x="27266" y="-815"/>
                  </a:lnTo>
                  <a:lnTo>
                    <a:pt x="31546" y="897"/>
                  </a:lnTo>
                  <a:lnTo>
                    <a:pt x="33259" y="1753"/>
                  </a:lnTo>
                  <a:lnTo>
                    <a:pt x="35826" y="3465"/>
                  </a:lnTo>
                  <a:lnTo>
                    <a:pt x="36683" y="4321"/>
                  </a:lnTo>
                  <a:lnTo>
                    <a:pt x="44386" y="12025"/>
                  </a:lnTo>
                  <a:lnTo>
                    <a:pt x="44386" y="13737"/>
                  </a:lnTo>
                  <a:lnTo>
                    <a:pt x="43529" y="15449"/>
                  </a:lnTo>
                  <a:lnTo>
                    <a:pt x="41819" y="17161"/>
                  </a:lnTo>
                  <a:lnTo>
                    <a:pt x="40963" y="18017"/>
                  </a:lnTo>
                  <a:lnTo>
                    <a:pt x="35826" y="20585"/>
                  </a:lnTo>
                  <a:lnTo>
                    <a:pt x="31546" y="22297"/>
                  </a:lnTo>
                  <a:lnTo>
                    <a:pt x="27266" y="23153"/>
                  </a:lnTo>
                  <a:lnTo>
                    <a:pt x="21276" y="24865"/>
                  </a:lnTo>
                  <a:lnTo>
                    <a:pt x="16996" y="25721"/>
                  </a:lnTo>
                  <a:lnTo>
                    <a:pt x="11860" y="24009"/>
                  </a:lnTo>
                  <a:lnTo>
                    <a:pt x="10146" y="24009"/>
                  </a:lnTo>
                  <a:lnTo>
                    <a:pt x="5866" y="25721"/>
                  </a:lnTo>
                  <a:lnTo>
                    <a:pt x="4156" y="26577"/>
                  </a:lnTo>
                  <a:lnTo>
                    <a:pt x="2443" y="27433"/>
                  </a:lnTo>
                  <a:lnTo>
                    <a:pt x="-1837" y="33425"/>
                  </a:lnTo>
                  <a:lnTo>
                    <a:pt x="-1837" y="24009"/>
                  </a:lnTo>
                  <a:lnTo>
                    <a:pt x="-1837" y="24009"/>
                  </a:lnTo>
                  <a:lnTo>
                    <a:pt x="-1837" y="24009"/>
                  </a:lnTo>
                  <a:lnTo>
                    <a:pt x="-1837" y="24009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A19BF7F4-B2E9-413C-A3A4-016B2DCE11DF}"/>
                </a:ext>
              </a:extLst>
            </p:cNvPr>
            <p:cNvSpPr/>
            <p:nvPr/>
          </p:nvSpPr>
          <p:spPr>
            <a:xfrm>
              <a:off x="9343460" y="1411813"/>
              <a:ext cx="24823" cy="36807"/>
            </a:xfrm>
            <a:custGeom>
              <a:avLst/>
              <a:gdLst>
                <a:gd name="connsiteX0" fmla="*/ 6723 w 24823"/>
                <a:gd name="connsiteY0" fmla="*/ 33425 h 36807"/>
                <a:gd name="connsiteX1" fmla="*/ 5866 w 24823"/>
                <a:gd name="connsiteY1" fmla="*/ 33425 h 36807"/>
                <a:gd name="connsiteX2" fmla="*/ 729 w 24823"/>
                <a:gd name="connsiteY2" fmla="*/ 30857 h 36807"/>
                <a:gd name="connsiteX3" fmla="*/ -128 w 24823"/>
                <a:gd name="connsiteY3" fmla="*/ 30857 h 36807"/>
                <a:gd name="connsiteX4" fmla="*/ -128 w 24823"/>
                <a:gd name="connsiteY4" fmla="*/ 30001 h 36807"/>
                <a:gd name="connsiteX5" fmla="*/ -3551 w 24823"/>
                <a:gd name="connsiteY5" fmla="*/ 19729 h 36807"/>
                <a:gd name="connsiteX6" fmla="*/ -3551 w 24823"/>
                <a:gd name="connsiteY6" fmla="*/ 18873 h 36807"/>
                <a:gd name="connsiteX7" fmla="*/ 2443 w 24823"/>
                <a:gd name="connsiteY7" fmla="*/ 7745 h 36807"/>
                <a:gd name="connsiteX8" fmla="*/ 4152 w 24823"/>
                <a:gd name="connsiteY8" fmla="*/ 6033 h 36807"/>
                <a:gd name="connsiteX9" fmla="*/ 6723 w 24823"/>
                <a:gd name="connsiteY9" fmla="*/ 2609 h 36807"/>
                <a:gd name="connsiteX10" fmla="*/ 7575 w 24823"/>
                <a:gd name="connsiteY10" fmla="*/ 1753 h 36807"/>
                <a:gd name="connsiteX11" fmla="*/ 8432 w 24823"/>
                <a:gd name="connsiteY11" fmla="*/ 1753 h 36807"/>
                <a:gd name="connsiteX12" fmla="*/ 16992 w 24823"/>
                <a:gd name="connsiteY12" fmla="*/ -815 h 36807"/>
                <a:gd name="connsiteX13" fmla="*/ 18706 w 24823"/>
                <a:gd name="connsiteY13" fmla="*/ -815 h 36807"/>
                <a:gd name="connsiteX14" fmla="*/ 21272 w 24823"/>
                <a:gd name="connsiteY14" fmla="*/ -815 h 36807"/>
                <a:gd name="connsiteX15" fmla="*/ 21272 w 24823"/>
                <a:gd name="connsiteY15" fmla="*/ -815 h 36807"/>
                <a:gd name="connsiteX16" fmla="*/ 21272 w 24823"/>
                <a:gd name="connsiteY16" fmla="*/ 41 h 36807"/>
                <a:gd name="connsiteX17" fmla="*/ 21272 w 24823"/>
                <a:gd name="connsiteY17" fmla="*/ 6889 h 36807"/>
                <a:gd name="connsiteX18" fmla="*/ 14426 w 24823"/>
                <a:gd name="connsiteY18" fmla="*/ 29145 h 36807"/>
                <a:gd name="connsiteX19" fmla="*/ 13569 w 24823"/>
                <a:gd name="connsiteY19" fmla="*/ 30857 h 36807"/>
                <a:gd name="connsiteX20" fmla="*/ 12712 w 24823"/>
                <a:gd name="connsiteY20" fmla="*/ 33425 h 36807"/>
                <a:gd name="connsiteX21" fmla="*/ 11855 w 24823"/>
                <a:gd name="connsiteY21" fmla="*/ 35137 h 36807"/>
                <a:gd name="connsiteX22" fmla="*/ 10146 w 24823"/>
                <a:gd name="connsiteY22" fmla="*/ 35993 h 36807"/>
                <a:gd name="connsiteX23" fmla="*/ 6723 w 24823"/>
                <a:gd name="connsiteY23" fmla="*/ 33425 h 36807"/>
                <a:gd name="connsiteX24" fmla="*/ 6723 w 24823"/>
                <a:gd name="connsiteY24" fmla="*/ 33425 h 3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823" h="36807">
                  <a:moveTo>
                    <a:pt x="6723" y="33425"/>
                  </a:moveTo>
                  <a:lnTo>
                    <a:pt x="5866" y="33425"/>
                  </a:lnTo>
                  <a:lnTo>
                    <a:pt x="729" y="30857"/>
                  </a:lnTo>
                  <a:lnTo>
                    <a:pt x="-128" y="30857"/>
                  </a:lnTo>
                  <a:lnTo>
                    <a:pt x="-128" y="30001"/>
                  </a:lnTo>
                  <a:lnTo>
                    <a:pt x="-3551" y="19729"/>
                  </a:lnTo>
                  <a:lnTo>
                    <a:pt x="-3551" y="18873"/>
                  </a:lnTo>
                  <a:lnTo>
                    <a:pt x="2443" y="7745"/>
                  </a:lnTo>
                  <a:lnTo>
                    <a:pt x="4152" y="6033"/>
                  </a:lnTo>
                  <a:lnTo>
                    <a:pt x="6723" y="2609"/>
                  </a:lnTo>
                  <a:lnTo>
                    <a:pt x="7575" y="1753"/>
                  </a:lnTo>
                  <a:lnTo>
                    <a:pt x="8432" y="1753"/>
                  </a:lnTo>
                  <a:lnTo>
                    <a:pt x="16992" y="-815"/>
                  </a:lnTo>
                  <a:lnTo>
                    <a:pt x="18706" y="-815"/>
                  </a:lnTo>
                  <a:lnTo>
                    <a:pt x="21272" y="-815"/>
                  </a:lnTo>
                  <a:lnTo>
                    <a:pt x="21272" y="-815"/>
                  </a:lnTo>
                  <a:lnTo>
                    <a:pt x="21272" y="41"/>
                  </a:lnTo>
                  <a:lnTo>
                    <a:pt x="21272" y="6889"/>
                  </a:lnTo>
                  <a:lnTo>
                    <a:pt x="14426" y="29145"/>
                  </a:lnTo>
                  <a:lnTo>
                    <a:pt x="13569" y="30857"/>
                  </a:lnTo>
                  <a:lnTo>
                    <a:pt x="12712" y="33425"/>
                  </a:lnTo>
                  <a:lnTo>
                    <a:pt x="11855" y="35137"/>
                  </a:lnTo>
                  <a:lnTo>
                    <a:pt x="10146" y="35993"/>
                  </a:lnTo>
                  <a:lnTo>
                    <a:pt x="6723" y="33425"/>
                  </a:lnTo>
                  <a:lnTo>
                    <a:pt x="6723" y="33425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61BEED9D-CE72-4073-99FD-9493CFCDB371}"/>
                </a:ext>
              </a:extLst>
            </p:cNvPr>
            <p:cNvSpPr/>
            <p:nvPr/>
          </p:nvSpPr>
          <p:spPr>
            <a:xfrm>
              <a:off x="9325483" y="1434068"/>
              <a:ext cx="26536" cy="23111"/>
            </a:xfrm>
            <a:custGeom>
              <a:avLst/>
              <a:gdLst>
                <a:gd name="connsiteX0" fmla="*/ -1837 w 26536"/>
                <a:gd name="connsiteY0" fmla="*/ 22297 h 23111"/>
                <a:gd name="connsiteX1" fmla="*/ -1837 w 26536"/>
                <a:gd name="connsiteY1" fmla="*/ 22297 h 23111"/>
                <a:gd name="connsiteX2" fmla="*/ -3551 w 26536"/>
                <a:gd name="connsiteY2" fmla="*/ 21441 h 23111"/>
                <a:gd name="connsiteX3" fmla="*/ -3551 w 26536"/>
                <a:gd name="connsiteY3" fmla="*/ 20585 h 23111"/>
                <a:gd name="connsiteX4" fmla="*/ -3551 w 26536"/>
                <a:gd name="connsiteY4" fmla="*/ 19729 h 23111"/>
                <a:gd name="connsiteX5" fmla="*/ -2694 w 26536"/>
                <a:gd name="connsiteY5" fmla="*/ 18017 h 23111"/>
                <a:gd name="connsiteX6" fmla="*/ 5866 w 26536"/>
                <a:gd name="connsiteY6" fmla="*/ 3465 h 23111"/>
                <a:gd name="connsiteX7" fmla="*/ 6723 w 26536"/>
                <a:gd name="connsiteY7" fmla="*/ 2609 h 23111"/>
                <a:gd name="connsiteX8" fmla="*/ 8432 w 26536"/>
                <a:gd name="connsiteY8" fmla="*/ 1753 h 23111"/>
                <a:gd name="connsiteX9" fmla="*/ 13569 w 26536"/>
                <a:gd name="connsiteY9" fmla="*/ -815 h 23111"/>
                <a:gd name="connsiteX10" fmla="*/ 14426 w 26536"/>
                <a:gd name="connsiteY10" fmla="*/ -815 h 23111"/>
                <a:gd name="connsiteX11" fmla="*/ 15283 w 26536"/>
                <a:gd name="connsiteY11" fmla="*/ -815 h 23111"/>
                <a:gd name="connsiteX12" fmla="*/ 16992 w 26536"/>
                <a:gd name="connsiteY12" fmla="*/ 6889 h 23111"/>
                <a:gd name="connsiteX13" fmla="*/ 19563 w 26536"/>
                <a:gd name="connsiteY13" fmla="*/ 10313 h 23111"/>
                <a:gd name="connsiteX14" fmla="*/ 22986 w 26536"/>
                <a:gd name="connsiteY14" fmla="*/ 10313 h 23111"/>
                <a:gd name="connsiteX15" fmla="*/ 22986 w 26536"/>
                <a:gd name="connsiteY15" fmla="*/ 11169 h 23111"/>
                <a:gd name="connsiteX16" fmla="*/ 20420 w 26536"/>
                <a:gd name="connsiteY16" fmla="*/ 16305 h 23111"/>
                <a:gd name="connsiteX17" fmla="*/ 16992 w 26536"/>
                <a:gd name="connsiteY17" fmla="*/ 19729 h 23111"/>
                <a:gd name="connsiteX18" fmla="*/ 16140 w 26536"/>
                <a:gd name="connsiteY18" fmla="*/ 19729 h 23111"/>
                <a:gd name="connsiteX19" fmla="*/ 15283 w 26536"/>
                <a:gd name="connsiteY19" fmla="*/ 19729 h 23111"/>
                <a:gd name="connsiteX20" fmla="*/ 9289 w 26536"/>
                <a:gd name="connsiteY20" fmla="*/ 17161 h 23111"/>
                <a:gd name="connsiteX21" fmla="*/ 1586 w 26536"/>
                <a:gd name="connsiteY21" fmla="*/ 21441 h 23111"/>
                <a:gd name="connsiteX22" fmla="*/ -1837 w 26536"/>
                <a:gd name="connsiteY22" fmla="*/ 22297 h 23111"/>
                <a:gd name="connsiteX23" fmla="*/ -1837 w 26536"/>
                <a:gd name="connsiteY23" fmla="*/ 22297 h 2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536" h="23111">
                  <a:moveTo>
                    <a:pt x="-1837" y="22297"/>
                  </a:moveTo>
                  <a:lnTo>
                    <a:pt x="-1837" y="22297"/>
                  </a:lnTo>
                  <a:lnTo>
                    <a:pt x="-3551" y="21441"/>
                  </a:lnTo>
                  <a:lnTo>
                    <a:pt x="-3551" y="20585"/>
                  </a:lnTo>
                  <a:lnTo>
                    <a:pt x="-3551" y="19729"/>
                  </a:lnTo>
                  <a:lnTo>
                    <a:pt x="-2694" y="18017"/>
                  </a:lnTo>
                  <a:lnTo>
                    <a:pt x="5866" y="3465"/>
                  </a:lnTo>
                  <a:lnTo>
                    <a:pt x="6723" y="2609"/>
                  </a:lnTo>
                  <a:lnTo>
                    <a:pt x="8432" y="1753"/>
                  </a:lnTo>
                  <a:lnTo>
                    <a:pt x="13569" y="-815"/>
                  </a:lnTo>
                  <a:lnTo>
                    <a:pt x="14426" y="-815"/>
                  </a:lnTo>
                  <a:lnTo>
                    <a:pt x="15283" y="-815"/>
                  </a:lnTo>
                  <a:lnTo>
                    <a:pt x="16992" y="6889"/>
                  </a:lnTo>
                  <a:lnTo>
                    <a:pt x="19563" y="10313"/>
                  </a:lnTo>
                  <a:lnTo>
                    <a:pt x="22986" y="10313"/>
                  </a:lnTo>
                  <a:lnTo>
                    <a:pt x="22986" y="11169"/>
                  </a:lnTo>
                  <a:lnTo>
                    <a:pt x="20420" y="16305"/>
                  </a:lnTo>
                  <a:lnTo>
                    <a:pt x="16992" y="19729"/>
                  </a:lnTo>
                  <a:lnTo>
                    <a:pt x="16140" y="19729"/>
                  </a:lnTo>
                  <a:lnTo>
                    <a:pt x="15283" y="19729"/>
                  </a:lnTo>
                  <a:lnTo>
                    <a:pt x="9289" y="17161"/>
                  </a:lnTo>
                  <a:lnTo>
                    <a:pt x="1586" y="21441"/>
                  </a:lnTo>
                  <a:lnTo>
                    <a:pt x="-1837" y="22297"/>
                  </a:lnTo>
                  <a:lnTo>
                    <a:pt x="-1837" y="22297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FC129EB2-BCB5-4CC6-967F-D89E3E97B393}"/>
                </a:ext>
              </a:extLst>
            </p:cNvPr>
            <p:cNvSpPr/>
            <p:nvPr/>
          </p:nvSpPr>
          <p:spPr>
            <a:xfrm>
              <a:off x="9000205" y="1450332"/>
              <a:ext cx="49650" cy="29103"/>
            </a:xfrm>
            <a:custGeom>
              <a:avLst/>
              <a:gdLst>
                <a:gd name="connsiteX0" fmla="*/ 39249 w 49650"/>
                <a:gd name="connsiteY0" fmla="*/ 27433 h 29103"/>
                <a:gd name="connsiteX1" fmla="*/ 34112 w 49650"/>
                <a:gd name="connsiteY1" fmla="*/ 24009 h 29103"/>
                <a:gd name="connsiteX2" fmla="*/ 29832 w 49650"/>
                <a:gd name="connsiteY2" fmla="*/ 22297 h 29103"/>
                <a:gd name="connsiteX3" fmla="*/ 25552 w 49650"/>
                <a:gd name="connsiteY3" fmla="*/ 25721 h 29103"/>
                <a:gd name="connsiteX4" fmla="*/ 22986 w 49650"/>
                <a:gd name="connsiteY4" fmla="*/ 27433 h 29103"/>
                <a:gd name="connsiteX5" fmla="*/ 15283 w 49650"/>
                <a:gd name="connsiteY5" fmla="*/ 24865 h 29103"/>
                <a:gd name="connsiteX6" fmla="*/ 13569 w 49650"/>
                <a:gd name="connsiteY6" fmla="*/ 23153 h 29103"/>
                <a:gd name="connsiteX7" fmla="*/ 3300 w 49650"/>
                <a:gd name="connsiteY7" fmla="*/ 12881 h 29103"/>
                <a:gd name="connsiteX8" fmla="*/ -2694 w 49650"/>
                <a:gd name="connsiteY8" fmla="*/ 6033 h 29103"/>
                <a:gd name="connsiteX9" fmla="*/ -3551 w 49650"/>
                <a:gd name="connsiteY9" fmla="*/ 4321 h 29103"/>
                <a:gd name="connsiteX10" fmla="*/ -3551 w 49650"/>
                <a:gd name="connsiteY10" fmla="*/ 3465 h 29103"/>
                <a:gd name="connsiteX11" fmla="*/ -3551 w 49650"/>
                <a:gd name="connsiteY11" fmla="*/ 41 h 29103"/>
                <a:gd name="connsiteX12" fmla="*/ -2694 w 49650"/>
                <a:gd name="connsiteY12" fmla="*/ -815 h 29103"/>
                <a:gd name="connsiteX13" fmla="*/ -1837 w 49650"/>
                <a:gd name="connsiteY13" fmla="*/ -815 h 29103"/>
                <a:gd name="connsiteX14" fmla="*/ 10146 w 49650"/>
                <a:gd name="connsiteY14" fmla="*/ -815 h 29103"/>
                <a:gd name="connsiteX15" fmla="*/ 11003 w 49650"/>
                <a:gd name="connsiteY15" fmla="*/ -815 h 29103"/>
                <a:gd name="connsiteX16" fmla="*/ 23843 w 49650"/>
                <a:gd name="connsiteY16" fmla="*/ 3465 h 29103"/>
                <a:gd name="connsiteX17" fmla="*/ 25552 w 49650"/>
                <a:gd name="connsiteY17" fmla="*/ 4321 h 29103"/>
                <a:gd name="connsiteX18" fmla="*/ 42672 w 49650"/>
                <a:gd name="connsiteY18" fmla="*/ 12881 h 29103"/>
                <a:gd name="connsiteX19" fmla="*/ 43529 w 49650"/>
                <a:gd name="connsiteY19" fmla="*/ 13737 h 29103"/>
                <a:gd name="connsiteX20" fmla="*/ 46099 w 49650"/>
                <a:gd name="connsiteY20" fmla="*/ 24865 h 29103"/>
                <a:gd name="connsiteX21" fmla="*/ 46099 w 49650"/>
                <a:gd name="connsiteY21" fmla="*/ 28289 h 29103"/>
                <a:gd name="connsiteX22" fmla="*/ 39249 w 49650"/>
                <a:gd name="connsiteY22" fmla="*/ 27433 h 29103"/>
                <a:gd name="connsiteX23" fmla="*/ 39249 w 49650"/>
                <a:gd name="connsiteY23" fmla="*/ 27433 h 2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650" h="29103">
                  <a:moveTo>
                    <a:pt x="39249" y="27433"/>
                  </a:moveTo>
                  <a:lnTo>
                    <a:pt x="34112" y="24009"/>
                  </a:lnTo>
                  <a:lnTo>
                    <a:pt x="29832" y="22297"/>
                  </a:lnTo>
                  <a:lnTo>
                    <a:pt x="25552" y="25721"/>
                  </a:lnTo>
                  <a:lnTo>
                    <a:pt x="22986" y="27433"/>
                  </a:lnTo>
                  <a:lnTo>
                    <a:pt x="15283" y="24865"/>
                  </a:lnTo>
                  <a:lnTo>
                    <a:pt x="13569" y="23153"/>
                  </a:lnTo>
                  <a:lnTo>
                    <a:pt x="3300" y="12881"/>
                  </a:lnTo>
                  <a:lnTo>
                    <a:pt x="-2694" y="6033"/>
                  </a:lnTo>
                  <a:lnTo>
                    <a:pt x="-3551" y="4321"/>
                  </a:lnTo>
                  <a:lnTo>
                    <a:pt x="-3551" y="3465"/>
                  </a:lnTo>
                  <a:lnTo>
                    <a:pt x="-3551" y="41"/>
                  </a:lnTo>
                  <a:lnTo>
                    <a:pt x="-2694" y="-815"/>
                  </a:lnTo>
                  <a:lnTo>
                    <a:pt x="-1837" y="-815"/>
                  </a:lnTo>
                  <a:lnTo>
                    <a:pt x="10146" y="-815"/>
                  </a:lnTo>
                  <a:lnTo>
                    <a:pt x="11003" y="-815"/>
                  </a:lnTo>
                  <a:lnTo>
                    <a:pt x="23843" y="3465"/>
                  </a:lnTo>
                  <a:lnTo>
                    <a:pt x="25552" y="4321"/>
                  </a:lnTo>
                  <a:lnTo>
                    <a:pt x="42672" y="12881"/>
                  </a:lnTo>
                  <a:lnTo>
                    <a:pt x="43529" y="13737"/>
                  </a:lnTo>
                  <a:lnTo>
                    <a:pt x="46099" y="24865"/>
                  </a:lnTo>
                  <a:lnTo>
                    <a:pt x="46099" y="28289"/>
                  </a:lnTo>
                  <a:lnTo>
                    <a:pt x="39249" y="27433"/>
                  </a:lnTo>
                  <a:lnTo>
                    <a:pt x="39249" y="27433"/>
                  </a:lnTo>
                  <a:close/>
                </a:path>
              </a:pathLst>
            </a:custGeom>
            <a:solidFill>
              <a:srgbClr val="DDDDDD"/>
            </a:solidFill>
            <a:ln w="128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49" name="Gráfico 3">
            <a:extLst>
              <a:ext uri="{FF2B5EF4-FFF2-40B4-BE49-F238E27FC236}">
                <a16:creationId xmlns:a16="http://schemas.microsoft.com/office/drawing/2014/main" id="{0C8D94FB-5159-4EF7-8540-312C525373F2}"/>
              </a:ext>
            </a:extLst>
          </p:cNvPr>
          <p:cNvSpPr/>
          <p:nvPr/>
        </p:nvSpPr>
        <p:spPr>
          <a:xfrm>
            <a:off x="6390178" y="6227778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0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2" y="147231"/>
                  <a:pt x="73616" y="147231"/>
                </a:cubicBezTo>
                <a:cubicBezTo>
                  <a:pt x="32959" y="147231"/>
                  <a:pt x="0" y="114272"/>
                  <a:pt x="0" y="73616"/>
                </a:cubicBezTo>
                <a:cubicBezTo>
                  <a:pt x="0" y="32959"/>
                  <a:pt x="32959" y="0"/>
                  <a:pt x="73616" y="0"/>
                </a:cubicBezTo>
                <a:cubicBezTo>
                  <a:pt x="114272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8557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0" name="Gráfico 3">
            <a:extLst>
              <a:ext uri="{FF2B5EF4-FFF2-40B4-BE49-F238E27FC236}">
                <a16:creationId xmlns:a16="http://schemas.microsoft.com/office/drawing/2014/main" id="{4BEE45AE-AB32-47F0-A907-854D2644CAC9}"/>
              </a:ext>
            </a:extLst>
          </p:cNvPr>
          <p:cNvSpPr/>
          <p:nvPr/>
        </p:nvSpPr>
        <p:spPr>
          <a:xfrm>
            <a:off x="6432122" y="6308242"/>
            <a:ext cx="63343" cy="63343"/>
          </a:xfrm>
          <a:custGeom>
            <a:avLst/>
            <a:gdLst>
              <a:gd name="connsiteX0" fmla="*/ 63344 w 63343"/>
              <a:gd name="connsiteY0" fmla="*/ 31672 h 63343"/>
              <a:gd name="connsiteX1" fmla="*/ 31672 w 63343"/>
              <a:gd name="connsiteY1" fmla="*/ 63344 h 63343"/>
              <a:gd name="connsiteX2" fmla="*/ 0 w 63343"/>
              <a:gd name="connsiteY2" fmla="*/ 31672 h 63343"/>
              <a:gd name="connsiteX3" fmla="*/ 31672 w 63343"/>
              <a:gd name="connsiteY3" fmla="*/ 0 h 63343"/>
              <a:gd name="connsiteX4" fmla="*/ 63344 w 63343"/>
              <a:gd name="connsiteY4" fmla="*/ 31672 h 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3" h="63343">
                <a:moveTo>
                  <a:pt x="63344" y="31672"/>
                </a:moveTo>
                <a:cubicBezTo>
                  <a:pt x="63344" y="49164"/>
                  <a:pt x="49164" y="63344"/>
                  <a:pt x="31672" y="63344"/>
                </a:cubicBezTo>
                <a:cubicBezTo>
                  <a:pt x="14180" y="63344"/>
                  <a:pt x="0" y="49164"/>
                  <a:pt x="0" y="31672"/>
                </a:cubicBezTo>
                <a:cubicBezTo>
                  <a:pt x="0" y="14180"/>
                  <a:pt x="14180" y="0"/>
                  <a:pt x="31672" y="0"/>
                </a:cubicBezTo>
                <a:cubicBezTo>
                  <a:pt x="49164" y="0"/>
                  <a:pt x="63344" y="14180"/>
                  <a:pt x="63344" y="31672"/>
                </a:cubicBezTo>
                <a:close/>
              </a:path>
            </a:pathLst>
          </a:custGeom>
          <a:solidFill>
            <a:srgbClr val="FFFFFF"/>
          </a:solidFill>
          <a:ln w="8557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1" name="Gráfico 3">
            <a:extLst>
              <a:ext uri="{FF2B5EF4-FFF2-40B4-BE49-F238E27FC236}">
                <a16:creationId xmlns:a16="http://schemas.microsoft.com/office/drawing/2014/main" id="{08489759-D109-4736-8B1B-D50B85360843}"/>
              </a:ext>
            </a:extLst>
          </p:cNvPr>
          <p:cNvSpPr/>
          <p:nvPr/>
        </p:nvSpPr>
        <p:spPr>
          <a:xfrm>
            <a:off x="9327884" y="4280423"/>
            <a:ext cx="938170" cy="938170"/>
          </a:xfrm>
          <a:custGeom>
            <a:avLst/>
            <a:gdLst>
              <a:gd name="connsiteX0" fmla="*/ 938171 w 938170"/>
              <a:gd name="connsiteY0" fmla="*/ 469085 h 938170"/>
              <a:gd name="connsiteX1" fmla="*/ 469085 w 938170"/>
              <a:gd name="connsiteY1" fmla="*/ 938171 h 938170"/>
              <a:gd name="connsiteX2" fmla="*/ 0 w 938170"/>
              <a:gd name="connsiteY2" fmla="*/ 469085 h 938170"/>
              <a:gd name="connsiteX3" fmla="*/ 469085 w 938170"/>
              <a:gd name="connsiteY3" fmla="*/ 0 h 938170"/>
              <a:gd name="connsiteX4" fmla="*/ 938171 w 938170"/>
              <a:gd name="connsiteY4" fmla="*/ 469085 h 93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170" h="938170">
                <a:moveTo>
                  <a:pt x="938171" y="469085"/>
                </a:moveTo>
                <a:cubicBezTo>
                  <a:pt x="938171" y="728154"/>
                  <a:pt x="728154" y="938171"/>
                  <a:pt x="469085" y="938171"/>
                </a:cubicBezTo>
                <a:cubicBezTo>
                  <a:pt x="210017" y="938171"/>
                  <a:pt x="0" y="728154"/>
                  <a:pt x="0" y="469085"/>
                </a:cubicBezTo>
                <a:cubicBezTo>
                  <a:pt x="0" y="210017"/>
                  <a:pt x="210017" y="0"/>
                  <a:pt x="469085" y="0"/>
                </a:cubicBezTo>
                <a:cubicBezTo>
                  <a:pt x="728154" y="0"/>
                  <a:pt x="938171" y="210017"/>
                  <a:pt x="938171" y="469085"/>
                </a:cubicBezTo>
                <a:close/>
              </a:path>
            </a:pathLst>
          </a:custGeom>
          <a:solidFill>
            <a:srgbClr val="E50E49">
              <a:alpha val="3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2" name="Gráfico 3">
            <a:extLst>
              <a:ext uri="{FF2B5EF4-FFF2-40B4-BE49-F238E27FC236}">
                <a16:creationId xmlns:a16="http://schemas.microsoft.com/office/drawing/2014/main" id="{D4BEFA51-10D3-4B0B-860D-002944A1A43E}"/>
              </a:ext>
            </a:extLst>
          </p:cNvPr>
          <p:cNvSpPr/>
          <p:nvPr/>
        </p:nvSpPr>
        <p:spPr>
          <a:xfrm>
            <a:off x="9980152" y="3775386"/>
            <a:ext cx="765259" cy="765259"/>
          </a:xfrm>
          <a:custGeom>
            <a:avLst/>
            <a:gdLst>
              <a:gd name="connsiteX0" fmla="*/ 765260 w 765259"/>
              <a:gd name="connsiteY0" fmla="*/ 382630 h 765259"/>
              <a:gd name="connsiteX1" fmla="*/ 382630 w 765259"/>
              <a:gd name="connsiteY1" fmla="*/ 765260 h 765259"/>
              <a:gd name="connsiteX2" fmla="*/ 0 w 765259"/>
              <a:gd name="connsiteY2" fmla="*/ 382630 h 765259"/>
              <a:gd name="connsiteX3" fmla="*/ 382630 w 765259"/>
              <a:gd name="connsiteY3" fmla="*/ 0 h 765259"/>
              <a:gd name="connsiteX4" fmla="*/ 765260 w 765259"/>
              <a:gd name="connsiteY4" fmla="*/ 382630 h 7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259" h="765259">
                <a:moveTo>
                  <a:pt x="765260" y="382630"/>
                </a:moveTo>
                <a:cubicBezTo>
                  <a:pt x="765260" y="593951"/>
                  <a:pt x="593950" y="765260"/>
                  <a:pt x="382630" y="765260"/>
                </a:cubicBezTo>
                <a:cubicBezTo>
                  <a:pt x="171309" y="765260"/>
                  <a:pt x="0" y="593951"/>
                  <a:pt x="0" y="382630"/>
                </a:cubicBezTo>
                <a:cubicBezTo>
                  <a:pt x="0" y="171309"/>
                  <a:pt x="171309" y="0"/>
                  <a:pt x="382630" y="0"/>
                </a:cubicBezTo>
                <a:cubicBezTo>
                  <a:pt x="593950" y="0"/>
                  <a:pt x="765260" y="171309"/>
                  <a:pt x="765260" y="382630"/>
                </a:cubicBezTo>
                <a:close/>
              </a:path>
            </a:pathLst>
          </a:custGeom>
          <a:solidFill>
            <a:srgbClr val="E50E49">
              <a:alpha val="5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3" name="Gráfico 3">
            <a:extLst>
              <a:ext uri="{FF2B5EF4-FFF2-40B4-BE49-F238E27FC236}">
                <a16:creationId xmlns:a16="http://schemas.microsoft.com/office/drawing/2014/main" id="{25675333-5C54-4916-8FE9-1A9B7492F347}"/>
              </a:ext>
            </a:extLst>
          </p:cNvPr>
          <p:cNvSpPr/>
          <p:nvPr/>
        </p:nvSpPr>
        <p:spPr>
          <a:xfrm>
            <a:off x="10349086" y="4287271"/>
            <a:ext cx="765259" cy="765259"/>
          </a:xfrm>
          <a:custGeom>
            <a:avLst/>
            <a:gdLst>
              <a:gd name="connsiteX0" fmla="*/ 765260 w 765259"/>
              <a:gd name="connsiteY0" fmla="*/ 382630 h 765259"/>
              <a:gd name="connsiteX1" fmla="*/ 382630 w 765259"/>
              <a:gd name="connsiteY1" fmla="*/ 765260 h 765259"/>
              <a:gd name="connsiteX2" fmla="*/ 0 w 765259"/>
              <a:gd name="connsiteY2" fmla="*/ 382630 h 765259"/>
              <a:gd name="connsiteX3" fmla="*/ 382630 w 765259"/>
              <a:gd name="connsiteY3" fmla="*/ 0 h 765259"/>
              <a:gd name="connsiteX4" fmla="*/ 765260 w 765259"/>
              <a:gd name="connsiteY4" fmla="*/ 382630 h 76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259" h="765259">
                <a:moveTo>
                  <a:pt x="765260" y="382630"/>
                </a:moveTo>
                <a:cubicBezTo>
                  <a:pt x="765260" y="593950"/>
                  <a:pt x="593950" y="765260"/>
                  <a:pt x="382630" y="765260"/>
                </a:cubicBezTo>
                <a:cubicBezTo>
                  <a:pt x="171309" y="765260"/>
                  <a:pt x="0" y="593950"/>
                  <a:pt x="0" y="382630"/>
                </a:cubicBezTo>
                <a:cubicBezTo>
                  <a:pt x="0" y="171309"/>
                  <a:pt x="171309" y="0"/>
                  <a:pt x="382630" y="0"/>
                </a:cubicBezTo>
                <a:cubicBezTo>
                  <a:pt x="593950" y="0"/>
                  <a:pt x="765260" y="171309"/>
                  <a:pt x="765260" y="382630"/>
                </a:cubicBezTo>
                <a:close/>
              </a:path>
            </a:pathLst>
          </a:custGeom>
          <a:solidFill>
            <a:srgbClr val="E50E49">
              <a:alpha val="5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4" name="Gráfico 3">
            <a:extLst>
              <a:ext uri="{FF2B5EF4-FFF2-40B4-BE49-F238E27FC236}">
                <a16:creationId xmlns:a16="http://schemas.microsoft.com/office/drawing/2014/main" id="{715E1FB7-2B0D-45D5-B60F-584C59A4AB0A}"/>
              </a:ext>
            </a:extLst>
          </p:cNvPr>
          <p:cNvSpPr/>
          <p:nvPr/>
        </p:nvSpPr>
        <p:spPr>
          <a:xfrm>
            <a:off x="8682464" y="4374583"/>
            <a:ext cx="63343" cy="63343"/>
          </a:xfrm>
          <a:custGeom>
            <a:avLst/>
            <a:gdLst>
              <a:gd name="connsiteX0" fmla="*/ 63344 w 63343"/>
              <a:gd name="connsiteY0" fmla="*/ 31672 h 63343"/>
              <a:gd name="connsiteX1" fmla="*/ 31672 w 63343"/>
              <a:gd name="connsiteY1" fmla="*/ 63344 h 63343"/>
              <a:gd name="connsiteX2" fmla="*/ 0 w 63343"/>
              <a:gd name="connsiteY2" fmla="*/ 31672 h 63343"/>
              <a:gd name="connsiteX3" fmla="*/ 31672 w 63343"/>
              <a:gd name="connsiteY3" fmla="*/ 0 h 63343"/>
              <a:gd name="connsiteX4" fmla="*/ 63344 w 63343"/>
              <a:gd name="connsiteY4" fmla="*/ 31672 h 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3" h="63343">
                <a:moveTo>
                  <a:pt x="63344" y="31672"/>
                </a:moveTo>
                <a:cubicBezTo>
                  <a:pt x="63344" y="49164"/>
                  <a:pt x="49164" y="63344"/>
                  <a:pt x="31672" y="63344"/>
                </a:cubicBezTo>
                <a:cubicBezTo>
                  <a:pt x="14180" y="63344"/>
                  <a:pt x="0" y="49164"/>
                  <a:pt x="0" y="31672"/>
                </a:cubicBezTo>
                <a:cubicBezTo>
                  <a:pt x="0" y="14180"/>
                  <a:pt x="14180" y="0"/>
                  <a:pt x="31672" y="0"/>
                </a:cubicBezTo>
                <a:cubicBezTo>
                  <a:pt x="49164" y="0"/>
                  <a:pt x="63344" y="14180"/>
                  <a:pt x="63344" y="31672"/>
                </a:cubicBezTo>
                <a:close/>
              </a:path>
            </a:pathLst>
          </a:custGeom>
          <a:solidFill>
            <a:srgbClr val="FFFFFF"/>
          </a:solidFill>
          <a:ln w="12836" cap="flat">
            <a:solidFill>
              <a:srgbClr val="E50E49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5" name="Gráfico 3">
            <a:extLst>
              <a:ext uri="{FF2B5EF4-FFF2-40B4-BE49-F238E27FC236}">
                <a16:creationId xmlns:a16="http://schemas.microsoft.com/office/drawing/2014/main" id="{75BD6E7D-EDBF-4E05-A3ED-119BD5834F83}"/>
              </a:ext>
            </a:extLst>
          </p:cNvPr>
          <p:cNvSpPr/>
          <p:nvPr/>
        </p:nvSpPr>
        <p:spPr>
          <a:xfrm>
            <a:off x="8778335" y="5624336"/>
            <a:ext cx="592348" cy="592348"/>
          </a:xfrm>
          <a:custGeom>
            <a:avLst/>
            <a:gdLst>
              <a:gd name="connsiteX0" fmla="*/ 592349 w 592348"/>
              <a:gd name="connsiteY0" fmla="*/ 296175 h 592348"/>
              <a:gd name="connsiteX1" fmla="*/ 296175 w 592348"/>
              <a:gd name="connsiteY1" fmla="*/ 592349 h 592348"/>
              <a:gd name="connsiteX2" fmla="*/ 1 w 592348"/>
              <a:gd name="connsiteY2" fmla="*/ 296175 h 592348"/>
              <a:gd name="connsiteX3" fmla="*/ 296175 w 592348"/>
              <a:gd name="connsiteY3" fmla="*/ 0 h 592348"/>
              <a:gd name="connsiteX4" fmla="*/ 592349 w 592348"/>
              <a:gd name="connsiteY4" fmla="*/ 296175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48" h="592348">
                <a:moveTo>
                  <a:pt x="592349" y="296175"/>
                </a:moveTo>
                <a:cubicBezTo>
                  <a:pt x="592349" y="459747"/>
                  <a:pt x="459747" y="592349"/>
                  <a:pt x="296175" y="592349"/>
                </a:cubicBezTo>
                <a:cubicBezTo>
                  <a:pt x="132602" y="592349"/>
                  <a:pt x="1" y="459747"/>
                  <a:pt x="1" y="296175"/>
                </a:cubicBezTo>
                <a:cubicBezTo>
                  <a:pt x="1" y="132602"/>
                  <a:pt x="132603" y="0"/>
                  <a:pt x="296175" y="0"/>
                </a:cubicBezTo>
                <a:cubicBezTo>
                  <a:pt x="459748" y="0"/>
                  <a:pt x="592349" y="132602"/>
                  <a:pt x="592349" y="296175"/>
                </a:cubicBezTo>
                <a:close/>
              </a:path>
            </a:pathLst>
          </a:custGeom>
          <a:solidFill>
            <a:srgbClr val="E50E49">
              <a:alpha val="6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6" name="Gráfico 3">
            <a:extLst>
              <a:ext uri="{FF2B5EF4-FFF2-40B4-BE49-F238E27FC236}">
                <a16:creationId xmlns:a16="http://schemas.microsoft.com/office/drawing/2014/main" id="{4C99D0F5-EFE9-4AD4-8643-B0BC9FFAE535}"/>
              </a:ext>
            </a:extLst>
          </p:cNvPr>
          <p:cNvSpPr/>
          <p:nvPr/>
        </p:nvSpPr>
        <p:spPr>
          <a:xfrm>
            <a:off x="9253412" y="5248554"/>
            <a:ext cx="592348" cy="592348"/>
          </a:xfrm>
          <a:custGeom>
            <a:avLst/>
            <a:gdLst>
              <a:gd name="connsiteX0" fmla="*/ 592349 w 592348"/>
              <a:gd name="connsiteY0" fmla="*/ 296174 h 592348"/>
              <a:gd name="connsiteX1" fmla="*/ 296175 w 592348"/>
              <a:gd name="connsiteY1" fmla="*/ 592349 h 592348"/>
              <a:gd name="connsiteX2" fmla="*/ 1 w 592348"/>
              <a:gd name="connsiteY2" fmla="*/ 296174 h 592348"/>
              <a:gd name="connsiteX3" fmla="*/ 296175 w 592348"/>
              <a:gd name="connsiteY3" fmla="*/ 0 h 592348"/>
              <a:gd name="connsiteX4" fmla="*/ 592349 w 592348"/>
              <a:gd name="connsiteY4" fmla="*/ 296174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48" h="592348">
                <a:moveTo>
                  <a:pt x="592349" y="296174"/>
                </a:moveTo>
                <a:cubicBezTo>
                  <a:pt x="592349" y="459747"/>
                  <a:pt x="459747" y="592349"/>
                  <a:pt x="296175" y="592349"/>
                </a:cubicBezTo>
                <a:cubicBezTo>
                  <a:pt x="132602" y="592349"/>
                  <a:pt x="1" y="459747"/>
                  <a:pt x="1" y="296174"/>
                </a:cubicBezTo>
                <a:cubicBezTo>
                  <a:pt x="1" y="132602"/>
                  <a:pt x="132603" y="0"/>
                  <a:pt x="296175" y="0"/>
                </a:cubicBezTo>
                <a:cubicBezTo>
                  <a:pt x="459748" y="0"/>
                  <a:pt x="592349" y="132602"/>
                  <a:pt x="592349" y="296174"/>
                </a:cubicBezTo>
                <a:close/>
              </a:path>
            </a:pathLst>
          </a:custGeom>
          <a:solidFill>
            <a:srgbClr val="E50E49">
              <a:alpha val="6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7" name="Gráfico 3">
            <a:extLst>
              <a:ext uri="{FF2B5EF4-FFF2-40B4-BE49-F238E27FC236}">
                <a16:creationId xmlns:a16="http://schemas.microsoft.com/office/drawing/2014/main" id="{EB4B1257-B975-4582-947C-DFFE1A14DA42}"/>
              </a:ext>
            </a:extLst>
          </p:cNvPr>
          <p:cNvSpPr/>
          <p:nvPr/>
        </p:nvSpPr>
        <p:spPr>
          <a:xfrm>
            <a:off x="7632157" y="746019"/>
            <a:ext cx="63343" cy="63343"/>
          </a:xfrm>
          <a:custGeom>
            <a:avLst/>
            <a:gdLst>
              <a:gd name="connsiteX0" fmla="*/ 63344 w 63343"/>
              <a:gd name="connsiteY0" fmla="*/ 31672 h 63343"/>
              <a:gd name="connsiteX1" fmla="*/ 31672 w 63343"/>
              <a:gd name="connsiteY1" fmla="*/ 63344 h 63343"/>
              <a:gd name="connsiteX2" fmla="*/ 0 w 63343"/>
              <a:gd name="connsiteY2" fmla="*/ 31672 h 63343"/>
              <a:gd name="connsiteX3" fmla="*/ 31672 w 63343"/>
              <a:gd name="connsiteY3" fmla="*/ 0 h 63343"/>
              <a:gd name="connsiteX4" fmla="*/ 63344 w 63343"/>
              <a:gd name="connsiteY4" fmla="*/ 31672 h 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43" h="63343">
                <a:moveTo>
                  <a:pt x="63344" y="31672"/>
                </a:moveTo>
                <a:cubicBezTo>
                  <a:pt x="63344" y="49164"/>
                  <a:pt x="49164" y="63344"/>
                  <a:pt x="31672" y="63344"/>
                </a:cubicBezTo>
                <a:cubicBezTo>
                  <a:pt x="14180" y="63344"/>
                  <a:pt x="0" y="49164"/>
                  <a:pt x="0" y="31672"/>
                </a:cubicBezTo>
                <a:cubicBezTo>
                  <a:pt x="0" y="14180"/>
                  <a:pt x="14180" y="0"/>
                  <a:pt x="31672" y="0"/>
                </a:cubicBezTo>
                <a:cubicBezTo>
                  <a:pt x="49164" y="0"/>
                  <a:pt x="63344" y="14180"/>
                  <a:pt x="63344" y="31672"/>
                </a:cubicBezTo>
                <a:close/>
              </a:path>
            </a:pathLst>
          </a:custGeom>
          <a:solidFill>
            <a:srgbClr val="FFFFFF"/>
          </a:solidFill>
          <a:ln w="12836" cap="flat">
            <a:solidFill>
              <a:srgbClr val="E50E49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8" name="Gráfico 3">
            <a:extLst>
              <a:ext uri="{FF2B5EF4-FFF2-40B4-BE49-F238E27FC236}">
                <a16:creationId xmlns:a16="http://schemas.microsoft.com/office/drawing/2014/main" id="{DF67B9CD-8EC4-4B79-AA19-101BDF16B09B}"/>
              </a:ext>
            </a:extLst>
          </p:cNvPr>
          <p:cNvSpPr/>
          <p:nvPr/>
        </p:nvSpPr>
        <p:spPr>
          <a:xfrm>
            <a:off x="7351391" y="2776440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0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3" y="147231"/>
                  <a:pt x="73616" y="147231"/>
                </a:cubicBezTo>
                <a:cubicBezTo>
                  <a:pt x="32959" y="147231"/>
                  <a:pt x="0" y="114273"/>
                  <a:pt x="0" y="73616"/>
                </a:cubicBezTo>
                <a:cubicBezTo>
                  <a:pt x="0" y="32959"/>
                  <a:pt x="32959" y="0"/>
                  <a:pt x="73616" y="0"/>
                </a:cubicBezTo>
                <a:cubicBezTo>
                  <a:pt x="114272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9" name="Gráfico 3">
            <a:extLst>
              <a:ext uri="{FF2B5EF4-FFF2-40B4-BE49-F238E27FC236}">
                <a16:creationId xmlns:a16="http://schemas.microsoft.com/office/drawing/2014/main" id="{C515E4A3-226B-4DBD-B6B9-42D6FFBC3207}"/>
              </a:ext>
            </a:extLst>
          </p:cNvPr>
          <p:cNvSpPr/>
          <p:nvPr/>
        </p:nvSpPr>
        <p:spPr>
          <a:xfrm>
            <a:off x="6328477" y="2603529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0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3" y="147231"/>
                  <a:pt x="73616" y="147231"/>
                </a:cubicBezTo>
                <a:cubicBezTo>
                  <a:pt x="32959" y="147231"/>
                  <a:pt x="0" y="114272"/>
                  <a:pt x="0" y="73616"/>
                </a:cubicBezTo>
                <a:cubicBezTo>
                  <a:pt x="0" y="32959"/>
                  <a:pt x="32959" y="0"/>
                  <a:pt x="73616" y="0"/>
                </a:cubicBezTo>
                <a:cubicBezTo>
                  <a:pt x="114272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0" name="Gráfico 3">
            <a:extLst>
              <a:ext uri="{FF2B5EF4-FFF2-40B4-BE49-F238E27FC236}">
                <a16:creationId xmlns:a16="http://schemas.microsoft.com/office/drawing/2014/main" id="{4A02ABC4-C41B-4EE6-81B3-95CB834BB83D}"/>
              </a:ext>
            </a:extLst>
          </p:cNvPr>
          <p:cNvSpPr/>
          <p:nvPr/>
        </p:nvSpPr>
        <p:spPr>
          <a:xfrm>
            <a:off x="9149837" y="781971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0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2" y="147231"/>
                  <a:pt x="73616" y="147231"/>
                </a:cubicBezTo>
                <a:cubicBezTo>
                  <a:pt x="32959" y="147231"/>
                  <a:pt x="0" y="114272"/>
                  <a:pt x="0" y="73616"/>
                </a:cubicBezTo>
                <a:cubicBezTo>
                  <a:pt x="0" y="32959"/>
                  <a:pt x="32959" y="0"/>
                  <a:pt x="73616" y="0"/>
                </a:cubicBezTo>
                <a:cubicBezTo>
                  <a:pt x="114272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1" name="Gráfico 3">
            <a:extLst>
              <a:ext uri="{FF2B5EF4-FFF2-40B4-BE49-F238E27FC236}">
                <a16:creationId xmlns:a16="http://schemas.microsoft.com/office/drawing/2014/main" id="{E3D49346-C6C5-4A08-8E77-2B2488362906}"/>
              </a:ext>
            </a:extLst>
          </p:cNvPr>
          <p:cNvSpPr/>
          <p:nvPr/>
        </p:nvSpPr>
        <p:spPr>
          <a:xfrm>
            <a:off x="7772541" y="1666214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5 w 147231"/>
              <a:gd name="connsiteY1" fmla="*/ 147231 h 147231"/>
              <a:gd name="connsiteX2" fmla="*/ 0 w 147231"/>
              <a:gd name="connsiteY2" fmla="*/ 73616 h 147231"/>
              <a:gd name="connsiteX3" fmla="*/ 73615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2" y="147231"/>
                  <a:pt x="73615" y="147231"/>
                </a:cubicBezTo>
                <a:cubicBezTo>
                  <a:pt x="32959" y="147231"/>
                  <a:pt x="0" y="114272"/>
                  <a:pt x="0" y="73616"/>
                </a:cubicBezTo>
                <a:cubicBezTo>
                  <a:pt x="0" y="32959"/>
                  <a:pt x="32959" y="0"/>
                  <a:pt x="73615" y="0"/>
                </a:cubicBezTo>
                <a:cubicBezTo>
                  <a:pt x="114272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2" name="Gráfico 3">
            <a:extLst>
              <a:ext uri="{FF2B5EF4-FFF2-40B4-BE49-F238E27FC236}">
                <a16:creationId xmlns:a16="http://schemas.microsoft.com/office/drawing/2014/main" id="{570DDCE8-3CC7-4DC7-A372-9DA35FE0C0A0}"/>
              </a:ext>
            </a:extLst>
          </p:cNvPr>
          <p:cNvSpPr/>
          <p:nvPr/>
        </p:nvSpPr>
        <p:spPr>
          <a:xfrm>
            <a:off x="8927278" y="1868229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0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2" y="147231"/>
                  <a:pt x="73616" y="147231"/>
                </a:cubicBezTo>
                <a:cubicBezTo>
                  <a:pt x="32959" y="147231"/>
                  <a:pt x="0" y="114273"/>
                  <a:pt x="0" y="73616"/>
                </a:cubicBezTo>
                <a:cubicBezTo>
                  <a:pt x="0" y="32959"/>
                  <a:pt x="32959" y="0"/>
                  <a:pt x="73616" y="0"/>
                </a:cubicBezTo>
                <a:cubicBezTo>
                  <a:pt x="114272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3" name="Gráfico 3">
            <a:extLst>
              <a:ext uri="{FF2B5EF4-FFF2-40B4-BE49-F238E27FC236}">
                <a16:creationId xmlns:a16="http://schemas.microsoft.com/office/drawing/2014/main" id="{853B8EE0-88FD-4FCE-829A-6704291191BA}"/>
              </a:ext>
            </a:extLst>
          </p:cNvPr>
          <p:cNvSpPr/>
          <p:nvPr/>
        </p:nvSpPr>
        <p:spPr>
          <a:xfrm>
            <a:off x="8425665" y="3109422"/>
            <a:ext cx="268782" cy="268782"/>
          </a:xfrm>
          <a:custGeom>
            <a:avLst/>
            <a:gdLst>
              <a:gd name="connsiteX0" fmla="*/ 268783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3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3" y="134391"/>
                </a:moveTo>
                <a:cubicBezTo>
                  <a:pt x="268783" y="208614"/>
                  <a:pt x="208614" y="268783"/>
                  <a:pt x="134391" y="268783"/>
                </a:cubicBezTo>
                <a:cubicBezTo>
                  <a:pt x="60169" y="268783"/>
                  <a:pt x="0" y="208614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3" y="60169"/>
                  <a:pt x="268783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4" name="Gráfico 3">
            <a:extLst>
              <a:ext uri="{FF2B5EF4-FFF2-40B4-BE49-F238E27FC236}">
                <a16:creationId xmlns:a16="http://schemas.microsoft.com/office/drawing/2014/main" id="{00369F3D-C597-4132-B1E7-0A17E42D9896}"/>
              </a:ext>
            </a:extLst>
          </p:cNvPr>
          <p:cNvSpPr/>
          <p:nvPr/>
        </p:nvSpPr>
        <p:spPr>
          <a:xfrm>
            <a:off x="10979099" y="4085256"/>
            <a:ext cx="268782" cy="268782"/>
          </a:xfrm>
          <a:custGeom>
            <a:avLst/>
            <a:gdLst>
              <a:gd name="connsiteX0" fmla="*/ 268783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3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3" y="134391"/>
                </a:moveTo>
                <a:cubicBezTo>
                  <a:pt x="268783" y="208614"/>
                  <a:pt x="208614" y="268783"/>
                  <a:pt x="134391" y="268783"/>
                </a:cubicBezTo>
                <a:cubicBezTo>
                  <a:pt x="60169" y="268783"/>
                  <a:pt x="0" y="208614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3" y="60169"/>
                  <a:pt x="268783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5" name="Gráfico 3">
            <a:extLst>
              <a:ext uri="{FF2B5EF4-FFF2-40B4-BE49-F238E27FC236}">
                <a16:creationId xmlns:a16="http://schemas.microsoft.com/office/drawing/2014/main" id="{E393180D-53D2-4ED2-96B0-264E072299D2}"/>
              </a:ext>
            </a:extLst>
          </p:cNvPr>
          <p:cNvSpPr/>
          <p:nvPr/>
        </p:nvSpPr>
        <p:spPr>
          <a:xfrm>
            <a:off x="10696620" y="2987871"/>
            <a:ext cx="268782" cy="268782"/>
          </a:xfrm>
          <a:custGeom>
            <a:avLst/>
            <a:gdLst>
              <a:gd name="connsiteX0" fmla="*/ 268783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3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3" y="134391"/>
                </a:moveTo>
                <a:cubicBezTo>
                  <a:pt x="268783" y="208613"/>
                  <a:pt x="208614" y="268783"/>
                  <a:pt x="134391" y="268783"/>
                </a:cubicBezTo>
                <a:cubicBezTo>
                  <a:pt x="60169" y="268783"/>
                  <a:pt x="0" y="208613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3" y="60169"/>
                  <a:pt x="268783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6" name="Gráfico 3">
            <a:extLst>
              <a:ext uri="{FF2B5EF4-FFF2-40B4-BE49-F238E27FC236}">
                <a16:creationId xmlns:a16="http://schemas.microsoft.com/office/drawing/2014/main" id="{BA86DF0D-CAFC-48E2-9544-FD218C4FFC6B}"/>
              </a:ext>
            </a:extLst>
          </p:cNvPr>
          <p:cNvSpPr/>
          <p:nvPr/>
        </p:nvSpPr>
        <p:spPr>
          <a:xfrm>
            <a:off x="11502968" y="2785000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1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3" y="147231"/>
                  <a:pt x="73616" y="147231"/>
                </a:cubicBezTo>
                <a:cubicBezTo>
                  <a:pt x="32959" y="147231"/>
                  <a:pt x="1" y="114273"/>
                  <a:pt x="1" y="73616"/>
                </a:cubicBezTo>
                <a:cubicBezTo>
                  <a:pt x="1" y="32959"/>
                  <a:pt x="32959" y="0"/>
                  <a:pt x="73616" y="0"/>
                </a:cubicBezTo>
                <a:cubicBezTo>
                  <a:pt x="114273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7" name="Gráfico 3">
            <a:extLst>
              <a:ext uri="{FF2B5EF4-FFF2-40B4-BE49-F238E27FC236}">
                <a16:creationId xmlns:a16="http://schemas.microsoft.com/office/drawing/2014/main" id="{8BC54B76-2B44-4AF3-A5F6-3CB25B81B5BF}"/>
              </a:ext>
            </a:extLst>
          </p:cNvPr>
          <p:cNvSpPr/>
          <p:nvPr/>
        </p:nvSpPr>
        <p:spPr>
          <a:xfrm>
            <a:off x="11499544" y="2437818"/>
            <a:ext cx="439981" cy="439981"/>
          </a:xfrm>
          <a:custGeom>
            <a:avLst/>
            <a:gdLst>
              <a:gd name="connsiteX0" fmla="*/ 439982 w 439981"/>
              <a:gd name="connsiteY0" fmla="*/ 219991 h 439981"/>
              <a:gd name="connsiteX1" fmla="*/ 219991 w 439981"/>
              <a:gd name="connsiteY1" fmla="*/ 439982 h 439981"/>
              <a:gd name="connsiteX2" fmla="*/ 0 w 439981"/>
              <a:gd name="connsiteY2" fmla="*/ 219991 h 439981"/>
              <a:gd name="connsiteX3" fmla="*/ 219991 w 439981"/>
              <a:gd name="connsiteY3" fmla="*/ 0 h 439981"/>
              <a:gd name="connsiteX4" fmla="*/ 439982 w 439981"/>
              <a:gd name="connsiteY4" fmla="*/ 219991 h 43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81" h="439981">
                <a:moveTo>
                  <a:pt x="439982" y="219991"/>
                </a:moveTo>
                <a:cubicBezTo>
                  <a:pt x="439982" y="341488"/>
                  <a:pt x="341488" y="439982"/>
                  <a:pt x="219991" y="439982"/>
                </a:cubicBezTo>
                <a:cubicBezTo>
                  <a:pt x="98493" y="439982"/>
                  <a:pt x="0" y="341488"/>
                  <a:pt x="0" y="219991"/>
                </a:cubicBezTo>
                <a:cubicBezTo>
                  <a:pt x="0" y="98493"/>
                  <a:pt x="98493" y="0"/>
                  <a:pt x="219991" y="0"/>
                </a:cubicBezTo>
                <a:cubicBezTo>
                  <a:pt x="341488" y="0"/>
                  <a:pt x="439982" y="98493"/>
                  <a:pt x="439982" y="219991"/>
                </a:cubicBezTo>
                <a:close/>
              </a:path>
            </a:pathLst>
          </a:custGeom>
          <a:solidFill>
            <a:srgbClr val="E50E49">
              <a:alpha val="7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8" name="Gráfico 3">
            <a:extLst>
              <a:ext uri="{FF2B5EF4-FFF2-40B4-BE49-F238E27FC236}">
                <a16:creationId xmlns:a16="http://schemas.microsoft.com/office/drawing/2014/main" id="{DC3652AE-3290-4BDC-9262-012AD8F0BF81}"/>
              </a:ext>
            </a:extLst>
          </p:cNvPr>
          <p:cNvSpPr/>
          <p:nvPr/>
        </p:nvSpPr>
        <p:spPr>
          <a:xfrm>
            <a:off x="11784590" y="2052268"/>
            <a:ext cx="268782" cy="268782"/>
          </a:xfrm>
          <a:custGeom>
            <a:avLst/>
            <a:gdLst>
              <a:gd name="connsiteX0" fmla="*/ 268782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2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2" y="134391"/>
                </a:moveTo>
                <a:cubicBezTo>
                  <a:pt x="268782" y="208614"/>
                  <a:pt x="208614" y="268783"/>
                  <a:pt x="134391" y="268783"/>
                </a:cubicBezTo>
                <a:cubicBezTo>
                  <a:pt x="60169" y="268783"/>
                  <a:pt x="0" y="208614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2" y="60169"/>
                  <a:pt x="268782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9" name="Gráfico 3">
            <a:extLst>
              <a:ext uri="{FF2B5EF4-FFF2-40B4-BE49-F238E27FC236}">
                <a16:creationId xmlns:a16="http://schemas.microsoft.com/office/drawing/2014/main" id="{7FA7DB34-B1D1-4092-A0A0-022F62BAFA01}"/>
              </a:ext>
            </a:extLst>
          </p:cNvPr>
          <p:cNvSpPr/>
          <p:nvPr/>
        </p:nvSpPr>
        <p:spPr>
          <a:xfrm>
            <a:off x="11706353" y="2212935"/>
            <a:ext cx="439981" cy="439981"/>
          </a:xfrm>
          <a:custGeom>
            <a:avLst/>
            <a:gdLst>
              <a:gd name="connsiteX0" fmla="*/ 439981 w 439981"/>
              <a:gd name="connsiteY0" fmla="*/ 219991 h 439981"/>
              <a:gd name="connsiteX1" fmla="*/ 219990 w 439981"/>
              <a:gd name="connsiteY1" fmla="*/ 439982 h 439981"/>
              <a:gd name="connsiteX2" fmla="*/ 0 w 439981"/>
              <a:gd name="connsiteY2" fmla="*/ 219991 h 439981"/>
              <a:gd name="connsiteX3" fmla="*/ 219990 w 439981"/>
              <a:gd name="connsiteY3" fmla="*/ 0 h 439981"/>
              <a:gd name="connsiteX4" fmla="*/ 439981 w 439981"/>
              <a:gd name="connsiteY4" fmla="*/ 219991 h 43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81" h="439981">
                <a:moveTo>
                  <a:pt x="439981" y="219991"/>
                </a:moveTo>
                <a:cubicBezTo>
                  <a:pt x="439981" y="341488"/>
                  <a:pt x="341488" y="439982"/>
                  <a:pt x="219990" y="439982"/>
                </a:cubicBezTo>
                <a:cubicBezTo>
                  <a:pt x="98493" y="439982"/>
                  <a:pt x="0" y="341488"/>
                  <a:pt x="0" y="219991"/>
                </a:cubicBezTo>
                <a:cubicBezTo>
                  <a:pt x="0" y="98493"/>
                  <a:pt x="98493" y="0"/>
                  <a:pt x="219990" y="0"/>
                </a:cubicBezTo>
                <a:cubicBezTo>
                  <a:pt x="341488" y="0"/>
                  <a:pt x="439981" y="98493"/>
                  <a:pt x="439981" y="219991"/>
                </a:cubicBezTo>
                <a:close/>
              </a:path>
            </a:pathLst>
          </a:custGeom>
          <a:solidFill>
            <a:srgbClr val="E50E49">
              <a:alpha val="7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0" name="Gráfico 3">
            <a:extLst>
              <a:ext uri="{FF2B5EF4-FFF2-40B4-BE49-F238E27FC236}">
                <a16:creationId xmlns:a16="http://schemas.microsoft.com/office/drawing/2014/main" id="{C4EAE73D-209F-4941-8459-CD8917E0A5E0}"/>
              </a:ext>
            </a:extLst>
          </p:cNvPr>
          <p:cNvSpPr/>
          <p:nvPr/>
        </p:nvSpPr>
        <p:spPr>
          <a:xfrm>
            <a:off x="11663039" y="1865661"/>
            <a:ext cx="268782" cy="268782"/>
          </a:xfrm>
          <a:custGeom>
            <a:avLst/>
            <a:gdLst>
              <a:gd name="connsiteX0" fmla="*/ 268782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2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2" y="134391"/>
                </a:moveTo>
                <a:cubicBezTo>
                  <a:pt x="268782" y="208613"/>
                  <a:pt x="208613" y="268783"/>
                  <a:pt x="134391" y="268783"/>
                </a:cubicBezTo>
                <a:cubicBezTo>
                  <a:pt x="60168" y="268783"/>
                  <a:pt x="0" y="208613"/>
                  <a:pt x="0" y="134391"/>
                </a:cubicBezTo>
                <a:cubicBezTo>
                  <a:pt x="0" y="60169"/>
                  <a:pt x="60168" y="0"/>
                  <a:pt x="134391" y="0"/>
                </a:cubicBezTo>
                <a:cubicBezTo>
                  <a:pt x="208613" y="0"/>
                  <a:pt x="268782" y="60169"/>
                  <a:pt x="268782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1" name="Gráfico 3">
            <a:extLst>
              <a:ext uri="{FF2B5EF4-FFF2-40B4-BE49-F238E27FC236}">
                <a16:creationId xmlns:a16="http://schemas.microsoft.com/office/drawing/2014/main" id="{D7D886C7-560A-4162-B32C-A7F97966F067}"/>
              </a:ext>
            </a:extLst>
          </p:cNvPr>
          <p:cNvSpPr/>
          <p:nvPr/>
        </p:nvSpPr>
        <p:spPr>
          <a:xfrm>
            <a:off x="11132322" y="1868229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1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3" y="147231"/>
                  <a:pt x="73616" y="147231"/>
                </a:cubicBezTo>
                <a:cubicBezTo>
                  <a:pt x="32959" y="147231"/>
                  <a:pt x="1" y="114273"/>
                  <a:pt x="1" y="73616"/>
                </a:cubicBezTo>
                <a:cubicBezTo>
                  <a:pt x="1" y="32959"/>
                  <a:pt x="32959" y="0"/>
                  <a:pt x="73616" y="0"/>
                </a:cubicBezTo>
                <a:cubicBezTo>
                  <a:pt x="114273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2" name="Gráfico 3">
            <a:extLst>
              <a:ext uri="{FF2B5EF4-FFF2-40B4-BE49-F238E27FC236}">
                <a16:creationId xmlns:a16="http://schemas.microsoft.com/office/drawing/2014/main" id="{F0D2FB66-4F58-4072-B4C4-630E7813B83C}"/>
              </a:ext>
            </a:extLst>
          </p:cNvPr>
          <p:cNvSpPr/>
          <p:nvPr/>
        </p:nvSpPr>
        <p:spPr>
          <a:xfrm>
            <a:off x="10726580" y="1981220"/>
            <a:ext cx="268782" cy="268782"/>
          </a:xfrm>
          <a:custGeom>
            <a:avLst/>
            <a:gdLst>
              <a:gd name="connsiteX0" fmla="*/ 268783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3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3" y="134391"/>
                </a:moveTo>
                <a:cubicBezTo>
                  <a:pt x="268783" y="208613"/>
                  <a:pt x="208614" y="268783"/>
                  <a:pt x="134391" y="268783"/>
                </a:cubicBezTo>
                <a:cubicBezTo>
                  <a:pt x="60169" y="268783"/>
                  <a:pt x="0" y="208613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3" y="60169"/>
                  <a:pt x="268783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3" name="Gráfico 3">
            <a:extLst>
              <a:ext uri="{FF2B5EF4-FFF2-40B4-BE49-F238E27FC236}">
                <a16:creationId xmlns:a16="http://schemas.microsoft.com/office/drawing/2014/main" id="{262F2AE5-4F8A-46D7-B4B1-E4D9228EDE91}"/>
              </a:ext>
            </a:extLst>
          </p:cNvPr>
          <p:cNvSpPr/>
          <p:nvPr/>
        </p:nvSpPr>
        <p:spPr>
          <a:xfrm>
            <a:off x="10136799" y="1790333"/>
            <a:ext cx="268782" cy="268782"/>
          </a:xfrm>
          <a:custGeom>
            <a:avLst/>
            <a:gdLst>
              <a:gd name="connsiteX0" fmla="*/ 268782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2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2" y="134391"/>
                </a:moveTo>
                <a:cubicBezTo>
                  <a:pt x="268782" y="208614"/>
                  <a:pt x="208614" y="268783"/>
                  <a:pt x="134391" y="268783"/>
                </a:cubicBezTo>
                <a:cubicBezTo>
                  <a:pt x="60169" y="268783"/>
                  <a:pt x="0" y="208614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2" y="60169"/>
                  <a:pt x="268782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4" name="Gráfico 3">
            <a:extLst>
              <a:ext uri="{FF2B5EF4-FFF2-40B4-BE49-F238E27FC236}">
                <a16:creationId xmlns:a16="http://schemas.microsoft.com/office/drawing/2014/main" id="{EE6DD1D8-4E7B-429D-BF39-BEDB4212E66E}"/>
              </a:ext>
            </a:extLst>
          </p:cNvPr>
          <p:cNvSpPr/>
          <p:nvPr/>
        </p:nvSpPr>
        <p:spPr>
          <a:xfrm>
            <a:off x="9713938" y="2677144"/>
            <a:ext cx="147231" cy="147231"/>
          </a:xfrm>
          <a:custGeom>
            <a:avLst/>
            <a:gdLst>
              <a:gd name="connsiteX0" fmla="*/ 147231 w 147231"/>
              <a:gd name="connsiteY0" fmla="*/ 73616 h 147231"/>
              <a:gd name="connsiteX1" fmla="*/ 73616 w 147231"/>
              <a:gd name="connsiteY1" fmla="*/ 147231 h 147231"/>
              <a:gd name="connsiteX2" fmla="*/ 1 w 147231"/>
              <a:gd name="connsiteY2" fmla="*/ 73616 h 147231"/>
              <a:gd name="connsiteX3" fmla="*/ 73616 w 147231"/>
              <a:gd name="connsiteY3" fmla="*/ 0 h 147231"/>
              <a:gd name="connsiteX4" fmla="*/ 147231 w 147231"/>
              <a:gd name="connsiteY4" fmla="*/ 73616 h 14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31" h="147231">
                <a:moveTo>
                  <a:pt x="147231" y="73616"/>
                </a:moveTo>
                <a:cubicBezTo>
                  <a:pt x="147231" y="114272"/>
                  <a:pt x="114273" y="147231"/>
                  <a:pt x="73616" y="147231"/>
                </a:cubicBezTo>
                <a:cubicBezTo>
                  <a:pt x="32959" y="147231"/>
                  <a:pt x="1" y="114273"/>
                  <a:pt x="1" y="73616"/>
                </a:cubicBezTo>
                <a:cubicBezTo>
                  <a:pt x="1" y="32959"/>
                  <a:pt x="32959" y="0"/>
                  <a:pt x="73616" y="0"/>
                </a:cubicBezTo>
                <a:cubicBezTo>
                  <a:pt x="114273" y="0"/>
                  <a:pt x="147231" y="32959"/>
                  <a:pt x="147231" y="73616"/>
                </a:cubicBezTo>
                <a:close/>
              </a:path>
            </a:pathLst>
          </a:custGeom>
          <a:solidFill>
            <a:srgbClr val="E50E49"/>
          </a:solidFill>
          <a:ln w="12836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5" name="Gráfico 3">
            <a:extLst>
              <a:ext uri="{FF2B5EF4-FFF2-40B4-BE49-F238E27FC236}">
                <a16:creationId xmlns:a16="http://schemas.microsoft.com/office/drawing/2014/main" id="{28F83DE0-D59E-42DB-9964-9BE72BE97B19}"/>
              </a:ext>
            </a:extLst>
          </p:cNvPr>
          <p:cNvSpPr/>
          <p:nvPr/>
        </p:nvSpPr>
        <p:spPr>
          <a:xfrm>
            <a:off x="9648026" y="3415012"/>
            <a:ext cx="439981" cy="439981"/>
          </a:xfrm>
          <a:custGeom>
            <a:avLst/>
            <a:gdLst>
              <a:gd name="connsiteX0" fmla="*/ 439982 w 439981"/>
              <a:gd name="connsiteY0" fmla="*/ 219991 h 439981"/>
              <a:gd name="connsiteX1" fmla="*/ 219991 w 439981"/>
              <a:gd name="connsiteY1" fmla="*/ 439982 h 439981"/>
              <a:gd name="connsiteX2" fmla="*/ 0 w 439981"/>
              <a:gd name="connsiteY2" fmla="*/ 219991 h 439981"/>
              <a:gd name="connsiteX3" fmla="*/ 219991 w 439981"/>
              <a:gd name="connsiteY3" fmla="*/ 0 h 439981"/>
              <a:gd name="connsiteX4" fmla="*/ 439982 w 439981"/>
              <a:gd name="connsiteY4" fmla="*/ 219991 h 43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81" h="439981">
                <a:moveTo>
                  <a:pt x="439982" y="219991"/>
                </a:moveTo>
                <a:cubicBezTo>
                  <a:pt x="439982" y="341488"/>
                  <a:pt x="341488" y="439982"/>
                  <a:pt x="219991" y="439982"/>
                </a:cubicBezTo>
                <a:cubicBezTo>
                  <a:pt x="98493" y="439982"/>
                  <a:pt x="0" y="341488"/>
                  <a:pt x="0" y="219991"/>
                </a:cubicBezTo>
                <a:cubicBezTo>
                  <a:pt x="0" y="98493"/>
                  <a:pt x="98493" y="0"/>
                  <a:pt x="219991" y="0"/>
                </a:cubicBezTo>
                <a:cubicBezTo>
                  <a:pt x="341488" y="0"/>
                  <a:pt x="439982" y="98493"/>
                  <a:pt x="439982" y="219991"/>
                </a:cubicBezTo>
                <a:close/>
              </a:path>
            </a:pathLst>
          </a:custGeom>
          <a:solidFill>
            <a:srgbClr val="E50E49">
              <a:alpha val="7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6" name="Gráfico 3">
            <a:extLst>
              <a:ext uri="{FF2B5EF4-FFF2-40B4-BE49-F238E27FC236}">
                <a16:creationId xmlns:a16="http://schemas.microsoft.com/office/drawing/2014/main" id="{02F71100-DB21-49B8-B2C9-C0A402551C2D}"/>
              </a:ext>
            </a:extLst>
          </p:cNvPr>
          <p:cNvSpPr/>
          <p:nvPr/>
        </p:nvSpPr>
        <p:spPr>
          <a:xfrm>
            <a:off x="9320180" y="3640995"/>
            <a:ext cx="268782" cy="268782"/>
          </a:xfrm>
          <a:custGeom>
            <a:avLst/>
            <a:gdLst>
              <a:gd name="connsiteX0" fmla="*/ 268783 w 268782"/>
              <a:gd name="connsiteY0" fmla="*/ 134391 h 268782"/>
              <a:gd name="connsiteX1" fmla="*/ 134391 w 268782"/>
              <a:gd name="connsiteY1" fmla="*/ 268783 h 268782"/>
              <a:gd name="connsiteX2" fmla="*/ 0 w 268782"/>
              <a:gd name="connsiteY2" fmla="*/ 134391 h 268782"/>
              <a:gd name="connsiteX3" fmla="*/ 134391 w 268782"/>
              <a:gd name="connsiteY3" fmla="*/ 0 h 268782"/>
              <a:gd name="connsiteX4" fmla="*/ 268783 w 268782"/>
              <a:gd name="connsiteY4" fmla="*/ 134391 h 26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782" h="268782">
                <a:moveTo>
                  <a:pt x="268783" y="134391"/>
                </a:moveTo>
                <a:cubicBezTo>
                  <a:pt x="268783" y="208613"/>
                  <a:pt x="208614" y="268783"/>
                  <a:pt x="134391" y="268783"/>
                </a:cubicBezTo>
                <a:cubicBezTo>
                  <a:pt x="60169" y="268783"/>
                  <a:pt x="0" y="208613"/>
                  <a:pt x="0" y="134391"/>
                </a:cubicBezTo>
                <a:cubicBezTo>
                  <a:pt x="0" y="60169"/>
                  <a:pt x="60169" y="0"/>
                  <a:pt x="134391" y="0"/>
                </a:cubicBezTo>
                <a:cubicBezTo>
                  <a:pt x="208614" y="0"/>
                  <a:pt x="268783" y="60169"/>
                  <a:pt x="268783" y="134391"/>
                </a:cubicBezTo>
                <a:close/>
              </a:path>
            </a:pathLst>
          </a:custGeom>
          <a:solidFill>
            <a:srgbClr val="E50E49">
              <a:alpha val="85000"/>
            </a:srgbClr>
          </a:solidFill>
          <a:ln w="31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8" name="Gráfico 3">
            <a:extLst>
              <a:ext uri="{FF2B5EF4-FFF2-40B4-BE49-F238E27FC236}">
                <a16:creationId xmlns:a16="http://schemas.microsoft.com/office/drawing/2014/main" id="{DE7D92A6-08B3-420A-935D-9199E4F0C056}"/>
              </a:ext>
            </a:extLst>
          </p:cNvPr>
          <p:cNvSpPr txBox="1"/>
          <p:nvPr/>
        </p:nvSpPr>
        <p:spPr>
          <a:xfrm>
            <a:off x="7137922" y="6200060"/>
            <a:ext cx="8038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10.000</a:t>
            </a:r>
          </a:p>
        </p:txBody>
      </p:sp>
      <p:sp>
        <p:nvSpPr>
          <p:cNvPr id="147" name="Gráfico 3">
            <a:extLst>
              <a:ext uri="{FF2B5EF4-FFF2-40B4-BE49-F238E27FC236}">
                <a16:creationId xmlns:a16="http://schemas.microsoft.com/office/drawing/2014/main" id="{8A580FDA-57C6-471E-98E9-6689CB02662E}"/>
              </a:ext>
            </a:extLst>
          </p:cNvPr>
          <p:cNvSpPr txBox="1"/>
          <p:nvPr/>
        </p:nvSpPr>
        <p:spPr>
          <a:xfrm>
            <a:off x="7137921" y="6088558"/>
            <a:ext cx="7652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50.000</a:t>
            </a:r>
          </a:p>
        </p:txBody>
      </p:sp>
      <p:sp>
        <p:nvSpPr>
          <p:cNvPr id="146" name="Gráfico 3">
            <a:extLst>
              <a:ext uri="{FF2B5EF4-FFF2-40B4-BE49-F238E27FC236}">
                <a16:creationId xmlns:a16="http://schemas.microsoft.com/office/drawing/2014/main" id="{73CB998B-156B-41F9-8B38-C9C36A64DFA4}"/>
              </a:ext>
            </a:extLst>
          </p:cNvPr>
          <p:cNvSpPr txBox="1"/>
          <p:nvPr/>
        </p:nvSpPr>
        <p:spPr>
          <a:xfrm>
            <a:off x="7137922" y="5968256"/>
            <a:ext cx="8889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100.000</a:t>
            </a:r>
          </a:p>
        </p:txBody>
      </p:sp>
      <p:sp>
        <p:nvSpPr>
          <p:cNvPr id="145" name="Gráfico 3">
            <a:extLst>
              <a:ext uri="{FF2B5EF4-FFF2-40B4-BE49-F238E27FC236}">
                <a16:creationId xmlns:a16="http://schemas.microsoft.com/office/drawing/2014/main" id="{4AA4FA60-460E-4A74-A084-135E96EA0C42}"/>
              </a:ext>
            </a:extLst>
          </p:cNvPr>
          <p:cNvSpPr txBox="1"/>
          <p:nvPr/>
        </p:nvSpPr>
        <p:spPr>
          <a:xfrm>
            <a:off x="7428959" y="5780331"/>
            <a:ext cx="9826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250.000</a:t>
            </a:r>
          </a:p>
        </p:txBody>
      </p:sp>
      <p:sp>
        <p:nvSpPr>
          <p:cNvPr id="144" name="Gráfico 3">
            <a:extLst>
              <a:ext uri="{FF2B5EF4-FFF2-40B4-BE49-F238E27FC236}">
                <a16:creationId xmlns:a16="http://schemas.microsoft.com/office/drawing/2014/main" id="{792AE6D3-674E-47CF-A756-9CE8AE0BA2F6}"/>
              </a:ext>
            </a:extLst>
          </p:cNvPr>
          <p:cNvSpPr txBox="1"/>
          <p:nvPr/>
        </p:nvSpPr>
        <p:spPr>
          <a:xfrm>
            <a:off x="7428959" y="5627022"/>
            <a:ext cx="9826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500.000</a:t>
            </a:r>
          </a:p>
        </p:txBody>
      </p:sp>
      <p:sp>
        <p:nvSpPr>
          <p:cNvPr id="143" name="Gráfico 3">
            <a:extLst>
              <a:ext uri="{FF2B5EF4-FFF2-40B4-BE49-F238E27FC236}">
                <a16:creationId xmlns:a16="http://schemas.microsoft.com/office/drawing/2014/main" id="{326A6362-3F34-426C-A11C-1C6CB6A05412}"/>
              </a:ext>
            </a:extLst>
          </p:cNvPr>
          <p:cNvSpPr txBox="1"/>
          <p:nvPr/>
        </p:nvSpPr>
        <p:spPr>
          <a:xfrm>
            <a:off x="7428959" y="5452365"/>
            <a:ext cx="9826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750.000</a:t>
            </a:r>
          </a:p>
        </p:txBody>
      </p:sp>
      <p:sp>
        <p:nvSpPr>
          <p:cNvPr id="142" name="Gráfico 3">
            <a:extLst>
              <a:ext uri="{FF2B5EF4-FFF2-40B4-BE49-F238E27FC236}">
                <a16:creationId xmlns:a16="http://schemas.microsoft.com/office/drawing/2014/main" id="{FBA250BF-0C61-4A20-80F4-02185209FE4B}"/>
              </a:ext>
            </a:extLst>
          </p:cNvPr>
          <p:cNvSpPr txBox="1"/>
          <p:nvPr/>
        </p:nvSpPr>
        <p:spPr>
          <a:xfrm>
            <a:off x="7763620" y="5279565"/>
            <a:ext cx="1212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 spc="0" baseline="0">
                <a:solidFill>
                  <a:srgbClr val="000000"/>
                </a:solidFill>
                <a:latin typeface="DaxCondensed-Black" panose="020B0500000000000000" pitchFamily="34" charset="0"/>
                <a:sym typeface="DaxCondensed-Medium"/>
                <a:rtl val="0"/>
              </a:rPr>
              <a:t>1.000.000</a:t>
            </a:r>
          </a:p>
        </p:txBody>
      </p:sp>
      <p:grpSp>
        <p:nvGrpSpPr>
          <p:cNvPr id="5" name="Gráfico 3">
            <a:extLst>
              <a:ext uri="{FF2B5EF4-FFF2-40B4-BE49-F238E27FC236}">
                <a16:creationId xmlns:a16="http://schemas.microsoft.com/office/drawing/2014/main" id="{67495FF1-517A-4668-8DE5-DBAAD041393E}"/>
              </a:ext>
            </a:extLst>
          </p:cNvPr>
          <p:cNvGrpSpPr/>
          <p:nvPr/>
        </p:nvGrpSpPr>
        <p:grpSpPr>
          <a:xfrm>
            <a:off x="6496322" y="5435127"/>
            <a:ext cx="1358464" cy="8559"/>
            <a:chOff x="4534222" y="5588676"/>
            <a:chExt cx="1358464" cy="8559"/>
          </a:xfrm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B57AC5F7-117C-458C-8069-45F52E21A5C6}"/>
                </a:ext>
              </a:extLst>
            </p:cNvPr>
            <p:cNvSpPr/>
            <p:nvPr/>
          </p:nvSpPr>
          <p:spPr>
            <a:xfrm>
              <a:off x="4534222" y="5588676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EFA89889-FA1E-4B12-9650-C9D7C24F581A}"/>
                </a:ext>
              </a:extLst>
            </p:cNvPr>
            <p:cNvSpPr/>
            <p:nvPr/>
          </p:nvSpPr>
          <p:spPr>
            <a:xfrm>
              <a:off x="4584726" y="5588676"/>
              <a:ext cx="1273720" cy="8559"/>
            </a:xfrm>
            <a:custGeom>
              <a:avLst/>
              <a:gdLst>
                <a:gd name="connsiteX0" fmla="*/ 0 w 1273720"/>
                <a:gd name="connsiteY0" fmla="*/ 0 h 8559"/>
                <a:gd name="connsiteX1" fmla="*/ 1273721 w 1273720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3720" h="8559">
                  <a:moveTo>
                    <a:pt x="0" y="0"/>
                  </a:moveTo>
                  <a:lnTo>
                    <a:pt x="1273721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97645" sp="297645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6CA3FC9-0C03-42F7-BC7A-B4613C59B626}"/>
                </a:ext>
              </a:extLst>
            </p:cNvPr>
            <p:cNvSpPr/>
            <p:nvPr/>
          </p:nvSpPr>
          <p:spPr>
            <a:xfrm>
              <a:off x="5875566" y="5588676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" name="Gráfico 3">
            <a:extLst>
              <a:ext uri="{FF2B5EF4-FFF2-40B4-BE49-F238E27FC236}">
                <a16:creationId xmlns:a16="http://schemas.microsoft.com/office/drawing/2014/main" id="{8F81C2E0-7372-468B-BB55-67206F5759DA}"/>
              </a:ext>
            </a:extLst>
          </p:cNvPr>
          <p:cNvGrpSpPr/>
          <p:nvPr/>
        </p:nvGrpSpPr>
        <p:grpSpPr>
          <a:xfrm>
            <a:off x="6496322" y="5609750"/>
            <a:ext cx="993810" cy="8559"/>
            <a:chOff x="4534222" y="5763299"/>
            <a:chExt cx="993810" cy="8559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6A530B03-524A-489A-B55A-D93A95BAED58}"/>
                </a:ext>
              </a:extLst>
            </p:cNvPr>
            <p:cNvSpPr/>
            <p:nvPr/>
          </p:nvSpPr>
          <p:spPr>
            <a:xfrm>
              <a:off x="4534222" y="5763299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0F3B839E-3ABF-459E-8E8B-3073C0226372}"/>
                </a:ext>
              </a:extLst>
            </p:cNvPr>
            <p:cNvSpPr/>
            <p:nvPr/>
          </p:nvSpPr>
          <p:spPr>
            <a:xfrm>
              <a:off x="4583870" y="5763299"/>
              <a:ext cx="910778" cy="8559"/>
            </a:xfrm>
            <a:custGeom>
              <a:avLst/>
              <a:gdLst>
                <a:gd name="connsiteX0" fmla="*/ 0 w 910778"/>
                <a:gd name="connsiteY0" fmla="*/ 0 h 8559"/>
                <a:gd name="connsiteX1" fmla="*/ 910779 w 910778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0778" h="8559">
                  <a:moveTo>
                    <a:pt x="0" y="0"/>
                  </a:moveTo>
                  <a:lnTo>
                    <a:pt x="910779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90123" sp="290123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63C486CA-B970-43C2-A3CF-ABA1027B8A5C}"/>
                </a:ext>
              </a:extLst>
            </p:cNvPr>
            <p:cNvSpPr/>
            <p:nvPr/>
          </p:nvSpPr>
          <p:spPr>
            <a:xfrm>
              <a:off x="5510912" y="5763299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" name="Gráfico 3">
            <a:extLst>
              <a:ext uri="{FF2B5EF4-FFF2-40B4-BE49-F238E27FC236}">
                <a16:creationId xmlns:a16="http://schemas.microsoft.com/office/drawing/2014/main" id="{C71826F5-ED0C-47A7-90F5-AF43866BB593}"/>
              </a:ext>
            </a:extLst>
          </p:cNvPr>
          <p:cNvGrpSpPr/>
          <p:nvPr/>
        </p:nvGrpSpPr>
        <p:grpSpPr>
          <a:xfrm>
            <a:off x="6496322" y="5783517"/>
            <a:ext cx="993810" cy="8559"/>
            <a:chOff x="4534222" y="5937066"/>
            <a:chExt cx="993810" cy="8559"/>
          </a:xfrm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55CAFE5B-F29C-46DA-9E24-CFB1ABF6D760}"/>
                </a:ext>
              </a:extLst>
            </p:cNvPr>
            <p:cNvSpPr/>
            <p:nvPr/>
          </p:nvSpPr>
          <p:spPr>
            <a:xfrm>
              <a:off x="4534222" y="5937066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75DBF3BF-555C-4EFA-8A88-E850085D3DF3}"/>
                </a:ext>
              </a:extLst>
            </p:cNvPr>
            <p:cNvSpPr/>
            <p:nvPr/>
          </p:nvSpPr>
          <p:spPr>
            <a:xfrm>
              <a:off x="4583870" y="5937066"/>
              <a:ext cx="910778" cy="8559"/>
            </a:xfrm>
            <a:custGeom>
              <a:avLst/>
              <a:gdLst>
                <a:gd name="connsiteX0" fmla="*/ 0 w 910778"/>
                <a:gd name="connsiteY0" fmla="*/ 0 h 8559"/>
                <a:gd name="connsiteX1" fmla="*/ 910779 w 910778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0778" h="8559">
                  <a:moveTo>
                    <a:pt x="0" y="0"/>
                  </a:moveTo>
                  <a:lnTo>
                    <a:pt x="910779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90123" sp="290123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C08FB2A2-65C4-4B50-915F-FD03FE3E8DF9}"/>
                </a:ext>
              </a:extLst>
            </p:cNvPr>
            <p:cNvSpPr/>
            <p:nvPr/>
          </p:nvSpPr>
          <p:spPr>
            <a:xfrm>
              <a:off x="5510912" y="5937066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" name="Gráfico 3">
            <a:extLst>
              <a:ext uri="{FF2B5EF4-FFF2-40B4-BE49-F238E27FC236}">
                <a16:creationId xmlns:a16="http://schemas.microsoft.com/office/drawing/2014/main" id="{8388587C-F68B-4F51-A432-D6BF57B32016}"/>
              </a:ext>
            </a:extLst>
          </p:cNvPr>
          <p:cNvGrpSpPr/>
          <p:nvPr/>
        </p:nvGrpSpPr>
        <p:grpSpPr>
          <a:xfrm>
            <a:off x="6496322" y="5937596"/>
            <a:ext cx="993810" cy="8559"/>
            <a:chOff x="4534222" y="6091145"/>
            <a:chExt cx="993810" cy="8559"/>
          </a:xfrm>
        </p:grpSpPr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5E1F6B3-7608-4D72-A80F-6C4CF81DE89B}"/>
                </a:ext>
              </a:extLst>
            </p:cNvPr>
            <p:cNvSpPr/>
            <p:nvPr/>
          </p:nvSpPr>
          <p:spPr>
            <a:xfrm>
              <a:off x="4534222" y="6091145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D65C37C-9393-4E95-871D-8E9C90501619}"/>
                </a:ext>
              </a:extLst>
            </p:cNvPr>
            <p:cNvSpPr/>
            <p:nvPr/>
          </p:nvSpPr>
          <p:spPr>
            <a:xfrm>
              <a:off x="4583870" y="6091145"/>
              <a:ext cx="910778" cy="8559"/>
            </a:xfrm>
            <a:custGeom>
              <a:avLst/>
              <a:gdLst>
                <a:gd name="connsiteX0" fmla="*/ 0 w 910778"/>
                <a:gd name="connsiteY0" fmla="*/ 0 h 8559"/>
                <a:gd name="connsiteX1" fmla="*/ 910779 w 910778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0778" h="8559">
                  <a:moveTo>
                    <a:pt x="0" y="0"/>
                  </a:moveTo>
                  <a:lnTo>
                    <a:pt x="910779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90123" sp="290123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50607BD0-245C-4727-9056-FB1CBCA71081}"/>
                </a:ext>
              </a:extLst>
            </p:cNvPr>
            <p:cNvSpPr/>
            <p:nvPr/>
          </p:nvSpPr>
          <p:spPr>
            <a:xfrm>
              <a:off x="5510912" y="6091145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8" name="Gráfico 3">
            <a:extLst>
              <a:ext uri="{FF2B5EF4-FFF2-40B4-BE49-F238E27FC236}">
                <a16:creationId xmlns:a16="http://schemas.microsoft.com/office/drawing/2014/main" id="{93032C97-4BD6-43AB-8756-5D0683970BF7}"/>
              </a:ext>
            </a:extLst>
          </p:cNvPr>
          <p:cNvGrpSpPr/>
          <p:nvPr/>
        </p:nvGrpSpPr>
        <p:grpSpPr>
          <a:xfrm>
            <a:off x="6486906" y="6107939"/>
            <a:ext cx="718179" cy="8559"/>
            <a:chOff x="4524806" y="6261488"/>
            <a:chExt cx="718179" cy="8559"/>
          </a:xfrm>
        </p:grpSpPr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1000B48E-C8E9-44DD-956E-210CCD94DA76}"/>
                </a:ext>
              </a:extLst>
            </p:cNvPr>
            <p:cNvSpPr/>
            <p:nvPr/>
          </p:nvSpPr>
          <p:spPr>
            <a:xfrm>
              <a:off x="4524806" y="6261488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32B37712-40EB-499F-9E31-F63449E4EA6C}"/>
                </a:ext>
              </a:extLst>
            </p:cNvPr>
            <p:cNvSpPr/>
            <p:nvPr/>
          </p:nvSpPr>
          <p:spPr>
            <a:xfrm>
              <a:off x="4574454" y="6261488"/>
              <a:ext cx="635148" cy="8559"/>
            </a:xfrm>
            <a:custGeom>
              <a:avLst/>
              <a:gdLst>
                <a:gd name="connsiteX0" fmla="*/ 0 w 635148"/>
                <a:gd name="connsiteY0" fmla="*/ 0 h 8559"/>
                <a:gd name="connsiteX1" fmla="*/ 635148 w 635148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148" h="8559">
                  <a:moveTo>
                    <a:pt x="0" y="0"/>
                  </a:moveTo>
                  <a:lnTo>
                    <a:pt x="635148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85420" sp="285420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9CBD50C5-4230-4E0B-BC46-160D7F08B38F}"/>
                </a:ext>
              </a:extLst>
            </p:cNvPr>
            <p:cNvSpPr/>
            <p:nvPr/>
          </p:nvSpPr>
          <p:spPr>
            <a:xfrm>
              <a:off x="5225866" y="6261488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2" name="Gráfico 3">
            <a:extLst>
              <a:ext uri="{FF2B5EF4-FFF2-40B4-BE49-F238E27FC236}">
                <a16:creationId xmlns:a16="http://schemas.microsoft.com/office/drawing/2014/main" id="{93B6E622-4A71-4B35-A190-1849CEE2F715}"/>
              </a:ext>
            </a:extLst>
          </p:cNvPr>
          <p:cNvGrpSpPr/>
          <p:nvPr/>
        </p:nvGrpSpPr>
        <p:grpSpPr>
          <a:xfrm>
            <a:off x="6486906" y="6227778"/>
            <a:ext cx="718179" cy="8559"/>
            <a:chOff x="4524806" y="6381327"/>
            <a:chExt cx="718179" cy="8559"/>
          </a:xfrm>
        </p:grpSpPr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08B1A216-8508-49E5-8A20-A41F5AA63070}"/>
                </a:ext>
              </a:extLst>
            </p:cNvPr>
            <p:cNvSpPr/>
            <p:nvPr/>
          </p:nvSpPr>
          <p:spPr>
            <a:xfrm>
              <a:off x="4524806" y="6381327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55666969-C8D9-43B9-B678-4E941215D394}"/>
                </a:ext>
              </a:extLst>
            </p:cNvPr>
            <p:cNvSpPr/>
            <p:nvPr/>
          </p:nvSpPr>
          <p:spPr>
            <a:xfrm>
              <a:off x="4574454" y="6381327"/>
              <a:ext cx="635148" cy="8559"/>
            </a:xfrm>
            <a:custGeom>
              <a:avLst/>
              <a:gdLst>
                <a:gd name="connsiteX0" fmla="*/ 0 w 635148"/>
                <a:gd name="connsiteY0" fmla="*/ 0 h 8559"/>
                <a:gd name="connsiteX1" fmla="*/ 635148 w 635148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148" h="8559">
                  <a:moveTo>
                    <a:pt x="0" y="0"/>
                  </a:moveTo>
                  <a:lnTo>
                    <a:pt x="635148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85420" sp="285420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E4D5458D-1352-4742-8F50-4ED38D282988}"/>
                </a:ext>
              </a:extLst>
            </p:cNvPr>
            <p:cNvSpPr/>
            <p:nvPr/>
          </p:nvSpPr>
          <p:spPr>
            <a:xfrm>
              <a:off x="5225866" y="6381327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6" name="Gráfico 3">
            <a:extLst>
              <a:ext uri="{FF2B5EF4-FFF2-40B4-BE49-F238E27FC236}">
                <a16:creationId xmlns:a16="http://schemas.microsoft.com/office/drawing/2014/main" id="{30751CE0-D330-4776-B786-CD5BF3895335}"/>
              </a:ext>
            </a:extLst>
          </p:cNvPr>
          <p:cNvGrpSpPr/>
          <p:nvPr/>
        </p:nvGrpSpPr>
        <p:grpSpPr>
          <a:xfrm>
            <a:off x="6504025" y="6339913"/>
            <a:ext cx="701060" cy="45719"/>
            <a:chOff x="4501694" y="6493462"/>
            <a:chExt cx="741291" cy="8559"/>
          </a:xfrm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D362C883-82A1-41C2-9393-6D65DAAAD79F}"/>
                </a:ext>
              </a:extLst>
            </p:cNvPr>
            <p:cNvSpPr/>
            <p:nvPr/>
          </p:nvSpPr>
          <p:spPr>
            <a:xfrm>
              <a:off x="4501694" y="6493462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0A6B22E-D999-41BC-BF84-A91EC0654C36}"/>
                </a:ext>
              </a:extLst>
            </p:cNvPr>
            <p:cNvSpPr/>
            <p:nvPr/>
          </p:nvSpPr>
          <p:spPr>
            <a:xfrm>
              <a:off x="4553054" y="6493462"/>
              <a:ext cx="656548" cy="8559"/>
            </a:xfrm>
            <a:custGeom>
              <a:avLst/>
              <a:gdLst>
                <a:gd name="connsiteX0" fmla="*/ 0 w 656548"/>
                <a:gd name="connsiteY0" fmla="*/ 0 h 8559"/>
                <a:gd name="connsiteX1" fmla="*/ 656548 w 656548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548" h="8559">
                  <a:moveTo>
                    <a:pt x="0" y="0"/>
                  </a:moveTo>
                  <a:lnTo>
                    <a:pt x="656548" y="0"/>
                  </a:lnTo>
                </a:path>
              </a:pathLst>
            </a:custGeom>
            <a:ln w="8557" cap="flat">
              <a:solidFill>
                <a:srgbClr val="B5B5B5"/>
              </a:solidFill>
              <a:custDash>
                <a:ds d="295035" sp="295035"/>
              </a:custDash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910BD279-9A73-4E62-A829-AF9A9C3E6FC5}"/>
                </a:ext>
              </a:extLst>
            </p:cNvPr>
            <p:cNvSpPr/>
            <p:nvPr/>
          </p:nvSpPr>
          <p:spPr>
            <a:xfrm>
              <a:off x="5225866" y="6493462"/>
              <a:ext cx="17119" cy="8559"/>
            </a:xfrm>
            <a:custGeom>
              <a:avLst/>
              <a:gdLst>
                <a:gd name="connsiteX0" fmla="*/ 0 w 17119"/>
                <a:gd name="connsiteY0" fmla="*/ 0 h 8559"/>
                <a:gd name="connsiteX1" fmla="*/ 17120 w 17119"/>
                <a:gd name="connsiteY1" fmla="*/ 0 h 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19" h="8559">
                  <a:moveTo>
                    <a:pt x="0" y="0"/>
                  </a:moveTo>
                  <a:lnTo>
                    <a:pt x="17120" y="0"/>
                  </a:lnTo>
                </a:path>
              </a:pathLst>
            </a:custGeom>
            <a:ln w="8557" cap="flat">
              <a:solidFill>
                <a:srgbClr val="B5B5B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7" name="Gráfico 3">
            <a:extLst>
              <a:ext uri="{FF2B5EF4-FFF2-40B4-BE49-F238E27FC236}">
                <a16:creationId xmlns:a16="http://schemas.microsoft.com/office/drawing/2014/main" id="{BF2FC805-E2DD-42C6-9D3D-EB935F9D0623}"/>
              </a:ext>
            </a:extLst>
          </p:cNvPr>
          <p:cNvSpPr/>
          <p:nvPr/>
        </p:nvSpPr>
        <p:spPr>
          <a:xfrm>
            <a:off x="9216093" y="4971605"/>
            <a:ext cx="439981" cy="439981"/>
          </a:xfrm>
          <a:custGeom>
            <a:avLst/>
            <a:gdLst>
              <a:gd name="connsiteX0" fmla="*/ 439982 w 439981"/>
              <a:gd name="connsiteY0" fmla="*/ 219991 h 439981"/>
              <a:gd name="connsiteX1" fmla="*/ 219991 w 439981"/>
              <a:gd name="connsiteY1" fmla="*/ 439982 h 439981"/>
              <a:gd name="connsiteX2" fmla="*/ 0 w 439981"/>
              <a:gd name="connsiteY2" fmla="*/ 219991 h 439981"/>
              <a:gd name="connsiteX3" fmla="*/ 219991 w 439981"/>
              <a:gd name="connsiteY3" fmla="*/ 0 h 439981"/>
              <a:gd name="connsiteX4" fmla="*/ 439982 w 439981"/>
              <a:gd name="connsiteY4" fmla="*/ 219991 h 43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81" h="439981">
                <a:moveTo>
                  <a:pt x="439982" y="219991"/>
                </a:moveTo>
                <a:cubicBezTo>
                  <a:pt x="439982" y="341488"/>
                  <a:pt x="341488" y="439982"/>
                  <a:pt x="219991" y="439982"/>
                </a:cubicBezTo>
                <a:cubicBezTo>
                  <a:pt x="98493" y="439982"/>
                  <a:pt x="0" y="341488"/>
                  <a:pt x="0" y="219991"/>
                </a:cubicBezTo>
                <a:cubicBezTo>
                  <a:pt x="0" y="98493"/>
                  <a:pt x="98493" y="0"/>
                  <a:pt x="219991" y="0"/>
                </a:cubicBezTo>
                <a:cubicBezTo>
                  <a:pt x="341488" y="0"/>
                  <a:pt x="439982" y="98493"/>
                  <a:pt x="439982" y="219991"/>
                </a:cubicBezTo>
                <a:close/>
              </a:path>
            </a:pathLst>
          </a:custGeom>
          <a:solidFill>
            <a:srgbClr val="E50E49">
              <a:alpha val="75000"/>
            </a:srgbClr>
          </a:solidFill>
          <a:ln w="855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78" name="Google Shape;73;p15">
            <a:extLst>
              <a:ext uri="{FF2B5EF4-FFF2-40B4-BE49-F238E27FC236}">
                <a16:creationId xmlns:a16="http://schemas.microsoft.com/office/drawing/2014/main" id="{D20CE107-F2B5-4A75-97FF-40401BA257CB}"/>
              </a:ext>
            </a:extLst>
          </p:cNvPr>
          <p:cNvSpPr txBox="1"/>
          <p:nvPr/>
        </p:nvSpPr>
        <p:spPr>
          <a:xfrm>
            <a:off x="205010" y="1169722"/>
            <a:ext cx="5254031" cy="1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Entre </a:t>
            </a:r>
            <a:r>
              <a:rPr lang="pt-BR" sz="2800" u="sng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2017 e 2020</a:t>
            </a: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, os CAU/UF somados investiram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  <a:sym typeface="Calibri"/>
              </a:rPr>
              <a:t>R$ 6.056.687,00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  <a:sym typeface="Calibri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em ações em ATHIS.</a:t>
            </a:r>
          </a:p>
          <a:p>
            <a:pPr marL="186262">
              <a:buSzPts val="1400"/>
            </a:pPr>
            <a:endParaRPr lang="pt-BR" sz="2800" dirty="0">
              <a:solidFill>
                <a:schemeClr val="bg1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No mesmo período, o CAU/BR investiu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  <a:sym typeface="Calibri"/>
              </a:rPr>
              <a:t>R$ 1.520.379,00 </a:t>
            </a: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em ações em ATHIS</a:t>
            </a:r>
          </a:p>
          <a:p>
            <a:pPr marL="186262">
              <a:buSzPts val="1400"/>
            </a:pPr>
            <a:endParaRPr lang="pt-BR" sz="2800" dirty="0">
              <a:solidFill>
                <a:schemeClr val="bg1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Somados, são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ndensed-Bold" pitchFamily="2" charset="0"/>
                <a:sym typeface="Calibri"/>
              </a:rPr>
              <a:t>R$ 7.577.066,00 </a:t>
            </a:r>
            <a:r>
              <a:rPr lang="pt-BR" sz="28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investidos em ATHIS pelo CAU nestes 4 anos</a:t>
            </a:r>
            <a:endParaRPr sz="2800" dirty="0">
              <a:solidFill>
                <a:schemeClr val="bg1"/>
              </a:solidFill>
              <a:latin typeface="DaxCondensed-Medium" pitchFamily="2" charset="0"/>
              <a:sym typeface="Calibri"/>
            </a:endParaRPr>
          </a:p>
        </p:txBody>
      </p:sp>
      <p:sp>
        <p:nvSpPr>
          <p:cNvPr id="179" name="CaixaDeTexto 178">
            <a:extLst>
              <a:ext uri="{FF2B5EF4-FFF2-40B4-BE49-F238E27FC236}">
                <a16:creationId xmlns:a16="http://schemas.microsoft.com/office/drawing/2014/main" id="{40B5BA30-D6A0-4F6B-B0A6-1116DCC5F1F4}"/>
              </a:ext>
            </a:extLst>
          </p:cNvPr>
          <p:cNvSpPr txBox="1"/>
          <p:nvPr/>
        </p:nvSpPr>
        <p:spPr>
          <a:xfrm>
            <a:off x="5958017" y="4534654"/>
            <a:ext cx="2142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rPr>
              <a:t>DISTRIBUIÇÃO DOS INVESTIMENTOS</a:t>
            </a:r>
          </a:p>
        </p:txBody>
      </p:sp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AE2586D0-3E59-4696-B562-9A0A33EFED1C}"/>
              </a:ext>
            </a:extLst>
          </p:cNvPr>
          <p:cNvSpPr txBox="1"/>
          <p:nvPr/>
        </p:nvSpPr>
        <p:spPr>
          <a:xfrm>
            <a:off x="9956438" y="5571003"/>
            <a:ext cx="2142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rPr>
              <a:t>Dados Levantados pelo CAU Brasil em Agosto/2021</a:t>
            </a:r>
          </a:p>
        </p:txBody>
      </p:sp>
    </p:spTree>
    <p:extLst>
      <p:ext uri="{BB962C8B-B14F-4D97-AF65-F5344CB8AC3E}">
        <p14:creationId xmlns:p14="http://schemas.microsoft.com/office/powerpoint/2010/main" val="7329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DU e CAU/BR lançam cartilha sobre assistência técnica em habitação de  interesse social — Portal da Câmara dos Deputados">
            <a:extLst>
              <a:ext uri="{FF2B5EF4-FFF2-40B4-BE49-F238E27FC236}">
                <a16:creationId xmlns:a16="http://schemas.microsoft.com/office/drawing/2014/main" id="{166DAF9F-5848-4A4B-822D-EA4C8FDB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00" y="3847809"/>
            <a:ext cx="2482367" cy="2482367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560458" y="386423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FFDD00"/>
                </a:solidFill>
                <a:latin typeface="Dax-Bold" pitchFamily="2" charset="0"/>
              </a:rPr>
              <a:t>2018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560458" y="1155864"/>
            <a:ext cx="785486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  <a:sym typeface="Calibri"/>
              </a:rPr>
              <a:t>Seminário conjunto com o CONFEA</a:t>
            </a:r>
            <a:r>
              <a:rPr lang="pt-BR" sz="32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, </a:t>
            </a:r>
            <a:r>
              <a:rPr lang="pt-BR" sz="3200" dirty="0" smtClean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sobre os 10 anos da lei da ATHIS, confirmando </a:t>
            </a:r>
            <a:r>
              <a:rPr lang="pt-BR" sz="3200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que o tema da ATHIS é multidisciplinar</a:t>
            </a:r>
            <a:r>
              <a:rPr lang="pt-BR" sz="3200" dirty="0" smtClean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.</a:t>
            </a:r>
            <a:endParaRPr lang="pt-BR" sz="3200" dirty="0">
              <a:solidFill>
                <a:schemeClr val="bg1"/>
              </a:solidFill>
              <a:latin typeface="DaxCondensed-Medium" pitchFamily="2" charset="0"/>
              <a:sym typeface="Calibri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A78B83F-4C86-4122-80B0-613D6F585601}"/>
              </a:ext>
            </a:extLst>
          </p:cNvPr>
          <p:cNvCxnSpPr>
            <a:cxnSpLocks/>
          </p:cNvCxnSpPr>
          <p:nvPr/>
        </p:nvCxnSpPr>
        <p:spPr>
          <a:xfrm>
            <a:off x="10035785" y="-211015"/>
            <a:ext cx="53095" cy="7419535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www.caubr.gov.br/wp-content/uploads/2018/08/Confea_Semin%C3%A1rioHabitacional_PostFacebook_800x800px-1024x1024.jpg">
            <a:extLst>
              <a:ext uri="{FF2B5EF4-FFF2-40B4-BE49-F238E27FC236}">
                <a16:creationId xmlns:a16="http://schemas.microsoft.com/office/drawing/2014/main" id="{33DE74EF-F1F5-44FC-890E-DEDA7186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3974" y="386423"/>
            <a:ext cx="2603621" cy="2603621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557391" y="3662453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FFDD00"/>
                </a:solidFill>
                <a:latin typeface="Dax-Bold" pitchFamily="2" charset="0"/>
              </a:rPr>
              <a:t>2019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557390" y="4431894"/>
            <a:ext cx="78548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Capacitação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ATHIS do CAU/SC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realizada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Chapecó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e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Florianópolis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Divulga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Material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didático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e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2021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entrega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capacitação</a:t>
            </a:r>
            <a:r>
              <a:rPr lang="en-US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online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gratuita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disponível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no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Youtube</a:t>
            </a:r>
            <a:endParaRPr lang="en-US" sz="3200" dirty="0">
              <a:solidFill>
                <a:schemeClr val="bg1"/>
              </a:solidFill>
              <a:highlight>
                <a:srgbClr val="6D0D3B"/>
              </a:highlight>
              <a:latin typeface="DaxCondensed-Bold" pitchFamily="2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406" r="-12588" b="-406"/>
          <a:stretch/>
        </p:blipFill>
        <p:spPr>
          <a:xfrm>
            <a:off x="8794597" y="3825507"/>
            <a:ext cx="2502082" cy="2502082"/>
          </a:xfrm>
          <a:prstGeom prst="ellipse">
            <a:avLst/>
          </a:prstGeom>
          <a:solidFill>
            <a:schemeClr val="bg1"/>
          </a:solidFill>
          <a:ln w="73025" cap="rnd" cmpd="dbl">
            <a:solidFill>
              <a:schemeClr val="bg1">
                <a:alpha val="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7139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58C74FF-C9C4-44A3-BFAB-418B5715AE54}"/>
              </a:ext>
            </a:extLst>
          </p:cNvPr>
          <p:cNvSpPr/>
          <p:nvPr/>
        </p:nvSpPr>
        <p:spPr>
          <a:xfrm rot="792619">
            <a:off x="1854355" y="118330"/>
            <a:ext cx="10160588" cy="7101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73;p15">
            <a:extLst>
              <a:ext uri="{FF2B5EF4-FFF2-40B4-BE49-F238E27FC236}">
                <a16:creationId xmlns:a16="http://schemas.microsoft.com/office/drawing/2014/main" id="{6967D9BF-7319-42AE-A3E7-706CEC85D3C3}"/>
              </a:ext>
            </a:extLst>
          </p:cNvPr>
          <p:cNvSpPr txBox="1"/>
          <p:nvPr/>
        </p:nvSpPr>
        <p:spPr>
          <a:xfrm>
            <a:off x="334707" y="3531756"/>
            <a:ext cx="4493937" cy="2841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O maior problema está concentrado nas carências edilícias: Coberturas ou pisos inadequados, falta de banheiros, entre outros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9E00B6D-C7C2-4247-8582-4A2DC451B67C}"/>
              </a:ext>
            </a:extLst>
          </p:cNvPr>
          <p:cNvGrpSpPr/>
          <p:nvPr/>
        </p:nvGrpSpPr>
        <p:grpSpPr>
          <a:xfrm>
            <a:off x="3404610" y="1214547"/>
            <a:ext cx="5346085" cy="5286704"/>
            <a:chOff x="2838450" y="151117"/>
            <a:chExt cx="6629400" cy="6555767"/>
          </a:xfrm>
        </p:grpSpPr>
        <p:pic>
          <p:nvPicPr>
            <p:cNvPr id="19" name="Imagem 18" descr="Mapa&#10;&#10;Descrição gerada automaticamente">
              <a:extLst>
                <a:ext uri="{FF2B5EF4-FFF2-40B4-BE49-F238E27FC236}">
                  <a16:creationId xmlns:a16="http://schemas.microsoft.com/office/drawing/2014/main" id="{A631B2F7-336B-4DC7-B7C0-A551D945B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8450" y="552450"/>
              <a:ext cx="6629400" cy="6154434"/>
            </a:xfrm>
            <a:prstGeom prst="rect">
              <a:avLst/>
            </a:prstGeom>
          </p:spPr>
        </p:pic>
        <p:pic>
          <p:nvPicPr>
            <p:cNvPr id="20" name="Imagem 19" descr="Mapa&#10;&#10;Descrição gerada automaticamente">
              <a:extLst>
                <a:ext uri="{FF2B5EF4-FFF2-40B4-BE49-F238E27FC236}">
                  <a16:creationId xmlns:a16="http://schemas.microsoft.com/office/drawing/2014/main" id="{00FDAC3F-C539-461F-8825-1B2ACDD4A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250" y="151117"/>
              <a:ext cx="5943600" cy="1506234"/>
            </a:xfrm>
            <a:prstGeom prst="rect">
              <a:avLst/>
            </a:prstGeom>
          </p:spPr>
        </p:pic>
      </p:grpSp>
      <p:pic>
        <p:nvPicPr>
          <p:cNvPr id="21" name="Imagem 20" descr="Mapa&#10;&#10;Descrição gerada automaticamente">
            <a:extLst>
              <a:ext uri="{FF2B5EF4-FFF2-40B4-BE49-F238E27FC236}">
                <a16:creationId xmlns:a16="http://schemas.microsoft.com/office/drawing/2014/main" id="{1C26796A-E24C-4C43-9D9D-80603A21C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000"/>
          <a:stretch/>
        </p:blipFill>
        <p:spPr>
          <a:xfrm>
            <a:off x="8429414" y="4061948"/>
            <a:ext cx="1000689" cy="243930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0A9D516-2A3A-4260-BC53-E7DC9228BA8C}"/>
              </a:ext>
            </a:extLst>
          </p:cNvPr>
          <p:cNvSpPr txBox="1"/>
          <p:nvPr/>
        </p:nvSpPr>
        <p:spPr>
          <a:xfrm>
            <a:off x="9162752" y="4490423"/>
            <a:ext cx="1151928" cy="46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Até 25%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EE5E614-9788-4E1E-8F79-6424E5B6DE38}"/>
              </a:ext>
            </a:extLst>
          </p:cNvPr>
          <p:cNvSpPr txBox="1"/>
          <p:nvPr/>
        </p:nvSpPr>
        <p:spPr>
          <a:xfrm>
            <a:off x="9162186" y="4987852"/>
            <a:ext cx="2152767" cy="46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Entre 25% e 40%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A1492C-4F9D-454C-A504-45436BACA285}"/>
              </a:ext>
            </a:extLst>
          </p:cNvPr>
          <p:cNvSpPr txBox="1"/>
          <p:nvPr/>
        </p:nvSpPr>
        <p:spPr>
          <a:xfrm>
            <a:off x="9162186" y="5485281"/>
            <a:ext cx="2152767" cy="46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Entre 40% e 50%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8EB0A60-DD51-4B18-8EEC-C8DFA477A5B5}"/>
              </a:ext>
            </a:extLst>
          </p:cNvPr>
          <p:cNvSpPr txBox="1"/>
          <p:nvPr/>
        </p:nvSpPr>
        <p:spPr>
          <a:xfrm>
            <a:off x="9162371" y="5982709"/>
            <a:ext cx="1825569" cy="46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16365D"/>
                </a:solidFill>
                <a:latin typeface="DaxCondensed-Medium" pitchFamily="2" charset="0"/>
              </a:rPr>
              <a:t>Acima de 50%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A6101C5-07D0-4CCC-AF9F-D99B5BB18C2E}"/>
              </a:ext>
            </a:extLst>
          </p:cNvPr>
          <p:cNvSpPr txBox="1"/>
          <p:nvPr/>
        </p:nvSpPr>
        <p:spPr>
          <a:xfrm>
            <a:off x="8656945" y="3492080"/>
            <a:ext cx="331547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240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% de </a:t>
            </a:r>
            <a:r>
              <a:rPr lang="en-US" sz="2400" err="1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habitações</a:t>
            </a:r>
            <a:r>
              <a:rPr lang="en-US" sz="240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 </a:t>
            </a:r>
            <a:r>
              <a:rPr lang="en-US" sz="2400" err="1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inadequadas</a:t>
            </a:r>
            <a:r>
              <a:rPr lang="en-US" sz="240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 (2019)*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AA4B322-9CC8-41CB-96C6-036C4262A062}"/>
              </a:ext>
            </a:extLst>
          </p:cNvPr>
          <p:cNvSpPr txBox="1"/>
          <p:nvPr/>
        </p:nvSpPr>
        <p:spPr>
          <a:xfrm>
            <a:off x="531907" y="5890544"/>
            <a:ext cx="4097438" cy="56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pt-BR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*Dados da Fundação João Pinheiro, 2020</a:t>
            </a:r>
            <a:endParaRPr lang="pt-BR" sz="280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pic>
        <p:nvPicPr>
          <p:cNvPr id="3" name="Gráfico 2" descr="Marcador com preenchimento sólido">
            <a:extLst>
              <a:ext uri="{FF2B5EF4-FFF2-40B4-BE49-F238E27FC236}">
                <a16:creationId xmlns:a16="http://schemas.microsoft.com/office/drawing/2014/main" id="{EF1E4B6B-BB19-B7E2-BA41-6ED1C6CF02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4468" y="2177225"/>
            <a:ext cx="685290" cy="68529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D26780F-90C0-7D28-BD6E-B9CC008E9093}"/>
              </a:ext>
            </a:extLst>
          </p:cNvPr>
          <p:cNvSpPr txBox="1"/>
          <p:nvPr/>
        </p:nvSpPr>
        <p:spPr>
          <a:xfrm>
            <a:off x="539009" y="535501"/>
            <a:ext cx="4588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Carências </a:t>
            </a:r>
          </a:p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Habitacionais </a:t>
            </a:r>
          </a:p>
        </p:txBody>
      </p:sp>
    </p:spTree>
    <p:extLst>
      <p:ext uri="{BB962C8B-B14F-4D97-AF65-F5344CB8AC3E}">
        <p14:creationId xmlns:p14="http://schemas.microsoft.com/office/powerpoint/2010/main" val="32883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529675" y="893564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>
                <a:solidFill>
                  <a:srgbClr val="FFDD00"/>
                </a:solidFill>
                <a:latin typeface="DaxCondensed-Bold" pitchFamily="2" charset="0"/>
              </a:rPr>
              <a:t>2019</a:t>
            </a:r>
            <a:endParaRPr lang="pt-BR" sz="3200" b="1">
              <a:solidFill>
                <a:srgbClr val="FFDD00"/>
              </a:solidFill>
              <a:latin typeface="DaxCondensed-Bold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9A46AD2-5FE5-420D-9F5F-E5328A2DA473}"/>
              </a:ext>
            </a:extLst>
          </p:cNvPr>
          <p:cNvSpPr txBox="1"/>
          <p:nvPr/>
        </p:nvSpPr>
        <p:spPr>
          <a:xfrm>
            <a:off x="526606" y="1663005"/>
            <a:ext cx="7276557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DaxCondensed-Bold"/>
              </a:rPr>
              <a:t>CAU BRASIL promove uma articulação com entidades nacionais em prol da ATHIS, como a Confederação Nacional de Municípios (CNM), e a realização de um </a:t>
            </a:r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/>
              </a:rPr>
              <a:t>ACT com o Ministério do Desenvolvimento Regional (MDR)</a:t>
            </a:r>
            <a:r>
              <a:rPr lang="pt-BR" sz="3200" dirty="0">
                <a:solidFill>
                  <a:schemeClr val="bg1"/>
                </a:solidFill>
                <a:latin typeface="DaxCondensed-Bold"/>
              </a:rPr>
              <a:t> e o CONFEA. Estamos trabalhando para viabilizar uma </a:t>
            </a:r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/>
              </a:rPr>
              <a:t>Capacitação para promoção de Melhorias Habitacionais.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A58CA71-5F9E-4A7D-AB4A-AC0AFDE6BCF7}"/>
              </a:ext>
            </a:extLst>
          </p:cNvPr>
          <p:cNvCxnSpPr>
            <a:cxnSpLocks/>
          </p:cNvCxnSpPr>
          <p:nvPr/>
        </p:nvCxnSpPr>
        <p:spPr>
          <a:xfrm flipH="1">
            <a:off x="2187814" y="6645922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A58CA71-5F9E-4A7D-AB4A-AC0AFDE6BCF7}"/>
              </a:ext>
            </a:extLst>
          </p:cNvPr>
          <p:cNvCxnSpPr>
            <a:cxnSpLocks/>
          </p:cNvCxnSpPr>
          <p:nvPr/>
        </p:nvCxnSpPr>
        <p:spPr>
          <a:xfrm flipH="1">
            <a:off x="2152930" y="6675120"/>
            <a:ext cx="7920000" cy="10160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A78B83F-4C86-4122-80B0-613D6F585601}"/>
              </a:ext>
            </a:extLst>
          </p:cNvPr>
          <p:cNvCxnSpPr>
            <a:cxnSpLocks/>
          </p:cNvCxnSpPr>
          <p:nvPr/>
        </p:nvCxnSpPr>
        <p:spPr>
          <a:xfrm>
            <a:off x="10035785" y="-211015"/>
            <a:ext cx="37145" cy="6896295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10238F23-D37F-408A-B837-BB8C5EBC7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2765" y="2083624"/>
            <a:ext cx="2824078" cy="2840124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9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27" y="587656"/>
            <a:ext cx="2472017" cy="252673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2EE854-3E25-445D-885E-486E6FB4FB78}"/>
              </a:ext>
            </a:extLst>
          </p:cNvPr>
          <p:cNvSpPr txBox="1"/>
          <p:nvPr/>
        </p:nvSpPr>
        <p:spPr>
          <a:xfrm>
            <a:off x="3747030" y="587656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FFDD00"/>
                </a:solidFill>
                <a:latin typeface="Dax-Bold" pitchFamily="2" charset="0"/>
              </a:rPr>
              <a:t>2020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0E1EDF-A22F-454A-A53B-7E1D036E7AEE}"/>
              </a:ext>
            </a:extLst>
          </p:cNvPr>
          <p:cNvSpPr txBox="1"/>
          <p:nvPr/>
        </p:nvSpPr>
        <p:spPr>
          <a:xfrm>
            <a:off x="3746585" y="1308634"/>
            <a:ext cx="73355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Cartilha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para </a:t>
            </a:r>
            <a:r>
              <a:rPr lang="en-US" sz="3200" dirty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Escritórios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populares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de Arquitetura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desenvolvida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pelo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CAU/DF</a:t>
            </a:r>
            <a:endParaRPr lang="en-US" sz="3200" dirty="0">
              <a:solidFill>
                <a:schemeClr val="bg1"/>
              </a:solidFill>
              <a:latin typeface="DaxCondensed-Bold" pitchFamily="2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A78B83F-4C86-4122-80B0-613D6F585601}"/>
              </a:ext>
            </a:extLst>
          </p:cNvPr>
          <p:cNvCxnSpPr>
            <a:cxnSpLocks/>
          </p:cNvCxnSpPr>
          <p:nvPr/>
        </p:nvCxnSpPr>
        <p:spPr>
          <a:xfrm flipH="1">
            <a:off x="2187814" y="3070025"/>
            <a:ext cx="2" cy="3787975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A58CA71-5F9E-4A7D-AB4A-AC0AFDE6BCF7}"/>
              </a:ext>
            </a:extLst>
          </p:cNvPr>
          <p:cNvCxnSpPr>
            <a:cxnSpLocks/>
          </p:cNvCxnSpPr>
          <p:nvPr/>
        </p:nvCxnSpPr>
        <p:spPr>
          <a:xfrm flipH="1">
            <a:off x="2187814" y="-557518"/>
            <a:ext cx="1" cy="1115036"/>
          </a:xfrm>
          <a:prstGeom prst="line">
            <a:avLst/>
          </a:prstGeom>
          <a:ln w="762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3746585" y="3715799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D00"/>
                </a:solidFill>
                <a:latin typeface="Dax-Bold" pitchFamily="2" charset="0"/>
              </a:rPr>
              <a:t>2020</a:t>
            </a:r>
            <a:endParaRPr lang="pt-BR" sz="3200" b="1" dirty="0">
              <a:solidFill>
                <a:srgbClr val="FFDD00"/>
              </a:solidFill>
              <a:latin typeface="Dax-Bold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3746584" y="4485240"/>
            <a:ext cx="8263279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CAU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lança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uma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Carta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aberta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aos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Candidatos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às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Eleições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Municipais</a:t>
            </a:r>
            <a:r>
              <a:rPr lang="en-US" sz="3200" dirty="0" smtClean="0">
                <a:solidFill>
                  <a:schemeClr val="bg1"/>
                </a:solidFill>
                <a:highlight>
                  <a:srgbClr val="6D0D3B"/>
                </a:highlight>
                <a:latin typeface="DaxCondensed-Bold" pitchFamily="2" charset="0"/>
              </a:rPr>
              <a:t> de 2020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reforçando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a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importância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das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Políticas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Públicas</a:t>
            </a:r>
            <a:r>
              <a:rPr lang="en-US" sz="3200" dirty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Urbanas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especial as de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Habitação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e a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efetivação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de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fundos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e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programas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DaxCondensed-Bold" pitchFamily="2" charset="0"/>
              </a:rPr>
              <a:t>municipais</a:t>
            </a:r>
            <a:r>
              <a:rPr lang="en-US" sz="3200" dirty="0" smtClean="0">
                <a:solidFill>
                  <a:schemeClr val="bg1"/>
                </a:solidFill>
                <a:latin typeface="DaxCondensed-Bold" pitchFamily="2" charset="0"/>
              </a:rPr>
              <a:t> de ATHIS</a:t>
            </a:r>
            <a:endParaRPr lang="en-US" sz="3200" dirty="0">
              <a:solidFill>
                <a:schemeClr val="bg1"/>
              </a:solidFill>
              <a:latin typeface="DaxCondensed-Bold" pitchFamily="2" charset="0"/>
            </a:endParaRPr>
          </a:p>
        </p:txBody>
      </p:sp>
      <p:pic>
        <p:nvPicPr>
          <p:cNvPr id="21" name="Picture 7" descr="Eleições municipais: entidades de Arquitetura e Urbanismo lançam Carta aos  Candidatos | CAU/DF">
            <a:extLst>
              <a:ext uri="{FF2B5EF4-FFF2-40B4-BE49-F238E27FC236}">
                <a16:creationId xmlns:a16="http://schemas.microsoft.com/office/drawing/2014/main" id="{EA5FFDE4-4191-4AB0-84CC-DFF22048F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rgbClr val="16365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629" y="3785833"/>
            <a:ext cx="2482365" cy="2482365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9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2EE854-3E25-445D-885E-486E6FB4FB78}"/>
              </a:ext>
            </a:extLst>
          </p:cNvPr>
          <p:cNvSpPr txBox="1"/>
          <p:nvPr/>
        </p:nvSpPr>
        <p:spPr>
          <a:xfrm>
            <a:off x="612272" y="1087731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>
                <a:solidFill>
                  <a:srgbClr val="FFDD00"/>
                </a:solidFill>
                <a:latin typeface="DaxCondensed-Bold" pitchFamily="2" charset="0"/>
              </a:rPr>
              <a:t>2020</a:t>
            </a:r>
            <a:endParaRPr lang="pt-BR" sz="3200" b="1">
              <a:solidFill>
                <a:srgbClr val="FFDD00"/>
              </a:solidFill>
              <a:latin typeface="DaxCondensed-Bol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E0E1EDF-A22F-454A-A53B-7E1D036E7AEE}"/>
              </a:ext>
            </a:extLst>
          </p:cNvPr>
          <p:cNvSpPr txBox="1"/>
          <p:nvPr/>
        </p:nvSpPr>
        <p:spPr>
          <a:xfrm>
            <a:off x="611827" y="1808709"/>
            <a:ext cx="68264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 pitchFamily="2" charset="0"/>
              </a:rPr>
              <a:t>CAU/RS lança projeto Nenhuma Casa Sem Banheiro</a:t>
            </a:r>
            <a:r>
              <a:rPr lang="pt-BR" sz="3200" dirty="0">
                <a:solidFill>
                  <a:schemeClr val="bg1"/>
                </a:solidFill>
                <a:latin typeface="DaxCondensed-Bold" pitchFamily="2" charset="0"/>
              </a:rPr>
              <a:t>, modelo de parceria entre o CAU,  Governo do Estado e Municípios para promoção de saneamento básico. Este modelo de cooperação se mostrou efetivo e </a:t>
            </a:r>
            <a:r>
              <a:rPr lang="pt-BR" sz="3200" dirty="0">
                <a:solidFill>
                  <a:srgbClr val="E5006D"/>
                </a:solidFill>
                <a:highlight>
                  <a:srgbClr val="FCFCFC"/>
                </a:highlight>
                <a:latin typeface="DaxCondensed-Bold" pitchFamily="2" charset="0"/>
              </a:rPr>
              <a:t>pode ser replicado em diversos cenários pelo país.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A00AAC3-9043-4AB1-A839-F61634FB8CB9}"/>
              </a:ext>
            </a:extLst>
          </p:cNvPr>
          <p:cNvCxnSpPr>
            <a:cxnSpLocks/>
          </p:cNvCxnSpPr>
          <p:nvPr/>
        </p:nvCxnSpPr>
        <p:spPr>
          <a:xfrm>
            <a:off x="10297047" y="0"/>
            <a:ext cx="0" cy="6858000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2309" y="1927393"/>
            <a:ext cx="3009476" cy="3003214"/>
          </a:xfrm>
          <a:prstGeom prst="ellipse">
            <a:avLst/>
          </a:prstGeom>
          <a:ln w="952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667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58C74FF-C9C4-44A3-BFAB-418B5715AE54}"/>
              </a:ext>
            </a:extLst>
          </p:cNvPr>
          <p:cNvSpPr/>
          <p:nvPr/>
        </p:nvSpPr>
        <p:spPr>
          <a:xfrm rot="792619">
            <a:off x="1229640" y="-404068"/>
            <a:ext cx="10160588" cy="78174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DD35B10C-B843-445A-8203-967760FBF7F6}"/>
              </a:ext>
            </a:extLst>
          </p:cNvPr>
          <p:cNvSpPr txBox="1"/>
          <p:nvPr/>
        </p:nvSpPr>
        <p:spPr>
          <a:xfrm>
            <a:off x="470826" y="417103"/>
            <a:ext cx="2294723" cy="205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pt-BR" sz="4000" dirty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rPr>
              <a:t>Nenhuma Casa Sem Banheiro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630F0FA5-8488-4E90-90EC-3D8C5C7069C9}"/>
              </a:ext>
            </a:extLst>
          </p:cNvPr>
          <p:cNvSpPr/>
          <p:nvPr/>
        </p:nvSpPr>
        <p:spPr>
          <a:xfrm>
            <a:off x="5451802" y="3733489"/>
            <a:ext cx="1321222" cy="13212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/>
          </a:p>
        </p:txBody>
      </p:sp>
      <p:pic>
        <p:nvPicPr>
          <p:cNvPr id="27" name="Gráfico 26" descr="Casa com preenchimento sólido">
            <a:extLst>
              <a:ext uri="{FF2B5EF4-FFF2-40B4-BE49-F238E27FC236}">
                <a16:creationId xmlns:a16="http://schemas.microsoft.com/office/drawing/2014/main" id="{6D9FB5D5-7475-485B-ABAA-D0136A169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7105" y="3757436"/>
            <a:ext cx="547815" cy="547815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A098B411-F3CB-4021-AB12-37DCF73A267D}"/>
              </a:ext>
            </a:extLst>
          </p:cNvPr>
          <p:cNvSpPr/>
          <p:nvPr/>
        </p:nvSpPr>
        <p:spPr>
          <a:xfrm>
            <a:off x="4507806" y="417103"/>
            <a:ext cx="1163914" cy="1163914"/>
          </a:xfrm>
          <a:prstGeom prst="ellipse">
            <a:avLst/>
          </a:prstGeom>
          <a:solidFill>
            <a:srgbClr val="006B7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/>
          </a:p>
        </p:txBody>
      </p:sp>
      <p:pic>
        <p:nvPicPr>
          <p:cNvPr id="29" name="Picture 6" descr="Brasão do Rio Grande do Sul">
            <a:extLst>
              <a:ext uri="{FF2B5EF4-FFF2-40B4-BE49-F238E27FC236}">
                <a16:creationId xmlns:a16="http://schemas.microsoft.com/office/drawing/2014/main" id="{849BD540-83AB-4910-9BB3-C8650EDA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32" y="752096"/>
            <a:ext cx="878102" cy="49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AA419F2B-58E9-4697-9821-1831F94FA057}"/>
              </a:ext>
            </a:extLst>
          </p:cNvPr>
          <p:cNvSpPr/>
          <p:nvPr/>
        </p:nvSpPr>
        <p:spPr>
          <a:xfrm>
            <a:off x="8342910" y="417103"/>
            <a:ext cx="1163914" cy="11639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360BDD6-58FF-4B58-98E2-BD8AD475985C}"/>
              </a:ext>
            </a:extLst>
          </p:cNvPr>
          <p:cNvSpPr txBox="1"/>
          <p:nvPr/>
        </p:nvSpPr>
        <p:spPr>
          <a:xfrm>
            <a:off x="3138007" y="2969710"/>
            <a:ext cx="1149674" cy="384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highlight>
                  <a:srgbClr val="C0C0C0"/>
                </a:highlight>
                <a:latin typeface="DaxCondensed-Bold" pitchFamily="2" charset="0"/>
              </a:rPr>
              <a:t>ENTIDADES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CBE7F66-EFDB-4BB3-A2FD-4B10C409228B}"/>
              </a:ext>
            </a:extLst>
          </p:cNvPr>
          <p:cNvSpPr txBox="1"/>
          <p:nvPr/>
        </p:nvSpPr>
        <p:spPr>
          <a:xfrm>
            <a:off x="3076352" y="5063918"/>
            <a:ext cx="1266693" cy="384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highlight>
                  <a:srgbClr val="C0C0C0"/>
                </a:highlight>
                <a:latin typeface="DaxCondensed-Bold" pitchFamily="2" charset="0"/>
              </a:rPr>
              <a:t>ARQUITETOS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3B87BCA-53D4-4D08-8423-51BD94D9A493}"/>
              </a:ext>
            </a:extLst>
          </p:cNvPr>
          <p:cNvSpPr txBox="1"/>
          <p:nvPr/>
        </p:nvSpPr>
        <p:spPr>
          <a:xfrm>
            <a:off x="7148922" y="5953123"/>
            <a:ext cx="2173993" cy="384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highlight>
                  <a:srgbClr val="C0C0C0"/>
                </a:highlight>
                <a:latin typeface="DaxCondensed-Bold" pitchFamily="2" charset="0"/>
              </a:rPr>
              <a:t>FAMÍLIA BENEFICIÁRIA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4922DFB-4BB8-4D3E-8CDC-BE6A0576331B}"/>
              </a:ext>
            </a:extLst>
          </p:cNvPr>
          <p:cNvSpPr txBox="1"/>
          <p:nvPr/>
        </p:nvSpPr>
        <p:spPr>
          <a:xfrm>
            <a:off x="9419417" y="3316752"/>
            <a:ext cx="1342034" cy="384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highlight>
                  <a:srgbClr val="C0C0C0"/>
                </a:highlight>
                <a:latin typeface="DaxCondensed-Bold" pitchFamily="2" charset="0"/>
              </a:rPr>
              <a:t>PREFEITURAS</a:t>
            </a:r>
          </a:p>
        </p:txBody>
      </p:sp>
      <p:cxnSp>
        <p:nvCxnSpPr>
          <p:cNvPr id="35" name="Conector: Angulado 34">
            <a:extLst>
              <a:ext uri="{FF2B5EF4-FFF2-40B4-BE49-F238E27FC236}">
                <a16:creationId xmlns:a16="http://schemas.microsoft.com/office/drawing/2014/main" id="{485BCC6B-599E-448B-BED9-672F01D9929E}"/>
              </a:ext>
            </a:extLst>
          </p:cNvPr>
          <p:cNvCxnSpPr>
            <a:cxnSpLocks/>
            <a:endCxn id="31" idx="0"/>
          </p:cNvCxnSpPr>
          <p:nvPr/>
        </p:nvCxnSpPr>
        <p:spPr>
          <a:xfrm rot="10800000" flipV="1">
            <a:off x="3712846" y="1013767"/>
            <a:ext cx="807125" cy="1955942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3CD58AE7-25CC-4685-9A4C-7ACDAE296B9D}"/>
              </a:ext>
            </a:extLst>
          </p:cNvPr>
          <p:cNvCxnSpPr>
            <a:cxnSpLocks/>
            <a:stCxn id="28" idx="6"/>
            <a:endCxn id="30" idx="2"/>
          </p:cNvCxnSpPr>
          <p:nvPr/>
        </p:nvCxnSpPr>
        <p:spPr>
          <a:xfrm>
            <a:off x="5671720" y="999060"/>
            <a:ext cx="267119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98B2653E-5242-4A94-AA51-61B91CDB83D3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flipH="1">
            <a:off x="3709698" y="3354559"/>
            <a:ext cx="3146" cy="1709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44E23303-DCCB-4B9F-9DB0-724329050BF7}"/>
              </a:ext>
            </a:extLst>
          </p:cNvPr>
          <p:cNvCxnSpPr>
            <a:cxnSpLocks/>
            <a:endCxn id="34" idx="2"/>
          </p:cNvCxnSpPr>
          <p:nvPr/>
        </p:nvCxnSpPr>
        <p:spPr>
          <a:xfrm rot="5400000" flipH="1" flipV="1">
            <a:off x="8491884" y="4532632"/>
            <a:ext cx="2429580" cy="767519"/>
          </a:xfrm>
          <a:prstGeom prst="bentConnector3">
            <a:avLst>
              <a:gd name="adj1" fmla="val -182"/>
            </a:avLst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2CBFE92-AC5C-40D8-8B2F-4C0A01D78CA5}"/>
              </a:ext>
            </a:extLst>
          </p:cNvPr>
          <p:cNvSpPr txBox="1"/>
          <p:nvPr/>
        </p:nvSpPr>
        <p:spPr>
          <a:xfrm>
            <a:off x="3017938" y="1822754"/>
            <a:ext cx="1428472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Edital de Chamamento Público </a:t>
            </a:r>
            <a:r>
              <a:rPr lang="pt-BR" sz="1200" b="1" dirty="0">
                <a:latin typeface="DaxCondensed-Light" pitchFamily="2" charset="0"/>
              </a:rPr>
              <a:t>com</a:t>
            </a:r>
            <a:r>
              <a:rPr lang="pt-BR" sz="1200" dirty="0">
                <a:latin typeface="DaxCondensed-Light" pitchFamily="2" charset="0"/>
              </a:rPr>
              <a:t> repasse de recursos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A765005-1B56-4B3B-A5CA-0E715E0DDE02}"/>
              </a:ext>
            </a:extLst>
          </p:cNvPr>
          <p:cNvSpPr txBox="1"/>
          <p:nvPr/>
        </p:nvSpPr>
        <p:spPr>
          <a:xfrm>
            <a:off x="2970762" y="4274968"/>
            <a:ext cx="1535826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Convocação, contratação e remuneração</a:t>
            </a:r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A4115BFC-1BC2-4EE5-ADB1-7FF2A07437FE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3709698" y="5448767"/>
            <a:ext cx="1" cy="5935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C433E159-8AB1-4AC0-BBC8-3D7017BB4208}"/>
              </a:ext>
            </a:extLst>
          </p:cNvPr>
          <p:cNvCxnSpPr>
            <a:cxnSpLocks/>
            <a:stCxn id="28" idx="5"/>
            <a:endCxn id="34" idx="1"/>
          </p:cNvCxnSpPr>
          <p:nvPr/>
        </p:nvCxnSpPr>
        <p:spPr>
          <a:xfrm>
            <a:off x="5501269" y="1410566"/>
            <a:ext cx="3918148" cy="209861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957ABCB-C0C8-4D1A-B7D9-45CC3811FE3C}"/>
              </a:ext>
            </a:extLst>
          </p:cNvPr>
          <p:cNvSpPr txBox="1"/>
          <p:nvPr/>
        </p:nvSpPr>
        <p:spPr>
          <a:xfrm>
            <a:off x="6852443" y="2239714"/>
            <a:ext cx="138364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Convênio </a:t>
            </a:r>
            <a:r>
              <a:rPr lang="pt-BR" sz="1200" b="1" dirty="0">
                <a:latin typeface="DaxCondensed-Light" pitchFamily="2" charset="0"/>
              </a:rPr>
              <a:t>sem</a:t>
            </a:r>
            <a:r>
              <a:rPr lang="pt-BR" sz="1200" dirty="0">
                <a:latin typeface="DaxCondensed-Light" pitchFamily="2" charset="0"/>
              </a:rPr>
              <a:t> repasse de recursos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F953A442-305D-4DF3-A51A-89EC1C93B9D3}"/>
              </a:ext>
            </a:extLst>
          </p:cNvPr>
          <p:cNvCxnSpPr>
            <a:cxnSpLocks/>
          </p:cNvCxnSpPr>
          <p:nvPr/>
        </p:nvCxnSpPr>
        <p:spPr>
          <a:xfrm flipH="1">
            <a:off x="6401861" y="3644286"/>
            <a:ext cx="3017436" cy="139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4C3630C-1BA8-4ED2-ABDA-F10667567A0E}"/>
              </a:ext>
            </a:extLst>
          </p:cNvPr>
          <p:cNvSpPr txBox="1"/>
          <p:nvPr/>
        </p:nvSpPr>
        <p:spPr>
          <a:xfrm>
            <a:off x="3833911" y="5691779"/>
            <a:ext cx="1447317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Projeto arquitetônico / Gestão do projeto</a:t>
            </a:r>
          </a:p>
        </p:txBody>
      </p:sp>
      <p:cxnSp>
        <p:nvCxnSpPr>
          <p:cNvPr id="49" name="Conector: Angulado 48">
            <a:extLst>
              <a:ext uri="{FF2B5EF4-FFF2-40B4-BE49-F238E27FC236}">
                <a16:creationId xmlns:a16="http://schemas.microsoft.com/office/drawing/2014/main" id="{DA28AC83-9C05-425C-A312-66CBF8BBBC8F}"/>
              </a:ext>
            </a:extLst>
          </p:cNvPr>
          <p:cNvCxnSpPr>
            <a:cxnSpLocks/>
            <a:endCxn id="32" idx="3"/>
          </p:cNvCxnSpPr>
          <p:nvPr/>
        </p:nvCxnSpPr>
        <p:spPr>
          <a:xfrm rot="5400000">
            <a:off x="4023575" y="4164905"/>
            <a:ext cx="1410909" cy="771967"/>
          </a:xfrm>
          <a:prstGeom prst="bentConnector2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B2BF752-CF3E-4E92-B57D-F1A102D011A1}"/>
              </a:ext>
            </a:extLst>
          </p:cNvPr>
          <p:cNvSpPr txBox="1"/>
          <p:nvPr/>
        </p:nvSpPr>
        <p:spPr>
          <a:xfrm>
            <a:off x="9491956" y="4018435"/>
            <a:ext cx="11605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Dados Cad. Único, SUS/SUAS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19FD0D0-6AD0-4D8C-8029-20B07B440E68}"/>
              </a:ext>
            </a:extLst>
          </p:cNvPr>
          <p:cNvSpPr txBox="1"/>
          <p:nvPr/>
        </p:nvSpPr>
        <p:spPr>
          <a:xfrm>
            <a:off x="5638900" y="4262232"/>
            <a:ext cx="9797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DaxCondensed-Bold" pitchFamily="2" charset="0"/>
              </a:rPr>
              <a:t>Casa </a:t>
            </a:r>
          </a:p>
          <a:p>
            <a:pPr algn="ctr"/>
            <a:r>
              <a:rPr lang="pt-BR" dirty="0">
                <a:latin typeface="DaxCondensed-Bold" pitchFamily="2" charset="0"/>
              </a:rPr>
              <a:t>Saudável</a:t>
            </a:r>
          </a:p>
        </p:txBody>
      </p:sp>
      <p:cxnSp>
        <p:nvCxnSpPr>
          <p:cNvPr id="63" name="Conector: Angulado 62">
            <a:extLst>
              <a:ext uri="{FF2B5EF4-FFF2-40B4-BE49-F238E27FC236}">
                <a16:creationId xmlns:a16="http://schemas.microsoft.com/office/drawing/2014/main" id="{A1DB14F7-298A-47AD-8D85-56E61FAB852F}"/>
              </a:ext>
            </a:extLst>
          </p:cNvPr>
          <p:cNvCxnSpPr>
            <a:cxnSpLocks/>
            <a:stCxn id="33" idx="1"/>
            <a:endCxn id="26" idx="4"/>
          </p:cNvCxnSpPr>
          <p:nvPr/>
        </p:nvCxnSpPr>
        <p:spPr>
          <a:xfrm rot="10800000">
            <a:off x="6112414" y="5054712"/>
            <a:ext cx="1036509" cy="109083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70C7513-ABB6-4D69-B717-E0851EAD5B1B}"/>
              </a:ext>
            </a:extLst>
          </p:cNvPr>
          <p:cNvSpPr txBox="1"/>
          <p:nvPr/>
        </p:nvSpPr>
        <p:spPr>
          <a:xfrm>
            <a:off x="5734490" y="5839526"/>
            <a:ext cx="108412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Participa do projeto e construção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16AD9129-D715-40A7-986E-739138174398}"/>
              </a:ext>
            </a:extLst>
          </p:cNvPr>
          <p:cNvSpPr txBox="1"/>
          <p:nvPr/>
        </p:nvSpPr>
        <p:spPr>
          <a:xfrm>
            <a:off x="8786090" y="717577"/>
            <a:ext cx="6914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DaxCondensed-Bold" pitchFamily="2" charset="0"/>
              </a:rPr>
              <a:t>Governo</a:t>
            </a:r>
          </a:p>
          <a:p>
            <a:r>
              <a:rPr lang="pt-BR" sz="1050" dirty="0">
                <a:latin typeface="DaxCondensed-Bold" pitchFamily="2" charset="0"/>
              </a:rPr>
              <a:t>do Estado</a:t>
            </a:r>
          </a:p>
          <a:p>
            <a:r>
              <a:rPr lang="pt-BR" sz="1050" dirty="0">
                <a:latin typeface="DaxCondensed-Bold" pitchFamily="2" charset="0"/>
              </a:rPr>
              <a:t>do RS</a:t>
            </a:r>
          </a:p>
        </p:txBody>
      </p:sp>
      <p:cxnSp>
        <p:nvCxnSpPr>
          <p:cNvPr id="66" name="Conector de Seta Reta 65">
            <a:extLst>
              <a:ext uri="{FF2B5EF4-FFF2-40B4-BE49-F238E27FC236}">
                <a16:creationId xmlns:a16="http://schemas.microsoft.com/office/drawing/2014/main" id="{2CA8A49F-105D-44BD-8CD5-A2B5A5748590}"/>
              </a:ext>
            </a:extLst>
          </p:cNvPr>
          <p:cNvCxnSpPr>
            <a:cxnSpLocks/>
          </p:cNvCxnSpPr>
          <p:nvPr/>
        </p:nvCxnSpPr>
        <p:spPr>
          <a:xfrm flipH="1" flipV="1">
            <a:off x="4287659" y="3307147"/>
            <a:ext cx="814271" cy="54262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BF2DD202-AA34-46E0-A40E-951A44B70F90}"/>
              </a:ext>
            </a:extLst>
          </p:cNvPr>
          <p:cNvSpPr txBox="1"/>
          <p:nvPr/>
        </p:nvSpPr>
        <p:spPr>
          <a:xfrm>
            <a:off x="9506824" y="4685930"/>
            <a:ext cx="1222564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Realização de termo de adesão ao projeto com os beneficiários </a:t>
            </a:r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7D8AD055-7C1B-429A-BAD1-E8CA7CFBF16C}"/>
              </a:ext>
            </a:extLst>
          </p:cNvPr>
          <p:cNvGrpSpPr/>
          <p:nvPr/>
        </p:nvGrpSpPr>
        <p:grpSpPr>
          <a:xfrm>
            <a:off x="4505441" y="3376306"/>
            <a:ext cx="381130" cy="381130"/>
            <a:chOff x="1904922" y="4015469"/>
            <a:chExt cx="381130" cy="381130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743C709A-6BA0-49AA-8A41-14A320DA59B8}"/>
                </a:ext>
              </a:extLst>
            </p:cNvPr>
            <p:cNvSpPr/>
            <p:nvPr/>
          </p:nvSpPr>
          <p:spPr>
            <a:xfrm>
              <a:off x="1904922" y="4015469"/>
              <a:ext cx="381130" cy="381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/>
            </a:p>
          </p:txBody>
        </p:sp>
        <p:pic>
          <p:nvPicPr>
            <p:cNvPr id="76" name="Gráfico 75" descr="Dinheiro com preenchimento sólido">
              <a:extLst>
                <a:ext uri="{FF2B5EF4-FFF2-40B4-BE49-F238E27FC236}">
                  <a16:creationId xmlns:a16="http://schemas.microsoft.com/office/drawing/2014/main" id="{BE48FE5D-BE37-4C2E-AD24-E0B13DFD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5748" y="4042760"/>
              <a:ext cx="296201" cy="296201"/>
            </a:xfrm>
            <a:prstGeom prst="rect">
              <a:avLst/>
            </a:prstGeom>
          </p:spPr>
        </p:pic>
      </p:grpSp>
      <p:pic>
        <p:nvPicPr>
          <p:cNvPr id="77" name="Picture 10">
            <a:extLst>
              <a:ext uri="{FF2B5EF4-FFF2-40B4-BE49-F238E27FC236}">
                <a16:creationId xmlns:a16="http://schemas.microsoft.com/office/drawing/2014/main" id="{A4525E19-0297-4E8D-B209-47D4925F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5929" r="6418" b="10262"/>
          <a:stretch/>
        </p:blipFill>
        <p:spPr bwMode="auto">
          <a:xfrm>
            <a:off x="4701062" y="628800"/>
            <a:ext cx="811201" cy="7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Agrupar 77">
            <a:extLst>
              <a:ext uri="{FF2B5EF4-FFF2-40B4-BE49-F238E27FC236}">
                <a16:creationId xmlns:a16="http://schemas.microsoft.com/office/drawing/2014/main" id="{ADE84BE2-0856-4B98-981A-6EF24B051868}"/>
              </a:ext>
            </a:extLst>
          </p:cNvPr>
          <p:cNvGrpSpPr/>
          <p:nvPr/>
        </p:nvGrpSpPr>
        <p:grpSpPr>
          <a:xfrm>
            <a:off x="3522282" y="1222427"/>
            <a:ext cx="381130" cy="381130"/>
            <a:chOff x="1904922" y="4015469"/>
            <a:chExt cx="381130" cy="381130"/>
          </a:xfrm>
        </p:grpSpPr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8DE63CB7-29DD-42B6-B0C0-9408B1BFC4B7}"/>
                </a:ext>
              </a:extLst>
            </p:cNvPr>
            <p:cNvSpPr/>
            <p:nvPr/>
          </p:nvSpPr>
          <p:spPr>
            <a:xfrm>
              <a:off x="1904922" y="4015469"/>
              <a:ext cx="381130" cy="381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/>
            </a:p>
          </p:txBody>
        </p:sp>
        <p:pic>
          <p:nvPicPr>
            <p:cNvPr id="80" name="Gráfico 79" descr="Dinheiro com preenchimento sólido">
              <a:extLst>
                <a:ext uri="{FF2B5EF4-FFF2-40B4-BE49-F238E27FC236}">
                  <a16:creationId xmlns:a16="http://schemas.microsoft.com/office/drawing/2014/main" id="{B24B2EF3-52CD-493C-BD60-AB831D90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5748" y="4042760"/>
              <a:ext cx="296201" cy="296201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980C5778-A27F-436C-A6E2-C070CDE628B7}"/>
              </a:ext>
            </a:extLst>
          </p:cNvPr>
          <p:cNvGrpSpPr/>
          <p:nvPr/>
        </p:nvGrpSpPr>
        <p:grpSpPr>
          <a:xfrm>
            <a:off x="3526782" y="3616995"/>
            <a:ext cx="381130" cy="381130"/>
            <a:chOff x="1904922" y="4015469"/>
            <a:chExt cx="381130" cy="381130"/>
          </a:xfrm>
        </p:grpSpPr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B9DB3112-DE89-4614-AE24-93E01F4B3C11}"/>
                </a:ext>
              </a:extLst>
            </p:cNvPr>
            <p:cNvSpPr/>
            <p:nvPr/>
          </p:nvSpPr>
          <p:spPr>
            <a:xfrm>
              <a:off x="1904922" y="4015469"/>
              <a:ext cx="381130" cy="381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/>
            </a:p>
          </p:txBody>
        </p:sp>
        <p:pic>
          <p:nvPicPr>
            <p:cNvPr id="83" name="Gráfico 82" descr="Dinheiro com preenchimento sólido">
              <a:extLst>
                <a:ext uri="{FF2B5EF4-FFF2-40B4-BE49-F238E27FC236}">
                  <a16:creationId xmlns:a16="http://schemas.microsoft.com/office/drawing/2014/main" id="{7F89966B-1D2F-4A0C-BE35-060EBC032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5748" y="4042760"/>
              <a:ext cx="296201" cy="296201"/>
            </a:xfrm>
            <a:prstGeom prst="rect">
              <a:avLst/>
            </a:prstGeom>
          </p:spPr>
        </p:pic>
      </p:grp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37858444-0EB8-4645-9C34-AB4948B0B24A}"/>
              </a:ext>
            </a:extLst>
          </p:cNvPr>
          <p:cNvSpPr txBox="1"/>
          <p:nvPr/>
        </p:nvSpPr>
        <p:spPr>
          <a:xfrm>
            <a:off x="6978175" y="3145227"/>
            <a:ext cx="120967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Recursos para Saneamento, Materiais e Mão de Obra</a:t>
            </a:r>
          </a:p>
        </p:txBody>
      </p: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A5DFE83F-4418-4F97-B4DA-35E782C6C3F5}"/>
              </a:ext>
            </a:extLst>
          </p:cNvPr>
          <p:cNvCxnSpPr>
            <a:cxnSpLocks/>
          </p:cNvCxnSpPr>
          <p:nvPr/>
        </p:nvCxnSpPr>
        <p:spPr>
          <a:xfrm flipH="1" flipV="1">
            <a:off x="5101926" y="1595724"/>
            <a:ext cx="13078" cy="22540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9FB78022-C779-4703-B007-E20BE208966A}"/>
              </a:ext>
            </a:extLst>
          </p:cNvPr>
          <p:cNvSpPr txBox="1"/>
          <p:nvPr/>
        </p:nvSpPr>
        <p:spPr>
          <a:xfrm>
            <a:off x="4352197" y="2533290"/>
            <a:ext cx="1605021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Edital de credenciamento de profissionais </a:t>
            </a:r>
            <a:r>
              <a:rPr lang="pt-BR" sz="1200" b="1" dirty="0">
                <a:latin typeface="DaxCondensed-Light" pitchFamily="2" charset="0"/>
              </a:rPr>
              <a:t>com </a:t>
            </a:r>
            <a:r>
              <a:rPr lang="pt-BR" sz="1200" dirty="0">
                <a:latin typeface="DaxCondensed-Light" pitchFamily="2" charset="0"/>
              </a:rPr>
              <a:t>repasse de recursos</a:t>
            </a:r>
          </a:p>
        </p:txBody>
      </p:sp>
      <p:cxnSp>
        <p:nvCxnSpPr>
          <p:cNvPr id="90" name="Conector: Angulado 89">
            <a:extLst>
              <a:ext uri="{FF2B5EF4-FFF2-40B4-BE49-F238E27FC236}">
                <a16:creationId xmlns:a16="http://schemas.microsoft.com/office/drawing/2014/main" id="{650998F5-A6C3-4C79-A6BA-BB603451B510}"/>
              </a:ext>
            </a:extLst>
          </p:cNvPr>
          <p:cNvCxnSpPr>
            <a:cxnSpLocks/>
            <a:stCxn id="30" idx="6"/>
            <a:endCxn id="34" idx="0"/>
          </p:cNvCxnSpPr>
          <p:nvPr/>
        </p:nvCxnSpPr>
        <p:spPr>
          <a:xfrm>
            <a:off x="9506824" y="999060"/>
            <a:ext cx="583610" cy="2317692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690DADCC-0690-4AE7-A3A1-8DF2811BE537}"/>
              </a:ext>
            </a:extLst>
          </p:cNvPr>
          <p:cNvSpPr txBox="1"/>
          <p:nvPr/>
        </p:nvSpPr>
        <p:spPr>
          <a:xfrm>
            <a:off x="9297771" y="1980004"/>
            <a:ext cx="1528242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Convênio </a:t>
            </a:r>
            <a:r>
              <a:rPr lang="pt-BR" sz="1200" b="1" dirty="0">
                <a:latin typeface="DaxCondensed-Light" pitchFamily="2" charset="0"/>
              </a:rPr>
              <a:t>com</a:t>
            </a:r>
            <a:r>
              <a:rPr lang="pt-BR" sz="1200" dirty="0">
                <a:latin typeface="DaxCondensed-Light" pitchFamily="2" charset="0"/>
              </a:rPr>
              <a:t> repasse de recursos para mão de obra e materiais de construção</a:t>
            </a:r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09870E64-9CA1-4A0B-BAE1-C5CB31E4CC94}"/>
              </a:ext>
            </a:extLst>
          </p:cNvPr>
          <p:cNvGrpSpPr/>
          <p:nvPr/>
        </p:nvGrpSpPr>
        <p:grpSpPr>
          <a:xfrm>
            <a:off x="9872966" y="1344336"/>
            <a:ext cx="381130" cy="381130"/>
            <a:chOff x="1904922" y="4015469"/>
            <a:chExt cx="381130" cy="381130"/>
          </a:xfrm>
        </p:grpSpPr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FE480C68-EB78-4AF1-8094-0C6A6F37B074}"/>
                </a:ext>
              </a:extLst>
            </p:cNvPr>
            <p:cNvSpPr/>
            <p:nvPr/>
          </p:nvSpPr>
          <p:spPr>
            <a:xfrm>
              <a:off x="1904922" y="4015469"/>
              <a:ext cx="381130" cy="381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/>
            </a:p>
          </p:txBody>
        </p:sp>
        <p:pic>
          <p:nvPicPr>
            <p:cNvPr id="94" name="Gráfico 93" descr="Dinheiro com preenchimento sólido">
              <a:extLst>
                <a:ext uri="{FF2B5EF4-FFF2-40B4-BE49-F238E27FC236}">
                  <a16:creationId xmlns:a16="http://schemas.microsoft.com/office/drawing/2014/main" id="{0F88E6BB-DA2F-4AEE-AA3A-1E0DFA53B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5748" y="4042760"/>
              <a:ext cx="296201" cy="296201"/>
            </a:xfrm>
            <a:prstGeom prst="rect">
              <a:avLst/>
            </a:prstGeom>
          </p:spPr>
        </p:pic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59752309-9F6B-4562-9978-DCBA8FD43136}"/>
              </a:ext>
            </a:extLst>
          </p:cNvPr>
          <p:cNvGrpSpPr/>
          <p:nvPr/>
        </p:nvGrpSpPr>
        <p:grpSpPr>
          <a:xfrm>
            <a:off x="8411943" y="3492565"/>
            <a:ext cx="381130" cy="381130"/>
            <a:chOff x="1904922" y="4015469"/>
            <a:chExt cx="381130" cy="381130"/>
          </a:xfrm>
        </p:grpSpPr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1AD4AC06-5BC1-40D5-82EC-C87A85FF8ABA}"/>
                </a:ext>
              </a:extLst>
            </p:cNvPr>
            <p:cNvSpPr/>
            <p:nvPr/>
          </p:nvSpPr>
          <p:spPr>
            <a:xfrm>
              <a:off x="1904922" y="4015469"/>
              <a:ext cx="381130" cy="381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/>
            </a:p>
          </p:txBody>
        </p:sp>
        <p:pic>
          <p:nvPicPr>
            <p:cNvPr id="97" name="Gráfico 96" descr="Dinheiro com preenchimento sólido">
              <a:extLst>
                <a:ext uri="{FF2B5EF4-FFF2-40B4-BE49-F238E27FC236}">
                  <a16:creationId xmlns:a16="http://schemas.microsoft.com/office/drawing/2014/main" id="{8901160A-C508-4904-94EC-4F884CEF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5748" y="4042760"/>
              <a:ext cx="296201" cy="296201"/>
            </a:xfrm>
            <a:prstGeom prst="rect">
              <a:avLst/>
            </a:prstGeom>
          </p:spPr>
        </p:pic>
      </p:grpSp>
      <p:cxnSp>
        <p:nvCxnSpPr>
          <p:cNvPr id="98" name="Conector de Seta Reta 97">
            <a:extLst>
              <a:ext uri="{FF2B5EF4-FFF2-40B4-BE49-F238E27FC236}">
                <a16:creationId xmlns:a16="http://schemas.microsoft.com/office/drawing/2014/main" id="{3C04E58D-3BB9-4D65-8D43-D378EE811574}"/>
              </a:ext>
            </a:extLst>
          </p:cNvPr>
          <p:cNvCxnSpPr>
            <a:cxnSpLocks/>
          </p:cNvCxnSpPr>
          <p:nvPr/>
        </p:nvCxnSpPr>
        <p:spPr>
          <a:xfrm flipH="1">
            <a:off x="6706942" y="3757436"/>
            <a:ext cx="2785013" cy="840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3D65A96C-CB7D-4AF1-8631-5E0294B88B25}"/>
              </a:ext>
            </a:extLst>
          </p:cNvPr>
          <p:cNvGrpSpPr/>
          <p:nvPr/>
        </p:nvGrpSpPr>
        <p:grpSpPr>
          <a:xfrm>
            <a:off x="8802366" y="3783714"/>
            <a:ext cx="381130" cy="381130"/>
            <a:chOff x="1904922" y="4015469"/>
            <a:chExt cx="381130" cy="381130"/>
          </a:xfrm>
        </p:grpSpPr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5AD79327-C57E-4D89-A3E0-BF8A91860054}"/>
                </a:ext>
              </a:extLst>
            </p:cNvPr>
            <p:cNvSpPr/>
            <p:nvPr/>
          </p:nvSpPr>
          <p:spPr>
            <a:xfrm>
              <a:off x="1904922" y="4015469"/>
              <a:ext cx="381130" cy="381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/>
            </a:p>
          </p:txBody>
        </p:sp>
        <p:pic>
          <p:nvPicPr>
            <p:cNvPr id="101" name="Gráfico 100" descr="Dinheiro com preenchimento sólido">
              <a:extLst>
                <a:ext uri="{FF2B5EF4-FFF2-40B4-BE49-F238E27FC236}">
                  <a16:creationId xmlns:a16="http://schemas.microsoft.com/office/drawing/2014/main" id="{EC120BCF-ABA1-4CA8-BB10-C646C47D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5748" y="4042760"/>
              <a:ext cx="296201" cy="296201"/>
            </a:xfrm>
            <a:prstGeom prst="rect">
              <a:avLst/>
            </a:prstGeom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EBFBB22-B065-4B8C-81BF-21B3B84B5B6D}"/>
              </a:ext>
            </a:extLst>
          </p:cNvPr>
          <p:cNvSpPr txBox="1"/>
          <p:nvPr/>
        </p:nvSpPr>
        <p:spPr>
          <a:xfrm>
            <a:off x="6315493" y="746496"/>
            <a:ext cx="138364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Convênio </a:t>
            </a:r>
            <a:r>
              <a:rPr lang="pt-BR" sz="1200" b="1" dirty="0">
                <a:latin typeface="DaxCondensed-Light" pitchFamily="2" charset="0"/>
              </a:rPr>
              <a:t>sem</a:t>
            </a:r>
            <a:r>
              <a:rPr lang="pt-BR" sz="1200" dirty="0">
                <a:latin typeface="DaxCondensed-Light" pitchFamily="2" charset="0"/>
              </a:rPr>
              <a:t> repasse de recursos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3711B7E-1855-4B83-A028-7E7C04746AE1}"/>
              </a:ext>
            </a:extLst>
          </p:cNvPr>
          <p:cNvSpPr txBox="1"/>
          <p:nvPr/>
        </p:nvSpPr>
        <p:spPr>
          <a:xfrm>
            <a:off x="7447404" y="4105941"/>
            <a:ext cx="95054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DaxCondensed-Light" pitchFamily="2" charset="0"/>
              </a:rPr>
              <a:t>Gestão e execução da obra</a:t>
            </a:r>
          </a:p>
        </p:txBody>
      </p:sp>
    </p:spTree>
    <p:extLst>
      <p:ext uri="{BB962C8B-B14F-4D97-AF65-F5344CB8AC3E}">
        <p14:creationId xmlns:p14="http://schemas.microsoft.com/office/powerpoint/2010/main" val="10925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>
            <a:extLst>
              <a:ext uri="{FF2B5EF4-FFF2-40B4-BE49-F238E27FC236}">
                <a16:creationId xmlns:a16="http://schemas.microsoft.com/office/drawing/2014/main" id="{C429D7A4-E659-4B0A-B59B-4F37CF897F48}"/>
              </a:ext>
            </a:extLst>
          </p:cNvPr>
          <p:cNvSpPr/>
          <p:nvPr/>
        </p:nvSpPr>
        <p:spPr>
          <a:xfrm>
            <a:off x="5638800" y="-1317980"/>
            <a:ext cx="8953498" cy="89534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7" name="Google Shape;104;p18"/>
          <p:cNvCxnSpPr>
            <a:cxnSpLocks/>
          </p:cNvCxnSpPr>
          <p:nvPr/>
        </p:nvCxnSpPr>
        <p:spPr>
          <a:xfrm flipV="1">
            <a:off x="-406057" y="3401527"/>
            <a:ext cx="6044857" cy="1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Google Shape;104;p18">
            <a:extLst>
              <a:ext uri="{FF2B5EF4-FFF2-40B4-BE49-F238E27FC236}">
                <a16:creationId xmlns:a16="http://schemas.microsoft.com/office/drawing/2014/main" id="{AAAAB96A-F463-4C6D-9C39-90F3CB523FBF}"/>
              </a:ext>
            </a:extLst>
          </p:cNvPr>
          <p:cNvCxnSpPr>
            <a:cxnSpLocks/>
          </p:cNvCxnSpPr>
          <p:nvPr/>
        </p:nvCxnSpPr>
        <p:spPr>
          <a:xfrm>
            <a:off x="5669230" y="3392914"/>
            <a:ext cx="6522770" cy="8613"/>
          </a:xfrm>
          <a:prstGeom prst="straightConnector1">
            <a:avLst/>
          </a:prstGeom>
          <a:noFill/>
          <a:ln w="38100" cap="flat" cmpd="sng">
            <a:solidFill>
              <a:srgbClr val="E5006D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07BBE3A-8829-40D4-8768-FE9F54ED42FF}"/>
              </a:ext>
            </a:extLst>
          </p:cNvPr>
          <p:cNvSpPr txBox="1"/>
          <p:nvPr/>
        </p:nvSpPr>
        <p:spPr>
          <a:xfrm>
            <a:off x="7370255" y="5299508"/>
            <a:ext cx="40005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pt-BR" sz="4800" dirty="0" smtClean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rPr>
              <a:t>Programa </a:t>
            </a:r>
          </a:p>
          <a:p>
            <a:pPr>
              <a:lnSpc>
                <a:spcPts val="5200"/>
              </a:lnSpc>
            </a:pPr>
            <a:r>
              <a:rPr lang="pt-BR" sz="4800" dirty="0" smtClean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rPr>
              <a:t>Mais Arquitetos </a:t>
            </a:r>
            <a:endParaRPr lang="pt-BR" sz="4800" dirty="0">
              <a:solidFill>
                <a:schemeClr val="bg1"/>
              </a:solidFill>
              <a:highlight>
                <a:srgbClr val="E5006D"/>
              </a:highlight>
              <a:latin typeface="DaxCondensed-Bold" pitchFamily="2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1A5CF77D-C1D8-4591-99E1-A6ADB31D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69" y="3537073"/>
            <a:ext cx="5602540" cy="178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 descr="Uma imagem contendo em pé, mulher, laranja, vestindo&#10;&#10;Descrição gerada automaticamente">
            <a:extLst>
              <a:ext uri="{FF2B5EF4-FFF2-40B4-BE49-F238E27FC236}">
                <a16:creationId xmlns:a16="http://schemas.microsoft.com/office/drawing/2014/main" id="{9F58F6FE-57AE-42F1-963C-D4464F995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41" y="341478"/>
            <a:ext cx="2609523" cy="260952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2" name="Agrupar 1"/>
          <p:cNvGrpSpPr/>
          <p:nvPr/>
        </p:nvGrpSpPr>
        <p:grpSpPr>
          <a:xfrm>
            <a:off x="3319685" y="202332"/>
            <a:ext cx="6507848" cy="3107913"/>
            <a:chOff x="935196" y="882992"/>
            <a:chExt cx="10581836" cy="5053505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7F4DDAAD-A1BA-4FC1-8B7D-A8F42900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458" y="3517704"/>
              <a:ext cx="1815461" cy="1780001"/>
            </a:xfrm>
            <a:prstGeom prst="ellipse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F2FA75FD-C04B-459E-9938-3DBC927E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337" y="965237"/>
              <a:ext cx="1862923" cy="1815461"/>
            </a:xfrm>
            <a:prstGeom prst="ellipse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CAE3931-E154-42B8-B2EE-156E5A670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6493" y="3517704"/>
              <a:ext cx="1917390" cy="1780001"/>
            </a:xfrm>
            <a:prstGeom prst="ellipse">
              <a:avLst/>
            </a:prstGeom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204D4686-569C-4399-9180-56CA4AFA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3708" y="3517704"/>
              <a:ext cx="1862923" cy="1815462"/>
            </a:xfrm>
            <a:prstGeom prst="ellips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0705607A-4A7A-4FEE-BF84-DF74C53EC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81745" y="3517704"/>
              <a:ext cx="1815461" cy="1780001"/>
            </a:xfrm>
            <a:prstGeom prst="ellipse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4EA5BF10-006A-4F31-8455-9DCCB97F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54121" y="882992"/>
              <a:ext cx="1917389" cy="1872138"/>
            </a:xfrm>
            <a:prstGeom prst="ellipse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BDF49AFA-7DB6-4BA0-AC76-232F7DC4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09375" y="965236"/>
              <a:ext cx="1815461" cy="1815461"/>
            </a:xfrm>
            <a:prstGeom prst="ellipse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B2D5423E-B5AE-4FC5-B2BA-879504781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74087" y="965237"/>
              <a:ext cx="1815461" cy="1789894"/>
            </a:xfrm>
            <a:prstGeom prst="ellipse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0700341E-1EC3-45B2-B919-41FFBB6AF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65" r="1865"/>
            <a:stretch/>
          </p:blipFill>
          <p:spPr>
            <a:xfrm>
              <a:off x="1216855" y="3517704"/>
              <a:ext cx="1789813" cy="1789814"/>
            </a:xfrm>
            <a:prstGeom prst="ellipse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40CD730A-841D-487F-ACE8-120634979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25981"/>
            <a:stretch/>
          </p:blipFill>
          <p:spPr>
            <a:xfrm>
              <a:off x="1027835" y="882992"/>
              <a:ext cx="1906459" cy="1872138"/>
            </a:xfrm>
            <a:prstGeom prst="ellipse">
              <a:avLst/>
            </a:prstGeom>
          </p:spPr>
        </p:pic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D23055A0-0054-4480-A5BA-3C0B6CFCF218}"/>
                </a:ext>
              </a:extLst>
            </p:cNvPr>
            <p:cNvSpPr txBox="1"/>
            <p:nvPr/>
          </p:nvSpPr>
          <p:spPr>
            <a:xfrm>
              <a:off x="971380" y="2205355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Cristina Barreiros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29FB0C49-8BC9-4369-895C-E095040C4CCA}"/>
                </a:ext>
              </a:extLst>
            </p:cNvPr>
            <p:cNvSpPr txBox="1"/>
            <p:nvPr/>
          </p:nvSpPr>
          <p:spPr>
            <a:xfrm>
              <a:off x="3042852" y="2205355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Daniela Sarmento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8AB106CE-32BD-4BD3-8A36-EFB81CF7B181}"/>
                </a:ext>
              </a:extLst>
            </p:cNvPr>
            <p:cNvSpPr txBox="1"/>
            <p:nvPr/>
          </p:nvSpPr>
          <p:spPr>
            <a:xfrm>
              <a:off x="5161785" y="2205355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 err="1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Gilcinéa</a:t>
              </a: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 Barbosa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44EBC298-5EC1-4311-A166-281E654FA845}"/>
                </a:ext>
              </a:extLst>
            </p:cNvPr>
            <p:cNvSpPr txBox="1"/>
            <p:nvPr/>
          </p:nvSpPr>
          <p:spPr>
            <a:xfrm>
              <a:off x="7193098" y="2202047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Ana Schmidt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7D8E197A-0D38-4675-832B-D53E38A04F03}"/>
                </a:ext>
              </a:extLst>
            </p:cNvPr>
            <p:cNvSpPr txBox="1"/>
            <p:nvPr/>
          </p:nvSpPr>
          <p:spPr>
            <a:xfrm>
              <a:off x="9232362" y="2202047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Vânia </a:t>
              </a:r>
              <a:r>
                <a:rPr lang="pt-BR" sz="1200" dirty="0" err="1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Burigo</a:t>
              </a:r>
              <a:endParaRPr lang="pt-BR" sz="1200" dirty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407B9F0C-13A4-4A42-A5DE-39F620460391}"/>
                </a:ext>
              </a:extLst>
            </p:cNvPr>
            <p:cNvSpPr txBox="1"/>
            <p:nvPr/>
          </p:nvSpPr>
          <p:spPr>
            <a:xfrm>
              <a:off x="935196" y="4829038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Raul Gradim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928E0E3-82B6-499D-A504-D301A4AE46D2}"/>
                </a:ext>
              </a:extLst>
            </p:cNvPr>
            <p:cNvSpPr txBox="1"/>
            <p:nvPr/>
          </p:nvSpPr>
          <p:spPr>
            <a:xfrm>
              <a:off x="3006668" y="4829038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Rogério </a:t>
              </a:r>
              <a:r>
                <a:rPr lang="pt-BR" sz="1200" dirty="0" err="1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Markiewicz</a:t>
              </a:r>
              <a:endParaRPr lang="pt-BR" sz="1200" dirty="0">
                <a:solidFill>
                  <a:schemeClr val="bg1"/>
                </a:solidFill>
                <a:highlight>
                  <a:srgbClr val="E5006D"/>
                </a:highlight>
                <a:latin typeface="DaxCondensed-Bold" pitchFamily="2" charset="0"/>
              </a:endParaRP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01D5C627-0046-4C7E-9315-A25AB4BA4CDA}"/>
                </a:ext>
              </a:extLst>
            </p:cNvPr>
            <p:cNvSpPr txBox="1"/>
            <p:nvPr/>
          </p:nvSpPr>
          <p:spPr>
            <a:xfrm>
              <a:off x="5053230" y="4829038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Eduardo Fajardo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D4D29810-9B99-4E79-943A-48B3BF54967E}"/>
                </a:ext>
              </a:extLst>
            </p:cNvPr>
            <p:cNvSpPr txBox="1"/>
            <p:nvPr/>
          </p:nvSpPr>
          <p:spPr>
            <a:xfrm>
              <a:off x="7084539" y="4825732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 err="1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Guivaldo</a:t>
              </a: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 Baptista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B24401CB-F961-4A5E-BD14-A1FC8A8E21C1}"/>
                </a:ext>
              </a:extLst>
            </p:cNvPr>
            <p:cNvSpPr txBox="1"/>
            <p:nvPr/>
          </p:nvSpPr>
          <p:spPr>
            <a:xfrm>
              <a:off x="9123803" y="4825732"/>
              <a:ext cx="2284670" cy="1107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pt-BR" sz="1200" dirty="0">
                  <a:solidFill>
                    <a:schemeClr val="bg1"/>
                  </a:solidFill>
                  <a:highlight>
                    <a:srgbClr val="E5006D"/>
                  </a:highlight>
                  <a:latin typeface="DaxCondensed-Bold" pitchFamily="2" charset="0"/>
                </a:rPr>
                <a:t>Adson Moreira</a:t>
              </a:r>
            </a:p>
          </p:txBody>
        </p:sp>
      </p:grp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746B214-5412-4D8D-B1D3-56396C2D14F6}"/>
              </a:ext>
            </a:extLst>
          </p:cNvPr>
          <p:cNvSpPr txBox="1"/>
          <p:nvPr/>
        </p:nvSpPr>
        <p:spPr>
          <a:xfrm>
            <a:off x="68876" y="2774048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D00"/>
                </a:solidFill>
                <a:latin typeface="DaxCondensed-Bold" pitchFamily="2" charset="0"/>
              </a:rPr>
              <a:t>2021</a:t>
            </a:r>
            <a:endParaRPr lang="pt-BR" sz="3200" b="1" dirty="0">
              <a:solidFill>
                <a:srgbClr val="FFDD00"/>
              </a:solidFill>
              <a:latin typeface="DaxCondensed-Bold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ACC6731-56B0-4406-AED3-9E187FB3EFB8}"/>
              </a:ext>
            </a:extLst>
          </p:cNvPr>
          <p:cNvSpPr txBox="1"/>
          <p:nvPr/>
        </p:nvSpPr>
        <p:spPr>
          <a:xfrm>
            <a:off x="36259" y="4370014"/>
            <a:ext cx="630140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DaxCondensed-Bold"/>
              </a:rPr>
              <a:t>CAU BRASIL lança o programa </a:t>
            </a:r>
            <a:r>
              <a:rPr lang="pt-BR" sz="2400" dirty="0">
                <a:solidFill>
                  <a:srgbClr val="E5006D"/>
                </a:solidFill>
                <a:highlight>
                  <a:srgbClr val="FCFCFC"/>
                </a:highlight>
                <a:latin typeface="DaxCondensed-Bold"/>
              </a:rPr>
              <a:t>MAIS ARQUITETOS</a:t>
            </a:r>
            <a:r>
              <a:rPr lang="pt-BR" sz="2400" dirty="0">
                <a:solidFill>
                  <a:schemeClr val="bg1"/>
                </a:solidFill>
                <a:latin typeface="DaxCondensed-Bold"/>
              </a:rPr>
              <a:t>, uma estratégia nacional para divulgar o direito à moradia digna, fortalecer e promover a </a:t>
            </a:r>
            <a:r>
              <a:rPr lang="pt-BR" sz="2400" dirty="0">
                <a:solidFill>
                  <a:srgbClr val="E5006D"/>
                </a:solidFill>
                <a:highlight>
                  <a:srgbClr val="FCFCFC"/>
                </a:highlight>
                <a:latin typeface="DaxCondensed-Bold"/>
              </a:rPr>
              <a:t>arquitetura e o urbanismo como ferramenta de saúde pública </a:t>
            </a:r>
            <a:r>
              <a:rPr lang="pt-BR" sz="2400" dirty="0">
                <a:solidFill>
                  <a:schemeClr val="bg1"/>
                </a:solidFill>
                <a:latin typeface="DaxCondensed-Bold"/>
              </a:rPr>
              <a:t>e garantia da qualidade de vida da população e um edital de fomento para ações estratégicas em ATHIS.</a:t>
            </a:r>
          </a:p>
        </p:txBody>
      </p:sp>
    </p:spTree>
    <p:extLst>
      <p:ext uri="{BB962C8B-B14F-4D97-AF65-F5344CB8AC3E}">
        <p14:creationId xmlns:p14="http://schemas.microsoft.com/office/powerpoint/2010/main" val="31523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64779B4D-9425-4B6E-939E-4C9867B62FA3}"/>
              </a:ext>
            </a:extLst>
          </p:cNvPr>
          <p:cNvSpPr/>
          <p:nvPr/>
        </p:nvSpPr>
        <p:spPr>
          <a:xfrm>
            <a:off x="0" y="-3739"/>
            <a:ext cx="2203931" cy="6861739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írculo Parcial 7">
            <a:extLst>
              <a:ext uri="{FF2B5EF4-FFF2-40B4-BE49-F238E27FC236}">
                <a16:creationId xmlns:a16="http://schemas.microsoft.com/office/drawing/2014/main" id="{9DC0E4CD-B41B-46CB-A2DE-31D61D655B49}"/>
              </a:ext>
            </a:extLst>
          </p:cNvPr>
          <p:cNvSpPr/>
          <p:nvPr/>
        </p:nvSpPr>
        <p:spPr>
          <a:xfrm>
            <a:off x="1076910" y="907680"/>
            <a:ext cx="2254042" cy="2253600"/>
          </a:xfrm>
          <a:prstGeom prst="pie">
            <a:avLst>
              <a:gd name="adj1" fmla="val 5401728"/>
              <a:gd name="adj2" fmla="val 16241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9" name="Imagem 8" descr="Uma imagem contendo edifício, pessoa, mulher, tijolo&#10;&#10;Descrição gerada automaticamente">
            <a:extLst>
              <a:ext uri="{FF2B5EF4-FFF2-40B4-BE49-F238E27FC236}">
                <a16:creationId xmlns:a16="http://schemas.microsoft.com/office/drawing/2014/main" id="{44946849-425E-4ACB-A67A-9CB2C90D8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-1017" b="30994"/>
          <a:stretch/>
        </p:blipFill>
        <p:spPr>
          <a:xfrm>
            <a:off x="2203931" y="-3740"/>
            <a:ext cx="10089669" cy="6892219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D1771CA9-1A90-406E-BAD3-06AD35917680}"/>
              </a:ext>
            </a:extLst>
          </p:cNvPr>
          <p:cNvSpPr txBox="1"/>
          <p:nvPr/>
        </p:nvSpPr>
        <p:spPr>
          <a:xfrm>
            <a:off x="1433543" y="1371864"/>
            <a:ext cx="652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16365D"/>
                </a:solidFill>
                <a:latin typeface="DaxCondensed-Bold" pitchFamily="2" charset="0"/>
              </a:rPr>
              <a:t>5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3345AA-26CD-4A43-AA7F-0CE1E4CE42ED}"/>
              </a:ext>
            </a:extLst>
          </p:cNvPr>
          <p:cNvSpPr txBox="1"/>
          <p:nvPr/>
        </p:nvSpPr>
        <p:spPr>
          <a:xfrm>
            <a:off x="2675388" y="1311463"/>
            <a:ext cx="771219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pt-BR" sz="4000" dirty="0">
                <a:solidFill>
                  <a:srgbClr val="16365D"/>
                </a:solidFill>
                <a:highlight>
                  <a:srgbClr val="FFDD00"/>
                </a:highlight>
                <a:latin typeface="DaxCondensed-Bold" pitchFamily="2" charset="0"/>
              </a:rPr>
              <a:t>O programa MAIS ARQUITETOS e o Portal da Moradia Digna</a:t>
            </a:r>
          </a:p>
        </p:txBody>
      </p:sp>
      <p:pic>
        <p:nvPicPr>
          <p:cNvPr id="12" name="Imagem 11" descr="Uma imagem contendo Logotipo&#10;&#10;Descrição gerada automaticamente">
            <a:extLst>
              <a:ext uri="{FF2B5EF4-FFF2-40B4-BE49-F238E27FC236}">
                <a16:creationId xmlns:a16="http://schemas.microsoft.com/office/drawing/2014/main" id="{800B7EC6-3746-46DE-8BD2-3378408CB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591" y="5542736"/>
            <a:ext cx="2349731" cy="9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856B8BA-32FA-432B-95F1-192D3F5D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" r="20879" b="1608"/>
          <a:stretch/>
        </p:blipFill>
        <p:spPr>
          <a:xfrm>
            <a:off x="5314950" y="1982051"/>
            <a:ext cx="5886450" cy="3599599"/>
          </a:xfrm>
          <a:prstGeom prst="rect">
            <a:avLst/>
          </a:prstGeom>
        </p:spPr>
      </p:pic>
      <p:pic>
        <p:nvPicPr>
          <p:cNvPr id="5" name="Gráfico 4" descr="Janela do navegador estrutura de tópicos">
            <a:extLst>
              <a:ext uri="{FF2B5EF4-FFF2-40B4-BE49-F238E27FC236}">
                <a16:creationId xmlns:a16="http://schemas.microsoft.com/office/drawing/2014/main" id="{B8D5E55E-61AD-0953-7DC5-3DE2E2E8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1152" y="-788362"/>
            <a:ext cx="7402012" cy="793942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E5B6D1-372A-457E-9DC7-08D130C14641}"/>
              </a:ext>
            </a:extLst>
          </p:cNvPr>
          <p:cNvSpPr txBox="1"/>
          <p:nvPr/>
        </p:nvSpPr>
        <p:spPr>
          <a:xfrm>
            <a:off x="228836" y="3787886"/>
            <a:ext cx="4884041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pt-BR" sz="2800" dirty="0">
                <a:solidFill>
                  <a:srgbClr val="E5006D"/>
                </a:solidFill>
                <a:highlight>
                  <a:srgbClr val="FFFFFF"/>
                </a:highlight>
                <a:latin typeface="DaxCondensed-Bold" pitchFamily="2" charset="0"/>
              </a:rPr>
              <a:t>Produzido dentro do Programa MAIS ARQUITETOS, portal reúne conteúdo sobre ATHIS e as ações do CAU em torno do tema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540496" y="81280"/>
            <a:ext cx="908304" cy="721360"/>
          </a:xfrm>
          <a:prstGeom prst="rect">
            <a:avLst/>
          </a:prstGeom>
          <a:noFill/>
          <a:ln w="50800" cmpd="sng">
            <a:solidFill>
              <a:srgbClr val="E50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8FF765-AA33-56C2-01F9-3C15E0AB17FF}"/>
              </a:ext>
            </a:extLst>
          </p:cNvPr>
          <p:cNvSpPr txBox="1"/>
          <p:nvPr/>
        </p:nvSpPr>
        <p:spPr>
          <a:xfrm>
            <a:off x="539010" y="535501"/>
            <a:ext cx="3499589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E5006D"/>
                </a:solidFill>
                <a:highlight>
                  <a:srgbClr val="FFFFFF"/>
                </a:highlight>
                <a:latin typeface="DaxCondensed-Bold" pitchFamily="2" charset="0"/>
              </a:rPr>
              <a:t>Portal </a:t>
            </a:r>
          </a:p>
          <a:p>
            <a:r>
              <a:rPr lang="pt-BR" sz="4400" b="1" dirty="0">
                <a:solidFill>
                  <a:srgbClr val="E5006D"/>
                </a:solidFill>
                <a:highlight>
                  <a:srgbClr val="FFFFFF"/>
                </a:highlight>
                <a:latin typeface="DaxCondensed-Bold" pitchFamily="2" charset="0"/>
              </a:rPr>
              <a:t>Moradia Digna</a:t>
            </a:r>
          </a:p>
        </p:txBody>
      </p:sp>
      <p:pic>
        <p:nvPicPr>
          <p:cNvPr id="9" name="Gráfico 8" descr="Seta de linha: curva no sentido horário com preenchimento sólido">
            <a:extLst>
              <a:ext uri="{FF2B5EF4-FFF2-40B4-BE49-F238E27FC236}">
                <a16:creationId xmlns:a16="http://schemas.microsoft.com/office/drawing/2014/main" id="{0EC14B1F-37F3-A14D-EEB0-C876F12061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84067">
            <a:off x="6644219" y="5841760"/>
            <a:ext cx="600038" cy="60003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ED873AE-8D90-BE9C-1924-412586AA6907}"/>
              </a:ext>
            </a:extLst>
          </p:cNvPr>
          <p:cNvSpPr txBox="1"/>
          <p:nvPr/>
        </p:nvSpPr>
        <p:spPr>
          <a:xfrm>
            <a:off x="1705011" y="6087952"/>
            <a:ext cx="4999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 algn="r">
              <a:buSzPts val="1400"/>
            </a:pPr>
            <a:r>
              <a:rPr lang="pt-BR" sz="2400" b="1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Portal Moradia Digna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4F4950-DD76-C61F-7FBB-C0F99CED3442}"/>
              </a:ext>
            </a:extLst>
          </p:cNvPr>
          <p:cNvSpPr txBox="1"/>
          <p:nvPr/>
        </p:nvSpPr>
        <p:spPr>
          <a:xfrm>
            <a:off x="5124450" y="1020621"/>
            <a:ext cx="4999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>
              <a:buSzPts val="1400"/>
            </a:pPr>
            <a:r>
              <a:rPr lang="pt-BR" sz="2300" b="1" dirty="0">
                <a:solidFill>
                  <a:schemeClr val="bg1"/>
                </a:solidFill>
                <a:latin typeface="DaxCondensed-Medium" pitchFamily="2" charset="0"/>
                <a:sym typeface="Calibri"/>
              </a:rPr>
              <a:t>www.caubr.gov.br/moradiadigna/</a:t>
            </a:r>
          </a:p>
        </p:txBody>
      </p:sp>
    </p:spTree>
    <p:extLst>
      <p:ext uri="{BB962C8B-B14F-4D97-AF65-F5344CB8AC3E}">
        <p14:creationId xmlns:p14="http://schemas.microsoft.com/office/powerpoint/2010/main" val="2696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856B8BA-32FA-432B-95F1-192D3F5D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62" b="1250"/>
          <a:stretch/>
        </p:blipFill>
        <p:spPr>
          <a:xfrm>
            <a:off x="-1" y="0"/>
            <a:ext cx="12192001" cy="692467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540496" y="81280"/>
            <a:ext cx="908304" cy="490220"/>
          </a:xfrm>
          <a:prstGeom prst="rect">
            <a:avLst/>
          </a:prstGeom>
          <a:noFill/>
          <a:ln w="50800" cmpd="sng">
            <a:solidFill>
              <a:srgbClr val="E50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9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3;p15"/>
          <p:cNvSpPr txBox="1"/>
          <p:nvPr/>
        </p:nvSpPr>
        <p:spPr>
          <a:xfrm>
            <a:off x="280706" y="1679651"/>
            <a:ext cx="8113010" cy="2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1400"/>
            </a:pPr>
            <a:r>
              <a:rPr lang="pt-BR" sz="36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Foram realizadas </a:t>
            </a:r>
            <a:r>
              <a:rPr lang="pt-BR" sz="3600" dirty="0" err="1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Lives</a:t>
            </a:r>
            <a:r>
              <a:rPr lang="pt-BR" sz="36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 sobre habitação e saúde com influenciadores, atingindo mais de 10 milhões de espectadores nas periferias das grandes cidades</a:t>
            </a:r>
          </a:p>
        </p:txBody>
      </p:sp>
      <p:pic>
        <p:nvPicPr>
          <p:cNvPr id="8" name="Picture 2" descr="Renê Silva – Prêmio 202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07" y="4194757"/>
            <a:ext cx="1766116" cy="179145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logueira de Baixa Renda - YouTu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96" y="4152679"/>
            <a:ext cx="1875605" cy="1875605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pós o fim do &amp;quot;Programa do Porchat&amp;quot;, Paulo Vieira vai para a Globo -  29/01/2019 - UOL TV e Famoso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21" y="4194757"/>
            <a:ext cx="1865489" cy="1865489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Veronica Oliveira, do Faxina Boa, relembra histórias malucas que já viveu  na casa das pessoasMelhor Agora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4219" y="4152679"/>
            <a:ext cx="1954514" cy="1949404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Sobrou R$ 10? Por que não investir? diz Amanda Dias, do Grana Preta | Exame  Invest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0629" y="4152679"/>
            <a:ext cx="1955372" cy="1949404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786CAA5-EA19-A0A5-7DF1-C1BB965F8B6E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D473F2D-B316-43D2-A767-8DABEF8E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859" r="8859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F7524DF-BBF9-A3A5-2C1B-4DE87CDF6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2320" t="28674" r="15880" b="49186"/>
            <a:stretch/>
          </p:blipFill>
          <p:spPr>
            <a:xfrm>
              <a:off x="8027296" y="4423243"/>
              <a:ext cx="1748427" cy="1518413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BBAADF2-0F26-4B57-8FE2-84A8229B3710}"/>
              </a:ext>
            </a:extLst>
          </p:cNvPr>
          <p:cNvGrpSpPr/>
          <p:nvPr/>
        </p:nvGrpSpPr>
        <p:grpSpPr>
          <a:xfrm>
            <a:off x="8745735" y="3637238"/>
            <a:ext cx="2509934" cy="2906486"/>
            <a:chOff x="167952" y="522514"/>
            <a:chExt cx="2509934" cy="2906486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48277E81-AB3A-43C9-A9F7-AF731B625B71}"/>
                </a:ext>
              </a:extLst>
            </p:cNvPr>
            <p:cNvSpPr/>
            <p:nvPr/>
          </p:nvSpPr>
          <p:spPr>
            <a:xfrm>
              <a:off x="167952" y="522514"/>
              <a:ext cx="2509934" cy="2906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 descr="Código QR&#10;&#10;Descrição gerada automaticamente">
              <a:extLst>
                <a:ext uri="{FF2B5EF4-FFF2-40B4-BE49-F238E27FC236}">
                  <a16:creationId xmlns:a16="http://schemas.microsoft.com/office/drawing/2014/main" id="{0CE945C4-D21E-42A5-9C44-B0158C24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80" y="697461"/>
              <a:ext cx="1791478" cy="1791478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B75B802-54C2-4850-8558-BCE725935E19}"/>
                </a:ext>
              </a:extLst>
            </p:cNvPr>
            <p:cNvSpPr txBox="1"/>
            <p:nvPr/>
          </p:nvSpPr>
          <p:spPr>
            <a:xfrm>
              <a:off x="258978" y="2663886"/>
              <a:ext cx="23278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</a:rPr>
                <a:t>LEIA O QR CODE PARA</a:t>
              </a:r>
            </a:p>
            <a:p>
              <a:pPr algn="ctr"/>
              <a:r>
                <a:rPr lang="pt-BR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</a:rPr>
                <a:t>ACESSO AO PORTAL ATHIS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4F4950-DD76-C61F-7FBB-C0F99CED3442}"/>
              </a:ext>
            </a:extLst>
          </p:cNvPr>
          <p:cNvSpPr txBox="1"/>
          <p:nvPr/>
        </p:nvSpPr>
        <p:spPr>
          <a:xfrm>
            <a:off x="7830179" y="3108571"/>
            <a:ext cx="4999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>
              <a:buSzPts val="1400"/>
            </a:pPr>
            <a:r>
              <a:rPr lang="pt-BR" sz="2300" b="1" dirty="0">
                <a:latin typeface="DaxCondensed-Medium" pitchFamily="2" charset="0"/>
                <a:sym typeface="Calibri"/>
              </a:rPr>
              <a:t>www.caubr.gov.br/moradiadigna/</a:t>
            </a:r>
          </a:p>
        </p:txBody>
      </p:sp>
    </p:spTree>
    <p:extLst>
      <p:ext uri="{BB962C8B-B14F-4D97-AF65-F5344CB8AC3E}">
        <p14:creationId xmlns:p14="http://schemas.microsoft.com/office/powerpoint/2010/main" val="14665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D473F2D-B316-43D2-A767-8DABEF8E2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9" r="885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Google Shape;73;p15"/>
          <p:cNvSpPr txBox="1"/>
          <p:nvPr/>
        </p:nvSpPr>
        <p:spPr>
          <a:xfrm>
            <a:off x="0" y="3789636"/>
            <a:ext cx="8793500" cy="2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1400"/>
            </a:pPr>
            <a:r>
              <a:rPr lang="pt-BR" sz="36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Foram produzidos vídeos </a:t>
            </a:r>
            <a:r>
              <a:rPr lang="pt-BR" sz="3600" dirty="0" smtClean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com </a:t>
            </a:r>
            <a:r>
              <a:rPr lang="pt-BR" sz="36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experiências de sucesso em ATHIS ou Habitação </a:t>
            </a:r>
            <a:r>
              <a:rPr lang="pt-BR" sz="3600" dirty="0" smtClean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Social, </a:t>
            </a:r>
            <a:r>
              <a:rPr lang="pt-BR" sz="3600" dirty="0" err="1" smtClean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lives</a:t>
            </a:r>
            <a:r>
              <a:rPr lang="pt-BR" sz="3600" dirty="0" smtClean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 com </a:t>
            </a:r>
            <a:r>
              <a:rPr lang="pt-BR" sz="3600" dirty="0" err="1" smtClean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infuencers</a:t>
            </a:r>
            <a:r>
              <a:rPr lang="pt-BR" sz="3600" dirty="0" smtClean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, </a:t>
            </a:r>
            <a:r>
              <a:rPr lang="pt-BR" sz="36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além de um vídeo manifesto pela Moradia Digna e Saudável.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60520" y="1204313"/>
            <a:ext cx="78213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400"/>
            </a:pPr>
            <a:endParaRPr lang="pt-BR" sz="3600" dirty="0">
              <a:solidFill>
                <a:srgbClr val="16365D"/>
              </a:solidFill>
              <a:highlight>
                <a:srgbClr val="FFFFFF"/>
              </a:highlight>
              <a:latin typeface="DaxCondensed-Bold" pitchFamily="2" charset="0"/>
              <a:sym typeface="Calibri"/>
            </a:endParaRPr>
          </a:p>
          <a:p>
            <a:pPr algn="r">
              <a:buSzPts val="1400"/>
            </a:pPr>
            <a:r>
              <a:rPr lang="pt-BR" sz="36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Foram elaborados Kits ‘Como fazer ATHIS” direcionados para a população, gestores públicos e profissionais em geral.</a:t>
            </a:r>
          </a:p>
          <a:p>
            <a:pPr>
              <a:buSzPts val="1400"/>
            </a:pPr>
            <a:endParaRPr lang="pt-BR" dirty="0">
              <a:solidFill>
                <a:srgbClr val="16365D"/>
              </a:solidFill>
              <a:highlight>
                <a:srgbClr val="FFFFFF"/>
              </a:highlight>
              <a:latin typeface="DaxCondensed-Bold" pitchFamily="2" charset="0"/>
              <a:sym typeface="Calibri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662672" y="429768"/>
            <a:ext cx="4251960" cy="1892808"/>
          </a:xfrm>
          <a:prstGeom prst="rect">
            <a:avLst/>
          </a:prstGeom>
          <a:noFill/>
          <a:ln w="508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F5D6326-DFC6-54E6-D1D4-7A86D3D20626}"/>
              </a:ext>
            </a:extLst>
          </p:cNvPr>
          <p:cNvGrpSpPr/>
          <p:nvPr/>
        </p:nvGrpSpPr>
        <p:grpSpPr>
          <a:xfrm>
            <a:off x="9227250" y="3637238"/>
            <a:ext cx="2509934" cy="2906486"/>
            <a:chOff x="167952" y="522514"/>
            <a:chExt cx="2509934" cy="2906486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9295977-9AAC-4265-B763-14CF42E00512}"/>
                </a:ext>
              </a:extLst>
            </p:cNvPr>
            <p:cNvSpPr/>
            <p:nvPr/>
          </p:nvSpPr>
          <p:spPr>
            <a:xfrm>
              <a:off x="167952" y="522514"/>
              <a:ext cx="2509934" cy="2906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681BAA0-AE42-190E-A6E0-A8D047579859}"/>
                </a:ext>
              </a:extLst>
            </p:cNvPr>
            <p:cNvSpPr txBox="1"/>
            <p:nvPr/>
          </p:nvSpPr>
          <p:spPr>
            <a:xfrm>
              <a:off x="258978" y="2663886"/>
              <a:ext cx="23278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</a:rPr>
                <a:t>LEIA O QR CODE PARA</a:t>
              </a:r>
            </a:p>
            <a:p>
              <a:pPr algn="ctr"/>
              <a:r>
                <a:rPr lang="pt-BR" dirty="0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</a:rPr>
                <a:t>ACESSO AOS KITS</a:t>
              </a:r>
            </a:p>
          </p:txBody>
        </p:sp>
      </p:grpSp>
      <p:pic>
        <p:nvPicPr>
          <p:cNvPr id="5" name="Imagem 4" descr="Código QR&#10;&#10;Descrição gerada automaticamente">
            <a:extLst>
              <a:ext uri="{FF2B5EF4-FFF2-40B4-BE49-F238E27FC236}">
                <a16:creationId xmlns:a16="http://schemas.microsoft.com/office/drawing/2014/main" id="{0FAA434C-3A44-911F-CC3C-C1F13D30B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355" y="3852097"/>
            <a:ext cx="1959324" cy="18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9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929245-9D7B-4A2C-A145-9671C7AE115E}"/>
              </a:ext>
            </a:extLst>
          </p:cNvPr>
          <p:cNvSpPr txBox="1"/>
          <p:nvPr/>
        </p:nvSpPr>
        <p:spPr>
          <a:xfrm>
            <a:off x="766556" y="1597860"/>
            <a:ext cx="558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Carências edilícias</a:t>
            </a:r>
            <a:endParaRPr lang="pt-BR" sz="32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F432E2-BD81-4565-9717-C38A940DB24C}"/>
              </a:ext>
            </a:extLst>
          </p:cNvPr>
          <p:cNvSpPr txBox="1"/>
          <p:nvPr/>
        </p:nvSpPr>
        <p:spPr>
          <a:xfrm>
            <a:off x="766556" y="4630337"/>
            <a:ext cx="558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Déficit habitacional</a:t>
            </a:r>
            <a:endParaRPr lang="pt-BR" sz="32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A3C8768-1359-4D13-9A1D-8BCD72200F4B}"/>
              </a:ext>
            </a:extLst>
          </p:cNvPr>
          <p:cNvSpPr/>
          <p:nvPr/>
        </p:nvSpPr>
        <p:spPr>
          <a:xfrm rot="5400000">
            <a:off x="8555440" y="-2124654"/>
            <a:ext cx="619182" cy="6653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D9536C0-1B95-42D3-B4DE-14A7D0148D31}"/>
              </a:ext>
            </a:extLst>
          </p:cNvPr>
          <p:cNvSpPr/>
          <p:nvPr/>
        </p:nvSpPr>
        <p:spPr>
          <a:xfrm rot="5400000">
            <a:off x="7744361" y="-532042"/>
            <a:ext cx="619182" cy="503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DED13B3-C644-45DC-8611-C8D157A80752}"/>
              </a:ext>
            </a:extLst>
          </p:cNvPr>
          <p:cNvSpPr/>
          <p:nvPr/>
        </p:nvSpPr>
        <p:spPr>
          <a:xfrm rot="5400000">
            <a:off x="5985304" y="2008549"/>
            <a:ext cx="619182" cy="1513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63AC58-9C0C-42C4-AB91-56A53988D35B}"/>
              </a:ext>
            </a:extLst>
          </p:cNvPr>
          <p:cNvSpPr/>
          <p:nvPr/>
        </p:nvSpPr>
        <p:spPr>
          <a:xfrm rot="5400000">
            <a:off x="8555439" y="900796"/>
            <a:ext cx="619182" cy="6653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356F611-CDEA-4333-A3CF-4E94ADEC4197}"/>
              </a:ext>
            </a:extLst>
          </p:cNvPr>
          <p:cNvSpPr/>
          <p:nvPr/>
        </p:nvSpPr>
        <p:spPr>
          <a:xfrm rot="5400000">
            <a:off x="6690477" y="3547292"/>
            <a:ext cx="619182" cy="2924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3C6DB93-4492-48F6-93E6-8D703BA09B60}"/>
              </a:ext>
            </a:extLst>
          </p:cNvPr>
          <p:cNvSpPr/>
          <p:nvPr/>
        </p:nvSpPr>
        <p:spPr>
          <a:xfrm rot="5400000">
            <a:off x="6458002" y="4561300"/>
            <a:ext cx="619182" cy="2459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394917-8213-4893-8358-80B6CB3EB871}"/>
              </a:ext>
            </a:extLst>
          </p:cNvPr>
          <p:cNvSpPr txBox="1"/>
          <p:nvPr/>
        </p:nvSpPr>
        <p:spPr>
          <a:xfrm>
            <a:off x="5676936" y="940707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Problemas na Edificação: 14,2 milhões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19FDABD-4C27-4B56-B4D6-39913DBB1FA5}"/>
              </a:ext>
            </a:extLst>
          </p:cNvPr>
          <p:cNvSpPr txBox="1"/>
          <p:nvPr/>
        </p:nvSpPr>
        <p:spPr>
          <a:xfrm>
            <a:off x="5676936" y="1716144"/>
            <a:ext cx="6117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Problemas de Infraestrutura : 11,2 milhões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32A516-1BE8-4240-92D3-9B1B9C6D2E49}"/>
              </a:ext>
            </a:extLst>
          </p:cNvPr>
          <p:cNvSpPr txBox="1"/>
          <p:nvPr/>
        </p:nvSpPr>
        <p:spPr>
          <a:xfrm>
            <a:off x="5676936" y="2503773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Problemas Fundiários: 3,6 milhões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1000E8A-93BD-44A2-819F-62F3E7E908BC}"/>
              </a:ext>
            </a:extLst>
          </p:cNvPr>
          <p:cNvSpPr txBox="1"/>
          <p:nvPr/>
        </p:nvSpPr>
        <p:spPr>
          <a:xfrm>
            <a:off x="5676936" y="3979180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Ônus excessivo com aluguel: 3 milhões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8B50993-8448-43BF-9044-9B72B3EE3B05}"/>
              </a:ext>
            </a:extLst>
          </p:cNvPr>
          <p:cNvSpPr txBox="1"/>
          <p:nvPr/>
        </p:nvSpPr>
        <p:spPr>
          <a:xfrm>
            <a:off x="5676936" y="4736920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Habitação improvisada: 1,4 milhão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07AA56F-4BD7-4ED3-A603-41A2C995FED9}"/>
              </a:ext>
            </a:extLst>
          </p:cNvPr>
          <p:cNvSpPr txBox="1"/>
          <p:nvPr/>
        </p:nvSpPr>
        <p:spPr>
          <a:xfrm>
            <a:off x="5676936" y="5529370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Coabitação: 1,3 milhão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7929245-9D7B-4A2C-A145-9671C7AE115E}"/>
              </a:ext>
            </a:extLst>
          </p:cNvPr>
          <p:cNvSpPr txBox="1"/>
          <p:nvPr/>
        </p:nvSpPr>
        <p:spPr>
          <a:xfrm>
            <a:off x="86944" y="6407523"/>
            <a:ext cx="55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Dados nacionais (FJP,2019)</a:t>
            </a:r>
            <a:endParaRPr lang="pt-BR" sz="12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00F33BC-7329-459F-940B-8036E9CC6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8" r="1369" b="36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Google Shape;73;p15">
            <a:extLst>
              <a:ext uri="{FF2B5EF4-FFF2-40B4-BE49-F238E27FC236}">
                <a16:creationId xmlns:a16="http://schemas.microsoft.com/office/drawing/2014/main" id="{D14D9611-3FF9-4E21-9324-EF7B223691E1}"/>
              </a:ext>
            </a:extLst>
          </p:cNvPr>
          <p:cNvSpPr txBox="1"/>
          <p:nvPr/>
        </p:nvSpPr>
        <p:spPr>
          <a:xfrm>
            <a:off x="0" y="3696745"/>
            <a:ext cx="6419850" cy="2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1400"/>
            </a:pPr>
            <a:r>
              <a:rPr lang="pt-BR" sz="3200" dirty="0">
                <a:solidFill>
                  <a:srgbClr val="16365D"/>
                </a:solidFill>
                <a:highlight>
                  <a:srgbClr val="FFFFFF"/>
                </a:highlight>
                <a:latin typeface="DaxCondensed-Bold" pitchFamily="2" charset="0"/>
                <a:sym typeface="Calibri"/>
              </a:rPr>
              <a:t>No site é possível consultar o Mapa de ATHIS, que indica quais municípios possuem a lei implementada e uma minuta para os municípios que não possuem a lei regulamentada.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BBAADF2-0F26-4B57-8FE2-84A8229B3710}"/>
              </a:ext>
            </a:extLst>
          </p:cNvPr>
          <p:cNvGrpSpPr/>
          <p:nvPr/>
        </p:nvGrpSpPr>
        <p:grpSpPr>
          <a:xfrm>
            <a:off x="9227250" y="3637238"/>
            <a:ext cx="2509934" cy="2906486"/>
            <a:chOff x="167952" y="522514"/>
            <a:chExt cx="2509934" cy="2906486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8277E81-AB3A-43C9-A9F7-AF731B625B71}"/>
                </a:ext>
              </a:extLst>
            </p:cNvPr>
            <p:cNvSpPr/>
            <p:nvPr/>
          </p:nvSpPr>
          <p:spPr>
            <a:xfrm>
              <a:off x="167952" y="522514"/>
              <a:ext cx="2509934" cy="2906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Código QR&#10;&#10;Descrição gerada automaticamente">
              <a:extLst>
                <a:ext uri="{FF2B5EF4-FFF2-40B4-BE49-F238E27FC236}">
                  <a16:creationId xmlns:a16="http://schemas.microsoft.com/office/drawing/2014/main" id="{0CE945C4-D21E-42A5-9C44-B0158C24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80" y="697461"/>
              <a:ext cx="1791478" cy="1791478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B75B802-54C2-4850-8558-BCE725935E19}"/>
                </a:ext>
              </a:extLst>
            </p:cNvPr>
            <p:cNvSpPr txBox="1"/>
            <p:nvPr/>
          </p:nvSpPr>
          <p:spPr>
            <a:xfrm>
              <a:off x="258978" y="2663886"/>
              <a:ext cx="23278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</a:rPr>
                <a:t>LEIA O QR CODE PARA</a:t>
              </a:r>
            </a:p>
            <a:p>
              <a:pPr algn="ctr"/>
              <a:r>
                <a:rPr lang="pt-BR">
                  <a:solidFill>
                    <a:schemeClr val="bg1"/>
                  </a:solidFill>
                  <a:highlight>
                    <a:srgbClr val="16365D"/>
                  </a:highlight>
                  <a:latin typeface="DaxCondensed-Bold" pitchFamily="2" charset="0"/>
                </a:rPr>
                <a:t>ACESSO AO PORTAL ATHIS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6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603308C1-D4FE-4BA0-8D17-76FE44751EE5}"/>
              </a:ext>
            </a:extLst>
          </p:cNvPr>
          <p:cNvSpPr/>
          <p:nvPr/>
        </p:nvSpPr>
        <p:spPr>
          <a:xfrm>
            <a:off x="0" y="-1"/>
            <a:ext cx="2203931" cy="6861739"/>
          </a:xfrm>
          <a:prstGeom prst="rect">
            <a:avLst/>
          </a:prstGeom>
          <a:solidFill>
            <a:srgbClr val="F0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edifício, rua, placa, trem&#10;&#10;Descrição gerada automaticamente">
            <a:extLst>
              <a:ext uri="{FF2B5EF4-FFF2-40B4-BE49-F238E27FC236}">
                <a16:creationId xmlns:a16="http://schemas.microsoft.com/office/drawing/2014/main" id="{C1642B0D-6913-4D58-9A8F-D91D0CA3A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38"/>
          <a:stretch/>
        </p:blipFill>
        <p:spPr>
          <a:xfrm>
            <a:off x="2203930" y="-1"/>
            <a:ext cx="9988069" cy="6858001"/>
          </a:xfrm>
          <a:prstGeom prst="rect">
            <a:avLst/>
          </a:prstGeom>
        </p:spPr>
      </p:pic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AE81FE30-179F-487E-AFBA-92B3F5727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591" y="5542736"/>
            <a:ext cx="2349731" cy="98845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801D8A8-9422-469F-BFBC-C4FFAFD51D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328" y="674446"/>
            <a:ext cx="1048603" cy="2091109"/>
          </a:xfrm>
          <a:prstGeom prst="rect">
            <a:avLst/>
          </a:prstGeom>
          <a:effectLst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7F4168F-8851-444A-B73B-C4A256FF2558}"/>
              </a:ext>
            </a:extLst>
          </p:cNvPr>
          <p:cNvSpPr txBox="1"/>
          <p:nvPr/>
        </p:nvSpPr>
        <p:spPr>
          <a:xfrm>
            <a:off x="2394427" y="674446"/>
            <a:ext cx="94455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pt-BR" sz="4000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O Edital de fomento à ATHIS em 2021 e os Desafios para promoção de uma política estruturada de ATHIS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EA0706D-CE5F-472D-8B43-9A41EE5907EE}"/>
              </a:ext>
            </a:extLst>
          </p:cNvPr>
          <p:cNvSpPr txBox="1"/>
          <p:nvPr/>
        </p:nvSpPr>
        <p:spPr>
          <a:xfrm>
            <a:off x="1448506" y="1013370"/>
            <a:ext cx="652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DaxCondensed-Bold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27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1451AB9-7F1A-417E-8C04-1290AB779434}"/>
              </a:ext>
            </a:extLst>
          </p:cNvPr>
          <p:cNvSpPr/>
          <p:nvPr/>
        </p:nvSpPr>
        <p:spPr>
          <a:xfrm>
            <a:off x="0" y="0"/>
            <a:ext cx="2203931" cy="6858000"/>
          </a:xfrm>
          <a:prstGeom prst="rect">
            <a:avLst/>
          </a:prstGeom>
          <a:solidFill>
            <a:srgbClr val="F0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áfico 5">
            <a:extLst>
              <a:ext uri="{FF2B5EF4-FFF2-40B4-BE49-F238E27FC236}">
                <a16:creationId xmlns:a16="http://schemas.microsoft.com/office/drawing/2014/main" id="{1B43BE1D-2CBA-4C66-967A-A419A4051DC3}"/>
              </a:ext>
            </a:extLst>
          </p:cNvPr>
          <p:cNvGrpSpPr/>
          <p:nvPr/>
        </p:nvGrpSpPr>
        <p:grpSpPr>
          <a:xfrm>
            <a:off x="359433" y="30917"/>
            <a:ext cx="6589408" cy="6830824"/>
            <a:chOff x="4161107" y="39163"/>
            <a:chExt cx="6617829" cy="686028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04A39897-829C-4820-AB0A-3E3ACB742EE7}"/>
                </a:ext>
              </a:extLst>
            </p:cNvPr>
            <p:cNvSpPr/>
            <p:nvPr/>
          </p:nvSpPr>
          <p:spPr>
            <a:xfrm>
              <a:off x="4161107" y="2177087"/>
              <a:ext cx="1234017" cy="696722"/>
            </a:xfrm>
            <a:custGeom>
              <a:avLst/>
              <a:gdLst>
                <a:gd name="connsiteX0" fmla="*/ 31806 w 1234017"/>
                <a:gd name="connsiteY0" fmla="*/ 0 h 696722"/>
                <a:gd name="connsiteX1" fmla="*/ 42055 w 1234017"/>
                <a:gd name="connsiteY1" fmla="*/ 5656 h 696722"/>
                <a:gd name="connsiteX2" fmla="*/ 111358 w 1234017"/>
                <a:gd name="connsiteY2" fmla="*/ 36374 h 696722"/>
                <a:gd name="connsiteX3" fmla="*/ 188612 w 1234017"/>
                <a:gd name="connsiteY3" fmla="*/ 71581 h 696722"/>
                <a:gd name="connsiteX4" fmla="*/ 218156 w 1234017"/>
                <a:gd name="connsiteY4" fmla="*/ 86357 h 696722"/>
                <a:gd name="connsiteX5" fmla="*/ 223846 w 1234017"/>
                <a:gd name="connsiteY5" fmla="*/ 88655 h 696722"/>
                <a:gd name="connsiteX6" fmla="*/ 302267 w 1234017"/>
                <a:gd name="connsiteY6" fmla="*/ 104561 h 696722"/>
                <a:gd name="connsiteX7" fmla="*/ 304529 w 1234017"/>
                <a:gd name="connsiteY7" fmla="*/ 105693 h 696722"/>
                <a:gd name="connsiteX8" fmla="*/ 329514 w 1234017"/>
                <a:gd name="connsiteY8" fmla="*/ 113646 h 696722"/>
                <a:gd name="connsiteX9" fmla="*/ 332942 w 1234017"/>
                <a:gd name="connsiteY9" fmla="*/ 114777 h 696722"/>
                <a:gd name="connsiteX10" fmla="*/ 336335 w 1234017"/>
                <a:gd name="connsiteY10" fmla="*/ 114777 h 696722"/>
                <a:gd name="connsiteX11" fmla="*/ 405673 w 1234017"/>
                <a:gd name="connsiteY11" fmla="*/ 131815 h 696722"/>
                <a:gd name="connsiteX12" fmla="*/ 415886 w 1234017"/>
                <a:gd name="connsiteY12" fmla="*/ 134113 h 696722"/>
                <a:gd name="connsiteX13" fmla="*/ 460203 w 1234017"/>
                <a:gd name="connsiteY13" fmla="*/ 144329 h 696722"/>
                <a:gd name="connsiteX14" fmla="*/ 511341 w 1234017"/>
                <a:gd name="connsiteY14" fmla="*/ 156842 h 696722"/>
                <a:gd name="connsiteX15" fmla="*/ 572692 w 1234017"/>
                <a:gd name="connsiteY15" fmla="*/ 169320 h 696722"/>
                <a:gd name="connsiteX16" fmla="*/ 590892 w 1234017"/>
                <a:gd name="connsiteY16" fmla="*/ 173880 h 696722"/>
                <a:gd name="connsiteX17" fmla="*/ 606795 w 1234017"/>
                <a:gd name="connsiteY17" fmla="*/ 177309 h 696722"/>
                <a:gd name="connsiteX18" fmla="*/ 619270 w 1234017"/>
                <a:gd name="connsiteY18" fmla="*/ 185263 h 696722"/>
                <a:gd name="connsiteX19" fmla="*/ 646553 w 1234017"/>
                <a:gd name="connsiteY19" fmla="*/ 200038 h 696722"/>
                <a:gd name="connsiteX20" fmla="*/ 709070 w 1234017"/>
                <a:gd name="connsiteY20" fmla="*/ 234114 h 696722"/>
                <a:gd name="connsiteX21" fmla="*/ 743139 w 1234017"/>
                <a:gd name="connsiteY21" fmla="*/ 253450 h 696722"/>
                <a:gd name="connsiteX22" fmla="*/ 762470 w 1234017"/>
                <a:gd name="connsiteY22" fmla="*/ 263666 h 696722"/>
                <a:gd name="connsiteX23" fmla="*/ 805656 w 1234017"/>
                <a:gd name="connsiteY23" fmla="*/ 286395 h 696722"/>
                <a:gd name="connsiteX24" fmla="*/ 837462 w 1234017"/>
                <a:gd name="connsiteY24" fmla="*/ 302302 h 696722"/>
                <a:gd name="connsiteX25" fmla="*/ 871566 w 1234017"/>
                <a:gd name="connsiteY25" fmla="*/ 321638 h 696722"/>
                <a:gd name="connsiteX26" fmla="*/ 877220 w 1234017"/>
                <a:gd name="connsiteY26" fmla="*/ 323900 h 696722"/>
                <a:gd name="connsiteX27" fmla="*/ 881779 w 1234017"/>
                <a:gd name="connsiteY27" fmla="*/ 326198 h 696722"/>
                <a:gd name="connsiteX28" fmla="*/ 899944 w 1234017"/>
                <a:gd name="connsiteY28" fmla="*/ 334151 h 696722"/>
                <a:gd name="connsiteX29" fmla="*/ 972675 w 1234017"/>
                <a:gd name="connsiteY29" fmla="*/ 365965 h 696722"/>
                <a:gd name="connsiteX30" fmla="*/ 1013599 w 1234017"/>
                <a:gd name="connsiteY30" fmla="*/ 384134 h 696722"/>
                <a:gd name="connsiteX31" fmla="*/ 1115839 w 1234017"/>
                <a:gd name="connsiteY31" fmla="*/ 428462 h 696722"/>
                <a:gd name="connsiteX32" fmla="*/ 1143122 w 1234017"/>
                <a:gd name="connsiteY32" fmla="*/ 439844 h 696722"/>
                <a:gd name="connsiteX33" fmla="*/ 1147681 w 1234017"/>
                <a:gd name="connsiteY33" fmla="*/ 443237 h 696722"/>
                <a:gd name="connsiteX34" fmla="*/ 1153335 w 1234017"/>
                <a:gd name="connsiteY34" fmla="*/ 444404 h 696722"/>
                <a:gd name="connsiteX35" fmla="*/ 1160156 w 1234017"/>
                <a:gd name="connsiteY35" fmla="*/ 447797 h 696722"/>
                <a:gd name="connsiteX36" fmla="*/ 1203342 w 1234017"/>
                <a:gd name="connsiteY36" fmla="*/ 466002 h 696722"/>
                <a:gd name="connsiteX37" fmla="*/ 1234017 w 1234017"/>
                <a:gd name="connsiteY37" fmla="*/ 479611 h 696722"/>
                <a:gd name="connsiteX38" fmla="*/ 1232886 w 1234017"/>
                <a:gd name="connsiteY38" fmla="*/ 480778 h 696722"/>
                <a:gd name="connsiteX39" fmla="*/ 1232886 w 1234017"/>
                <a:gd name="connsiteY39" fmla="*/ 483040 h 696722"/>
                <a:gd name="connsiteX40" fmla="*/ 1231755 w 1234017"/>
                <a:gd name="connsiteY40" fmla="*/ 483040 h 696722"/>
                <a:gd name="connsiteX41" fmla="*/ 1232886 w 1234017"/>
                <a:gd name="connsiteY41" fmla="*/ 485302 h 696722"/>
                <a:gd name="connsiteX42" fmla="*/ 1231755 w 1234017"/>
                <a:gd name="connsiteY42" fmla="*/ 485302 h 696722"/>
                <a:gd name="connsiteX43" fmla="*/ 1231755 w 1234017"/>
                <a:gd name="connsiteY43" fmla="*/ 486433 h 696722"/>
                <a:gd name="connsiteX44" fmla="*/ 1232886 w 1234017"/>
                <a:gd name="connsiteY44" fmla="*/ 486433 h 696722"/>
                <a:gd name="connsiteX45" fmla="*/ 1232886 w 1234017"/>
                <a:gd name="connsiteY45" fmla="*/ 487565 h 696722"/>
                <a:gd name="connsiteX46" fmla="*/ 1231755 w 1234017"/>
                <a:gd name="connsiteY46" fmla="*/ 487565 h 696722"/>
                <a:gd name="connsiteX47" fmla="*/ 1230625 w 1234017"/>
                <a:gd name="connsiteY47" fmla="*/ 489862 h 696722"/>
                <a:gd name="connsiteX48" fmla="*/ 1229494 w 1234017"/>
                <a:gd name="connsiteY48" fmla="*/ 488731 h 696722"/>
                <a:gd name="connsiteX49" fmla="*/ 1228363 w 1234017"/>
                <a:gd name="connsiteY49" fmla="*/ 487565 h 696722"/>
                <a:gd name="connsiteX50" fmla="*/ 1228363 w 1234017"/>
                <a:gd name="connsiteY50" fmla="*/ 488731 h 696722"/>
                <a:gd name="connsiteX51" fmla="*/ 1228363 w 1234017"/>
                <a:gd name="connsiteY51" fmla="*/ 487565 h 696722"/>
                <a:gd name="connsiteX52" fmla="*/ 1226066 w 1234017"/>
                <a:gd name="connsiteY52" fmla="*/ 488731 h 696722"/>
                <a:gd name="connsiteX53" fmla="*/ 1227197 w 1234017"/>
                <a:gd name="connsiteY53" fmla="*/ 489862 h 696722"/>
                <a:gd name="connsiteX54" fmla="*/ 1226066 w 1234017"/>
                <a:gd name="connsiteY54" fmla="*/ 492125 h 696722"/>
                <a:gd name="connsiteX55" fmla="*/ 1224935 w 1234017"/>
                <a:gd name="connsiteY55" fmla="*/ 490993 h 696722"/>
                <a:gd name="connsiteX56" fmla="*/ 1224935 w 1234017"/>
                <a:gd name="connsiteY56" fmla="*/ 493256 h 696722"/>
                <a:gd name="connsiteX57" fmla="*/ 1221542 w 1234017"/>
                <a:gd name="connsiteY57" fmla="*/ 493256 h 696722"/>
                <a:gd name="connsiteX58" fmla="*/ 1218114 w 1234017"/>
                <a:gd name="connsiteY58" fmla="*/ 494387 h 696722"/>
                <a:gd name="connsiteX59" fmla="*/ 1216983 w 1234017"/>
                <a:gd name="connsiteY59" fmla="*/ 495518 h 696722"/>
                <a:gd name="connsiteX60" fmla="*/ 1215852 w 1234017"/>
                <a:gd name="connsiteY60" fmla="*/ 495518 h 696722"/>
                <a:gd name="connsiteX61" fmla="*/ 1214721 w 1234017"/>
                <a:gd name="connsiteY61" fmla="*/ 495518 h 696722"/>
                <a:gd name="connsiteX62" fmla="*/ 1214721 w 1234017"/>
                <a:gd name="connsiteY62" fmla="*/ 496685 h 696722"/>
                <a:gd name="connsiteX63" fmla="*/ 1213590 w 1234017"/>
                <a:gd name="connsiteY63" fmla="*/ 497816 h 696722"/>
                <a:gd name="connsiteX64" fmla="*/ 1212424 w 1234017"/>
                <a:gd name="connsiteY64" fmla="*/ 497816 h 696722"/>
                <a:gd name="connsiteX65" fmla="*/ 1211293 w 1234017"/>
                <a:gd name="connsiteY65" fmla="*/ 498947 h 696722"/>
                <a:gd name="connsiteX66" fmla="*/ 1210162 w 1234017"/>
                <a:gd name="connsiteY66" fmla="*/ 498947 h 696722"/>
                <a:gd name="connsiteX67" fmla="*/ 1210162 w 1234017"/>
                <a:gd name="connsiteY67" fmla="*/ 500078 h 696722"/>
                <a:gd name="connsiteX68" fmla="*/ 1209032 w 1234017"/>
                <a:gd name="connsiteY68" fmla="*/ 500078 h 696722"/>
                <a:gd name="connsiteX69" fmla="*/ 1209032 w 1234017"/>
                <a:gd name="connsiteY69" fmla="*/ 502340 h 696722"/>
                <a:gd name="connsiteX70" fmla="*/ 1207901 w 1234017"/>
                <a:gd name="connsiteY70" fmla="*/ 501209 h 696722"/>
                <a:gd name="connsiteX71" fmla="*/ 1205639 w 1234017"/>
                <a:gd name="connsiteY71" fmla="*/ 502340 h 696722"/>
                <a:gd name="connsiteX72" fmla="*/ 1205639 w 1234017"/>
                <a:gd name="connsiteY72" fmla="*/ 503507 h 696722"/>
                <a:gd name="connsiteX73" fmla="*/ 1203342 w 1234017"/>
                <a:gd name="connsiteY73" fmla="*/ 504638 h 696722"/>
                <a:gd name="connsiteX74" fmla="*/ 1203342 w 1234017"/>
                <a:gd name="connsiteY74" fmla="*/ 505769 h 696722"/>
                <a:gd name="connsiteX75" fmla="*/ 1203342 w 1234017"/>
                <a:gd name="connsiteY75" fmla="*/ 506900 h 696722"/>
                <a:gd name="connsiteX76" fmla="*/ 1201080 w 1234017"/>
                <a:gd name="connsiteY76" fmla="*/ 506900 h 696722"/>
                <a:gd name="connsiteX77" fmla="*/ 1199949 w 1234017"/>
                <a:gd name="connsiteY77" fmla="*/ 509163 h 696722"/>
                <a:gd name="connsiteX78" fmla="*/ 1197687 w 1234017"/>
                <a:gd name="connsiteY78" fmla="*/ 509163 h 696722"/>
                <a:gd name="connsiteX79" fmla="*/ 1197687 w 1234017"/>
                <a:gd name="connsiteY79" fmla="*/ 510329 h 696722"/>
                <a:gd name="connsiteX80" fmla="*/ 1197687 w 1234017"/>
                <a:gd name="connsiteY80" fmla="*/ 512591 h 696722"/>
                <a:gd name="connsiteX81" fmla="*/ 1195390 w 1234017"/>
                <a:gd name="connsiteY81" fmla="*/ 513723 h 696722"/>
                <a:gd name="connsiteX82" fmla="*/ 1195390 w 1234017"/>
                <a:gd name="connsiteY82" fmla="*/ 512591 h 696722"/>
                <a:gd name="connsiteX83" fmla="*/ 1193128 w 1234017"/>
                <a:gd name="connsiteY83" fmla="*/ 512591 h 696722"/>
                <a:gd name="connsiteX84" fmla="*/ 1191997 w 1234017"/>
                <a:gd name="connsiteY84" fmla="*/ 512591 h 696722"/>
                <a:gd name="connsiteX85" fmla="*/ 1190867 w 1234017"/>
                <a:gd name="connsiteY85" fmla="*/ 512591 h 696722"/>
                <a:gd name="connsiteX86" fmla="*/ 1191997 w 1234017"/>
                <a:gd name="connsiteY86" fmla="*/ 514854 h 696722"/>
                <a:gd name="connsiteX87" fmla="*/ 1191997 w 1234017"/>
                <a:gd name="connsiteY87" fmla="*/ 515985 h 696722"/>
                <a:gd name="connsiteX88" fmla="*/ 1190867 w 1234017"/>
                <a:gd name="connsiteY88" fmla="*/ 514854 h 696722"/>
                <a:gd name="connsiteX89" fmla="*/ 1189700 w 1234017"/>
                <a:gd name="connsiteY89" fmla="*/ 517116 h 696722"/>
                <a:gd name="connsiteX90" fmla="*/ 1189700 w 1234017"/>
                <a:gd name="connsiteY90" fmla="*/ 515985 h 696722"/>
                <a:gd name="connsiteX91" fmla="*/ 1189700 w 1234017"/>
                <a:gd name="connsiteY91" fmla="*/ 518283 h 696722"/>
                <a:gd name="connsiteX92" fmla="*/ 1188569 w 1234017"/>
                <a:gd name="connsiteY92" fmla="*/ 517116 h 696722"/>
                <a:gd name="connsiteX93" fmla="*/ 1187439 w 1234017"/>
                <a:gd name="connsiteY93" fmla="*/ 518283 h 696722"/>
                <a:gd name="connsiteX94" fmla="*/ 1187439 w 1234017"/>
                <a:gd name="connsiteY94" fmla="*/ 519414 h 696722"/>
                <a:gd name="connsiteX95" fmla="*/ 1187439 w 1234017"/>
                <a:gd name="connsiteY95" fmla="*/ 520545 h 696722"/>
                <a:gd name="connsiteX96" fmla="*/ 1185177 w 1234017"/>
                <a:gd name="connsiteY96" fmla="*/ 520545 h 696722"/>
                <a:gd name="connsiteX97" fmla="*/ 1185177 w 1234017"/>
                <a:gd name="connsiteY97" fmla="*/ 521676 h 696722"/>
                <a:gd name="connsiteX98" fmla="*/ 1185177 w 1234017"/>
                <a:gd name="connsiteY98" fmla="*/ 520545 h 696722"/>
                <a:gd name="connsiteX99" fmla="*/ 1184046 w 1234017"/>
                <a:gd name="connsiteY99" fmla="*/ 521676 h 696722"/>
                <a:gd name="connsiteX100" fmla="*/ 1185177 w 1234017"/>
                <a:gd name="connsiteY100" fmla="*/ 522807 h 696722"/>
                <a:gd name="connsiteX101" fmla="*/ 1185177 w 1234017"/>
                <a:gd name="connsiteY101" fmla="*/ 523938 h 696722"/>
                <a:gd name="connsiteX102" fmla="*/ 1182880 w 1234017"/>
                <a:gd name="connsiteY102" fmla="*/ 522807 h 696722"/>
                <a:gd name="connsiteX103" fmla="*/ 1181749 w 1234017"/>
                <a:gd name="connsiteY103" fmla="*/ 523938 h 696722"/>
                <a:gd name="connsiteX104" fmla="*/ 1181749 w 1234017"/>
                <a:gd name="connsiteY104" fmla="*/ 525070 h 696722"/>
                <a:gd name="connsiteX105" fmla="*/ 1180618 w 1234017"/>
                <a:gd name="connsiteY105" fmla="*/ 525070 h 696722"/>
                <a:gd name="connsiteX106" fmla="*/ 1179487 w 1234017"/>
                <a:gd name="connsiteY106" fmla="*/ 526236 h 696722"/>
                <a:gd name="connsiteX107" fmla="*/ 1178356 w 1234017"/>
                <a:gd name="connsiteY107" fmla="*/ 530761 h 696722"/>
                <a:gd name="connsiteX108" fmla="*/ 1177225 w 1234017"/>
                <a:gd name="connsiteY108" fmla="*/ 531892 h 696722"/>
                <a:gd name="connsiteX109" fmla="*/ 1177225 w 1234017"/>
                <a:gd name="connsiteY109" fmla="*/ 529630 h 696722"/>
                <a:gd name="connsiteX110" fmla="*/ 1176094 w 1234017"/>
                <a:gd name="connsiteY110" fmla="*/ 531892 h 696722"/>
                <a:gd name="connsiteX111" fmla="*/ 1174928 w 1234017"/>
                <a:gd name="connsiteY111" fmla="*/ 531892 h 696722"/>
                <a:gd name="connsiteX112" fmla="*/ 1174928 w 1234017"/>
                <a:gd name="connsiteY112" fmla="*/ 530761 h 696722"/>
                <a:gd name="connsiteX113" fmla="*/ 1173797 w 1234017"/>
                <a:gd name="connsiteY113" fmla="*/ 531892 h 696722"/>
                <a:gd name="connsiteX114" fmla="*/ 1174928 w 1234017"/>
                <a:gd name="connsiteY114" fmla="*/ 531892 h 696722"/>
                <a:gd name="connsiteX115" fmla="*/ 1173797 w 1234017"/>
                <a:gd name="connsiteY115" fmla="*/ 531892 h 696722"/>
                <a:gd name="connsiteX116" fmla="*/ 1171535 w 1234017"/>
                <a:gd name="connsiteY116" fmla="*/ 534189 h 696722"/>
                <a:gd name="connsiteX117" fmla="*/ 1171535 w 1234017"/>
                <a:gd name="connsiteY117" fmla="*/ 533058 h 696722"/>
                <a:gd name="connsiteX118" fmla="*/ 1171535 w 1234017"/>
                <a:gd name="connsiteY118" fmla="*/ 535321 h 696722"/>
                <a:gd name="connsiteX119" fmla="*/ 1170404 w 1234017"/>
                <a:gd name="connsiteY119" fmla="*/ 536452 h 696722"/>
                <a:gd name="connsiteX120" fmla="*/ 1172666 w 1234017"/>
                <a:gd name="connsiteY120" fmla="*/ 536452 h 696722"/>
                <a:gd name="connsiteX121" fmla="*/ 1171535 w 1234017"/>
                <a:gd name="connsiteY121" fmla="*/ 537583 h 696722"/>
                <a:gd name="connsiteX122" fmla="*/ 1170404 w 1234017"/>
                <a:gd name="connsiteY122" fmla="*/ 538714 h 696722"/>
                <a:gd name="connsiteX123" fmla="*/ 1170404 w 1234017"/>
                <a:gd name="connsiteY123" fmla="*/ 537583 h 696722"/>
                <a:gd name="connsiteX124" fmla="*/ 1169274 w 1234017"/>
                <a:gd name="connsiteY124" fmla="*/ 538714 h 696722"/>
                <a:gd name="connsiteX125" fmla="*/ 1169274 w 1234017"/>
                <a:gd name="connsiteY125" fmla="*/ 541012 h 696722"/>
                <a:gd name="connsiteX126" fmla="*/ 1168143 w 1234017"/>
                <a:gd name="connsiteY126" fmla="*/ 542143 h 696722"/>
                <a:gd name="connsiteX127" fmla="*/ 1168143 w 1234017"/>
                <a:gd name="connsiteY127" fmla="*/ 543274 h 696722"/>
                <a:gd name="connsiteX128" fmla="*/ 1166976 w 1234017"/>
                <a:gd name="connsiteY128" fmla="*/ 542143 h 696722"/>
                <a:gd name="connsiteX129" fmla="*/ 1166976 w 1234017"/>
                <a:gd name="connsiteY129" fmla="*/ 543274 h 696722"/>
                <a:gd name="connsiteX130" fmla="*/ 1165846 w 1234017"/>
                <a:gd name="connsiteY130" fmla="*/ 543274 h 696722"/>
                <a:gd name="connsiteX131" fmla="*/ 1164715 w 1234017"/>
                <a:gd name="connsiteY131" fmla="*/ 544405 h 696722"/>
                <a:gd name="connsiteX132" fmla="*/ 1163584 w 1234017"/>
                <a:gd name="connsiteY132" fmla="*/ 543274 h 696722"/>
                <a:gd name="connsiteX133" fmla="*/ 1163584 w 1234017"/>
                <a:gd name="connsiteY133" fmla="*/ 544405 h 696722"/>
                <a:gd name="connsiteX134" fmla="*/ 1162453 w 1234017"/>
                <a:gd name="connsiteY134" fmla="*/ 544405 h 696722"/>
                <a:gd name="connsiteX135" fmla="*/ 1161322 w 1234017"/>
                <a:gd name="connsiteY135" fmla="*/ 545536 h 696722"/>
                <a:gd name="connsiteX136" fmla="*/ 1162453 w 1234017"/>
                <a:gd name="connsiteY136" fmla="*/ 545536 h 696722"/>
                <a:gd name="connsiteX137" fmla="*/ 1157894 w 1234017"/>
                <a:gd name="connsiteY137" fmla="*/ 547834 h 696722"/>
                <a:gd name="connsiteX138" fmla="*/ 1156763 w 1234017"/>
                <a:gd name="connsiteY138" fmla="*/ 548965 h 696722"/>
                <a:gd name="connsiteX139" fmla="*/ 1155632 w 1234017"/>
                <a:gd name="connsiteY139" fmla="*/ 548965 h 696722"/>
                <a:gd name="connsiteX140" fmla="*/ 1155632 w 1234017"/>
                <a:gd name="connsiteY140" fmla="*/ 547834 h 696722"/>
                <a:gd name="connsiteX141" fmla="*/ 1154501 w 1234017"/>
                <a:gd name="connsiteY141" fmla="*/ 547834 h 696722"/>
                <a:gd name="connsiteX142" fmla="*/ 1153335 w 1234017"/>
                <a:gd name="connsiteY142" fmla="*/ 547834 h 696722"/>
                <a:gd name="connsiteX143" fmla="*/ 1151073 w 1234017"/>
                <a:gd name="connsiteY143" fmla="*/ 548965 h 696722"/>
                <a:gd name="connsiteX144" fmla="*/ 1148811 w 1234017"/>
                <a:gd name="connsiteY144" fmla="*/ 548965 h 696722"/>
                <a:gd name="connsiteX145" fmla="*/ 1147681 w 1234017"/>
                <a:gd name="connsiteY145" fmla="*/ 550096 h 696722"/>
                <a:gd name="connsiteX146" fmla="*/ 1147681 w 1234017"/>
                <a:gd name="connsiteY146" fmla="*/ 552359 h 696722"/>
                <a:gd name="connsiteX147" fmla="*/ 1148811 w 1234017"/>
                <a:gd name="connsiteY147" fmla="*/ 553490 h 696722"/>
                <a:gd name="connsiteX148" fmla="*/ 1147681 w 1234017"/>
                <a:gd name="connsiteY148" fmla="*/ 553490 h 696722"/>
                <a:gd name="connsiteX149" fmla="*/ 1146550 w 1234017"/>
                <a:gd name="connsiteY149" fmla="*/ 554621 h 696722"/>
                <a:gd name="connsiteX150" fmla="*/ 1145383 w 1234017"/>
                <a:gd name="connsiteY150" fmla="*/ 554621 h 696722"/>
                <a:gd name="connsiteX151" fmla="*/ 1143122 w 1234017"/>
                <a:gd name="connsiteY151" fmla="*/ 555788 h 696722"/>
                <a:gd name="connsiteX152" fmla="*/ 1141991 w 1234017"/>
                <a:gd name="connsiteY152" fmla="*/ 556919 h 696722"/>
                <a:gd name="connsiteX153" fmla="*/ 1139729 w 1234017"/>
                <a:gd name="connsiteY153" fmla="*/ 556919 h 696722"/>
                <a:gd name="connsiteX154" fmla="*/ 1137432 w 1234017"/>
                <a:gd name="connsiteY154" fmla="*/ 554621 h 696722"/>
                <a:gd name="connsiteX155" fmla="*/ 1134039 w 1234017"/>
                <a:gd name="connsiteY155" fmla="*/ 554621 h 696722"/>
                <a:gd name="connsiteX156" fmla="*/ 1132908 w 1234017"/>
                <a:gd name="connsiteY156" fmla="*/ 553490 h 696722"/>
                <a:gd name="connsiteX157" fmla="*/ 1130611 w 1234017"/>
                <a:gd name="connsiteY157" fmla="*/ 553490 h 696722"/>
                <a:gd name="connsiteX158" fmla="*/ 1129480 w 1234017"/>
                <a:gd name="connsiteY158" fmla="*/ 554621 h 696722"/>
                <a:gd name="connsiteX159" fmla="*/ 1126088 w 1234017"/>
                <a:gd name="connsiteY159" fmla="*/ 555788 h 696722"/>
                <a:gd name="connsiteX160" fmla="*/ 1124957 w 1234017"/>
                <a:gd name="connsiteY160" fmla="*/ 554621 h 696722"/>
                <a:gd name="connsiteX161" fmla="*/ 1122660 w 1234017"/>
                <a:gd name="connsiteY161" fmla="*/ 553490 h 696722"/>
                <a:gd name="connsiteX162" fmla="*/ 1121529 w 1234017"/>
                <a:gd name="connsiteY162" fmla="*/ 554621 h 696722"/>
                <a:gd name="connsiteX163" fmla="*/ 1120398 w 1234017"/>
                <a:gd name="connsiteY163" fmla="*/ 553490 h 696722"/>
                <a:gd name="connsiteX164" fmla="*/ 1120398 w 1234017"/>
                <a:gd name="connsiteY164" fmla="*/ 554621 h 696722"/>
                <a:gd name="connsiteX165" fmla="*/ 1118136 w 1234017"/>
                <a:gd name="connsiteY165" fmla="*/ 553490 h 696722"/>
                <a:gd name="connsiteX166" fmla="*/ 1117005 w 1234017"/>
                <a:gd name="connsiteY166" fmla="*/ 554621 h 696722"/>
                <a:gd name="connsiteX167" fmla="*/ 1115839 w 1234017"/>
                <a:gd name="connsiteY167" fmla="*/ 555788 h 696722"/>
                <a:gd name="connsiteX168" fmla="*/ 1118136 w 1234017"/>
                <a:gd name="connsiteY168" fmla="*/ 558050 h 696722"/>
                <a:gd name="connsiteX169" fmla="*/ 1117005 w 1234017"/>
                <a:gd name="connsiteY169" fmla="*/ 560312 h 696722"/>
                <a:gd name="connsiteX170" fmla="*/ 1118136 w 1234017"/>
                <a:gd name="connsiteY170" fmla="*/ 562610 h 696722"/>
                <a:gd name="connsiteX171" fmla="*/ 1118136 w 1234017"/>
                <a:gd name="connsiteY171" fmla="*/ 563741 h 696722"/>
                <a:gd name="connsiteX172" fmla="*/ 1117005 w 1234017"/>
                <a:gd name="connsiteY172" fmla="*/ 563741 h 696722"/>
                <a:gd name="connsiteX173" fmla="*/ 1115839 w 1234017"/>
                <a:gd name="connsiteY173" fmla="*/ 564872 h 696722"/>
                <a:gd name="connsiteX174" fmla="*/ 1113577 w 1234017"/>
                <a:gd name="connsiteY174" fmla="*/ 563741 h 696722"/>
                <a:gd name="connsiteX175" fmla="*/ 1111315 w 1234017"/>
                <a:gd name="connsiteY175" fmla="*/ 563741 h 696722"/>
                <a:gd name="connsiteX176" fmla="*/ 1111315 w 1234017"/>
                <a:gd name="connsiteY176" fmla="*/ 566003 h 696722"/>
                <a:gd name="connsiteX177" fmla="*/ 1109053 w 1234017"/>
                <a:gd name="connsiteY177" fmla="*/ 563741 h 696722"/>
                <a:gd name="connsiteX178" fmla="*/ 1106756 w 1234017"/>
                <a:gd name="connsiteY178" fmla="*/ 564872 h 696722"/>
                <a:gd name="connsiteX179" fmla="*/ 1104495 w 1234017"/>
                <a:gd name="connsiteY179" fmla="*/ 563741 h 696722"/>
                <a:gd name="connsiteX180" fmla="*/ 1103364 w 1234017"/>
                <a:gd name="connsiteY180" fmla="*/ 562610 h 696722"/>
                <a:gd name="connsiteX181" fmla="*/ 1102233 w 1234017"/>
                <a:gd name="connsiteY181" fmla="*/ 562610 h 696722"/>
                <a:gd name="connsiteX182" fmla="*/ 1099936 w 1234017"/>
                <a:gd name="connsiteY182" fmla="*/ 566003 h 696722"/>
                <a:gd name="connsiteX183" fmla="*/ 1101102 w 1234017"/>
                <a:gd name="connsiteY183" fmla="*/ 568266 h 696722"/>
                <a:gd name="connsiteX184" fmla="*/ 1101102 w 1234017"/>
                <a:gd name="connsiteY184" fmla="*/ 572826 h 696722"/>
                <a:gd name="connsiteX185" fmla="*/ 1099936 w 1234017"/>
                <a:gd name="connsiteY185" fmla="*/ 572826 h 696722"/>
                <a:gd name="connsiteX186" fmla="*/ 1098805 w 1234017"/>
                <a:gd name="connsiteY186" fmla="*/ 572826 h 696722"/>
                <a:gd name="connsiteX187" fmla="*/ 1097674 w 1234017"/>
                <a:gd name="connsiteY187" fmla="*/ 573957 h 696722"/>
                <a:gd name="connsiteX188" fmla="*/ 1097674 w 1234017"/>
                <a:gd name="connsiteY188" fmla="*/ 576219 h 696722"/>
                <a:gd name="connsiteX189" fmla="*/ 1096543 w 1234017"/>
                <a:gd name="connsiteY189" fmla="*/ 577386 h 696722"/>
                <a:gd name="connsiteX190" fmla="*/ 1091984 w 1234017"/>
                <a:gd name="connsiteY190" fmla="*/ 578517 h 696722"/>
                <a:gd name="connsiteX191" fmla="*/ 1090853 w 1234017"/>
                <a:gd name="connsiteY191" fmla="*/ 579648 h 696722"/>
                <a:gd name="connsiteX192" fmla="*/ 1088591 w 1234017"/>
                <a:gd name="connsiteY192" fmla="*/ 580779 h 696722"/>
                <a:gd name="connsiteX193" fmla="*/ 1086294 w 1234017"/>
                <a:gd name="connsiteY193" fmla="*/ 579648 h 696722"/>
                <a:gd name="connsiteX194" fmla="*/ 1084032 w 1234017"/>
                <a:gd name="connsiteY194" fmla="*/ 580779 h 696722"/>
                <a:gd name="connsiteX195" fmla="*/ 1084032 w 1234017"/>
                <a:gd name="connsiteY195" fmla="*/ 583041 h 696722"/>
                <a:gd name="connsiteX196" fmla="*/ 1080640 w 1234017"/>
                <a:gd name="connsiteY196" fmla="*/ 583041 h 696722"/>
                <a:gd name="connsiteX197" fmla="*/ 1079509 w 1234017"/>
                <a:gd name="connsiteY197" fmla="*/ 583041 h 696722"/>
                <a:gd name="connsiteX198" fmla="*/ 1077212 w 1234017"/>
                <a:gd name="connsiteY198" fmla="*/ 584173 h 696722"/>
                <a:gd name="connsiteX199" fmla="*/ 1073819 w 1234017"/>
                <a:gd name="connsiteY199" fmla="*/ 585339 h 696722"/>
                <a:gd name="connsiteX200" fmla="*/ 1072688 w 1234017"/>
                <a:gd name="connsiteY200" fmla="*/ 586470 h 696722"/>
                <a:gd name="connsiteX201" fmla="*/ 1069260 w 1234017"/>
                <a:gd name="connsiteY201" fmla="*/ 592126 h 696722"/>
                <a:gd name="connsiteX202" fmla="*/ 1068129 w 1234017"/>
                <a:gd name="connsiteY202" fmla="*/ 595555 h 696722"/>
                <a:gd name="connsiteX203" fmla="*/ 1064737 w 1234017"/>
                <a:gd name="connsiteY203" fmla="*/ 598948 h 696722"/>
                <a:gd name="connsiteX204" fmla="*/ 1063570 w 1234017"/>
                <a:gd name="connsiteY204" fmla="*/ 601246 h 696722"/>
                <a:gd name="connsiteX205" fmla="*/ 1060178 w 1234017"/>
                <a:gd name="connsiteY205" fmla="*/ 604639 h 696722"/>
                <a:gd name="connsiteX206" fmla="*/ 1056750 w 1234017"/>
                <a:gd name="connsiteY206" fmla="*/ 602377 h 696722"/>
                <a:gd name="connsiteX207" fmla="*/ 1052226 w 1234017"/>
                <a:gd name="connsiteY207" fmla="*/ 621678 h 696722"/>
                <a:gd name="connsiteX208" fmla="*/ 1051095 w 1234017"/>
                <a:gd name="connsiteY208" fmla="*/ 620546 h 696722"/>
                <a:gd name="connsiteX209" fmla="*/ 1049964 w 1234017"/>
                <a:gd name="connsiteY209" fmla="*/ 621678 h 696722"/>
                <a:gd name="connsiteX210" fmla="*/ 1048798 w 1234017"/>
                <a:gd name="connsiteY210" fmla="*/ 620546 h 696722"/>
                <a:gd name="connsiteX211" fmla="*/ 1048798 w 1234017"/>
                <a:gd name="connsiteY211" fmla="*/ 621678 h 696722"/>
                <a:gd name="connsiteX212" fmla="*/ 1047667 w 1234017"/>
                <a:gd name="connsiteY212" fmla="*/ 621678 h 696722"/>
                <a:gd name="connsiteX213" fmla="*/ 1047667 w 1234017"/>
                <a:gd name="connsiteY213" fmla="*/ 620546 h 696722"/>
                <a:gd name="connsiteX214" fmla="*/ 1046536 w 1234017"/>
                <a:gd name="connsiteY214" fmla="*/ 621678 h 696722"/>
                <a:gd name="connsiteX215" fmla="*/ 1046536 w 1234017"/>
                <a:gd name="connsiteY215" fmla="*/ 620546 h 696722"/>
                <a:gd name="connsiteX216" fmla="*/ 1045405 w 1234017"/>
                <a:gd name="connsiteY216" fmla="*/ 618284 h 696722"/>
                <a:gd name="connsiteX217" fmla="*/ 1044274 w 1234017"/>
                <a:gd name="connsiteY217" fmla="*/ 618284 h 696722"/>
                <a:gd name="connsiteX218" fmla="*/ 1043144 w 1234017"/>
                <a:gd name="connsiteY218" fmla="*/ 617153 h 696722"/>
                <a:gd name="connsiteX219" fmla="*/ 1042013 w 1234017"/>
                <a:gd name="connsiteY219" fmla="*/ 617153 h 696722"/>
                <a:gd name="connsiteX220" fmla="*/ 1040846 w 1234017"/>
                <a:gd name="connsiteY220" fmla="*/ 617153 h 696722"/>
                <a:gd name="connsiteX221" fmla="*/ 1040846 w 1234017"/>
                <a:gd name="connsiteY221" fmla="*/ 616022 h 696722"/>
                <a:gd name="connsiteX222" fmla="*/ 1038585 w 1234017"/>
                <a:gd name="connsiteY222" fmla="*/ 616022 h 696722"/>
                <a:gd name="connsiteX223" fmla="*/ 1038585 w 1234017"/>
                <a:gd name="connsiteY223" fmla="*/ 614891 h 696722"/>
                <a:gd name="connsiteX224" fmla="*/ 1037454 w 1234017"/>
                <a:gd name="connsiteY224" fmla="*/ 616022 h 696722"/>
                <a:gd name="connsiteX225" fmla="*/ 1037454 w 1234017"/>
                <a:gd name="connsiteY225" fmla="*/ 613724 h 696722"/>
                <a:gd name="connsiteX226" fmla="*/ 1035192 w 1234017"/>
                <a:gd name="connsiteY226" fmla="*/ 613724 h 696722"/>
                <a:gd name="connsiteX227" fmla="*/ 1035192 w 1234017"/>
                <a:gd name="connsiteY227" fmla="*/ 612593 h 696722"/>
                <a:gd name="connsiteX228" fmla="*/ 1034026 w 1234017"/>
                <a:gd name="connsiteY228" fmla="*/ 613724 h 696722"/>
                <a:gd name="connsiteX229" fmla="*/ 1034026 w 1234017"/>
                <a:gd name="connsiteY229" fmla="*/ 612593 h 696722"/>
                <a:gd name="connsiteX230" fmla="*/ 1032895 w 1234017"/>
                <a:gd name="connsiteY230" fmla="*/ 611462 h 696722"/>
                <a:gd name="connsiteX231" fmla="*/ 1030633 w 1234017"/>
                <a:gd name="connsiteY231" fmla="*/ 610331 h 696722"/>
                <a:gd name="connsiteX232" fmla="*/ 1029502 w 1234017"/>
                <a:gd name="connsiteY232" fmla="*/ 611462 h 696722"/>
                <a:gd name="connsiteX233" fmla="*/ 1028371 w 1234017"/>
                <a:gd name="connsiteY233" fmla="*/ 610331 h 696722"/>
                <a:gd name="connsiteX234" fmla="*/ 1027205 w 1234017"/>
                <a:gd name="connsiteY234" fmla="*/ 610331 h 696722"/>
                <a:gd name="connsiteX235" fmla="*/ 1026074 w 1234017"/>
                <a:gd name="connsiteY235" fmla="*/ 609199 h 696722"/>
                <a:gd name="connsiteX236" fmla="*/ 1023812 w 1234017"/>
                <a:gd name="connsiteY236" fmla="*/ 609199 h 696722"/>
                <a:gd name="connsiteX237" fmla="*/ 1021551 w 1234017"/>
                <a:gd name="connsiteY237" fmla="*/ 609199 h 696722"/>
                <a:gd name="connsiteX238" fmla="*/ 1020420 w 1234017"/>
                <a:gd name="connsiteY238" fmla="*/ 610331 h 696722"/>
                <a:gd name="connsiteX239" fmla="*/ 1020420 w 1234017"/>
                <a:gd name="connsiteY239" fmla="*/ 609199 h 696722"/>
                <a:gd name="connsiteX240" fmla="*/ 1018123 w 1234017"/>
                <a:gd name="connsiteY240" fmla="*/ 609199 h 696722"/>
                <a:gd name="connsiteX241" fmla="*/ 1016992 w 1234017"/>
                <a:gd name="connsiteY241" fmla="*/ 611462 h 696722"/>
                <a:gd name="connsiteX242" fmla="*/ 1015861 w 1234017"/>
                <a:gd name="connsiteY242" fmla="*/ 610331 h 696722"/>
                <a:gd name="connsiteX243" fmla="*/ 1014730 w 1234017"/>
                <a:gd name="connsiteY243" fmla="*/ 611462 h 696722"/>
                <a:gd name="connsiteX244" fmla="*/ 1012468 w 1234017"/>
                <a:gd name="connsiteY244" fmla="*/ 611462 h 696722"/>
                <a:gd name="connsiteX245" fmla="*/ 1012468 w 1234017"/>
                <a:gd name="connsiteY245" fmla="*/ 610331 h 696722"/>
                <a:gd name="connsiteX246" fmla="*/ 1012468 w 1234017"/>
                <a:gd name="connsiteY246" fmla="*/ 611462 h 696722"/>
                <a:gd name="connsiteX247" fmla="*/ 1010171 w 1234017"/>
                <a:gd name="connsiteY247" fmla="*/ 610331 h 696722"/>
                <a:gd name="connsiteX248" fmla="*/ 1006778 w 1234017"/>
                <a:gd name="connsiteY248" fmla="*/ 612593 h 696722"/>
                <a:gd name="connsiteX249" fmla="*/ 1004481 w 1234017"/>
                <a:gd name="connsiteY249" fmla="*/ 611462 h 696722"/>
                <a:gd name="connsiteX250" fmla="*/ 1002219 w 1234017"/>
                <a:gd name="connsiteY250" fmla="*/ 610331 h 696722"/>
                <a:gd name="connsiteX251" fmla="*/ 1002219 w 1234017"/>
                <a:gd name="connsiteY251" fmla="*/ 611462 h 696722"/>
                <a:gd name="connsiteX252" fmla="*/ 1001088 w 1234017"/>
                <a:gd name="connsiteY252" fmla="*/ 610331 h 696722"/>
                <a:gd name="connsiteX253" fmla="*/ 1001088 w 1234017"/>
                <a:gd name="connsiteY253" fmla="*/ 611462 h 696722"/>
                <a:gd name="connsiteX254" fmla="*/ 999958 w 1234017"/>
                <a:gd name="connsiteY254" fmla="*/ 610331 h 696722"/>
                <a:gd name="connsiteX255" fmla="*/ 998827 w 1234017"/>
                <a:gd name="connsiteY255" fmla="*/ 611462 h 696722"/>
                <a:gd name="connsiteX256" fmla="*/ 997660 w 1234017"/>
                <a:gd name="connsiteY256" fmla="*/ 611462 h 696722"/>
                <a:gd name="connsiteX257" fmla="*/ 997660 w 1234017"/>
                <a:gd name="connsiteY257" fmla="*/ 613724 h 696722"/>
                <a:gd name="connsiteX258" fmla="*/ 996530 w 1234017"/>
                <a:gd name="connsiteY258" fmla="*/ 613724 h 696722"/>
                <a:gd name="connsiteX259" fmla="*/ 994268 w 1234017"/>
                <a:gd name="connsiteY259" fmla="*/ 613724 h 696722"/>
                <a:gd name="connsiteX260" fmla="*/ 992006 w 1234017"/>
                <a:gd name="connsiteY260" fmla="*/ 614891 h 696722"/>
                <a:gd name="connsiteX261" fmla="*/ 992006 w 1234017"/>
                <a:gd name="connsiteY261" fmla="*/ 617153 h 696722"/>
                <a:gd name="connsiteX262" fmla="*/ 990875 w 1234017"/>
                <a:gd name="connsiteY262" fmla="*/ 616022 h 696722"/>
                <a:gd name="connsiteX263" fmla="*/ 989709 w 1234017"/>
                <a:gd name="connsiteY263" fmla="*/ 618284 h 696722"/>
                <a:gd name="connsiteX264" fmla="*/ 988578 w 1234017"/>
                <a:gd name="connsiteY264" fmla="*/ 619415 h 696722"/>
                <a:gd name="connsiteX265" fmla="*/ 987447 w 1234017"/>
                <a:gd name="connsiteY265" fmla="*/ 620546 h 696722"/>
                <a:gd name="connsiteX266" fmla="*/ 986316 w 1234017"/>
                <a:gd name="connsiteY266" fmla="*/ 620546 h 696722"/>
                <a:gd name="connsiteX267" fmla="*/ 985185 w 1234017"/>
                <a:gd name="connsiteY267" fmla="*/ 622844 h 696722"/>
                <a:gd name="connsiteX268" fmla="*/ 985185 w 1234017"/>
                <a:gd name="connsiteY268" fmla="*/ 623975 h 696722"/>
                <a:gd name="connsiteX269" fmla="*/ 985185 w 1234017"/>
                <a:gd name="connsiteY269" fmla="*/ 626237 h 696722"/>
                <a:gd name="connsiteX270" fmla="*/ 986316 w 1234017"/>
                <a:gd name="connsiteY270" fmla="*/ 626237 h 696722"/>
                <a:gd name="connsiteX271" fmla="*/ 987447 w 1234017"/>
                <a:gd name="connsiteY271" fmla="*/ 627369 h 696722"/>
                <a:gd name="connsiteX272" fmla="*/ 986316 w 1234017"/>
                <a:gd name="connsiteY272" fmla="*/ 628500 h 696722"/>
                <a:gd name="connsiteX273" fmla="*/ 986316 w 1234017"/>
                <a:gd name="connsiteY273" fmla="*/ 629666 h 696722"/>
                <a:gd name="connsiteX274" fmla="*/ 985185 w 1234017"/>
                <a:gd name="connsiteY274" fmla="*/ 630797 h 696722"/>
                <a:gd name="connsiteX275" fmla="*/ 986316 w 1234017"/>
                <a:gd name="connsiteY275" fmla="*/ 631929 h 696722"/>
                <a:gd name="connsiteX276" fmla="*/ 985185 w 1234017"/>
                <a:gd name="connsiteY276" fmla="*/ 633060 h 696722"/>
                <a:gd name="connsiteX277" fmla="*/ 982923 w 1234017"/>
                <a:gd name="connsiteY277" fmla="*/ 634191 h 696722"/>
                <a:gd name="connsiteX278" fmla="*/ 981757 w 1234017"/>
                <a:gd name="connsiteY278" fmla="*/ 636489 h 696722"/>
                <a:gd name="connsiteX279" fmla="*/ 979495 w 1234017"/>
                <a:gd name="connsiteY279" fmla="*/ 637620 h 696722"/>
                <a:gd name="connsiteX280" fmla="*/ 979495 w 1234017"/>
                <a:gd name="connsiteY280" fmla="*/ 638751 h 696722"/>
                <a:gd name="connsiteX281" fmla="*/ 977234 w 1234017"/>
                <a:gd name="connsiteY281" fmla="*/ 639882 h 696722"/>
                <a:gd name="connsiteX282" fmla="*/ 974937 w 1234017"/>
                <a:gd name="connsiteY282" fmla="*/ 643276 h 696722"/>
                <a:gd name="connsiteX283" fmla="*/ 973806 w 1234017"/>
                <a:gd name="connsiteY283" fmla="*/ 643276 h 696722"/>
                <a:gd name="connsiteX284" fmla="*/ 972675 w 1234017"/>
                <a:gd name="connsiteY284" fmla="*/ 646704 h 696722"/>
                <a:gd name="connsiteX285" fmla="*/ 970413 w 1234017"/>
                <a:gd name="connsiteY285" fmla="*/ 646704 h 696722"/>
                <a:gd name="connsiteX286" fmla="*/ 969282 w 1234017"/>
                <a:gd name="connsiteY286" fmla="*/ 650098 h 696722"/>
                <a:gd name="connsiteX287" fmla="*/ 968151 w 1234017"/>
                <a:gd name="connsiteY287" fmla="*/ 650098 h 696722"/>
                <a:gd name="connsiteX288" fmla="*/ 969282 w 1234017"/>
                <a:gd name="connsiteY288" fmla="*/ 651229 h 696722"/>
                <a:gd name="connsiteX289" fmla="*/ 968151 w 1234017"/>
                <a:gd name="connsiteY289" fmla="*/ 654658 h 696722"/>
                <a:gd name="connsiteX290" fmla="*/ 965854 w 1234017"/>
                <a:gd name="connsiteY290" fmla="*/ 655789 h 696722"/>
                <a:gd name="connsiteX291" fmla="*/ 964723 w 1234017"/>
                <a:gd name="connsiteY291" fmla="*/ 658051 h 696722"/>
                <a:gd name="connsiteX292" fmla="*/ 964723 w 1234017"/>
                <a:gd name="connsiteY292" fmla="*/ 659218 h 696722"/>
                <a:gd name="connsiteX293" fmla="*/ 964723 w 1234017"/>
                <a:gd name="connsiteY293" fmla="*/ 661480 h 696722"/>
                <a:gd name="connsiteX294" fmla="*/ 963592 w 1234017"/>
                <a:gd name="connsiteY294" fmla="*/ 663742 h 696722"/>
                <a:gd name="connsiteX295" fmla="*/ 961330 w 1234017"/>
                <a:gd name="connsiteY295" fmla="*/ 664874 h 696722"/>
                <a:gd name="connsiteX296" fmla="*/ 960164 w 1234017"/>
                <a:gd name="connsiteY296" fmla="*/ 666040 h 696722"/>
                <a:gd name="connsiteX297" fmla="*/ 957902 w 1234017"/>
                <a:gd name="connsiteY297" fmla="*/ 667171 h 696722"/>
                <a:gd name="connsiteX298" fmla="*/ 956772 w 1234017"/>
                <a:gd name="connsiteY298" fmla="*/ 669434 h 696722"/>
                <a:gd name="connsiteX299" fmla="*/ 955641 w 1234017"/>
                <a:gd name="connsiteY299" fmla="*/ 669434 h 696722"/>
                <a:gd name="connsiteX300" fmla="*/ 954510 w 1234017"/>
                <a:gd name="connsiteY300" fmla="*/ 669434 h 696722"/>
                <a:gd name="connsiteX301" fmla="*/ 951082 w 1234017"/>
                <a:gd name="connsiteY301" fmla="*/ 669434 h 696722"/>
                <a:gd name="connsiteX302" fmla="*/ 949951 w 1234017"/>
                <a:gd name="connsiteY302" fmla="*/ 670565 h 696722"/>
                <a:gd name="connsiteX303" fmla="*/ 948820 w 1234017"/>
                <a:gd name="connsiteY303" fmla="*/ 672827 h 696722"/>
                <a:gd name="connsiteX304" fmla="*/ 947689 w 1234017"/>
                <a:gd name="connsiteY304" fmla="*/ 673994 h 696722"/>
                <a:gd name="connsiteX305" fmla="*/ 945392 w 1234017"/>
                <a:gd name="connsiteY305" fmla="*/ 671696 h 696722"/>
                <a:gd name="connsiteX306" fmla="*/ 944261 w 1234017"/>
                <a:gd name="connsiteY306" fmla="*/ 671696 h 696722"/>
                <a:gd name="connsiteX307" fmla="*/ 938607 w 1234017"/>
                <a:gd name="connsiteY307" fmla="*/ 673994 h 696722"/>
                <a:gd name="connsiteX308" fmla="*/ 937440 w 1234017"/>
                <a:gd name="connsiteY308" fmla="*/ 676256 h 696722"/>
                <a:gd name="connsiteX309" fmla="*/ 938607 w 1234017"/>
                <a:gd name="connsiteY309" fmla="*/ 677387 h 696722"/>
                <a:gd name="connsiteX310" fmla="*/ 937440 w 1234017"/>
                <a:gd name="connsiteY310" fmla="*/ 678518 h 696722"/>
                <a:gd name="connsiteX311" fmla="*/ 936309 w 1234017"/>
                <a:gd name="connsiteY311" fmla="*/ 679649 h 696722"/>
                <a:gd name="connsiteX312" fmla="*/ 936309 w 1234017"/>
                <a:gd name="connsiteY312" fmla="*/ 680781 h 696722"/>
                <a:gd name="connsiteX313" fmla="*/ 935179 w 1234017"/>
                <a:gd name="connsiteY313" fmla="*/ 679649 h 696722"/>
                <a:gd name="connsiteX314" fmla="*/ 934048 w 1234017"/>
                <a:gd name="connsiteY314" fmla="*/ 678518 h 696722"/>
                <a:gd name="connsiteX315" fmla="*/ 932917 w 1234017"/>
                <a:gd name="connsiteY315" fmla="*/ 678518 h 696722"/>
                <a:gd name="connsiteX316" fmla="*/ 930620 w 1234017"/>
                <a:gd name="connsiteY316" fmla="*/ 676256 h 696722"/>
                <a:gd name="connsiteX317" fmla="*/ 928358 w 1234017"/>
                <a:gd name="connsiteY317" fmla="*/ 678518 h 696722"/>
                <a:gd name="connsiteX318" fmla="*/ 921537 w 1234017"/>
                <a:gd name="connsiteY318" fmla="*/ 679649 h 696722"/>
                <a:gd name="connsiteX319" fmla="*/ 918144 w 1234017"/>
                <a:gd name="connsiteY319" fmla="*/ 681947 h 696722"/>
                <a:gd name="connsiteX320" fmla="*/ 918144 w 1234017"/>
                <a:gd name="connsiteY320" fmla="*/ 684209 h 696722"/>
                <a:gd name="connsiteX321" fmla="*/ 915847 w 1234017"/>
                <a:gd name="connsiteY321" fmla="*/ 686472 h 696722"/>
                <a:gd name="connsiteX322" fmla="*/ 912455 w 1234017"/>
                <a:gd name="connsiteY322" fmla="*/ 688769 h 696722"/>
                <a:gd name="connsiteX323" fmla="*/ 912455 w 1234017"/>
                <a:gd name="connsiteY323" fmla="*/ 689900 h 696722"/>
                <a:gd name="connsiteX324" fmla="*/ 901075 w 1234017"/>
                <a:gd name="connsiteY324" fmla="*/ 692163 h 696722"/>
                <a:gd name="connsiteX325" fmla="*/ 882910 w 1234017"/>
                <a:gd name="connsiteY325" fmla="*/ 696723 h 696722"/>
                <a:gd name="connsiteX326" fmla="*/ 884041 w 1234017"/>
                <a:gd name="connsiteY326" fmla="*/ 693294 h 696722"/>
                <a:gd name="connsiteX327" fmla="*/ 881779 w 1234017"/>
                <a:gd name="connsiteY327" fmla="*/ 691032 h 696722"/>
                <a:gd name="connsiteX328" fmla="*/ 882910 w 1234017"/>
                <a:gd name="connsiteY328" fmla="*/ 688769 h 696722"/>
                <a:gd name="connsiteX329" fmla="*/ 880648 w 1234017"/>
                <a:gd name="connsiteY329" fmla="*/ 687603 h 696722"/>
                <a:gd name="connsiteX330" fmla="*/ 879517 w 1234017"/>
                <a:gd name="connsiteY330" fmla="*/ 687603 h 696722"/>
                <a:gd name="connsiteX331" fmla="*/ 878351 w 1234017"/>
                <a:gd name="connsiteY331" fmla="*/ 687603 h 696722"/>
                <a:gd name="connsiteX332" fmla="*/ 877220 w 1234017"/>
                <a:gd name="connsiteY332" fmla="*/ 686472 h 696722"/>
                <a:gd name="connsiteX333" fmla="*/ 876089 w 1234017"/>
                <a:gd name="connsiteY333" fmla="*/ 685340 h 696722"/>
                <a:gd name="connsiteX334" fmla="*/ 876089 w 1234017"/>
                <a:gd name="connsiteY334" fmla="*/ 684209 h 696722"/>
                <a:gd name="connsiteX335" fmla="*/ 874958 w 1234017"/>
                <a:gd name="connsiteY335" fmla="*/ 683078 h 696722"/>
                <a:gd name="connsiteX336" fmla="*/ 876089 w 1234017"/>
                <a:gd name="connsiteY336" fmla="*/ 680781 h 696722"/>
                <a:gd name="connsiteX337" fmla="*/ 874958 w 1234017"/>
                <a:gd name="connsiteY337" fmla="*/ 679649 h 696722"/>
                <a:gd name="connsiteX338" fmla="*/ 876089 w 1234017"/>
                <a:gd name="connsiteY338" fmla="*/ 677387 h 696722"/>
                <a:gd name="connsiteX339" fmla="*/ 877220 w 1234017"/>
                <a:gd name="connsiteY339" fmla="*/ 677387 h 696722"/>
                <a:gd name="connsiteX340" fmla="*/ 877220 w 1234017"/>
                <a:gd name="connsiteY340" fmla="*/ 676256 h 696722"/>
                <a:gd name="connsiteX341" fmla="*/ 877220 w 1234017"/>
                <a:gd name="connsiteY341" fmla="*/ 675125 h 696722"/>
                <a:gd name="connsiteX342" fmla="*/ 878351 w 1234017"/>
                <a:gd name="connsiteY342" fmla="*/ 672827 h 696722"/>
                <a:gd name="connsiteX343" fmla="*/ 877220 w 1234017"/>
                <a:gd name="connsiteY343" fmla="*/ 672827 h 696722"/>
                <a:gd name="connsiteX344" fmla="*/ 876089 w 1234017"/>
                <a:gd name="connsiteY344" fmla="*/ 673994 h 696722"/>
                <a:gd name="connsiteX345" fmla="*/ 874958 w 1234017"/>
                <a:gd name="connsiteY345" fmla="*/ 672827 h 696722"/>
                <a:gd name="connsiteX346" fmla="*/ 876089 w 1234017"/>
                <a:gd name="connsiteY346" fmla="*/ 672827 h 696722"/>
                <a:gd name="connsiteX347" fmla="*/ 876089 w 1234017"/>
                <a:gd name="connsiteY347" fmla="*/ 671696 h 696722"/>
                <a:gd name="connsiteX348" fmla="*/ 873828 w 1234017"/>
                <a:gd name="connsiteY348" fmla="*/ 672827 h 696722"/>
                <a:gd name="connsiteX349" fmla="*/ 872697 w 1234017"/>
                <a:gd name="connsiteY349" fmla="*/ 671696 h 696722"/>
                <a:gd name="connsiteX350" fmla="*/ 872697 w 1234017"/>
                <a:gd name="connsiteY350" fmla="*/ 670565 h 696722"/>
                <a:gd name="connsiteX351" fmla="*/ 871566 w 1234017"/>
                <a:gd name="connsiteY351" fmla="*/ 671696 h 696722"/>
                <a:gd name="connsiteX352" fmla="*/ 871566 w 1234017"/>
                <a:gd name="connsiteY352" fmla="*/ 673994 h 696722"/>
                <a:gd name="connsiteX353" fmla="*/ 871566 w 1234017"/>
                <a:gd name="connsiteY353" fmla="*/ 671696 h 696722"/>
                <a:gd name="connsiteX354" fmla="*/ 869269 w 1234017"/>
                <a:gd name="connsiteY354" fmla="*/ 670565 h 696722"/>
                <a:gd name="connsiteX355" fmla="*/ 870400 w 1234017"/>
                <a:gd name="connsiteY355" fmla="*/ 669434 h 696722"/>
                <a:gd name="connsiteX356" fmla="*/ 869269 w 1234017"/>
                <a:gd name="connsiteY356" fmla="*/ 669434 h 696722"/>
                <a:gd name="connsiteX357" fmla="*/ 869269 w 1234017"/>
                <a:gd name="connsiteY357" fmla="*/ 670565 h 696722"/>
                <a:gd name="connsiteX358" fmla="*/ 867007 w 1234017"/>
                <a:gd name="connsiteY358" fmla="*/ 670565 h 696722"/>
                <a:gd name="connsiteX359" fmla="*/ 868138 w 1234017"/>
                <a:gd name="connsiteY359" fmla="*/ 671696 h 696722"/>
                <a:gd name="connsiteX360" fmla="*/ 867007 w 1234017"/>
                <a:gd name="connsiteY360" fmla="*/ 671696 h 696722"/>
                <a:gd name="connsiteX361" fmla="*/ 865876 w 1234017"/>
                <a:gd name="connsiteY361" fmla="*/ 671696 h 696722"/>
                <a:gd name="connsiteX362" fmla="*/ 864745 w 1234017"/>
                <a:gd name="connsiteY362" fmla="*/ 672827 h 696722"/>
                <a:gd name="connsiteX363" fmla="*/ 863579 w 1234017"/>
                <a:gd name="connsiteY363" fmla="*/ 671696 h 696722"/>
                <a:gd name="connsiteX364" fmla="*/ 864745 w 1234017"/>
                <a:gd name="connsiteY364" fmla="*/ 670565 h 696722"/>
                <a:gd name="connsiteX365" fmla="*/ 863579 w 1234017"/>
                <a:gd name="connsiteY365" fmla="*/ 670565 h 696722"/>
                <a:gd name="connsiteX366" fmla="*/ 862448 w 1234017"/>
                <a:gd name="connsiteY366" fmla="*/ 671696 h 696722"/>
                <a:gd name="connsiteX367" fmla="*/ 861317 w 1234017"/>
                <a:gd name="connsiteY367" fmla="*/ 670565 h 696722"/>
                <a:gd name="connsiteX368" fmla="*/ 862448 w 1234017"/>
                <a:gd name="connsiteY368" fmla="*/ 670565 h 696722"/>
                <a:gd name="connsiteX369" fmla="*/ 861317 w 1234017"/>
                <a:gd name="connsiteY369" fmla="*/ 670565 h 696722"/>
                <a:gd name="connsiteX370" fmla="*/ 859055 w 1234017"/>
                <a:gd name="connsiteY370" fmla="*/ 671696 h 696722"/>
                <a:gd name="connsiteX371" fmla="*/ 859055 w 1234017"/>
                <a:gd name="connsiteY371" fmla="*/ 673994 h 696722"/>
                <a:gd name="connsiteX372" fmla="*/ 857924 w 1234017"/>
                <a:gd name="connsiteY372" fmla="*/ 673994 h 696722"/>
                <a:gd name="connsiteX373" fmla="*/ 856758 w 1234017"/>
                <a:gd name="connsiteY373" fmla="*/ 672827 h 696722"/>
                <a:gd name="connsiteX374" fmla="*/ 855627 w 1234017"/>
                <a:gd name="connsiteY374" fmla="*/ 672827 h 696722"/>
                <a:gd name="connsiteX375" fmla="*/ 854496 w 1234017"/>
                <a:gd name="connsiteY375" fmla="*/ 673994 h 696722"/>
                <a:gd name="connsiteX376" fmla="*/ 855627 w 1234017"/>
                <a:gd name="connsiteY376" fmla="*/ 673994 h 696722"/>
                <a:gd name="connsiteX377" fmla="*/ 855627 w 1234017"/>
                <a:gd name="connsiteY377" fmla="*/ 672827 h 696722"/>
                <a:gd name="connsiteX378" fmla="*/ 856758 w 1234017"/>
                <a:gd name="connsiteY378" fmla="*/ 675125 h 696722"/>
                <a:gd name="connsiteX379" fmla="*/ 855627 w 1234017"/>
                <a:gd name="connsiteY379" fmla="*/ 675125 h 696722"/>
                <a:gd name="connsiteX380" fmla="*/ 854496 w 1234017"/>
                <a:gd name="connsiteY380" fmla="*/ 673994 h 696722"/>
                <a:gd name="connsiteX381" fmla="*/ 854496 w 1234017"/>
                <a:gd name="connsiteY381" fmla="*/ 672827 h 696722"/>
                <a:gd name="connsiteX382" fmla="*/ 853365 w 1234017"/>
                <a:gd name="connsiteY382" fmla="*/ 672827 h 696722"/>
                <a:gd name="connsiteX383" fmla="*/ 851104 w 1234017"/>
                <a:gd name="connsiteY383" fmla="*/ 675125 h 696722"/>
                <a:gd name="connsiteX384" fmla="*/ 848807 w 1234017"/>
                <a:gd name="connsiteY384" fmla="*/ 673994 h 696722"/>
                <a:gd name="connsiteX385" fmla="*/ 846545 w 1234017"/>
                <a:gd name="connsiteY385" fmla="*/ 671696 h 696722"/>
                <a:gd name="connsiteX386" fmla="*/ 844283 w 1234017"/>
                <a:gd name="connsiteY386" fmla="*/ 672827 h 696722"/>
                <a:gd name="connsiteX387" fmla="*/ 844283 w 1234017"/>
                <a:gd name="connsiteY387" fmla="*/ 671696 h 696722"/>
                <a:gd name="connsiteX388" fmla="*/ 843152 w 1234017"/>
                <a:gd name="connsiteY388" fmla="*/ 671696 h 696722"/>
                <a:gd name="connsiteX389" fmla="*/ 844283 w 1234017"/>
                <a:gd name="connsiteY389" fmla="*/ 669434 h 696722"/>
                <a:gd name="connsiteX390" fmla="*/ 842021 w 1234017"/>
                <a:gd name="connsiteY390" fmla="*/ 669434 h 696722"/>
                <a:gd name="connsiteX391" fmla="*/ 840855 w 1234017"/>
                <a:gd name="connsiteY391" fmla="*/ 669434 h 696722"/>
                <a:gd name="connsiteX392" fmla="*/ 838593 w 1234017"/>
                <a:gd name="connsiteY392" fmla="*/ 670565 h 696722"/>
                <a:gd name="connsiteX393" fmla="*/ 837462 w 1234017"/>
                <a:gd name="connsiteY393" fmla="*/ 670565 h 696722"/>
                <a:gd name="connsiteX394" fmla="*/ 838593 w 1234017"/>
                <a:gd name="connsiteY394" fmla="*/ 672827 h 696722"/>
                <a:gd name="connsiteX395" fmla="*/ 836331 w 1234017"/>
                <a:gd name="connsiteY395" fmla="*/ 672827 h 696722"/>
                <a:gd name="connsiteX396" fmla="*/ 836331 w 1234017"/>
                <a:gd name="connsiteY396" fmla="*/ 671696 h 696722"/>
                <a:gd name="connsiteX397" fmla="*/ 835200 w 1234017"/>
                <a:gd name="connsiteY397" fmla="*/ 672827 h 696722"/>
                <a:gd name="connsiteX398" fmla="*/ 834034 w 1234017"/>
                <a:gd name="connsiteY398" fmla="*/ 671696 h 696722"/>
                <a:gd name="connsiteX399" fmla="*/ 832903 w 1234017"/>
                <a:gd name="connsiteY399" fmla="*/ 671696 h 696722"/>
                <a:gd name="connsiteX400" fmla="*/ 834034 w 1234017"/>
                <a:gd name="connsiteY400" fmla="*/ 670565 h 696722"/>
                <a:gd name="connsiteX401" fmla="*/ 834034 w 1234017"/>
                <a:gd name="connsiteY401" fmla="*/ 669434 h 696722"/>
                <a:gd name="connsiteX402" fmla="*/ 831772 w 1234017"/>
                <a:gd name="connsiteY402" fmla="*/ 669434 h 696722"/>
                <a:gd name="connsiteX403" fmla="*/ 831772 w 1234017"/>
                <a:gd name="connsiteY403" fmla="*/ 668302 h 696722"/>
                <a:gd name="connsiteX404" fmla="*/ 830642 w 1234017"/>
                <a:gd name="connsiteY404" fmla="*/ 668302 h 696722"/>
                <a:gd name="connsiteX405" fmla="*/ 829511 w 1234017"/>
                <a:gd name="connsiteY405" fmla="*/ 667171 h 696722"/>
                <a:gd name="connsiteX406" fmla="*/ 828380 w 1234017"/>
                <a:gd name="connsiteY406" fmla="*/ 668302 h 696722"/>
                <a:gd name="connsiteX407" fmla="*/ 827214 w 1234017"/>
                <a:gd name="connsiteY407" fmla="*/ 667171 h 696722"/>
                <a:gd name="connsiteX408" fmla="*/ 824952 w 1234017"/>
                <a:gd name="connsiteY408" fmla="*/ 668302 h 696722"/>
                <a:gd name="connsiteX409" fmla="*/ 823821 w 1234017"/>
                <a:gd name="connsiteY409" fmla="*/ 664874 h 696722"/>
                <a:gd name="connsiteX410" fmla="*/ 822690 w 1234017"/>
                <a:gd name="connsiteY410" fmla="*/ 667171 h 696722"/>
                <a:gd name="connsiteX411" fmla="*/ 821559 w 1234017"/>
                <a:gd name="connsiteY411" fmla="*/ 666040 h 696722"/>
                <a:gd name="connsiteX412" fmla="*/ 819262 w 1234017"/>
                <a:gd name="connsiteY412" fmla="*/ 667171 h 696722"/>
                <a:gd name="connsiteX413" fmla="*/ 817000 w 1234017"/>
                <a:gd name="connsiteY413" fmla="*/ 666040 h 696722"/>
                <a:gd name="connsiteX414" fmla="*/ 815869 w 1234017"/>
                <a:gd name="connsiteY414" fmla="*/ 668302 h 696722"/>
                <a:gd name="connsiteX415" fmla="*/ 814738 w 1234017"/>
                <a:gd name="connsiteY415" fmla="*/ 666040 h 696722"/>
                <a:gd name="connsiteX416" fmla="*/ 812477 w 1234017"/>
                <a:gd name="connsiteY416" fmla="*/ 666040 h 696722"/>
                <a:gd name="connsiteX417" fmla="*/ 812477 w 1234017"/>
                <a:gd name="connsiteY417" fmla="*/ 664874 h 696722"/>
                <a:gd name="connsiteX418" fmla="*/ 811310 w 1234017"/>
                <a:gd name="connsiteY418" fmla="*/ 666040 h 696722"/>
                <a:gd name="connsiteX419" fmla="*/ 810179 w 1234017"/>
                <a:gd name="connsiteY419" fmla="*/ 666040 h 696722"/>
                <a:gd name="connsiteX420" fmla="*/ 811310 w 1234017"/>
                <a:gd name="connsiteY420" fmla="*/ 664874 h 696722"/>
                <a:gd name="connsiteX421" fmla="*/ 810179 w 1234017"/>
                <a:gd name="connsiteY421" fmla="*/ 664874 h 696722"/>
                <a:gd name="connsiteX422" fmla="*/ 810179 w 1234017"/>
                <a:gd name="connsiteY422" fmla="*/ 663742 h 696722"/>
                <a:gd name="connsiteX423" fmla="*/ 807918 w 1234017"/>
                <a:gd name="connsiteY423" fmla="*/ 664874 h 696722"/>
                <a:gd name="connsiteX424" fmla="*/ 805656 w 1234017"/>
                <a:gd name="connsiteY424" fmla="*/ 663742 h 696722"/>
                <a:gd name="connsiteX425" fmla="*/ 804490 w 1234017"/>
                <a:gd name="connsiteY425" fmla="*/ 662611 h 696722"/>
                <a:gd name="connsiteX426" fmla="*/ 802228 w 1234017"/>
                <a:gd name="connsiteY426" fmla="*/ 662611 h 696722"/>
                <a:gd name="connsiteX427" fmla="*/ 799966 w 1234017"/>
                <a:gd name="connsiteY427" fmla="*/ 663742 h 696722"/>
                <a:gd name="connsiteX428" fmla="*/ 798835 w 1234017"/>
                <a:gd name="connsiteY428" fmla="*/ 662611 h 696722"/>
                <a:gd name="connsiteX429" fmla="*/ 796538 w 1234017"/>
                <a:gd name="connsiteY429" fmla="*/ 660349 h 696722"/>
                <a:gd name="connsiteX430" fmla="*/ 795407 w 1234017"/>
                <a:gd name="connsiteY430" fmla="*/ 662611 h 696722"/>
                <a:gd name="connsiteX431" fmla="*/ 793145 w 1234017"/>
                <a:gd name="connsiteY431" fmla="*/ 661480 h 696722"/>
                <a:gd name="connsiteX432" fmla="*/ 794276 w 1234017"/>
                <a:gd name="connsiteY432" fmla="*/ 661480 h 696722"/>
                <a:gd name="connsiteX433" fmla="*/ 794276 w 1234017"/>
                <a:gd name="connsiteY433" fmla="*/ 660349 h 696722"/>
                <a:gd name="connsiteX434" fmla="*/ 790884 w 1234017"/>
                <a:gd name="connsiteY434" fmla="*/ 661480 h 696722"/>
                <a:gd name="connsiteX435" fmla="*/ 789717 w 1234017"/>
                <a:gd name="connsiteY435" fmla="*/ 662611 h 696722"/>
                <a:gd name="connsiteX436" fmla="*/ 790884 w 1234017"/>
                <a:gd name="connsiteY436" fmla="*/ 662611 h 696722"/>
                <a:gd name="connsiteX437" fmla="*/ 789717 w 1234017"/>
                <a:gd name="connsiteY437" fmla="*/ 663742 h 696722"/>
                <a:gd name="connsiteX438" fmla="*/ 788586 w 1234017"/>
                <a:gd name="connsiteY438" fmla="*/ 661480 h 696722"/>
                <a:gd name="connsiteX439" fmla="*/ 787456 w 1234017"/>
                <a:gd name="connsiteY439" fmla="*/ 661480 h 696722"/>
                <a:gd name="connsiteX440" fmla="*/ 787456 w 1234017"/>
                <a:gd name="connsiteY440" fmla="*/ 662611 h 696722"/>
                <a:gd name="connsiteX441" fmla="*/ 786325 w 1234017"/>
                <a:gd name="connsiteY441" fmla="*/ 661480 h 696722"/>
                <a:gd name="connsiteX442" fmla="*/ 785194 w 1234017"/>
                <a:gd name="connsiteY442" fmla="*/ 662611 h 696722"/>
                <a:gd name="connsiteX443" fmla="*/ 781766 w 1234017"/>
                <a:gd name="connsiteY443" fmla="*/ 661480 h 696722"/>
                <a:gd name="connsiteX444" fmla="*/ 781766 w 1234017"/>
                <a:gd name="connsiteY444" fmla="*/ 660349 h 696722"/>
                <a:gd name="connsiteX445" fmla="*/ 780635 w 1234017"/>
                <a:gd name="connsiteY445" fmla="*/ 662611 h 696722"/>
                <a:gd name="connsiteX446" fmla="*/ 779504 w 1234017"/>
                <a:gd name="connsiteY446" fmla="*/ 662611 h 696722"/>
                <a:gd name="connsiteX447" fmla="*/ 779504 w 1234017"/>
                <a:gd name="connsiteY447" fmla="*/ 661480 h 696722"/>
                <a:gd name="connsiteX448" fmla="*/ 778373 w 1234017"/>
                <a:gd name="connsiteY448" fmla="*/ 662611 h 696722"/>
                <a:gd name="connsiteX449" fmla="*/ 777242 w 1234017"/>
                <a:gd name="connsiteY449" fmla="*/ 662611 h 696722"/>
                <a:gd name="connsiteX450" fmla="*/ 778373 w 1234017"/>
                <a:gd name="connsiteY450" fmla="*/ 660349 h 696722"/>
                <a:gd name="connsiteX451" fmla="*/ 776111 w 1234017"/>
                <a:gd name="connsiteY451" fmla="*/ 660349 h 696722"/>
                <a:gd name="connsiteX452" fmla="*/ 776111 w 1234017"/>
                <a:gd name="connsiteY452" fmla="*/ 661480 h 696722"/>
                <a:gd name="connsiteX453" fmla="*/ 773814 w 1234017"/>
                <a:gd name="connsiteY453" fmla="*/ 660349 h 696722"/>
                <a:gd name="connsiteX454" fmla="*/ 772683 w 1234017"/>
                <a:gd name="connsiteY454" fmla="*/ 662611 h 696722"/>
                <a:gd name="connsiteX455" fmla="*/ 772683 w 1234017"/>
                <a:gd name="connsiteY455" fmla="*/ 661480 h 696722"/>
                <a:gd name="connsiteX456" fmla="*/ 771552 w 1234017"/>
                <a:gd name="connsiteY456" fmla="*/ 661480 h 696722"/>
                <a:gd name="connsiteX457" fmla="*/ 770421 w 1234017"/>
                <a:gd name="connsiteY457" fmla="*/ 659218 h 696722"/>
                <a:gd name="connsiteX458" fmla="*/ 769291 w 1234017"/>
                <a:gd name="connsiteY458" fmla="*/ 660349 h 696722"/>
                <a:gd name="connsiteX459" fmla="*/ 770421 w 1234017"/>
                <a:gd name="connsiteY459" fmla="*/ 661480 h 696722"/>
                <a:gd name="connsiteX460" fmla="*/ 769291 w 1234017"/>
                <a:gd name="connsiteY460" fmla="*/ 661480 h 696722"/>
                <a:gd name="connsiteX461" fmla="*/ 768124 w 1234017"/>
                <a:gd name="connsiteY461" fmla="*/ 659218 h 696722"/>
                <a:gd name="connsiteX462" fmla="*/ 766993 w 1234017"/>
                <a:gd name="connsiteY462" fmla="*/ 660349 h 696722"/>
                <a:gd name="connsiteX463" fmla="*/ 765863 w 1234017"/>
                <a:gd name="connsiteY463" fmla="*/ 658051 h 696722"/>
                <a:gd name="connsiteX464" fmla="*/ 764732 w 1234017"/>
                <a:gd name="connsiteY464" fmla="*/ 658051 h 696722"/>
                <a:gd name="connsiteX465" fmla="*/ 763601 w 1234017"/>
                <a:gd name="connsiteY465" fmla="*/ 660349 h 696722"/>
                <a:gd name="connsiteX466" fmla="*/ 760173 w 1234017"/>
                <a:gd name="connsiteY466" fmla="*/ 660349 h 696722"/>
                <a:gd name="connsiteX467" fmla="*/ 760173 w 1234017"/>
                <a:gd name="connsiteY467" fmla="*/ 662611 h 696722"/>
                <a:gd name="connsiteX468" fmla="*/ 759042 w 1234017"/>
                <a:gd name="connsiteY468" fmla="*/ 661480 h 696722"/>
                <a:gd name="connsiteX469" fmla="*/ 759042 w 1234017"/>
                <a:gd name="connsiteY469" fmla="*/ 662611 h 696722"/>
                <a:gd name="connsiteX470" fmla="*/ 757911 w 1234017"/>
                <a:gd name="connsiteY470" fmla="*/ 662611 h 696722"/>
                <a:gd name="connsiteX471" fmla="*/ 756780 w 1234017"/>
                <a:gd name="connsiteY471" fmla="*/ 661480 h 696722"/>
                <a:gd name="connsiteX472" fmla="*/ 755649 w 1234017"/>
                <a:gd name="connsiteY472" fmla="*/ 662611 h 696722"/>
                <a:gd name="connsiteX473" fmla="*/ 755649 w 1234017"/>
                <a:gd name="connsiteY473" fmla="*/ 663742 h 696722"/>
                <a:gd name="connsiteX474" fmla="*/ 754518 w 1234017"/>
                <a:gd name="connsiteY474" fmla="*/ 662611 h 696722"/>
                <a:gd name="connsiteX475" fmla="*/ 752221 w 1234017"/>
                <a:gd name="connsiteY475" fmla="*/ 662611 h 696722"/>
                <a:gd name="connsiteX476" fmla="*/ 752221 w 1234017"/>
                <a:gd name="connsiteY476" fmla="*/ 660349 h 696722"/>
                <a:gd name="connsiteX477" fmla="*/ 751090 w 1234017"/>
                <a:gd name="connsiteY477" fmla="*/ 661480 h 696722"/>
                <a:gd name="connsiteX478" fmla="*/ 748828 w 1234017"/>
                <a:gd name="connsiteY478" fmla="*/ 660349 h 696722"/>
                <a:gd name="connsiteX479" fmla="*/ 745436 w 1234017"/>
                <a:gd name="connsiteY479" fmla="*/ 660349 h 696722"/>
                <a:gd name="connsiteX480" fmla="*/ 745436 w 1234017"/>
                <a:gd name="connsiteY480" fmla="*/ 662611 h 696722"/>
                <a:gd name="connsiteX481" fmla="*/ 744270 w 1234017"/>
                <a:gd name="connsiteY481" fmla="*/ 662611 h 696722"/>
                <a:gd name="connsiteX482" fmla="*/ 743139 w 1234017"/>
                <a:gd name="connsiteY482" fmla="*/ 662611 h 696722"/>
                <a:gd name="connsiteX483" fmla="*/ 743139 w 1234017"/>
                <a:gd name="connsiteY483" fmla="*/ 661480 h 696722"/>
                <a:gd name="connsiteX484" fmla="*/ 737449 w 1234017"/>
                <a:gd name="connsiteY484" fmla="*/ 660349 h 696722"/>
                <a:gd name="connsiteX485" fmla="*/ 737449 w 1234017"/>
                <a:gd name="connsiteY485" fmla="*/ 661480 h 696722"/>
                <a:gd name="connsiteX486" fmla="*/ 737449 w 1234017"/>
                <a:gd name="connsiteY486" fmla="*/ 662611 h 696722"/>
                <a:gd name="connsiteX487" fmla="*/ 735187 w 1234017"/>
                <a:gd name="connsiteY487" fmla="*/ 661480 h 696722"/>
                <a:gd name="connsiteX488" fmla="*/ 732925 w 1234017"/>
                <a:gd name="connsiteY488" fmla="*/ 661480 h 696722"/>
                <a:gd name="connsiteX489" fmla="*/ 732925 w 1234017"/>
                <a:gd name="connsiteY489" fmla="*/ 663742 h 696722"/>
                <a:gd name="connsiteX490" fmla="*/ 731794 w 1234017"/>
                <a:gd name="connsiteY490" fmla="*/ 662611 h 696722"/>
                <a:gd name="connsiteX491" fmla="*/ 729497 w 1234017"/>
                <a:gd name="connsiteY491" fmla="*/ 663742 h 696722"/>
                <a:gd name="connsiteX492" fmla="*/ 724974 w 1234017"/>
                <a:gd name="connsiteY492" fmla="*/ 662611 h 696722"/>
                <a:gd name="connsiteX493" fmla="*/ 723843 w 1234017"/>
                <a:gd name="connsiteY493" fmla="*/ 664874 h 696722"/>
                <a:gd name="connsiteX494" fmla="*/ 722677 w 1234017"/>
                <a:gd name="connsiteY494" fmla="*/ 663742 h 696722"/>
                <a:gd name="connsiteX495" fmla="*/ 720415 w 1234017"/>
                <a:gd name="connsiteY495" fmla="*/ 664874 h 696722"/>
                <a:gd name="connsiteX496" fmla="*/ 719284 w 1234017"/>
                <a:gd name="connsiteY496" fmla="*/ 666040 h 696722"/>
                <a:gd name="connsiteX497" fmla="*/ 718153 w 1234017"/>
                <a:gd name="connsiteY497" fmla="*/ 664874 h 696722"/>
                <a:gd name="connsiteX498" fmla="*/ 715891 w 1234017"/>
                <a:gd name="connsiteY498" fmla="*/ 667171 h 696722"/>
                <a:gd name="connsiteX499" fmla="*/ 714725 w 1234017"/>
                <a:gd name="connsiteY499" fmla="*/ 664874 h 696722"/>
                <a:gd name="connsiteX500" fmla="*/ 712463 w 1234017"/>
                <a:gd name="connsiteY500" fmla="*/ 667171 h 696722"/>
                <a:gd name="connsiteX501" fmla="*/ 711332 w 1234017"/>
                <a:gd name="connsiteY501" fmla="*/ 666040 h 696722"/>
                <a:gd name="connsiteX502" fmla="*/ 712463 w 1234017"/>
                <a:gd name="connsiteY502" fmla="*/ 664874 h 696722"/>
                <a:gd name="connsiteX503" fmla="*/ 711332 w 1234017"/>
                <a:gd name="connsiteY503" fmla="*/ 664874 h 696722"/>
                <a:gd name="connsiteX504" fmla="*/ 710201 w 1234017"/>
                <a:gd name="connsiteY504" fmla="*/ 662611 h 696722"/>
                <a:gd name="connsiteX505" fmla="*/ 709070 w 1234017"/>
                <a:gd name="connsiteY505" fmla="*/ 660349 h 696722"/>
                <a:gd name="connsiteX506" fmla="*/ 707904 w 1234017"/>
                <a:gd name="connsiteY506" fmla="*/ 660349 h 696722"/>
                <a:gd name="connsiteX507" fmla="*/ 707904 w 1234017"/>
                <a:gd name="connsiteY507" fmla="*/ 661480 h 696722"/>
                <a:gd name="connsiteX508" fmla="*/ 706773 w 1234017"/>
                <a:gd name="connsiteY508" fmla="*/ 660349 h 696722"/>
                <a:gd name="connsiteX509" fmla="*/ 706773 w 1234017"/>
                <a:gd name="connsiteY509" fmla="*/ 659218 h 696722"/>
                <a:gd name="connsiteX510" fmla="*/ 704512 w 1234017"/>
                <a:gd name="connsiteY510" fmla="*/ 660349 h 696722"/>
                <a:gd name="connsiteX511" fmla="*/ 703381 w 1234017"/>
                <a:gd name="connsiteY511" fmla="*/ 659218 h 696722"/>
                <a:gd name="connsiteX512" fmla="*/ 702250 w 1234017"/>
                <a:gd name="connsiteY512" fmla="*/ 659218 h 696722"/>
                <a:gd name="connsiteX513" fmla="*/ 702250 w 1234017"/>
                <a:gd name="connsiteY513" fmla="*/ 658051 h 696722"/>
                <a:gd name="connsiteX514" fmla="*/ 699953 w 1234017"/>
                <a:gd name="connsiteY514" fmla="*/ 658051 h 696722"/>
                <a:gd name="connsiteX515" fmla="*/ 699953 w 1234017"/>
                <a:gd name="connsiteY515" fmla="*/ 659218 h 696722"/>
                <a:gd name="connsiteX516" fmla="*/ 696560 w 1234017"/>
                <a:gd name="connsiteY516" fmla="*/ 659218 h 696722"/>
                <a:gd name="connsiteX517" fmla="*/ 695429 w 1234017"/>
                <a:gd name="connsiteY517" fmla="*/ 659218 h 696722"/>
                <a:gd name="connsiteX518" fmla="*/ 693132 w 1234017"/>
                <a:gd name="connsiteY518" fmla="*/ 658051 h 696722"/>
                <a:gd name="connsiteX519" fmla="*/ 692001 w 1234017"/>
                <a:gd name="connsiteY519" fmla="*/ 659218 h 696722"/>
                <a:gd name="connsiteX520" fmla="*/ 690870 w 1234017"/>
                <a:gd name="connsiteY520" fmla="*/ 658051 h 696722"/>
                <a:gd name="connsiteX521" fmla="*/ 689739 w 1234017"/>
                <a:gd name="connsiteY521" fmla="*/ 659218 h 696722"/>
                <a:gd name="connsiteX522" fmla="*/ 688608 w 1234017"/>
                <a:gd name="connsiteY522" fmla="*/ 658051 h 696722"/>
                <a:gd name="connsiteX523" fmla="*/ 685180 w 1234017"/>
                <a:gd name="connsiteY523" fmla="*/ 656920 h 696722"/>
                <a:gd name="connsiteX524" fmla="*/ 682919 w 1234017"/>
                <a:gd name="connsiteY524" fmla="*/ 658051 h 696722"/>
                <a:gd name="connsiteX525" fmla="*/ 681788 w 1234017"/>
                <a:gd name="connsiteY525" fmla="*/ 659218 h 696722"/>
                <a:gd name="connsiteX526" fmla="*/ 680657 w 1234017"/>
                <a:gd name="connsiteY526" fmla="*/ 658051 h 696722"/>
                <a:gd name="connsiteX527" fmla="*/ 679526 w 1234017"/>
                <a:gd name="connsiteY527" fmla="*/ 658051 h 696722"/>
                <a:gd name="connsiteX528" fmla="*/ 676098 w 1234017"/>
                <a:gd name="connsiteY528" fmla="*/ 658051 h 696722"/>
                <a:gd name="connsiteX529" fmla="*/ 676098 w 1234017"/>
                <a:gd name="connsiteY529" fmla="*/ 660349 h 696722"/>
                <a:gd name="connsiteX530" fmla="*/ 674967 w 1234017"/>
                <a:gd name="connsiteY530" fmla="*/ 660349 h 696722"/>
                <a:gd name="connsiteX531" fmla="*/ 673836 w 1234017"/>
                <a:gd name="connsiteY531" fmla="*/ 660349 h 696722"/>
                <a:gd name="connsiteX532" fmla="*/ 672705 w 1234017"/>
                <a:gd name="connsiteY532" fmla="*/ 662611 h 696722"/>
                <a:gd name="connsiteX533" fmla="*/ 671539 w 1234017"/>
                <a:gd name="connsiteY533" fmla="*/ 661480 h 696722"/>
                <a:gd name="connsiteX534" fmla="*/ 670408 w 1234017"/>
                <a:gd name="connsiteY534" fmla="*/ 663742 h 696722"/>
                <a:gd name="connsiteX535" fmla="*/ 669277 w 1234017"/>
                <a:gd name="connsiteY535" fmla="*/ 662611 h 696722"/>
                <a:gd name="connsiteX536" fmla="*/ 668146 w 1234017"/>
                <a:gd name="connsiteY536" fmla="*/ 664874 h 696722"/>
                <a:gd name="connsiteX537" fmla="*/ 668146 w 1234017"/>
                <a:gd name="connsiteY537" fmla="*/ 663742 h 696722"/>
                <a:gd name="connsiteX538" fmla="*/ 667015 w 1234017"/>
                <a:gd name="connsiteY538" fmla="*/ 664874 h 696722"/>
                <a:gd name="connsiteX539" fmla="*/ 665884 w 1234017"/>
                <a:gd name="connsiteY539" fmla="*/ 666040 h 696722"/>
                <a:gd name="connsiteX540" fmla="*/ 663587 w 1234017"/>
                <a:gd name="connsiteY540" fmla="*/ 666040 h 696722"/>
                <a:gd name="connsiteX541" fmla="*/ 663587 w 1234017"/>
                <a:gd name="connsiteY541" fmla="*/ 667171 h 696722"/>
                <a:gd name="connsiteX542" fmla="*/ 662456 w 1234017"/>
                <a:gd name="connsiteY542" fmla="*/ 666040 h 696722"/>
                <a:gd name="connsiteX543" fmla="*/ 662456 w 1234017"/>
                <a:gd name="connsiteY543" fmla="*/ 667171 h 696722"/>
                <a:gd name="connsiteX544" fmla="*/ 660195 w 1234017"/>
                <a:gd name="connsiteY544" fmla="*/ 667171 h 696722"/>
                <a:gd name="connsiteX545" fmla="*/ 661326 w 1234017"/>
                <a:gd name="connsiteY545" fmla="*/ 668302 h 696722"/>
                <a:gd name="connsiteX546" fmla="*/ 660195 w 1234017"/>
                <a:gd name="connsiteY546" fmla="*/ 667171 h 696722"/>
                <a:gd name="connsiteX547" fmla="*/ 659064 w 1234017"/>
                <a:gd name="connsiteY547" fmla="*/ 668302 h 696722"/>
                <a:gd name="connsiteX548" fmla="*/ 657933 w 1234017"/>
                <a:gd name="connsiteY548" fmla="*/ 668302 h 696722"/>
                <a:gd name="connsiteX549" fmla="*/ 657933 w 1234017"/>
                <a:gd name="connsiteY549" fmla="*/ 669434 h 696722"/>
                <a:gd name="connsiteX550" fmla="*/ 656802 w 1234017"/>
                <a:gd name="connsiteY550" fmla="*/ 669434 h 696722"/>
                <a:gd name="connsiteX551" fmla="*/ 655636 w 1234017"/>
                <a:gd name="connsiteY551" fmla="*/ 669434 h 696722"/>
                <a:gd name="connsiteX552" fmla="*/ 654505 w 1234017"/>
                <a:gd name="connsiteY552" fmla="*/ 669434 h 696722"/>
                <a:gd name="connsiteX553" fmla="*/ 654505 w 1234017"/>
                <a:gd name="connsiteY553" fmla="*/ 668302 h 696722"/>
                <a:gd name="connsiteX554" fmla="*/ 653374 w 1234017"/>
                <a:gd name="connsiteY554" fmla="*/ 669434 h 696722"/>
                <a:gd name="connsiteX555" fmla="*/ 653374 w 1234017"/>
                <a:gd name="connsiteY555" fmla="*/ 668302 h 696722"/>
                <a:gd name="connsiteX556" fmla="*/ 652243 w 1234017"/>
                <a:gd name="connsiteY556" fmla="*/ 670565 h 696722"/>
                <a:gd name="connsiteX557" fmla="*/ 651112 w 1234017"/>
                <a:gd name="connsiteY557" fmla="*/ 670565 h 696722"/>
                <a:gd name="connsiteX558" fmla="*/ 652243 w 1234017"/>
                <a:gd name="connsiteY558" fmla="*/ 669434 h 696722"/>
                <a:gd name="connsiteX559" fmla="*/ 649981 w 1234017"/>
                <a:gd name="connsiteY559" fmla="*/ 670565 h 696722"/>
                <a:gd name="connsiteX560" fmla="*/ 649981 w 1234017"/>
                <a:gd name="connsiteY560" fmla="*/ 672827 h 696722"/>
                <a:gd name="connsiteX561" fmla="*/ 649981 w 1234017"/>
                <a:gd name="connsiteY561" fmla="*/ 671696 h 696722"/>
                <a:gd name="connsiteX562" fmla="*/ 648815 w 1234017"/>
                <a:gd name="connsiteY562" fmla="*/ 671696 h 696722"/>
                <a:gd name="connsiteX563" fmla="*/ 648815 w 1234017"/>
                <a:gd name="connsiteY563" fmla="*/ 672827 h 696722"/>
                <a:gd name="connsiteX564" fmla="*/ 647684 w 1234017"/>
                <a:gd name="connsiteY564" fmla="*/ 672827 h 696722"/>
                <a:gd name="connsiteX565" fmla="*/ 646553 w 1234017"/>
                <a:gd name="connsiteY565" fmla="*/ 675125 h 696722"/>
                <a:gd name="connsiteX566" fmla="*/ 645422 w 1234017"/>
                <a:gd name="connsiteY566" fmla="*/ 675125 h 696722"/>
                <a:gd name="connsiteX567" fmla="*/ 644291 w 1234017"/>
                <a:gd name="connsiteY567" fmla="*/ 676256 h 696722"/>
                <a:gd name="connsiteX568" fmla="*/ 642030 w 1234017"/>
                <a:gd name="connsiteY568" fmla="*/ 677387 h 696722"/>
                <a:gd name="connsiteX569" fmla="*/ 642030 w 1234017"/>
                <a:gd name="connsiteY569" fmla="*/ 678518 h 696722"/>
                <a:gd name="connsiteX570" fmla="*/ 640863 w 1234017"/>
                <a:gd name="connsiteY570" fmla="*/ 677387 h 696722"/>
                <a:gd name="connsiteX571" fmla="*/ 640863 w 1234017"/>
                <a:gd name="connsiteY571" fmla="*/ 678518 h 696722"/>
                <a:gd name="connsiteX572" fmla="*/ 639733 w 1234017"/>
                <a:gd name="connsiteY572" fmla="*/ 678518 h 696722"/>
                <a:gd name="connsiteX573" fmla="*/ 638602 w 1234017"/>
                <a:gd name="connsiteY573" fmla="*/ 677387 h 696722"/>
                <a:gd name="connsiteX574" fmla="*/ 638602 w 1234017"/>
                <a:gd name="connsiteY574" fmla="*/ 678518 h 696722"/>
                <a:gd name="connsiteX575" fmla="*/ 636340 w 1234017"/>
                <a:gd name="connsiteY575" fmla="*/ 678518 h 696722"/>
                <a:gd name="connsiteX576" fmla="*/ 636340 w 1234017"/>
                <a:gd name="connsiteY576" fmla="*/ 679649 h 696722"/>
                <a:gd name="connsiteX577" fmla="*/ 635209 w 1234017"/>
                <a:gd name="connsiteY577" fmla="*/ 680781 h 696722"/>
                <a:gd name="connsiteX578" fmla="*/ 632912 w 1234017"/>
                <a:gd name="connsiteY578" fmla="*/ 679649 h 696722"/>
                <a:gd name="connsiteX579" fmla="*/ 630650 w 1234017"/>
                <a:gd name="connsiteY579" fmla="*/ 679649 h 696722"/>
                <a:gd name="connsiteX580" fmla="*/ 629519 w 1234017"/>
                <a:gd name="connsiteY580" fmla="*/ 679649 h 696722"/>
                <a:gd name="connsiteX581" fmla="*/ 628388 w 1234017"/>
                <a:gd name="connsiteY581" fmla="*/ 678518 h 696722"/>
                <a:gd name="connsiteX582" fmla="*/ 624960 w 1234017"/>
                <a:gd name="connsiteY582" fmla="*/ 679649 h 696722"/>
                <a:gd name="connsiteX583" fmla="*/ 623829 w 1234017"/>
                <a:gd name="connsiteY583" fmla="*/ 679649 h 696722"/>
                <a:gd name="connsiteX584" fmla="*/ 622698 w 1234017"/>
                <a:gd name="connsiteY584" fmla="*/ 681947 h 696722"/>
                <a:gd name="connsiteX585" fmla="*/ 621568 w 1234017"/>
                <a:gd name="connsiteY585" fmla="*/ 680781 h 696722"/>
                <a:gd name="connsiteX586" fmla="*/ 620437 w 1234017"/>
                <a:gd name="connsiteY586" fmla="*/ 680781 h 696722"/>
                <a:gd name="connsiteX587" fmla="*/ 619270 w 1234017"/>
                <a:gd name="connsiteY587" fmla="*/ 681947 h 696722"/>
                <a:gd name="connsiteX588" fmla="*/ 615878 w 1234017"/>
                <a:gd name="connsiteY588" fmla="*/ 683078 h 696722"/>
                <a:gd name="connsiteX589" fmla="*/ 613616 w 1234017"/>
                <a:gd name="connsiteY589" fmla="*/ 681947 h 696722"/>
                <a:gd name="connsiteX590" fmla="*/ 611319 w 1234017"/>
                <a:gd name="connsiteY590" fmla="*/ 683078 h 696722"/>
                <a:gd name="connsiteX591" fmla="*/ 610188 w 1234017"/>
                <a:gd name="connsiteY591" fmla="*/ 681947 h 696722"/>
                <a:gd name="connsiteX592" fmla="*/ 609057 w 1234017"/>
                <a:gd name="connsiteY592" fmla="*/ 680781 h 696722"/>
                <a:gd name="connsiteX593" fmla="*/ 605664 w 1234017"/>
                <a:gd name="connsiteY593" fmla="*/ 681947 h 696722"/>
                <a:gd name="connsiteX594" fmla="*/ 604498 w 1234017"/>
                <a:gd name="connsiteY594" fmla="*/ 680781 h 696722"/>
                <a:gd name="connsiteX595" fmla="*/ 604498 w 1234017"/>
                <a:gd name="connsiteY595" fmla="*/ 679649 h 696722"/>
                <a:gd name="connsiteX596" fmla="*/ 603367 w 1234017"/>
                <a:gd name="connsiteY596" fmla="*/ 679649 h 696722"/>
                <a:gd name="connsiteX597" fmla="*/ 601105 w 1234017"/>
                <a:gd name="connsiteY597" fmla="*/ 678518 h 696722"/>
                <a:gd name="connsiteX598" fmla="*/ 599975 w 1234017"/>
                <a:gd name="connsiteY598" fmla="*/ 679649 h 696722"/>
                <a:gd name="connsiteX599" fmla="*/ 599975 w 1234017"/>
                <a:gd name="connsiteY599" fmla="*/ 678518 h 696722"/>
                <a:gd name="connsiteX600" fmla="*/ 597713 w 1234017"/>
                <a:gd name="connsiteY600" fmla="*/ 677387 h 696722"/>
                <a:gd name="connsiteX601" fmla="*/ 596547 w 1234017"/>
                <a:gd name="connsiteY601" fmla="*/ 678518 h 696722"/>
                <a:gd name="connsiteX602" fmla="*/ 595416 w 1234017"/>
                <a:gd name="connsiteY602" fmla="*/ 677387 h 696722"/>
                <a:gd name="connsiteX603" fmla="*/ 594285 w 1234017"/>
                <a:gd name="connsiteY603" fmla="*/ 677387 h 696722"/>
                <a:gd name="connsiteX604" fmla="*/ 595416 w 1234017"/>
                <a:gd name="connsiteY604" fmla="*/ 676256 h 696722"/>
                <a:gd name="connsiteX605" fmla="*/ 593154 w 1234017"/>
                <a:gd name="connsiteY605" fmla="*/ 671696 h 696722"/>
                <a:gd name="connsiteX606" fmla="*/ 589726 w 1234017"/>
                <a:gd name="connsiteY606" fmla="*/ 669434 h 696722"/>
                <a:gd name="connsiteX607" fmla="*/ 588595 w 1234017"/>
                <a:gd name="connsiteY607" fmla="*/ 666040 h 696722"/>
                <a:gd name="connsiteX608" fmla="*/ 586333 w 1234017"/>
                <a:gd name="connsiteY608" fmla="*/ 664874 h 696722"/>
                <a:gd name="connsiteX609" fmla="*/ 585202 w 1234017"/>
                <a:gd name="connsiteY609" fmla="*/ 664874 h 696722"/>
                <a:gd name="connsiteX610" fmla="*/ 584071 w 1234017"/>
                <a:gd name="connsiteY610" fmla="*/ 662611 h 696722"/>
                <a:gd name="connsiteX611" fmla="*/ 581774 w 1234017"/>
                <a:gd name="connsiteY611" fmla="*/ 662611 h 696722"/>
                <a:gd name="connsiteX612" fmla="*/ 581774 w 1234017"/>
                <a:gd name="connsiteY612" fmla="*/ 661480 h 696722"/>
                <a:gd name="connsiteX613" fmla="*/ 579512 w 1234017"/>
                <a:gd name="connsiteY613" fmla="*/ 660349 h 696722"/>
                <a:gd name="connsiteX614" fmla="*/ 564740 w 1234017"/>
                <a:gd name="connsiteY614" fmla="*/ 670565 h 696722"/>
                <a:gd name="connsiteX615" fmla="*/ 563609 w 1234017"/>
                <a:gd name="connsiteY615" fmla="*/ 621678 h 696722"/>
                <a:gd name="connsiteX616" fmla="*/ 563609 w 1234017"/>
                <a:gd name="connsiteY616" fmla="*/ 578517 h 696722"/>
                <a:gd name="connsiteX617" fmla="*/ 563609 w 1234017"/>
                <a:gd name="connsiteY617" fmla="*/ 561443 h 696722"/>
                <a:gd name="connsiteX618" fmla="*/ 563609 w 1234017"/>
                <a:gd name="connsiteY618" fmla="*/ 511460 h 696722"/>
                <a:gd name="connsiteX619" fmla="*/ 564740 w 1234017"/>
                <a:gd name="connsiteY619" fmla="*/ 492125 h 696722"/>
                <a:gd name="connsiteX620" fmla="*/ 564740 w 1234017"/>
                <a:gd name="connsiteY620" fmla="*/ 468264 h 696722"/>
                <a:gd name="connsiteX621" fmla="*/ 564740 w 1234017"/>
                <a:gd name="connsiteY621" fmla="*/ 467133 h 696722"/>
                <a:gd name="connsiteX622" fmla="*/ 565871 w 1234017"/>
                <a:gd name="connsiteY622" fmla="*/ 463704 h 696722"/>
                <a:gd name="connsiteX623" fmla="*/ 568168 w 1234017"/>
                <a:gd name="connsiteY623" fmla="*/ 463704 h 696722"/>
                <a:gd name="connsiteX624" fmla="*/ 569299 w 1234017"/>
                <a:gd name="connsiteY624" fmla="*/ 464835 h 696722"/>
                <a:gd name="connsiteX625" fmla="*/ 570430 w 1234017"/>
                <a:gd name="connsiteY625" fmla="*/ 461442 h 696722"/>
                <a:gd name="connsiteX626" fmla="*/ 571561 w 1234017"/>
                <a:gd name="connsiteY626" fmla="*/ 460311 h 696722"/>
                <a:gd name="connsiteX627" fmla="*/ 574954 w 1234017"/>
                <a:gd name="connsiteY627" fmla="*/ 461442 h 696722"/>
                <a:gd name="connsiteX628" fmla="*/ 577251 w 1234017"/>
                <a:gd name="connsiteY628" fmla="*/ 460311 h 696722"/>
                <a:gd name="connsiteX629" fmla="*/ 578382 w 1234017"/>
                <a:gd name="connsiteY629" fmla="*/ 458013 h 696722"/>
                <a:gd name="connsiteX630" fmla="*/ 578382 w 1234017"/>
                <a:gd name="connsiteY630" fmla="*/ 454620 h 696722"/>
                <a:gd name="connsiteX631" fmla="*/ 579512 w 1234017"/>
                <a:gd name="connsiteY631" fmla="*/ 454620 h 696722"/>
                <a:gd name="connsiteX632" fmla="*/ 579512 w 1234017"/>
                <a:gd name="connsiteY632" fmla="*/ 452357 h 696722"/>
                <a:gd name="connsiteX633" fmla="*/ 580643 w 1234017"/>
                <a:gd name="connsiteY633" fmla="*/ 451226 h 696722"/>
                <a:gd name="connsiteX634" fmla="*/ 579512 w 1234017"/>
                <a:gd name="connsiteY634" fmla="*/ 450060 h 696722"/>
                <a:gd name="connsiteX635" fmla="*/ 580643 w 1234017"/>
                <a:gd name="connsiteY635" fmla="*/ 448928 h 696722"/>
                <a:gd name="connsiteX636" fmla="*/ 579512 w 1234017"/>
                <a:gd name="connsiteY636" fmla="*/ 448928 h 696722"/>
                <a:gd name="connsiteX637" fmla="*/ 577251 w 1234017"/>
                <a:gd name="connsiteY637" fmla="*/ 443237 h 696722"/>
                <a:gd name="connsiteX638" fmla="*/ 576120 w 1234017"/>
                <a:gd name="connsiteY638" fmla="*/ 443237 h 696722"/>
                <a:gd name="connsiteX639" fmla="*/ 576120 w 1234017"/>
                <a:gd name="connsiteY639" fmla="*/ 440975 h 696722"/>
                <a:gd name="connsiteX640" fmla="*/ 573823 w 1234017"/>
                <a:gd name="connsiteY640" fmla="*/ 440975 h 696722"/>
                <a:gd name="connsiteX641" fmla="*/ 571561 w 1234017"/>
                <a:gd name="connsiteY641" fmla="*/ 438713 h 696722"/>
                <a:gd name="connsiteX642" fmla="*/ 572692 w 1234017"/>
                <a:gd name="connsiteY642" fmla="*/ 437581 h 696722"/>
                <a:gd name="connsiteX643" fmla="*/ 570430 w 1234017"/>
                <a:gd name="connsiteY643" fmla="*/ 436450 h 696722"/>
                <a:gd name="connsiteX644" fmla="*/ 568168 w 1234017"/>
                <a:gd name="connsiteY644" fmla="*/ 430759 h 696722"/>
                <a:gd name="connsiteX645" fmla="*/ 569299 w 1234017"/>
                <a:gd name="connsiteY645" fmla="*/ 429628 h 696722"/>
                <a:gd name="connsiteX646" fmla="*/ 570430 w 1234017"/>
                <a:gd name="connsiteY646" fmla="*/ 427330 h 696722"/>
                <a:gd name="connsiteX647" fmla="*/ 569299 w 1234017"/>
                <a:gd name="connsiteY647" fmla="*/ 427330 h 696722"/>
                <a:gd name="connsiteX648" fmla="*/ 570430 w 1234017"/>
                <a:gd name="connsiteY648" fmla="*/ 426199 h 696722"/>
                <a:gd name="connsiteX649" fmla="*/ 570430 w 1234017"/>
                <a:gd name="connsiteY649" fmla="*/ 423937 h 696722"/>
                <a:gd name="connsiteX650" fmla="*/ 568168 w 1234017"/>
                <a:gd name="connsiteY650" fmla="*/ 422806 h 696722"/>
                <a:gd name="connsiteX651" fmla="*/ 568168 w 1234017"/>
                <a:gd name="connsiteY651" fmla="*/ 421675 h 696722"/>
                <a:gd name="connsiteX652" fmla="*/ 570430 w 1234017"/>
                <a:gd name="connsiteY652" fmla="*/ 420508 h 696722"/>
                <a:gd name="connsiteX653" fmla="*/ 569299 w 1234017"/>
                <a:gd name="connsiteY653" fmla="*/ 423937 h 696722"/>
                <a:gd name="connsiteX654" fmla="*/ 570430 w 1234017"/>
                <a:gd name="connsiteY654" fmla="*/ 423937 h 696722"/>
                <a:gd name="connsiteX655" fmla="*/ 571561 w 1234017"/>
                <a:gd name="connsiteY655" fmla="*/ 422806 h 696722"/>
                <a:gd name="connsiteX656" fmla="*/ 573823 w 1234017"/>
                <a:gd name="connsiteY656" fmla="*/ 425068 h 696722"/>
                <a:gd name="connsiteX657" fmla="*/ 574954 w 1234017"/>
                <a:gd name="connsiteY657" fmla="*/ 425068 h 696722"/>
                <a:gd name="connsiteX658" fmla="*/ 576120 w 1234017"/>
                <a:gd name="connsiteY658" fmla="*/ 423937 h 696722"/>
                <a:gd name="connsiteX659" fmla="*/ 574954 w 1234017"/>
                <a:gd name="connsiteY659" fmla="*/ 421675 h 696722"/>
                <a:gd name="connsiteX660" fmla="*/ 572692 w 1234017"/>
                <a:gd name="connsiteY660" fmla="*/ 421675 h 696722"/>
                <a:gd name="connsiteX661" fmla="*/ 572692 w 1234017"/>
                <a:gd name="connsiteY661" fmla="*/ 420508 h 696722"/>
                <a:gd name="connsiteX662" fmla="*/ 573823 w 1234017"/>
                <a:gd name="connsiteY662" fmla="*/ 419377 h 696722"/>
                <a:gd name="connsiteX663" fmla="*/ 572692 w 1234017"/>
                <a:gd name="connsiteY663" fmla="*/ 417115 h 696722"/>
                <a:gd name="connsiteX664" fmla="*/ 573823 w 1234017"/>
                <a:gd name="connsiteY664" fmla="*/ 417115 h 696722"/>
                <a:gd name="connsiteX665" fmla="*/ 574954 w 1234017"/>
                <a:gd name="connsiteY665" fmla="*/ 418246 h 696722"/>
                <a:gd name="connsiteX666" fmla="*/ 577251 w 1234017"/>
                <a:gd name="connsiteY666" fmla="*/ 418246 h 696722"/>
                <a:gd name="connsiteX667" fmla="*/ 578382 w 1234017"/>
                <a:gd name="connsiteY667" fmla="*/ 418246 h 696722"/>
                <a:gd name="connsiteX668" fmla="*/ 578382 w 1234017"/>
                <a:gd name="connsiteY668" fmla="*/ 417115 h 696722"/>
                <a:gd name="connsiteX669" fmla="*/ 577251 w 1234017"/>
                <a:gd name="connsiteY669" fmla="*/ 417115 h 696722"/>
                <a:gd name="connsiteX670" fmla="*/ 577251 w 1234017"/>
                <a:gd name="connsiteY670" fmla="*/ 413686 h 696722"/>
                <a:gd name="connsiteX671" fmla="*/ 579512 w 1234017"/>
                <a:gd name="connsiteY671" fmla="*/ 414852 h 696722"/>
                <a:gd name="connsiteX672" fmla="*/ 579512 w 1234017"/>
                <a:gd name="connsiteY672" fmla="*/ 412555 h 696722"/>
                <a:gd name="connsiteX673" fmla="*/ 580643 w 1234017"/>
                <a:gd name="connsiteY673" fmla="*/ 412555 h 696722"/>
                <a:gd name="connsiteX674" fmla="*/ 582940 w 1234017"/>
                <a:gd name="connsiteY674" fmla="*/ 410292 h 696722"/>
                <a:gd name="connsiteX675" fmla="*/ 584071 w 1234017"/>
                <a:gd name="connsiteY675" fmla="*/ 412555 h 696722"/>
                <a:gd name="connsiteX676" fmla="*/ 584071 w 1234017"/>
                <a:gd name="connsiteY676" fmla="*/ 411423 h 696722"/>
                <a:gd name="connsiteX677" fmla="*/ 581774 w 1234017"/>
                <a:gd name="connsiteY677" fmla="*/ 408030 h 696722"/>
                <a:gd name="connsiteX678" fmla="*/ 580643 w 1234017"/>
                <a:gd name="connsiteY678" fmla="*/ 405732 h 696722"/>
                <a:gd name="connsiteX679" fmla="*/ 581774 w 1234017"/>
                <a:gd name="connsiteY679" fmla="*/ 404601 h 696722"/>
                <a:gd name="connsiteX680" fmla="*/ 582940 w 1234017"/>
                <a:gd name="connsiteY680" fmla="*/ 405732 h 696722"/>
                <a:gd name="connsiteX681" fmla="*/ 584071 w 1234017"/>
                <a:gd name="connsiteY681" fmla="*/ 405732 h 696722"/>
                <a:gd name="connsiteX682" fmla="*/ 582940 w 1234017"/>
                <a:gd name="connsiteY682" fmla="*/ 402339 h 696722"/>
                <a:gd name="connsiteX683" fmla="*/ 584071 w 1234017"/>
                <a:gd name="connsiteY683" fmla="*/ 402339 h 696722"/>
                <a:gd name="connsiteX684" fmla="*/ 585202 w 1234017"/>
                <a:gd name="connsiteY684" fmla="*/ 402339 h 696722"/>
                <a:gd name="connsiteX685" fmla="*/ 586333 w 1234017"/>
                <a:gd name="connsiteY685" fmla="*/ 398910 h 696722"/>
                <a:gd name="connsiteX686" fmla="*/ 585202 w 1234017"/>
                <a:gd name="connsiteY686" fmla="*/ 400077 h 696722"/>
                <a:gd name="connsiteX687" fmla="*/ 584071 w 1234017"/>
                <a:gd name="connsiteY687" fmla="*/ 398910 h 696722"/>
                <a:gd name="connsiteX688" fmla="*/ 581774 w 1234017"/>
                <a:gd name="connsiteY688" fmla="*/ 400077 h 696722"/>
                <a:gd name="connsiteX689" fmla="*/ 581774 w 1234017"/>
                <a:gd name="connsiteY689" fmla="*/ 401208 h 696722"/>
                <a:gd name="connsiteX690" fmla="*/ 580643 w 1234017"/>
                <a:gd name="connsiteY690" fmla="*/ 401208 h 696722"/>
                <a:gd name="connsiteX691" fmla="*/ 580643 w 1234017"/>
                <a:gd name="connsiteY691" fmla="*/ 400077 h 696722"/>
                <a:gd name="connsiteX692" fmla="*/ 578382 w 1234017"/>
                <a:gd name="connsiteY692" fmla="*/ 401208 h 696722"/>
                <a:gd name="connsiteX693" fmla="*/ 578382 w 1234017"/>
                <a:gd name="connsiteY693" fmla="*/ 400077 h 696722"/>
                <a:gd name="connsiteX694" fmla="*/ 577251 w 1234017"/>
                <a:gd name="connsiteY694" fmla="*/ 398910 h 696722"/>
                <a:gd name="connsiteX695" fmla="*/ 576120 w 1234017"/>
                <a:gd name="connsiteY695" fmla="*/ 401208 h 696722"/>
                <a:gd name="connsiteX696" fmla="*/ 574954 w 1234017"/>
                <a:gd name="connsiteY696" fmla="*/ 401208 h 696722"/>
                <a:gd name="connsiteX697" fmla="*/ 574954 w 1234017"/>
                <a:gd name="connsiteY697" fmla="*/ 400077 h 696722"/>
                <a:gd name="connsiteX698" fmla="*/ 573823 w 1234017"/>
                <a:gd name="connsiteY698" fmla="*/ 400077 h 696722"/>
                <a:gd name="connsiteX699" fmla="*/ 572692 w 1234017"/>
                <a:gd name="connsiteY699" fmla="*/ 400077 h 696722"/>
                <a:gd name="connsiteX700" fmla="*/ 572692 w 1234017"/>
                <a:gd name="connsiteY700" fmla="*/ 401208 h 696722"/>
                <a:gd name="connsiteX701" fmla="*/ 570430 w 1234017"/>
                <a:gd name="connsiteY701" fmla="*/ 402339 h 696722"/>
                <a:gd name="connsiteX702" fmla="*/ 569299 w 1234017"/>
                <a:gd name="connsiteY702" fmla="*/ 402339 h 696722"/>
                <a:gd name="connsiteX703" fmla="*/ 568168 w 1234017"/>
                <a:gd name="connsiteY703" fmla="*/ 404601 h 696722"/>
                <a:gd name="connsiteX704" fmla="*/ 567002 w 1234017"/>
                <a:gd name="connsiteY704" fmla="*/ 404601 h 696722"/>
                <a:gd name="connsiteX705" fmla="*/ 565871 w 1234017"/>
                <a:gd name="connsiteY705" fmla="*/ 404601 h 696722"/>
                <a:gd name="connsiteX706" fmla="*/ 565871 w 1234017"/>
                <a:gd name="connsiteY706" fmla="*/ 406899 h 696722"/>
                <a:gd name="connsiteX707" fmla="*/ 565871 w 1234017"/>
                <a:gd name="connsiteY707" fmla="*/ 408030 h 696722"/>
                <a:gd name="connsiteX708" fmla="*/ 564740 w 1234017"/>
                <a:gd name="connsiteY708" fmla="*/ 406899 h 696722"/>
                <a:gd name="connsiteX709" fmla="*/ 563609 w 1234017"/>
                <a:gd name="connsiteY709" fmla="*/ 408030 h 696722"/>
                <a:gd name="connsiteX710" fmla="*/ 562478 w 1234017"/>
                <a:gd name="connsiteY710" fmla="*/ 409161 h 696722"/>
                <a:gd name="connsiteX711" fmla="*/ 562478 w 1234017"/>
                <a:gd name="connsiteY711" fmla="*/ 410292 h 696722"/>
                <a:gd name="connsiteX712" fmla="*/ 562478 w 1234017"/>
                <a:gd name="connsiteY712" fmla="*/ 411423 h 696722"/>
                <a:gd name="connsiteX713" fmla="*/ 562478 w 1234017"/>
                <a:gd name="connsiteY713" fmla="*/ 412555 h 696722"/>
                <a:gd name="connsiteX714" fmla="*/ 560181 w 1234017"/>
                <a:gd name="connsiteY714" fmla="*/ 411423 h 696722"/>
                <a:gd name="connsiteX715" fmla="*/ 561347 w 1234017"/>
                <a:gd name="connsiteY715" fmla="*/ 412555 h 696722"/>
                <a:gd name="connsiteX716" fmla="*/ 559050 w 1234017"/>
                <a:gd name="connsiteY716" fmla="*/ 412555 h 696722"/>
                <a:gd name="connsiteX717" fmla="*/ 559050 w 1234017"/>
                <a:gd name="connsiteY717" fmla="*/ 413686 h 696722"/>
                <a:gd name="connsiteX718" fmla="*/ 559050 w 1234017"/>
                <a:gd name="connsiteY718" fmla="*/ 414852 h 696722"/>
                <a:gd name="connsiteX719" fmla="*/ 559050 w 1234017"/>
                <a:gd name="connsiteY719" fmla="*/ 413686 h 696722"/>
                <a:gd name="connsiteX720" fmla="*/ 557919 w 1234017"/>
                <a:gd name="connsiteY720" fmla="*/ 414852 h 696722"/>
                <a:gd name="connsiteX721" fmla="*/ 559050 w 1234017"/>
                <a:gd name="connsiteY721" fmla="*/ 414852 h 696722"/>
                <a:gd name="connsiteX722" fmla="*/ 557919 w 1234017"/>
                <a:gd name="connsiteY722" fmla="*/ 414852 h 696722"/>
                <a:gd name="connsiteX723" fmla="*/ 557919 w 1234017"/>
                <a:gd name="connsiteY723" fmla="*/ 415983 h 696722"/>
                <a:gd name="connsiteX724" fmla="*/ 556789 w 1234017"/>
                <a:gd name="connsiteY724" fmla="*/ 414852 h 696722"/>
                <a:gd name="connsiteX725" fmla="*/ 555658 w 1234017"/>
                <a:gd name="connsiteY725" fmla="*/ 417115 h 696722"/>
                <a:gd name="connsiteX726" fmla="*/ 554527 w 1234017"/>
                <a:gd name="connsiteY726" fmla="*/ 417115 h 696722"/>
                <a:gd name="connsiteX727" fmla="*/ 554527 w 1234017"/>
                <a:gd name="connsiteY727" fmla="*/ 418246 h 696722"/>
                <a:gd name="connsiteX728" fmla="*/ 553396 w 1234017"/>
                <a:gd name="connsiteY728" fmla="*/ 417115 h 696722"/>
                <a:gd name="connsiteX729" fmla="*/ 551099 w 1234017"/>
                <a:gd name="connsiteY729" fmla="*/ 419377 h 696722"/>
                <a:gd name="connsiteX730" fmla="*/ 549968 w 1234017"/>
                <a:gd name="connsiteY730" fmla="*/ 419377 h 696722"/>
                <a:gd name="connsiteX731" fmla="*/ 548837 w 1234017"/>
                <a:gd name="connsiteY731" fmla="*/ 420508 h 696722"/>
                <a:gd name="connsiteX732" fmla="*/ 547706 w 1234017"/>
                <a:gd name="connsiteY732" fmla="*/ 421675 h 696722"/>
                <a:gd name="connsiteX733" fmla="*/ 546575 w 1234017"/>
                <a:gd name="connsiteY733" fmla="*/ 421675 h 696722"/>
                <a:gd name="connsiteX734" fmla="*/ 547706 w 1234017"/>
                <a:gd name="connsiteY734" fmla="*/ 421675 h 696722"/>
                <a:gd name="connsiteX735" fmla="*/ 547706 w 1234017"/>
                <a:gd name="connsiteY735" fmla="*/ 422806 h 696722"/>
                <a:gd name="connsiteX736" fmla="*/ 546575 w 1234017"/>
                <a:gd name="connsiteY736" fmla="*/ 423937 h 696722"/>
                <a:gd name="connsiteX737" fmla="*/ 544278 w 1234017"/>
                <a:gd name="connsiteY737" fmla="*/ 421675 h 696722"/>
                <a:gd name="connsiteX738" fmla="*/ 543147 w 1234017"/>
                <a:gd name="connsiteY738" fmla="*/ 422806 h 696722"/>
                <a:gd name="connsiteX739" fmla="*/ 542016 w 1234017"/>
                <a:gd name="connsiteY739" fmla="*/ 423937 h 696722"/>
                <a:gd name="connsiteX740" fmla="*/ 543147 w 1234017"/>
                <a:gd name="connsiteY740" fmla="*/ 423937 h 696722"/>
                <a:gd name="connsiteX741" fmla="*/ 542016 w 1234017"/>
                <a:gd name="connsiteY741" fmla="*/ 425068 h 696722"/>
                <a:gd name="connsiteX742" fmla="*/ 542016 w 1234017"/>
                <a:gd name="connsiteY742" fmla="*/ 426199 h 696722"/>
                <a:gd name="connsiteX743" fmla="*/ 540885 w 1234017"/>
                <a:gd name="connsiteY743" fmla="*/ 425068 h 696722"/>
                <a:gd name="connsiteX744" fmla="*/ 542016 w 1234017"/>
                <a:gd name="connsiteY744" fmla="*/ 426199 h 696722"/>
                <a:gd name="connsiteX745" fmla="*/ 540885 w 1234017"/>
                <a:gd name="connsiteY745" fmla="*/ 426199 h 696722"/>
                <a:gd name="connsiteX746" fmla="*/ 542016 w 1234017"/>
                <a:gd name="connsiteY746" fmla="*/ 427330 h 696722"/>
                <a:gd name="connsiteX747" fmla="*/ 542016 w 1234017"/>
                <a:gd name="connsiteY747" fmla="*/ 429628 h 696722"/>
                <a:gd name="connsiteX748" fmla="*/ 540885 w 1234017"/>
                <a:gd name="connsiteY748" fmla="*/ 429628 h 696722"/>
                <a:gd name="connsiteX749" fmla="*/ 539754 w 1234017"/>
                <a:gd name="connsiteY749" fmla="*/ 429628 h 696722"/>
                <a:gd name="connsiteX750" fmla="*/ 539754 w 1234017"/>
                <a:gd name="connsiteY750" fmla="*/ 430759 h 696722"/>
                <a:gd name="connsiteX751" fmla="*/ 536326 w 1234017"/>
                <a:gd name="connsiteY751" fmla="*/ 431890 h 696722"/>
                <a:gd name="connsiteX752" fmla="*/ 536326 w 1234017"/>
                <a:gd name="connsiteY752" fmla="*/ 433022 h 696722"/>
                <a:gd name="connsiteX753" fmla="*/ 537457 w 1234017"/>
                <a:gd name="connsiteY753" fmla="*/ 433022 h 696722"/>
                <a:gd name="connsiteX754" fmla="*/ 536326 w 1234017"/>
                <a:gd name="connsiteY754" fmla="*/ 434153 h 696722"/>
                <a:gd name="connsiteX755" fmla="*/ 535196 w 1234017"/>
                <a:gd name="connsiteY755" fmla="*/ 435284 h 696722"/>
                <a:gd name="connsiteX756" fmla="*/ 534065 w 1234017"/>
                <a:gd name="connsiteY756" fmla="*/ 436450 h 696722"/>
                <a:gd name="connsiteX757" fmla="*/ 531803 w 1234017"/>
                <a:gd name="connsiteY757" fmla="*/ 436450 h 696722"/>
                <a:gd name="connsiteX758" fmla="*/ 530637 w 1234017"/>
                <a:gd name="connsiteY758" fmla="*/ 437581 h 696722"/>
                <a:gd name="connsiteX759" fmla="*/ 529506 w 1234017"/>
                <a:gd name="connsiteY759" fmla="*/ 436450 h 696722"/>
                <a:gd name="connsiteX760" fmla="*/ 529506 w 1234017"/>
                <a:gd name="connsiteY760" fmla="*/ 437581 h 696722"/>
                <a:gd name="connsiteX761" fmla="*/ 528375 w 1234017"/>
                <a:gd name="connsiteY761" fmla="*/ 436450 h 696722"/>
                <a:gd name="connsiteX762" fmla="*/ 528375 w 1234017"/>
                <a:gd name="connsiteY762" fmla="*/ 438713 h 696722"/>
                <a:gd name="connsiteX763" fmla="*/ 526113 w 1234017"/>
                <a:gd name="connsiteY763" fmla="*/ 439844 h 696722"/>
                <a:gd name="connsiteX764" fmla="*/ 526113 w 1234017"/>
                <a:gd name="connsiteY764" fmla="*/ 438713 h 696722"/>
                <a:gd name="connsiteX765" fmla="*/ 522685 w 1234017"/>
                <a:gd name="connsiteY765" fmla="*/ 440975 h 696722"/>
                <a:gd name="connsiteX766" fmla="*/ 520423 w 1234017"/>
                <a:gd name="connsiteY766" fmla="*/ 443237 h 696722"/>
                <a:gd name="connsiteX767" fmla="*/ 520423 w 1234017"/>
                <a:gd name="connsiteY767" fmla="*/ 444404 h 696722"/>
                <a:gd name="connsiteX768" fmla="*/ 519292 w 1234017"/>
                <a:gd name="connsiteY768" fmla="*/ 444404 h 696722"/>
                <a:gd name="connsiteX769" fmla="*/ 518161 w 1234017"/>
                <a:gd name="connsiteY769" fmla="*/ 448928 h 696722"/>
                <a:gd name="connsiteX770" fmla="*/ 517031 w 1234017"/>
                <a:gd name="connsiteY770" fmla="*/ 448928 h 696722"/>
                <a:gd name="connsiteX771" fmla="*/ 515900 w 1234017"/>
                <a:gd name="connsiteY771" fmla="*/ 451226 h 696722"/>
                <a:gd name="connsiteX772" fmla="*/ 514733 w 1234017"/>
                <a:gd name="connsiteY772" fmla="*/ 451226 h 696722"/>
                <a:gd name="connsiteX773" fmla="*/ 513603 w 1234017"/>
                <a:gd name="connsiteY773" fmla="*/ 453488 h 696722"/>
                <a:gd name="connsiteX774" fmla="*/ 509079 w 1234017"/>
                <a:gd name="connsiteY774" fmla="*/ 453488 h 696722"/>
                <a:gd name="connsiteX775" fmla="*/ 509079 w 1234017"/>
                <a:gd name="connsiteY775" fmla="*/ 454620 h 696722"/>
                <a:gd name="connsiteX776" fmla="*/ 509079 w 1234017"/>
                <a:gd name="connsiteY776" fmla="*/ 453488 h 696722"/>
                <a:gd name="connsiteX777" fmla="*/ 507913 w 1234017"/>
                <a:gd name="connsiteY777" fmla="*/ 455751 h 696722"/>
                <a:gd name="connsiteX778" fmla="*/ 506782 w 1234017"/>
                <a:gd name="connsiteY778" fmla="*/ 454620 h 696722"/>
                <a:gd name="connsiteX779" fmla="*/ 506782 w 1234017"/>
                <a:gd name="connsiteY779" fmla="*/ 455751 h 696722"/>
                <a:gd name="connsiteX780" fmla="*/ 505651 w 1234017"/>
                <a:gd name="connsiteY780" fmla="*/ 456882 h 696722"/>
                <a:gd name="connsiteX781" fmla="*/ 503389 w 1234017"/>
                <a:gd name="connsiteY781" fmla="*/ 462573 h 696722"/>
                <a:gd name="connsiteX782" fmla="*/ 502258 w 1234017"/>
                <a:gd name="connsiteY782" fmla="*/ 461442 h 696722"/>
                <a:gd name="connsiteX783" fmla="*/ 502258 w 1234017"/>
                <a:gd name="connsiteY783" fmla="*/ 464835 h 696722"/>
                <a:gd name="connsiteX784" fmla="*/ 502258 w 1234017"/>
                <a:gd name="connsiteY784" fmla="*/ 466002 h 696722"/>
                <a:gd name="connsiteX785" fmla="*/ 502258 w 1234017"/>
                <a:gd name="connsiteY785" fmla="*/ 467133 h 696722"/>
                <a:gd name="connsiteX786" fmla="*/ 497699 w 1234017"/>
                <a:gd name="connsiteY786" fmla="*/ 467133 h 696722"/>
                <a:gd name="connsiteX787" fmla="*/ 495438 w 1234017"/>
                <a:gd name="connsiteY787" fmla="*/ 466002 h 696722"/>
                <a:gd name="connsiteX788" fmla="*/ 494307 w 1234017"/>
                <a:gd name="connsiteY788" fmla="*/ 467133 h 696722"/>
                <a:gd name="connsiteX789" fmla="*/ 492010 w 1234017"/>
                <a:gd name="connsiteY789" fmla="*/ 467133 h 696722"/>
                <a:gd name="connsiteX790" fmla="*/ 490879 w 1234017"/>
                <a:gd name="connsiteY790" fmla="*/ 468264 h 696722"/>
                <a:gd name="connsiteX791" fmla="*/ 488617 w 1234017"/>
                <a:gd name="connsiteY791" fmla="*/ 468264 h 696722"/>
                <a:gd name="connsiteX792" fmla="*/ 486355 w 1234017"/>
                <a:gd name="connsiteY792" fmla="*/ 470526 h 696722"/>
                <a:gd name="connsiteX793" fmla="*/ 482927 w 1234017"/>
                <a:gd name="connsiteY793" fmla="*/ 472789 h 696722"/>
                <a:gd name="connsiteX794" fmla="*/ 477237 w 1234017"/>
                <a:gd name="connsiteY794" fmla="*/ 475086 h 696722"/>
                <a:gd name="connsiteX795" fmla="*/ 473845 w 1234017"/>
                <a:gd name="connsiteY795" fmla="*/ 477349 h 696722"/>
                <a:gd name="connsiteX796" fmla="*/ 472714 w 1234017"/>
                <a:gd name="connsiteY796" fmla="*/ 478480 h 696722"/>
                <a:gd name="connsiteX797" fmla="*/ 471547 w 1234017"/>
                <a:gd name="connsiteY797" fmla="*/ 479611 h 696722"/>
                <a:gd name="connsiteX798" fmla="*/ 470417 w 1234017"/>
                <a:gd name="connsiteY798" fmla="*/ 484171 h 696722"/>
                <a:gd name="connsiteX799" fmla="*/ 469286 w 1234017"/>
                <a:gd name="connsiteY799" fmla="*/ 485302 h 696722"/>
                <a:gd name="connsiteX800" fmla="*/ 468155 w 1234017"/>
                <a:gd name="connsiteY800" fmla="*/ 487565 h 696722"/>
                <a:gd name="connsiteX801" fmla="*/ 465893 w 1234017"/>
                <a:gd name="connsiteY801" fmla="*/ 489862 h 696722"/>
                <a:gd name="connsiteX802" fmla="*/ 465893 w 1234017"/>
                <a:gd name="connsiteY802" fmla="*/ 493256 h 696722"/>
                <a:gd name="connsiteX803" fmla="*/ 462465 w 1234017"/>
                <a:gd name="connsiteY803" fmla="*/ 493256 h 696722"/>
                <a:gd name="connsiteX804" fmla="*/ 459072 w 1234017"/>
                <a:gd name="connsiteY804" fmla="*/ 492125 h 696722"/>
                <a:gd name="connsiteX805" fmla="*/ 457941 w 1234017"/>
                <a:gd name="connsiteY805" fmla="*/ 492125 h 696722"/>
                <a:gd name="connsiteX806" fmla="*/ 457941 w 1234017"/>
                <a:gd name="connsiteY806" fmla="*/ 494387 h 696722"/>
                <a:gd name="connsiteX807" fmla="*/ 455644 w 1234017"/>
                <a:gd name="connsiteY807" fmla="*/ 494387 h 696722"/>
                <a:gd name="connsiteX808" fmla="*/ 448859 w 1234017"/>
                <a:gd name="connsiteY808" fmla="*/ 496685 h 696722"/>
                <a:gd name="connsiteX809" fmla="*/ 447693 w 1234017"/>
                <a:gd name="connsiteY809" fmla="*/ 496685 h 696722"/>
                <a:gd name="connsiteX810" fmla="*/ 444300 w 1234017"/>
                <a:gd name="connsiteY810" fmla="*/ 493256 h 696722"/>
                <a:gd name="connsiteX811" fmla="*/ 442003 w 1234017"/>
                <a:gd name="connsiteY811" fmla="*/ 494387 h 696722"/>
                <a:gd name="connsiteX812" fmla="*/ 442003 w 1234017"/>
                <a:gd name="connsiteY812" fmla="*/ 496685 h 696722"/>
                <a:gd name="connsiteX813" fmla="*/ 440872 w 1234017"/>
                <a:gd name="connsiteY813" fmla="*/ 496685 h 696722"/>
                <a:gd name="connsiteX814" fmla="*/ 439741 w 1234017"/>
                <a:gd name="connsiteY814" fmla="*/ 495518 h 696722"/>
                <a:gd name="connsiteX815" fmla="*/ 437479 w 1234017"/>
                <a:gd name="connsiteY815" fmla="*/ 498947 h 696722"/>
                <a:gd name="connsiteX816" fmla="*/ 390901 w 1234017"/>
                <a:gd name="connsiteY816" fmla="*/ 498947 h 696722"/>
                <a:gd name="connsiteX817" fmla="*/ 299970 w 1234017"/>
                <a:gd name="connsiteY817" fmla="*/ 498947 h 696722"/>
                <a:gd name="connsiteX818" fmla="*/ 299970 w 1234017"/>
                <a:gd name="connsiteY818" fmla="*/ 496685 h 696722"/>
                <a:gd name="connsiteX819" fmla="*/ 303398 w 1234017"/>
                <a:gd name="connsiteY819" fmla="*/ 495518 h 696722"/>
                <a:gd name="connsiteX820" fmla="*/ 304529 w 1234017"/>
                <a:gd name="connsiteY820" fmla="*/ 493256 h 696722"/>
                <a:gd name="connsiteX821" fmla="*/ 304529 w 1234017"/>
                <a:gd name="connsiteY821" fmla="*/ 490993 h 696722"/>
                <a:gd name="connsiteX822" fmla="*/ 304529 w 1234017"/>
                <a:gd name="connsiteY822" fmla="*/ 488731 h 696722"/>
                <a:gd name="connsiteX823" fmla="*/ 302267 w 1234017"/>
                <a:gd name="connsiteY823" fmla="*/ 487565 h 696722"/>
                <a:gd name="connsiteX824" fmla="*/ 301136 w 1234017"/>
                <a:gd name="connsiteY824" fmla="*/ 486433 h 696722"/>
                <a:gd name="connsiteX825" fmla="*/ 302267 w 1234017"/>
                <a:gd name="connsiteY825" fmla="*/ 484171 h 696722"/>
                <a:gd name="connsiteX826" fmla="*/ 304529 w 1234017"/>
                <a:gd name="connsiteY826" fmla="*/ 483040 h 696722"/>
                <a:gd name="connsiteX827" fmla="*/ 305659 w 1234017"/>
                <a:gd name="connsiteY827" fmla="*/ 479611 h 696722"/>
                <a:gd name="connsiteX828" fmla="*/ 307921 w 1234017"/>
                <a:gd name="connsiteY828" fmla="*/ 478480 h 696722"/>
                <a:gd name="connsiteX829" fmla="*/ 306790 w 1234017"/>
                <a:gd name="connsiteY829" fmla="*/ 477349 h 696722"/>
                <a:gd name="connsiteX830" fmla="*/ 304529 w 1234017"/>
                <a:gd name="connsiteY830" fmla="*/ 475086 h 696722"/>
                <a:gd name="connsiteX831" fmla="*/ 304529 w 1234017"/>
                <a:gd name="connsiteY831" fmla="*/ 470526 h 696722"/>
                <a:gd name="connsiteX832" fmla="*/ 303398 w 1234017"/>
                <a:gd name="connsiteY832" fmla="*/ 469395 h 696722"/>
                <a:gd name="connsiteX833" fmla="*/ 303398 w 1234017"/>
                <a:gd name="connsiteY833" fmla="*/ 468264 h 696722"/>
                <a:gd name="connsiteX834" fmla="*/ 306790 w 1234017"/>
                <a:gd name="connsiteY834" fmla="*/ 464835 h 696722"/>
                <a:gd name="connsiteX835" fmla="*/ 309087 w 1234017"/>
                <a:gd name="connsiteY835" fmla="*/ 463704 h 696722"/>
                <a:gd name="connsiteX836" fmla="*/ 304529 w 1234017"/>
                <a:gd name="connsiteY836" fmla="*/ 461442 h 696722"/>
                <a:gd name="connsiteX837" fmla="*/ 299970 w 1234017"/>
                <a:gd name="connsiteY837" fmla="*/ 459180 h 696722"/>
                <a:gd name="connsiteX838" fmla="*/ 297708 w 1234017"/>
                <a:gd name="connsiteY838" fmla="*/ 459180 h 696722"/>
                <a:gd name="connsiteX839" fmla="*/ 295446 w 1234017"/>
                <a:gd name="connsiteY839" fmla="*/ 458013 h 696722"/>
                <a:gd name="connsiteX840" fmla="*/ 294315 w 1234017"/>
                <a:gd name="connsiteY840" fmla="*/ 456882 h 696722"/>
                <a:gd name="connsiteX841" fmla="*/ 293149 w 1234017"/>
                <a:gd name="connsiteY841" fmla="*/ 458013 h 696722"/>
                <a:gd name="connsiteX842" fmla="*/ 290887 w 1234017"/>
                <a:gd name="connsiteY842" fmla="*/ 455751 h 696722"/>
                <a:gd name="connsiteX843" fmla="*/ 288625 w 1234017"/>
                <a:gd name="connsiteY843" fmla="*/ 455751 h 696722"/>
                <a:gd name="connsiteX844" fmla="*/ 288625 w 1234017"/>
                <a:gd name="connsiteY844" fmla="*/ 454620 h 696722"/>
                <a:gd name="connsiteX845" fmla="*/ 289756 w 1234017"/>
                <a:gd name="connsiteY845" fmla="*/ 451226 h 696722"/>
                <a:gd name="connsiteX846" fmla="*/ 289756 w 1234017"/>
                <a:gd name="connsiteY846" fmla="*/ 448928 h 696722"/>
                <a:gd name="connsiteX847" fmla="*/ 290887 w 1234017"/>
                <a:gd name="connsiteY847" fmla="*/ 445535 h 696722"/>
                <a:gd name="connsiteX848" fmla="*/ 290887 w 1234017"/>
                <a:gd name="connsiteY848" fmla="*/ 442106 h 696722"/>
                <a:gd name="connsiteX849" fmla="*/ 292018 w 1234017"/>
                <a:gd name="connsiteY849" fmla="*/ 439844 h 696722"/>
                <a:gd name="connsiteX850" fmla="*/ 289756 w 1234017"/>
                <a:gd name="connsiteY850" fmla="*/ 436450 h 696722"/>
                <a:gd name="connsiteX851" fmla="*/ 290887 w 1234017"/>
                <a:gd name="connsiteY851" fmla="*/ 431890 h 696722"/>
                <a:gd name="connsiteX852" fmla="*/ 289756 w 1234017"/>
                <a:gd name="connsiteY852" fmla="*/ 431890 h 696722"/>
                <a:gd name="connsiteX853" fmla="*/ 288625 w 1234017"/>
                <a:gd name="connsiteY853" fmla="*/ 431890 h 696722"/>
                <a:gd name="connsiteX854" fmla="*/ 285197 w 1234017"/>
                <a:gd name="connsiteY854" fmla="*/ 429628 h 696722"/>
                <a:gd name="connsiteX855" fmla="*/ 286364 w 1234017"/>
                <a:gd name="connsiteY855" fmla="*/ 419377 h 696722"/>
                <a:gd name="connsiteX856" fmla="*/ 284066 w 1234017"/>
                <a:gd name="connsiteY856" fmla="*/ 418246 h 696722"/>
                <a:gd name="connsiteX857" fmla="*/ 280674 w 1234017"/>
                <a:gd name="connsiteY857" fmla="*/ 419377 h 696722"/>
                <a:gd name="connsiteX858" fmla="*/ 278377 w 1234017"/>
                <a:gd name="connsiteY858" fmla="*/ 418246 h 696722"/>
                <a:gd name="connsiteX859" fmla="*/ 276115 w 1234017"/>
                <a:gd name="connsiteY859" fmla="*/ 419377 h 696722"/>
                <a:gd name="connsiteX860" fmla="*/ 274984 w 1234017"/>
                <a:gd name="connsiteY860" fmla="*/ 419377 h 696722"/>
                <a:gd name="connsiteX861" fmla="*/ 272722 w 1234017"/>
                <a:gd name="connsiteY861" fmla="*/ 417115 h 696722"/>
                <a:gd name="connsiteX862" fmla="*/ 272722 w 1234017"/>
                <a:gd name="connsiteY862" fmla="*/ 415983 h 696722"/>
                <a:gd name="connsiteX863" fmla="*/ 271591 w 1234017"/>
                <a:gd name="connsiteY863" fmla="*/ 415983 h 696722"/>
                <a:gd name="connsiteX864" fmla="*/ 271591 w 1234017"/>
                <a:gd name="connsiteY864" fmla="*/ 414852 h 696722"/>
                <a:gd name="connsiteX865" fmla="*/ 271591 w 1234017"/>
                <a:gd name="connsiteY865" fmla="*/ 412555 h 696722"/>
                <a:gd name="connsiteX866" fmla="*/ 270425 w 1234017"/>
                <a:gd name="connsiteY866" fmla="*/ 412555 h 696722"/>
                <a:gd name="connsiteX867" fmla="*/ 269294 w 1234017"/>
                <a:gd name="connsiteY867" fmla="*/ 411423 h 696722"/>
                <a:gd name="connsiteX868" fmla="*/ 268163 w 1234017"/>
                <a:gd name="connsiteY868" fmla="*/ 411423 h 696722"/>
                <a:gd name="connsiteX869" fmla="*/ 267032 w 1234017"/>
                <a:gd name="connsiteY869" fmla="*/ 410292 h 696722"/>
                <a:gd name="connsiteX870" fmla="*/ 265901 w 1234017"/>
                <a:gd name="connsiteY870" fmla="*/ 411423 h 696722"/>
                <a:gd name="connsiteX871" fmla="*/ 264771 w 1234017"/>
                <a:gd name="connsiteY871" fmla="*/ 411423 h 696722"/>
                <a:gd name="connsiteX872" fmla="*/ 263604 w 1234017"/>
                <a:gd name="connsiteY872" fmla="*/ 410292 h 696722"/>
                <a:gd name="connsiteX873" fmla="*/ 262473 w 1234017"/>
                <a:gd name="connsiteY873" fmla="*/ 410292 h 696722"/>
                <a:gd name="connsiteX874" fmla="*/ 260212 w 1234017"/>
                <a:gd name="connsiteY874" fmla="*/ 408030 h 696722"/>
                <a:gd name="connsiteX875" fmla="*/ 259081 w 1234017"/>
                <a:gd name="connsiteY875" fmla="*/ 409161 h 696722"/>
                <a:gd name="connsiteX876" fmla="*/ 257950 w 1234017"/>
                <a:gd name="connsiteY876" fmla="*/ 409161 h 696722"/>
                <a:gd name="connsiteX877" fmla="*/ 256819 w 1234017"/>
                <a:gd name="connsiteY877" fmla="*/ 409161 h 696722"/>
                <a:gd name="connsiteX878" fmla="*/ 255653 w 1234017"/>
                <a:gd name="connsiteY878" fmla="*/ 409161 h 696722"/>
                <a:gd name="connsiteX879" fmla="*/ 254522 w 1234017"/>
                <a:gd name="connsiteY879" fmla="*/ 409161 h 696722"/>
                <a:gd name="connsiteX880" fmla="*/ 254522 w 1234017"/>
                <a:gd name="connsiteY880" fmla="*/ 408030 h 696722"/>
                <a:gd name="connsiteX881" fmla="*/ 254522 w 1234017"/>
                <a:gd name="connsiteY881" fmla="*/ 409161 h 696722"/>
                <a:gd name="connsiteX882" fmla="*/ 253391 w 1234017"/>
                <a:gd name="connsiteY882" fmla="*/ 409161 h 696722"/>
                <a:gd name="connsiteX883" fmla="*/ 252260 w 1234017"/>
                <a:gd name="connsiteY883" fmla="*/ 410292 h 696722"/>
                <a:gd name="connsiteX884" fmla="*/ 248832 w 1234017"/>
                <a:gd name="connsiteY884" fmla="*/ 409161 h 696722"/>
                <a:gd name="connsiteX885" fmla="*/ 248832 w 1234017"/>
                <a:gd name="connsiteY885" fmla="*/ 410292 h 696722"/>
                <a:gd name="connsiteX886" fmla="*/ 247701 w 1234017"/>
                <a:gd name="connsiteY886" fmla="*/ 409161 h 696722"/>
                <a:gd name="connsiteX887" fmla="*/ 246570 w 1234017"/>
                <a:gd name="connsiteY887" fmla="*/ 409161 h 696722"/>
                <a:gd name="connsiteX888" fmla="*/ 242047 w 1234017"/>
                <a:gd name="connsiteY888" fmla="*/ 410292 h 696722"/>
                <a:gd name="connsiteX889" fmla="*/ 240880 w 1234017"/>
                <a:gd name="connsiteY889" fmla="*/ 410292 h 696722"/>
                <a:gd name="connsiteX890" fmla="*/ 239749 w 1234017"/>
                <a:gd name="connsiteY890" fmla="*/ 409161 h 696722"/>
                <a:gd name="connsiteX891" fmla="*/ 240880 w 1234017"/>
                <a:gd name="connsiteY891" fmla="*/ 409161 h 696722"/>
                <a:gd name="connsiteX892" fmla="*/ 239749 w 1234017"/>
                <a:gd name="connsiteY892" fmla="*/ 409161 h 696722"/>
                <a:gd name="connsiteX893" fmla="*/ 239749 w 1234017"/>
                <a:gd name="connsiteY893" fmla="*/ 408030 h 696722"/>
                <a:gd name="connsiteX894" fmla="*/ 238619 w 1234017"/>
                <a:gd name="connsiteY894" fmla="*/ 408030 h 696722"/>
                <a:gd name="connsiteX895" fmla="*/ 238619 w 1234017"/>
                <a:gd name="connsiteY895" fmla="*/ 406899 h 696722"/>
                <a:gd name="connsiteX896" fmla="*/ 238619 w 1234017"/>
                <a:gd name="connsiteY896" fmla="*/ 408030 h 696722"/>
                <a:gd name="connsiteX897" fmla="*/ 237488 w 1234017"/>
                <a:gd name="connsiteY897" fmla="*/ 406899 h 696722"/>
                <a:gd name="connsiteX898" fmla="*/ 236357 w 1234017"/>
                <a:gd name="connsiteY898" fmla="*/ 406899 h 696722"/>
                <a:gd name="connsiteX899" fmla="*/ 235226 w 1234017"/>
                <a:gd name="connsiteY899" fmla="*/ 406899 h 696722"/>
                <a:gd name="connsiteX900" fmla="*/ 235226 w 1234017"/>
                <a:gd name="connsiteY900" fmla="*/ 408030 h 696722"/>
                <a:gd name="connsiteX901" fmla="*/ 235226 w 1234017"/>
                <a:gd name="connsiteY901" fmla="*/ 405732 h 696722"/>
                <a:gd name="connsiteX902" fmla="*/ 234060 w 1234017"/>
                <a:gd name="connsiteY902" fmla="*/ 406899 h 696722"/>
                <a:gd name="connsiteX903" fmla="*/ 234060 w 1234017"/>
                <a:gd name="connsiteY903" fmla="*/ 405732 h 696722"/>
                <a:gd name="connsiteX904" fmla="*/ 232929 w 1234017"/>
                <a:gd name="connsiteY904" fmla="*/ 405732 h 696722"/>
                <a:gd name="connsiteX905" fmla="*/ 231798 w 1234017"/>
                <a:gd name="connsiteY905" fmla="*/ 404601 h 696722"/>
                <a:gd name="connsiteX906" fmla="*/ 231798 w 1234017"/>
                <a:gd name="connsiteY906" fmla="*/ 405732 h 696722"/>
                <a:gd name="connsiteX907" fmla="*/ 229536 w 1234017"/>
                <a:gd name="connsiteY907" fmla="*/ 404601 h 696722"/>
                <a:gd name="connsiteX908" fmla="*/ 227274 w 1234017"/>
                <a:gd name="connsiteY908" fmla="*/ 404601 h 696722"/>
                <a:gd name="connsiteX909" fmla="*/ 226108 w 1234017"/>
                <a:gd name="connsiteY909" fmla="*/ 403470 h 696722"/>
                <a:gd name="connsiteX910" fmla="*/ 224977 w 1234017"/>
                <a:gd name="connsiteY910" fmla="*/ 404601 h 696722"/>
                <a:gd name="connsiteX911" fmla="*/ 224977 w 1234017"/>
                <a:gd name="connsiteY911" fmla="*/ 403470 h 696722"/>
                <a:gd name="connsiteX912" fmla="*/ 223846 w 1234017"/>
                <a:gd name="connsiteY912" fmla="*/ 403470 h 696722"/>
                <a:gd name="connsiteX913" fmla="*/ 223846 w 1234017"/>
                <a:gd name="connsiteY913" fmla="*/ 402339 h 696722"/>
                <a:gd name="connsiteX914" fmla="*/ 222715 w 1234017"/>
                <a:gd name="connsiteY914" fmla="*/ 403470 h 696722"/>
                <a:gd name="connsiteX915" fmla="*/ 221585 w 1234017"/>
                <a:gd name="connsiteY915" fmla="*/ 402339 h 696722"/>
                <a:gd name="connsiteX916" fmla="*/ 220454 w 1234017"/>
                <a:gd name="connsiteY916" fmla="*/ 403470 h 696722"/>
                <a:gd name="connsiteX917" fmla="*/ 219323 w 1234017"/>
                <a:gd name="connsiteY917" fmla="*/ 403470 h 696722"/>
                <a:gd name="connsiteX918" fmla="*/ 218156 w 1234017"/>
                <a:gd name="connsiteY918" fmla="*/ 403470 h 696722"/>
                <a:gd name="connsiteX919" fmla="*/ 217026 w 1234017"/>
                <a:gd name="connsiteY919" fmla="*/ 402339 h 696722"/>
                <a:gd name="connsiteX920" fmla="*/ 217026 w 1234017"/>
                <a:gd name="connsiteY920" fmla="*/ 401208 h 696722"/>
                <a:gd name="connsiteX921" fmla="*/ 214764 w 1234017"/>
                <a:gd name="connsiteY921" fmla="*/ 402339 h 696722"/>
                <a:gd name="connsiteX922" fmla="*/ 214764 w 1234017"/>
                <a:gd name="connsiteY922" fmla="*/ 401208 h 696722"/>
                <a:gd name="connsiteX923" fmla="*/ 213633 w 1234017"/>
                <a:gd name="connsiteY923" fmla="*/ 401208 h 696722"/>
                <a:gd name="connsiteX924" fmla="*/ 212502 w 1234017"/>
                <a:gd name="connsiteY924" fmla="*/ 402339 h 696722"/>
                <a:gd name="connsiteX925" fmla="*/ 212502 w 1234017"/>
                <a:gd name="connsiteY925" fmla="*/ 401208 h 696722"/>
                <a:gd name="connsiteX926" fmla="*/ 211336 w 1234017"/>
                <a:gd name="connsiteY926" fmla="*/ 401208 h 696722"/>
                <a:gd name="connsiteX927" fmla="*/ 211336 w 1234017"/>
                <a:gd name="connsiteY927" fmla="*/ 400077 h 696722"/>
                <a:gd name="connsiteX928" fmla="*/ 211336 w 1234017"/>
                <a:gd name="connsiteY928" fmla="*/ 401208 h 696722"/>
                <a:gd name="connsiteX929" fmla="*/ 209074 w 1234017"/>
                <a:gd name="connsiteY929" fmla="*/ 400077 h 696722"/>
                <a:gd name="connsiteX930" fmla="*/ 207943 w 1234017"/>
                <a:gd name="connsiteY930" fmla="*/ 398910 h 696722"/>
                <a:gd name="connsiteX931" fmla="*/ 209074 w 1234017"/>
                <a:gd name="connsiteY931" fmla="*/ 397779 h 696722"/>
                <a:gd name="connsiteX932" fmla="*/ 209074 w 1234017"/>
                <a:gd name="connsiteY932" fmla="*/ 396648 h 696722"/>
                <a:gd name="connsiteX933" fmla="*/ 207943 w 1234017"/>
                <a:gd name="connsiteY933" fmla="*/ 396648 h 696722"/>
                <a:gd name="connsiteX934" fmla="*/ 196563 w 1234017"/>
                <a:gd name="connsiteY934" fmla="*/ 396648 h 696722"/>
                <a:gd name="connsiteX935" fmla="*/ 130689 w 1234017"/>
                <a:gd name="connsiteY935" fmla="*/ 396648 h 696722"/>
                <a:gd name="connsiteX936" fmla="*/ 132951 w 1234017"/>
                <a:gd name="connsiteY936" fmla="*/ 394385 h 696722"/>
                <a:gd name="connsiteX937" fmla="*/ 134082 w 1234017"/>
                <a:gd name="connsiteY937" fmla="*/ 389825 h 696722"/>
                <a:gd name="connsiteX938" fmla="*/ 134082 w 1234017"/>
                <a:gd name="connsiteY938" fmla="*/ 388694 h 696722"/>
                <a:gd name="connsiteX939" fmla="*/ 136343 w 1234017"/>
                <a:gd name="connsiteY939" fmla="*/ 387563 h 696722"/>
                <a:gd name="connsiteX940" fmla="*/ 139771 w 1234017"/>
                <a:gd name="connsiteY940" fmla="*/ 386432 h 696722"/>
                <a:gd name="connsiteX941" fmla="*/ 140902 w 1234017"/>
                <a:gd name="connsiteY941" fmla="*/ 384134 h 696722"/>
                <a:gd name="connsiteX942" fmla="*/ 143164 w 1234017"/>
                <a:gd name="connsiteY942" fmla="*/ 383003 h 696722"/>
                <a:gd name="connsiteX943" fmla="*/ 144295 w 1234017"/>
                <a:gd name="connsiteY943" fmla="*/ 379610 h 696722"/>
                <a:gd name="connsiteX944" fmla="*/ 148854 w 1234017"/>
                <a:gd name="connsiteY944" fmla="*/ 378478 h 696722"/>
                <a:gd name="connsiteX945" fmla="*/ 148854 w 1234017"/>
                <a:gd name="connsiteY945" fmla="*/ 377347 h 696722"/>
                <a:gd name="connsiteX946" fmla="*/ 147723 w 1234017"/>
                <a:gd name="connsiteY946" fmla="*/ 375050 h 696722"/>
                <a:gd name="connsiteX947" fmla="*/ 146592 w 1234017"/>
                <a:gd name="connsiteY947" fmla="*/ 373918 h 696722"/>
                <a:gd name="connsiteX948" fmla="*/ 149985 w 1234017"/>
                <a:gd name="connsiteY948" fmla="*/ 372787 h 696722"/>
                <a:gd name="connsiteX949" fmla="*/ 153413 w 1234017"/>
                <a:gd name="connsiteY949" fmla="*/ 367096 h 696722"/>
                <a:gd name="connsiteX950" fmla="*/ 156806 w 1234017"/>
                <a:gd name="connsiteY950" fmla="*/ 364834 h 696722"/>
                <a:gd name="connsiteX951" fmla="*/ 157936 w 1234017"/>
                <a:gd name="connsiteY951" fmla="*/ 367096 h 696722"/>
                <a:gd name="connsiteX952" fmla="*/ 159067 w 1234017"/>
                <a:gd name="connsiteY952" fmla="*/ 367096 h 696722"/>
                <a:gd name="connsiteX953" fmla="*/ 162495 w 1234017"/>
                <a:gd name="connsiteY953" fmla="*/ 364834 h 696722"/>
                <a:gd name="connsiteX954" fmla="*/ 162495 w 1234017"/>
                <a:gd name="connsiteY954" fmla="*/ 363703 h 696722"/>
                <a:gd name="connsiteX955" fmla="*/ 164757 w 1234017"/>
                <a:gd name="connsiteY955" fmla="*/ 362572 h 696722"/>
                <a:gd name="connsiteX956" fmla="*/ 165888 w 1234017"/>
                <a:gd name="connsiteY956" fmla="*/ 361405 h 696722"/>
                <a:gd name="connsiteX957" fmla="*/ 167019 w 1234017"/>
                <a:gd name="connsiteY957" fmla="*/ 360274 h 696722"/>
                <a:gd name="connsiteX958" fmla="*/ 167019 w 1234017"/>
                <a:gd name="connsiteY958" fmla="*/ 359143 h 696722"/>
                <a:gd name="connsiteX959" fmla="*/ 163626 w 1234017"/>
                <a:gd name="connsiteY959" fmla="*/ 358012 h 696722"/>
                <a:gd name="connsiteX960" fmla="*/ 162495 w 1234017"/>
                <a:gd name="connsiteY960" fmla="*/ 356880 h 696722"/>
                <a:gd name="connsiteX961" fmla="*/ 165888 w 1234017"/>
                <a:gd name="connsiteY961" fmla="*/ 354583 h 696722"/>
                <a:gd name="connsiteX962" fmla="*/ 170447 w 1234017"/>
                <a:gd name="connsiteY962" fmla="*/ 352320 h 696722"/>
                <a:gd name="connsiteX963" fmla="*/ 172709 w 1234017"/>
                <a:gd name="connsiteY963" fmla="*/ 350058 h 696722"/>
                <a:gd name="connsiteX964" fmla="*/ 174970 w 1234017"/>
                <a:gd name="connsiteY964" fmla="*/ 344367 h 696722"/>
                <a:gd name="connsiteX965" fmla="*/ 174970 w 1234017"/>
                <a:gd name="connsiteY965" fmla="*/ 339842 h 696722"/>
                <a:gd name="connsiteX966" fmla="*/ 176137 w 1234017"/>
                <a:gd name="connsiteY966" fmla="*/ 337545 h 696722"/>
                <a:gd name="connsiteX967" fmla="*/ 174970 w 1234017"/>
                <a:gd name="connsiteY967" fmla="*/ 335282 h 696722"/>
                <a:gd name="connsiteX968" fmla="*/ 174970 w 1234017"/>
                <a:gd name="connsiteY968" fmla="*/ 330722 h 696722"/>
                <a:gd name="connsiteX969" fmla="*/ 173840 w 1234017"/>
                <a:gd name="connsiteY969" fmla="*/ 328460 h 696722"/>
                <a:gd name="connsiteX970" fmla="*/ 173840 w 1234017"/>
                <a:gd name="connsiteY970" fmla="*/ 327329 h 696722"/>
                <a:gd name="connsiteX971" fmla="*/ 174970 w 1234017"/>
                <a:gd name="connsiteY971" fmla="*/ 326198 h 696722"/>
                <a:gd name="connsiteX972" fmla="*/ 176137 w 1234017"/>
                <a:gd name="connsiteY972" fmla="*/ 323900 h 696722"/>
                <a:gd name="connsiteX973" fmla="*/ 171578 w 1234017"/>
                <a:gd name="connsiteY973" fmla="*/ 322769 h 696722"/>
                <a:gd name="connsiteX974" fmla="*/ 168185 w 1234017"/>
                <a:gd name="connsiteY974" fmla="*/ 312553 h 696722"/>
                <a:gd name="connsiteX975" fmla="*/ 164757 w 1234017"/>
                <a:gd name="connsiteY975" fmla="*/ 311422 h 696722"/>
                <a:gd name="connsiteX976" fmla="*/ 162495 w 1234017"/>
                <a:gd name="connsiteY976" fmla="*/ 311422 h 696722"/>
                <a:gd name="connsiteX977" fmla="*/ 162495 w 1234017"/>
                <a:gd name="connsiteY977" fmla="*/ 306862 h 696722"/>
                <a:gd name="connsiteX978" fmla="*/ 161364 w 1234017"/>
                <a:gd name="connsiteY978" fmla="*/ 310291 h 696722"/>
                <a:gd name="connsiteX979" fmla="*/ 160234 w 1234017"/>
                <a:gd name="connsiteY979" fmla="*/ 311422 h 696722"/>
                <a:gd name="connsiteX980" fmla="*/ 157936 w 1234017"/>
                <a:gd name="connsiteY980" fmla="*/ 309124 h 696722"/>
                <a:gd name="connsiteX981" fmla="*/ 156806 w 1234017"/>
                <a:gd name="connsiteY981" fmla="*/ 304600 h 696722"/>
                <a:gd name="connsiteX982" fmla="*/ 156806 w 1234017"/>
                <a:gd name="connsiteY982" fmla="*/ 302302 h 696722"/>
                <a:gd name="connsiteX983" fmla="*/ 155675 w 1234017"/>
                <a:gd name="connsiteY983" fmla="*/ 301171 h 696722"/>
                <a:gd name="connsiteX984" fmla="*/ 155675 w 1234017"/>
                <a:gd name="connsiteY984" fmla="*/ 297777 h 696722"/>
                <a:gd name="connsiteX985" fmla="*/ 153413 w 1234017"/>
                <a:gd name="connsiteY985" fmla="*/ 297777 h 696722"/>
                <a:gd name="connsiteX986" fmla="*/ 151116 w 1234017"/>
                <a:gd name="connsiteY986" fmla="*/ 294349 h 696722"/>
                <a:gd name="connsiteX987" fmla="*/ 151116 w 1234017"/>
                <a:gd name="connsiteY987" fmla="*/ 289824 h 696722"/>
                <a:gd name="connsiteX988" fmla="*/ 147723 w 1234017"/>
                <a:gd name="connsiteY988" fmla="*/ 286395 h 696722"/>
                <a:gd name="connsiteX989" fmla="*/ 146592 w 1234017"/>
                <a:gd name="connsiteY989" fmla="*/ 279573 h 696722"/>
                <a:gd name="connsiteX990" fmla="*/ 145426 w 1234017"/>
                <a:gd name="connsiteY990" fmla="*/ 276179 h 696722"/>
                <a:gd name="connsiteX991" fmla="*/ 143164 w 1234017"/>
                <a:gd name="connsiteY991" fmla="*/ 275048 h 696722"/>
                <a:gd name="connsiteX992" fmla="*/ 140902 w 1234017"/>
                <a:gd name="connsiteY992" fmla="*/ 271619 h 696722"/>
                <a:gd name="connsiteX993" fmla="*/ 138641 w 1234017"/>
                <a:gd name="connsiteY993" fmla="*/ 271619 h 696722"/>
                <a:gd name="connsiteX994" fmla="*/ 135212 w 1234017"/>
                <a:gd name="connsiteY994" fmla="*/ 270488 h 696722"/>
                <a:gd name="connsiteX995" fmla="*/ 132951 w 1234017"/>
                <a:gd name="connsiteY995" fmla="*/ 271619 h 696722"/>
                <a:gd name="connsiteX996" fmla="*/ 130689 w 1234017"/>
                <a:gd name="connsiteY996" fmla="*/ 271619 h 696722"/>
                <a:gd name="connsiteX997" fmla="*/ 129523 w 1234017"/>
                <a:gd name="connsiteY997" fmla="*/ 270488 h 696722"/>
                <a:gd name="connsiteX998" fmla="*/ 128392 w 1234017"/>
                <a:gd name="connsiteY998" fmla="*/ 270488 h 696722"/>
                <a:gd name="connsiteX999" fmla="*/ 127261 w 1234017"/>
                <a:gd name="connsiteY999" fmla="*/ 268226 h 696722"/>
                <a:gd name="connsiteX1000" fmla="*/ 126130 w 1234017"/>
                <a:gd name="connsiteY1000" fmla="*/ 268226 h 696722"/>
                <a:gd name="connsiteX1001" fmla="*/ 123868 w 1234017"/>
                <a:gd name="connsiteY1001" fmla="*/ 265928 h 696722"/>
                <a:gd name="connsiteX1002" fmla="*/ 123868 w 1234017"/>
                <a:gd name="connsiteY1002" fmla="*/ 262535 h 696722"/>
                <a:gd name="connsiteX1003" fmla="*/ 122737 w 1234017"/>
                <a:gd name="connsiteY1003" fmla="*/ 261404 h 696722"/>
                <a:gd name="connsiteX1004" fmla="*/ 121571 w 1234017"/>
                <a:gd name="connsiteY1004" fmla="*/ 262535 h 696722"/>
                <a:gd name="connsiteX1005" fmla="*/ 121571 w 1234017"/>
                <a:gd name="connsiteY1005" fmla="*/ 260272 h 696722"/>
                <a:gd name="connsiteX1006" fmla="*/ 120440 w 1234017"/>
                <a:gd name="connsiteY1006" fmla="*/ 259141 h 696722"/>
                <a:gd name="connsiteX1007" fmla="*/ 118178 w 1234017"/>
                <a:gd name="connsiteY1007" fmla="*/ 260272 h 696722"/>
                <a:gd name="connsiteX1008" fmla="*/ 117048 w 1234017"/>
                <a:gd name="connsiteY1008" fmla="*/ 255712 h 696722"/>
                <a:gd name="connsiteX1009" fmla="*/ 118178 w 1234017"/>
                <a:gd name="connsiteY1009" fmla="*/ 254581 h 696722"/>
                <a:gd name="connsiteX1010" fmla="*/ 119309 w 1234017"/>
                <a:gd name="connsiteY1010" fmla="*/ 250021 h 696722"/>
                <a:gd name="connsiteX1011" fmla="*/ 117048 w 1234017"/>
                <a:gd name="connsiteY1011" fmla="*/ 240937 h 696722"/>
                <a:gd name="connsiteX1012" fmla="*/ 114750 w 1234017"/>
                <a:gd name="connsiteY1012" fmla="*/ 235246 h 696722"/>
                <a:gd name="connsiteX1013" fmla="*/ 111358 w 1234017"/>
                <a:gd name="connsiteY1013" fmla="*/ 235246 h 696722"/>
                <a:gd name="connsiteX1014" fmla="*/ 110227 w 1234017"/>
                <a:gd name="connsiteY1014" fmla="*/ 234114 h 696722"/>
                <a:gd name="connsiteX1015" fmla="*/ 107930 w 1234017"/>
                <a:gd name="connsiteY1015" fmla="*/ 234114 h 696722"/>
                <a:gd name="connsiteX1016" fmla="*/ 104537 w 1234017"/>
                <a:gd name="connsiteY1016" fmla="*/ 232983 h 696722"/>
                <a:gd name="connsiteX1017" fmla="*/ 103406 w 1234017"/>
                <a:gd name="connsiteY1017" fmla="*/ 234114 h 696722"/>
                <a:gd name="connsiteX1018" fmla="*/ 103406 w 1234017"/>
                <a:gd name="connsiteY1018" fmla="*/ 232983 h 696722"/>
                <a:gd name="connsiteX1019" fmla="*/ 101144 w 1234017"/>
                <a:gd name="connsiteY1019" fmla="*/ 234114 h 696722"/>
                <a:gd name="connsiteX1020" fmla="*/ 98847 w 1234017"/>
                <a:gd name="connsiteY1020" fmla="*/ 230721 h 696722"/>
                <a:gd name="connsiteX1021" fmla="*/ 97716 w 1234017"/>
                <a:gd name="connsiteY1021" fmla="*/ 226161 h 696722"/>
                <a:gd name="connsiteX1022" fmla="*/ 96585 w 1234017"/>
                <a:gd name="connsiteY1022" fmla="*/ 223899 h 696722"/>
                <a:gd name="connsiteX1023" fmla="*/ 95455 w 1234017"/>
                <a:gd name="connsiteY1023" fmla="*/ 223899 h 696722"/>
                <a:gd name="connsiteX1024" fmla="*/ 94324 w 1234017"/>
                <a:gd name="connsiteY1024" fmla="*/ 223899 h 696722"/>
                <a:gd name="connsiteX1025" fmla="*/ 92026 w 1234017"/>
                <a:gd name="connsiteY1025" fmla="*/ 223899 h 696722"/>
                <a:gd name="connsiteX1026" fmla="*/ 89765 w 1234017"/>
                <a:gd name="connsiteY1026" fmla="*/ 221636 h 696722"/>
                <a:gd name="connsiteX1027" fmla="*/ 85206 w 1234017"/>
                <a:gd name="connsiteY1027" fmla="*/ 220470 h 696722"/>
                <a:gd name="connsiteX1028" fmla="*/ 84075 w 1234017"/>
                <a:gd name="connsiteY1028" fmla="*/ 220470 h 696722"/>
                <a:gd name="connsiteX1029" fmla="*/ 84075 w 1234017"/>
                <a:gd name="connsiteY1029" fmla="*/ 218207 h 696722"/>
                <a:gd name="connsiteX1030" fmla="*/ 81813 w 1234017"/>
                <a:gd name="connsiteY1030" fmla="*/ 218207 h 696722"/>
                <a:gd name="connsiteX1031" fmla="*/ 79551 w 1234017"/>
                <a:gd name="connsiteY1031" fmla="*/ 217076 h 696722"/>
                <a:gd name="connsiteX1032" fmla="*/ 76123 w 1234017"/>
                <a:gd name="connsiteY1032" fmla="*/ 212516 h 696722"/>
                <a:gd name="connsiteX1033" fmla="*/ 77254 w 1234017"/>
                <a:gd name="connsiteY1033" fmla="*/ 206861 h 696722"/>
                <a:gd name="connsiteX1034" fmla="*/ 74992 w 1234017"/>
                <a:gd name="connsiteY1034" fmla="*/ 204563 h 696722"/>
                <a:gd name="connsiteX1035" fmla="*/ 76123 w 1234017"/>
                <a:gd name="connsiteY1035" fmla="*/ 200038 h 696722"/>
                <a:gd name="connsiteX1036" fmla="*/ 73862 w 1234017"/>
                <a:gd name="connsiteY1036" fmla="*/ 196609 h 696722"/>
                <a:gd name="connsiteX1037" fmla="*/ 72731 w 1234017"/>
                <a:gd name="connsiteY1037" fmla="*/ 195478 h 696722"/>
                <a:gd name="connsiteX1038" fmla="*/ 72731 w 1234017"/>
                <a:gd name="connsiteY1038" fmla="*/ 194347 h 696722"/>
                <a:gd name="connsiteX1039" fmla="*/ 70433 w 1234017"/>
                <a:gd name="connsiteY1039" fmla="*/ 193216 h 696722"/>
                <a:gd name="connsiteX1040" fmla="*/ 69303 w 1234017"/>
                <a:gd name="connsiteY1040" fmla="*/ 189787 h 696722"/>
                <a:gd name="connsiteX1041" fmla="*/ 67041 w 1234017"/>
                <a:gd name="connsiteY1041" fmla="*/ 188656 h 696722"/>
                <a:gd name="connsiteX1042" fmla="*/ 68172 w 1234017"/>
                <a:gd name="connsiteY1042" fmla="*/ 185263 h 696722"/>
                <a:gd name="connsiteX1043" fmla="*/ 68172 w 1234017"/>
                <a:gd name="connsiteY1043" fmla="*/ 182965 h 696722"/>
                <a:gd name="connsiteX1044" fmla="*/ 67041 w 1234017"/>
                <a:gd name="connsiteY1044" fmla="*/ 178440 h 696722"/>
                <a:gd name="connsiteX1045" fmla="*/ 68172 w 1234017"/>
                <a:gd name="connsiteY1045" fmla="*/ 175011 h 696722"/>
                <a:gd name="connsiteX1046" fmla="*/ 67041 w 1234017"/>
                <a:gd name="connsiteY1046" fmla="*/ 170487 h 696722"/>
                <a:gd name="connsiteX1047" fmla="*/ 64779 w 1234017"/>
                <a:gd name="connsiteY1047" fmla="*/ 168189 h 696722"/>
                <a:gd name="connsiteX1048" fmla="*/ 62482 w 1234017"/>
                <a:gd name="connsiteY1048" fmla="*/ 164796 h 696722"/>
                <a:gd name="connsiteX1049" fmla="*/ 60220 w 1234017"/>
                <a:gd name="connsiteY1049" fmla="*/ 163664 h 696722"/>
                <a:gd name="connsiteX1050" fmla="*/ 61351 w 1234017"/>
                <a:gd name="connsiteY1050" fmla="*/ 160236 h 696722"/>
                <a:gd name="connsiteX1051" fmla="*/ 61351 w 1234017"/>
                <a:gd name="connsiteY1051" fmla="*/ 156842 h 696722"/>
                <a:gd name="connsiteX1052" fmla="*/ 57958 w 1234017"/>
                <a:gd name="connsiteY1052" fmla="*/ 153413 h 696722"/>
                <a:gd name="connsiteX1053" fmla="*/ 54530 w 1234017"/>
                <a:gd name="connsiteY1053" fmla="*/ 154580 h 696722"/>
                <a:gd name="connsiteX1054" fmla="*/ 52269 w 1234017"/>
                <a:gd name="connsiteY1054" fmla="*/ 154580 h 696722"/>
                <a:gd name="connsiteX1055" fmla="*/ 51138 w 1234017"/>
                <a:gd name="connsiteY1055" fmla="*/ 148889 h 696722"/>
                <a:gd name="connsiteX1056" fmla="*/ 48840 w 1234017"/>
                <a:gd name="connsiteY1056" fmla="*/ 146591 h 696722"/>
                <a:gd name="connsiteX1057" fmla="*/ 45448 w 1234017"/>
                <a:gd name="connsiteY1057" fmla="*/ 146591 h 696722"/>
                <a:gd name="connsiteX1058" fmla="*/ 44317 w 1234017"/>
                <a:gd name="connsiteY1058" fmla="*/ 147758 h 696722"/>
                <a:gd name="connsiteX1059" fmla="*/ 43186 w 1234017"/>
                <a:gd name="connsiteY1059" fmla="*/ 147758 h 696722"/>
                <a:gd name="connsiteX1060" fmla="*/ 42055 w 1234017"/>
                <a:gd name="connsiteY1060" fmla="*/ 146591 h 696722"/>
                <a:gd name="connsiteX1061" fmla="*/ 40889 w 1234017"/>
                <a:gd name="connsiteY1061" fmla="*/ 145460 h 696722"/>
                <a:gd name="connsiteX1062" fmla="*/ 40889 w 1234017"/>
                <a:gd name="connsiteY1062" fmla="*/ 142066 h 696722"/>
                <a:gd name="connsiteX1063" fmla="*/ 39758 w 1234017"/>
                <a:gd name="connsiteY1063" fmla="*/ 139804 h 696722"/>
                <a:gd name="connsiteX1064" fmla="*/ 36365 w 1234017"/>
                <a:gd name="connsiteY1064" fmla="*/ 136375 h 696722"/>
                <a:gd name="connsiteX1065" fmla="*/ 37496 w 1234017"/>
                <a:gd name="connsiteY1065" fmla="*/ 135244 h 696722"/>
                <a:gd name="connsiteX1066" fmla="*/ 39758 w 1234017"/>
                <a:gd name="connsiteY1066" fmla="*/ 135244 h 696722"/>
                <a:gd name="connsiteX1067" fmla="*/ 37496 w 1234017"/>
                <a:gd name="connsiteY1067" fmla="*/ 130684 h 696722"/>
                <a:gd name="connsiteX1068" fmla="*/ 38627 w 1234017"/>
                <a:gd name="connsiteY1068" fmla="*/ 128422 h 696722"/>
                <a:gd name="connsiteX1069" fmla="*/ 39758 w 1234017"/>
                <a:gd name="connsiteY1069" fmla="*/ 128422 h 696722"/>
                <a:gd name="connsiteX1070" fmla="*/ 42055 w 1234017"/>
                <a:gd name="connsiteY1070" fmla="*/ 131815 h 696722"/>
                <a:gd name="connsiteX1071" fmla="*/ 46579 w 1234017"/>
                <a:gd name="connsiteY1071" fmla="*/ 131815 h 696722"/>
                <a:gd name="connsiteX1072" fmla="*/ 47710 w 1234017"/>
                <a:gd name="connsiteY1072" fmla="*/ 131815 h 696722"/>
                <a:gd name="connsiteX1073" fmla="*/ 50007 w 1234017"/>
                <a:gd name="connsiteY1073" fmla="*/ 128422 h 696722"/>
                <a:gd name="connsiteX1074" fmla="*/ 51138 w 1234017"/>
                <a:gd name="connsiteY1074" fmla="*/ 126159 h 696722"/>
                <a:gd name="connsiteX1075" fmla="*/ 51138 w 1234017"/>
                <a:gd name="connsiteY1075" fmla="*/ 122731 h 696722"/>
                <a:gd name="connsiteX1076" fmla="*/ 52269 w 1234017"/>
                <a:gd name="connsiteY1076" fmla="*/ 117040 h 696722"/>
                <a:gd name="connsiteX1077" fmla="*/ 51138 w 1234017"/>
                <a:gd name="connsiteY1077" fmla="*/ 113646 h 696722"/>
                <a:gd name="connsiteX1078" fmla="*/ 48840 w 1234017"/>
                <a:gd name="connsiteY1078" fmla="*/ 112515 h 696722"/>
                <a:gd name="connsiteX1079" fmla="*/ 43186 w 1234017"/>
                <a:gd name="connsiteY1079" fmla="*/ 109086 h 696722"/>
                <a:gd name="connsiteX1080" fmla="*/ 42055 w 1234017"/>
                <a:gd name="connsiteY1080" fmla="*/ 107955 h 696722"/>
                <a:gd name="connsiteX1081" fmla="*/ 34104 w 1234017"/>
                <a:gd name="connsiteY1081" fmla="*/ 105693 h 696722"/>
                <a:gd name="connsiteX1082" fmla="*/ 29545 w 1234017"/>
                <a:gd name="connsiteY1082" fmla="*/ 105693 h 696722"/>
                <a:gd name="connsiteX1083" fmla="*/ 28414 w 1234017"/>
                <a:gd name="connsiteY1083" fmla="*/ 104561 h 696722"/>
                <a:gd name="connsiteX1084" fmla="*/ 26117 w 1234017"/>
                <a:gd name="connsiteY1084" fmla="*/ 101133 h 696722"/>
                <a:gd name="connsiteX1085" fmla="*/ 24986 w 1234017"/>
                <a:gd name="connsiteY1085" fmla="*/ 97739 h 696722"/>
                <a:gd name="connsiteX1086" fmla="*/ 21593 w 1234017"/>
                <a:gd name="connsiteY1086" fmla="*/ 97739 h 696722"/>
                <a:gd name="connsiteX1087" fmla="*/ 18165 w 1234017"/>
                <a:gd name="connsiteY1087" fmla="*/ 94310 h 696722"/>
                <a:gd name="connsiteX1088" fmla="*/ 17034 w 1234017"/>
                <a:gd name="connsiteY1088" fmla="*/ 89786 h 696722"/>
                <a:gd name="connsiteX1089" fmla="*/ 13641 w 1234017"/>
                <a:gd name="connsiteY1089" fmla="*/ 88655 h 696722"/>
                <a:gd name="connsiteX1090" fmla="*/ 10213 w 1234017"/>
                <a:gd name="connsiteY1090" fmla="*/ 85226 h 696722"/>
                <a:gd name="connsiteX1091" fmla="*/ 3393 w 1234017"/>
                <a:gd name="connsiteY1091" fmla="*/ 78403 h 696722"/>
                <a:gd name="connsiteX1092" fmla="*/ 1131 w 1234017"/>
                <a:gd name="connsiteY1092" fmla="*/ 78403 h 696722"/>
                <a:gd name="connsiteX1093" fmla="*/ 0 w 1234017"/>
                <a:gd name="connsiteY1093" fmla="*/ 72712 h 696722"/>
                <a:gd name="connsiteX1094" fmla="*/ 1131 w 1234017"/>
                <a:gd name="connsiteY1094" fmla="*/ 72712 h 696722"/>
                <a:gd name="connsiteX1095" fmla="*/ 3393 w 1234017"/>
                <a:gd name="connsiteY1095" fmla="*/ 72712 h 696722"/>
                <a:gd name="connsiteX1096" fmla="*/ 6821 w 1234017"/>
                <a:gd name="connsiteY1096" fmla="*/ 71581 h 696722"/>
                <a:gd name="connsiteX1097" fmla="*/ 10213 w 1234017"/>
                <a:gd name="connsiteY1097" fmla="*/ 65925 h 696722"/>
                <a:gd name="connsiteX1098" fmla="*/ 10213 w 1234017"/>
                <a:gd name="connsiteY1098" fmla="*/ 63628 h 696722"/>
                <a:gd name="connsiteX1099" fmla="*/ 12511 w 1234017"/>
                <a:gd name="connsiteY1099" fmla="*/ 61365 h 696722"/>
                <a:gd name="connsiteX1100" fmla="*/ 10213 w 1234017"/>
                <a:gd name="connsiteY1100" fmla="*/ 59103 h 696722"/>
                <a:gd name="connsiteX1101" fmla="*/ 10213 w 1234017"/>
                <a:gd name="connsiteY1101" fmla="*/ 53412 h 696722"/>
                <a:gd name="connsiteX1102" fmla="*/ 7952 w 1234017"/>
                <a:gd name="connsiteY1102" fmla="*/ 51150 h 696722"/>
                <a:gd name="connsiteX1103" fmla="*/ 4559 w 1234017"/>
                <a:gd name="connsiteY1103" fmla="*/ 43196 h 696722"/>
                <a:gd name="connsiteX1104" fmla="*/ 4559 w 1234017"/>
                <a:gd name="connsiteY1104" fmla="*/ 40898 h 696722"/>
                <a:gd name="connsiteX1105" fmla="*/ 5690 w 1234017"/>
                <a:gd name="connsiteY1105" fmla="*/ 39767 h 696722"/>
                <a:gd name="connsiteX1106" fmla="*/ 6821 w 1234017"/>
                <a:gd name="connsiteY1106" fmla="*/ 40898 h 696722"/>
                <a:gd name="connsiteX1107" fmla="*/ 7952 w 1234017"/>
                <a:gd name="connsiteY1107" fmla="*/ 43196 h 696722"/>
                <a:gd name="connsiteX1108" fmla="*/ 9082 w 1234017"/>
                <a:gd name="connsiteY1108" fmla="*/ 42030 h 696722"/>
                <a:gd name="connsiteX1109" fmla="*/ 10213 w 1234017"/>
                <a:gd name="connsiteY1109" fmla="*/ 42030 h 696722"/>
                <a:gd name="connsiteX1110" fmla="*/ 13641 w 1234017"/>
                <a:gd name="connsiteY1110" fmla="*/ 45458 h 696722"/>
                <a:gd name="connsiteX1111" fmla="*/ 20462 w 1234017"/>
                <a:gd name="connsiteY1111" fmla="*/ 46590 h 696722"/>
                <a:gd name="connsiteX1112" fmla="*/ 21593 w 1234017"/>
                <a:gd name="connsiteY1112" fmla="*/ 44327 h 696722"/>
                <a:gd name="connsiteX1113" fmla="*/ 22724 w 1234017"/>
                <a:gd name="connsiteY1113" fmla="*/ 40898 h 696722"/>
                <a:gd name="connsiteX1114" fmla="*/ 27283 w 1234017"/>
                <a:gd name="connsiteY1114" fmla="*/ 38636 h 696722"/>
                <a:gd name="connsiteX1115" fmla="*/ 29545 w 1234017"/>
                <a:gd name="connsiteY1115" fmla="*/ 38636 h 696722"/>
                <a:gd name="connsiteX1116" fmla="*/ 32937 w 1234017"/>
                <a:gd name="connsiteY1116" fmla="*/ 39767 h 696722"/>
                <a:gd name="connsiteX1117" fmla="*/ 37496 w 1234017"/>
                <a:gd name="connsiteY1117" fmla="*/ 37505 h 696722"/>
                <a:gd name="connsiteX1118" fmla="*/ 38627 w 1234017"/>
                <a:gd name="connsiteY1118" fmla="*/ 37505 h 696722"/>
                <a:gd name="connsiteX1119" fmla="*/ 38627 w 1234017"/>
                <a:gd name="connsiteY1119" fmla="*/ 38636 h 696722"/>
                <a:gd name="connsiteX1120" fmla="*/ 38627 w 1234017"/>
                <a:gd name="connsiteY1120" fmla="*/ 40898 h 696722"/>
                <a:gd name="connsiteX1121" fmla="*/ 39758 w 1234017"/>
                <a:gd name="connsiteY1121" fmla="*/ 40898 h 696722"/>
                <a:gd name="connsiteX1122" fmla="*/ 45448 w 1234017"/>
                <a:gd name="connsiteY1122" fmla="*/ 37505 h 696722"/>
                <a:gd name="connsiteX1123" fmla="*/ 48840 w 1234017"/>
                <a:gd name="connsiteY1123" fmla="*/ 32945 h 696722"/>
                <a:gd name="connsiteX1124" fmla="*/ 48840 w 1234017"/>
                <a:gd name="connsiteY1124" fmla="*/ 31814 h 696722"/>
                <a:gd name="connsiteX1125" fmla="*/ 46579 w 1234017"/>
                <a:gd name="connsiteY1125" fmla="*/ 27254 h 696722"/>
                <a:gd name="connsiteX1126" fmla="*/ 46579 w 1234017"/>
                <a:gd name="connsiteY1126" fmla="*/ 21598 h 696722"/>
                <a:gd name="connsiteX1127" fmla="*/ 44317 w 1234017"/>
                <a:gd name="connsiteY1127" fmla="*/ 19300 h 696722"/>
                <a:gd name="connsiteX1128" fmla="*/ 40889 w 1234017"/>
                <a:gd name="connsiteY1128" fmla="*/ 17038 h 696722"/>
                <a:gd name="connsiteX1129" fmla="*/ 39758 w 1234017"/>
                <a:gd name="connsiteY1129" fmla="*/ 15907 h 696722"/>
                <a:gd name="connsiteX1130" fmla="*/ 38627 w 1234017"/>
                <a:gd name="connsiteY1130" fmla="*/ 10216 h 696722"/>
                <a:gd name="connsiteX1131" fmla="*/ 36365 w 1234017"/>
                <a:gd name="connsiteY1131" fmla="*/ 7953 h 696722"/>
                <a:gd name="connsiteX1132" fmla="*/ 35234 w 1234017"/>
                <a:gd name="connsiteY1132" fmla="*/ 5656 h 696722"/>
                <a:gd name="connsiteX1133" fmla="*/ 32937 w 1234017"/>
                <a:gd name="connsiteY1133" fmla="*/ 3393 h 696722"/>
                <a:gd name="connsiteX1134" fmla="*/ 32937 w 1234017"/>
                <a:gd name="connsiteY1134" fmla="*/ 2262 h 696722"/>
                <a:gd name="connsiteX1135" fmla="*/ 31806 w 1234017"/>
                <a:gd name="connsiteY1135" fmla="*/ 0 h 69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</a:cxnLst>
              <a:rect l="l" t="t" r="r" b="b"/>
              <a:pathLst>
                <a:path w="1234017" h="696722">
                  <a:moveTo>
                    <a:pt x="31806" y="0"/>
                  </a:moveTo>
                  <a:lnTo>
                    <a:pt x="42055" y="5656"/>
                  </a:lnTo>
                  <a:lnTo>
                    <a:pt x="111358" y="36374"/>
                  </a:lnTo>
                  <a:lnTo>
                    <a:pt x="188612" y="71581"/>
                  </a:lnTo>
                  <a:lnTo>
                    <a:pt x="218156" y="86357"/>
                  </a:lnTo>
                  <a:lnTo>
                    <a:pt x="223846" y="88655"/>
                  </a:lnTo>
                  <a:lnTo>
                    <a:pt x="302267" y="104561"/>
                  </a:lnTo>
                  <a:lnTo>
                    <a:pt x="304529" y="105693"/>
                  </a:lnTo>
                  <a:lnTo>
                    <a:pt x="329514" y="113646"/>
                  </a:lnTo>
                  <a:lnTo>
                    <a:pt x="332942" y="114777"/>
                  </a:lnTo>
                  <a:lnTo>
                    <a:pt x="336335" y="114777"/>
                  </a:lnTo>
                  <a:lnTo>
                    <a:pt x="405673" y="131815"/>
                  </a:lnTo>
                  <a:lnTo>
                    <a:pt x="415886" y="134113"/>
                  </a:lnTo>
                  <a:lnTo>
                    <a:pt x="460203" y="144329"/>
                  </a:lnTo>
                  <a:lnTo>
                    <a:pt x="511341" y="156842"/>
                  </a:lnTo>
                  <a:lnTo>
                    <a:pt x="572692" y="169320"/>
                  </a:lnTo>
                  <a:lnTo>
                    <a:pt x="590892" y="173880"/>
                  </a:lnTo>
                  <a:lnTo>
                    <a:pt x="606795" y="177309"/>
                  </a:lnTo>
                  <a:lnTo>
                    <a:pt x="619270" y="185263"/>
                  </a:lnTo>
                  <a:lnTo>
                    <a:pt x="646553" y="200038"/>
                  </a:lnTo>
                  <a:lnTo>
                    <a:pt x="709070" y="234114"/>
                  </a:lnTo>
                  <a:lnTo>
                    <a:pt x="743139" y="253450"/>
                  </a:lnTo>
                  <a:lnTo>
                    <a:pt x="762470" y="263666"/>
                  </a:lnTo>
                  <a:lnTo>
                    <a:pt x="805656" y="286395"/>
                  </a:lnTo>
                  <a:lnTo>
                    <a:pt x="837462" y="302302"/>
                  </a:lnTo>
                  <a:lnTo>
                    <a:pt x="871566" y="321638"/>
                  </a:lnTo>
                  <a:lnTo>
                    <a:pt x="877220" y="323900"/>
                  </a:lnTo>
                  <a:lnTo>
                    <a:pt x="881779" y="326198"/>
                  </a:lnTo>
                  <a:lnTo>
                    <a:pt x="899944" y="334151"/>
                  </a:lnTo>
                  <a:lnTo>
                    <a:pt x="972675" y="365965"/>
                  </a:lnTo>
                  <a:lnTo>
                    <a:pt x="1013599" y="384134"/>
                  </a:lnTo>
                  <a:lnTo>
                    <a:pt x="1115839" y="428462"/>
                  </a:lnTo>
                  <a:lnTo>
                    <a:pt x="1143122" y="439844"/>
                  </a:lnTo>
                  <a:lnTo>
                    <a:pt x="1147681" y="443237"/>
                  </a:lnTo>
                  <a:lnTo>
                    <a:pt x="1153335" y="444404"/>
                  </a:lnTo>
                  <a:lnTo>
                    <a:pt x="1160156" y="447797"/>
                  </a:lnTo>
                  <a:lnTo>
                    <a:pt x="1203342" y="466002"/>
                  </a:lnTo>
                  <a:lnTo>
                    <a:pt x="1234017" y="479611"/>
                  </a:lnTo>
                  <a:lnTo>
                    <a:pt x="1232886" y="480778"/>
                  </a:lnTo>
                  <a:lnTo>
                    <a:pt x="1232886" y="483040"/>
                  </a:lnTo>
                  <a:lnTo>
                    <a:pt x="1231755" y="483040"/>
                  </a:lnTo>
                  <a:lnTo>
                    <a:pt x="1232886" y="485302"/>
                  </a:lnTo>
                  <a:lnTo>
                    <a:pt x="1231755" y="485302"/>
                  </a:lnTo>
                  <a:lnTo>
                    <a:pt x="1231755" y="486433"/>
                  </a:lnTo>
                  <a:lnTo>
                    <a:pt x="1232886" y="486433"/>
                  </a:lnTo>
                  <a:lnTo>
                    <a:pt x="1232886" y="487565"/>
                  </a:lnTo>
                  <a:lnTo>
                    <a:pt x="1231755" y="487565"/>
                  </a:lnTo>
                  <a:lnTo>
                    <a:pt x="1230625" y="489862"/>
                  </a:lnTo>
                  <a:lnTo>
                    <a:pt x="1229494" y="488731"/>
                  </a:lnTo>
                  <a:lnTo>
                    <a:pt x="1228363" y="487565"/>
                  </a:lnTo>
                  <a:lnTo>
                    <a:pt x="1228363" y="488731"/>
                  </a:lnTo>
                  <a:lnTo>
                    <a:pt x="1228363" y="487565"/>
                  </a:lnTo>
                  <a:lnTo>
                    <a:pt x="1226066" y="488731"/>
                  </a:lnTo>
                  <a:lnTo>
                    <a:pt x="1227197" y="489862"/>
                  </a:lnTo>
                  <a:lnTo>
                    <a:pt x="1226066" y="492125"/>
                  </a:lnTo>
                  <a:lnTo>
                    <a:pt x="1224935" y="490993"/>
                  </a:lnTo>
                  <a:lnTo>
                    <a:pt x="1224935" y="493256"/>
                  </a:lnTo>
                  <a:lnTo>
                    <a:pt x="1221542" y="493256"/>
                  </a:lnTo>
                  <a:lnTo>
                    <a:pt x="1218114" y="494387"/>
                  </a:lnTo>
                  <a:lnTo>
                    <a:pt x="1216983" y="495518"/>
                  </a:lnTo>
                  <a:lnTo>
                    <a:pt x="1215852" y="495518"/>
                  </a:lnTo>
                  <a:lnTo>
                    <a:pt x="1214721" y="495518"/>
                  </a:lnTo>
                  <a:lnTo>
                    <a:pt x="1214721" y="496685"/>
                  </a:lnTo>
                  <a:lnTo>
                    <a:pt x="1213590" y="497816"/>
                  </a:lnTo>
                  <a:lnTo>
                    <a:pt x="1212424" y="497816"/>
                  </a:lnTo>
                  <a:lnTo>
                    <a:pt x="1211293" y="498947"/>
                  </a:lnTo>
                  <a:lnTo>
                    <a:pt x="1210162" y="498947"/>
                  </a:lnTo>
                  <a:lnTo>
                    <a:pt x="1210162" y="500078"/>
                  </a:lnTo>
                  <a:lnTo>
                    <a:pt x="1209032" y="500078"/>
                  </a:lnTo>
                  <a:lnTo>
                    <a:pt x="1209032" y="502340"/>
                  </a:lnTo>
                  <a:lnTo>
                    <a:pt x="1207901" y="501209"/>
                  </a:lnTo>
                  <a:lnTo>
                    <a:pt x="1205639" y="502340"/>
                  </a:lnTo>
                  <a:lnTo>
                    <a:pt x="1205639" y="503507"/>
                  </a:lnTo>
                  <a:lnTo>
                    <a:pt x="1203342" y="504638"/>
                  </a:lnTo>
                  <a:lnTo>
                    <a:pt x="1203342" y="505769"/>
                  </a:lnTo>
                  <a:lnTo>
                    <a:pt x="1203342" y="506900"/>
                  </a:lnTo>
                  <a:lnTo>
                    <a:pt x="1201080" y="506900"/>
                  </a:lnTo>
                  <a:lnTo>
                    <a:pt x="1199949" y="509163"/>
                  </a:lnTo>
                  <a:lnTo>
                    <a:pt x="1197687" y="509163"/>
                  </a:lnTo>
                  <a:lnTo>
                    <a:pt x="1197687" y="510329"/>
                  </a:lnTo>
                  <a:lnTo>
                    <a:pt x="1197687" y="512591"/>
                  </a:lnTo>
                  <a:lnTo>
                    <a:pt x="1195390" y="513723"/>
                  </a:lnTo>
                  <a:lnTo>
                    <a:pt x="1195390" y="512591"/>
                  </a:lnTo>
                  <a:lnTo>
                    <a:pt x="1193128" y="512591"/>
                  </a:lnTo>
                  <a:lnTo>
                    <a:pt x="1191997" y="512591"/>
                  </a:lnTo>
                  <a:lnTo>
                    <a:pt x="1190867" y="512591"/>
                  </a:lnTo>
                  <a:lnTo>
                    <a:pt x="1191997" y="514854"/>
                  </a:lnTo>
                  <a:lnTo>
                    <a:pt x="1191997" y="515985"/>
                  </a:lnTo>
                  <a:lnTo>
                    <a:pt x="1190867" y="514854"/>
                  </a:lnTo>
                  <a:lnTo>
                    <a:pt x="1189700" y="517116"/>
                  </a:lnTo>
                  <a:lnTo>
                    <a:pt x="1189700" y="515985"/>
                  </a:lnTo>
                  <a:lnTo>
                    <a:pt x="1189700" y="518283"/>
                  </a:lnTo>
                  <a:lnTo>
                    <a:pt x="1188569" y="517116"/>
                  </a:lnTo>
                  <a:lnTo>
                    <a:pt x="1187439" y="518283"/>
                  </a:lnTo>
                  <a:lnTo>
                    <a:pt x="1187439" y="519414"/>
                  </a:lnTo>
                  <a:lnTo>
                    <a:pt x="1187439" y="520545"/>
                  </a:lnTo>
                  <a:lnTo>
                    <a:pt x="1185177" y="520545"/>
                  </a:lnTo>
                  <a:lnTo>
                    <a:pt x="1185177" y="521676"/>
                  </a:lnTo>
                  <a:lnTo>
                    <a:pt x="1185177" y="520545"/>
                  </a:lnTo>
                  <a:lnTo>
                    <a:pt x="1184046" y="521676"/>
                  </a:lnTo>
                  <a:lnTo>
                    <a:pt x="1185177" y="522807"/>
                  </a:lnTo>
                  <a:lnTo>
                    <a:pt x="1185177" y="523938"/>
                  </a:lnTo>
                  <a:lnTo>
                    <a:pt x="1182880" y="522807"/>
                  </a:lnTo>
                  <a:lnTo>
                    <a:pt x="1181749" y="523938"/>
                  </a:lnTo>
                  <a:lnTo>
                    <a:pt x="1181749" y="525070"/>
                  </a:lnTo>
                  <a:lnTo>
                    <a:pt x="1180618" y="525070"/>
                  </a:lnTo>
                  <a:lnTo>
                    <a:pt x="1179487" y="526236"/>
                  </a:lnTo>
                  <a:lnTo>
                    <a:pt x="1178356" y="530761"/>
                  </a:lnTo>
                  <a:lnTo>
                    <a:pt x="1177225" y="531892"/>
                  </a:lnTo>
                  <a:lnTo>
                    <a:pt x="1177225" y="529630"/>
                  </a:lnTo>
                  <a:lnTo>
                    <a:pt x="1176094" y="531892"/>
                  </a:lnTo>
                  <a:lnTo>
                    <a:pt x="1174928" y="531892"/>
                  </a:lnTo>
                  <a:lnTo>
                    <a:pt x="1174928" y="530761"/>
                  </a:lnTo>
                  <a:lnTo>
                    <a:pt x="1173797" y="531892"/>
                  </a:lnTo>
                  <a:lnTo>
                    <a:pt x="1174928" y="531892"/>
                  </a:lnTo>
                  <a:lnTo>
                    <a:pt x="1173797" y="531892"/>
                  </a:lnTo>
                  <a:lnTo>
                    <a:pt x="1171535" y="534189"/>
                  </a:lnTo>
                  <a:lnTo>
                    <a:pt x="1171535" y="533058"/>
                  </a:lnTo>
                  <a:lnTo>
                    <a:pt x="1171535" y="535321"/>
                  </a:lnTo>
                  <a:lnTo>
                    <a:pt x="1170404" y="536452"/>
                  </a:lnTo>
                  <a:lnTo>
                    <a:pt x="1172666" y="536452"/>
                  </a:lnTo>
                  <a:lnTo>
                    <a:pt x="1171535" y="537583"/>
                  </a:lnTo>
                  <a:lnTo>
                    <a:pt x="1170404" y="538714"/>
                  </a:lnTo>
                  <a:lnTo>
                    <a:pt x="1170404" y="537583"/>
                  </a:lnTo>
                  <a:lnTo>
                    <a:pt x="1169274" y="538714"/>
                  </a:lnTo>
                  <a:lnTo>
                    <a:pt x="1169274" y="541012"/>
                  </a:lnTo>
                  <a:lnTo>
                    <a:pt x="1168143" y="542143"/>
                  </a:lnTo>
                  <a:lnTo>
                    <a:pt x="1168143" y="543274"/>
                  </a:lnTo>
                  <a:lnTo>
                    <a:pt x="1166976" y="542143"/>
                  </a:lnTo>
                  <a:lnTo>
                    <a:pt x="1166976" y="543274"/>
                  </a:lnTo>
                  <a:lnTo>
                    <a:pt x="1165846" y="543274"/>
                  </a:lnTo>
                  <a:lnTo>
                    <a:pt x="1164715" y="544405"/>
                  </a:lnTo>
                  <a:lnTo>
                    <a:pt x="1163584" y="543274"/>
                  </a:lnTo>
                  <a:lnTo>
                    <a:pt x="1163584" y="544405"/>
                  </a:lnTo>
                  <a:lnTo>
                    <a:pt x="1162453" y="544405"/>
                  </a:lnTo>
                  <a:lnTo>
                    <a:pt x="1161322" y="545536"/>
                  </a:lnTo>
                  <a:lnTo>
                    <a:pt x="1162453" y="545536"/>
                  </a:lnTo>
                  <a:lnTo>
                    <a:pt x="1157894" y="547834"/>
                  </a:lnTo>
                  <a:lnTo>
                    <a:pt x="1156763" y="548965"/>
                  </a:lnTo>
                  <a:lnTo>
                    <a:pt x="1155632" y="548965"/>
                  </a:lnTo>
                  <a:lnTo>
                    <a:pt x="1155632" y="547834"/>
                  </a:lnTo>
                  <a:lnTo>
                    <a:pt x="1154501" y="547834"/>
                  </a:lnTo>
                  <a:lnTo>
                    <a:pt x="1153335" y="547834"/>
                  </a:lnTo>
                  <a:lnTo>
                    <a:pt x="1151073" y="548965"/>
                  </a:lnTo>
                  <a:lnTo>
                    <a:pt x="1148811" y="548965"/>
                  </a:lnTo>
                  <a:lnTo>
                    <a:pt x="1147681" y="550096"/>
                  </a:lnTo>
                  <a:lnTo>
                    <a:pt x="1147681" y="552359"/>
                  </a:lnTo>
                  <a:lnTo>
                    <a:pt x="1148811" y="553490"/>
                  </a:lnTo>
                  <a:lnTo>
                    <a:pt x="1147681" y="553490"/>
                  </a:lnTo>
                  <a:lnTo>
                    <a:pt x="1146550" y="554621"/>
                  </a:lnTo>
                  <a:lnTo>
                    <a:pt x="1145383" y="554621"/>
                  </a:lnTo>
                  <a:lnTo>
                    <a:pt x="1143122" y="555788"/>
                  </a:lnTo>
                  <a:lnTo>
                    <a:pt x="1141991" y="556919"/>
                  </a:lnTo>
                  <a:lnTo>
                    <a:pt x="1139729" y="556919"/>
                  </a:lnTo>
                  <a:lnTo>
                    <a:pt x="1137432" y="554621"/>
                  </a:lnTo>
                  <a:lnTo>
                    <a:pt x="1134039" y="554621"/>
                  </a:lnTo>
                  <a:lnTo>
                    <a:pt x="1132908" y="553490"/>
                  </a:lnTo>
                  <a:lnTo>
                    <a:pt x="1130611" y="553490"/>
                  </a:lnTo>
                  <a:lnTo>
                    <a:pt x="1129480" y="554621"/>
                  </a:lnTo>
                  <a:lnTo>
                    <a:pt x="1126088" y="555788"/>
                  </a:lnTo>
                  <a:lnTo>
                    <a:pt x="1124957" y="554621"/>
                  </a:lnTo>
                  <a:lnTo>
                    <a:pt x="1122660" y="553490"/>
                  </a:lnTo>
                  <a:lnTo>
                    <a:pt x="1121529" y="554621"/>
                  </a:lnTo>
                  <a:lnTo>
                    <a:pt x="1120398" y="553490"/>
                  </a:lnTo>
                  <a:lnTo>
                    <a:pt x="1120398" y="554621"/>
                  </a:lnTo>
                  <a:lnTo>
                    <a:pt x="1118136" y="553490"/>
                  </a:lnTo>
                  <a:lnTo>
                    <a:pt x="1117005" y="554621"/>
                  </a:lnTo>
                  <a:lnTo>
                    <a:pt x="1115839" y="555788"/>
                  </a:lnTo>
                  <a:lnTo>
                    <a:pt x="1118136" y="558050"/>
                  </a:lnTo>
                  <a:lnTo>
                    <a:pt x="1117005" y="560312"/>
                  </a:lnTo>
                  <a:lnTo>
                    <a:pt x="1118136" y="562610"/>
                  </a:lnTo>
                  <a:lnTo>
                    <a:pt x="1118136" y="563741"/>
                  </a:lnTo>
                  <a:lnTo>
                    <a:pt x="1117005" y="563741"/>
                  </a:lnTo>
                  <a:lnTo>
                    <a:pt x="1115839" y="564872"/>
                  </a:lnTo>
                  <a:lnTo>
                    <a:pt x="1113577" y="563741"/>
                  </a:lnTo>
                  <a:lnTo>
                    <a:pt x="1111315" y="563741"/>
                  </a:lnTo>
                  <a:lnTo>
                    <a:pt x="1111315" y="566003"/>
                  </a:lnTo>
                  <a:lnTo>
                    <a:pt x="1109053" y="563741"/>
                  </a:lnTo>
                  <a:lnTo>
                    <a:pt x="1106756" y="564872"/>
                  </a:lnTo>
                  <a:lnTo>
                    <a:pt x="1104495" y="563741"/>
                  </a:lnTo>
                  <a:lnTo>
                    <a:pt x="1103364" y="562610"/>
                  </a:lnTo>
                  <a:lnTo>
                    <a:pt x="1102233" y="562610"/>
                  </a:lnTo>
                  <a:lnTo>
                    <a:pt x="1099936" y="566003"/>
                  </a:lnTo>
                  <a:lnTo>
                    <a:pt x="1101102" y="568266"/>
                  </a:lnTo>
                  <a:lnTo>
                    <a:pt x="1101102" y="572826"/>
                  </a:lnTo>
                  <a:lnTo>
                    <a:pt x="1099936" y="572826"/>
                  </a:lnTo>
                  <a:lnTo>
                    <a:pt x="1098805" y="572826"/>
                  </a:lnTo>
                  <a:lnTo>
                    <a:pt x="1097674" y="573957"/>
                  </a:lnTo>
                  <a:lnTo>
                    <a:pt x="1097674" y="576219"/>
                  </a:lnTo>
                  <a:lnTo>
                    <a:pt x="1096543" y="577386"/>
                  </a:lnTo>
                  <a:lnTo>
                    <a:pt x="1091984" y="578517"/>
                  </a:lnTo>
                  <a:lnTo>
                    <a:pt x="1090853" y="579648"/>
                  </a:lnTo>
                  <a:lnTo>
                    <a:pt x="1088591" y="580779"/>
                  </a:lnTo>
                  <a:lnTo>
                    <a:pt x="1086294" y="579648"/>
                  </a:lnTo>
                  <a:lnTo>
                    <a:pt x="1084032" y="580779"/>
                  </a:lnTo>
                  <a:lnTo>
                    <a:pt x="1084032" y="583041"/>
                  </a:lnTo>
                  <a:lnTo>
                    <a:pt x="1080640" y="583041"/>
                  </a:lnTo>
                  <a:lnTo>
                    <a:pt x="1079509" y="583041"/>
                  </a:lnTo>
                  <a:lnTo>
                    <a:pt x="1077212" y="584173"/>
                  </a:lnTo>
                  <a:lnTo>
                    <a:pt x="1073819" y="585339"/>
                  </a:lnTo>
                  <a:lnTo>
                    <a:pt x="1072688" y="586470"/>
                  </a:lnTo>
                  <a:lnTo>
                    <a:pt x="1069260" y="592126"/>
                  </a:lnTo>
                  <a:lnTo>
                    <a:pt x="1068129" y="595555"/>
                  </a:lnTo>
                  <a:lnTo>
                    <a:pt x="1064737" y="598948"/>
                  </a:lnTo>
                  <a:lnTo>
                    <a:pt x="1063570" y="601246"/>
                  </a:lnTo>
                  <a:lnTo>
                    <a:pt x="1060178" y="604639"/>
                  </a:lnTo>
                  <a:lnTo>
                    <a:pt x="1056750" y="602377"/>
                  </a:lnTo>
                  <a:lnTo>
                    <a:pt x="1052226" y="621678"/>
                  </a:lnTo>
                  <a:lnTo>
                    <a:pt x="1051095" y="620546"/>
                  </a:lnTo>
                  <a:lnTo>
                    <a:pt x="1049964" y="621678"/>
                  </a:lnTo>
                  <a:lnTo>
                    <a:pt x="1048798" y="620546"/>
                  </a:lnTo>
                  <a:lnTo>
                    <a:pt x="1048798" y="621678"/>
                  </a:lnTo>
                  <a:lnTo>
                    <a:pt x="1047667" y="621678"/>
                  </a:lnTo>
                  <a:lnTo>
                    <a:pt x="1047667" y="620546"/>
                  </a:lnTo>
                  <a:lnTo>
                    <a:pt x="1046536" y="621678"/>
                  </a:lnTo>
                  <a:lnTo>
                    <a:pt x="1046536" y="620546"/>
                  </a:lnTo>
                  <a:lnTo>
                    <a:pt x="1045405" y="618284"/>
                  </a:lnTo>
                  <a:lnTo>
                    <a:pt x="1044274" y="618284"/>
                  </a:lnTo>
                  <a:lnTo>
                    <a:pt x="1043144" y="617153"/>
                  </a:lnTo>
                  <a:lnTo>
                    <a:pt x="1042013" y="617153"/>
                  </a:lnTo>
                  <a:lnTo>
                    <a:pt x="1040846" y="617153"/>
                  </a:lnTo>
                  <a:lnTo>
                    <a:pt x="1040846" y="616022"/>
                  </a:lnTo>
                  <a:lnTo>
                    <a:pt x="1038585" y="616022"/>
                  </a:lnTo>
                  <a:lnTo>
                    <a:pt x="1038585" y="614891"/>
                  </a:lnTo>
                  <a:lnTo>
                    <a:pt x="1037454" y="616022"/>
                  </a:lnTo>
                  <a:lnTo>
                    <a:pt x="1037454" y="613724"/>
                  </a:lnTo>
                  <a:lnTo>
                    <a:pt x="1035192" y="613724"/>
                  </a:lnTo>
                  <a:lnTo>
                    <a:pt x="1035192" y="612593"/>
                  </a:lnTo>
                  <a:lnTo>
                    <a:pt x="1034026" y="613724"/>
                  </a:lnTo>
                  <a:lnTo>
                    <a:pt x="1034026" y="612593"/>
                  </a:lnTo>
                  <a:lnTo>
                    <a:pt x="1032895" y="611462"/>
                  </a:lnTo>
                  <a:lnTo>
                    <a:pt x="1030633" y="610331"/>
                  </a:lnTo>
                  <a:lnTo>
                    <a:pt x="1029502" y="611462"/>
                  </a:lnTo>
                  <a:lnTo>
                    <a:pt x="1028371" y="610331"/>
                  </a:lnTo>
                  <a:lnTo>
                    <a:pt x="1027205" y="610331"/>
                  </a:lnTo>
                  <a:lnTo>
                    <a:pt x="1026074" y="609199"/>
                  </a:lnTo>
                  <a:lnTo>
                    <a:pt x="1023812" y="609199"/>
                  </a:lnTo>
                  <a:lnTo>
                    <a:pt x="1021551" y="609199"/>
                  </a:lnTo>
                  <a:lnTo>
                    <a:pt x="1020420" y="610331"/>
                  </a:lnTo>
                  <a:lnTo>
                    <a:pt x="1020420" y="609199"/>
                  </a:lnTo>
                  <a:lnTo>
                    <a:pt x="1018123" y="609199"/>
                  </a:lnTo>
                  <a:lnTo>
                    <a:pt x="1016992" y="611462"/>
                  </a:lnTo>
                  <a:lnTo>
                    <a:pt x="1015861" y="610331"/>
                  </a:lnTo>
                  <a:lnTo>
                    <a:pt x="1014730" y="611462"/>
                  </a:lnTo>
                  <a:lnTo>
                    <a:pt x="1012468" y="611462"/>
                  </a:lnTo>
                  <a:lnTo>
                    <a:pt x="1012468" y="610331"/>
                  </a:lnTo>
                  <a:lnTo>
                    <a:pt x="1012468" y="611462"/>
                  </a:lnTo>
                  <a:lnTo>
                    <a:pt x="1010171" y="610331"/>
                  </a:lnTo>
                  <a:lnTo>
                    <a:pt x="1006778" y="612593"/>
                  </a:lnTo>
                  <a:lnTo>
                    <a:pt x="1004481" y="611462"/>
                  </a:lnTo>
                  <a:lnTo>
                    <a:pt x="1002219" y="610331"/>
                  </a:lnTo>
                  <a:lnTo>
                    <a:pt x="1002219" y="611462"/>
                  </a:lnTo>
                  <a:lnTo>
                    <a:pt x="1001088" y="610331"/>
                  </a:lnTo>
                  <a:lnTo>
                    <a:pt x="1001088" y="611462"/>
                  </a:lnTo>
                  <a:lnTo>
                    <a:pt x="999958" y="610331"/>
                  </a:lnTo>
                  <a:lnTo>
                    <a:pt x="998827" y="611462"/>
                  </a:lnTo>
                  <a:lnTo>
                    <a:pt x="997660" y="611462"/>
                  </a:lnTo>
                  <a:lnTo>
                    <a:pt x="997660" y="613724"/>
                  </a:lnTo>
                  <a:lnTo>
                    <a:pt x="996530" y="613724"/>
                  </a:lnTo>
                  <a:lnTo>
                    <a:pt x="994268" y="613724"/>
                  </a:lnTo>
                  <a:lnTo>
                    <a:pt x="992006" y="614891"/>
                  </a:lnTo>
                  <a:lnTo>
                    <a:pt x="992006" y="617153"/>
                  </a:lnTo>
                  <a:lnTo>
                    <a:pt x="990875" y="616022"/>
                  </a:lnTo>
                  <a:lnTo>
                    <a:pt x="989709" y="618284"/>
                  </a:lnTo>
                  <a:lnTo>
                    <a:pt x="988578" y="619415"/>
                  </a:lnTo>
                  <a:lnTo>
                    <a:pt x="987447" y="620546"/>
                  </a:lnTo>
                  <a:lnTo>
                    <a:pt x="986316" y="620546"/>
                  </a:lnTo>
                  <a:lnTo>
                    <a:pt x="985185" y="622844"/>
                  </a:lnTo>
                  <a:lnTo>
                    <a:pt x="985185" y="623975"/>
                  </a:lnTo>
                  <a:lnTo>
                    <a:pt x="985185" y="626237"/>
                  </a:lnTo>
                  <a:lnTo>
                    <a:pt x="986316" y="626237"/>
                  </a:lnTo>
                  <a:lnTo>
                    <a:pt x="987447" y="627369"/>
                  </a:lnTo>
                  <a:lnTo>
                    <a:pt x="986316" y="628500"/>
                  </a:lnTo>
                  <a:lnTo>
                    <a:pt x="986316" y="629666"/>
                  </a:lnTo>
                  <a:lnTo>
                    <a:pt x="985185" y="630797"/>
                  </a:lnTo>
                  <a:lnTo>
                    <a:pt x="986316" y="631929"/>
                  </a:lnTo>
                  <a:lnTo>
                    <a:pt x="985185" y="633060"/>
                  </a:lnTo>
                  <a:lnTo>
                    <a:pt x="982923" y="634191"/>
                  </a:lnTo>
                  <a:lnTo>
                    <a:pt x="981757" y="636489"/>
                  </a:lnTo>
                  <a:lnTo>
                    <a:pt x="979495" y="637620"/>
                  </a:lnTo>
                  <a:lnTo>
                    <a:pt x="979495" y="638751"/>
                  </a:lnTo>
                  <a:lnTo>
                    <a:pt x="977234" y="639882"/>
                  </a:lnTo>
                  <a:lnTo>
                    <a:pt x="974937" y="643276"/>
                  </a:lnTo>
                  <a:lnTo>
                    <a:pt x="973806" y="643276"/>
                  </a:lnTo>
                  <a:lnTo>
                    <a:pt x="972675" y="646704"/>
                  </a:lnTo>
                  <a:lnTo>
                    <a:pt x="970413" y="646704"/>
                  </a:lnTo>
                  <a:lnTo>
                    <a:pt x="969282" y="650098"/>
                  </a:lnTo>
                  <a:lnTo>
                    <a:pt x="968151" y="650098"/>
                  </a:lnTo>
                  <a:lnTo>
                    <a:pt x="969282" y="651229"/>
                  </a:lnTo>
                  <a:lnTo>
                    <a:pt x="968151" y="654658"/>
                  </a:lnTo>
                  <a:lnTo>
                    <a:pt x="965854" y="655789"/>
                  </a:lnTo>
                  <a:lnTo>
                    <a:pt x="964723" y="658051"/>
                  </a:lnTo>
                  <a:lnTo>
                    <a:pt x="964723" y="659218"/>
                  </a:lnTo>
                  <a:lnTo>
                    <a:pt x="964723" y="661480"/>
                  </a:lnTo>
                  <a:lnTo>
                    <a:pt x="963592" y="663742"/>
                  </a:lnTo>
                  <a:lnTo>
                    <a:pt x="961330" y="664874"/>
                  </a:lnTo>
                  <a:lnTo>
                    <a:pt x="960164" y="666040"/>
                  </a:lnTo>
                  <a:lnTo>
                    <a:pt x="957902" y="667171"/>
                  </a:lnTo>
                  <a:lnTo>
                    <a:pt x="956772" y="669434"/>
                  </a:lnTo>
                  <a:lnTo>
                    <a:pt x="955641" y="669434"/>
                  </a:lnTo>
                  <a:lnTo>
                    <a:pt x="954510" y="669434"/>
                  </a:lnTo>
                  <a:lnTo>
                    <a:pt x="951082" y="669434"/>
                  </a:lnTo>
                  <a:lnTo>
                    <a:pt x="949951" y="670565"/>
                  </a:lnTo>
                  <a:lnTo>
                    <a:pt x="948820" y="672827"/>
                  </a:lnTo>
                  <a:lnTo>
                    <a:pt x="947689" y="673994"/>
                  </a:lnTo>
                  <a:lnTo>
                    <a:pt x="945392" y="671696"/>
                  </a:lnTo>
                  <a:lnTo>
                    <a:pt x="944261" y="671696"/>
                  </a:lnTo>
                  <a:lnTo>
                    <a:pt x="938607" y="673994"/>
                  </a:lnTo>
                  <a:lnTo>
                    <a:pt x="937440" y="676256"/>
                  </a:lnTo>
                  <a:lnTo>
                    <a:pt x="938607" y="677387"/>
                  </a:lnTo>
                  <a:lnTo>
                    <a:pt x="937440" y="678518"/>
                  </a:lnTo>
                  <a:lnTo>
                    <a:pt x="936309" y="679649"/>
                  </a:lnTo>
                  <a:lnTo>
                    <a:pt x="936309" y="680781"/>
                  </a:lnTo>
                  <a:lnTo>
                    <a:pt x="935179" y="679649"/>
                  </a:lnTo>
                  <a:lnTo>
                    <a:pt x="934048" y="678518"/>
                  </a:lnTo>
                  <a:lnTo>
                    <a:pt x="932917" y="678518"/>
                  </a:lnTo>
                  <a:lnTo>
                    <a:pt x="930620" y="676256"/>
                  </a:lnTo>
                  <a:lnTo>
                    <a:pt x="928358" y="678518"/>
                  </a:lnTo>
                  <a:lnTo>
                    <a:pt x="921537" y="679649"/>
                  </a:lnTo>
                  <a:lnTo>
                    <a:pt x="918144" y="681947"/>
                  </a:lnTo>
                  <a:lnTo>
                    <a:pt x="918144" y="684209"/>
                  </a:lnTo>
                  <a:lnTo>
                    <a:pt x="915847" y="686472"/>
                  </a:lnTo>
                  <a:lnTo>
                    <a:pt x="912455" y="688769"/>
                  </a:lnTo>
                  <a:lnTo>
                    <a:pt x="912455" y="689900"/>
                  </a:lnTo>
                  <a:lnTo>
                    <a:pt x="901075" y="692163"/>
                  </a:lnTo>
                  <a:lnTo>
                    <a:pt x="882910" y="696723"/>
                  </a:lnTo>
                  <a:lnTo>
                    <a:pt x="884041" y="693294"/>
                  </a:lnTo>
                  <a:lnTo>
                    <a:pt x="881779" y="691032"/>
                  </a:lnTo>
                  <a:lnTo>
                    <a:pt x="882910" y="688769"/>
                  </a:lnTo>
                  <a:lnTo>
                    <a:pt x="880648" y="687603"/>
                  </a:lnTo>
                  <a:lnTo>
                    <a:pt x="879517" y="687603"/>
                  </a:lnTo>
                  <a:lnTo>
                    <a:pt x="878351" y="687603"/>
                  </a:lnTo>
                  <a:lnTo>
                    <a:pt x="877220" y="686472"/>
                  </a:lnTo>
                  <a:lnTo>
                    <a:pt x="876089" y="685340"/>
                  </a:lnTo>
                  <a:lnTo>
                    <a:pt x="876089" y="684209"/>
                  </a:lnTo>
                  <a:lnTo>
                    <a:pt x="874958" y="683078"/>
                  </a:lnTo>
                  <a:lnTo>
                    <a:pt x="876089" y="680781"/>
                  </a:lnTo>
                  <a:lnTo>
                    <a:pt x="874958" y="679649"/>
                  </a:lnTo>
                  <a:lnTo>
                    <a:pt x="876089" y="677387"/>
                  </a:lnTo>
                  <a:lnTo>
                    <a:pt x="877220" y="677387"/>
                  </a:lnTo>
                  <a:lnTo>
                    <a:pt x="877220" y="676256"/>
                  </a:lnTo>
                  <a:lnTo>
                    <a:pt x="877220" y="675125"/>
                  </a:lnTo>
                  <a:lnTo>
                    <a:pt x="878351" y="672827"/>
                  </a:lnTo>
                  <a:lnTo>
                    <a:pt x="877220" y="672827"/>
                  </a:lnTo>
                  <a:lnTo>
                    <a:pt x="876089" y="673994"/>
                  </a:lnTo>
                  <a:lnTo>
                    <a:pt x="874958" y="672827"/>
                  </a:lnTo>
                  <a:lnTo>
                    <a:pt x="876089" y="672827"/>
                  </a:lnTo>
                  <a:lnTo>
                    <a:pt x="876089" y="671696"/>
                  </a:lnTo>
                  <a:lnTo>
                    <a:pt x="873828" y="672827"/>
                  </a:lnTo>
                  <a:lnTo>
                    <a:pt x="872697" y="671696"/>
                  </a:lnTo>
                  <a:lnTo>
                    <a:pt x="872697" y="670565"/>
                  </a:lnTo>
                  <a:lnTo>
                    <a:pt x="871566" y="671696"/>
                  </a:lnTo>
                  <a:lnTo>
                    <a:pt x="871566" y="673994"/>
                  </a:lnTo>
                  <a:lnTo>
                    <a:pt x="871566" y="671696"/>
                  </a:lnTo>
                  <a:lnTo>
                    <a:pt x="869269" y="670565"/>
                  </a:lnTo>
                  <a:lnTo>
                    <a:pt x="870400" y="669434"/>
                  </a:lnTo>
                  <a:lnTo>
                    <a:pt x="869269" y="669434"/>
                  </a:lnTo>
                  <a:lnTo>
                    <a:pt x="869269" y="670565"/>
                  </a:lnTo>
                  <a:lnTo>
                    <a:pt x="867007" y="670565"/>
                  </a:lnTo>
                  <a:lnTo>
                    <a:pt x="868138" y="671696"/>
                  </a:lnTo>
                  <a:lnTo>
                    <a:pt x="867007" y="671696"/>
                  </a:lnTo>
                  <a:lnTo>
                    <a:pt x="865876" y="671696"/>
                  </a:lnTo>
                  <a:lnTo>
                    <a:pt x="864745" y="672827"/>
                  </a:lnTo>
                  <a:lnTo>
                    <a:pt x="863579" y="671696"/>
                  </a:lnTo>
                  <a:lnTo>
                    <a:pt x="864745" y="670565"/>
                  </a:lnTo>
                  <a:lnTo>
                    <a:pt x="863579" y="670565"/>
                  </a:lnTo>
                  <a:lnTo>
                    <a:pt x="862448" y="671696"/>
                  </a:lnTo>
                  <a:lnTo>
                    <a:pt x="861317" y="670565"/>
                  </a:lnTo>
                  <a:lnTo>
                    <a:pt x="862448" y="670565"/>
                  </a:lnTo>
                  <a:lnTo>
                    <a:pt x="861317" y="670565"/>
                  </a:lnTo>
                  <a:lnTo>
                    <a:pt x="859055" y="671696"/>
                  </a:lnTo>
                  <a:lnTo>
                    <a:pt x="859055" y="673994"/>
                  </a:lnTo>
                  <a:lnTo>
                    <a:pt x="857924" y="673994"/>
                  </a:lnTo>
                  <a:lnTo>
                    <a:pt x="856758" y="672827"/>
                  </a:lnTo>
                  <a:lnTo>
                    <a:pt x="855627" y="672827"/>
                  </a:lnTo>
                  <a:lnTo>
                    <a:pt x="854496" y="673994"/>
                  </a:lnTo>
                  <a:lnTo>
                    <a:pt x="855627" y="673994"/>
                  </a:lnTo>
                  <a:lnTo>
                    <a:pt x="855627" y="672827"/>
                  </a:lnTo>
                  <a:lnTo>
                    <a:pt x="856758" y="675125"/>
                  </a:lnTo>
                  <a:lnTo>
                    <a:pt x="855627" y="675125"/>
                  </a:lnTo>
                  <a:lnTo>
                    <a:pt x="854496" y="673994"/>
                  </a:lnTo>
                  <a:lnTo>
                    <a:pt x="854496" y="672827"/>
                  </a:lnTo>
                  <a:lnTo>
                    <a:pt x="853365" y="672827"/>
                  </a:lnTo>
                  <a:lnTo>
                    <a:pt x="851104" y="675125"/>
                  </a:lnTo>
                  <a:lnTo>
                    <a:pt x="848807" y="673994"/>
                  </a:lnTo>
                  <a:lnTo>
                    <a:pt x="846545" y="671696"/>
                  </a:lnTo>
                  <a:lnTo>
                    <a:pt x="844283" y="672827"/>
                  </a:lnTo>
                  <a:lnTo>
                    <a:pt x="844283" y="671696"/>
                  </a:lnTo>
                  <a:lnTo>
                    <a:pt x="843152" y="671696"/>
                  </a:lnTo>
                  <a:lnTo>
                    <a:pt x="844283" y="669434"/>
                  </a:lnTo>
                  <a:lnTo>
                    <a:pt x="842021" y="669434"/>
                  </a:lnTo>
                  <a:lnTo>
                    <a:pt x="840855" y="669434"/>
                  </a:lnTo>
                  <a:lnTo>
                    <a:pt x="838593" y="670565"/>
                  </a:lnTo>
                  <a:lnTo>
                    <a:pt x="837462" y="670565"/>
                  </a:lnTo>
                  <a:lnTo>
                    <a:pt x="838593" y="672827"/>
                  </a:lnTo>
                  <a:lnTo>
                    <a:pt x="836331" y="672827"/>
                  </a:lnTo>
                  <a:lnTo>
                    <a:pt x="836331" y="671696"/>
                  </a:lnTo>
                  <a:lnTo>
                    <a:pt x="835200" y="672827"/>
                  </a:lnTo>
                  <a:lnTo>
                    <a:pt x="834034" y="671696"/>
                  </a:lnTo>
                  <a:lnTo>
                    <a:pt x="832903" y="671696"/>
                  </a:lnTo>
                  <a:lnTo>
                    <a:pt x="834034" y="670565"/>
                  </a:lnTo>
                  <a:lnTo>
                    <a:pt x="834034" y="669434"/>
                  </a:lnTo>
                  <a:lnTo>
                    <a:pt x="831772" y="669434"/>
                  </a:lnTo>
                  <a:lnTo>
                    <a:pt x="831772" y="668302"/>
                  </a:lnTo>
                  <a:lnTo>
                    <a:pt x="830642" y="668302"/>
                  </a:lnTo>
                  <a:lnTo>
                    <a:pt x="829511" y="667171"/>
                  </a:lnTo>
                  <a:lnTo>
                    <a:pt x="828380" y="668302"/>
                  </a:lnTo>
                  <a:lnTo>
                    <a:pt x="827214" y="667171"/>
                  </a:lnTo>
                  <a:lnTo>
                    <a:pt x="824952" y="668302"/>
                  </a:lnTo>
                  <a:lnTo>
                    <a:pt x="823821" y="664874"/>
                  </a:lnTo>
                  <a:lnTo>
                    <a:pt x="822690" y="667171"/>
                  </a:lnTo>
                  <a:lnTo>
                    <a:pt x="821559" y="666040"/>
                  </a:lnTo>
                  <a:lnTo>
                    <a:pt x="819262" y="667171"/>
                  </a:lnTo>
                  <a:lnTo>
                    <a:pt x="817000" y="666040"/>
                  </a:lnTo>
                  <a:lnTo>
                    <a:pt x="815869" y="668302"/>
                  </a:lnTo>
                  <a:lnTo>
                    <a:pt x="814738" y="666040"/>
                  </a:lnTo>
                  <a:lnTo>
                    <a:pt x="812477" y="666040"/>
                  </a:lnTo>
                  <a:lnTo>
                    <a:pt x="812477" y="664874"/>
                  </a:lnTo>
                  <a:lnTo>
                    <a:pt x="811310" y="666040"/>
                  </a:lnTo>
                  <a:lnTo>
                    <a:pt x="810179" y="666040"/>
                  </a:lnTo>
                  <a:lnTo>
                    <a:pt x="811310" y="664874"/>
                  </a:lnTo>
                  <a:lnTo>
                    <a:pt x="810179" y="664874"/>
                  </a:lnTo>
                  <a:lnTo>
                    <a:pt x="810179" y="663742"/>
                  </a:lnTo>
                  <a:lnTo>
                    <a:pt x="807918" y="664874"/>
                  </a:lnTo>
                  <a:lnTo>
                    <a:pt x="805656" y="663742"/>
                  </a:lnTo>
                  <a:lnTo>
                    <a:pt x="804490" y="662611"/>
                  </a:lnTo>
                  <a:lnTo>
                    <a:pt x="802228" y="662611"/>
                  </a:lnTo>
                  <a:lnTo>
                    <a:pt x="799966" y="663742"/>
                  </a:lnTo>
                  <a:lnTo>
                    <a:pt x="798835" y="662611"/>
                  </a:lnTo>
                  <a:lnTo>
                    <a:pt x="796538" y="660349"/>
                  </a:lnTo>
                  <a:lnTo>
                    <a:pt x="795407" y="662611"/>
                  </a:lnTo>
                  <a:lnTo>
                    <a:pt x="793145" y="661480"/>
                  </a:lnTo>
                  <a:lnTo>
                    <a:pt x="794276" y="661480"/>
                  </a:lnTo>
                  <a:lnTo>
                    <a:pt x="794276" y="660349"/>
                  </a:lnTo>
                  <a:lnTo>
                    <a:pt x="790884" y="661480"/>
                  </a:lnTo>
                  <a:lnTo>
                    <a:pt x="789717" y="662611"/>
                  </a:lnTo>
                  <a:lnTo>
                    <a:pt x="790884" y="662611"/>
                  </a:lnTo>
                  <a:lnTo>
                    <a:pt x="789717" y="663742"/>
                  </a:lnTo>
                  <a:lnTo>
                    <a:pt x="788586" y="661480"/>
                  </a:lnTo>
                  <a:lnTo>
                    <a:pt x="787456" y="661480"/>
                  </a:lnTo>
                  <a:lnTo>
                    <a:pt x="787456" y="662611"/>
                  </a:lnTo>
                  <a:lnTo>
                    <a:pt x="786325" y="661480"/>
                  </a:lnTo>
                  <a:lnTo>
                    <a:pt x="785194" y="662611"/>
                  </a:lnTo>
                  <a:lnTo>
                    <a:pt x="781766" y="661480"/>
                  </a:lnTo>
                  <a:lnTo>
                    <a:pt x="781766" y="660349"/>
                  </a:lnTo>
                  <a:lnTo>
                    <a:pt x="780635" y="662611"/>
                  </a:lnTo>
                  <a:lnTo>
                    <a:pt x="779504" y="662611"/>
                  </a:lnTo>
                  <a:lnTo>
                    <a:pt x="779504" y="661480"/>
                  </a:lnTo>
                  <a:lnTo>
                    <a:pt x="778373" y="662611"/>
                  </a:lnTo>
                  <a:lnTo>
                    <a:pt x="777242" y="662611"/>
                  </a:lnTo>
                  <a:lnTo>
                    <a:pt x="778373" y="660349"/>
                  </a:lnTo>
                  <a:lnTo>
                    <a:pt x="776111" y="660349"/>
                  </a:lnTo>
                  <a:lnTo>
                    <a:pt x="776111" y="661480"/>
                  </a:lnTo>
                  <a:lnTo>
                    <a:pt x="773814" y="660349"/>
                  </a:lnTo>
                  <a:lnTo>
                    <a:pt x="772683" y="662611"/>
                  </a:lnTo>
                  <a:lnTo>
                    <a:pt x="772683" y="661480"/>
                  </a:lnTo>
                  <a:lnTo>
                    <a:pt x="771552" y="661480"/>
                  </a:lnTo>
                  <a:lnTo>
                    <a:pt x="770421" y="659218"/>
                  </a:lnTo>
                  <a:lnTo>
                    <a:pt x="769291" y="660349"/>
                  </a:lnTo>
                  <a:lnTo>
                    <a:pt x="770421" y="661480"/>
                  </a:lnTo>
                  <a:lnTo>
                    <a:pt x="769291" y="661480"/>
                  </a:lnTo>
                  <a:lnTo>
                    <a:pt x="768124" y="659218"/>
                  </a:lnTo>
                  <a:lnTo>
                    <a:pt x="766993" y="660349"/>
                  </a:lnTo>
                  <a:lnTo>
                    <a:pt x="765863" y="658051"/>
                  </a:lnTo>
                  <a:lnTo>
                    <a:pt x="764732" y="658051"/>
                  </a:lnTo>
                  <a:lnTo>
                    <a:pt x="763601" y="660349"/>
                  </a:lnTo>
                  <a:lnTo>
                    <a:pt x="760173" y="660349"/>
                  </a:lnTo>
                  <a:lnTo>
                    <a:pt x="760173" y="662611"/>
                  </a:lnTo>
                  <a:lnTo>
                    <a:pt x="759042" y="661480"/>
                  </a:lnTo>
                  <a:lnTo>
                    <a:pt x="759042" y="662611"/>
                  </a:lnTo>
                  <a:lnTo>
                    <a:pt x="757911" y="662611"/>
                  </a:lnTo>
                  <a:lnTo>
                    <a:pt x="756780" y="661480"/>
                  </a:lnTo>
                  <a:lnTo>
                    <a:pt x="755649" y="662611"/>
                  </a:lnTo>
                  <a:lnTo>
                    <a:pt x="755649" y="663742"/>
                  </a:lnTo>
                  <a:lnTo>
                    <a:pt x="754518" y="662611"/>
                  </a:lnTo>
                  <a:lnTo>
                    <a:pt x="752221" y="662611"/>
                  </a:lnTo>
                  <a:lnTo>
                    <a:pt x="752221" y="660349"/>
                  </a:lnTo>
                  <a:lnTo>
                    <a:pt x="751090" y="661480"/>
                  </a:lnTo>
                  <a:lnTo>
                    <a:pt x="748828" y="660349"/>
                  </a:lnTo>
                  <a:lnTo>
                    <a:pt x="745436" y="660349"/>
                  </a:lnTo>
                  <a:lnTo>
                    <a:pt x="745436" y="662611"/>
                  </a:lnTo>
                  <a:lnTo>
                    <a:pt x="744270" y="662611"/>
                  </a:lnTo>
                  <a:lnTo>
                    <a:pt x="743139" y="662611"/>
                  </a:lnTo>
                  <a:lnTo>
                    <a:pt x="743139" y="661480"/>
                  </a:lnTo>
                  <a:lnTo>
                    <a:pt x="737449" y="660349"/>
                  </a:lnTo>
                  <a:lnTo>
                    <a:pt x="737449" y="661480"/>
                  </a:lnTo>
                  <a:lnTo>
                    <a:pt x="737449" y="662611"/>
                  </a:lnTo>
                  <a:lnTo>
                    <a:pt x="735187" y="661480"/>
                  </a:lnTo>
                  <a:lnTo>
                    <a:pt x="732925" y="661480"/>
                  </a:lnTo>
                  <a:lnTo>
                    <a:pt x="732925" y="663742"/>
                  </a:lnTo>
                  <a:lnTo>
                    <a:pt x="731794" y="662611"/>
                  </a:lnTo>
                  <a:lnTo>
                    <a:pt x="729497" y="663742"/>
                  </a:lnTo>
                  <a:lnTo>
                    <a:pt x="724974" y="662611"/>
                  </a:lnTo>
                  <a:lnTo>
                    <a:pt x="723843" y="664874"/>
                  </a:lnTo>
                  <a:lnTo>
                    <a:pt x="722677" y="663742"/>
                  </a:lnTo>
                  <a:lnTo>
                    <a:pt x="720415" y="664874"/>
                  </a:lnTo>
                  <a:lnTo>
                    <a:pt x="719284" y="666040"/>
                  </a:lnTo>
                  <a:lnTo>
                    <a:pt x="718153" y="664874"/>
                  </a:lnTo>
                  <a:lnTo>
                    <a:pt x="715891" y="667171"/>
                  </a:lnTo>
                  <a:lnTo>
                    <a:pt x="714725" y="664874"/>
                  </a:lnTo>
                  <a:lnTo>
                    <a:pt x="712463" y="667171"/>
                  </a:lnTo>
                  <a:lnTo>
                    <a:pt x="711332" y="666040"/>
                  </a:lnTo>
                  <a:lnTo>
                    <a:pt x="712463" y="664874"/>
                  </a:lnTo>
                  <a:lnTo>
                    <a:pt x="711332" y="664874"/>
                  </a:lnTo>
                  <a:lnTo>
                    <a:pt x="710201" y="662611"/>
                  </a:lnTo>
                  <a:lnTo>
                    <a:pt x="709070" y="660349"/>
                  </a:lnTo>
                  <a:lnTo>
                    <a:pt x="707904" y="660349"/>
                  </a:lnTo>
                  <a:lnTo>
                    <a:pt x="707904" y="661480"/>
                  </a:lnTo>
                  <a:lnTo>
                    <a:pt x="706773" y="660349"/>
                  </a:lnTo>
                  <a:lnTo>
                    <a:pt x="706773" y="659218"/>
                  </a:lnTo>
                  <a:lnTo>
                    <a:pt x="704512" y="660349"/>
                  </a:lnTo>
                  <a:lnTo>
                    <a:pt x="703381" y="659218"/>
                  </a:lnTo>
                  <a:lnTo>
                    <a:pt x="702250" y="659218"/>
                  </a:lnTo>
                  <a:lnTo>
                    <a:pt x="702250" y="658051"/>
                  </a:lnTo>
                  <a:lnTo>
                    <a:pt x="699953" y="658051"/>
                  </a:lnTo>
                  <a:lnTo>
                    <a:pt x="699953" y="659218"/>
                  </a:lnTo>
                  <a:lnTo>
                    <a:pt x="696560" y="659218"/>
                  </a:lnTo>
                  <a:lnTo>
                    <a:pt x="695429" y="659218"/>
                  </a:lnTo>
                  <a:lnTo>
                    <a:pt x="693132" y="658051"/>
                  </a:lnTo>
                  <a:lnTo>
                    <a:pt x="692001" y="659218"/>
                  </a:lnTo>
                  <a:lnTo>
                    <a:pt x="690870" y="658051"/>
                  </a:lnTo>
                  <a:lnTo>
                    <a:pt x="689739" y="659218"/>
                  </a:lnTo>
                  <a:lnTo>
                    <a:pt x="688608" y="658051"/>
                  </a:lnTo>
                  <a:lnTo>
                    <a:pt x="685180" y="656920"/>
                  </a:lnTo>
                  <a:lnTo>
                    <a:pt x="682919" y="658051"/>
                  </a:lnTo>
                  <a:lnTo>
                    <a:pt x="681788" y="659218"/>
                  </a:lnTo>
                  <a:lnTo>
                    <a:pt x="680657" y="658051"/>
                  </a:lnTo>
                  <a:lnTo>
                    <a:pt x="679526" y="658051"/>
                  </a:lnTo>
                  <a:lnTo>
                    <a:pt x="676098" y="658051"/>
                  </a:lnTo>
                  <a:lnTo>
                    <a:pt x="676098" y="660349"/>
                  </a:lnTo>
                  <a:lnTo>
                    <a:pt x="674967" y="660349"/>
                  </a:lnTo>
                  <a:lnTo>
                    <a:pt x="673836" y="660349"/>
                  </a:lnTo>
                  <a:lnTo>
                    <a:pt x="672705" y="662611"/>
                  </a:lnTo>
                  <a:lnTo>
                    <a:pt x="671539" y="661480"/>
                  </a:lnTo>
                  <a:lnTo>
                    <a:pt x="670408" y="663742"/>
                  </a:lnTo>
                  <a:lnTo>
                    <a:pt x="669277" y="662611"/>
                  </a:lnTo>
                  <a:lnTo>
                    <a:pt x="668146" y="664874"/>
                  </a:lnTo>
                  <a:lnTo>
                    <a:pt x="668146" y="663742"/>
                  </a:lnTo>
                  <a:lnTo>
                    <a:pt x="667015" y="664874"/>
                  </a:lnTo>
                  <a:lnTo>
                    <a:pt x="665884" y="666040"/>
                  </a:lnTo>
                  <a:lnTo>
                    <a:pt x="663587" y="666040"/>
                  </a:lnTo>
                  <a:lnTo>
                    <a:pt x="663587" y="667171"/>
                  </a:lnTo>
                  <a:lnTo>
                    <a:pt x="662456" y="666040"/>
                  </a:lnTo>
                  <a:lnTo>
                    <a:pt x="662456" y="667171"/>
                  </a:lnTo>
                  <a:lnTo>
                    <a:pt x="660195" y="667171"/>
                  </a:lnTo>
                  <a:lnTo>
                    <a:pt x="661326" y="668302"/>
                  </a:lnTo>
                  <a:lnTo>
                    <a:pt x="660195" y="667171"/>
                  </a:lnTo>
                  <a:lnTo>
                    <a:pt x="659064" y="668302"/>
                  </a:lnTo>
                  <a:lnTo>
                    <a:pt x="657933" y="668302"/>
                  </a:lnTo>
                  <a:lnTo>
                    <a:pt x="657933" y="669434"/>
                  </a:lnTo>
                  <a:lnTo>
                    <a:pt x="656802" y="669434"/>
                  </a:lnTo>
                  <a:lnTo>
                    <a:pt x="655636" y="669434"/>
                  </a:lnTo>
                  <a:lnTo>
                    <a:pt x="654505" y="669434"/>
                  </a:lnTo>
                  <a:lnTo>
                    <a:pt x="654505" y="668302"/>
                  </a:lnTo>
                  <a:lnTo>
                    <a:pt x="653374" y="669434"/>
                  </a:lnTo>
                  <a:lnTo>
                    <a:pt x="653374" y="668302"/>
                  </a:lnTo>
                  <a:lnTo>
                    <a:pt x="652243" y="670565"/>
                  </a:lnTo>
                  <a:lnTo>
                    <a:pt x="651112" y="670565"/>
                  </a:lnTo>
                  <a:lnTo>
                    <a:pt x="652243" y="669434"/>
                  </a:lnTo>
                  <a:lnTo>
                    <a:pt x="649981" y="670565"/>
                  </a:lnTo>
                  <a:lnTo>
                    <a:pt x="649981" y="672827"/>
                  </a:lnTo>
                  <a:lnTo>
                    <a:pt x="649981" y="671696"/>
                  </a:lnTo>
                  <a:lnTo>
                    <a:pt x="648815" y="671696"/>
                  </a:lnTo>
                  <a:lnTo>
                    <a:pt x="648815" y="672827"/>
                  </a:lnTo>
                  <a:lnTo>
                    <a:pt x="647684" y="672827"/>
                  </a:lnTo>
                  <a:lnTo>
                    <a:pt x="646553" y="675125"/>
                  </a:lnTo>
                  <a:lnTo>
                    <a:pt x="645422" y="675125"/>
                  </a:lnTo>
                  <a:lnTo>
                    <a:pt x="644291" y="676256"/>
                  </a:lnTo>
                  <a:lnTo>
                    <a:pt x="642030" y="677387"/>
                  </a:lnTo>
                  <a:lnTo>
                    <a:pt x="642030" y="678518"/>
                  </a:lnTo>
                  <a:lnTo>
                    <a:pt x="640863" y="677387"/>
                  </a:lnTo>
                  <a:lnTo>
                    <a:pt x="640863" y="678518"/>
                  </a:lnTo>
                  <a:lnTo>
                    <a:pt x="639733" y="678518"/>
                  </a:lnTo>
                  <a:lnTo>
                    <a:pt x="638602" y="677387"/>
                  </a:lnTo>
                  <a:lnTo>
                    <a:pt x="638602" y="678518"/>
                  </a:lnTo>
                  <a:lnTo>
                    <a:pt x="636340" y="678518"/>
                  </a:lnTo>
                  <a:lnTo>
                    <a:pt x="636340" y="679649"/>
                  </a:lnTo>
                  <a:lnTo>
                    <a:pt x="635209" y="680781"/>
                  </a:lnTo>
                  <a:lnTo>
                    <a:pt x="632912" y="679649"/>
                  </a:lnTo>
                  <a:lnTo>
                    <a:pt x="630650" y="679649"/>
                  </a:lnTo>
                  <a:lnTo>
                    <a:pt x="629519" y="679649"/>
                  </a:lnTo>
                  <a:lnTo>
                    <a:pt x="628388" y="678518"/>
                  </a:lnTo>
                  <a:lnTo>
                    <a:pt x="624960" y="679649"/>
                  </a:lnTo>
                  <a:lnTo>
                    <a:pt x="623829" y="679649"/>
                  </a:lnTo>
                  <a:lnTo>
                    <a:pt x="622698" y="681947"/>
                  </a:lnTo>
                  <a:lnTo>
                    <a:pt x="621568" y="680781"/>
                  </a:lnTo>
                  <a:lnTo>
                    <a:pt x="620437" y="680781"/>
                  </a:lnTo>
                  <a:lnTo>
                    <a:pt x="619270" y="681947"/>
                  </a:lnTo>
                  <a:lnTo>
                    <a:pt x="615878" y="683078"/>
                  </a:lnTo>
                  <a:lnTo>
                    <a:pt x="613616" y="681947"/>
                  </a:lnTo>
                  <a:lnTo>
                    <a:pt x="611319" y="683078"/>
                  </a:lnTo>
                  <a:lnTo>
                    <a:pt x="610188" y="681947"/>
                  </a:lnTo>
                  <a:lnTo>
                    <a:pt x="609057" y="680781"/>
                  </a:lnTo>
                  <a:lnTo>
                    <a:pt x="605664" y="681947"/>
                  </a:lnTo>
                  <a:lnTo>
                    <a:pt x="604498" y="680781"/>
                  </a:lnTo>
                  <a:lnTo>
                    <a:pt x="604498" y="679649"/>
                  </a:lnTo>
                  <a:lnTo>
                    <a:pt x="603367" y="679649"/>
                  </a:lnTo>
                  <a:lnTo>
                    <a:pt x="601105" y="678518"/>
                  </a:lnTo>
                  <a:lnTo>
                    <a:pt x="599975" y="679649"/>
                  </a:lnTo>
                  <a:lnTo>
                    <a:pt x="599975" y="678518"/>
                  </a:lnTo>
                  <a:lnTo>
                    <a:pt x="597713" y="677387"/>
                  </a:lnTo>
                  <a:lnTo>
                    <a:pt x="596547" y="678518"/>
                  </a:lnTo>
                  <a:lnTo>
                    <a:pt x="595416" y="677387"/>
                  </a:lnTo>
                  <a:lnTo>
                    <a:pt x="594285" y="677387"/>
                  </a:lnTo>
                  <a:lnTo>
                    <a:pt x="595416" y="676256"/>
                  </a:lnTo>
                  <a:lnTo>
                    <a:pt x="593154" y="671696"/>
                  </a:lnTo>
                  <a:lnTo>
                    <a:pt x="589726" y="669434"/>
                  </a:lnTo>
                  <a:lnTo>
                    <a:pt x="588595" y="666040"/>
                  </a:lnTo>
                  <a:lnTo>
                    <a:pt x="586333" y="664874"/>
                  </a:lnTo>
                  <a:lnTo>
                    <a:pt x="585202" y="664874"/>
                  </a:lnTo>
                  <a:lnTo>
                    <a:pt x="584071" y="662611"/>
                  </a:lnTo>
                  <a:lnTo>
                    <a:pt x="581774" y="662611"/>
                  </a:lnTo>
                  <a:lnTo>
                    <a:pt x="581774" y="661480"/>
                  </a:lnTo>
                  <a:lnTo>
                    <a:pt x="579512" y="660349"/>
                  </a:lnTo>
                  <a:lnTo>
                    <a:pt x="564740" y="670565"/>
                  </a:lnTo>
                  <a:lnTo>
                    <a:pt x="563609" y="621678"/>
                  </a:lnTo>
                  <a:lnTo>
                    <a:pt x="563609" y="578517"/>
                  </a:lnTo>
                  <a:lnTo>
                    <a:pt x="563609" y="561443"/>
                  </a:lnTo>
                  <a:lnTo>
                    <a:pt x="563609" y="511460"/>
                  </a:lnTo>
                  <a:lnTo>
                    <a:pt x="564740" y="492125"/>
                  </a:lnTo>
                  <a:lnTo>
                    <a:pt x="564740" y="468264"/>
                  </a:lnTo>
                  <a:lnTo>
                    <a:pt x="564740" y="467133"/>
                  </a:lnTo>
                  <a:lnTo>
                    <a:pt x="565871" y="463704"/>
                  </a:lnTo>
                  <a:lnTo>
                    <a:pt x="568168" y="463704"/>
                  </a:lnTo>
                  <a:lnTo>
                    <a:pt x="569299" y="464835"/>
                  </a:lnTo>
                  <a:lnTo>
                    <a:pt x="570430" y="461442"/>
                  </a:lnTo>
                  <a:lnTo>
                    <a:pt x="571561" y="460311"/>
                  </a:lnTo>
                  <a:lnTo>
                    <a:pt x="574954" y="461442"/>
                  </a:lnTo>
                  <a:lnTo>
                    <a:pt x="577251" y="460311"/>
                  </a:lnTo>
                  <a:lnTo>
                    <a:pt x="578382" y="458013"/>
                  </a:lnTo>
                  <a:lnTo>
                    <a:pt x="578382" y="454620"/>
                  </a:lnTo>
                  <a:lnTo>
                    <a:pt x="579512" y="454620"/>
                  </a:lnTo>
                  <a:lnTo>
                    <a:pt x="579512" y="452357"/>
                  </a:lnTo>
                  <a:lnTo>
                    <a:pt x="580643" y="451226"/>
                  </a:lnTo>
                  <a:lnTo>
                    <a:pt x="579512" y="450060"/>
                  </a:lnTo>
                  <a:lnTo>
                    <a:pt x="580643" y="448928"/>
                  </a:lnTo>
                  <a:lnTo>
                    <a:pt x="579512" y="448928"/>
                  </a:lnTo>
                  <a:lnTo>
                    <a:pt x="577251" y="443237"/>
                  </a:lnTo>
                  <a:lnTo>
                    <a:pt x="576120" y="443237"/>
                  </a:lnTo>
                  <a:lnTo>
                    <a:pt x="576120" y="440975"/>
                  </a:lnTo>
                  <a:lnTo>
                    <a:pt x="573823" y="440975"/>
                  </a:lnTo>
                  <a:lnTo>
                    <a:pt x="571561" y="438713"/>
                  </a:lnTo>
                  <a:lnTo>
                    <a:pt x="572692" y="437581"/>
                  </a:lnTo>
                  <a:lnTo>
                    <a:pt x="570430" y="436450"/>
                  </a:lnTo>
                  <a:lnTo>
                    <a:pt x="568168" y="430759"/>
                  </a:lnTo>
                  <a:lnTo>
                    <a:pt x="569299" y="429628"/>
                  </a:lnTo>
                  <a:lnTo>
                    <a:pt x="570430" y="427330"/>
                  </a:lnTo>
                  <a:lnTo>
                    <a:pt x="569299" y="427330"/>
                  </a:lnTo>
                  <a:lnTo>
                    <a:pt x="570430" y="426199"/>
                  </a:lnTo>
                  <a:lnTo>
                    <a:pt x="570430" y="423937"/>
                  </a:lnTo>
                  <a:lnTo>
                    <a:pt x="568168" y="422806"/>
                  </a:lnTo>
                  <a:lnTo>
                    <a:pt x="568168" y="421675"/>
                  </a:lnTo>
                  <a:lnTo>
                    <a:pt x="570430" y="420508"/>
                  </a:lnTo>
                  <a:lnTo>
                    <a:pt x="569299" y="423937"/>
                  </a:lnTo>
                  <a:lnTo>
                    <a:pt x="570430" y="423937"/>
                  </a:lnTo>
                  <a:lnTo>
                    <a:pt x="571561" y="422806"/>
                  </a:lnTo>
                  <a:lnTo>
                    <a:pt x="573823" y="425068"/>
                  </a:lnTo>
                  <a:lnTo>
                    <a:pt x="574954" y="425068"/>
                  </a:lnTo>
                  <a:lnTo>
                    <a:pt x="576120" y="423937"/>
                  </a:lnTo>
                  <a:lnTo>
                    <a:pt x="574954" y="421675"/>
                  </a:lnTo>
                  <a:lnTo>
                    <a:pt x="572692" y="421675"/>
                  </a:lnTo>
                  <a:lnTo>
                    <a:pt x="572692" y="420508"/>
                  </a:lnTo>
                  <a:lnTo>
                    <a:pt x="573823" y="419377"/>
                  </a:lnTo>
                  <a:lnTo>
                    <a:pt x="572692" y="417115"/>
                  </a:lnTo>
                  <a:lnTo>
                    <a:pt x="573823" y="417115"/>
                  </a:lnTo>
                  <a:lnTo>
                    <a:pt x="574954" y="418246"/>
                  </a:lnTo>
                  <a:lnTo>
                    <a:pt x="577251" y="418246"/>
                  </a:lnTo>
                  <a:lnTo>
                    <a:pt x="578382" y="418246"/>
                  </a:lnTo>
                  <a:lnTo>
                    <a:pt x="578382" y="417115"/>
                  </a:lnTo>
                  <a:lnTo>
                    <a:pt x="577251" y="417115"/>
                  </a:lnTo>
                  <a:lnTo>
                    <a:pt x="577251" y="413686"/>
                  </a:lnTo>
                  <a:lnTo>
                    <a:pt x="579512" y="414852"/>
                  </a:lnTo>
                  <a:lnTo>
                    <a:pt x="579512" y="412555"/>
                  </a:lnTo>
                  <a:lnTo>
                    <a:pt x="580643" y="412555"/>
                  </a:lnTo>
                  <a:lnTo>
                    <a:pt x="582940" y="410292"/>
                  </a:lnTo>
                  <a:lnTo>
                    <a:pt x="584071" y="412555"/>
                  </a:lnTo>
                  <a:lnTo>
                    <a:pt x="584071" y="411423"/>
                  </a:lnTo>
                  <a:lnTo>
                    <a:pt x="581774" y="408030"/>
                  </a:lnTo>
                  <a:lnTo>
                    <a:pt x="580643" y="405732"/>
                  </a:lnTo>
                  <a:lnTo>
                    <a:pt x="581774" y="404601"/>
                  </a:lnTo>
                  <a:lnTo>
                    <a:pt x="582940" y="405732"/>
                  </a:lnTo>
                  <a:lnTo>
                    <a:pt x="584071" y="405732"/>
                  </a:lnTo>
                  <a:lnTo>
                    <a:pt x="582940" y="402339"/>
                  </a:lnTo>
                  <a:lnTo>
                    <a:pt x="584071" y="402339"/>
                  </a:lnTo>
                  <a:lnTo>
                    <a:pt x="585202" y="402339"/>
                  </a:lnTo>
                  <a:lnTo>
                    <a:pt x="586333" y="398910"/>
                  </a:lnTo>
                  <a:lnTo>
                    <a:pt x="585202" y="400077"/>
                  </a:lnTo>
                  <a:lnTo>
                    <a:pt x="584071" y="398910"/>
                  </a:lnTo>
                  <a:lnTo>
                    <a:pt x="581774" y="400077"/>
                  </a:lnTo>
                  <a:lnTo>
                    <a:pt x="581774" y="401208"/>
                  </a:lnTo>
                  <a:lnTo>
                    <a:pt x="580643" y="401208"/>
                  </a:lnTo>
                  <a:lnTo>
                    <a:pt x="580643" y="400077"/>
                  </a:lnTo>
                  <a:lnTo>
                    <a:pt x="578382" y="401208"/>
                  </a:lnTo>
                  <a:lnTo>
                    <a:pt x="578382" y="400077"/>
                  </a:lnTo>
                  <a:lnTo>
                    <a:pt x="577251" y="398910"/>
                  </a:lnTo>
                  <a:lnTo>
                    <a:pt x="576120" y="401208"/>
                  </a:lnTo>
                  <a:lnTo>
                    <a:pt x="574954" y="401208"/>
                  </a:lnTo>
                  <a:lnTo>
                    <a:pt x="574954" y="400077"/>
                  </a:lnTo>
                  <a:lnTo>
                    <a:pt x="573823" y="400077"/>
                  </a:lnTo>
                  <a:lnTo>
                    <a:pt x="572692" y="400077"/>
                  </a:lnTo>
                  <a:lnTo>
                    <a:pt x="572692" y="401208"/>
                  </a:lnTo>
                  <a:lnTo>
                    <a:pt x="570430" y="402339"/>
                  </a:lnTo>
                  <a:lnTo>
                    <a:pt x="569299" y="402339"/>
                  </a:lnTo>
                  <a:lnTo>
                    <a:pt x="568168" y="404601"/>
                  </a:lnTo>
                  <a:lnTo>
                    <a:pt x="567002" y="404601"/>
                  </a:lnTo>
                  <a:lnTo>
                    <a:pt x="565871" y="404601"/>
                  </a:lnTo>
                  <a:lnTo>
                    <a:pt x="565871" y="406899"/>
                  </a:lnTo>
                  <a:lnTo>
                    <a:pt x="565871" y="408030"/>
                  </a:lnTo>
                  <a:lnTo>
                    <a:pt x="564740" y="406899"/>
                  </a:lnTo>
                  <a:lnTo>
                    <a:pt x="563609" y="408030"/>
                  </a:lnTo>
                  <a:lnTo>
                    <a:pt x="562478" y="409161"/>
                  </a:lnTo>
                  <a:lnTo>
                    <a:pt x="562478" y="410292"/>
                  </a:lnTo>
                  <a:lnTo>
                    <a:pt x="562478" y="411423"/>
                  </a:lnTo>
                  <a:lnTo>
                    <a:pt x="562478" y="412555"/>
                  </a:lnTo>
                  <a:lnTo>
                    <a:pt x="560181" y="411423"/>
                  </a:lnTo>
                  <a:lnTo>
                    <a:pt x="561347" y="412555"/>
                  </a:lnTo>
                  <a:lnTo>
                    <a:pt x="559050" y="412555"/>
                  </a:lnTo>
                  <a:lnTo>
                    <a:pt x="559050" y="413686"/>
                  </a:lnTo>
                  <a:lnTo>
                    <a:pt x="559050" y="414852"/>
                  </a:lnTo>
                  <a:lnTo>
                    <a:pt x="559050" y="413686"/>
                  </a:lnTo>
                  <a:lnTo>
                    <a:pt x="557919" y="414852"/>
                  </a:lnTo>
                  <a:lnTo>
                    <a:pt x="559050" y="414852"/>
                  </a:lnTo>
                  <a:lnTo>
                    <a:pt x="557919" y="414852"/>
                  </a:lnTo>
                  <a:lnTo>
                    <a:pt x="557919" y="415983"/>
                  </a:lnTo>
                  <a:lnTo>
                    <a:pt x="556789" y="414852"/>
                  </a:lnTo>
                  <a:lnTo>
                    <a:pt x="555658" y="417115"/>
                  </a:lnTo>
                  <a:lnTo>
                    <a:pt x="554527" y="417115"/>
                  </a:lnTo>
                  <a:lnTo>
                    <a:pt x="554527" y="418246"/>
                  </a:lnTo>
                  <a:lnTo>
                    <a:pt x="553396" y="417115"/>
                  </a:lnTo>
                  <a:lnTo>
                    <a:pt x="551099" y="419377"/>
                  </a:lnTo>
                  <a:lnTo>
                    <a:pt x="549968" y="419377"/>
                  </a:lnTo>
                  <a:lnTo>
                    <a:pt x="548837" y="420508"/>
                  </a:lnTo>
                  <a:lnTo>
                    <a:pt x="547706" y="421675"/>
                  </a:lnTo>
                  <a:lnTo>
                    <a:pt x="546575" y="421675"/>
                  </a:lnTo>
                  <a:lnTo>
                    <a:pt x="547706" y="421675"/>
                  </a:lnTo>
                  <a:lnTo>
                    <a:pt x="547706" y="422806"/>
                  </a:lnTo>
                  <a:lnTo>
                    <a:pt x="546575" y="423937"/>
                  </a:lnTo>
                  <a:lnTo>
                    <a:pt x="544278" y="421675"/>
                  </a:lnTo>
                  <a:lnTo>
                    <a:pt x="543147" y="422806"/>
                  </a:lnTo>
                  <a:lnTo>
                    <a:pt x="542016" y="423937"/>
                  </a:lnTo>
                  <a:lnTo>
                    <a:pt x="543147" y="423937"/>
                  </a:lnTo>
                  <a:lnTo>
                    <a:pt x="542016" y="425068"/>
                  </a:lnTo>
                  <a:lnTo>
                    <a:pt x="542016" y="426199"/>
                  </a:lnTo>
                  <a:lnTo>
                    <a:pt x="540885" y="425068"/>
                  </a:lnTo>
                  <a:lnTo>
                    <a:pt x="542016" y="426199"/>
                  </a:lnTo>
                  <a:lnTo>
                    <a:pt x="540885" y="426199"/>
                  </a:lnTo>
                  <a:lnTo>
                    <a:pt x="542016" y="427330"/>
                  </a:lnTo>
                  <a:lnTo>
                    <a:pt x="542016" y="429628"/>
                  </a:lnTo>
                  <a:lnTo>
                    <a:pt x="540885" y="429628"/>
                  </a:lnTo>
                  <a:lnTo>
                    <a:pt x="539754" y="429628"/>
                  </a:lnTo>
                  <a:lnTo>
                    <a:pt x="539754" y="430759"/>
                  </a:lnTo>
                  <a:lnTo>
                    <a:pt x="536326" y="431890"/>
                  </a:lnTo>
                  <a:lnTo>
                    <a:pt x="536326" y="433022"/>
                  </a:lnTo>
                  <a:lnTo>
                    <a:pt x="537457" y="433022"/>
                  </a:lnTo>
                  <a:lnTo>
                    <a:pt x="536326" y="434153"/>
                  </a:lnTo>
                  <a:lnTo>
                    <a:pt x="535196" y="435284"/>
                  </a:lnTo>
                  <a:lnTo>
                    <a:pt x="534065" y="436450"/>
                  </a:lnTo>
                  <a:lnTo>
                    <a:pt x="531803" y="436450"/>
                  </a:lnTo>
                  <a:lnTo>
                    <a:pt x="530637" y="437581"/>
                  </a:lnTo>
                  <a:lnTo>
                    <a:pt x="529506" y="436450"/>
                  </a:lnTo>
                  <a:lnTo>
                    <a:pt x="529506" y="437581"/>
                  </a:lnTo>
                  <a:lnTo>
                    <a:pt x="528375" y="436450"/>
                  </a:lnTo>
                  <a:lnTo>
                    <a:pt x="528375" y="438713"/>
                  </a:lnTo>
                  <a:lnTo>
                    <a:pt x="526113" y="439844"/>
                  </a:lnTo>
                  <a:lnTo>
                    <a:pt x="526113" y="438713"/>
                  </a:lnTo>
                  <a:lnTo>
                    <a:pt x="522685" y="440975"/>
                  </a:lnTo>
                  <a:lnTo>
                    <a:pt x="520423" y="443237"/>
                  </a:lnTo>
                  <a:lnTo>
                    <a:pt x="520423" y="444404"/>
                  </a:lnTo>
                  <a:lnTo>
                    <a:pt x="519292" y="444404"/>
                  </a:lnTo>
                  <a:lnTo>
                    <a:pt x="518161" y="448928"/>
                  </a:lnTo>
                  <a:lnTo>
                    <a:pt x="517031" y="448928"/>
                  </a:lnTo>
                  <a:lnTo>
                    <a:pt x="515900" y="451226"/>
                  </a:lnTo>
                  <a:lnTo>
                    <a:pt x="514733" y="451226"/>
                  </a:lnTo>
                  <a:lnTo>
                    <a:pt x="513603" y="453488"/>
                  </a:lnTo>
                  <a:lnTo>
                    <a:pt x="509079" y="453488"/>
                  </a:lnTo>
                  <a:lnTo>
                    <a:pt x="509079" y="454620"/>
                  </a:lnTo>
                  <a:lnTo>
                    <a:pt x="509079" y="453488"/>
                  </a:lnTo>
                  <a:lnTo>
                    <a:pt x="507913" y="455751"/>
                  </a:lnTo>
                  <a:lnTo>
                    <a:pt x="506782" y="454620"/>
                  </a:lnTo>
                  <a:lnTo>
                    <a:pt x="506782" y="455751"/>
                  </a:lnTo>
                  <a:lnTo>
                    <a:pt x="505651" y="456882"/>
                  </a:lnTo>
                  <a:lnTo>
                    <a:pt x="503389" y="462573"/>
                  </a:lnTo>
                  <a:lnTo>
                    <a:pt x="502258" y="461442"/>
                  </a:lnTo>
                  <a:lnTo>
                    <a:pt x="502258" y="464835"/>
                  </a:lnTo>
                  <a:lnTo>
                    <a:pt x="502258" y="466002"/>
                  </a:lnTo>
                  <a:lnTo>
                    <a:pt x="502258" y="467133"/>
                  </a:lnTo>
                  <a:lnTo>
                    <a:pt x="497699" y="467133"/>
                  </a:lnTo>
                  <a:lnTo>
                    <a:pt x="495438" y="466002"/>
                  </a:lnTo>
                  <a:lnTo>
                    <a:pt x="494307" y="467133"/>
                  </a:lnTo>
                  <a:lnTo>
                    <a:pt x="492010" y="467133"/>
                  </a:lnTo>
                  <a:lnTo>
                    <a:pt x="490879" y="468264"/>
                  </a:lnTo>
                  <a:lnTo>
                    <a:pt x="488617" y="468264"/>
                  </a:lnTo>
                  <a:lnTo>
                    <a:pt x="486355" y="470526"/>
                  </a:lnTo>
                  <a:lnTo>
                    <a:pt x="482927" y="472789"/>
                  </a:lnTo>
                  <a:lnTo>
                    <a:pt x="477237" y="475086"/>
                  </a:lnTo>
                  <a:lnTo>
                    <a:pt x="473845" y="477349"/>
                  </a:lnTo>
                  <a:lnTo>
                    <a:pt x="472714" y="478480"/>
                  </a:lnTo>
                  <a:lnTo>
                    <a:pt x="471547" y="479611"/>
                  </a:lnTo>
                  <a:lnTo>
                    <a:pt x="470417" y="484171"/>
                  </a:lnTo>
                  <a:lnTo>
                    <a:pt x="469286" y="485302"/>
                  </a:lnTo>
                  <a:lnTo>
                    <a:pt x="468155" y="487565"/>
                  </a:lnTo>
                  <a:lnTo>
                    <a:pt x="465893" y="489862"/>
                  </a:lnTo>
                  <a:lnTo>
                    <a:pt x="465893" y="493256"/>
                  </a:lnTo>
                  <a:lnTo>
                    <a:pt x="462465" y="493256"/>
                  </a:lnTo>
                  <a:lnTo>
                    <a:pt x="459072" y="492125"/>
                  </a:lnTo>
                  <a:lnTo>
                    <a:pt x="457941" y="492125"/>
                  </a:lnTo>
                  <a:lnTo>
                    <a:pt x="457941" y="494387"/>
                  </a:lnTo>
                  <a:lnTo>
                    <a:pt x="455644" y="494387"/>
                  </a:lnTo>
                  <a:lnTo>
                    <a:pt x="448859" y="496685"/>
                  </a:lnTo>
                  <a:lnTo>
                    <a:pt x="447693" y="496685"/>
                  </a:lnTo>
                  <a:lnTo>
                    <a:pt x="444300" y="493256"/>
                  </a:lnTo>
                  <a:lnTo>
                    <a:pt x="442003" y="494387"/>
                  </a:lnTo>
                  <a:lnTo>
                    <a:pt x="442003" y="496685"/>
                  </a:lnTo>
                  <a:lnTo>
                    <a:pt x="440872" y="496685"/>
                  </a:lnTo>
                  <a:lnTo>
                    <a:pt x="439741" y="495518"/>
                  </a:lnTo>
                  <a:lnTo>
                    <a:pt x="437479" y="498947"/>
                  </a:lnTo>
                  <a:lnTo>
                    <a:pt x="390901" y="498947"/>
                  </a:lnTo>
                  <a:lnTo>
                    <a:pt x="299970" y="498947"/>
                  </a:lnTo>
                  <a:lnTo>
                    <a:pt x="299970" y="496685"/>
                  </a:lnTo>
                  <a:lnTo>
                    <a:pt x="303398" y="495518"/>
                  </a:lnTo>
                  <a:lnTo>
                    <a:pt x="304529" y="493256"/>
                  </a:lnTo>
                  <a:lnTo>
                    <a:pt x="304529" y="490993"/>
                  </a:lnTo>
                  <a:lnTo>
                    <a:pt x="304529" y="488731"/>
                  </a:lnTo>
                  <a:lnTo>
                    <a:pt x="302267" y="487565"/>
                  </a:lnTo>
                  <a:lnTo>
                    <a:pt x="301136" y="486433"/>
                  </a:lnTo>
                  <a:lnTo>
                    <a:pt x="302267" y="484171"/>
                  </a:lnTo>
                  <a:lnTo>
                    <a:pt x="304529" y="483040"/>
                  </a:lnTo>
                  <a:lnTo>
                    <a:pt x="305659" y="479611"/>
                  </a:lnTo>
                  <a:lnTo>
                    <a:pt x="307921" y="478480"/>
                  </a:lnTo>
                  <a:lnTo>
                    <a:pt x="306790" y="477349"/>
                  </a:lnTo>
                  <a:lnTo>
                    <a:pt x="304529" y="475086"/>
                  </a:lnTo>
                  <a:lnTo>
                    <a:pt x="304529" y="470526"/>
                  </a:lnTo>
                  <a:lnTo>
                    <a:pt x="303398" y="469395"/>
                  </a:lnTo>
                  <a:lnTo>
                    <a:pt x="303398" y="468264"/>
                  </a:lnTo>
                  <a:lnTo>
                    <a:pt x="306790" y="464835"/>
                  </a:lnTo>
                  <a:lnTo>
                    <a:pt x="309087" y="463704"/>
                  </a:lnTo>
                  <a:lnTo>
                    <a:pt x="304529" y="461442"/>
                  </a:lnTo>
                  <a:lnTo>
                    <a:pt x="299970" y="459180"/>
                  </a:lnTo>
                  <a:lnTo>
                    <a:pt x="297708" y="459180"/>
                  </a:lnTo>
                  <a:lnTo>
                    <a:pt x="295446" y="458013"/>
                  </a:lnTo>
                  <a:lnTo>
                    <a:pt x="294315" y="456882"/>
                  </a:lnTo>
                  <a:lnTo>
                    <a:pt x="293149" y="458013"/>
                  </a:lnTo>
                  <a:lnTo>
                    <a:pt x="290887" y="455751"/>
                  </a:lnTo>
                  <a:lnTo>
                    <a:pt x="288625" y="455751"/>
                  </a:lnTo>
                  <a:lnTo>
                    <a:pt x="288625" y="454620"/>
                  </a:lnTo>
                  <a:lnTo>
                    <a:pt x="289756" y="451226"/>
                  </a:lnTo>
                  <a:lnTo>
                    <a:pt x="289756" y="448928"/>
                  </a:lnTo>
                  <a:lnTo>
                    <a:pt x="290887" y="445535"/>
                  </a:lnTo>
                  <a:lnTo>
                    <a:pt x="290887" y="442106"/>
                  </a:lnTo>
                  <a:lnTo>
                    <a:pt x="292018" y="439844"/>
                  </a:lnTo>
                  <a:lnTo>
                    <a:pt x="289756" y="436450"/>
                  </a:lnTo>
                  <a:lnTo>
                    <a:pt x="290887" y="431890"/>
                  </a:lnTo>
                  <a:lnTo>
                    <a:pt x="289756" y="431890"/>
                  </a:lnTo>
                  <a:lnTo>
                    <a:pt x="288625" y="431890"/>
                  </a:lnTo>
                  <a:lnTo>
                    <a:pt x="285197" y="429628"/>
                  </a:lnTo>
                  <a:lnTo>
                    <a:pt x="286364" y="419377"/>
                  </a:lnTo>
                  <a:lnTo>
                    <a:pt x="284066" y="418246"/>
                  </a:lnTo>
                  <a:lnTo>
                    <a:pt x="280674" y="419377"/>
                  </a:lnTo>
                  <a:lnTo>
                    <a:pt x="278377" y="418246"/>
                  </a:lnTo>
                  <a:lnTo>
                    <a:pt x="276115" y="419377"/>
                  </a:lnTo>
                  <a:lnTo>
                    <a:pt x="274984" y="419377"/>
                  </a:lnTo>
                  <a:lnTo>
                    <a:pt x="272722" y="417115"/>
                  </a:lnTo>
                  <a:lnTo>
                    <a:pt x="272722" y="415983"/>
                  </a:lnTo>
                  <a:lnTo>
                    <a:pt x="271591" y="415983"/>
                  </a:lnTo>
                  <a:lnTo>
                    <a:pt x="271591" y="414852"/>
                  </a:lnTo>
                  <a:lnTo>
                    <a:pt x="271591" y="412555"/>
                  </a:lnTo>
                  <a:lnTo>
                    <a:pt x="270425" y="412555"/>
                  </a:lnTo>
                  <a:lnTo>
                    <a:pt x="269294" y="411423"/>
                  </a:lnTo>
                  <a:lnTo>
                    <a:pt x="268163" y="411423"/>
                  </a:lnTo>
                  <a:lnTo>
                    <a:pt x="267032" y="410292"/>
                  </a:lnTo>
                  <a:lnTo>
                    <a:pt x="265901" y="411423"/>
                  </a:lnTo>
                  <a:lnTo>
                    <a:pt x="264771" y="411423"/>
                  </a:lnTo>
                  <a:lnTo>
                    <a:pt x="263604" y="410292"/>
                  </a:lnTo>
                  <a:lnTo>
                    <a:pt x="262473" y="410292"/>
                  </a:lnTo>
                  <a:lnTo>
                    <a:pt x="260212" y="408030"/>
                  </a:lnTo>
                  <a:lnTo>
                    <a:pt x="259081" y="409161"/>
                  </a:lnTo>
                  <a:lnTo>
                    <a:pt x="257950" y="409161"/>
                  </a:lnTo>
                  <a:lnTo>
                    <a:pt x="256819" y="409161"/>
                  </a:lnTo>
                  <a:lnTo>
                    <a:pt x="255653" y="409161"/>
                  </a:lnTo>
                  <a:lnTo>
                    <a:pt x="254522" y="409161"/>
                  </a:lnTo>
                  <a:lnTo>
                    <a:pt x="254522" y="408030"/>
                  </a:lnTo>
                  <a:lnTo>
                    <a:pt x="254522" y="409161"/>
                  </a:lnTo>
                  <a:lnTo>
                    <a:pt x="253391" y="409161"/>
                  </a:lnTo>
                  <a:lnTo>
                    <a:pt x="252260" y="410292"/>
                  </a:lnTo>
                  <a:lnTo>
                    <a:pt x="248832" y="409161"/>
                  </a:lnTo>
                  <a:lnTo>
                    <a:pt x="248832" y="410292"/>
                  </a:lnTo>
                  <a:lnTo>
                    <a:pt x="247701" y="409161"/>
                  </a:lnTo>
                  <a:lnTo>
                    <a:pt x="246570" y="409161"/>
                  </a:lnTo>
                  <a:lnTo>
                    <a:pt x="242047" y="410292"/>
                  </a:lnTo>
                  <a:lnTo>
                    <a:pt x="240880" y="410292"/>
                  </a:lnTo>
                  <a:lnTo>
                    <a:pt x="239749" y="409161"/>
                  </a:lnTo>
                  <a:lnTo>
                    <a:pt x="240880" y="409161"/>
                  </a:lnTo>
                  <a:lnTo>
                    <a:pt x="239749" y="409161"/>
                  </a:lnTo>
                  <a:lnTo>
                    <a:pt x="239749" y="408030"/>
                  </a:lnTo>
                  <a:lnTo>
                    <a:pt x="238619" y="408030"/>
                  </a:lnTo>
                  <a:lnTo>
                    <a:pt x="238619" y="406899"/>
                  </a:lnTo>
                  <a:lnTo>
                    <a:pt x="238619" y="408030"/>
                  </a:lnTo>
                  <a:lnTo>
                    <a:pt x="237488" y="406899"/>
                  </a:lnTo>
                  <a:lnTo>
                    <a:pt x="236357" y="406899"/>
                  </a:lnTo>
                  <a:lnTo>
                    <a:pt x="235226" y="406899"/>
                  </a:lnTo>
                  <a:lnTo>
                    <a:pt x="235226" y="408030"/>
                  </a:lnTo>
                  <a:lnTo>
                    <a:pt x="235226" y="405732"/>
                  </a:lnTo>
                  <a:lnTo>
                    <a:pt x="234060" y="406899"/>
                  </a:lnTo>
                  <a:lnTo>
                    <a:pt x="234060" y="405732"/>
                  </a:lnTo>
                  <a:lnTo>
                    <a:pt x="232929" y="405732"/>
                  </a:lnTo>
                  <a:lnTo>
                    <a:pt x="231798" y="404601"/>
                  </a:lnTo>
                  <a:lnTo>
                    <a:pt x="231798" y="405732"/>
                  </a:lnTo>
                  <a:lnTo>
                    <a:pt x="229536" y="404601"/>
                  </a:lnTo>
                  <a:lnTo>
                    <a:pt x="227274" y="404601"/>
                  </a:lnTo>
                  <a:lnTo>
                    <a:pt x="226108" y="403470"/>
                  </a:lnTo>
                  <a:lnTo>
                    <a:pt x="224977" y="404601"/>
                  </a:lnTo>
                  <a:lnTo>
                    <a:pt x="224977" y="403470"/>
                  </a:lnTo>
                  <a:lnTo>
                    <a:pt x="223846" y="403470"/>
                  </a:lnTo>
                  <a:lnTo>
                    <a:pt x="223846" y="402339"/>
                  </a:lnTo>
                  <a:lnTo>
                    <a:pt x="222715" y="403470"/>
                  </a:lnTo>
                  <a:lnTo>
                    <a:pt x="221585" y="402339"/>
                  </a:lnTo>
                  <a:lnTo>
                    <a:pt x="220454" y="403470"/>
                  </a:lnTo>
                  <a:lnTo>
                    <a:pt x="219323" y="403470"/>
                  </a:lnTo>
                  <a:lnTo>
                    <a:pt x="218156" y="403470"/>
                  </a:lnTo>
                  <a:lnTo>
                    <a:pt x="217026" y="402339"/>
                  </a:lnTo>
                  <a:lnTo>
                    <a:pt x="217026" y="401208"/>
                  </a:lnTo>
                  <a:lnTo>
                    <a:pt x="214764" y="402339"/>
                  </a:lnTo>
                  <a:lnTo>
                    <a:pt x="214764" y="401208"/>
                  </a:lnTo>
                  <a:lnTo>
                    <a:pt x="213633" y="401208"/>
                  </a:lnTo>
                  <a:lnTo>
                    <a:pt x="212502" y="402339"/>
                  </a:lnTo>
                  <a:lnTo>
                    <a:pt x="212502" y="401208"/>
                  </a:lnTo>
                  <a:lnTo>
                    <a:pt x="211336" y="401208"/>
                  </a:lnTo>
                  <a:lnTo>
                    <a:pt x="211336" y="400077"/>
                  </a:lnTo>
                  <a:lnTo>
                    <a:pt x="211336" y="401208"/>
                  </a:lnTo>
                  <a:lnTo>
                    <a:pt x="209074" y="400077"/>
                  </a:lnTo>
                  <a:lnTo>
                    <a:pt x="207943" y="398910"/>
                  </a:lnTo>
                  <a:lnTo>
                    <a:pt x="209074" y="397779"/>
                  </a:lnTo>
                  <a:lnTo>
                    <a:pt x="209074" y="396648"/>
                  </a:lnTo>
                  <a:lnTo>
                    <a:pt x="207943" y="396648"/>
                  </a:lnTo>
                  <a:lnTo>
                    <a:pt x="196563" y="396648"/>
                  </a:lnTo>
                  <a:lnTo>
                    <a:pt x="130689" y="396648"/>
                  </a:lnTo>
                  <a:lnTo>
                    <a:pt x="132951" y="394385"/>
                  </a:lnTo>
                  <a:lnTo>
                    <a:pt x="134082" y="389825"/>
                  </a:lnTo>
                  <a:lnTo>
                    <a:pt x="134082" y="388694"/>
                  </a:lnTo>
                  <a:lnTo>
                    <a:pt x="136343" y="387563"/>
                  </a:lnTo>
                  <a:lnTo>
                    <a:pt x="139771" y="386432"/>
                  </a:lnTo>
                  <a:lnTo>
                    <a:pt x="140902" y="384134"/>
                  </a:lnTo>
                  <a:lnTo>
                    <a:pt x="143164" y="383003"/>
                  </a:lnTo>
                  <a:lnTo>
                    <a:pt x="144295" y="379610"/>
                  </a:lnTo>
                  <a:lnTo>
                    <a:pt x="148854" y="378478"/>
                  </a:lnTo>
                  <a:lnTo>
                    <a:pt x="148854" y="377347"/>
                  </a:lnTo>
                  <a:lnTo>
                    <a:pt x="147723" y="375050"/>
                  </a:lnTo>
                  <a:lnTo>
                    <a:pt x="146592" y="373918"/>
                  </a:lnTo>
                  <a:lnTo>
                    <a:pt x="149985" y="372787"/>
                  </a:lnTo>
                  <a:lnTo>
                    <a:pt x="153413" y="367096"/>
                  </a:lnTo>
                  <a:lnTo>
                    <a:pt x="156806" y="364834"/>
                  </a:lnTo>
                  <a:lnTo>
                    <a:pt x="157936" y="367096"/>
                  </a:lnTo>
                  <a:lnTo>
                    <a:pt x="159067" y="367096"/>
                  </a:lnTo>
                  <a:lnTo>
                    <a:pt x="162495" y="364834"/>
                  </a:lnTo>
                  <a:lnTo>
                    <a:pt x="162495" y="363703"/>
                  </a:lnTo>
                  <a:lnTo>
                    <a:pt x="164757" y="362572"/>
                  </a:lnTo>
                  <a:lnTo>
                    <a:pt x="165888" y="361405"/>
                  </a:lnTo>
                  <a:lnTo>
                    <a:pt x="167019" y="360274"/>
                  </a:lnTo>
                  <a:lnTo>
                    <a:pt x="167019" y="359143"/>
                  </a:lnTo>
                  <a:lnTo>
                    <a:pt x="163626" y="358012"/>
                  </a:lnTo>
                  <a:lnTo>
                    <a:pt x="162495" y="356880"/>
                  </a:lnTo>
                  <a:lnTo>
                    <a:pt x="165888" y="354583"/>
                  </a:lnTo>
                  <a:lnTo>
                    <a:pt x="170447" y="352320"/>
                  </a:lnTo>
                  <a:lnTo>
                    <a:pt x="172709" y="350058"/>
                  </a:lnTo>
                  <a:lnTo>
                    <a:pt x="174970" y="344367"/>
                  </a:lnTo>
                  <a:lnTo>
                    <a:pt x="174970" y="339842"/>
                  </a:lnTo>
                  <a:lnTo>
                    <a:pt x="176137" y="337545"/>
                  </a:lnTo>
                  <a:lnTo>
                    <a:pt x="174970" y="335282"/>
                  </a:lnTo>
                  <a:lnTo>
                    <a:pt x="174970" y="330722"/>
                  </a:lnTo>
                  <a:lnTo>
                    <a:pt x="173840" y="328460"/>
                  </a:lnTo>
                  <a:lnTo>
                    <a:pt x="173840" y="327329"/>
                  </a:lnTo>
                  <a:lnTo>
                    <a:pt x="174970" y="326198"/>
                  </a:lnTo>
                  <a:lnTo>
                    <a:pt x="176137" y="323900"/>
                  </a:lnTo>
                  <a:lnTo>
                    <a:pt x="171578" y="322769"/>
                  </a:lnTo>
                  <a:lnTo>
                    <a:pt x="168185" y="312553"/>
                  </a:lnTo>
                  <a:lnTo>
                    <a:pt x="164757" y="311422"/>
                  </a:lnTo>
                  <a:lnTo>
                    <a:pt x="162495" y="311422"/>
                  </a:lnTo>
                  <a:lnTo>
                    <a:pt x="162495" y="306862"/>
                  </a:lnTo>
                  <a:lnTo>
                    <a:pt x="161364" y="310291"/>
                  </a:lnTo>
                  <a:lnTo>
                    <a:pt x="160234" y="311422"/>
                  </a:lnTo>
                  <a:lnTo>
                    <a:pt x="157936" y="309124"/>
                  </a:lnTo>
                  <a:lnTo>
                    <a:pt x="156806" y="304600"/>
                  </a:lnTo>
                  <a:lnTo>
                    <a:pt x="156806" y="302302"/>
                  </a:lnTo>
                  <a:lnTo>
                    <a:pt x="155675" y="301171"/>
                  </a:lnTo>
                  <a:lnTo>
                    <a:pt x="155675" y="297777"/>
                  </a:lnTo>
                  <a:lnTo>
                    <a:pt x="153413" y="297777"/>
                  </a:lnTo>
                  <a:lnTo>
                    <a:pt x="151116" y="294349"/>
                  </a:lnTo>
                  <a:lnTo>
                    <a:pt x="151116" y="289824"/>
                  </a:lnTo>
                  <a:lnTo>
                    <a:pt x="147723" y="286395"/>
                  </a:lnTo>
                  <a:lnTo>
                    <a:pt x="146592" y="279573"/>
                  </a:lnTo>
                  <a:lnTo>
                    <a:pt x="145426" y="276179"/>
                  </a:lnTo>
                  <a:lnTo>
                    <a:pt x="143164" y="275048"/>
                  </a:lnTo>
                  <a:lnTo>
                    <a:pt x="140902" y="271619"/>
                  </a:lnTo>
                  <a:lnTo>
                    <a:pt x="138641" y="271619"/>
                  </a:lnTo>
                  <a:lnTo>
                    <a:pt x="135212" y="270488"/>
                  </a:lnTo>
                  <a:lnTo>
                    <a:pt x="132951" y="271619"/>
                  </a:lnTo>
                  <a:lnTo>
                    <a:pt x="130689" y="271619"/>
                  </a:lnTo>
                  <a:lnTo>
                    <a:pt x="129523" y="270488"/>
                  </a:lnTo>
                  <a:lnTo>
                    <a:pt x="128392" y="270488"/>
                  </a:lnTo>
                  <a:lnTo>
                    <a:pt x="127261" y="268226"/>
                  </a:lnTo>
                  <a:lnTo>
                    <a:pt x="126130" y="268226"/>
                  </a:lnTo>
                  <a:lnTo>
                    <a:pt x="123868" y="265928"/>
                  </a:lnTo>
                  <a:lnTo>
                    <a:pt x="123868" y="262535"/>
                  </a:lnTo>
                  <a:lnTo>
                    <a:pt x="122737" y="261404"/>
                  </a:lnTo>
                  <a:lnTo>
                    <a:pt x="121571" y="262535"/>
                  </a:lnTo>
                  <a:lnTo>
                    <a:pt x="121571" y="260272"/>
                  </a:lnTo>
                  <a:lnTo>
                    <a:pt x="120440" y="259141"/>
                  </a:lnTo>
                  <a:lnTo>
                    <a:pt x="118178" y="260272"/>
                  </a:lnTo>
                  <a:lnTo>
                    <a:pt x="117048" y="255712"/>
                  </a:lnTo>
                  <a:lnTo>
                    <a:pt x="118178" y="254581"/>
                  </a:lnTo>
                  <a:lnTo>
                    <a:pt x="119309" y="250021"/>
                  </a:lnTo>
                  <a:lnTo>
                    <a:pt x="117048" y="240937"/>
                  </a:lnTo>
                  <a:lnTo>
                    <a:pt x="114750" y="235246"/>
                  </a:lnTo>
                  <a:lnTo>
                    <a:pt x="111358" y="235246"/>
                  </a:lnTo>
                  <a:lnTo>
                    <a:pt x="110227" y="234114"/>
                  </a:lnTo>
                  <a:lnTo>
                    <a:pt x="107930" y="234114"/>
                  </a:lnTo>
                  <a:lnTo>
                    <a:pt x="104537" y="232983"/>
                  </a:lnTo>
                  <a:lnTo>
                    <a:pt x="103406" y="234114"/>
                  </a:lnTo>
                  <a:lnTo>
                    <a:pt x="103406" y="232983"/>
                  </a:lnTo>
                  <a:lnTo>
                    <a:pt x="101144" y="234114"/>
                  </a:lnTo>
                  <a:lnTo>
                    <a:pt x="98847" y="230721"/>
                  </a:lnTo>
                  <a:lnTo>
                    <a:pt x="97716" y="226161"/>
                  </a:lnTo>
                  <a:lnTo>
                    <a:pt x="96585" y="223899"/>
                  </a:lnTo>
                  <a:lnTo>
                    <a:pt x="95455" y="223899"/>
                  </a:lnTo>
                  <a:lnTo>
                    <a:pt x="94324" y="223899"/>
                  </a:lnTo>
                  <a:lnTo>
                    <a:pt x="92026" y="223899"/>
                  </a:lnTo>
                  <a:lnTo>
                    <a:pt x="89765" y="221636"/>
                  </a:lnTo>
                  <a:lnTo>
                    <a:pt x="85206" y="220470"/>
                  </a:lnTo>
                  <a:lnTo>
                    <a:pt x="84075" y="220470"/>
                  </a:lnTo>
                  <a:lnTo>
                    <a:pt x="84075" y="218207"/>
                  </a:lnTo>
                  <a:lnTo>
                    <a:pt x="81813" y="218207"/>
                  </a:lnTo>
                  <a:lnTo>
                    <a:pt x="79551" y="217076"/>
                  </a:lnTo>
                  <a:lnTo>
                    <a:pt x="76123" y="212516"/>
                  </a:lnTo>
                  <a:lnTo>
                    <a:pt x="77254" y="206861"/>
                  </a:lnTo>
                  <a:lnTo>
                    <a:pt x="74992" y="204563"/>
                  </a:lnTo>
                  <a:lnTo>
                    <a:pt x="76123" y="200038"/>
                  </a:lnTo>
                  <a:lnTo>
                    <a:pt x="73862" y="196609"/>
                  </a:lnTo>
                  <a:lnTo>
                    <a:pt x="72731" y="195478"/>
                  </a:lnTo>
                  <a:lnTo>
                    <a:pt x="72731" y="194347"/>
                  </a:lnTo>
                  <a:lnTo>
                    <a:pt x="70433" y="193216"/>
                  </a:lnTo>
                  <a:lnTo>
                    <a:pt x="69303" y="189787"/>
                  </a:lnTo>
                  <a:lnTo>
                    <a:pt x="67041" y="188656"/>
                  </a:lnTo>
                  <a:lnTo>
                    <a:pt x="68172" y="185263"/>
                  </a:lnTo>
                  <a:lnTo>
                    <a:pt x="68172" y="182965"/>
                  </a:lnTo>
                  <a:lnTo>
                    <a:pt x="67041" y="178440"/>
                  </a:lnTo>
                  <a:lnTo>
                    <a:pt x="68172" y="175011"/>
                  </a:lnTo>
                  <a:lnTo>
                    <a:pt x="67041" y="170487"/>
                  </a:lnTo>
                  <a:lnTo>
                    <a:pt x="64779" y="168189"/>
                  </a:lnTo>
                  <a:lnTo>
                    <a:pt x="62482" y="164796"/>
                  </a:lnTo>
                  <a:lnTo>
                    <a:pt x="60220" y="163664"/>
                  </a:lnTo>
                  <a:lnTo>
                    <a:pt x="61351" y="160236"/>
                  </a:lnTo>
                  <a:lnTo>
                    <a:pt x="61351" y="156842"/>
                  </a:lnTo>
                  <a:lnTo>
                    <a:pt x="57958" y="153413"/>
                  </a:lnTo>
                  <a:lnTo>
                    <a:pt x="54530" y="154580"/>
                  </a:lnTo>
                  <a:lnTo>
                    <a:pt x="52269" y="154580"/>
                  </a:lnTo>
                  <a:lnTo>
                    <a:pt x="51138" y="148889"/>
                  </a:lnTo>
                  <a:lnTo>
                    <a:pt x="48840" y="146591"/>
                  </a:lnTo>
                  <a:lnTo>
                    <a:pt x="45448" y="146591"/>
                  </a:lnTo>
                  <a:lnTo>
                    <a:pt x="44317" y="147758"/>
                  </a:lnTo>
                  <a:lnTo>
                    <a:pt x="43186" y="147758"/>
                  </a:lnTo>
                  <a:lnTo>
                    <a:pt x="42055" y="146591"/>
                  </a:lnTo>
                  <a:lnTo>
                    <a:pt x="40889" y="145460"/>
                  </a:lnTo>
                  <a:lnTo>
                    <a:pt x="40889" y="142066"/>
                  </a:lnTo>
                  <a:lnTo>
                    <a:pt x="39758" y="139804"/>
                  </a:lnTo>
                  <a:lnTo>
                    <a:pt x="36365" y="136375"/>
                  </a:lnTo>
                  <a:lnTo>
                    <a:pt x="37496" y="135244"/>
                  </a:lnTo>
                  <a:lnTo>
                    <a:pt x="39758" y="135244"/>
                  </a:lnTo>
                  <a:lnTo>
                    <a:pt x="37496" y="130684"/>
                  </a:lnTo>
                  <a:lnTo>
                    <a:pt x="38627" y="128422"/>
                  </a:lnTo>
                  <a:lnTo>
                    <a:pt x="39758" y="128422"/>
                  </a:lnTo>
                  <a:lnTo>
                    <a:pt x="42055" y="131815"/>
                  </a:lnTo>
                  <a:lnTo>
                    <a:pt x="46579" y="131815"/>
                  </a:lnTo>
                  <a:lnTo>
                    <a:pt x="47710" y="131815"/>
                  </a:lnTo>
                  <a:lnTo>
                    <a:pt x="50007" y="128422"/>
                  </a:lnTo>
                  <a:lnTo>
                    <a:pt x="51138" y="126159"/>
                  </a:lnTo>
                  <a:lnTo>
                    <a:pt x="51138" y="122731"/>
                  </a:lnTo>
                  <a:lnTo>
                    <a:pt x="52269" y="117040"/>
                  </a:lnTo>
                  <a:lnTo>
                    <a:pt x="51138" y="113646"/>
                  </a:lnTo>
                  <a:lnTo>
                    <a:pt x="48840" y="112515"/>
                  </a:lnTo>
                  <a:lnTo>
                    <a:pt x="43186" y="109086"/>
                  </a:lnTo>
                  <a:lnTo>
                    <a:pt x="42055" y="107955"/>
                  </a:lnTo>
                  <a:lnTo>
                    <a:pt x="34104" y="105693"/>
                  </a:lnTo>
                  <a:lnTo>
                    <a:pt x="29545" y="105693"/>
                  </a:lnTo>
                  <a:lnTo>
                    <a:pt x="28414" y="104561"/>
                  </a:lnTo>
                  <a:lnTo>
                    <a:pt x="26117" y="101133"/>
                  </a:lnTo>
                  <a:lnTo>
                    <a:pt x="24986" y="97739"/>
                  </a:lnTo>
                  <a:lnTo>
                    <a:pt x="21593" y="97739"/>
                  </a:lnTo>
                  <a:lnTo>
                    <a:pt x="18165" y="94310"/>
                  </a:lnTo>
                  <a:lnTo>
                    <a:pt x="17034" y="89786"/>
                  </a:lnTo>
                  <a:lnTo>
                    <a:pt x="13641" y="88655"/>
                  </a:lnTo>
                  <a:lnTo>
                    <a:pt x="10213" y="85226"/>
                  </a:lnTo>
                  <a:lnTo>
                    <a:pt x="3393" y="78403"/>
                  </a:lnTo>
                  <a:lnTo>
                    <a:pt x="1131" y="78403"/>
                  </a:lnTo>
                  <a:lnTo>
                    <a:pt x="0" y="72712"/>
                  </a:lnTo>
                  <a:lnTo>
                    <a:pt x="1131" y="72712"/>
                  </a:lnTo>
                  <a:lnTo>
                    <a:pt x="3393" y="72712"/>
                  </a:lnTo>
                  <a:lnTo>
                    <a:pt x="6821" y="71581"/>
                  </a:lnTo>
                  <a:lnTo>
                    <a:pt x="10213" y="65925"/>
                  </a:lnTo>
                  <a:lnTo>
                    <a:pt x="10213" y="63628"/>
                  </a:lnTo>
                  <a:lnTo>
                    <a:pt x="12511" y="61365"/>
                  </a:lnTo>
                  <a:lnTo>
                    <a:pt x="10213" y="59103"/>
                  </a:lnTo>
                  <a:lnTo>
                    <a:pt x="10213" y="53412"/>
                  </a:lnTo>
                  <a:lnTo>
                    <a:pt x="7952" y="51150"/>
                  </a:lnTo>
                  <a:lnTo>
                    <a:pt x="4559" y="43196"/>
                  </a:lnTo>
                  <a:lnTo>
                    <a:pt x="4559" y="40898"/>
                  </a:lnTo>
                  <a:lnTo>
                    <a:pt x="5690" y="39767"/>
                  </a:lnTo>
                  <a:lnTo>
                    <a:pt x="6821" y="40898"/>
                  </a:lnTo>
                  <a:lnTo>
                    <a:pt x="7952" y="43196"/>
                  </a:lnTo>
                  <a:lnTo>
                    <a:pt x="9082" y="42030"/>
                  </a:lnTo>
                  <a:lnTo>
                    <a:pt x="10213" y="42030"/>
                  </a:lnTo>
                  <a:lnTo>
                    <a:pt x="13641" y="45458"/>
                  </a:lnTo>
                  <a:lnTo>
                    <a:pt x="20462" y="46590"/>
                  </a:lnTo>
                  <a:lnTo>
                    <a:pt x="21593" y="44327"/>
                  </a:lnTo>
                  <a:lnTo>
                    <a:pt x="22724" y="40898"/>
                  </a:lnTo>
                  <a:lnTo>
                    <a:pt x="27283" y="38636"/>
                  </a:lnTo>
                  <a:lnTo>
                    <a:pt x="29545" y="38636"/>
                  </a:lnTo>
                  <a:lnTo>
                    <a:pt x="32937" y="39767"/>
                  </a:lnTo>
                  <a:lnTo>
                    <a:pt x="37496" y="37505"/>
                  </a:lnTo>
                  <a:lnTo>
                    <a:pt x="38627" y="37505"/>
                  </a:lnTo>
                  <a:lnTo>
                    <a:pt x="38627" y="38636"/>
                  </a:lnTo>
                  <a:lnTo>
                    <a:pt x="38627" y="40898"/>
                  </a:lnTo>
                  <a:lnTo>
                    <a:pt x="39758" y="40898"/>
                  </a:lnTo>
                  <a:lnTo>
                    <a:pt x="45448" y="37505"/>
                  </a:lnTo>
                  <a:lnTo>
                    <a:pt x="48840" y="32945"/>
                  </a:lnTo>
                  <a:lnTo>
                    <a:pt x="48840" y="31814"/>
                  </a:lnTo>
                  <a:lnTo>
                    <a:pt x="46579" y="27254"/>
                  </a:lnTo>
                  <a:lnTo>
                    <a:pt x="46579" y="21598"/>
                  </a:lnTo>
                  <a:lnTo>
                    <a:pt x="44317" y="19300"/>
                  </a:lnTo>
                  <a:lnTo>
                    <a:pt x="40889" y="17038"/>
                  </a:lnTo>
                  <a:lnTo>
                    <a:pt x="39758" y="15907"/>
                  </a:lnTo>
                  <a:lnTo>
                    <a:pt x="38627" y="10216"/>
                  </a:lnTo>
                  <a:lnTo>
                    <a:pt x="36365" y="7953"/>
                  </a:lnTo>
                  <a:lnTo>
                    <a:pt x="35234" y="5656"/>
                  </a:lnTo>
                  <a:lnTo>
                    <a:pt x="32937" y="3393"/>
                  </a:lnTo>
                  <a:lnTo>
                    <a:pt x="32937" y="2262"/>
                  </a:lnTo>
                  <a:lnTo>
                    <a:pt x="31806" y="0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solidFill>
                <a:srgbClr val="FFDD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8E25E3E4-70F8-4AA1-B7B5-329D34C99A6A}"/>
                </a:ext>
              </a:extLst>
            </p:cNvPr>
            <p:cNvSpPr/>
            <p:nvPr/>
          </p:nvSpPr>
          <p:spPr>
            <a:xfrm>
              <a:off x="10202817" y="2489604"/>
              <a:ext cx="515899" cy="290990"/>
            </a:xfrm>
            <a:custGeom>
              <a:avLst/>
              <a:gdLst>
                <a:gd name="connsiteX0" fmla="*/ 0 w 515899"/>
                <a:gd name="connsiteY0" fmla="*/ 88655 h 290990"/>
                <a:gd name="connsiteX1" fmla="*/ 5690 w 515899"/>
                <a:gd name="connsiteY1" fmla="*/ 82999 h 290990"/>
                <a:gd name="connsiteX2" fmla="*/ 9118 w 515899"/>
                <a:gd name="connsiteY2" fmla="*/ 81832 h 290990"/>
                <a:gd name="connsiteX3" fmla="*/ 13641 w 515899"/>
                <a:gd name="connsiteY3" fmla="*/ 77308 h 290990"/>
                <a:gd name="connsiteX4" fmla="*/ 13641 w 515899"/>
                <a:gd name="connsiteY4" fmla="*/ 75045 h 290990"/>
                <a:gd name="connsiteX5" fmla="*/ 13641 w 515899"/>
                <a:gd name="connsiteY5" fmla="*/ 73879 h 290990"/>
                <a:gd name="connsiteX6" fmla="*/ 15903 w 515899"/>
                <a:gd name="connsiteY6" fmla="*/ 69354 h 290990"/>
                <a:gd name="connsiteX7" fmla="*/ 19331 w 515899"/>
                <a:gd name="connsiteY7" fmla="*/ 65925 h 290990"/>
                <a:gd name="connsiteX8" fmla="*/ 22724 w 515899"/>
                <a:gd name="connsiteY8" fmla="*/ 62532 h 290990"/>
                <a:gd name="connsiteX9" fmla="*/ 23890 w 515899"/>
                <a:gd name="connsiteY9" fmla="*/ 61401 h 290990"/>
                <a:gd name="connsiteX10" fmla="*/ 26152 w 515899"/>
                <a:gd name="connsiteY10" fmla="*/ 61401 h 290990"/>
                <a:gd name="connsiteX11" fmla="*/ 28414 w 515899"/>
                <a:gd name="connsiteY11" fmla="*/ 61401 h 290990"/>
                <a:gd name="connsiteX12" fmla="*/ 30675 w 515899"/>
                <a:gd name="connsiteY12" fmla="*/ 60234 h 290990"/>
                <a:gd name="connsiteX13" fmla="*/ 31842 w 515899"/>
                <a:gd name="connsiteY13" fmla="*/ 60234 h 290990"/>
                <a:gd name="connsiteX14" fmla="*/ 34104 w 515899"/>
                <a:gd name="connsiteY14" fmla="*/ 60234 h 290990"/>
                <a:gd name="connsiteX15" fmla="*/ 35234 w 515899"/>
                <a:gd name="connsiteY15" fmla="*/ 57972 h 290990"/>
                <a:gd name="connsiteX16" fmla="*/ 37496 w 515899"/>
                <a:gd name="connsiteY16" fmla="*/ 57972 h 290990"/>
                <a:gd name="connsiteX17" fmla="*/ 39793 w 515899"/>
                <a:gd name="connsiteY17" fmla="*/ 57972 h 290990"/>
                <a:gd name="connsiteX18" fmla="*/ 40924 w 515899"/>
                <a:gd name="connsiteY18" fmla="*/ 57972 h 290990"/>
                <a:gd name="connsiteX19" fmla="*/ 43186 w 515899"/>
                <a:gd name="connsiteY19" fmla="*/ 56841 h 290990"/>
                <a:gd name="connsiteX20" fmla="*/ 44317 w 515899"/>
                <a:gd name="connsiteY20" fmla="*/ 53447 h 290990"/>
                <a:gd name="connsiteX21" fmla="*/ 46614 w 515899"/>
                <a:gd name="connsiteY21" fmla="*/ 51150 h 290990"/>
                <a:gd name="connsiteX22" fmla="*/ 46614 w 515899"/>
                <a:gd name="connsiteY22" fmla="*/ 50018 h 290990"/>
                <a:gd name="connsiteX23" fmla="*/ 47745 w 515899"/>
                <a:gd name="connsiteY23" fmla="*/ 48887 h 290990"/>
                <a:gd name="connsiteX24" fmla="*/ 48876 w 515899"/>
                <a:gd name="connsiteY24" fmla="*/ 47756 h 290990"/>
                <a:gd name="connsiteX25" fmla="*/ 50007 w 515899"/>
                <a:gd name="connsiteY25" fmla="*/ 45494 h 290990"/>
                <a:gd name="connsiteX26" fmla="*/ 54566 w 515899"/>
                <a:gd name="connsiteY26" fmla="*/ 40934 h 290990"/>
                <a:gd name="connsiteX27" fmla="*/ 55697 w 515899"/>
                <a:gd name="connsiteY27" fmla="*/ 38671 h 290990"/>
                <a:gd name="connsiteX28" fmla="*/ 57958 w 515899"/>
                <a:gd name="connsiteY28" fmla="*/ 37505 h 290990"/>
                <a:gd name="connsiteX29" fmla="*/ 59089 w 515899"/>
                <a:gd name="connsiteY29" fmla="*/ 38671 h 290990"/>
                <a:gd name="connsiteX30" fmla="*/ 60220 w 515899"/>
                <a:gd name="connsiteY30" fmla="*/ 35243 h 290990"/>
                <a:gd name="connsiteX31" fmla="*/ 60220 w 515899"/>
                <a:gd name="connsiteY31" fmla="*/ 34111 h 290990"/>
                <a:gd name="connsiteX32" fmla="*/ 62517 w 515899"/>
                <a:gd name="connsiteY32" fmla="*/ 32980 h 290990"/>
                <a:gd name="connsiteX33" fmla="*/ 64779 w 515899"/>
                <a:gd name="connsiteY33" fmla="*/ 30683 h 290990"/>
                <a:gd name="connsiteX34" fmla="*/ 65910 w 515899"/>
                <a:gd name="connsiteY34" fmla="*/ 28420 h 290990"/>
                <a:gd name="connsiteX35" fmla="*/ 67041 w 515899"/>
                <a:gd name="connsiteY35" fmla="*/ 27289 h 290990"/>
                <a:gd name="connsiteX36" fmla="*/ 68207 w 515899"/>
                <a:gd name="connsiteY36" fmla="*/ 20467 h 290990"/>
                <a:gd name="connsiteX37" fmla="*/ 67041 w 515899"/>
                <a:gd name="connsiteY37" fmla="*/ 19336 h 290990"/>
                <a:gd name="connsiteX38" fmla="*/ 69338 w 515899"/>
                <a:gd name="connsiteY38" fmla="*/ 17073 h 290990"/>
                <a:gd name="connsiteX39" fmla="*/ 69338 w 515899"/>
                <a:gd name="connsiteY39" fmla="*/ 14776 h 290990"/>
                <a:gd name="connsiteX40" fmla="*/ 68207 w 515899"/>
                <a:gd name="connsiteY40" fmla="*/ 13645 h 290990"/>
                <a:gd name="connsiteX41" fmla="*/ 71600 w 515899"/>
                <a:gd name="connsiteY41" fmla="*/ 11382 h 290990"/>
                <a:gd name="connsiteX42" fmla="*/ 72731 w 515899"/>
                <a:gd name="connsiteY42" fmla="*/ 11382 h 290990"/>
                <a:gd name="connsiteX43" fmla="*/ 76159 w 515899"/>
                <a:gd name="connsiteY43" fmla="*/ 7953 h 290990"/>
                <a:gd name="connsiteX44" fmla="*/ 77290 w 515899"/>
                <a:gd name="connsiteY44" fmla="*/ 7953 h 290990"/>
                <a:gd name="connsiteX45" fmla="*/ 78420 w 515899"/>
                <a:gd name="connsiteY45" fmla="*/ 7953 h 290990"/>
                <a:gd name="connsiteX46" fmla="*/ 79551 w 515899"/>
                <a:gd name="connsiteY46" fmla="*/ 6822 h 290990"/>
                <a:gd name="connsiteX47" fmla="*/ 81813 w 515899"/>
                <a:gd name="connsiteY47" fmla="*/ 9120 h 290990"/>
                <a:gd name="connsiteX48" fmla="*/ 81813 w 515899"/>
                <a:gd name="connsiteY48" fmla="*/ 11382 h 290990"/>
                <a:gd name="connsiteX49" fmla="*/ 82944 w 515899"/>
                <a:gd name="connsiteY49" fmla="*/ 12513 h 290990"/>
                <a:gd name="connsiteX50" fmla="*/ 84110 w 515899"/>
                <a:gd name="connsiteY50" fmla="*/ 12513 h 290990"/>
                <a:gd name="connsiteX51" fmla="*/ 84110 w 515899"/>
                <a:gd name="connsiteY51" fmla="*/ 13645 h 290990"/>
                <a:gd name="connsiteX52" fmla="*/ 85241 w 515899"/>
                <a:gd name="connsiteY52" fmla="*/ 14776 h 290990"/>
                <a:gd name="connsiteX53" fmla="*/ 86372 w 515899"/>
                <a:gd name="connsiteY53" fmla="*/ 17073 h 290990"/>
                <a:gd name="connsiteX54" fmla="*/ 88634 w 515899"/>
                <a:gd name="connsiteY54" fmla="*/ 19336 h 290990"/>
                <a:gd name="connsiteX55" fmla="*/ 88634 w 515899"/>
                <a:gd name="connsiteY55" fmla="*/ 20467 h 290990"/>
                <a:gd name="connsiteX56" fmla="*/ 89765 w 515899"/>
                <a:gd name="connsiteY56" fmla="*/ 22729 h 290990"/>
                <a:gd name="connsiteX57" fmla="*/ 92062 w 515899"/>
                <a:gd name="connsiteY57" fmla="*/ 23896 h 290990"/>
                <a:gd name="connsiteX58" fmla="*/ 92062 w 515899"/>
                <a:gd name="connsiteY58" fmla="*/ 26158 h 290990"/>
                <a:gd name="connsiteX59" fmla="*/ 92062 w 515899"/>
                <a:gd name="connsiteY59" fmla="*/ 27289 h 290990"/>
                <a:gd name="connsiteX60" fmla="*/ 90931 w 515899"/>
                <a:gd name="connsiteY60" fmla="*/ 28420 h 290990"/>
                <a:gd name="connsiteX61" fmla="*/ 89765 w 515899"/>
                <a:gd name="connsiteY61" fmla="*/ 29552 h 290990"/>
                <a:gd name="connsiteX62" fmla="*/ 89765 w 515899"/>
                <a:gd name="connsiteY62" fmla="*/ 30683 h 290990"/>
                <a:gd name="connsiteX63" fmla="*/ 92062 w 515899"/>
                <a:gd name="connsiteY63" fmla="*/ 29552 h 290990"/>
                <a:gd name="connsiteX64" fmla="*/ 92062 w 515899"/>
                <a:gd name="connsiteY64" fmla="*/ 31849 h 290990"/>
                <a:gd name="connsiteX65" fmla="*/ 96585 w 515899"/>
                <a:gd name="connsiteY65" fmla="*/ 29552 h 290990"/>
                <a:gd name="connsiteX66" fmla="*/ 96585 w 515899"/>
                <a:gd name="connsiteY66" fmla="*/ 30683 h 290990"/>
                <a:gd name="connsiteX67" fmla="*/ 95455 w 515899"/>
                <a:gd name="connsiteY67" fmla="*/ 31849 h 290990"/>
                <a:gd name="connsiteX68" fmla="*/ 96585 w 515899"/>
                <a:gd name="connsiteY68" fmla="*/ 32980 h 290990"/>
                <a:gd name="connsiteX69" fmla="*/ 98883 w 515899"/>
                <a:gd name="connsiteY69" fmla="*/ 34111 h 290990"/>
                <a:gd name="connsiteX70" fmla="*/ 103406 w 515899"/>
                <a:gd name="connsiteY70" fmla="*/ 34111 h 290990"/>
                <a:gd name="connsiteX71" fmla="*/ 104537 w 515899"/>
                <a:gd name="connsiteY71" fmla="*/ 32980 h 290990"/>
                <a:gd name="connsiteX72" fmla="*/ 103406 w 515899"/>
                <a:gd name="connsiteY72" fmla="*/ 31849 h 290990"/>
                <a:gd name="connsiteX73" fmla="*/ 104537 w 515899"/>
                <a:gd name="connsiteY73" fmla="*/ 29552 h 290990"/>
                <a:gd name="connsiteX74" fmla="*/ 106834 w 515899"/>
                <a:gd name="connsiteY74" fmla="*/ 27289 h 290990"/>
                <a:gd name="connsiteX75" fmla="*/ 109096 w 515899"/>
                <a:gd name="connsiteY75" fmla="*/ 26158 h 290990"/>
                <a:gd name="connsiteX76" fmla="*/ 112489 w 515899"/>
                <a:gd name="connsiteY76" fmla="*/ 27289 h 290990"/>
                <a:gd name="connsiteX77" fmla="*/ 115917 w 515899"/>
                <a:gd name="connsiteY77" fmla="*/ 23896 h 290990"/>
                <a:gd name="connsiteX78" fmla="*/ 118178 w 515899"/>
                <a:gd name="connsiteY78" fmla="*/ 25027 h 290990"/>
                <a:gd name="connsiteX79" fmla="*/ 119309 w 515899"/>
                <a:gd name="connsiteY79" fmla="*/ 25027 h 290990"/>
                <a:gd name="connsiteX80" fmla="*/ 121606 w 515899"/>
                <a:gd name="connsiteY80" fmla="*/ 26158 h 290990"/>
                <a:gd name="connsiteX81" fmla="*/ 124999 w 515899"/>
                <a:gd name="connsiteY81" fmla="*/ 26158 h 290990"/>
                <a:gd name="connsiteX82" fmla="*/ 124999 w 515899"/>
                <a:gd name="connsiteY82" fmla="*/ 27289 h 290990"/>
                <a:gd name="connsiteX83" fmla="*/ 124999 w 515899"/>
                <a:gd name="connsiteY83" fmla="*/ 30683 h 290990"/>
                <a:gd name="connsiteX84" fmla="*/ 123868 w 515899"/>
                <a:gd name="connsiteY84" fmla="*/ 31849 h 290990"/>
                <a:gd name="connsiteX85" fmla="*/ 128427 w 515899"/>
                <a:gd name="connsiteY85" fmla="*/ 36374 h 290990"/>
                <a:gd name="connsiteX86" fmla="*/ 131820 w 515899"/>
                <a:gd name="connsiteY86" fmla="*/ 36374 h 290990"/>
                <a:gd name="connsiteX87" fmla="*/ 134082 w 515899"/>
                <a:gd name="connsiteY87" fmla="*/ 36374 h 290990"/>
                <a:gd name="connsiteX88" fmla="*/ 137510 w 515899"/>
                <a:gd name="connsiteY88" fmla="*/ 38671 h 290990"/>
                <a:gd name="connsiteX89" fmla="*/ 139771 w 515899"/>
                <a:gd name="connsiteY89" fmla="*/ 40934 h 290990"/>
                <a:gd name="connsiteX90" fmla="*/ 151151 w 515899"/>
                <a:gd name="connsiteY90" fmla="*/ 45494 h 290990"/>
                <a:gd name="connsiteX91" fmla="*/ 152282 w 515899"/>
                <a:gd name="connsiteY91" fmla="*/ 47756 h 290990"/>
                <a:gd name="connsiteX92" fmla="*/ 154544 w 515899"/>
                <a:gd name="connsiteY92" fmla="*/ 47756 h 290990"/>
                <a:gd name="connsiteX93" fmla="*/ 154544 w 515899"/>
                <a:gd name="connsiteY93" fmla="*/ 48887 h 290990"/>
                <a:gd name="connsiteX94" fmla="*/ 154544 w 515899"/>
                <a:gd name="connsiteY94" fmla="*/ 50018 h 290990"/>
                <a:gd name="connsiteX95" fmla="*/ 156806 w 515899"/>
                <a:gd name="connsiteY95" fmla="*/ 52281 h 290990"/>
                <a:gd name="connsiteX96" fmla="*/ 160234 w 515899"/>
                <a:gd name="connsiteY96" fmla="*/ 56841 h 290990"/>
                <a:gd name="connsiteX97" fmla="*/ 162495 w 515899"/>
                <a:gd name="connsiteY97" fmla="*/ 59103 h 290990"/>
                <a:gd name="connsiteX98" fmla="*/ 163626 w 515899"/>
                <a:gd name="connsiteY98" fmla="*/ 60234 h 290990"/>
                <a:gd name="connsiteX99" fmla="*/ 165923 w 515899"/>
                <a:gd name="connsiteY99" fmla="*/ 62532 h 290990"/>
                <a:gd name="connsiteX100" fmla="*/ 165923 w 515899"/>
                <a:gd name="connsiteY100" fmla="*/ 63663 h 290990"/>
                <a:gd name="connsiteX101" fmla="*/ 165923 w 515899"/>
                <a:gd name="connsiteY101" fmla="*/ 64794 h 290990"/>
                <a:gd name="connsiteX102" fmla="*/ 167054 w 515899"/>
                <a:gd name="connsiteY102" fmla="*/ 67056 h 290990"/>
                <a:gd name="connsiteX103" fmla="*/ 168185 w 515899"/>
                <a:gd name="connsiteY103" fmla="*/ 67056 h 290990"/>
                <a:gd name="connsiteX104" fmla="*/ 168185 w 515899"/>
                <a:gd name="connsiteY104" fmla="*/ 69354 h 290990"/>
                <a:gd name="connsiteX105" fmla="*/ 168185 w 515899"/>
                <a:gd name="connsiteY105" fmla="*/ 70485 h 290990"/>
                <a:gd name="connsiteX106" fmla="*/ 168185 w 515899"/>
                <a:gd name="connsiteY106" fmla="*/ 71616 h 290990"/>
                <a:gd name="connsiteX107" fmla="*/ 168185 w 515899"/>
                <a:gd name="connsiteY107" fmla="*/ 72748 h 290990"/>
                <a:gd name="connsiteX108" fmla="*/ 171578 w 515899"/>
                <a:gd name="connsiteY108" fmla="*/ 69354 h 290990"/>
                <a:gd name="connsiteX109" fmla="*/ 173875 w 515899"/>
                <a:gd name="connsiteY109" fmla="*/ 68223 h 290990"/>
                <a:gd name="connsiteX110" fmla="*/ 180696 w 515899"/>
                <a:gd name="connsiteY110" fmla="*/ 72748 h 290990"/>
                <a:gd name="connsiteX111" fmla="*/ 178399 w 515899"/>
                <a:gd name="connsiteY111" fmla="*/ 75045 h 290990"/>
                <a:gd name="connsiteX112" fmla="*/ 178399 w 515899"/>
                <a:gd name="connsiteY112" fmla="*/ 77308 h 290990"/>
                <a:gd name="connsiteX113" fmla="*/ 178399 w 515899"/>
                <a:gd name="connsiteY113" fmla="*/ 78439 h 290990"/>
                <a:gd name="connsiteX114" fmla="*/ 179529 w 515899"/>
                <a:gd name="connsiteY114" fmla="*/ 79570 h 290990"/>
                <a:gd name="connsiteX115" fmla="*/ 182957 w 515899"/>
                <a:gd name="connsiteY115" fmla="*/ 77308 h 290990"/>
                <a:gd name="connsiteX116" fmla="*/ 185219 w 515899"/>
                <a:gd name="connsiteY116" fmla="*/ 76176 h 290990"/>
                <a:gd name="connsiteX117" fmla="*/ 187516 w 515899"/>
                <a:gd name="connsiteY117" fmla="*/ 72748 h 290990"/>
                <a:gd name="connsiteX118" fmla="*/ 188647 w 515899"/>
                <a:gd name="connsiteY118" fmla="*/ 72748 h 290990"/>
                <a:gd name="connsiteX119" fmla="*/ 193171 w 515899"/>
                <a:gd name="connsiteY119" fmla="*/ 75045 h 290990"/>
                <a:gd name="connsiteX120" fmla="*/ 194337 w 515899"/>
                <a:gd name="connsiteY120" fmla="*/ 76176 h 290990"/>
                <a:gd name="connsiteX121" fmla="*/ 197730 w 515899"/>
                <a:gd name="connsiteY121" fmla="*/ 80701 h 290990"/>
                <a:gd name="connsiteX122" fmla="*/ 196599 w 515899"/>
                <a:gd name="connsiteY122" fmla="*/ 84130 h 290990"/>
                <a:gd name="connsiteX123" fmla="*/ 197730 w 515899"/>
                <a:gd name="connsiteY123" fmla="*/ 86392 h 290990"/>
                <a:gd name="connsiteX124" fmla="*/ 197730 w 515899"/>
                <a:gd name="connsiteY124" fmla="*/ 84130 h 290990"/>
                <a:gd name="connsiteX125" fmla="*/ 198861 w 515899"/>
                <a:gd name="connsiteY125" fmla="*/ 86392 h 290990"/>
                <a:gd name="connsiteX126" fmla="*/ 203420 w 515899"/>
                <a:gd name="connsiteY126" fmla="*/ 86392 h 290990"/>
                <a:gd name="connsiteX127" fmla="*/ 206812 w 515899"/>
                <a:gd name="connsiteY127" fmla="*/ 92083 h 290990"/>
                <a:gd name="connsiteX128" fmla="*/ 211371 w 515899"/>
                <a:gd name="connsiteY128" fmla="*/ 94346 h 290990"/>
                <a:gd name="connsiteX129" fmla="*/ 214764 w 515899"/>
                <a:gd name="connsiteY129" fmla="*/ 97774 h 290990"/>
                <a:gd name="connsiteX130" fmla="*/ 215895 w 515899"/>
                <a:gd name="connsiteY130" fmla="*/ 97774 h 290990"/>
                <a:gd name="connsiteX131" fmla="*/ 217061 w 515899"/>
                <a:gd name="connsiteY131" fmla="*/ 96608 h 290990"/>
                <a:gd name="connsiteX132" fmla="*/ 218192 w 515899"/>
                <a:gd name="connsiteY132" fmla="*/ 96608 h 290990"/>
                <a:gd name="connsiteX133" fmla="*/ 218192 w 515899"/>
                <a:gd name="connsiteY133" fmla="*/ 95477 h 290990"/>
                <a:gd name="connsiteX134" fmla="*/ 217061 w 515899"/>
                <a:gd name="connsiteY134" fmla="*/ 94346 h 290990"/>
                <a:gd name="connsiteX135" fmla="*/ 217061 w 515899"/>
                <a:gd name="connsiteY135" fmla="*/ 92083 h 290990"/>
                <a:gd name="connsiteX136" fmla="*/ 220454 w 515899"/>
                <a:gd name="connsiteY136" fmla="*/ 89786 h 290990"/>
                <a:gd name="connsiteX137" fmla="*/ 220454 w 515899"/>
                <a:gd name="connsiteY137" fmla="*/ 88655 h 290990"/>
                <a:gd name="connsiteX138" fmla="*/ 219323 w 515899"/>
                <a:gd name="connsiteY138" fmla="*/ 87523 h 290990"/>
                <a:gd name="connsiteX139" fmla="*/ 221585 w 515899"/>
                <a:gd name="connsiteY139" fmla="*/ 82999 h 290990"/>
                <a:gd name="connsiteX140" fmla="*/ 223882 w 515899"/>
                <a:gd name="connsiteY140" fmla="*/ 80701 h 290990"/>
                <a:gd name="connsiteX141" fmla="*/ 225013 w 515899"/>
                <a:gd name="connsiteY141" fmla="*/ 80701 h 290990"/>
                <a:gd name="connsiteX142" fmla="*/ 228405 w 515899"/>
                <a:gd name="connsiteY142" fmla="*/ 79570 h 290990"/>
                <a:gd name="connsiteX143" fmla="*/ 227274 w 515899"/>
                <a:gd name="connsiteY143" fmla="*/ 79570 h 290990"/>
                <a:gd name="connsiteX144" fmla="*/ 228405 w 515899"/>
                <a:gd name="connsiteY144" fmla="*/ 78439 h 290990"/>
                <a:gd name="connsiteX145" fmla="*/ 231833 w 515899"/>
                <a:gd name="connsiteY145" fmla="*/ 78439 h 290990"/>
                <a:gd name="connsiteX146" fmla="*/ 232964 w 515899"/>
                <a:gd name="connsiteY146" fmla="*/ 79570 h 290990"/>
                <a:gd name="connsiteX147" fmla="*/ 234095 w 515899"/>
                <a:gd name="connsiteY147" fmla="*/ 81832 h 290990"/>
                <a:gd name="connsiteX148" fmla="*/ 240916 w 515899"/>
                <a:gd name="connsiteY148" fmla="*/ 81832 h 290990"/>
                <a:gd name="connsiteX149" fmla="*/ 247736 w 515899"/>
                <a:gd name="connsiteY149" fmla="*/ 78439 h 290990"/>
                <a:gd name="connsiteX150" fmla="*/ 257950 w 515899"/>
                <a:gd name="connsiteY150" fmla="*/ 79570 h 290990"/>
                <a:gd name="connsiteX151" fmla="*/ 260212 w 515899"/>
                <a:gd name="connsiteY151" fmla="*/ 80701 h 290990"/>
                <a:gd name="connsiteX152" fmla="*/ 263640 w 515899"/>
                <a:gd name="connsiteY152" fmla="*/ 85261 h 290990"/>
                <a:gd name="connsiteX153" fmla="*/ 265901 w 515899"/>
                <a:gd name="connsiteY153" fmla="*/ 86392 h 290990"/>
                <a:gd name="connsiteX154" fmla="*/ 265901 w 515899"/>
                <a:gd name="connsiteY154" fmla="*/ 85261 h 290990"/>
                <a:gd name="connsiteX155" fmla="*/ 267032 w 515899"/>
                <a:gd name="connsiteY155" fmla="*/ 86392 h 290990"/>
                <a:gd name="connsiteX156" fmla="*/ 268163 w 515899"/>
                <a:gd name="connsiteY156" fmla="*/ 86392 h 290990"/>
                <a:gd name="connsiteX157" fmla="*/ 268163 w 515899"/>
                <a:gd name="connsiteY157" fmla="*/ 87523 h 290990"/>
                <a:gd name="connsiteX158" fmla="*/ 269329 w 515899"/>
                <a:gd name="connsiteY158" fmla="*/ 88655 h 290990"/>
                <a:gd name="connsiteX159" fmla="*/ 270460 w 515899"/>
                <a:gd name="connsiteY159" fmla="*/ 87523 h 290990"/>
                <a:gd name="connsiteX160" fmla="*/ 270460 w 515899"/>
                <a:gd name="connsiteY160" fmla="*/ 88655 h 290990"/>
                <a:gd name="connsiteX161" fmla="*/ 271591 w 515899"/>
                <a:gd name="connsiteY161" fmla="*/ 87523 h 290990"/>
                <a:gd name="connsiteX162" fmla="*/ 271591 w 515899"/>
                <a:gd name="connsiteY162" fmla="*/ 88655 h 290990"/>
                <a:gd name="connsiteX163" fmla="*/ 272722 w 515899"/>
                <a:gd name="connsiteY163" fmla="*/ 88655 h 290990"/>
                <a:gd name="connsiteX164" fmla="*/ 272722 w 515899"/>
                <a:gd name="connsiteY164" fmla="*/ 89786 h 290990"/>
                <a:gd name="connsiteX165" fmla="*/ 272722 w 515899"/>
                <a:gd name="connsiteY165" fmla="*/ 90952 h 290990"/>
                <a:gd name="connsiteX166" fmla="*/ 274984 w 515899"/>
                <a:gd name="connsiteY166" fmla="*/ 89786 h 290990"/>
                <a:gd name="connsiteX167" fmla="*/ 276150 w 515899"/>
                <a:gd name="connsiteY167" fmla="*/ 89786 h 290990"/>
                <a:gd name="connsiteX168" fmla="*/ 278412 w 515899"/>
                <a:gd name="connsiteY168" fmla="*/ 88655 h 290990"/>
                <a:gd name="connsiteX169" fmla="*/ 279543 w 515899"/>
                <a:gd name="connsiteY169" fmla="*/ 88655 h 290990"/>
                <a:gd name="connsiteX170" fmla="*/ 279543 w 515899"/>
                <a:gd name="connsiteY170" fmla="*/ 87523 h 290990"/>
                <a:gd name="connsiteX171" fmla="*/ 279543 w 515899"/>
                <a:gd name="connsiteY171" fmla="*/ 86392 h 290990"/>
                <a:gd name="connsiteX172" fmla="*/ 278412 w 515899"/>
                <a:gd name="connsiteY172" fmla="*/ 86392 h 290990"/>
                <a:gd name="connsiteX173" fmla="*/ 278412 w 515899"/>
                <a:gd name="connsiteY173" fmla="*/ 81832 h 290990"/>
                <a:gd name="connsiteX174" fmla="*/ 289756 w 515899"/>
                <a:gd name="connsiteY174" fmla="*/ 78439 h 290990"/>
                <a:gd name="connsiteX175" fmla="*/ 290922 w 515899"/>
                <a:gd name="connsiteY175" fmla="*/ 77308 h 290990"/>
                <a:gd name="connsiteX176" fmla="*/ 292053 w 515899"/>
                <a:gd name="connsiteY176" fmla="*/ 76176 h 290990"/>
                <a:gd name="connsiteX177" fmla="*/ 292053 w 515899"/>
                <a:gd name="connsiteY177" fmla="*/ 75045 h 290990"/>
                <a:gd name="connsiteX178" fmla="*/ 293184 w 515899"/>
                <a:gd name="connsiteY178" fmla="*/ 72748 h 290990"/>
                <a:gd name="connsiteX179" fmla="*/ 294315 w 515899"/>
                <a:gd name="connsiteY179" fmla="*/ 72748 h 290990"/>
                <a:gd name="connsiteX180" fmla="*/ 295446 w 515899"/>
                <a:gd name="connsiteY180" fmla="*/ 73879 h 290990"/>
                <a:gd name="connsiteX181" fmla="*/ 296577 w 515899"/>
                <a:gd name="connsiteY181" fmla="*/ 72748 h 290990"/>
                <a:gd name="connsiteX182" fmla="*/ 297708 w 515899"/>
                <a:gd name="connsiteY182" fmla="*/ 71616 h 290990"/>
                <a:gd name="connsiteX183" fmla="*/ 298874 w 515899"/>
                <a:gd name="connsiteY183" fmla="*/ 71616 h 290990"/>
                <a:gd name="connsiteX184" fmla="*/ 298874 w 515899"/>
                <a:gd name="connsiteY184" fmla="*/ 70485 h 290990"/>
                <a:gd name="connsiteX185" fmla="*/ 301136 w 515899"/>
                <a:gd name="connsiteY185" fmla="*/ 69354 h 290990"/>
                <a:gd name="connsiteX186" fmla="*/ 301136 w 515899"/>
                <a:gd name="connsiteY186" fmla="*/ 68223 h 290990"/>
                <a:gd name="connsiteX187" fmla="*/ 303398 w 515899"/>
                <a:gd name="connsiteY187" fmla="*/ 68223 h 290990"/>
                <a:gd name="connsiteX188" fmla="*/ 303398 w 515899"/>
                <a:gd name="connsiteY188" fmla="*/ 70485 h 290990"/>
                <a:gd name="connsiteX189" fmla="*/ 304529 w 515899"/>
                <a:gd name="connsiteY189" fmla="*/ 71616 h 290990"/>
                <a:gd name="connsiteX190" fmla="*/ 305695 w 515899"/>
                <a:gd name="connsiteY190" fmla="*/ 69354 h 290990"/>
                <a:gd name="connsiteX191" fmla="*/ 306826 w 515899"/>
                <a:gd name="connsiteY191" fmla="*/ 70485 h 290990"/>
                <a:gd name="connsiteX192" fmla="*/ 309087 w 515899"/>
                <a:gd name="connsiteY192" fmla="*/ 70485 h 290990"/>
                <a:gd name="connsiteX193" fmla="*/ 311349 w 515899"/>
                <a:gd name="connsiteY193" fmla="*/ 69354 h 290990"/>
                <a:gd name="connsiteX194" fmla="*/ 313646 w 515899"/>
                <a:gd name="connsiteY194" fmla="*/ 70485 h 290990"/>
                <a:gd name="connsiteX195" fmla="*/ 314777 w 515899"/>
                <a:gd name="connsiteY195" fmla="*/ 69354 h 290990"/>
                <a:gd name="connsiteX196" fmla="*/ 315908 w 515899"/>
                <a:gd name="connsiteY196" fmla="*/ 68223 h 290990"/>
                <a:gd name="connsiteX197" fmla="*/ 314777 w 515899"/>
                <a:gd name="connsiteY197" fmla="*/ 67056 h 290990"/>
                <a:gd name="connsiteX198" fmla="*/ 314777 w 515899"/>
                <a:gd name="connsiteY198" fmla="*/ 65925 h 290990"/>
                <a:gd name="connsiteX199" fmla="*/ 317039 w 515899"/>
                <a:gd name="connsiteY199" fmla="*/ 67056 h 290990"/>
                <a:gd name="connsiteX200" fmla="*/ 318170 w 515899"/>
                <a:gd name="connsiteY200" fmla="*/ 67056 h 290990"/>
                <a:gd name="connsiteX201" fmla="*/ 319301 w 515899"/>
                <a:gd name="connsiteY201" fmla="*/ 65925 h 290990"/>
                <a:gd name="connsiteX202" fmla="*/ 320467 w 515899"/>
                <a:gd name="connsiteY202" fmla="*/ 63663 h 290990"/>
                <a:gd name="connsiteX203" fmla="*/ 321598 w 515899"/>
                <a:gd name="connsiteY203" fmla="*/ 62532 h 290990"/>
                <a:gd name="connsiteX204" fmla="*/ 322729 w 515899"/>
                <a:gd name="connsiteY204" fmla="*/ 61401 h 290990"/>
                <a:gd name="connsiteX205" fmla="*/ 322729 w 515899"/>
                <a:gd name="connsiteY205" fmla="*/ 62532 h 290990"/>
                <a:gd name="connsiteX206" fmla="*/ 323860 w 515899"/>
                <a:gd name="connsiteY206" fmla="*/ 61401 h 290990"/>
                <a:gd name="connsiteX207" fmla="*/ 324991 w 515899"/>
                <a:gd name="connsiteY207" fmla="*/ 62532 h 290990"/>
                <a:gd name="connsiteX208" fmla="*/ 324991 w 515899"/>
                <a:gd name="connsiteY208" fmla="*/ 61401 h 290990"/>
                <a:gd name="connsiteX209" fmla="*/ 326122 w 515899"/>
                <a:gd name="connsiteY209" fmla="*/ 61401 h 290990"/>
                <a:gd name="connsiteX210" fmla="*/ 328419 w 515899"/>
                <a:gd name="connsiteY210" fmla="*/ 60234 h 290990"/>
                <a:gd name="connsiteX211" fmla="*/ 329550 w 515899"/>
                <a:gd name="connsiteY211" fmla="*/ 61401 h 290990"/>
                <a:gd name="connsiteX212" fmla="*/ 330680 w 515899"/>
                <a:gd name="connsiteY212" fmla="*/ 61401 h 290990"/>
                <a:gd name="connsiteX213" fmla="*/ 330680 w 515899"/>
                <a:gd name="connsiteY213" fmla="*/ 62532 h 290990"/>
                <a:gd name="connsiteX214" fmla="*/ 331811 w 515899"/>
                <a:gd name="connsiteY214" fmla="*/ 62532 h 290990"/>
                <a:gd name="connsiteX215" fmla="*/ 331811 w 515899"/>
                <a:gd name="connsiteY215" fmla="*/ 61401 h 290990"/>
                <a:gd name="connsiteX216" fmla="*/ 332942 w 515899"/>
                <a:gd name="connsiteY216" fmla="*/ 62532 h 290990"/>
                <a:gd name="connsiteX217" fmla="*/ 336370 w 515899"/>
                <a:gd name="connsiteY217" fmla="*/ 61401 h 290990"/>
                <a:gd name="connsiteX218" fmla="*/ 336370 w 515899"/>
                <a:gd name="connsiteY218" fmla="*/ 60234 h 290990"/>
                <a:gd name="connsiteX219" fmla="*/ 334073 w 515899"/>
                <a:gd name="connsiteY219" fmla="*/ 59103 h 290990"/>
                <a:gd name="connsiteX220" fmla="*/ 334073 w 515899"/>
                <a:gd name="connsiteY220" fmla="*/ 56841 h 290990"/>
                <a:gd name="connsiteX221" fmla="*/ 332942 w 515899"/>
                <a:gd name="connsiteY221" fmla="*/ 55710 h 290990"/>
                <a:gd name="connsiteX222" fmla="*/ 330680 w 515899"/>
                <a:gd name="connsiteY222" fmla="*/ 55710 h 290990"/>
                <a:gd name="connsiteX223" fmla="*/ 330680 w 515899"/>
                <a:gd name="connsiteY223" fmla="*/ 53447 h 290990"/>
                <a:gd name="connsiteX224" fmla="*/ 330680 w 515899"/>
                <a:gd name="connsiteY224" fmla="*/ 52281 h 290990"/>
                <a:gd name="connsiteX225" fmla="*/ 329550 w 515899"/>
                <a:gd name="connsiteY225" fmla="*/ 51150 h 290990"/>
                <a:gd name="connsiteX226" fmla="*/ 329550 w 515899"/>
                <a:gd name="connsiteY226" fmla="*/ 48887 h 290990"/>
                <a:gd name="connsiteX227" fmla="*/ 332942 w 515899"/>
                <a:gd name="connsiteY227" fmla="*/ 48887 h 290990"/>
                <a:gd name="connsiteX228" fmla="*/ 335239 w 515899"/>
                <a:gd name="connsiteY228" fmla="*/ 48887 h 290990"/>
                <a:gd name="connsiteX229" fmla="*/ 337501 w 515899"/>
                <a:gd name="connsiteY229" fmla="*/ 46625 h 290990"/>
                <a:gd name="connsiteX230" fmla="*/ 337501 w 515899"/>
                <a:gd name="connsiteY230" fmla="*/ 44327 h 290990"/>
                <a:gd name="connsiteX231" fmla="*/ 338632 w 515899"/>
                <a:gd name="connsiteY231" fmla="*/ 44327 h 290990"/>
                <a:gd name="connsiteX232" fmla="*/ 339763 w 515899"/>
                <a:gd name="connsiteY232" fmla="*/ 43196 h 290990"/>
                <a:gd name="connsiteX233" fmla="*/ 340894 w 515899"/>
                <a:gd name="connsiteY233" fmla="*/ 39803 h 290990"/>
                <a:gd name="connsiteX234" fmla="*/ 342025 w 515899"/>
                <a:gd name="connsiteY234" fmla="*/ 39803 h 290990"/>
                <a:gd name="connsiteX235" fmla="*/ 343191 w 515899"/>
                <a:gd name="connsiteY235" fmla="*/ 39803 h 290990"/>
                <a:gd name="connsiteX236" fmla="*/ 344322 w 515899"/>
                <a:gd name="connsiteY236" fmla="*/ 38671 h 290990"/>
                <a:gd name="connsiteX237" fmla="*/ 345453 w 515899"/>
                <a:gd name="connsiteY237" fmla="*/ 38671 h 290990"/>
                <a:gd name="connsiteX238" fmla="*/ 346584 w 515899"/>
                <a:gd name="connsiteY238" fmla="*/ 38671 h 290990"/>
                <a:gd name="connsiteX239" fmla="*/ 348845 w 515899"/>
                <a:gd name="connsiteY239" fmla="*/ 38671 h 290990"/>
                <a:gd name="connsiteX240" fmla="*/ 350012 w 515899"/>
                <a:gd name="connsiteY240" fmla="*/ 38671 h 290990"/>
                <a:gd name="connsiteX241" fmla="*/ 351143 w 515899"/>
                <a:gd name="connsiteY241" fmla="*/ 38671 h 290990"/>
                <a:gd name="connsiteX242" fmla="*/ 351143 w 515899"/>
                <a:gd name="connsiteY242" fmla="*/ 37505 h 290990"/>
                <a:gd name="connsiteX243" fmla="*/ 353404 w 515899"/>
                <a:gd name="connsiteY243" fmla="*/ 36374 h 290990"/>
                <a:gd name="connsiteX244" fmla="*/ 355666 w 515899"/>
                <a:gd name="connsiteY244" fmla="*/ 34111 h 290990"/>
                <a:gd name="connsiteX245" fmla="*/ 355666 w 515899"/>
                <a:gd name="connsiteY245" fmla="*/ 32980 h 290990"/>
                <a:gd name="connsiteX246" fmla="*/ 356797 w 515899"/>
                <a:gd name="connsiteY246" fmla="*/ 31849 h 290990"/>
                <a:gd name="connsiteX247" fmla="*/ 355666 w 515899"/>
                <a:gd name="connsiteY247" fmla="*/ 29552 h 290990"/>
                <a:gd name="connsiteX248" fmla="*/ 353404 w 515899"/>
                <a:gd name="connsiteY248" fmla="*/ 28420 h 290990"/>
                <a:gd name="connsiteX249" fmla="*/ 352273 w 515899"/>
                <a:gd name="connsiteY249" fmla="*/ 26158 h 290990"/>
                <a:gd name="connsiteX250" fmla="*/ 353404 w 515899"/>
                <a:gd name="connsiteY250" fmla="*/ 23896 h 290990"/>
                <a:gd name="connsiteX251" fmla="*/ 360225 w 515899"/>
                <a:gd name="connsiteY251" fmla="*/ 21598 h 290990"/>
                <a:gd name="connsiteX252" fmla="*/ 363618 w 515899"/>
                <a:gd name="connsiteY252" fmla="*/ 17073 h 290990"/>
                <a:gd name="connsiteX253" fmla="*/ 369308 w 515899"/>
                <a:gd name="connsiteY253" fmla="*/ 15942 h 290990"/>
                <a:gd name="connsiteX254" fmla="*/ 373866 w 515899"/>
                <a:gd name="connsiteY254" fmla="*/ 17073 h 290990"/>
                <a:gd name="connsiteX255" fmla="*/ 376128 w 515899"/>
                <a:gd name="connsiteY255" fmla="*/ 14776 h 290990"/>
                <a:gd name="connsiteX256" fmla="*/ 378390 w 515899"/>
                <a:gd name="connsiteY256" fmla="*/ 14776 h 290990"/>
                <a:gd name="connsiteX257" fmla="*/ 379556 w 515899"/>
                <a:gd name="connsiteY257" fmla="*/ 14776 h 290990"/>
                <a:gd name="connsiteX258" fmla="*/ 380687 w 515899"/>
                <a:gd name="connsiteY258" fmla="*/ 14776 h 290990"/>
                <a:gd name="connsiteX259" fmla="*/ 380687 w 515899"/>
                <a:gd name="connsiteY259" fmla="*/ 13645 h 290990"/>
                <a:gd name="connsiteX260" fmla="*/ 382949 w 515899"/>
                <a:gd name="connsiteY260" fmla="*/ 12513 h 290990"/>
                <a:gd name="connsiteX261" fmla="*/ 384080 w 515899"/>
                <a:gd name="connsiteY261" fmla="*/ 11382 h 290990"/>
                <a:gd name="connsiteX262" fmla="*/ 386342 w 515899"/>
                <a:gd name="connsiteY262" fmla="*/ 11382 h 290990"/>
                <a:gd name="connsiteX263" fmla="*/ 387508 w 515899"/>
                <a:gd name="connsiteY263" fmla="*/ 11382 h 290990"/>
                <a:gd name="connsiteX264" fmla="*/ 388639 w 515899"/>
                <a:gd name="connsiteY264" fmla="*/ 9120 h 290990"/>
                <a:gd name="connsiteX265" fmla="*/ 388639 w 515899"/>
                <a:gd name="connsiteY265" fmla="*/ 7953 h 290990"/>
                <a:gd name="connsiteX266" fmla="*/ 389770 w 515899"/>
                <a:gd name="connsiteY266" fmla="*/ 7953 h 290990"/>
                <a:gd name="connsiteX267" fmla="*/ 390901 w 515899"/>
                <a:gd name="connsiteY267" fmla="*/ 7953 h 290990"/>
                <a:gd name="connsiteX268" fmla="*/ 392031 w 515899"/>
                <a:gd name="connsiteY268" fmla="*/ 6822 h 290990"/>
                <a:gd name="connsiteX269" fmla="*/ 393162 w 515899"/>
                <a:gd name="connsiteY269" fmla="*/ 7953 h 290990"/>
                <a:gd name="connsiteX270" fmla="*/ 397721 w 515899"/>
                <a:gd name="connsiteY270" fmla="*/ 6822 h 290990"/>
                <a:gd name="connsiteX271" fmla="*/ 399983 w 515899"/>
                <a:gd name="connsiteY271" fmla="*/ 9120 h 290990"/>
                <a:gd name="connsiteX272" fmla="*/ 401114 w 515899"/>
                <a:gd name="connsiteY272" fmla="*/ 9120 h 290990"/>
                <a:gd name="connsiteX273" fmla="*/ 403411 w 515899"/>
                <a:gd name="connsiteY273" fmla="*/ 9120 h 290990"/>
                <a:gd name="connsiteX274" fmla="*/ 404542 w 515899"/>
                <a:gd name="connsiteY274" fmla="*/ 6822 h 290990"/>
                <a:gd name="connsiteX275" fmla="*/ 406804 w 515899"/>
                <a:gd name="connsiteY275" fmla="*/ 7953 h 290990"/>
                <a:gd name="connsiteX276" fmla="*/ 409066 w 515899"/>
                <a:gd name="connsiteY276" fmla="*/ 5691 h 290990"/>
                <a:gd name="connsiteX277" fmla="*/ 410232 w 515899"/>
                <a:gd name="connsiteY277" fmla="*/ 5691 h 290990"/>
                <a:gd name="connsiteX278" fmla="*/ 411363 w 515899"/>
                <a:gd name="connsiteY278" fmla="*/ 7953 h 290990"/>
                <a:gd name="connsiteX279" fmla="*/ 411363 w 515899"/>
                <a:gd name="connsiteY279" fmla="*/ 6822 h 290990"/>
                <a:gd name="connsiteX280" fmla="*/ 411363 w 515899"/>
                <a:gd name="connsiteY280" fmla="*/ 9120 h 290990"/>
                <a:gd name="connsiteX281" fmla="*/ 410232 w 515899"/>
                <a:gd name="connsiteY281" fmla="*/ 11382 h 290990"/>
                <a:gd name="connsiteX282" fmla="*/ 411363 w 515899"/>
                <a:gd name="connsiteY282" fmla="*/ 12513 h 290990"/>
                <a:gd name="connsiteX283" fmla="*/ 410232 w 515899"/>
                <a:gd name="connsiteY283" fmla="*/ 13645 h 290990"/>
                <a:gd name="connsiteX284" fmla="*/ 411363 w 515899"/>
                <a:gd name="connsiteY284" fmla="*/ 13645 h 290990"/>
                <a:gd name="connsiteX285" fmla="*/ 412494 w 515899"/>
                <a:gd name="connsiteY285" fmla="*/ 14776 h 290990"/>
                <a:gd name="connsiteX286" fmla="*/ 414755 w 515899"/>
                <a:gd name="connsiteY286" fmla="*/ 15942 h 290990"/>
                <a:gd name="connsiteX287" fmla="*/ 417052 w 515899"/>
                <a:gd name="connsiteY287" fmla="*/ 17073 h 290990"/>
                <a:gd name="connsiteX288" fmla="*/ 419314 w 515899"/>
                <a:gd name="connsiteY288" fmla="*/ 15942 h 290990"/>
                <a:gd name="connsiteX289" fmla="*/ 420445 w 515899"/>
                <a:gd name="connsiteY289" fmla="*/ 15942 h 290990"/>
                <a:gd name="connsiteX290" fmla="*/ 421576 w 515899"/>
                <a:gd name="connsiteY290" fmla="*/ 15942 h 290990"/>
                <a:gd name="connsiteX291" fmla="*/ 422707 w 515899"/>
                <a:gd name="connsiteY291" fmla="*/ 14776 h 290990"/>
                <a:gd name="connsiteX292" fmla="*/ 425004 w 515899"/>
                <a:gd name="connsiteY292" fmla="*/ 15942 h 290990"/>
                <a:gd name="connsiteX293" fmla="*/ 426135 w 515899"/>
                <a:gd name="connsiteY293" fmla="*/ 13645 h 290990"/>
                <a:gd name="connsiteX294" fmla="*/ 429528 w 515899"/>
                <a:gd name="connsiteY294" fmla="*/ 13645 h 290990"/>
                <a:gd name="connsiteX295" fmla="*/ 431825 w 515899"/>
                <a:gd name="connsiteY295" fmla="*/ 11382 h 290990"/>
                <a:gd name="connsiteX296" fmla="*/ 432956 w 515899"/>
                <a:gd name="connsiteY296" fmla="*/ 11382 h 290990"/>
                <a:gd name="connsiteX297" fmla="*/ 434087 w 515899"/>
                <a:gd name="connsiteY297" fmla="*/ 11382 h 290990"/>
                <a:gd name="connsiteX298" fmla="*/ 435217 w 515899"/>
                <a:gd name="connsiteY298" fmla="*/ 11382 h 290990"/>
                <a:gd name="connsiteX299" fmla="*/ 436348 w 515899"/>
                <a:gd name="connsiteY299" fmla="*/ 10251 h 290990"/>
                <a:gd name="connsiteX300" fmla="*/ 438610 w 515899"/>
                <a:gd name="connsiteY300" fmla="*/ 7953 h 290990"/>
                <a:gd name="connsiteX301" fmla="*/ 442038 w 515899"/>
                <a:gd name="connsiteY301" fmla="*/ 7953 h 290990"/>
                <a:gd name="connsiteX302" fmla="*/ 443169 w 515899"/>
                <a:gd name="connsiteY302" fmla="*/ 5691 h 290990"/>
                <a:gd name="connsiteX303" fmla="*/ 444300 w 515899"/>
                <a:gd name="connsiteY303" fmla="*/ 4560 h 290990"/>
                <a:gd name="connsiteX304" fmla="*/ 445431 w 515899"/>
                <a:gd name="connsiteY304" fmla="*/ 4560 h 290990"/>
                <a:gd name="connsiteX305" fmla="*/ 446597 w 515899"/>
                <a:gd name="connsiteY305" fmla="*/ 4560 h 290990"/>
                <a:gd name="connsiteX306" fmla="*/ 447728 w 515899"/>
                <a:gd name="connsiteY306" fmla="*/ 2298 h 290990"/>
                <a:gd name="connsiteX307" fmla="*/ 449990 w 515899"/>
                <a:gd name="connsiteY307" fmla="*/ 2298 h 290990"/>
                <a:gd name="connsiteX308" fmla="*/ 451121 w 515899"/>
                <a:gd name="connsiteY308" fmla="*/ 1131 h 290990"/>
                <a:gd name="connsiteX309" fmla="*/ 452252 w 515899"/>
                <a:gd name="connsiteY309" fmla="*/ 0 h 290990"/>
                <a:gd name="connsiteX310" fmla="*/ 452252 w 515899"/>
                <a:gd name="connsiteY310" fmla="*/ 2298 h 290990"/>
                <a:gd name="connsiteX311" fmla="*/ 454549 w 515899"/>
                <a:gd name="connsiteY311" fmla="*/ 0 h 290990"/>
                <a:gd name="connsiteX312" fmla="*/ 456810 w 515899"/>
                <a:gd name="connsiteY312" fmla="*/ 0 h 290990"/>
                <a:gd name="connsiteX313" fmla="*/ 456810 w 515899"/>
                <a:gd name="connsiteY313" fmla="*/ 1131 h 290990"/>
                <a:gd name="connsiteX314" fmla="*/ 457941 w 515899"/>
                <a:gd name="connsiteY314" fmla="*/ 0 h 290990"/>
                <a:gd name="connsiteX315" fmla="*/ 457941 w 515899"/>
                <a:gd name="connsiteY315" fmla="*/ 1131 h 290990"/>
                <a:gd name="connsiteX316" fmla="*/ 459072 w 515899"/>
                <a:gd name="connsiteY316" fmla="*/ 2298 h 290990"/>
                <a:gd name="connsiteX317" fmla="*/ 459072 w 515899"/>
                <a:gd name="connsiteY317" fmla="*/ 1131 h 290990"/>
                <a:gd name="connsiteX318" fmla="*/ 461369 w 515899"/>
                <a:gd name="connsiteY318" fmla="*/ 1131 h 290990"/>
                <a:gd name="connsiteX319" fmla="*/ 461369 w 515899"/>
                <a:gd name="connsiteY319" fmla="*/ 0 h 290990"/>
                <a:gd name="connsiteX320" fmla="*/ 462500 w 515899"/>
                <a:gd name="connsiteY320" fmla="*/ 0 h 290990"/>
                <a:gd name="connsiteX321" fmla="*/ 463631 w 515899"/>
                <a:gd name="connsiteY321" fmla="*/ 0 h 290990"/>
                <a:gd name="connsiteX322" fmla="*/ 464762 w 515899"/>
                <a:gd name="connsiteY322" fmla="*/ 0 h 290990"/>
                <a:gd name="connsiteX323" fmla="*/ 463631 w 515899"/>
                <a:gd name="connsiteY323" fmla="*/ 2298 h 290990"/>
                <a:gd name="connsiteX324" fmla="*/ 464762 w 515899"/>
                <a:gd name="connsiteY324" fmla="*/ 2298 h 290990"/>
                <a:gd name="connsiteX325" fmla="*/ 464762 w 515899"/>
                <a:gd name="connsiteY325" fmla="*/ 3429 h 290990"/>
                <a:gd name="connsiteX326" fmla="*/ 465893 w 515899"/>
                <a:gd name="connsiteY326" fmla="*/ 4560 h 290990"/>
                <a:gd name="connsiteX327" fmla="*/ 469321 w 515899"/>
                <a:gd name="connsiteY327" fmla="*/ 4560 h 290990"/>
                <a:gd name="connsiteX328" fmla="*/ 469321 w 515899"/>
                <a:gd name="connsiteY328" fmla="*/ 3429 h 290990"/>
                <a:gd name="connsiteX329" fmla="*/ 471583 w 515899"/>
                <a:gd name="connsiteY329" fmla="*/ 3429 h 290990"/>
                <a:gd name="connsiteX330" fmla="*/ 472714 w 515899"/>
                <a:gd name="connsiteY330" fmla="*/ 3429 h 290990"/>
                <a:gd name="connsiteX331" fmla="*/ 473845 w 515899"/>
                <a:gd name="connsiteY331" fmla="*/ 3429 h 290990"/>
                <a:gd name="connsiteX332" fmla="*/ 474975 w 515899"/>
                <a:gd name="connsiteY332" fmla="*/ 5691 h 290990"/>
                <a:gd name="connsiteX333" fmla="*/ 482927 w 515899"/>
                <a:gd name="connsiteY333" fmla="*/ 7953 h 290990"/>
                <a:gd name="connsiteX334" fmla="*/ 492045 w 515899"/>
                <a:gd name="connsiteY334" fmla="*/ 10251 h 290990"/>
                <a:gd name="connsiteX335" fmla="*/ 493176 w 515899"/>
                <a:gd name="connsiteY335" fmla="*/ 10251 h 290990"/>
                <a:gd name="connsiteX336" fmla="*/ 495438 w 515899"/>
                <a:gd name="connsiteY336" fmla="*/ 10251 h 290990"/>
                <a:gd name="connsiteX337" fmla="*/ 499996 w 515899"/>
                <a:gd name="connsiteY337" fmla="*/ 12513 h 290990"/>
                <a:gd name="connsiteX338" fmla="*/ 502258 w 515899"/>
                <a:gd name="connsiteY338" fmla="*/ 11382 h 290990"/>
                <a:gd name="connsiteX339" fmla="*/ 504520 w 515899"/>
                <a:gd name="connsiteY339" fmla="*/ 12513 h 290990"/>
                <a:gd name="connsiteX340" fmla="*/ 506817 w 515899"/>
                <a:gd name="connsiteY340" fmla="*/ 12513 h 290990"/>
                <a:gd name="connsiteX341" fmla="*/ 507948 w 515899"/>
                <a:gd name="connsiteY341" fmla="*/ 12513 h 290990"/>
                <a:gd name="connsiteX342" fmla="*/ 512472 w 515899"/>
                <a:gd name="connsiteY342" fmla="*/ 12513 h 290990"/>
                <a:gd name="connsiteX343" fmla="*/ 515900 w 515899"/>
                <a:gd name="connsiteY343" fmla="*/ 14776 h 290990"/>
                <a:gd name="connsiteX344" fmla="*/ 515900 w 515899"/>
                <a:gd name="connsiteY344" fmla="*/ 17073 h 290990"/>
                <a:gd name="connsiteX345" fmla="*/ 515900 w 515899"/>
                <a:gd name="connsiteY345" fmla="*/ 18205 h 290990"/>
                <a:gd name="connsiteX346" fmla="*/ 513638 w 515899"/>
                <a:gd name="connsiteY346" fmla="*/ 20467 h 290990"/>
                <a:gd name="connsiteX347" fmla="*/ 512472 w 515899"/>
                <a:gd name="connsiteY347" fmla="*/ 23896 h 290990"/>
                <a:gd name="connsiteX348" fmla="*/ 511341 w 515899"/>
                <a:gd name="connsiteY348" fmla="*/ 27289 h 290990"/>
                <a:gd name="connsiteX349" fmla="*/ 510210 w 515899"/>
                <a:gd name="connsiteY349" fmla="*/ 28420 h 290990"/>
                <a:gd name="connsiteX350" fmla="*/ 506817 w 515899"/>
                <a:gd name="connsiteY350" fmla="*/ 31849 h 290990"/>
                <a:gd name="connsiteX351" fmla="*/ 504520 w 515899"/>
                <a:gd name="connsiteY351" fmla="*/ 35243 h 290990"/>
                <a:gd name="connsiteX352" fmla="*/ 503389 w 515899"/>
                <a:gd name="connsiteY352" fmla="*/ 36374 h 290990"/>
                <a:gd name="connsiteX353" fmla="*/ 502258 w 515899"/>
                <a:gd name="connsiteY353" fmla="*/ 39803 h 290990"/>
                <a:gd name="connsiteX354" fmla="*/ 502258 w 515899"/>
                <a:gd name="connsiteY354" fmla="*/ 42065 h 290990"/>
                <a:gd name="connsiteX355" fmla="*/ 501127 w 515899"/>
                <a:gd name="connsiteY355" fmla="*/ 43196 h 290990"/>
                <a:gd name="connsiteX356" fmla="*/ 502258 w 515899"/>
                <a:gd name="connsiteY356" fmla="*/ 43196 h 290990"/>
                <a:gd name="connsiteX357" fmla="*/ 501127 w 515899"/>
                <a:gd name="connsiteY357" fmla="*/ 44327 h 290990"/>
                <a:gd name="connsiteX358" fmla="*/ 498866 w 515899"/>
                <a:gd name="connsiteY358" fmla="*/ 46625 h 290990"/>
                <a:gd name="connsiteX359" fmla="*/ 498866 w 515899"/>
                <a:gd name="connsiteY359" fmla="*/ 47756 h 290990"/>
                <a:gd name="connsiteX360" fmla="*/ 498866 w 515899"/>
                <a:gd name="connsiteY360" fmla="*/ 48887 h 290990"/>
                <a:gd name="connsiteX361" fmla="*/ 496568 w 515899"/>
                <a:gd name="connsiteY361" fmla="*/ 51150 h 290990"/>
                <a:gd name="connsiteX362" fmla="*/ 496568 w 515899"/>
                <a:gd name="connsiteY362" fmla="*/ 52281 h 290990"/>
                <a:gd name="connsiteX363" fmla="*/ 494307 w 515899"/>
                <a:gd name="connsiteY363" fmla="*/ 53447 h 290990"/>
                <a:gd name="connsiteX364" fmla="*/ 494307 w 515899"/>
                <a:gd name="connsiteY364" fmla="*/ 56841 h 290990"/>
                <a:gd name="connsiteX365" fmla="*/ 493176 w 515899"/>
                <a:gd name="connsiteY365" fmla="*/ 57972 h 290990"/>
                <a:gd name="connsiteX366" fmla="*/ 492045 w 515899"/>
                <a:gd name="connsiteY366" fmla="*/ 57972 h 290990"/>
                <a:gd name="connsiteX367" fmla="*/ 492045 w 515899"/>
                <a:gd name="connsiteY367" fmla="*/ 61401 h 290990"/>
                <a:gd name="connsiteX368" fmla="*/ 492045 w 515899"/>
                <a:gd name="connsiteY368" fmla="*/ 62532 h 290990"/>
                <a:gd name="connsiteX369" fmla="*/ 490914 w 515899"/>
                <a:gd name="connsiteY369" fmla="*/ 64794 h 290990"/>
                <a:gd name="connsiteX370" fmla="*/ 488617 w 515899"/>
                <a:gd name="connsiteY370" fmla="*/ 65925 h 290990"/>
                <a:gd name="connsiteX371" fmla="*/ 487486 w 515899"/>
                <a:gd name="connsiteY371" fmla="*/ 67056 h 290990"/>
                <a:gd name="connsiteX372" fmla="*/ 487486 w 515899"/>
                <a:gd name="connsiteY372" fmla="*/ 68223 h 290990"/>
                <a:gd name="connsiteX373" fmla="*/ 486355 w 515899"/>
                <a:gd name="connsiteY373" fmla="*/ 70485 h 290990"/>
                <a:gd name="connsiteX374" fmla="*/ 484093 w 515899"/>
                <a:gd name="connsiteY374" fmla="*/ 71616 h 290990"/>
                <a:gd name="connsiteX375" fmla="*/ 484093 w 515899"/>
                <a:gd name="connsiteY375" fmla="*/ 72748 h 290990"/>
                <a:gd name="connsiteX376" fmla="*/ 482927 w 515899"/>
                <a:gd name="connsiteY376" fmla="*/ 76176 h 290990"/>
                <a:gd name="connsiteX377" fmla="*/ 479534 w 515899"/>
                <a:gd name="connsiteY377" fmla="*/ 79570 h 290990"/>
                <a:gd name="connsiteX378" fmla="*/ 477273 w 515899"/>
                <a:gd name="connsiteY378" fmla="*/ 80701 h 290990"/>
                <a:gd name="connsiteX379" fmla="*/ 474975 w 515899"/>
                <a:gd name="connsiteY379" fmla="*/ 84130 h 290990"/>
                <a:gd name="connsiteX380" fmla="*/ 472714 w 515899"/>
                <a:gd name="connsiteY380" fmla="*/ 85261 h 290990"/>
                <a:gd name="connsiteX381" fmla="*/ 471583 w 515899"/>
                <a:gd name="connsiteY381" fmla="*/ 86392 h 290990"/>
                <a:gd name="connsiteX382" fmla="*/ 472714 w 515899"/>
                <a:gd name="connsiteY382" fmla="*/ 86392 h 290990"/>
                <a:gd name="connsiteX383" fmla="*/ 469321 w 515899"/>
                <a:gd name="connsiteY383" fmla="*/ 87523 h 290990"/>
                <a:gd name="connsiteX384" fmla="*/ 468155 w 515899"/>
                <a:gd name="connsiteY384" fmla="*/ 88655 h 290990"/>
                <a:gd name="connsiteX385" fmla="*/ 468155 w 515899"/>
                <a:gd name="connsiteY385" fmla="*/ 89786 h 290990"/>
                <a:gd name="connsiteX386" fmla="*/ 464762 w 515899"/>
                <a:gd name="connsiteY386" fmla="*/ 90952 h 290990"/>
                <a:gd name="connsiteX387" fmla="*/ 463631 w 515899"/>
                <a:gd name="connsiteY387" fmla="*/ 92083 h 290990"/>
                <a:gd name="connsiteX388" fmla="*/ 460203 w 515899"/>
                <a:gd name="connsiteY388" fmla="*/ 95477 h 290990"/>
                <a:gd name="connsiteX389" fmla="*/ 459072 w 515899"/>
                <a:gd name="connsiteY389" fmla="*/ 97774 h 290990"/>
                <a:gd name="connsiteX390" fmla="*/ 457941 w 515899"/>
                <a:gd name="connsiteY390" fmla="*/ 103430 h 290990"/>
                <a:gd name="connsiteX391" fmla="*/ 455680 w 515899"/>
                <a:gd name="connsiteY391" fmla="*/ 107990 h 290990"/>
                <a:gd name="connsiteX392" fmla="*/ 453382 w 515899"/>
                <a:gd name="connsiteY392" fmla="*/ 107990 h 290990"/>
                <a:gd name="connsiteX393" fmla="*/ 453382 w 515899"/>
                <a:gd name="connsiteY393" fmla="*/ 110253 h 290990"/>
                <a:gd name="connsiteX394" fmla="*/ 452252 w 515899"/>
                <a:gd name="connsiteY394" fmla="*/ 110253 h 290990"/>
                <a:gd name="connsiteX395" fmla="*/ 448859 w 515899"/>
                <a:gd name="connsiteY395" fmla="*/ 113681 h 290990"/>
                <a:gd name="connsiteX396" fmla="*/ 447728 w 515899"/>
                <a:gd name="connsiteY396" fmla="*/ 115944 h 290990"/>
                <a:gd name="connsiteX397" fmla="*/ 443169 w 515899"/>
                <a:gd name="connsiteY397" fmla="*/ 119337 h 290990"/>
                <a:gd name="connsiteX398" fmla="*/ 443169 w 515899"/>
                <a:gd name="connsiteY398" fmla="*/ 122766 h 290990"/>
                <a:gd name="connsiteX399" fmla="*/ 440907 w 515899"/>
                <a:gd name="connsiteY399" fmla="*/ 122766 h 290990"/>
                <a:gd name="connsiteX400" fmla="*/ 438610 w 515899"/>
                <a:gd name="connsiteY400" fmla="*/ 125028 h 290990"/>
                <a:gd name="connsiteX401" fmla="*/ 438610 w 515899"/>
                <a:gd name="connsiteY401" fmla="*/ 126159 h 290990"/>
                <a:gd name="connsiteX402" fmla="*/ 436348 w 515899"/>
                <a:gd name="connsiteY402" fmla="*/ 127326 h 290990"/>
                <a:gd name="connsiteX403" fmla="*/ 434087 w 515899"/>
                <a:gd name="connsiteY403" fmla="*/ 129588 h 290990"/>
                <a:gd name="connsiteX404" fmla="*/ 432956 w 515899"/>
                <a:gd name="connsiteY404" fmla="*/ 129588 h 290990"/>
                <a:gd name="connsiteX405" fmla="*/ 430659 w 515899"/>
                <a:gd name="connsiteY405" fmla="*/ 132982 h 290990"/>
                <a:gd name="connsiteX406" fmla="*/ 428397 w 515899"/>
                <a:gd name="connsiteY406" fmla="*/ 135279 h 290990"/>
                <a:gd name="connsiteX407" fmla="*/ 427266 w 515899"/>
                <a:gd name="connsiteY407" fmla="*/ 137542 h 290990"/>
                <a:gd name="connsiteX408" fmla="*/ 425004 w 515899"/>
                <a:gd name="connsiteY408" fmla="*/ 140935 h 290990"/>
                <a:gd name="connsiteX409" fmla="*/ 425004 w 515899"/>
                <a:gd name="connsiteY409" fmla="*/ 143233 h 290990"/>
                <a:gd name="connsiteX410" fmla="*/ 425004 w 515899"/>
                <a:gd name="connsiteY410" fmla="*/ 146626 h 290990"/>
                <a:gd name="connsiteX411" fmla="*/ 422707 w 515899"/>
                <a:gd name="connsiteY411" fmla="*/ 146626 h 290990"/>
                <a:gd name="connsiteX412" fmla="*/ 420445 w 515899"/>
                <a:gd name="connsiteY412" fmla="*/ 150055 h 290990"/>
                <a:gd name="connsiteX413" fmla="*/ 419314 w 515899"/>
                <a:gd name="connsiteY413" fmla="*/ 148889 h 290990"/>
                <a:gd name="connsiteX414" fmla="*/ 420445 w 515899"/>
                <a:gd name="connsiteY414" fmla="*/ 148889 h 290990"/>
                <a:gd name="connsiteX415" fmla="*/ 420445 w 515899"/>
                <a:gd name="connsiteY415" fmla="*/ 147758 h 290990"/>
                <a:gd name="connsiteX416" fmla="*/ 419314 w 515899"/>
                <a:gd name="connsiteY416" fmla="*/ 147758 h 290990"/>
                <a:gd name="connsiteX417" fmla="*/ 414755 w 515899"/>
                <a:gd name="connsiteY417" fmla="*/ 148889 h 290990"/>
                <a:gd name="connsiteX418" fmla="*/ 410232 w 515899"/>
                <a:gd name="connsiteY418" fmla="*/ 154580 h 290990"/>
                <a:gd name="connsiteX419" fmla="*/ 409066 w 515899"/>
                <a:gd name="connsiteY419" fmla="*/ 154580 h 290990"/>
                <a:gd name="connsiteX420" fmla="*/ 405673 w 515899"/>
                <a:gd name="connsiteY420" fmla="*/ 158009 h 290990"/>
                <a:gd name="connsiteX421" fmla="*/ 404542 w 515899"/>
                <a:gd name="connsiteY421" fmla="*/ 160271 h 290990"/>
                <a:gd name="connsiteX422" fmla="*/ 405673 w 515899"/>
                <a:gd name="connsiteY422" fmla="*/ 159140 h 290990"/>
                <a:gd name="connsiteX423" fmla="*/ 398852 w 515899"/>
                <a:gd name="connsiteY423" fmla="*/ 167093 h 290990"/>
                <a:gd name="connsiteX424" fmla="*/ 395459 w 515899"/>
                <a:gd name="connsiteY424" fmla="*/ 172784 h 290990"/>
                <a:gd name="connsiteX425" fmla="*/ 393162 w 515899"/>
                <a:gd name="connsiteY425" fmla="*/ 176178 h 290990"/>
                <a:gd name="connsiteX426" fmla="*/ 390901 w 515899"/>
                <a:gd name="connsiteY426" fmla="*/ 181869 h 290990"/>
                <a:gd name="connsiteX427" fmla="*/ 384080 w 515899"/>
                <a:gd name="connsiteY427" fmla="*/ 187560 h 290990"/>
                <a:gd name="connsiteX428" fmla="*/ 380687 w 515899"/>
                <a:gd name="connsiteY428" fmla="*/ 194382 h 290990"/>
                <a:gd name="connsiteX429" fmla="*/ 378390 w 515899"/>
                <a:gd name="connsiteY429" fmla="*/ 197776 h 290990"/>
                <a:gd name="connsiteX430" fmla="*/ 373866 w 515899"/>
                <a:gd name="connsiteY430" fmla="*/ 204598 h 290990"/>
                <a:gd name="connsiteX431" fmla="*/ 369308 w 515899"/>
                <a:gd name="connsiteY431" fmla="*/ 212552 h 290990"/>
                <a:gd name="connsiteX432" fmla="*/ 367046 w 515899"/>
                <a:gd name="connsiteY432" fmla="*/ 214814 h 290990"/>
                <a:gd name="connsiteX433" fmla="*/ 367046 w 515899"/>
                <a:gd name="connsiteY433" fmla="*/ 217112 h 290990"/>
                <a:gd name="connsiteX434" fmla="*/ 364784 w 515899"/>
                <a:gd name="connsiteY434" fmla="*/ 219374 h 290990"/>
                <a:gd name="connsiteX435" fmla="*/ 362487 w 515899"/>
                <a:gd name="connsiteY435" fmla="*/ 218243 h 290990"/>
                <a:gd name="connsiteX436" fmla="*/ 360225 w 515899"/>
                <a:gd name="connsiteY436" fmla="*/ 220505 h 290990"/>
                <a:gd name="connsiteX437" fmla="*/ 355666 w 515899"/>
                <a:gd name="connsiteY437" fmla="*/ 226196 h 290990"/>
                <a:gd name="connsiteX438" fmla="*/ 354535 w 515899"/>
                <a:gd name="connsiteY438" fmla="*/ 228459 h 290990"/>
                <a:gd name="connsiteX439" fmla="*/ 352273 w 515899"/>
                <a:gd name="connsiteY439" fmla="*/ 230721 h 290990"/>
                <a:gd name="connsiteX440" fmla="*/ 352273 w 515899"/>
                <a:gd name="connsiteY440" fmla="*/ 231887 h 290990"/>
                <a:gd name="connsiteX441" fmla="*/ 350012 w 515899"/>
                <a:gd name="connsiteY441" fmla="*/ 230721 h 290990"/>
                <a:gd name="connsiteX442" fmla="*/ 347715 w 515899"/>
                <a:gd name="connsiteY442" fmla="*/ 231887 h 290990"/>
                <a:gd name="connsiteX443" fmla="*/ 345453 w 515899"/>
                <a:gd name="connsiteY443" fmla="*/ 234150 h 290990"/>
                <a:gd name="connsiteX444" fmla="*/ 343191 w 515899"/>
                <a:gd name="connsiteY444" fmla="*/ 238710 h 290990"/>
                <a:gd name="connsiteX445" fmla="*/ 338632 w 515899"/>
                <a:gd name="connsiteY445" fmla="*/ 240972 h 290990"/>
                <a:gd name="connsiteX446" fmla="*/ 334073 w 515899"/>
                <a:gd name="connsiteY446" fmla="*/ 246663 h 290990"/>
                <a:gd name="connsiteX447" fmla="*/ 328419 w 515899"/>
                <a:gd name="connsiteY447" fmla="*/ 251188 h 290990"/>
                <a:gd name="connsiteX448" fmla="*/ 324991 w 515899"/>
                <a:gd name="connsiteY448" fmla="*/ 255748 h 290990"/>
                <a:gd name="connsiteX449" fmla="*/ 323860 w 515899"/>
                <a:gd name="connsiteY449" fmla="*/ 258010 h 290990"/>
                <a:gd name="connsiteX450" fmla="*/ 323860 w 515899"/>
                <a:gd name="connsiteY450" fmla="*/ 260272 h 290990"/>
                <a:gd name="connsiteX451" fmla="*/ 323860 w 515899"/>
                <a:gd name="connsiteY451" fmla="*/ 263701 h 290990"/>
                <a:gd name="connsiteX452" fmla="*/ 324991 w 515899"/>
                <a:gd name="connsiteY452" fmla="*/ 264832 h 290990"/>
                <a:gd name="connsiteX453" fmla="*/ 324991 w 515899"/>
                <a:gd name="connsiteY453" fmla="*/ 265964 h 290990"/>
                <a:gd name="connsiteX454" fmla="*/ 323860 w 515899"/>
                <a:gd name="connsiteY454" fmla="*/ 267095 h 290990"/>
                <a:gd name="connsiteX455" fmla="*/ 322729 w 515899"/>
                <a:gd name="connsiteY455" fmla="*/ 267095 h 290990"/>
                <a:gd name="connsiteX456" fmla="*/ 318170 w 515899"/>
                <a:gd name="connsiteY456" fmla="*/ 273917 h 290990"/>
                <a:gd name="connsiteX457" fmla="*/ 311349 w 515899"/>
                <a:gd name="connsiteY457" fmla="*/ 288693 h 290990"/>
                <a:gd name="connsiteX458" fmla="*/ 310218 w 515899"/>
                <a:gd name="connsiteY458" fmla="*/ 289824 h 290990"/>
                <a:gd name="connsiteX459" fmla="*/ 309087 w 515899"/>
                <a:gd name="connsiteY459" fmla="*/ 290990 h 290990"/>
                <a:gd name="connsiteX460" fmla="*/ 307957 w 515899"/>
                <a:gd name="connsiteY460" fmla="*/ 289824 h 290990"/>
                <a:gd name="connsiteX461" fmla="*/ 306826 w 515899"/>
                <a:gd name="connsiteY461" fmla="*/ 287562 h 290990"/>
                <a:gd name="connsiteX462" fmla="*/ 303398 w 515899"/>
                <a:gd name="connsiteY462" fmla="*/ 280739 h 290990"/>
                <a:gd name="connsiteX463" fmla="*/ 302267 w 515899"/>
                <a:gd name="connsiteY463" fmla="*/ 277346 h 290990"/>
                <a:gd name="connsiteX464" fmla="*/ 301136 w 515899"/>
                <a:gd name="connsiteY464" fmla="*/ 277346 h 290990"/>
                <a:gd name="connsiteX465" fmla="*/ 297708 w 515899"/>
                <a:gd name="connsiteY465" fmla="*/ 275048 h 290990"/>
                <a:gd name="connsiteX466" fmla="*/ 296577 w 515899"/>
                <a:gd name="connsiteY466" fmla="*/ 273917 h 290990"/>
                <a:gd name="connsiteX467" fmla="*/ 293184 w 515899"/>
                <a:gd name="connsiteY467" fmla="*/ 276215 h 290990"/>
                <a:gd name="connsiteX468" fmla="*/ 293184 w 515899"/>
                <a:gd name="connsiteY468" fmla="*/ 277346 h 290990"/>
                <a:gd name="connsiteX469" fmla="*/ 292053 w 515899"/>
                <a:gd name="connsiteY469" fmla="*/ 277346 h 290990"/>
                <a:gd name="connsiteX470" fmla="*/ 288625 w 515899"/>
                <a:gd name="connsiteY470" fmla="*/ 278477 h 290990"/>
                <a:gd name="connsiteX471" fmla="*/ 287494 w 515899"/>
                <a:gd name="connsiteY471" fmla="*/ 278477 h 290990"/>
                <a:gd name="connsiteX472" fmla="*/ 287494 w 515899"/>
                <a:gd name="connsiteY472" fmla="*/ 277346 h 290990"/>
                <a:gd name="connsiteX473" fmla="*/ 288625 w 515899"/>
                <a:gd name="connsiteY473" fmla="*/ 277346 h 290990"/>
                <a:gd name="connsiteX474" fmla="*/ 284102 w 515899"/>
                <a:gd name="connsiteY474" fmla="*/ 277346 h 290990"/>
                <a:gd name="connsiteX475" fmla="*/ 282971 w 515899"/>
                <a:gd name="connsiteY475" fmla="*/ 278477 h 290990"/>
                <a:gd name="connsiteX476" fmla="*/ 279543 w 515899"/>
                <a:gd name="connsiteY476" fmla="*/ 276215 h 290990"/>
                <a:gd name="connsiteX477" fmla="*/ 280674 w 515899"/>
                <a:gd name="connsiteY477" fmla="*/ 271655 h 290990"/>
                <a:gd name="connsiteX478" fmla="*/ 279543 w 515899"/>
                <a:gd name="connsiteY478" fmla="*/ 267095 h 290990"/>
                <a:gd name="connsiteX479" fmla="*/ 279543 w 515899"/>
                <a:gd name="connsiteY479" fmla="*/ 261439 h 290990"/>
                <a:gd name="connsiteX480" fmla="*/ 278412 w 515899"/>
                <a:gd name="connsiteY480" fmla="*/ 259141 h 290990"/>
                <a:gd name="connsiteX481" fmla="*/ 276150 w 515899"/>
                <a:gd name="connsiteY481" fmla="*/ 255748 h 290990"/>
                <a:gd name="connsiteX482" fmla="*/ 274984 w 515899"/>
                <a:gd name="connsiteY482" fmla="*/ 253485 h 290990"/>
                <a:gd name="connsiteX483" fmla="*/ 271591 w 515899"/>
                <a:gd name="connsiteY483" fmla="*/ 251188 h 290990"/>
                <a:gd name="connsiteX484" fmla="*/ 271591 w 515899"/>
                <a:gd name="connsiteY484" fmla="*/ 250057 h 290990"/>
                <a:gd name="connsiteX485" fmla="*/ 270460 w 515899"/>
                <a:gd name="connsiteY485" fmla="*/ 248926 h 290990"/>
                <a:gd name="connsiteX486" fmla="*/ 269329 w 515899"/>
                <a:gd name="connsiteY486" fmla="*/ 247794 h 290990"/>
                <a:gd name="connsiteX487" fmla="*/ 268163 w 515899"/>
                <a:gd name="connsiteY487" fmla="*/ 247794 h 290990"/>
                <a:gd name="connsiteX488" fmla="*/ 267032 w 515899"/>
                <a:gd name="connsiteY488" fmla="*/ 247794 h 290990"/>
                <a:gd name="connsiteX489" fmla="*/ 264771 w 515899"/>
                <a:gd name="connsiteY489" fmla="*/ 250057 h 290990"/>
                <a:gd name="connsiteX490" fmla="*/ 261378 w 515899"/>
                <a:gd name="connsiteY490" fmla="*/ 250057 h 290990"/>
                <a:gd name="connsiteX491" fmla="*/ 260212 w 515899"/>
                <a:gd name="connsiteY491" fmla="*/ 251188 h 290990"/>
                <a:gd name="connsiteX492" fmla="*/ 257950 w 515899"/>
                <a:gd name="connsiteY492" fmla="*/ 251188 h 290990"/>
                <a:gd name="connsiteX493" fmla="*/ 256819 w 515899"/>
                <a:gd name="connsiteY493" fmla="*/ 251188 h 290990"/>
                <a:gd name="connsiteX494" fmla="*/ 254557 w 515899"/>
                <a:gd name="connsiteY494" fmla="*/ 250057 h 290990"/>
                <a:gd name="connsiteX495" fmla="*/ 253426 w 515899"/>
                <a:gd name="connsiteY495" fmla="*/ 250057 h 290990"/>
                <a:gd name="connsiteX496" fmla="*/ 251129 w 515899"/>
                <a:gd name="connsiteY496" fmla="*/ 247794 h 290990"/>
                <a:gd name="connsiteX497" fmla="*/ 248867 w 515899"/>
                <a:gd name="connsiteY497" fmla="*/ 246663 h 290990"/>
                <a:gd name="connsiteX498" fmla="*/ 247736 w 515899"/>
                <a:gd name="connsiteY498" fmla="*/ 246663 h 290990"/>
                <a:gd name="connsiteX499" fmla="*/ 248867 w 515899"/>
                <a:gd name="connsiteY499" fmla="*/ 245497 h 290990"/>
                <a:gd name="connsiteX500" fmla="*/ 248867 w 515899"/>
                <a:gd name="connsiteY500" fmla="*/ 244366 h 290990"/>
                <a:gd name="connsiteX501" fmla="*/ 245439 w 515899"/>
                <a:gd name="connsiteY501" fmla="*/ 243234 h 290990"/>
                <a:gd name="connsiteX502" fmla="*/ 244308 w 515899"/>
                <a:gd name="connsiteY502" fmla="*/ 243234 h 290990"/>
                <a:gd name="connsiteX503" fmla="*/ 238619 w 515899"/>
                <a:gd name="connsiteY503" fmla="*/ 242103 h 290990"/>
                <a:gd name="connsiteX504" fmla="*/ 237488 w 515899"/>
                <a:gd name="connsiteY504" fmla="*/ 240972 h 290990"/>
                <a:gd name="connsiteX505" fmla="*/ 234095 w 515899"/>
                <a:gd name="connsiteY505" fmla="*/ 238710 h 290990"/>
                <a:gd name="connsiteX506" fmla="*/ 232964 w 515899"/>
                <a:gd name="connsiteY506" fmla="*/ 237543 h 290990"/>
                <a:gd name="connsiteX507" fmla="*/ 232964 w 515899"/>
                <a:gd name="connsiteY507" fmla="*/ 236412 h 290990"/>
                <a:gd name="connsiteX508" fmla="*/ 232964 w 515899"/>
                <a:gd name="connsiteY508" fmla="*/ 235281 h 290990"/>
                <a:gd name="connsiteX509" fmla="*/ 232964 w 515899"/>
                <a:gd name="connsiteY509" fmla="*/ 234150 h 290990"/>
                <a:gd name="connsiteX510" fmla="*/ 231833 w 515899"/>
                <a:gd name="connsiteY510" fmla="*/ 231887 h 290990"/>
                <a:gd name="connsiteX511" fmla="*/ 229536 w 515899"/>
                <a:gd name="connsiteY511" fmla="*/ 231887 h 290990"/>
                <a:gd name="connsiteX512" fmla="*/ 227274 w 515899"/>
                <a:gd name="connsiteY512" fmla="*/ 229590 h 290990"/>
                <a:gd name="connsiteX513" fmla="*/ 221585 w 515899"/>
                <a:gd name="connsiteY513" fmla="*/ 228459 h 290990"/>
                <a:gd name="connsiteX514" fmla="*/ 220454 w 515899"/>
                <a:gd name="connsiteY514" fmla="*/ 226196 h 290990"/>
                <a:gd name="connsiteX515" fmla="*/ 218192 w 515899"/>
                <a:gd name="connsiteY515" fmla="*/ 222767 h 290990"/>
                <a:gd name="connsiteX516" fmla="*/ 215895 w 515899"/>
                <a:gd name="connsiteY516" fmla="*/ 220505 h 290990"/>
                <a:gd name="connsiteX517" fmla="*/ 214764 w 515899"/>
                <a:gd name="connsiteY517" fmla="*/ 217112 h 290990"/>
                <a:gd name="connsiteX518" fmla="*/ 214764 w 515899"/>
                <a:gd name="connsiteY518" fmla="*/ 215981 h 290990"/>
                <a:gd name="connsiteX519" fmla="*/ 214764 w 515899"/>
                <a:gd name="connsiteY519" fmla="*/ 214814 h 290990"/>
                <a:gd name="connsiteX520" fmla="*/ 213633 w 515899"/>
                <a:gd name="connsiteY520" fmla="*/ 213683 h 290990"/>
                <a:gd name="connsiteX521" fmla="*/ 213633 w 515899"/>
                <a:gd name="connsiteY521" fmla="*/ 212552 h 290990"/>
                <a:gd name="connsiteX522" fmla="*/ 213633 w 515899"/>
                <a:gd name="connsiteY522" fmla="*/ 209158 h 290990"/>
                <a:gd name="connsiteX523" fmla="*/ 213633 w 515899"/>
                <a:gd name="connsiteY523" fmla="*/ 207992 h 290990"/>
                <a:gd name="connsiteX524" fmla="*/ 213633 w 515899"/>
                <a:gd name="connsiteY524" fmla="*/ 205729 h 290990"/>
                <a:gd name="connsiteX525" fmla="*/ 212502 w 515899"/>
                <a:gd name="connsiteY525" fmla="*/ 203467 h 290990"/>
                <a:gd name="connsiteX526" fmla="*/ 212502 w 515899"/>
                <a:gd name="connsiteY526" fmla="*/ 202336 h 290990"/>
                <a:gd name="connsiteX527" fmla="*/ 207943 w 515899"/>
                <a:gd name="connsiteY527" fmla="*/ 200038 h 290990"/>
                <a:gd name="connsiteX528" fmla="*/ 206812 w 515899"/>
                <a:gd name="connsiteY528" fmla="*/ 200038 h 290990"/>
                <a:gd name="connsiteX529" fmla="*/ 205681 w 515899"/>
                <a:gd name="connsiteY529" fmla="*/ 200038 h 290990"/>
                <a:gd name="connsiteX530" fmla="*/ 202289 w 515899"/>
                <a:gd name="connsiteY530" fmla="*/ 202336 h 290990"/>
                <a:gd name="connsiteX531" fmla="*/ 201122 w 515899"/>
                <a:gd name="connsiteY531" fmla="*/ 202336 h 290990"/>
                <a:gd name="connsiteX532" fmla="*/ 198861 w 515899"/>
                <a:gd name="connsiteY532" fmla="*/ 202336 h 290990"/>
                <a:gd name="connsiteX533" fmla="*/ 194337 w 515899"/>
                <a:gd name="connsiteY533" fmla="*/ 197776 h 290990"/>
                <a:gd name="connsiteX534" fmla="*/ 185219 w 515899"/>
                <a:gd name="connsiteY534" fmla="*/ 189822 h 290990"/>
                <a:gd name="connsiteX535" fmla="*/ 181827 w 515899"/>
                <a:gd name="connsiteY535" fmla="*/ 187560 h 290990"/>
                <a:gd name="connsiteX536" fmla="*/ 173875 w 515899"/>
                <a:gd name="connsiteY536" fmla="*/ 186429 h 290990"/>
                <a:gd name="connsiteX537" fmla="*/ 169316 w 515899"/>
                <a:gd name="connsiteY537" fmla="*/ 186429 h 290990"/>
                <a:gd name="connsiteX538" fmla="*/ 167054 w 515899"/>
                <a:gd name="connsiteY538" fmla="*/ 186429 h 290990"/>
                <a:gd name="connsiteX539" fmla="*/ 165923 w 515899"/>
                <a:gd name="connsiteY539" fmla="*/ 185263 h 290990"/>
                <a:gd name="connsiteX540" fmla="*/ 165923 w 515899"/>
                <a:gd name="connsiteY540" fmla="*/ 184131 h 290990"/>
                <a:gd name="connsiteX541" fmla="*/ 164792 w 515899"/>
                <a:gd name="connsiteY541" fmla="*/ 181869 h 290990"/>
                <a:gd name="connsiteX542" fmla="*/ 162495 w 515899"/>
                <a:gd name="connsiteY542" fmla="*/ 178440 h 290990"/>
                <a:gd name="connsiteX543" fmla="*/ 159103 w 515899"/>
                <a:gd name="connsiteY543" fmla="*/ 175047 h 290990"/>
                <a:gd name="connsiteX544" fmla="*/ 156806 w 515899"/>
                <a:gd name="connsiteY544" fmla="*/ 173916 h 290990"/>
                <a:gd name="connsiteX545" fmla="*/ 153413 w 515899"/>
                <a:gd name="connsiteY545" fmla="*/ 172784 h 290990"/>
                <a:gd name="connsiteX546" fmla="*/ 148854 w 515899"/>
                <a:gd name="connsiteY546" fmla="*/ 169356 h 290990"/>
                <a:gd name="connsiteX547" fmla="*/ 147723 w 515899"/>
                <a:gd name="connsiteY547" fmla="*/ 168224 h 290990"/>
                <a:gd name="connsiteX548" fmla="*/ 146592 w 515899"/>
                <a:gd name="connsiteY548" fmla="*/ 167093 h 290990"/>
                <a:gd name="connsiteX549" fmla="*/ 144330 w 515899"/>
                <a:gd name="connsiteY549" fmla="*/ 167093 h 290990"/>
                <a:gd name="connsiteX550" fmla="*/ 140902 w 515899"/>
                <a:gd name="connsiteY550" fmla="*/ 165962 h 290990"/>
                <a:gd name="connsiteX551" fmla="*/ 136379 w 515899"/>
                <a:gd name="connsiteY551" fmla="*/ 163664 h 290990"/>
                <a:gd name="connsiteX552" fmla="*/ 135248 w 515899"/>
                <a:gd name="connsiteY552" fmla="*/ 162533 h 290990"/>
                <a:gd name="connsiteX553" fmla="*/ 128427 w 515899"/>
                <a:gd name="connsiteY553" fmla="*/ 161402 h 290990"/>
                <a:gd name="connsiteX554" fmla="*/ 114786 w 515899"/>
                <a:gd name="connsiteY554" fmla="*/ 159140 h 290990"/>
                <a:gd name="connsiteX555" fmla="*/ 111358 w 515899"/>
                <a:gd name="connsiteY555" fmla="*/ 159140 h 290990"/>
                <a:gd name="connsiteX556" fmla="*/ 109096 w 515899"/>
                <a:gd name="connsiteY556" fmla="*/ 158009 h 290990"/>
                <a:gd name="connsiteX557" fmla="*/ 96585 w 515899"/>
                <a:gd name="connsiteY557" fmla="*/ 150055 h 290990"/>
                <a:gd name="connsiteX558" fmla="*/ 96585 w 515899"/>
                <a:gd name="connsiteY558" fmla="*/ 148889 h 290990"/>
                <a:gd name="connsiteX559" fmla="*/ 95455 w 515899"/>
                <a:gd name="connsiteY559" fmla="*/ 146626 h 290990"/>
                <a:gd name="connsiteX560" fmla="*/ 94324 w 515899"/>
                <a:gd name="connsiteY560" fmla="*/ 144364 h 290990"/>
                <a:gd name="connsiteX561" fmla="*/ 92062 w 515899"/>
                <a:gd name="connsiteY561" fmla="*/ 143233 h 290990"/>
                <a:gd name="connsiteX562" fmla="*/ 87503 w 515899"/>
                <a:gd name="connsiteY562" fmla="*/ 140935 h 290990"/>
                <a:gd name="connsiteX563" fmla="*/ 81813 w 515899"/>
                <a:gd name="connsiteY563" fmla="*/ 139804 h 290990"/>
                <a:gd name="connsiteX564" fmla="*/ 80682 w 515899"/>
                <a:gd name="connsiteY564" fmla="*/ 139804 h 290990"/>
                <a:gd name="connsiteX565" fmla="*/ 76159 w 515899"/>
                <a:gd name="connsiteY565" fmla="*/ 142102 h 290990"/>
                <a:gd name="connsiteX566" fmla="*/ 74992 w 515899"/>
                <a:gd name="connsiteY566" fmla="*/ 142102 h 290990"/>
                <a:gd name="connsiteX567" fmla="*/ 73862 w 515899"/>
                <a:gd name="connsiteY567" fmla="*/ 138673 h 290990"/>
                <a:gd name="connsiteX568" fmla="*/ 71600 w 515899"/>
                <a:gd name="connsiteY568" fmla="*/ 136411 h 290990"/>
                <a:gd name="connsiteX569" fmla="*/ 70469 w 515899"/>
                <a:gd name="connsiteY569" fmla="*/ 134113 h 290990"/>
                <a:gd name="connsiteX570" fmla="*/ 69338 w 515899"/>
                <a:gd name="connsiteY570" fmla="*/ 134113 h 290990"/>
                <a:gd name="connsiteX571" fmla="*/ 67041 w 515899"/>
                <a:gd name="connsiteY571" fmla="*/ 134113 h 290990"/>
                <a:gd name="connsiteX572" fmla="*/ 67041 w 515899"/>
                <a:gd name="connsiteY572" fmla="*/ 131851 h 290990"/>
                <a:gd name="connsiteX573" fmla="*/ 65910 w 515899"/>
                <a:gd name="connsiteY573" fmla="*/ 131851 h 290990"/>
                <a:gd name="connsiteX574" fmla="*/ 59089 w 515899"/>
                <a:gd name="connsiteY574" fmla="*/ 126159 h 290990"/>
                <a:gd name="connsiteX575" fmla="*/ 57958 w 515899"/>
                <a:gd name="connsiteY575" fmla="*/ 125028 h 290990"/>
                <a:gd name="connsiteX576" fmla="*/ 56827 w 515899"/>
                <a:gd name="connsiteY576" fmla="*/ 125028 h 290990"/>
                <a:gd name="connsiteX577" fmla="*/ 53435 w 515899"/>
                <a:gd name="connsiteY577" fmla="*/ 126159 h 290990"/>
                <a:gd name="connsiteX578" fmla="*/ 46614 w 515899"/>
                <a:gd name="connsiteY578" fmla="*/ 123897 h 290990"/>
                <a:gd name="connsiteX579" fmla="*/ 40924 w 515899"/>
                <a:gd name="connsiteY579" fmla="*/ 122766 h 290990"/>
                <a:gd name="connsiteX580" fmla="*/ 38662 w 515899"/>
                <a:gd name="connsiteY580" fmla="*/ 120504 h 290990"/>
                <a:gd name="connsiteX581" fmla="*/ 39793 w 515899"/>
                <a:gd name="connsiteY581" fmla="*/ 117075 h 290990"/>
                <a:gd name="connsiteX582" fmla="*/ 37496 w 515899"/>
                <a:gd name="connsiteY582" fmla="*/ 114813 h 290990"/>
                <a:gd name="connsiteX583" fmla="*/ 35234 w 515899"/>
                <a:gd name="connsiteY583" fmla="*/ 112550 h 290990"/>
                <a:gd name="connsiteX584" fmla="*/ 34104 w 515899"/>
                <a:gd name="connsiteY584" fmla="*/ 112550 h 290990"/>
                <a:gd name="connsiteX585" fmla="*/ 31842 w 515899"/>
                <a:gd name="connsiteY585" fmla="*/ 112550 h 290990"/>
                <a:gd name="connsiteX586" fmla="*/ 29545 w 515899"/>
                <a:gd name="connsiteY586" fmla="*/ 110253 h 290990"/>
                <a:gd name="connsiteX587" fmla="*/ 28414 w 515899"/>
                <a:gd name="connsiteY587" fmla="*/ 110253 h 290990"/>
                <a:gd name="connsiteX588" fmla="*/ 27283 w 515899"/>
                <a:gd name="connsiteY588" fmla="*/ 109121 h 290990"/>
                <a:gd name="connsiteX589" fmla="*/ 27283 w 515899"/>
                <a:gd name="connsiteY589" fmla="*/ 107990 h 290990"/>
                <a:gd name="connsiteX590" fmla="*/ 26152 w 515899"/>
                <a:gd name="connsiteY590" fmla="*/ 107990 h 290990"/>
                <a:gd name="connsiteX591" fmla="*/ 21593 w 515899"/>
                <a:gd name="connsiteY591" fmla="*/ 106859 h 290990"/>
                <a:gd name="connsiteX592" fmla="*/ 20462 w 515899"/>
                <a:gd name="connsiteY592" fmla="*/ 106859 h 290990"/>
                <a:gd name="connsiteX593" fmla="*/ 19331 w 515899"/>
                <a:gd name="connsiteY593" fmla="*/ 107990 h 290990"/>
                <a:gd name="connsiteX594" fmla="*/ 15903 w 515899"/>
                <a:gd name="connsiteY594" fmla="*/ 106859 h 290990"/>
                <a:gd name="connsiteX595" fmla="*/ 13641 w 515899"/>
                <a:gd name="connsiteY595" fmla="*/ 107990 h 290990"/>
                <a:gd name="connsiteX596" fmla="*/ 10249 w 515899"/>
                <a:gd name="connsiteY596" fmla="*/ 104561 h 290990"/>
                <a:gd name="connsiteX597" fmla="*/ 6821 w 515899"/>
                <a:gd name="connsiteY597" fmla="*/ 104561 h 290990"/>
                <a:gd name="connsiteX598" fmla="*/ 5690 w 515899"/>
                <a:gd name="connsiteY598" fmla="*/ 103430 h 290990"/>
                <a:gd name="connsiteX599" fmla="*/ 5690 w 515899"/>
                <a:gd name="connsiteY599" fmla="*/ 101168 h 290990"/>
                <a:gd name="connsiteX600" fmla="*/ 6821 w 515899"/>
                <a:gd name="connsiteY600" fmla="*/ 100037 h 290990"/>
                <a:gd name="connsiteX601" fmla="*/ 6821 w 515899"/>
                <a:gd name="connsiteY601" fmla="*/ 97774 h 290990"/>
                <a:gd name="connsiteX602" fmla="*/ 5690 w 515899"/>
                <a:gd name="connsiteY602" fmla="*/ 96608 h 290990"/>
                <a:gd name="connsiteX603" fmla="*/ 4559 w 515899"/>
                <a:gd name="connsiteY603" fmla="*/ 93215 h 290990"/>
                <a:gd name="connsiteX604" fmla="*/ 0 w 515899"/>
                <a:gd name="connsiteY604" fmla="*/ 88655 h 29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</a:cxnLst>
              <a:rect l="l" t="t" r="r" b="b"/>
              <a:pathLst>
                <a:path w="515899" h="290990">
                  <a:moveTo>
                    <a:pt x="0" y="88655"/>
                  </a:moveTo>
                  <a:lnTo>
                    <a:pt x="5690" y="82999"/>
                  </a:lnTo>
                  <a:lnTo>
                    <a:pt x="9118" y="81832"/>
                  </a:lnTo>
                  <a:lnTo>
                    <a:pt x="13641" y="77308"/>
                  </a:lnTo>
                  <a:lnTo>
                    <a:pt x="13641" y="75045"/>
                  </a:lnTo>
                  <a:lnTo>
                    <a:pt x="13641" y="73879"/>
                  </a:lnTo>
                  <a:lnTo>
                    <a:pt x="15903" y="69354"/>
                  </a:lnTo>
                  <a:lnTo>
                    <a:pt x="19331" y="65925"/>
                  </a:lnTo>
                  <a:lnTo>
                    <a:pt x="22724" y="62532"/>
                  </a:lnTo>
                  <a:lnTo>
                    <a:pt x="23890" y="61401"/>
                  </a:lnTo>
                  <a:lnTo>
                    <a:pt x="26152" y="61401"/>
                  </a:lnTo>
                  <a:lnTo>
                    <a:pt x="28414" y="61401"/>
                  </a:lnTo>
                  <a:lnTo>
                    <a:pt x="30675" y="60234"/>
                  </a:lnTo>
                  <a:lnTo>
                    <a:pt x="31842" y="60234"/>
                  </a:lnTo>
                  <a:lnTo>
                    <a:pt x="34104" y="60234"/>
                  </a:lnTo>
                  <a:lnTo>
                    <a:pt x="35234" y="57972"/>
                  </a:lnTo>
                  <a:lnTo>
                    <a:pt x="37496" y="57972"/>
                  </a:lnTo>
                  <a:lnTo>
                    <a:pt x="39793" y="57972"/>
                  </a:lnTo>
                  <a:lnTo>
                    <a:pt x="40924" y="57972"/>
                  </a:lnTo>
                  <a:lnTo>
                    <a:pt x="43186" y="56841"/>
                  </a:lnTo>
                  <a:lnTo>
                    <a:pt x="44317" y="53447"/>
                  </a:lnTo>
                  <a:lnTo>
                    <a:pt x="46614" y="51150"/>
                  </a:lnTo>
                  <a:lnTo>
                    <a:pt x="46614" y="50018"/>
                  </a:lnTo>
                  <a:lnTo>
                    <a:pt x="47745" y="48887"/>
                  </a:lnTo>
                  <a:lnTo>
                    <a:pt x="48876" y="47756"/>
                  </a:lnTo>
                  <a:lnTo>
                    <a:pt x="50007" y="45494"/>
                  </a:lnTo>
                  <a:lnTo>
                    <a:pt x="54566" y="40934"/>
                  </a:lnTo>
                  <a:lnTo>
                    <a:pt x="55697" y="38671"/>
                  </a:lnTo>
                  <a:lnTo>
                    <a:pt x="57958" y="37505"/>
                  </a:lnTo>
                  <a:lnTo>
                    <a:pt x="59089" y="38671"/>
                  </a:lnTo>
                  <a:lnTo>
                    <a:pt x="60220" y="35243"/>
                  </a:lnTo>
                  <a:lnTo>
                    <a:pt x="60220" y="34111"/>
                  </a:lnTo>
                  <a:lnTo>
                    <a:pt x="62517" y="32980"/>
                  </a:lnTo>
                  <a:lnTo>
                    <a:pt x="64779" y="30683"/>
                  </a:lnTo>
                  <a:lnTo>
                    <a:pt x="65910" y="28420"/>
                  </a:lnTo>
                  <a:lnTo>
                    <a:pt x="67041" y="27289"/>
                  </a:lnTo>
                  <a:lnTo>
                    <a:pt x="68207" y="20467"/>
                  </a:lnTo>
                  <a:lnTo>
                    <a:pt x="67041" y="19336"/>
                  </a:lnTo>
                  <a:lnTo>
                    <a:pt x="69338" y="17073"/>
                  </a:lnTo>
                  <a:lnTo>
                    <a:pt x="69338" y="14776"/>
                  </a:lnTo>
                  <a:lnTo>
                    <a:pt x="68207" y="13645"/>
                  </a:lnTo>
                  <a:lnTo>
                    <a:pt x="71600" y="11382"/>
                  </a:lnTo>
                  <a:lnTo>
                    <a:pt x="72731" y="11382"/>
                  </a:lnTo>
                  <a:lnTo>
                    <a:pt x="76159" y="7953"/>
                  </a:lnTo>
                  <a:lnTo>
                    <a:pt x="77290" y="7953"/>
                  </a:lnTo>
                  <a:lnTo>
                    <a:pt x="78420" y="7953"/>
                  </a:lnTo>
                  <a:lnTo>
                    <a:pt x="79551" y="6822"/>
                  </a:lnTo>
                  <a:lnTo>
                    <a:pt x="81813" y="9120"/>
                  </a:lnTo>
                  <a:lnTo>
                    <a:pt x="81813" y="11382"/>
                  </a:lnTo>
                  <a:lnTo>
                    <a:pt x="82944" y="12513"/>
                  </a:lnTo>
                  <a:lnTo>
                    <a:pt x="84110" y="12513"/>
                  </a:lnTo>
                  <a:lnTo>
                    <a:pt x="84110" y="13645"/>
                  </a:lnTo>
                  <a:lnTo>
                    <a:pt x="85241" y="14776"/>
                  </a:lnTo>
                  <a:lnTo>
                    <a:pt x="86372" y="17073"/>
                  </a:lnTo>
                  <a:lnTo>
                    <a:pt x="88634" y="19336"/>
                  </a:lnTo>
                  <a:lnTo>
                    <a:pt x="88634" y="20467"/>
                  </a:lnTo>
                  <a:lnTo>
                    <a:pt x="89765" y="22729"/>
                  </a:lnTo>
                  <a:lnTo>
                    <a:pt x="92062" y="23896"/>
                  </a:lnTo>
                  <a:lnTo>
                    <a:pt x="92062" y="26158"/>
                  </a:lnTo>
                  <a:lnTo>
                    <a:pt x="92062" y="27289"/>
                  </a:lnTo>
                  <a:lnTo>
                    <a:pt x="90931" y="28420"/>
                  </a:lnTo>
                  <a:lnTo>
                    <a:pt x="89765" y="29552"/>
                  </a:lnTo>
                  <a:lnTo>
                    <a:pt x="89765" y="30683"/>
                  </a:lnTo>
                  <a:lnTo>
                    <a:pt x="92062" y="29552"/>
                  </a:lnTo>
                  <a:lnTo>
                    <a:pt x="92062" y="31849"/>
                  </a:lnTo>
                  <a:lnTo>
                    <a:pt x="96585" y="29552"/>
                  </a:lnTo>
                  <a:lnTo>
                    <a:pt x="96585" y="30683"/>
                  </a:lnTo>
                  <a:lnTo>
                    <a:pt x="95455" y="31849"/>
                  </a:lnTo>
                  <a:lnTo>
                    <a:pt x="96585" y="32980"/>
                  </a:lnTo>
                  <a:lnTo>
                    <a:pt x="98883" y="34111"/>
                  </a:lnTo>
                  <a:lnTo>
                    <a:pt x="103406" y="34111"/>
                  </a:lnTo>
                  <a:lnTo>
                    <a:pt x="104537" y="32980"/>
                  </a:lnTo>
                  <a:lnTo>
                    <a:pt x="103406" y="31849"/>
                  </a:lnTo>
                  <a:lnTo>
                    <a:pt x="104537" y="29552"/>
                  </a:lnTo>
                  <a:lnTo>
                    <a:pt x="106834" y="27289"/>
                  </a:lnTo>
                  <a:lnTo>
                    <a:pt x="109096" y="26158"/>
                  </a:lnTo>
                  <a:lnTo>
                    <a:pt x="112489" y="27289"/>
                  </a:lnTo>
                  <a:lnTo>
                    <a:pt x="115917" y="23896"/>
                  </a:lnTo>
                  <a:lnTo>
                    <a:pt x="118178" y="25027"/>
                  </a:lnTo>
                  <a:lnTo>
                    <a:pt x="119309" y="25027"/>
                  </a:lnTo>
                  <a:lnTo>
                    <a:pt x="121606" y="26158"/>
                  </a:lnTo>
                  <a:lnTo>
                    <a:pt x="124999" y="26158"/>
                  </a:lnTo>
                  <a:lnTo>
                    <a:pt x="124999" y="27289"/>
                  </a:lnTo>
                  <a:lnTo>
                    <a:pt x="124999" y="30683"/>
                  </a:lnTo>
                  <a:lnTo>
                    <a:pt x="123868" y="31849"/>
                  </a:lnTo>
                  <a:lnTo>
                    <a:pt x="128427" y="36374"/>
                  </a:lnTo>
                  <a:lnTo>
                    <a:pt x="131820" y="36374"/>
                  </a:lnTo>
                  <a:lnTo>
                    <a:pt x="134082" y="36374"/>
                  </a:lnTo>
                  <a:lnTo>
                    <a:pt x="137510" y="38671"/>
                  </a:lnTo>
                  <a:lnTo>
                    <a:pt x="139771" y="40934"/>
                  </a:lnTo>
                  <a:lnTo>
                    <a:pt x="151151" y="45494"/>
                  </a:lnTo>
                  <a:lnTo>
                    <a:pt x="152282" y="47756"/>
                  </a:lnTo>
                  <a:lnTo>
                    <a:pt x="154544" y="47756"/>
                  </a:lnTo>
                  <a:lnTo>
                    <a:pt x="154544" y="48887"/>
                  </a:lnTo>
                  <a:lnTo>
                    <a:pt x="154544" y="50018"/>
                  </a:lnTo>
                  <a:lnTo>
                    <a:pt x="156806" y="52281"/>
                  </a:lnTo>
                  <a:lnTo>
                    <a:pt x="160234" y="56841"/>
                  </a:lnTo>
                  <a:lnTo>
                    <a:pt x="162495" y="59103"/>
                  </a:lnTo>
                  <a:lnTo>
                    <a:pt x="163626" y="60234"/>
                  </a:lnTo>
                  <a:lnTo>
                    <a:pt x="165923" y="62532"/>
                  </a:lnTo>
                  <a:lnTo>
                    <a:pt x="165923" y="63663"/>
                  </a:lnTo>
                  <a:lnTo>
                    <a:pt x="165923" y="64794"/>
                  </a:lnTo>
                  <a:lnTo>
                    <a:pt x="167054" y="67056"/>
                  </a:lnTo>
                  <a:lnTo>
                    <a:pt x="168185" y="67056"/>
                  </a:lnTo>
                  <a:lnTo>
                    <a:pt x="168185" y="69354"/>
                  </a:lnTo>
                  <a:lnTo>
                    <a:pt x="168185" y="70485"/>
                  </a:lnTo>
                  <a:lnTo>
                    <a:pt x="168185" y="71616"/>
                  </a:lnTo>
                  <a:lnTo>
                    <a:pt x="168185" y="72748"/>
                  </a:lnTo>
                  <a:lnTo>
                    <a:pt x="171578" y="69354"/>
                  </a:lnTo>
                  <a:lnTo>
                    <a:pt x="173875" y="68223"/>
                  </a:lnTo>
                  <a:lnTo>
                    <a:pt x="180696" y="72748"/>
                  </a:lnTo>
                  <a:lnTo>
                    <a:pt x="178399" y="75045"/>
                  </a:lnTo>
                  <a:lnTo>
                    <a:pt x="178399" y="77308"/>
                  </a:lnTo>
                  <a:lnTo>
                    <a:pt x="178399" y="78439"/>
                  </a:lnTo>
                  <a:lnTo>
                    <a:pt x="179529" y="79570"/>
                  </a:lnTo>
                  <a:lnTo>
                    <a:pt x="182957" y="77308"/>
                  </a:lnTo>
                  <a:lnTo>
                    <a:pt x="185219" y="76176"/>
                  </a:lnTo>
                  <a:lnTo>
                    <a:pt x="187516" y="72748"/>
                  </a:lnTo>
                  <a:lnTo>
                    <a:pt x="188647" y="72748"/>
                  </a:lnTo>
                  <a:lnTo>
                    <a:pt x="193171" y="75045"/>
                  </a:lnTo>
                  <a:lnTo>
                    <a:pt x="194337" y="76176"/>
                  </a:lnTo>
                  <a:lnTo>
                    <a:pt x="197730" y="80701"/>
                  </a:lnTo>
                  <a:lnTo>
                    <a:pt x="196599" y="84130"/>
                  </a:lnTo>
                  <a:lnTo>
                    <a:pt x="197730" y="86392"/>
                  </a:lnTo>
                  <a:lnTo>
                    <a:pt x="197730" y="84130"/>
                  </a:lnTo>
                  <a:lnTo>
                    <a:pt x="198861" y="86392"/>
                  </a:lnTo>
                  <a:lnTo>
                    <a:pt x="203420" y="86392"/>
                  </a:lnTo>
                  <a:lnTo>
                    <a:pt x="206812" y="92083"/>
                  </a:lnTo>
                  <a:lnTo>
                    <a:pt x="211371" y="94346"/>
                  </a:lnTo>
                  <a:lnTo>
                    <a:pt x="214764" y="97774"/>
                  </a:lnTo>
                  <a:lnTo>
                    <a:pt x="215895" y="97774"/>
                  </a:lnTo>
                  <a:lnTo>
                    <a:pt x="217061" y="96608"/>
                  </a:lnTo>
                  <a:lnTo>
                    <a:pt x="218192" y="96608"/>
                  </a:lnTo>
                  <a:lnTo>
                    <a:pt x="218192" y="95477"/>
                  </a:lnTo>
                  <a:lnTo>
                    <a:pt x="217061" y="94346"/>
                  </a:lnTo>
                  <a:lnTo>
                    <a:pt x="217061" y="92083"/>
                  </a:lnTo>
                  <a:lnTo>
                    <a:pt x="220454" y="89786"/>
                  </a:lnTo>
                  <a:lnTo>
                    <a:pt x="220454" y="88655"/>
                  </a:lnTo>
                  <a:lnTo>
                    <a:pt x="219323" y="87523"/>
                  </a:lnTo>
                  <a:lnTo>
                    <a:pt x="221585" y="82999"/>
                  </a:lnTo>
                  <a:lnTo>
                    <a:pt x="223882" y="80701"/>
                  </a:lnTo>
                  <a:lnTo>
                    <a:pt x="225013" y="80701"/>
                  </a:lnTo>
                  <a:lnTo>
                    <a:pt x="228405" y="79570"/>
                  </a:lnTo>
                  <a:lnTo>
                    <a:pt x="227274" y="79570"/>
                  </a:lnTo>
                  <a:lnTo>
                    <a:pt x="228405" y="78439"/>
                  </a:lnTo>
                  <a:lnTo>
                    <a:pt x="231833" y="78439"/>
                  </a:lnTo>
                  <a:lnTo>
                    <a:pt x="232964" y="79570"/>
                  </a:lnTo>
                  <a:lnTo>
                    <a:pt x="234095" y="81832"/>
                  </a:lnTo>
                  <a:lnTo>
                    <a:pt x="240916" y="81832"/>
                  </a:lnTo>
                  <a:lnTo>
                    <a:pt x="247736" y="78439"/>
                  </a:lnTo>
                  <a:lnTo>
                    <a:pt x="257950" y="79570"/>
                  </a:lnTo>
                  <a:lnTo>
                    <a:pt x="260212" y="80701"/>
                  </a:lnTo>
                  <a:lnTo>
                    <a:pt x="263640" y="85261"/>
                  </a:lnTo>
                  <a:lnTo>
                    <a:pt x="265901" y="86392"/>
                  </a:lnTo>
                  <a:lnTo>
                    <a:pt x="265901" y="85261"/>
                  </a:lnTo>
                  <a:lnTo>
                    <a:pt x="267032" y="86392"/>
                  </a:lnTo>
                  <a:lnTo>
                    <a:pt x="268163" y="86392"/>
                  </a:lnTo>
                  <a:lnTo>
                    <a:pt x="268163" y="87523"/>
                  </a:lnTo>
                  <a:lnTo>
                    <a:pt x="269329" y="88655"/>
                  </a:lnTo>
                  <a:lnTo>
                    <a:pt x="270460" y="87523"/>
                  </a:lnTo>
                  <a:lnTo>
                    <a:pt x="270460" y="88655"/>
                  </a:lnTo>
                  <a:lnTo>
                    <a:pt x="271591" y="87523"/>
                  </a:lnTo>
                  <a:lnTo>
                    <a:pt x="271591" y="88655"/>
                  </a:lnTo>
                  <a:lnTo>
                    <a:pt x="272722" y="88655"/>
                  </a:lnTo>
                  <a:lnTo>
                    <a:pt x="272722" y="89786"/>
                  </a:lnTo>
                  <a:lnTo>
                    <a:pt x="272722" y="90952"/>
                  </a:lnTo>
                  <a:lnTo>
                    <a:pt x="274984" y="89786"/>
                  </a:lnTo>
                  <a:lnTo>
                    <a:pt x="276150" y="89786"/>
                  </a:lnTo>
                  <a:lnTo>
                    <a:pt x="278412" y="88655"/>
                  </a:lnTo>
                  <a:lnTo>
                    <a:pt x="279543" y="88655"/>
                  </a:lnTo>
                  <a:lnTo>
                    <a:pt x="279543" y="87523"/>
                  </a:lnTo>
                  <a:lnTo>
                    <a:pt x="279543" y="86392"/>
                  </a:lnTo>
                  <a:lnTo>
                    <a:pt x="278412" y="86392"/>
                  </a:lnTo>
                  <a:lnTo>
                    <a:pt x="278412" y="81832"/>
                  </a:lnTo>
                  <a:lnTo>
                    <a:pt x="289756" y="78439"/>
                  </a:lnTo>
                  <a:lnTo>
                    <a:pt x="290922" y="77308"/>
                  </a:lnTo>
                  <a:lnTo>
                    <a:pt x="292053" y="76176"/>
                  </a:lnTo>
                  <a:lnTo>
                    <a:pt x="292053" y="75045"/>
                  </a:lnTo>
                  <a:lnTo>
                    <a:pt x="293184" y="72748"/>
                  </a:lnTo>
                  <a:lnTo>
                    <a:pt x="294315" y="72748"/>
                  </a:lnTo>
                  <a:lnTo>
                    <a:pt x="295446" y="73879"/>
                  </a:lnTo>
                  <a:lnTo>
                    <a:pt x="296577" y="72748"/>
                  </a:lnTo>
                  <a:lnTo>
                    <a:pt x="297708" y="71616"/>
                  </a:lnTo>
                  <a:lnTo>
                    <a:pt x="298874" y="71616"/>
                  </a:lnTo>
                  <a:lnTo>
                    <a:pt x="298874" y="70485"/>
                  </a:lnTo>
                  <a:lnTo>
                    <a:pt x="301136" y="69354"/>
                  </a:lnTo>
                  <a:lnTo>
                    <a:pt x="301136" y="68223"/>
                  </a:lnTo>
                  <a:lnTo>
                    <a:pt x="303398" y="68223"/>
                  </a:lnTo>
                  <a:lnTo>
                    <a:pt x="303398" y="70485"/>
                  </a:lnTo>
                  <a:lnTo>
                    <a:pt x="304529" y="71616"/>
                  </a:lnTo>
                  <a:lnTo>
                    <a:pt x="305695" y="69354"/>
                  </a:lnTo>
                  <a:lnTo>
                    <a:pt x="306826" y="70485"/>
                  </a:lnTo>
                  <a:lnTo>
                    <a:pt x="309087" y="70485"/>
                  </a:lnTo>
                  <a:lnTo>
                    <a:pt x="311349" y="69354"/>
                  </a:lnTo>
                  <a:lnTo>
                    <a:pt x="313646" y="70485"/>
                  </a:lnTo>
                  <a:lnTo>
                    <a:pt x="314777" y="69354"/>
                  </a:lnTo>
                  <a:lnTo>
                    <a:pt x="315908" y="68223"/>
                  </a:lnTo>
                  <a:lnTo>
                    <a:pt x="314777" y="67056"/>
                  </a:lnTo>
                  <a:lnTo>
                    <a:pt x="314777" y="65925"/>
                  </a:lnTo>
                  <a:lnTo>
                    <a:pt x="317039" y="67056"/>
                  </a:lnTo>
                  <a:lnTo>
                    <a:pt x="318170" y="67056"/>
                  </a:lnTo>
                  <a:lnTo>
                    <a:pt x="319301" y="65925"/>
                  </a:lnTo>
                  <a:lnTo>
                    <a:pt x="320467" y="63663"/>
                  </a:lnTo>
                  <a:lnTo>
                    <a:pt x="321598" y="62532"/>
                  </a:lnTo>
                  <a:lnTo>
                    <a:pt x="322729" y="61401"/>
                  </a:lnTo>
                  <a:lnTo>
                    <a:pt x="322729" y="62532"/>
                  </a:lnTo>
                  <a:lnTo>
                    <a:pt x="323860" y="61401"/>
                  </a:lnTo>
                  <a:lnTo>
                    <a:pt x="324991" y="62532"/>
                  </a:lnTo>
                  <a:lnTo>
                    <a:pt x="324991" y="61401"/>
                  </a:lnTo>
                  <a:lnTo>
                    <a:pt x="326122" y="61401"/>
                  </a:lnTo>
                  <a:lnTo>
                    <a:pt x="328419" y="60234"/>
                  </a:lnTo>
                  <a:lnTo>
                    <a:pt x="329550" y="61401"/>
                  </a:lnTo>
                  <a:lnTo>
                    <a:pt x="330680" y="61401"/>
                  </a:lnTo>
                  <a:lnTo>
                    <a:pt x="330680" y="62532"/>
                  </a:lnTo>
                  <a:lnTo>
                    <a:pt x="331811" y="62532"/>
                  </a:lnTo>
                  <a:lnTo>
                    <a:pt x="331811" y="61401"/>
                  </a:lnTo>
                  <a:lnTo>
                    <a:pt x="332942" y="62532"/>
                  </a:lnTo>
                  <a:lnTo>
                    <a:pt x="336370" y="61401"/>
                  </a:lnTo>
                  <a:lnTo>
                    <a:pt x="336370" y="60234"/>
                  </a:lnTo>
                  <a:lnTo>
                    <a:pt x="334073" y="59103"/>
                  </a:lnTo>
                  <a:lnTo>
                    <a:pt x="334073" y="56841"/>
                  </a:lnTo>
                  <a:lnTo>
                    <a:pt x="332942" y="55710"/>
                  </a:lnTo>
                  <a:lnTo>
                    <a:pt x="330680" y="55710"/>
                  </a:lnTo>
                  <a:lnTo>
                    <a:pt x="330680" y="53447"/>
                  </a:lnTo>
                  <a:lnTo>
                    <a:pt x="330680" y="52281"/>
                  </a:lnTo>
                  <a:lnTo>
                    <a:pt x="329550" y="51150"/>
                  </a:lnTo>
                  <a:lnTo>
                    <a:pt x="329550" y="48887"/>
                  </a:lnTo>
                  <a:lnTo>
                    <a:pt x="332942" y="48887"/>
                  </a:lnTo>
                  <a:lnTo>
                    <a:pt x="335239" y="48887"/>
                  </a:lnTo>
                  <a:lnTo>
                    <a:pt x="337501" y="46625"/>
                  </a:lnTo>
                  <a:lnTo>
                    <a:pt x="337501" y="44327"/>
                  </a:lnTo>
                  <a:lnTo>
                    <a:pt x="338632" y="44327"/>
                  </a:lnTo>
                  <a:lnTo>
                    <a:pt x="339763" y="43196"/>
                  </a:lnTo>
                  <a:lnTo>
                    <a:pt x="340894" y="39803"/>
                  </a:lnTo>
                  <a:lnTo>
                    <a:pt x="342025" y="39803"/>
                  </a:lnTo>
                  <a:lnTo>
                    <a:pt x="343191" y="39803"/>
                  </a:lnTo>
                  <a:lnTo>
                    <a:pt x="344322" y="38671"/>
                  </a:lnTo>
                  <a:lnTo>
                    <a:pt x="345453" y="38671"/>
                  </a:lnTo>
                  <a:lnTo>
                    <a:pt x="346584" y="38671"/>
                  </a:lnTo>
                  <a:lnTo>
                    <a:pt x="348845" y="38671"/>
                  </a:lnTo>
                  <a:lnTo>
                    <a:pt x="350012" y="38671"/>
                  </a:lnTo>
                  <a:lnTo>
                    <a:pt x="351143" y="38671"/>
                  </a:lnTo>
                  <a:lnTo>
                    <a:pt x="351143" y="37505"/>
                  </a:lnTo>
                  <a:lnTo>
                    <a:pt x="353404" y="36374"/>
                  </a:lnTo>
                  <a:lnTo>
                    <a:pt x="355666" y="34111"/>
                  </a:lnTo>
                  <a:lnTo>
                    <a:pt x="355666" y="32980"/>
                  </a:lnTo>
                  <a:lnTo>
                    <a:pt x="356797" y="31849"/>
                  </a:lnTo>
                  <a:lnTo>
                    <a:pt x="355666" y="29552"/>
                  </a:lnTo>
                  <a:lnTo>
                    <a:pt x="353404" y="28420"/>
                  </a:lnTo>
                  <a:lnTo>
                    <a:pt x="352273" y="26158"/>
                  </a:lnTo>
                  <a:lnTo>
                    <a:pt x="353404" y="23896"/>
                  </a:lnTo>
                  <a:lnTo>
                    <a:pt x="360225" y="21598"/>
                  </a:lnTo>
                  <a:lnTo>
                    <a:pt x="363618" y="17073"/>
                  </a:lnTo>
                  <a:lnTo>
                    <a:pt x="369308" y="15942"/>
                  </a:lnTo>
                  <a:lnTo>
                    <a:pt x="373866" y="17073"/>
                  </a:lnTo>
                  <a:lnTo>
                    <a:pt x="376128" y="14776"/>
                  </a:lnTo>
                  <a:lnTo>
                    <a:pt x="378390" y="14776"/>
                  </a:lnTo>
                  <a:lnTo>
                    <a:pt x="379556" y="14776"/>
                  </a:lnTo>
                  <a:lnTo>
                    <a:pt x="380687" y="14776"/>
                  </a:lnTo>
                  <a:lnTo>
                    <a:pt x="380687" y="13645"/>
                  </a:lnTo>
                  <a:lnTo>
                    <a:pt x="382949" y="12513"/>
                  </a:lnTo>
                  <a:lnTo>
                    <a:pt x="384080" y="11382"/>
                  </a:lnTo>
                  <a:lnTo>
                    <a:pt x="386342" y="11382"/>
                  </a:lnTo>
                  <a:lnTo>
                    <a:pt x="387508" y="11382"/>
                  </a:lnTo>
                  <a:lnTo>
                    <a:pt x="388639" y="9120"/>
                  </a:lnTo>
                  <a:lnTo>
                    <a:pt x="388639" y="7953"/>
                  </a:lnTo>
                  <a:lnTo>
                    <a:pt x="389770" y="7953"/>
                  </a:lnTo>
                  <a:lnTo>
                    <a:pt x="390901" y="7953"/>
                  </a:lnTo>
                  <a:lnTo>
                    <a:pt x="392031" y="6822"/>
                  </a:lnTo>
                  <a:lnTo>
                    <a:pt x="393162" y="7953"/>
                  </a:lnTo>
                  <a:lnTo>
                    <a:pt x="397721" y="6822"/>
                  </a:lnTo>
                  <a:lnTo>
                    <a:pt x="399983" y="9120"/>
                  </a:lnTo>
                  <a:lnTo>
                    <a:pt x="401114" y="9120"/>
                  </a:lnTo>
                  <a:lnTo>
                    <a:pt x="403411" y="9120"/>
                  </a:lnTo>
                  <a:lnTo>
                    <a:pt x="404542" y="6822"/>
                  </a:lnTo>
                  <a:lnTo>
                    <a:pt x="406804" y="7953"/>
                  </a:lnTo>
                  <a:lnTo>
                    <a:pt x="409066" y="5691"/>
                  </a:lnTo>
                  <a:lnTo>
                    <a:pt x="410232" y="5691"/>
                  </a:lnTo>
                  <a:lnTo>
                    <a:pt x="411363" y="7953"/>
                  </a:lnTo>
                  <a:lnTo>
                    <a:pt x="411363" y="6822"/>
                  </a:lnTo>
                  <a:lnTo>
                    <a:pt x="411363" y="9120"/>
                  </a:lnTo>
                  <a:lnTo>
                    <a:pt x="410232" y="11382"/>
                  </a:lnTo>
                  <a:lnTo>
                    <a:pt x="411363" y="12513"/>
                  </a:lnTo>
                  <a:lnTo>
                    <a:pt x="410232" y="13645"/>
                  </a:lnTo>
                  <a:lnTo>
                    <a:pt x="411363" y="13645"/>
                  </a:lnTo>
                  <a:lnTo>
                    <a:pt x="412494" y="14776"/>
                  </a:lnTo>
                  <a:lnTo>
                    <a:pt x="414755" y="15942"/>
                  </a:lnTo>
                  <a:lnTo>
                    <a:pt x="417052" y="17073"/>
                  </a:lnTo>
                  <a:lnTo>
                    <a:pt x="419314" y="15942"/>
                  </a:lnTo>
                  <a:lnTo>
                    <a:pt x="420445" y="15942"/>
                  </a:lnTo>
                  <a:lnTo>
                    <a:pt x="421576" y="15942"/>
                  </a:lnTo>
                  <a:lnTo>
                    <a:pt x="422707" y="14776"/>
                  </a:lnTo>
                  <a:lnTo>
                    <a:pt x="425004" y="15942"/>
                  </a:lnTo>
                  <a:lnTo>
                    <a:pt x="426135" y="13645"/>
                  </a:lnTo>
                  <a:lnTo>
                    <a:pt x="429528" y="13645"/>
                  </a:lnTo>
                  <a:lnTo>
                    <a:pt x="431825" y="11382"/>
                  </a:lnTo>
                  <a:lnTo>
                    <a:pt x="432956" y="11382"/>
                  </a:lnTo>
                  <a:lnTo>
                    <a:pt x="434087" y="11382"/>
                  </a:lnTo>
                  <a:lnTo>
                    <a:pt x="435217" y="11382"/>
                  </a:lnTo>
                  <a:lnTo>
                    <a:pt x="436348" y="10251"/>
                  </a:lnTo>
                  <a:lnTo>
                    <a:pt x="438610" y="7953"/>
                  </a:lnTo>
                  <a:lnTo>
                    <a:pt x="442038" y="7953"/>
                  </a:lnTo>
                  <a:lnTo>
                    <a:pt x="443169" y="5691"/>
                  </a:lnTo>
                  <a:lnTo>
                    <a:pt x="444300" y="4560"/>
                  </a:lnTo>
                  <a:lnTo>
                    <a:pt x="445431" y="4560"/>
                  </a:lnTo>
                  <a:lnTo>
                    <a:pt x="446597" y="4560"/>
                  </a:lnTo>
                  <a:lnTo>
                    <a:pt x="447728" y="2298"/>
                  </a:lnTo>
                  <a:lnTo>
                    <a:pt x="449990" y="2298"/>
                  </a:lnTo>
                  <a:lnTo>
                    <a:pt x="451121" y="1131"/>
                  </a:lnTo>
                  <a:lnTo>
                    <a:pt x="452252" y="0"/>
                  </a:lnTo>
                  <a:lnTo>
                    <a:pt x="452252" y="2298"/>
                  </a:lnTo>
                  <a:lnTo>
                    <a:pt x="454549" y="0"/>
                  </a:lnTo>
                  <a:lnTo>
                    <a:pt x="456810" y="0"/>
                  </a:lnTo>
                  <a:lnTo>
                    <a:pt x="456810" y="1131"/>
                  </a:lnTo>
                  <a:lnTo>
                    <a:pt x="457941" y="0"/>
                  </a:lnTo>
                  <a:lnTo>
                    <a:pt x="457941" y="1131"/>
                  </a:lnTo>
                  <a:lnTo>
                    <a:pt x="459072" y="2298"/>
                  </a:lnTo>
                  <a:lnTo>
                    <a:pt x="459072" y="1131"/>
                  </a:lnTo>
                  <a:lnTo>
                    <a:pt x="461369" y="1131"/>
                  </a:lnTo>
                  <a:lnTo>
                    <a:pt x="461369" y="0"/>
                  </a:lnTo>
                  <a:lnTo>
                    <a:pt x="462500" y="0"/>
                  </a:lnTo>
                  <a:lnTo>
                    <a:pt x="463631" y="0"/>
                  </a:lnTo>
                  <a:lnTo>
                    <a:pt x="464762" y="0"/>
                  </a:lnTo>
                  <a:lnTo>
                    <a:pt x="463631" y="2298"/>
                  </a:lnTo>
                  <a:lnTo>
                    <a:pt x="464762" y="2298"/>
                  </a:lnTo>
                  <a:lnTo>
                    <a:pt x="464762" y="3429"/>
                  </a:lnTo>
                  <a:lnTo>
                    <a:pt x="465893" y="4560"/>
                  </a:lnTo>
                  <a:lnTo>
                    <a:pt x="469321" y="4560"/>
                  </a:lnTo>
                  <a:lnTo>
                    <a:pt x="469321" y="3429"/>
                  </a:lnTo>
                  <a:lnTo>
                    <a:pt x="471583" y="3429"/>
                  </a:lnTo>
                  <a:lnTo>
                    <a:pt x="472714" y="3429"/>
                  </a:lnTo>
                  <a:lnTo>
                    <a:pt x="473845" y="3429"/>
                  </a:lnTo>
                  <a:lnTo>
                    <a:pt x="474975" y="5691"/>
                  </a:lnTo>
                  <a:lnTo>
                    <a:pt x="482927" y="7953"/>
                  </a:lnTo>
                  <a:lnTo>
                    <a:pt x="492045" y="10251"/>
                  </a:lnTo>
                  <a:lnTo>
                    <a:pt x="493176" y="10251"/>
                  </a:lnTo>
                  <a:lnTo>
                    <a:pt x="495438" y="10251"/>
                  </a:lnTo>
                  <a:lnTo>
                    <a:pt x="499996" y="12513"/>
                  </a:lnTo>
                  <a:lnTo>
                    <a:pt x="502258" y="11382"/>
                  </a:lnTo>
                  <a:lnTo>
                    <a:pt x="504520" y="12513"/>
                  </a:lnTo>
                  <a:lnTo>
                    <a:pt x="506817" y="12513"/>
                  </a:lnTo>
                  <a:lnTo>
                    <a:pt x="507948" y="12513"/>
                  </a:lnTo>
                  <a:lnTo>
                    <a:pt x="512472" y="12513"/>
                  </a:lnTo>
                  <a:lnTo>
                    <a:pt x="515900" y="14776"/>
                  </a:lnTo>
                  <a:lnTo>
                    <a:pt x="515900" y="17073"/>
                  </a:lnTo>
                  <a:lnTo>
                    <a:pt x="515900" y="18205"/>
                  </a:lnTo>
                  <a:lnTo>
                    <a:pt x="513638" y="20467"/>
                  </a:lnTo>
                  <a:lnTo>
                    <a:pt x="512472" y="23896"/>
                  </a:lnTo>
                  <a:lnTo>
                    <a:pt x="511341" y="27289"/>
                  </a:lnTo>
                  <a:lnTo>
                    <a:pt x="510210" y="28420"/>
                  </a:lnTo>
                  <a:lnTo>
                    <a:pt x="506817" y="31849"/>
                  </a:lnTo>
                  <a:lnTo>
                    <a:pt x="504520" y="35243"/>
                  </a:lnTo>
                  <a:lnTo>
                    <a:pt x="503389" y="36374"/>
                  </a:lnTo>
                  <a:lnTo>
                    <a:pt x="502258" y="39803"/>
                  </a:lnTo>
                  <a:lnTo>
                    <a:pt x="502258" y="42065"/>
                  </a:lnTo>
                  <a:lnTo>
                    <a:pt x="501127" y="43196"/>
                  </a:lnTo>
                  <a:lnTo>
                    <a:pt x="502258" y="43196"/>
                  </a:lnTo>
                  <a:lnTo>
                    <a:pt x="501127" y="44327"/>
                  </a:lnTo>
                  <a:lnTo>
                    <a:pt x="498866" y="46625"/>
                  </a:lnTo>
                  <a:lnTo>
                    <a:pt x="498866" y="47756"/>
                  </a:lnTo>
                  <a:lnTo>
                    <a:pt x="498866" y="48887"/>
                  </a:lnTo>
                  <a:lnTo>
                    <a:pt x="496568" y="51150"/>
                  </a:lnTo>
                  <a:lnTo>
                    <a:pt x="496568" y="52281"/>
                  </a:lnTo>
                  <a:lnTo>
                    <a:pt x="494307" y="53447"/>
                  </a:lnTo>
                  <a:lnTo>
                    <a:pt x="494307" y="56841"/>
                  </a:lnTo>
                  <a:lnTo>
                    <a:pt x="493176" y="57972"/>
                  </a:lnTo>
                  <a:lnTo>
                    <a:pt x="492045" y="57972"/>
                  </a:lnTo>
                  <a:lnTo>
                    <a:pt x="492045" y="61401"/>
                  </a:lnTo>
                  <a:lnTo>
                    <a:pt x="492045" y="62532"/>
                  </a:lnTo>
                  <a:lnTo>
                    <a:pt x="490914" y="64794"/>
                  </a:lnTo>
                  <a:lnTo>
                    <a:pt x="488617" y="65925"/>
                  </a:lnTo>
                  <a:lnTo>
                    <a:pt x="487486" y="67056"/>
                  </a:lnTo>
                  <a:lnTo>
                    <a:pt x="487486" y="68223"/>
                  </a:lnTo>
                  <a:lnTo>
                    <a:pt x="486355" y="70485"/>
                  </a:lnTo>
                  <a:lnTo>
                    <a:pt x="484093" y="71616"/>
                  </a:lnTo>
                  <a:lnTo>
                    <a:pt x="484093" y="72748"/>
                  </a:lnTo>
                  <a:lnTo>
                    <a:pt x="482927" y="76176"/>
                  </a:lnTo>
                  <a:lnTo>
                    <a:pt x="479534" y="79570"/>
                  </a:lnTo>
                  <a:lnTo>
                    <a:pt x="477273" y="80701"/>
                  </a:lnTo>
                  <a:lnTo>
                    <a:pt x="474975" y="84130"/>
                  </a:lnTo>
                  <a:lnTo>
                    <a:pt x="472714" y="85261"/>
                  </a:lnTo>
                  <a:lnTo>
                    <a:pt x="471583" y="86392"/>
                  </a:lnTo>
                  <a:lnTo>
                    <a:pt x="472714" y="86392"/>
                  </a:lnTo>
                  <a:lnTo>
                    <a:pt x="469321" y="87523"/>
                  </a:lnTo>
                  <a:lnTo>
                    <a:pt x="468155" y="88655"/>
                  </a:lnTo>
                  <a:lnTo>
                    <a:pt x="468155" y="89786"/>
                  </a:lnTo>
                  <a:lnTo>
                    <a:pt x="464762" y="90952"/>
                  </a:lnTo>
                  <a:lnTo>
                    <a:pt x="463631" y="92083"/>
                  </a:lnTo>
                  <a:lnTo>
                    <a:pt x="460203" y="95477"/>
                  </a:lnTo>
                  <a:lnTo>
                    <a:pt x="459072" y="97774"/>
                  </a:lnTo>
                  <a:lnTo>
                    <a:pt x="457941" y="103430"/>
                  </a:lnTo>
                  <a:lnTo>
                    <a:pt x="455680" y="107990"/>
                  </a:lnTo>
                  <a:lnTo>
                    <a:pt x="453382" y="107990"/>
                  </a:lnTo>
                  <a:lnTo>
                    <a:pt x="453382" y="110253"/>
                  </a:lnTo>
                  <a:lnTo>
                    <a:pt x="452252" y="110253"/>
                  </a:lnTo>
                  <a:lnTo>
                    <a:pt x="448859" y="113681"/>
                  </a:lnTo>
                  <a:lnTo>
                    <a:pt x="447728" y="115944"/>
                  </a:lnTo>
                  <a:lnTo>
                    <a:pt x="443169" y="119337"/>
                  </a:lnTo>
                  <a:lnTo>
                    <a:pt x="443169" y="122766"/>
                  </a:lnTo>
                  <a:lnTo>
                    <a:pt x="440907" y="122766"/>
                  </a:lnTo>
                  <a:lnTo>
                    <a:pt x="438610" y="125028"/>
                  </a:lnTo>
                  <a:lnTo>
                    <a:pt x="438610" y="126159"/>
                  </a:lnTo>
                  <a:lnTo>
                    <a:pt x="436348" y="127326"/>
                  </a:lnTo>
                  <a:lnTo>
                    <a:pt x="434087" y="129588"/>
                  </a:lnTo>
                  <a:lnTo>
                    <a:pt x="432956" y="129588"/>
                  </a:lnTo>
                  <a:lnTo>
                    <a:pt x="430659" y="132982"/>
                  </a:lnTo>
                  <a:lnTo>
                    <a:pt x="428397" y="135279"/>
                  </a:lnTo>
                  <a:lnTo>
                    <a:pt x="427266" y="137542"/>
                  </a:lnTo>
                  <a:lnTo>
                    <a:pt x="425004" y="140935"/>
                  </a:lnTo>
                  <a:lnTo>
                    <a:pt x="425004" y="143233"/>
                  </a:lnTo>
                  <a:lnTo>
                    <a:pt x="425004" y="146626"/>
                  </a:lnTo>
                  <a:lnTo>
                    <a:pt x="422707" y="146626"/>
                  </a:lnTo>
                  <a:lnTo>
                    <a:pt x="420445" y="150055"/>
                  </a:lnTo>
                  <a:lnTo>
                    <a:pt x="419314" y="148889"/>
                  </a:lnTo>
                  <a:lnTo>
                    <a:pt x="420445" y="148889"/>
                  </a:lnTo>
                  <a:lnTo>
                    <a:pt x="420445" y="147758"/>
                  </a:lnTo>
                  <a:lnTo>
                    <a:pt x="419314" y="147758"/>
                  </a:lnTo>
                  <a:lnTo>
                    <a:pt x="414755" y="148889"/>
                  </a:lnTo>
                  <a:lnTo>
                    <a:pt x="410232" y="154580"/>
                  </a:lnTo>
                  <a:lnTo>
                    <a:pt x="409066" y="154580"/>
                  </a:lnTo>
                  <a:lnTo>
                    <a:pt x="405673" y="158009"/>
                  </a:lnTo>
                  <a:lnTo>
                    <a:pt x="404542" y="160271"/>
                  </a:lnTo>
                  <a:lnTo>
                    <a:pt x="405673" y="159140"/>
                  </a:lnTo>
                  <a:lnTo>
                    <a:pt x="398852" y="167093"/>
                  </a:lnTo>
                  <a:lnTo>
                    <a:pt x="395459" y="172784"/>
                  </a:lnTo>
                  <a:lnTo>
                    <a:pt x="393162" y="176178"/>
                  </a:lnTo>
                  <a:lnTo>
                    <a:pt x="390901" y="181869"/>
                  </a:lnTo>
                  <a:lnTo>
                    <a:pt x="384080" y="187560"/>
                  </a:lnTo>
                  <a:lnTo>
                    <a:pt x="380687" y="194382"/>
                  </a:lnTo>
                  <a:lnTo>
                    <a:pt x="378390" y="197776"/>
                  </a:lnTo>
                  <a:lnTo>
                    <a:pt x="373866" y="204598"/>
                  </a:lnTo>
                  <a:lnTo>
                    <a:pt x="369308" y="212552"/>
                  </a:lnTo>
                  <a:lnTo>
                    <a:pt x="367046" y="214814"/>
                  </a:lnTo>
                  <a:lnTo>
                    <a:pt x="367046" y="217112"/>
                  </a:lnTo>
                  <a:lnTo>
                    <a:pt x="364784" y="219374"/>
                  </a:lnTo>
                  <a:lnTo>
                    <a:pt x="362487" y="218243"/>
                  </a:lnTo>
                  <a:lnTo>
                    <a:pt x="360225" y="220505"/>
                  </a:lnTo>
                  <a:lnTo>
                    <a:pt x="355666" y="226196"/>
                  </a:lnTo>
                  <a:lnTo>
                    <a:pt x="354535" y="228459"/>
                  </a:lnTo>
                  <a:lnTo>
                    <a:pt x="352273" y="230721"/>
                  </a:lnTo>
                  <a:lnTo>
                    <a:pt x="352273" y="231887"/>
                  </a:lnTo>
                  <a:lnTo>
                    <a:pt x="350012" y="230721"/>
                  </a:lnTo>
                  <a:lnTo>
                    <a:pt x="347715" y="231887"/>
                  </a:lnTo>
                  <a:lnTo>
                    <a:pt x="345453" y="234150"/>
                  </a:lnTo>
                  <a:lnTo>
                    <a:pt x="343191" y="238710"/>
                  </a:lnTo>
                  <a:lnTo>
                    <a:pt x="338632" y="240972"/>
                  </a:lnTo>
                  <a:lnTo>
                    <a:pt x="334073" y="246663"/>
                  </a:lnTo>
                  <a:lnTo>
                    <a:pt x="328419" y="251188"/>
                  </a:lnTo>
                  <a:lnTo>
                    <a:pt x="324991" y="255748"/>
                  </a:lnTo>
                  <a:lnTo>
                    <a:pt x="323860" y="258010"/>
                  </a:lnTo>
                  <a:lnTo>
                    <a:pt x="323860" y="260272"/>
                  </a:lnTo>
                  <a:lnTo>
                    <a:pt x="323860" y="263701"/>
                  </a:lnTo>
                  <a:lnTo>
                    <a:pt x="324991" y="264832"/>
                  </a:lnTo>
                  <a:lnTo>
                    <a:pt x="324991" y="265964"/>
                  </a:lnTo>
                  <a:lnTo>
                    <a:pt x="323860" y="267095"/>
                  </a:lnTo>
                  <a:lnTo>
                    <a:pt x="322729" y="267095"/>
                  </a:lnTo>
                  <a:lnTo>
                    <a:pt x="318170" y="273917"/>
                  </a:lnTo>
                  <a:lnTo>
                    <a:pt x="311349" y="288693"/>
                  </a:lnTo>
                  <a:lnTo>
                    <a:pt x="310218" y="289824"/>
                  </a:lnTo>
                  <a:lnTo>
                    <a:pt x="309087" y="290990"/>
                  </a:lnTo>
                  <a:lnTo>
                    <a:pt x="307957" y="289824"/>
                  </a:lnTo>
                  <a:lnTo>
                    <a:pt x="306826" y="287562"/>
                  </a:lnTo>
                  <a:lnTo>
                    <a:pt x="303398" y="280739"/>
                  </a:lnTo>
                  <a:lnTo>
                    <a:pt x="302267" y="277346"/>
                  </a:lnTo>
                  <a:lnTo>
                    <a:pt x="301136" y="277346"/>
                  </a:lnTo>
                  <a:lnTo>
                    <a:pt x="297708" y="275048"/>
                  </a:lnTo>
                  <a:lnTo>
                    <a:pt x="296577" y="273917"/>
                  </a:lnTo>
                  <a:lnTo>
                    <a:pt x="293184" y="276215"/>
                  </a:lnTo>
                  <a:lnTo>
                    <a:pt x="293184" y="277346"/>
                  </a:lnTo>
                  <a:lnTo>
                    <a:pt x="292053" y="277346"/>
                  </a:lnTo>
                  <a:lnTo>
                    <a:pt x="288625" y="278477"/>
                  </a:lnTo>
                  <a:lnTo>
                    <a:pt x="287494" y="278477"/>
                  </a:lnTo>
                  <a:lnTo>
                    <a:pt x="287494" y="277346"/>
                  </a:lnTo>
                  <a:lnTo>
                    <a:pt x="288625" y="277346"/>
                  </a:lnTo>
                  <a:lnTo>
                    <a:pt x="284102" y="277346"/>
                  </a:lnTo>
                  <a:lnTo>
                    <a:pt x="282971" y="278477"/>
                  </a:lnTo>
                  <a:lnTo>
                    <a:pt x="279543" y="276215"/>
                  </a:lnTo>
                  <a:lnTo>
                    <a:pt x="280674" y="271655"/>
                  </a:lnTo>
                  <a:lnTo>
                    <a:pt x="279543" y="267095"/>
                  </a:lnTo>
                  <a:lnTo>
                    <a:pt x="279543" y="261439"/>
                  </a:lnTo>
                  <a:lnTo>
                    <a:pt x="278412" y="259141"/>
                  </a:lnTo>
                  <a:lnTo>
                    <a:pt x="276150" y="255748"/>
                  </a:lnTo>
                  <a:lnTo>
                    <a:pt x="274984" y="253485"/>
                  </a:lnTo>
                  <a:lnTo>
                    <a:pt x="271591" y="251188"/>
                  </a:lnTo>
                  <a:lnTo>
                    <a:pt x="271591" y="250057"/>
                  </a:lnTo>
                  <a:lnTo>
                    <a:pt x="270460" y="248926"/>
                  </a:lnTo>
                  <a:lnTo>
                    <a:pt x="269329" y="247794"/>
                  </a:lnTo>
                  <a:lnTo>
                    <a:pt x="268163" y="247794"/>
                  </a:lnTo>
                  <a:lnTo>
                    <a:pt x="267032" y="247794"/>
                  </a:lnTo>
                  <a:lnTo>
                    <a:pt x="264771" y="250057"/>
                  </a:lnTo>
                  <a:lnTo>
                    <a:pt x="261378" y="250057"/>
                  </a:lnTo>
                  <a:lnTo>
                    <a:pt x="260212" y="251188"/>
                  </a:lnTo>
                  <a:lnTo>
                    <a:pt x="257950" y="251188"/>
                  </a:lnTo>
                  <a:lnTo>
                    <a:pt x="256819" y="251188"/>
                  </a:lnTo>
                  <a:lnTo>
                    <a:pt x="254557" y="250057"/>
                  </a:lnTo>
                  <a:lnTo>
                    <a:pt x="253426" y="250057"/>
                  </a:lnTo>
                  <a:lnTo>
                    <a:pt x="251129" y="247794"/>
                  </a:lnTo>
                  <a:lnTo>
                    <a:pt x="248867" y="246663"/>
                  </a:lnTo>
                  <a:lnTo>
                    <a:pt x="247736" y="246663"/>
                  </a:lnTo>
                  <a:lnTo>
                    <a:pt x="248867" y="245497"/>
                  </a:lnTo>
                  <a:lnTo>
                    <a:pt x="248867" y="244366"/>
                  </a:lnTo>
                  <a:lnTo>
                    <a:pt x="245439" y="243234"/>
                  </a:lnTo>
                  <a:lnTo>
                    <a:pt x="244308" y="243234"/>
                  </a:lnTo>
                  <a:lnTo>
                    <a:pt x="238619" y="242103"/>
                  </a:lnTo>
                  <a:lnTo>
                    <a:pt x="237488" y="240972"/>
                  </a:lnTo>
                  <a:lnTo>
                    <a:pt x="234095" y="238710"/>
                  </a:lnTo>
                  <a:lnTo>
                    <a:pt x="232964" y="237543"/>
                  </a:lnTo>
                  <a:lnTo>
                    <a:pt x="232964" y="236412"/>
                  </a:lnTo>
                  <a:lnTo>
                    <a:pt x="232964" y="235281"/>
                  </a:lnTo>
                  <a:lnTo>
                    <a:pt x="232964" y="234150"/>
                  </a:lnTo>
                  <a:lnTo>
                    <a:pt x="231833" y="231887"/>
                  </a:lnTo>
                  <a:lnTo>
                    <a:pt x="229536" y="231887"/>
                  </a:lnTo>
                  <a:lnTo>
                    <a:pt x="227274" y="229590"/>
                  </a:lnTo>
                  <a:lnTo>
                    <a:pt x="221585" y="228459"/>
                  </a:lnTo>
                  <a:lnTo>
                    <a:pt x="220454" y="226196"/>
                  </a:lnTo>
                  <a:lnTo>
                    <a:pt x="218192" y="222767"/>
                  </a:lnTo>
                  <a:lnTo>
                    <a:pt x="215895" y="220505"/>
                  </a:lnTo>
                  <a:lnTo>
                    <a:pt x="214764" y="217112"/>
                  </a:lnTo>
                  <a:lnTo>
                    <a:pt x="214764" y="215981"/>
                  </a:lnTo>
                  <a:lnTo>
                    <a:pt x="214764" y="214814"/>
                  </a:lnTo>
                  <a:lnTo>
                    <a:pt x="213633" y="213683"/>
                  </a:lnTo>
                  <a:lnTo>
                    <a:pt x="213633" y="212552"/>
                  </a:lnTo>
                  <a:lnTo>
                    <a:pt x="213633" y="209158"/>
                  </a:lnTo>
                  <a:lnTo>
                    <a:pt x="213633" y="207992"/>
                  </a:lnTo>
                  <a:lnTo>
                    <a:pt x="213633" y="205729"/>
                  </a:lnTo>
                  <a:lnTo>
                    <a:pt x="212502" y="203467"/>
                  </a:lnTo>
                  <a:lnTo>
                    <a:pt x="212502" y="202336"/>
                  </a:lnTo>
                  <a:lnTo>
                    <a:pt x="207943" y="200038"/>
                  </a:lnTo>
                  <a:lnTo>
                    <a:pt x="206812" y="200038"/>
                  </a:lnTo>
                  <a:lnTo>
                    <a:pt x="205681" y="200038"/>
                  </a:lnTo>
                  <a:lnTo>
                    <a:pt x="202289" y="202336"/>
                  </a:lnTo>
                  <a:lnTo>
                    <a:pt x="201122" y="202336"/>
                  </a:lnTo>
                  <a:lnTo>
                    <a:pt x="198861" y="202336"/>
                  </a:lnTo>
                  <a:lnTo>
                    <a:pt x="194337" y="197776"/>
                  </a:lnTo>
                  <a:lnTo>
                    <a:pt x="185219" y="189822"/>
                  </a:lnTo>
                  <a:lnTo>
                    <a:pt x="181827" y="187560"/>
                  </a:lnTo>
                  <a:lnTo>
                    <a:pt x="173875" y="186429"/>
                  </a:lnTo>
                  <a:lnTo>
                    <a:pt x="169316" y="186429"/>
                  </a:lnTo>
                  <a:lnTo>
                    <a:pt x="167054" y="186429"/>
                  </a:lnTo>
                  <a:lnTo>
                    <a:pt x="165923" y="185263"/>
                  </a:lnTo>
                  <a:lnTo>
                    <a:pt x="165923" y="184131"/>
                  </a:lnTo>
                  <a:lnTo>
                    <a:pt x="164792" y="181869"/>
                  </a:lnTo>
                  <a:lnTo>
                    <a:pt x="162495" y="178440"/>
                  </a:lnTo>
                  <a:lnTo>
                    <a:pt x="159103" y="175047"/>
                  </a:lnTo>
                  <a:lnTo>
                    <a:pt x="156806" y="173916"/>
                  </a:lnTo>
                  <a:lnTo>
                    <a:pt x="153413" y="172784"/>
                  </a:lnTo>
                  <a:lnTo>
                    <a:pt x="148854" y="169356"/>
                  </a:lnTo>
                  <a:lnTo>
                    <a:pt x="147723" y="168224"/>
                  </a:lnTo>
                  <a:lnTo>
                    <a:pt x="146592" y="167093"/>
                  </a:lnTo>
                  <a:lnTo>
                    <a:pt x="144330" y="167093"/>
                  </a:lnTo>
                  <a:lnTo>
                    <a:pt x="140902" y="165962"/>
                  </a:lnTo>
                  <a:lnTo>
                    <a:pt x="136379" y="163664"/>
                  </a:lnTo>
                  <a:lnTo>
                    <a:pt x="135248" y="162533"/>
                  </a:lnTo>
                  <a:lnTo>
                    <a:pt x="128427" y="161402"/>
                  </a:lnTo>
                  <a:lnTo>
                    <a:pt x="114786" y="159140"/>
                  </a:lnTo>
                  <a:lnTo>
                    <a:pt x="111358" y="159140"/>
                  </a:lnTo>
                  <a:lnTo>
                    <a:pt x="109096" y="158009"/>
                  </a:lnTo>
                  <a:lnTo>
                    <a:pt x="96585" y="150055"/>
                  </a:lnTo>
                  <a:lnTo>
                    <a:pt x="96585" y="148889"/>
                  </a:lnTo>
                  <a:lnTo>
                    <a:pt x="95455" y="146626"/>
                  </a:lnTo>
                  <a:lnTo>
                    <a:pt x="94324" y="144364"/>
                  </a:lnTo>
                  <a:lnTo>
                    <a:pt x="92062" y="143233"/>
                  </a:lnTo>
                  <a:lnTo>
                    <a:pt x="87503" y="140935"/>
                  </a:lnTo>
                  <a:lnTo>
                    <a:pt x="81813" y="139804"/>
                  </a:lnTo>
                  <a:lnTo>
                    <a:pt x="80682" y="139804"/>
                  </a:lnTo>
                  <a:lnTo>
                    <a:pt x="76159" y="142102"/>
                  </a:lnTo>
                  <a:lnTo>
                    <a:pt x="74992" y="142102"/>
                  </a:lnTo>
                  <a:lnTo>
                    <a:pt x="73862" y="138673"/>
                  </a:lnTo>
                  <a:lnTo>
                    <a:pt x="71600" y="136411"/>
                  </a:lnTo>
                  <a:lnTo>
                    <a:pt x="70469" y="134113"/>
                  </a:lnTo>
                  <a:lnTo>
                    <a:pt x="69338" y="134113"/>
                  </a:lnTo>
                  <a:lnTo>
                    <a:pt x="67041" y="134113"/>
                  </a:lnTo>
                  <a:lnTo>
                    <a:pt x="67041" y="131851"/>
                  </a:lnTo>
                  <a:lnTo>
                    <a:pt x="65910" y="131851"/>
                  </a:lnTo>
                  <a:lnTo>
                    <a:pt x="59089" y="126159"/>
                  </a:lnTo>
                  <a:lnTo>
                    <a:pt x="57958" y="125028"/>
                  </a:lnTo>
                  <a:lnTo>
                    <a:pt x="56827" y="125028"/>
                  </a:lnTo>
                  <a:lnTo>
                    <a:pt x="53435" y="126159"/>
                  </a:lnTo>
                  <a:lnTo>
                    <a:pt x="46614" y="123897"/>
                  </a:lnTo>
                  <a:lnTo>
                    <a:pt x="40924" y="122766"/>
                  </a:lnTo>
                  <a:lnTo>
                    <a:pt x="38662" y="120504"/>
                  </a:lnTo>
                  <a:lnTo>
                    <a:pt x="39793" y="117075"/>
                  </a:lnTo>
                  <a:lnTo>
                    <a:pt x="37496" y="114813"/>
                  </a:lnTo>
                  <a:lnTo>
                    <a:pt x="35234" y="112550"/>
                  </a:lnTo>
                  <a:lnTo>
                    <a:pt x="34104" y="112550"/>
                  </a:lnTo>
                  <a:lnTo>
                    <a:pt x="31842" y="112550"/>
                  </a:lnTo>
                  <a:lnTo>
                    <a:pt x="29545" y="110253"/>
                  </a:lnTo>
                  <a:lnTo>
                    <a:pt x="28414" y="110253"/>
                  </a:lnTo>
                  <a:lnTo>
                    <a:pt x="27283" y="109121"/>
                  </a:lnTo>
                  <a:lnTo>
                    <a:pt x="27283" y="107990"/>
                  </a:lnTo>
                  <a:lnTo>
                    <a:pt x="26152" y="107990"/>
                  </a:lnTo>
                  <a:lnTo>
                    <a:pt x="21593" y="106859"/>
                  </a:lnTo>
                  <a:lnTo>
                    <a:pt x="20462" y="106859"/>
                  </a:lnTo>
                  <a:lnTo>
                    <a:pt x="19331" y="107990"/>
                  </a:lnTo>
                  <a:lnTo>
                    <a:pt x="15903" y="106859"/>
                  </a:lnTo>
                  <a:lnTo>
                    <a:pt x="13641" y="107990"/>
                  </a:lnTo>
                  <a:lnTo>
                    <a:pt x="10249" y="104561"/>
                  </a:lnTo>
                  <a:lnTo>
                    <a:pt x="6821" y="104561"/>
                  </a:lnTo>
                  <a:lnTo>
                    <a:pt x="5690" y="103430"/>
                  </a:lnTo>
                  <a:lnTo>
                    <a:pt x="5690" y="101168"/>
                  </a:lnTo>
                  <a:lnTo>
                    <a:pt x="6821" y="100037"/>
                  </a:lnTo>
                  <a:lnTo>
                    <a:pt x="6821" y="97774"/>
                  </a:lnTo>
                  <a:lnTo>
                    <a:pt x="5690" y="96608"/>
                  </a:lnTo>
                  <a:lnTo>
                    <a:pt x="4559" y="93215"/>
                  </a:lnTo>
                  <a:lnTo>
                    <a:pt x="0" y="88655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84520FCA-F760-4931-BE02-44B545CA6E0C}"/>
                </a:ext>
              </a:extLst>
            </p:cNvPr>
            <p:cNvSpPr/>
            <p:nvPr/>
          </p:nvSpPr>
          <p:spPr>
            <a:xfrm>
              <a:off x="7360971" y="183527"/>
              <a:ext cx="836295" cy="979724"/>
            </a:xfrm>
            <a:custGeom>
              <a:avLst/>
              <a:gdLst>
                <a:gd name="connsiteX0" fmla="*/ 1131 w 836295"/>
                <a:gd name="connsiteY0" fmla="*/ 345498 h 979724"/>
                <a:gd name="connsiteX1" fmla="*/ 13606 w 836295"/>
                <a:gd name="connsiteY1" fmla="*/ 344367 h 979724"/>
                <a:gd name="connsiteX2" fmla="*/ 21558 w 836295"/>
                <a:gd name="connsiteY2" fmla="*/ 339842 h 979724"/>
                <a:gd name="connsiteX3" fmla="*/ 31806 w 836295"/>
                <a:gd name="connsiteY3" fmla="*/ 343236 h 979724"/>
                <a:gd name="connsiteX4" fmla="*/ 30675 w 836295"/>
                <a:gd name="connsiteY4" fmla="*/ 358012 h 979724"/>
                <a:gd name="connsiteX5" fmla="*/ 36365 w 836295"/>
                <a:gd name="connsiteY5" fmla="*/ 364834 h 979724"/>
                <a:gd name="connsiteX6" fmla="*/ 45448 w 836295"/>
                <a:gd name="connsiteY6" fmla="*/ 362572 h 979724"/>
                <a:gd name="connsiteX7" fmla="*/ 73862 w 836295"/>
                <a:gd name="connsiteY7" fmla="*/ 384170 h 979724"/>
                <a:gd name="connsiteX8" fmla="*/ 114750 w 836295"/>
                <a:gd name="connsiteY8" fmla="*/ 389825 h 979724"/>
                <a:gd name="connsiteX9" fmla="*/ 146557 w 836295"/>
                <a:gd name="connsiteY9" fmla="*/ 380741 h 979724"/>
                <a:gd name="connsiteX10" fmla="*/ 148854 w 836295"/>
                <a:gd name="connsiteY10" fmla="*/ 379610 h 979724"/>
                <a:gd name="connsiteX11" fmla="*/ 151116 w 836295"/>
                <a:gd name="connsiteY11" fmla="*/ 380741 h 979724"/>
                <a:gd name="connsiteX12" fmla="*/ 152247 w 836295"/>
                <a:gd name="connsiteY12" fmla="*/ 378478 h 979724"/>
                <a:gd name="connsiteX13" fmla="*/ 154508 w 836295"/>
                <a:gd name="connsiteY13" fmla="*/ 378478 h 979724"/>
                <a:gd name="connsiteX14" fmla="*/ 155675 w 836295"/>
                <a:gd name="connsiteY14" fmla="*/ 379610 h 979724"/>
                <a:gd name="connsiteX15" fmla="*/ 156806 w 836295"/>
                <a:gd name="connsiteY15" fmla="*/ 378478 h 979724"/>
                <a:gd name="connsiteX16" fmla="*/ 156806 w 836295"/>
                <a:gd name="connsiteY16" fmla="*/ 377347 h 979724"/>
                <a:gd name="connsiteX17" fmla="*/ 157936 w 836295"/>
                <a:gd name="connsiteY17" fmla="*/ 376216 h 979724"/>
                <a:gd name="connsiteX18" fmla="*/ 156806 w 836295"/>
                <a:gd name="connsiteY18" fmla="*/ 372787 h 979724"/>
                <a:gd name="connsiteX19" fmla="*/ 156806 w 836295"/>
                <a:gd name="connsiteY19" fmla="*/ 371656 h 979724"/>
                <a:gd name="connsiteX20" fmla="*/ 156806 w 836295"/>
                <a:gd name="connsiteY20" fmla="*/ 370525 h 979724"/>
                <a:gd name="connsiteX21" fmla="*/ 157936 w 836295"/>
                <a:gd name="connsiteY21" fmla="*/ 369394 h 979724"/>
                <a:gd name="connsiteX22" fmla="*/ 157936 w 836295"/>
                <a:gd name="connsiteY22" fmla="*/ 370525 h 979724"/>
                <a:gd name="connsiteX23" fmla="*/ 160198 w 836295"/>
                <a:gd name="connsiteY23" fmla="*/ 370525 h 979724"/>
                <a:gd name="connsiteX24" fmla="*/ 160198 w 836295"/>
                <a:gd name="connsiteY24" fmla="*/ 372787 h 979724"/>
                <a:gd name="connsiteX25" fmla="*/ 162495 w 836295"/>
                <a:gd name="connsiteY25" fmla="*/ 373918 h 979724"/>
                <a:gd name="connsiteX26" fmla="*/ 163626 w 836295"/>
                <a:gd name="connsiteY26" fmla="*/ 370525 h 979724"/>
                <a:gd name="connsiteX27" fmla="*/ 164757 w 836295"/>
                <a:gd name="connsiteY27" fmla="*/ 371656 h 979724"/>
                <a:gd name="connsiteX28" fmla="*/ 164757 w 836295"/>
                <a:gd name="connsiteY28" fmla="*/ 370525 h 979724"/>
                <a:gd name="connsiteX29" fmla="*/ 165888 w 836295"/>
                <a:gd name="connsiteY29" fmla="*/ 369394 h 979724"/>
                <a:gd name="connsiteX30" fmla="*/ 164757 w 836295"/>
                <a:gd name="connsiteY30" fmla="*/ 368227 h 979724"/>
                <a:gd name="connsiteX31" fmla="*/ 165888 w 836295"/>
                <a:gd name="connsiteY31" fmla="*/ 365965 h 979724"/>
                <a:gd name="connsiteX32" fmla="*/ 168150 w 836295"/>
                <a:gd name="connsiteY32" fmla="*/ 365965 h 979724"/>
                <a:gd name="connsiteX33" fmla="*/ 169281 w 836295"/>
                <a:gd name="connsiteY33" fmla="*/ 367096 h 979724"/>
                <a:gd name="connsiteX34" fmla="*/ 170447 w 836295"/>
                <a:gd name="connsiteY34" fmla="*/ 365965 h 979724"/>
                <a:gd name="connsiteX35" fmla="*/ 171578 w 836295"/>
                <a:gd name="connsiteY35" fmla="*/ 367096 h 979724"/>
                <a:gd name="connsiteX36" fmla="*/ 172709 w 836295"/>
                <a:gd name="connsiteY36" fmla="*/ 367096 h 979724"/>
                <a:gd name="connsiteX37" fmla="*/ 176101 w 836295"/>
                <a:gd name="connsiteY37" fmla="*/ 365965 h 979724"/>
                <a:gd name="connsiteX38" fmla="*/ 177232 w 836295"/>
                <a:gd name="connsiteY38" fmla="*/ 365965 h 979724"/>
                <a:gd name="connsiteX39" fmla="*/ 176101 w 836295"/>
                <a:gd name="connsiteY39" fmla="*/ 363703 h 979724"/>
                <a:gd name="connsiteX40" fmla="*/ 174970 w 836295"/>
                <a:gd name="connsiteY40" fmla="*/ 363703 h 979724"/>
                <a:gd name="connsiteX41" fmla="*/ 173840 w 836295"/>
                <a:gd name="connsiteY41" fmla="*/ 362572 h 979724"/>
                <a:gd name="connsiteX42" fmla="*/ 177232 w 836295"/>
                <a:gd name="connsiteY42" fmla="*/ 361405 h 979724"/>
                <a:gd name="connsiteX43" fmla="*/ 178399 w 836295"/>
                <a:gd name="connsiteY43" fmla="*/ 359143 h 979724"/>
                <a:gd name="connsiteX44" fmla="*/ 179529 w 836295"/>
                <a:gd name="connsiteY44" fmla="*/ 359143 h 979724"/>
                <a:gd name="connsiteX45" fmla="*/ 180660 w 836295"/>
                <a:gd name="connsiteY45" fmla="*/ 358012 h 979724"/>
                <a:gd name="connsiteX46" fmla="*/ 181791 w 836295"/>
                <a:gd name="connsiteY46" fmla="*/ 358012 h 979724"/>
                <a:gd name="connsiteX47" fmla="*/ 182922 w 836295"/>
                <a:gd name="connsiteY47" fmla="*/ 356880 h 979724"/>
                <a:gd name="connsiteX48" fmla="*/ 184053 w 836295"/>
                <a:gd name="connsiteY48" fmla="*/ 355749 h 979724"/>
                <a:gd name="connsiteX49" fmla="*/ 185219 w 836295"/>
                <a:gd name="connsiteY49" fmla="*/ 355749 h 979724"/>
                <a:gd name="connsiteX50" fmla="*/ 187481 w 836295"/>
                <a:gd name="connsiteY50" fmla="*/ 355749 h 979724"/>
                <a:gd name="connsiteX51" fmla="*/ 189743 w 836295"/>
                <a:gd name="connsiteY51" fmla="*/ 355749 h 979724"/>
                <a:gd name="connsiteX52" fmla="*/ 190874 w 836295"/>
                <a:gd name="connsiteY52" fmla="*/ 356880 h 979724"/>
                <a:gd name="connsiteX53" fmla="*/ 189743 w 836295"/>
                <a:gd name="connsiteY53" fmla="*/ 356880 h 979724"/>
                <a:gd name="connsiteX54" fmla="*/ 187481 w 836295"/>
                <a:gd name="connsiteY54" fmla="*/ 358012 h 979724"/>
                <a:gd name="connsiteX55" fmla="*/ 189743 w 836295"/>
                <a:gd name="connsiteY55" fmla="*/ 359143 h 979724"/>
                <a:gd name="connsiteX56" fmla="*/ 190874 w 836295"/>
                <a:gd name="connsiteY56" fmla="*/ 358012 h 979724"/>
                <a:gd name="connsiteX57" fmla="*/ 192040 w 836295"/>
                <a:gd name="connsiteY57" fmla="*/ 360274 h 979724"/>
                <a:gd name="connsiteX58" fmla="*/ 193171 w 836295"/>
                <a:gd name="connsiteY58" fmla="*/ 359143 h 979724"/>
                <a:gd name="connsiteX59" fmla="*/ 192040 w 836295"/>
                <a:gd name="connsiteY59" fmla="*/ 361405 h 979724"/>
                <a:gd name="connsiteX60" fmla="*/ 189743 w 836295"/>
                <a:gd name="connsiteY60" fmla="*/ 362572 h 979724"/>
                <a:gd name="connsiteX61" fmla="*/ 190874 w 836295"/>
                <a:gd name="connsiteY61" fmla="*/ 364834 h 979724"/>
                <a:gd name="connsiteX62" fmla="*/ 189743 w 836295"/>
                <a:gd name="connsiteY62" fmla="*/ 364834 h 979724"/>
                <a:gd name="connsiteX63" fmla="*/ 188612 w 836295"/>
                <a:gd name="connsiteY63" fmla="*/ 365965 h 979724"/>
                <a:gd name="connsiteX64" fmla="*/ 188612 w 836295"/>
                <a:gd name="connsiteY64" fmla="*/ 367096 h 979724"/>
                <a:gd name="connsiteX65" fmla="*/ 190874 w 836295"/>
                <a:gd name="connsiteY65" fmla="*/ 367096 h 979724"/>
                <a:gd name="connsiteX66" fmla="*/ 192040 w 836295"/>
                <a:gd name="connsiteY66" fmla="*/ 365965 h 979724"/>
                <a:gd name="connsiteX67" fmla="*/ 195433 w 836295"/>
                <a:gd name="connsiteY67" fmla="*/ 367096 h 979724"/>
                <a:gd name="connsiteX68" fmla="*/ 197694 w 836295"/>
                <a:gd name="connsiteY68" fmla="*/ 367096 h 979724"/>
                <a:gd name="connsiteX69" fmla="*/ 198825 w 836295"/>
                <a:gd name="connsiteY69" fmla="*/ 369394 h 979724"/>
                <a:gd name="connsiteX70" fmla="*/ 199992 w 836295"/>
                <a:gd name="connsiteY70" fmla="*/ 369394 h 979724"/>
                <a:gd name="connsiteX71" fmla="*/ 199992 w 836295"/>
                <a:gd name="connsiteY71" fmla="*/ 368227 h 979724"/>
                <a:gd name="connsiteX72" fmla="*/ 203384 w 836295"/>
                <a:gd name="connsiteY72" fmla="*/ 368227 h 979724"/>
                <a:gd name="connsiteX73" fmla="*/ 203384 w 836295"/>
                <a:gd name="connsiteY73" fmla="*/ 369394 h 979724"/>
                <a:gd name="connsiteX74" fmla="*/ 204515 w 836295"/>
                <a:gd name="connsiteY74" fmla="*/ 368227 h 979724"/>
                <a:gd name="connsiteX75" fmla="*/ 204515 w 836295"/>
                <a:gd name="connsiteY75" fmla="*/ 371656 h 979724"/>
                <a:gd name="connsiteX76" fmla="*/ 207943 w 836295"/>
                <a:gd name="connsiteY76" fmla="*/ 371656 h 979724"/>
                <a:gd name="connsiteX77" fmla="*/ 209074 w 836295"/>
                <a:gd name="connsiteY77" fmla="*/ 371656 h 979724"/>
                <a:gd name="connsiteX78" fmla="*/ 210205 w 836295"/>
                <a:gd name="connsiteY78" fmla="*/ 372787 h 979724"/>
                <a:gd name="connsiteX79" fmla="*/ 211336 w 836295"/>
                <a:gd name="connsiteY79" fmla="*/ 372787 h 979724"/>
                <a:gd name="connsiteX80" fmla="*/ 211336 w 836295"/>
                <a:gd name="connsiteY80" fmla="*/ 371656 h 979724"/>
                <a:gd name="connsiteX81" fmla="*/ 213598 w 836295"/>
                <a:gd name="connsiteY81" fmla="*/ 371656 h 979724"/>
                <a:gd name="connsiteX82" fmla="*/ 215895 w 836295"/>
                <a:gd name="connsiteY82" fmla="*/ 373918 h 979724"/>
                <a:gd name="connsiteX83" fmla="*/ 217026 w 836295"/>
                <a:gd name="connsiteY83" fmla="*/ 373918 h 979724"/>
                <a:gd name="connsiteX84" fmla="*/ 219287 w 836295"/>
                <a:gd name="connsiteY84" fmla="*/ 373918 h 979724"/>
                <a:gd name="connsiteX85" fmla="*/ 221585 w 836295"/>
                <a:gd name="connsiteY85" fmla="*/ 376216 h 979724"/>
                <a:gd name="connsiteX86" fmla="*/ 224977 w 836295"/>
                <a:gd name="connsiteY86" fmla="*/ 376216 h 979724"/>
                <a:gd name="connsiteX87" fmla="*/ 227239 w 836295"/>
                <a:gd name="connsiteY87" fmla="*/ 375050 h 979724"/>
                <a:gd name="connsiteX88" fmla="*/ 228370 w 836295"/>
                <a:gd name="connsiteY88" fmla="*/ 375050 h 979724"/>
                <a:gd name="connsiteX89" fmla="*/ 230667 w 836295"/>
                <a:gd name="connsiteY89" fmla="*/ 376216 h 979724"/>
                <a:gd name="connsiteX90" fmla="*/ 232929 w 836295"/>
                <a:gd name="connsiteY90" fmla="*/ 375050 h 979724"/>
                <a:gd name="connsiteX91" fmla="*/ 235191 w 836295"/>
                <a:gd name="connsiteY91" fmla="*/ 376216 h 979724"/>
                <a:gd name="connsiteX92" fmla="*/ 237488 w 836295"/>
                <a:gd name="connsiteY92" fmla="*/ 375050 h 979724"/>
                <a:gd name="connsiteX93" fmla="*/ 237488 w 836295"/>
                <a:gd name="connsiteY93" fmla="*/ 373918 h 979724"/>
                <a:gd name="connsiteX94" fmla="*/ 236321 w 836295"/>
                <a:gd name="connsiteY94" fmla="*/ 372787 h 979724"/>
                <a:gd name="connsiteX95" fmla="*/ 235191 w 836295"/>
                <a:gd name="connsiteY95" fmla="*/ 370525 h 979724"/>
                <a:gd name="connsiteX96" fmla="*/ 236321 w 836295"/>
                <a:gd name="connsiteY96" fmla="*/ 370525 h 979724"/>
                <a:gd name="connsiteX97" fmla="*/ 240880 w 836295"/>
                <a:gd name="connsiteY97" fmla="*/ 372787 h 979724"/>
                <a:gd name="connsiteX98" fmla="*/ 242011 w 836295"/>
                <a:gd name="connsiteY98" fmla="*/ 370525 h 979724"/>
                <a:gd name="connsiteX99" fmla="*/ 243142 w 836295"/>
                <a:gd name="connsiteY99" fmla="*/ 370525 h 979724"/>
                <a:gd name="connsiteX100" fmla="*/ 244308 w 836295"/>
                <a:gd name="connsiteY100" fmla="*/ 369394 h 979724"/>
                <a:gd name="connsiteX101" fmla="*/ 246570 w 836295"/>
                <a:gd name="connsiteY101" fmla="*/ 369394 h 979724"/>
                <a:gd name="connsiteX102" fmla="*/ 247701 w 836295"/>
                <a:gd name="connsiteY102" fmla="*/ 367096 h 979724"/>
                <a:gd name="connsiteX103" fmla="*/ 249963 w 836295"/>
                <a:gd name="connsiteY103" fmla="*/ 367096 h 979724"/>
                <a:gd name="connsiteX104" fmla="*/ 251094 w 836295"/>
                <a:gd name="connsiteY104" fmla="*/ 365965 h 979724"/>
                <a:gd name="connsiteX105" fmla="*/ 252260 w 836295"/>
                <a:gd name="connsiteY105" fmla="*/ 364834 h 979724"/>
                <a:gd name="connsiteX106" fmla="*/ 253391 w 836295"/>
                <a:gd name="connsiteY106" fmla="*/ 362572 h 979724"/>
                <a:gd name="connsiteX107" fmla="*/ 253391 w 836295"/>
                <a:gd name="connsiteY107" fmla="*/ 360274 h 979724"/>
                <a:gd name="connsiteX108" fmla="*/ 255653 w 836295"/>
                <a:gd name="connsiteY108" fmla="*/ 359143 h 979724"/>
                <a:gd name="connsiteX109" fmla="*/ 257914 w 836295"/>
                <a:gd name="connsiteY109" fmla="*/ 359143 h 979724"/>
                <a:gd name="connsiteX110" fmla="*/ 259081 w 836295"/>
                <a:gd name="connsiteY110" fmla="*/ 361405 h 979724"/>
                <a:gd name="connsiteX111" fmla="*/ 260212 w 836295"/>
                <a:gd name="connsiteY111" fmla="*/ 360274 h 979724"/>
                <a:gd name="connsiteX112" fmla="*/ 261343 w 836295"/>
                <a:gd name="connsiteY112" fmla="*/ 362572 h 979724"/>
                <a:gd name="connsiteX113" fmla="*/ 261343 w 836295"/>
                <a:gd name="connsiteY113" fmla="*/ 364834 h 979724"/>
                <a:gd name="connsiteX114" fmla="*/ 262473 w 836295"/>
                <a:gd name="connsiteY114" fmla="*/ 365965 h 979724"/>
                <a:gd name="connsiteX115" fmla="*/ 264735 w 836295"/>
                <a:gd name="connsiteY115" fmla="*/ 367096 h 979724"/>
                <a:gd name="connsiteX116" fmla="*/ 267032 w 836295"/>
                <a:gd name="connsiteY116" fmla="*/ 367096 h 979724"/>
                <a:gd name="connsiteX117" fmla="*/ 267032 w 836295"/>
                <a:gd name="connsiteY117" fmla="*/ 369394 h 979724"/>
                <a:gd name="connsiteX118" fmla="*/ 270425 w 836295"/>
                <a:gd name="connsiteY118" fmla="*/ 370525 h 979724"/>
                <a:gd name="connsiteX119" fmla="*/ 270425 w 836295"/>
                <a:gd name="connsiteY119" fmla="*/ 372787 h 979724"/>
                <a:gd name="connsiteX120" fmla="*/ 272687 w 836295"/>
                <a:gd name="connsiteY120" fmla="*/ 373918 h 979724"/>
                <a:gd name="connsiteX121" fmla="*/ 274984 w 836295"/>
                <a:gd name="connsiteY121" fmla="*/ 372787 h 979724"/>
                <a:gd name="connsiteX122" fmla="*/ 276115 w 836295"/>
                <a:gd name="connsiteY122" fmla="*/ 375050 h 979724"/>
                <a:gd name="connsiteX123" fmla="*/ 271556 w 836295"/>
                <a:gd name="connsiteY123" fmla="*/ 378478 h 979724"/>
                <a:gd name="connsiteX124" fmla="*/ 270425 w 836295"/>
                <a:gd name="connsiteY124" fmla="*/ 377347 h 979724"/>
                <a:gd name="connsiteX125" fmla="*/ 270425 w 836295"/>
                <a:gd name="connsiteY125" fmla="*/ 380741 h 979724"/>
                <a:gd name="connsiteX126" fmla="*/ 269294 w 836295"/>
                <a:gd name="connsiteY126" fmla="*/ 381872 h 979724"/>
                <a:gd name="connsiteX127" fmla="*/ 267032 w 836295"/>
                <a:gd name="connsiteY127" fmla="*/ 381872 h 979724"/>
                <a:gd name="connsiteX128" fmla="*/ 268163 w 836295"/>
                <a:gd name="connsiteY128" fmla="*/ 383003 h 979724"/>
                <a:gd name="connsiteX129" fmla="*/ 267032 w 836295"/>
                <a:gd name="connsiteY129" fmla="*/ 385301 h 979724"/>
                <a:gd name="connsiteX130" fmla="*/ 265866 w 836295"/>
                <a:gd name="connsiteY130" fmla="*/ 386432 h 979724"/>
                <a:gd name="connsiteX131" fmla="*/ 265866 w 836295"/>
                <a:gd name="connsiteY131" fmla="*/ 387563 h 979724"/>
                <a:gd name="connsiteX132" fmla="*/ 267032 w 836295"/>
                <a:gd name="connsiteY132" fmla="*/ 388694 h 979724"/>
                <a:gd name="connsiteX133" fmla="*/ 268163 w 836295"/>
                <a:gd name="connsiteY133" fmla="*/ 388694 h 979724"/>
                <a:gd name="connsiteX134" fmla="*/ 267032 w 836295"/>
                <a:gd name="connsiteY134" fmla="*/ 387563 h 979724"/>
                <a:gd name="connsiteX135" fmla="*/ 268163 w 836295"/>
                <a:gd name="connsiteY135" fmla="*/ 387563 h 979724"/>
                <a:gd name="connsiteX136" fmla="*/ 269294 w 836295"/>
                <a:gd name="connsiteY136" fmla="*/ 388694 h 979724"/>
                <a:gd name="connsiteX137" fmla="*/ 270425 w 836295"/>
                <a:gd name="connsiteY137" fmla="*/ 387563 h 979724"/>
                <a:gd name="connsiteX138" fmla="*/ 271556 w 836295"/>
                <a:gd name="connsiteY138" fmla="*/ 386432 h 979724"/>
                <a:gd name="connsiteX139" fmla="*/ 272687 w 836295"/>
                <a:gd name="connsiteY139" fmla="*/ 386432 h 979724"/>
                <a:gd name="connsiteX140" fmla="*/ 273853 w 836295"/>
                <a:gd name="connsiteY140" fmla="*/ 385301 h 979724"/>
                <a:gd name="connsiteX141" fmla="*/ 274984 w 836295"/>
                <a:gd name="connsiteY141" fmla="*/ 385301 h 979724"/>
                <a:gd name="connsiteX142" fmla="*/ 276115 w 836295"/>
                <a:gd name="connsiteY142" fmla="*/ 386432 h 979724"/>
                <a:gd name="connsiteX143" fmla="*/ 277246 w 836295"/>
                <a:gd name="connsiteY143" fmla="*/ 387563 h 979724"/>
                <a:gd name="connsiteX144" fmla="*/ 277246 w 836295"/>
                <a:gd name="connsiteY144" fmla="*/ 386432 h 979724"/>
                <a:gd name="connsiteX145" fmla="*/ 278377 w 836295"/>
                <a:gd name="connsiteY145" fmla="*/ 387563 h 979724"/>
                <a:gd name="connsiteX146" fmla="*/ 279507 w 836295"/>
                <a:gd name="connsiteY146" fmla="*/ 386432 h 979724"/>
                <a:gd name="connsiteX147" fmla="*/ 282936 w 836295"/>
                <a:gd name="connsiteY147" fmla="*/ 386432 h 979724"/>
                <a:gd name="connsiteX148" fmla="*/ 285197 w 836295"/>
                <a:gd name="connsiteY148" fmla="*/ 385301 h 979724"/>
                <a:gd name="connsiteX149" fmla="*/ 290887 w 836295"/>
                <a:gd name="connsiteY149" fmla="*/ 384170 h 979724"/>
                <a:gd name="connsiteX150" fmla="*/ 297708 w 836295"/>
                <a:gd name="connsiteY150" fmla="*/ 384170 h 979724"/>
                <a:gd name="connsiteX151" fmla="*/ 301100 w 836295"/>
                <a:gd name="connsiteY151" fmla="*/ 384170 h 979724"/>
                <a:gd name="connsiteX152" fmla="*/ 303398 w 836295"/>
                <a:gd name="connsiteY152" fmla="*/ 386432 h 979724"/>
                <a:gd name="connsiteX153" fmla="*/ 303398 w 836295"/>
                <a:gd name="connsiteY153" fmla="*/ 387563 h 979724"/>
                <a:gd name="connsiteX154" fmla="*/ 305659 w 836295"/>
                <a:gd name="connsiteY154" fmla="*/ 389825 h 979724"/>
                <a:gd name="connsiteX155" fmla="*/ 306790 w 836295"/>
                <a:gd name="connsiteY155" fmla="*/ 390957 h 979724"/>
                <a:gd name="connsiteX156" fmla="*/ 312480 w 836295"/>
                <a:gd name="connsiteY156" fmla="*/ 390957 h 979724"/>
                <a:gd name="connsiteX157" fmla="*/ 317004 w 836295"/>
                <a:gd name="connsiteY157" fmla="*/ 393254 h 979724"/>
                <a:gd name="connsiteX158" fmla="*/ 323824 w 836295"/>
                <a:gd name="connsiteY158" fmla="*/ 392123 h 979724"/>
                <a:gd name="connsiteX159" fmla="*/ 324955 w 836295"/>
                <a:gd name="connsiteY159" fmla="*/ 388694 h 979724"/>
                <a:gd name="connsiteX160" fmla="*/ 323824 w 836295"/>
                <a:gd name="connsiteY160" fmla="*/ 387563 h 979724"/>
                <a:gd name="connsiteX161" fmla="*/ 324955 w 836295"/>
                <a:gd name="connsiteY161" fmla="*/ 387563 h 979724"/>
                <a:gd name="connsiteX162" fmla="*/ 326122 w 836295"/>
                <a:gd name="connsiteY162" fmla="*/ 388694 h 979724"/>
                <a:gd name="connsiteX163" fmla="*/ 326122 w 836295"/>
                <a:gd name="connsiteY163" fmla="*/ 387563 h 979724"/>
                <a:gd name="connsiteX164" fmla="*/ 328383 w 836295"/>
                <a:gd name="connsiteY164" fmla="*/ 387563 h 979724"/>
                <a:gd name="connsiteX165" fmla="*/ 329514 w 836295"/>
                <a:gd name="connsiteY165" fmla="*/ 388694 h 979724"/>
                <a:gd name="connsiteX166" fmla="*/ 330645 w 836295"/>
                <a:gd name="connsiteY166" fmla="*/ 387563 h 979724"/>
                <a:gd name="connsiteX167" fmla="*/ 331776 w 836295"/>
                <a:gd name="connsiteY167" fmla="*/ 384170 h 979724"/>
                <a:gd name="connsiteX168" fmla="*/ 332942 w 836295"/>
                <a:gd name="connsiteY168" fmla="*/ 383003 h 979724"/>
                <a:gd name="connsiteX169" fmla="*/ 332942 w 836295"/>
                <a:gd name="connsiteY169" fmla="*/ 380741 h 979724"/>
                <a:gd name="connsiteX170" fmla="*/ 335204 w 836295"/>
                <a:gd name="connsiteY170" fmla="*/ 379610 h 979724"/>
                <a:gd name="connsiteX171" fmla="*/ 335204 w 836295"/>
                <a:gd name="connsiteY171" fmla="*/ 376216 h 979724"/>
                <a:gd name="connsiteX172" fmla="*/ 338597 w 836295"/>
                <a:gd name="connsiteY172" fmla="*/ 376216 h 979724"/>
                <a:gd name="connsiteX173" fmla="*/ 338597 w 836295"/>
                <a:gd name="connsiteY173" fmla="*/ 375050 h 979724"/>
                <a:gd name="connsiteX174" fmla="*/ 337466 w 836295"/>
                <a:gd name="connsiteY174" fmla="*/ 372787 h 979724"/>
                <a:gd name="connsiteX175" fmla="*/ 340894 w 836295"/>
                <a:gd name="connsiteY175" fmla="*/ 372787 h 979724"/>
                <a:gd name="connsiteX176" fmla="*/ 340894 w 836295"/>
                <a:gd name="connsiteY176" fmla="*/ 371656 h 979724"/>
                <a:gd name="connsiteX177" fmla="*/ 342025 w 836295"/>
                <a:gd name="connsiteY177" fmla="*/ 371656 h 979724"/>
                <a:gd name="connsiteX178" fmla="*/ 347679 w 836295"/>
                <a:gd name="connsiteY178" fmla="*/ 369394 h 979724"/>
                <a:gd name="connsiteX179" fmla="*/ 349976 w 836295"/>
                <a:gd name="connsiteY179" fmla="*/ 367096 h 979724"/>
                <a:gd name="connsiteX180" fmla="*/ 351107 w 836295"/>
                <a:gd name="connsiteY180" fmla="*/ 368227 h 979724"/>
                <a:gd name="connsiteX181" fmla="*/ 351107 w 836295"/>
                <a:gd name="connsiteY181" fmla="*/ 365965 h 979724"/>
                <a:gd name="connsiteX182" fmla="*/ 352238 w 836295"/>
                <a:gd name="connsiteY182" fmla="*/ 367096 h 979724"/>
                <a:gd name="connsiteX183" fmla="*/ 353369 w 836295"/>
                <a:gd name="connsiteY183" fmla="*/ 365965 h 979724"/>
                <a:gd name="connsiteX184" fmla="*/ 356797 w 836295"/>
                <a:gd name="connsiteY184" fmla="*/ 364834 h 979724"/>
                <a:gd name="connsiteX185" fmla="*/ 357928 w 836295"/>
                <a:gd name="connsiteY185" fmla="*/ 363703 h 979724"/>
                <a:gd name="connsiteX186" fmla="*/ 359059 w 836295"/>
                <a:gd name="connsiteY186" fmla="*/ 363703 h 979724"/>
                <a:gd name="connsiteX187" fmla="*/ 361321 w 836295"/>
                <a:gd name="connsiteY187" fmla="*/ 362572 h 979724"/>
                <a:gd name="connsiteX188" fmla="*/ 361321 w 836295"/>
                <a:gd name="connsiteY188" fmla="*/ 361405 h 979724"/>
                <a:gd name="connsiteX189" fmla="*/ 370438 w 836295"/>
                <a:gd name="connsiteY189" fmla="*/ 354618 h 979724"/>
                <a:gd name="connsiteX190" fmla="*/ 371569 w 836295"/>
                <a:gd name="connsiteY190" fmla="*/ 352320 h 979724"/>
                <a:gd name="connsiteX191" fmla="*/ 370438 w 836295"/>
                <a:gd name="connsiteY191" fmla="*/ 351189 h 979724"/>
                <a:gd name="connsiteX192" fmla="*/ 373831 w 836295"/>
                <a:gd name="connsiteY192" fmla="*/ 347796 h 979724"/>
                <a:gd name="connsiteX193" fmla="*/ 373831 w 836295"/>
                <a:gd name="connsiteY193" fmla="*/ 345498 h 979724"/>
                <a:gd name="connsiteX194" fmla="*/ 374962 w 836295"/>
                <a:gd name="connsiteY194" fmla="*/ 344367 h 979724"/>
                <a:gd name="connsiteX195" fmla="*/ 376093 w 836295"/>
                <a:gd name="connsiteY195" fmla="*/ 343236 h 979724"/>
                <a:gd name="connsiteX196" fmla="*/ 378390 w 836295"/>
                <a:gd name="connsiteY196" fmla="*/ 343236 h 979724"/>
                <a:gd name="connsiteX197" fmla="*/ 379521 w 836295"/>
                <a:gd name="connsiteY197" fmla="*/ 342105 h 979724"/>
                <a:gd name="connsiteX198" fmla="*/ 378390 w 836295"/>
                <a:gd name="connsiteY198" fmla="*/ 340974 h 979724"/>
                <a:gd name="connsiteX199" fmla="*/ 379521 w 836295"/>
                <a:gd name="connsiteY199" fmla="*/ 338711 h 979724"/>
                <a:gd name="connsiteX200" fmla="*/ 382914 w 836295"/>
                <a:gd name="connsiteY200" fmla="*/ 338711 h 979724"/>
                <a:gd name="connsiteX201" fmla="*/ 382914 w 836295"/>
                <a:gd name="connsiteY201" fmla="*/ 335282 h 979724"/>
                <a:gd name="connsiteX202" fmla="*/ 386342 w 836295"/>
                <a:gd name="connsiteY202" fmla="*/ 331889 h 979724"/>
                <a:gd name="connsiteX203" fmla="*/ 388603 w 836295"/>
                <a:gd name="connsiteY203" fmla="*/ 331889 h 979724"/>
                <a:gd name="connsiteX204" fmla="*/ 388603 w 836295"/>
                <a:gd name="connsiteY204" fmla="*/ 329591 h 979724"/>
                <a:gd name="connsiteX205" fmla="*/ 387473 w 836295"/>
                <a:gd name="connsiteY205" fmla="*/ 326198 h 979724"/>
                <a:gd name="connsiteX206" fmla="*/ 389734 w 836295"/>
                <a:gd name="connsiteY206" fmla="*/ 325067 h 979724"/>
                <a:gd name="connsiteX207" fmla="*/ 390865 w 836295"/>
                <a:gd name="connsiteY207" fmla="*/ 325067 h 979724"/>
                <a:gd name="connsiteX208" fmla="*/ 390865 w 836295"/>
                <a:gd name="connsiteY208" fmla="*/ 323900 h 979724"/>
                <a:gd name="connsiteX209" fmla="*/ 391996 w 836295"/>
                <a:gd name="connsiteY209" fmla="*/ 321638 h 979724"/>
                <a:gd name="connsiteX210" fmla="*/ 393162 w 836295"/>
                <a:gd name="connsiteY210" fmla="*/ 321638 h 979724"/>
                <a:gd name="connsiteX211" fmla="*/ 391996 w 836295"/>
                <a:gd name="connsiteY211" fmla="*/ 318244 h 979724"/>
                <a:gd name="connsiteX212" fmla="*/ 388603 w 836295"/>
                <a:gd name="connsiteY212" fmla="*/ 315947 h 979724"/>
                <a:gd name="connsiteX213" fmla="*/ 389734 w 836295"/>
                <a:gd name="connsiteY213" fmla="*/ 313684 h 979724"/>
                <a:gd name="connsiteX214" fmla="*/ 387473 w 836295"/>
                <a:gd name="connsiteY214" fmla="*/ 311422 h 979724"/>
                <a:gd name="connsiteX215" fmla="*/ 389734 w 836295"/>
                <a:gd name="connsiteY215" fmla="*/ 309160 h 979724"/>
                <a:gd name="connsiteX216" fmla="*/ 390865 w 836295"/>
                <a:gd name="connsiteY216" fmla="*/ 307993 h 979724"/>
                <a:gd name="connsiteX217" fmla="*/ 391996 w 836295"/>
                <a:gd name="connsiteY217" fmla="*/ 309160 h 979724"/>
                <a:gd name="connsiteX218" fmla="*/ 394293 w 836295"/>
                <a:gd name="connsiteY218" fmla="*/ 303469 h 979724"/>
                <a:gd name="connsiteX219" fmla="*/ 395424 w 836295"/>
                <a:gd name="connsiteY219" fmla="*/ 301171 h 979724"/>
                <a:gd name="connsiteX220" fmla="*/ 397686 w 836295"/>
                <a:gd name="connsiteY220" fmla="*/ 296646 h 979724"/>
                <a:gd name="connsiteX221" fmla="*/ 399983 w 836295"/>
                <a:gd name="connsiteY221" fmla="*/ 292086 h 979724"/>
                <a:gd name="connsiteX222" fmla="*/ 399983 w 836295"/>
                <a:gd name="connsiteY222" fmla="*/ 290955 h 979724"/>
                <a:gd name="connsiteX223" fmla="*/ 401114 w 836295"/>
                <a:gd name="connsiteY223" fmla="*/ 288693 h 979724"/>
                <a:gd name="connsiteX224" fmla="*/ 399983 w 836295"/>
                <a:gd name="connsiteY224" fmla="*/ 286395 h 979724"/>
                <a:gd name="connsiteX225" fmla="*/ 401114 w 836295"/>
                <a:gd name="connsiteY225" fmla="*/ 284133 h 979724"/>
                <a:gd name="connsiteX226" fmla="*/ 404507 w 836295"/>
                <a:gd name="connsiteY226" fmla="*/ 278442 h 979724"/>
                <a:gd name="connsiteX227" fmla="*/ 405637 w 836295"/>
                <a:gd name="connsiteY227" fmla="*/ 275048 h 979724"/>
                <a:gd name="connsiteX228" fmla="*/ 410196 w 836295"/>
                <a:gd name="connsiteY228" fmla="*/ 268226 h 979724"/>
                <a:gd name="connsiteX229" fmla="*/ 412458 w 836295"/>
                <a:gd name="connsiteY229" fmla="*/ 265964 h 979724"/>
                <a:gd name="connsiteX230" fmla="*/ 413589 w 836295"/>
                <a:gd name="connsiteY230" fmla="*/ 267095 h 979724"/>
                <a:gd name="connsiteX231" fmla="*/ 414720 w 836295"/>
                <a:gd name="connsiteY231" fmla="*/ 267095 h 979724"/>
                <a:gd name="connsiteX232" fmla="*/ 417017 w 836295"/>
                <a:gd name="connsiteY232" fmla="*/ 263666 h 979724"/>
                <a:gd name="connsiteX233" fmla="*/ 417017 w 836295"/>
                <a:gd name="connsiteY233" fmla="*/ 262535 h 979724"/>
                <a:gd name="connsiteX234" fmla="*/ 415886 w 836295"/>
                <a:gd name="connsiteY234" fmla="*/ 262535 h 979724"/>
                <a:gd name="connsiteX235" fmla="*/ 414720 w 836295"/>
                <a:gd name="connsiteY235" fmla="*/ 261404 h 979724"/>
                <a:gd name="connsiteX236" fmla="*/ 414720 w 836295"/>
                <a:gd name="connsiteY236" fmla="*/ 259141 h 979724"/>
                <a:gd name="connsiteX237" fmla="*/ 414720 w 836295"/>
                <a:gd name="connsiteY237" fmla="*/ 258010 h 979724"/>
                <a:gd name="connsiteX238" fmla="*/ 415886 w 836295"/>
                <a:gd name="connsiteY238" fmla="*/ 258010 h 979724"/>
                <a:gd name="connsiteX239" fmla="*/ 417017 w 836295"/>
                <a:gd name="connsiteY239" fmla="*/ 255712 h 979724"/>
                <a:gd name="connsiteX240" fmla="*/ 419279 w 836295"/>
                <a:gd name="connsiteY240" fmla="*/ 251188 h 979724"/>
                <a:gd name="connsiteX241" fmla="*/ 419279 w 836295"/>
                <a:gd name="connsiteY241" fmla="*/ 248890 h 979724"/>
                <a:gd name="connsiteX242" fmla="*/ 419279 w 836295"/>
                <a:gd name="connsiteY242" fmla="*/ 247759 h 979724"/>
                <a:gd name="connsiteX243" fmla="*/ 420410 w 836295"/>
                <a:gd name="connsiteY243" fmla="*/ 244366 h 979724"/>
                <a:gd name="connsiteX244" fmla="*/ 421541 w 836295"/>
                <a:gd name="connsiteY244" fmla="*/ 243234 h 979724"/>
                <a:gd name="connsiteX245" fmla="*/ 423838 w 836295"/>
                <a:gd name="connsiteY245" fmla="*/ 238674 h 979724"/>
                <a:gd name="connsiteX246" fmla="*/ 426100 w 836295"/>
                <a:gd name="connsiteY246" fmla="*/ 234114 h 979724"/>
                <a:gd name="connsiteX247" fmla="*/ 422707 w 836295"/>
                <a:gd name="connsiteY247" fmla="*/ 230721 h 979724"/>
                <a:gd name="connsiteX248" fmla="*/ 423838 w 836295"/>
                <a:gd name="connsiteY248" fmla="*/ 228459 h 979724"/>
                <a:gd name="connsiteX249" fmla="*/ 424969 w 836295"/>
                <a:gd name="connsiteY249" fmla="*/ 227292 h 979724"/>
                <a:gd name="connsiteX250" fmla="*/ 423838 w 836295"/>
                <a:gd name="connsiteY250" fmla="*/ 226161 h 979724"/>
                <a:gd name="connsiteX251" fmla="*/ 422707 w 836295"/>
                <a:gd name="connsiteY251" fmla="*/ 227292 h 979724"/>
                <a:gd name="connsiteX252" fmla="*/ 421541 w 836295"/>
                <a:gd name="connsiteY252" fmla="*/ 226161 h 979724"/>
                <a:gd name="connsiteX253" fmla="*/ 422707 w 836295"/>
                <a:gd name="connsiteY253" fmla="*/ 223899 h 979724"/>
                <a:gd name="connsiteX254" fmla="*/ 423838 w 836295"/>
                <a:gd name="connsiteY254" fmla="*/ 225030 h 979724"/>
                <a:gd name="connsiteX255" fmla="*/ 424969 w 836295"/>
                <a:gd name="connsiteY255" fmla="*/ 223899 h 979724"/>
                <a:gd name="connsiteX256" fmla="*/ 423838 w 836295"/>
                <a:gd name="connsiteY256" fmla="*/ 222767 h 979724"/>
                <a:gd name="connsiteX257" fmla="*/ 424969 w 836295"/>
                <a:gd name="connsiteY257" fmla="*/ 220505 h 979724"/>
                <a:gd name="connsiteX258" fmla="*/ 426100 w 836295"/>
                <a:gd name="connsiteY258" fmla="*/ 218207 h 979724"/>
                <a:gd name="connsiteX259" fmla="*/ 428361 w 836295"/>
                <a:gd name="connsiteY259" fmla="*/ 217076 h 979724"/>
                <a:gd name="connsiteX260" fmla="*/ 430659 w 836295"/>
                <a:gd name="connsiteY260" fmla="*/ 218207 h 979724"/>
                <a:gd name="connsiteX261" fmla="*/ 429528 w 836295"/>
                <a:gd name="connsiteY261" fmla="*/ 212516 h 979724"/>
                <a:gd name="connsiteX262" fmla="*/ 431789 w 836295"/>
                <a:gd name="connsiteY262" fmla="*/ 210254 h 979724"/>
                <a:gd name="connsiteX263" fmla="*/ 431789 w 836295"/>
                <a:gd name="connsiteY263" fmla="*/ 207992 h 979724"/>
                <a:gd name="connsiteX264" fmla="*/ 434051 w 836295"/>
                <a:gd name="connsiteY264" fmla="*/ 206861 h 979724"/>
                <a:gd name="connsiteX265" fmla="*/ 436313 w 836295"/>
                <a:gd name="connsiteY265" fmla="*/ 205729 h 979724"/>
                <a:gd name="connsiteX266" fmla="*/ 436313 w 836295"/>
                <a:gd name="connsiteY266" fmla="*/ 204563 h 979724"/>
                <a:gd name="connsiteX267" fmla="*/ 437479 w 836295"/>
                <a:gd name="connsiteY267" fmla="*/ 203432 h 979724"/>
                <a:gd name="connsiteX268" fmla="*/ 438610 w 836295"/>
                <a:gd name="connsiteY268" fmla="*/ 204563 h 979724"/>
                <a:gd name="connsiteX269" fmla="*/ 439741 w 836295"/>
                <a:gd name="connsiteY269" fmla="*/ 206861 h 979724"/>
                <a:gd name="connsiteX270" fmla="*/ 442003 w 836295"/>
                <a:gd name="connsiteY270" fmla="*/ 205729 h 979724"/>
                <a:gd name="connsiteX271" fmla="*/ 443134 w 836295"/>
                <a:gd name="connsiteY271" fmla="*/ 204563 h 979724"/>
                <a:gd name="connsiteX272" fmla="*/ 447693 w 836295"/>
                <a:gd name="connsiteY272" fmla="*/ 197741 h 979724"/>
                <a:gd name="connsiteX273" fmla="*/ 448823 w 836295"/>
                <a:gd name="connsiteY273" fmla="*/ 196609 h 979724"/>
                <a:gd name="connsiteX274" fmla="*/ 448823 w 836295"/>
                <a:gd name="connsiteY274" fmla="*/ 194347 h 979724"/>
                <a:gd name="connsiteX275" fmla="*/ 454513 w 836295"/>
                <a:gd name="connsiteY275" fmla="*/ 187525 h 979724"/>
                <a:gd name="connsiteX276" fmla="*/ 455644 w 836295"/>
                <a:gd name="connsiteY276" fmla="*/ 184131 h 979724"/>
                <a:gd name="connsiteX277" fmla="*/ 462465 w 836295"/>
                <a:gd name="connsiteY277" fmla="*/ 170487 h 979724"/>
                <a:gd name="connsiteX278" fmla="*/ 464727 w 836295"/>
                <a:gd name="connsiteY278" fmla="*/ 168189 h 979724"/>
                <a:gd name="connsiteX279" fmla="*/ 465858 w 836295"/>
                <a:gd name="connsiteY279" fmla="*/ 163664 h 979724"/>
                <a:gd name="connsiteX280" fmla="*/ 467024 w 836295"/>
                <a:gd name="connsiteY280" fmla="*/ 162533 h 979724"/>
                <a:gd name="connsiteX281" fmla="*/ 469286 w 836295"/>
                <a:gd name="connsiteY281" fmla="*/ 160236 h 979724"/>
                <a:gd name="connsiteX282" fmla="*/ 468155 w 836295"/>
                <a:gd name="connsiteY282" fmla="*/ 159104 h 979724"/>
                <a:gd name="connsiteX283" fmla="*/ 471547 w 836295"/>
                <a:gd name="connsiteY283" fmla="*/ 157973 h 979724"/>
                <a:gd name="connsiteX284" fmla="*/ 477237 w 836295"/>
                <a:gd name="connsiteY284" fmla="*/ 145460 h 979724"/>
                <a:gd name="connsiteX285" fmla="*/ 480630 w 836295"/>
                <a:gd name="connsiteY285" fmla="*/ 142066 h 979724"/>
                <a:gd name="connsiteX286" fmla="*/ 481796 w 836295"/>
                <a:gd name="connsiteY286" fmla="*/ 139804 h 979724"/>
                <a:gd name="connsiteX287" fmla="*/ 482927 w 836295"/>
                <a:gd name="connsiteY287" fmla="*/ 131851 h 979724"/>
                <a:gd name="connsiteX288" fmla="*/ 484058 w 836295"/>
                <a:gd name="connsiteY288" fmla="*/ 130684 h 979724"/>
                <a:gd name="connsiteX289" fmla="*/ 485189 w 836295"/>
                <a:gd name="connsiteY289" fmla="*/ 129553 h 979724"/>
                <a:gd name="connsiteX290" fmla="*/ 486320 w 836295"/>
                <a:gd name="connsiteY290" fmla="*/ 123862 h 979724"/>
                <a:gd name="connsiteX291" fmla="*/ 488617 w 836295"/>
                <a:gd name="connsiteY291" fmla="*/ 121600 h 979724"/>
                <a:gd name="connsiteX292" fmla="*/ 493140 w 836295"/>
                <a:gd name="connsiteY292" fmla="*/ 122731 h 979724"/>
                <a:gd name="connsiteX293" fmla="*/ 494271 w 836295"/>
                <a:gd name="connsiteY293" fmla="*/ 119337 h 979724"/>
                <a:gd name="connsiteX294" fmla="*/ 493140 w 836295"/>
                <a:gd name="connsiteY294" fmla="*/ 114777 h 979724"/>
                <a:gd name="connsiteX295" fmla="*/ 494271 w 836295"/>
                <a:gd name="connsiteY295" fmla="*/ 112515 h 979724"/>
                <a:gd name="connsiteX296" fmla="*/ 496568 w 836295"/>
                <a:gd name="connsiteY296" fmla="*/ 111384 h 979724"/>
                <a:gd name="connsiteX297" fmla="*/ 497699 w 836295"/>
                <a:gd name="connsiteY297" fmla="*/ 110253 h 979724"/>
                <a:gd name="connsiteX298" fmla="*/ 499961 w 836295"/>
                <a:gd name="connsiteY298" fmla="*/ 110253 h 979724"/>
                <a:gd name="connsiteX299" fmla="*/ 502223 w 836295"/>
                <a:gd name="connsiteY299" fmla="*/ 109121 h 979724"/>
                <a:gd name="connsiteX300" fmla="*/ 504520 w 836295"/>
                <a:gd name="connsiteY300" fmla="*/ 105693 h 979724"/>
                <a:gd name="connsiteX301" fmla="*/ 504520 w 836295"/>
                <a:gd name="connsiteY301" fmla="*/ 104561 h 979724"/>
                <a:gd name="connsiteX302" fmla="*/ 505651 w 836295"/>
                <a:gd name="connsiteY302" fmla="*/ 103430 h 979724"/>
                <a:gd name="connsiteX303" fmla="*/ 506782 w 836295"/>
                <a:gd name="connsiteY303" fmla="*/ 102299 h 979724"/>
                <a:gd name="connsiteX304" fmla="*/ 510174 w 836295"/>
                <a:gd name="connsiteY304" fmla="*/ 101133 h 979724"/>
                <a:gd name="connsiteX305" fmla="*/ 511341 w 836295"/>
                <a:gd name="connsiteY305" fmla="*/ 98870 h 979724"/>
                <a:gd name="connsiteX306" fmla="*/ 511341 w 836295"/>
                <a:gd name="connsiteY306" fmla="*/ 97739 h 979724"/>
                <a:gd name="connsiteX307" fmla="*/ 514733 w 836295"/>
                <a:gd name="connsiteY307" fmla="*/ 95477 h 979724"/>
                <a:gd name="connsiteX308" fmla="*/ 516995 w 836295"/>
                <a:gd name="connsiteY308" fmla="*/ 92048 h 979724"/>
                <a:gd name="connsiteX309" fmla="*/ 518161 w 836295"/>
                <a:gd name="connsiteY309" fmla="*/ 88655 h 979724"/>
                <a:gd name="connsiteX310" fmla="*/ 518161 w 836295"/>
                <a:gd name="connsiteY310" fmla="*/ 85226 h 979724"/>
                <a:gd name="connsiteX311" fmla="*/ 518161 w 836295"/>
                <a:gd name="connsiteY311" fmla="*/ 82963 h 979724"/>
                <a:gd name="connsiteX312" fmla="*/ 519292 w 836295"/>
                <a:gd name="connsiteY312" fmla="*/ 80701 h 979724"/>
                <a:gd name="connsiteX313" fmla="*/ 522685 w 836295"/>
                <a:gd name="connsiteY313" fmla="*/ 77272 h 979724"/>
                <a:gd name="connsiteX314" fmla="*/ 523816 w 836295"/>
                <a:gd name="connsiteY314" fmla="*/ 76141 h 979724"/>
                <a:gd name="connsiteX315" fmla="*/ 529506 w 836295"/>
                <a:gd name="connsiteY315" fmla="*/ 75010 h 979724"/>
                <a:gd name="connsiteX316" fmla="*/ 531768 w 836295"/>
                <a:gd name="connsiteY316" fmla="*/ 73879 h 979724"/>
                <a:gd name="connsiteX317" fmla="*/ 534065 w 836295"/>
                <a:gd name="connsiteY317" fmla="*/ 71581 h 979724"/>
                <a:gd name="connsiteX318" fmla="*/ 537457 w 836295"/>
                <a:gd name="connsiteY318" fmla="*/ 70450 h 979724"/>
                <a:gd name="connsiteX319" fmla="*/ 540885 w 836295"/>
                <a:gd name="connsiteY319" fmla="*/ 68188 h 979724"/>
                <a:gd name="connsiteX320" fmla="*/ 540885 w 836295"/>
                <a:gd name="connsiteY320" fmla="*/ 64759 h 979724"/>
                <a:gd name="connsiteX321" fmla="*/ 540885 w 836295"/>
                <a:gd name="connsiteY321" fmla="*/ 62496 h 979724"/>
                <a:gd name="connsiteX322" fmla="*/ 542016 w 836295"/>
                <a:gd name="connsiteY322" fmla="*/ 60234 h 979724"/>
                <a:gd name="connsiteX323" fmla="*/ 545409 w 836295"/>
                <a:gd name="connsiteY323" fmla="*/ 51150 h 979724"/>
                <a:gd name="connsiteX324" fmla="*/ 547671 w 836295"/>
                <a:gd name="connsiteY324" fmla="*/ 46590 h 979724"/>
                <a:gd name="connsiteX325" fmla="*/ 548837 w 836295"/>
                <a:gd name="connsiteY325" fmla="*/ 42065 h 979724"/>
                <a:gd name="connsiteX326" fmla="*/ 548837 w 836295"/>
                <a:gd name="connsiteY326" fmla="*/ 36374 h 979724"/>
                <a:gd name="connsiteX327" fmla="*/ 549968 w 836295"/>
                <a:gd name="connsiteY327" fmla="*/ 35207 h 979724"/>
                <a:gd name="connsiteX328" fmla="*/ 551099 w 836295"/>
                <a:gd name="connsiteY328" fmla="*/ 30683 h 979724"/>
                <a:gd name="connsiteX329" fmla="*/ 552230 w 836295"/>
                <a:gd name="connsiteY329" fmla="*/ 15907 h 979724"/>
                <a:gd name="connsiteX330" fmla="*/ 555658 w 836295"/>
                <a:gd name="connsiteY330" fmla="*/ 3393 h 979724"/>
                <a:gd name="connsiteX331" fmla="*/ 556789 w 836295"/>
                <a:gd name="connsiteY331" fmla="*/ 2262 h 979724"/>
                <a:gd name="connsiteX332" fmla="*/ 557919 w 836295"/>
                <a:gd name="connsiteY332" fmla="*/ 1131 h 979724"/>
                <a:gd name="connsiteX333" fmla="*/ 562443 w 836295"/>
                <a:gd name="connsiteY333" fmla="*/ 0 h 979724"/>
                <a:gd name="connsiteX334" fmla="*/ 564740 w 836295"/>
                <a:gd name="connsiteY334" fmla="*/ 2262 h 979724"/>
                <a:gd name="connsiteX335" fmla="*/ 567002 w 836295"/>
                <a:gd name="connsiteY335" fmla="*/ 2262 h 979724"/>
                <a:gd name="connsiteX336" fmla="*/ 572692 w 836295"/>
                <a:gd name="connsiteY336" fmla="*/ 7953 h 979724"/>
                <a:gd name="connsiteX337" fmla="*/ 577215 w 836295"/>
                <a:gd name="connsiteY337" fmla="*/ 11347 h 979724"/>
                <a:gd name="connsiteX338" fmla="*/ 590857 w 836295"/>
                <a:gd name="connsiteY338" fmla="*/ 24992 h 979724"/>
                <a:gd name="connsiteX339" fmla="*/ 606760 w 836295"/>
                <a:gd name="connsiteY339" fmla="*/ 42065 h 979724"/>
                <a:gd name="connsiteX340" fmla="*/ 606760 w 836295"/>
                <a:gd name="connsiteY340" fmla="*/ 43196 h 979724"/>
                <a:gd name="connsiteX341" fmla="*/ 610188 w 836295"/>
                <a:gd name="connsiteY341" fmla="*/ 47721 h 979724"/>
                <a:gd name="connsiteX342" fmla="*/ 611319 w 836295"/>
                <a:gd name="connsiteY342" fmla="*/ 51150 h 979724"/>
                <a:gd name="connsiteX343" fmla="*/ 613581 w 836295"/>
                <a:gd name="connsiteY343" fmla="*/ 54543 h 979724"/>
                <a:gd name="connsiteX344" fmla="*/ 617009 w 836295"/>
                <a:gd name="connsiteY344" fmla="*/ 64759 h 979724"/>
                <a:gd name="connsiteX345" fmla="*/ 617009 w 836295"/>
                <a:gd name="connsiteY345" fmla="*/ 65925 h 979724"/>
                <a:gd name="connsiteX346" fmla="*/ 618140 w 836295"/>
                <a:gd name="connsiteY346" fmla="*/ 67056 h 979724"/>
                <a:gd name="connsiteX347" fmla="*/ 618140 w 836295"/>
                <a:gd name="connsiteY347" fmla="*/ 73879 h 979724"/>
                <a:gd name="connsiteX348" fmla="*/ 619270 w 836295"/>
                <a:gd name="connsiteY348" fmla="*/ 77272 h 979724"/>
                <a:gd name="connsiteX349" fmla="*/ 619270 w 836295"/>
                <a:gd name="connsiteY349" fmla="*/ 81832 h 979724"/>
                <a:gd name="connsiteX350" fmla="*/ 619270 w 836295"/>
                <a:gd name="connsiteY350" fmla="*/ 85226 h 979724"/>
                <a:gd name="connsiteX351" fmla="*/ 620401 w 836295"/>
                <a:gd name="connsiteY351" fmla="*/ 86357 h 979724"/>
                <a:gd name="connsiteX352" fmla="*/ 628353 w 836295"/>
                <a:gd name="connsiteY352" fmla="*/ 90917 h 979724"/>
                <a:gd name="connsiteX353" fmla="*/ 632912 w 836295"/>
                <a:gd name="connsiteY353" fmla="*/ 90917 h 979724"/>
                <a:gd name="connsiteX354" fmla="*/ 635174 w 836295"/>
                <a:gd name="connsiteY354" fmla="*/ 93179 h 979724"/>
                <a:gd name="connsiteX355" fmla="*/ 635174 w 836295"/>
                <a:gd name="connsiteY355" fmla="*/ 94310 h 979724"/>
                <a:gd name="connsiteX356" fmla="*/ 636305 w 836295"/>
                <a:gd name="connsiteY356" fmla="*/ 94310 h 979724"/>
                <a:gd name="connsiteX357" fmla="*/ 636305 w 836295"/>
                <a:gd name="connsiteY357" fmla="*/ 101133 h 979724"/>
                <a:gd name="connsiteX358" fmla="*/ 635174 w 836295"/>
                <a:gd name="connsiteY358" fmla="*/ 104561 h 979724"/>
                <a:gd name="connsiteX359" fmla="*/ 635174 w 836295"/>
                <a:gd name="connsiteY359" fmla="*/ 112515 h 979724"/>
                <a:gd name="connsiteX360" fmla="*/ 635174 w 836295"/>
                <a:gd name="connsiteY360" fmla="*/ 114777 h 979724"/>
                <a:gd name="connsiteX361" fmla="*/ 635174 w 836295"/>
                <a:gd name="connsiteY361" fmla="*/ 117075 h 979724"/>
                <a:gd name="connsiteX362" fmla="*/ 634043 w 836295"/>
                <a:gd name="connsiteY362" fmla="*/ 118206 h 979724"/>
                <a:gd name="connsiteX363" fmla="*/ 635174 w 836295"/>
                <a:gd name="connsiteY363" fmla="*/ 121600 h 979724"/>
                <a:gd name="connsiteX364" fmla="*/ 634043 w 836295"/>
                <a:gd name="connsiteY364" fmla="*/ 123862 h 979724"/>
                <a:gd name="connsiteX365" fmla="*/ 634043 w 836295"/>
                <a:gd name="connsiteY365" fmla="*/ 126159 h 979724"/>
                <a:gd name="connsiteX366" fmla="*/ 634043 w 836295"/>
                <a:gd name="connsiteY366" fmla="*/ 130684 h 979724"/>
                <a:gd name="connsiteX367" fmla="*/ 635174 w 836295"/>
                <a:gd name="connsiteY367" fmla="*/ 138673 h 979724"/>
                <a:gd name="connsiteX368" fmla="*/ 637471 w 836295"/>
                <a:gd name="connsiteY368" fmla="*/ 163664 h 979724"/>
                <a:gd name="connsiteX369" fmla="*/ 635174 w 836295"/>
                <a:gd name="connsiteY369" fmla="*/ 169356 h 979724"/>
                <a:gd name="connsiteX370" fmla="*/ 635174 w 836295"/>
                <a:gd name="connsiteY370" fmla="*/ 168189 h 979724"/>
                <a:gd name="connsiteX371" fmla="*/ 634043 w 836295"/>
                <a:gd name="connsiteY371" fmla="*/ 169356 h 979724"/>
                <a:gd name="connsiteX372" fmla="*/ 634043 w 836295"/>
                <a:gd name="connsiteY372" fmla="*/ 170487 h 979724"/>
                <a:gd name="connsiteX373" fmla="*/ 634043 w 836295"/>
                <a:gd name="connsiteY373" fmla="*/ 180703 h 979724"/>
                <a:gd name="connsiteX374" fmla="*/ 635174 w 836295"/>
                <a:gd name="connsiteY374" fmla="*/ 184131 h 979724"/>
                <a:gd name="connsiteX375" fmla="*/ 645422 w 836295"/>
                <a:gd name="connsiteY375" fmla="*/ 212516 h 979724"/>
                <a:gd name="connsiteX376" fmla="*/ 644256 w 836295"/>
                <a:gd name="connsiteY376" fmla="*/ 215945 h 979724"/>
                <a:gd name="connsiteX377" fmla="*/ 643125 w 836295"/>
                <a:gd name="connsiteY377" fmla="*/ 218207 h 979724"/>
                <a:gd name="connsiteX378" fmla="*/ 643125 w 836295"/>
                <a:gd name="connsiteY378" fmla="*/ 221636 h 979724"/>
                <a:gd name="connsiteX379" fmla="*/ 643125 w 836295"/>
                <a:gd name="connsiteY379" fmla="*/ 223899 h 979724"/>
                <a:gd name="connsiteX380" fmla="*/ 644256 w 836295"/>
                <a:gd name="connsiteY380" fmla="*/ 228459 h 979724"/>
                <a:gd name="connsiteX381" fmla="*/ 647684 w 836295"/>
                <a:gd name="connsiteY381" fmla="*/ 231852 h 979724"/>
                <a:gd name="connsiteX382" fmla="*/ 647684 w 836295"/>
                <a:gd name="connsiteY382" fmla="*/ 234114 h 979724"/>
                <a:gd name="connsiteX383" fmla="*/ 646553 w 836295"/>
                <a:gd name="connsiteY383" fmla="*/ 236412 h 979724"/>
                <a:gd name="connsiteX384" fmla="*/ 646553 w 836295"/>
                <a:gd name="connsiteY384" fmla="*/ 239806 h 979724"/>
                <a:gd name="connsiteX385" fmla="*/ 647684 w 836295"/>
                <a:gd name="connsiteY385" fmla="*/ 242068 h 979724"/>
                <a:gd name="connsiteX386" fmla="*/ 648815 w 836295"/>
                <a:gd name="connsiteY386" fmla="*/ 245497 h 979724"/>
                <a:gd name="connsiteX387" fmla="*/ 651077 w 836295"/>
                <a:gd name="connsiteY387" fmla="*/ 247759 h 979724"/>
                <a:gd name="connsiteX388" fmla="*/ 651077 w 836295"/>
                <a:gd name="connsiteY388" fmla="*/ 252319 h 979724"/>
                <a:gd name="connsiteX389" fmla="*/ 651077 w 836295"/>
                <a:gd name="connsiteY389" fmla="*/ 254581 h 979724"/>
                <a:gd name="connsiteX390" fmla="*/ 652243 w 836295"/>
                <a:gd name="connsiteY390" fmla="*/ 259141 h 979724"/>
                <a:gd name="connsiteX391" fmla="*/ 653374 w 836295"/>
                <a:gd name="connsiteY391" fmla="*/ 261404 h 979724"/>
                <a:gd name="connsiteX392" fmla="*/ 654505 w 836295"/>
                <a:gd name="connsiteY392" fmla="*/ 264797 h 979724"/>
                <a:gd name="connsiteX393" fmla="*/ 657898 w 836295"/>
                <a:gd name="connsiteY393" fmla="*/ 268226 h 979724"/>
                <a:gd name="connsiteX394" fmla="*/ 657898 w 836295"/>
                <a:gd name="connsiteY394" fmla="*/ 272786 h 979724"/>
                <a:gd name="connsiteX395" fmla="*/ 657898 w 836295"/>
                <a:gd name="connsiteY395" fmla="*/ 276179 h 979724"/>
                <a:gd name="connsiteX396" fmla="*/ 659064 w 836295"/>
                <a:gd name="connsiteY396" fmla="*/ 279608 h 979724"/>
                <a:gd name="connsiteX397" fmla="*/ 657898 w 836295"/>
                <a:gd name="connsiteY397" fmla="*/ 281870 h 979724"/>
                <a:gd name="connsiteX398" fmla="*/ 661326 w 836295"/>
                <a:gd name="connsiteY398" fmla="*/ 280739 h 979724"/>
                <a:gd name="connsiteX399" fmla="*/ 663587 w 836295"/>
                <a:gd name="connsiteY399" fmla="*/ 283002 h 979724"/>
                <a:gd name="connsiteX400" fmla="*/ 664718 w 836295"/>
                <a:gd name="connsiteY400" fmla="*/ 283002 h 979724"/>
                <a:gd name="connsiteX401" fmla="*/ 665849 w 836295"/>
                <a:gd name="connsiteY401" fmla="*/ 285264 h 979724"/>
                <a:gd name="connsiteX402" fmla="*/ 664718 w 836295"/>
                <a:gd name="connsiteY402" fmla="*/ 287562 h 979724"/>
                <a:gd name="connsiteX403" fmla="*/ 664718 w 836295"/>
                <a:gd name="connsiteY403" fmla="*/ 289824 h 979724"/>
                <a:gd name="connsiteX404" fmla="*/ 667015 w 836295"/>
                <a:gd name="connsiteY404" fmla="*/ 290955 h 979724"/>
                <a:gd name="connsiteX405" fmla="*/ 668146 w 836295"/>
                <a:gd name="connsiteY405" fmla="*/ 293217 h 979724"/>
                <a:gd name="connsiteX406" fmla="*/ 668146 w 836295"/>
                <a:gd name="connsiteY406" fmla="*/ 302337 h 979724"/>
                <a:gd name="connsiteX407" fmla="*/ 670408 w 836295"/>
                <a:gd name="connsiteY407" fmla="*/ 303469 h 979724"/>
                <a:gd name="connsiteX408" fmla="*/ 673801 w 836295"/>
                <a:gd name="connsiteY408" fmla="*/ 306862 h 979724"/>
                <a:gd name="connsiteX409" fmla="*/ 673801 w 836295"/>
                <a:gd name="connsiteY409" fmla="*/ 309160 h 979724"/>
                <a:gd name="connsiteX410" fmla="*/ 674967 w 836295"/>
                <a:gd name="connsiteY410" fmla="*/ 310291 h 979724"/>
                <a:gd name="connsiteX411" fmla="*/ 674967 w 836295"/>
                <a:gd name="connsiteY411" fmla="*/ 317113 h 979724"/>
                <a:gd name="connsiteX412" fmla="*/ 674967 w 836295"/>
                <a:gd name="connsiteY412" fmla="*/ 318244 h 979724"/>
                <a:gd name="connsiteX413" fmla="*/ 674967 w 836295"/>
                <a:gd name="connsiteY413" fmla="*/ 319375 h 979724"/>
                <a:gd name="connsiteX414" fmla="*/ 676098 w 836295"/>
                <a:gd name="connsiteY414" fmla="*/ 321638 h 979724"/>
                <a:gd name="connsiteX415" fmla="*/ 677229 w 836295"/>
                <a:gd name="connsiteY415" fmla="*/ 328460 h 979724"/>
                <a:gd name="connsiteX416" fmla="*/ 676098 w 836295"/>
                <a:gd name="connsiteY416" fmla="*/ 333020 h 979724"/>
                <a:gd name="connsiteX417" fmla="*/ 673801 w 836295"/>
                <a:gd name="connsiteY417" fmla="*/ 334151 h 979724"/>
                <a:gd name="connsiteX418" fmla="*/ 672670 w 836295"/>
                <a:gd name="connsiteY418" fmla="*/ 336414 h 979724"/>
                <a:gd name="connsiteX419" fmla="*/ 673801 w 836295"/>
                <a:gd name="connsiteY419" fmla="*/ 336414 h 979724"/>
                <a:gd name="connsiteX420" fmla="*/ 673801 w 836295"/>
                <a:gd name="connsiteY420" fmla="*/ 335282 h 979724"/>
                <a:gd name="connsiteX421" fmla="*/ 674967 w 836295"/>
                <a:gd name="connsiteY421" fmla="*/ 335282 h 979724"/>
                <a:gd name="connsiteX422" fmla="*/ 676098 w 836295"/>
                <a:gd name="connsiteY422" fmla="*/ 335282 h 979724"/>
                <a:gd name="connsiteX423" fmla="*/ 679491 w 836295"/>
                <a:gd name="connsiteY423" fmla="*/ 333020 h 979724"/>
                <a:gd name="connsiteX424" fmla="*/ 681788 w 836295"/>
                <a:gd name="connsiteY424" fmla="*/ 333020 h 979724"/>
                <a:gd name="connsiteX425" fmla="*/ 684049 w 836295"/>
                <a:gd name="connsiteY425" fmla="*/ 334151 h 979724"/>
                <a:gd name="connsiteX426" fmla="*/ 685180 w 836295"/>
                <a:gd name="connsiteY426" fmla="*/ 336414 h 979724"/>
                <a:gd name="connsiteX427" fmla="*/ 685180 w 836295"/>
                <a:gd name="connsiteY427" fmla="*/ 338711 h 979724"/>
                <a:gd name="connsiteX428" fmla="*/ 687442 w 836295"/>
                <a:gd name="connsiteY428" fmla="*/ 342105 h 979724"/>
                <a:gd name="connsiteX429" fmla="*/ 688608 w 836295"/>
                <a:gd name="connsiteY429" fmla="*/ 343236 h 979724"/>
                <a:gd name="connsiteX430" fmla="*/ 688608 w 836295"/>
                <a:gd name="connsiteY430" fmla="*/ 346665 h 979724"/>
                <a:gd name="connsiteX431" fmla="*/ 687442 w 836295"/>
                <a:gd name="connsiteY431" fmla="*/ 350058 h 979724"/>
                <a:gd name="connsiteX432" fmla="*/ 688608 w 836295"/>
                <a:gd name="connsiteY432" fmla="*/ 352320 h 979724"/>
                <a:gd name="connsiteX433" fmla="*/ 689739 w 836295"/>
                <a:gd name="connsiteY433" fmla="*/ 354618 h 979724"/>
                <a:gd name="connsiteX434" fmla="*/ 688608 w 836295"/>
                <a:gd name="connsiteY434" fmla="*/ 358012 h 979724"/>
                <a:gd name="connsiteX435" fmla="*/ 690870 w 836295"/>
                <a:gd name="connsiteY435" fmla="*/ 359143 h 979724"/>
                <a:gd name="connsiteX436" fmla="*/ 692001 w 836295"/>
                <a:gd name="connsiteY436" fmla="*/ 361405 h 979724"/>
                <a:gd name="connsiteX437" fmla="*/ 692001 w 836295"/>
                <a:gd name="connsiteY437" fmla="*/ 367096 h 979724"/>
                <a:gd name="connsiteX438" fmla="*/ 693132 w 836295"/>
                <a:gd name="connsiteY438" fmla="*/ 369394 h 979724"/>
                <a:gd name="connsiteX439" fmla="*/ 695394 w 836295"/>
                <a:gd name="connsiteY439" fmla="*/ 372787 h 979724"/>
                <a:gd name="connsiteX440" fmla="*/ 695394 w 836295"/>
                <a:gd name="connsiteY440" fmla="*/ 376216 h 979724"/>
                <a:gd name="connsiteX441" fmla="*/ 695394 w 836295"/>
                <a:gd name="connsiteY441" fmla="*/ 379610 h 979724"/>
                <a:gd name="connsiteX442" fmla="*/ 696560 w 836295"/>
                <a:gd name="connsiteY442" fmla="*/ 379610 h 979724"/>
                <a:gd name="connsiteX443" fmla="*/ 697691 w 836295"/>
                <a:gd name="connsiteY443" fmla="*/ 380741 h 979724"/>
                <a:gd name="connsiteX444" fmla="*/ 699953 w 836295"/>
                <a:gd name="connsiteY444" fmla="*/ 385301 h 979724"/>
                <a:gd name="connsiteX445" fmla="*/ 701084 w 836295"/>
                <a:gd name="connsiteY445" fmla="*/ 387563 h 979724"/>
                <a:gd name="connsiteX446" fmla="*/ 702214 w 836295"/>
                <a:gd name="connsiteY446" fmla="*/ 390957 h 979724"/>
                <a:gd name="connsiteX447" fmla="*/ 702214 w 836295"/>
                <a:gd name="connsiteY447" fmla="*/ 394385 h 979724"/>
                <a:gd name="connsiteX448" fmla="*/ 701084 w 836295"/>
                <a:gd name="connsiteY448" fmla="*/ 395517 h 979724"/>
                <a:gd name="connsiteX449" fmla="*/ 698822 w 836295"/>
                <a:gd name="connsiteY449" fmla="*/ 395517 h 979724"/>
                <a:gd name="connsiteX450" fmla="*/ 698822 w 836295"/>
                <a:gd name="connsiteY450" fmla="*/ 396648 h 979724"/>
                <a:gd name="connsiteX451" fmla="*/ 704512 w 836295"/>
                <a:gd name="connsiteY451" fmla="*/ 394385 h 979724"/>
                <a:gd name="connsiteX452" fmla="*/ 715856 w 836295"/>
                <a:gd name="connsiteY452" fmla="*/ 389825 h 979724"/>
                <a:gd name="connsiteX453" fmla="*/ 719284 w 836295"/>
                <a:gd name="connsiteY453" fmla="*/ 388694 h 979724"/>
                <a:gd name="connsiteX454" fmla="*/ 728366 w 836295"/>
                <a:gd name="connsiteY454" fmla="*/ 385301 h 979724"/>
                <a:gd name="connsiteX455" fmla="*/ 735187 w 836295"/>
                <a:gd name="connsiteY455" fmla="*/ 385301 h 979724"/>
                <a:gd name="connsiteX456" fmla="*/ 739711 w 836295"/>
                <a:gd name="connsiteY456" fmla="*/ 385301 h 979724"/>
                <a:gd name="connsiteX457" fmla="*/ 742008 w 836295"/>
                <a:gd name="connsiteY457" fmla="*/ 386432 h 979724"/>
                <a:gd name="connsiteX458" fmla="*/ 742008 w 836295"/>
                <a:gd name="connsiteY458" fmla="*/ 387563 h 979724"/>
                <a:gd name="connsiteX459" fmla="*/ 743139 w 836295"/>
                <a:gd name="connsiteY459" fmla="*/ 387563 h 979724"/>
                <a:gd name="connsiteX460" fmla="*/ 745400 w 836295"/>
                <a:gd name="connsiteY460" fmla="*/ 389825 h 979724"/>
                <a:gd name="connsiteX461" fmla="*/ 746531 w 836295"/>
                <a:gd name="connsiteY461" fmla="*/ 393254 h 979724"/>
                <a:gd name="connsiteX462" fmla="*/ 751090 w 836295"/>
                <a:gd name="connsiteY462" fmla="*/ 398945 h 979724"/>
                <a:gd name="connsiteX463" fmla="*/ 751090 w 836295"/>
                <a:gd name="connsiteY463" fmla="*/ 400077 h 979724"/>
                <a:gd name="connsiteX464" fmla="*/ 752221 w 836295"/>
                <a:gd name="connsiteY464" fmla="*/ 401208 h 979724"/>
                <a:gd name="connsiteX465" fmla="*/ 753352 w 836295"/>
                <a:gd name="connsiteY465" fmla="*/ 403470 h 979724"/>
                <a:gd name="connsiteX466" fmla="*/ 754483 w 836295"/>
                <a:gd name="connsiteY466" fmla="*/ 403470 h 979724"/>
                <a:gd name="connsiteX467" fmla="*/ 756780 w 836295"/>
                <a:gd name="connsiteY467" fmla="*/ 405768 h 979724"/>
                <a:gd name="connsiteX468" fmla="*/ 757911 w 836295"/>
                <a:gd name="connsiteY468" fmla="*/ 406899 h 979724"/>
                <a:gd name="connsiteX469" fmla="*/ 756780 w 836295"/>
                <a:gd name="connsiteY469" fmla="*/ 409161 h 979724"/>
                <a:gd name="connsiteX470" fmla="*/ 757911 w 836295"/>
                <a:gd name="connsiteY470" fmla="*/ 410292 h 979724"/>
                <a:gd name="connsiteX471" fmla="*/ 757911 w 836295"/>
                <a:gd name="connsiteY471" fmla="*/ 411423 h 979724"/>
                <a:gd name="connsiteX472" fmla="*/ 760173 w 836295"/>
                <a:gd name="connsiteY472" fmla="*/ 414852 h 979724"/>
                <a:gd name="connsiteX473" fmla="*/ 760173 w 836295"/>
                <a:gd name="connsiteY473" fmla="*/ 417115 h 979724"/>
                <a:gd name="connsiteX474" fmla="*/ 763601 w 836295"/>
                <a:gd name="connsiteY474" fmla="*/ 419377 h 979724"/>
                <a:gd name="connsiteX475" fmla="*/ 763601 w 836295"/>
                <a:gd name="connsiteY475" fmla="*/ 425068 h 979724"/>
                <a:gd name="connsiteX476" fmla="*/ 764732 w 836295"/>
                <a:gd name="connsiteY476" fmla="*/ 426199 h 979724"/>
                <a:gd name="connsiteX477" fmla="*/ 765863 w 836295"/>
                <a:gd name="connsiteY477" fmla="*/ 428497 h 979724"/>
                <a:gd name="connsiteX478" fmla="*/ 770386 w 836295"/>
                <a:gd name="connsiteY478" fmla="*/ 439844 h 979724"/>
                <a:gd name="connsiteX479" fmla="*/ 776076 w 836295"/>
                <a:gd name="connsiteY479" fmla="*/ 454620 h 979724"/>
                <a:gd name="connsiteX480" fmla="*/ 787456 w 836295"/>
                <a:gd name="connsiteY480" fmla="*/ 452357 h 979724"/>
                <a:gd name="connsiteX481" fmla="*/ 798800 w 836295"/>
                <a:gd name="connsiteY481" fmla="*/ 456882 h 979724"/>
                <a:gd name="connsiteX482" fmla="*/ 801097 w 836295"/>
                <a:gd name="connsiteY482" fmla="*/ 456882 h 979724"/>
                <a:gd name="connsiteX483" fmla="*/ 806751 w 836295"/>
                <a:gd name="connsiteY483" fmla="*/ 459180 h 979724"/>
                <a:gd name="connsiteX484" fmla="*/ 810179 w 836295"/>
                <a:gd name="connsiteY484" fmla="*/ 460311 h 979724"/>
                <a:gd name="connsiteX485" fmla="*/ 815869 w 836295"/>
                <a:gd name="connsiteY485" fmla="*/ 463704 h 979724"/>
                <a:gd name="connsiteX486" fmla="*/ 829475 w 836295"/>
                <a:gd name="connsiteY486" fmla="*/ 471658 h 979724"/>
                <a:gd name="connsiteX487" fmla="*/ 830642 w 836295"/>
                <a:gd name="connsiteY487" fmla="*/ 472824 h 979724"/>
                <a:gd name="connsiteX488" fmla="*/ 830642 w 836295"/>
                <a:gd name="connsiteY488" fmla="*/ 475086 h 979724"/>
                <a:gd name="connsiteX489" fmla="*/ 829475 w 836295"/>
                <a:gd name="connsiteY489" fmla="*/ 476218 h 979724"/>
                <a:gd name="connsiteX490" fmla="*/ 829475 w 836295"/>
                <a:gd name="connsiteY490" fmla="*/ 477349 h 979724"/>
                <a:gd name="connsiteX491" fmla="*/ 831772 w 836295"/>
                <a:gd name="connsiteY491" fmla="*/ 477349 h 979724"/>
                <a:gd name="connsiteX492" fmla="*/ 832903 w 836295"/>
                <a:gd name="connsiteY492" fmla="*/ 484171 h 979724"/>
                <a:gd name="connsiteX493" fmla="*/ 835165 w 836295"/>
                <a:gd name="connsiteY493" fmla="*/ 500078 h 979724"/>
                <a:gd name="connsiteX494" fmla="*/ 836296 w 836295"/>
                <a:gd name="connsiteY494" fmla="*/ 510329 h 979724"/>
                <a:gd name="connsiteX495" fmla="*/ 836296 w 836295"/>
                <a:gd name="connsiteY495" fmla="*/ 513723 h 979724"/>
                <a:gd name="connsiteX496" fmla="*/ 836296 w 836295"/>
                <a:gd name="connsiteY496" fmla="*/ 515985 h 979724"/>
                <a:gd name="connsiteX497" fmla="*/ 835165 w 836295"/>
                <a:gd name="connsiteY497" fmla="*/ 523938 h 979724"/>
                <a:gd name="connsiteX498" fmla="*/ 836296 w 836295"/>
                <a:gd name="connsiteY498" fmla="*/ 526236 h 979724"/>
                <a:gd name="connsiteX499" fmla="*/ 834034 w 836295"/>
                <a:gd name="connsiteY499" fmla="*/ 536452 h 979724"/>
                <a:gd name="connsiteX500" fmla="*/ 830642 w 836295"/>
                <a:gd name="connsiteY500" fmla="*/ 542143 h 979724"/>
                <a:gd name="connsiteX501" fmla="*/ 831772 w 836295"/>
                <a:gd name="connsiteY501" fmla="*/ 545536 h 979724"/>
                <a:gd name="connsiteX502" fmla="*/ 832903 w 836295"/>
                <a:gd name="connsiteY502" fmla="*/ 553490 h 979724"/>
                <a:gd name="connsiteX503" fmla="*/ 834034 w 836295"/>
                <a:gd name="connsiteY503" fmla="*/ 555788 h 979724"/>
                <a:gd name="connsiteX504" fmla="*/ 834034 w 836295"/>
                <a:gd name="connsiteY504" fmla="*/ 560312 h 979724"/>
                <a:gd name="connsiteX505" fmla="*/ 830642 w 836295"/>
                <a:gd name="connsiteY505" fmla="*/ 566003 h 979724"/>
                <a:gd name="connsiteX506" fmla="*/ 829475 w 836295"/>
                <a:gd name="connsiteY506" fmla="*/ 569432 h 979724"/>
                <a:gd name="connsiteX507" fmla="*/ 827214 w 836295"/>
                <a:gd name="connsiteY507" fmla="*/ 573957 h 979724"/>
                <a:gd name="connsiteX508" fmla="*/ 826083 w 836295"/>
                <a:gd name="connsiteY508" fmla="*/ 573957 h 979724"/>
                <a:gd name="connsiteX509" fmla="*/ 824952 w 836295"/>
                <a:gd name="connsiteY509" fmla="*/ 575088 h 979724"/>
                <a:gd name="connsiteX510" fmla="*/ 826083 w 836295"/>
                <a:gd name="connsiteY510" fmla="*/ 575088 h 979724"/>
                <a:gd name="connsiteX511" fmla="*/ 824952 w 836295"/>
                <a:gd name="connsiteY511" fmla="*/ 586470 h 979724"/>
                <a:gd name="connsiteX512" fmla="*/ 826083 w 836295"/>
                <a:gd name="connsiteY512" fmla="*/ 587601 h 979724"/>
                <a:gd name="connsiteX513" fmla="*/ 826083 w 836295"/>
                <a:gd name="connsiteY513" fmla="*/ 592161 h 979724"/>
                <a:gd name="connsiteX514" fmla="*/ 826083 w 836295"/>
                <a:gd name="connsiteY514" fmla="*/ 594424 h 979724"/>
                <a:gd name="connsiteX515" fmla="*/ 824952 w 836295"/>
                <a:gd name="connsiteY515" fmla="*/ 596686 h 979724"/>
                <a:gd name="connsiteX516" fmla="*/ 821524 w 836295"/>
                <a:gd name="connsiteY516" fmla="*/ 600115 h 979724"/>
                <a:gd name="connsiteX517" fmla="*/ 820393 w 836295"/>
                <a:gd name="connsiteY517" fmla="*/ 600115 h 979724"/>
                <a:gd name="connsiteX518" fmla="*/ 817000 w 836295"/>
                <a:gd name="connsiteY518" fmla="*/ 605806 h 979724"/>
                <a:gd name="connsiteX519" fmla="*/ 815869 w 836295"/>
                <a:gd name="connsiteY519" fmla="*/ 609199 h 979724"/>
                <a:gd name="connsiteX520" fmla="*/ 812441 w 836295"/>
                <a:gd name="connsiteY520" fmla="*/ 616022 h 979724"/>
                <a:gd name="connsiteX521" fmla="*/ 809049 w 836295"/>
                <a:gd name="connsiteY521" fmla="*/ 618284 h 979724"/>
                <a:gd name="connsiteX522" fmla="*/ 809049 w 836295"/>
                <a:gd name="connsiteY522" fmla="*/ 619415 h 979724"/>
                <a:gd name="connsiteX523" fmla="*/ 807918 w 836295"/>
                <a:gd name="connsiteY523" fmla="*/ 619415 h 979724"/>
                <a:gd name="connsiteX524" fmla="*/ 806751 w 836295"/>
                <a:gd name="connsiteY524" fmla="*/ 618284 h 979724"/>
                <a:gd name="connsiteX525" fmla="*/ 806751 w 836295"/>
                <a:gd name="connsiteY525" fmla="*/ 619415 h 979724"/>
                <a:gd name="connsiteX526" fmla="*/ 806751 w 836295"/>
                <a:gd name="connsiteY526" fmla="*/ 620546 h 979724"/>
                <a:gd name="connsiteX527" fmla="*/ 806751 w 836295"/>
                <a:gd name="connsiteY527" fmla="*/ 621713 h 979724"/>
                <a:gd name="connsiteX528" fmla="*/ 805621 w 836295"/>
                <a:gd name="connsiteY528" fmla="*/ 623975 h 979724"/>
                <a:gd name="connsiteX529" fmla="*/ 806751 w 836295"/>
                <a:gd name="connsiteY529" fmla="*/ 623975 h 979724"/>
                <a:gd name="connsiteX530" fmla="*/ 806751 w 836295"/>
                <a:gd name="connsiteY530" fmla="*/ 626237 h 979724"/>
                <a:gd name="connsiteX531" fmla="*/ 806751 w 836295"/>
                <a:gd name="connsiteY531" fmla="*/ 627369 h 979724"/>
                <a:gd name="connsiteX532" fmla="*/ 805621 w 836295"/>
                <a:gd name="connsiteY532" fmla="*/ 626237 h 979724"/>
                <a:gd name="connsiteX533" fmla="*/ 804490 w 836295"/>
                <a:gd name="connsiteY533" fmla="*/ 627369 h 979724"/>
                <a:gd name="connsiteX534" fmla="*/ 804490 w 836295"/>
                <a:gd name="connsiteY534" fmla="*/ 629666 h 979724"/>
                <a:gd name="connsiteX535" fmla="*/ 802228 w 836295"/>
                <a:gd name="connsiteY535" fmla="*/ 629666 h 979724"/>
                <a:gd name="connsiteX536" fmla="*/ 802228 w 836295"/>
                <a:gd name="connsiteY536" fmla="*/ 630797 h 979724"/>
                <a:gd name="connsiteX537" fmla="*/ 801097 w 836295"/>
                <a:gd name="connsiteY537" fmla="*/ 630797 h 979724"/>
                <a:gd name="connsiteX538" fmla="*/ 799931 w 836295"/>
                <a:gd name="connsiteY538" fmla="*/ 644442 h 979724"/>
                <a:gd name="connsiteX539" fmla="*/ 789717 w 836295"/>
                <a:gd name="connsiteY539" fmla="*/ 644442 h 979724"/>
                <a:gd name="connsiteX540" fmla="*/ 782897 w 836295"/>
                <a:gd name="connsiteY540" fmla="*/ 644442 h 979724"/>
                <a:gd name="connsiteX541" fmla="*/ 777207 w 836295"/>
                <a:gd name="connsiteY541" fmla="*/ 645573 h 979724"/>
                <a:gd name="connsiteX542" fmla="*/ 774945 w 836295"/>
                <a:gd name="connsiteY542" fmla="*/ 646704 h 979724"/>
                <a:gd name="connsiteX543" fmla="*/ 763601 w 836295"/>
                <a:gd name="connsiteY543" fmla="*/ 648967 h 979724"/>
                <a:gd name="connsiteX544" fmla="*/ 757911 w 836295"/>
                <a:gd name="connsiteY544" fmla="*/ 651264 h 979724"/>
                <a:gd name="connsiteX545" fmla="*/ 749959 w 836295"/>
                <a:gd name="connsiteY545" fmla="*/ 656920 h 979724"/>
                <a:gd name="connsiteX546" fmla="*/ 748828 w 836295"/>
                <a:gd name="connsiteY546" fmla="*/ 658051 h 979724"/>
                <a:gd name="connsiteX547" fmla="*/ 747662 w 836295"/>
                <a:gd name="connsiteY547" fmla="*/ 658051 h 979724"/>
                <a:gd name="connsiteX548" fmla="*/ 743139 w 836295"/>
                <a:gd name="connsiteY548" fmla="*/ 662611 h 979724"/>
                <a:gd name="connsiteX549" fmla="*/ 740842 w 836295"/>
                <a:gd name="connsiteY549" fmla="*/ 667171 h 979724"/>
                <a:gd name="connsiteX550" fmla="*/ 737449 w 836295"/>
                <a:gd name="connsiteY550" fmla="*/ 673994 h 979724"/>
                <a:gd name="connsiteX551" fmla="*/ 736318 w 836295"/>
                <a:gd name="connsiteY551" fmla="*/ 683078 h 979724"/>
                <a:gd name="connsiteX552" fmla="*/ 735187 w 836295"/>
                <a:gd name="connsiteY552" fmla="*/ 686472 h 979724"/>
                <a:gd name="connsiteX553" fmla="*/ 731759 w 836295"/>
                <a:gd name="connsiteY553" fmla="*/ 691032 h 979724"/>
                <a:gd name="connsiteX554" fmla="*/ 728366 w 836295"/>
                <a:gd name="connsiteY554" fmla="*/ 701247 h 979724"/>
                <a:gd name="connsiteX555" fmla="*/ 726105 w 836295"/>
                <a:gd name="connsiteY555" fmla="*/ 705807 h 979724"/>
                <a:gd name="connsiteX556" fmla="*/ 722677 w 836295"/>
                <a:gd name="connsiteY556" fmla="*/ 712630 h 979724"/>
                <a:gd name="connsiteX557" fmla="*/ 719284 w 836295"/>
                <a:gd name="connsiteY557" fmla="*/ 719452 h 979724"/>
                <a:gd name="connsiteX558" fmla="*/ 715856 w 836295"/>
                <a:gd name="connsiteY558" fmla="*/ 722845 h 979724"/>
                <a:gd name="connsiteX559" fmla="*/ 711332 w 836295"/>
                <a:gd name="connsiteY559" fmla="*/ 726274 h 979724"/>
                <a:gd name="connsiteX560" fmla="*/ 707904 w 836295"/>
                <a:gd name="connsiteY560" fmla="*/ 729668 h 979724"/>
                <a:gd name="connsiteX561" fmla="*/ 704512 w 836295"/>
                <a:gd name="connsiteY561" fmla="*/ 734228 h 979724"/>
                <a:gd name="connsiteX562" fmla="*/ 692001 w 836295"/>
                <a:gd name="connsiteY562" fmla="*/ 743312 h 979724"/>
                <a:gd name="connsiteX563" fmla="*/ 685180 w 836295"/>
                <a:gd name="connsiteY563" fmla="*/ 746706 h 979724"/>
                <a:gd name="connsiteX564" fmla="*/ 679491 w 836295"/>
                <a:gd name="connsiteY564" fmla="*/ 747872 h 979724"/>
                <a:gd name="connsiteX565" fmla="*/ 664718 w 836295"/>
                <a:gd name="connsiteY565" fmla="*/ 752397 h 979724"/>
                <a:gd name="connsiteX566" fmla="*/ 662456 w 836295"/>
                <a:gd name="connsiteY566" fmla="*/ 752397 h 979724"/>
                <a:gd name="connsiteX567" fmla="*/ 660195 w 836295"/>
                <a:gd name="connsiteY567" fmla="*/ 753528 h 979724"/>
                <a:gd name="connsiteX568" fmla="*/ 653374 w 836295"/>
                <a:gd name="connsiteY568" fmla="*/ 759219 h 979724"/>
                <a:gd name="connsiteX569" fmla="*/ 652243 w 836295"/>
                <a:gd name="connsiteY569" fmla="*/ 760350 h 979724"/>
                <a:gd name="connsiteX570" fmla="*/ 648815 w 836295"/>
                <a:gd name="connsiteY570" fmla="*/ 764910 h 979724"/>
                <a:gd name="connsiteX571" fmla="*/ 648815 w 836295"/>
                <a:gd name="connsiteY571" fmla="*/ 766042 h 979724"/>
                <a:gd name="connsiteX572" fmla="*/ 647684 w 836295"/>
                <a:gd name="connsiteY572" fmla="*/ 766042 h 979724"/>
                <a:gd name="connsiteX573" fmla="*/ 644256 w 836295"/>
                <a:gd name="connsiteY573" fmla="*/ 770602 h 979724"/>
                <a:gd name="connsiteX574" fmla="*/ 643125 w 836295"/>
                <a:gd name="connsiteY574" fmla="*/ 771733 h 979724"/>
                <a:gd name="connsiteX575" fmla="*/ 640863 w 836295"/>
                <a:gd name="connsiteY575" fmla="*/ 775126 h 979724"/>
                <a:gd name="connsiteX576" fmla="*/ 637471 w 836295"/>
                <a:gd name="connsiteY576" fmla="*/ 778555 h 979724"/>
                <a:gd name="connsiteX577" fmla="*/ 634043 w 836295"/>
                <a:gd name="connsiteY577" fmla="*/ 780817 h 979724"/>
                <a:gd name="connsiteX578" fmla="*/ 632912 w 836295"/>
                <a:gd name="connsiteY578" fmla="*/ 780817 h 979724"/>
                <a:gd name="connsiteX579" fmla="*/ 629519 w 836295"/>
                <a:gd name="connsiteY579" fmla="*/ 783080 h 979724"/>
                <a:gd name="connsiteX580" fmla="*/ 619270 w 836295"/>
                <a:gd name="connsiteY580" fmla="*/ 784246 h 979724"/>
                <a:gd name="connsiteX581" fmla="*/ 612450 w 836295"/>
                <a:gd name="connsiteY581" fmla="*/ 786508 h 979724"/>
                <a:gd name="connsiteX582" fmla="*/ 606760 w 836295"/>
                <a:gd name="connsiteY582" fmla="*/ 795593 h 979724"/>
                <a:gd name="connsiteX583" fmla="*/ 604498 w 836295"/>
                <a:gd name="connsiteY583" fmla="*/ 800153 h 979724"/>
                <a:gd name="connsiteX584" fmla="*/ 599975 w 836295"/>
                <a:gd name="connsiteY584" fmla="*/ 805809 h 979724"/>
                <a:gd name="connsiteX585" fmla="*/ 597677 w 836295"/>
                <a:gd name="connsiteY585" fmla="*/ 809238 h 979724"/>
                <a:gd name="connsiteX586" fmla="*/ 594285 w 836295"/>
                <a:gd name="connsiteY586" fmla="*/ 812631 h 979724"/>
                <a:gd name="connsiteX587" fmla="*/ 593154 w 836295"/>
                <a:gd name="connsiteY587" fmla="*/ 813798 h 979724"/>
                <a:gd name="connsiteX588" fmla="*/ 590857 w 836295"/>
                <a:gd name="connsiteY588" fmla="*/ 817191 h 979724"/>
                <a:gd name="connsiteX589" fmla="*/ 589726 w 836295"/>
                <a:gd name="connsiteY589" fmla="*/ 819453 h 979724"/>
                <a:gd name="connsiteX590" fmla="*/ 589726 w 836295"/>
                <a:gd name="connsiteY590" fmla="*/ 820585 h 979724"/>
                <a:gd name="connsiteX591" fmla="*/ 588595 w 836295"/>
                <a:gd name="connsiteY591" fmla="*/ 829705 h 979724"/>
                <a:gd name="connsiteX592" fmla="*/ 580643 w 836295"/>
                <a:gd name="connsiteY592" fmla="*/ 837658 h 979724"/>
                <a:gd name="connsiteX593" fmla="*/ 578382 w 836295"/>
                <a:gd name="connsiteY593" fmla="*/ 839920 h 979724"/>
                <a:gd name="connsiteX594" fmla="*/ 576084 w 836295"/>
                <a:gd name="connsiteY594" fmla="*/ 847874 h 979724"/>
                <a:gd name="connsiteX595" fmla="*/ 572692 w 836295"/>
                <a:gd name="connsiteY595" fmla="*/ 854696 h 979724"/>
                <a:gd name="connsiteX596" fmla="*/ 567002 w 836295"/>
                <a:gd name="connsiteY596" fmla="*/ 860387 h 979724"/>
                <a:gd name="connsiteX597" fmla="*/ 562443 w 836295"/>
                <a:gd name="connsiteY597" fmla="*/ 863781 h 979724"/>
                <a:gd name="connsiteX598" fmla="*/ 560181 w 836295"/>
                <a:gd name="connsiteY598" fmla="*/ 866078 h 979724"/>
                <a:gd name="connsiteX599" fmla="*/ 553361 w 836295"/>
                <a:gd name="connsiteY599" fmla="*/ 874032 h 979724"/>
                <a:gd name="connsiteX600" fmla="*/ 548837 w 836295"/>
                <a:gd name="connsiteY600" fmla="*/ 878556 h 979724"/>
                <a:gd name="connsiteX601" fmla="*/ 537457 w 836295"/>
                <a:gd name="connsiteY601" fmla="*/ 897892 h 979724"/>
                <a:gd name="connsiteX602" fmla="*/ 536326 w 836295"/>
                <a:gd name="connsiteY602" fmla="*/ 899023 h 979724"/>
                <a:gd name="connsiteX603" fmla="*/ 535196 w 836295"/>
                <a:gd name="connsiteY603" fmla="*/ 901286 h 979724"/>
                <a:gd name="connsiteX604" fmla="*/ 534065 w 836295"/>
                <a:gd name="connsiteY604" fmla="*/ 902452 h 979724"/>
                <a:gd name="connsiteX605" fmla="*/ 534065 w 836295"/>
                <a:gd name="connsiteY605" fmla="*/ 903583 h 979724"/>
                <a:gd name="connsiteX606" fmla="*/ 534065 w 836295"/>
                <a:gd name="connsiteY606" fmla="*/ 908108 h 979724"/>
                <a:gd name="connsiteX607" fmla="*/ 532898 w 836295"/>
                <a:gd name="connsiteY607" fmla="*/ 919490 h 979724"/>
                <a:gd name="connsiteX608" fmla="*/ 532898 w 836295"/>
                <a:gd name="connsiteY608" fmla="*/ 925181 h 979724"/>
                <a:gd name="connsiteX609" fmla="*/ 531768 w 836295"/>
                <a:gd name="connsiteY609" fmla="*/ 925181 h 979724"/>
                <a:gd name="connsiteX610" fmla="*/ 532898 w 836295"/>
                <a:gd name="connsiteY610" fmla="*/ 937659 h 979724"/>
                <a:gd name="connsiteX611" fmla="*/ 534065 w 836295"/>
                <a:gd name="connsiteY611" fmla="*/ 941088 h 979724"/>
                <a:gd name="connsiteX612" fmla="*/ 534065 w 836295"/>
                <a:gd name="connsiteY612" fmla="*/ 944482 h 979724"/>
                <a:gd name="connsiteX613" fmla="*/ 532898 w 836295"/>
                <a:gd name="connsiteY613" fmla="*/ 946744 h 979724"/>
                <a:gd name="connsiteX614" fmla="*/ 530637 w 836295"/>
                <a:gd name="connsiteY614" fmla="*/ 950173 h 979724"/>
                <a:gd name="connsiteX615" fmla="*/ 518161 w 836295"/>
                <a:gd name="connsiteY615" fmla="*/ 962686 h 979724"/>
                <a:gd name="connsiteX616" fmla="*/ 513603 w 836295"/>
                <a:gd name="connsiteY616" fmla="*/ 966080 h 979724"/>
                <a:gd name="connsiteX617" fmla="*/ 499961 w 836295"/>
                <a:gd name="connsiteY617" fmla="*/ 967211 h 979724"/>
                <a:gd name="connsiteX618" fmla="*/ 498830 w 836295"/>
                <a:gd name="connsiteY618" fmla="*/ 966080 h 979724"/>
                <a:gd name="connsiteX619" fmla="*/ 494271 w 836295"/>
                <a:gd name="connsiteY619" fmla="*/ 961555 h 979724"/>
                <a:gd name="connsiteX620" fmla="*/ 492010 w 836295"/>
                <a:gd name="connsiteY620" fmla="*/ 962686 h 979724"/>
                <a:gd name="connsiteX621" fmla="*/ 489748 w 836295"/>
                <a:gd name="connsiteY621" fmla="*/ 967211 h 979724"/>
                <a:gd name="connsiteX622" fmla="*/ 489748 w 836295"/>
                <a:gd name="connsiteY622" fmla="*/ 968342 h 979724"/>
                <a:gd name="connsiteX623" fmla="*/ 488617 w 836295"/>
                <a:gd name="connsiteY623" fmla="*/ 967211 h 979724"/>
                <a:gd name="connsiteX624" fmla="*/ 487451 w 836295"/>
                <a:gd name="connsiteY624" fmla="*/ 967211 h 979724"/>
                <a:gd name="connsiteX625" fmla="*/ 487451 w 836295"/>
                <a:gd name="connsiteY625" fmla="*/ 966080 h 979724"/>
                <a:gd name="connsiteX626" fmla="*/ 487451 w 836295"/>
                <a:gd name="connsiteY626" fmla="*/ 961555 h 979724"/>
                <a:gd name="connsiteX627" fmla="*/ 487451 w 836295"/>
                <a:gd name="connsiteY627" fmla="*/ 960389 h 979724"/>
                <a:gd name="connsiteX628" fmla="*/ 485189 w 836295"/>
                <a:gd name="connsiteY628" fmla="*/ 959258 h 979724"/>
                <a:gd name="connsiteX629" fmla="*/ 484058 w 836295"/>
                <a:gd name="connsiteY629" fmla="*/ 959258 h 979724"/>
                <a:gd name="connsiteX630" fmla="*/ 482927 w 836295"/>
                <a:gd name="connsiteY630" fmla="*/ 960389 h 979724"/>
                <a:gd name="connsiteX631" fmla="*/ 484058 w 836295"/>
                <a:gd name="connsiteY631" fmla="*/ 966080 h 979724"/>
                <a:gd name="connsiteX632" fmla="*/ 482927 w 836295"/>
                <a:gd name="connsiteY632" fmla="*/ 967211 h 979724"/>
                <a:gd name="connsiteX633" fmla="*/ 482927 w 836295"/>
                <a:gd name="connsiteY633" fmla="*/ 968342 h 979724"/>
                <a:gd name="connsiteX634" fmla="*/ 479499 w 836295"/>
                <a:gd name="connsiteY634" fmla="*/ 967211 h 979724"/>
                <a:gd name="connsiteX635" fmla="*/ 474975 w 836295"/>
                <a:gd name="connsiteY635" fmla="*/ 968342 h 979724"/>
                <a:gd name="connsiteX636" fmla="*/ 472678 w 836295"/>
                <a:gd name="connsiteY636" fmla="*/ 969509 h 979724"/>
                <a:gd name="connsiteX637" fmla="*/ 470417 w 836295"/>
                <a:gd name="connsiteY637" fmla="*/ 970640 h 979724"/>
                <a:gd name="connsiteX638" fmla="*/ 470417 w 836295"/>
                <a:gd name="connsiteY638" fmla="*/ 971771 h 979724"/>
                <a:gd name="connsiteX639" fmla="*/ 471547 w 836295"/>
                <a:gd name="connsiteY639" fmla="*/ 972902 h 979724"/>
                <a:gd name="connsiteX640" fmla="*/ 473809 w 836295"/>
                <a:gd name="connsiteY640" fmla="*/ 975164 h 979724"/>
                <a:gd name="connsiteX641" fmla="*/ 473809 w 836295"/>
                <a:gd name="connsiteY641" fmla="*/ 976296 h 979724"/>
                <a:gd name="connsiteX642" fmla="*/ 472678 w 836295"/>
                <a:gd name="connsiteY642" fmla="*/ 978593 h 979724"/>
                <a:gd name="connsiteX643" fmla="*/ 469286 w 836295"/>
                <a:gd name="connsiteY643" fmla="*/ 979724 h 979724"/>
                <a:gd name="connsiteX644" fmla="*/ 464727 w 836295"/>
                <a:gd name="connsiteY644" fmla="*/ 977462 h 979724"/>
                <a:gd name="connsiteX645" fmla="*/ 463596 w 836295"/>
                <a:gd name="connsiteY645" fmla="*/ 977462 h 979724"/>
                <a:gd name="connsiteX646" fmla="*/ 462465 w 836295"/>
                <a:gd name="connsiteY646" fmla="*/ 976296 h 979724"/>
                <a:gd name="connsiteX647" fmla="*/ 462465 w 836295"/>
                <a:gd name="connsiteY647" fmla="*/ 974033 h 979724"/>
                <a:gd name="connsiteX648" fmla="*/ 463596 w 836295"/>
                <a:gd name="connsiteY648" fmla="*/ 970640 h 979724"/>
                <a:gd name="connsiteX649" fmla="*/ 461334 w 836295"/>
                <a:gd name="connsiteY649" fmla="*/ 964949 h 979724"/>
                <a:gd name="connsiteX650" fmla="*/ 461334 w 836295"/>
                <a:gd name="connsiteY650" fmla="*/ 963818 h 979724"/>
                <a:gd name="connsiteX651" fmla="*/ 456775 w 836295"/>
                <a:gd name="connsiteY651" fmla="*/ 963818 h 979724"/>
                <a:gd name="connsiteX652" fmla="*/ 454513 w 836295"/>
                <a:gd name="connsiteY652" fmla="*/ 961555 h 979724"/>
                <a:gd name="connsiteX653" fmla="*/ 452252 w 836295"/>
                <a:gd name="connsiteY653" fmla="*/ 961555 h 979724"/>
                <a:gd name="connsiteX654" fmla="*/ 444265 w 836295"/>
                <a:gd name="connsiteY654" fmla="*/ 961555 h 979724"/>
                <a:gd name="connsiteX655" fmla="*/ 442003 w 836295"/>
                <a:gd name="connsiteY655" fmla="*/ 960389 h 979724"/>
                <a:gd name="connsiteX656" fmla="*/ 435182 w 836295"/>
                <a:gd name="connsiteY656" fmla="*/ 960389 h 979724"/>
                <a:gd name="connsiteX657" fmla="*/ 430659 w 836295"/>
                <a:gd name="connsiteY657" fmla="*/ 958126 h 979724"/>
                <a:gd name="connsiteX658" fmla="*/ 426100 w 836295"/>
                <a:gd name="connsiteY658" fmla="*/ 958126 h 979724"/>
                <a:gd name="connsiteX659" fmla="*/ 422707 w 836295"/>
                <a:gd name="connsiteY659" fmla="*/ 950173 h 979724"/>
                <a:gd name="connsiteX660" fmla="*/ 421541 w 836295"/>
                <a:gd name="connsiteY660" fmla="*/ 949042 h 979724"/>
                <a:gd name="connsiteX661" fmla="*/ 417017 w 836295"/>
                <a:gd name="connsiteY661" fmla="*/ 947911 h 979724"/>
                <a:gd name="connsiteX662" fmla="*/ 414720 w 836295"/>
                <a:gd name="connsiteY662" fmla="*/ 945613 h 979724"/>
                <a:gd name="connsiteX663" fmla="*/ 411327 w 836295"/>
                <a:gd name="connsiteY663" fmla="*/ 947911 h 979724"/>
                <a:gd name="connsiteX664" fmla="*/ 410196 w 836295"/>
                <a:gd name="connsiteY664" fmla="*/ 946744 h 979724"/>
                <a:gd name="connsiteX665" fmla="*/ 409066 w 836295"/>
                <a:gd name="connsiteY665" fmla="*/ 945613 h 979724"/>
                <a:gd name="connsiteX666" fmla="*/ 411327 w 836295"/>
                <a:gd name="connsiteY666" fmla="*/ 943351 h 979724"/>
                <a:gd name="connsiteX667" fmla="*/ 412458 w 836295"/>
                <a:gd name="connsiteY667" fmla="*/ 939957 h 979724"/>
                <a:gd name="connsiteX668" fmla="*/ 411327 w 836295"/>
                <a:gd name="connsiteY668" fmla="*/ 938791 h 979724"/>
                <a:gd name="connsiteX669" fmla="*/ 411327 w 836295"/>
                <a:gd name="connsiteY669" fmla="*/ 933135 h 979724"/>
                <a:gd name="connsiteX670" fmla="*/ 407935 w 836295"/>
                <a:gd name="connsiteY670" fmla="*/ 929706 h 979724"/>
                <a:gd name="connsiteX671" fmla="*/ 407935 w 836295"/>
                <a:gd name="connsiteY671" fmla="*/ 927444 h 979724"/>
                <a:gd name="connsiteX672" fmla="*/ 407935 w 836295"/>
                <a:gd name="connsiteY672" fmla="*/ 926313 h 979724"/>
                <a:gd name="connsiteX673" fmla="*/ 409066 w 836295"/>
                <a:gd name="connsiteY673" fmla="*/ 925181 h 979724"/>
                <a:gd name="connsiteX674" fmla="*/ 410196 w 836295"/>
                <a:gd name="connsiteY674" fmla="*/ 924015 h 979724"/>
                <a:gd name="connsiteX675" fmla="*/ 412458 w 836295"/>
                <a:gd name="connsiteY675" fmla="*/ 924015 h 979724"/>
                <a:gd name="connsiteX676" fmla="*/ 413589 w 836295"/>
                <a:gd name="connsiteY676" fmla="*/ 924015 h 979724"/>
                <a:gd name="connsiteX677" fmla="*/ 414720 w 836295"/>
                <a:gd name="connsiteY677" fmla="*/ 919490 h 979724"/>
                <a:gd name="connsiteX678" fmla="*/ 413589 w 836295"/>
                <a:gd name="connsiteY678" fmla="*/ 917193 h 979724"/>
                <a:gd name="connsiteX679" fmla="*/ 411327 w 836295"/>
                <a:gd name="connsiteY679" fmla="*/ 913799 h 979724"/>
                <a:gd name="connsiteX680" fmla="*/ 409066 w 836295"/>
                <a:gd name="connsiteY680" fmla="*/ 912668 h 979724"/>
                <a:gd name="connsiteX681" fmla="*/ 406768 w 836295"/>
                <a:gd name="connsiteY681" fmla="*/ 910406 h 979724"/>
                <a:gd name="connsiteX682" fmla="*/ 405637 w 836295"/>
                <a:gd name="connsiteY682" fmla="*/ 909239 h 979724"/>
                <a:gd name="connsiteX683" fmla="*/ 403376 w 836295"/>
                <a:gd name="connsiteY683" fmla="*/ 911537 h 979724"/>
                <a:gd name="connsiteX684" fmla="*/ 402245 w 836295"/>
                <a:gd name="connsiteY684" fmla="*/ 911537 h 979724"/>
                <a:gd name="connsiteX685" fmla="*/ 398817 w 836295"/>
                <a:gd name="connsiteY685" fmla="*/ 912668 h 979724"/>
                <a:gd name="connsiteX686" fmla="*/ 395424 w 836295"/>
                <a:gd name="connsiteY686" fmla="*/ 913799 h 979724"/>
                <a:gd name="connsiteX687" fmla="*/ 393162 w 836295"/>
                <a:gd name="connsiteY687" fmla="*/ 913799 h 979724"/>
                <a:gd name="connsiteX688" fmla="*/ 390865 w 836295"/>
                <a:gd name="connsiteY688" fmla="*/ 913799 h 979724"/>
                <a:gd name="connsiteX689" fmla="*/ 391996 w 836295"/>
                <a:gd name="connsiteY689" fmla="*/ 911537 h 979724"/>
                <a:gd name="connsiteX690" fmla="*/ 396555 w 836295"/>
                <a:gd name="connsiteY690" fmla="*/ 905846 h 979724"/>
                <a:gd name="connsiteX691" fmla="*/ 394293 w 836295"/>
                <a:gd name="connsiteY691" fmla="*/ 904714 h 979724"/>
                <a:gd name="connsiteX692" fmla="*/ 394293 w 836295"/>
                <a:gd name="connsiteY692" fmla="*/ 902452 h 979724"/>
                <a:gd name="connsiteX693" fmla="*/ 394293 w 836295"/>
                <a:gd name="connsiteY693" fmla="*/ 900155 h 979724"/>
                <a:gd name="connsiteX694" fmla="*/ 397686 w 836295"/>
                <a:gd name="connsiteY694" fmla="*/ 894463 h 979724"/>
                <a:gd name="connsiteX695" fmla="*/ 397686 w 836295"/>
                <a:gd name="connsiteY695" fmla="*/ 892201 h 979724"/>
                <a:gd name="connsiteX696" fmla="*/ 397686 w 836295"/>
                <a:gd name="connsiteY696" fmla="*/ 891070 h 979724"/>
                <a:gd name="connsiteX697" fmla="*/ 397686 w 836295"/>
                <a:gd name="connsiteY697" fmla="*/ 889939 h 979724"/>
                <a:gd name="connsiteX698" fmla="*/ 397686 w 836295"/>
                <a:gd name="connsiteY698" fmla="*/ 888808 h 979724"/>
                <a:gd name="connsiteX699" fmla="*/ 397686 w 836295"/>
                <a:gd name="connsiteY699" fmla="*/ 885379 h 979724"/>
                <a:gd name="connsiteX700" fmla="*/ 396555 w 836295"/>
                <a:gd name="connsiteY700" fmla="*/ 883116 h 979724"/>
                <a:gd name="connsiteX701" fmla="*/ 395424 w 836295"/>
                <a:gd name="connsiteY701" fmla="*/ 880854 h 979724"/>
                <a:gd name="connsiteX702" fmla="*/ 395424 w 836295"/>
                <a:gd name="connsiteY702" fmla="*/ 879688 h 979724"/>
                <a:gd name="connsiteX703" fmla="*/ 395424 w 836295"/>
                <a:gd name="connsiteY703" fmla="*/ 876294 h 979724"/>
                <a:gd name="connsiteX704" fmla="*/ 395424 w 836295"/>
                <a:gd name="connsiteY704" fmla="*/ 872901 h 979724"/>
                <a:gd name="connsiteX705" fmla="*/ 394293 w 836295"/>
                <a:gd name="connsiteY705" fmla="*/ 867210 h 979724"/>
                <a:gd name="connsiteX706" fmla="*/ 391996 w 836295"/>
                <a:gd name="connsiteY706" fmla="*/ 864912 h 979724"/>
                <a:gd name="connsiteX707" fmla="*/ 386342 w 836295"/>
                <a:gd name="connsiteY707" fmla="*/ 864912 h 979724"/>
                <a:gd name="connsiteX708" fmla="*/ 381783 w 836295"/>
                <a:gd name="connsiteY708" fmla="*/ 866078 h 979724"/>
                <a:gd name="connsiteX709" fmla="*/ 378390 w 836295"/>
                <a:gd name="connsiteY709" fmla="*/ 868341 h 979724"/>
                <a:gd name="connsiteX710" fmla="*/ 376093 w 836295"/>
                <a:gd name="connsiteY710" fmla="*/ 868341 h 979724"/>
                <a:gd name="connsiteX711" fmla="*/ 373831 w 836295"/>
                <a:gd name="connsiteY711" fmla="*/ 867210 h 979724"/>
                <a:gd name="connsiteX712" fmla="*/ 369272 w 836295"/>
                <a:gd name="connsiteY712" fmla="*/ 860387 h 979724"/>
                <a:gd name="connsiteX713" fmla="*/ 369272 w 836295"/>
                <a:gd name="connsiteY713" fmla="*/ 859256 h 979724"/>
                <a:gd name="connsiteX714" fmla="*/ 369272 w 836295"/>
                <a:gd name="connsiteY714" fmla="*/ 856958 h 979724"/>
                <a:gd name="connsiteX715" fmla="*/ 367010 w 836295"/>
                <a:gd name="connsiteY715" fmla="*/ 854696 h 979724"/>
                <a:gd name="connsiteX716" fmla="*/ 364749 w 836295"/>
                <a:gd name="connsiteY716" fmla="*/ 851303 h 979724"/>
                <a:gd name="connsiteX717" fmla="*/ 365880 w 836295"/>
                <a:gd name="connsiteY717" fmla="*/ 847874 h 979724"/>
                <a:gd name="connsiteX718" fmla="*/ 363618 w 836295"/>
                <a:gd name="connsiteY718" fmla="*/ 845611 h 979724"/>
                <a:gd name="connsiteX719" fmla="*/ 368141 w 836295"/>
                <a:gd name="connsiteY719" fmla="*/ 838789 h 979724"/>
                <a:gd name="connsiteX720" fmla="*/ 367010 w 836295"/>
                <a:gd name="connsiteY720" fmla="*/ 837658 h 979724"/>
                <a:gd name="connsiteX721" fmla="*/ 364749 w 836295"/>
                <a:gd name="connsiteY721" fmla="*/ 833098 h 979724"/>
                <a:gd name="connsiteX722" fmla="*/ 364749 w 836295"/>
                <a:gd name="connsiteY722" fmla="*/ 829705 h 979724"/>
                <a:gd name="connsiteX723" fmla="*/ 367010 w 836295"/>
                <a:gd name="connsiteY723" fmla="*/ 825145 h 979724"/>
                <a:gd name="connsiteX724" fmla="*/ 367010 w 836295"/>
                <a:gd name="connsiteY724" fmla="*/ 820585 h 979724"/>
                <a:gd name="connsiteX725" fmla="*/ 365880 w 836295"/>
                <a:gd name="connsiteY725" fmla="*/ 818322 h 979724"/>
                <a:gd name="connsiteX726" fmla="*/ 363618 w 836295"/>
                <a:gd name="connsiteY726" fmla="*/ 816060 h 979724"/>
                <a:gd name="connsiteX727" fmla="*/ 361321 w 836295"/>
                <a:gd name="connsiteY727" fmla="*/ 816060 h 979724"/>
                <a:gd name="connsiteX728" fmla="*/ 357928 w 836295"/>
                <a:gd name="connsiteY728" fmla="*/ 813798 h 979724"/>
                <a:gd name="connsiteX729" fmla="*/ 355666 w 836295"/>
                <a:gd name="connsiteY729" fmla="*/ 811500 h 979724"/>
                <a:gd name="connsiteX730" fmla="*/ 354500 w 836295"/>
                <a:gd name="connsiteY730" fmla="*/ 806975 h 979724"/>
                <a:gd name="connsiteX731" fmla="*/ 342025 w 836295"/>
                <a:gd name="connsiteY731" fmla="*/ 797855 h 979724"/>
                <a:gd name="connsiteX732" fmla="*/ 340894 w 836295"/>
                <a:gd name="connsiteY732" fmla="*/ 795593 h 979724"/>
                <a:gd name="connsiteX733" fmla="*/ 339728 w 836295"/>
                <a:gd name="connsiteY733" fmla="*/ 793331 h 979724"/>
                <a:gd name="connsiteX734" fmla="*/ 338597 w 836295"/>
                <a:gd name="connsiteY734" fmla="*/ 792200 h 979724"/>
                <a:gd name="connsiteX735" fmla="*/ 335204 w 836295"/>
                <a:gd name="connsiteY735" fmla="*/ 791033 h 979724"/>
                <a:gd name="connsiteX736" fmla="*/ 330645 w 836295"/>
                <a:gd name="connsiteY736" fmla="*/ 792200 h 979724"/>
                <a:gd name="connsiteX737" fmla="*/ 326122 w 836295"/>
                <a:gd name="connsiteY737" fmla="*/ 791033 h 979724"/>
                <a:gd name="connsiteX738" fmla="*/ 324955 w 836295"/>
                <a:gd name="connsiteY738" fmla="*/ 789902 h 979724"/>
                <a:gd name="connsiteX739" fmla="*/ 320432 w 836295"/>
                <a:gd name="connsiteY739" fmla="*/ 777424 h 979724"/>
                <a:gd name="connsiteX740" fmla="*/ 319301 w 836295"/>
                <a:gd name="connsiteY740" fmla="*/ 772864 h 979724"/>
                <a:gd name="connsiteX741" fmla="*/ 318170 w 836295"/>
                <a:gd name="connsiteY741" fmla="*/ 767173 h 979724"/>
                <a:gd name="connsiteX742" fmla="*/ 318170 w 836295"/>
                <a:gd name="connsiteY742" fmla="*/ 761517 h 979724"/>
                <a:gd name="connsiteX743" fmla="*/ 317004 w 836295"/>
                <a:gd name="connsiteY743" fmla="*/ 760350 h 979724"/>
                <a:gd name="connsiteX744" fmla="*/ 313611 w 836295"/>
                <a:gd name="connsiteY744" fmla="*/ 758088 h 979724"/>
                <a:gd name="connsiteX745" fmla="*/ 311349 w 836295"/>
                <a:gd name="connsiteY745" fmla="*/ 755826 h 979724"/>
                <a:gd name="connsiteX746" fmla="*/ 312480 w 836295"/>
                <a:gd name="connsiteY746" fmla="*/ 749003 h 979724"/>
                <a:gd name="connsiteX747" fmla="*/ 309052 w 836295"/>
                <a:gd name="connsiteY747" fmla="*/ 747872 h 979724"/>
                <a:gd name="connsiteX748" fmla="*/ 307921 w 836295"/>
                <a:gd name="connsiteY748" fmla="*/ 745575 h 979724"/>
                <a:gd name="connsiteX749" fmla="*/ 307921 w 836295"/>
                <a:gd name="connsiteY749" fmla="*/ 742181 h 979724"/>
                <a:gd name="connsiteX750" fmla="*/ 306790 w 836295"/>
                <a:gd name="connsiteY750" fmla="*/ 741050 h 979724"/>
                <a:gd name="connsiteX751" fmla="*/ 305659 w 836295"/>
                <a:gd name="connsiteY751" fmla="*/ 738752 h 979724"/>
                <a:gd name="connsiteX752" fmla="*/ 302231 w 836295"/>
                <a:gd name="connsiteY752" fmla="*/ 736490 h 979724"/>
                <a:gd name="connsiteX753" fmla="*/ 299970 w 836295"/>
                <a:gd name="connsiteY753" fmla="*/ 733097 h 979724"/>
                <a:gd name="connsiteX754" fmla="*/ 297708 w 836295"/>
                <a:gd name="connsiteY754" fmla="*/ 731965 h 979724"/>
                <a:gd name="connsiteX755" fmla="*/ 296577 w 836295"/>
                <a:gd name="connsiteY755" fmla="*/ 726274 h 979724"/>
                <a:gd name="connsiteX756" fmla="*/ 297708 w 836295"/>
                <a:gd name="connsiteY756" fmla="*/ 722845 h 979724"/>
                <a:gd name="connsiteX757" fmla="*/ 298839 w 836295"/>
                <a:gd name="connsiteY757" fmla="*/ 721714 h 979724"/>
                <a:gd name="connsiteX758" fmla="*/ 295411 w 836295"/>
                <a:gd name="connsiteY758" fmla="*/ 716023 h 979724"/>
                <a:gd name="connsiteX759" fmla="*/ 292018 w 836295"/>
                <a:gd name="connsiteY759" fmla="*/ 713761 h 979724"/>
                <a:gd name="connsiteX760" fmla="*/ 290887 w 836295"/>
                <a:gd name="connsiteY760" fmla="*/ 709201 h 979724"/>
                <a:gd name="connsiteX761" fmla="*/ 289756 w 836295"/>
                <a:gd name="connsiteY761" fmla="*/ 705807 h 979724"/>
                <a:gd name="connsiteX762" fmla="*/ 286328 w 836295"/>
                <a:gd name="connsiteY762" fmla="*/ 703545 h 979724"/>
                <a:gd name="connsiteX763" fmla="*/ 285197 w 836295"/>
                <a:gd name="connsiteY763" fmla="*/ 700116 h 979724"/>
                <a:gd name="connsiteX764" fmla="*/ 287459 w 836295"/>
                <a:gd name="connsiteY764" fmla="*/ 696723 h 979724"/>
                <a:gd name="connsiteX765" fmla="*/ 287459 w 836295"/>
                <a:gd name="connsiteY765" fmla="*/ 695592 h 979724"/>
                <a:gd name="connsiteX766" fmla="*/ 287459 w 836295"/>
                <a:gd name="connsiteY766" fmla="*/ 693294 h 979724"/>
                <a:gd name="connsiteX767" fmla="*/ 286328 w 836295"/>
                <a:gd name="connsiteY767" fmla="*/ 688769 h 979724"/>
                <a:gd name="connsiteX768" fmla="*/ 288625 w 836295"/>
                <a:gd name="connsiteY768" fmla="*/ 683078 h 979724"/>
                <a:gd name="connsiteX769" fmla="*/ 287459 w 836295"/>
                <a:gd name="connsiteY769" fmla="*/ 681947 h 979724"/>
                <a:gd name="connsiteX770" fmla="*/ 285197 w 836295"/>
                <a:gd name="connsiteY770" fmla="*/ 680816 h 979724"/>
                <a:gd name="connsiteX771" fmla="*/ 287459 w 836295"/>
                <a:gd name="connsiteY771" fmla="*/ 677387 h 979724"/>
                <a:gd name="connsiteX772" fmla="*/ 286328 w 836295"/>
                <a:gd name="connsiteY772" fmla="*/ 676256 h 979724"/>
                <a:gd name="connsiteX773" fmla="*/ 288625 w 836295"/>
                <a:gd name="connsiteY773" fmla="*/ 673994 h 979724"/>
                <a:gd name="connsiteX774" fmla="*/ 289756 w 836295"/>
                <a:gd name="connsiteY774" fmla="*/ 672862 h 979724"/>
                <a:gd name="connsiteX775" fmla="*/ 289756 w 836295"/>
                <a:gd name="connsiteY775" fmla="*/ 670565 h 979724"/>
                <a:gd name="connsiteX776" fmla="*/ 288625 w 836295"/>
                <a:gd name="connsiteY776" fmla="*/ 668302 h 979724"/>
                <a:gd name="connsiteX777" fmla="*/ 288625 w 836295"/>
                <a:gd name="connsiteY777" fmla="*/ 666040 h 979724"/>
                <a:gd name="connsiteX778" fmla="*/ 289756 w 836295"/>
                <a:gd name="connsiteY778" fmla="*/ 662611 h 979724"/>
                <a:gd name="connsiteX779" fmla="*/ 294280 w 836295"/>
                <a:gd name="connsiteY779" fmla="*/ 656920 h 979724"/>
                <a:gd name="connsiteX780" fmla="*/ 295411 w 836295"/>
                <a:gd name="connsiteY780" fmla="*/ 650098 h 979724"/>
                <a:gd name="connsiteX781" fmla="*/ 296577 w 836295"/>
                <a:gd name="connsiteY781" fmla="*/ 648967 h 979724"/>
                <a:gd name="connsiteX782" fmla="*/ 296577 w 836295"/>
                <a:gd name="connsiteY782" fmla="*/ 647836 h 979724"/>
                <a:gd name="connsiteX783" fmla="*/ 293149 w 836295"/>
                <a:gd name="connsiteY783" fmla="*/ 645573 h 979724"/>
                <a:gd name="connsiteX784" fmla="*/ 290887 w 836295"/>
                <a:gd name="connsiteY784" fmla="*/ 646704 h 979724"/>
                <a:gd name="connsiteX785" fmla="*/ 289756 w 836295"/>
                <a:gd name="connsiteY785" fmla="*/ 645573 h 979724"/>
                <a:gd name="connsiteX786" fmla="*/ 288625 w 836295"/>
                <a:gd name="connsiteY786" fmla="*/ 642144 h 979724"/>
                <a:gd name="connsiteX787" fmla="*/ 287459 w 836295"/>
                <a:gd name="connsiteY787" fmla="*/ 639882 h 979724"/>
                <a:gd name="connsiteX788" fmla="*/ 282936 w 836295"/>
                <a:gd name="connsiteY788" fmla="*/ 636489 h 979724"/>
                <a:gd name="connsiteX789" fmla="*/ 281805 w 836295"/>
                <a:gd name="connsiteY789" fmla="*/ 633060 h 979724"/>
                <a:gd name="connsiteX790" fmla="*/ 280638 w 836295"/>
                <a:gd name="connsiteY790" fmla="*/ 631929 h 979724"/>
                <a:gd name="connsiteX791" fmla="*/ 279507 w 836295"/>
                <a:gd name="connsiteY791" fmla="*/ 631929 h 979724"/>
                <a:gd name="connsiteX792" fmla="*/ 278377 w 836295"/>
                <a:gd name="connsiteY792" fmla="*/ 630797 h 979724"/>
                <a:gd name="connsiteX793" fmla="*/ 271556 w 836295"/>
                <a:gd name="connsiteY793" fmla="*/ 626237 h 979724"/>
                <a:gd name="connsiteX794" fmla="*/ 268163 w 836295"/>
                <a:gd name="connsiteY794" fmla="*/ 623975 h 979724"/>
                <a:gd name="connsiteX795" fmla="*/ 265866 w 836295"/>
                <a:gd name="connsiteY795" fmla="*/ 619415 h 979724"/>
                <a:gd name="connsiteX796" fmla="*/ 263604 w 836295"/>
                <a:gd name="connsiteY796" fmla="*/ 617153 h 979724"/>
                <a:gd name="connsiteX797" fmla="*/ 254522 w 836295"/>
                <a:gd name="connsiteY797" fmla="*/ 612593 h 979724"/>
                <a:gd name="connsiteX798" fmla="*/ 253391 w 836295"/>
                <a:gd name="connsiteY798" fmla="*/ 611462 h 979724"/>
                <a:gd name="connsiteX799" fmla="*/ 245439 w 836295"/>
                <a:gd name="connsiteY799" fmla="*/ 605806 h 979724"/>
                <a:gd name="connsiteX800" fmla="*/ 244308 w 836295"/>
                <a:gd name="connsiteY800" fmla="*/ 602377 h 979724"/>
                <a:gd name="connsiteX801" fmla="*/ 245439 w 836295"/>
                <a:gd name="connsiteY801" fmla="*/ 601246 h 979724"/>
                <a:gd name="connsiteX802" fmla="*/ 245439 w 836295"/>
                <a:gd name="connsiteY802" fmla="*/ 596686 h 979724"/>
                <a:gd name="connsiteX803" fmla="*/ 244308 w 836295"/>
                <a:gd name="connsiteY803" fmla="*/ 595555 h 979724"/>
                <a:gd name="connsiteX804" fmla="*/ 243142 w 836295"/>
                <a:gd name="connsiteY804" fmla="*/ 594424 h 979724"/>
                <a:gd name="connsiteX805" fmla="*/ 242011 w 836295"/>
                <a:gd name="connsiteY805" fmla="*/ 590995 h 979724"/>
                <a:gd name="connsiteX806" fmla="*/ 242011 w 836295"/>
                <a:gd name="connsiteY806" fmla="*/ 589864 h 979724"/>
                <a:gd name="connsiteX807" fmla="*/ 243142 w 836295"/>
                <a:gd name="connsiteY807" fmla="*/ 588733 h 979724"/>
                <a:gd name="connsiteX808" fmla="*/ 243142 w 836295"/>
                <a:gd name="connsiteY808" fmla="*/ 587601 h 979724"/>
                <a:gd name="connsiteX809" fmla="*/ 242011 w 836295"/>
                <a:gd name="connsiteY809" fmla="*/ 585339 h 979724"/>
                <a:gd name="connsiteX810" fmla="*/ 240880 w 836295"/>
                <a:gd name="connsiteY810" fmla="*/ 585339 h 979724"/>
                <a:gd name="connsiteX811" fmla="*/ 240880 w 836295"/>
                <a:gd name="connsiteY811" fmla="*/ 583041 h 979724"/>
                <a:gd name="connsiteX812" fmla="*/ 238619 w 836295"/>
                <a:gd name="connsiteY812" fmla="*/ 580779 h 979724"/>
                <a:gd name="connsiteX813" fmla="*/ 237488 w 836295"/>
                <a:gd name="connsiteY813" fmla="*/ 579648 h 979724"/>
                <a:gd name="connsiteX814" fmla="*/ 237488 w 836295"/>
                <a:gd name="connsiteY814" fmla="*/ 573957 h 979724"/>
                <a:gd name="connsiteX815" fmla="*/ 237488 w 836295"/>
                <a:gd name="connsiteY815" fmla="*/ 571694 h 979724"/>
                <a:gd name="connsiteX816" fmla="*/ 237488 w 836295"/>
                <a:gd name="connsiteY816" fmla="*/ 569432 h 979724"/>
                <a:gd name="connsiteX817" fmla="*/ 239749 w 836295"/>
                <a:gd name="connsiteY817" fmla="*/ 567134 h 979724"/>
                <a:gd name="connsiteX818" fmla="*/ 240880 w 836295"/>
                <a:gd name="connsiteY818" fmla="*/ 567134 h 979724"/>
                <a:gd name="connsiteX819" fmla="*/ 243142 w 836295"/>
                <a:gd name="connsiteY819" fmla="*/ 568266 h 979724"/>
                <a:gd name="connsiteX820" fmla="*/ 245439 w 836295"/>
                <a:gd name="connsiteY820" fmla="*/ 568266 h 979724"/>
                <a:gd name="connsiteX821" fmla="*/ 246570 w 836295"/>
                <a:gd name="connsiteY821" fmla="*/ 567134 h 979724"/>
                <a:gd name="connsiteX822" fmla="*/ 246570 w 836295"/>
                <a:gd name="connsiteY822" fmla="*/ 566003 h 979724"/>
                <a:gd name="connsiteX823" fmla="*/ 247701 w 836295"/>
                <a:gd name="connsiteY823" fmla="*/ 562610 h 979724"/>
                <a:gd name="connsiteX824" fmla="*/ 246570 w 836295"/>
                <a:gd name="connsiteY824" fmla="*/ 560312 h 979724"/>
                <a:gd name="connsiteX825" fmla="*/ 244308 w 836295"/>
                <a:gd name="connsiteY825" fmla="*/ 558050 h 979724"/>
                <a:gd name="connsiteX826" fmla="*/ 243142 w 836295"/>
                <a:gd name="connsiteY826" fmla="*/ 554656 h 979724"/>
                <a:gd name="connsiteX827" fmla="*/ 243142 w 836295"/>
                <a:gd name="connsiteY827" fmla="*/ 551228 h 979724"/>
                <a:gd name="connsiteX828" fmla="*/ 242011 w 836295"/>
                <a:gd name="connsiteY828" fmla="*/ 551228 h 979724"/>
                <a:gd name="connsiteX829" fmla="*/ 240880 w 836295"/>
                <a:gd name="connsiteY829" fmla="*/ 552359 h 979724"/>
                <a:gd name="connsiteX830" fmla="*/ 240880 w 836295"/>
                <a:gd name="connsiteY830" fmla="*/ 553490 h 979724"/>
                <a:gd name="connsiteX831" fmla="*/ 235191 w 836295"/>
                <a:gd name="connsiteY831" fmla="*/ 552359 h 979724"/>
                <a:gd name="connsiteX832" fmla="*/ 226108 w 836295"/>
                <a:gd name="connsiteY832" fmla="*/ 556919 h 979724"/>
                <a:gd name="connsiteX833" fmla="*/ 223846 w 836295"/>
                <a:gd name="connsiteY833" fmla="*/ 556919 h 979724"/>
                <a:gd name="connsiteX834" fmla="*/ 222715 w 836295"/>
                <a:gd name="connsiteY834" fmla="*/ 554656 h 979724"/>
                <a:gd name="connsiteX835" fmla="*/ 222715 w 836295"/>
                <a:gd name="connsiteY835" fmla="*/ 553490 h 979724"/>
                <a:gd name="connsiteX836" fmla="*/ 224977 w 836295"/>
                <a:gd name="connsiteY836" fmla="*/ 551228 h 979724"/>
                <a:gd name="connsiteX837" fmla="*/ 226108 w 836295"/>
                <a:gd name="connsiteY837" fmla="*/ 547834 h 979724"/>
                <a:gd name="connsiteX838" fmla="*/ 224977 w 836295"/>
                <a:gd name="connsiteY838" fmla="*/ 545536 h 979724"/>
                <a:gd name="connsiteX839" fmla="*/ 221585 w 836295"/>
                <a:gd name="connsiteY839" fmla="*/ 544405 h 979724"/>
                <a:gd name="connsiteX840" fmla="*/ 220418 w 836295"/>
                <a:gd name="connsiteY840" fmla="*/ 544405 h 979724"/>
                <a:gd name="connsiteX841" fmla="*/ 220418 w 836295"/>
                <a:gd name="connsiteY841" fmla="*/ 539881 h 979724"/>
                <a:gd name="connsiteX842" fmla="*/ 222715 w 836295"/>
                <a:gd name="connsiteY842" fmla="*/ 538714 h 979724"/>
                <a:gd name="connsiteX843" fmla="*/ 224977 w 836295"/>
                <a:gd name="connsiteY843" fmla="*/ 537583 h 979724"/>
                <a:gd name="connsiteX844" fmla="*/ 223846 w 836295"/>
                <a:gd name="connsiteY844" fmla="*/ 534189 h 979724"/>
                <a:gd name="connsiteX845" fmla="*/ 222715 w 836295"/>
                <a:gd name="connsiteY845" fmla="*/ 533058 h 979724"/>
                <a:gd name="connsiteX846" fmla="*/ 219287 w 836295"/>
                <a:gd name="connsiteY846" fmla="*/ 533058 h 979724"/>
                <a:gd name="connsiteX847" fmla="*/ 219287 w 836295"/>
                <a:gd name="connsiteY847" fmla="*/ 534189 h 979724"/>
                <a:gd name="connsiteX848" fmla="*/ 218156 w 836295"/>
                <a:gd name="connsiteY848" fmla="*/ 535321 h 979724"/>
                <a:gd name="connsiteX849" fmla="*/ 214764 w 836295"/>
                <a:gd name="connsiteY849" fmla="*/ 531927 h 979724"/>
                <a:gd name="connsiteX850" fmla="*/ 207943 w 836295"/>
                <a:gd name="connsiteY850" fmla="*/ 533058 h 979724"/>
                <a:gd name="connsiteX851" fmla="*/ 206777 w 836295"/>
                <a:gd name="connsiteY851" fmla="*/ 535321 h 979724"/>
                <a:gd name="connsiteX852" fmla="*/ 204515 w 836295"/>
                <a:gd name="connsiteY852" fmla="*/ 535321 h 979724"/>
                <a:gd name="connsiteX853" fmla="*/ 203384 w 836295"/>
                <a:gd name="connsiteY853" fmla="*/ 533058 h 979724"/>
                <a:gd name="connsiteX854" fmla="*/ 205646 w 836295"/>
                <a:gd name="connsiteY854" fmla="*/ 531927 h 979724"/>
                <a:gd name="connsiteX855" fmla="*/ 206777 w 836295"/>
                <a:gd name="connsiteY855" fmla="*/ 530761 h 979724"/>
                <a:gd name="connsiteX856" fmla="*/ 205646 w 836295"/>
                <a:gd name="connsiteY856" fmla="*/ 527367 h 979724"/>
                <a:gd name="connsiteX857" fmla="*/ 206777 w 836295"/>
                <a:gd name="connsiteY857" fmla="*/ 525105 h 979724"/>
                <a:gd name="connsiteX858" fmla="*/ 205646 w 836295"/>
                <a:gd name="connsiteY858" fmla="*/ 522807 h 979724"/>
                <a:gd name="connsiteX859" fmla="*/ 203384 w 836295"/>
                <a:gd name="connsiteY859" fmla="*/ 523938 h 979724"/>
                <a:gd name="connsiteX860" fmla="*/ 202253 w 836295"/>
                <a:gd name="connsiteY860" fmla="*/ 528498 h 979724"/>
                <a:gd name="connsiteX861" fmla="*/ 199992 w 836295"/>
                <a:gd name="connsiteY861" fmla="*/ 528498 h 979724"/>
                <a:gd name="connsiteX862" fmla="*/ 199992 w 836295"/>
                <a:gd name="connsiteY862" fmla="*/ 527367 h 979724"/>
                <a:gd name="connsiteX863" fmla="*/ 198825 w 836295"/>
                <a:gd name="connsiteY863" fmla="*/ 526236 h 979724"/>
                <a:gd name="connsiteX864" fmla="*/ 196563 w 836295"/>
                <a:gd name="connsiteY864" fmla="*/ 528498 h 979724"/>
                <a:gd name="connsiteX865" fmla="*/ 195433 w 836295"/>
                <a:gd name="connsiteY865" fmla="*/ 527367 h 979724"/>
                <a:gd name="connsiteX866" fmla="*/ 194302 w 836295"/>
                <a:gd name="connsiteY866" fmla="*/ 525105 h 979724"/>
                <a:gd name="connsiteX867" fmla="*/ 197694 w 836295"/>
                <a:gd name="connsiteY867" fmla="*/ 521676 h 979724"/>
                <a:gd name="connsiteX868" fmla="*/ 197694 w 836295"/>
                <a:gd name="connsiteY868" fmla="*/ 520545 h 979724"/>
                <a:gd name="connsiteX869" fmla="*/ 194302 w 836295"/>
                <a:gd name="connsiteY869" fmla="*/ 518283 h 979724"/>
                <a:gd name="connsiteX870" fmla="*/ 193171 w 836295"/>
                <a:gd name="connsiteY870" fmla="*/ 519414 h 979724"/>
                <a:gd name="connsiteX871" fmla="*/ 194302 w 836295"/>
                <a:gd name="connsiteY871" fmla="*/ 521676 h 979724"/>
                <a:gd name="connsiteX872" fmla="*/ 194302 w 836295"/>
                <a:gd name="connsiteY872" fmla="*/ 522807 h 979724"/>
                <a:gd name="connsiteX873" fmla="*/ 192040 w 836295"/>
                <a:gd name="connsiteY873" fmla="*/ 525105 h 979724"/>
                <a:gd name="connsiteX874" fmla="*/ 192040 w 836295"/>
                <a:gd name="connsiteY874" fmla="*/ 526236 h 979724"/>
                <a:gd name="connsiteX875" fmla="*/ 187481 w 836295"/>
                <a:gd name="connsiteY875" fmla="*/ 525105 h 979724"/>
                <a:gd name="connsiteX876" fmla="*/ 186350 w 836295"/>
                <a:gd name="connsiteY876" fmla="*/ 522807 h 979724"/>
                <a:gd name="connsiteX877" fmla="*/ 185219 w 836295"/>
                <a:gd name="connsiteY877" fmla="*/ 525105 h 979724"/>
                <a:gd name="connsiteX878" fmla="*/ 184053 w 836295"/>
                <a:gd name="connsiteY878" fmla="*/ 525105 h 979724"/>
                <a:gd name="connsiteX879" fmla="*/ 182922 w 836295"/>
                <a:gd name="connsiteY879" fmla="*/ 523938 h 979724"/>
                <a:gd name="connsiteX880" fmla="*/ 181791 w 836295"/>
                <a:gd name="connsiteY880" fmla="*/ 521676 h 979724"/>
                <a:gd name="connsiteX881" fmla="*/ 179529 w 836295"/>
                <a:gd name="connsiteY881" fmla="*/ 520545 h 979724"/>
                <a:gd name="connsiteX882" fmla="*/ 177232 w 836295"/>
                <a:gd name="connsiteY882" fmla="*/ 520545 h 979724"/>
                <a:gd name="connsiteX883" fmla="*/ 176101 w 836295"/>
                <a:gd name="connsiteY883" fmla="*/ 521676 h 979724"/>
                <a:gd name="connsiteX884" fmla="*/ 178399 w 836295"/>
                <a:gd name="connsiteY884" fmla="*/ 523938 h 979724"/>
                <a:gd name="connsiteX885" fmla="*/ 179529 w 836295"/>
                <a:gd name="connsiteY885" fmla="*/ 525105 h 979724"/>
                <a:gd name="connsiteX886" fmla="*/ 178399 w 836295"/>
                <a:gd name="connsiteY886" fmla="*/ 526236 h 979724"/>
                <a:gd name="connsiteX887" fmla="*/ 176101 w 836295"/>
                <a:gd name="connsiteY887" fmla="*/ 526236 h 979724"/>
                <a:gd name="connsiteX888" fmla="*/ 174970 w 836295"/>
                <a:gd name="connsiteY888" fmla="*/ 525105 h 979724"/>
                <a:gd name="connsiteX889" fmla="*/ 171578 w 836295"/>
                <a:gd name="connsiteY889" fmla="*/ 526236 h 979724"/>
                <a:gd name="connsiteX890" fmla="*/ 171578 w 836295"/>
                <a:gd name="connsiteY890" fmla="*/ 525105 h 979724"/>
                <a:gd name="connsiteX891" fmla="*/ 172709 w 836295"/>
                <a:gd name="connsiteY891" fmla="*/ 523938 h 979724"/>
                <a:gd name="connsiteX892" fmla="*/ 172709 w 836295"/>
                <a:gd name="connsiteY892" fmla="*/ 522807 h 979724"/>
                <a:gd name="connsiteX893" fmla="*/ 170447 w 836295"/>
                <a:gd name="connsiteY893" fmla="*/ 523938 h 979724"/>
                <a:gd name="connsiteX894" fmla="*/ 167019 w 836295"/>
                <a:gd name="connsiteY894" fmla="*/ 522807 h 979724"/>
                <a:gd name="connsiteX895" fmla="*/ 165888 w 836295"/>
                <a:gd name="connsiteY895" fmla="*/ 523938 h 979724"/>
                <a:gd name="connsiteX896" fmla="*/ 165888 w 836295"/>
                <a:gd name="connsiteY896" fmla="*/ 522807 h 979724"/>
                <a:gd name="connsiteX897" fmla="*/ 167019 w 836295"/>
                <a:gd name="connsiteY897" fmla="*/ 518283 h 979724"/>
                <a:gd name="connsiteX898" fmla="*/ 167019 w 836295"/>
                <a:gd name="connsiteY898" fmla="*/ 517151 h 979724"/>
                <a:gd name="connsiteX899" fmla="*/ 164757 w 836295"/>
                <a:gd name="connsiteY899" fmla="*/ 517151 h 979724"/>
                <a:gd name="connsiteX900" fmla="*/ 163626 w 836295"/>
                <a:gd name="connsiteY900" fmla="*/ 514854 h 979724"/>
                <a:gd name="connsiteX901" fmla="*/ 160198 w 836295"/>
                <a:gd name="connsiteY901" fmla="*/ 514854 h 979724"/>
                <a:gd name="connsiteX902" fmla="*/ 160198 w 836295"/>
                <a:gd name="connsiteY902" fmla="*/ 517151 h 979724"/>
                <a:gd name="connsiteX903" fmla="*/ 157936 w 836295"/>
                <a:gd name="connsiteY903" fmla="*/ 518283 h 979724"/>
                <a:gd name="connsiteX904" fmla="*/ 156806 w 836295"/>
                <a:gd name="connsiteY904" fmla="*/ 518283 h 979724"/>
                <a:gd name="connsiteX905" fmla="*/ 156806 w 836295"/>
                <a:gd name="connsiteY905" fmla="*/ 517151 h 979724"/>
                <a:gd name="connsiteX906" fmla="*/ 157936 w 836295"/>
                <a:gd name="connsiteY906" fmla="*/ 515985 h 979724"/>
                <a:gd name="connsiteX907" fmla="*/ 157936 w 836295"/>
                <a:gd name="connsiteY907" fmla="*/ 514854 h 979724"/>
                <a:gd name="connsiteX908" fmla="*/ 159067 w 836295"/>
                <a:gd name="connsiteY908" fmla="*/ 512591 h 979724"/>
                <a:gd name="connsiteX909" fmla="*/ 157936 w 836295"/>
                <a:gd name="connsiteY909" fmla="*/ 512591 h 979724"/>
                <a:gd name="connsiteX910" fmla="*/ 155675 w 836295"/>
                <a:gd name="connsiteY910" fmla="*/ 511460 h 979724"/>
                <a:gd name="connsiteX911" fmla="*/ 154508 w 836295"/>
                <a:gd name="connsiteY911" fmla="*/ 512591 h 979724"/>
                <a:gd name="connsiteX912" fmla="*/ 154508 w 836295"/>
                <a:gd name="connsiteY912" fmla="*/ 510329 h 979724"/>
                <a:gd name="connsiteX913" fmla="*/ 152247 w 836295"/>
                <a:gd name="connsiteY913" fmla="*/ 509163 h 979724"/>
                <a:gd name="connsiteX914" fmla="*/ 151116 w 836295"/>
                <a:gd name="connsiteY914" fmla="*/ 511460 h 979724"/>
                <a:gd name="connsiteX915" fmla="*/ 148854 w 836295"/>
                <a:gd name="connsiteY915" fmla="*/ 510329 h 979724"/>
                <a:gd name="connsiteX916" fmla="*/ 146557 w 836295"/>
                <a:gd name="connsiteY916" fmla="*/ 511460 h 979724"/>
                <a:gd name="connsiteX917" fmla="*/ 146557 w 836295"/>
                <a:gd name="connsiteY917" fmla="*/ 509163 h 979724"/>
                <a:gd name="connsiteX918" fmla="*/ 146557 w 836295"/>
                <a:gd name="connsiteY918" fmla="*/ 505769 h 979724"/>
                <a:gd name="connsiteX919" fmla="*/ 145426 w 836295"/>
                <a:gd name="connsiteY919" fmla="*/ 503507 h 979724"/>
                <a:gd name="connsiteX920" fmla="*/ 143164 w 836295"/>
                <a:gd name="connsiteY920" fmla="*/ 504638 h 979724"/>
                <a:gd name="connsiteX921" fmla="*/ 142033 w 836295"/>
                <a:gd name="connsiteY921" fmla="*/ 504638 h 979724"/>
                <a:gd name="connsiteX922" fmla="*/ 143164 w 836295"/>
                <a:gd name="connsiteY922" fmla="*/ 505769 h 979724"/>
                <a:gd name="connsiteX923" fmla="*/ 142033 w 836295"/>
                <a:gd name="connsiteY923" fmla="*/ 506900 h 979724"/>
                <a:gd name="connsiteX924" fmla="*/ 139736 w 836295"/>
                <a:gd name="connsiteY924" fmla="*/ 505769 h 979724"/>
                <a:gd name="connsiteX925" fmla="*/ 137474 w 836295"/>
                <a:gd name="connsiteY925" fmla="*/ 508031 h 979724"/>
                <a:gd name="connsiteX926" fmla="*/ 136343 w 836295"/>
                <a:gd name="connsiteY926" fmla="*/ 508031 h 979724"/>
                <a:gd name="connsiteX927" fmla="*/ 135212 w 836295"/>
                <a:gd name="connsiteY927" fmla="*/ 506900 h 979724"/>
                <a:gd name="connsiteX928" fmla="*/ 132951 w 836295"/>
                <a:gd name="connsiteY928" fmla="*/ 508031 h 979724"/>
                <a:gd name="connsiteX929" fmla="*/ 134082 w 836295"/>
                <a:gd name="connsiteY929" fmla="*/ 509163 h 979724"/>
                <a:gd name="connsiteX930" fmla="*/ 131784 w 836295"/>
                <a:gd name="connsiteY930" fmla="*/ 509163 h 979724"/>
                <a:gd name="connsiteX931" fmla="*/ 131784 w 836295"/>
                <a:gd name="connsiteY931" fmla="*/ 508031 h 979724"/>
                <a:gd name="connsiteX932" fmla="*/ 132951 w 836295"/>
                <a:gd name="connsiteY932" fmla="*/ 505769 h 979724"/>
                <a:gd name="connsiteX933" fmla="*/ 131784 w 836295"/>
                <a:gd name="connsiteY933" fmla="*/ 504638 h 979724"/>
                <a:gd name="connsiteX934" fmla="*/ 132951 w 836295"/>
                <a:gd name="connsiteY934" fmla="*/ 502376 h 979724"/>
                <a:gd name="connsiteX935" fmla="*/ 130654 w 836295"/>
                <a:gd name="connsiteY935" fmla="*/ 497816 h 979724"/>
                <a:gd name="connsiteX936" fmla="*/ 127261 w 836295"/>
                <a:gd name="connsiteY936" fmla="*/ 497816 h 979724"/>
                <a:gd name="connsiteX937" fmla="*/ 127261 w 836295"/>
                <a:gd name="connsiteY937" fmla="*/ 496685 h 979724"/>
                <a:gd name="connsiteX938" fmla="*/ 128392 w 836295"/>
                <a:gd name="connsiteY938" fmla="*/ 494387 h 979724"/>
                <a:gd name="connsiteX939" fmla="*/ 129523 w 836295"/>
                <a:gd name="connsiteY939" fmla="*/ 492125 h 979724"/>
                <a:gd name="connsiteX940" fmla="*/ 129523 w 836295"/>
                <a:gd name="connsiteY940" fmla="*/ 490993 h 979724"/>
                <a:gd name="connsiteX941" fmla="*/ 128392 w 836295"/>
                <a:gd name="connsiteY941" fmla="*/ 492125 h 979724"/>
                <a:gd name="connsiteX942" fmla="*/ 127261 w 836295"/>
                <a:gd name="connsiteY942" fmla="*/ 493256 h 979724"/>
                <a:gd name="connsiteX943" fmla="*/ 126130 w 836295"/>
                <a:gd name="connsiteY943" fmla="*/ 490993 h 979724"/>
                <a:gd name="connsiteX944" fmla="*/ 124964 w 836295"/>
                <a:gd name="connsiteY944" fmla="*/ 490993 h 979724"/>
                <a:gd name="connsiteX945" fmla="*/ 124964 w 836295"/>
                <a:gd name="connsiteY945" fmla="*/ 489862 h 979724"/>
                <a:gd name="connsiteX946" fmla="*/ 126130 w 836295"/>
                <a:gd name="connsiteY946" fmla="*/ 489862 h 979724"/>
                <a:gd name="connsiteX947" fmla="*/ 126130 w 836295"/>
                <a:gd name="connsiteY947" fmla="*/ 488731 h 979724"/>
                <a:gd name="connsiteX948" fmla="*/ 123833 w 836295"/>
                <a:gd name="connsiteY948" fmla="*/ 486433 h 979724"/>
                <a:gd name="connsiteX949" fmla="*/ 124964 w 836295"/>
                <a:gd name="connsiteY949" fmla="*/ 485302 h 979724"/>
                <a:gd name="connsiteX950" fmla="*/ 122702 w 836295"/>
                <a:gd name="connsiteY950" fmla="*/ 485302 h 979724"/>
                <a:gd name="connsiteX951" fmla="*/ 122702 w 836295"/>
                <a:gd name="connsiteY951" fmla="*/ 483040 h 979724"/>
                <a:gd name="connsiteX952" fmla="*/ 121571 w 836295"/>
                <a:gd name="connsiteY952" fmla="*/ 481909 h 979724"/>
                <a:gd name="connsiteX953" fmla="*/ 121571 w 836295"/>
                <a:gd name="connsiteY953" fmla="*/ 483040 h 979724"/>
                <a:gd name="connsiteX954" fmla="*/ 120440 w 836295"/>
                <a:gd name="connsiteY954" fmla="*/ 481909 h 979724"/>
                <a:gd name="connsiteX955" fmla="*/ 118143 w 836295"/>
                <a:gd name="connsiteY955" fmla="*/ 481909 h 979724"/>
                <a:gd name="connsiteX956" fmla="*/ 117012 w 836295"/>
                <a:gd name="connsiteY956" fmla="*/ 481909 h 979724"/>
                <a:gd name="connsiteX957" fmla="*/ 117012 w 836295"/>
                <a:gd name="connsiteY957" fmla="*/ 479611 h 979724"/>
                <a:gd name="connsiteX958" fmla="*/ 115881 w 836295"/>
                <a:gd name="connsiteY958" fmla="*/ 479611 h 979724"/>
                <a:gd name="connsiteX959" fmla="*/ 114750 w 836295"/>
                <a:gd name="connsiteY959" fmla="*/ 481909 h 979724"/>
                <a:gd name="connsiteX960" fmla="*/ 114750 w 836295"/>
                <a:gd name="connsiteY960" fmla="*/ 485302 h 979724"/>
                <a:gd name="connsiteX961" fmla="*/ 113619 w 836295"/>
                <a:gd name="connsiteY961" fmla="*/ 484171 h 979724"/>
                <a:gd name="connsiteX962" fmla="*/ 112489 w 836295"/>
                <a:gd name="connsiteY962" fmla="*/ 480778 h 979724"/>
                <a:gd name="connsiteX963" fmla="*/ 110191 w 836295"/>
                <a:gd name="connsiteY963" fmla="*/ 479611 h 979724"/>
                <a:gd name="connsiteX964" fmla="*/ 107930 w 836295"/>
                <a:gd name="connsiteY964" fmla="*/ 478480 h 979724"/>
                <a:gd name="connsiteX965" fmla="*/ 107930 w 836295"/>
                <a:gd name="connsiteY965" fmla="*/ 476218 h 979724"/>
                <a:gd name="connsiteX966" fmla="*/ 105668 w 836295"/>
                <a:gd name="connsiteY966" fmla="*/ 476218 h 979724"/>
                <a:gd name="connsiteX967" fmla="*/ 104537 w 836295"/>
                <a:gd name="connsiteY967" fmla="*/ 475086 h 979724"/>
                <a:gd name="connsiteX968" fmla="*/ 102240 w 836295"/>
                <a:gd name="connsiteY968" fmla="*/ 476218 h 979724"/>
                <a:gd name="connsiteX969" fmla="*/ 102240 w 836295"/>
                <a:gd name="connsiteY969" fmla="*/ 475086 h 979724"/>
                <a:gd name="connsiteX970" fmla="*/ 101109 w 836295"/>
                <a:gd name="connsiteY970" fmla="*/ 473955 h 979724"/>
                <a:gd name="connsiteX971" fmla="*/ 102240 w 836295"/>
                <a:gd name="connsiteY971" fmla="*/ 472824 h 979724"/>
                <a:gd name="connsiteX972" fmla="*/ 101109 w 836295"/>
                <a:gd name="connsiteY972" fmla="*/ 471658 h 979724"/>
                <a:gd name="connsiteX973" fmla="*/ 102240 w 836295"/>
                <a:gd name="connsiteY973" fmla="*/ 471658 h 979724"/>
                <a:gd name="connsiteX974" fmla="*/ 101109 w 836295"/>
                <a:gd name="connsiteY974" fmla="*/ 470526 h 979724"/>
                <a:gd name="connsiteX975" fmla="*/ 99978 w 836295"/>
                <a:gd name="connsiteY975" fmla="*/ 471658 h 979724"/>
                <a:gd name="connsiteX976" fmla="*/ 97716 w 836295"/>
                <a:gd name="connsiteY976" fmla="*/ 470526 h 979724"/>
                <a:gd name="connsiteX977" fmla="*/ 98847 w 836295"/>
                <a:gd name="connsiteY977" fmla="*/ 469395 h 979724"/>
                <a:gd name="connsiteX978" fmla="*/ 99978 w 836295"/>
                <a:gd name="connsiteY978" fmla="*/ 468264 h 979724"/>
                <a:gd name="connsiteX979" fmla="*/ 97716 w 836295"/>
                <a:gd name="connsiteY979" fmla="*/ 469395 h 979724"/>
                <a:gd name="connsiteX980" fmla="*/ 97716 w 836295"/>
                <a:gd name="connsiteY980" fmla="*/ 468264 h 979724"/>
                <a:gd name="connsiteX981" fmla="*/ 96585 w 836295"/>
                <a:gd name="connsiteY981" fmla="*/ 468264 h 979724"/>
                <a:gd name="connsiteX982" fmla="*/ 95419 w 836295"/>
                <a:gd name="connsiteY982" fmla="*/ 467133 h 979724"/>
                <a:gd name="connsiteX983" fmla="*/ 94288 w 836295"/>
                <a:gd name="connsiteY983" fmla="*/ 467133 h 979724"/>
                <a:gd name="connsiteX984" fmla="*/ 95419 w 836295"/>
                <a:gd name="connsiteY984" fmla="*/ 466002 h 979724"/>
                <a:gd name="connsiteX985" fmla="*/ 93157 w 836295"/>
                <a:gd name="connsiteY985" fmla="*/ 466002 h 979724"/>
                <a:gd name="connsiteX986" fmla="*/ 92026 w 836295"/>
                <a:gd name="connsiteY986" fmla="*/ 466002 h 979724"/>
                <a:gd name="connsiteX987" fmla="*/ 92026 w 836295"/>
                <a:gd name="connsiteY987" fmla="*/ 464871 h 979724"/>
                <a:gd name="connsiteX988" fmla="*/ 90896 w 836295"/>
                <a:gd name="connsiteY988" fmla="*/ 466002 h 979724"/>
                <a:gd name="connsiteX989" fmla="*/ 88634 w 836295"/>
                <a:gd name="connsiteY989" fmla="*/ 466002 h 979724"/>
                <a:gd name="connsiteX990" fmla="*/ 88634 w 836295"/>
                <a:gd name="connsiteY990" fmla="*/ 464871 h 979724"/>
                <a:gd name="connsiteX991" fmla="*/ 87468 w 836295"/>
                <a:gd name="connsiteY991" fmla="*/ 464871 h 979724"/>
                <a:gd name="connsiteX992" fmla="*/ 87468 w 836295"/>
                <a:gd name="connsiteY992" fmla="*/ 463704 h 979724"/>
                <a:gd name="connsiteX993" fmla="*/ 82944 w 836295"/>
                <a:gd name="connsiteY993" fmla="*/ 461442 h 979724"/>
                <a:gd name="connsiteX994" fmla="*/ 81813 w 836295"/>
                <a:gd name="connsiteY994" fmla="*/ 464871 h 979724"/>
                <a:gd name="connsiteX995" fmla="*/ 79516 w 836295"/>
                <a:gd name="connsiteY995" fmla="*/ 462573 h 979724"/>
                <a:gd name="connsiteX996" fmla="*/ 77254 w 836295"/>
                <a:gd name="connsiteY996" fmla="*/ 462573 h 979724"/>
                <a:gd name="connsiteX997" fmla="*/ 76123 w 836295"/>
                <a:gd name="connsiteY997" fmla="*/ 462573 h 979724"/>
                <a:gd name="connsiteX998" fmla="*/ 73862 w 836295"/>
                <a:gd name="connsiteY998" fmla="*/ 463704 h 979724"/>
                <a:gd name="connsiteX999" fmla="*/ 69303 w 836295"/>
                <a:gd name="connsiteY999" fmla="*/ 462573 h 979724"/>
                <a:gd name="connsiteX1000" fmla="*/ 68172 w 836295"/>
                <a:gd name="connsiteY1000" fmla="*/ 462573 h 979724"/>
                <a:gd name="connsiteX1001" fmla="*/ 68172 w 836295"/>
                <a:gd name="connsiteY1001" fmla="*/ 463704 h 979724"/>
                <a:gd name="connsiteX1002" fmla="*/ 65910 w 836295"/>
                <a:gd name="connsiteY1002" fmla="*/ 462573 h 979724"/>
                <a:gd name="connsiteX1003" fmla="*/ 65910 w 836295"/>
                <a:gd name="connsiteY1003" fmla="*/ 463704 h 979724"/>
                <a:gd name="connsiteX1004" fmla="*/ 63613 w 836295"/>
                <a:gd name="connsiteY1004" fmla="*/ 464871 h 979724"/>
                <a:gd name="connsiteX1005" fmla="*/ 62482 w 836295"/>
                <a:gd name="connsiteY1005" fmla="*/ 463704 h 979724"/>
                <a:gd name="connsiteX1006" fmla="*/ 61351 w 836295"/>
                <a:gd name="connsiteY1006" fmla="*/ 463704 h 979724"/>
                <a:gd name="connsiteX1007" fmla="*/ 59089 w 836295"/>
                <a:gd name="connsiteY1007" fmla="*/ 462573 h 979724"/>
                <a:gd name="connsiteX1008" fmla="*/ 57923 w 836295"/>
                <a:gd name="connsiteY1008" fmla="*/ 461442 h 979724"/>
                <a:gd name="connsiteX1009" fmla="*/ 56792 w 836295"/>
                <a:gd name="connsiteY1009" fmla="*/ 460311 h 979724"/>
                <a:gd name="connsiteX1010" fmla="*/ 51102 w 836295"/>
                <a:gd name="connsiteY1010" fmla="*/ 459180 h 979724"/>
                <a:gd name="connsiteX1011" fmla="*/ 51102 w 836295"/>
                <a:gd name="connsiteY1011" fmla="*/ 458048 h 979724"/>
                <a:gd name="connsiteX1012" fmla="*/ 48840 w 836295"/>
                <a:gd name="connsiteY1012" fmla="*/ 459180 h 979724"/>
                <a:gd name="connsiteX1013" fmla="*/ 45448 w 836295"/>
                <a:gd name="connsiteY1013" fmla="*/ 458048 h 979724"/>
                <a:gd name="connsiteX1014" fmla="*/ 44317 w 836295"/>
                <a:gd name="connsiteY1014" fmla="*/ 459180 h 979724"/>
                <a:gd name="connsiteX1015" fmla="*/ 42020 w 836295"/>
                <a:gd name="connsiteY1015" fmla="*/ 458048 h 979724"/>
                <a:gd name="connsiteX1016" fmla="*/ 38627 w 836295"/>
                <a:gd name="connsiteY1016" fmla="*/ 460311 h 979724"/>
                <a:gd name="connsiteX1017" fmla="*/ 37496 w 836295"/>
                <a:gd name="connsiteY1017" fmla="*/ 460311 h 979724"/>
                <a:gd name="connsiteX1018" fmla="*/ 34068 w 836295"/>
                <a:gd name="connsiteY1018" fmla="*/ 461442 h 979724"/>
                <a:gd name="connsiteX1019" fmla="*/ 32937 w 836295"/>
                <a:gd name="connsiteY1019" fmla="*/ 460311 h 979724"/>
                <a:gd name="connsiteX1020" fmla="*/ 30675 w 836295"/>
                <a:gd name="connsiteY1020" fmla="*/ 460311 h 979724"/>
                <a:gd name="connsiteX1021" fmla="*/ 29545 w 836295"/>
                <a:gd name="connsiteY1021" fmla="*/ 459180 h 979724"/>
                <a:gd name="connsiteX1022" fmla="*/ 29545 w 836295"/>
                <a:gd name="connsiteY1022" fmla="*/ 460311 h 979724"/>
                <a:gd name="connsiteX1023" fmla="*/ 26117 w 836295"/>
                <a:gd name="connsiteY1023" fmla="*/ 460311 h 979724"/>
                <a:gd name="connsiteX1024" fmla="*/ 21558 w 836295"/>
                <a:gd name="connsiteY1024" fmla="*/ 459180 h 979724"/>
                <a:gd name="connsiteX1025" fmla="*/ 21558 w 836295"/>
                <a:gd name="connsiteY1025" fmla="*/ 458048 h 979724"/>
                <a:gd name="connsiteX1026" fmla="*/ 20427 w 836295"/>
                <a:gd name="connsiteY1026" fmla="*/ 456882 h 979724"/>
                <a:gd name="connsiteX1027" fmla="*/ 20427 w 836295"/>
                <a:gd name="connsiteY1027" fmla="*/ 455751 h 979724"/>
                <a:gd name="connsiteX1028" fmla="*/ 21558 w 836295"/>
                <a:gd name="connsiteY1028" fmla="*/ 454620 h 979724"/>
                <a:gd name="connsiteX1029" fmla="*/ 20427 w 836295"/>
                <a:gd name="connsiteY1029" fmla="*/ 452357 h 979724"/>
                <a:gd name="connsiteX1030" fmla="*/ 23855 w 836295"/>
                <a:gd name="connsiteY1030" fmla="*/ 450060 h 979724"/>
                <a:gd name="connsiteX1031" fmla="*/ 22724 w 836295"/>
                <a:gd name="connsiteY1031" fmla="*/ 450060 h 979724"/>
                <a:gd name="connsiteX1032" fmla="*/ 22724 w 836295"/>
                <a:gd name="connsiteY1032" fmla="*/ 448928 h 979724"/>
                <a:gd name="connsiteX1033" fmla="*/ 21558 w 836295"/>
                <a:gd name="connsiteY1033" fmla="*/ 447797 h 979724"/>
                <a:gd name="connsiteX1034" fmla="*/ 20427 w 836295"/>
                <a:gd name="connsiteY1034" fmla="*/ 446666 h 979724"/>
                <a:gd name="connsiteX1035" fmla="*/ 20427 w 836295"/>
                <a:gd name="connsiteY1035" fmla="*/ 442106 h 979724"/>
                <a:gd name="connsiteX1036" fmla="*/ 19296 w 836295"/>
                <a:gd name="connsiteY1036" fmla="*/ 439844 h 979724"/>
                <a:gd name="connsiteX1037" fmla="*/ 19296 w 836295"/>
                <a:gd name="connsiteY1037" fmla="*/ 438713 h 979724"/>
                <a:gd name="connsiteX1038" fmla="*/ 19296 w 836295"/>
                <a:gd name="connsiteY1038" fmla="*/ 437581 h 979724"/>
                <a:gd name="connsiteX1039" fmla="*/ 18165 w 836295"/>
                <a:gd name="connsiteY1039" fmla="*/ 436450 h 979724"/>
                <a:gd name="connsiteX1040" fmla="*/ 17034 w 836295"/>
                <a:gd name="connsiteY1040" fmla="*/ 430759 h 979724"/>
                <a:gd name="connsiteX1041" fmla="*/ 18165 w 836295"/>
                <a:gd name="connsiteY1041" fmla="*/ 430759 h 979724"/>
                <a:gd name="connsiteX1042" fmla="*/ 19296 w 836295"/>
                <a:gd name="connsiteY1042" fmla="*/ 428497 h 979724"/>
                <a:gd name="connsiteX1043" fmla="*/ 19296 w 836295"/>
                <a:gd name="connsiteY1043" fmla="*/ 427330 h 979724"/>
                <a:gd name="connsiteX1044" fmla="*/ 20427 w 836295"/>
                <a:gd name="connsiteY1044" fmla="*/ 427330 h 979724"/>
                <a:gd name="connsiteX1045" fmla="*/ 20427 w 836295"/>
                <a:gd name="connsiteY1045" fmla="*/ 426199 h 979724"/>
                <a:gd name="connsiteX1046" fmla="*/ 20427 w 836295"/>
                <a:gd name="connsiteY1046" fmla="*/ 425068 h 979724"/>
                <a:gd name="connsiteX1047" fmla="*/ 19296 w 836295"/>
                <a:gd name="connsiteY1047" fmla="*/ 423937 h 979724"/>
                <a:gd name="connsiteX1048" fmla="*/ 17034 w 836295"/>
                <a:gd name="connsiteY1048" fmla="*/ 423937 h 979724"/>
                <a:gd name="connsiteX1049" fmla="*/ 18165 w 836295"/>
                <a:gd name="connsiteY1049" fmla="*/ 421675 h 979724"/>
                <a:gd name="connsiteX1050" fmla="*/ 15903 w 836295"/>
                <a:gd name="connsiteY1050" fmla="*/ 420508 h 979724"/>
                <a:gd name="connsiteX1051" fmla="*/ 14772 w 836295"/>
                <a:gd name="connsiteY1051" fmla="*/ 419377 h 979724"/>
                <a:gd name="connsiteX1052" fmla="*/ 13606 w 836295"/>
                <a:gd name="connsiteY1052" fmla="*/ 418246 h 979724"/>
                <a:gd name="connsiteX1053" fmla="*/ 12475 w 836295"/>
                <a:gd name="connsiteY1053" fmla="*/ 415983 h 979724"/>
                <a:gd name="connsiteX1054" fmla="*/ 11344 w 836295"/>
                <a:gd name="connsiteY1054" fmla="*/ 413721 h 979724"/>
                <a:gd name="connsiteX1055" fmla="*/ 11344 w 836295"/>
                <a:gd name="connsiteY1055" fmla="*/ 411423 h 979724"/>
                <a:gd name="connsiteX1056" fmla="*/ 10213 w 836295"/>
                <a:gd name="connsiteY1056" fmla="*/ 410292 h 979724"/>
                <a:gd name="connsiteX1057" fmla="*/ 10213 w 836295"/>
                <a:gd name="connsiteY1057" fmla="*/ 408030 h 979724"/>
                <a:gd name="connsiteX1058" fmla="*/ 11344 w 836295"/>
                <a:gd name="connsiteY1058" fmla="*/ 408030 h 979724"/>
                <a:gd name="connsiteX1059" fmla="*/ 10213 w 836295"/>
                <a:gd name="connsiteY1059" fmla="*/ 403470 h 979724"/>
                <a:gd name="connsiteX1060" fmla="*/ 12475 w 836295"/>
                <a:gd name="connsiteY1060" fmla="*/ 402339 h 979724"/>
                <a:gd name="connsiteX1061" fmla="*/ 11344 w 836295"/>
                <a:gd name="connsiteY1061" fmla="*/ 400077 h 979724"/>
                <a:gd name="connsiteX1062" fmla="*/ 12475 w 836295"/>
                <a:gd name="connsiteY1062" fmla="*/ 397779 h 979724"/>
                <a:gd name="connsiteX1063" fmla="*/ 11344 w 836295"/>
                <a:gd name="connsiteY1063" fmla="*/ 396648 h 979724"/>
                <a:gd name="connsiteX1064" fmla="*/ 12475 w 836295"/>
                <a:gd name="connsiteY1064" fmla="*/ 396648 h 979724"/>
                <a:gd name="connsiteX1065" fmla="*/ 12475 w 836295"/>
                <a:gd name="connsiteY1065" fmla="*/ 394385 h 979724"/>
                <a:gd name="connsiteX1066" fmla="*/ 14772 w 836295"/>
                <a:gd name="connsiteY1066" fmla="*/ 393254 h 979724"/>
                <a:gd name="connsiteX1067" fmla="*/ 15903 w 836295"/>
                <a:gd name="connsiteY1067" fmla="*/ 392123 h 979724"/>
                <a:gd name="connsiteX1068" fmla="*/ 15903 w 836295"/>
                <a:gd name="connsiteY1068" fmla="*/ 390957 h 979724"/>
                <a:gd name="connsiteX1069" fmla="*/ 18165 w 836295"/>
                <a:gd name="connsiteY1069" fmla="*/ 389825 h 979724"/>
                <a:gd name="connsiteX1070" fmla="*/ 18165 w 836295"/>
                <a:gd name="connsiteY1070" fmla="*/ 388694 h 979724"/>
                <a:gd name="connsiteX1071" fmla="*/ 19296 w 836295"/>
                <a:gd name="connsiteY1071" fmla="*/ 387563 h 979724"/>
                <a:gd name="connsiteX1072" fmla="*/ 19296 w 836295"/>
                <a:gd name="connsiteY1072" fmla="*/ 385301 h 979724"/>
                <a:gd name="connsiteX1073" fmla="*/ 18165 w 836295"/>
                <a:gd name="connsiteY1073" fmla="*/ 385301 h 979724"/>
                <a:gd name="connsiteX1074" fmla="*/ 17034 w 836295"/>
                <a:gd name="connsiteY1074" fmla="*/ 383003 h 979724"/>
                <a:gd name="connsiteX1075" fmla="*/ 15903 w 836295"/>
                <a:gd name="connsiteY1075" fmla="*/ 381872 h 979724"/>
                <a:gd name="connsiteX1076" fmla="*/ 12475 w 836295"/>
                <a:gd name="connsiteY1076" fmla="*/ 378478 h 979724"/>
                <a:gd name="connsiteX1077" fmla="*/ 11344 w 836295"/>
                <a:gd name="connsiteY1077" fmla="*/ 375050 h 979724"/>
                <a:gd name="connsiteX1078" fmla="*/ 11344 w 836295"/>
                <a:gd name="connsiteY1078" fmla="*/ 371656 h 979724"/>
                <a:gd name="connsiteX1079" fmla="*/ 12475 w 836295"/>
                <a:gd name="connsiteY1079" fmla="*/ 370525 h 979724"/>
                <a:gd name="connsiteX1080" fmla="*/ 11344 w 836295"/>
                <a:gd name="connsiteY1080" fmla="*/ 369394 h 979724"/>
                <a:gd name="connsiteX1081" fmla="*/ 12475 w 836295"/>
                <a:gd name="connsiteY1081" fmla="*/ 367096 h 979724"/>
                <a:gd name="connsiteX1082" fmla="*/ 13606 w 836295"/>
                <a:gd name="connsiteY1082" fmla="*/ 367096 h 979724"/>
                <a:gd name="connsiteX1083" fmla="*/ 12475 w 836295"/>
                <a:gd name="connsiteY1083" fmla="*/ 363703 h 979724"/>
                <a:gd name="connsiteX1084" fmla="*/ 11344 w 836295"/>
                <a:gd name="connsiteY1084" fmla="*/ 361405 h 979724"/>
                <a:gd name="connsiteX1085" fmla="*/ 2262 w 836295"/>
                <a:gd name="connsiteY1085" fmla="*/ 351189 h 979724"/>
                <a:gd name="connsiteX1086" fmla="*/ 1131 w 836295"/>
                <a:gd name="connsiteY1086" fmla="*/ 350058 h 979724"/>
                <a:gd name="connsiteX1087" fmla="*/ 0 w 836295"/>
                <a:gd name="connsiteY1087" fmla="*/ 348927 h 979724"/>
                <a:gd name="connsiteX1088" fmla="*/ 0 w 836295"/>
                <a:gd name="connsiteY1088" fmla="*/ 346665 h 979724"/>
                <a:gd name="connsiteX1089" fmla="*/ 1131 w 836295"/>
                <a:gd name="connsiteY1089" fmla="*/ 345498 h 9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</a:cxnLst>
              <a:rect l="l" t="t" r="r" b="b"/>
              <a:pathLst>
                <a:path w="836295" h="979724">
                  <a:moveTo>
                    <a:pt x="1131" y="345498"/>
                  </a:moveTo>
                  <a:lnTo>
                    <a:pt x="13606" y="344367"/>
                  </a:lnTo>
                  <a:lnTo>
                    <a:pt x="21558" y="339842"/>
                  </a:lnTo>
                  <a:lnTo>
                    <a:pt x="31806" y="343236"/>
                  </a:lnTo>
                  <a:lnTo>
                    <a:pt x="30675" y="358012"/>
                  </a:lnTo>
                  <a:lnTo>
                    <a:pt x="36365" y="364834"/>
                  </a:lnTo>
                  <a:lnTo>
                    <a:pt x="45448" y="362572"/>
                  </a:lnTo>
                  <a:lnTo>
                    <a:pt x="73862" y="384170"/>
                  </a:lnTo>
                  <a:lnTo>
                    <a:pt x="114750" y="389825"/>
                  </a:lnTo>
                  <a:lnTo>
                    <a:pt x="146557" y="380741"/>
                  </a:lnTo>
                  <a:lnTo>
                    <a:pt x="148854" y="379610"/>
                  </a:lnTo>
                  <a:lnTo>
                    <a:pt x="151116" y="380741"/>
                  </a:lnTo>
                  <a:lnTo>
                    <a:pt x="152247" y="378478"/>
                  </a:lnTo>
                  <a:lnTo>
                    <a:pt x="154508" y="378478"/>
                  </a:lnTo>
                  <a:lnTo>
                    <a:pt x="155675" y="379610"/>
                  </a:lnTo>
                  <a:lnTo>
                    <a:pt x="156806" y="378478"/>
                  </a:lnTo>
                  <a:lnTo>
                    <a:pt x="156806" y="377347"/>
                  </a:lnTo>
                  <a:lnTo>
                    <a:pt x="157936" y="376216"/>
                  </a:lnTo>
                  <a:lnTo>
                    <a:pt x="156806" y="372787"/>
                  </a:lnTo>
                  <a:lnTo>
                    <a:pt x="156806" y="371656"/>
                  </a:lnTo>
                  <a:lnTo>
                    <a:pt x="156806" y="370525"/>
                  </a:lnTo>
                  <a:lnTo>
                    <a:pt x="157936" y="369394"/>
                  </a:lnTo>
                  <a:lnTo>
                    <a:pt x="157936" y="370525"/>
                  </a:lnTo>
                  <a:lnTo>
                    <a:pt x="160198" y="370525"/>
                  </a:lnTo>
                  <a:lnTo>
                    <a:pt x="160198" y="372787"/>
                  </a:lnTo>
                  <a:lnTo>
                    <a:pt x="162495" y="373918"/>
                  </a:lnTo>
                  <a:lnTo>
                    <a:pt x="163626" y="370525"/>
                  </a:lnTo>
                  <a:lnTo>
                    <a:pt x="164757" y="371656"/>
                  </a:lnTo>
                  <a:lnTo>
                    <a:pt x="164757" y="370525"/>
                  </a:lnTo>
                  <a:lnTo>
                    <a:pt x="165888" y="369394"/>
                  </a:lnTo>
                  <a:lnTo>
                    <a:pt x="164757" y="368227"/>
                  </a:lnTo>
                  <a:lnTo>
                    <a:pt x="165888" y="365965"/>
                  </a:lnTo>
                  <a:lnTo>
                    <a:pt x="168150" y="365965"/>
                  </a:lnTo>
                  <a:lnTo>
                    <a:pt x="169281" y="367096"/>
                  </a:lnTo>
                  <a:lnTo>
                    <a:pt x="170447" y="365965"/>
                  </a:lnTo>
                  <a:lnTo>
                    <a:pt x="171578" y="367096"/>
                  </a:lnTo>
                  <a:lnTo>
                    <a:pt x="172709" y="367096"/>
                  </a:lnTo>
                  <a:lnTo>
                    <a:pt x="176101" y="365965"/>
                  </a:lnTo>
                  <a:lnTo>
                    <a:pt x="177232" y="365965"/>
                  </a:lnTo>
                  <a:lnTo>
                    <a:pt x="176101" y="363703"/>
                  </a:lnTo>
                  <a:lnTo>
                    <a:pt x="174970" y="363703"/>
                  </a:lnTo>
                  <a:lnTo>
                    <a:pt x="173840" y="362572"/>
                  </a:lnTo>
                  <a:lnTo>
                    <a:pt x="177232" y="361405"/>
                  </a:lnTo>
                  <a:lnTo>
                    <a:pt x="178399" y="359143"/>
                  </a:lnTo>
                  <a:lnTo>
                    <a:pt x="179529" y="359143"/>
                  </a:lnTo>
                  <a:lnTo>
                    <a:pt x="180660" y="358012"/>
                  </a:lnTo>
                  <a:lnTo>
                    <a:pt x="181791" y="358012"/>
                  </a:lnTo>
                  <a:lnTo>
                    <a:pt x="182922" y="356880"/>
                  </a:lnTo>
                  <a:lnTo>
                    <a:pt x="184053" y="355749"/>
                  </a:lnTo>
                  <a:lnTo>
                    <a:pt x="185219" y="355749"/>
                  </a:lnTo>
                  <a:lnTo>
                    <a:pt x="187481" y="355749"/>
                  </a:lnTo>
                  <a:lnTo>
                    <a:pt x="189743" y="355749"/>
                  </a:lnTo>
                  <a:lnTo>
                    <a:pt x="190874" y="356880"/>
                  </a:lnTo>
                  <a:lnTo>
                    <a:pt x="189743" y="356880"/>
                  </a:lnTo>
                  <a:lnTo>
                    <a:pt x="187481" y="358012"/>
                  </a:lnTo>
                  <a:lnTo>
                    <a:pt x="189743" y="359143"/>
                  </a:lnTo>
                  <a:lnTo>
                    <a:pt x="190874" y="358012"/>
                  </a:lnTo>
                  <a:lnTo>
                    <a:pt x="192040" y="360274"/>
                  </a:lnTo>
                  <a:lnTo>
                    <a:pt x="193171" y="359143"/>
                  </a:lnTo>
                  <a:lnTo>
                    <a:pt x="192040" y="361405"/>
                  </a:lnTo>
                  <a:lnTo>
                    <a:pt x="189743" y="362572"/>
                  </a:lnTo>
                  <a:lnTo>
                    <a:pt x="190874" y="364834"/>
                  </a:lnTo>
                  <a:lnTo>
                    <a:pt x="189743" y="364834"/>
                  </a:lnTo>
                  <a:lnTo>
                    <a:pt x="188612" y="365965"/>
                  </a:lnTo>
                  <a:lnTo>
                    <a:pt x="188612" y="367096"/>
                  </a:lnTo>
                  <a:lnTo>
                    <a:pt x="190874" y="367096"/>
                  </a:lnTo>
                  <a:lnTo>
                    <a:pt x="192040" y="365965"/>
                  </a:lnTo>
                  <a:lnTo>
                    <a:pt x="195433" y="367096"/>
                  </a:lnTo>
                  <a:lnTo>
                    <a:pt x="197694" y="367096"/>
                  </a:lnTo>
                  <a:lnTo>
                    <a:pt x="198825" y="369394"/>
                  </a:lnTo>
                  <a:lnTo>
                    <a:pt x="199992" y="369394"/>
                  </a:lnTo>
                  <a:lnTo>
                    <a:pt x="199992" y="368227"/>
                  </a:lnTo>
                  <a:lnTo>
                    <a:pt x="203384" y="368227"/>
                  </a:lnTo>
                  <a:lnTo>
                    <a:pt x="203384" y="369394"/>
                  </a:lnTo>
                  <a:lnTo>
                    <a:pt x="204515" y="368227"/>
                  </a:lnTo>
                  <a:lnTo>
                    <a:pt x="204515" y="371656"/>
                  </a:lnTo>
                  <a:lnTo>
                    <a:pt x="207943" y="371656"/>
                  </a:lnTo>
                  <a:lnTo>
                    <a:pt x="209074" y="371656"/>
                  </a:lnTo>
                  <a:lnTo>
                    <a:pt x="210205" y="372787"/>
                  </a:lnTo>
                  <a:lnTo>
                    <a:pt x="211336" y="372787"/>
                  </a:lnTo>
                  <a:lnTo>
                    <a:pt x="211336" y="371656"/>
                  </a:lnTo>
                  <a:lnTo>
                    <a:pt x="213598" y="371656"/>
                  </a:lnTo>
                  <a:lnTo>
                    <a:pt x="215895" y="373918"/>
                  </a:lnTo>
                  <a:lnTo>
                    <a:pt x="217026" y="373918"/>
                  </a:lnTo>
                  <a:lnTo>
                    <a:pt x="219287" y="373918"/>
                  </a:lnTo>
                  <a:lnTo>
                    <a:pt x="221585" y="376216"/>
                  </a:lnTo>
                  <a:lnTo>
                    <a:pt x="224977" y="376216"/>
                  </a:lnTo>
                  <a:lnTo>
                    <a:pt x="227239" y="375050"/>
                  </a:lnTo>
                  <a:lnTo>
                    <a:pt x="228370" y="375050"/>
                  </a:lnTo>
                  <a:lnTo>
                    <a:pt x="230667" y="376216"/>
                  </a:lnTo>
                  <a:lnTo>
                    <a:pt x="232929" y="375050"/>
                  </a:lnTo>
                  <a:lnTo>
                    <a:pt x="235191" y="376216"/>
                  </a:lnTo>
                  <a:lnTo>
                    <a:pt x="237488" y="375050"/>
                  </a:lnTo>
                  <a:lnTo>
                    <a:pt x="237488" y="373918"/>
                  </a:lnTo>
                  <a:lnTo>
                    <a:pt x="236321" y="372787"/>
                  </a:lnTo>
                  <a:lnTo>
                    <a:pt x="235191" y="370525"/>
                  </a:lnTo>
                  <a:lnTo>
                    <a:pt x="236321" y="370525"/>
                  </a:lnTo>
                  <a:lnTo>
                    <a:pt x="240880" y="372787"/>
                  </a:lnTo>
                  <a:lnTo>
                    <a:pt x="242011" y="370525"/>
                  </a:lnTo>
                  <a:lnTo>
                    <a:pt x="243142" y="370525"/>
                  </a:lnTo>
                  <a:lnTo>
                    <a:pt x="244308" y="369394"/>
                  </a:lnTo>
                  <a:lnTo>
                    <a:pt x="246570" y="369394"/>
                  </a:lnTo>
                  <a:lnTo>
                    <a:pt x="247701" y="367096"/>
                  </a:lnTo>
                  <a:lnTo>
                    <a:pt x="249963" y="367096"/>
                  </a:lnTo>
                  <a:lnTo>
                    <a:pt x="251094" y="365965"/>
                  </a:lnTo>
                  <a:lnTo>
                    <a:pt x="252260" y="364834"/>
                  </a:lnTo>
                  <a:lnTo>
                    <a:pt x="253391" y="362572"/>
                  </a:lnTo>
                  <a:lnTo>
                    <a:pt x="253391" y="360274"/>
                  </a:lnTo>
                  <a:lnTo>
                    <a:pt x="255653" y="359143"/>
                  </a:lnTo>
                  <a:lnTo>
                    <a:pt x="257914" y="359143"/>
                  </a:lnTo>
                  <a:lnTo>
                    <a:pt x="259081" y="361405"/>
                  </a:lnTo>
                  <a:lnTo>
                    <a:pt x="260212" y="360274"/>
                  </a:lnTo>
                  <a:lnTo>
                    <a:pt x="261343" y="362572"/>
                  </a:lnTo>
                  <a:lnTo>
                    <a:pt x="261343" y="364834"/>
                  </a:lnTo>
                  <a:lnTo>
                    <a:pt x="262473" y="365965"/>
                  </a:lnTo>
                  <a:lnTo>
                    <a:pt x="264735" y="367096"/>
                  </a:lnTo>
                  <a:lnTo>
                    <a:pt x="267032" y="367096"/>
                  </a:lnTo>
                  <a:lnTo>
                    <a:pt x="267032" y="369394"/>
                  </a:lnTo>
                  <a:lnTo>
                    <a:pt x="270425" y="370525"/>
                  </a:lnTo>
                  <a:lnTo>
                    <a:pt x="270425" y="372787"/>
                  </a:lnTo>
                  <a:lnTo>
                    <a:pt x="272687" y="373918"/>
                  </a:lnTo>
                  <a:lnTo>
                    <a:pt x="274984" y="372787"/>
                  </a:lnTo>
                  <a:lnTo>
                    <a:pt x="276115" y="375050"/>
                  </a:lnTo>
                  <a:lnTo>
                    <a:pt x="271556" y="378478"/>
                  </a:lnTo>
                  <a:lnTo>
                    <a:pt x="270425" y="377347"/>
                  </a:lnTo>
                  <a:lnTo>
                    <a:pt x="270425" y="380741"/>
                  </a:lnTo>
                  <a:lnTo>
                    <a:pt x="269294" y="381872"/>
                  </a:lnTo>
                  <a:lnTo>
                    <a:pt x="267032" y="381872"/>
                  </a:lnTo>
                  <a:lnTo>
                    <a:pt x="268163" y="383003"/>
                  </a:lnTo>
                  <a:lnTo>
                    <a:pt x="267032" y="385301"/>
                  </a:lnTo>
                  <a:lnTo>
                    <a:pt x="265866" y="386432"/>
                  </a:lnTo>
                  <a:lnTo>
                    <a:pt x="265866" y="387563"/>
                  </a:lnTo>
                  <a:lnTo>
                    <a:pt x="267032" y="388694"/>
                  </a:lnTo>
                  <a:lnTo>
                    <a:pt x="268163" y="388694"/>
                  </a:lnTo>
                  <a:lnTo>
                    <a:pt x="267032" y="387563"/>
                  </a:lnTo>
                  <a:lnTo>
                    <a:pt x="268163" y="387563"/>
                  </a:lnTo>
                  <a:lnTo>
                    <a:pt x="269294" y="388694"/>
                  </a:lnTo>
                  <a:lnTo>
                    <a:pt x="270425" y="387563"/>
                  </a:lnTo>
                  <a:lnTo>
                    <a:pt x="271556" y="386432"/>
                  </a:lnTo>
                  <a:lnTo>
                    <a:pt x="272687" y="386432"/>
                  </a:lnTo>
                  <a:lnTo>
                    <a:pt x="273853" y="385301"/>
                  </a:lnTo>
                  <a:lnTo>
                    <a:pt x="274984" y="385301"/>
                  </a:lnTo>
                  <a:lnTo>
                    <a:pt x="276115" y="386432"/>
                  </a:lnTo>
                  <a:lnTo>
                    <a:pt x="277246" y="387563"/>
                  </a:lnTo>
                  <a:lnTo>
                    <a:pt x="277246" y="386432"/>
                  </a:lnTo>
                  <a:lnTo>
                    <a:pt x="278377" y="387563"/>
                  </a:lnTo>
                  <a:lnTo>
                    <a:pt x="279507" y="386432"/>
                  </a:lnTo>
                  <a:lnTo>
                    <a:pt x="282936" y="386432"/>
                  </a:lnTo>
                  <a:lnTo>
                    <a:pt x="285197" y="385301"/>
                  </a:lnTo>
                  <a:lnTo>
                    <a:pt x="290887" y="384170"/>
                  </a:lnTo>
                  <a:lnTo>
                    <a:pt x="297708" y="384170"/>
                  </a:lnTo>
                  <a:lnTo>
                    <a:pt x="301100" y="384170"/>
                  </a:lnTo>
                  <a:lnTo>
                    <a:pt x="303398" y="386432"/>
                  </a:lnTo>
                  <a:lnTo>
                    <a:pt x="303398" y="387563"/>
                  </a:lnTo>
                  <a:lnTo>
                    <a:pt x="305659" y="389825"/>
                  </a:lnTo>
                  <a:lnTo>
                    <a:pt x="306790" y="390957"/>
                  </a:lnTo>
                  <a:lnTo>
                    <a:pt x="312480" y="390957"/>
                  </a:lnTo>
                  <a:lnTo>
                    <a:pt x="317004" y="393254"/>
                  </a:lnTo>
                  <a:lnTo>
                    <a:pt x="323824" y="392123"/>
                  </a:lnTo>
                  <a:lnTo>
                    <a:pt x="324955" y="388694"/>
                  </a:lnTo>
                  <a:lnTo>
                    <a:pt x="323824" y="387563"/>
                  </a:lnTo>
                  <a:lnTo>
                    <a:pt x="324955" y="387563"/>
                  </a:lnTo>
                  <a:lnTo>
                    <a:pt x="326122" y="388694"/>
                  </a:lnTo>
                  <a:lnTo>
                    <a:pt x="326122" y="387563"/>
                  </a:lnTo>
                  <a:lnTo>
                    <a:pt x="328383" y="387563"/>
                  </a:lnTo>
                  <a:lnTo>
                    <a:pt x="329514" y="388694"/>
                  </a:lnTo>
                  <a:lnTo>
                    <a:pt x="330645" y="387563"/>
                  </a:lnTo>
                  <a:lnTo>
                    <a:pt x="331776" y="384170"/>
                  </a:lnTo>
                  <a:lnTo>
                    <a:pt x="332942" y="383003"/>
                  </a:lnTo>
                  <a:lnTo>
                    <a:pt x="332942" y="380741"/>
                  </a:lnTo>
                  <a:lnTo>
                    <a:pt x="335204" y="379610"/>
                  </a:lnTo>
                  <a:lnTo>
                    <a:pt x="335204" y="376216"/>
                  </a:lnTo>
                  <a:lnTo>
                    <a:pt x="338597" y="376216"/>
                  </a:lnTo>
                  <a:lnTo>
                    <a:pt x="338597" y="375050"/>
                  </a:lnTo>
                  <a:lnTo>
                    <a:pt x="337466" y="372787"/>
                  </a:lnTo>
                  <a:lnTo>
                    <a:pt x="340894" y="372787"/>
                  </a:lnTo>
                  <a:lnTo>
                    <a:pt x="340894" y="371656"/>
                  </a:lnTo>
                  <a:lnTo>
                    <a:pt x="342025" y="371656"/>
                  </a:lnTo>
                  <a:lnTo>
                    <a:pt x="347679" y="369394"/>
                  </a:lnTo>
                  <a:lnTo>
                    <a:pt x="349976" y="367096"/>
                  </a:lnTo>
                  <a:lnTo>
                    <a:pt x="351107" y="368227"/>
                  </a:lnTo>
                  <a:lnTo>
                    <a:pt x="351107" y="365965"/>
                  </a:lnTo>
                  <a:lnTo>
                    <a:pt x="352238" y="367096"/>
                  </a:lnTo>
                  <a:lnTo>
                    <a:pt x="353369" y="365965"/>
                  </a:lnTo>
                  <a:lnTo>
                    <a:pt x="356797" y="364834"/>
                  </a:lnTo>
                  <a:lnTo>
                    <a:pt x="357928" y="363703"/>
                  </a:lnTo>
                  <a:lnTo>
                    <a:pt x="359059" y="363703"/>
                  </a:lnTo>
                  <a:lnTo>
                    <a:pt x="361321" y="362572"/>
                  </a:lnTo>
                  <a:lnTo>
                    <a:pt x="361321" y="361405"/>
                  </a:lnTo>
                  <a:lnTo>
                    <a:pt x="370438" y="354618"/>
                  </a:lnTo>
                  <a:lnTo>
                    <a:pt x="371569" y="352320"/>
                  </a:lnTo>
                  <a:lnTo>
                    <a:pt x="370438" y="351189"/>
                  </a:lnTo>
                  <a:lnTo>
                    <a:pt x="373831" y="347796"/>
                  </a:lnTo>
                  <a:lnTo>
                    <a:pt x="373831" y="345498"/>
                  </a:lnTo>
                  <a:lnTo>
                    <a:pt x="374962" y="344367"/>
                  </a:lnTo>
                  <a:lnTo>
                    <a:pt x="376093" y="343236"/>
                  </a:lnTo>
                  <a:lnTo>
                    <a:pt x="378390" y="343236"/>
                  </a:lnTo>
                  <a:lnTo>
                    <a:pt x="379521" y="342105"/>
                  </a:lnTo>
                  <a:lnTo>
                    <a:pt x="378390" y="340974"/>
                  </a:lnTo>
                  <a:lnTo>
                    <a:pt x="379521" y="338711"/>
                  </a:lnTo>
                  <a:lnTo>
                    <a:pt x="382914" y="338711"/>
                  </a:lnTo>
                  <a:lnTo>
                    <a:pt x="382914" y="335282"/>
                  </a:lnTo>
                  <a:lnTo>
                    <a:pt x="386342" y="331889"/>
                  </a:lnTo>
                  <a:lnTo>
                    <a:pt x="388603" y="331889"/>
                  </a:lnTo>
                  <a:lnTo>
                    <a:pt x="388603" y="329591"/>
                  </a:lnTo>
                  <a:lnTo>
                    <a:pt x="387473" y="326198"/>
                  </a:lnTo>
                  <a:lnTo>
                    <a:pt x="389734" y="325067"/>
                  </a:lnTo>
                  <a:lnTo>
                    <a:pt x="390865" y="325067"/>
                  </a:lnTo>
                  <a:lnTo>
                    <a:pt x="390865" y="323900"/>
                  </a:lnTo>
                  <a:lnTo>
                    <a:pt x="391996" y="321638"/>
                  </a:lnTo>
                  <a:lnTo>
                    <a:pt x="393162" y="321638"/>
                  </a:lnTo>
                  <a:lnTo>
                    <a:pt x="391996" y="318244"/>
                  </a:lnTo>
                  <a:lnTo>
                    <a:pt x="388603" y="315947"/>
                  </a:lnTo>
                  <a:lnTo>
                    <a:pt x="389734" y="313684"/>
                  </a:lnTo>
                  <a:lnTo>
                    <a:pt x="387473" y="311422"/>
                  </a:lnTo>
                  <a:lnTo>
                    <a:pt x="389734" y="309160"/>
                  </a:lnTo>
                  <a:lnTo>
                    <a:pt x="390865" y="307993"/>
                  </a:lnTo>
                  <a:lnTo>
                    <a:pt x="391996" y="309160"/>
                  </a:lnTo>
                  <a:lnTo>
                    <a:pt x="394293" y="303469"/>
                  </a:lnTo>
                  <a:lnTo>
                    <a:pt x="395424" y="301171"/>
                  </a:lnTo>
                  <a:lnTo>
                    <a:pt x="397686" y="296646"/>
                  </a:lnTo>
                  <a:lnTo>
                    <a:pt x="399983" y="292086"/>
                  </a:lnTo>
                  <a:lnTo>
                    <a:pt x="399983" y="290955"/>
                  </a:lnTo>
                  <a:lnTo>
                    <a:pt x="401114" y="288693"/>
                  </a:lnTo>
                  <a:lnTo>
                    <a:pt x="399983" y="286395"/>
                  </a:lnTo>
                  <a:lnTo>
                    <a:pt x="401114" y="284133"/>
                  </a:lnTo>
                  <a:lnTo>
                    <a:pt x="404507" y="278442"/>
                  </a:lnTo>
                  <a:lnTo>
                    <a:pt x="405637" y="275048"/>
                  </a:lnTo>
                  <a:lnTo>
                    <a:pt x="410196" y="268226"/>
                  </a:lnTo>
                  <a:lnTo>
                    <a:pt x="412458" y="265964"/>
                  </a:lnTo>
                  <a:lnTo>
                    <a:pt x="413589" y="267095"/>
                  </a:lnTo>
                  <a:lnTo>
                    <a:pt x="414720" y="267095"/>
                  </a:lnTo>
                  <a:lnTo>
                    <a:pt x="417017" y="263666"/>
                  </a:lnTo>
                  <a:lnTo>
                    <a:pt x="417017" y="262535"/>
                  </a:lnTo>
                  <a:lnTo>
                    <a:pt x="415886" y="262535"/>
                  </a:lnTo>
                  <a:lnTo>
                    <a:pt x="414720" y="261404"/>
                  </a:lnTo>
                  <a:lnTo>
                    <a:pt x="414720" y="259141"/>
                  </a:lnTo>
                  <a:lnTo>
                    <a:pt x="414720" y="258010"/>
                  </a:lnTo>
                  <a:lnTo>
                    <a:pt x="415886" y="258010"/>
                  </a:lnTo>
                  <a:lnTo>
                    <a:pt x="417017" y="255712"/>
                  </a:lnTo>
                  <a:lnTo>
                    <a:pt x="419279" y="251188"/>
                  </a:lnTo>
                  <a:lnTo>
                    <a:pt x="419279" y="248890"/>
                  </a:lnTo>
                  <a:lnTo>
                    <a:pt x="419279" y="247759"/>
                  </a:lnTo>
                  <a:lnTo>
                    <a:pt x="420410" y="244366"/>
                  </a:lnTo>
                  <a:lnTo>
                    <a:pt x="421541" y="243234"/>
                  </a:lnTo>
                  <a:lnTo>
                    <a:pt x="423838" y="238674"/>
                  </a:lnTo>
                  <a:lnTo>
                    <a:pt x="426100" y="234114"/>
                  </a:lnTo>
                  <a:lnTo>
                    <a:pt x="422707" y="230721"/>
                  </a:lnTo>
                  <a:lnTo>
                    <a:pt x="423838" y="228459"/>
                  </a:lnTo>
                  <a:lnTo>
                    <a:pt x="424969" y="227292"/>
                  </a:lnTo>
                  <a:lnTo>
                    <a:pt x="423838" y="226161"/>
                  </a:lnTo>
                  <a:lnTo>
                    <a:pt x="422707" y="227292"/>
                  </a:lnTo>
                  <a:lnTo>
                    <a:pt x="421541" y="226161"/>
                  </a:lnTo>
                  <a:lnTo>
                    <a:pt x="422707" y="223899"/>
                  </a:lnTo>
                  <a:lnTo>
                    <a:pt x="423838" y="225030"/>
                  </a:lnTo>
                  <a:lnTo>
                    <a:pt x="424969" y="223899"/>
                  </a:lnTo>
                  <a:lnTo>
                    <a:pt x="423838" y="222767"/>
                  </a:lnTo>
                  <a:lnTo>
                    <a:pt x="424969" y="220505"/>
                  </a:lnTo>
                  <a:lnTo>
                    <a:pt x="426100" y="218207"/>
                  </a:lnTo>
                  <a:lnTo>
                    <a:pt x="428361" y="217076"/>
                  </a:lnTo>
                  <a:lnTo>
                    <a:pt x="430659" y="218207"/>
                  </a:lnTo>
                  <a:lnTo>
                    <a:pt x="429528" y="212516"/>
                  </a:lnTo>
                  <a:lnTo>
                    <a:pt x="431789" y="210254"/>
                  </a:lnTo>
                  <a:lnTo>
                    <a:pt x="431789" y="207992"/>
                  </a:lnTo>
                  <a:lnTo>
                    <a:pt x="434051" y="206861"/>
                  </a:lnTo>
                  <a:lnTo>
                    <a:pt x="436313" y="205729"/>
                  </a:lnTo>
                  <a:lnTo>
                    <a:pt x="436313" y="204563"/>
                  </a:lnTo>
                  <a:lnTo>
                    <a:pt x="437479" y="203432"/>
                  </a:lnTo>
                  <a:lnTo>
                    <a:pt x="438610" y="204563"/>
                  </a:lnTo>
                  <a:lnTo>
                    <a:pt x="439741" y="206861"/>
                  </a:lnTo>
                  <a:lnTo>
                    <a:pt x="442003" y="205729"/>
                  </a:lnTo>
                  <a:lnTo>
                    <a:pt x="443134" y="204563"/>
                  </a:lnTo>
                  <a:lnTo>
                    <a:pt x="447693" y="197741"/>
                  </a:lnTo>
                  <a:lnTo>
                    <a:pt x="448823" y="196609"/>
                  </a:lnTo>
                  <a:lnTo>
                    <a:pt x="448823" y="194347"/>
                  </a:lnTo>
                  <a:lnTo>
                    <a:pt x="454513" y="187525"/>
                  </a:lnTo>
                  <a:lnTo>
                    <a:pt x="455644" y="184131"/>
                  </a:lnTo>
                  <a:lnTo>
                    <a:pt x="462465" y="170487"/>
                  </a:lnTo>
                  <a:lnTo>
                    <a:pt x="464727" y="168189"/>
                  </a:lnTo>
                  <a:lnTo>
                    <a:pt x="465858" y="163664"/>
                  </a:lnTo>
                  <a:lnTo>
                    <a:pt x="467024" y="162533"/>
                  </a:lnTo>
                  <a:lnTo>
                    <a:pt x="469286" y="160236"/>
                  </a:lnTo>
                  <a:lnTo>
                    <a:pt x="468155" y="159104"/>
                  </a:lnTo>
                  <a:lnTo>
                    <a:pt x="471547" y="157973"/>
                  </a:lnTo>
                  <a:lnTo>
                    <a:pt x="477237" y="145460"/>
                  </a:lnTo>
                  <a:lnTo>
                    <a:pt x="480630" y="142066"/>
                  </a:lnTo>
                  <a:lnTo>
                    <a:pt x="481796" y="139804"/>
                  </a:lnTo>
                  <a:lnTo>
                    <a:pt x="482927" y="131851"/>
                  </a:lnTo>
                  <a:lnTo>
                    <a:pt x="484058" y="130684"/>
                  </a:lnTo>
                  <a:lnTo>
                    <a:pt x="485189" y="129553"/>
                  </a:lnTo>
                  <a:lnTo>
                    <a:pt x="486320" y="123862"/>
                  </a:lnTo>
                  <a:lnTo>
                    <a:pt x="488617" y="121600"/>
                  </a:lnTo>
                  <a:lnTo>
                    <a:pt x="493140" y="122731"/>
                  </a:lnTo>
                  <a:lnTo>
                    <a:pt x="494271" y="119337"/>
                  </a:lnTo>
                  <a:lnTo>
                    <a:pt x="493140" y="114777"/>
                  </a:lnTo>
                  <a:lnTo>
                    <a:pt x="494271" y="112515"/>
                  </a:lnTo>
                  <a:lnTo>
                    <a:pt x="496568" y="111384"/>
                  </a:lnTo>
                  <a:lnTo>
                    <a:pt x="497699" y="110253"/>
                  </a:lnTo>
                  <a:lnTo>
                    <a:pt x="499961" y="110253"/>
                  </a:lnTo>
                  <a:lnTo>
                    <a:pt x="502223" y="109121"/>
                  </a:lnTo>
                  <a:lnTo>
                    <a:pt x="504520" y="105693"/>
                  </a:lnTo>
                  <a:lnTo>
                    <a:pt x="504520" y="104561"/>
                  </a:lnTo>
                  <a:lnTo>
                    <a:pt x="505651" y="103430"/>
                  </a:lnTo>
                  <a:lnTo>
                    <a:pt x="506782" y="102299"/>
                  </a:lnTo>
                  <a:lnTo>
                    <a:pt x="510174" y="101133"/>
                  </a:lnTo>
                  <a:lnTo>
                    <a:pt x="511341" y="98870"/>
                  </a:lnTo>
                  <a:lnTo>
                    <a:pt x="511341" y="97739"/>
                  </a:lnTo>
                  <a:lnTo>
                    <a:pt x="514733" y="95477"/>
                  </a:lnTo>
                  <a:lnTo>
                    <a:pt x="516995" y="92048"/>
                  </a:lnTo>
                  <a:lnTo>
                    <a:pt x="518161" y="88655"/>
                  </a:lnTo>
                  <a:lnTo>
                    <a:pt x="518161" y="85226"/>
                  </a:lnTo>
                  <a:lnTo>
                    <a:pt x="518161" y="82963"/>
                  </a:lnTo>
                  <a:lnTo>
                    <a:pt x="519292" y="80701"/>
                  </a:lnTo>
                  <a:lnTo>
                    <a:pt x="522685" y="77272"/>
                  </a:lnTo>
                  <a:lnTo>
                    <a:pt x="523816" y="76141"/>
                  </a:lnTo>
                  <a:lnTo>
                    <a:pt x="529506" y="75010"/>
                  </a:lnTo>
                  <a:lnTo>
                    <a:pt x="531768" y="73879"/>
                  </a:lnTo>
                  <a:lnTo>
                    <a:pt x="534065" y="71581"/>
                  </a:lnTo>
                  <a:lnTo>
                    <a:pt x="537457" y="70450"/>
                  </a:lnTo>
                  <a:lnTo>
                    <a:pt x="540885" y="68188"/>
                  </a:lnTo>
                  <a:lnTo>
                    <a:pt x="540885" y="64759"/>
                  </a:lnTo>
                  <a:lnTo>
                    <a:pt x="540885" y="62496"/>
                  </a:lnTo>
                  <a:lnTo>
                    <a:pt x="542016" y="60234"/>
                  </a:lnTo>
                  <a:lnTo>
                    <a:pt x="545409" y="51150"/>
                  </a:lnTo>
                  <a:lnTo>
                    <a:pt x="547671" y="46590"/>
                  </a:lnTo>
                  <a:lnTo>
                    <a:pt x="548837" y="42065"/>
                  </a:lnTo>
                  <a:lnTo>
                    <a:pt x="548837" y="36374"/>
                  </a:lnTo>
                  <a:lnTo>
                    <a:pt x="549968" y="35207"/>
                  </a:lnTo>
                  <a:lnTo>
                    <a:pt x="551099" y="30683"/>
                  </a:lnTo>
                  <a:lnTo>
                    <a:pt x="552230" y="15907"/>
                  </a:lnTo>
                  <a:lnTo>
                    <a:pt x="555658" y="3393"/>
                  </a:lnTo>
                  <a:lnTo>
                    <a:pt x="556789" y="2262"/>
                  </a:lnTo>
                  <a:lnTo>
                    <a:pt x="557919" y="1131"/>
                  </a:lnTo>
                  <a:lnTo>
                    <a:pt x="562443" y="0"/>
                  </a:lnTo>
                  <a:lnTo>
                    <a:pt x="564740" y="2262"/>
                  </a:lnTo>
                  <a:lnTo>
                    <a:pt x="567002" y="2262"/>
                  </a:lnTo>
                  <a:lnTo>
                    <a:pt x="572692" y="7953"/>
                  </a:lnTo>
                  <a:lnTo>
                    <a:pt x="577215" y="11347"/>
                  </a:lnTo>
                  <a:lnTo>
                    <a:pt x="590857" y="24992"/>
                  </a:lnTo>
                  <a:lnTo>
                    <a:pt x="606760" y="42065"/>
                  </a:lnTo>
                  <a:lnTo>
                    <a:pt x="606760" y="43196"/>
                  </a:lnTo>
                  <a:lnTo>
                    <a:pt x="610188" y="47721"/>
                  </a:lnTo>
                  <a:lnTo>
                    <a:pt x="611319" y="51150"/>
                  </a:lnTo>
                  <a:lnTo>
                    <a:pt x="613581" y="54543"/>
                  </a:lnTo>
                  <a:lnTo>
                    <a:pt x="617009" y="64759"/>
                  </a:lnTo>
                  <a:lnTo>
                    <a:pt x="617009" y="65925"/>
                  </a:lnTo>
                  <a:lnTo>
                    <a:pt x="618140" y="67056"/>
                  </a:lnTo>
                  <a:lnTo>
                    <a:pt x="618140" y="73879"/>
                  </a:lnTo>
                  <a:lnTo>
                    <a:pt x="619270" y="77272"/>
                  </a:lnTo>
                  <a:lnTo>
                    <a:pt x="619270" y="81832"/>
                  </a:lnTo>
                  <a:lnTo>
                    <a:pt x="619270" y="85226"/>
                  </a:lnTo>
                  <a:lnTo>
                    <a:pt x="620401" y="86357"/>
                  </a:lnTo>
                  <a:lnTo>
                    <a:pt x="628353" y="90917"/>
                  </a:lnTo>
                  <a:lnTo>
                    <a:pt x="632912" y="90917"/>
                  </a:lnTo>
                  <a:lnTo>
                    <a:pt x="635174" y="93179"/>
                  </a:lnTo>
                  <a:lnTo>
                    <a:pt x="635174" y="94310"/>
                  </a:lnTo>
                  <a:lnTo>
                    <a:pt x="636305" y="94310"/>
                  </a:lnTo>
                  <a:lnTo>
                    <a:pt x="636305" y="101133"/>
                  </a:lnTo>
                  <a:lnTo>
                    <a:pt x="635174" y="104561"/>
                  </a:lnTo>
                  <a:lnTo>
                    <a:pt x="635174" y="112515"/>
                  </a:lnTo>
                  <a:lnTo>
                    <a:pt x="635174" y="114777"/>
                  </a:lnTo>
                  <a:lnTo>
                    <a:pt x="635174" y="117075"/>
                  </a:lnTo>
                  <a:lnTo>
                    <a:pt x="634043" y="118206"/>
                  </a:lnTo>
                  <a:lnTo>
                    <a:pt x="635174" y="121600"/>
                  </a:lnTo>
                  <a:lnTo>
                    <a:pt x="634043" y="123862"/>
                  </a:lnTo>
                  <a:lnTo>
                    <a:pt x="634043" y="126159"/>
                  </a:lnTo>
                  <a:lnTo>
                    <a:pt x="634043" y="130684"/>
                  </a:lnTo>
                  <a:lnTo>
                    <a:pt x="635174" y="138673"/>
                  </a:lnTo>
                  <a:lnTo>
                    <a:pt x="637471" y="163664"/>
                  </a:lnTo>
                  <a:lnTo>
                    <a:pt x="635174" y="169356"/>
                  </a:lnTo>
                  <a:lnTo>
                    <a:pt x="635174" y="168189"/>
                  </a:lnTo>
                  <a:lnTo>
                    <a:pt x="634043" y="169356"/>
                  </a:lnTo>
                  <a:lnTo>
                    <a:pt x="634043" y="170487"/>
                  </a:lnTo>
                  <a:lnTo>
                    <a:pt x="634043" y="180703"/>
                  </a:lnTo>
                  <a:lnTo>
                    <a:pt x="635174" y="184131"/>
                  </a:lnTo>
                  <a:lnTo>
                    <a:pt x="645422" y="212516"/>
                  </a:lnTo>
                  <a:lnTo>
                    <a:pt x="644256" y="215945"/>
                  </a:lnTo>
                  <a:lnTo>
                    <a:pt x="643125" y="218207"/>
                  </a:lnTo>
                  <a:lnTo>
                    <a:pt x="643125" y="221636"/>
                  </a:lnTo>
                  <a:lnTo>
                    <a:pt x="643125" y="223899"/>
                  </a:lnTo>
                  <a:lnTo>
                    <a:pt x="644256" y="228459"/>
                  </a:lnTo>
                  <a:lnTo>
                    <a:pt x="647684" y="231852"/>
                  </a:lnTo>
                  <a:lnTo>
                    <a:pt x="647684" y="234114"/>
                  </a:lnTo>
                  <a:lnTo>
                    <a:pt x="646553" y="236412"/>
                  </a:lnTo>
                  <a:lnTo>
                    <a:pt x="646553" y="239806"/>
                  </a:lnTo>
                  <a:lnTo>
                    <a:pt x="647684" y="242068"/>
                  </a:lnTo>
                  <a:lnTo>
                    <a:pt x="648815" y="245497"/>
                  </a:lnTo>
                  <a:lnTo>
                    <a:pt x="651077" y="247759"/>
                  </a:lnTo>
                  <a:lnTo>
                    <a:pt x="651077" y="252319"/>
                  </a:lnTo>
                  <a:lnTo>
                    <a:pt x="651077" y="254581"/>
                  </a:lnTo>
                  <a:lnTo>
                    <a:pt x="652243" y="259141"/>
                  </a:lnTo>
                  <a:lnTo>
                    <a:pt x="653374" y="261404"/>
                  </a:lnTo>
                  <a:lnTo>
                    <a:pt x="654505" y="264797"/>
                  </a:lnTo>
                  <a:lnTo>
                    <a:pt x="657898" y="268226"/>
                  </a:lnTo>
                  <a:lnTo>
                    <a:pt x="657898" y="272786"/>
                  </a:lnTo>
                  <a:lnTo>
                    <a:pt x="657898" y="276179"/>
                  </a:lnTo>
                  <a:lnTo>
                    <a:pt x="659064" y="279608"/>
                  </a:lnTo>
                  <a:lnTo>
                    <a:pt x="657898" y="281870"/>
                  </a:lnTo>
                  <a:lnTo>
                    <a:pt x="661326" y="280739"/>
                  </a:lnTo>
                  <a:lnTo>
                    <a:pt x="663587" y="283002"/>
                  </a:lnTo>
                  <a:lnTo>
                    <a:pt x="664718" y="283002"/>
                  </a:lnTo>
                  <a:lnTo>
                    <a:pt x="665849" y="285264"/>
                  </a:lnTo>
                  <a:lnTo>
                    <a:pt x="664718" y="287562"/>
                  </a:lnTo>
                  <a:lnTo>
                    <a:pt x="664718" y="289824"/>
                  </a:lnTo>
                  <a:lnTo>
                    <a:pt x="667015" y="290955"/>
                  </a:lnTo>
                  <a:lnTo>
                    <a:pt x="668146" y="293217"/>
                  </a:lnTo>
                  <a:lnTo>
                    <a:pt x="668146" y="302337"/>
                  </a:lnTo>
                  <a:lnTo>
                    <a:pt x="670408" y="303469"/>
                  </a:lnTo>
                  <a:lnTo>
                    <a:pt x="673801" y="306862"/>
                  </a:lnTo>
                  <a:lnTo>
                    <a:pt x="673801" y="309160"/>
                  </a:lnTo>
                  <a:lnTo>
                    <a:pt x="674967" y="310291"/>
                  </a:lnTo>
                  <a:lnTo>
                    <a:pt x="674967" y="317113"/>
                  </a:lnTo>
                  <a:lnTo>
                    <a:pt x="674967" y="318244"/>
                  </a:lnTo>
                  <a:lnTo>
                    <a:pt x="674967" y="319375"/>
                  </a:lnTo>
                  <a:lnTo>
                    <a:pt x="676098" y="321638"/>
                  </a:lnTo>
                  <a:lnTo>
                    <a:pt x="677229" y="328460"/>
                  </a:lnTo>
                  <a:lnTo>
                    <a:pt x="676098" y="333020"/>
                  </a:lnTo>
                  <a:lnTo>
                    <a:pt x="673801" y="334151"/>
                  </a:lnTo>
                  <a:lnTo>
                    <a:pt x="672670" y="336414"/>
                  </a:lnTo>
                  <a:lnTo>
                    <a:pt x="673801" y="336414"/>
                  </a:lnTo>
                  <a:lnTo>
                    <a:pt x="673801" y="335282"/>
                  </a:lnTo>
                  <a:lnTo>
                    <a:pt x="674967" y="335282"/>
                  </a:lnTo>
                  <a:lnTo>
                    <a:pt x="676098" y="335282"/>
                  </a:lnTo>
                  <a:lnTo>
                    <a:pt x="679491" y="333020"/>
                  </a:lnTo>
                  <a:lnTo>
                    <a:pt x="681788" y="333020"/>
                  </a:lnTo>
                  <a:lnTo>
                    <a:pt x="684049" y="334151"/>
                  </a:lnTo>
                  <a:lnTo>
                    <a:pt x="685180" y="336414"/>
                  </a:lnTo>
                  <a:lnTo>
                    <a:pt x="685180" y="338711"/>
                  </a:lnTo>
                  <a:lnTo>
                    <a:pt x="687442" y="342105"/>
                  </a:lnTo>
                  <a:lnTo>
                    <a:pt x="688608" y="343236"/>
                  </a:lnTo>
                  <a:lnTo>
                    <a:pt x="688608" y="346665"/>
                  </a:lnTo>
                  <a:lnTo>
                    <a:pt x="687442" y="350058"/>
                  </a:lnTo>
                  <a:lnTo>
                    <a:pt x="688608" y="352320"/>
                  </a:lnTo>
                  <a:lnTo>
                    <a:pt x="689739" y="354618"/>
                  </a:lnTo>
                  <a:lnTo>
                    <a:pt x="688608" y="358012"/>
                  </a:lnTo>
                  <a:lnTo>
                    <a:pt x="690870" y="359143"/>
                  </a:lnTo>
                  <a:lnTo>
                    <a:pt x="692001" y="361405"/>
                  </a:lnTo>
                  <a:lnTo>
                    <a:pt x="692001" y="367096"/>
                  </a:lnTo>
                  <a:lnTo>
                    <a:pt x="693132" y="369394"/>
                  </a:lnTo>
                  <a:lnTo>
                    <a:pt x="695394" y="372787"/>
                  </a:lnTo>
                  <a:lnTo>
                    <a:pt x="695394" y="376216"/>
                  </a:lnTo>
                  <a:lnTo>
                    <a:pt x="695394" y="379610"/>
                  </a:lnTo>
                  <a:lnTo>
                    <a:pt x="696560" y="379610"/>
                  </a:lnTo>
                  <a:lnTo>
                    <a:pt x="697691" y="380741"/>
                  </a:lnTo>
                  <a:lnTo>
                    <a:pt x="699953" y="385301"/>
                  </a:lnTo>
                  <a:lnTo>
                    <a:pt x="701084" y="387563"/>
                  </a:lnTo>
                  <a:lnTo>
                    <a:pt x="702214" y="390957"/>
                  </a:lnTo>
                  <a:lnTo>
                    <a:pt x="702214" y="394385"/>
                  </a:lnTo>
                  <a:lnTo>
                    <a:pt x="701084" y="395517"/>
                  </a:lnTo>
                  <a:lnTo>
                    <a:pt x="698822" y="395517"/>
                  </a:lnTo>
                  <a:lnTo>
                    <a:pt x="698822" y="396648"/>
                  </a:lnTo>
                  <a:lnTo>
                    <a:pt x="704512" y="394385"/>
                  </a:lnTo>
                  <a:lnTo>
                    <a:pt x="715856" y="389825"/>
                  </a:lnTo>
                  <a:lnTo>
                    <a:pt x="719284" y="388694"/>
                  </a:lnTo>
                  <a:lnTo>
                    <a:pt x="728366" y="385301"/>
                  </a:lnTo>
                  <a:lnTo>
                    <a:pt x="735187" y="385301"/>
                  </a:lnTo>
                  <a:lnTo>
                    <a:pt x="739711" y="385301"/>
                  </a:lnTo>
                  <a:lnTo>
                    <a:pt x="742008" y="386432"/>
                  </a:lnTo>
                  <a:lnTo>
                    <a:pt x="742008" y="387563"/>
                  </a:lnTo>
                  <a:lnTo>
                    <a:pt x="743139" y="387563"/>
                  </a:lnTo>
                  <a:lnTo>
                    <a:pt x="745400" y="389825"/>
                  </a:lnTo>
                  <a:lnTo>
                    <a:pt x="746531" y="393254"/>
                  </a:lnTo>
                  <a:lnTo>
                    <a:pt x="751090" y="398945"/>
                  </a:lnTo>
                  <a:lnTo>
                    <a:pt x="751090" y="400077"/>
                  </a:lnTo>
                  <a:lnTo>
                    <a:pt x="752221" y="401208"/>
                  </a:lnTo>
                  <a:lnTo>
                    <a:pt x="753352" y="403470"/>
                  </a:lnTo>
                  <a:lnTo>
                    <a:pt x="754483" y="403470"/>
                  </a:lnTo>
                  <a:lnTo>
                    <a:pt x="756780" y="405768"/>
                  </a:lnTo>
                  <a:lnTo>
                    <a:pt x="757911" y="406899"/>
                  </a:lnTo>
                  <a:lnTo>
                    <a:pt x="756780" y="409161"/>
                  </a:lnTo>
                  <a:lnTo>
                    <a:pt x="757911" y="410292"/>
                  </a:lnTo>
                  <a:lnTo>
                    <a:pt x="757911" y="411423"/>
                  </a:lnTo>
                  <a:lnTo>
                    <a:pt x="760173" y="414852"/>
                  </a:lnTo>
                  <a:lnTo>
                    <a:pt x="760173" y="417115"/>
                  </a:lnTo>
                  <a:lnTo>
                    <a:pt x="763601" y="419377"/>
                  </a:lnTo>
                  <a:lnTo>
                    <a:pt x="763601" y="425068"/>
                  </a:lnTo>
                  <a:lnTo>
                    <a:pt x="764732" y="426199"/>
                  </a:lnTo>
                  <a:lnTo>
                    <a:pt x="765863" y="428497"/>
                  </a:lnTo>
                  <a:lnTo>
                    <a:pt x="770386" y="439844"/>
                  </a:lnTo>
                  <a:lnTo>
                    <a:pt x="776076" y="454620"/>
                  </a:lnTo>
                  <a:lnTo>
                    <a:pt x="787456" y="452357"/>
                  </a:lnTo>
                  <a:lnTo>
                    <a:pt x="798800" y="456882"/>
                  </a:lnTo>
                  <a:lnTo>
                    <a:pt x="801097" y="456882"/>
                  </a:lnTo>
                  <a:lnTo>
                    <a:pt x="806751" y="459180"/>
                  </a:lnTo>
                  <a:lnTo>
                    <a:pt x="810179" y="460311"/>
                  </a:lnTo>
                  <a:lnTo>
                    <a:pt x="815869" y="463704"/>
                  </a:lnTo>
                  <a:lnTo>
                    <a:pt x="829475" y="471658"/>
                  </a:lnTo>
                  <a:lnTo>
                    <a:pt x="830642" y="472824"/>
                  </a:lnTo>
                  <a:lnTo>
                    <a:pt x="830642" y="475086"/>
                  </a:lnTo>
                  <a:lnTo>
                    <a:pt x="829475" y="476218"/>
                  </a:lnTo>
                  <a:lnTo>
                    <a:pt x="829475" y="477349"/>
                  </a:lnTo>
                  <a:lnTo>
                    <a:pt x="831772" y="477349"/>
                  </a:lnTo>
                  <a:lnTo>
                    <a:pt x="832903" y="484171"/>
                  </a:lnTo>
                  <a:lnTo>
                    <a:pt x="835165" y="500078"/>
                  </a:lnTo>
                  <a:lnTo>
                    <a:pt x="836296" y="510329"/>
                  </a:lnTo>
                  <a:lnTo>
                    <a:pt x="836296" y="513723"/>
                  </a:lnTo>
                  <a:lnTo>
                    <a:pt x="836296" y="515985"/>
                  </a:lnTo>
                  <a:lnTo>
                    <a:pt x="835165" y="523938"/>
                  </a:lnTo>
                  <a:lnTo>
                    <a:pt x="836296" y="526236"/>
                  </a:lnTo>
                  <a:lnTo>
                    <a:pt x="834034" y="536452"/>
                  </a:lnTo>
                  <a:lnTo>
                    <a:pt x="830642" y="542143"/>
                  </a:lnTo>
                  <a:lnTo>
                    <a:pt x="831772" y="545536"/>
                  </a:lnTo>
                  <a:lnTo>
                    <a:pt x="832903" y="553490"/>
                  </a:lnTo>
                  <a:lnTo>
                    <a:pt x="834034" y="555788"/>
                  </a:lnTo>
                  <a:lnTo>
                    <a:pt x="834034" y="560312"/>
                  </a:lnTo>
                  <a:lnTo>
                    <a:pt x="830642" y="566003"/>
                  </a:lnTo>
                  <a:lnTo>
                    <a:pt x="829475" y="569432"/>
                  </a:lnTo>
                  <a:lnTo>
                    <a:pt x="827214" y="573957"/>
                  </a:lnTo>
                  <a:lnTo>
                    <a:pt x="826083" y="573957"/>
                  </a:lnTo>
                  <a:lnTo>
                    <a:pt x="824952" y="575088"/>
                  </a:lnTo>
                  <a:lnTo>
                    <a:pt x="826083" y="575088"/>
                  </a:lnTo>
                  <a:lnTo>
                    <a:pt x="824952" y="586470"/>
                  </a:lnTo>
                  <a:lnTo>
                    <a:pt x="826083" y="587601"/>
                  </a:lnTo>
                  <a:lnTo>
                    <a:pt x="826083" y="592161"/>
                  </a:lnTo>
                  <a:lnTo>
                    <a:pt x="826083" y="594424"/>
                  </a:lnTo>
                  <a:lnTo>
                    <a:pt x="824952" y="596686"/>
                  </a:lnTo>
                  <a:lnTo>
                    <a:pt x="821524" y="600115"/>
                  </a:lnTo>
                  <a:lnTo>
                    <a:pt x="820393" y="600115"/>
                  </a:lnTo>
                  <a:lnTo>
                    <a:pt x="817000" y="605806"/>
                  </a:lnTo>
                  <a:lnTo>
                    <a:pt x="815869" y="609199"/>
                  </a:lnTo>
                  <a:lnTo>
                    <a:pt x="812441" y="616022"/>
                  </a:lnTo>
                  <a:lnTo>
                    <a:pt x="809049" y="618284"/>
                  </a:lnTo>
                  <a:lnTo>
                    <a:pt x="809049" y="619415"/>
                  </a:lnTo>
                  <a:lnTo>
                    <a:pt x="807918" y="619415"/>
                  </a:lnTo>
                  <a:lnTo>
                    <a:pt x="806751" y="618284"/>
                  </a:lnTo>
                  <a:lnTo>
                    <a:pt x="806751" y="619415"/>
                  </a:lnTo>
                  <a:lnTo>
                    <a:pt x="806751" y="620546"/>
                  </a:lnTo>
                  <a:lnTo>
                    <a:pt x="806751" y="621713"/>
                  </a:lnTo>
                  <a:lnTo>
                    <a:pt x="805621" y="623975"/>
                  </a:lnTo>
                  <a:lnTo>
                    <a:pt x="806751" y="623975"/>
                  </a:lnTo>
                  <a:lnTo>
                    <a:pt x="806751" y="626237"/>
                  </a:lnTo>
                  <a:lnTo>
                    <a:pt x="806751" y="627369"/>
                  </a:lnTo>
                  <a:lnTo>
                    <a:pt x="805621" y="626237"/>
                  </a:lnTo>
                  <a:lnTo>
                    <a:pt x="804490" y="627369"/>
                  </a:lnTo>
                  <a:lnTo>
                    <a:pt x="804490" y="629666"/>
                  </a:lnTo>
                  <a:lnTo>
                    <a:pt x="802228" y="629666"/>
                  </a:lnTo>
                  <a:lnTo>
                    <a:pt x="802228" y="630797"/>
                  </a:lnTo>
                  <a:lnTo>
                    <a:pt x="801097" y="630797"/>
                  </a:lnTo>
                  <a:lnTo>
                    <a:pt x="799931" y="644442"/>
                  </a:lnTo>
                  <a:lnTo>
                    <a:pt x="789717" y="644442"/>
                  </a:lnTo>
                  <a:lnTo>
                    <a:pt x="782897" y="644442"/>
                  </a:lnTo>
                  <a:lnTo>
                    <a:pt x="777207" y="645573"/>
                  </a:lnTo>
                  <a:lnTo>
                    <a:pt x="774945" y="646704"/>
                  </a:lnTo>
                  <a:lnTo>
                    <a:pt x="763601" y="648967"/>
                  </a:lnTo>
                  <a:lnTo>
                    <a:pt x="757911" y="651264"/>
                  </a:lnTo>
                  <a:lnTo>
                    <a:pt x="749959" y="656920"/>
                  </a:lnTo>
                  <a:lnTo>
                    <a:pt x="748828" y="658051"/>
                  </a:lnTo>
                  <a:lnTo>
                    <a:pt x="747662" y="658051"/>
                  </a:lnTo>
                  <a:lnTo>
                    <a:pt x="743139" y="662611"/>
                  </a:lnTo>
                  <a:lnTo>
                    <a:pt x="740842" y="667171"/>
                  </a:lnTo>
                  <a:lnTo>
                    <a:pt x="737449" y="673994"/>
                  </a:lnTo>
                  <a:lnTo>
                    <a:pt x="736318" y="683078"/>
                  </a:lnTo>
                  <a:lnTo>
                    <a:pt x="735187" y="686472"/>
                  </a:lnTo>
                  <a:lnTo>
                    <a:pt x="731759" y="691032"/>
                  </a:lnTo>
                  <a:lnTo>
                    <a:pt x="728366" y="701247"/>
                  </a:lnTo>
                  <a:lnTo>
                    <a:pt x="726105" y="705807"/>
                  </a:lnTo>
                  <a:lnTo>
                    <a:pt x="722677" y="712630"/>
                  </a:lnTo>
                  <a:lnTo>
                    <a:pt x="719284" y="719452"/>
                  </a:lnTo>
                  <a:lnTo>
                    <a:pt x="715856" y="722845"/>
                  </a:lnTo>
                  <a:lnTo>
                    <a:pt x="711332" y="726274"/>
                  </a:lnTo>
                  <a:lnTo>
                    <a:pt x="707904" y="729668"/>
                  </a:lnTo>
                  <a:lnTo>
                    <a:pt x="704512" y="734228"/>
                  </a:lnTo>
                  <a:lnTo>
                    <a:pt x="692001" y="743312"/>
                  </a:lnTo>
                  <a:lnTo>
                    <a:pt x="685180" y="746706"/>
                  </a:lnTo>
                  <a:lnTo>
                    <a:pt x="679491" y="747872"/>
                  </a:lnTo>
                  <a:lnTo>
                    <a:pt x="664718" y="752397"/>
                  </a:lnTo>
                  <a:lnTo>
                    <a:pt x="662456" y="752397"/>
                  </a:lnTo>
                  <a:lnTo>
                    <a:pt x="660195" y="753528"/>
                  </a:lnTo>
                  <a:lnTo>
                    <a:pt x="653374" y="759219"/>
                  </a:lnTo>
                  <a:lnTo>
                    <a:pt x="652243" y="760350"/>
                  </a:lnTo>
                  <a:lnTo>
                    <a:pt x="648815" y="764910"/>
                  </a:lnTo>
                  <a:lnTo>
                    <a:pt x="648815" y="766042"/>
                  </a:lnTo>
                  <a:lnTo>
                    <a:pt x="647684" y="766042"/>
                  </a:lnTo>
                  <a:lnTo>
                    <a:pt x="644256" y="770602"/>
                  </a:lnTo>
                  <a:lnTo>
                    <a:pt x="643125" y="771733"/>
                  </a:lnTo>
                  <a:lnTo>
                    <a:pt x="640863" y="775126"/>
                  </a:lnTo>
                  <a:lnTo>
                    <a:pt x="637471" y="778555"/>
                  </a:lnTo>
                  <a:lnTo>
                    <a:pt x="634043" y="780817"/>
                  </a:lnTo>
                  <a:lnTo>
                    <a:pt x="632912" y="780817"/>
                  </a:lnTo>
                  <a:lnTo>
                    <a:pt x="629519" y="783080"/>
                  </a:lnTo>
                  <a:lnTo>
                    <a:pt x="619270" y="784246"/>
                  </a:lnTo>
                  <a:lnTo>
                    <a:pt x="612450" y="786508"/>
                  </a:lnTo>
                  <a:lnTo>
                    <a:pt x="606760" y="795593"/>
                  </a:lnTo>
                  <a:lnTo>
                    <a:pt x="604498" y="800153"/>
                  </a:lnTo>
                  <a:lnTo>
                    <a:pt x="599975" y="805809"/>
                  </a:lnTo>
                  <a:lnTo>
                    <a:pt x="597677" y="809238"/>
                  </a:lnTo>
                  <a:lnTo>
                    <a:pt x="594285" y="812631"/>
                  </a:lnTo>
                  <a:lnTo>
                    <a:pt x="593154" y="813798"/>
                  </a:lnTo>
                  <a:lnTo>
                    <a:pt x="590857" y="817191"/>
                  </a:lnTo>
                  <a:lnTo>
                    <a:pt x="589726" y="819453"/>
                  </a:lnTo>
                  <a:lnTo>
                    <a:pt x="589726" y="820585"/>
                  </a:lnTo>
                  <a:lnTo>
                    <a:pt x="588595" y="829705"/>
                  </a:lnTo>
                  <a:lnTo>
                    <a:pt x="580643" y="837658"/>
                  </a:lnTo>
                  <a:lnTo>
                    <a:pt x="578382" y="839920"/>
                  </a:lnTo>
                  <a:lnTo>
                    <a:pt x="576084" y="847874"/>
                  </a:lnTo>
                  <a:lnTo>
                    <a:pt x="572692" y="854696"/>
                  </a:lnTo>
                  <a:lnTo>
                    <a:pt x="567002" y="860387"/>
                  </a:lnTo>
                  <a:lnTo>
                    <a:pt x="562443" y="863781"/>
                  </a:lnTo>
                  <a:lnTo>
                    <a:pt x="560181" y="866078"/>
                  </a:lnTo>
                  <a:lnTo>
                    <a:pt x="553361" y="874032"/>
                  </a:lnTo>
                  <a:lnTo>
                    <a:pt x="548837" y="878556"/>
                  </a:lnTo>
                  <a:lnTo>
                    <a:pt x="537457" y="897892"/>
                  </a:lnTo>
                  <a:lnTo>
                    <a:pt x="536326" y="899023"/>
                  </a:lnTo>
                  <a:lnTo>
                    <a:pt x="535196" y="901286"/>
                  </a:lnTo>
                  <a:lnTo>
                    <a:pt x="534065" y="902452"/>
                  </a:lnTo>
                  <a:lnTo>
                    <a:pt x="534065" y="903583"/>
                  </a:lnTo>
                  <a:lnTo>
                    <a:pt x="534065" y="908108"/>
                  </a:lnTo>
                  <a:lnTo>
                    <a:pt x="532898" y="919490"/>
                  </a:lnTo>
                  <a:lnTo>
                    <a:pt x="532898" y="925181"/>
                  </a:lnTo>
                  <a:lnTo>
                    <a:pt x="531768" y="925181"/>
                  </a:lnTo>
                  <a:lnTo>
                    <a:pt x="532898" y="937659"/>
                  </a:lnTo>
                  <a:lnTo>
                    <a:pt x="534065" y="941088"/>
                  </a:lnTo>
                  <a:lnTo>
                    <a:pt x="534065" y="944482"/>
                  </a:lnTo>
                  <a:lnTo>
                    <a:pt x="532898" y="946744"/>
                  </a:lnTo>
                  <a:lnTo>
                    <a:pt x="530637" y="950173"/>
                  </a:lnTo>
                  <a:lnTo>
                    <a:pt x="518161" y="962686"/>
                  </a:lnTo>
                  <a:lnTo>
                    <a:pt x="513603" y="966080"/>
                  </a:lnTo>
                  <a:lnTo>
                    <a:pt x="499961" y="967211"/>
                  </a:lnTo>
                  <a:lnTo>
                    <a:pt x="498830" y="966080"/>
                  </a:lnTo>
                  <a:lnTo>
                    <a:pt x="494271" y="961555"/>
                  </a:lnTo>
                  <a:lnTo>
                    <a:pt x="492010" y="962686"/>
                  </a:lnTo>
                  <a:lnTo>
                    <a:pt x="489748" y="967211"/>
                  </a:lnTo>
                  <a:lnTo>
                    <a:pt x="489748" y="968342"/>
                  </a:lnTo>
                  <a:lnTo>
                    <a:pt x="488617" y="967211"/>
                  </a:lnTo>
                  <a:lnTo>
                    <a:pt x="487451" y="967211"/>
                  </a:lnTo>
                  <a:lnTo>
                    <a:pt x="487451" y="966080"/>
                  </a:lnTo>
                  <a:lnTo>
                    <a:pt x="487451" y="961555"/>
                  </a:lnTo>
                  <a:lnTo>
                    <a:pt x="487451" y="960389"/>
                  </a:lnTo>
                  <a:lnTo>
                    <a:pt x="485189" y="959258"/>
                  </a:lnTo>
                  <a:lnTo>
                    <a:pt x="484058" y="959258"/>
                  </a:lnTo>
                  <a:lnTo>
                    <a:pt x="482927" y="960389"/>
                  </a:lnTo>
                  <a:lnTo>
                    <a:pt x="484058" y="966080"/>
                  </a:lnTo>
                  <a:lnTo>
                    <a:pt x="482927" y="967211"/>
                  </a:lnTo>
                  <a:lnTo>
                    <a:pt x="482927" y="968342"/>
                  </a:lnTo>
                  <a:lnTo>
                    <a:pt x="479499" y="967211"/>
                  </a:lnTo>
                  <a:lnTo>
                    <a:pt x="474975" y="968342"/>
                  </a:lnTo>
                  <a:lnTo>
                    <a:pt x="472678" y="969509"/>
                  </a:lnTo>
                  <a:lnTo>
                    <a:pt x="470417" y="970640"/>
                  </a:lnTo>
                  <a:lnTo>
                    <a:pt x="470417" y="971771"/>
                  </a:lnTo>
                  <a:lnTo>
                    <a:pt x="471547" y="972902"/>
                  </a:lnTo>
                  <a:lnTo>
                    <a:pt x="473809" y="975164"/>
                  </a:lnTo>
                  <a:lnTo>
                    <a:pt x="473809" y="976296"/>
                  </a:lnTo>
                  <a:lnTo>
                    <a:pt x="472678" y="978593"/>
                  </a:lnTo>
                  <a:lnTo>
                    <a:pt x="469286" y="979724"/>
                  </a:lnTo>
                  <a:lnTo>
                    <a:pt x="464727" y="977462"/>
                  </a:lnTo>
                  <a:lnTo>
                    <a:pt x="463596" y="977462"/>
                  </a:lnTo>
                  <a:lnTo>
                    <a:pt x="462465" y="976296"/>
                  </a:lnTo>
                  <a:lnTo>
                    <a:pt x="462465" y="974033"/>
                  </a:lnTo>
                  <a:lnTo>
                    <a:pt x="463596" y="970640"/>
                  </a:lnTo>
                  <a:lnTo>
                    <a:pt x="461334" y="964949"/>
                  </a:lnTo>
                  <a:lnTo>
                    <a:pt x="461334" y="963818"/>
                  </a:lnTo>
                  <a:lnTo>
                    <a:pt x="456775" y="963818"/>
                  </a:lnTo>
                  <a:lnTo>
                    <a:pt x="454513" y="961555"/>
                  </a:lnTo>
                  <a:lnTo>
                    <a:pt x="452252" y="961555"/>
                  </a:lnTo>
                  <a:lnTo>
                    <a:pt x="444265" y="961555"/>
                  </a:lnTo>
                  <a:lnTo>
                    <a:pt x="442003" y="960389"/>
                  </a:lnTo>
                  <a:lnTo>
                    <a:pt x="435182" y="960389"/>
                  </a:lnTo>
                  <a:lnTo>
                    <a:pt x="430659" y="958126"/>
                  </a:lnTo>
                  <a:lnTo>
                    <a:pt x="426100" y="958126"/>
                  </a:lnTo>
                  <a:lnTo>
                    <a:pt x="422707" y="950173"/>
                  </a:lnTo>
                  <a:lnTo>
                    <a:pt x="421541" y="949042"/>
                  </a:lnTo>
                  <a:lnTo>
                    <a:pt x="417017" y="947911"/>
                  </a:lnTo>
                  <a:lnTo>
                    <a:pt x="414720" y="945613"/>
                  </a:lnTo>
                  <a:lnTo>
                    <a:pt x="411327" y="947911"/>
                  </a:lnTo>
                  <a:lnTo>
                    <a:pt x="410196" y="946744"/>
                  </a:lnTo>
                  <a:lnTo>
                    <a:pt x="409066" y="945613"/>
                  </a:lnTo>
                  <a:lnTo>
                    <a:pt x="411327" y="943351"/>
                  </a:lnTo>
                  <a:lnTo>
                    <a:pt x="412458" y="939957"/>
                  </a:lnTo>
                  <a:lnTo>
                    <a:pt x="411327" y="938791"/>
                  </a:lnTo>
                  <a:lnTo>
                    <a:pt x="411327" y="933135"/>
                  </a:lnTo>
                  <a:lnTo>
                    <a:pt x="407935" y="929706"/>
                  </a:lnTo>
                  <a:lnTo>
                    <a:pt x="407935" y="927444"/>
                  </a:lnTo>
                  <a:lnTo>
                    <a:pt x="407935" y="926313"/>
                  </a:lnTo>
                  <a:lnTo>
                    <a:pt x="409066" y="925181"/>
                  </a:lnTo>
                  <a:lnTo>
                    <a:pt x="410196" y="924015"/>
                  </a:lnTo>
                  <a:lnTo>
                    <a:pt x="412458" y="924015"/>
                  </a:lnTo>
                  <a:lnTo>
                    <a:pt x="413589" y="924015"/>
                  </a:lnTo>
                  <a:lnTo>
                    <a:pt x="414720" y="919490"/>
                  </a:lnTo>
                  <a:lnTo>
                    <a:pt x="413589" y="917193"/>
                  </a:lnTo>
                  <a:lnTo>
                    <a:pt x="411327" y="913799"/>
                  </a:lnTo>
                  <a:lnTo>
                    <a:pt x="409066" y="912668"/>
                  </a:lnTo>
                  <a:lnTo>
                    <a:pt x="406768" y="910406"/>
                  </a:lnTo>
                  <a:lnTo>
                    <a:pt x="405637" y="909239"/>
                  </a:lnTo>
                  <a:lnTo>
                    <a:pt x="403376" y="911537"/>
                  </a:lnTo>
                  <a:lnTo>
                    <a:pt x="402245" y="911537"/>
                  </a:lnTo>
                  <a:lnTo>
                    <a:pt x="398817" y="912668"/>
                  </a:lnTo>
                  <a:lnTo>
                    <a:pt x="395424" y="913799"/>
                  </a:lnTo>
                  <a:lnTo>
                    <a:pt x="393162" y="913799"/>
                  </a:lnTo>
                  <a:lnTo>
                    <a:pt x="390865" y="913799"/>
                  </a:lnTo>
                  <a:lnTo>
                    <a:pt x="391996" y="911537"/>
                  </a:lnTo>
                  <a:lnTo>
                    <a:pt x="396555" y="905846"/>
                  </a:lnTo>
                  <a:lnTo>
                    <a:pt x="394293" y="904714"/>
                  </a:lnTo>
                  <a:lnTo>
                    <a:pt x="394293" y="902452"/>
                  </a:lnTo>
                  <a:lnTo>
                    <a:pt x="394293" y="900155"/>
                  </a:lnTo>
                  <a:lnTo>
                    <a:pt x="397686" y="894463"/>
                  </a:lnTo>
                  <a:lnTo>
                    <a:pt x="397686" y="892201"/>
                  </a:lnTo>
                  <a:lnTo>
                    <a:pt x="397686" y="891070"/>
                  </a:lnTo>
                  <a:lnTo>
                    <a:pt x="397686" y="889939"/>
                  </a:lnTo>
                  <a:lnTo>
                    <a:pt x="397686" y="888808"/>
                  </a:lnTo>
                  <a:lnTo>
                    <a:pt x="397686" y="885379"/>
                  </a:lnTo>
                  <a:lnTo>
                    <a:pt x="396555" y="883116"/>
                  </a:lnTo>
                  <a:lnTo>
                    <a:pt x="395424" y="880854"/>
                  </a:lnTo>
                  <a:lnTo>
                    <a:pt x="395424" y="879688"/>
                  </a:lnTo>
                  <a:lnTo>
                    <a:pt x="395424" y="876294"/>
                  </a:lnTo>
                  <a:lnTo>
                    <a:pt x="395424" y="872901"/>
                  </a:lnTo>
                  <a:lnTo>
                    <a:pt x="394293" y="867210"/>
                  </a:lnTo>
                  <a:lnTo>
                    <a:pt x="391996" y="864912"/>
                  </a:lnTo>
                  <a:lnTo>
                    <a:pt x="386342" y="864912"/>
                  </a:lnTo>
                  <a:lnTo>
                    <a:pt x="381783" y="866078"/>
                  </a:lnTo>
                  <a:lnTo>
                    <a:pt x="378390" y="868341"/>
                  </a:lnTo>
                  <a:lnTo>
                    <a:pt x="376093" y="868341"/>
                  </a:lnTo>
                  <a:lnTo>
                    <a:pt x="373831" y="867210"/>
                  </a:lnTo>
                  <a:lnTo>
                    <a:pt x="369272" y="860387"/>
                  </a:lnTo>
                  <a:lnTo>
                    <a:pt x="369272" y="859256"/>
                  </a:lnTo>
                  <a:lnTo>
                    <a:pt x="369272" y="856958"/>
                  </a:lnTo>
                  <a:lnTo>
                    <a:pt x="367010" y="854696"/>
                  </a:lnTo>
                  <a:lnTo>
                    <a:pt x="364749" y="851303"/>
                  </a:lnTo>
                  <a:lnTo>
                    <a:pt x="365880" y="847874"/>
                  </a:lnTo>
                  <a:lnTo>
                    <a:pt x="363618" y="845611"/>
                  </a:lnTo>
                  <a:lnTo>
                    <a:pt x="368141" y="838789"/>
                  </a:lnTo>
                  <a:lnTo>
                    <a:pt x="367010" y="837658"/>
                  </a:lnTo>
                  <a:lnTo>
                    <a:pt x="364749" y="833098"/>
                  </a:lnTo>
                  <a:lnTo>
                    <a:pt x="364749" y="829705"/>
                  </a:lnTo>
                  <a:lnTo>
                    <a:pt x="367010" y="825145"/>
                  </a:lnTo>
                  <a:lnTo>
                    <a:pt x="367010" y="820585"/>
                  </a:lnTo>
                  <a:lnTo>
                    <a:pt x="365880" y="818322"/>
                  </a:lnTo>
                  <a:lnTo>
                    <a:pt x="363618" y="816060"/>
                  </a:lnTo>
                  <a:lnTo>
                    <a:pt x="361321" y="816060"/>
                  </a:lnTo>
                  <a:lnTo>
                    <a:pt x="357928" y="813798"/>
                  </a:lnTo>
                  <a:lnTo>
                    <a:pt x="355666" y="811500"/>
                  </a:lnTo>
                  <a:lnTo>
                    <a:pt x="354500" y="806975"/>
                  </a:lnTo>
                  <a:lnTo>
                    <a:pt x="342025" y="797855"/>
                  </a:lnTo>
                  <a:lnTo>
                    <a:pt x="340894" y="795593"/>
                  </a:lnTo>
                  <a:lnTo>
                    <a:pt x="339728" y="793331"/>
                  </a:lnTo>
                  <a:lnTo>
                    <a:pt x="338597" y="792200"/>
                  </a:lnTo>
                  <a:lnTo>
                    <a:pt x="335204" y="791033"/>
                  </a:lnTo>
                  <a:lnTo>
                    <a:pt x="330645" y="792200"/>
                  </a:lnTo>
                  <a:lnTo>
                    <a:pt x="326122" y="791033"/>
                  </a:lnTo>
                  <a:lnTo>
                    <a:pt x="324955" y="789902"/>
                  </a:lnTo>
                  <a:lnTo>
                    <a:pt x="320432" y="777424"/>
                  </a:lnTo>
                  <a:lnTo>
                    <a:pt x="319301" y="772864"/>
                  </a:lnTo>
                  <a:lnTo>
                    <a:pt x="318170" y="767173"/>
                  </a:lnTo>
                  <a:lnTo>
                    <a:pt x="318170" y="761517"/>
                  </a:lnTo>
                  <a:lnTo>
                    <a:pt x="317004" y="760350"/>
                  </a:lnTo>
                  <a:lnTo>
                    <a:pt x="313611" y="758088"/>
                  </a:lnTo>
                  <a:lnTo>
                    <a:pt x="311349" y="755826"/>
                  </a:lnTo>
                  <a:lnTo>
                    <a:pt x="312480" y="749003"/>
                  </a:lnTo>
                  <a:lnTo>
                    <a:pt x="309052" y="747872"/>
                  </a:lnTo>
                  <a:lnTo>
                    <a:pt x="307921" y="745575"/>
                  </a:lnTo>
                  <a:lnTo>
                    <a:pt x="307921" y="742181"/>
                  </a:lnTo>
                  <a:lnTo>
                    <a:pt x="306790" y="741050"/>
                  </a:lnTo>
                  <a:lnTo>
                    <a:pt x="305659" y="738752"/>
                  </a:lnTo>
                  <a:lnTo>
                    <a:pt x="302231" y="736490"/>
                  </a:lnTo>
                  <a:lnTo>
                    <a:pt x="299970" y="733097"/>
                  </a:lnTo>
                  <a:lnTo>
                    <a:pt x="297708" y="731965"/>
                  </a:lnTo>
                  <a:lnTo>
                    <a:pt x="296577" y="726274"/>
                  </a:lnTo>
                  <a:lnTo>
                    <a:pt x="297708" y="722845"/>
                  </a:lnTo>
                  <a:lnTo>
                    <a:pt x="298839" y="721714"/>
                  </a:lnTo>
                  <a:lnTo>
                    <a:pt x="295411" y="716023"/>
                  </a:lnTo>
                  <a:lnTo>
                    <a:pt x="292018" y="713761"/>
                  </a:lnTo>
                  <a:lnTo>
                    <a:pt x="290887" y="709201"/>
                  </a:lnTo>
                  <a:lnTo>
                    <a:pt x="289756" y="705807"/>
                  </a:lnTo>
                  <a:lnTo>
                    <a:pt x="286328" y="703545"/>
                  </a:lnTo>
                  <a:lnTo>
                    <a:pt x="285197" y="700116"/>
                  </a:lnTo>
                  <a:lnTo>
                    <a:pt x="287459" y="696723"/>
                  </a:lnTo>
                  <a:lnTo>
                    <a:pt x="287459" y="695592"/>
                  </a:lnTo>
                  <a:lnTo>
                    <a:pt x="287459" y="693294"/>
                  </a:lnTo>
                  <a:lnTo>
                    <a:pt x="286328" y="688769"/>
                  </a:lnTo>
                  <a:lnTo>
                    <a:pt x="288625" y="683078"/>
                  </a:lnTo>
                  <a:lnTo>
                    <a:pt x="287459" y="681947"/>
                  </a:lnTo>
                  <a:lnTo>
                    <a:pt x="285197" y="680816"/>
                  </a:lnTo>
                  <a:lnTo>
                    <a:pt x="287459" y="677387"/>
                  </a:lnTo>
                  <a:lnTo>
                    <a:pt x="286328" y="676256"/>
                  </a:lnTo>
                  <a:lnTo>
                    <a:pt x="288625" y="673994"/>
                  </a:lnTo>
                  <a:lnTo>
                    <a:pt x="289756" y="672862"/>
                  </a:lnTo>
                  <a:lnTo>
                    <a:pt x="289756" y="670565"/>
                  </a:lnTo>
                  <a:lnTo>
                    <a:pt x="288625" y="668302"/>
                  </a:lnTo>
                  <a:lnTo>
                    <a:pt x="288625" y="666040"/>
                  </a:lnTo>
                  <a:lnTo>
                    <a:pt x="289756" y="662611"/>
                  </a:lnTo>
                  <a:lnTo>
                    <a:pt x="294280" y="656920"/>
                  </a:lnTo>
                  <a:lnTo>
                    <a:pt x="295411" y="650098"/>
                  </a:lnTo>
                  <a:lnTo>
                    <a:pt x="296577" y="648967"/>
                  </a:lnTo>
                  <a:lnTo>
                    <a:pt x="296577" y="647836"/>
                  </a:lnTo>
                  <a:lnTo>
                    <a:pt x="293149" y="645573"/>
                  </a:lnTo>
                  <a:lnTo>
                    <a:pt x="290887" y="646704"/>
                  </a:lnTo>
                  <a:lnTo>
                    <a:pt x="289756" y="645573"/>
                  </a:lnTo>
                  <a:lnTo>
                    <a:pt x="288625" y="642144"/>
                  </a:lnTo>
                  <a:lnTo>
                    <a:pt x="287459" y="639882"/>
                  </a:lnTo>
                  <a:lnTo>
                    <a:pt x="282936" y="636489"/>
                  </a:lnTo>
                  <a:lnTo>
                    <a:pt x="281805" y="633060"/>
                  </a:lnTo>
                  <a:lnTo>
                    <a:pt x="280638" y="631929"/>
                  </a:lnTo>
                  <a:lnTo>
                    <a:pt x="279507" y="631929"/>
                  </a:lnTo>
                  <a:lnTo>
                    <a:pt x="278377" y="630797"/>
                  </a:lnTo>
                  <a:lnTo>
                    <a:pt x="271556" y="626237"/>
                  </a:lnTo>
                  <a:lnTo>
                    <a:pt x="268163" y="623975"/>
                  </a:lnTo>
                  <a:lnTo>
                    <a:pt x="265866" y="619415"/>
                  </a:lnTo>
                  <a:lnTo>
                    <a:pt x="263604" y="617153"/>
                  </a:lnTo>
                  <a:lnTo>
                    <a:pt x="254522" y="612593"/>
                  </a:lnTo>
                  <a:lnTo>
                    <a:pt x="253391" y="611462"/>
                  </a:lnTo>
                  <a:lnTo>
                    <a:pt x="245439" y="605806"/>
                  </a:lnTo>
                  <a:lnTo>
                    <a:pt x="244308" y="602377"/>
                  </a:lnTo>
                  <a:lnTo>
                    <a:pt x="245439" y="601246"/>
                  </a:lnTo>
                  <a:lnTo>
                    <a:pt x="245439" y="596686"/>
                  </a:lnTo>
                  <a:lnTo>
                    <a:pt x="244308" y="595555"/>
                  </a:lnTo>
                  <a:lnTo>
                    <a:pt x="243142" y="594424"/>
                  </a:lnTo>
                  <a:lnTo>
                    <a:pt x="242011" y="590995"/>
                  </a:lnTo>
                  <a:lnTo>
                    <a:pt x="242011" y="589864"/>
                  </a:lnTo>
                  <a:lnTo>
                    <a:pt x="243142" y="588733"/>
                  </a:lnTo>
                  <a:lnTo>
                    <a:pt x="243142" y="587601"/>
                  </a:lnTo>
                  <a:lnTo>
                    <a:pt x="242011" y="585339"/>
                  </a:lnTo>
                  <a:lnTo>
                    <a:pt x="240880" y="585339"/>
                  </a:lnTo>
                  <a:lnTo>
                    <a:pt x="240880" y="583041"/>
                  </a:lnTo>
                  <a:lnTo>
                    <a:pt x="238619" y="580779"/>
                  </a:lnTo>
                  <a:lnTo>
                    <a:pt x="237488" y="579648"/>
                  </a:lnTo>
                  <a:lnTo>
                    <a:pt x="237488" y="573957"/>
                  </a:lnTo>
                  <a:lnTo>
                    <a:pt x="237488" y="571694"/>
                  </a:lnTo>
                  <a:lnTo>
                    <a:pt x="237488" y="569432"/>
                  </a:lnTo>
                  <a:lnTo>
                    <a:pt x="239749" y="567134"/>
                  </a:lnTo>
                  <a:lnTo>
                    <a:pt x="240880" y="567134"/>
                  </a:lnTo>
                  <a:lnTo>
                    <a:pt x="243142" y="568266"/>
                  </a:lnTo>
                  <a:lnTo>
                    <a:pt x="245439" y="568266"/>
                  </a:lnTo>
                  <a:lnTo>
                    <a:pt x="246570" y="567134"/>
                  </a:lnTo>
                  <a:lnTo>
                    <a:pt x="246570" y="566003"/>
                  </a:lnTo>
                  <a:lnTo>
                    <a:pt x="247701" y="562610"/>
                  </a:lnTo>
                  <a:lnTo>
                    <a:pt x="246570" y="560312"/>
                  </a:lnTo>
                  <a:lnTo>
                    <a:pt x="244308" y="558050"/>
                  </a:lnTo>
                  <a:lnTo>
                    <a:pt x="243142" y="554656"/>
                  </a:lnTo>
                  <a:lnTo>
                    <a:pt x="243142" y="551228"/>
                  </a:lnTo>
                  <a:lnTo>
                    <a:pt x="242011" y="551228"/>
                  </a:lnTo>
                  <a:lnTo>
                    <a:pt x="240880" y="552359"/>
                  </a:lnTo>
                  <a:lnTo>
                    <a:pt x="240880" y="553490"/>
                  </a:lnTo>
                  <a:lnTo>
                    <a:pt x="235191" y="552359"/>
                  </a:lnTo>
                  <a:lnTo>
                    <a:pt x="226108" y="556919"/>
                  </a:lnTo>
                  <a:lnTo>
                    <a:pt x="223846" y="556919"/>
                  </a:lnTo>
                  <a:lnTo>
                    <a:pt x="222715" y="554656"/>
                  </a:lnTo>
                  <a:lnTo>
                    <a:pt x="222715" y="553490"/>
                  </a:lnTo>
                  <a:lnTo>
                    <a:pt x="224977" y="551228"/>
                  </a:lnTo>
                  <a:lnTo>
                    <a:pt x="226108" y="547834"/>
                  </a:lnTo>
                  <a:lnTo>
                    <a:pt x="224977" y="545536"/>
                  </a:lnTo>
                  <a:lnTo>
                    <a:pt x="221585" y="544405"/>
                  </a:lnTo>
                  <a:lnTo>
                    <a:pt x="220418" y="544405"/>
                  </a:lnTo>
                  <a:lnTo>
                    <a:pt x="220418" y="539881"/>
                  </a:lnTo>
                  <a:lnTo>
                    <a:pt x="222715" y="538714"/>
                  </a:lnTo>
                  <a:lnTo>
                    <a:pt x="224977" y="537583"/>
                  </a:lnTo>
                  <a:lnTo>
                    <a:pt x="223846" y="534189"/>
                  </a:lnTo>
                  <a:lnTo>
                    <a:pt x="222715" y="533058"/>
                  </a:lnTo>
                  <a:lnTo>
                    <a:pt x="219287" y="533058"/>
                  </a:lnTo>
                  <a:lnTo>
                    <a:pt x="219287" y="534189"/>
                  </a:lnTo>
                  <a:lnTo>
                    <a:pt x="218156" y="535321"/>
                  </a:lnTo>
                  <a:lnTo>
                    <a:pt x="214764" y="531927"/>
                  </a:lnTo>
                  <a:lnTo>
                    <a:pt x="207943" y="533058"/>
                  </a:lnTo>
                  <a:lnTo>
                    <a:pt x="206777" y="535321"/>
                  </a:lnTo>
                  <a:lnTo>
                    <a:pt x="204515" y="535321"/>
                  </a:lnTo>
                  <a:lnTo>
                    <a:pt x="203384" y="533058"/>
                  </a:lnTo>
                  <a:lnTo>
                    <a:pt x="205646" y="531927"/>
                  </a:lnTo>
                  <a:lnTo>
                    <a:pt x="206777" y="530761"/>
                  </a:lnTo>
                  <a:lnTo>
                    <a:pt x="205646" y="527367"/>
                  </a:lnTo>
                  <a:lnTo>
                    <a:pt x="206777" y="525105"/>
                  </a:lnTo>
                  <a:lnTo>
                    <a:pt x="205646" y="522807"/>
                  </a:lnTo>
                  <a:lnTo>
                    <a:pt x="203384" y="523938"/>
                  </a:lnTo>
                  <a:lnTo>
                    <a:pt x="202253" y="528498"/>
                  </a:lnTo>
                  <a:lnTo>
                    <a:pt x="199992" y="528498"/>
                  </a:lnTo>
                  <a:lnTo>
                    <a:pt x="199992" y="527367"/>
                  </a:lnTo>
                  <a:lnTo>
                    <a:pt x="198825" y="526236"/>
                  </a:lnTo>
                  <a:lnTo>
                    <a:pt x="196563" y="528498"/>
                  </a:lnTo>
                  <a:lnTo>
                    <a:pt x="195433" y="527367"/>
                  </a:lnTo>
                  <a:lnTo>
                    <a:pt x="194302" y="525105"/>
                  </a:lnTo>
                  <a:lnTo>
                    <a:pt x="197694" y="521676"/>
                  </a:lnTo>
                  <a:lnTo>
                    <a:pt x="197694" y="520545"/>
                  </a:lnTo>
                  <a:lnTo>
                    <a:pt x="194302" y="518283"/>
                  </a:lnTo>
                  <a:lnTo>
                    <a:pt x="193171" y="519414"/>
                  </a:lnTo>
                  <a:lnTo>
                    <a:pt x="194302" y="521676"/>
                  </a:lnTo>
                  <a:lnTo>
                    <a:pt x="194302" y="522807"/>
                  </a:lnTo>
                  <a:lnTo>
                    <a:pt x="192040" y="525105"/>
                  </a:lnTo>
                  <a:lnTo>
                    <a:pt x="192040" y="526236"/>
                  </a:lnTo>
                  <a:lnTo>
                    <a:pt x="187481" y="525105"/>
                  </a:lnTo>
                  <a:lnTo>
                    <a:pt x="186350" y="522807"/>
                  </a:lnTo>
                  <a:lnTo>
                    <a:pt x="185219" y="525105"/>
                  </a:lnTo>
                  <a:lnTo>
                    <a:pt x="184053" y="525105"/>
                  </a:lnTo>
                  <a:lnTo>
                    <a:pt x="182922" y="523938"/>
                  </a:lnTo>
                  <a:lnTo>
                    <a:pt x="181791" y="521676"/>
                  </a:lnTo>
                  <a:lnTo>
                    <a:pt x="179529" y="520545"/>
                  </a:lnTo>
                  <a:lnTo>
                    <a:pt x="177232" y="520545"/>
                  </a:lnTo>
                  <a:lnTo>
                    <a:pt x="176101" y="521676"/>
                  </a:lnTo>
                  <a:lnTo>
                    <a:pt x="178399" y="523938"/>
                  </a:lnTo>
                  <a:lnTo>
                    <a:pt x="179529" y="525105"/>
                  </a:lnTo>
                  <a:lnTo>
                    <a:pt x="178399" y="526236"/>
                  </a:lnTo>
                  <a:lnTo>
                    <a:pt x="176101" y="526236"/>
                  </a:lnTo>
                  <a:lnTo>
                    <a:pt x="174970" y="525105"/>
                  </a:lnTo>
                  <a:lnTo>
                    <a:pt x="171578" y="526236"/>
                  </a:lnTo>
                  <a:lnTo>
                    <a:pt x="171578" y="525105"/>
                  </a:lnTo>
                  <a:lnTo>
                    <a:pt x="172709" y="523938"/>
                  </a:lnTo>
                  <a:lnTo>
                    <a:pt x="172709" y="522807"/>
                  </a:lnTo>
                  <a:lnTo>
                    <a:pt x="170447" y="523938"/>
                  </a:lnTo>
                  <a:lnTo>
                    <a:pt x="167019" y="522807"/>
                  </a:lnTo>
                  <a:lnTo>
                    <a:pt x="165888" y="523938"/>
                  </a:lnTo>
                  <a:lnTo>
                    <a:pt x="165888" y="522807"/>
                  </a:lnTo>
                  <a:lnTo>
                    <a:pt x="167019" y="518283"/>
                  </a:lnTo>
                  <a:lnTo>
                    <a:pt x="167019" y="517151"/>
                  </a:lnTo>
                  <a:lnTo>
                    <a:pt x="164757" y="517151"/>
                  </a:lnTo>
                  <a:lnTo>
                    <a:pt x="163626" y="514854"/>
                  </a:lnTo>
                  <a:lnTo>
                    <a:pt x="160198" y="514854"/>
                  </a:lnTo>
                  <a:lnTo>
                    <a:pt x="160198" y="517151"/>
                  </a:lnTo>
                  <a:lnTo>
                    <a:pt x="157936" y="518283"/>
                  </a:lnTo>
                  <a:lnTo>
                    <a:pt x="156806" y="518283"/>
                  </a:lnTo>
                  <a:lnTo>
                    <a:pt x="156806" y="517151"/>
                  </a:lnTo>
                  <a:lnTo>
                    <a:pt x="157936" y="515985"/>
                  </a:lnTo>
                  <a:lnTo>
                    <a:pt x="157936" y="514854"/>
                  </a:lnTo>
                  <a:lnTo>
                    <a:pt x="159067" y="512591"/>
                  </a:lnTo>
                  <a:lnTo>
                    <a:pt x="157936" y="512591"/>
                  </a:lnTo>
                  <a:lnTo>
                    <a:pt x="155675" y="511460"/>
                  </a:lnTo>
                  <a:lnTo>
                    <a:pt x="154508" y="512591"/>
                  </a:lnTo>
                  <a:lnTo>
                    <a:pt x="154508" y="510329"/>
                  </a:lnTo>
                  <a:lnTo>
                    <a:pt x="152247" y="509163"/>
                  </a:lnTo>
                  <a:lnTo>
                    <a:pt x="151116" y="511460"/>
                  </a:lnTo>
                  <a:lnTo>
                    <a:pt x="148854" y="510329"/>
                  </a:lnTo>
                  <a:lnTo>
                    <a:pt x="146557" y="511460"/>
                  </a:lnTo>
                  <a:lnTo>
                    <a:pt x="146557" y="509163"/>
                  </a:lnTo>
                  <a:lnTo>
                    <a:pt x="146557" y="505769"/>
                  </a:lnTo>
                  <a:lnTo>
                    <a:pt x="145426" y="503507"/>
                  </a:lnTo>
                  <a:lnTo>
                    <a:pt x="143164" y="504638"/>
                  </a:lnTo>
                  <a:lnTo>
                    <a:pt x="142033" y="504638"/>
                  </a:lnTo>
                  <a:lnTo>
                    <a:pt x="143164" y="505769"/>
                  </a:lnTo>
                  <a:lnTo>
                    <a:pt x="142033" y="506900"/>
                  </a:lnTo>
                  <a:lnTo>
                    <a:pt x="139736" y="505769"/>
                  </a:lnTo>
                  <a:lnTo>
                    <a:pt x="137474" y="508031"/>
                  </a:lnTo>
                  <a:lnTo>
                    <a:pt x="136343" y="508031"/>
                  </a:lnTo>
                  <a:lnTo>
                    <a:pt x="135212" y="506900"/>
                  </a:lnTo>
                  <a:lnTo>
                    <a:pt x="132951" y="508031"/>
                  </a:lnTo>
                  <a:lnTo>
                    <a:pt x="134082" y="509163"/>
                  </a:lnTo>
                  <a:lnTo>
                    <a:pt x="131784" y="509163"/>
                  </a:lnTo>
                  <a:lnTo>
                    <a:pt x="131784" y="508031"/>
                  </a:lnTo>
                  <a:lnTo>
                    <a:pt x="132951" y="505769"/>
                  </a:lnTo>
                  <a:lnTo>
                    <a:pt x="131784" y="504638"/>
                  </a:lnTo>
                  <a:lnTo>
                    <a:pt x="132951" y="502376"/>
                  </a:lnTo>
                  <a:lnTo>
                    <a:pt x="130654" y="497816"/>
                  </a:lnTo>
                  <a:lnTo>
                    <a:pt x="127261" y="497816"/>
                  </a:lnTo>
                  <a:lnTo>
                    <a:pt x="127261" y="496685"/>
                  </a:lnTo>
                  <a:lnTo>
                    <a:pt x="128392" y="494387"/>
                  </a:lnTo>
                  <a:lnTo>
                    <a:pt x="129523" y="492125"/>
                  </a:lnTo>
                  <a:lnTo>
                    <a:pt x="129523" y="490993"/>
                  </a:lnTo>
                  <a:lnTo>
                    <a:pt x="128392" y="492125"/>
                  </a:lnTo>
                  <a:lnTo>
                    <a:pt x="127261" y="493256"/>
                  </a:lnTo>
                  <a:lnTo>
                    <a:pt x="126130" y="490993"/>
                  </a:lnTo>
                  <a:lnTo>
                    <a:pt x="124964" y="490993"/>
                  </a:lnTo>
                  <a:lnTo>
                    <a:pt x="124964" y="489862"/>
                  </a:lnTo>
                  <a:lnTo>
                    <a:pt x="126130" y="489862"/>
                  </a:lnTo>
                  <a:lnTo>
                    <a:pt x="126130" y="488731"/>
                  </a:lnTo>
                  <a:lnTo>
                    <a:pt x="123833" y="486433"/>
                  </a:lnTo>
                  <a:lnTo>
                    <a:pt x="124964" y="485302"/>
                  </a:lnTo>
                  <a:lnTo>
                    <a:pt x="122702" y="485302"/>
                  </a:lnTo>
                  <a:lnTo>
                    <a:pt x="122702" y="483040"/>
                  </a:lnTo>
                  <a:lnTo>
                    <a:pt x="121571" y="481909"/>
                  </a:lnTo>
                  <a:lnTo>
                    <a:pt x="121571" y="483040"/>
                  </a:lnTo>
                  <a:lnTo>
                    <a:pt x="120440" y="481909"/>
                  </a:lnTo>
                  <a:lnTo>
                    <a:pt x="118143" y="481909"/>
                  </a:lnTo>
                  <a:lnTo>
                    <a:pt x="117012" y="481909"/>
                  </a:lnTo>
                  <a:lnTo>
                    <a:pt x="117012" y="479611"/>
                  </a:lnTo>
                  <a:lnTo>
                    <a:pt x="115881" y="479611"/>
                  </a:lnTo>
                  <a:lnTo>
                    <a:pt x="114750" y="481909"/>
                  </a:lnTo>
                  <a:lnTo>
                    <a:pt x="114750" y="485302"/>
                  </a:lnTo>
                  <a:lnTo>
                    <a:pt x="113619" y="484171"/>
                  </a:lnTo>
                  <a:lnTo>
                    <a:pt x="112489" y="480778"/>
                  </a:lnTo>
                  <a:lnTo>
                    <a:pt x="110191" y="479611"/>
                  </a:lnTo>
                  <a:lnTo>
                    <a:pt x="107930" y="478480"/>
                  </a:lnTo>
                  <a:lnTo>
                    <a:pt x="107930" y="476218"/>
                  </a:lnTo>
                  <a:lnTo>
                    <a:pt x="105668" y="476218"/>
                  </a:lnTo>
                  <a:lnTo>
                    <a:pt x="104537" y="475086"/>
                  </a:lnTo>
                  <a:lnTo>
                    <a:pt x="102240" y="476218"/>
                  </a:lnTo>
                  <a:lnTo>
                    <a:pt x="102240" y="475086"/>
                  </a:lnTo>
                  <a:lnTo>
                    <a:pt x="101109" y="473955"/>
                  </a:lnTo>
                  <a:lnTo>
                    <a:pt x="102240" y="472824"/>
                  </a:lnTo>
                  <a:lnTo>
                    <a:pt x="101109" y="471658"/>
                  </a:lnTo>
                  <a:lnTo>
                    <a:pt x="102240" y="471658"/>
                  </a:lnTo>
                  <a:lnTo>
                    <a:pt x="101109" y="470526"/>
                  </a:lnTo>
                  <a:lnTo>
                    <a:pt x="99978" y="471658"/>
                  </a:lnTo>
                  <a:lnTo>
                    <a:pt x="97716" y="470526"/>
                  </a:lnTo>
                  <a:lnTo>
                    <a:pt x="98847" y="469395"/>
                  </a:lnTo>
                  <a:lnTo>
                    <a:pt x="99978" y="468264"/>
                  </a:lnTo>
                  <a:lnTo>
                    <a:pt x="97716" y="469395"/>
                  </a:lnTo>
                  <a:lnTo>
                    <a:pt x="97716" y="468264"/>
                  </a:lnTo>
                  <a:lnTo>
                    <a:pt x="96585" y="468264"/>
                  </a:lnTo>
                  <a:lnTo>
                    <a:pt x="95419" y="467133"/>
                  </a:lnTo>
                  <a:lnTo>
                    <a:pt x="94288" y="467133"/>
                  </a:lnTo>
                  <a:lnTo>
                    <a:pt x="95419" y="466002"/>
                  </a:lnTo>
                  <a:lnTo>
                    <a:pt x="93157" y="466002"/>
                  </a:lnTo>
                  <a:lnTo>
                    <a:pt x="92026" y="466002"/>
                  </a:lnTo>
                  <a:lnTo>
                    <a:pt x="92026" y="464871"/>
                  </a:lnTo>
                  <a:lnTo>
                    <a:pt x="90896" y="466002"/>
                  </a:lnTo>
                  <a:lnTo>
                    <a:pt x="88634" y="466002"/>
                  </a:lnTo>
                  <a:lnTo>
                    <a:pt x="88634" y="464871"/>
                  </a:lnTo>
                  <a:lnTo>
                    <a:pt x="87468" y="464871"/>
                  </a:lnTo>
                  <a:lnTo>
                    <a:pt x="87468" y="463704"/>
                  </a:lnTo>
                  <a:lnTo>
                    <a:pt x="82944" y="461442"/>
                  </a:lnTo>
                  <a:lnTo>
                    <a:pt x="81813" y="464871"/>
                  </a:lnTo>
                  <a:lnTo>
                    <a:pt x="79516" y="462573"/>
                  </a:lnTo>
                  <a:lnTo>
                    <a:pt x="77254" y="462573"/>
                  </a:lnTo>
                  <a:lnTo>
                    <a:pt x="76123" y="462573"/>
                  </a:lnTo>
                  <a:lnTo>
                    <a:pt x="73862" y="463704"/>
                  </a:lnTo>
                  <a:lnTo>
                    <a:pt x="69303" y="462573"/>
                  </a:lnTo>
                  <a:lnTo>
                    <a:pt x="68172" y="462573"/>
                  </a:lnTo>
                  <a:lnTo>
                    <a:pt x="68172" y="463704"/>
                  </a:lnTo>
                  <a:lnTo>
                    <a:pt x="65910" y="462573"/>
                  </a:lnTo>
                  <a:lnTo>
                    <a:pt x="65910" y="463704"/>
                  </a:lnTo>
                  <a:lnTo>
                    <a:pt x="63613" y="464871"/>
                  </a:lnTo>
                  <a:lnTo>
                    <a:pt x="62482" y="463704"/>
                  </a:lnTo>
                  <a:lnTo>
                    <a:pt x="61351" y="463704"/>
                  </a:lnTo>
                  <a:lnTo>
                    <a:pt x="59089" y="462573"/>
                  </a:lnTo>
                  <a:lnTo>
                    <a:pt x="57923" y="461442"/>
                  </a:lnTo>
                  <a:lnTo>
                    <a:pt x="56792" y="460311"/>
                  </a:lnTo>
                  <a:lnTo>
                    <a:pt x="51102" y="459180"/>
                  </a:lnTo>
                  <a:lnTo>
                    <a:pt x="51102" y="458048"/>
                  </a:lnTo>
                  <a:lnTo>
                    <a:pt x="48840" y="459180"/>
                  </a:lnTo>
                  <a:lnTo>
                    <a:pt x="45448" y="458048"/>
                  </a:lnTo>
                  <a:lnTo>
                    <a:pt x="44317" y="459180"/>
                  </a:lnTo>
                  <a:lnTo>
                    <a:pt x="42020" y="458048"/>
                  </a:lnTo>
                  <a:lnTo>
                    <a:pt x="38627" y="460311"/>
                  </a:lnTo>
                  <a:lnTo>
                    <a:pt x="37496" y="460311"/>
                  </a:lnTo>
                  <a:lnTo>
                    <a:pt x="34068" y="461442"/>
                  </a:lnTo>
                  <a:lnTo>
                    <a:pt x="32937" y="460311"/>
                  </a:lnTo>
                  <a:lnTo>
                    <a:pt x="30675" y="460311"/>
                  </a:lnTo>
                  <a:lnTo>
                    <a:pt x="29545" y="459180"/>
                  </a:lnTo>
                  <a:lnTo>
                    <a:pt x="29545" y="460311"/>
                  </a:lnTo>
                  <a:lnTo>
                    <a:pt x="26117" y="460311"/>
                  </a:lnTo>
                  <a:lnTo>
                    <a:pt x="21558" y="459180"/>
                  </a:lnTo>
                  <a:lnTo>
                    <a:pt x="21558" y="458048"/>
                  </a:lnTo>
                  <a:lnTo>
                    <a:pt x="20427" y="456882"/>
                  </a:lnTo>
                  <a:lnTo>
                    <a:pt x="20427" y="455751"/>
                  </a:lnTo>
                  <a:lnTo>
                    <a:pt x="21558" y="454620"/>
                  </a:lnTo>
                  <a:lnTo>
                    <a:pt x="20427" y="452357"/>
                  </a:lnTo>
                  <a:lnTo>
                    <a:pt x="23855" y="450060"/>
                  </a:lnTo>
                  <a:lnTo>
                    <a:pt x="22724" y="450060"/>
                  </a:lnTo>
                  <a:lnTo>
                    <a:pt x="22724" y="448928"/>
                  </a:lnTo>
                  <a:lnTo>
                    <a:pt x="21558" y="447797"/>
                  </a:lnTo>
                  <a:lnTo>
                    <a:pt x="20427" y="446666"/>
                  </a:lnTo>
                  <a:lnTo>
                    <a:pt x="20427" y="442106"/>
                  </a:lnTo>
                  <a:lnTo>
                    <a:pt x="19296" y="439844"/>
                  </a:lnTo>
                  <a:lnTo>
                    <a:pt x="19296" y="438713"/>
                  </a:lnTo>
                  <a:lnTo>
                    <a:pt x="19296" y="437581"/>
                  </a:lnTo>
                  <a:lnTo>
                    <a:pt x="18165" y="436450"/>
                  </a:lnTo>
                  <a:lnTo>
                    <a:pt x="17034" y="430759"/>
                  </a:lnTo>
                  <a:lnTo>
                    <a:pt x="18165" y="430759"/>
                  </a:lnTo>
                  <a:lnTo>
                    <a:pt x="19296" y="428497"/>
                  </a:lnTo>
                  <a:lnTo>
                    <a:pt x="19296" y="427330"/>
                  </a:lnTo>
                  <a:lnTo>
                    <a:pt x="20427" y="427330"/>
                  </a:lnTo>
                  <a:lnTo>
                    <a:pt x="20427" y="426199"/>
                  </a:lnTo>
                  <a:lnTo>
                    <a:pt x="20427" y="425068"/>
                  </a:lnTo>
                  <a:lnTo>
                    <a:pt x="19296" y="423937"/>
                  </a:lnTo>
                  <a:lnTo>
                    <a:pt x="17034" y="423937"/>
                  </a:lnTo>
                  <a:lnTo>
                    <a:pt x="18165" y="421675"/>
                  </a:lnTo>
                  <a:lnTo>
                    <a:pt x="15903" y="420508"/>
                  </a:lnTo>
                  <a:lnTo>
                    <a:pt x="14772" y="419377"/>
                  </a:lnTo>
                  <a:lnTo>
                    <a:pt x="13606" y="418246"/>
                  </a:lnTo>
                  <a:lnTo>
                    <a:pt x="12475" y="415983"/>
                  </a:lnTo>
                  <a:lnTo>
                    <a:pt x="11344" y="413721"/>
                  </a:lnTo>
                  <a:lnTo>
                    <a:pt x="11344" y="411423"/>
                  </a:lnTo>
                  <a:lnTo>
                    <a:pt x="10213" y="410292"/>
                  </a:lnTo>
                  <a:lnTo>
                    <a:pt x="10213" y="408030"/>
                  </a:lnTo>
                  <a:lnTo>
                    <a:pt x="11344" y="408030"/>
                  </a:lnTo>
                  <a:lnTo>
                    <a:pt x="10213" y="403470"/>
                  </a:lnTo>
                  <a:lnTo>
                    <a:pt x="12475" y="402339"/>
                  </a:lnTo>
                  <a:lnTo>
                    <a:pt x="11344" y="400077"/>
                  </a:lnTo>
                  <a:lnTo>
                    <a:pt x="12475" y="397779"/>
                  </a:lnTo>
                  <a:lnTo>
                    <a:pt x="11344" y="396648"/>
                  </a:lnTo>
                  <a:lnTo>
                    <a:pt x="12475" y="396648"/>
                  </a:lnTo>
                  <a:lnTo>
                    <a:pt x="12475" y="394385"/>
                  </a:lnTo>
                  <a:lnTo>
                    <a:pt x="14772" y="393254"/>
                  </a:lnTo>
                  <a:lnTo>
                    <a:pt x="15903" y="392123"/>
                  </a:lnTo>
                  <a:lnTo>
                    <a:pt x="15903" y="390957"/>
                  </a:lnTo>
                  <a:lnTo>
                    <a:pt x="18165" y="389825"/>
                  </a:lnTo>
                  <a:lnTo>
                    <a:pt x="18165" y="388694"/>
                  </a:lnTo>
                  <a:lnTo>
                    <a:pt x="19296" y="387563"/>
                  </a:lnTo>
                  <a:lnTo>
                    <a:pt x="19296" y="385301"/>
                  </a:lnTo>
                  <a:lnTo>
                    <a:pt x="18165" y="385301"/>
                  </a:lnTo>
                  <a:lnTo>
                    <a:pt x="17034" y="383003"/>
                  </a:lnTo>
                  <a:lnTo>
                    <a:pt x="15903" y="381872"/>
                  </a:lnTo>
                  <a:lnTo>
                    <a:pt x="12475" y="378478"/>
                  </a:lnTo>
                  <a:lnTo>
                    <a:pt x="11344" y="375050"/>
                  </a:lnTo>
                  <a:lnTo>
                    <a:pt x="11344" y="371656"/>
                  </a:lnTo>
                  <a:lnTo>
                    <a:pt x="12475" y="370525"/>
                  </a:lnTo>
                  <a:lnTo>
                    <a:pt x="11344" y="369394"/>
                  </a:lnTo>
                  <a:lnTo>
                    <a:pt x="12475" y="367096"/>
                  </a:lnTo>
                  <a:lnTo>
                    <a:pt x="13606" y="367096"/>
                  </a:lnTo>
                  <a:lnTo>
                    <a:pt x="12475" y="363703"/>
                  </a:lnTo>
                  <a:lnTo>
                    <a:pt x="11344" y="361405"/>
                  </a:lnTo>
                  <a:lnTo>
                    <a:pt x="2262" y="351189"/>
                  </a:lnTo>
                  <a:lnTo>
                    <a:pt x="1131" y="350058"/>
                  </a:lnTo>
                  <a:lnTo>
                    <a:pt x="0" y="348927"/>
                  </a:lnTo>
                  <a:lnTo>
                    <a:pt x="0" y="346665"/>
                  </a:lnTo>
                  <a:lnTo>
                    <a:pt x="1131" y="345498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D03A3BF5-C162-4693-B99E-275C9E804947}"/>
                </a:ext>
              </a:extLst>
            </p:cNvPr>
            <p:cNvSpPr/>
            <p:nvPr/>
          </p:nvSpPr>
          <p:spPr>
            <a:xfrm>
              <a:off x="4192915" y="562008"/>
              <a:ext cx="2963507" cy="2081084"/>
            </a:xfrm>
            <a:custGeom>
              <a:avLst/>
              <a:gdLst>
                <a:gd name="connsiteX0" fmla="*/ 0 w 2963507"/>
                <a:gd name="connsiteY0" fmla="*/ 1615082 h 2081083"/>
                <a:gd name="connsiteX1" fmla="*/ 1131 w 2963507"/>
                <a:gd name="connsiteY1" fmla="*/ 1613915 h 2081083"/>
                <a:gd name="connsiteX2" fmla="*/ 4559 w 2963507"/>
                <a:gd name="connsiteY2" fmla="*/ 1610522 h 2081083"/>
                <a:gd name="connsiteX3" fmla="*/ 10249 w 2963507"/>
                <a:gd name="connsiteY3" fmla="*/ 1603700 h 2081083"/>
                <a:gd name="connsiteX4" fmla="*/ 12511 w 2963507"/>
                <a:gd name="connsiteY4" fmla="*/ 1599175 h 2081083"/>
                <a:gd name="connsiteX5" fmla="*/ 12511 w 2963507"/>
                <a:gd name="connsiteY5" fmla="*/ 1596877 h 2081083"/>
                <a:gd name="connsiteX6" fmla="*/ 10249 w 2963507"/>
                <a:gd name="connsiteY6" fmla="*/ 1595746 h 2081083"/>
                <a:gd name="connsiteX7" fmla="*/ 10249 w 2963507"/>
                <a:gd name="connsiteY7" fmla="*/ 1592353 h 2081083"/>
                <a:gd name="connsiteX8" fmla="*/ 10249 w 2963507"/>
                <a:gd name="connsiteY8" fmla="*/ 1590055 h 2081083"/>
                <a:gd name="connsiteX9" fmla="*/ 7952 w 2963507"/>
                <a:gd name="connsiteY9" fmla="*/ 1585530 h 2081083"/>
                <a:gd name="connsiteX10" fmla="*/ 7952 w 2963507"/>
                <a:gd name="connsiteY10" fmla="*/ 1584364 h 2081083"/>
                <a:gd name="connsiteX11" fmla="*/ 10249 w 2963507"/>
                <a:gd name="connsiteY11" fmla="*/ 1579839 h 2081083"/>
                <a:gd name="connsiteX12" fmla="*/ 13641 w 2963507"/>
                <a:gd name="connsiteY12" fmla="*/ 1576410 h 2081083"/>
                <a:gd name="connsiteX13" fmla="*/ 14772 w 2963507"/>
                <a:gd name="connsiteY13" fmla="*/ 1573017 h 2081083"/>
                <a:gd name="connsiteX14" fmla="*/ 14772 w 2963507"/>
                <a:gd name="connsiteY14" fmla="*/ 1571886 h 2081083"/>
                <a:gd name="connsiteX15" fmla="*/ 15903 w 2963507"/>
                <a:gd name="connsiteY15" fmla="*/ 1568457 h 2081083"/>
                <a:gd name="connsiteX16" fmla="*/ 17034 w 2963507"/>
                <a:gd name="connsiteY16" fmla="*/ 1568457 h 2081083"/>
                <a:gd name="connsiteX17" fmla="*/ 18200 w 2963507"/>
                <a:gd name="connsiteY17" fmla="*/ 1567326 h 2081083"/>
                <a:gd name="connsiteX18" fmla="*/ 20462 w 2963507"/>
                <a:gd name="connsiteY18" fmla="*/ 1563932 h 2081083"/>
                <a:gd name="connsiteX19" fmla="*/ 22724 w 2963507"/>
                <a:gd name="connsiteY19" fmla="*/ 1562801 h 2081083"/>
                <a:gd name="connsiteX20" fmla="*/ 26152 w 2963507"/>
                <a:gd name="connsiteY20" fmla="*/ 1557110 h 2081083"/>
                <a:gd name="connsiteX21" fmla="*/ 27283 w 2963507"/>
                <a:gd name="connsiteY21" fmla="*/ 1554812 h 2081083"/>
                <a:gd name="connsiteX22" fmla="*/ 31842 w 2963507"/>
                <a:gd name="connsiteY22" fmla="*/ 1551419 h 2081083"/>
                <a:gd name="connsiteX23" fmla="*/ 32973 w 2963507"/>
                <a:gd name="connsiteY23" fmla="*/ 1550288 h 2081083"/>
                <a:gd name="connsiteX24" fmla="*/ 36365 w 2963507"/>
                <a:gd name="connsiteY24" fmla="*/ 1548025 h 2081083"/>
                <a:gd name="connsiteX25" fmla="*/ 37496 w 2963507"/>
                <a:gd name="connsiteY25" fmla="*/ 1548025 h 2081083"/>
                <a:gd name="connsiteX26" fmla="*/ 40924 w 2963507"/>
                <a:gd name="connsiteY26" fmla="*/ 1548025 h 2081083"/>
                <a:gd name="connsiteX27" fmla="*/ 42055 w 2963507"/>
                <a:gd name="connsiteY27" fmla="*/ 1544597 h 2081083"/>
                <a:gd name="connsiteX28" fmla="*/ 47745 w 2963507"/>
                <a:gd name="connsiteY28" fmla="*/ 1540072 h 2081083"/>
                <a:gd name="connsiteX29" fmla="*/ 51138 w 2963507"/>
                <a:gd name="connsiteY29" fmla="*/ 1538905 h 2081083"/>
                <a:gd name="connsiteX30" fmla="*/ 53399 w 2963507"/>
                <a:gd name="connsiteY30" fmla="*/ 1538905 h 2081083"/>
                <a:gd name="connsiteX31" fmla="*/ 54566 w 2963507"/>
                <a:gd name="connsiteY31" fmla="*/ 1537774 h 2081083"/>
                <a:gd name="connsiteX32" fmla="*/ 57958 w 2963507"/>
                <a:gd name="connsiteY32" fmla="*/ 1537774 h 2081083"/>
                <a:gd name="connsiteX33" fmla="*/ 61386 w 2963507"/>
                <a:gd name="connsiteY33" fmla="*/ 1535512 h 2081083"/>
                <a:gd name="connsiteX34" fmla="*/ 62517 w 2963507"/>
                <a:gd name="connsiteY34" fmla="*/ 1535512 h 2081083"/>
                <a:gd name="connsiteX35" fmla="*/ 64779 w 2963507"/>
                <a:gd name="connsiteY35" fmla="*/ 1534381 h 2081083"/>
                <a:gd name="connsiteX36" fmla="*/ 67041 w 2963507"/>
                <a:gd name="connsiteY36" fmla="*/ 1534381 h 2081083"/>
                <a:gd name="connsiteX37" fmla="*/ 70469 w 2963507"/>
                <a:gd name="connsiteY37" fmla="*/ 1533250 h 2081083"/>
                <a:gd name="connsiteX38" fmla="*/ 70469 w 2963507"/>
                <a:gd name="connsiteY38" fmla="*/ 1529821 h 2081083"/>
                <a:gd name="connsiteX39" fmla="*/ 71600 w 2963507"/>
                <a:gd name="connsiteY39" fmla="*/ 1528690 h 2081083"/>
                <a:gd name="connsiteX40" fmla="*/ 73862 w 2963507"/>
                <a:gd name="connsiteY40" fmla="*/ 1527558 h 2081083"/>
                <a:gd name="connsiteX41" fmla="*/ 74992 w 2963507"/>
                <a:gd name="connsiteY41" fmla="*/ 1525296 h 2081083"/>
                <a:gd name="connsiteX42" fmla="*/ 77290 w 2963507"/>
                <a:gd name="connsiteY42" fmla="*/ 1525296 h 2081083"/>
                <a:gd name="connsiteX43" fmla="*/ 78420 w 2963507"/>
                <a:gd name="connsiteY43" fmla="*/ 1526427 h 2081083"/>
                <a:gd name="connsiteX44" fmla="*/ 79551 w 2963507"/>
                <a:gd name="connsiteY44" fmla="*/ 1525296 h 2081083"/>
                <a:gd name="connsiteX45" fmla="*/ 81813 w 2963507"/>
                <a:gd name="connsiteY45" fmla="*/ 1525296 h 2081083"/>
                <a:gd name="connsiteX46" fmla="*/ 84110 w 2963507"/>
                <a:gd name="connsiteY46" fmla="*/ 1525296 h 2081083"/>
                <a:gd name="connsiteX47" fmla="*/ 87503 w 2963507"/>
                <a:gd name="connsiteY47" fmla="*/ 1524130 h 2081083"/>
                <a:gd name="connsiteX48" fmla="*/ 93193 w 2963507"/>
                <a:gd name="connsiteY48" fmla="*/ 1524130 h 2081083"/>
                <a:gd name="connsiteX49" fmla="*/ 95455 w 2963507"/>
                <a:gd name="connsiteY49" fmla="*/ 1522999 h 2081083"/>
                <a:gd name="connsiteX50" fmla="*/ 95455 w 2963507"/>
                <a:gd name="connsiteY50" fmla="*/ 1521867 h 2081083"/>
                <a:gd name="connsiteX51" fmla="*/ 97716 w 2963507"/>
                <a:gd name="connsiteY51" fmla="*/ 1520736 h 2081083"/>
                <a:gd name="connsiteX52" fmla="*/ 97716 w 2963507"/>
                <a:gd name="connsiteY52" fmla="*/ 1521867 h 2081083"/>
                <a:gd name="connsiteX53" fmla="*/ 98883 w 2963507"/>
                <a:gd name="connsiteY53" fmla="*/ 1522999 h 2081083"/>
                <a:gd name="connsiteX54" fmla="*/ 101144 w 2963507"/>
                <a:gd name="connsiteY54" fmla="*/ 1520736 h 2081083"/>
                <a:gd name="connsiteX55" fmla="*/ 100013 w 2963507"/>
                <a:gd name="connsiteY55" fmla="*/ 1519605 h 2081083"/>
                <a:gd name="connsiteX56" fmla="*/ 101144 w 2963507"/>
                <a:gd name="connsiteY56" fmla="*/ 1518474 h 2081083"/>
                <a:gd name="connsiteX57" fmla="*/ 101144 w 2963507"/>
                <a:gd name="connsiteY57" fmla="*/ 1517307 h 2081083"/>
                <a:gd name="connsiteX58" fmla="*/ 102275 w 2963507"/>
                <a:gd name="connsiteY58" fmla="*/ 1517307 h 2081083"/>
                <a:gd name="connsiteX59" fmla="*/ 103406 w 2963507"/>
                <a:gd name="connsiteY59" fmla="*/ 1516176 h 2081083"/>
                <a:gd name="connsiteX60" fmla="*/ 103406 w 2963507"/>
                <a:gd name="connsiteY60" fmla="*/ 1513914 h 2081083"/>
                <a:gd name="connsiteX61" fmla="*/ 105668 w 2963507"/>
                <a:gd name="connsiteY61" fmla="*/ 1512783 h 2081083"/>
                <a:gd name="connsiteX62" fmla="*/ 106834 w 2963507"/>
                <a:gd name="connsiteY62" fmla="*/ 1513914 h 2081083"/>
                <a:gd name="connsiteX63" fmla="*/ 107965 w 2963507"/>
                <a:gd name="connsiteY63" fmla="*/ 1513914 h 2081083"/>
                <a:gd name="connsiteX64" fmla="*/ 110227 w 2963507"/>
                <a:gd name="connsiteY64" fmla="*/ 1510520 h 2081083"/>
                <a:gd name="connsiteX65" fmla="*/ 111358 w 2963507"/>
                <a:gd name="connsiteY65" fmla="*/ 1509354 h 2081083"/>
                <a:gd name="connsiteX66" fmla="*/ 110227 w 2963507"/>
                <a:gd name="connsiteY66" fmla="*/ 1508223 h 2081083"/>
                <a:gd name="connsiteX67" fmla="*/ 111358 w 2963507"/>
                <a:gd name="connsiteY67" fmla="*/ 1507092 h 2081083"/>
                <a:gd name="connsiteX68" fmla="*/ 112489 w 2963507"/>
                <a:gd name="connsiteY68" fmla="*/ 1503698 h 2081083"/>
                <a:gd name="connsiteX69" fmla="*/ 113619 w 2963507"/>
                <a:gd name="connsiteY69" fmla="*/ 1502567 h 2081083"/>
                <a:gd name="connsiteX70" fmla="*/ 113619 w 2963507"/>
                <a:gd name="connsiteY70" fmla="*/ 1501400 h 2081083"/>
                <a:gd name="connsiteX71" fmla="*/ 114786 w 2963507"/>
                <a:gd name="connsiteY71" fmla="*/ 1500269 h 2081083"/>
                <a:gd name="connsiteX72" fmla="*/ 113619 w 2963507"/>
                <a:gd name="connsiteY72" fmla="*/ 1496876 h 2081083"/>
                <a:gd name="connsiteX73" fmla="*/ 114786 w 2963507"/>
                <a:gd name="connsiteY73" fmla="*/ 1495745 h 2081083"/>
                <a:gd name="connsiteX74" fmla="*/ 115917 w 2963507"/>
                <a:gd name="connsiteY74" fmla="*/ 1495745 h 2081083"/>
                <a:gd name="connsiteX75" fmla="*/ 115917 w 2963507"/>
                <a:gd name="connsiteY75" fmla="*/ 1493447 h 2081083"/>
                <a:gd name="connsiteX76" fmla="*/ 114786 w 2963507"/>
                <a:gd name="connsiteY76" fmla="*/ 1491185 h 2081083"/>
                <a:gd name="connsiteX77" fmla="*/ 112489 w 2963507"/>
                <a:gd name="connsiteY77" fmla="*/ 1490054 h 2081083"/>
                <a:gd name="connsiteX78" fmla="*/ 111358 w 2963507"/>
                <a:gd name="connsiteY78" fmla="*/ 1485494 h 2081083"/>
                <a:gd name="connsiteX79" fmla="*/ 110227 w 2963507"/>
                <a:gd name="connsiteY79" fmla="*/ 1484362 h 2081083"/>
                <a:gd name="connsiteX80" fmla="*/ 109096 w 2963507"/>
                <a:gd name="connsiteY80" fmla="*/ 1478671 h 2081083"/>
                <a:gd name="connsiteX81" fmla="*/ 107965 w 2963507"/>
                <a:gd name="connsiteY81" fmla="*/ 1479802 h 2081083"/>
                <a:gd name="connsiteX82" fmla="*/ 107965 w 2963507"/>
                <a:gd name="connsiteY82" fmla="*/ 1477540 h 2081083"/>
                <a:gd name="connsiteX83" fmla="*/ 106834 w 2963507"/>
                <a:gd name="connsiteY83" fmla="*/ 1475278 h 2081083"/>
                <a:gd name="connsiteX84" fmla="*/ 106834 w 2963507"/>
                <a:gd name="connsiteY84" fmla="*/ 1473015 h 2081083"/>
                <a:gd name="connsiteX85" fmla="*/ 106834 w 2963507"/>
                <a:gd name="connsiteY85" fmla="*/ 1471849 h 2081083"/>
                <a:gd name="connsiteX86" fmla="*/ 106834 w 2963507"/>
                <a:gd name="connsiteY86" fmla="*/ 1470718 h 2081083"/>
                <a:gd name="connsiteX87" fmla="*/ 103406 w 2963507"/>
                <a:gd name="connsiteY87" fmla="*/ 1467324 h 2081083"/>
                <a:gd name="connsiteX88" fmla="*/ 102275 w 2963507"/>
                <a:gd name="connsiteY88" fmla="*/ 1467324 h 2081083"/>
                <a:gd name="connsiteX89" fmla="*/ 101144 w 2963507"/>
                <a:gd name="connsiteY89" fmla="*/ 1463896 h 2081083"/>
                <a:gd name="connsiteX90" fmla="*/ 98883 w 2963507"/>
                <a:gd name="connsiteY90" fmla="*/ 1462764 h 2081083"/>
                <a:gd name="connsiteX91" fmla="*/ 97716 w 2963507"/>
                <a:gd name="connsiteY91" fmla="*/ 1461633 h 2081083"/>
                <a:gd name="connsiteX92" fmla="*/ 97716 w 2963507"/>
                <a:gd name="connsiteY92" fmla="*/ 1459371 h 2081083"/>
                <a:gd name="connsiteX93" fmla="*/ 97716 w 2963507"/>
                <a:gd name="connsiteY93" fmla="*/ 1458204 h 2081083"/>
                <a:gd name="connsiteX94" fmla="*/ 97716 w 2963507"/>
                <a:gd name="connsiteY94" fmla="*/ 1453680 h 2081083"/>
                <a:gd name="connsiteX95" fmla="*/ 92062 w 2963507"/>
                <a:gd name="connsiteY95" fmla="*/ 1447989 h 2081083"/>
                <a:gd name="connsiteX96" fmla="*/ 92062 w 2963507"/>
                <a:gd name="connsiteY96" fmla="*/ 1445726 h 2081083"/>
                <a:gd name="connsiteX97" fmla="*/ 92062 w 2963507"/>
                <a:gd name="connsiteY97" fmla="*/ 1441166 h 2081083"/>
                <a:gd name="connsiteX98" fmla="*/ 95455 w 2963507"/>
                <a:gd name="connsiteY98" fmla="*/ 1437773 h 2081083"/>
                <a:gd name="connsiteX99" fmla="*/ 94324 w 2963507"/>
                <a:gd name="connsiteY99" fmla="*/ 1436642 h 2081083"/>
                <a:gd name="connsiteX100" fmla="*/ 95455 w 2963507"/>
                <a:gd name="connsiteY100" fmla="*/ 1435475 h 2081083"/>
                <a:gd name="connsiteX101" fmla="*/ 94324 w 2963507"/>
                <a:gd name="connsiteY101" fmla="*/ 1428688 h 2081083"/>
                <a:gd name="connsiteX102" fmla="*/ 95455 w 2963507"/>
                <a:gd name="connsiteY102" fmla="*/ 1428688 h 2081083"/>
                <a:gd name="connsiteX103" fmla="*/ 97716 w 2963507"/>
                <a:gd name="connsiteY103" fmla="*/ 1426391 h 2081083"/>
                <a:gd name="connsiteX104" fmla="*/ 97716 w 2963507"/>
                <a:gd name="connsiteY104" fmla="*/ 1425259 h 2081083"/>
                <a:gd name="connsiteX105" fmla="*/ 98883 w 2963507"/>
                <a:gd name="connsiteY105" fmla="*/ 1424128 h 2081083"/>
                <a:gd name="connsiteX106" fmla="*/ 100013 w 2963507"/>
                <a:gd name="connsiteY106" fmla="*/ 1424128 h 2081083"/>
                <a:gd name="connsiteX107" fmla="*/ 102275 w 2963507"/>
                <a:gd name="connsiteY107" fmla="*/ 1422997 h 2081083"/>
                <a:gd name="connsiteX108" fmla="*/ 102275 w 2963507"/>
                <a:gd name="connsiteY108" fmla="*/ 1420699 h 2081083"/>
                <a:gd name="connsiteX109" fmla="*/ 103406 w 2963507"/>
                <a:gd name="connsiteY109" fmla="*/ 1416175 h 2081083"/>
                <a:gd name="connsiteX110" fmla="*/ 103406 w 2963507"/>
                <a:gd name="connsiteY110" fmla="*/ 1415044 h 2081083"/>
                <a:gd name="connsiteX111" fmla="*/ 103406 w 2963507"/>
                <a:gd name="connsiteY111" fmla="*/ 1412746 h 2081083"/>
                <a:gd name="connsiteX112" fmla="*/ 103406 w 2963507"/>
                <a:gd name="connsiteY112" fmla="*/ 1411615 h 2081083"/>
                <a:gd name="connsiteX113" fmla="*/ 104537 w 2963507"/>
                <a:gd name="connsiteY113" fmla="*/ 1409352 h 2081083"/>
                <a:gd name="connsiteX114" fmla="*/ 105668 w 2963507"/>
                <a:gd name="connsiteY114" fmla="*/ 1410484 h 2081083"/>
                <a:gd name="connsiteX115" fmla="*/ 105668 w 2963507"/>
                <a:gd name="connsiteY115" fmla="*/ 1408221 h 2081083"/>
                <a:gd name="connsiteX116" fmla="*/ 105668 w 2963507"/>
                <a:gd name="connsiteY116" fmla="*/ 1407090 h 2081083"/>
                <a:gd name="connsiteX117" fmla="*/ 105668 w 2963507"/>
                <a:gd name="connsiteY117" fmla="*/ 1404792 h 2081083"/>
                <a:gd name="connsiteX118" fmla="*/ 107965 w 2963507"/>
                <a:gd name="connsiteY118" fmla="*/ 1402530 h 2081083"/>
                <a:gd name="connsiteX119" fmla="*/ 107965 w 2963507"/>
                <a:gd name="connsiteY119" fmla="*/ 1401399 h 2081083"/>
                <a:gd name="connsiteX120" fmla="*/ 107965 w 2963507"/>
                <a:gd name="connsiteY120" fmla="*/ 1400268 h 2081083"/>
                <a:gd name="connsiteX121" fmla="*/ 109096 w 2963507"/>
                <a:gd name="connsiteY121" fmla="*/ 1399137 h 2081083"/>
                <a:gd name="connsiteX122" fmla="*/ 110227 w 2963507"/>
                <a:gd name="connsiteY122" fmla="*/ 1399137 h 2081083"/>
                <a:gd name="connsiteX123" fmla="*/ 111358 w 2963507"/>
                <a:gd name="connsiteY123" fmla="*/ 1399137 h 2081083"/>
                <a:gd name="connsiteX124" fmla="*/ 114786 w 2963507"/>
                <a:gd name="connsiteY124" fmla="*/ 1397970 h 2081083"/>
                <a:gd name="connsiteX125" fmla="*/ 114786 w 2963507"/>
                <a:gd name="connsiteY125" fmla="*/ 1393446 h 2081083"/>
                <a:gd name="connsiteX126" fmla="*/ 115917 w 2963507"/>
                <a:gd name="connsiteY126" fmla="*/ 1392314 h 2081083"/>
                <a:gd name="connsiteX127" fmla="*/ 118178 w 2963507"/>
                <a:gd name="connsiteY127" fmla="*/ 1392314 h 2081083"/>
                <a:gd name="connsiteX128" fmla="*/ 118178 w 2963507"/>
                <a:gd name="connsiteY128" fmla="*/ 1391148 h 2081083"/>
                <a:gd name="connsiteX129" fmla="*/ 121606 w 2963507"/>
                <a:gd name="connsiteY129" fmla="*/ 1390017 h 2081083"/>
                <a:gd name="connsiteX130" fmla="*/ 123868 w 2963507"/>
                <a:gd name="connsiteY130" fmla="*/ 1386623 h 2081083"/>
                <a:gd name="connsiteX131" fmla="*/ 124999 w 2963507"/>
                <a:gd name="connsiteY131" fmla="*/ 1386623 h 2081083"/>
                <a:gd name="connsiteX132" fmla="*/ 124999 w 2963507"/>
                <a:gd name="connsiteY132" fmla="*/ 1383194 h 2081083"/>
                <a:gd name="connsiteX133" fmla="*/ 126130 w 2963507"/>
                <a:gd name="connsiteY133" fmla="*/ 1383194 h 2081083"/>
                <a:gd name="connsiteX134" fmla="*/ 127261 w 2963507"/>
                <a:gd name="connsiteY134" fmla="*/ 1379801 h 2081083"/>
                <a:gd name="connsiteX135" fmla="*/ 128427 w 2963507"/>
                <a:gd name="connsiteY135" fmla="*/ 1379801 h 2081083"/>
                <a:gd name="connsiteX136" fmla="*/ 130689 w 2963507"/>
                <a:gd name="connsiteY136" fmla="*/ 1378670 h 2081083"/>
                <a:gd name="connsiteX137" fmla="*/ 130689 w 2963507"/>
                <a:gd name="connsiteY137" fmla="*/ 1376372 h 2081083"/>
                <a:gd name="connsiteX138" fmla="*/ 134082 w 2963507"/>
                <a:gd name="connsiteY138" fmla="*/ 1375241 h 2081083"/>
                <a:gd name="connsiteX139" fmla="*/ 134082 w 2963507"/>
                <a:gd name="connsiteY139" fmla="*/ 1374110 h 2081083"/>
                <a:gd name="connsiteX140" fmla="*/ 134082 w 2963507"/>
                <a:gd name="connsiteY140" fmla="*/ 1372979 h 2081083"/>
                <a:gd name="connsiteX141" fmla="*/ 135212 w 2963507"/>
                <a:gd name="connsiteY141" fmla="*/ 1371848 h 2081083"/>
                <a:gd name="connsiteX142" fmla="*/ 135212 w 2963507"/>
                <a:gd name="connsiteY142" fmla="*/ 1370716 h 2081083"/>
                <a:gd name="connsiteX143" fmla="*/ 136379 w 2963507"/>
                <a:gd name="connsiteY143" fmla="*/ 1370716 h 2081083"/>
                <a:gd name="connsiteX144" fmla="*/ 136379 w 2963507"/>
                <a:gd name="connsiteY144" fmla="*/ 1368419 h 2081083"/>
                <a:gd name="connsiteX145" fmla="*/ 136379 w 2963507"/>
                <a:gd name="connsiteY145" fmla="*/ 1367288 h 2081083"/>
                <a:gd name="connsiteX146" fmla="*/ 136379 w 2963507"/>
                <a:gd name="connsiteY146" fmla="*/ 1366156 h 2081083"/>
                <a:gd name="connsiteX147" fmla="*/ 136379 w 2963507"/>
                <a:gd name="connsiteY147" fmla="*/ 1365025 h 2081083"/>
                <a:gd name="connsiteX148" fmla="*/ 138641 w 2963507"/>
                <a:gd name="connsiteY148" fmla="*/ 1363894 h 2081083"/>
                <a:gd name="connsiteX149" fmla="*/ 139771 w 2963507"/>
                <a:gd name="connsiteY149" fmla="*/ 1365025 h 2081083"/>
                <a:gd name="connsiteX150" fmla="*/ 140902 w 2963507"/>
                <a:gd name="connsiteY150" fmla="*/ 1363894 h 2081083"/>
                <a:gd name="connsiteX151" fmla="*/ 139771 w 2963507"/>
                <a:gd name="connsiteY151" fmla="*/ 1361632 h 2081083"/>
                <a:gd name="connsiteX152" fmla="*/ 139771 w 2963507"/>
                <a:gd name="connsiteY152" fmla="*/ 1359334 h 2081083"/>
                <a:gd name="connsiteX153" fmla="*/ 138641 w 2963507"/>
                <a:gd name="connsiteY153" fmla="*/ 1358203 h 2081083"/>
                <a:gd name="connsiteX154" fmla="*/ 138641 w 2963507"/>
                <a:gd name="connsiteY154" fmla="*/ 1355941 h 2081083"/>
                <a:gd name="connsiteX155" fmla="*/ 139771 w 2963507"/>
                <a:gd name="connsiteY155" fmla="*/ 1352512 h 2081083"/>
                <a:gd name="connsiteX156" fmla="*/ 142033 w 2963507"/>
                <a:gd name="connsiteY156" fmla="*/ 1351381 h 2081083"/>
                <a:gd name="connsiteX157" fmla="*/ 140902 w 2963507"/>
                <a:gd name="connsiteY157" fmla="*/ 1349118 h 2081083"/>
                <a:gd name="connsiteX158" fmla="*/ 142033 w 2963507"/>
                <a:gd name="connsiteY158" fmla="*/ 1347987 h 2081083"/>
                <a:gd name="connsiteX159" fmla="*/ 142033 w 2963507"/>
                <a:gd name="connsiteY159" fmla="*/ 1346821 h 2081083"/>
                <a:gd name="connsiteX160" fmla="*/ 142033 w 2963507"/>
                <a:gd name="connsiteY160" fmla="*/ 1343427 h 2081083"/>
                <a:gd name="connsiteX161" fmla="*/ 140902 w 2963507"/>
                <a:gd name="connsiteY161" fmla="*/ 1341165 h 2081083"/>
                <a:gd name="connsiteX162" fmla="*/ 140902 w 2963507"/>
                <a:gd name="connsiteY162" fmla="*/ 1336605 h 2081083"/>
                <a:gd name="connsiteX163" fmla="*/ 140902 w 2963507"/>
                <a:gd name="connsiteY163" fmla="*/ 1335474 h 2081083"/>
                <a:gd name="connsiteX164" fmla="*/ 142033 w 2963507"/>
                <a:gd name="connsiteY164" fmla="*/ 1330914 h 2081083"/>
                <a:gd name="connsiteX165" fmla="*/ 143164 w 2963507"/>
                <a:gd name="connsiteY165" fmla="*/ 1328651 h 2081083"/>
                <a:gd name="connsiteX166" fmla="*/ 142033 w 2963507"/>
                <a:gd name="connsiteY166" fmla="*/ 1327520 h 2081083"/>
                <a:gd name="connsiteX167" fmla="*/ 144330 w 2963507"/>
                <a:gd name="connsiteY167" fmla="*/ 1326389 h 2081083"/>
                <a:gd name="connsiteX168" fmla="*/ 145461 w 2963507"/>
                <a:gd name="connsiteY168" fmla="*/ 1322960 h 2081083"/>
                <a:gd name="connsiteX169" fmla="*/ 146592 w 2963507"/>
                <a:gd name="connsiteY169" fmla="*/ 1321829 h 2081083"/>
                <a:gd name="connsiteX170" fmla="*/ 146592 w 2963507"/>
                <a:gd name="connsiteY170" fmla="*/ 1320698 h 2081083"/>
                <a:gd name="connsiteX171" fmla="*/ 147723 w 2963507"/>
                <a:gd name="connsiteY171" fmla="*/ 1318436 h 2081083"/>
                <a:gd name="connsiteX172" fmla="*/ 147723 w 2963507"/>
                <a:gd name="connsiteY172" fmla="*/ 1316138 h 2081083"/>
                <a:gd name="connsiteX173" fmla="*/ 149985 w 2963507"/>
                <a:gd name="connsiteY173" fmla="*/ 1315007 h 2081083"/>
                <a:gd name="connsiteX174" fmla="*/ 149985 w 2963507"/>
                <a:gd name="connsiteY174" fmla="*/ 1313876 h 2081083"/>
                <a:gd name="connsiteX175" fmla="*/ 151151 w 2963507"/>
                <a:gd name="connsiteY175" fmla="*/ 1310482 h 2081083"/>
                <a:gd name="connsiteX176" fmla="*/ 151151 w 2963507"/>
                <a:gd name="connsiteY176" fmla="*/ 1308185 h 2081083"/>
                <a:gd name="connsiteX177" fmla="*/ 153413 w 2963507"/>
                <a:gd name="connsiteY177" fmla="*/ 1305922 h 2081083"/>
                <a:gd name="connsiteX178" fmla="*/ 153413 w 2963507"/>
                <a:gd name="connsiteY178" fmla="*/ 1304791 h 2081083"/>
                <a:gd name="connsiteX179" fmla="*/ 154544 w 2963507"/>
                <a:gd name="connsiteY179" fmla="*/ 1303660 h 2081083"/>
                <a:gd name="connsiteX180" fmla="*/ 155675 w 2963507"/>
                <a:gd name="connsiteY180" fmla="*/ 1302529 h 2081083"/>
                <a:gd name="connsiteX181" fmla="*/ 155675 w 2963507"/>
                <a:gd name="connsiteY181" fmla="*/ 1301362 h 2081083"/>
                <a:gd name="connsiteX182" fmla="*/ 156806 w 2963507"/>
                <a:gd name="connsiteY182" fmla="*/ 1300231 h 2081083"/>
                <a:gd name="connsiteX183" fmla="*/ 156806 w 2963507"/>
                <a:gd name="connsiteY183" fmla="*/ 1297969 h 2081083"/>
                <a:gd name="connsiteX184" fmla="*/ 156806 w 2963507"/>
                <a:gd name="connsiteY184" fmla="*/ 1296838 h 2081083"/>
                <a:gd name="connsiteX185" fmla="*/ 155675 w 2963507"/>
                <a:gd name="connsiteY185" fmla="*/ 1294540 h 2081083"/>
                <a:gd name="connsiteX186" fmla="*/ 156806 w 2963507"/>
                <a:gd name="connsiteY186" fmla="*/ 1292278 h 2081083"/>
                <a:gd name="connsiteX187" fmla="*/ 156806 w 2963507"/>
                <a:gd name="connsiteY187" fmla="*/ 1291146 h 2081083"/>
                <a:gd name="connsiteX188" fmla="*/ 156806 w 2963507"/>
                <a:gd name="connsiteY188" fmla="*/ 1287718 h 2081083"/>
                <a:gd name="connsiteX189" fmla="*/ 156806 w 2963507"/>
                <a:gd name="connsiteY189" fmla="*/ 1286586 h 2081083"/>
                <a:gd name="connsiteX190" fmla="*/ 155675 w 2963507"/>
                <a:gd name="connsiteY190" fmla="*/ 1286586 h 2081083"/>
                <a:gd name="connsiteX191" fmla="*/ 156806 w 2963507"/>
                <a:gd name="connsiteY191" fmla="*/ 1285455 h 2081083"/>
                <a:gd name="connsiteX192" fmla="*/ 154544 w 2963507"/>
                <a:gd name="connsiteY192" fmla="*/ 1282062 h 2081083"/>
                <a:gd name="connsiteX193" fmla="*/ 154544 w 2963507"/>
                <a:gd name="connsiteY193" fmla="*/ 1280931 h 2081083"/>
                <a:gd name="connsiteX194" fmla="*/ 153413 w 2963507"/>
                <a:gd name="connsiteY194" fmla="*/ 1280931 h 2081083"/>
                <a:gd name="connsiteX195" fmla="*/ 153413 w 2963507"/>
                <a:gd name="connsiteY195" fmla="*/ 1279764 h 2081083"/>
                <a:gd name="connsiteX196" fmla="*/ 154544 w 2963507"/>
                <a:gd name="connsiteY196" fmla="*/ 1278633 h 2081083"/>
                <a:gd name="connsiteX197" fmla="*/ 155675 w 2963507"/>
                <a:gd name="connsiteY197" fmla="*/ 1277502 h 2081083"/>
                <a:gd name="connsiteX198" fmla="*/ 156806 w 2963507"/>
                <a:gd name="connsiteY198" fmla="*/ 1277502 h 2081083"/>
                <a:gd name="connsiteX199" fmla="*/ 157972 w 2963507"/>
                <a:gd name="connsiteY199" fmla="*/ 1275240 h 2081083"/>
                <a:gd name="connsiteX200" fmla="*/ 160234 w 2963507"/>
                <a:gd name="connsiteY200" fmla="*/ 1275240 h 2081083"/>
                <a:gd name="connsiteX201" fmla="*/ 160234 w 2963507"/>
                <a:gd name="connsiteY201" fmla="*/ 1276371 h 2081083"/>
                <a:gd name="connsiteX202" fmla="*/ 163626 w 2963507"/>
                <a:gd name="connsiteY202" fmla="*/ 1275240 h 2081083"/>
                <a:gd name="connsiteX203" fmla="*/ 164757 w 2963507"/>
                <a:gd name="connsiteY203" fmla="*/ 1274108 h 2081083"/>
                <a:gd name="connsiteX204" fmla="*/ 165923 w 2963507"/>
                <a:gd name="connsiteY204" fmla="*/ 1269548 h 2081083"/>
                <a:gd name="connsiteX205" fmla="*/ 168185 w 2963507"/>
                <a:gd name="connsiteY205" fmla="*/ 1270680 h 2081083"/>
                <a:gd name="connsiteX206" fmla="*/ 170447 w 2963507"/>
                <a:gd name="connsiteY206" fmla="*/ 1269548 h 2081083"/>
                <a:gd name="connsiteX207" fmla="*/ 171578 w 2963507"/>
                <a:gd name="connsiteY207" fmla="*/ 1268417 h 2081083"/>
                <a:gd name="connsiteX208" fmla="*/ 172709 w 2963507"/>
                <a:gd name="connsiteY208" fmla="*/ 1267286 h 2081083"/>
                <a:gd name="connsiteX209" fmla="*/ 173875 w 2963507"/>
                <a:gd name="connsiteY209" fmla="*/ 1268417 h 2081083"/>
                <a:gd name="connsiteX210" fmla="*/ 175006 w 2963507"/>
                <a:gd name="connsiteY210" fmla="*/ 1267286 h 2081083"/>
                <a:gd name="connsiteX211" fmla="*/ 176137 w 2963507"/>
                <a:gd name="connsiteY211" fmla="*/ 1264988 h 2081083"/>
                <a:gd name="connsiteX212" fmla="*/ 178399 w 2963507"/>
                <a:gd name="connsiteY212" fmla="*/ 1266155 h 2081083"/>
                <a:gd name="connsiteX213" fmla="*/ 178399 w 2963507"/>
                <a:gd name="connsiteY213" fmla="*/ 1264988 h 2081083"/>
                <a:gd name="connsiteX214" fmla="*/ 179529 w 2963507"/>
                <a:gd name="connsiteY214" fmla="*/ 1263857 h 2081083"/>
                <a:gd name="connsiteX215" fmla="*/ 178399 w 2963507"/>
                <a:gd name="connsiteY215" fmla="*/ 1262726 h 2081083"/>
                <a:gd name="connsiteX216" fmla="*/ 178399 w 2963507"/>
                <a:gd name="connsiteY216" fmla="*/ 1261595 h 2081083"/>
                <a:gd name="connsiteX217" fmla="*/ 180696 w 2963507"/>
                <a:gd name="connsiteY217" fmla="*/ 1261595 h 2081083"/>
                <a:gd name="connsiteX218" fmla="*/ 180696 w 2963507"/>
                <a:gd name="connsiteY218" fmla="*/ 1260464 h 2081083"/>
                <a:gd name="connsiteX219" fmla="*/ 182957 w 2963507"/>
                <a:gd name="connsiteY219" fmla="*/ 1260464 h 2081083"/>
                <a:gd name="connsiteX220" fmla="*/ 182957 w 2963507"/>
                <a:gd name="connsiteY220" fmla="*/ 1259333 h 2081083"/>
                <a:gd name="connsiteX221" fmla="*/ 186350 w 2963507"/>
                <a:gd name="connsiteY221" fmla="*/ 1261595 h 2081083"/>
                <a:gd name="connsiteX222" fmla="*/ 188647 w 2963507"/>
                <a:gd name="connsiteY222" fmla="*/ 1260464 h 2081083"/>
                <a:gd name="connsiteX223" fmla="*/ 189778 w 2963507"/>
                <a:gd name="connsiteY223" fmla="*/ 1260464 h 2081083"/>
                <a:gd name="connsiteX224" fmla="*/ 192040 w 2963507"/>
                <a:gd name="connsiteY224" fmla="*/ 1261595 h 2081083"/>
                <a:gd name="connsiteX225" fmla="*/ 193171 w 2963507"/>
                <a:gd name="connsiteY225" fmla="*/ 1259333 h 2081083"/>
                <a:gd name="connsiteX226" fmla="*/ 194302 w 2963507"/>
                <a:gd name="connsiteY226" fmla="*/ 1259333 h 2081083"/>
                <a:gd name="connsiteX227" fmla="*/ 194302 w 2963507"/>
                <a:gd name="connsiteY227" fmla="*/ 1260464 h 2081083"/>
                <a:gd name="connsiteX228" fmla="*/ 196599 w 2963507"/>
                <a:gd name="connsiteY228" fmla="*/ 1259333 h 2081083"/>
                <a:gd name="connsiteX229" fmla="*/ 199992 w 2963507"/>
                <a:gd name="connsiteY229" fmla="*/ 1257035 h 2081083"/>
                <a:gd name="connsiteX230" fmla="*/ 199992 w 2963507"/>
                <a:gd name="connsiteY230" fmla="*/ 1253641 h 2081083"/>
                <a:gd name="connsiteX231" fmla="*/ 201122 w 2963507"/>
                <a:gd name="connsiteY231" fmla="*/ 1252510 h 2081083"/>
                <a:gd name="connsiteX232" fmla="*/ 201122 w 2963507"/>
                <a:gd name="connsiteY232" fmla="*/ 1251379 h 2081083"/>
                <a:gd name="connsiteX233" fmla="*/ 199992 w 2963507"/>
                <a:gd name="connsiteY233" fmla="*/ 1250213 h 2081083"/>
                <a:gd name="connsiteX234" fmla="*/ 202253 w 2963507"/>
                <a:gd name="connsiteY234" fmla="*/ 1249081 h 2081083"/>
                <a:gd name="connsiteX235" fmla="*/ 203420 w 2963507"/>
                <a:gd name="connsiteY235" fmla="*/ 1247950 h 2081083"/>
                <a:gd name="connsiteX236" fmla="*/ 205681 w 2963507"/>
                <a:gd name="connsiteY236" fmla="*/ 1247950 h 2081083"/>
                <a:gd name="connsiteX237" fmla="*/ 206812 w 2963507"/>
                <a:gd name="connsiteY237" fmla="*/ 1246819 h 2081083"/>
                <a:gd name="connsiteX238" fmla="*/ 210240 w 2963507"/>
                <a:gd name="connsiteY238" fmla="*/ 1243426 h 2081083"/>
                <a:gd name="connsiteX239" fmla="*/ 211371 w 2963507"/>
                <a:gd name="connsiteY239" fmla="*/ 1243426 h 2081083"/>
                <a:gd name="connsiteX240" fmla="*/ 213633 w 2963507"/>
                <a:gd name="connsiteY240" fmla="*/ 1243426 h 2081083"/>
                <a:gd name="connsiteX241" fmla="*/ 214764 w 2963507"/>
                <a:gd name="connsiteY241" fmla="*/ 1239997 h 2081083"/>
                <a:gd name="connsiteX242" fmla="*/ 217026 w 2963507"/>
                <a:gd name="connsiteY242" fmla="*/ 1239997 h 2081083"/>
                <a:gd name="connsiteX243" fmla="*/ 217026 w 2963507"/>
                <a:gd name="connsiteY243" fmla="*/ 1242259 h 2081083"/>
                <a:gd name="connsiteX244" fmla="*/ 218192 w 2963507"/>
                <a:gd name="connsiteY244" fmla="*/ 1242259 h 2081083"/>
                <a:gd name="connsiteX245" fmla="*/ 219323 w 2963507"/>
                <a:gd name="connsiteY245" fmla="*/ 1239997 h 2081083"/>
                <a:gd name="connsiteX246" fmla="*/ 220454 w 2963507"/>
                <a:gd name="connsiteY246" fmla="*/ 1241128 h 2081083"/>
                <a:gd name="connsiteX247" fmla="*/ 220454 w 2963507"/>
                <a:gd name="connsiteY247" fmla="*/ 1242259 h 2081083"/>
                <a:gd name="connsiteX248" fmla="*/ 221585 w 2963507"/>
                <a:gd name="connsiteY248" fmla="*/ 1242259 h 2081083"/>
                <a:gd name="connsiteX249" fmla="*/ 221585 w 2963507"/>
                <a:gd name="connsiteY249" fmla="*/ 1241128 h 2081083"/>
                <a:gd name="connsiteX250" fmla="*/ 221585 w 2963507"/>
                <a:gd name="connsiteY250" fmla="*/ 1238866 h 2081083"/>
                <a:gd name="connsiteX251" fmla="*/ 225013 w 2963507"/>
                <a:gd name="connsiteY251" fmla="*/ 1237735 h 2081083"/>
                <a:gd name="connsiteX252" fmla="*/ 225013 w 2963507"/>
                <a:gd name="connsiteY252" fmla="*/ 1235437 h 2081083"/>
                <a:gd name="connsiteX253" fmla="*/ 223846 w 2963507"/>
                <a:gd name="connsiteY253" fmla="*/ 1234306 h 2081083"/>
                <a:gd name="connsiteX254" fmla="*/ 223846 w 2963507"/>
                <a:gd name="connsiteY254" fmla="*/ 1233175 h 2081083"/>
                <a:gd name="connsiteX255" fmla="*/ 226143 w 2963507"/>
                <a:gd name="connsiteY255" fmla="*/ 1232043 h 2081083"/>
                <a:gd name="connsiteX256" fmla="*/ 226143 w 2963507"/>
                <a:gd name="connsiteY256" fmla="*/ 1234306 h 2081083"/>
                <a:gd name="connsiteX257" fmla="*/ 227274 w 2963507"/>
                <a:gd name="connsiteY257" fmla="*/ 1233175 h 2081083"/>
                <a:gd name="connsiteX258" fmla="*/ 228405 w 2963507"/>
                <a:gd name="connsiteY258" fmla="*/ 1235437 h 2081083"/>
                <a:gd name="connsiteX259" fmla="*/ 229536 w 2963507"/>
                <a:gd name="connsiteY259" fmla="*/ 1235437 h 2081083"/>
                <a:gd name="connsiteX260" fmla="*/ 229536 w 2963507"/>
                <a:gd name="connsiteY260" fmla="*/ 1233175 h 2081083"/>
                <a:gd name="connsiteX261" fmla="*/ 231798 w 2963507"/>
                <a:gd name="connsiteY261" fmla="*/ 1233175 h 2081083"/>
                <a:gd name="connsiteX262" fmla="*/ 231798 w 2963507"/>
                <a:gd name="connsiteY262" fmla="*/ 1230912 h 2081083"/>
                <a:gd name="connsiteX263" fmla="*/ 230667 w 2963507"/>
                <a:gd name="connsiteY263" fmla="*/ 1229781 h 2081083"/>
                <a:gd name="connsiteX264" fmla="*/ 231798 w 2963507"/>
                <a:gd name="connsiteY264" fmla="*/ 1229781 h 2081083"/>
                <a:gd name="connsiteX265" fmla="*/ 232964 w 2963507"/>
                <a:gd name="connsiteY265" fmla="*/ 1230912 h 2081083"/>
                <a:gd name="connsiteX266" fmla="*/ 235226 w 2963507"/>
                <a:gd name="connsiteY266" fmla="*/ 1228650 h 2081083"/>
                <a:gd name="connsiteX267" fmla="*/ 237488 w 2963507"/>
                <a:gd name="connsiteY267" fmla="*/ 1228650 h 2081083"/>
                <a:gd name="connsiteX268" fmla="*/ 237488 w 2963507"/>
                <a:gd name="connsiteY268" fmla="*/ 1225221 h 2081083"/>
                <a:gd name="connsiteX269" fmla="*/ 237488 w 2963507"/>
                <a:gd name="connsiteY269" fmla="*/ 1224090 h 2081083"/>
                <a:gd name="connsiteX270" fmla="*/ 237488 w 2963507"/>
                <a:gd name="connsiteY270" fmla="*/ 1221828 h 2081083"/>
                <a:gd name="connsiteX271" fmla="*/ 238619 w 2963507"/>
                <a:gd name="connsiteY271" fmla="*/ 1220661 h 2081083"/>
                <a:gd name="connsiteX272" fmla="*/ 239785 w 2963507"/>
                <a:gd name="connsiteY272" fmla="*/ 1217268 h 2081083"/>
                <a:gd name="connsiteX273" fmla="*/ 243178 w 2963507"/>
                <a:gd name="connsiteY273" fmla="*/ 1217268 h 2081083"/>
                <a:gd name="connsiteX274" fmla="*/ 245439 w 2963507"/>
                <a:gd name="connsiteY274" fmla="*/ 1215005 h 2081083"/>
                <a:gd name="connsiteX275" fmla="*/ 247736 w 2963507"/>
                <a:gd name="connsiteY275" fmla="*/ 1215005 h 2081083"/>
                <a:gd name="connsiteX276" fmla="*/ 247736 w 2963507"/>
                <a:gd name="connsiteY276" fmla="*/ 1213874 h 2081083"/>
                <a:gd name="connsiteX277" fmla="*/ 246570 w 2963507"/>
                <a:gd name="connsiteY277" fmla="*/ 1212708 h 2081083"/>
                <a:gd name="connsiteX278" fmla="*/ 247736 w 2963507"/>
                <a:gd name="connsiteY278" fmla="*/ 1212708 h 2081083"/>
                <a:gd name="connsiteX279" fmla="*/ 249998 w 2963507"/>
                <a:gd name="connsiteY279" fmla="*/ 1212708 h 2081083"/>
                <a:gd name="connsiteX280" fmla="*/ 251129 w 2963507"/>
                <a:gd name="connsiteY280" fmla="*/ 1211577 h 2081083"/>
                <a:gd name="connsiteX281" fmla="*/ 255688 w 2963507"/>
                <a:gd name="connsiteY281" fmla="*/ 1212708 h 2081083"/>
                <a:gd name="connsiteX282" fmla="*/ 254557 w 2963507"/>
                <a:gd name="connsiteY282" fmla="*/ 1213874 h 2081083"/>
                <a:gd name="connsiteX283" fmla="*/ 254557 w 2963507"/>
                <a:gd name="connsiteY283" fmla="*/ 1216137 h 2081083"/>
                <a:gd name="connsiteX284" fmla="*/ 256819 w 2963507"/>
                <a:gd name="connsiteY284" fmla="*/ 1215005 h 2081083"/>
                <a:gd name="connsiteX285" fmla="*/ 259081 w 2963507"/>
                <a:gd name="connsiteY285" fmla="*/ 1210445 h 2081083"/>
                <a:gd name="connsiteX286" fmla="*/ 260212 w 2963507"/>
                <a:gd name="connsiteY286" fmla="*/ 1212708 h 2081083"/>
                <a:gd name="connsiteX287" fmla="*/ 262509 w 2963507"/>
                <a:gd name="connsiteY287" fmla="*/ 1211577 h 2081083"/>
                <a:gd name="connsiteX288" fmla="*/ 265901 w 2963507"/>
                <a:gd name="connsiteY288" fmla="*/ 1210445 h 2081083"/>
                <a:gd name="connsiteX289" fmla="*/ 265901 w 2963507"/>
                <a:gd name="connsiteY289" fmla="*/ 1208183 h 2081083"/>
                <a:gd name="connsiteX290" fmla="*/ 267032 w 2963507"/>
                <a:gd name="connsiteY290" fmla="*/ 1207052 h 2081083"/>
                <a:gd name="connsiteX291" fmla="*/ 269329 w 2963507"/>
                <a:gd name="connsiteY291" fmla="*/ 1209314 h 2081083"/>
                <a:gd name="connsiteX292" fmla="*/ 270460 w 2963507"/>
                <a:gd name="connsiteY292" fmla="*/ 1208183 h 2081083"/>
                <a:gd name="connsiteX293" fmla="*/ 269329 w 2963507"/>
                <a:gd name="connsiteY293" fmla="*/ 1207052 h 2081083"/>
                <a:gd name="connsiteX294" fmla="*/ 273853 w 2963507"/>
                <a:gd name="connsiteY294" fmla="*/ 1204754 h 2081083"/>
                <a:gd name="connsiteX295" fmla="*/ 274984 w 2963507"/>
                <a:gd name="connsiteY295" fmla="*/ 1204754 h 2081083"/>
                <a:gd name="connsiteX296" fmla="*/ 274984 w 2963507"/>
                <a:gd name="connsiteY296" fmla="*/ 1203623 h 2081083"/>
                <a:gd name="connsiteX297" fmla="*/ 277281 w 2963507"/>
                <a:gd name="connsiteY297" fmla="*/ 1202492 h 2081083"/>
                <a:gd name="connsiteX298" fmla="*/ 278412 w 2963507"/>
                <a:gd name="connsiteY298" fmla="*/ 1201361 h 2081083"/>
                <a:gd name="connsiteX299" fmla="*/ 280674 w 2963507"/>
                <a:gd name="connsiteY299" fmla="*/ 1202492 h 2081083"/>
                <a:gd name="connsiteX300" fmla="*/ 285233 w 2963507"/>
                <a:gd name="connsiteY300" fmla="*/ 1199098 h 2081083"/>
                <a:gd name="connsiteX301" fmla="*/ 286364 w 2963507"/>
                <a:gd name="connsiteY301" fmla="*/ 1196801 h 2081083"/>
                <a:gd name="connsiteX302" fmla="*/ 288625 w 2963507"/>
                <a:gd name="connsiteY302" fmla="*/ 1195670 h 2081083"/>
                <a:gd name="connsiteX303" fmla="*/ 287494 w 2963507"/>
                <a:gd name="connsiteY303" fmla="*/ 1194538 h 2081083"/>
                <a:gd name="connsiteX304" fmla="*/ 290887 w 2963507"/>
                <a:gd name="connsiteY304" fmla="*/ 1191110 h 2081083"/>
                <a:gd name="connsiteX305" fmla="*/ 294315 w 2963507"/>
                <a:gd name="connsiteY305" fmla="*/ 1189978 h 2081083"/>
                <a:gd name="connsiteX306" fmla="*/ 295446 w 2963507"/>
                <a:gd name="connsiteY306" fmla="*/ 1187716 h 2081083"/>
                <a:gd name="connsiteX307" fmla="*/ 295446 w 2963507"/>
                <a:gd name="connsiteY307" fmla="*/ 1185454 h 2081083"/>
                <a:gd name="connsiteX308" fmla="*/ 298874 w 2963507"/>
                <a:gd name="connsiteY308" fmla="*/ 1186585 h 2081083"/>
                <a:gd name="connsiteX309" fmla="*/ 300005 w 2963507"/>
                <a:gd name="connsiteY309" fmla="*/ 1187716 h 2081083"/>
                <a:gd name="connsiteX310" fmla="*/ 301136 w 2963507"/>
                <a:gd name="connsiteY310" fmla="*/ 1188847 h 2081083"/>
                <a:gd name="connsiteX311" fmla="*/ 301136 w 2963507"/>
                <a:gd name="connsiteY311" fmla="*/ 1186585 h 2081083"/>
                <a:gd name="connsiteX312" fmla="*/ 301136 w 2963507"/>
                <a:gd name="connsiteY312" fmla="*/ 1185454 h 2081083"/>
                <a:gd name="connsiteX313" fmla="*/ 304529 w 2963507"/>
                <a:gd name="connsiteY313" fmla="*/ 1185454 h 2081083"/>
                <a:gd name="connsiteX314" fmla="*/ 305659 w 2963507"/>
                <a:gd name="connsiteY314" fmla="*/ 1183156 h 2081083"/>
                <a:gd name="connsiteX315" fmla="*/ 306826 w 2963507"/>
                <a:gd name="connsiteY315" fmla="*/ 1182025 h 2081083"/>
                <a:gd name="connsiteX316" fmla="*/ 307957 w 2963507"/>
                <a:gd name="connsiteY316" fmla="*/ 1183156 h 2081083"/>
                <a:gd name="connsiteX317" fmla="*/ 311349 w 2963507"/>
                <a:gd name="connsiteY317" fmla="*/ 1182025 h 2081083"/>
                <a:gd name="connsiteX318" fmla="*/ 310218 w 2963507"/>
                <a:gd name="connsiteY318" fmla="*/ 1180894 h 2081083"/>
                <a:gd name="connsiteX319" fmla="*/ 311349 w 2963507"/>
                <a:gd name="connsiteY319" fmla="*/ 1179763 h 2081083"/>
                <a:gd name="connsiteX320" fmla="*/ 310218 w 2963507"/>
                <a:gd name="connsiteY320" fmla="*/ 1178632 h 2081083"/>
                <a:gd name="connsiteX321" fmla="*/ 311349 w 2963507"/>
                <a:gd name="connsiteY321" fmla="*/ 1177500 h 2081083"/>
                <a:gd name="connsiteX322" fmla="*/ 312480 w 2963507"/>
                <a:gd name="connsiteY322" fmla="*/ 1177500 h 2081083"/>
                <a:gd name="connsiteX323" fmla="*/ 313611 w 2963507"/>
                <a:gd name="connsiteY323" fmla="*/ 1176369 h 2081083"/>
                <a:gd name="connsiteX324" fmla="*/ 313611 w 2963507"/>
                <a:gd name="connsiteY324" fmla="*/ 1175203 h 2081083"/>
                <a:gd name="connsiteX325" fmla="*/ 314777 w 2963507"/>
                <a:gd name="connsiteY325" fmla="*/ 1175203 h 2081083"/>
                <a:gd name="connsiteX326" fmla="*/ 314777 w 2963507"/>
                <a:gd name="connsiteY326" fmla="*/ 1174072 h 2081083"/>
                <a:gd name="connsiteX327" fmla="*/ 313611 w 2963507"/>
                <a:gd name="connsiteY327" fmla="*/ 1171809 h 2081083"/>
                <a:gd name="connsiteX328" fmla="*/ 317039 w 2963507"/>
                <a:gd name="connsiteY328" fmla="*/ 1170678 h 2081083"/>
                <a:gd name="connsiteX329" fmla="*/ 317039 w 2963507"/>
                <a:gd name="connsiteY329" fmla="*/ 1172940 h 2081083"/>
                <a:gd name="connsiteX330" fmla="*/ 318170 w 2963507"/>
                <a:gd name="connsiteY330" fmla="*/ 1171809 h 2081083"/>
                <a:gd name="connsiteX331" fmla="*/ 318170 w 2963507"/>
                <a:gd name="connsiteY331" fmla="*/ 1169547 h 2081083"/>
                <a:gd name="connsiteX332" fmla="*/ 319301 w 2963507"/>
                <a:gd name="connsiteY332" fmla="*/ 1170678 h 2081083"/>
                <a:gd name="connsiteX333" fmla="*/ 320432 w 2963507"/>
                <a:gd name="connsiteY333" fmla="*/ 1169547 h 2081083"/>
                <a:gd name="connsiteX334" fmla="*/ 320432 w 2963507"/>
                <a:gd name="connsiteY334" fmla="*/ 1168380 h 2081083"/>
                <a:gd name="connsiteX335" fmla="*/ 321598 w 2963507"/>
                <a:gd name="connsiteY335" fmla="*/ 1167249 h 2081083"/>
                <a:gd name="connsiteX336" fmla="*/ 323860 w 2963507"/>
                <a:gd name="connsiteY336" fmla="*/ 1168380 h 2081083"/>
                <a:gd name="connsiteX337" fmla="*/ 326122 w 2963507"/>
                <a:gd name="connsiteY337" fmla="*/ 1166118 h 2081083"/>
                <a:gd name="connsiteX338" fmla="*/ 328419 w 2963507"/>
                <a:gd name="connsiteY338" fmla="*/ 1164987 h 2081083"/>
                <a:gd name="connsiteX339" fmla="*/ 332942 w 2963507"/>
                <a:gd name="connsiteY339" fmla="*/ 1163856 h 2081083"/>
                <a:gd name="connsiteX340" fmla="*/ 335204 w 2963507"/>
                <a:gd name="connsiteY340" fmla="*/ 1162725 h 2081083"/>
                <a:gd name="connsiteX341" fmla="*/ 337501 w 2963507"/>
                <a:gd name="connsiteY341" fmla="*/ 1162725 h 2081083"/>
                <a:gd name="connsiteX342" fmla="*/ 338632 w 2963507"/>
                <a:gd name="connsiteY342" fmla="*/ 1161558 h 2081083"/>
                <a:gd name="connsiteX343" fmla="*/ 339763 w 2963507"/>
                <a:gd name="connsiteY343" fmla="*/ 1163856 h 2081083"/>
                <a:gd name="connsiteX344" fmla="*/ 339763 w 2963507"/>
                <a:gd name="connsiteY344" fmla="*/ 1164987 h 2081083"/>
                <a:gd name="connsiteX345" fmla="*/ 342025 w 2963507"/>
                <a:gd name="connsiteY345" fmla="*/ 1164987 h 2081083"/>
                <a:gd name="connsiteX346" fmla="*/ 343156 w 2963507"/>
                <a:gd name="connsiteY346" fmla="*/ 1163856 h 2081083"/>
                <a:gd name="connsiteX347" fmla="*/ 343156 w 2963507"/>
                <a:gd name="connsiteY347" fmla="*/ 1161558 h 2081083"/>
                <a:gd name="connsiteX348" fmla="*/ 343156 w 2963507"/>
                <a:gd name="connsiteY348" fmla="*/ 1160427 h 2081083"/>
                <a:gd name="connsiteX349" fmla="*/ 344322 w 2963507"/>
                <a:gd name="connsiteY349" fmla="*/ 1159296 h 2081083"/>
                <a:gd name="connsiteX350" fmla="*/ 345453 w 2963507"/>
                <a:gd name="connsiteY350" fmla="*/ 1161558 h 2081083"/>
                <a:gd name="connsiteX351" fmla="*/ 345453 w 2963507"/>
                <a:gd name="connsiteY351" fmla="*/ 1163856 h 2081083"/>
                <a:gd name="connsiteX352" fmla="*/ 347715 w 2963507"/>
                <a:gd name="connsiteY352" fmla="*/ 1163856 h 2081083"/>
                <a:gd name="connsiteX353" fmla="*/ 349976 w 2963507"/>
                <a:gd name="connsiteY353" fmla="*/ 1166118 h 2081083"/>
                <a:gd name="connsiteX354" fmla="*/ 351143 w 2963507"/>
                <a:gd name="connsiteY354" fmla="*/ 1166118 h 2081083"/>
                <a:gd name="connsiteX355" fmla="*/ 353404 w 2963507"/>
                <a:gd name="connsiteY355" fmla="*/ 1164987 h 2081083"/>
                <a:gd name="connsiteX356" fmla="*/ 356797 w 2963507"/>
                <a:gd name="connsiteY356" fmla="*/ 1166118 h 2081083"/>
                <a:gd name="connsiteX357" fmla="*/ 359094 w 2963507"/>
                <a:gd name="connsiteY357" fmla="*/ 1163856 h 2081083"/>
                <a:gd name="connsiteX358" fmla="*/ 360225 w 2963507"/>
                <a:gd name="connsiteY358" fmla="*/ 1166118 h 2081083"/>
                <a:gd name="connsiteX359" fmla="*/ 364749 w 2963507"/>
                <a:gd name="connsiteY359" fmla="*/ 1162725 h 2081083"/>
                <a:gd name="connsiteX360" fmla="*/ 363618 w 2963507"/>
                <a:gd name="connsiteY360" fmla="*/ 1161558 h 2081083"/>
                <a:gd name="connsiteX361" fmla="*/ 364749 w 2963507"/>
                <a:gd name="connsiteY361" fmla="*/ 1160427 h 2081083"/>
                <a:gd name="connsiteX362" fmla="*/ 365915 w 2963507"/>
                <a:gd name="connsiteY362" fmla="*/ 1159296 h 2081083"/>
                <a:gd name="connsiteX363" fmla="*/ 365915 w 2963507"/>
                <a:gd name="connsiteY363" fmla="*/ 1160427 h 2081083"/>
                <a:gd name="connsiteX364" fmla="*/ 365915 w 2963507"/>
                <a:gd name="connsiteY364" fmla="*/ 1161558 h 2081083"/>
                <a:gd name="connsiteX365" fmla="*/ 364749 w 2963507"/>
                <a:gd name="connsiteY365" fmla="*/ 1164987 h 2081083"/>
                <a:gd name="connsiteX366" fmla="*/ 362487 w 2963507"/>
                <a:gd name="connsiteY366" fmla="*/ 1166118 h 2081083"/>
                <a:gd name="connsiteX367" fmla="*/ 362487 w 2963507"/>
                <a:gd name="connsiteY367" fmla="*/ 1167249 h 2081083"/>
                <a:gd name="connsiteX368" fmla="*/ 364749 w 2963507"/>
                <a:gd name="connsiteY368" fmla="*/ 1168380 h 2081083"/>
                <a:gd name="connsiteX369" fmla="*/ 365915 w 2963507"/>
                <a:gd name="connsiteY369" fmla="*/ 1169547 h 2081083"/>
                <a:gd name="connsiteX370" fmla="*/ 368177 w 2963507"/>
                <a:gd name="connsiteY370" fmla="*/ 1169547 h 2081083"/>
                <a:gd name="connsiteX371" fmla="*/ 371569 w 2963507"/>
                <a:gd name="connsiteY371" fmla="*/ 1167249 h 2081083"/>
                <a:gd name="connsiteX372" fmla="*/ 373866 w 2963507"/>
                <a:gd name="connsiteY372" fmla="*/ 1164987 h 2081083"/>
                <a:gd name="connsiteX373" fmla="*/ 376128 w 2963507"/>
                <a:gd name="connsiteY373" fmla="*/ 1160427 h 2081083"/>
                <a:gd name="connsiteX374" fmla="*/ 378390 w 2963507"/>
                <a:gd name="connsiteY374" fmla="*/ 1161558 h 2081083"/>
                <a:gd name="connsiteX375" fmla="*/ 378390 w 2963507"/>
                <a:gd name="connsiteY375" fmla="*/ 1159296 h 2081083"/>
                <a:gd name="connsiteX376" fmla="*/ 379521 w 2963507"/>
                <a:gd name="connsiteY376" fmla="*/ 1158165 h 2081083"/>
                <a:gd name="connsiteX377" fmla="*/ 381818 w 2963507"/>
                <a:gd name="connsiteY377" fmla="*/ 1159296 h 2081083"/>
                <a:gd name="connsiteX378" fmla="*/ 385211 w 2963507"/>
                <a:gd name="connsiteY378" fmla="*/ 1161558 h 2081083"/>
                <a:gd name="connsiteX379" fmla="*/ 386342 w 2963507"/>
                <a:gd name="connsiteY379" fmla="*/ 1161558 h 2081083"/>
                <a:gd name="connsiteX380" fmla="*/ 386342 w 2963507"/>
                <a:gd name="connsiteY380" fmla="*/ 1160427 h 2081083"/>
                <a:gd name="connsiteX381" fmla="*/ 384080 w 2963507"/>
                <a:gd name="connsiteY381" fmla="*/ 1158165 h 2081083"/>
                <a:gd name="connsiteX382" fmla="*/ 384080 w 2963507"/>
                <a:gd name="connsiteY382" fmla="*/ 1154771 h 2081083"/>
                <a:gd name="connsiteX383" fmla="*/ 386342 w 2963507"/>
                <a:gd name="connsiteY383" fmla="*/ 1155902 h 2081083"/>
                <a:gd name="connsiteX384" fmla="*/ 387508 w 2963507"/>
                <a:gd name="connsiteY384" fmla="*/ 1157033 h 2081083"/>
                <a:gd name="connsiteX385" fmla="*/ 388639 w 2963507"/>
                <a:gd name="connsiteY385" fmla="*/ 1155902 h 2081083"/>
                <a:gd name="connsiteX386" fmla="*/ 388639 w 2963507"/>
                <a:gd name="connsiteY386" fmla="*/ 1154771 h 2081083"/>
                <a:gd name="connsiteX387" fmla="*/ 389770 w 2963507"/>
                <a:gd name="connsiteY387" fmla="*/ 1153605 h 2081083"/>
                <a:gd name="connsiteX388" fmla="*/ 392031 w 2963507"/>
                <a:gd name="connsiteY388" fmla="*/ 1153605 h 2081083"/>
                <a:gd name="connsiteX389" fmla="*/ 394293 w 2963507"/>
                <a:gd name="connsiteY389" fmla="*/ 1155902 h 2081083"/>
                <a:gd name="connsiteX390" fmla="*/ 395459 w 2963507"/>
                <a:gd name="connsiteY390" fmla="*/ 1155902 h 2081083"/>
                <a:gd name="connsiteX391" fmla="*/ 396590 w 2963507"/>
                <a:gd name="connsiteY391" fmla="*/ 1157033 h 2081083"/>
                <a:gd name="connsiteX392" fmla="*/ 396590 w 2963507"/>
                <a:gd name="connsiteY392" fmla="*/ 1158165 h 2081083"/>
                <a:gd name="connsiteX393" fmla="*/ 398852 w 2963507"/>
                <a:gd name="connsiteY393" fmla="*/ 1158165 h 2081083"/>
                <a:gd name="connsiteX394" fmla="*/ 402245 w 2963507"/>
                <a:gd name="connsiteY394" fmla="*/ 1153605 h 2081083"/>
                <a:gd name="connsiteX395" fmla="*/ 404542 w 2963507"/>
                <a:gd name="connsiteY395" fmla="*/ 1151342 h 2081083"/>
                <a:gd name="connsiteX396" fmla="*/ 406804 w 2963507"/>
                <a:gd name="connsiteY396" fmla="*/ 1153605 h 2081083"/>
                <a:gd name="connsiteX397" fmla="*/ 409066 w 2963507"/>
                <a:gd name="connsiteY397" fmla="*/ 1152474 h 2081083"/>
                <a:gd name="connsiteX398" fmla="*/ 410196 w 2963507"/>
                <a:gd name="connsiteY398" fmla="*/ 1151342 h 2081083"/>
                <a:gd name="connsiteX399" fmla="*/ 411363 w 2963507"/>
                <a:gd name="connsiteY399" fmla="*/ 1152474 h 2081083"/>
                <a:gd name="connsiteX400" fmla="*/ 411363 w 2963507"/>
                <a:gd name="connsiteY400" fmla="*/ 1154771 h 2081083"/>
                <a:gd name="connsiteX401" fmla="*/ 412494 w 2963507"/>
                <a:gd name="connsiteY401" fmla="*/ 1154771 h 2081083"/>
                <a:gd name="connsiteX402" fmla="*/ 415886 w 2963507"/>
                <a:gd name="connsiteY402" fmla="*/ 1154771 h 2081083"/>
                <a:gd name="connsiteX403" fmla="*/ 417052 w 2963507"/>
                <a:gd name="connsiteY403" fmla="*/ 1155902 h 2081083"/>
                <a:gd name="connsiteX404" fmla="*/ 417052 w 2963507"/>
                <a:gd name="connsiteY404" fmla="*/ 1157033 h 2081083"/>
                <a:gd name="connsiteX405" fmla="*/ 418183 w 2963507"/>
                <a:gd name="connsiteY405" fmla="*/ 1155902 h 2081083"/>
                <a:gd name="connsiteX406" fmla="*/ 418183 w 2963507"/>
                <a:gd name="connsiteY406" fmla="*/ 1153605 h 2081083"/>
                <a:gd name="connsiteX407" fmla="*/ 415886 w 2963507"/>
                <a:gd name="connsiteY407" fmla="*/ 1152474 h 2081083"/>
                <a:gd name="connsiteX408" fmla="*/ 414755 w 2963507"/>
                <a:gd name="connsiteY408" fmla="*/ 1150211 h 2081083"/>
                <a:gd name="connsiteX409" fmla="*/ 417052 w 2963507"/>
                <a:gd name="connsiteY409" fmla="*/ 1150211 h 2081083"/>
                <a:gd name="connsiteX410" fmla="*/ 419314 w 2963507"/>
                <a:gd name="connsiteY410" fmla="*/ 1153605 h 2081083"/>
                <a:gd name="connsiteX411" fmla="*/ 421576 w 2963507"/>
                <a:gd name="connsiteY411" fmla="*/ 1154771 h 2081083"/>
                <a:gd name="connsiteX412" fmla="*/ 423838 w 2963507"/>
                <a:gd name="connsiteY412" fmla="*/ 1152474 h 2081083"/>
                <a:gd name="connsiteX413" fmla="*/ 425004 w 2963507"/>
                <a:gd name="connsiteY413" fmla="*/ 1151342 h 2081083"/>
                <a:gd name="connsiteX414" fmla="*/ 423838 w 2963507"/>
                <a:gd name="connsiteY414" fmla="*/ 1146818 h 2081083"/>
                <a:gd name="connsiteX415" fmla="*/ 422707 w 2963507"/>
                <a:gd name="connsiteY415" fmla="*/ 1144520 h 2081083"/>
                <a:gd name="connsiteX416" fmla="*/ 423838 w 2963507"/>
                <a:gd name="connsiteY416" fmla="*/ 1144520 h 2081083"/>
                <a:gd name="connsiteX417" fmla="*/ 427266 w 2963507"/>
                <a:gd name="connsiteY417" fmla="*/ 1145651 h 2081083"/>
                <a:gd name="connsiteX418" fmla="*/ 429528 w 2963507"/>
                <a:gd name="connsiteY418" fmla="*/ 1144520 h 2081083"/>
                <a:gd name="connsiteX419" fmla="*/ 430659 w 2963507"/>
                <a:gd name="connsiteY419" fmla="*/ 1144520 h 2081083"/>
                <a:gd name="connsiteX420" fmla="*/ 430659 w 2963507"/>
                <a:gd name="connsiteY420" fmla="*/ 1147949 h 2081083"/>
                <a:gd name="connsiteX421" fmla="*/ 431789 w 2963507"/>
                <a:gd name="connsiteY421" fmla="*/ 1147949 h 2081083"/>
                <a:gd name="connsiteX422" fmla="*/ 432956 w 2963507"/>
                <a:gd name="connsiteY422" fmla="*/ 1143389 h 2081083"/>
                <a:gd name="connsiteX423" fmla="*/ 434087 w 2963507"/>
                <a:gd name="connsiteY423" fmla="*/ 1143389 h 2081083"/>
                <a:gd name="connsiteX424" fmla="*/ 435217 w 2963507"/>
                <a:gd name="connsiteY424" fmla="*/ 1144520 h 2081083"/>
                <a:gd name="connsiteX425" fmla="*/ 434087 w 2963507"/>
                <a:gd name="connsiteY425" fmla="*/ 1146818 h 2081083"/>
                <a:gd name="connsiteX426" fmla="*/ 435217 w 2963507"/>
                <a:gd name="connsiteY426" fmla="*/ 1151342 h 2081083"/>
                <a:gd name="connsiteX427" fmla="*/ 437479 w 2963507"/>
                <a:gd name="connsiteY427" fmla="*/ 1149080 h 2081083"/>
                <a:gd name="connsiteX428" fmla="*/ 437479 w 2963507"/>
                <a:gd name="connsiteY428" fmla="*/ 1146818 h 2081083"/>
                <a:gd name="connsiteX429" fmla="*/ 438610 w 2963507"/>
                <a:gd name="connsiteY429" fmla="*/ 1145651 h 2081083"/>
                <a:gd name="connsiteX430" fmla="*/ 439741 w 2963507"/>
                <a:gd name="connsiteY430" fmla="*/ 1145651 h 2081083"/>
                <a:gd name="connsiteX431" fmla="*/ 440907 w 2963507"/>
                <a:gd name="connsiteY431" fmla="*/ 1145651 h 2081083"/>
                <a:gd name="connsiteX432" fmla="*/ 442038 w 2963507"/>
                <a:gd name="connsiteY432" fmla="*/ 1145651 h 2081083"/>
                <a:gd name="connsiteX433" fmla="*/ 442038 w 2963507"/>
                <a:gd name="connsiteY433" fmla="*/ 1147949 h 2081083"/>
                <a:gd name="connsiteX434" fmla="*/ 444300 w 2963507"/>
                <a:gd name="connsiteY434" fmla="*/ 1146818 h 2081083"/>
                <a:gd name="connsiteX435" fmla="*/ 443169 w 2963507"/>
                <a:gd name="connsiteY435" fmla="*/ 1144520 h 2081083"/>
                <a:gd name="connsiteX436" fmla="*/ 446562 w 2963507"/>
                <a:gd name="connsiteY436" fmla="*/ 1144520 h 2081083"/>
                <a:gd name="connsiteX437" fmla="*/ 449990 w 2963507"/>
                <a:gd name="connsiteY437" fmla="*/ 1149080 h 2081083"/>
                <a:gd name="connsiteX438" fmla="*/ 451121 w 2963507"/>
                <a:gd name="connsiteY438" fmla="*/ 1146818 h 2081083"/>
                <a:gd name="connsiteX439" fmla="*/ 451121 w 2963507"/>
                <a:gd name="connsiteY439" fmla="*/ 1144520 h 2081083"/>
                <a:gd name="connsiteX440" fmla="*/ 452252 w 2963507"/>
                <a:gd name="connsiteY440" fmla="*/ 1143389 h 2081083"/>
                <a:gd name="connsiteX441" fmla="*/ 454549 w 2963507"/>
                <a:gd name="connsiteY441" fmla="*/ 1142258 h 2081083"/>
                <a:gd name="connsiteX442" fmla="*/ 455680 w 2963507"/>
                <a:gd name="connsiteY442" fmla="*/ 1143389 h 2081083"/>
                <a:gd name="connsiteX443" fmla="*/ 454549 w 2963507"/>
                <a:gd name="connsiteY443" fmla="*/ 1145651 h 2081083"/>
                <a:gd name="connsiteX444" fmla="*/ 455680 w 2963507"/>
                <a:gd name="connsiteY444" fmla="*/ 1146818 h 2081083"/>
                <a:gd name="connsiteX445" fmla="*/ 459072 w 2963507"/>
                <a:gd name="connsiteY445" fmla="*/ 1144520 h 2081083"/>
                <a:gd name="connsiteX446" fmla="*/ 459072 w 2963507"/>
                <a:gd name="connsiteY446" fmla="*/ 1142258 h 2081083"/>
                <a:gd name="connsiteX447" fmla="*/ 461334 w 2963507"/>
                <a:gd name="connsiteY447" fmla="*/ 1142258 h 2081083"/>
                <a:gd name="connsiteX448" fmla="*/ 460203 w 2963507"/>
                <a:gd name="connsiteY448" fmla="*/ 1145651 h 2081083"/>
                <a:gd name="connsiteX449" fmla="*/ 462500 w 2963507"/>
                <a:gd name="connsiteY449" fmla="*/ 1146818 h 2081083"/>
                <a:gd name="connsiteX450" fmla="*/ 463631 w 2963507"/>
                <a:gd name="connsiteY450" fmla="*/ 1146818 h 2081083"/>
                <a:gd name="connsiteX451" fmla="*/ 464762 w 2963507"/>
                <a:gd name="connsiteY451" fmla="*/ 1144520 h 2081083"/>
                <a:gd name="connsiteX452" fmla="*/ 467024 w 2963507"/>
                <a:gd name="connsiteY452" fmla="*/ 1144520 h 2081083"/>
                <a:gd name="connsiteX453" fmla="*/ 468155 w 2963507"/>
                <a:gd name="connsiteY453" fmla="*/ 1144520 h 2081083"/>
                <a:gd name="connsiteX454" fmla="*/ 470452 w 2963507"/>
                <a:gd name="connsiteY454" fmla="*/ 1144520 h 2081083"/>
                <a:gd name="connsiteX455" fmla="*/ 471583 w 2963507"/>
                <a:gd name="connsiteY455" fmla="*/ 1142258 h 2081083"/>
                <a:gd name="connsiteX456" fmla="*/ 470452 w 2963507"/>
                <a:gd name="connsiteY456" fmla="*/ 1139995 h 2081083"/>
                <a:gd name="connsiteX457" fmla="*/ 469286 w 2963507"/>
                <a:gd name="connsiteY457" fmla="*/ 1138829 h 2081083"/>
                <a:gd name="connsiteX458" fmla="*/ 469286 w 2963507"/>
                <a:gd name="connsiteY458" fmla="*/ 1137698 h 2081083"/>
                <a:gd name="connsiteX459" fmla="*/ 471583 w 2963507"/>
                <a:gd name="connsiteY459" fmla="*/ 1138829 h 2081083"/>
                <a:gd name="connsiteX460" fmla="*/ 472714 w 2963507"/>
                <a:gd name="connsiteY460" fmla="*/ 1139995 h 2081083"/>
                <a:gd name="connsiteX461" fmla="*/ 473845 w 2963507"/>
                <a:gd name="connsiteY461" fmla="*/ 1142258 h 2081083"/>
                <a:gd name="connsiteX462" fmla="*/ 477273 w 2963507"/>
                <a:gd name="connsiteY462" fmla="*/ 1143389 h 2081083"/>
                <a:gd name="connsiteX463" fmla="*/ 478403 w 2963507"/>
                <a:gd name="connsiteY463" fmla="*/ 1144520 h 2081083"/>
                <a:gd name="connsiteX464" fmla="*/ 479534 w 2963507"/>
                <a:gd name="connsiteY464" fmla="*/ 1142258 h 2081083"/>
                <a:gd name="connsiteX465" fmla="*/ 479534 w 2963507"/>
                <a:gd name="connsiteY465" fmla="*/ 1141127 h 2081083"/>
                <a:gd name="connsiteX466" fmla="*/ 480665 w 2963507"/>
                <a:gd name="connsiteY466" fmla="*/ 1139995 h 2081083"/>
                <a:gd name="connsiteX467" fmla="*/ 481796 w 2963507"/>
                <a:gd name="connsiteY467" fmla="*/ 1139995 h 2081083"/>
                <a:gd name="connsiteX468" fmla="*/ 482927 w 2963507"/>
                <a:gd name="connsiteY468" fmla="*/ 1138829 h 2081083"/>
                <a:gd name="connsiteX469" fmla="*/ 484093 w 2963507"/>
                <a:gd name="connsiteY469" fmla="*/ 1135435 h 2081083"/>
                <a:gd name="connsiteX470" fmla="*/ 486355 w 2963507"/>
                <a:gd name="connsiteY470" fmla="*/ 1134304 h 2081083"/>
                <a:gd name="connsiteX471" fmla="*/ 489748 w 2963507"/>
                <a:gd name="connsiteY471" fmla="*/ 1133173 h 2081083"/>
                <a:gd name="connsiteX472" fmla="*/ 488617 w 2963507"/>
                <a:gd name="connsiteY472" fmla="*/ 1129744 h 2081083"/>
                <a:gd name="connsiteX473" fmla="*/ 489748 w 2963507"/>
                <a:gd name="connsiteY473" fmla="*/ 1128613 h 2081083"/>
                <a:gd name="connsiteX474" fmla="*/ 494307 w 2963507"/>
                <a:gd name="connsiteY474" fmla="*/ 1126351 h 2081083"/>
                <a:gd name="connsiteX475" fmla="*/ 492045 w 2963507"/>
                <a:gd name="connsiteY475" fmla="*/ 1122922 h 2081083"/>
                <a:gd name="connsiteX476" fmla="*/ 490879 w 2963507"/>
                <a:gd name="connsiteY476" fmla="*/ 1120660 h 2081083"/>
                <a:gd name="connsiteX477" fmla="*/ 493176 w 2963507"/>
                <a:gd name="connsiteY477" fmla="*/ 1120660 h 2081083"/>
                <a:gd name="connsiteX478" fmla="*/ 495438 w 2963507"/>
                <a:gd name="connsiteY478" fmla="*/ 1121791 h 2081083"/>
                <a:gd name="connsiteX479" fmla="*/ 497699 w 2963507"/>
                <a:gd name="connsiteY479" fmla="*/ 1120660 h 2081083"/>
                <a:gd name="connsiteX480" fmla="*/ 497699 w 2963507"/>
                <a:gd name="connsiteY480" fmla="*/ 1119529 h 2081083"/>
                <a:gd name="connsiteX481" fmla="*/ 498830 w 2963507"/>
                <a:gd name="connsiteY481" fmla="*/ 1118397 h 2081083"/>
                <a:gd name="connsiteX482" fmla="*/ 497699 w 2963507"/>
                <a:gd name="connsiteY482" fmla="*/ 1116100 h 2081083"/>
                <a:gd name="connsiteX483" fmla="*/ 498830 w 2963507"/>
                <a:gd name="connsiteY483" fmla="*/ 1112706 h 2081083"/>
                <a:gd name="connsiteX484" fmla="*/ 499996 w 2963507"/>
                <a:gd name="connsiteY484" fmla="*/ 1111575 h 2081083"/>
                <a:gd name="connsiteX485" fmla="*/ 501127 w 2963507"/>
                <a:gd name="connsiteY485" fmla="*/ 1109277 h 2081083"/>
                <a:gd name="connsiteX486" fmla="*/ 504520 w 2963507"/>
                <a:gd name="connsiteY486" fmla="*/ 1110444 h 2081083"/>
                <a:gd name="connsiteX487" fmla="*/ 506817 w 2963507"/>
                <a:gd name="connsiteY487" fmla="*/ 1107015 h 2081083"/>
                <a:gd name="connsiteX488" fmla="*/ 507948 w 2963507"/>
                <a:gd name="connsiteY488" fmla="*/ 1105884 h 2081083"/>
                <a:gd name="connsiteX489" fmla="*/ 509079 w 2963507"/>
                <a:gd name="connsiteY489" fmla="*/ 1105884 h 2081083"/>
                <a:gd name="connsiteX490" fmla="*/ 511341 w 2963507"/>
                <a:gd name="connsiteY490" fmla="*/ 1105884 h 2081083"/>
                <a:gd name="connsiteX491" fmla="*/ 514769 w 2963507"/>
                <a:gd name="connsiteY491" fmla="*/ 1109277 h 2081083"/>
                <a:gd name="connsiteX492" fmla="*/ 518161 w 2963507"/>
                <a:gd name="connsiteY492" fmla="*/ 1110444 h 2081083"/>
                <a:gd name="connsiteX493" fmla="*/ 519292 w 2963507"/>
                <a:gd name="connsiteY493" fmla="*/ 1110444 h 2081083"/>
                <a:gd name="connsiteX494" fmla="*/ 520423 w 2963507"/>
                <a:gd name="connsiteY494" fmla="*/ 1112706 h 2081083"/>
                <a:gd name="connsiteX495" fmla="*/ 522720 w 2963507"/>
                <a:gd name="connsiteY495" fmla="*/ 1112706 h 2081083"/>
                <a:gd name="connsiteX496" fmla="*/ 523851 w 2963507"/>
                <a:gd name="connsiteY496" fmla="*/ 1110444 h 2081083"/>
                <a:gd name="connsiteX497" fmla="*/ 523851 w 2963507"/>
                <a:gd name="connsiteY497" fmla="*/ 1107015 h 2081083"/>
                <a:gd name="connsiteX498" fmla="*/ 523851 w 2963507"/>
                <a:gd name="connsiteY498" fmla="*/ 1102490 h 2081083"/>
                <a:gd name="connsiteX499" fmla="*/ 524982 w 2963507"/>
                <a:gd name="connsiteY499" fmla="*/ 1103622 h 2081083"/>
                <a:gd name="connsiteX500" fmla="*/ 526113 w 2963507"/>
                <a:gd name="connsiteY500" fmla="*/ 1104753 h 2081083"/>
                <a:gd name="connsiteX501" fmla="*/ 527244 w 2963507"/>
                <a:gd name="connsiteY501" fmla="*/ 1107015 h 2081083"/>
                <a:gd name="connsiteX502" fmla="*/ 527244 w 2963507"/>
                <a:gd name="connsiteY502" fmla="*/ 1100193 h 2081083"/>
                <a:gd name="connsiteX503" fmla="*/ 530672 w 2963507"/>
                <a:gd name="connsiteY503" fmla="*/ 1100193 h 2081083"/>
                <a:gd name="connsiteX504" fmla="*/ 531803 w 2963507"/>
                <a:gd name="connsiteY504" fmla="*/ 1100193 h 2081083"/>
                <a:gd name="connsiteX505" fmla="*/ 531803 w 2963507"/>
                <a:gd name="connsiteY505" fmla="*/ 1102490 h 2081083"/>
                <a:gd name="connsiteX506" fmla="*/ 529541 w 2963507"/>
                <a:gd name="connsiteY506" fmla="*/ 1107015 h 2081083"/>
                <a:gd name="connsiteX507" fmla="*/ 529541 w 2963507"/>
                <a:gd name="connsiteY507" fmla="*/ 1109277 h 2081083"/>
                <a:gd name="connsiteX508" fmla="*/ 530672 w 2963507"/>
                <a:gd name="connsiteY508" fmla="*/ 1110444 h 2081083"/>
                <a:gd name="connsiteX509" fmla="*/ 531803 w 2963507"/>
                <a:gd name="connsiteY509" fmla="*/ 1111575 h 2081083"/>
                <a:gd name="connsiteX510" fmla="*/ 534065 w 2963507"/>
                <a:gd name="connsiteY510" fmla="*/ 1110444 h 2081083"/>
                <a:gd name="connsiteX511" fmla="*/ 537493 w 2963507"/>
                <a:gd name="connsiteY511" fmla="*/ 1109277 h 2081083"/>
                <a:gd name="connsiteX512" fmla="*/ 539754 w 2963507"/>
                <a:gd name="connsiteY512" fmla="*/ 1108146 h 2081083"/>
                <a:gd name="connsiteX513" fmla="*/ 542016 w 2963507"/>
                <a:gd name="connsiteY513" fmla="*/ 1107015 h 2081083"/>
                <a:gd name="connsiteX514" fmla="*/ 543147 w 2963507"/>
                <a:gd name="connsiteY514" fmla="*/ 1105884 h 2081083"/>
                <a:gd name="connsiteX515" fmla="*/ 545444 w 2963507"/>
                <a:gd name="connsiteY515" fmla="*/ 1103622 h 2081083"/>
                <a:gd name="connsiteX516" fmla="*/ 544313 w 2963507"/>
                <a:gd name="connsiteY516" fmla="*/ 1101324 h 2081083"/>
                <a:gd name="connsiteX517" fmla="*/ 549968 w 2963507"/>
                <a:gd name="connsiteY517" fmla="*/ 1102490 h 2081083"/>
                <a:gd name="connsiteX518" fmla="*/ 551134 w 2963507"/>
                <a:gd name="connsiteY518" fmla="*/ 1105884 h 2081083"/>
                <a:gd name="connsiteX519" fmla="*/ 548837 w 2963507"/>
                <a:gd name="connsiteY519" fmla="*/ 1110444 h 2081083"/>
                <a:gd name="connsiteX520" fmla="*/ 549968 w 2963507"/>
                <a:gd name="connsiteY520" fmla="*/ 1111575 h 2081083"/>
                <a:gd name="connsiteX521" fmla="*/ 552265 w 2963507"/>
                <a:gd name="connsiteY521" fmla="*/ 1111575 h 2081083"/>
                <a:gd name="connsiteX522" fmla="*/ 553396 w 2963507"/>
                <a:gd name="connsiteY522" fmla="*/ 1107015 h 2081083"/>
                <a:gd name="connsiteX523" fmla="*/ 554527 w 2963507"/>
                <a:gd name="connsiteY523" fmla="*/ 1105884 h 2081083"/>
                <a:gd name="connsiteX524" fmla="*/ 557919 w 2963507"/>
                <a:gd name="connsiteY524" fmla="*/ 1108146 h 2081083"/>
                <a:gd name="connsiteX525" fmla="*/ 559086 w 2963507"/>
                <a:gd name="connsiteY525" fmla="*/ 1108146 h 2081083"/>
                <a:gd name="connsiteX526" fmla="*/ 559086 w 2963507"/>
                <a:gd name="connsiteY526" fmla="*/ 1105884 h 2081083"/>
                <a:gd name="connsiteX527" fmla="*/ 562478 w 2963507"/>
                <a:gd name="connsiteY527" fmla="*/ 1105884 h 2081083"/>
                <a:gd name="connsiteX528" fmla="*/ 563609 w 2963507"/>
                <a:gd name="connsiteY528" fmla="*/ 1104753 h 2081083"/>
                <a:gd name="connsiteX529" fmla="*/ 561347 w 2963507"/>
                <a:gd name="connsiteY529" fmla="*/ 1102490 h 2081083"/>
                <a:gd name="connsiteX530" fmla="*/ 563609 w 2963507"/>
                <a:gd name="connsiteY530" fmla="*/ 1101324 h 2081083"/>
                <a:gd name="connsiteX531" fmla="*/ 565906 w 2963507"/>
                <a:gd name="connsiteY531" fmla="*/ 1102490 h 2081083"/>
                <a:gd name="connsiteX532" fmla="*/ 570430 w 2963507"/>
                <a:gd name="connsiteY532" fmla="*/ 1102490 h 2081083"/>
                <a:gd name="connsiteX533" fmla="*/ 571561 w 2963507"/>
                <a:gd name="connsiteY533" fmla="*/ 1101324 h 2081083"/>
                <a:gd name="connsiteX534" fmla="*/ 573858 w 2963507"/>
                <a:gd name="connsiteY534" fmla="*/ 1102490 h 2081083"/>
                <a:gd name="connsiteX535" fmla="*/ 576120 w 2963507"/>
                <a:gd name="connsiteY535" fmla="*/ 1107015 h 2081083"/>
                <a:gd name="connsiteX536" fmla="*/ 577251 w 2963507"/>
                <a:gd name="connsiteY536" fmla="*/ 1109277 h 2081083"/>
                <a:gd name="connsiteX537" fmla="*/ 579512 w 2963507"/>
                <a:gd name="connsiteY537" fmla="*/ 1110444 h 2081083"/>
                <a:gd name="connsiteX538" fmla="*/ 580679 w 2963507"/>
                <a:gd name="connsiteY538" fmla="*/ 1108146 h 2081083"/>
                <a:gd name="connsiteX539" fmla="*/ 581810 w 2963507"/>
                <a:gd name="connsiteY539" fmla="*/ 1107015 h 2081083"/>
                <a:gd name="connsiteX540" fmla="*/ 580679 w 2963507"/>
                <a:gd name="connsiteY540" fmla="*/ 1104753 h 2081083"/>
                <a:gd name="connsiteX541" fmla="*/ 581810 w 2963507"/>
                <a:gd name="connsiteY541" fmla="*/ 1103622 h 2081083"/>
                <a:gd name="connsiteX542" fmla="*/ 584071 w 2963507"/>
                <a:gd name="connsiteY542" fmla="*/ 1105884 h 2081083"/>
                <a:gd name="connsiteX543" fmla="*/ 586333 w 2963507"/>
                <a:gd name="connsiteY543" fmla="*/ 1107015 h 2081083"/>
                <a:gd name="connsiteX544" fmla="*/ 587464 w 2963507"/>
                <a:gd name="connsiteY544" fmla="*/ 1108146 h 2081083"/>
                <a:gd name="connsiteX545" fmla="*/ 587464 w 2963507"/>
                <a:gd name="connsiteY545" fmla="*/ 1112706 h 2081083"/>
                <a:gd name="connsiteX546" fmla="*/ 588630 w 2963507"/>
                <a:gd name="connsiteY546" fmla="*/ 1118397 h 2081083"/>
                <a:gd name="connsiteX547" fmla="*/ 587464 w 2963507"/>
                <a:gd name="connsiteY547" fmla="*/ 1119529 h 2081083"/>
                <a:gd name="connsiteX548" fmla="*/ 584071 w 2963507"/>
                <a:gd name="connsiteY548" fmla="*/ 1120660 h 2081083"/>
                <a:gd name="connsiteX549" fmla="*/ 584071 w 2963507"/>
                <a:gd name="connsiteY549" fmla="*/ 1122922 h 2081083"/>
                <a:gd name="connsiteX550" fmla="*/ 588630 w 2963507"/>
                <a:gd name="connsiteY550" fmla="*/ 1126351 h 2081083"/>
                <a:gd name="connsiteX551" fmla="*/ 586333 w 2963507"/>
                <a:gd name="connsiteY551" fmla="*/ 1128613 h 2081083"/>
                <a:gd name="connsiteX552" fmla="*/ 588630 w 2963507"/>
                <a:gd name="connsiteY552" fmla="*/ 1128613 h 2081083"/>
                <a:gd name="connsiteX553" fmla="*/ 594285 w 2963507"/>
                <a:gd name="connsiteY553" fmla="*/ 1126351 h 2081083"/>
                <a:gd name="connsiteX554" fmla="*/ 594285 w 2963507"/>
                <a:gd name="connsiteY554" fmla="*/ 1127482 h 2081083"/>
                <a:gd name="connsiteX555" fmla="*/ 593154 w 2963507"/>
                <a:gd name="connsiteY555" fmla="*/ 1128613 h 2081083"/>
                <a:gd name="connsiteX556" fmla="*/ 590892 w 2963507"/>
                <a:gd name="connsiteY556" fmla="*/ 1129744 h 2081083"/>
                <a:gd name="connsiteX557" fmla="*/ 592023 w 2963507"/>
                <a:gd name="connsiteY557" fmla="*/ 1132042 h 2081083"/>
                <a:gd name="connsiteX558" fmla="*/ 594285 w 2963507"/>
                <a:gd name="connsiteY558" fmla="*/ 1133173 h 2081083"/>
                <a:gd name="connsiteX559" fmla="*/ 597713 w 2963507"/>
                <a:gd name="connsiteY559" fmla="*/ 1133173 h 2081083"/>
                <a:gd name="connsiteX560" fmla="*/ 598844 w 2963507"/>
                <a:gd name="connsiteY560" fmla="*/ 1134304 h 2081083"/>
                <a:gd name="connsiteX561" fmla="*/ 599975 w 2963507"/>
                <a:gd name="connsiteY561" fmla="*/ 1133173 h 2081083"/>
                <a:gd name="connsiteX562" fmla="*/ 601105 w 2963507"/>
                <a:gd name="connsiteY562" fmla="*/ 1134304 h 2081083"/>
                <a:gd name="connsiteX563" fmla="*/ 602236 w 2963507"/>
                <a:gd name="connsiteY563" fmla="*/ 1139995 h 2081083"/>
                <a:gd name="connsiteX564" fmla="*/ 603403 w 2963507"/>
                <a:gd name="connsiteY564" fmla="*/ 1141127 h 2081083"/>
                <a:gd name="connsiteX565" fmla="*/ 604533 w 2963507"/>
                <a:gd name="connsiteY565" fmla="*/ 1141127 h 2081083"/>
                <a:gd name="connsiteX566" fmla="*/ 606795 w 2963507"/>
                <a:gd name="connsiteY566" fmla="*/ 1139995 h 2081083"/>
                <a:gd name="connsiteX567" fmla="*/ 606795 w 2963507"/>
                <a:gd name="connsiteY567" fmla="*/ 1137698 h 2081083"/>
                <a:gd name="connsiteX568" fmla="*/ 607926 w 2963507"/>
                <a:gd name="connsiteY568" fmla="*/ 1136567 h 2081083"/>
                <a:gd name="connsiteX569" fmla="*/ 611354 w 2963507"/>
                <a:gd name="connsiteY569" fmla="*/ 1135435 h 2081083"/>
                <a:gd name="connsiteX570" fmla="*/ 611354 w 2963507"/>
                <a:gd name="connsiteY570" fmla="*/ 1134304 h 2081083"/>
                <a:gd name="connsiteX571" fmla="*/ 607926 w 2963507"/>
                <a:gd name="connsiteY571" fmla="*/ 1132042 h 2081083"/>
                <a:gd name="connsiteX572" fmla="*/ 610223 w 2963507"/>
                <a:gd name="connsiteY572" fmla="*/ 1127482 h 2081083"/>
                <a:gd name="connsiteX573" fmla="*/ 611354 w 2963507"/>
                <a:gd name="connsiteY573" fmla="*/ 1126351 h 2081083"/>
                <a:gd name="connsiteX574" fmla="*/ 613616 w 2963507"/>
                <a:gd name="connsiteY574" fmla="*/ 1127482 h 2081083"/>
                <a:gd name="connsiteX575" fmla="*/ 614747 w 2963507"/>
                <a:gd name="connsiteY575" fmla="*/ 1128613 h 2081083"/>
                <a:gd name="connsiteX576" fmla="*/ 617009 w 2963507"/>
                <a:gd name="connsiteY576" fmla="*/ 1127482 h 2081083"/>
                <a:gd name="connsiteX577" fmla="*/ 618175 w 2963507"/>
                <a:gd name="connsiteY577" fmla="*/ 1126351 h 2081083"/>
                <a:gd name="connsiteX578" fmla="*/ 618175 w 2963507"/>
                <a:gd name="connsiteY578" fmla="*/ 1125220 h 2081083"/>
                <a:gd name="connsiteX579" fmla="*/ 618175 w 2963507"/>
                <a:gd name="connsiteY579" fmla="*/ 1124053 h 2081083"/>
                <a:gd name="connsiteX580" fmla="*/ 619306 w 2963507"/>
                <a:gd name="connsiteY580" fmla="*/ 1127482 h 2081083"/>
                <a:gd name="connsiteX581" fmla="*/ 620437 w 2963507"/>
                <a:gd name="connsiteY581" fmla="*/ 1128613 h 2081083"/>
                <a:gd name="connsiteX582" fmla="*/ 622698 w 2963507"/>
                <a:gd name="connsiteY582" fmla="*/ 1128613 h 2081083"/>
                <a:gd name="connsiteX583" fmla="*/ 624996 w 2963507"/>
                <a:gd name="connsiteY583" fmla="*/ 1128613 h 2081083"/>
                <a:gd name="connsiteX584" fmla="*/ 622698 w 2963507"/>
                <a:gd name="connsiteY584" fmla="*/ 1130875 h 2081083"/>
                <a:gd name="connsiteX585" fmla="*/ 623829 w 2963507"/>
                <a:gd name="connsiteY585" fmla="*/ 1134304 h 2081083"/>
                <a:gd name="connsiteX586" fmla="*/ 624996 w 2963507"/>
                <a:gd name="connsiteY586" fmla="*/ 1134304 h 2081083"/>
                <a:gd name="connsiteX587" fmla="*/ 628388 w 2963507"/>
                <a:gd name="connsiteY587" fmla="*/ 1135435 h 2081083"/>
                <a:gd name="connsiteX588" fmla="*/ 629519 w 2963507"/>
                <a:gd name="connsiteY588" fmla="*/ 1136567 h 2081083"/>
                <a:gd name="connsiteX589" fmla="*/ 629519 w 2963507"/>
                <a:gd name="connsiteY589" fmla="*/ 1138829 h 2081083"/>
                <a:gd name="connsiteX590" fmla="*/ 630650 w 2963507"/>
                <a:gd name="connsiteY590" fmla="*/ 1138829 h 2081083"/>
                <a:gd name="connsiteX591" fmla="*/ 635209 w 2963507"/>
                <a:gd name="connsiteY591" fmla="*/ 1136567 h 2081083"/>
                <a:gd name="connsiteX592" fmla="*/ 639733 w 2963507"/>
                <a:gd name="connsiteY592" fmla="*/ 1134304 h 2081083"/>
                <a:gd name="connsiteX593" fmla="*/ 643161 w 2963507"/>
                <a:gd name="connsiteY593" fmla="*/ 1129744 h 2081083"/>
                <a:gd name="connsiteX594" fmla="*/ 644291 w 2963507"/>
                <a:gd name="connsiteY594" fmla="*/ 1124053 h 2081083"/>
                <a:gd name="connsiteX595" fmla="*/ 644291 w 2963507"/>
                <a:gd name="connsiteY595" fmla="*/ 1117266 h 2081083"/>
                <a:gd name="connsiteX596" fmla="*/ 646553 w 2963507"/>
                <a:gd name="connsiteY596" fmla="*/ 1114969 h 2081083"/>
                <a:gd name="connsiteX597" fmla="*/ 647719 w 2963507"/>
                <a:gd name="connsiteY597" fmla="*/ 1114969 h 2081083"/>
                <a:gd name="connsiteX598" fmla="*/ 655671 w 2963507"/>
                <a:gd name="connsiteY598" fmla="*/ 1068379 h 2081083"/>
                <a:gd name="connsiteX599" fmla="*/ 663623 w 2963507"/>
                <a:gd name="connsiteY599" fmla="*/ 1024052 h 2081083"/>
                <a:gd name="connsiteX600" fmla="*/ 688608 w 2963507"/>
                <a:gd name="connsiteY600" fmla="*/ 883116 h 2081083"/>
                <a:gd name="connsiteX601" fmla="*/ 701119 w 2963507"/>
                <a:gd name="connsiteY601" fmla="*/ 809238 h 2081083"/>
                <a:gd name="connsiteX602" fmla="*/ 717022 w 2963507"/>
                <a:gd name="connsiteY602" fmla="*/ 714892 h 2081083"/>
                <a:gd name="connsiteX603" fmla="*/ 728366 w 2963507"/>
                <a:gd name="connsiteY603" fmla="*/ 651264 h 2081083"/>
                <a:gd name="connsiteX604" fmla="*/ 727235 w 2963507"/>
                <a:gd name="connsiteY604" fmla="*/ 645573 h 2081083"/>
                <a:gd name="connsiteX605" fmla="*/ 728366 w 2963507"/>
                <a:gd name="connsiteY605" fmla="*/ 643311 h 2081083"/>
                <a:gd name="connsiteX606" fmla="*/ 730663 w 2963507"/>
                <a:gd name="connsiteY606" fmla="*/ 641013 h 2081083"/>
                <a:gd name="connsiteX607" fmla="*/ 730663 w 2963507"/>
                <a:gd name="connsiteY607" fmla="*/ 638751 h 2081083"/>
                <a:gd name="connsiteX608" fmla="*/ 730663 w 2963507"/>
                <a:gd name="connsiteY608" fmla="*/ 631929 h 2081083"/>
                <a:gd name="connsiteX609" fmla="*/ 731794 w 2963507"/>
                <a:gd name="connsiteY609" fmla="*/ 628535 h 2081083"/>
                <a:gd name="connsiteX610" fmla="*/ 731794 w 2963507"/>
                <a:gd name="connsiteY610" fmla="*/ 626237 h 2081083"/>
                <a:gd name="connsiteX611" fmla="*/ 734056 w 2963507"/>
                <a:gd name="connsiteY611" fmla="*/ 625106 h 2081083"/>
                <a:gd name="connsiteX612" fmla="*/ 737484 w 2963507"/>
                <a:gd name="connsiteY612" fmla="*/ 623975 h 2081083"/>
                <a:gd name="connsiteX613" fmla="*/ 737484 w 2963507"/>
                <a:gd name="connsiteY613" fmla="*/ 621713 h 2081083"/>
                <a:gd name="connsiteX614" fmla="*/ 735187 w 2963507"/>
                <a:gd name="connsiteY614" fmla="*/ 617153 h 2081083"/>
                <a:gd name="connsiteX615" fmla="*/ 735187 w 2963507"/>
                <a:gd name="connsiteY615" fmla="*/ 610331 h 2081083"/>
                <a:gd name="connsiteX616" fmla="*/ 735187 w 2963507"/>
                <a:gd name="connsiteY616" fmla="*/ 609199 h 2081083"/>
                <a:gd name="connsiteX617" fmla="*/ 732925 w 2963507"/>
                <a:gd name="connsiteY617" fmla="*/ 604639 h 2081083"/>
                <a:gd name="connsiteX618" fmla="*/ 731794 w 2963507"/>
                <a:gd name="connsiteY618" fmla="*/ 600115 h 2081083"/>
                <a:gd name="connsiteX619" fmla="*/ 732925 w 2963507"/>
                <a:gd name="connsiteY619" fmla="*/ 596686 h 2081083"/>
                <a:gd name="connsiteX620" fmla="*/ 735187 w 2963507"/>
                <a:gd name="connsiteY620" fmla="*/ 592161 h 2081083"/>
                <a:gd name="connsiteX621" fmla="*/ 735187 w 2963507"/>
                <a:gd name="connsiteY621" fmla="*/ 587601 h 2081083"/>
                <a:gd name="connsiteX622" fmla="*/ 737484 w 2963507"/>
                <a:gd name="connsiteY622" fmla="*/ 585339 h 2081083"/>
                <a:gd name="connsiteX623" fmla="*/ 737484 w 2963507"/>
                <a:gd name="connsiteY623" fmla="*/ 583077 h 2081083"/>
                <a:gd name="connsiteX624" fmla="*/ 737484 w 2963507"/>
                <a:gd name="connsiteY624" fmla="*/ 579648 h 2081083"/>
                <a:gd name="connsiteX625" fmla="*/ 732925 w 2963507"/>
                <a:gd name="connsiteY625" fmla="*/ 573957 h 2081083"/>
                <a:gd name="connsiteX626" fmla="*/ 731794 w 2963507"/>
                <a:gd name="connsiteY626" fmla="*/ 572826 h 2081083"/>
                <a:gd name="connsiteX627" fmla="*/ 732925 w 2963507"/>
                <a:gd name="connsiteY627" fmla="*/ 568266 h 2081083"/>
                <a:gd name="connsiteX628" fmla="*/ 731794 w 2963507"/>
                <a:gd name="connsiteY628" fmla="*/ 567134 h 2081083"/>
                <a:gd name="connsiteX629" fmla="*/ 729533 w 2963507"/>
                <a:gd name="connsiteY629" fmla="*/ 566003 h 2081083"/>
                <a:gd name="connsiteX630" fmla="*/ 729533 w 2963507"/>
                <a:gd name="connsiteY630" fmla="*/ 564872 h 2081083"/>
                <a:gd name="connsiteX631" fmla="*/ 730663 w 2963507"/>
                <a:gd name="connsiteY631" fmla="*/ 564872 h 2081083"/>
                <a:gd name="connsiteX632" fmla="*/ 731794 w 2963507"/>
                <a:gd name="connsiteY632" fmla="*/ 562610 h 2081083"/>
                <a:gd name="connsiteX633" fmla="*/ 734056 w 2963507"/>
                <a:gd name="connsiteY633" fmla="*/ 562610 h 2081083"/>
                <a:gd name="connsiteX634" fmla="*/ 732925 w 2963507"/>
                <a:gd name="connsiteY634" fmla="*/ 560312 h 2081083"/>
                <a:gd name="connsiteX635" fmla="*/ 730663 w 2963507"/>
                <a:gd name="connsiteY635" fmla="*/ 559181 h 2081083"/>
                <a:gd name="connsiteX636" fmla="*/ 728366 w 2963507"/>
                <a:gd name="connsiteY636" fmla="*/ 560312 h 2081083"/>
                <a:gd name="connsiteX637" fmla="*/ 726105 w 2963507"/>
                <a:gd name="connsiteY637" fmla="*/ 556919 h 2081083"/>
                <a:gd name="connsiteX638" fmla="*/ 726105 w 2963507"/>
                <a:gd name="connsiteY638" fmla="*/ 554656 h 2081083"/>
                <a:gd name="connsiteX639" fmla="*/ 722712 w 2963507"/>
                <a:gd name="connsiteY639" fmla="*/ 551228 h 2081083"/>
                <a:gd name="connsiteX640" fmla="*/ 720415 w 2963507"/>
                <a:gd name="connsiteY640" fmla="*/ 550096 h 2081083"/>
                <a:gd name="connsiteX641" fmla="*/ 719284 w 2963507"/>
                <a:gd name="connsiteY641" fmla="*/ 548965 h 2081083"/>
                <a:gd name="connsiteX642" fmla="*/ 717022 w 2963507"/>
                <a:gd name="connsiteY642" fmla="*/ 548965 h 2081083"/>
                <a:gd name="connsiteX643" fmla="*/ 715891 w 2963507"/>
                <a:gd name="connsiteY643" fmla="*/ 547834 h 2081083"/>
                <a:gd name="connsiteX644" fmla="*/ 715891 w 2963507"/>
                <a:gd name="connsiteY644" fmla="*/ 546703 h 2081083"/>
                <a:gd name="connsiteX645" fmla="*/ 715891 w 2963507"/>
                <a:gd name="connsiteY645" fmla="*/ 541012 h 2081083"/>
                <a:gd name="connsiteX646" fmla="*/ 715891 w 2963507"/>
                <a:gd name="connsiteY646" fmla="*/ 538714 h 2081083"/>
                <a:gd name="connsiteX647" fmla="*/ 713629 w 2963507"/>
                <a:gd name="connsiteY647" fmla="*/ 536452 h 2081083"/>
                <a:gd name="connsiteX648" fmla="*/ 712463 w 2963507"/>
                <a:gd name="connsiteY648" fmla="*/ 536452 h 2081083"/>
                <a:gd name="connsiteX649" fmla="*/ 707940 w 2963507"/>
                <a:gd name="connsiteY649" fmla="*/ 533058 h 2081083"/>
                <a:gd name="connsiteX650" fmla="*/ 710201 w 2963507"/>
                <a:gd name="connsiteY650" fmla="*/ 529630 h 2081083"/>
                <a:gd name="connsiteX651" fmla="*/ 710201 w 2963507"/>
                <a:gd name="connsiteY651" fmla="*/ 527367 h 2081083"/>
                <a:gd name="connsiteX652" fmla="*/ 707940 w 2963507"/>
                <a:gd name="connsiteY652" fmla="*/ 526236 h 2081083"/>
                <a:gd name="connsiteX653" fmla="*/ 706809 w 2963507"/>
                <a:gd name="connsiteY653" fmla="*/ 526236 h 2081083"/>
                <a:gd name="connsiteX654" fmla="*/ 705642 w 2963507"/>
                <a:gd name="connsiteY654" fmla="*/ 523974 h 2081083"/>
                <a:gd name="connsiteX655" fmla="*/ 701119 w 2963507"/>
                <a:gd name="connsiteY655" fmla="*/ 520545 h 2081083"/>
                <a:gd name="connsiteX656" fmla="*/ 702250 w 2963507"/>
                <a:gd name="connsiteY656" fmla="*/ 519414 h 2081083"/>
                <a:gd name="connsiteX657" fmla="*/ 699988 w 2963507"/>
                <a:gd name="connsiteY657" fmla="*/ 518283 h 2081083"/>
                <a:gd name="connsiteX658" fmla="*/ 701119 w 2963507"/>
                <a:gd name="connsiteY658" fmla="*/ 517151 h 2081083"/>
                <a:gd name="connsiteX659" fmla="*/ 698822 w 2963507"/>
                <a:gd name="connsiteY659" fmla="*/ 517151 h 2081083"/>
                <a:gd name="connsiteX660" fmla="*/ 699988 w 2963507"/>
                <a:gd name="connsiteY660" fmla="*/ 514854 h 2081083"/>
                <a:gd name="connsiteX661" fmla="*/ 699988 w 2963507"/>
                <a:gd name="connsiteY661" fmla="*/ 513723 h 2081083"/>
                <a:gd name="connsiteX662" fmla="*/ 701119 w 2963507"/>
                <a:gd name="connsiteY662" fmla="*/ 512591 h 2081083"/>
                <a:gd name="connsiteX663" fmla="*/ 703381 w 2963507"/>
                <a:gd name="connsiteY663" fmla="*/ 512591 h 2081083"/>
                <a:gd name="connsiteX664" fmla="*/ 702250 w 2963507"/>
                <a:gd name="connsiteY664" fmla="*/ 510329 h 2081083"/>
                <a:gd name="connsiteX665" fmla="*/ 703381 w 2963507"/>
                <a:gd name="connsiteY665" fmla="*/ 509163 h 2081083"/>
                <a:gd name="connsiteX666" fmla="*/ 705642 w 2963507"/>
                <a:gd name="connsiteY666" fmla="*/ 505769 h 2081083"/>
                <a:gd name="connsiteX667" fmla="*/ 706809 w 2963507"/>
                <a:gd name="connsiteY667" fmla="*/ 502376 h 2081083"/>
                <a:gd name="connsiteX668" fmla="*/ 707940 w 2963507"/>
                <a:gd name="connsiteY668" fmla="*/ 500078 h 2081083"/>
                <a:gd name="connsiteX669" fmla="*/ 709070 w 2963507"/>
                <a:gd name="connsiteY669" fmla="*/ 497816 h 2081083"/>
                <a:gd name="connsiteX670" fmla="*/ 707940 w 2963507"/>
                <a:gd name="connsiteY670" fmla="*/ 497816 h 2081083"/>
                <a:gd name="connsiteX671" fmla="*/ 707940 w 2963507"/>
                <a:gd name="connsiteY671" fmla="*/ 495553 h 2081083"/>
                <a:gd name="connsiteX672" fmla="*/ 706809 w 2963507"/>
                <a:gd name="connsiteY672" fmla="*/ 494422 h 2081083"/>
                <a:gd name="connsiteX673" fmla="*/ 705642 w 2963507"/>
                <a:gd name="connsiteY673" fmla="*/ 494422 h 2081083"/>
                <a:gd name="connsiteX674" fmla="*/ 704512 w 2963507"/>
                <a:gd name="connsiteY674" fmla="*/ 492125 h 2081083"/>
                <a:gd name="connsiteX675" fmla="*/ 702250 w 2963507"/>
                <a:gd name="connsiteY675" fmla="*/ 490993 h 2081083"/>
                <a:gd name="connsiteX676" fmla="*/ 703381 w 2963507"/>
                <a:gd name="connsiteY676" fmla="*/ 488731 h 2081083"/>
                <a:gd name="connsiteX677" fmla="*/ 704512 w 2963507"/>
                <a:gd name="connsiteY677" fmla="*/ 485302 h 2081083"/>
                <a:gd name="connsiteX678" fmla="*/ 702250 w 2963507"/>
                <a:gd name="connsiteY678" fmla="*/ 481909 h 2081083"/>
                <a:gd name="connsiteX679" fmla="*/ 701119 w 2963507"/>
                <a:gd name="connsiteY679" fmla="*/ 480778 h 2081083"/>
                <a:gd name="connsiteX680" fmla="*/ 702250 w 2963507"/>
                <a:gd name="connsiteY680" fmla="*/ 476218 h 2081083"/>
                <a:gd name="connsiteX681" fmla="*/ 699988 w 2963507"/>
                <a:gd name="connsiteY681" fmla="*/ 473955 h 2081083"/>
                <a:gd name="connsiteX682" fmla="*/ 697691 w 2963507"/>
                <a:gd name="connsiteY682" fmla="*/ 473955 h 2081083"/>
                <a:gd name="connsiteX683" fmla="*/ 696560 w 2963507"/>
                <a:gd name="connsiteY683" fmla="*/ 473955 h 2081083"/>
                <a:gd name="connsiteX684" fmla="*/ 696560 w 2963507"/>
                <a:gd name="connsiteY684" fmla="*/ 470526 h 2081083"/>
                <a:gd name="connsiteX685" fmla="*/ 692036 w 2963507"/>
                <a:gd name="connsiteY685" fmla="*/ 469395 h 2081083"/>
                <a:gd name="connsiteX686" fmla="*/ 688608 w 2963507"/>
                <a:gd name="connsiteY686" fmla="*/ 468264 h 2081083"/>
                <a:gd name="connsiteX687" fmla="*/ 688608 w 2963507"/>
                <a:gd name="connsiteY687" fmla="*/ 467133 h 2081083"/>
                <a:gd name="connsiteX688" fmla="*/ 684085 w 2963507"/>
                <a:gd name="connsiteY688" fmla="*/ 466002 h 2081083"/>
                <a:gd name="connsiteX689" fmla="*/ 681788 w 2963507"/>
                <a:gd name="connsiteY689" fmla="*/ 464871 h 2081083"/>
                <a:gd name="connsiteX690" fmla="*/ 680657 w 2963507"/>
                <a:gd name="connsiteY690" fmla="*/ 463704 h 2081083"/>
                <a:gd name="connsiteX691" fmla="*/ 679526 w 2963507"/>
                <a:gd name="connsiteY691" fmla="*/ 461442 h 2081083"/>
                <a:gd name="connsiteX692" fmla="*/ 678395 w 2963507"/>
                <a:gd name="connsiteY692" fmla="*/ 461442 h 2081083"/>
                <a:gd name="connsiteX693" fmla="*/ 676098 w 2963507"/>
                <a:gd name="connsiteY693" fmla="*/ 458048 h 2081083"/>
                <a:gd name="connsiteX694" fmla="*/ 673836 w 2963507"/>
                <a:gd name="connsiteY694" fmla="*/ 456882 h 2081083"/>
                <a:gd name="connsiteX695" fmla="*/ 671574 w 2963507"/>
                <a:gd name="connsiteY695" fmla="*/ 456882 h 2081083"/>
                <a:gd name="connsiteX696" fmla="*/ 671574 w 2963507"/>
                <a:gd name="connsiteY696" fmla="*/ 454620 h 2081083"/>
                <a:gd name="connsiteX697" fmla="*/ 668146 w 2963507"/>
                <a:gd name="connsiteY697" fmla="*/ 453488 h 2081083"/>
                <a:gd name="connsiteX698" fmla="*/ 665884 w 2963507"/>
                <a:gd name="connsiteY698" fmla="*/ 453488 h 2081083"/>
                <a:gd name="connsiteX699" fmla="*/ 662492 w 2963507"/>
                <a:gd name="connsiteY699" fmla="*/ 446666 h 2081083"/>
                <a:gd name="connsiteX700" fmla="*/ 660195 w 2963507"/>
                <a:gd name="connsiteY700" fmla="*/ 447797 h 2081083"/>
                <a:gd name="connsiteX701" fmla="*/ 655671 w 2963507"/>
                <a:gd name="connsiteY701" fmla="*/ 446666 h 2081083"/>
                <a:gd name="connsiteX702" fmla="*/ 654540 w 2963507"/>
                <a:gd name="connsiteY702" fmla="*/ 447797 h 2081083"/>
                <a:gd name="connsiteX703" fmla="*/ 649981 w 2963507"/>
                <a:gd name="connsiteY703" fmla="*/ 444404 h 2081083"/>
                <a:gd name="connsiteX704" fmla="*/ 647719 w 2963507"/>
                <a:gd name="connsiteY704" fmla="*/ 442106 h 2081083"/>
                <a:gd name="connsiteX705" fmla="*/ 646553 w 2963507"/>
                <a:gd name="connsiteY705" fmla="*/ 439844 h 2081083"/>
                <a:gd name="connsiteX706" fmla="*/ 645422 w 2963507"/>
                <a:gd name="connsiteY706" fmla="*/ 439844 h 2081083"/>
                <a:gd name="connsiteX707" fmla="*/ 644291 w 2963507"/>
                <a:gd name="connsiteY707" fmla="*/ 437581 h 2081083"/>
                <a:gd name="connsiteX708" fmla="*/ 643161 w 2963507"/>
                <a:gd name="connsiteY708" fmla="*/ 436450 h 2081083"/>
                <a:gd name="connsiteX709" fmla="*/ 639733 w 2963507"/>
                <a:gd name="connsiteY709" fmla="*/ 431890 h 2081083"/>
                <a:gd name="connsiteX710" fmla="*/ 638602 w 2963507"/>
                <a:gd name="connsiteY710" fmla="*/ 430759 h 2081083"/>
                <a:gd name="connsiteX711" fmla="*/ 637471 w 2963507"/>
                <a:gd name="connsiteY711" fmla="*/ 428497 h 2081083"/>
                <a:gd name="connsiteX712" fmla="*/ 628388 w 2963507"/>
                <a:gd name="connsiteY712" fmla="*/ 420543 h 2081083"/>
                <a:gd name="connsiteX713" fmla="*/ 627257 w 2963507"/>
                <a:gd name="connsiteY713" fmla="*/ 419377 h 2081083"/>
                <a:gd name="connsiteX714" fmla="*/ 627257 w 2963507"/>
                <a:gd name="connsiteY714" fmla="*/ 414852 h 2081083"/>
                <a:gd name="connsiteX715" fmla="*/ 628388 w 2963507"/>
                <a:gd name="connsiteY715" fmla="*/ 412555 h 2081083"/>
                <a:gd name="connsiteX716" fmla="*/ 629519 w 2963507"/>
                <a:gd name="connsiteY716" fmla="*/ 409161 h 2081083"/>
                <a:gd name="connsiteX717" fmla="*/ 628388 w 2963507"/>
                <a:gd name="connsiteY717" fmla="*/ 389825 h 2081083"/>
                <a:gd name="connsiteX718" fmla="*/ 628388 w 2963507"/>
                <a:gd name="connsiteY718" fmla="*/ 376216 h 2081083"/>
                <a:gd name="connsiteX719" fmla="*/ 629519 w 2963507"/>
                <a:gd name="connsiteY719" fmla="*/ 344367 h 2081083"/>
                <a:gd name="connsiteX720" fmla="*/ 629519 w 2963507"/>
                <a:gd name="connsiteY720" fmla="*/ 304600 h 2081083"/>
                <a:gd name="connsiteX721" fmla="*/ 629519 w 2963507"/>
                <a:gd name="connsiteY721" fmla="*/ 290955 h 2081083"/>
                <a:gd name="connsiteX722" fmla="*/ 630650 w 2963507"/>
                <a:gd name="connsiteY722" fmla="*/ 290955 h 2081083"/>
                <a:gd name="connsiteX723" fmla="*/ 631781 w 2963507"/>
                <a:gd name="connsiteY723" fmla="*/ 290955 h 2081083"/>
                <a:gd name="connsiteX724" fmla="*/ 632947 w 2963507"/>
                <a:gd name="connsiteY724" fmla="*/ 293217 h 2081083"/>
                <a:gd name="connsiteX725" fmla="*/ 634078 w 2963507"/>
                <a:gd name="connsiteY725" fmla="*/ 294384 h 2081083"/>
                <a:gd name="connsiteX726" fmla="*/ 636340 w 2963507"/>
                <a:gd name="connsiteY726" fmla="*/ 294384 h 2081083"/>
                <a:gd name="connsiteX727" fmla="*/ 637471 w 2963507"/>
                <a:gd name="connsiteY727" fmla="*/ 293217 h 2081083"/>
                <a:gd name="connsiteX728" fmla="*/ 638602 w 2963507"/>
                <a:gd name="connsiteY728" fmla="*/ 290955 h 2081083"/>
                <a:gd name="connsiteX729" fmla="*/ 636340 w 2963507"/>
                <a:gd name="connsiteY729" fmla="*/ 288693 h 2081083"/>
                <a:gd name="connsiteX730" fmla="*/ 640899 w 2963507"/>
                <a:gd name="connsiteY730" fmla="*/ 288693 h 2081083"/>
                <a:gd name="connsiteX731" fmla="*/ 642030 w 2963507"/>
                <a:gd name="connsiteY731" fmla="*/ 290955 h 2081083"/>
                <a:gd name="connsiteX732" fmla="*/ 646553 w 2963507"/>
                <a:gd name="connsiteY732" fmla="*/ 292086 h 2081083"/>
                <a:gd name="connsiteX733" fmla="*/ 648850 w 2963507"/>
                <a:gd name="connsiteY733" fmla="*/ 289824 h 2081083"/>
                <a:gd name="connsiteX734" fmla="*/ 651112 w 2963507"/>
                <a:gd name="connsiteY734" fmla="*/ 286430 h 2081083"/>
                <a:gd name="connsiteX735" fmla="*/ 652243 w 2963507"/>
                <a:gd name="connsiteY735" fmla="*/ 287562 h 2081083"/>
                <a:gd name="connsiteX736" fmla="*/ 654540 w 2963507"/>
                <a:gd name="connsiteY736" fmla="*/ 286430 h 2081083"/>
                <a:gd name="connsiteX737" fmla="*/ 655671 w 2963507"/>
                <a:gd name="connsiteY737" fmla="*/ 288693 h 2081083"/>
                <a:gd name="connsiteX738" fmla="*/ 660195 w 2963507"/>
                <a:gd name="connsiteY738" fmla="*/ 287562 h 2081083"/>
                <a:gd name="connsiteX739" fmla="*/ 662492 w 2963507"/>
                <a:gd name="connsiteY739" fmla="*/ 286430 h 2081083"/>
                <a:gd name="connsiteX740" fmla="*/ 663623 w 2963507"/>
                <a:gd name="connsiteY740" fmla="*/ 286430 h 2081083"/>
                <a:gd name="connsiteX741" fmla="*/ 664754 w 2963507"/>
                <a:gd name="connsiteY741" fmla="*/ 285264 h 2081083"/>
                <a:gd name="connsiteX742" fmla="*/ 667015 w 2963507"/>
                <a:gd name="connsiteY742" fmla="*/ 286430 h 2081083"/>
                <a:gd name="connsiteX743" fmla="*/ 668146 w 2963507"/>
                <a:gd name="connsiteY743" fmla="*/ 286430 h 2081083"/>
                <a:gd name="connsiteX744" fmla="*/ 668146 w 2963507"/>
                <a:gd name="connsiteY744" fmla="*/ 288693 h 2081083"/>
                <a:gd name="connsiteX745" fmla="*/ 671574 w 2963507"/>
                <a:gd name="connsiteY745" fmla="*/ 286430 h 2081083"/>
                <a:gd name="connsiteX746" fmla="*/ 672705 w 2963507"/>
                <a:gd name="connsiteY746" fmla="*/ 284133 h 2081083"/>
                <a:gd name="connsiteX747" fmla="*/ 676098 w 2963507"/>
                <a:gd name="connsiteY747" fmla="*/ 283002 h 2081083"/>
                <a:gd name="connsiteX748" fmla="*/ 678395 w 2963507"/>
                <a:gd name="connsiteY748" fmla="*/ 279573 h 2081083"/>
                <a:gd name="connsiteX749" fmla="*/ 680657 w 2963507"/>
                <a:gd name="connsiteY749" fmla="*/ 281870 h 2081083"/>
                <a:gd name="connsiteX750" fmla="*/ 682919 w 2963507"/>
                <a:gd name="connsiteY750" fmla="*/ 280739 h 2081083"/>
                <a:gd name="connsiteX751" fmla="*/ 684085 w 2963507"/>
                <a:gd name="connsiteY751" fmla="*/ 276179 h 2081083"/>
                <a:gd name="connsiteX752" fmla="*/ 686347 w 2963507"/>
                <a:gd name="connsiteY752" fmla="*/ 275048 h 2081083"/>
                <a:gd name="connsiteX753" fmla="*/ 688608 w 2963507"/>
                <a:gd name="connsiteY753" fmla="*/ 275048 h 2081083"/>
                <a:gd name="connsiteX754" fmla="*/ 688608 w 2963507"/>
                <a:gd name="connsiteY754" fmla="*/ 272786 h 2081083"/>
                <a:gd name="connsiteX755" fmla="*/ 689739 w 2963507"/>
                <a:gd name="connsiteY755" fmla="*/ 271619 h 2081083"/>
                <a:gd name="connsiteX756" fmla="*/ 694298 w 2963507"/>
                <a:gd name="connsiteY756" fmla="*/ 272786 h 2081083"/>
                <a:gd name="connsiteX757" fmla="*/ 695429 w 2963507"/>
                <a:gd name="connsiteY757" fmla="*/ 273917 h 2081083"/>
                <a:gd name="connsiteX758" fmla="*/ 697691 w 2963507"/>
                <a:gd name="connsiteY758" fmla="*/ 277311 h 2081083"/>
                <a:gd name="connsiteX759" fmla="*/ 698822 w 2963507"/>
                <a:gd name="connsiteY759" fmla="*/ 277311 h 2081083"/>
                <a:gd name="connsiteX760" fmla="*/ 699988 w 2963507"/>
                <a:gd name="connsiteY760" fmla="*/ 278442 h 2081083"/>
                <a:gd name="connsiteX761" fmla="*/ 702250 w 2963507"/>
                <a:gd name="connsiteY761" fmla="*/ 278442 h 2081083"/>
                <a:gd name="connsiteX762" fmla="*/ 702250 w 2963507"/>
                <a:gd name="connsiteY762" fmla="*/ 277311 h 2081083"/>
                <a:gd name="connsiteX763" fmla="*/ 704512 w 2963507"/>
                <a:gd name="connsiteY763" fmla="*/ 277311 h 2081083"/>
                <a:gd name="connsiteX764" fmla="*/ 704512 w 2963507"/>
                <a:gd name="connsiteY764" fmla="*/ 273917 h 2081083"/>
                <a:gd name="connsiteX765" fmla="*/ 709070 w 2963507"/>
                <a:gd name="connsiteY765" fmla="*/ 271619 h 2081083"/>
                <a:gd name="connsiteX766" fmla="*/ 709070 w 2963507"/>
                <a:gd name="connsiteY766" fmla="*/ 269357 h 2081083"/>
                <a:gd name="connsiteX767" fmla="*/ 713629 w 2963507"/>
                <a:gd name="connsiteY767" fmla="*/ 269357 h 2081083"/>
                <a:gd name="connsiteX768" fmla="*/ 714760 w 2963507"/>
                <a:gd name="connsiteY768" fmla="*/ 269357 h 2081083"/>
                <a:gd name="connsiteX769" fmla="*/ 714760 w 2963507"/>
                <a:gd name="connsiteY769" fmla="*/ 267095 h 2081083"/>
                <a:gd name="connsiteX770" fmla="*/ 715891 w 2963507"/>
                <a:gd name="connsiteY770" fmla="*/ 264832 h 2081083"/>
                <a:gd name="connsiteX771" fmla="*/ 717022 w 2963507"/>
                <a:gd name="connsiteY771" fmla="*/ 264832 h 2081083"/>
                <a:gd name="connsiteX772" fmla="*/ 718153 w 2963507"/>
                <a:gd name="connsiteY772" fmla="*/ 264832 h 2081083"/>
                <a:gd name="connsiteX773" fmla="*/ 719284 w 2963507"/>
                <a:gd name="connsiteY773" fmla="*/ 262535 h 2081083"/>
                <a:gd name="connsiteX774" fmla="*/ 720415 w 2963507"/>
                <a:gd name="connsiteY774" fmla="*/ 261404 h 2081083"/>
                <a:gd name="connsiteX775" fmla="*/ 723843 w 2963507"/>
                <a:gd name="connsiteY775" fmla="*/ 260272 h 2081083"/>
                <a:gd name="connsiteX776" fmla="*/ 724974 w 2963507"/>
                <a:gd name="connsiteY776" fmla="*/ 260272 h 2081083"/>
                <a:gd name="connsiteX777" fmla="*/ 726105 w 2963507"/>
                <a:gd name="connsiteY777" fmla="*/ 261404 h 2081083"/>
                <a:gd name="connsiteX778" fmla="*/ 727235 w 2963507"/>
                <a:gd name="connsiteY778" fmla="*/ 263666 h 2081083"/>
                <a:gd name="connsiteX779" fmla="*/ 729533 w 2963507"/>
                <a:gd name="connsiteY779" fmla="*/ 263666 h 2081083"/>
                <a:gd name="connsiteX780" fmla="*/ 730663 w 2963507"/>
                <a:gd name="connsiteY780" fmla="*/ 264832 h 2081083"/>
                <a:gd name="connsiteX781" fmla="*/ 730663 w 2963507"/>
                <a:gd name="connsiteY781" fmla="*/ 267095 h 2081083"/>
                <a:gd name="connsiteX782" fmla="*/ 731794 w 2963507"/>
                <a:gd name="connsiteY782" fmla="*/ 268226 h 2081083"/>
                <a:gd name="connsiteX783" fmla="*/ 735187 w 2963507"/>
                <a:gd name="connsiteY783" fmla="*/ 270488 h 2081083"/>
                <a:gd name="connsiteX784" fmla="*/ 735187 w 2963507"/>
                <a:gd name="connsiteY784" fmla="*/ 272786 h 2081083"/>
                <a:gd name="connsiteX785" fmla="*/ 742008 w 2963507"/>
                <a:gd name="connsiteY785" fmla="*/ 279573 h 2081083"/>
                <a:gd name="connsiteX786" fmla="*/ 744305 w 2963507"/>
                <a:gd name="connsiteY786" fmla="*/ 281870 h 2081083"/>
                <a:gd name="connsiteX787" fmla="*/ 745436 w 2963507"/>
                <a:gd name="connsiteY787" fmla="*/ 280739 h 2081083"/>
                <a:gd name="connsiteX788" fmla="*/ 746567 w 2963507"/>
                <a:gd name="connsiteY788" fmla="*/ 279573 h 2081083"/>
                <a:gd name="connsiteX789" fmla="*/ 746567 w 2963507"/>
                <a:gd name="connsiteY789" fmla="*/ 277311 h 2081083"/>
                <a:gd name="connsiteX790" fmla="*/ 749959 w 2963507"/>
                <a:gd name="connsiteY790" fmla="*/ 278442 h 2081083"/>
                <a:gd name="connsiteX791" fmla="*/ 752256 w 2963507"/>
                <a:gd name="connsiteY791" fmla="*/ 277311 h 2081083"/>
                <a:gd name="connsiteX792" fmla="*/ 753387 w 2963507"/>
                <a:gd name="connsiteY792" fmla="*/ 275048 h 2081083"/>
                <a:gd name="connsiteX793" fmla="*/ 755649 w 2963507"/>
                <a:gd name="connsiteY793" fmla="*/ 276179 h 2081083"/>
                <a:gd name="connsiteX794" fmla="*/ 754518 w 2963507"/>
                <a:gd name="connsiteY794" fmla="*/ 277311 h 2081083"/>
                <a:gd name="connsiteX795" fmla="*/ 755649 w 2963507"/>
                <a:gd name="connsiteY795" fmla="*/ 280739 h 2081083"/>
                <a:gd name="connsiteX796" fmla="*/ 754518 w 2963507"/>
                <a:gd name="connsiteY796" fmla="*/ 283002 h 2081083"/>
                <a:gd name="connsiteX797" fmla="*/ 757911 w 2963507"/>
                <a:gd name="connsiteY797" fmla="*/ 283002 h 2081083"/>
                <a:gd name="connsiteX798" fmla="*/ 759077 w 2963507"/>
                <a:gd name="connsiteY798" fmla="*/ 283002 h 2081083"/>
                <a:gd name="connsiteX799" fmla="*/ 761339 w 2963507"/>
                <a:gd name="connsiteY799" fmla="*/ 283002 h 2081083"/>
                <a:gd name="connsiteX800" fmla="*/ 763601 w 2963507"/>
                <a:gd name="connsiteY800" fmla="*/ 281870 h 2081083"/>
                <a:gd name="connsiteX801" fmla="*/ 763601 w 2963507"/>
                <a:gd name="connsiteY801" fmla="*/ 283002 h 2081083"/>
                <a:gd name="connsiteX802" fmla="*/ 768160 w 2963507"/>
                <a:gd name="connsiteY802" fmla="*/ 281870 h 2081083"/>
                <a:gd name="connsiteX803" fmla="*/ 770421 w 2963507"/>
                <a:gd name="connsiteY803" fmla="*/ 283002 h 2081083"/>
                <a:gd name="connsiteX804" fmla="*/ 770421 w 2963507"/>
                <a:gd name="connsiteY804" fmla="*/ 280739 h 2081083"/>
                <a:gd name="connsiteX805" fmla="*/ 770421 w 2963507"/>
                <a:gd name="connsiteY805" fmla="*/ 278442 h 2081083"/>
                <a:gd name="connsiteX806" fmla="*/ 771552 w 2963507"/>
                <a:gd name="connsiteY806" fmla="*/ 277311 h 2081083"/>
                <a:gd name="connsiteX807" fmla="*/ 771552 w 2963507"/>
                <a:gd name="connsiteY807" fmla="*/ 275048 h 2081083"/>
                <a:gd name="connsiteX808" fmla="*/ 773849 w 2963507"/>
                <a:gd name="connsiteY808" fmla="*/ 273917 h 2081083"/>
                <a:gd name="connsiteX809" fmla="*/ 774980 w 2963507"/>
                <a:gd name="connsiteY809" fmla="*/ 275048 h 2081083"/>
                <a:gd name="connsiteX810" fmla="*/ 777242 w 2963507"/>
                <a:gd name="connsiteY810" fmla="*/ 275048 h 2081083"/>
                <a:gd name="connsiteX811" fmla="*/ 779504 w 2963507"/>
                <a:gd name="connsiteY811" fmla="*/ 276179 h 2081083"/>
                <a:gd name="connsiteX812" fmla="*/ 781801 w 2963507"/>
                <a:gd name="connsiteY812" fmla="*/ 276179 h 2081083"/>
                <a:gd name="connsiteX813" fmla="*/ 782932 w 2963507"/>
                <a:gd name="connsiteY813" fmla="*/ 277311 h 2081083"/>
                <a:gd name="connsiteX814" fmla="*/ 784063 w 2963507"/>
                <a:gd name="connsiteY814" fmla="*/ 277311 h 2081083"/>
                <a:gd name="connsiteX815" fmla="*/ 785194 w 2963507"/>
                <a:gd name="connsiteY815" fmla="*/ 275048 h 2081083"/>
                <a:gd name="connsiteX816" fmla="*/ 779504 w 2963507"/>
                <a:gd name="connsiteY816" fmla="*/ 265964 h 2081083"/>
                <a:gd name="connsiteX817" fmla="*/ 776111 w 2963507"/>
                <a:gd name="connsiteY817" fmla="*/ 263666 h 2081083"/>
                <a:gd name="connsiteX818" fmla="*/ 773849 w 2963507"/>
                <a:gd name="connsiteY818" fmla="*/ 262535 h 2081083"/>
                <a:gd name="connsiteX819" fmla="*/ 772683 w 2963507"/>
                <a:gd name="connsiteY819" fmla="*/ 261404 h 2081083"/>
                <a:gd name="connsiteX820" fmla="*/ 772683 w 2963507"/>
                <a:gd name="connsiteY820" fmla="*/ 258010 h 2081083"/>
                <a:gd name="connsiteX821" fmla="*/ 774980 w 2963507"/>
                <a:gd name="connsiteY821" fmla="*/ 255712 h 2081083"/>
                <a:gd name="connsiteX822" fmla="*/ 777242 w 2963507"/>
                <a:gd name="connsiteY822" fmla="*/ 255712 h 2081083"/>
                <a:gd name="connsiteX823" fmla="*/ 778373 w 2963507"/>
                <a:gd name="connsiteY823" fmla="*/ 255712 h 2081083"/>
                <a:gd name="connsiteX824" fmla="*/ 779504 w 2963507"/>
                <a:gd name="connsiteY824" fmla="*/ 252319 h 2081083"/>
                <a:gd name="connsiteX825" fmla="*/ 778373 w 2963507"/>
                <a:gd name="connsiteY825" fmla="*/ 247759 h 2081083"/>
                <a:gd name="connsiteX826" fmla="*/ 777242 w 2963507"/>
                <a:gd name="connsiteY826" fmla="*/ 246628 h 2081083"/>
                <a:gd name="connsiteX827" fmla="*/ 776111 w 2963507"/>
                <a:gd name="connsiteY827" fmla="*/ 244366 h 2081083"/>
                <a:gd name="connsiteX828" fmla="*/ 776111 w 2963507"/>
                <a:gd name="connsiteY828" fmla="*/ 240937 h 2081083"/>
                <a:gd name="connsiteX829" fmla="*/ 778373 w 2963507"/>
                <a:gd name="connsiteY829" fmla="*/ 239806 h 2081083"/>
                <a:gd name="connsiteX830" fmla="*/ 780670 w 2963507"/>
                <a:gd name="connsiteY830" fmla="*/ 239806 h 2081083"/>
                <a:gd name="connsiteX831" fmla="*/ 780670 w 2963507"/>
                <a:gd name="connsiteY831" fmla="*/ 238674 h 2081083"/>
                <a:gd name="connsiteX832" fmla="*/ 781801 w 2963507"/>
                <a:gd name="connsiteY832" fmla="*/ 236412 h 2081083"/>
                <a:gd name="connsiteX833" fmla="*/ 779504 w 2963507"/>
                <a:gd name="connsiteY833" fmla="*/ 234114 h 2081083"/>
                <a:gd name="connsiteX834" fmla="*/ 778373 w 2963507"/>
                <a:gd name="connsiteY834" fmla="*/ 234114 h 2081083"/>
                <a:gd name="connsiteX835" fmla="*/ 774980 w 2963507"/>
                <a:gd name="connsiteY835" fmla="*/ 231852 h 2081083"/>
                <a:gd name="connsiteX836" fmla="*/ 772683 w 2963507"/>
                <a:gd name="connsiteY836" fmla="*/ 231852 h 2081083"/>
                <a:gd name="connsiteX837" fmla="*/ 772683 w 2963507"/>
                <a:gd name="connsiteY837" fmla="*/ 229590 h 2081083"/>
                <a:gd name="connsiteX838" fmla="*/ 772683 w 2963507"/>
                <a:gd name="connsiteY838" fmla="*/ 228459 h 2081083"/>
                <a:gd name="connsiteX839" fmla="*/ 771552 w 2963507"/>
                <a:gd name="connsiteY839" fmla="*/ 226161 h 2081083"/>
                <a:gd name="connsiteX840" fmla="*/ 772683 w 2963507"/>
                <a:gd name="connsiteY840" fmla="*/ 225030 h 2081083"/>
                <a:gd name="connsiteX841" fmla="*/ 776111 w 2963507"/>
                <a:gd name="connsiteY841" fmla="*/ 223899 h 2081083"/>
                <a:gd name="connsiteX842" fmla="*/ 774980 w 2963507"/>
                <a:gd name="connsiteY842" fmla="*/ 221636 h 2081083"/>
                <a:gd name="connsiteX843" fmla="*/ 769291 w 2963507"/>
                <a:gd name="connsiteY843" fmla="*/ 219339 h 2081083"/>
                <a:gd name="connsiteX844" fmla="*/ 767029 w 2963507"/>
                <a:gd name="connsiteY844" fmla="*/ 217076 h 2081083"/>
                <a:gd name="connsiteX845" fmla="*/ 770421 w 2963507"/>
                <a:gd name="connsiteY845" fmla="*/ 214814 h 2081083"/>
                <a:gd name="connsiteX846" fmla="*/ 769291 w 2963507"/>
                <a:gd name="connsiteY846" fmla="*/ 212516 h 2081083"/>
                <a:gd name="connsiteX847" fmla="*/ 768160 w 2963507"/>
                <a:gd name="connsiteY847" fmla="*/ 211385 h 2081083"/>
                <a:gd name="connsiteX848" fmla="*/ 759077 w 2963507"/>
                <a:gd name="connsiteY848" fmla="*/ 203432 h 2081083"/>
                <a:gd name="connsiteX849" fmla="*/ 757911 w 2963507"/>
                <a:gd name="connsiteY849" fmla="*/ 203432 h 2081083"/>
                <a:gd name="connsiteX850" fmla="*/ 755649 w 2963507"/>
                <a:gd name="connsiteY850" fmla="*/ 204563 h 2081083"/>
                <a:gd name="connsiteX851" fmla="*/ 754518 w 2963507"/>
                <a:gd name="connsiteY851" fmla="*/ 202301 h 2081083"/>
                <a:gd name="connsiteX852" fmla="*/ 752256 w 2963507"/>
                <a:gd name="connsiteY852" fmla="*/ 202301 h 2081083"/>
                <a:gd name="connsiteX853" fmla="*/ 752256 w 2963507"/>
                <a:gd name="connsiteY853" fmla="*/ 201169 h 2081083"/>
                <a:gd name="connsiteX854" fmla="*/ 749959 w 2963507"/>
                <a:gd name="connsiteY854" fmla="*/ 198907 h 2081083"/>
                <a:gd name="connsiteX855" fmla="*/ 745436 w 2963507"/>
                <a:gd name="connsiteY855" fmla="*/ 198907 h 2081083"/>
                <a:gd name="connsiteX856" fmla="*/ 743174 w 2963507"/>
                <a:gd name="connsiteY856" fmla="*/ 200038 h 2081083"/>
                <a:gd name="connsiteX857" fmla="*/ 740877 w 2963507"/>
                <a:gd name="connsiteY857" fmla="*/ 198907 h 2081083"/>
                <a:gd name="connsiteX858" fmla="*/ 739746 w 2963507"/>
                <a:gd name="connsiteY858" fmla="*/ 200038 h 2081083"/>
                <a:gd name="connsiteX859" fmla="*/ 734056 w 2963507"/>
                <a:gd name="connsiteY859" fmla="*/ 205729 h 2081083"/>
                <a:gd name="connsiteX860" fmla="*/ 730663 w 2963507"/>
                <a:gd name="connsiteY860" fmla="*/ 204563 h 2081083"/>
                <a:gd name="connsiteX861" fmla="*/ 730663 w 2963507"/>
                <a:gd name="connsiteY861" fmla="*/ 202301 h 2081083"/>
                <a:gd name="connsiteX862" fmla="*/ 730663 w 2963507"/>
                <a:gd name="connsiteY862" fmla="*/ 201169 h 2081083"/>
                <a:gd name="connsiteX863" fmla="*/ 729533 w 2963507"/>
                <a:gd name="connsiteY863" fmla="*/ 200038 h 2081083"/>
                <a:gd name="connsiteX864" fmla="*/ 727235 w 2963507"/>
                <a:gd name="connsiteY864" fmla="*/ 201169 h 2081083"/>
                <a:gd name="connsiteX865" fmla="*/ 721581 w 2963507"/>
                <a:gd name="connsiteY865" fmla="*/ 200038 h 2081083"/>
                <a:gd name="connsiteX866" fmla="*/ 717022 w 2963507"/>
                <a:gd name="connsiteY866" fmla="*/ 201169 h 2081083"/>
                <a:gd name="connsiteX867" fmla="*/ 709070 w 2963507"/>
                <a:gd name="connsiteY867" fmla="*/ 201169 h 2081083"/>
                <a:gd name="connsiteX868" fmla="*/ 705642 w 2963507"/>
                <a:gd name="connsiteY868" fmla="*/ 200038 h 2081083"/>
                <a:gd name="connsiteX869" fmla="*/ 702250 w 2963507"/>
                <a:gd name="connsiteY869" fmla="*/ 196609 h 2081083"/>
                <a:gd name="connsiteX870" fmla="*/ 699988 w 2963507"/>
                <a:gd name="connsiteY870" fmla="*/ 196609 h 2081083"/>
                <a:gd name="connsiteX871" fmla="*/ 698822 w 2963507"/>
                <a:gd name="connsiteY871" fmla="*/ 198907 h 2081083"/>
                <a:gd name="connsiteX872" fmla="*/ 695429 w 2963507"/>
                <a:gd name="connsiteY872" fmla="*/ 198907 h 2081083"/>
                <a:gd name="connsiteX873" fmla="*/ 692036 w 2963507"/>
                <a:gd name="connsiteY873" fmla="*/ 200038 h 2081083"/>
                <a:gd name="connsiteX874" fmla="*/ 689739 w 2963507"/>
                <a:gd name="connsiteY874" fmla="*/ 201169 h 2081083"/>
                <a:gd name="connsiteX875" fmla="*/ 687477 w 2963507"/>
                <a:gd name="connsiteY875" fmla="*/ 200038 h 2081083"/>
                <a:gd name="connsiteX876" fmla="*/ 686347 w 2963507"/>
                <a:gd name="connsiteY876" fmla="*/ 201169 h 2081083"/>
                <a:gd name="connsiteX877" fmla="*/ 685216 w 2963507"/>
                <a:gd name="connsiteY877" fmla="*/ 198907 h 2081083"/>
                <a:gd name="connsiteX878" fmla="*/ 685216 w 2963507"/>
                <a:gd name="connsiteY878" fmla="*/ 195478 h 2081083"/>
                <a:gd name="connsiteX879" fmla="*/ 685216 w 2963507"/>
                <a:gd name="connsiteY879" fmla="*/ 193216 h 2081083"/>
                <a:gd name="connsiteX880" fmla="*/ 681788 w 2963507"/>
                <a:gd name="connsiteY880" fmla="*/ 194347 h 2081083"/>
                <a:gd name="connsiteX881" fmla="*/ 680657 w 2963507"/>
                <a:gd name="connsiteY881" fmla="*/ 194347 h 2081083"/>
                <a:gd name="connsiteX882" fmla="*/ 677264 w 2963507"/>
                <a:gd name="connsiteY882" fmla="*/ 194347 h 2081083"/>
                <a:gd name="connsiteX883" fmla="*/ 672705 w 2963507"/>
                <a:gd name="connsiteY883" fmla="*/ 197776 h 2081083"/>
                <a:gd name="connsiteX884" fmla="*/ 670443 w 2963507"/>
                <a:gd name="connsiteY884" fmla="*/ 198907 h 2081083"/>
                <a:gd name="connsiteX885" fmla="*/ 669277 w 2963507"/>
                <a:gd name="connsiteY885" fmla="*/ 202301 h 2081083"/>
                <a:gd name="connsiteX886" fmla="*/ 668146 w 2963507"/>
                <a:gd name="connsiteY886" fmla="*/ 203432 h 2081083"/>
                <a:gd name="connsiteX887" fmla="*/ 664754 w 2963507"/>
                <a:gd name="connsiteY887" fmla="*/ 202301 h 2081083"/>
                <a:gd name="connsiteX888" fmla="*/ 662492 w 2963507"/>
                <a:gd name="connsiteY888" fmla="*/ 200038 h 2081083"/>
                <a:gd name="connsiteX889" fmla="*/ 662492 w 2963507"/>
                <a:gd name="connsiteY889" fmla="*/ 163664 h 2081083"/>
                <a:gd name="connsiteX890" fmla="*/ 662492 w 2963507"/>
                <a:gd name="connsiteY890" fmla="*/ 115908 h 2081083"/>
                <a:gd name="connsiteX891" fmla="*/ 662492 w 2963507"/>
                <a:gd name="connsiteY891" fmla="*/ 90917 h 2081083"/>
                <a:gd name="connsiteX892" fmla="*/ 665884 w 2963507"/>
                <a:gd name="connsiteY892" fmla="*/ 90917 h 2081083"/>
                <a:gd name="connsiteX893" fmla="*/ 664754 w 2963507"/>
                <a:gd name="connsiteY893" fmla="*/ 92048 h 2081083"/>
                <a:gd name="connsiteX894" fmla="*/ 665884 w 2963507"/>
                <a:gd name="connsiteY894" fmla="*/ 93179 h 2081083"/>
                <a:gd name="connsiteX895" fmla="*/ 670443 w 2963507"/>
                <a:gd name="connsiteY895" fmla="*/ 92048 h 2081083"/>
                <a:gd name="connsiteX896" fmla="*/ 672705 w 2963507"/>
                <a:gd name="connsiteY896" fmla="*/ 93179 h 2081083"/>
                <a:gd name="connsiteX897" fmla="*/ 672705 w 2963507"/>
                <a:gd name="connsiteY897" fmla="*/ 92048 h 2081083"/>
                <a:gd name="connsiteX898" fmla="*/ 673836 w 2963507"/>
                <a:gd name="connsiteY898" fmla="*/ 89786 h 2081083"/>
                <a:gd name="connsiteX899" fmla="*/ 674967 w 2963507"/>
                <a:gd name="connsiteY899" fmla="*/ 89786 h 2081083"/>
                <a:gd name="connsiteX900" fmla="*/ 679526 w 2963507"/>
                <a:gd name="connsiteY900" fmla="*/ 86392 h 2081083"/>
                <a:gd name="connsiteX901" fmla="*/ 681788 w 2963507"/>
                <a:gd name="connsiteY901" fmla="*/ 86392 h 2081083"/>
                <a:gd name="connsiteX902" fmla="*/ 684085 w 2963507"/>
                <a:gd name="connsiteY902" fmla="*/ 86392 h 2081083"/>
                <a:gd name="connsiteX903" fmla="*/ 685216 w 2963507"/>
                <a:gd name="connsiteY903" fmla="*/ 85226 h 2081083"/>
                <a:gd name="connsiteX904" fmla="*/ 686347 w 2963507"/>
                <a:gd name="connsiteY904" fmla="*/ 86392 h 2081083"/>
                <a:gd name="connsiteX905" fmla="*/ 689739 w 2963507"/>
                <a:gd name="connsiteY905" fmla="*/ 86392 h 2081083"/>
                <a:gd name="connsiteX906" fmla="*/ 689739 w 2963507"/>
                <a:gd name="connsiteY906" fmla="*/ 87523 h 2081083"/>
                <a:gd name="connsiteX907" fmla="*/ 692036 w 2963507"/>
                <a:gd name="connsiteY907" fmla="*/ 87523 h 2081083"/>
                <a:gd name="connsiteX908" fmla="*/ 694298 w 2963507"/>
                <a:gd name="connsiteY908" fmla="*/ 87523 h 2081083"/>
                <a:gd name="connsiteX909" fmla="*/ 695429 w 2963507"/>
                <a:gd name="connsiteY909" fmla="*/ 86392 h 2081083"/>
                <a:gd name="connsiteX910" fmla="*/ 697691 w 2963507"/>
                <a:gd name="connsiteY910" fmla="*/ 87523 h 2081083"/>
                <a:gd name="connsiteX911" fmla="*/ 698822 w 2963507"/>
                <a:gd name="connsiteY911" fmla="*/ 85226 h 2081083"/>
                <a:gd name="connsiteX912" fmla="*/ 699988 w 2963507"/>
                <a:gd name="connsiteY912" fmla="*/ 85226 h 2081083"/>
                <a:gd name="connsiteX913" fmla="*/ 703381 w 2963507"/>
                <a:gd name="connsiteY913" fmla="*/ 82963 h 2081083"/>
                <a:gd name="connsiteX914" fmla="*/ 709070 w 2963507"/>
                <a:gd name="connsiteY914" fmla="*/ 80701 h 2081083"/>
                <a:gd name="connsiteX915" fmla="*/ 711332 w 2963507"/>
                <a:gd name="connsiteY915" fmla="*/ 78403 h 2081083"/>
                <a:gd name="connsiteX916" fmla="*/ 721581 w 2963507"/>
                <a:gd name="connsiteY916" fmla="*/ 82963 h 2081083"/>
                <a:gd name="connsiteX917" fmla="*/ 722712 w 2963507"/>
                <a:gd name="connsiteY917" fmla="*/ 81832 h 2081083"/>
                <a:gd name="connsiteX918" fmla="*/ 722712 w 2963507"/>
                <a:gd name="connsiteY918" fmla="*/ 82963 h 2081083"/>
                <a:gd name="connsiteX919" fmla="*/ 723843 w 2963507"/>
                <a:gd name="connsiteY919" fmla="*/ 84095 h 2081083"/>
                <a:gd name="connsiteX920" fmla="*/ 724974 w 2963507"/>
                <a:gd name="connsiteY920" fmla="*/ 81832 h 2081083"/>
                <a:gd name="connsiteX921" fmla="*/ 726105 w 2963507"/>
                <a:gd name="connsiteY921" fmla="*/ 82963 h 2081083"/>
                <a:gd name="connsiteX922" fmla="*/ 727235 w 2963507"/>
                <a:gd name="connsiteY922" fmla="*/ 84095 h 2081083"/>
                <a:gd name="connsiteX923" fmla="*/ 728366 w 2963507"/>
                <a:gd name="connsiteY923" fmla="*/ 82963 h 2081083"/>
                <a:gd name="connsiteX924" fmla="*/ 732925 w 2963507"/>
                <a:gd name="connsiteY924" fmla="*/ 84095 h 2081083"/>
                <a:gd name="connsiteX925" fmla="*/ 738615 w 2963507"/>
                <a:gd name="connsiteY925" fmla="*/ 87523 h 2081083"/>
                <a:gd name="connsiteX926" fmla="*/ 738615 w 2963507"/>
                <a:gd name="connsiteY926" fmla="*/ 89786 h 2081083"/>
                <a:gd name="connsiteX927" fmla="*/ 739746 w 2963507"/>
                <a:gd name="connsiteY927" fmla="*/ 88655 h 2081083"/>
                <a:gd name="connsiteX928" fmla="*/ 773849 w 2963507"/>
                <a:gd name="connsiteY928" fmla="*/ 88655 h 2081083"/>
                <a:gd name="connsiteX929" fmla="*/ 854496 w 2963507"/>
                <a:gd name="connsiteY929" fmla="*/ 88655 h 2081083"/>
                <a:gd name="connsiteX930" fmla="*/ 944296 w 2963507"/>
                <a:gd name="connsiteY930" fmla="*/ 88655 h 2081083"/>
                <a:gd name="connsiteX931" fmla="*/ 945427 w 2963507"/>
                <a:gd name="connsiteY931" fmla="*/ 88655 h 2081083"/>
                <a:gd name="connsiteX932" fmla="*/ 945427 w 2963507"/>
                <a:gd name="connsiteY932" fmla="*/ 86392 h 2081083"/>
                <a:gd name="connsiteX933" fmla="*/ 944296 w 2963507"/>
                <a:gd name="connsiteY933" fmla="*/ 85226 h 2081083"/>
                <a:gd name="connsiteX934" fmla="*/ 940868 w 2963507"/>
                <a:gd name="connsiteY934" fmla="*/ 85226 h 2081083"/>
                <a:gd name="connsiteX935" fmla="*/ 943130 w 2963507"/>
                <a:gd name="connsiteY935" fmla="*/ 81832 h 2081083"/>
                <a:gd name="connsiteX936" fmla="*/ 939737 w 2963507"/>
                <a:gd name="connsiteY936" fmla="*/ 79570 h 2081083"/>
                <a:gd name="connsiteX937" fmla="*/ 937476 w 2963507"/>
                <a:gd name="connsiteY937" fmla="*/ 79570 h 2081083"/>
                <a:gd name="connsiteX938" fmla="*/ 936345 w 2963507"/>
                <a:gd name="connsiteY938" fmla="*/ 80701 h 2081083"/>
                <a:gd name="connsiteX939" fmla="*/ 934048 w 2963507"/>
                <a:gd name="connsiteY939" fmla="*/ 81832 h 2081083"/>
                <a:gd name="connsiteX940" fmla="*/ 931786 w 2963507"/>
                <a:gd name="connsiteY940" fmla="*/ 81832 h 2081083"/>
                <a:gd name="connsiteX941" fmla="*/ 930655 w 2963507"/>
                <a:gd name="connsiteY941" fmla="*/ 77272 h 2081083"/>
                <a:gd name="connsiteX942" fmla="*/ 931786 w 2963507"/>
                <a:gd name="connsiteY942" fmla="*/ 71581 h 2081083"/>
                <a:gd name="connsiteX943" fmla="*/ 930655 w 2963507"/>
                <a:gd name="connsiteY943" fmla="*/ 71581 h 2081083"/>
                <a:gd name="connsiteX944" fmla="*/ 927227 w 2963507"/>
                <a:gd name="connsiteY944" fmla="*/ 71581 h 2081083"/>
                <a:gd name="connsiteX945" fmla="*/ 927227 w 2963507"/>
                <a:gd name="connsiteY945" fmla="*/ 69319 h 2081083"/>
                <a:gd name="connsiteX946" fmla="*/ 927227 w 2963507"/>
                <a:gd name="connsiteY946" fmla="*/ 65925 h 2081083"/>
                <a:gd name="connsiteX947" fmla="*/ 929524 w 2963507"/>
                <a:gd name="connsiteY947" fmla="*/ 63628 h 2081083"/>
                <a:gd name="connsiteX948" fmla="*/ 930655 w 2963507"/>
                <a:gd name="connsiteY948" fmla="*/ 54543 h 2081083"/>
                <a:gd name="connsiteX949" fmla="*/ 931786 w 2963507"/>
                <a:gd name="connsiteY949" fmla="*/ 53412 h 2081083"/>
                <a:gd name="connsiteX950" fmla="*/ 934048 w 2963507"/>
                <a:gd name="connsiteY950" fmla="*/ 51150 h 2081083"/>
                <a:gd name="connsiteX951" fmla="*/ 936345 w 2963507"/>
                <a:gd name="connsiteY951" fmla="*/ 48852 h 2081083"/>
                <a:gd name="connsiteX952" fmla="*/ 938607 w 2963507"/>
                <a:gd name="connsiteY952" fmla="*/ 48852 h 2081083"/>
                <a:gd name="connsiteX953" fmla="*/ 940868 w 2963507"/>
                <a:gd name="connsiteY953" fmla="*/ 45458 h 2081083"/>
                <a:gd name="connsiteX954" fmla="*/ 943130 w 2963507"/>
                <a:gd name="connsiteY954" fmla="*/ 44327 h 2081083"/>
                <a:gd name="connsiteX955" fmla="*/ 945427 w 2963507"/>
                <a:gd name="connsiteY955" fmla="*/ 46590 h 2081083"/>
                <a:gd name="connsiteX956" fmla="*/ 947689 w 2963507"/>
                <a:gd name="connsiteY956" fmla="*/ 45458 h 2081083"/>
                <a:gd name="connsiteX957" fmla="*/ 948820 w 2963507"/>
                <a:gd name="connsiteY957" fmla="*/ 45458 h 2081083"/>
                <a:gd name="connsiteX958" fmla="*/ 951117 w 2963507"/>
                <a:gd name="connsiteY958" fmla="*/ 47721 h 2081083"/>
                <a:gd name="connsiteX959" fmla="*/ 952248 w 2963507"/>
                <a:gd name="connsiteY959" fmla="*/ 52281 h 2081083"/>
                <a:gd name="connsiteX960" fmla="*/ 954510 w 2963507"/>
                <a:gd name="connsiteY960" fmla="*/ 53412 h 2081083"/>
                <a:gd name="connsiteX961" fmla="*/ 955641 w 2963507"/>
                <a:gd name="connsiteY961" fmla="*/ 57972 h 2081083"/>
                <a:gd name="connsiteX962" fmla="*/ 956772 w 2963507"/>
                <a:gd name="connsiteY962" fmla="*/ 59103 h 2081083"/>
                <a:gd name="connsiteX963" fmla="*/ 957902 w 2963507"/>
                <a:gd name="connsiteY963" fmla="*/ 59103 h 2081083"/>
                <a:gd name="connsiteX964" fmla="*/ 960200 w 2963507"/>
                <a:gd name="connsiteY964" fmla="*/ 60234 h 2081083"/>
                <a:gd name="connsiteX965" fmla="*/ 963592 w 2963507"/>
                <a:gd name="connsiteY965" fmla="*/ 59103 h 2081083"/>
                <a:gd name="connsiteX966" fmla="*/ 967020 w 2963507"/>
                <a:gd name="connsiteY966" fmla="*/ 62496 h 2081083"/>
                <a:gd name="connsiteX967" fmla="*/ 970413 w 2963507"/>
                <a:gd name="connsiteY967" fmla="*/ 65925 h 2081083"/>
                <a:gd name="connsiteX968" fmla="*/ 976103 w 2963507"/>
                <a:gd name="connsiteY968" fmla="*/ 71581 h 2081083"/>
                <a:gd name="connsiteX969" fmla="*/ 981793 w 2963507"/>
                <a:gd name="connsiteY969" fmla="*/ 71581 h 2081083"/>
                <a:gd name="connsiteX970" fmla="*/ 982923 w 2963507"/>
                <a:gd name="connsiteY970" fmla="*/ 70450 h 2081083"/>
                <a:gd name="connsiteX971" fmla="*/ 984054 w 2963507"/>
                <a:gd name="connsiteY971" fmla="*/ 68188 h 2081083"/>
                <a:gd name="connsiteX972" fmla="*/ 986316 w 2963507"/>
                <a:gd name="connsiteY972" fmla="*/ 67056 h 2081083"/>
                <a:gd name="connsiteX973" fmla="*/ 987447 w 2963507"/>
                <a:gd name="connsiteY973" fmla="*/ 64794 h 2081083"/>
                <a:gd name="connsiteX974" fmla="*/ 986316 w 2963507"/>
                <a:gd name="connsiteY974" fmla="*/ 60234 h 2081083"/>
                <a:gd name="connsiteX975" fmla="*/ 990875 w 2963507"/>
                <a:gd name="connsiteY975" fmla="*/ 59103 h 2081083"/>
                <a:gd name="connsiteX976" fmla="*/ 995399 w 2963507"/>
                <a:gd name="connsiteY976" fmla="*/ 55674 h 2081083"/>
                <a:gd name="connsiteX977" fmla="*/ 998827 w 2963507"/>
                <a:gd name="connsiteY977" fmla="*/ 51150 h 2081083"/>
                <a:gd name="connsiteX978" fmla="*/ 999958 w 2963507"/>
                <a:gd name="connsiteY978" fmla="*/ 50018 h 2081083"/>
                <a:gd name="connsiteX979" fmla="*/ 1002219 w 2963507"/>
                <a:gd name="connsiteY979" fmla="*/ 47721 h 2081083"/>
                <a:gd name="connsiteX980" fmla="*/ 1007909 w 2963507"/>
                <a:gd name="connsiteY980" fmla="*/ 36374 h 2081083"/>
                <a:gd name="connsiteX981" fmla="*/ 1010206 w 2963507"/>
                <a:gd name="connsiteY981" fmla="*/ 35243 h 2081083"/>
                <a:gd name="connsiteX982" fmla="*/ 1013599 w 2963507"/>
                <a:gd name="connsiteY982" fmla="*/ 35243 h 2081083"/>
                <a:gd name="connsiteX983" fmla="*/ 1021551 w 2963507"/>
                <a:gd name="connsiteY983" fmla="*/ 38636 h 2081083"/>
                <a:gd name="connsiteX984" fmla="*/ 1029502 w 2963507"/>
                <a:gd name="connsiteY984" fmla="*/ 38636 h 2081083"/>
                <a:gd name="connsiteX985" fmla="*/ 1035192 w 2963507"/>
                <a:gd name="connsiteY985" fmla="*/ 38636 h 2081083"/>
                <a:gd name="connsiteX986" fmla="*/ 1037454 w 2963507"/>
                <a:gd name="connsiteY986" fmla="*/ 36374 h 2081083"/>
                <a:gd name="connsiteX987" fmla="*/ 1040882 w 2963507"/>
                <a:gd name="connsiteY987" fmla="*/ 27289 h 2081083"/>
                <a:gd name="connsiteX988" fmla="*/ 1045405 w 2963507"/>
                <a:gd name="connsiteY988" fmla="*/ 23860 h 2081083"/>
                <a:gd name="connsiteX989" fmla="*/ 1046536 w 2963507"/>
                <a:gd name="connsiteY989" fmla="*/ 18169 h 2081083"/>
                <a:gd name="connsiteX990" fmla="*/ 1048833 w 2963507"/>
                <a:gd name="connsiteY990" fmla="*/ 14776 h 2081083"/>
                <a:gd name="connsiteX991" fmla="*/ 1051095 w 2963507"/>
                <a:gd name="connsiteY991" fmla="*/ 12478 h 2081083"/>
                <a:gd name="connsiteX992" fmla="*/ 1063606 w 2963507"/>
                <a:gd name="connsiteY992" fmla="*/ 6822 h 2081083"/>
                <a:gd name="connsiteX993" fmla="*/ 1065867 w 2963507"/>
                <a:gd name="connsiteY993" fmla="*/ 2262 h 2081083"/>
                <a:gd name="connsiteX994" fmla="*/ 1066998 w 2963507"/>
                <a:gd name="connsiteY994" fmla="*/ 0 h 2081083"/>
                <a:gd name="connsiteX995" fmla="*/ 1070426 w 2963507"/>
                <a:gd name="connsiteY995" fmla="*/ 0 h 2081083"/>
                <a:gd name="connsiteX996" fmla="*/ 1073819 w 2963507"/>
                <a:gd name="connsiteY996" fmla="*/ 0 h 2081083"/>
                <a:gd name="connsiteX997" fmla="*/ 1077247 w 2963507"/>
                <a:gd name="connsiteY997" fmla="*/ 2262 h 2081083"/>
                <a:gd name="connsiteX998" fmla="*/ 1081771 w 2963507"/>
                <a:gd name="connsiteY998" fmla="*/ 6822 h 2081083"/>
                <a:gd name="connsiteX999" fmla="*/ 1082902 w 2963507"/>
                <a:gd name="connsiteY999" fmla="*/ 24992 h 2081083"/>
                <a:gd name="connsiteX1000" fmla="*/ 1084032 w 2963507"/>
                <a:gd name="connsiteY1000" fmla="*/ 28420 h 2081083"/>
                <a:gd name="connsiteX1001" fmla="*/ 1084032 w 2963507"/>
                <a:gd name="connsiteY1001" fmla="*/ 37505 h 2081083"/>
                <a:gd name="connsiteX1002" fmla="*/ 1088591 w 2963507"/>
                <a:gd name="connsiteY1002" fmla="*/ 54543 h 2081083"/>
                <a:gd name="connsiteX1003" fmla="*/ 1090853 w 2963507"/>
                <a:gd name="connsiteY1003" fmla="*/ 61365 h 2081083"/>
                <a:gd name="connsiteX1004" fmla="*/ 1091984 w 2963507"/>
                <a:gd name="connsiteY1004" fmla="*/ 63628 h 2081083"/>
                <a:gd name="connsiteX1005" fmla="*/ 1097674 w 2963507"/>
                <a:gd name="connsiteY1005" fmla="*/ 67056 h 2081083"/>
                <a:gd name="connsiteX1006" fmla="*/ 1099971 w 2963507"/>
                <a:gd name="connsiteY1006" fmla="*/ 65925 h 2081083"/>
                <a:gd name="connsiteX1007" fmla="*/ 1109053 w 2963507"/>
                <a:gd name="connsiteY1007" fmla="*/ 67056 h 2081083"/>
                <a:gd name="connsiteX1008" fmla="*/ 1112446 w 2963507"/>
                <a:gd name="connsiteY1008" fmla="*/ 68188 h 2081083"/>
                <a:gd name="connsiteX1009" fmla="*/ 1115874 w 2963507"/>
                <a:gd name="connsiteY1009" fmla="*/ 72748 h 2081083"/>
                <a:gd name="connsiteX1010" fmla="*/ 1118136 w 2963507"/>
                <a:gd name="connsiteY1010" fmla="*/ 77272 h 2081083"/>
                <a:gd name="connsiteX1011" fmla="*/ 1119267 w 2963507"/>
                <a:gd name="connsiteY1011" fmla="*/ 81832 h 2081083"/>
                <a:gd name="connsiteX1012" fmla="*/ 1122695 w 2963507"/>
                <a:gd name="connsiteY1012" fmla="*/ 88655 h 2081083"/>
                <a:gd name="connsiteX1013" fmla="*/ 1121529 w 2963507"/>
                <a:gd name="connsiteY1013" fmla="*/ 93179 h 2081083"/>
                <a:gd name="connsiteX1014" fmla="*/ 1122695 w 2963507"/>
                <a:gd name="connsiteY1014" fmla="*/ 97739 h 2081083"/>
                <a:gd name="connsiteX1015" fmla="*/ 1123826 w 2963507"/>
                <a:gd name="connsiteY1015" fmla="*/ 101133 h 2081083"/>
                <a:gd name="connsiteX1016" fmla="*/ 1124957 w 2963507"/>
                <a:gd name="connsiteY1016" fmla="*/ 104561 h 2081083"/>
                <a:gd name="connsiteX1017" fmla="*/ 1126088 w 2963507"/>
                <a:gd name="connsiteY1017" fmla="*/ 128422 h 2081083"/>
                <a:gd name="connsiteX1018" fmla="*/ 1126088 w 2963507"/>
                <a:gd name="connsiteY1018" fmla="*/ 132982 h 2081083"/>
                <a:gd name="connsiteX1019" fmla="*/ 1127218 w 2963507"/>
                <a:gd name="connsiteY1019" fmla="*/ 138673 h 2081083"/>
                <a:gd name="connsiteX1020" fmla="*/ 1124957 w 2963507"/>
                <a:gd name="connsiteY1020" fmla="*/ 145460 h 2081083"/>
                <a:gd name="connsiteX1021" fmla="*/ 1123826 w 2963507"/>
                <a:gd name="connsiteY1021" fmla="*/ 159104 h 2081083"/>
                <a:gd name="connsiteX1022" fmla="*/ 1123826 w 2963507"/>
                <a:gd name="connsiteY1022" fmla="*/ 175011 h 2081083"/>
                <a:gd name="connsiteX1023" fmla="*/ 1124957 w 2963507"/>
                <a:gd name="connsiteY1023" fmla="*/ 179571 h 2081083"/>
                <a:gd name="connsiteX1024" fmla="*/ 1123826 w 2963507"/>
                <a:gd name="connsiteY1024" fmla="*/ 186394 h 2081083"/>
                <a:gd name="connsiteX1025" fmla="*/ 1162453 w 2963507"/>
                <a:gd name="connsiteY1025" fmla="*/ 175011 h 2081083"/>
                <a:gd name="connsiteX1026" fmla="*/ 1205639 w 2963507"/>
                <a:gd name="connsiteY1026" fmla="*/ 214814 h 2081083"/>
                <a:gd name="connsiteX1027" fmla="*/ 1253348 w 2963507"/>
                <a:gd name="connsiteY1027" fmla="*/ 256879 h 2081083"/>
                <a:gd name="connsiteX1028" fmla="*/ 1270418 w 2963507"/>
                <a:gd name="connsiteY1028" fmla="*/ 252319 h 2081083"/>
                <a:gd name="connsiteX1029" fmla="*/ 1274941 w 2963507"/>
                <a:gd name="connsiteY1029" fmla="*/ 253450 h 2081083"/>
                <a:gd name="connsiteX1030" fmla="*/ 1276072 w 2963507"/>
                <a:gd name="connsiteY1030" fmla="*/ 254581 h 2081083"/>
                <a:gd name="connsiteX1031" fmla="*/ 1278370 w 2963507"/>
                <a:gd name="connsiteY1031" fmla="*/ 256879 h 2081083"/>
                <a:gd name="connsiteX1032" fmla="*/ 1279500 w 2963507"/>
                <a:gd name="connsiteY1032" fmla="*/ 259141 h 2081083"/>
                <a:gd name="connsiteX1033" fmla="*/ 1280631 w 2963507"/>
                <a:gd name="connsiteY1033" fmla="*/ 259141 h 2081083"/>
                <a:gd name="connsiteX1034" fmla="*/ 1286321 w 2963507"/>
                <a:gd name="connsiteY1034" fmla="*/ 258010 h 2081083"/>
                <a:gd name="connsiteX1035" fmla="*/ 1287452 w 2963507"/>
                <a:gd name="connsiteY1035" fmla="*/ 255712 h 2081083"/>
                <a:gd name="connsiteX1036" fmla="*/ 1288583 w 2963507"/>
                <a:gd name="connsiteY1036" fmla="*/ 255712 h 2081083"/>
                <a:gd name="connsiteX1037" fmla="*/ 1290845 w 2963507"/>
                <a:gd name="connsiteY1037" fmla="*/ 256879 h 2081083"/>
                <a:gd name="connsiteX1038" fmla="*/ 1293142 w 2963507"/>
                <a:gd name="connsiteY1038" fmla="*/ 254581 h 2081083"/>
                <a:gd name="connsiteX1039" fmla="*/ 1293142 w 2963507"/>
                <a:gd name="connsiteY1039" fmla="*/ 253450 h 2081083"/>
                <a:gd name="connsiteX1040" fmla="*/ 1294273 w 2963507"/>
                <a:gd name="connsiteY1040" fmla="*/ 250057 h 2081083"/>
                <a:gd name="connsiteX1041" fmla="*/ 1294273 w 2963507"/>
                <a:gd name="connsiteY1041" fmla="*/ 248890 h 2081083"/>
                <a:gd name="connsiteX1042" fmla="*/ 1296534 w 2963507"/>
                <a:gd name="connsiteY1042" fmla="*/ 248890 h 2081083"/>
                <a:gd name="connsiteX1043" fmla="*/ 1299963 w 2963507"/>
                <a:gd name="connsiteY1043" fmla="*/ 247759 h 2081083"/>
                <a:gd name="connsiteX1044" fmla="*/ 1303355 w 2963507"/>
                <a:gd name="connsiteY1044" fmla="*/ 248890 h 2081083"/>
                <a:gd name="connsiteX1045" fmla="*/ 1305617 w 2963507"/>
                <a:gd name="connsiteY1045" fmla="*/ 248890 h 2081083"/>
                <a:gd name="connsiteX1046" fmla="*/ 1307914 w 2963507"/>
                <a:gd name="connsiteY1046" fmla="*/ 247759 h 2081083"/>
                <a:gd name="connsiteX1047" fmla="*/ 1309045 w 2963507"/>
                <a:gd name="connsiteY1047" fmla="*/ 247759 h 2081083"/>
                <a:gd name="connsiteX1048" fmla="*/ 1310176 w 2963507"/>
                <a:gd name="connsiteY1048" fmla="*/ 247759 h 2081083"/>
                <a:gd name="connsiteX1049" fmla="*/ 1311307 w 2963507"/>
                <a:gd name="connsiteY1049" fmla="*/ 247759 h 2081083"/>
                <a:gd name="connsiteX1050" fmla="*/ 1312438 w 2963507"/>
                <a:gd name="connsiteY1050" fmla="*/ 247759 h 2081083"/>
                <a:gd name="connsiteX1051" fmla="*/ 1312438 w 2963507"/>
                <a:gd name="connsiteY1051" fmla="*/ 245497 h 2081083"/>
                <a:gd name="connsiteX1052" fmla="*/ 1314735 w 2963507"/>
                <a:gd name="connsiteY1052" fmla="*/ 243234 h 2081083"/>
                <a:gd name="connsiteX1053" fmla="*/ 1314735 w 2963507"/>
                <a:gd name="connsiteY1053" fmla="*/ 239806 h 2081083"/>
                <a:gd name="connsiteX1054" fmla="*/ 1316997 w 2963507"/>
                <a:gd name="connsiteY1054" fmla="*/ 238674 h 2081083"/>
                <a:gd name="connsiteX1055" fmla="*/ 1316997 w 2963507"/>
                <a:gd name="connsiteY1055" fmla="*/ 235281 h 2081083"/>
                <a:gd name="connsiteX1056" fmla="*/ 1318127 w 2963507"/>
                <a:gd name="connsiteY1056" fmla="*/ 234114 h 2081083"/>
                <a:gd name="connsiteX1057" fmla="*/ 1321520 w 2963507"/>
                <a:gd name="connsiteY1057" fmla="*/ 234114 h 2081083"/>
                <a:gd name="connsiteX1058" fmla="*/ 1322686 w 2963507"/>
                <a:gd name="connsiteY1058" fmla="*/ 235281 h 2081083"/>
                <a:gd name="connsiteX1059" fmla="*/ 1323817 w 2963507"/>
                <a:gd name="connsiteY1059" fmla="*/ 232983 h 2081083"/>
                <a:gd name="connsiteX1060" fmla="*/ 1326079 w 2963507"/>
                <a:gd name="connsiteY1060" fmla="*/ 231852 h 2081083"/>
                <a:gd name="connsiteX1061" fmla="*/ 1327210 w 2963507"/>
                <a:gd name="connsiteY1061" fmla="*/ 228459 h 2081083"/>
                <a:gd name="connsiteX1062" fmla="*/ 1326079 w 2963507"/>
                <a:gd name="connsiteY1062" fmla="*/ 226161 h 2081083"/>
                <a:gd name="connsiteX1063" fmla="*/ 1329507 w 2963507"/>
                <a:gd name="connsiteY1063" fmla="*/ 227327 h 2081083"/>
                <a:gd name="connsiteX1064" fmla="*/ 1334031 w 2963507"/>
                <a:gd name="connsiteY1064" fmla="*/ 225030 h 2081083"/>
                <a:gd name="connsiteX1065" fmla="*/ 1337459 w 2963507"/>
                <a:gd name="connsiteY1065" fmla="*/ 222767 h 2081083"/>
                <a:gd name="connsiteX1066" fmla="*/ 1338590 w 2963507"/>
                <a:gd name="connsiteY1066" fmla="*/ 223899 h 2081083"/>
                <a:gd name="connsiteX1067" fmla="*/ 1340851 w 2963507"/>
                <a:gd name="connsiteY1067" fmla="*/ 222767 h 2081083"/>
                <a:gd name="connsiteX1068" fmla="*/ 1341982 w 2963507"/>
                <a:gd name="connsiteY1068" fmla="*/ 221636 h 2081083"/>
                <a:gd name="connsiteX1069" fmla="*/ 1343113 w 2963507"/>
                <a:gd name="connsiteY1069" fmla="*/ 220505 h 2081083"/>
                <a:gd name="connsiteX1070" fmla="*/ 1344279 w 2963507"/>
                <a:gd name="connsiteY1070" fmla="*/ 221636 h 2081083"/>
                <a:gd name="connsiteX1071" fmla="*/ 1345410 w 2963507"/>
                <a:gd name="connsiteY1071" fmla="*/ 220505 h 2081083"/>
                <a:gd name="connsiteX1072" fmla="*/ 1346541 w 2963507"/>
                <a:gd name="connsiteY1072" fmla="*/ 218207 h 2081083"/>
                <a:gd name="connsiteX1073" fmla="*/ 1347672 w 2963507"/>
                <a:gd name="connsiteY1073" fmla="*/ 218207 h 2081083"/>
                <a:gd name="connsiteX1074" fmla="*/ 1349934 w 2963507"/>
                <a:gd name="connsiteY1074" fmla="*/ 214814 h 2081083"/>
                <a:gd name="connsiteX1075" fmla="*/ 1352231 w 2963507"/>
                <a:gd name="connsiteY1075" fmla="*/ 214814 h 2081083"/>
                <a:gd name="connsiteX1076" fmla="*/ 1354493 w 2963507"/>
                <a:gd name="connsiteY1076" fmla="*/ 214814 h 2081083"/>
                <a:gd name="connsiteX1077" fmla="*/ 1355624 w 2963507"/>
                <a:gd name="connsiteY1077" fmla="*/ 214814 h 2081083"/>
                <a:gd name="connsiteX1078" fmla="*/ 1356755 w 2963507"/>
                <a:gd name="connsiteY1078" fmla="*/ 213683 h 2081083"/>
                <a:gd name="connsiteX1079" fmla="*/ 1357885 w 2963507"/>
                <a:gd name="connsiteY1079" fmla="*/ 214814 h 2081083"/>
                <a:gd name="connsiteX1080" fmla="*/ 1359016 w 2963507"/>
                <a:gd name="connsiteY1080" fmla="*/ 215945 h 2081083"/>
                <a:gd name="connsiteX1081" fmla="*/ 1360183 w 2963507"/>
                <a:gd name="connsiteY1081" fmla="*/ 217076 h 2081083"/>
                <a:gd name="connsiteX1082" fmla="*/ 1361313 w 2963507"/>
                <a:gd name="connsiteY1082" fmla="*/ 214814 h 2081083"/>
                <a:gd name="connsiteX1083" fmla="*/ 1364706 w 2963507"/>
                <a:gd name="connsiteY1083" fmla="*/ 212516 h 2081083"/>
                <a:gd name="connsiteX1084" fmla="*/ 1369265 w 2963507"/>
                <a:gd name="connsiteY1084" fmla="*/ 217076 h 2081083"/>
                <a:gd name="connsiteX1085" fmla="*/ 1368134 w 2963507"/>
                <a:gd name="connsiteY1085" fmla="*/ 213683 h 2081083"/>
                <a:gd name="connsiteX1086" fmla="*/ 1370396 w 2963507"/>
                <a:gd name="connsiteY1086" fmla="*/ 213683 h 2081083"/>
                <a:gd name="connsiteX1087" fmla="*/ 1371527 w 2963507"/>
                <a:gd name="connsiteY1087" fmla="*/ 212516 h 2081083"/>
                <a:gd name="connsiteX1088" fmla="*/ 1371527 w 2963507"/>
                <a:gd name="connsiteY1088" fmla="*/ 213683 h 2081083"/>
                <a:gd name="connsiteX1089" fmla="*/ 1374955 w 2963507"/>
                <a:gd name="connsiteY1089" fmla="*/ 214814 h 2081083"/>
                <a:gd name="connsiteX1090" fmla="*/ 1376086 w 2963507"/>
                <a:gd name="connsiteY1090" fmla="*/ 213683 h 2081083"/>
                <a:gd name="connsiteX1091" fmla="*/ 1377217 w 2963507"/>
                <a:gd name="connsiteY1091" fmla="*/ 217076 h 2081083"/>
                <a:gd name="connsiteX1092" fmla="*/ 1378348 w 2963507"/>
                <a:gd name="connsiteY1092" fmla="*/ 215945 h 2081083"/>
                <a:gd name="connsiteX1093" fmla="*/ 1380609 w 2963507"/>
                <a:gd name="connsiteY1093" fmla="*/ 215945 h 2081083"/>
                <a:gd name="connsiteX1094" fmla="*/ 1379478 w 2963507"/>
                <a:gd name="connsiteY1094" fmla="*/ 217076 h 2081083"/>
                <a:gd name="connsiteX1095" fmla="*/ 1380609 w 2963507"/>
                <a:gd name="connsiteY1095" fmla="*/ 219339 h 2081083"/>
                <a:gd name="connsiteX1096" fmla="*/ 1382906 w 2963507"/>
                <a:gd name="connsiteY1096" fmla="*/ 219339 h 2081083"/>
                <a:gd name="connsiteX1097" fmla="*/ 1384037 w 2963507"/>
                <a:gd name="connsiteY1097" fmla="*/ 221636 h 2081083"/>
                <a:gd name="connsiteX1098" fmla="*/ 1385168 w 2963507"/>
                <a:gd name="connsiteY1098" fmla="*/ 222767 h 2081083"/>
                <a:gd name="connsiteX1099" fmla="*/ 1384037 w 2963507"/>
                <a:gd name="connsiteY1099" fmla="*/ 223899 h 2081083"/>
                <a:gd name="connsiteX1100" fmla="*/ 1386299 w 2963507"/>
                <a:gd name="connsiteY1100" fmla="*/ 226161 h 2081083"/>
                <a:gd name="connsiteX1101" fmla="*/ 1386299 w 2963507"/>
                <a:gd name="connsiteY1101" fmla="*/ 227327 h 2081083"/>
                <a:gd name="connsiteX1102" fmla="*/ 1388561 w 2963507"/>
                <a:gd name="connsiteY1102" fmla="*/ 229590 h 2081083"/>
                <a:gd name="connsiteX1103" fmla="*/ 1387430 w 2963507"/>
                <a:gd name="connsiteY1103" fmla="*/ 232983 h 2081083"/>
                <a:gd name="connsiteX1104" fmla="*/ 1387430 w 2963507"/>
                <a:gd name="connsiteY1104" fmla="*/ 234114 h 2081083"/>
                <a:gd name="connsiteX1105" fmla="*/ 1390858 w 2963507"/>
                <a:gd name="connsiteY1105" fmla="*/ 234114 h 2081083"/>
                <a:gd name="connsiteX1106" fmla="*/ 1390858 w 2963507"/>
                <a:gd name="connsiteY1106" fmla="*/ 235281 h 2081083"/>
                <a:gd name="connsiteX1107" fmla="*/ 1388561 w 2963507"/>
                <a:gd name="connsiteY1107" fmla="*/ 237543 h 2081083"/>
                <a:gd name="connsiteX1108" fmla="*/ 1389727 w 2963507"/>
                <a:gd name="connsiteY1108" fmla="*/ 242068 h 2081083"/>
                <a:gd name="connsiteX1109" fmla="*/ 1388561 w 2963507"/>
                <a:gd name="connsiteY1109" fmla="*/ 242068 h 2081083"/>
                <a:gd name="connsiteX1110" fmla="*/ 1387430 w 2963507"/>
                <a:gd name="connsiteY1110" fmla="*/ 243234 h 2081083"/>
                <a:gd name="connsiteX1111" fmla="*/ 1386299 w 2963507"/>
                <a:gd name="connsiteY1111" fmla="*/ 242068 h 2081083"/>
                <a:gd name="connsiteX1112" fmla="*/ 1385168 w 2963507"/>
                <a:gd name="connsiteY1112" fmla="*/ 243234 h 2081083"/>
                <a:gd name="connsiteX1113" fmla="*/ 1386299 w 2963507"/>
                <a:gd name="connsiteY1113" fmla="*/ 245497 h 2081083"/>
                <a:gd name="connsiteX1114" fmla="*/ 1385168 w 2963507"/>
                <a:gd name="connsiteY1114" fmla="*/ 248890 h 2081083"/>
                <a:gd name="connsiteX1115" fmla="*/ 1382906 w 2963507"/>
                <a:gd name="connsiteY1115" fmla="*/ 248890 h 2081083"/>
                <a:gd name="connsiteX1116" fmla="*/ 1382906 w 2963507"/>
                <a:gd name="connsiteY1116" fmla="*/ 250057 h 2081083"/>
                <a:gd name="connsiteX1117" fmla="*/ 1381776 w 2963507"/>
                <a:gd name="connsiteY1117" fmla="*/ 253450 h 2081083"/>
                <a:gd name="connsiteX1118" fmla="*/ 1380609 w 2963507"/>
                <a:gd name="connsiteY1118" fmla="*/ 253450 h 2081083"/>
                <a:gd name="connsiteX1119" fmla="*/ 1377217 w 2963507"/>
                <a:gd name="connsiteY1119" fmla="*/ 255712 h 2081083"/>
                <a:gd name="connsiteX1120" fmla="*/ 1377217 w 2963507"/>
                <a:gd name="connsiteY1120" fmla="*/ 259141 h 2081083"/>
                <a:gd name="connsiteX1121" fmla="*/ 1374955 w 2963507"/>
                <a:gd name="connsiteY1121" fmla="*/ 262535 h 2081083"/>
                <a:gd name="connsiteX1122" fmla="*/ 1376086 w 2963507"/>
                <a:gd name="connsiteY1122" fmla="*/ 263666 h 2081083"/>
                <a:gd name="connsiteX1123" fmla="*/ 1377217 w 2963507"/>
                <a:gd name="connsiteY1123" fmla="*/ 264832 h 2081083"/>
                <a:gd name="connsiteX1124" fmla="*/ 1379478 w 2963507"/>
                <a:gd name="connsiteY1124" fmla="*/ 270488 h 2081083"/>
                <a:gd name="connsiteX1125" fmla="*/ 1380609 w 2963507"/>
                <a:gd name="connsiteY1125" fmla="*/ 271619 h 2081083"/>
                <a:gd name="connsiteX1126" fmla="*/ 1380609 w 2963507"/>
                <a:gd name="connsiteY1126" fmla="*/ 273917 h 2081083"/>
                <a:gd name="connsiteX1127" fmla="*/ 1381776 w 2963507"/>
                <a:gd name="connsiteY1127" fmla="*/ 273917 h 2081083"/>
                <a:gd name="connsiteX1128" fmla="*/ 1382906 w 2963507"/>
                <a:gd name="connsiteY1128" fmla="*/ 275048 h 2081083"/>
                <a:gd name="connsiteX1129" fmla="*/ 1385168 w 2963507"/>
                <a:gd name="connsiteY1129" fmla="*/ 271619 h 2081083"/>
                <a:gd name="connsiteX1130" fmla="*/ 1389727 w 2963507"/>
                <a:gd name="connsiteY1130" fmla="*/ 271619 h 2081083"/>
                <a:gd name="connsiteX1131" fmla="*/ 1390858 w 2963507"/>
                <a:gd name="connsiteY1131" fmla="*/ 270488 h 2081083"/>
                <a:gd name="connsiteX1132" fmla="*/ 1391989 w 2963507"/>
                <a:gd name="connsiteY1132" fmla="*/ 270488 h 2081083"/>
                <a:gd name="connsiteX1133" fmla="*/ 1393120 w 2963507"/>
                <a:gd name="connsiteY1133" fmla="*/ 269357 h 2081083"/>
                <a:gd name="connsiteX1134" fmla="*/ 1394251 w 2963507"/>
                <a:gd name="connsiteY1134" fmla="*/ 269357 h 2081083"/>
                <a:gd name="connsiteX1135" fmla="*/ 1397679 w 2963507"/>
                <a:gd name="connsiteY1135" fmla="*/ 269357 h 2081083"/>
                <a:gd name="connsiteX1136" fmla="*/ 1399941 w 2963507"/>
                <a:gd name="connsiteY1136" fmla="*/ 268226 h 2081083"/>
                <a:gd name="connsiteX1137" fmla="*/ 1399941 w 2963507"/>
                <a:gd name="connsiteY1137" fmla="*/ 267095 h 2081083"/>
                <a:gd name="connsiteX1138" fmla="*/ 1402202 w 2963507"/>
                <a:gd name="connsiteY1138" fmla="*/ 264832 h 2081083"/>
                <a:gd name="connsiteX1139" fmla="*/ 1403369 w 2963507"/>
                <a:gd name="connsiteY1139" fmla="*/ 261404 h 2081083"/>
                <a:gd name="connsiteX1140" fmla="*/ 1404500 w 2963507"/>
                <a:gd name="connsiteY1140" fmla="*/ 260272 h 2081083"/>
                <a:gd name="connsiteX1141" fmla="*/ 1404500 w 2963507"/>
                <a:gd name="connsiteY1141" fmla="*/ 258010 h 2081083"/>
                <a:gd name="connsiteX1142" fmla="*/ 1404500 w 2963507"/>
                <a:gd name="connsiteY1142" fmla="*/ 256879 h 2081083"/>
                <a:gd name="connsiteX1143" fmla="*/ 1406761 w 2963507"/>
                <a:gd name="connsiteY1143" fmla="*/ 258010 h 2081083"/>
                <a:gd name="connsiteX1144" fmla="*/ 1407892 w 2963507"/>
                <a:gd name="connsiteY1144" fmla="*/ 256879 h 2081083"/>
                <a:gd name="connsiteX1145" fmla="*/ 1406761 w 2963507"/>
                <a:gd name="connsiteY1145" fmla="*/ 254581 h 2081083"/>
                <a:gd name="connsiteX1146" fmla="*/ 1407892 w 2963507"/>
                <a:gd name="connsiteY1146" fmla="*/ 253450 h 2081083"/>
                <a:gd name="connsiteX1147" fmla="*/ 1406761 w 2963507"/>
                <a:gd name="connsiteY1147" fmla="*/ 252319 h 2081083"/>
                <a:gd name="connsiteX1148" fmla="*/ 1406761 w 2963507"/>
                <a:gd name="connsiteY1148" fmla="*/ 251188 h 2081083"/>
                <a:gd name="connsiteX1149" fmla="*/ 1404500 w 2963507"/>
                <a:gd name="connsiteY1149" fmla="*/ 246628 h 2081083"/>
                <a:gd name="connsiteX1150" fmla="*/ 1406761 w 2963507"/>
                <a:gd name="connsiteY1150" fmla="*/ 245497 h 2081083"/>
                <a:gd name="connsiteX1151" fmla="*/ 1407892 w 2963507"/>
                <a:gd name="connsiteY1151" fmla="*/ 242068 h 2081083"/>
                <a:gd name="connsiteX1152" fmla="*/ 1409023 w 2963507"/>
                <a:gd name="connsiteY1152" fmla="*/ 240937 h 2081083"/>
                <a:gd name="connsiteX1153" fmla="*/ 1410154 w 2963507"/>
                <a:gd name="connsiteY1153" fmla="*/ 240937 h 2081083"/>
                <a:gd name="connsiteX1154" fmla="*/ 1411320 w 2963507"/>
                <a:gd name="connsiteY1154" fmla="*/ 238674 h 2081083"/>
                <a:gd name="connsiteX1155" fmla="*/ 1414713 w 2963507"/>
                <a:gd name="connsiteY1155" fmla="*/ 236412 h 2081083"/>
                <a:gd name="connsiteX1156" fmla="*/ 1413582 w 2963507"/>
                <a:gd name="connsiteY1156" fmla="*/ 235281 h 2081083"/>
                <a:gd name="connsiteX1157" fmla="*/ 1415844 w 2963507"/>
                <a:gd name="connsiteY1157" fmla="*/ 232983 h 2081083"/>
                <a:gd name="connsiteX1158" fmla="*/ 1418106 w 2963507"/>
                <a:gd name="connsiteY1158" fmla="*/ 226161 h 2081083"/>
                <a:gd name="connsiteX1159" fmla="*/ 1419272 w 2963507"/>
                <a:gd name="connsiteY1159" fmla="*/ 227327 h 2081083"/>
                <a:gd name="connsiteX1160" fmla="*/ 1422664 w 2963507"/>
                <a:gd name="connsiteY1160" fmla="*/ 225030 h 2081083"/>
                <a:gd name="connsiteX1161" fmla="*/ 1427223 w 2963507"/>
                <a:gd name="connsiteY1161" fmla="*/ 225030 h 2081083"/>
                <a:gd name="connsiteX1162" fmla="*/ 1428354 w 2963507"/>
                <a:gd name="connsiteY1162" fmla="*/ 225030 h 2081083"/>
                <a:gd name="connsiteX1163" fmla="*/ 1429485 w 2963507"/>
                <a:gd name="connsiteY1163" fmla="*/ 226161 h 2081083"/>
                <a:gd name="connsiteX1164" fmla="*/ 1428354 w 2963507"/>
                <a:gd name="connsiteY1164" fmla="*/ 227327 h 2081083"/>
                <a:gd name="connsiteX1165" fmla="*/ 1429485 w 2963507"/>
                <a:gd name="connsiteY1165" fmla="*/ 228459 h 2081083"/>
                <a:gd name="connsiteX1166" fmla="*/ 1430616 w 2963507"/>
                <a:gd name="connsiteY1166" fmla="*/ 227327 h 2081083"/>
                <a:gd name="connsiteX1167" fmla="*/ 1432913 w 2963507"/>
                <a:gd name="connsiteY1167" fmla="*/ 228459 h 2081083"/>
                <a:gd name="connsiteX1168" fmla="*/ 1436306 w 2963507"/>
                <a:gd name="connsiteY1168" fmla="*/ 227327 h 2081083"/>
                <a:gd name="connsiteX1169" fmla="*/ 1438568 w 2963507"/>
                <a:gd name="connsiteY1169" fmla="*/ 227327 h 2081083"/>
                <a:gd name="connsiteX1170" fmla="*/ 1439699 w 2963507"/>
                <a:gd name="connsiteY1170" fmla="*/ 229590 h 2081083"/>
                <a:gd name="connsiteX1171" fmla="*/ 1438568 w 2963507"/>
                <a:gd name="connsiteY1171" fmla="*/ 230721 h 2081083"/>
                <a:gd name="connsiteX1172" fmla="*/ 1440865 w 2963507"/>
                <a:gd name="connsiteY1172" fmla="*/ 230721 h 2081083"/>
                <a:gd name="connsiteX1173" fmla="*/ 1443127 w 2963507"/>
                <a:gd name="connsiteY1173" fmla="*/ 228459 h 2081083"/>
                <a:gd name="connsiteX1174" fmla="*/ 1445388 w 2963507"/>
                <a:gd name="connsiteY1174" fmla="*/ 223899 h 2081083"/>
                <a:gd name="connsiteX1175" fmla="*/ 1446519 w 2963507"/>
                <a:gd name="connsiteY1175" fmla="*/ 218207 h 2081083"/>
                <a:gd name="connsiteX1176" fmla="*/ 1447650 w 2963507"/>
                <a:gd name="connsiteY1176" fmla="*/ 217076 h 2081083"/>
                <a:gd name="connsiteX1177" fmla="*/ 1448816 w 2963507"/>
                <a:gd name="connsiteY1177" fmla="*/ 213683 h 2081083"/>
                <a:gd name="connsiteX1178" fmla="*/ 1445388 w 2963507"/>
                <a:gd name="connsiteY1178" fmla="*/ 212516 h 2081083"/>
                <a:gd name="connsiteX1179" fmla="*/ 1445388 w 2963507"/>
                <a:gd name="connsiteY1179" fmla="*/ 211385 h 2081083"/>
                <a:gd name="connsiteX1180" fmla="*/ 1445388 w 2963507"/>
                <a:gd name="connsiteY1180" fmla="*/ 210254 h 2081083"/>
                <a:gd name="connsiteX1181" fmla="*/ 1446519 w 2963507"/>
                <a:gd name="connsiteY1181" fmla="*/ 209123 h 2081083"/>
                <a:gd name="connsiteX1182" fmla="*/ 1447650 w 2963507"/>
                <a:gd name="connsiteY1182" fmla="*/ 204563 h 2081083"/>
                <a:gd name="connsiteX1183" fmla="*/ 1447650 w 2963507"/>
                <a:gd name="connsiteY1183" fmla="*/ 200038 h 2081083"/>
                <a:gd name="connsiteX1184" fmla="*/ 1448816 w 2963507"/>
                <a:gd name="connsiteY1184" fmla="*/ 196609 h 2081083"/>
                <a:gd name="connsiteX1185" fmla="*/ 1447650 w 2963507"/>
                <a:gd name="connsiteY1185" fmla="*/ 193216 h 2081083"/>
                <a:gd name="connsiteX1186" fmla="*/ 1449947 w 2963507"/>
                <a:gd name="connsiteY1186" fmla="*/ 193216 h 2081083"/>
                <a:gd name="connsiteX1187" fmla="*/ 1453340 w 2963507"/>
                <a:gd name="connsiteY1187" fmla="*/ 192085 h 2081083"/>
                <a:gd name="connsiteX1188" fmla="*/ 1453340 w 2963507"/>
                <a:gd name="connsiteY1188" fmla="*/ 189787 h 2081083"/>
                <a:gd name="connsiteX1189" fmla="*/ 1456768 w 2963507"/>
                <a:gd name="connsiteY1189" fmla="*/ 187525 h 2081083"/>
                <a:gd name="connsiteX1190" fmla="*/ 1459030 w 2963507"/>
                <a:gd name="connsiteY1190" fmla="*/ 189787 h 2081083"/>
                <a:gd name="connsiteX1191" fmla="*/ 1460161 w 2963507"/>
                <a:gd name="connsiteY1191" fmla="*/ 189787 h 2081083"/>
                <a:gd name="connsiteX1192" fmla="*/ 1461292 w 2963507"/>
                <a:gd name="connsiteY1192" fmla="*/ 188656 h 2081083"/>
                <a:gd name="connsiteX1193" fmla="*/ 1463589 w 2963507"/>
                <a:gd name="connsiteY1193" fmla="*/ 190954 h 2081083"/>
                <a:gd name="connsiteX1194" fmla="*/ 1462458 w 2963507"/>
                <a:gd name="connsiteY1194" fmla="*/ 194347 h 2081083"/>
                <a:gd name="connsiteX1195" fmla="*/ 1463589 w 2963507"/>
                <a:gd name="connsiteY1195" fmla="*/ 195478 h 2081083"/>
                <a:gd name="connsiteX1196" fmla="*/ 1465850 w 2963507"/>
                <a:gd name="connsiteY1196" fmla="*/ 194347 h 2081083"/>
                <a:gd name="connsiteX1197" fmla="*/ 1470409 w 2963507"/>
                <a:gd name="connsiteY1197" fmla="*/ 195478 h 2081083"/>
                <a:gd name="connsiteX1198" fmla="*/ 1470409 w 2963507"/>
                <a:gd name="connsiteY1198" fmla="*/ 193216 h 2081083"/>
                <a:gd name="connsiteX1199" fmla="*/ 1472671 w 2963507"/>
                <a:gd name="connsiteY1199" fmla="*/ 192085 h 2081083"/>
                <a:gd name="connsiteX1200" fmla="*/ 1474933 w 2963507"/>
                <a:gd name="connsiteY1200" fmla="*/ 188656 h 2081083"/>
                <a:gd name="connsiteX1201" fmla="*/ 1478361 w 2963507"/>
                <a:gd name="connsiteY1201" fmla="*/ 185263 h 2081083"/>
                <a:gd name="connsiteX1202" fmla="*/ 1480623 w 2963507"/>
                <a:gd name="connsiteY1202" fmla="*/ 181834 h 2081083"/>
                <a:gd name="connsiteX1203" fmla="*/ 1479492 w 2963507"/>
                <a:gd name="connsiteY1203" fmla="*/ 180703 h 2081083"/>
                <a:gd name="connsiteX1204" fmla="*/ 1478361 w 2963507"/>
                <a:gd name="connsiteY1204" fmla="*/ 177309 h 2081083"/>
                <a:gd name="connsiteX1205" fmla="*/ 1480623 w 2963507"/>
                <a:gd name="connsiteY1205" fmla="*/ 175011 h 2081083"/>
                <a:gd name="connsiteX1206" fmla="*/ 1481754 w 2963507"/>
                <a:gd name="connsiteY1206" fmla="*/ 175011 h 2081083"/>
                <a:gd name="connsiteX1207" fmla="*/ 1482885 w 2963507"/>
                <a:gd name="connsiteY1207" fmla="*/ 176178 h 2081083"/>
                <a:gd name="connsiteX1208" fmla="*/ 1482885 w 2963507"/>
                <a:gd name="connsiteY1208" fmla="*/ 177309 h 2081083"/>
                <a:gd name="connsiteX1209" fmla="*/ 1484015 w 2963507"/>
                <a:gd name="connsiteY1209" fmla="*/ 178440 h 2081083"/>
                <a:gd name="connsiteX1210" fmla="*/ 1486313 w 2963507"/>
                <a:gd name="connsiteY1210" fmla="*/ 177309 h 2081083"/>
                <a:gd name="connsiteX1211" fmla="*/ 1487443 w 2963507"/>
                <a:gd name="connsiteY1211" fmla="*/ 175011 h 2081083"/>
                <a:gd name="connsiteX1212" fmla="*/ 1489705 w 2963507"/>
                <a:gd name="connsiteY1212" fmla="*/ 172749 h 2081083"/>
                <a:gd name="connsiteX1213" fmla="*/ 1488574 w 2963507"/>
                <a:gd name="connsiteY1213" fmla="*/ 171618 h 2081083"/>
                <a:gd name="connsiteX1214" fmla="*/ 1490836 w 2963507"/>
                <a:gd name="connsiteY1214" fmla="*/ 171618 h 2081083"/>
                <a:gd name="connsiteX1215" fmla="*/ 1491967 w 2963507"/>
                <a:gd name="connsiteY1215" fmla="*/ 171618 h 2081083"/>
                <a:gd name="connsiteX1216" fmla="*/ 1491967 w 2963507"/>
                <a:gd name="connsiteY1216" fmla="*/ 175011 h 2081083"/>
                <a:gd name="connsiteX1217" fmla="*/ 1494264 w 2963507"/>
                <a:gd name="connsiteY1217" fmla="*/ 175011 h 2081083"/>
                <a:gd name="connsiteX1218" fmla="*/ 1495395 w 2963507"/>
                <a:gd name="connsiteY1218" fmla="*/ 175011 h 2081083"/>
                <a:gd name="connsiteX1219" fmla="*/ 1495395 w 2963507"/>
                <a:gd name="connsiteY1219" fmla="*/ 172749 h 2081083"/>
                <a:gd name="connsiteX1220" fmla="*/ 1497657 w 2963507"/>
                <a:gd name="connsiteY1220" fmla="*/ 169356 h 2081083"/>
                <a:gd name="connsiteX1221" fmla="*/ 1496526 w 2963507"/>
                <a:gd name="connsiteY1221" fmla="*/ 168224 h 2081083"/>
                <a:gd name="connsiteX1222" fmla="*/ 1503347 w 2963507"/>
                <a:gd name="connsiteY1222" fmla="*/ 163664 h 2081083"/>
                <a:gd name="connsiteX1223" fmla="*/ 1505608 w 2963507"/>
                <a:gd name="connsiteY1223" fmla="*/ 160236 h 2081083"/>
                <a:gd name="connsiteX1224" fmla="*/ 1506739 w 2963507"/>
                <a:gd name="connsiteY1224" fmla="*/ 161402 h 2081083"/>
                <a:gd name="connsiteX1225" fmla="*/ 1509037 w 2963507"/>
                <a:gd name="connsiteY1225" fmla="*/ 165927 h 2081083"/>
                <a:gd name="connsiteX1226" fmla="*/ 1507906 w 2963507"/>
                <a:gd name="connsiteY1226" fmla="*/ 167058 h 2081083"/>
                <a:gd name="connsiteX1227" fmla="*/ 1507906 w 2963507"/>
                <a:gd name="connsiteY1227" fmla="*/ 168224 h 2081083"/>
                <a:gd name="connsiteX1228" fmla="*/ 1510167 w 2963507"/>
                <a:gd name="connsiteY1228" fmla="*/ 170487 h 2081083"/>
                <a:gd name="connsiteX1229" fmla="*/ 1513560 w 2963507"/>
                <a:gd name="connsiteY1229" fmla="*/ 175011 h 2081083"/>
                <a:gd name="connsiteX1230" fmla="*/ 1514726 w 2963507"/>
                <a:gd name="connsiteY1230" fmla="*/ 176178 h 2081083"/>
                <a:gd name="connsiteX1231" fmla="*/ 1515857 w 2963507"/>
                <a:gd name="connsiteY1231" fmla="*/ 176178 h 2081083"/>
                <a:gd name="connsiteX1232" fmla="*/ 1520381 w 2963507"/>
                <a:gd name="connsiteY1232" fmla="*/ 173880 h 2081083"/>
                <a:gd name="connsiteX1233" fmla="*/ 1520381 w 2963507"/>
                <a:gd name="connsiteY1233" fmla="*/ 171618 h 2081083"/>
                <a:gd name="connsiteX1234" fmla="*/ 1521512 w 2963507"/>
                <a:gd name="connsiteY1234" fmla="*/ 171618 h 2081083"/>
                <a:gd name="connsiteX1235" fmla="*/ 1522678 w 2963507"/>
                <a:gd name="connsiteY1235" fmla="*/ 168224 h 2081083"/>
                <a:gd name="connsiteX1236" fmla="*/ 1522678 w 2963507"/>
                <a:gd name="connsiteY1236" fmla="*/ 167058 h 2081083"/>
                <a:gd name="connsiteX1237" fmla="*/ 1522678 w 2963507"/>
                <a:gd name="connsiteY1237" fmla="*/ 165927 h 2081083"/>
                <a:gd name="connsiteX1238" fmla="*/ 1523809 w 2963507"/>
                <a:gd name="connsiteY1238" fmla="*/ 164796 h 2081083"/>
                <a:gd name="connsiteX1239" fmla="*/ 1526071 w 2963507"/>
                <a:gd name="connsiteY1239" fmla="*/ 165927 h 2081083"/>
                <a:gd name="connsiteX1240" fmla="*/ 1527201 w 2963507"/>
                <a:gd name="connsiteY1240" fmla="*/ 165927 h 2081083"/>
                <a:gd name="connsiteX1241" fmla="*/ 1529499 w 2963507"/>
                <a:gd name="connsiteY1241" fmla="*/ 164796 h 2081083"/>
                <a:gd name="connsiteX1242" fmla="*/ 1530630 w 2963507"/>
                <a:gd name="connsiteY1242" fmla="*/ 164796 h 2081083"/>
                <a:gd name="connsiteX1243" fmla="*/ 1532891 w 2963507"/>
                <a:gd name="connsiteY1243" fmla="*/ 162533 h 2081083"/>
                <a:gd name="connsiteX1244" fmla="*/ 1535153 w 2963507"/>
                <a:gd name="connsiteY1244" fmla="*/ 159104 h 2081083"/>
                <a:gd name="connsiteX1245" fmla="*/ 1536284 w 2963507"/>
                <a:gd name="connsiteY1245" fmla="*/ 159104 h 2081083"/>
                <a:gd name="connsiteX1246" fmla="*/ 1538581 w 2963507"/>
                <a:gd name="connsiteY1246" fmla="*/ 156842 h 2081083"/>
                <a:gd name="connsiteX1247" fmla="*/ 1541974 w 2963507"/>
                <a:gd name="connsiteY1247" fmla="*/ 156842 h 2081083"/>
                <a:gd name="connsiteX1248" fmla="*/ 1544271 w 2963507"/>
                <a:gd name="connsiteY1248" fmla="*/ 153449 h 2081083"/>
                <a:gd name="connsiteX1249" fmla="*/ 1543105 w 2963507"/>
                <a:gd name="connsiteY1249" fmla="*/ 153449 h 2081083"/>
                <a:gd name="connsiteX1250" fmla="*/ 1544271 w 2963507"/>
                <a:gd name="connsiteY1250" fmla="*/ 151151 h 2081083"/>
                <a:gd name="connsiteX1251" fmla="*/ 1543105 w 2963507"/>
                <a:gd name="connsiteY1251" fmla="*/ 150020 h 2081083"/>
                <a:gd name="connsiteX1252" fmla="*/ 1545402 w 2963507"/>
                <a:gd name="connsiteY1252" fmla="*/ 148889 h 2081083"/>
                <a:gd name="connsiteX1253" fmla="*/ 1548794 w 2963507"/>
                <a:gd name="connsiteY1253" fmla="*/ 143198 h 2081083"/>
                <a:gd name="connsiteX1254" fmla="*/ 1552223 w 2963507"/>
                <a:gd name="connsiteY1254" fmla="*/ 140935 h 2081083"/>
                <a:gd name="connsiteX1255" fmla="*/ 1552223 w 2963507"/>
                <a:gd name="connsiteY1255" fmla="*/ 139804 h 2081083"/>
                <a:gd name="connsiteX1256" fmla="*/ 1552223 w 2963507"/>
                <a:gd name="connsiteY1256" fmla="*/ 138673 h 2081083"/>
                <a:gd name="connsiteX1257" fmla="*/ 1553353 w 2963507"/>
                <a:gd name="connsiteY1257" fmla="*/ 139804 h 2081083"/>
                <a:gd name="connsiteX1258" fmla="*/ 1556746 w 2963507"/>
                <a:gd name="connsiteY1258" fmla="*/ 138673 h 2081083"/>
                <a:gd name="connsiteX1259" fmla="*/ 1559043 w 2963507"/>
                <a:gd name="connsiteY1259" fmla="*/ 136375 h 2081083"/>
                <a:gd name="connsiteX1260" fmla="*/ 1561305 w 2963507"/>
                <a:gd name="connsiteY1260" fmla="*/ 134113 h 2081083"/>
                <a:gd name="connsiteX1261" fmla="*/ 1564698 w 2963507"/>
                <a:gd name="connsiteY1261" fmla="*/ 131851 h 2081083"/>
                <a:gd name="connsiteX1262" fmla="*/ 1565829 w 2963507"/>
                <a:gd name="connsiteY1262" fmla="*/ 132982 h 2081083"/>
                <a:gd name="connsiteX1263" fmla="*/ 1566995 w 2963507"/>
                <a:gd name="connsiteY1263" fmla="*/ 132982 h 2081083"/>
                <a:gd name="connsiteX1264" fmla="*/ 1570387 w 2963507"/>
                <a:gd name="connsiteY1264" fmla="*/ 130684 h 2081083"/>
                <a:gd name="connsiteX1265" fmla="*/ 1570387 w 2963507"/>
                <a:gd name="connsiteY1265" fmla="*/ 129553 h 2081083"/>
                <a:gd name="connsiteX1266" fmla="*/ 1572649 w 2963507"/>
                <a:gd name="connsiteY1266" fmla="*/ 127291 h 2081083"/>
                <a:gd name="connsiteX1267" fmla="*/ 1572649 w 2963507"/>
                <a:gd name="connsiteY1267" fmla="*/ 126159 h 2081083"/>
                <a:gd name="connsiteX1268" fmla="*/ 1574946 w 2963507"/>
                <a:gd name="connsiteY1268" fmla="*/ 123897 h 2081083"/>
                <a:gd name="connsiteX1269" fmla="*/ 1577208 w 2963507"/>
                <a:gd name="connsiteY1269" fmla="*/ 125028 h 2081083"/>
                <a:gd name="connsiteX1270" fmla="*/ 1578339 w 2963507"/>
                <a:gd name="connsiteY1270" fmla="*/ 125028 h 2081083"/>
                <a:gd name="connsiteX1271" fmla="*/ 1581767 w 2963507"/>
                <a:gd name="connsiteY1271" fmla="*/ 125028 h 2081083"/>
                <a:gd name="connsiteX1272" fmla="*/ 1582898 w 2963507"/>
                <a:gd name="connsiteY1272" fmla="*/ 128422 h 2081083"/>
                <a:gd name="connsiteX1273" fmla="*/ 1580601 w 2963507"/>
                <a:gd name="connsiteY1273" fmla="*/ 131851 h 2081083"/>
                <a:gd name="connsiteX1274" fmla="*/ 1577208 w 2963507"/>
                <a:gd name="connsiteY1274" fmla="*/ 135244 h 2081083"/>
                <a:gd name="connsiteX1275" fmla="*/ 1578339 w 2963507"/>
                <a:gd name="connsiteY1275" fmla="*/ 136375 h 2081083"/>
                <a:gd name="connsiteX1276" fmla="*/ 1577208 w 2963507"/>
                <a:gd name="connsiteY1276" fmla="*/ 137506 h 2081083"/>
                <a:gd name="connsiteX1277" fmla="*/ 1574946 w 2963507"/>
                <a:gd name="connsiteY1277" fmla="*/ 142066 h 2081083"/>
                <a:gd name="connsiteX1278" fmla="*/ 1574946 w 2963507"/>
                <a:gd name="connsiteY1278" fmla="*/ 143198 h 2081083"/>
                <a:gd name="connsiteX1279" fmla="*/ 1573816 w 2963507"/>
                <a:gd name="connsiteY1279" fmla="*/ 146626 h 2081083"/>
                <a:gd name="connsiteX1280" fmla="*/ 1574946 w 2963507"/>
                <a:gd name="connsiteY1280" fmla="*/ 147758 h 2081083"/>
                <a:gd name="connsiteX1281" fmla="*/ 1577208 w 2963507"/>
                <a:gd name="connsiteY1281" fmla="*/ 147758 h 2081083"/>
                <a:gd name="connsiteX1282" fmla="*/ 1580601 w 2963507"/>
                <a:gd name="connsiteY1282" fmla="*/ 147758 h 2081083"/>
                <a:gd name="connsiteX1283" fmla="*/ 1581767 w 2963507"/>
                <a:gd name="connsiteY1283" fmla="*/ 148889 h 2081083"/>
                <a:gd name="connsiteX1284" fmla="*/ 1582898 w 2963507"/>
                <a:gd name="connsiteY1284" fmla="*/ 151151 h 2081083"/>
                <a:gd name="connsiteX1285" fmla="*/ 1584029 w 2963507"/>
                <a:gd name="connsiteY1285" fmla="*/ 152282 h 2081083"/>
                <a:gd name="connsiteX1286" fmla="*/ 1585160 w 2963507"/>
                <a:gd name="connsiteY1286" fmla="*/ 151151 h 2081083"/>
                <a:gd name="connsiteX1287" fmla="*/ 1584029 w 2963507"/>
                <a:gd name="connsiteY1287" fmla="*/ 150020 h 2081083"/>
                <a:gd name="connsiteX1288" fmla="*/ 1584029 w 2963507"/>
                <a:gd name="connsiteY1288" fmla="*/ 148889 h 2081083"/>
                <a:gd name="connsiteX1289" fmla="*/ 1584029 w 2963507"/>
                <a:gd name="connsiteY1289" fmla="*/ 147758 h 2081083"/>
                <a:gd name="connsiteX1290" fmla="*/ 1586291 w 2963507"/>
                <a:gd name="connsiteY1290" fmla="*/ 146626 h 2081083"/>
                <a:gd name="connsiteX1291" fmla="*/ 1586291 w 2963507"/>
                <a:gd name="connsiteY1291" fmla="*/ 145460 h 2081083"/>
                <a:gd name="connsiteX1292" fmla="*/ 1586291 w 2963507"/>
                <a:gd name="connsiteY1292" fmla="*/ 144329 h 2081083"/>
                <a:gd name="connsiteX1293" fmla="*/ 1586291 w 2963507"/>
                <a:gd name="connsiteY1293" fmla="*/ 142066 h 2081083"/>
                <a:gd name="connsiteX1294" fmla="*/ 1586291 w 2963507"/>
                <a:gd name="connsiteY1294" fmla="*/ 139804 h 2081083"/>
                <a:gd name="connsiteX1295" fmla="*/ 1587422 w 2963507"/>
                <a:gd name="connsiteY1295" fmla="*/ 138673 h 2081083"/>
                <a:gd name="connsiteX1296" fmla="*/ 1588552 w 2963507"/>
                <a:gd name="connsiteY1296" fmla="*/ 137506 h 2081083"/>
                <a:gd name="connsiteX1297" fmla="*/ 1588552 w 2963507"/>
                <a:gd name="connsiteY1297" fmla="*/ 136375 h 2081083"/>
                <a:gd name="connsiteX1298" fmla="*/ 1589719 w 2963507"/>
                <a:gd name="connsiteY1298" fmla="*/ 135244 h 2081083"/>
                <a:gd name="connsiteX1299" fmla="*/ 1590850 w 2963507"/>
                <a:gd name="connsiteY1299" fmla="*/ 134113 h 2081083"/>
                <a:gd name="connsiteX1300" fmla="*/ 1594242 w 2963507"/>
                <a:gd name="connsiteY1300" fmla="*/ 131851 h 2081083"/>
                <a:gd name="connsiteX1301" fmla="*/ 1594242 w 2963507"/>
                <a:gd name="connsiteY1301" fmla="*/ 130684 h 2081083"/>
                <a:gd name="connsiteX1302" fmla="*/ 1596539 w 2963507"/>
                <a:gd name="connsiteY1302" fmla="*/ 130684 h 2081083"/>
                <a:gd name="connsiteX1303" fmla="*/ 1597670 w 2963507"/>
                <a:gd name="connsiteY1303" fmla="*/ 128422 h 2081083"/>
                <a:gd name="connsiteX1304" fmla="*/ 1599932 w 2963507"/>
                <a:gd name="connsiteY1304" fmla="*/ 127291 h 2081083"/>
                <a:gd name="connsiteX1305" fmla="*/ 1601063 w 2963507"/>
                <a:gd name="connsiteY1305" fmla="*/ 126159 h 2081083"/>
                <a:gd name="connsiteX1306" fmla="*/ 1603360 w 2963507"/>
                <a:gd name="connsiteY1306" fmla="*/ 127291 h 2081083"/>
                <a:gd name="connsiteX1307" fmla="*/ 1604491 w 2963507"/>
                <a:gd name="connsiteY1307" fmla="*/ 127291 h 2081083"/>
                <a:gd name="connsiteX1308" fmla="*/ 1607884 w 2963507"/>
                <a:gd name="connsiteY1308" fmla="*/ 123897 h 2081083"/>
                <a:gd name="connsiteX1309" fmla="*/ 1609015 w 2963507"/>
                <a:gd name="connsiteY1309" fmla="*/ 121600 h 2081083"/>
                <a:gd name="connsiteX1310" fmla="*/ 1611312 w 2963507"/>
                <a:gd name="connsiteY1310" fmla="*/ 118206 h 2081083"/>
                <a:gd name="connsiteX1311" fmla="*/ 1611312 w 2963507"/>
                <a:gd name="connsiteY1311" fmla="*/ 115908 h 2081083"/>
                <a:gd name="connsiteX1312" fmla="*/ 1612443 w 2963507"/>
                <a:gd name="connsiteY1312" fmla="*/ 115908 h 2081083"/>
                <a:gd name="connsiteX1313" fmla="*/ 1614704 w 2963507"/>
                <a:gd name="connsiteY1313" fmla="*/ 115908 h 2081083"/>
                <a:gd name="connsiteX1314" fmla="*/ 1616966 w 2963507"/>
                <a:gd name="connsiteY1314" fmla="*/ 114777 h 2081083"/>
                <a:gd name="connsiteX1315" fmla="*/ 1618097 w 2963507"/>
                <a:gd name="connsiteY1315" fmla="*/ 114777 h 2081083"/>
                <a:gd name="connsiteX1316" fmla="*/ 1620394 w 2963507"/>
                <a:gd name="connsiteY1316" fmla="*/ 114777 h 2081083"/>
                <a:gd name="connsiteX1317" fmla="*/ 1622656 w 2963507"/>
                <a:gd name="connsiteY1317" fmla="*/ 113646 h 2081083"/>
                <a:gd name="connsiteX1318" fmla="*/ 1622656 w 2963507"/>
                <a:gd name="connsiteY1318" fmla="*/ 110253 h 2081083"/>
                <a:gd name="connsiteX1319" fmla="*/ 1624918 w 2963507"/>
                <a:gd name="connsiteY1319" fmla="*/ 107955 h 2081083"/>
                <a:gd name="connsiteX1320" fmla="*/ 1626084 w 2963507"/>
                <a:gd name="connsiteY1320" fmla="*/ 104561 h 2081083"/>
                <a:gd name="connsiteX1321" fmla="*/ 1628346 w 2963507"/>
                <a:gd name="connsiteY1321" fmla="*/ 102299 h 2081083"/>
                <a:gd name="connsiteX1322" fmla="*/ 1629477 w 2963507"/>
                <a:gd name="connsiteY1322" fmla="*/ 97739 h 2081083"/>
                <a:gd name="connsiteX1323" fmla="*/ 1629477 w 2963507"/>
                <a:gd name="connsiteY1323" fmla="*/ 96608 h 2081083"/>
                <a:gd name="connsiteX1324" fmla="*/ 1630608 w 2963507"/>
                <a:gd name="connsiteY1324" fmla="*/ 93179 h 2081083"/>
                <a:gd name="connsiteX1325" fmla="*/ 1629477 w 2963507"/>
                <a:gd name="connsiteY1325" fmla="*/ 93179 h 2081083"/>
                <a:gd name="connsiteX1326" fmla="*/ 1628346 w 2963507"/>
                <a:gd name="connsiteY1326" fmla="*/ 89786 h 2081083"/>
                <a:gd name="connsiteX1327" fmla="*/ 1629477 w 2963507"/>
                <a:gd name="connsiteY1327" fmla="*/ 88655 h 2081083"/>
                <a:gd name="connsiteX1328" fmla="*/ 1629477 w 2963507"/>
                <a:gd name="connsiteY1328" fmla="*/ 87523 h 2081083"/>
                <a:gd name="connsiteX1329" fmla="*/ 1629477 w 2963507"/>
                <a:gd name="connsiteY1329" fmla="*/ 85226 h 2081083"/>
                <a:gd name="connsiteX1330" fmla="*/ 1628346 w 2963507"/>
                <a:gd name="connsiteY1330" fmla="*/ 85226 h 2081083"/>
                <a:gd name="connsiteX1331" fmla="*/ 1628346 w 2963507"/>
                <a:gd name="connsiteY1331" fmla="*/ 84095 h 2081083"/>
                <a:gd name="connsiteX1332" fmla="*/ 1630608 w 2963507"/>
                <a:gd name="connsiteY1332" fmla="*/ 78403 h 2081083"/>
                <a:gd name="connsiteX1333" fmla="*/ 1630608 w 2963507"/>
                <a:gd name="connsiteY1333" fmla="*/ 76141 h 2081083"/>
                <a:gd name="connsiteX1334" fmla="*/ 1631738 w 2963507"/>
                <a:gd name="connsiteY1334" fmla="*/ 75010 h 2081083"/>
                <a:gd name="connsiteX1335" fmla="*/ 1630608 w 2963507"/>
                <a:gd name="connsiteY1335" fmla="*/ 72748 h 2081083"/>
                <a:gd name="connsiteX1336" fmla="*/ 1631738 w 2963507"/>
                <a:gd name="connsiteY1336" fmla="*/ 72748 h 2081083"/>
                <a:gd name="connsiteX1337" fmla="*/ 1631738 w 2963507"/>
                <a:gd name="connsiteY1337" fmla="*/ 69319 h 2081083"/>
                <a:gd name="connsiteX1338" fmla="*/ 1629477 w 2963507"/>
                <a:gd name="connsiteY1338" fmla="*/ 69319 h 2081083"/>
                <a:gd name="connsiteX1339" fmla="*/ 1629477 w 2963507"/>
                <a:gd name="connsiteY1339" fmla="*/ 68188 h 2081083"/>
                <a:gd name="connsiteX1340" fmla="*/ 1630608 w 2963507"/>
                <a:gd name="connsiteY1340" fmla="*/ 62496 h 2081083"/>
                <a:gd name="connsiteX1341" fmla="*/ 1630608 w 2963507"/>
                <a:gd name="connsiteY1341" fmla="*/ 60234 h 2081083"/>
                <a:gd name="connsiteX1342" fmla="*/ 1630608 w 2963507"/>
                <a:gd name="connsiteY1342" fmla="*/ 56841 h 2081083"/>
                <a:gd name="connsiteX1343" fmla="*/ 1630608 w 2963507"/>
                <a:gd name="connsiteY1343" fmla="*/ 54543 h 2081083"/>
                <a:gd name="connsiteX1344" fmla="*/ 1632905 w 2963507"/>
                <a:gd name="connsiteY1344" fmla="*/ 53412 h 2081083"/>
                <a:gd name="connsiteX1345" fmla="*/ 1634036 w 2963507"/>
                <a:gd name="connsiteY1345" fmla="*/ 52281 h 2081083"/>
                <a:gd name="connsiteX1346" fmla="*/ 1637428 w 2963507"/>
                <a:gd name="connsiteY1346" fmla="*/ 51150 h 2081083"/>
                <a:gd name="connsiteX1347" fmla="*/ 1637428 w 2963507"/>
                <a:gd name="connsiteY1347" fmla="*/ 48852 h 2081083"/>
                <a:gd name="connsiteX1348" fmla="*/ 1638559 w 2963507"/>
                <a:gd name="connsiteY1348" fmla="*/ 48852 h 2081083"/>
                <a:gd name="connsiteX1349" fmla="*/ 1640856 w 2963507"/>
                <a:gd name="connsiteY1349" fmla="*/ 46590 h 2081083"/>
                <a:gd name="connsiteX1350" fmla="*/ 1641987 w 2963507"/>
                <a:gd name="connsiteY1350" fmla="*/ 45458 h 2081083"/>
                <a:gd name="connsiteX1351" fmla="*/ 1643118 w 2963507"/>
                <a:gd name="connsiteY1351" fmla="*/ 45458 h 2081083"/>
                <a:gd name="connsiteX1352" fmla="*/ 1645380 w 2963507"/>
                <a:gd name="connsiteY1352" fmla="*/ 43196 h 2081083"/>
                <a:gd name="connsiteX1353" fmla="*/ 1646511 w 2963507"/>
                <a:gd name="connsiteY1353" fmla="*/ 44327 h 2081083"/>
                <a:gd name="connsiteX1354" fmla="*/ 1647642 w 2963507"/>
                <a:gd name="connsiteY1354" fmla="*/ 43196 h 2081083"/>
                <a:gd name="connsiteX1355" fmla="*/ 1648808 w 2963507"/>
                <a:gd name="connsiteY1355" fmla="*/ 44327 h 2081083"/>
                <a:gd name="connsiteX1356" fmla="*/ 1651070 w 2963507"/>
                <a:gd name="connsiteY1356" fmla="*/ 44327 h 2081083"/>
                <a:gd name="connsiteX1357" fmla="*/ 1653331 w 2963507"/>
                <a:gd name="connsiteY1357" fmla="*/ 45458 h 2081083"/>
                <a:gd name="connsiteX1358" fmla="*/ 1656760 w 2963507"/>
                <a:gd name="connsiteY1358" fmla="*/ 43196 h 2081083"/>
                <a:gd name="connsiteX1359" fmla="*/ 1657890 w 2963507"/>
                <a:gd name="connsiteY1359" fmla="*/ 43196 h 2081083"/>
                <a:gd name="connsiteX1360" fmla="*/ 1659021 w 2963507"/>
                <a:gd name="connsiteY1360" fmla="*/ 44327 h 2081083"/>
                <a:gd name="connsiteX1361" fmla="*/ 1660152 w 2963507"/>
                <a:gd name="connsiteY1361" fmla="*/ 45458 h 2081083"/>
                <a:gd name="connsiteX1362" fmla="*/ 1665842 w 2963507"/>
                <a:gd name="connsiteY1362" fmla="*/ 45458 h 2081083"/>
                <a:gd name="connsiteX1363" fmla="*/ 1666973 w 2963507"/>
                <a:gd name="connsiteY1363" fmla="*/ 48852 h 2081083"/>
                <a:gd name="connsiteX1364" fmla="*/ 1669235 w 2963507"/>
                <a:gd name="connsiteY1364" fmla="*/ 47721 h 2081083"/>
                <a:gd name="connsiteX1365" fmla="*/ 1670401 w 2963507"/>
                <a:gd name="connsiteY1365" fmla="*/ 44327 h 2081083"/>
                <a:gd name="connsiteX1366" fmla="*/ 1674924 w 2963507"/>
                <a:gd name="connsiteY1366" fmla="*/ 44327 h 2081083"/>
                <a:gd name="connsiteX1367" fmla="*/ 1677186 w 2963507"/>
                <a:gd name="connsiteY1367" fmla="*/ 45458 h 2081083"/>
                <a:gd name="connsiteX1368" fmla="*/ 1678353 w 2963507"/>
                <a:gd name="connsiteY1368" fmla="*/ 44327 h 2081083"/>
                <a:gd name="connsiteX1369" fmla="*/ 1679483 w 2963507"/>
                <a:gd name="connsiteY1369" fmla="*/ 42030 h 2081083"/>
                <a:gd name="connsiteX1370" fmla="*/ 1680614 w 2963507"/>
                <a:gd name="connsiteY1370" fmla="*/ 42030 h 2081083"/>
                <a:gd name="connsiteX1371" fmla="*/ 1682876 w 2963507"/>
                <a:gd name="connsiteY1371" fmla="*/ 43196 h 2081083"/>
                <a:gd name="connsiteX1372" fmla="*/ 1684007 w 2963507"/>
                <a:gd name="connsiteY1372" fmla="*/ 42030 h 2081083"/>
                <a:gd name="connsiteX1373" fmla="*/ 1684007 w 2963507"/>
                <a:gd name="connsiteY1373" fmla="*/ 40898 h 2081083"/>
                <a:gd name="connsiteX1374" fmla="*/ 1685138 w 2963507"/>
                <a:gd name="connsiteY1374" fmla="*/ 39767 h 2081083"/>
                <a:gd name="connsiteX1375" fmla="*/ 1686304 w 2963507"/>
                <a:gd name="connsiteY1375" fmla="*/ 38636 h 2081083"/>
                <a:gd name="connsiteX1376" fmla="*/ 1686304 w 2963507"/>
                <a:gd name="connsiteY1376" fmla="*/ 37505 h 2081083"/>
                <a:gd name="connsiteX1377" fmla="*/ 1690828 w 2963507"/>
                <a:gd name="connsiteY1377" fmla="*/ 34076 h 2081083"/>
                <a:gd name="connsiteX1378" fmla="*/ 1691994 w 2963507"/>
                <a:gd name="connsiteY1378" fmla="*/ 35243 h 2081083"/>
                <a:gd name="connsiteX1379" fmla="*/ 1693125 w 2963507"/>
                <a:gd name="connsiteY1379" fmla="*/ 36374 h 2081083"/>
                <a:gd name="connsiteX1380" fmla="*/ 1691994 w 2963507"/>
                <a:gd name="connsiteY1380" fmla="*/ 38636 h 2081083"/>
                <a:gd name="connsiteX1381" fmla="*/ 1695387 w 2963507"/>
                <a:gd name="connsiteY1381" fmla="*/ 38636 h 2081083"/>
                <a:gd name="connsiteX1382" fmla="*/ 1696517 w 2963507"/>
                <a:gd name="connsiteY1382" fmla="*/ 39767 h 2081083"/>
                <a:gd name="connsiteX1383" fmla="*/ 1697648 w 2963507"/>
                <a:gd name="connsiteY1383" fmla="*/ 38636 h 2081083"/>
                <a:gd name="connsiteX1384" fmla="*/ 1697648 w 2963507"/>
                <a:gd name="connsiteY1384" fmla="*/ 36374 h 2081083"/>
                <a:gd name="connsiteX1385" fmla="*/ 1696517 w 2963507"/>
                <a:gd name="connsiteY1385" fmla="*/ 31814 h 2081083"/>
                <a:gd name="connsiteX1386" fmla="*/ 1697648 w 2963507"/>
                <a:gd name="connsiteY1386" fmla="*/ 30683 h 2081083"/>
                <a:gd name="connsiteX1387" fmla="*/ 1698779 w 2963507"/>
                <a:gd name="connsiteY1387" fmla="*/ 30683 h 2081083"/>
                <a:gd name="connsiteX1388" fmla="*/ 1699946 w 2963507"/>
                <a:gd name="connsiteY1388" fmla="*/ 30683 h 2081083"/>
                <a:gd name="connsiteX1389" fmla="*/ 1701076 w 2963507"/>
                <a:gd name="connsiteY1389" fmla="*/ 30683 h 2081083"/>
                <a:gd name="connsiteX1390" fmla="*/ 1703338 w 2963507"/>
                <a:gd name="connsiteY1390" fmla="*/ 27289 h 2081083"/>
                <a:gd name="connsiteX1391" fmla="*/ 1704469 w 2963507"/>
                <a:gd name="connsiteY1391" fmla="*/ 27289 h 2081083"/>
                <a:gd name="connsiteX1392" fmla="*/ 1704469 w 2963507"/>
                <a:gd name="connsiteY1392" fmla="*/ 26123 h 2081083"/>
                <a:gd name="connsiteX1393" fmla="*/ 1704469 w 2963507"/>
                <a:gd name="connsiteY1393" fmla="*/ 23860 h 2081083"/>
                <a:gd name="connsiteX1394" fmla="*/ 1706731 w 2963507"/>
                <a:gd name="connsiteY1394" fmla="*/ 23860 h 2081083"/>
                <a:gd name="connsiteX1395" fmla="*/ 1709028 w 2963507"/>
                <a:gd name="connsiteY1395" fmla="*/ 21598 h 2081083"/>
                <a:gd name="connsiteX1396" fmla="*/ 1710159 w 2963507"/>
                <a:gd name="connsiteY1396" fmla="*/ 21598 h 2081083"/>
                <a:gd name="connsiteX1397" fmla="*/ 1713552 w 2963507"/>
                <a:gd name="connsiteY1397" fmla="*/ 20467 h 2081083"/>
                <a:gd name="connsiteX1398" fmla="*/ 1714682 w 2963507"/>
                <a:gd name="connsiteY1398" fmla="*/ 19300 h 2081083"/>
                <a:gd name="connsiteX1399" fmla="*/ 1718110 w 2963507"/>
                <a:gd name="connsiteY1399" fmla="*/ 19300 h 2081083"/>
                <a:gd name="connsiteX1400" fmla="*/ 1722669 w 2963507"/>
                <a:gd name="connsiteY1400" fmla="*/ 21598 h 2081083"/>
                <a:gd name="connsiteX1401" fmla="*/ 1722669 w 2963507"/>
                <a:gd name="connsiteY1401" fmla="*/ 22729 h 2081083"/>
                <a:gd name="connsiteX1402" fmla="*/ 1726062 w 2963507"/>
                <a:gd name="connsiteY1402" fmla="*/ 22729 h 2081083"/>
                <a:gd name="connsiteX1403" fmla="*/ 1728324 w 2963507"/>
                <a:gd name="connsiteY1403" fmla="*/ 20467 h 2081083"/>
                <a:gd name="connsiteX1404" fmla="*/ 1729490 w 2963507"/>
                <a:gd name="connsiteY1404" fmla="*/ 18169 h 2081083"/>
                <a:gd name="connsiteX1405" fmla="*/ 1730621 w 2963507"/>
                <a:gd name="connsiteY1405" fmla="*/ 18169 h 2081083"/>
                <a:gd name="connsiteX1406" fmla="*/ 1734014 w 2963507"/>
                <a:gd name="connsiteY1406" fmla="*/ 20467 h 2081083"/>
                <a:gd name="connsiteX1407" fmla="*/ 1735145 w 2963507"/>
                <a:gd name="connsiteY1407" fmla="*/ 20467 h 2081083"/>
                <a:gd name="connsiteX1408" fmla="*/ 1736275 w 2963507"/>
                <a:gd name="connsiteY1408" fmla="*/ 19300 h 2081083"/>
                <a:gd name="connsiteX1409" fmla="*/ 1737442 w 2963507"/>
                <a:gd name="connsiteY1409" fmla="*/ 19300 h 2081083"/>
                <a:gd name="connsiteX1410" fmla="*/ 1740834 w 2963507"/>
                <a:gd name="connsiteY1410" fmla="*/ 17038 h 2081083"/>
                <a:gd name="connsiteX1411" fmla="*/ 1741965 w 2963507"/>
                <a:gd name="connsiteY1411" fmla="*/ 17038 h 2081083"/>
                <a:gd name="connsiteX1412" fmla="*/ 1741965 w 2963507"/>
                <a:gd name="connsiteY1412" fmla="*/ 14776 h 2081083"/>
                <a:gd name="connsiteX1413" fmla="*/ 1741965 w 2963507"/>
                <a:gd name="connsiteY1413" fmla="*/ 13645 h 2081083"/>
                <a:gd name="connsiteX1414" fmla="*/ 1743096 w 2963507"/>
                <a:gd name="connsiteY1414" fmla="*/ 10216 h 2081083"/>
                <a:gd name="connsiteX1415" fmla="*/ 1741965 w 2963507"/>
                <a:gd name="connsiteY1415" fmla="*/ 10216 h 2081083"/>
                <a:gd name="connsiteX1416" fmla="*/ 1741965 w 2963507"/>
                <a:gd name="connsiteY1416" fmla="*/ 7953 h 2081083"/>
                <a:gd name="connsiteX1417" fmla="*/ 1746524 w 2963507"/>
                <a:gd name="connsiteY1417" fmla="*/ 5691 h 2081083"/>
                <a:gd name="connsiteX1418" fmla="*/ 1747655 w 2963507"/>
                <a:gd name="connsiteY1418" fmla="*/ 7953 h 2081083"/>
                <a:gd name="connsiteX1419" fmla="*/ 1756738 w 2963507"/>
                <a:gd name="connsiteY1419" fmla="*/ 13645 h 2081083"/>
                <a:gd name="connsiteX1420" fmla="*/ 1761297 w 2963507"/>
                <a:gd name="connsiteY1420" fmla="*/ 15907 h 2081083"/>
                <a:gd name="connsiteX1421" fmla="*/ 1764689 w 2963507"/>
                <a:gd name="connsiteY1421" fmla="*/ 14776 h 2081083"/>
                <a:gd name="connsiteX1422" fmla="*/ 1776069 w 2963507"/>
                <a:gd name="connsiteY1422" fmla="*/ 11347 h 2081083"/>
                <a:gd name="connsiteX1423" fmla="*/ 1780592 w 2963507"/>
                <a:gd name="connsiteY1423" fmla="*/ 11347 h 2081083"/>
                <a:gd name="connsiteX1424" fmla="*/ 1781759 w 2963507"/>
                <a:gd name="connsiteY1424" fmla="*/ 12478 h 2081083"/>
                <a:gd name="connsiteX1425" fmla="*/ 1785151 w 2963507"/>
                <a:gd name="connsiteY1425" fmla="*/ 12478 h 2081083"/>
                <a:gd name="connsiteX1426" fmla="*/ 1785151 w 2963507"/>
                <a:gd name="connsiteY1426" fmla="*/ 14776 h 2081083"/>
                <a:gd name="connsiteX1427" fmla="*/ 1785151 w 2963507"/>
                <a:gd name="connsiteY1427" fmla="*/ 18169 h 2081083"/>
                <a:gd name="connsiteX1428" fmla="*/ 1786282 w 2963507"/>
                <a:gd name="connsiteY1428" fmla="*/ 21598 h 2081083"/>
                <a:gd name="connsiteX1429" fmla="*/ 1788579 w 2963507"/>
                <a:gd name="connsiteY1429" fmla="*/ 26123 h 2081083"/>
                <a:gd name="connsiteX1430" fmla="*/ 1790841 w 2963507"/>
                <a:gd name="connsiteY1430" fmla="*/ 28420 h 2081083"/>
                <a:gd name="connsiteX1431" fmla="*/ 1794234 w 2963507"/>
                <a:gd name="connsiteY1431" fmla="*/ 31814 h 2081083"/>
                <a:gd name="connsiteX1432" fmla="*/ 1796531 w 2963507"/>
                <a:gd name="connsiteY1432" fmla="*/ 35243 h 2081083"/>
                <a:gd name="connsiteX1433" fmla="*/ 1804483 w 2963507"/>
                <a:gd name="connsiteY1433" fmla="*/ 39767 h 2081083"/>
                <a:gd name="connsiteX1434" fmla="*/ 1811303 w 2963507"/>
                <a:gd name="connsiteY1434" fmla="*/ 38636 h 2081083"/>
                <a:gd name="connsiteX1435" fmla="*/ 1816958 w 2963507"/>
                <a:gd name="connsiteY1435" fmla="*/ 36374 h 2081083"/>
                <a:gd name="connsiteX1436" fmla="*/ 1821517 w 2963507"/>
                <a:gd name="connsiteY1436" fmla="*/ 37505 h 2081083"/>
                <a:gd name="connsiteX1437" fmla="*/ 1835158 w 2963507"/>
                <a:gd name="connsiteY1437" fmla="*/ 39767 h 2081083"/>
                <a:gd name="connsiteX1438" fmla="*/ 1837420 w 2963507"/>
                <a:gd name="connsiteY1438" fmla="*/ 39767 h 2081083"/>
                <a:gd name="connsiteX1439" fmla="*/ 1839682 w 2963507"/>
                <a:gd name="connsiteY1439" fmla="*/ 43196 h 2081083"/>
                <a:gd name="connsiteX1440" fmla="*/ 1839682 w 2963507"/>
                <a:gd name="connsiteY1440" fmla="*/ 44327 h 2081083"/>
                <a:gd name="connsiteX1441" fmla="*/ 1851061 w 2963507"/>
                <a:gd name="connsiteY1441" fmla="*/ 47721 h 2081083"/>
                <a:gd name="connsiteX1442" fmla="*/ 1854454 w 2963507"/>
                <a:gd name="connsiteY1442" fmla="*/ 50018 h 2081083"/>
                <a:gd name="connsiteX1443" fmla="*/ 1855620 w 2963507"/>
                <a:gd name="connsiteY1443" fmla="*/ 50018 h 2081083"/>
                <a:gd name="connsiteX1444" fmla="*/ 1857882 w 2963507"/>
                <a:gd name="connsiteY1444" fmla="*/ 52281 h 2081083"/>
                <a:gd name="connsiteX1445" fmla="*/ 1859013 w 2963507"/>
                <a:gd name="connsiteY1445" fmla="*/ 57972 h 2081083"/>
                <a:gd name="connsiteX1446" fmla="*/ 1857882 w 2963507"/>
                <a:gd name="connsiteY1446" fmla="*/ 63628 h 2081083"/>
                <a:gd name="connsiteX1447" fmla="*/ 1853323 w 2963507"/>
                <a:gd name="connsiteY1447" fmla="*/ 73879 h 2081083"/>
                <a:gd name="connsiteX1448" fmla="*/ 1854454 w 2963507"/>
                <a:gd name="connsiteY1448" fmla="*/ 92048 h 2081083"/>
                <a:gd name="connsiteX1449" fmla="*/ 1853323 w 2963507"/>
                <a:gd name="connsiteY1449" fmla="*/ 94346 h 2081083"/>
                <a:gd name="connsiteX1450" fmla="*/ 1848799 w 2963507"/>
                <a:gd name="connsiteY1450" fmla="*/ 97739 h 2081083"/>
                <a:gd name="connsiteX1451" fmla="*/ 1847633 w 2963507"/>
                <a:gd name="connsiteY1451" fmla="*/ 98870 h 2081083"/>
                <a:gd name="connsiteX1452" fmla="*/ 1846502 w 2963507"/>
                <a:gd name="connsiteY1452" fmla="*/ 101133 h 2081083"/>
                <a:gd name="connsiteX1453" fmla="*/ 1841979 w 2963507"/>
                <a:gd name="connsiteY1453" fmla="*/ 105693 h 2081083"/>
                <a:gd name="connsiteX1454" fmla="*/ 1840848 w 2963507"/>
                <a:gd name="connsiteY1454" fmla="*/ 110253 h 2081083"/>
                <a:gd name="connsiteX1455" fmla="*/ 1840848 w 2963507"/>
                <a:gd name="connsiteY1455" fmla="*/ 112515 h 2081083"/>
                <a:gd name="connsiteX1456" fmla="*/ 1840848 w 2963507"/>
                <a:gd name="connsiteY1456" fmla="*/ 113646 h 2081083"/>
                <a:gd name="connsiteX1457" fmla="*/ 1845371 w 2963507"/>
                <a:gd name="connsiteY1457" fmla="*/ 115908 h 2081083"/>
                <a:gd name="connsiteX1458" fmla="*/ 1848799 w 2963507"/>
                <a:gd name="connsiteY1458" fmla="*/ 120468 h 2081083"/>
                <a:gd name="connsiteX1459" fmla="*/ 1849930 w 2963507"/>
                <a:gd name="connsiteY1459" fmla="*/ 122731 h 2081083"/>
                <a:gd name="connsiteX1460" fmla="*/ 1852192 w 2963507"/>
                <a:gd name="connsiteY1460" fmla="*/ 123897 h 2081083"/>
                <a:gd name="connsiteX1461" fmla="*/ 1853323 w 2963507"/>
                <a:gd name="connsiteY1461" fmla="*/ 128422 h 2081083"/>
                <a:gd name="connsiteX1462" fmla="*/ 1855620 w 2963507"/>
                <a:gd name="connsiteY1462" fmla="*/ 130684 h 2081083"/>
                <a:gd name="connsiteX1463" fmla="*/ 1859013 w 2963507"/>
                <a:gd name="connsiteY1463" fmla="*/ 132982 h 2081083"/>
                <a:gd name="connsiteX1464" fmla="*/ 1862405 w 2963507"/>
                <a:gd name="connsiteY1464" fmla="*/ 136375 h 2081083"/>
                <a:gd name="connsiteX1465" fmla="*/ 1866964 w 2963507"/>
                <a:gd name="connsiteY1465" fmla="*/ 138673 h 2081083"/>
                <a:gd name="connsiteX1466" fmla="*/ 1868095 w 2963507"/>
                <a:gd name="connsiteY1466" fmla="*/ 138673 h 2081083"/>
                <a:gd name="connsiteX1467" fmla="*/ 1869226 w 2963507"/>
                <a:gd name="connsiteY1467" fmla="*/ 139804 h 2081083"/>
                <a:gd name="connsiteX1468" fmla="*/ 1871523 w 2963507"/>
                <a:gd name="connsiteY1468" fmla="*/ 145460 h 2081083"/>
                <a:gd name="connsiteX1469" fmla="*/ 1871523 w 2963507"/>
                <a:gd name="connsiteY1469" fmla="*/ 146626 h 2081083"/>
                <a:gd name="connsiteX1470" fmla="*/ 1870392 w 2963507"/>
                <a:gd name="connsiteY1470" fmla="*/ 148889 h 2081083"/>
                <a:gd name="connsiteX1471" fmla="*/ 1871523 w 2963507"/>
                <a:gd name="connsiteY1471" fmla="*/ 152282 h 2081083"/>
                <a:gd name="connsiteX1472" fmla="*/ 1873785 w 2963507"/>
                <a:gd name="connsiteY1472" fmla="*/ 153449 h 2081083"/>
                <a:gd name="connsiteX1473" fmla="*/ 1877178 w 2963507"/>
                <a:gd name="connsiteY1473" fmla="*/ 170487 h 2081083"/>
                <a:gd name="connsiteX1474" fmla="*/ 1882868 w 2963507"/>
                <a:gd name="connsiteY1474" fmla="*/ 184131 h 2081083"/>
                <a:gd name="connsiteX1475" fmla="*/ 1883998 w 2963507"/>
                <a:gd name="connsiteY1475" fmla="*/ 193216 h 2081083"/>
                <a:gd name="connsiteX1476" fmla="*/ 1887427 w 2963507"/>
                <a:gd name="connsiteY1476" fmla="*/ 200038 h 2081083"/>
                <a:gd name="connsiteX1477" fmla="*/ 1888557 w 2963507"/>
                <a:gd name="connsiteY1477" fmla="*/ 200038 h 2081083"/>
                <a:gd name="connsiteX1478" fmla="*/ 1894247 w 2963507"/>
                <a:gd name="connsiteY1478" fmla="*/ 200038 h 2081083"/>
                <a:gd name="connsiteX1479" fmla="*/ 1895378 w 2963507"/>
                <a:gd name="connsiteY1479" fmla="*/ 200038 h 2081083"/>
                <a:gd name="connsiteX1480" fmla="*/ 1896509 w 2963507"/>
                <a:gd name="connsiteY1480" fmla="*/ 200038 h 2081083"/>
                <a:gd name="connsiteX1481" fmla="*/ 1896509 w 2963507"/>
                <a:gd name="connsiteY1481" fmla="*/ 201169 h 2081083"/>
                <a:gd name="connsiteX1482" fmla="*/ 1895378 w 2963507"/>
                <a:gd name="connsiteY1482" fmla="*/ 204563 h 2081083"/>
                <a:gd name="connsiteX1483" fmla="*/ 1895378 w 2963507"/>
                <a:gd name="connsiteY1483" fmla="*/ 206861 h 2081083"/>
                <a:gd name="connsiteX1484" fmla="*/ 1896509 w 2963507"/>
                <a:gd name="connsiteY1484" fmla="*/ 207992 h 2081083"/>
                <a:gd name="connsiteX1485" fmla="*/ 1895378 w 2963507"/>
                <a:gd name="connsiteY1485" fmla="*/ 210254 h 2081083"/>
                <a:gd name="connsiteX1486" fmla="*/ 1896509 w 2963507"/>
                <a:gd name="connsiteY1486" fmla="*/ 212516 h 2081083"/>
                <a:gd name="connsiteX1487" fmla="*/ 1898771 w 2963507"/>
                <a:gd name="connsiteY1487" fmla="*/ 215945 h 2081083"/>
                <a:gd name="connsiteX1488" fmla="*/ 1901068 w 2963507"/>
                <a:gd name="connsiteY1488" fmla="*/ 219339 h 2081083"/>
                <a:gd name="connsiteX1489" fmla="*/ 1901068 w 2963507"/>
                <a:gd name="connsiteY1489" fmla="*/ 221636 h 2081083"/>
                <a:gd name="connsiteX1490" fmla="*/ 1899937 w 2963507"/>
                <a:gd name="connsiteY1490" fmla="*/ 226161 h 2081083"/>
                <a:gd name="connsiteX1491" fmla="*/ 1896509 w 2963507"/>
                <a:gd name="connsiteY1491" fmla="*/ 229590 h 2081083"/>
                <a:gd name="connsiteX1492" fmla="*/ 1894247 w 2963507"/>
                <a:gd name="connsiteY1492" fmla="*/ 237543 h 2081083"/>
                <a:gd name="connsiteX1493" fmla="*/ 1895378 w 2963507"/>
                <a:gd name="connsiteY1493" fmla="*/ 242068 h 2081083"/>
                <a:gd name="connsiteX1494" fmla="*/ 1897640 w 2963507"/>
                <a:gd name="connsiteY1494" fmla="*/ 244366 h 2081083"/>
                <a:gd name="connsiteX1495" fmla="*/ 1898771 w 2963507"/>
                <a:gd name="connsiteY1495" fmla="*/ 245497 h 2081083"/>
                <a:gd name="connsiteX1496" fmla="*/ 1898771 w 2963507"/>
                <a:gd name="connsiteY1496" fmla="*/ 252319 h 2081083"/>
                <a:gd name="connsiteX1497" fmla="*/ 1897640 w 2963507"/>
                <a:gd name="connsiteY1497" fmla="*/ 253450 h 2081083"/>
                <a:gd name="connsiteX1498" fmla="*/ 1891950 w 2963507"/>
                <a:gd name="connsiteY1498" fmla="*/ 258010 h 2081083"/>
                <a:gd name="connsiteX1499" fmla="*/ 1887427 w 2963507"/>
                <a:gd name="connsiteY1499" fmla="*/ 264832 h 2081083"/>
                <a:gd name="connsiteX1500" fmla="*/ 1886296 w 2963507"/>
                <a:gd name="connsiteY1500" fmla="*/ 268226 h 2081083"/>
                <a:gd name="connsiteX1501" fmla="*/ 1885165 w 2963507"/>
                <a:gd name="connsiteY1501" fmla="*/ 270488 h 2081083"/>
                <a:gd name="connsiteX1502" fmla="*/ 1888557 w 2963507"/>
                <a:gd name="connsiteY1502" fmla="*/ 286430 h 2081083"/>
                <a:gd name="connsiteX1503" fmla="*/ 1887427 w 2963507"/>
                <a:gd name="connsiteY1503" fmla="*/ 293217 h 2081083"/>
                <a:gd name="connsiteX1504" fmla="*/ 1886296 w 2963507"/>
                <a:gd name="connsiteY1504" fmla="*/ 300040 h 2081083"/>
                <a:gd name="connsiteX1505" fmla="*/ 1888557 w 2963507"/>
                <a:gd name="connsiteY1505" fmla="*/ 303469 h 2081083"/>
                <a:gd name="connsiteX1506" fmla="*/ 1888557 w 2963507"/>
                <a:gd name="connsiteY1506" fmla="*/ 311422 h 2081083"/>
                <a:gd name="connsiteX1507" fmla="*/ 1890819 w 2963507"/>
                <a:gd name="connsiteY1507" fmla="*/ 311422 h 2081083"/>
                <a:gd name="connsiteX1508" fmla="*/ 1894247 w 2963507"/>
                <a:gd name="connsiteY1508" fmla="*/ 309124 h 2081083"/>
                <a:gd name="connsiteX1509" fmla="*/ 1897640 w 2963507"/>
                <a:gd name="connsiteY1509" fmla="*/ 313684 h 2081083"/>
                <a:gd name="connsiteX1510" fmla="*/ 1898771 w 2963507"/>
                <a:gd name="connsiteY1510" fmla="*/ 314815 h 2081083"/>
                <a:gd name="connsiteX1511" fmla="*/ 1899937 w 2963507"/>
                <a:gd name="connsiteY1511" fmla="*/ 319375 h 2081083"/>
                <a:gd name="connsiteX1512" fmla="*/ 1901068 w 2963507"/>
                <a:gd name="connsiteY1512" fmla="*/ 321638 h 2081083"/>
                <a:gd name="connsiteX1513" fmla="*/ 1899937 w 2963507"/>
                <a:gd name="connsiteY1513" fmla="*/ 322769 h 2081083"/>
                <a:gd name="connsiteX1514" fmla="*/ 1899937 w 2963507"/>
                <a:gd name="connsiteY1514" fmla="*/ 323935 h 2081083"/>
                <a:gd name="connsiteX1515" fmla="*/ 1898771 w 2963507"/>
                <a:gd name="connsiteY1515" fmla="*/ 326198 h 2081083"/>
                <a:gd name="connsiteX1516" fmla="*/ 1897640 w 2963507"/>
                <a:gd name="connsiteY1516" fmla="*/ 329591 h 2081083"/>
                <a:gd name="connsiteX1517" fmla="*/ 1898771 w 2963507"/>
                <a:gd name="connsiteY1517" fmla="*/ 333020 h 2081083"/>
                <a:gd name="connsiteX1518" fmla="*/ 1897640 w 2963507"/>
                <a:gd name="connsiteY1518" fmla="*/ 339842 h 2081083"/>
                <a:gd name="connsiteX1519" fmla="*/ 1899937 w 2963507"/>
                <a:gd name="connsiteY1519" fmla="*/ 345498 h 2081083"/>
                <a:gd name="connsiteX1520" fmla="*/ 1899937 w 2963507"/>
                <a:gd name="connsiteY1520" fmla="*/ 351189 h 2081083"/>
                <a:gd name="connsiteX1521" fmla="*/ 1902199 w 2963507"/>
                <a:gd name="connsiteY1521" fmla="*/ 353487 h 2081083"/>
                <a:gd name="connsiteX1522" fmla="*/ 1904461 w 2963507"/>
                <a:gd name="connsiteY1522" fmla="*/ 358012 h 2081083"/>
                <a:gd name="connsiteX1523" fmla="*/ 1904461 w 2963507"/>
                <a:gd name="connsiteY1523" fmla="*/ 362572 h 2081083"/>
                <a:gd name="connsiteX1524" fmla="*/ 1904461 w 2963507"/>
                <a:gd name="connsiteY1524" fmla="*/ 367096 h 2081083"/>
                <a:gd name="connsiteX1525" fmla="*/ 1904461 w 2963507"/>
                <a:gd name="connsiteY1525" fmla="*/ 371656 h 2081083"/>
                <a:gd name="connsiteX1526" fmla="*/ 1906722 w 2963507"/>
                <a:gd name="connsiteY1526" fmla="*/ 375050 h 2081083"/>
                <a:gd name="connsiteX1527" fmla="*/ 1910150 w 2963507"/>
                <a:gd name="connsiteY1527" fmla="*/ 377347 h 2081083"/>
                <a:gd name="connsiteX1528" fmla="*/ 1913543 w 2963507"/>
                <a:gd name="connsiteY1528" fmla="*/ 378478 h 2081083"/>
                <a:gd name="connsiteX1529" fmla="*/ 1914674 w 2963507"/>
                <a:gd name="connsiteY1529" fmla="*/ 380741 h 2081083"/>
                <a:gd name="connsiteX1530" fmla="*/ 1918102 w 2963507"/>
                <a:gd name="connsiteY1530" fmla="*/ 381872 h 2081083"/>
                <a:gd name="connsiteX1531" fmla="*/ 1921495 w 2963507"/>
                <a:gd name="connsiteY1531" fmla="*/ 392123 h 2081083"/>
                <a:gd name="connsiteX1532" fmla="*/ 1921495 w 2963507"/>
                <a:gd name="connsiteY1532" fmla="*/ 393254 h 2081083"/>
                <a:gd name="connsiteX1533" fmla="*/ 1921495 w 2963507"/>
                <a:gd name="connsiteY1533" fmla="*/ 394385 h 2081083"/>
                <a:gd name="connsiteX1534" fmla="*/ 1921495 w 2963507"/>
                <a:gd name="connsiteY1534" fmla="*/ 397779 h 2081083"/>
                <a:gd name="connsiteX1535" fmla="*/ 1920364 w 2963507"/>
                <a:gd name="connsiteY1535" fmla="*/ 397779 h 2081083"/>
                <a:gd name="connsiteX1536" fmla="*/ 1920364 w 2963507"/>
                <a:gd name="connsiteY1536" fmla="*/ 398945 h 2081083"/>
                <a:gd name="connsiteX1537" fmla="*/ 1921495 w 2963507"/>
                <a:gd name="connsiteY1537" fmla="*/ 400077 h 2081083"/>
                <a:gd name="connsiteX1538" fmla="*/ 1922661 w 2963507"/>
                <a:gd name="connsiteY1538" fmla="*/ 402339 h 2081083"/>
                <a:gd name="connsiteX1539" fmla="*/ 1922661 w 2963507"/>
                <a:gd name="connsiteY1539" fmla="*/ 404601 h 2081083"/>
                <a:gd name="connsiteX1540" fmla="*/ 1926054 w 2963507"/>
                <a:gd name="connsiteY1540" fmla="*/ 409161 h 2081083"/>
                <a:gd name="connsiteX1541" fmla="*/ 1927184 w 2963507"/>
                <a:gd name="connsiteY1541" fmla="*/ 411423 h 2081083"/>
                <a:gd name="connsiteX1542" fmla="*/ 1928315 w 2963507"/>
                <a:gd name="connsiteY1542" fmla="*/ 413721 h 2081083"/>
                <a:gd name="connsiteX1543" fmla="*/ 1930613 w 2963507"/>
                <a:gd name="connsiteY1543" fmla="*/ 415983 h 2081083"/>
                <a:gd name="connsiteX1544" fmla="*/ 1932874 w 2963507"/>
                <a:gd name="connsiteY1544" fmla="*/ 415983 h 2081083"/>
                <a:gd name="connsiteX1545" fmla="*/ 1935136 w 2963507"/>
                <a:gd name="connsiteY1545" fmla="*/ 417115 h 2081083"/>
                <a:gd name="connsiteX1546" fmla="*/ 1935136 w 2963507"/>
                <a:gd name="connsiteY1546" fmla="*/ 418246 h 2081083"/>
                <a:gd name="connsiteX1547" fmla="*/ 1934005 w 2963507"/>
                <a:gd name="connsiteY1547" fmla="*/ 420543 h 2081083"/>
                <a:gd name="connsiteX1548" fmla="*/ 1935136 w 2963507"/>
                <a:gd name="connsiteY1548" fmla="*/ 423937 h 2081083"/>
                <a:gd name="connsiteX1549" fmla="*/ 1932874 w 2963507"/>
                <a:gd name="connsiteY1549" fmla="*/ 425068 h 2081083"/>
                <a:gd name="connsiteX1550" fmla="*/ 1932874 w 2963507"/>
                <a:gd name="connsiteY1550" fmla="*/ 428497 h 2081083"/>
                <a:gd name="connsiteX1551" fmla="*/ 1934005 w 2963507"/>
                <a:gd name="connsiteY1551" fmla="*/ 430759 h 2081083"/>
                <a:gd name="connsiteX1552" fmla="*/ 1936267 w 2963507"/>
                <a:gd name="connsiteY1552" fmla="*/ 430759 h 2081083"/>
                <a:gd name="connsiteX1553" fmla="*/ 1935136 w 2963507"/>
                <a:gd name="connsiteY1553" fmla="*/ 433022 h 2081083"/>
                <a:gd name="connsiteX1554" fmla="*/ 1932874 w 2963507"/>
                <a:gd name="connsiteY1554" fmla="*/ 434153 h 2081083"/>
                <a:gd name="connsiteX1555" fmla="*/ 1932874 w 2963507"/>
                <a:gd name="connsiteY1555" fmla="*/ 435319 h 2081083"/>
                <a:gd name="connsiteX1556" fmla="*/ 1935136 w 2963507"/>
                <a:gd name="connsiteY1556" fmla="*/ 438713 h 2081083"/>
                <a:gd name="connsiteX1557" fmla="*/ 1934005 w 2963507"/>
                <a:gd name="connsiteY1557" fmla="*/ 439844 h 2081083"/>
                <a:gd name="connsiteX1558" fmla="*/ 1935136 w 2963507"/>
                <a:gd name="connsiteY1558" fmla="*/ 440975 h 2081083"/>
                <a:gd name="connsiteX1559" fmla="*/ 1936267 w 2963507"/>
                <a:gd name="connsiteY1559" fmla="*/ 442106 h 2081083"/>
                <a:gd name="connsiteX1560" fmla="*/ 1937433 w 2963507"/>
                <a:gd name="connsiteY1560" fmla="*/ 442106 h 2081083"/>
                <a:gd name="connsiteX1561" fmla="*/ 1938564 w 2963507"/>
                <a:gd name="connsiteY1561" fmla="*/ 440975 h 2081083"/>
                <a:gd name="connsiteX1562" fmla="*/ 1944219 w 2963507"/>
                <a:gd name="connsiteY1562" fmla="*/ 444404 h 2081083"/>
                <a:gd name="connsiteX1563" fmla="*/ 1943088 w 2963507"/>
                <a:gd name="connsiteY1563" fmla="*/ 445535 h 2081083"/>
                <a:gd name="connsiteX1564" fmla="*/ 1943088 w 2963507"/>
                <a:gd name="connsiteY1564" fmla="*/ 450095 h 2081083"/>
                <a:gd name="connsiteX1565" fmla="*/ 1941957 w 2963507"/>
                <a:gd name="connsiteY1565" fmla="*/ 451226 h 2081083"/>
                <a:gd name="connsiteX1566" fmla="*/ 1940826 w 2963507"/>
                <a:gd name="connsiteY1566" fmla="*/ 452357 h 2081083"/>
                <a:gd name="connsiteX1567" fmla="*/ 1941957 w 2963507"/>
                <a:gd name="connsiteY1567" fmla="*/ 455751 h 2081083"/>
                <a:gd name="connsiteX1568" fmla="*/ 1939695 w 2963507"/>
                <a:gd name="connsiteY1568" fmla="*/ 456882 h 2081083"/>
                <a:gd name="connsiteX1569" fmla="*/ 1939695 w 2963507"/>
                <a:gd name="connsiteY1569" fmla="*/ 458048 h 2081083"/>
                <a:gd name="connsiteX1570" fmla="*/ 1938564 w 2963507"/>
                <a:gd name="connsiteY1570" fmla="*/ 458048 h 2081083"/>
                <a:gd name="connsiteX1571" fmla="*/ 1937433 w 2963507"/>
                <a:gd name="connsiteY1571" fmla="*/ 461442 h 2081083"/>
                <a:gd name="connsiteX1572" fmla="*/ 1935136 w 2963507"/>
                <a:gd name="connsiteY1572" fmla="*/ 462573 h 2081083"/>
                <a:gd name="connsiteX1573" fmla="*/ 1934005 w 2963507"/>
                <a:gd name="connsiteY1573" fmla="*/ 463704 h 2081083"/>
                <a:gd name="connsiteX1574" fmla="*/ 1929482 w 2963507"/>
                <a:gd name="connsiteY1574" fmla="*/ 466002 h 2081083"/>
                <a:gd name="connsiteX1575" fmla="*/ 1929482 w 2963507"/>
                <a:gd name="connsiteY1575" fmla="*/ 468264 h 2081083"/>
                <a:gd name="connsiteX1576" fmla="*/ 1930613 w 2963507"/>
                <a:gd name="connsiteY1576" fmla="*/ 468264 h 2081083"/>
                <a:gd name="connsiteX1577" fmla="*/ 1929482 w 2963507"/>
                <a:gd name="connsiteY1577" fmla="*/ 470526 h 2081083"/>
                <a:gd name="connsiteX1578" fmla="*/ 1928315 w 2963507"/>
                <a:gd name="connsiteY1578" fmla="*/ 469395 h 2081083"/>
                <a:gd name="connsiteX1579" fmla="*/ 1927184 w 2963507"/>
                <a:gd name="connsiteY1579" fmla="*/ 470526 h 2081083"/>
                <a:gd name="connsiteX1580" fmla="*/ 1927184 w 2963507"/>
                <a:gd name="connsiteY1580" fmla="*/ 472824 h 2081083"/>
                <a:gd name="connsiteX1581" fmla="*/ 1926054 w 2963507"/>
                <a:gd name="connsiteY1581" fmla="*/ 475086 h 2081083"/>
                <a:gd name="connsiteX1582" fmla="*/ 1924923 w 2963507"/>
                <a:gd name="connsiteY1582" fmla="*/ 475086 h 2081083"/>
                <a:gd name="connsiteX1583" fmla="*/ 1923792 w 2963507"/>
                <a:gd name="connsiteY1583" fmla="*/ 476218 h 2081083"/>
                <a:gd name="connsiteX1584" fmla="*/ 1924923 w 2963507"/>
                <a:gd name="connsiteY1584" fmla="*/ 479646 h 2081083"/>
                <a:gd name="connsiteX1585" fmla="*/ 1923792 w 2963507"/>
                <a:gd name="connsiteY1585" fmla="*/ 480778 h 2081083"/>
                <a:gd name="connsiteX1586" fmla="*/ 1923792 w 2963507"/>
                <a:gd name="connsiteY1586" fmla="*/ 481909 h 2081083"/>
                <a:gd name="connsiteX1587" fmla="*/ 1922661 w 2963507"/>
                <a:gd name="connsiteY1587" fmla="*/ 483040 h 2081083"/>
                <a:gd name="connsiteX1588" fmla="*/ 1923792 w 2963507"/>
                <a:gd name="connsiteY1588" fmla="*/ 485302 h 2081083"/>
                <a:gd name="connsiteX1589" fmla="*/ 1923792 w 2963507"/>
                <a:gd name="connsiteY1589" fmla="*/ 487600 h 2081083"/>
                <a:gd name="connsiteX1590" fmla="*/ 1924923 w 2963507"/>
                <a:gd name="connsiteY1590" fmla="*/ 488731 h 2081083"/>
                <a:gd name="connsiteX1591" fmla="*/ 1927184 w 2963507"/>
                <a:gd name="connsiteY1591" fmla="*/ 490993 h 2081083"/>
                <a:gd name="connsiteX1592" fmla="*/ 1927184 w 2963507"/>
                <a:gd name="connsiteY1592" fmla="*/ 493256 h 2081083"/>
                <a:gd name="connsiteX1593" fmla="*/ 1924923 w 2963507"/>
                <a:gd name="connsiteY1593" fmla="*/ 493256 h 2081083"/>
                <a:gd name="connsiteX1594" fmla="*/ 1924923 w 2963507"/>
                <a:gd name="connsiteY1594" fmla="*/ 494422 h 2081083"/>
                <a:gd name="connsiteX1595" fmla="*/ 1926054 w 2963507"/>
                <a:gd name="connsiteY1595" fmla="*/ 495553 h 2081083"/>
                <a:gd name="connsiteX1596" fmla="*/ 1927184 w 2963507"/>
                <a:gd name="connsiteY1596" fmla="*/ 497816 h 2081083"/>
                <a:gd name="connsiteX1597" fmla="*/ 1927184 w 2963507"/>
                <a:gd name="connsiteY1597" fmla="*/ 498947 h 2081083"/>
                <a:gd name="connsiteX1598" fmla="*/ 1926054 w 2963507"/>
                <a:gd name="connsiteY1598" fmla="*/ 500078 h 2081083"/>
                <a:gd name="connsiteX1599" fmla="*/ 1924923 w 2963507"/>
                <a:gd name="connsiteY1599" fmla="*/ 500078 h 2081083"/>
                <a:gd name="connsiteX1600" fmla="*/ 1923792 w 2963507"/>
                <a:gd name="connsiteY1600" fmla="*/ 501209 h 2081083"/>
                <a:gd name="connsiteX1601" fmla="*/ 1922661 w 2963507"/>
                <a:gd name="connsiteY1601" fmla="*/ 501209 h 2081083"/>
                <a:gd name="connsiteX1602" fmla="*/ 1921495 w 2963507"/>
                <a:gd name="connsiteY1602" fmla="*/ 501209 h 2081083"/>
                <a:gd name="connsiteX1603" fmla="*/ 1920364 w 2963507"/>
                <a:gd name="connsiteY1603" fmla="*/ 501209 h 2081083"/>
                <a:gd name="connsiteX1604" fmla="*/ 1920364 w 2963507"/>
                <a:gd name="connsiteY1604" fmla="*/ 503507 h 2081083"/>
                <a:gd name="connsiteX1605" fmla="*/ 1918102 w 2963507"/>
                <a:gd name="connsiteY1605" fmla="*/ 504638 h 2081083"/>
                <a:gd name="connsiteX1606" fmla="*/ 1916971 w 2963507"/>
                <a:gd name="connsiteY1606" fmla="*/ 503507 h 2081083"/>
                <a:gd name="connsiteX1607" fmla="*/ 1916971 w 2963507"/>
                <a:gd name="connsiteY1607" fmla="*/ 504638 h 2081083"/>
                <a:gd name="connsiteX1608" fmla="*/ 1913543 w 2963507"/>
                <a:gd name="connsiteY1608" fmla="*/ 504638 h 2081083"/>
                <a:gd name="connsiteX1609" fmla="*/ 1913543 w 2963507"/>
                <a:gd name="connsiteY1609" fmla="*/ 505769 h 2081083"/>
                <a:gd name="connsiteX1610" fmla="*/ 1913543 w 2963507"/>
                <a:gd name="connsiteY1610" fmla="*/ 508031 h 2081083"/>
                <a:gd name="connsiteX1611" fmla="*/ 1914674 w 2963507"/>
                <a:gd name="connsiteY1611" fmla="*/ 508031 h 2081083"/>
                <a:gd name="connsiteX1612" fmla="*/ 1915840 w 2963507"/>
                <a:gd name="connsiteY1612" fmla="*/ 509163 h 2081083"/>
                <a:gd name="connsiteX1613" fmla="*/ 1914674 w 2963507"/>
                <a:gd name="connsiteY1613" fmla="*/ 510329 h 2081083"/>
                <a:gd name="connsiteX1614" fmla="*/ 1911281 w 2963507"/>
                <a:gd name="connsiteY1614" fmla="*/ 509163 h 2081083"/>
                <a:gd name="connsiteX1615" fmla="*/ 1910150 w 2963507"/>
                <a:gd name="connsiteY1615" fmla="*/ 510329 h 2081083"/>
                <a:gd name="connsiteX1616" fmla="*/ 1910150 w 2963507"/>
                <a:gd name="connsiteY1616" fmla="*/ 511460 h 2081083"/>
                <a:gd name="connsiteX1617" fmla="*/ 1907889 w 2963507"/>
                <a:gd name="connsiteY1617" fmla="*/ 512591 h 2081083"/>
                <a:gd name="connsiteX1618" fmla="*/ 1906722 w 2963507"/>
                <a:gd name="connsiteY1618" fmla="*/ 510329 h 2081083"/>
                <a:gd name="connsiteX1619" fmla="*/ 1905591 w 2963507"/>
                <a:gd name="connsiteY1619" fmla="*/ 509163 h 2081083"/>
                <a:gd name="connsiteX1620" fmla="*/ 1904461 w 2963507"/>
                <a:gd name="connsiteY1620" fmla="*/ 508031 h 2081083"/>
                <a:gd name="connsiteX1621" fmla="*/ 1904461 w 2963507"/>
                <a:gd name="connsiteY1621" fmla="*/ 506900 h 2081083"/>
                <a:gd name="connsiteX1622" fmla="*/ 1899937 w 2963507"/>
                <a:gd name="connsiteY1622" fmla="*/ 506900 h 2081083"/>
                <a:gd name="connsiteX1623" fmla="*/ 1897640 w 2963507"/>
                <a:gd name="connsiteY1623" fmla="*/ 505769 h 2081083"/>
                <a:gd name="connsiteX1624" fmla="*/ 1897640 w 2963507"/>
                <a:gd name="connsiteY1624" fmla="*/ 506900 h 2081083"/>
                <a:gd name="connsiteX1625" fmla="*/ 1894247 w 2963507"/>
                <a:gd name="connsiteY1625" fmla="*/ 504638 h 2081083"/>
                <a:gd name="connsiteX1626" fmla="*/ 1893116 w 2963507"/>
                <a:gd name="connsiteY1626" fmla="*/ 505769 h 2081083"/>
                <a:gd name="connsiteX1627" fmla="*/ 1893116 w 2963507"/>
                <a:gd name="connsiteY1627" fmla="*/ 509163 h 2081083"/>
                <a:gd name="connsiteX1628" fmla="*/ 1890819 w 2963507"/>
                <a:gd name="connsiteY1628" fmla="*/ 510329 h 2081083"/>
                <a:gd name="connsiteX1629" fmla="*/ 1890819 w 2963507"/>
                <a:gd name="connsiteY1629" fmla="*/ 513723 h 2081083"/>
                <a:gd name="connsiteX1630" fmla="*/ 1891950 w 2963507"/>
                <a:gd name="connsiteY1630" fmla="*/ 513723 h 2081083"/>
                <a:gd name="connsiteX1631" fmla="*/ 1893116 w 2963507"/>
                <a:gd name="connsiteY1631" fmla="*/ 517151 h 2081083"/>
                <a:gd name="connsiteX1632" fmla="*/ 1890819 w 2963507"/>
                <a:gd name="connsiteY1632" fmla="*/ 518283 h 2081083"/>
                <a:gd name="connsiteX1633" fmla="*/ 1890819 w 2963507"/>
                <a:gd name="connsiteY1633" fmla="*/ 519414 h 2081083"/>
                <a:gd name="connsiteX1634" fmla="*/ 1891950 w 2963507"/>
                <a:gd name="connsiteY1634" fmla="*/ 522807 h 2081083"/>
                <a:gd name="connsiteX1635" fmla="*/ 1895378 w 2963507"/>
                <a:gd name="connsiteY1635" fmla="*/ 525105 h 2081083"/>
                <a:gd name="connsiteX1636" fmla="*/ 1897640 w 2963507"/>
                <a:gd name="connsiteY1636" fmla="*/ 523974 h 2081083"/>
                <a:gd name="connsiteX1637" fmla="*/ 1898771 w 2963507"/>
                <a:gd name="connsiteY1637" fmla="*/ 526236 h 2081083"/>
                <a:gd name="connsiteX1638" fmla="*/ 1899937 w 2963507"/>
                <a:gd name="connsiteY1638" fmla="*/ 526236 h 2081083"/>
                <a:gd name="connsiteX1639" fmla="*/ 1901068 w 2963507"/>
                <a:gd name="connsiteY1639" fmla="*/ 527367 h 2081083"/>
                <a:gd name="connsiteX1640" fmla="*/ 1901068 w 2963507"/>
                <a:gd name="connsiteY1640" fmla="*/ 526236 h 2081083"/>
                <a:gd name="connsiteX1641" fmla="*/ 1903330 w 2963507"/>
                <a:gd name="connsiteY1641" fmla="*/ 526236 h 2081083"/>
                <a:gd name="connsiteX1642" fmla="*/ 1904461 w 2963507"/>
                <a:gd name="connsiteY1642" fmla="*/ 527367 h 2081083"/>
                <a:gd name="connsiteX1643" fmla="*/ 1909020 w 2963507"/>
                <a:gd name="connsiteY1643" fmla="*/ 528498 h 2081083"/>
                <a:gd name="connsiteX1644" fmla="*/ 1910150 w 2963507"/>
                <a:gd name="connsiteY1644" fmla="*/ 530761 h 2081083"/>
                <a:gd name="connsiteX1645" fmla="*/ 1912412 w 2963507"/>
                <a:gd name="connsiteY1645" fmla="*/ 531927 h 2081083"/>
                <a:gd name="connsiteX1646" fmla="*/ 1912412 w 2963507"/>
                <a:gd name="connsiteY1646" fmla="*/ 533058 h 2081083"/>
                <a:gd name="connsiteX1647" fmla="*/ 1913543 w 2963507"/>
                <a:gd name="connsiteY1647" fmla="*/ 534189 h 2081083"/>
                <a:gd name="connsiteX1648" fmla="*/ 1913543 w 2963507"/>
                <a:gd name="connsiteY1648" fmla="*/ 535321 h 2081083"/>
                <a:gd name="connsiteX1649" fmla="*/ 1912412 w 2963507"/>
                <a:gd name="connsiteY1649" fmla="*/ 536452 h 2081083"/>
                <a:gd name="connsiteX1650" fmla="*/ 1914674 w 2963507"/>
                <a:gd name="connsiteY1650" fmla="*/ 537583 h 2081083"/>
                <a:gd name="connsiteX1651" fmla="*/ 1914674 w 2963507"/>
                <a:gd name="connsiteY1651" fmla="*/ 538714 h 2081083"/>
                <a:gd name="connsiteX1652" fmla="*/ 1915840 w 2963507"/>
                <a:gd name="connsiteY1652" fmla="*/ 538714 h 2081083"/>
                <a:gd name="connsiteX1653" fmla="*/ 1919233 w 2963507"/>
                <a:gd name="connsiteY1653" fmla="*/ 543274 h 2081083"/>
                <a:gd name="connsiteX1654" fmla="*/ 1920364 w 2963507"/>
                <a:gd name="connsiteY1654" fmla="*/ 545536 h 2081083"/>
                <a:gd name="connsiteX1655" fmla="*/ 1922661 w 2963507"/>
                <a:gd name="connsiteY1655" fmla="*/ 545536 h 2081083"/>
                <a:gd name="connsiteX1656" fmla="*/ 1923792 w 2963507"/>
                <a:gd name="connsiteY1656" fmla="*/ 547834 h 2081083"/>
                <a:gd name="connsiteX1657" fmla="*/ 1926054 w 2963507"/>
                <a:gd name="connsiteY1657" fmla="*/ 550096 h 2081083"/>
                <a:gd name="connsiteX1658" fmla="*/ 1926054 w 2963507"/>
                <a:gd name="connsiteY1658" fmla="*/ 551228 h 2081083"/>
                <a:gd name="connsiteX1659" fmla="*/ 1928315 w 2963507"/>
                <a:gd name="connsiteY1659" fmla="*/ 550096 h 2081083"/>
                <a:gd name="connsiteX1660" fmla="*/ 1930613 w 2963507"/>
                <a:gd name="connsiteY1660" fmla="*/ 552359 h 2081083"/>
                <a:gd name="connsiteX1661" fmla="*/ 1932874 w 2963507"/>
                <a:gd name="connsiteY1661" fmla="*/ 555788 h 2081083"/>
                <a:gd name="connsiteX1662" fmla="*/ 1937433 w 2963507"/>
                <a:gd name="connsiteY1662" fmla="*/ 555788 h 2081083"/>
                <a:gd name="connsiteX1663" fmla="*/ 1939695 w 2963507"/>
                <a:gd name="connsiteY1663" fmla="*/ 556919 h 2081083"/>
                <a:gd name="connsiteX1664" fmla="*/ 1941957 w 2963507"/>
                <a:gd name="connsiteY1664" fmla="*/ 556919 h 2081083"/>
                <a:gd name="connsiteX1665" fmla="*/ 1941957 w 2963507"/>
                <a:gd name="connsiteY1665" fmla="*/ 560312 h 2081083"/>
                <a:gd name="connsiteX1666" fmla="*/ 1946516 w 2963507"/>
                <a:gd name="connsiteY1666" fmla="*/ 561479 h 2081083"/>
                <a:gd name="connsiteX1667" fmla="*/ 1947647 w 2963507"/>
                <a:gd name="connsiteY1667" fmla="*/ 562610 h 2081083"/>
                <a:gd name="connsiteX1668" fmla="*/ 1949908 w 2963507"/>
                <a:gd name="connsiteY1668" fmla="*/ 564872 h 2081083"/>
                <a:gd name="connsiteX1669" fmla="*/ 1951039 w 2963507"/>
                <a:gd name="connsiteY1669" fmla="*/ 564872 h 2081083"/>
                <a:gd name="connsiteX1670" fmla="*/ 1952206 w 2963507"/>
                <a:gd name="connsiteY1670" fmla="*/ 566003 h 2081083"/>
                <a:gd name="connsiteX1671" fmla="*/ 1954467 w 2963507"/>
                <a:gd name="connsiteY1671" fmla="*/ 566003 h 2081083"/>
                <a:gd name="connsiteX1672" fmla="*/ 1956729 w 2963507"/>
                <a:gd name="connsiteY1672" fmla="*/ 570563 h 2081083"/>
                <a:gd name="connsiteX1673" fmla="*/ 1955598 w 2963507"/>
                <a:gd name="connsiteY1673" fmla="*/ 572826 h 2081083"/>
                <a:gd name="connsiteX1674" fmla="*/ 1956729 w 2963507"/>
                <a:gd name="connsiteY1674" fmla="*/ 573957 h 2081083"/>
                <a:gd name="connsiteX1675" fmla="*/ 1957860 w 2963507"/>
                <a:gd name="connsiteY1675" fmla="*/ 575088 h 2081083"/>
                <a:gd name="connsiteX1676" fmla="*/ 1959026 w 2963507"/>
                <a:gd name="connsiteY1676" fmla="*/ 576254 h 2081083"/>
                <a:gd name="connsiteX1677" fmla="*/ 1961288 w 2963507"/>
                <a:gd name="connsiteY1677" fmla="*/ 577386 h 2081083"/>
                <a:gd name="connsiteX1678" fmla="*/ 1963550 w 2963507"/>
                <a:gd name="connsiteY1678" fmla="*/ 577386 h 2081083"/>
                <a:gd name="connsiteX1679" fmla="*/ 1965812 w 2963507"/>
                <a:gd name="connsiteY1679" fmla="*/ 577386 h 2081083"/>
                <a:gd name="connsiteX1680" fmla="*/ 1969240 w 2963507"/>
                <a:gd name="connsiteY1680" fmla="*/ 580779 h 2081083"/>
                <a:gd name="connsiteX1681" fmla="*/ 1972632 w 2963507"/>
                <a:gd name="connsiteY1681" fmla="*/ 584208 h 2081083"/>
                <a:gd name="connsiteX1682" fmla="*/ 1973763 w 2963507"/>
                <a:gd name="connsiteY1682" fmla="*/ 586470 h 2081083"/>
                <a:gd name="connsiteX1683" fmla="*/ 1977191 w 2963507"/>
                <a:gd name="connsiteY1683" fmla="*/ 594424 h 2081083"/>
                <a:gd name="connsiteX1684" fmla="*/ 1977191 w 2963507"/>
                <a:gd name="connsiteY1684" fmla="*/ 597817 h 2081083"/>
                <a:gd name="connsiteX1685" fmla="*/ 1981750 w 2963507"/>
                <a:gd name="connsiteY1685" fmla="*/ 602377 h 2081083"/>
                <a:gd name="connsiteX1686" fmla="*/ 1982881 w 2963507"/>
                <a:gd name="connsiteY1686" fmla="*/ 605771 h 2081083"/>
                <a:gd name="connsiteX1687" fmla="*/ 1984012 w 2963507"/>
                <a:gd name="connsiteY1687" fmla="*/ 611462 h 2081083"/>
                <a:gd name="connsiteX1688" fmla="*/ 1988571 w 2963507"/>
                <a:gd name="connsiteY1688" fmla="*/ 617153 h 2081083"/>
                <a:gd name="connsiteX1689" fmla="*/ 1990833 w 2963507"/>
                <a:gd name="connsiteY1689" fmla="*/ 620582 h 2081083"/>
                <a:gd name="connsiteX1690" fmla="*/ 1991964 w 2963507"/>
                <a:gd name="connsiteY1690" fmla="*/ 625106 h 2081083"/>
                <a:gd name="connsiteX1691" fmla="*/ 1993094 w 2963507"/>
                <a:gd name="connsiteY1691" fmla="*/ 628535 h 2081083"/>
                <a:gd name="connsiteX1692" fmla="*/ 1997653 w 2963507"/>
                <a:gd name="connsiteY1692" fmla="*/ 629666 h 2081083"/>
                <a:gd name="connsiteX1693" fmla="*/ 2002177 w 2963507"/>
                <a:gd name="connsiteY1693" fmla="*/ 629666 h 2081083"/>
                <a:gd name="connsiteX1694" fmla="*/ 2004474 w 2963507"/>
                <a:gd name="connsiteY1694" fmla="*/ 629666 h 2081083"/>
                <a:gd name="connsiteX1695" fmla="*/ 2006736 w 2963507"/>
                <a:gd name="connsiteY1695" fmla="*/ 628535 h 2081083"/>
                <a:gd name="connsiteX1696" fmla="*/ 2008998 w 2963507"/>
                <a:gd name="connsiteY1696" fmla="*/ 626237 h 2081083"/>
                <a:gd name="connsiteX1697" fmla="*/ 2011259 w 2963507"/>
                <a:gd name="connsiteY1697" fmla="*/ 625106 h 2081083"/>
                <a:gd name="connsiteX1698" fmla="*/ 2014687 w 2963507"/>
                <a:gd name="connsiteY1698" fmla="*/ 626237 h 2081083"/>
                <a:gd name="connsiteX1699" fmla="*/ 2019246 w 2963507"/>
                <a:gd name="connsiteY1699" fmla="*/ 627369 h 2081083"/>
                <a:gd name="connsiteX1700" fmla="*/ 2022639 w 2963507"/>
                <a:gd name="connsiteY1700" fmla="*/ 630797 h 2081083"/>
                <a:gd name="connsiteX1701" fmla="*/ 2032852 w 2963507"/>
                <a:gd name="connsiteY1701" fmla="*/ 634191 h 2081083"/>
                <a:gd name="connsiteX1702" fmla="*/ 2036280 w 2963507"/>
                <a:gd name="connsiteY1702" fmla="*/ 635322 h 2081083"/>
                <a:gd name="connsiteX1703" fmla="*/ 2041970 w 2963507"/>
                <a:gd name="connsiteY1703" fmla="*/ 637620 h 2081083"/>
                <a:gd name="connsiteX1704" fmla="*/ 2047625 w 2963507"/>
                <a:gd name="connsiteY1704" fmla="*/ 642144 h 2081083"/>
                <a:gd name="connsiteX1705" fmla="*/ 2049922 w 2963507"/>
                <a:gd name="connsiteY1705" fmla="*/ 645573 h 2081083"/>
                <a:gd name="connsiteX1706" fmla="*/ 2052184 w 2963507"/>
                <a:gd name="connsiteY1706" fmla="*/ 651264 h 2081083"/>
                <a:gd name="connsiteX1707" fmla="*/ 2061266 w 2963507"/>
                <a:gd name="connsiteY1707" fmla="*/ 659218 h 2081083"/>
                <a:gd name="connsiteX1708" fmla="*/ 2062397 w 2963507"/>
                <a:gd name="connsiteY1708" fmla="*/ 660349 h 2081083"/>
                <a:gd name="connsiteX1709" fmla="*/ 2063563 w 2963507"/>
                <a:gd name="connsiteY1709" fmla="*/ 660349 h 2081083"/>
                <a:gd name="connsiteX1710" fmla="*/ 2063563 w 2963507"/>
                <a:gd name="connsiteY1710" fmla="*/ 655789 h 2081083"/>
                <a:gd name="connsiteX1711" fmla="*/ 2064694 w 2963507"/>
                <a:gd name="connsiteY1711" fmla="*/ 654658 h 2081083"/>
                <a:gd name="connsiteX1712" fmla="*/ 2064694 w 2963507"/>
                <a:gd name="connsiteY1712" fmla="*/ 652396 h 2081083"/>
                <a:gd name="connsiteX1713" fmla="*/ 2063563 w 2963507"/>
                <a:gd name="connsiteY1713" fmla="*/ 651264 h 2081083"/>
                <a:gd name="connsiteX1714" fmla="*/ 2062397 w 2963507"/>
                <a:gd name="connsiteY1714" fmla="*/ 648967 h 2081083"/>
                <a:gd name="connsiteX1715" fmla="*/ 2056743 w 2963507"/>
                <a:gd name="connsiteY1715" fmla="*/ 646704 h 2081083"/>
                <a:gd name="connsiteX1716" fmla="*/ 2053314 w 2963507"/>
                <a:gd name="connsiteY1716" fmla="*/ 639882 h 2081083"/>
                <a:gd name="connsiteX1717" fmla="*/ 2053314 w 2963507"/>
                <a:gd name="connsiteY1717" fmla="*/ 636489 h 2081083"/>
                <a:gd name="connsiteX1718" fmla="*/ 2053314 w 2963507"/>
                <a:gd name="connsiteY1718" fmla="*/ 635322 h 2081083"/>
                <a:gd name="connsiteX1719" fmla="*/ 2051053 w 2963507"/>
                <a:gd name="connsiteY1719" fmla="*/ 634191 h 2081083"/>
                <a:gd name="connsiteX1720" fmla="*/ 2046494 w 2963507"/>
                <a:gd name="connsiteY1720" fmla="*/ 634191 h 2081083"/>
                <a:gd name="connsiteX1721" fmla="*/ 2045363 w 2963507"/>
                <a:gd name="connsiteY1721" fmla="*/ 630797 h 2081083"/>
                <a:gd name="connsiteX1722" fmla="*/ 2040804 w 2963507"/>
                <a:gd name="connsiteY1722" fmla="*/ 629666 h 2081083"/>
                <a:gd name="connsiteX1723" fmla="*/ 2039673 w 2963507"/>
                <a:gd name="connsiteY1723" fmla="*/ 629666 h 2081083"/>
                <a:gd name="connsiteX1724" fmla="*/ 2039673 w 2963507"/>
                <a:gd name="connsiteY1724" fmla="*/ 628535 h 2081083"/>
                <a:gd name="connsiteX1725" fmla="*/ 2043101 w 2963507"/>
                <a:gd name="connsiteY1725" fmla="*/ 623975 h 2081083"/>
                <a:gd name="connsiteX1726" fmla="*/ 2044232 w 2963507"/>
                <a:gd name="connsiteY1726" fmla="*/ 622844 h 2081083"/>
                <a:gd name="connsiteX1727" fmla="*/ 2045363 w 2963507"/>
                <a:gd name="connsiteY1727" fmla="*/ 620582 h 2081083"/>
                <a:gd name="connsiteX1728" fmla="*/ 2045363 w 2963507"/>
                <a:gd name="connsiteY1728" fmla="*/ 618284 h 2081083"/>
                <a:gd name="connsiteX1729" fmla="*/ 2040804 w 2963507"/>
                <a:gd name="connsiteY1729" fmla="*/ 613759 h 2081083"/>
                <a:gd name="connsiteX1730" fmla="*/ 2037411 w 2963507"/>
                <a:gd name="connsiteY1730" fmla="*/ 612593 h 2081083"/>
                <a:gd name="connsiteX1731" fmla="*/ 2038542 w 2963507"/>
                <a:gd name="connsiteY1731" fmla="*/ 610331 h 2081083"/>
                <a:gd name="connsiteX1732" fmla="*/ 2040804 w 2963507"/>
                <a:gd name="connsiteY1732" fmla="*/ 608068 h 2081083"/>
                <a:gd name="connsiteX1733" fmla="*/ 2041970 w 2963507"/>
                <a:gd name="connsiteY1733" fmla="*/ 602377 h 2081083"/>
                <a:gd name="connsiteX1734" fmla="*/ 2043101 w 2963507"/>
                <a:gd name="connsiteY1734" fmla="*/ 598984 h 2081083"/>
                <a:gd name="connsiteX1735" fmla="*/ 2044232 w 2963507"/>
                <a:gd name="connsiteY1735" fmla="*/ 594424 h 2081083"/>
                <a:gd name="connsiteX1736" fmla="*/ 2045363 w 2963507"/>
                <a:gd name="connsiteY1736" fmla="*/ 593293 h 2081083"/>
                <a:gd name="connsiteX1737" fmla="*/ 2046494 w 2963507"/>
                <a:gd name="connsiteY1737" fmla="*/ 592161 h 2081083"/>
                <a:gd name="connsiteX1738" fmla="*/ 2045363 w 2963507"/>
                <a:gd name="connsiteY1738" fmla="*/ 588733 h 2081083"/>
                <a:gd name="connsiteX1739" fmla="*/ 2046494 w 2963507"/>
                <a:gd name="connsiteY1739" fmla="*/ 586470 h 2081083"/>
                <a:gd name="connsiteX1740" fmla="*/ 2047625 w 2963507"/>
                <a:gd name="connsiteY1740" fmla="*/ 584208 h 2081083"/>
                <a:gd name="connsiteX1741" fmla="*/ 2048791 w 2963507"/>
                <a:gd name="connsiteY1741" fmla="*/ 583077 h 2081083"/>
                <a:gd name="connsiteX1742" fmla="*/ 2047625 w 2963507"/>
                <a:gd name="connsiteY1742" fmla="*/ 580779 h 2081083"/>
                <a:gd name="connsiteX1743" fmla="*/ 2046494 w 2963507"/>
                <a:gd name="connsiteY1743" fmla="*/ 579648 h 2081083"/>
                <a:gd name="connsiteX1744" fmla="*/ 2046494 w 2963507"/>
                <a:gd name="connsiteY1744" fmla="*/ 578517 h 2081083"/>
                <a:gd name="connsiteX1745" fmla="*/ 2048791 w 2963507"/>
                <a:gd name="connsiteY1745" fmla="*/ 577386 h 2081083"/>
                <a:gd name="connsiteX1746" fmla="*/ 2046494 w 2963507"/>
                <a:gd name="connsiteY1746" fmla="*/ 575088 h 2081083"/>
                <a:gd name="connsiteX1747" fmla="*/ 2046494 w 2963507"/>
                <a:gd name="connsiteY1747" fmla="*/ 573957 h 2081083"/>
                <a:gd name="connsiteX1748" fmla="*/ 2047625 w 2963507"/>
                <a:gd name="connsiteY1748" fmla="*/ 572826 h 2081083"/>
                <a:gd name="connsiteX1749" fmla="*/ 2051053 w 2963507"/>
                <a:gd name="connsiteY1749" fmla="*/ 572826 h 2081083"/>
                <a:gd name="connsiteX1750" fmla="*/ 2052184 w 2963507"/>
                <a:gd name="connsiteY1750" fmla="*/ 570563 h 2081083"/>
                <a:gd name="connsiteX1751" fmla="*/ 2052184 w 2963507"/>
                <a:gd name="connsiteY1751" fmla="*/ 566003 h 2081083"/>
                <a:gd name="connsiteX1752" fmla="*/ 2051053 w 2963507"/>
                <a:gd name="connsiteY1752" fmla="*/ 563741 h 2081083"/>
                <a:gd name="connsiteX1753" fmla="*/ 2048791 w 2963507"/>
                <a:gd name="connsiteY1753" fmla="*/ 561479 h 2081083"/>
                <a:gd name="connsiteX1754" fmla="*/ 2048791 w 2963507"/>
                <a:gd name="connsiteY1754" fmla="*/ 560312 h 2081083"/>
                <a:gd name="connsiteX1755" fmla="*/ 2048791 w 2963507"/>
                <a:gd name="connsiteY1755" fmla="*/ 558050 h 2081083"/>
                <a:gd name="connsiteX1756" fmla="*/ 2046494 w 2963507"/>
                <a:gd name="connsiteY1756" fmla="*/ 558050 h 2081083"/>
                <a:gd name="connsiteX1757" fmla="*/ 2045363 w 2963507"/>
                <a:gd name="connsiteY1757" fmla="*/ 556919 h 2081083"/>
                <a:gd name="connsiteX1758" fmla="*/ 2046494 w 2963507"/>
                <a:gd name="connsiteY1758" fmla="*/ 552359 h 2081083"/>
                <a:gd name="connsiteX1759" fmla="*/ 2045363 w 2963507"/>
                <a:gd name="connsiteY1759" fmla="*/ 548965 h 2081083"/>
                <a:gd name="connsiteX1760" fmla="*/ 2046494 w 2963507"/>
                <a:gd name="connsiteY1760" fmla="*/ 547834 h 2081083"/>
                <a:gd name="connsiteX1761" fmla="*/ 2046494 w 2963507"/>
                <a:gd name="connsiteY1761" fmla="*/ 544405 h 2081083"/>
                <a:gd name="connsiteX1762" fmla="*/ 2049922 w 2963507"/>
                <a:gd name="connsiteY1762" fmla="*/ 542143 h 2081083"/>
                <a:gd name="connsiteX1763" fmla="*/ 2049922 w 2963507"/>
                <a:gd name="connsiteY1763" fmla="*/ 536452 h 2081083"/>
                <a:gd name="connsiteX1764" fmla="*/ 2052184 w 2963507"/>
                <a:gd name="connsiteY1764" fmla="*/ 534189 h 2081083"/>
                <a:gd name="connsiteX1765" fmla="*/ 2052184 w 2963507"/>
                <a:gd name="connsiteY1765" fmla="*/ 533058 h 2081083"/>
                <a:gd name="connsiteX1766" fmla="*/ 2051053 w 2963507"/>
                <a:gd name="connsiteY1766" fmla="*/ 531927 h 2081083"/>
                <a:gd name="connsiteX1767" fmla="*/ 2051053 w 2963507"/>
                <a:gd name="connsiteY1767" fmla="*/ 527367 h 2081083"/>
                <a:gd name="connsiteX1768" fmla="*/ 2051053 w 2963507"/>
                <a:gd name="connsiteY1768" fmla="*/ 523974 h 2081083"/>
                <a:gd name="connsiteX1769" fmla="*/ 2053314 w 2963507"/>
                <a:gd name="connsiteY1769" fmla="*/ 518283 h 2081083"/>
                <a:gd name="connsiteX1770" fmla="*/ 2056743 w 2963507"/>
                <a:gd name="connsiteY1770" fmla="*/ 515985 h 2081083"/>
                <a:gd name="connsiteX1771" fmla="*/ 2062397 w 2963507"/>
                <a:gd name="connsiteY1771" fmla="*/ 511460 h 2081083"/>
                <a:gd name="connsiteX1772" fmla="*/ 2063563 w 2963507"/>
                <a:gd name="connsiteY1772" fmla="*/ 509163 h 2081083"/>
                <a:gd name="connsiteX1773" fmla="*/ 2063563 w 2963507"/>
                <a:gd name="connsiteY1773" fmla="*/ 505769 h 2081083"/>
                <a:gd name="connsiteX1774" fmla="*/ 2065825 w 2963507"/>
                <a:gd name="connsiteY1774" fmla="*/ 502376 h 2081083"/>
                <a:gd name="connsiteX1775" fmla="*/ 2066956 w 2963507"/>
                <a:gd name="connsiteY1775" fmla="*/ 501209 h 2081083"/>
                <a:gd name="connsiteX1776" fmla="*/ 2070349 w 2963507"/>
                <a:gd name="connsiteY1776" fmla="*/ 501209 h 2081083"/>
                <a:gd name="connsiteX1777" fmla="*/ 2071515 w 2963507"/>
                <a:gd name="connsiteY1777" fmla="*/ 500078 h 2081083"/>
                <a:gd name="connsiteX1778" fmla="*/ 2071515 w 2963507"/>
                <a:gd name="connsiteY1778" fmla="*/ 498947 h 2081083"/>
                <a:gd name="connsiteX1779" fmla="*/ 2071515 w 2963507"/>
                <a:gd name="connsiteY1779" fmla="*/ 496685 h 2081083"/>
                <a:gd name="connsiteX1780" fmla="*/ 2074907 w 2963507"/>
                <a:gd name="connsiteY1780" fmla="*/ 496685 h 2081083"/>
                <a:gd name="connsiteX1781" fmla="*/ 2077169 w 2963507"/>
                <a:gd name="connsiteY1781" fmla="*/ 494422 h 2081083"/>
                <a:gd name="connsiteX1782" fmla="*/ 2081728 w 2963507"/>
                <a:gd name="connsiteY1782" fmla="*/ 492125 h 2081083"/>
                <a:gd name="connsiteX1783" fmla="*/ 2082859 w 2963507"/>
                <a:gd name="connsiteY1783" fmla="*/ 490993 h 2081083"/>
                <a:gd name="connsiteX1784" fmla="*/ 2085156 w 2963507"/>
                <a:gd name="connsiteY1784" fmla="*/ 489862 h 2081083"/>
                <a:gd name="connsiteX1785" fmla="*/ 2088549 w 2963507"/>
                <a:gd name="connsiteY1785" fmla="*/ 490993 h 2081083"/>
                <a:gd name="connsiteX1786" fmla="*/ 2093108 w 2963507"/>
                <a:gd name="connsiteY1786" fmla="*/ 486433 h 2081083"/>
                <a:gd name="connsiteX1787" fmla="*/ 2095370 w 2963507"/>
                <a:gd name="connsiteY1787" fmla="*/ 486433 h 2081083"/>
                <a:gd name="connsiteX1788" fmla="*/ 2096500 w 2963507"/>
                <a:gd name="connsiteY1788" fmla="*/ 486433 h 2081083"/>
                <a:gd name="connsiteX1789" fmla="*/ 2104452 w 2963507"/>
                <a:gd name="connsiteY1789" fmla="*/ 485302 h 2081083"/>
                <a:gd name="connsiteX1790" fmla="*/ 2105583 w 2963507"/>
                <a:gd name="connsiteY1790" fmla="*/ 484171 h 2081083"/>
                <a:gd name="connsiteX1791" fmla="*/ 2105583 w 2963507"/>
                <a:gd name="connsiteY1791" fmla="*/ 480778 h 2081083"/>
                <a:gd name="connsiteX1792" fmla="*/ 2106714 w 2963507"/>
                <a:gd name="connsiteY1792" fmla="*/ 479646 h 2081083"/>
                <a:gd name="connsiteX1793" fmla="*/ 2105583 w 2963507"/>
                <a:gd name="connsiteY1793" fmla="*/ 477349 h 2081083"/>
                <a:gd name="connsiteX1794" fmla="*/ 2105583 w 2963507"/>
                <a:gd name="connsiteY1794" fmla="*/ 475086 h 2081083"/>
                <a:gd name="connsiteX1795" fmla="*/ 2106714 w 2963507"/>
                <a:gd name="connsiteY1795" fmla="*/ 473955 h 2081083"/>
                <a:gd name="connsiteX1796" fmla="*/ 2107880 w 2963507"/>
                <a:gd name="connsiteY1796" fmla="*/ 473955 h 2081083"/>
                <a:gd name="connsiteX1797" fmla="*/ 2110142 w 2963507"/>
                <a:gd name="connsiteY1797" fmla="*/ 475086 h 2081083"/>
                <a:gd name="connsiteX1798" fmla="*/ 2113535 w 2963507"/>
                <a:gd name="connsiteY1798" fmla="*/ 475086 h 2081083"/>
                <a:gd name="connsiteX1799" fmla="*/ 2116963 w 2963507"/>
                <a:gd name="connsiteY1799" fmla="*/ 476218 h 2081083"/>
                <a:gd name="connsiteX1800" fmla="*/ 2116963 w 2963507"/>
                <a:gd name="connsiteY1800" fmla="*/ 475086 h 2081083"/>
                <a:gd name="connsiteX1801" fmla="*/ 2118094 w 2963507"/>
                <a:gd name="connsiteY1801" fmla="*/ 473955 h 2081083"/>
                <a:gd name="connsiteX1802" fmla="*/ 2121486 w 2963507"/>
                <a:gd name="connsiteY1802" fmla="*/ 472824 h 2081083"/>
                <a:gd name="connsiteX1803" fmla="*/ 2122652 w 2963507"/>
                <a:gd name="connsiteY1803" fmla="*/ 473955 h 2081083"/>
                <a:gd name="connsiteX1804" fmla="*/ 2123783 w 2963507"/>
                <a:gd name="connsiteY1804" fmla="*/ 475086 h 2081083"/>
                <a:gd name="connsiteX1805" fmla="*/ 2127176 w 2963507"/>
                <a:gd name="connsiteY1805" fmla="*/ 473955 h 2081083"/>
                <a:gd name="connsiteX1806" fmla="*/ 2128307 w 2963507"/>
                <a:gd name="connsiteY1806" fmla="*/ 473955 h 2081083"/>
                <a:gd name="connsiteX1807" fmla="*/ 2132866 w 2963507"/>
                <a:gd name="connsiteY1807" fmla="*/ 476218 h 2081083"/>
                <a:gd name="connsiteX1808" fmla="*/ 2133997 w 2963507"/>
                <a:gd name="connsiteY1808" fmla="*/ 480778 h 2081083"/>
                <a:gd name="connsiteX1809" fmla="*/ 2135128 w 2963507"/>
                <a:gd name="connsiteY1809" fmla="*/ 481909 h 2081083"/>
                <a:gd name="connsiteX1810" fmla="*/ 2137425 w 2963507"/>
                <a:gd name="connsiteY1810" fmla="*/ 481909 h 2081083"/>
                <a:gd name="connsiteX1811" fmla="*/ 2138556 w 2963507"/>
                <a:gd name="connsiteY1811" fmla="*/ 481909 h 2081083"/>
                <a:gd name="connsiteX1812" fmla="*/ 2143079 w 2963507"/>
                <a:gd name="connsiteY1812" fmla="*/ 484171 h 2081083"/>
                <a:gd name="connsiteX1813" fmla="*/ 2147638 w 2963507"/>
                <a:gd name="connsiteY1813" fmla="*/ 484171 h 2081083"/>
                <a:gd name="connsiteX1814" fmla="*/ 2149900 w 2963507"/>
                <a:gd name="connsiteY1814" fmla="*/ 484171 h 2081083"/>
                <a:gd name="connsiteX1815" fmla="*/ 2151031 w 2963507"/>
                <a:gd name="connsiteY1815" fmla="*/ 483040 h 2081083"/>
                <a:gd name="connsiteX1816" fmla="*/ 2152197 w 2963507"/>
                <a:gd name="connsiteY1816" fmla="*/ 484171 h 2081083"/>
                <a:gd name="connsiteX1817" fmla="*/ 2153328 w 2963507"/>
                <a:gd name="connsiteY1817" fmla="*/ 484171 h 2081083"/>
                <a:gd name="connsiteX1818" fmla="*/ 2154459 w 2963507"/>
                <a:gd name="connsiteY1818" fmla="*/ 483040 h 2081083"/>
                <a:gd name="connsiteX1819" fmla="*/ 2156721 w 2963507"/>
                <a:gd name="connsiteY1819" fmla="*/ 483040 h 2081083"/>
                <a:gd name="connsiteX1820" fmla="*/ 2157852 w 2963507"/>
                <a:gd name="connsiteY1820" fmla="*/ 487600 h 2081083"/>
                <a:gd name="connsiteX1821" fmla="*/ 2156721 w 2963507"/>
                <a:gd name="connsiteY1821" fmla="*/ 488731 h 2081083"/>
                <a:gd name="connsiteX1822" fmla="*/ 2156721 w 2963507"/>
                <a:gd name="connsiteY1822" fmla="*/ 493256 h 2081083"/>
                <a:gd name="connsiteX1823" fmla="*/ 2157852 w 2963507"/>
                <a:gd name="connsiteY1823" fmla="*/ 493256 h 2081083"/>
                <a:gd name="connsiteX1824" fmla="*/ 2157852 w 2963507"/>
                <a:gd name="connsiteY1824" fmla="*/ 495553 h 2081083"/>
                <a:gd name="connsiteX1825" fmla="*/ 2162410 w 2963507"/>
                <a:gd name="connsiteY1825" fmla="*/ 500078 h 2081083"/>
                <a:gd name="connsiteX1826" fmla="*/ 2165803 w 2963507"/>
                <a:gd name="connsiteY1826" fmla="*/ 497816 h 2081083"/>
                <a:gd name="connsiteX1827" fmla="*/ 2166969 w 2963507"/>
                <a:gd name="connsiteY1827" fmla="*/ 498947 h 2081083"/>
                <a:gd name="connsiteX1828" fmla="*/ 2168100 w 2963507"/>
                <a:gd name="connsiteY1828" fmla="*/ 500078 h 2081083"/>
                <a:gd name="connsiteX1829" fmla="*/ 2168100 w 2963507"/>
                <a:gd name="connsiteY1829" fmla="*/ 502376 h 2081083"/>
                <a:gd name="connsiteX1830" fmla="*/ 2168100 w 2963507"/>
                <a:gd name="connsiteY1830" fmla="*/ 503507 h 2081083"/>
                <a:gd name="connsiteX1831" fmla="*/ 2169231 w 2963507"/>
                <a:gd name="connsiteY1831" fmla="*/ 506900 h 2081083"/>
                <a:gd name="connsiteX1832" fmla="*/ 2174921 w 2963507"/>
                <a:gd name="connsiteY1832" fmla="*/ 506900 h 2081083"/>
                <a:gd name="connsiteX1833" fmla="*/ 2177183 w 2963507"/>
                <a:gd name="connsiteY1833" fmla="*/ 508031 h 2081083"/>
                <a:gd name="connsiteX1834" fmla="*/ 2177183 w 2963507"/>
                <a:gd name="connsiteY1834" fmla="*/ 513723 h 2081083"/>
                <a:gd name="connsiteX1835" fmla="*/ 2177183 w 2963507"/>
                <a:gd name="connsiteY1835" fmla="*/ 514854 h 2081083"/>
                <a:gd name="connsiteX1836" fmla="*/ 2177183 w 2963507"/>
                <a:gd name="connsiteY1836" fmla="*/ 515985 h 2081083"/>
                <a:gd name="connsiteX1837" fmla="*/ 2178314 w 2963507"/>
                <a:gd name="connsiteY1837" fmla="*/ 515985 h 2081083"/>
                <a:gd name="connsiteX1838" fmla="*/ 2179445 w 2963507"/>
                <a:gd name="connsiteY1838" fmla="*/ 517151 h 2081083"/>
                <a:gd name="connsiteX1839" fmla="*/ 2180575 w 2963507"/>
                <a:gd name="connsiteY1839" fmla="*/ 518283 h 2081083"/>
                <a:gd name="connsiteX1840" fmla="*/ 2181742 w 2963507"/>
                <a:gd name="connsiteY1840" fmla="*/ 517151 h 2081083"/>
                <a:gd name="connsiteX1841" fmla="*/ 2182873 w 2963507"/>
                <a:gd name="connsiteY1841" fmla="*/ 519414 h 2081083"/>
                <a:gd name="connsiteX1842" fmla="*/ 2181742 w 2963507"/>
                <a:gd name="connsiteY1842" fmla="*/ 521676 h 2081083"/>
                <a:gd name="connsiteX1843" fmla="*/ 2180575 w 2963507"/>
                <a:gd name="connsiteY1843" fmla="*/ 522807 h 2081083"/>
                <a:gd name="connsiteX1844" fmla="*/ 2180575 w 2963507"/>
                <a:gd name="connsiteY1844" fmla="*/ 523974 h 2081083"/>
                <a:gd name="connsiteX1845" fmla="*/ 2184003 w 2963507"/>
                <a:gd name="connsiteY1845" fmla="*/ 525105 h 2081083"/>
                <a:gd name="connsiteX1846" fmla="*/ 2182873 w 2963507"/>
                <a:gd name="connsiteY1846" fmla="*/ 527367 h 2081083"/>
                <a:gd name="connsiteX1847" fmla="*/ 2184003 w 2963507"/>
                <a:gd name="connsiteY1847" fmla="*/ 528498 h 2081083"/>
                <a:gd name="connsiteX1848" fmla="*/ 2182873 w 2963507"/>
                <a:gd name="connsiteY1848" fmla="*/ 530761 h 2081083"/>
                <a:gd name="connsiteX1849" fmla="*/ 2184003 w 2963507"/>
                <a:gd name="connsiteY1849" fmla="*/ 533058 h 2081083"/>
                <a:gd name="connsiteX1850" fmla="*/ 2185134 w 2963507"/>
                <a:gd name="connsiteY1850" fmla="*/ 534189 h 2081083"/>
                <a:gd name="connsiteX1851" fmla="*/ 2184003 w 2963507"/>
                <a:gd name="connsiteY1851" fmla="*/ 536452 h 2081083"/>
                <a:gd name="connsiteX1852" fmla="*/ 2187396 w 2963507"/>
                <a:gd name="connsiteY1852" fmla="*/ 535321 h 2081083"/>
                <a:gd name="connsiteX1853" fmla="*/ 2190824 w 2963507"/>
                <a:gd name="connsiteY1853" fmla="*/ 537583 h 2081083"/>
                <a:gd name="connsiteX1854" fmla="*/ 2191955 w 2963507"/>
                <a:gd name="connsiteY1854" fmla="*/ 536452 h 2081083"/>
                <a:gd name="connsiteX1855" fmla="*/ 2197645 w 2963507"/>
                <a:gd name="connsiteY1855" fmla="*/ 538714 h 2081083"/>
                <a:gd name="connsiteX1856" fmla="*/ 2198776 w 2963507"/>
                <a:gd name="connsiteY1856" fmla="*/ 538714 h 2081083"/>
                <a:gd name="connsiteX1857" fmla="*/ 2197645 w 2963507"/>
                <a:gd name="connsiteY1857" fmla="*/ 541012 h 2081083"/>
                <a:gd name="connsiteX1858" fmla="*/ 2198776 w 2963507"/>
                <a:gd name="connsiteY1858" fmla="*/ 542143 h 2081083"/>
                <a:gd name="connsiteX1859" fmla="*/ 2201038 w 2963507"/>
                <a:gd name="connsiteY1859" fmla="*/ 539881 h 2081083"/>
                <a:gd name="connsiteX1860" fmla="*/ 2204466 w 2963507"/>
                <a:gd name="connsiteY1860" fmla="*/ 538714 h 2081083"/>
                <a:gd name="connsiteX1861" fmla="*/ 2204466 w 2963507"/>
                <a:gd name="connsiteY1861" fmla="*/ 537583 h 2081083"/>
                <a:gd name="connsiteX1862" fmla="*/ 2205596 w 2963507"/>
                <a:gd name="connsiteY1862" fmla="*/ 537583 h 2081083"/>
                <a:gd name="connsiteX1863" fmla="*/ 2206727 w 2963507"/>
                <a:gd name="connsiteY1863" fmla="*/ 536452 h 2081083"/>
                <a:gd name="connsiteX1864" fmla="*/ 2207858 w 2963507"/>
                <a:gd name="connsiteY1864" fmla="*/ 536452 h 2081083"/>
                <a:gd name="connsiteX1865" fmla="*/ 2211286 w 2963507"/>
                <a:gd name="connsiteY1865" fmla="*/ 537583 h 2081083"/>
                <a:gd name="connsiteX1866" fmla="*/ 2211286 w 2963507"/>
                <a:gd name="connsiteY1866" fmla="*/ 534189 h 2081083"/>
                <a:gd name="connsiteX1867" fmla="*/ 2216941 w 2963507"/>
                <a:gd name="connsiteY1867" fmla="*/ 536452 h 2081083"/>
                <a:gd name="connsiteX1868" fmla="*/ 2216941 w 2963507"/>
                <a:gd name="connsiteY1868" fmla="*/ 537583 h 2081083"/>
                <a:gd name="connsiteX1869" fmla="*/ 2219238 w 2963507"/>
                <a:gd name="connsiteY1869" fmla="*/ 537583 h 2081083"/>
                <a:gd name="connsiteX1870" fmla="*/ 2220369 w 2963507"/>
                <a:gd name="connsiteY1870" fmla="*/ 538714 h 2081083"/>
                <a:gd name="connsiteX1871" fmla="*/ 2221500 w 2963507"/>
                <a:gd name="connsiteY1871" fmla="*/ 538714 h 2081083"/>
                <a:gd name="connsiteX1872" fmla="*/ 2226059 w 2963507"/>
                <a:gd name="connsiteY1872" fmla="*/ 534189 h 2081083"/>
                <a:gd name="connsiteX1873" fmla="*/ 2226059 w 2963507"/>
                <a:gd name="connsiteY1873" fmla="*/ 533058 h 2081083"/>
                <a:gd name="connsiteX1874" fmla="*/ 2223761 w 2963507"/>
                <a:gd name="connsiteY1874" fmla="*/ 531927 h 2081083"/>
                <a:gd name="connsiteX1875" fmla="*/ 2226059 w 2963507"/>
                <a:gd name="connsiteY1875" fmla="*/ 529630 h 2081083"/>
                <a:gd name="connsiteX1876" fmla="*/ 2227189 w 2963507"/>
                <a:gd name="connsiteY1876" fmla="*/ 529630 h 2081083"/>
                <a:gd name="connsiteX1877" fmla="*/ 2228320 w 2963507"/>
                <a:gd name="connsiteY1877" fmla="*/ 527367 h 2081083"/>
                <a:gd name="connsiteX1878" fmla="*/ 2227189 w 2963507"/>
                <a:gd name="connsiteY1878" fmla="*/ 526236 h 2081083"/>
                <a:gd name="connsiteX1879" fmla="*/ 2228320 w 2963507"/>
                <a:gd name="connsiteY1879" fmla="*/ 525105 h 2081083"/>
                <a:gd name="connsiteX1880" fmla="*/ 2227189 w 2963507"/>
                <a:gd name="connsiteY1880" fmla="*/ 523974 h 2081083"/>
                <a:gd name="connsiteX1881" fmla="*/ 2228320 w 2963507"/>
                <a:gd name="connsiteY1881" fmla="*/ 522807 h 2081083"/>
                <a:gd name="connsiteX1882" fmla="*/ 2230582 w 2963507"/>
                <a:gd name="connsiteY1882" fmla="*/ 520545 h 2081083"/>
                <a:gd name="connsiteX1883" fmla="*/ 2231713 w 2963507"/>
                <a:gd name="connsiteY1883" fmla="*/ 520545 h 2081083"/>
                <a:gd name="connsiteX1884" fmla="*/ 2234010 w 2963507"/>
                <a:gd name="connsiteY1884" fmla="*/ 520545 h 2081083"/>
                <a:gd name="connsiteX1885" fmla="*/ 2237403 w 2963507"/>
                <a:gd name="connsiteY1885" fmla="*/ 520545 h 2081083"/>
                <a:gd name="connsiteX1886" fmla="*/ 2238534 w 2963507"/>
                <a:gd name="connsiteY1886" fmla="*/ 521676 h 2081083"/>
                <a:gd name="connsiteX1887" fmla="*/ 2239665 w 2963507"/>
                <a:gd name="connsiteY1887" fmla="*/ 520545 h 2081083"/>
                <a:gd name="connsiteX1888" fmla="*/ 2240796 w 2963507"/>
                <a:gd name="connsiteY1888" fmla="*/ 519414 h 2081083"/>
                <a:gd name="connsiteX1889" fmla="*/ 2243093 w 2963507"/>
                <a:gd name="connsiteY1889" fmla="*/ 518283 h 2081083"/>
                <a:gd name="connsiteX1890" fmla="*/ 2246485 w 2963507"/>
                <a:gd name="connsiteY1890" fmla="*/ 518283 h 2081083"/>
                <a:gd name="connsiteX1891" fmla="*/ 2247616 w 2963507"/>
                <a:gd name="connsiteY1891" fmla="*/ 515985 h 2081083"/>
                <a:gd name="connsiteX1892" fmla="*/ 2251044 w 2963507"/>
                <a:gd name="connsiteY1892" fmla="*/ 515985 h 2081083"/>
                <a:gd name="connsiteX1893" fmla="*/ 2252175 w 2963507"/>
                <a:gd name="connsiteY1893" fmla="*/ 515985 h 2081083"/>
                <a:gd name="connsiteX1894" fmla="*/ 2253306 w 2963507"/>
                <a:gd name="connsiteY1894" fmla="*/ 514854 h 2081083"/>
                <a:gd name="connsiteX1895" fmla="*/ 2257865 w 2963507"/>
                <a:gd name="connsiteY1895" fmla="*/ 512591 h 2081083"/>
                <a:gd name="connsiteX1896" fmla="*/ 2258996 w 2963507"/>
                <a:gd name="connsiteY1896" fmla="*/ 512591 h 2081083"/>
                <a:gd name="connsiteX1897" fmla="*/ 2260127 w 2963507"/>
                <a:gd name="connsiteY1897" fmla="*/ 510329 h 2081083"/>
                <a:gd name="connsiteX1898" fmla="*/ 2260127 w 2963507"/>
                <a:gd name="connsiteY1898" fmla="*/ 506900 h 2081083"/>
                <a:gd name="connsiteX1899" fmla="*/ 2258996 w 2963507"/>
                <a:gd name="connsiteY1899" fmla="*/ 506900 h 2081083"/>
                <a:gd name="connsiteX1900" fmla="*/ 2260127 w 2963507"/>
                <a:gd name="connsiteY1900" fmla="*/ 503507 h 2081083"/>
                <a:gd name="connsiteX1901" fmla="*/ 2257865 w 2963507"/>
                <a:gd name="connsiteY1901" fmla="*/ 501209 h 2081083"/>
                <a:gd name="connsiteX1902" fmla="*/ 2257865 w 2963507"/>
                <a:gd name="connsiteY1902" fmla="*/ 497816 h 2081083"/>
                <a:gd name="connsiteX1903" fmla="*/ 2256734 w 2963507"/>
                <a:gd name="connsiteY1903" fmla="*/ 497816 h 2081083"/>
                <a:gd name="connsiteX1904" fmla="*/ 2255603 w 2963507"/>
                <a:gd name="connsiteY1904" fmla="*/ 497816 h 2081083"/>
                <a:gd name="connsiteX1905" fmla="*/ 2253306 w 2963507"/>
                <a:gd name="connsiteY1905" fmla="*/ 495553 h 2081083"/>
                <a:gd name="connsiteX1906" fmla="*/ 2252175 w 2963507"/>
                <a:gd name="connsiteY1906" fmla="*/ 494422 h 2081083"/>
                <a:gd name="connsiteX1907" fmla="*/ 2251044 w 2963507"/>
                <a:gd name="connsiteY1907" fmla="*/ 492125 h 2081083"/>
                <a:gd name="connsiteX1908" fmla="*/ 2248782 w 2963507"/>
                <a:gd name="connsiteY1908" fmla="*/ 490993 h 2081083"/>
                <a:gd name="connsiteX1909" fmla="*/ 2248782 w 2963507"/>
                <a:gd name="connsiteY1909" fmla="*/ 488731 h 2081083"/>
                <a:gd name="connsiteX1910" fmla="*/ 2246485 w 2963507"/>
                <a:gd name="connsiteY1910" fmla="*/ 489862 h 2081083"/>
                <a:gd name="connsiteX1911" fmla="*/ 2245354 w 2963507"/>
                <a:gd name="connsiteY1911" fmla="*/ 487600 h 2081083"/>
                <a:gd name="connsiteX1912" fmla="*/ 2246485 w 2963507"/>
                <a:gd name="connsiteY1912" fmla="*/ 486433 h 2081083"/>
                <a:gd name="connsiteX1913" fmla="*/ 2246485 w 2963507"/>
                <a:gd name="connsiteY1913" fmla="*/ 484171 h 2081083"/>
                <a:gd name="connsiteX1914" fmla="*/ 2244224 w 2963507"/>
                <a:gd name="connsiteY1914" fmla="*/ 483040 h 2081083"/>
                <a:gd name="connsiteX1915" fmla="*/ 2244224 w 2963507"/>
                <a:gd name="connsiteY1915" fmla="*/ 481909 h 2081083"/>
                <a:gd name="connsiteX1916" fmla="*/ 2243093 w 2963507"/>
                <a:gd name="connsiteY1916" fmla="*/ 475086 h 2081083"/>
                <a:gd name="connsiteX1917" fmla="*/ 2245354 w 2963507"/>
                <a:gd name="connsiteY1917" fmla="*/ 473955 h 2081083"/>
                <a:gd name="connsiteX1918" fmla="*/ 2245354 w 2963507"/>
                <a:gd name="connsiteY1918" fmla="*/ 472824 h 2081083"/>
                <a:gd name="connsiteX1919" fmla="*/ 2246485 w 2963507"/>
                <a:gd name="connsiteY1919" fmla="*/ 470526 h 2081083"/>
                <a:gd name="connsiteX1920" fmla="*/ 2246485 w 2963507"/>
                <a:gd name="connsiteY1920" fmla="*/ 468264 h 2081083"/>
                <a:gd name="connsiteX1921" fmla="*/ 2253306 w 2963507"/>
                <a:gd name="connsiteY1921" fmla="*/ 463704 h 2081083"/>
                <a:gd name="connsiteX1922" fmla="*/ 2253306 w 2963507"/>
                <a:gd name="connsiteY1922" fmla="*/ 461442 h 2081083"/>
                <a:gd name="connsiteX1923" fmla="*/ 2252175 w 2963507"/>
                <a:gd name="connsiteY1923" fmla="*/ 460311 h 2081083"/>
                <a:gd name="connsiteX1924" fmla="*/ 2253306 w 2963507"/>
                <a:gd name="connsiteY1924" fmla="*/ 459180 h 2081083"/>
                <a:gd name="connsiteX1925" fmla="*/ 2252175 w 2963507"/>
                <a:gd name="connsiteY1925" fmla="*/ 458048 h 2081083"/>
                <a:gd name="connsiteX1926" fmla="*/ 2253306 w 2963507"/>
                <a:gd name="connsiteY1926" fmla="*/ 456882 h 2081083"/>
                <a:gd name="connsiteX1927" fmla="*/ 2254437 w 2963507"/>
                <a:gd name="connsiteY1927" fmla="*/ 453488 h 2081083"/>
                <a:gd name="connsiteX1928" fmla="*/ 2256734 w 2963507"/>
                <a:gd name="connsiteY1928" fmla="*/ 452357 h 2081083"/>
                <a:gd name="connsiteX1929" fmla="*/ 2256734 w 2963507"/>
                <a:gd name="connsiteY1929" fmla="*/ 451226 h 2081083"/>
                <a:gd name="connsiteX1930" fmla="*/ 2257865 w 2963507"/>
                <a:gd name="connsiteY1930" fmla="*/ 448928 h 2081083"/>
                <a:gd name="connsiteX1931" fmla="*/ 2256734 w 2963507"/>
                <a:gd name="connsiteY1931" fmla="*/ 445535 h 2081083"/>
                <a:gd name="connsiteX1932" fmla="*/ 2256734 w 2963507"/>
                <a:gd name="connsiteY1932" fmla="*/ 444404 h 2081083"/>
                <a:gd name="connsiteX1933" fmla="*/ 2260127 w 2963507"/>
                <a:gd name="connsiteY1933" fmla="*/ 444404 h 2081083"/>
                <a:gd name="connsiteX1934" fmla="*/ 2260127 w 2963507"/>
                <a:gd name="connsiteY1934" fmla="*/ 439844 h 2081083"/>
                <a:gd name="connsiteX1935" fmla="*/ 2261258 w 2963507"/>
                <a:gd name="connsiteY1935" fmla="*/ 438713 h 2081083"/>
                <a:gd name="connsiteX1936" fmla="*/ 2262389 w 2963507"/>
                <a:gd name="connsiteY1936" fmla="*/ 437581 h 2081083"/>
                <a:gd name="connsiteX1937" fmla="*/ 2258996 w 2963507"/>
                <a:gd name="connsiteY1937" fmla="*/ 433022 h 2081083"/>
                <a:gd name="connsiteX1938" fmla="*/ 2260127 w 2963507"/>
                <a:gd name="connsiteY1938" fmla="*/ 431890 h 2081083"/>
                <a:gd name="connsiteX1939" fmla="*/ 2261258 w 2963507"/>
                <a:gd name="connsiteY1939" fmla="*/ 427330 h 2081083"/>
                <a:gd name="connsiteX1940" fmla="*/ 2260127 w 2963507"/>
                <a:gd name="connsiteY1940" fmla="*/ 423937 h 2081083"/>
                <a:gd name="connsiteX1941" fmla="*/ 2261258 w 2963507"/>
                <a:gd name="connsiteY1941" fmla="*/ 422806 h 2081083"/>
                <a:gd name="connsiteX1942" fmla="*/ 2262389 w 2963507"/>
                <a:gd name="connsiteY1942" fmla="*/ 423937 h 2081083"/>
                <a:gd name="connsiteX1943" fmla="*/ 2264686 w 2963507"/>
                <a:gd name="connsiteY1943" fmla="*/ 422806 h 2081083"/>
                <a:gd name="connsiteX1944" fmla="*/ 2265817 w 2963507"/>
                <a:gd name="connsiteY1944" fmla="*/ 420543 h 2081083"/>
                <a:gd name="connsiteX1945" fmla="*/ 2265817 w 2963507"/>
                <a:gd name="connsiteY1945" fmla="*/ 418246 h 2081083"/>
                <a:gd name="connsiteX1946" fmla="*/ 2266947 w 2963507"/>
                <a:gd name="connsiteY1946" fmla="*/ 417115 h 2081083"/>
                <a:gd name="connsiteX1947" fmla="*/ 2269209 w 2963507"/>
                <a:gd name="connsiteY1947" fmla="*/ 418246 h 2081083"/>
                <a:gd name="connsiteX1948" fmla="*/ 2268078 w 2963507"/>
                <a:gd name="connsiteY1948" fmla="*/ 415983 h 2081083"/>
                <a:gd name="connsiteX1949" fmla="*/ 2271506 w 2963507"/>
                <a:gd name="connsiteY1949" fmla="*/ 412555 h 2081083"/>
                <a:gd name="connsiteX1950" fmla="*/ 2272637 w 2963507"/>
                <a:gd name="connsiteY1950" fmla="*/ 412555 h 2081083"/>
                <a:gd name="connsiteX1951" fmla="*/ 2273768 w 2963507"/>
                <a:gd name="connsiteY1951" fmla="*/ 410292 h 2081083"/>
                <a:gd name="connsiteX1952" fmla="*/ 2272637 w 2963507"/>
                <a:gd name="connsiteY1952" fmla="*/ 409161 h 2081083"/>
                <a:gd name="connsiteX1953" fmla="*/ 2272637 w 2963507"/>
                <a:gd name="connsiteY1953" fmla="*/ 408030 h 2081083"/>
                <a:gd name="connsiteX1954" fmla="*/ 2271506 w 2963507"/>
                <a:gd name="connsiteY1954" fmla="*/ 406899 h 2081083"/>
                <a:gd name="connsiteX1955" fmla="*/ 2272637 w 2963507"/>
                <a:gd name="connsiteY1955" fmla="*/ 404601 h 2081083"/>
                <a:gd name="connsiteX1956" fmla="*/ 2273768 w 2963507"/>
                <a:gd name="connsiteY1956" fmla="*/ 402339 h 2081083"/>
                <a:gd name="connsiteX1957" fmla="*/ 2276030 w 2963507"/>
                <a:gd name="connsiteY1957" fmla="*/ 397779 h 2081083"/>
                <a:gd name="connsiteX1958" fmla="*/ 2276030 w 2963507"/>
                <a:gd name="connsiteY1958" fmla="*/ 393254 h 2081083"/>
                <a:gd name="connsiteX1959" fmla="*/ 2280589 w 2963507"/>
                <a:gd name="connsiteY1959" fmla="*/ 388694 h 2081083"/>
                <a:gd name="connsiteX1960" fmla="*/ 2279458 w 2963507"/>
                <a:gd name="connsiteY1960" fmla="*/ 387563 h 2081083"/>
                <a:gd name="connsiteX1961" fmla="*/ 2281720 w 2963507"/>
                <a:gd name="connsiteY1961" fmla="*/ 387563 h 2081083"/>
                <a:gd name="connsiteX1962" fmla="*/ 2283982 w 2963507"/>
                <a:gd name="connsiteY1962" fmla="*/ 384170 h 2081083"/>
                <a:gd name="connsiteX1963" fmla="*/ 2287410 w 2963507"/>
                <a:gd name="connsiteY1963" fmla="*/ 383038 h 2081083"/>
                <a:gd name="connsiteX1964" fmla="*/ 2286279 w 2963507"/>
                <a:gd name="connsiteY1964" fmla="*/ 380741 h 2081083"/>
                <a:gd name="connsiteX1965" fmla="*/ 2287410 w 2963507"/>
                <a:gd name="connsiteY1965" fmla="*/ 379610 h 2081083"/>
                <a:gd name="connsiteX1966" fmla="*/ 2287410 w 2963507"/>
                <a:gd name="connsiteY1966" fmla="*/ 378478 h 2081083"/>
                <a:gd name="connsiteX1967" fmla="*/ 2287410 w 2963507"/>
                <a:gd name="connsiteY1967" fmla="*/ 376216 h 2081083"/>
                <a:gd name="connsiteX1968" fmla="*/ 2289671 w 2963507"/>
                <a:gd name="connsiteY1968" fmla="*/ 373918 h 2081083"/>
                <a:gd name="connsiteX1969" fmla="*/ 2288540 w 2963507"/>
                <a:gd name="connsiteY1969" fmla="*/ 372787 h 2081083"/>
                <a:gd name="connsiteX1970" fmla="*/ 2287410 w 2963507"/>
                <a:gd name="connsiteY1970" fmla="*/ 371656 h 2081083"/>
                <a:gd name="connsiteX1971" fmla="*/ 2287410 w 2963507"/>
                <a:gd name="connsiteY1971" fmla="*/ 369394 h 2081083"/>
                <a:gd name="connsiteX1972" fmla="*/ 2290802 w 2963507"/>
                <a:gd name="connsiteY1972" fmla="*/ 365965 h 2081083"/>
                <a:gd name="connsiteX1973" fmla="*/ 2290802 w 2963507"/>
                <a:gd name="connsiteY1973" fmla="*/ 364834 h 2081083"/>
                <a:gd name="connsiteX1974" fmla="*/ 2296492 w 2963507"/>
                <a:gd name="connsiteY1974" fmla="*/ 362572 h 2081083"/>
                <a:gd name="connsiteX1975" fmla="*/ 2298754 w 2963507"/>
                <a:gd name="connsiteY1975" fmla="*/ 361440 h 2081083"/>
                <a:gd name="connsiteX1976" fmla="*/ 2301051 w 2963507"/>
                <a:gd name="connsiteY1976" fmla="*/ 359143 h 2081083"/>
                <a:gd name="connsiteX1977" fmla="*/ 2302182 w 2963507"/>
                <a:gd name="connsiteY1977" fmla="*/ 347796 h 2081083"/>
                <a:gd name="connsiteX1978" fmla="*/ 2304444 w 2963507"/>
                <a:gd name="connsiteY1978" fmla="*/ 342105 h 2081083"/>
                <a:gd name="connsiteX1979" fmla="*/ 2405588 w 2963507"/>
                <a:gd name="connsiteY1979" fmla="*/ 342105 h 2081083"/>
                <a:gd name="connsiteX1980" fmla="*/ 2445346 w 2963507"/>
                <a:gd name="connsiteY1980" fmla="*/ 342105 h 2081083"/>
                <a:gd name="connsiteX1981" fmla="*/ 2495353 w 2963507"/>
                <a:gd name="connsiteY1981" fmla="*/ 342105 h 2081083"/>
                <a:gd name="connsiteX1982" fmla="*/ 2495353 w 2963507"/>
                <a:gd name="connsiteY1982" fmla="*/ 389825 h 2081083"/>
                <a:gd name="connsiteX1983" fmla="*/ 2495353 w 2963507"/>
                <a:gd name="connsiteY1983" fmla="*/ 390992 h 2081083"/>
                <a:gd name="connsiteX1984" fmla="*/ 2496484 w 2963507"/>
                <a:gd name="connsiteY1984" fmla="*/ 393254 h 2081083"/>
                <a:gd name="connsiteX1985" fmla="*/ 2496484 w 2963507"/>
                <a:gd name="connsiteY1985" fmla="*/ 397779 h 2081083"/>
                <a:gd name="connsiteX1986" fmla="*/ 2497614 w 2963507"/>
                <a:gd name="connsiteY1986" fmla="*/ 398945 h 2081083"/>
                <a:gd name="connsiteX1987" fmla="*/ 2498745 w 2963507"/>
                <a:gd name="connsiteY1987" fmla="*/ 398945 h 2081083"/>
                <a:gd name="connsiteX1988" fmla="*/ 2501042 w 2963507"/>
                <a:gd name="connsiteY1988" fmla="*/ 401208 h 2081083"/>
                <a:gd name="connsiteX1989" fmla="*/ 2499876 w 2963507"/>
                <a:gd name="connsiteY1989" fmla="*/ 411423 h 2081083"/>
                <a:gd name="connsiteX1990" fmla="*/ 2501042 w 2963507"/>
                <a:gd name="connsiteY1990" fmla="*/ 412555 h 2081083"/>
                <a:gd name="connsiteX1991" fmla="*/ 2501042 w 2963507"/>
                <a:gd name="connsiteY1991" fmla="*/ 414852 h 2081083"/>
                <a:gd name="connsiteX1992" fmla="*/ 2497614 w 2963507"/>
                <a:gd name="connsiteY1992" fmla="*/ 421675 h 2081083"/>
                <a:gd name="connsiteX1993" fmla="*/ 2497614 w 2963507"/>
                <a:gd name="connsiteY1993" fmla="*/ 427330 h 2081083"/>
                <a:gd name="connsiteX1994" fmla="*/ 2498745 w 2963507"/>
                <a:gd name="connsiteY1994" fmla="*/ 433022 h 2081083"/>
                <a:gd name="connsiteX1995" fmla="*/ 2499876 w 2963507"/>
                <a:gd name="connsiteY1995" fmla="*/ 433022 h 2081083"/>
                <a:gd name="connsiteX1996" fmla="*/ 2499876 w 2963507"/>
                <a:gd name="connsiteY1996" fmla="*/ 435319 h 2081083"/>
                <a:gd name="connsiteX1997" fmla="*/ 2499876 w 2963507"/>
                <a:gd name="connsiteY1997" fmla="*/ 436450 h 2081083"/>
                <a:gd name="connsiteX1998" fmla="*/ 2498745 w 2963507"/>
                <a:gd name="connsiteY1998" fmla="*/ 438713 h 2081083"/>
                <a:gd name="connsiteX1999" fmla="*/ 2498745 w 2963507"/>
                <a:gd name="connsiteY1999" fmla="*/ 446666 h 2081083"/>
                <a:gd name="connsiteX2000" fmla="*/ 2503304 w 2963507"/>
                <a:gd name="connsiteY2000" fmla="*/ 450095 h 2081083"/>
                <a:gd name="connsiteX2001" fmla="*/ 2507863 w 2963507"/>
                <a:gd name="connsiteY2001" fmla="*/ 452357 h 2081083"/>
                <a:gd name="connsiteX2002" fmla="*/ 2507863 w 2963507"/>
                <a:gd name="connsiteY2002" fmla="*/ 453488 h 2081083"/>
                <a:gd name="connsiteX2003" fmla="*/ 2511256 w 2963507"/>
                <a:gd name="connsiteY2003" fmla="*/ 453488 h 2081083"/>
                <a:gd name="connsiteX2004" fmla="*/ 2511256 w 2963507"/>
                <a:gd name="connsiteY2004" fmla="*/ 454620 h 2081083"/>
                <a:gd name="connsiteX2005" fmla="*/ 2512387 w 2963507"/>
                <a:gd name="connsiteY2005" fmla="*/ 453488 h 2081083"/>
                <a:gd name="connsiteX2006" fmla="*/ 2514649 w 2963507"/>
                <a:gd name="connsiteY2006" fmla="*/ 454620 h 2081083"/>
                <a:gd name="connsiteX2007" fmla="*/ 2516946 w 2963507"/>
                <a:gd name="connsiteY2007" fmla="*/ 458048 h 2081083"/>
                <a:gd name="connsiteX2008" fmla="*/ 2520338 w 2963507"/>
                <a:gd name="connsiteY2008" fmla="*/ 459180 h 2081083"/>
                <a:gd name="connsiteX2009" fmla="*/ 2521469 w 2963507"/>
                <a:gd name="connsiteY2009" fmla="*/ 462573 h 2081083"/>
                <a:gd name="connsiteX2010" fmla="*/ 2522635 w 2963507"/>
                <a:gd name="connsiteY2010" fmla="*/ 462573 h 2081083"/>
                <a:gd name="connsiteX2011" fmla="*/ 2523766 w 2963507"/>
                <a:gd name="connsiteY2011" fmla="*/ 463704 h 2081083"/>
                <a:gd name="connsiteX2012" fmla="*/ 2522635 w 2963507"/>
                <a:gd name="connsiteY2012" fmla="*/ 469395 h 2081083"/>
                <a:gd name="connsiteX2013" fmla="*/ 2523766 w 2963507"/>
                <a:gd name="connsiteY2013" fmla="*/ 473955 h 2081083"/>
                <a:gd name="connsiteX2014" fmla="*/ 2524897 w 2963507"/>
                <a:gd name="connsiteY2014" fmla="*/ 475086 h 2081083"/>
                <a:gd name="connsiteX2015" fmla="*/ 2526028 w 2963507"/>
                <a:gd name="connsiteY2015" fmla="*/ 477349 h 2081083"/>
                <a:gd name="connsiteX2016" fmla="*/ 2526028 w 2963507"/>
                <a:gd name="connsiteY2016" fmla="*/ 480778 h 2081083"/>
                <a:gd name="connsiteX2017" fmla="*/ 2526028 w 2963507"/>
                <a:gd name="connsiteY2017" fmla="*/ 481909 h 2081083"/>
                <a:gd name="connsiteX2018" fmla="*/ 2524897 w 2963507"/>
                <a:gd name="connsiteY2018" fmla="*/ 484171 h 2081083"/>
                <a:gd name="connsiteX2019" fmla="*/ 2522635 w 2963507"/>
                <a:gd name="connsiteY2019" fmla="*/ 484171 h 2081083"/>
                <a:gd name="connsiteX2020" fmla="*/ 2522635 w 2963507"/>
                <a:gd name="connsiteY2020" fmla="*/ 487600 h 2081083"/>
                <a:gd name="connsiteX2021" fmla="*/ 2523766 w 2963507"/>
                <a:gd name="connsiteY2021" fmla="*/ 488731 h 2081083"/>
                <a:gd name="connsiteX2022" fmla="*/ 2523766 w 2963507"/>
                <a:gd name="connsiteY2022" fmla="*/ 492125 h 2081083"/>
                <a:gd name="connsiteX2023" fmla="*/ 2522635 w 2963507"/>
                <a:gd name="connsiteY2023" fmla="*/ 493256 h 2081083"/>
                <a:gd name="connsiteX2024" fmla="*/ 2522635 w 2963507"/>
                <a:gd name="connsiteY2024" fmla="*/ 495553 h 2081083"/>
                <a:gd name="connsiteX2025" fmla="*/ 2524897 w 2963507"/>
                <a:gd name="connsiteY2025" fmla="*/ 497816 h 2081083"/>
                <a:gd name="connsiteX2026" fmla="*/ 2524897 w 2963507"/>
                <a:gd name="connsiteY2026" fmla="*/ 498947 h 2081083"/>
                <a:gd name="connsiteX2027" fmla="*/ 2526028 w 2963507"/>
                <a:gd name="connsiteY2027" fmla="*/ 498947 h 2081083"/>
                <a:gd name="connsiteX2028" fmla="*/ 2527159 w 2963507"/>
                <a:gd name="connsiteY2028" fmla="*/ 503507 h 2081083"/>
                <a:gd name="connsiteX2029" fmla="*/ 2527159 w 2963507"/>
                <a:gd name="connsiteY2029" fmla="*/ 504638 h 2081083"/>
                <a:gd name="connsiteX2030" fmla="*/ 2530587 w 2963507"/>
                <a:gd name="connsiteY2030" fmla="*/ 505769 h 2081083"/>
                <a:gd name="connsiteX2031" fmla="*/ 2533980 w 2963507"/>
                <a:gd name="connsiteY2031" fmla="*/ 509163 h 2081083"/>
                <a:gd name="connsiteX2032" fmla="*/ 2533980 w 2963507"/>
                <a:gd name="connsiteY2032" fmla="*/ 510329 h 2081083"/>
                <a:gd name="connsiteX2033" fmla="*/ 2535111 w 2963507"/>
                <a:gd name="connsiteY2033" fmla="*/ 511460 h 2081083"/>
                <a:gd name="connsiteX2034" fmla="*/ 2536242 w 2963507"/>
                <a:gd name="connsiteY2034" fmla="*/ 510329 h 2081083"/>
                <a:gd name="connsiteX2035" fmla="*/ 2538539 w 2963507"/>
                <a:gd name="connsiteY2035" fmla="*/ 511460 h 2081083"/>
                <a:gd name="connsiteX2036" fmla="*/ 2541931 w 2963507"/>
                <a:gd name="connsiteY2036" fmla="*/ 518283 h 2081083"/>
                <a:gd name="connsiteX2037" fmla="*/ 2544193 w 2963507"/>
                <a:gd name="connsiteY2037" fmla="*/ 519414 h 2081083"/>
                <a:gd name="connsiteX2038" fmla="*/ 2546490 w 2963507"/>
                <a:gd name="connsiteY2038" fmla="*/ 519414 h 2081083"/>
                <a:gd name="connsiteX2039" fmla="*/ 2546490 w 2963507"/>
                <a:gd name="connsiteY2039" fmla="*/ 520545 h 2081083"/>
                <a:gd name="connsiteX2040" fmla="*/ 2548752 w 2963507"/>
                <a:gd name="connsiteY2040" fmla="*/ 522807 h 2081083"/>
                <a:gd name="connsiteX2041" fmla="*/ 2549883 w 2963507"/>
                <a:gd name="connsiteY2041" fmla="*/ 522807 h 2081083"/>
                <a:gd name="connsiteX2042" fmla="*/ 2549883 w 2963507"/>
                <a:gd name="connsiteY2042" fmla="*/ 523974 h 2081083"/>
                <a:gd name="connsiteX2043" fmla="*/ 2551014 w 2963507"/>
                <a:gd name="connsiteY2043" fmla="*/ 525105 h 2081083"/>
                <a:gd name="connsiteX2044" fmla="*/ 2551014 w 2963507"/>
                <a:gd name="connsiteY2044" fmla="*/ 526236 h 2081083"/>
                <a:gd name="connsiteX2045" fmla="*/ 2557835 w 2963507"/>
                <a:gd name="connsiteY2045" fmla="*/ 530761 h 2081083"/>
                <a:gd name="connsiteX2046" fmla="*/ 2557835 w 2963507"/>
                <a:gd name="connsiteY2046" fmla="*/ 531927 h 2081083"/>
                <a:gd name="connsiteX2047" fmla="*/ 2558965 w 2963507"/>
                <a:gd name="connsiteY2047" fmla="*/ 531927 h 2081083"/>
                <a:gd name="connsiteX2048" fmla="*/ 2560132 w 2963507"/>
                <a:gd name="connsiteY2048" fmla="*/ 530761 h 2081083"/>
                <a:gd name="connsiteX2049" fmla="*/ 2561263 w 2963507"/>
                <a:gd name="connsiteY2049" fmla="*/ 531927 h 2081083"/>
                <a:gd name="connsiteX2050" fmla="*/ 2562393 w 2963507"/>
                <a:gd name="connsiteY2050" fmla="*/ 530761 h 2081083"/>
                <a:gd name="connsiteX2051" fmla="*/ 2562393 w 2963507"/>
                <a:gd name="connsiteY2051" fmla="*/ 533058 h 2081083"/>
                <a:gd name="connsiteX2052" fmla="*/ 2563524 w 2963507"/>
                <a:gd name="connsiteY2052" fmla="*/ 535321 h 2081083"/>
                <a:gd name="connsiteX2053" fmla="*/ 2564655 w 2963507"/>
                <a:gd name="connsiteY2053" fmla="*/ 535321 h 2081083"/>
                <a:gd name="connsiteX2054" fmla="*/ 2565786 w 2963507"/>
                <a:gd name="connsiteY2054" fmla="*/ 537583 h 2081083"/>
                <a:gd name="connsiteX2055" fmla="*/ 2566917 w 2963507"/>
                <a:gd name="connsiteY2055" fmla="*/ 537583 h 2081083"/>
                <a:gd name="connsiteX2056" fmla="*/ 2566917 w 2963507"/>
                <a:gd name="connsiteY2056" fmla="*/ 536452 h 2081083"/>
                <a:gd name="connsiteX2057" fmla="*/ 2568083 w 2963507"/>
                <a:gd name="connsiteY2057" fmla="*/ 536452 h 2081083"/>
                <a:gd name="connsiteX2058" fmla="*/ 2572607 w 2963507"/>
                <a:gd name="connsiteY2058" fmla="*/ 539881 h 2081083"/>
                <a:gd name="connsiteX2059" fmla="*/ 2572607 w 2963507"/>
                <a:gd name="connsiteY2059" fmla="*/ 541012 h 2081083"/>
                <a:gd name="connsiteX2060" fmla="*/ 2569214 w 2963507"/>
                <a:gd name="connsiteY2060" fmla="*/ 542143 h 2081083"/>
                <a:gd name="connsiteX2061" fmla="*/ 2570345 w 2963507"/>
                <a:gd name="connsiteY2061" fmla="*/ 544405 h 2081083"/>
                <a:gd name="connsiteX2062" fmla="*/ 2569214 w 2963507"/>
                <a:gd name="connsiteY2062" fmla="*/ 547834 h 2081083"/>
                <a:gd name="connsiteX2063" fmla="*/ 2573738 w 2963507"/>
                <a:gd name="connsiteY2063" fmla="*/ 551228 h 2081083"/>
                <a:gd name="connsiteX2064" fmla="*/ 2573738 w 2963507"/>
                <a:gd name="connsiteY2064" fmla="*/ 553525 h 2081083"/>
                <a:gd name="connsiteX2065" fmla="*/ 2576035 w 2963507"/>
                <a:gd name="connsiteY2065" fmla="*/ 554656 h 2081083"/>
                <a:gd name="connsiteX2066" fmla="*/ 2576035 w 2963507"/>
                <a:gd name="connsiteY2066" fmla="*/ 555788 h 2081083"/>
                <a:gd name="connsiteX2067" fmla="*/ 2576035 w 2963507"/>
                <a:gd name="connsiteY2067" fmla="*/ 556919 h 2081083"/>
                <a:gd name="connsiteX2068" fmla="*/ 2574904 w 2963507"/>
                <a:gd name="connsiteY2068" fmla="*/ 558050 h 2081083"/>
                <a:gd name="connsiteX2069" fmla="*/ 2573738 w 2963507"/>
                <a:gd name="connsiteY2069" fmla="*/ 560312 h 2081083"/>
                <a:gd name="connsiteX2070" fmla="*/ 2574904 w 2963507"/>
                <a:gd name="connsiteY2070" fmla="*/ 561479 h 2081083"/>
                <a:gd name="connsiteX2071" fmla="*/ 2573738 w 2963507"/>
                <a:gd name="connsiteY2071" fmla="*/ 564872 h 2081083"/>
                <a:gd name="connsiteX2072" fmla="*/ 2576035 w 2963507"/>
                <a:gd name="connsiteY2072" fmla="*/ 567134 h 2081083"/>
                <a:gd name="connsiteX2073" fmla="*/ 2577166 w 2963507"/>
                <a:gd name="connsiteY2073" fmla="*/ 567134 h 2081083"/>
                <a:gd name="connsiteX2074" fmla="*/ 2578297 w 2963507"/>
                <a:gd name="connsiteY2074" fmla="*/ 567134 h 2081083"/>
                <a:gd name="connsiteX2075" fmla="*/ 2579428 w 2963507"/>
                <a:gd name="connsiteY2075" fmla="*/ 567134 h 2081083"/>
                <a:gd name="connsiteX2076" fmla="*/ 2580558 w 2963507"/>
                <a:gd name="connsiteY2076" fmla="*/ 568266 h 2081083"/>
                <a:gd name="connsiteX2077" fmla="*/ 2583986 w 2963507"/>
                <a:gd name="connsiteY2077" fmla="*/ 571694 h 2081083"/>
                <a:gd name="connsiteX2078" fmla="*/ 2583986 w 2963507"/>
                <a:gd name="connsiteY2078" fmla="*/ 576254 h 2081083"/>
                <a:gd name="connsiteX2079" fmla="*/ 2585117 w 2963507"/>
                <a:gd name="connsiteY2079" fmla="*/ 577386 h 2081083"/>
                <a:gd name="connsiteX2080" fmla="*/ 2585117 w 2963507"/>
                <a:gd name="connsiteY2080" fmla="*/ 578517 h 2081083"/>
                <a:gd name="connsiteX2081" fmla="*/ 2586248 w 2963507"/>
                <a:gd name="connsiteY2081" fmla="*/ 579648 h 2081083"/>
                <a:gd name="connsiteX2082" fmla="*/ 2587379 w 2963507"/>
                <a:gd name="connsiteY2082" fmla="*/ 578517 h 2081083"/>
                <a:gd name="connsiteX2083" fmla="*/ 2588510 w 2963507"/>
                <a:gd name="connsiteY2083" fmla="*/ 581910 h 2081083"/>
                <a:gd name="connsiteX2084" fmla="*/ 2591938 w 2963507"/>
                <a:gd name="connsiteY2084" fmla="*/ 583077 h 2081083"/>
                <a:gd name="connsiteX2085" fmla="*/ 2590807 w 2963507"/>
                <a:gd name="connsiteY2085" fmla="*/ 585339 h 2081083"/>
                <a:gd name="connsiteX2086" fmla="*/ 2599890 w 2963507"/>
                <a:gd name="connsiteY2086" fmla="*/ 584208 h 2081083"/>
                <a:gd name="connsiteX2087" fmla="*/ 2599890 w 2963507"/>
                <a:gd name="connsiteY2087" fmla="*/ 583077 h 2081083"/>
                <a:gd name="connsiteX2088" fmla="*/ 2602151 w 2963507"/>
                <a:gd name="connsiteY2088" fmla="*/ 583077 h 2081083"/>
                <a:gd name="connsiteX2089" fmla="*/ 2604449 w 2963507"/>
                <a:gd name="connsiteY2089" fmla="*/ 587601 h 2081083"/>
                <a:gd name="connsiteX2090" fmla="*/ 2608972 w 2963507"/>
                <a:gd name="connsiteY2090" fmla="*/ 588733 h 2081083"/>
                <a:gd name="connsiteX2091" fmla="*/ 2612400 w 2963507"/>
                <a:gd name="connsiteY2091" fmla="*/ 594424 h 2081083"/>
                <a:gd name="connsiteX2092" fmla="*/ 2614662 w 2963507"/>
                <a:gd name="connsiteY2092" fmla="*/ 595555 h 2081083"/>
                <a:gd name="connsiteX2093" fmla="*/ 2618055 w 2963507"/>
                <a:gd name="connsiteY2093" fmla="*/ 600115 h 2081083"/>
                <a:gd name="connsiteX2094" fmla="*/ 2619221 w 2963507"/>
                <a:gd name="connsiteY2094" fmla="*/ 598984 h 2081083"/>
                <a:gd name="connsiteX2095" fmla="*/ 2623744 w 2963507"/>
                <a:gd name="connsiteY2095" fmla="*/ 593293 h 2081083"/>
                <a:gd name="connsiteX2096" fmla="*/ 2624875 w 2963507"/>
                <a:gd name="connsiteY2096" fmla="*/ 592161 h 2081083"/>
                <a:gd name="connsiteX2097" fmla="*/ 2624875 w 2963507"/>
                <a:gd name="connsiteY2097" fmla="*/ 588733 h 2081083"/>
                <a:gd name="connsiteX2098" fmla="*/ 2629434 w 2963507"/>
                <a:gd name="connsiteY2098" fmla="*/ 587601 h 2081083"/>
                <a:gd name="connsiteX2099" fmla="*/ 2631696 w 2963507"/>
                <a:gd name="connsiteY2099" fmla="*/ 585339 h 2081083"/>
                <a:gd name="connsiteX2100" fmla="*/ 2630565 w 2963507"/>
                <a:gd name="connsiteY2100" fmla="*/ 584208 h 2081083"/>
                <a:gd name="connsiteX2101" fmla="*/ 2631696 w 2963507"/>
                <a:gd name="connsiteY2101" fmla="*/ 581910 h 2081083"/>
                <a:gd name="connsiteX2102" fmla="*/ 2638517 w 2963507"/>
                <a:gd name="connsiteY2102" fmla="*/ 577386 h 2081083"/>
                <a:gd name="connsiteX2103" fmla="*/ 2639648 w 2963507"/>
                <a:gd name="connsiteY2103" fmla="*/ 577386 h 2081083"/>
                <a:gd name="connsiteX2104" fmla="*/ 2641945 w 2963507"/>
                <a:gd name="connsiteY2104" fmla="*/ 578517 h 2081083"/>
                <a:gd name="connsiteX2105" fmla="*/ 2643076 w 2963507"/>
                <a:gd name="connsiteY2105" fmla="*/ 580779 h 2081083"/>
                <a:gd name="connsiteX2106" fmla="*/ 2643076 w 2963507"/>
                <a:gd name="connsiteY2106" fmla="*/ 581910 h 2081083"/>
                <a:gd name="connsiteX2107" fmla="*/ 2644207 w 2963507"/>
                <a:gd name="connsiteY2107" fmla="*/ 585339 h 2081083"/>
                <a:gd name="connsiteX2108" fmla="*/ 2648765 w 2963507"/>
                <a:gd name="connsiteY2108" fmla="*/ 586470 h 2081083"/>
                <a:gd name="connsiteX2109" fmla="*/ 2649896 w 2963507"/>
                <a:gd name="connsiteY2109" fmla="*/ 587601 h 2081083"/>
                <a:gd name="connsiteX2110" fmla="*/ 2649896 w 2963507"/>
                <a:gd name="connsiteY2110" fmla="*/ 589864 h 2081083"/>
                <a:gd name="connsiteX2111" fmla="*/ 2648765 w 2963507"/>
                <a:gd name="connsiteY2111" fmla="*/ 593293 h 2081083"/>
                <a:gd name="connsiteX2112" fmla="*/ 2651027 w 2963507"/>
                <a:gd name="connsiteY2112" fmla="*/ 595555 h 2081083"/>
                <a:gd name="connsiteX2113" fmla="*/ 2651027 w 2963507"/>
                <a:gd name="connsiteY2113" fmla="*/ 598984 h 2081083"/>
                <a:gd name="connsiteX2114" fmla="*/ 2649896 w 2963507"/>
                <a:gd name="connsiteY2114" fmla="*/ 600115 h 2081083"/>
                <a:gd name="connsiteX2115" fmla="*/ 2646468 w 2963507"/>
                <a:gd name="connsiteY2115" fmla="*/ 610331 h 2081083"/>
                <a:gd name="connsiteX2116" fmla="*/ 2646468 w 2963507"/>
                <a:gd name="connsiteY2116" fmla="*/ 613759 h 2081083"/>
                <a:gd name="connsiteX2117" fmla="*/ 2645337 w 2963507"/>
                <a:gd name="connsiteY2117" fmla="*/ 614891 h 2081083"/>
                <a:gd name="connsiteX2118" fmla="*/ 2645337 w 2963507"/>
                <a:gd name="connsiteY2118" fmla="*/ 617153 h 2081083"/>
                <a:gd name="connsiteX2119" fmla="*/ 2645337 w 2963507"/>
                <a:gd name="connsiteY2119" fmla="*/ 619415 h 2081083"/>
                <a:gd name="connsiteX2120" fmla="*/ 2647599 w 2963507"/>
                <a:gd name="connsiteY2120" fmla="*/ 621713 h 2081083"/>
                <a:gd name="connsiteX2121" fmla="*/ 2649896 w 2963507"/>
                <a:gd name="connsiteY2121" fmla="*/ 621713 h 2081083"/>
                <a:gd name="connsiteX2122" fmla="*/ 2648765 w 2963507"/>
                <a:gd name="connsiteY2122" fmla="*/ 622844 h 2081083"/>
                <a:gd name="connsiteX2123" fmla="*/ 2648765 w 2963507"/>
                <a:gd name="connsiteY2123" fmla="*/ 625106 h 2081083"/>
                <a:gd name="connsiteX2124" fmla="*/ 2652158 w 2963507"/>
                <a:gd name="connsiteY2124" fmla="*/ 626237 h 2081083"/>
                <a:gd name="connsiteX2125" fmla="*/ 2652158 w 2963507"/>
                <a:gd name="connsiteY2125" fmla="*/ 629666 h 2081083"/>
                <a:gd name="connsiteX2126" fmla="*/ 2653289 w 2963507"/>
                <a:gd name="connsiteY2126" fmla="*/ 629666 h 2081083"/>
                <a:gd name="connsiteX2127" fmla="*/ 2655551 w 2963507"/>
                <a:gd name="connsiteY2127" fmla="*/ 628535 h 2081083"/>
                <a:gd name="connsiteX2128" fmla="*/ 2658979 w 2963507"/>
                <a:gd name="connsiteY2128" fmla="*/ 629666 h 2081083"/>
                <a:gd name="connsiteX2129" fmla="*/ 2660110 w 2963507"/>
                <a:gd name="connsiteY2129" fmla="*/ 630797 h 2081083"/>
                <a:gd name="connsiteX2130" fmla="*/ 2658979 w 2963507"/>
                <a:gd name="connsiteY2130" fmla="*/ 633060 h 2081083"/>
                <a:gd name="connsiteX2131" fmla="*/ 2660110 w 2963507"/>
                <a:gd name="connsiteY2131" fmla="*/ 634191 h 2081083"/>
                <a:gd name="connsiteX2132" fmla="*/ 2661241 w 2963507"/>
                <a:gd name="connsiteY2132" fmla="*/ 633060 h 2081083"/>
                <a:gd name="connsiteX2133" fmla="*/ 2662372 w 2963507"/>
                <a:gd name="connsiteY2133" fmla="*/ 635322 h 2081083"/>
                <a:gd name="connsiteX2134" fmla="*/ 2665800 w 2963507"/>
                <a:gd name="connsiteY2134" fmla="*/ 633060 h 2081083"/>
                <a:gd name="connsiteX2135" fmla="*/ 2668061 w 2963507"/>
                <a:gd name="connsiteY2135" fmla="*/ 633060 h 2081083"/>
                <a:gd name="connsiteX2136" fmla="*/ 2671489 w 2963507"/>
                <a:gd name="connsiteY2136" fmla="*/ 634191 h 2081083"/>
                <a:gd name="connsiteX2137" fmla="*/ 2671489 w 2963507"/>
                <a:gd name="connsiteY2137" fmla="*/ 635322 h 2081083"/>
                <a:gd name="connsiteX2138" fmla="*/ 2674882 w 2963507"/>
                <a:gd name="connsiteY2138" fmla="*/ 636489 h 2081083"/>
                <a:gd name="connsiteX2139" fmla="*/ 2674882 w 2963507"/>
                <a:gd name="connsiteY2139" fmla="*/ 637620 h 2081083"/>
                <a:gd name="connsiteX2140" fmla="*/ 2676013 w 2963507"/>
                <a:gd name="connsiteY2140" fmla="*/ 637620 h 2081083"/>
                <a:gd name="connsiteX2141" fmla="*/ 2677144 w 2963507"/>
                <a:gd name="connsiteY2141" fmla="*/ 641013 h 2081083"/>
                <a:gd name="connsiteX2142" fmla="*/ 2678310 w 2963507"/>
                <a:gd name="connsiteY2142" fmla="*/ 642144 h 2081083"/>
                <a:gd name="connsiteX2143" fmla="*/ 2679441 w 2963507"/>
                <a:gd name="connsiteY2143" fmla="*/ 644442 h 2081083"/>
                <a:gd name="connsiteX2144" fmla="*/ 2680572 w 2963507"/>
                <a:gd name="connsiteY2144" fmla="*/ 644442 h 2081083"/>
                <a:gd name="connsiteX2145" fmla="*/ 2681703 w 2963507"/>
                <a:gd name="connsiteY2145" fmla="*/ 644442 h 2081083"/>
                <a:gd name="connsiteX2146" fmla="*/ 2681703 w 2963507"/>
                <a:gd name="connsiteY2146" fmla="*/ 646704 h 2081083"/>
                <a:gd name="connsiteX2147" fmla="*/ 2681703 w 2963507"/>
                <a:gd name="connsiteY2147" fmla="*/ 647836 h 2081083"/>
                <a:gd name="connsiteX2148" fmla="*/ 2682834 w 2963507"/>
                <a:gd name="connsiteY2148" fmla="*/ 647836 h 2081083"/>
                <a:gd name="connsiteX2149" fmla="*/ 2685095 w 2963507"/>
                <a:gd name="connsiteY2149" fmla="*/ 646704 h 2081083"/>
                <a:gd name="connsiteX2150" fmla="*/ 2687393 w 2963507"/>
                <a:gd name="connsiteY2150" fmla="*/ 647836 h 2081083"/>
                <a:gd name="connsiteX2151" fmla="*/ 2687393 w 2963507"/>
                <a:gd name="connsiteY2151" fmla="*/ 646704 h 2081083"/>
                <a:gd name="connsiteX2152" fmla="*/ 2690785 w 2963507"/>
                <a:gd name="connsiteY2152" fmla="*/ 647836 h 2081083"/>
                <a:gd name="connsiteX2153" fmla="*/ 2693047 w 2963507"/>
                <a:gd name="connsiteY2153" fmla="*/ 646704 h 2081083"/>
                <a:gd name="connsiteX2154" fmla="*/ 2693047 w 2963507"/>
                <a:gd name="connsiteY2154" fmla="*/ 652396 h 2081083"/>
                <a:gd name="connsiteX2155" fmla="*/ 2694213 w 2963507"/>
                <a:gd name="connsiteY2155" fmla="*/ 654658 h 2081083"/>
                <a:gd name="connsiteX2156" fmla="*/ 2695344 w 2963507"/>
                <a:gd name="connsiteY2156" fmla="*/ 656920 h 2081083"/>
                <a:gd name="connsiteX2157" fmla="*/ 2694213 w 2963507"/>
                <a:gd name="connsiteY2157" fmla="*/ 659218 h 2081083"/>
                <a:gd name="connsiteX2158" fmla="*/ 2696475 w 2963507"/>
                <a:gd name="connsiteY2158" fmla="*/ 659218 h 2081083"/>
                <a:gd name="connsiteX2159" fmla="*/ 2698737 w 2963507"/>
                <a:gd name="connsiteY2159" fmla="*/ 662611 h 2081083"/>
                <a:gd name="connsiteX2160" fmla="*/ 2702165 w 2963507"/>
                <a:gd name="connsiteY2160" fmla="*/ 660349 h 2081083"/>
                <a:gd name="connsiteX2161" fmla="*/ 2703296 w 2963507"/>
                <a:gd name="connsiteY2161" fmla="*/ 661480 h 2081083"/>
                <a:gd name="connsiteX2162" fmla="*/ 2710116 w 2963507"/>
                <a:gd name="connsiteY2162" fmla="*/ 660349 h 2081083"/>
                <a:gd name="connsiteX2163" fmla="*/ 2710116 w 2963507"/>
                <a:gd name="connsiteY2163" fmla="*/ 659218 h 2081083"/>
                <a:gd name="connsiteX2164" fmla="*/ 2711247 w 2963507"/>
                <a:gd name="connsiteY2164" fmla="*/ 658087 h 2081083"/>
                <a:gd name="connsiteX2165" fmla="*/ 2713509 w 2963507"/>
                <a:gd name="connsiteY2165" fmla="*/ 660349 h 2081083"/>
                <a:gd name="connsiteX2166" fmla="*/ 2712378 w 2963507"/>
                <a:gd name="connsiteY2166" fmla="*/ 661480 h 2081083"/>
                <a:gd name="connsiteX2167" fmla="*/ 2713509 w 2963507"/>
                <a:gd name="connsiteY2167" fmla="*/ 663742 h 2081083"/>
                <a:gd name="connsiteX2168" fmla="*/ 2714640 w 2963507"/>
                <a:gd name="connsiteY2168" fmla="*/ 662611 h 2081083"/>
                <a:gd name="connsiteX2169" fmla="*/ 2718068 w 2963507"/>
                <a:gd name="connsiteY2169" fmla="*/ 664874 h 2081083"/>
                <a:gd name="connsiteX2170" fmla="*/ 2720330 w 2963507"/>
                <a:gd name="connsiteY2170" fmla="*/ 664874 h 2081083"/>
                <a:gd name="connsiteX2171" fmla="*/ 2721461 w 2963507"/>
                <a:gd name="connsiteY2171" fmla="*/ 664874 h 2081083"/>
                <a:gd name="connsiteX2172" fmla="*/ 2722592 w 2963507"/>
                <a:gd name="connsiteY2172" fmla="*/ 668302 h 2081083"/>
                <a:gd name="connsiteX2173" fmla="*/ 2724889 w 2963507"/>
                <a:gd name="connsiteY2173" fmla="*/ 668302 h 2081083"/>
                <a:gd name="connsiteX2174" fmla="*/ 2723758 w 2963507"/>
                <a:gd name="connsiteY2174" fmla="*/ 672862 h 2081083"/>
                <a:gd name="connsiteX2175" fmla="*/ 2727151 w 2963507"/>
                <a:gd name="connsiteY2175" fmla="*/ 670565 h 2081083"/>
                <a:gd name="connsiteX2176" fmla="*/ 2728281 w 2963507"/>
                <a:gd name="connsiteY2176" fmla="*/ 672862 h 2081083"/>
                <a:gd name="connsiteX2177" fmla="*/ 2729412 w 2963507"/>
                <a:gd name="connsiteY2177" fmla="*/ 673994 h 2081083"/>
                <a:gd name="connsiteX2178" fmla="*/ 2731709 w 2963507"/>
                <a:gd name="connsiteY2178" fmla="*/ 672862 h 2081083"/>
                <a:gd name="connsiteX2179" fmla="*/ 2731709 w 2963507"/>
                <a:gd name="connsiteY2179" fmla="*/ 675125 h 2081083"/>
                <a:gd name="connsiteX2180" fmla="*/ 2732840 w 2963507"/>
                <a:gd name="connsiteY2180" fmla="*/ 677387 h 2081083"/>
                <a:gd name="connsiteX2181" fmla="*/ 2739661 w 2963507"/>
                <a:gd name="connsiteY2181" fmla="*/ 675125 h 2081083"/>
                <a:gd name="connsiteX2182" fmla="*/ 2739661 w 2963507"/>
                <a:gd name="connsiteY2182" fmla="*/ 676256 h 2081083"/>
                <a:gd name="connsiteX2183" fmla="*/ 2738530 w 2963507"/>
                <a:gd name="connsiteY2183" fmla="*/ 678518 h 2081083"/>
                <a:gd name="connsiteX2184" fmla="*/ 2740792 w 2963507"/>
                <a:gd name="connsiteY2184" fmla="*/ 679685 h 2081083"/>
                <a:gd name="connsiteX2185" fmla="*/ 2743054 w 2963507"/>
                <a:gd name="connsiteY2185" fmla="*/ 676256 h 2081083"/>
                <a:gd name="connsiteX2186" fmla="*/ 2745351 w 2963507"/>
                <a:gd name="connsiteY2186" fmla="*/ 676256 h 2081083"/>
                <a:gd name="connsiteX2187" fmla="*/ 2745351 w 2963507"/>
                <a:gd name="connsiteY2187" fmla="*/ 678518 h 2081083"/>
                <a:gd name="connsiteX2188" fmla="*/ 2746482 w 2963507"/>
                <a:gd name="connsiteY2188" fmla="*/ 679685 h 2081083"/>
                <a:gd name="connsiteX2189" fmla="*/ 2747613 w 2963507"/>
                <a:gd name="connsiteY2189" fmla="*/ 679685 h 2081083"/>
                <a:gd name="connsiteX2190" fmla="*/ 2747613 w 2963507"/>
                <a:gd name="connsiteY2190" fmla="*/ 681947 h 2081083"/>
                <a:gd name="connsiteX2191" fmla="*/ 2745351 w 2963507"/>
                <a:gd name="connsiteY2191" fmla="*/ 683078 h 2081083"/>
                <a:gd name="connsiteX2192" fmla="*/ 2746482 w 2963507"/>
                <a:gd name="connsiteY2192" fmla="*/ 685340 h 2081083"/>
                <a:gd name="connsiteX2193" fmla="*/ 2749874 w 2963507"/>
                <a:gd name="connsiteY2193" fmla="*/ 683078 h 2081083"/>
                <a:gd name="connsiteX2194" fmla="*/ 2753302 w 2963507"/>
                <a:gd name="connsiteY2194" fmla="*/ 686472 h 2081083"/>
                <a:gd name="connsiteX2195" fmla="*/ 2755564 w 2963507"/>
                <a:gd name="connsiteY2195" fmla="*/ 685340 h 2081083"/>
                <a:gd name="connsiteX2196" fmla="*/ 2754433 w 2963507"/>
                <a:gd name="connsiteY2196" fmla="*/ 683078 h 2081083"/>
                <a:gd name="connsiteX2197" fmla="*/ 2757826 w 2963507"/>
                <a:gd name="connsiteY2197" fmla="*/ 684209 h 2081083"/>
                <a:gd name="connsiteX2198" fmla="*/ 2761254 w 2963507"/>
                <a:gd name="connsiteY2198" fmla="*/ 686472 h 2081083"/>
                <a:gd name="connsiteX2199" fmla="*/ 2762385 w 2963507"/>
                <a:gd name="connsiteY2199" fmla="*/ 683078 h 2081083"/>
                <a:gd name="connsiteX2200" fmla="*/ 2766909 w 2963507"/>
                <a:gd name="connsiteY2200" fmla="*/ 683078 h 2081083"/>
                <a:gd name="connsiteX2201" fmla="*/ 2766909 w 2963507"/>
                <a:gd name="connsiteY2201" fmla="*/ 684209 h 2081083"/>
                <a:gd name="connsiteX2202" fmla="*/ 2768075 w 2963507"/>
                <a:gd name="connsiteY2202" fmla="*/ 684209 h 2081083"/>
                <a:gd name="connsiteX2203" fmla="*/ 2769206 w 2963507"/>
                <a:gd name="connsiteY2203" fmla="*/ 681947 h 2081083"/>
                <a:gd name="connsiteX2204" fmla="*/ 2769206 w 2963507"/>
                <a:gd name="connsiteY2204" fmla="*/ 680816 h 2081083"/>
                <a:gd name="connsiteX2205" fmla="*/ 2770337 w 2963507"/>
                <a:gd name="connsiteY2205" fmla="*/ 680816 h 2081083"/>
                <a:gd name="connsiteX2206" fmla="*/ 2771467 w 2963507"/>
                <a:gd name="connsiteY2206" fmla="*/ 681947 h 2081083"/>
                <a:gd name="connsiteX2207" fmla="*/ 2770337 w 2963507"/>
                <a:gd name="connsiteY2207" fmla="*/ 683078 h 2081083"/>
                <a:gd name="connsiteX2208" fmla="*/ 2771467 w 2963507"/>
                <a:gd name="connsiteY2208" fmla="*/ 684209 h 2081083"/>
                <a:gd name="connsiteX2209" fmla="*/ 2773729 w 2963507"/>
                <a:gd name="connsiteY2209" fmla="*/ 685340 h 2081083"/>
                <a:gd name="connsiteX2210" fmla="*/ 2774895 w 2963507"/>
                <a:gd name="connsiteY2210" fmla="*/ 685340 h 2081083"/>
                <a:gd name="connsiteX2211" fmla="*/ 2776026 w 2963507"/>
                <a:gd name="connsiteY2211" fmla="*/ 684209 h 2081083"/>
                <a:gd name="connsiteX2212" fmla="*/ 2778288 w 2963507"/>
                <a:gd name="connsiteY2212" fmla="*/ 683078 h 2081083"/>
                <a:gd name="connsiteX2213" fmla="*/ 2779419 w 2963507"/>
                <a:gd name="connsiteY2213" fmla="*/ 685340 h 2081083"/>
                <a:gd name="connsiteX2214" fmla="*/ 2780550 w 2963507"/>
                <a:gd name="connsiteY2214" fmla="*/ 685340 h 2081083"/>
                <a:gd name="connsiteX2215" fmla="*/ 2781681 w 2963507"/>
                <a:gd name="connsiteY2215" fmla="*/ 684209 h 2081083"/>
                <a:gd name="connsiteX2216" fmla="*/ 2782847 w 2963507"/>
                <a:gd name="connsiteY2216" fmla="*/ 686472 h 2081083"/>
                <a:gd name="connsiteX2217" fmla="*/ 2785109 w 2963507"/>
                <a:gd name="connsiteY2217" fmla="*/ 684209 h 2081083"/>
                <a:gd name="connsiteX2218" fmla="*/ 2785109 w 2963507"/>
                <a:gd name="connsiteY2218" fmla="*/ 685340 h 2081083"/>
                <a:gd name="connsiteX2219" fmla="*/ 2783978 w 2963507"/>
                <a:gd name="connsiteY2219" fmla="*/ 689900 h 2081083"/>
                <a:gd name="connsiteX2220" fmla="*/ 2785109 w 2963507"/>
                <a:gd name="connsiteY2220" fmla="*/ 691032 h 2081083"/>
                <a:gd name="connsiteX2221" fmla="*/ 2785109 w 2963507"/>
                <a:gd name="connsiteY2221" fmla="*/ 692163 h 2081083"/>
                <a:gd name="connsiteX2222" fmla="*/ 2787371 w 2963507"/>
                <a:gd name="connsiteY2222" fmla="*/ 692163 h 2081083"/>
                <a:gd name="connsiteX2223" fmla="*/ 2790799 w 2963507"/>
                <a:gd name="connsiteY2223" fmla="*/ 692163 h 2081083"/>
                <a:gd name="connsiteX2224" fmla="*/ 2793060 w 2963507"/>
                <a:gd name="connsiteY2224" fmla="*/ 696723 h 2081083"/>
                <a:gd name="connsiteX2225" fmla="*/ 2796453 w 2963507"/>
                <a:gd name="connsiteY2225" fmla="*/ 693294 h 2081083"/>
                <a:gd name="connsiteX2226" fmla="*/ 2798750 w 2963507"/>
                <a:gd name="connsiteY2226" fmla="*/ 695592 h 2081083"/>
                <a:gd name="connsiteX2227" fmla="*/ 2798750 w 2963507"/>
                <a:gd name="connsiteY2227" fmla="*/ 696723 h 2081083"/>
                <a:gd name="connsiteX2228" fmla="*/ 2798750 w 2963507"/>
                <a:gd name="connsiteY2228" fmla="*/ 697854 h 2081083"/>
                <a:gd name="connsiteX2229" fmla="*/ 2801012 w 2963507"/>
                <a:gd name="connsiteY2229" fmla="*/ 698985 h 2081083"/>
                <a:gd name="connsiteX2230" fmla="*/ 2802143 w 2963507"/>
                <a:gd name="connsiteY2230" fmla="*/ 700116 h 2081083"/>
                <a:gd name="connsiteX2231" fmla="*/ 2802143 w 2963507"/>
                <a:gd name="connsiteY2231" fmla="*/ 701247 h 2081083"/>
                <a:gd name="connsiteX2232" fmla="*/ 2799881 w 2963507"/>
                <a:gd name="connsiteY2232" fmla="*/ 703545 h 2081083"/>
                <a:gd name="connsiteX2233" fmla="*/ 2801012 w 2963507"/>
                <a:gd name="connsiteY2233" fmla="*/ 706939 h 2081083"/>
                <a:gd name="connsiteX2234" fmla="*/ 2803274 w 2963507"/>
                <a:gd name="connsiteY2234" fmla="*/ 709236 h 2081083"/>
                <a:gd name="connsiteX2235" fmla="*/ 2806702 w 2963507"/>
                <a:gd name="connsiteY2235" fmla="*/ 717190 h 2081083"/>
                <a:gd name="connsiteX2236" fmla="*/ 2807833 w 2963507"/>
                <a:gd name="connsiteY2236" fmla="*/ 718321 h 2081083"/>
                <a:gd name="connsiteX2237" fmla="*/ 2814653 w 2963507"/>
                <a:gd name="connsiteY2237" fmla="*/ 717190 h 2081083"/>
                <a:gd name="connsiteX2238" fmla="*/ 2815784 w 2963507"/>
                <a:gd name="connsiteY2238" fmla="*/ 719452 h 2081083"/>
                <a:gd name="connsiteX2239" fmla="*/ 2818046 w 2963507"/>
                <a:gd name="connsiteY2239" fmla="*/ 721714 h 2081083"/>
                <a:gd name="connsiteX2240" fmla="*/ 2819212 w 2963507"/>
                <a:gd name="connsiteY2240" fmla="*/ 725143 h 2081083"/>
                <a:gd name="connsiteX2241" fmla="*/ 2820343 w 2963507"/>
                <a:gd name="connsiteY2241" fmla="*/ 726274 h 2081083"/>
                <a:gd name="connsiteX2242" fmla="*/ 2827164 w 2963507"/>
                <a:gd name="connsiteY2242" fmla="*/ 727405 h 2081083"/>
                <a:gd name="connsiteX2243" fmla="*/ 2828295 w 2963507"/>
                <a:gd name="connsiteY2243" fmla="*/ 727405 h 2081083"/>
                <a:gd name="connsiteX2244" fmla="*/ 2829426 w 2963507"/>
                <a:gd name="connsiteY2244" fmla="*/ 728537 h 2081083"/>
                <a:gd name="connsiteX2245" fmla="*/ 2832818 w 2963507"/>
                <a:gd name="connsiteY2245" fmla="*/ 730799 h 2081083"/>
                <a:gd name="connsiteX2246" fmla="*/ 2836246 w 2963507"/>
                <a:gd name="connsiteY2246" fmla="*/ 735359 h 2081083"/>
                <a:gd name="connsiteX2247" fmla="*/ 2838508 w 2963507"/>
                <a:gd name="connsiteY2247" fmla="*/ 736490 h 2081083"/>
                <a:gd name="connsiteX2248" fmla="*/ 2840770 w 2963507"/>
                <a:gd name="connsiteY2248" fmla="*/ 736490 h 2081083"/>
                <a:gd name="connsiteX2249" fmla="*/ 2847591 w 2963507"/>
                <a:gd name="connsiteY2249" fmla="*/ 736490 h 2081083"/>
                <a:gd name="connsiteX2250" fmla="*/ 2852150 w 2963507"/>
                <a:gd name="connsiteY2250" fmla="*/ 734228 h 2081083"/>
                <a:gd name="connsiteX2251" fmla="*/ 2854411 w 2963507"/>
                <a:gd name="connsiteY2251" fmla="*/ 734228 h 2081083"/>
                <a:gd name="connsiteX2252" fmla="*/ 2856709 w 2963507"/>
                <a:gd name="connsiteY2252" fmla="*/ 736490 h 2081083"/>
                <a:gd name="connsiteX2253" fmla="*/ 2857839 w 2963507"/>
                <a:gd name="connsiteY2253" fmla="*/ 737621 h 2081083"/>
                <a:gd name="connsiteX2254" fmla="*/ 2858970 w 2963507"/>
                <a:gd name="connsiteY2254" fmla="*/ 741050 h 2081083"/>
                <a:gd name="connsiteX2255" fmla="*/ 2858970 w 2963507"/>
                <a:gd name="connsiteY2255" fmla="*/ 744444 h 2081083"/>
                <a:gd name="connsiteX2256" fmla="*/ 2858970 w 2963507"/>
                <a:gd name="connsiteY2256" fmla="*/ 745575 h 2081083"/>
                <a:gd name="connsiteX2257" fmla="*/ 2857839 w 2963507"/>
                <a:gd name="connsiteY2257" fmla="*/ 749003 h 2081083"/>
                <a:gd name="connsiteX2258" fmla="*/ 2854411 w 2963507"/>
                <a:gd name="connsiteY2258" fmla="*/ 752397 h 2081083"/>
                <a:gd name="connsiteX2259" fmla="*/ 2851019 w 2963507"/>
                <a:gd name="connsiteY2259" fmla="*/ 756957 h 2081083"/>
                <a:gd name="connsiteX2260" fmla="*/ 2851019 w 2963507"/>
                <a:gd name="connsiteY2260" fmla="*/ 761517 h 2081083"/>
                <a:gd name="connsiteX2261" fmla="*/ 2852150 w 2963507"/>
                <a:gd name="connsiteY2261" fmla="*/ 762648 h 2081083"/>
                <a:gd name="connsiteX2262" fmla="*/ 2854411 w 2963507"/>
                <a:gd name="connsiteY2262" fmla="*/ 762648 h 2081083"/>
                <a:gd name="connsiteX2263" fmla="*/ 2857839 w 2963507"/>
                <a:gd name="connsiteY2263" fmla="*/ 763779 h 2081083"/>
                <a:gd name="connsiteX2264" fmla="*/ 2861232 w 2963507"/>
                <a:gd name="connsiteY2264" fmla="*/ 764910 h 2081083"/>
                <a:gd name="connsiteX2265" fmla="*/ 2862363 w 2963507"/>
                <a:gd name="connsiteY2265" fmla="*/ 767173 h 2081083"/>
                <a:gd name="connsiteX2266" fmla="*/ 2865791 w 2963507"/>
                <a:gd name="connsiteY2266" fmla="*/ 769470 h 2081083"/>
                <a:gd name="connsiteX2267" fmla="*/ 2870315 w 2963507"/>
                <a:gd name="connsiteY2267" fmla="*/ 769470 h 2081083"/>
                <a:gd name="connsiteX2268" fmla="*/ 2873743 w 2963507"/>
                <a:gd name="connsiteY2268" fmla="*/ 768304 h 2081083"/>
                <a:gd name="connsiteX2269" fmla="*/ 2876004 w 2963507"/>
                <a:gd name="connsiteY2269" fmla="*/ 768304 h 2081083"/>
                <a:gd name="connsiteX2270" fmla="*/ 2877135 w 2963507"/>
                <a:gd name="connsiteY2270" fmla="*/ 769470 h 2081083"/>
                <a:gd name="connsiteX2271" fmla="*/ 2878302 w 2963507"/>
                <a:gd name="connsiteY2271" fmla="*/ 768304 h 2081083"/>
                <a:gd name="connsiteX2272" fmla="*/ 2879432 w 2963507"/>
                <a:gd name="connsiteY2272" fmla="*/ 763779 h 2081083"/>
                <a:gd name="connsiteX2273" fmla="*/ 2879432 w 2963507"/>
                <a:gd name="connsiteY2273" fmla="*/ 762648 h 2081083"/>
                <a:gd name="connsiteX2274" fmla="*/ 2881694 w 2963507"/>
                <a:gd name="connsiteY2274" fmla="*/ 762648 h 2081083"/>
                <a:gd name="connsiteX2275" fmla="*/ 2882825 w 2963507"/>
                <a:gd name="connsiteY2275" fmla="*/ 763779 h 2081083"/>
                <a:gd name="connsiteX2276" fmla="*/ 2885087 w 2963507"/>
                <a:gd name="connsiteY2276" fmla="*/ 762648 h 2081083"/>
                <a:gd name="connsiteX2277" fmla="*/ 2886253 w 2963507"/>
                <a:gd name="connsiteY2277" fmla="*/ 760350 h 2081083"/>
                <a:gd name="connsiteX2278" fmla="*/ 2889646 w 2963507"/>
                <a:gd name="connsiteY2278" fmla="*/ 759219 h 2081083"/>
                <a:gd name="connsiteX2279" fmla="*/ 2891908 w 2963507"/>
                <a:gd name="connsiteY2279" fmla="*/ 756957 h 2081083"/>
                <a:gd name="connsiteX2280" fmla="*/ 2893039 w 2963507"/>
                <a:gd name="connsiteY2280" fmla="*/ 756957 h 2081083"/>
                <a:gd name="connsiteX2281" fmla="*/ 2895336 w 2963507"/>
                <a:gd name="connsiteY2281" fmla="*/ 756957 h 2081083"/>
                <a:gd name="connsiteX2282" fmla="*/ 2899859 w 2963507"/>
                <a:gd name="connsiteY2282" fmla="*/ 762648 h 2081083"/>
                <a:gd name="connsiteX2283" fmla="*/ 2901025 w 2963507"/>
                <a:gd name="connsiteY2283" fmla="*/ 761517 h 2081083"/>
                <a:gd name="connsiteX2284" fmla="*/ 2903287 w 2963507"/>
                <a:gd name="connsiteY2284" fmla="*/ 760350 h 2081083"/>
                <a:gd name="connsiteX2285" fmla="*/ 2905549 w 2963507"/>
                <a:gd name="connsiteY2285" fmla="*/ 759219 h 2081083"/>
                <a:gd name="connsiteX2286" fmla="*/ 2906680 w 2963507"/>
                <a:gd name="connsiteY2286" fmla="*/ 760350 h 2081083"/>
                <a:gd name="connsiteX2287" fmla="*/ 2908977 w 2963507"/>
                <a:gd name="connsiteY2287" fmla="*/ 762648 h 2081083"/>
                <a:gd name="connsiteX2288" fmla="*/ 2911239 w 2963507"/>
                <a:gd name="connsiteY2288" fmla="*/ 762648 h 2081083"/>
                <a:gd name="connsiteX2289" fmla="*/ 2914632 w 2963507"/>
                <a:gd name="connsiteY2289" fmla="*/ 760350 h 2081083"/>
                <a:gd name="connsiteX2290" fmla="*/ 2915798 w 2963507"/>
                <a:gd name="connsiteY2290" fmla="*/ 758088 h 2081083"/>
                <a:gd name="connsiteX2291" fmla="*/ 2918060 w 2963507"/>
                <a:gd name="connsiteY2291" fmla="*/ 756957 h 2081083"/>
                <a:gd name="connsiteX2292" fmla="*/ 2921452 w 2963507"/>
                <a:gd name="connsiteY2292" fmla="*/ 758088 h 2081083"/>
                <a:gd name="connsiteX2293" fmla="*/ 2924880 w 2963507"/>
                <a:gd name="connsiteY2293" fmla="*/ 758088 h 2081083"/>
                <a:gd name="connsiteX2294" fmla="*/ 2927142 w 2963507"/>
                <a:gd name="connsiteY2294" fmla="*/ 756957 h 2081083"/>
                <a:gd name="connsiteX2295" fmla="*/ 2928273 w 2963507"/>
                <a:gd name="connsiteY2295" fmla="*/ 753528 h 2081083"/>
                <a:gd name="connsiteX2296" fmla="*/ 2929404 w 2963507"/>
                <a:gd name="connsiteY2296" fmla="*/ 753528 h 2081083"/>
                <a:gd name="connsiteX2297" fmla="*/ 2929404 w 2963507"/>
                <a:gd name="connsiteY2297" fmla="*/ 751266 h 2081083"/>
                <a:gd name="connsiteX2298" fmla="*/ 2930570 w 2963507"/>
                <a:gd name="connsiteY2298" fmla="*/ 750135 h 2081083"/>
                <a:gd name="connsiteX2299" fmla="*/ 2932832 w 2963507"/>
                <a:gd name="connsiteY2299" fmla="*/ 749003 h 2081083"/>
                <a:gd name="connsiteX2300" fmla="*/ 2937391 w 2963507"/>
                <a:gd name="connsiteY2300" fmla="*/ 747872 h 2081083"/>
                <a:gd name="connsiteX2301" fmla="*/ 2941914 w 2963507"/>
                <a:gd name="connsiteY2301" fmla="*/ 742181 h 2081083"/>
                <a:gd name="connsiteX2302" fmla="*/ 2945342 w 2963507"/>
                <a:gd name="connsiteY2302" fmla="*/ 743312 h 2081083"/>
                <a:gd name="connsiteX2303" fmla="*/ 2946473 w 2963507"/>
                <a:gd name="connsiteY2303" fmla="*/ 742181 h 2081083"/>
                <a:gd name="connsiteX2304" fmla="*/ 2947604 w 2963507"/>
                <a:gd name="connsiteY2304" fmla="*/ 741050 h 2081083"/>
                <a:gd name="connsiteX2305" fmla="*/ 2948735 w 2963507"/>
                <a:gd name="connsiteY2305" fmla="*/ 739919 h 2081083"/>
                <a:gd name="connsiteX2306" fmla="*/ 2950997 w 2963507"/>
                <a:gd name="connsiteY2306" fmla="*/ 739919 h 2081083"/>
                <a:gd name="connsiteX2307" fmla="*/ 2953294 w 2963507"/>
                <a:gd name="connsiteY2307" fmla="*/ 739919 h 2081083"/>
                <a:gd name="connsiteX2308" fmla="*/ 2955556 w 2963507"/>
                <a:gd name="connsiteY2308" fmla="*/ 739919 h 2081083"/>
                <a:gd name="connsiteX2309" fmla="*/ 2963507 w 2963507"/>
                <a:gd name="connsiteY2309" fmla="*/ 737621 h 2081083"/>
                <a:gd name="connsiteX2310" fmla="*/ 2963507 w 2963507"/>
                <a:gd name="connsiteY2310" fmla="*/ 738752 h 2081083"/>
                <a:gd name="connsiteX2311" fmla="*/ 2962376 w 2963507"/>
                <a:gd name="connsiteY2311" fmla="*/ 741050 h 2081083"/>
                <a:gd name="connsiteX2312" fmla="*/ 2956687 w 2963507"/>
                <a:gd name="connsiteY2312" fmla="*/ 750135 h 2081083"/>
                <a:gd name="connsiteX2313" fmla="*/ 2952128 w 2963507"/>
                <a:gd name="connsiteY2313" fmla="*/ 758088 h 2081083"/>
                <a:gd name="connsiteX2314" fmla="*/ 2947604 w 2963507"/>
                <a:gd name="connsiteY2314" fmla="*/ 762648 h 2081083"/>
                <a:gd name="connsiteX2315" fmla="*/ 2943045 w 2963507"/>
                <a:gd name="connsiteY2315" fmla="*/ 766042 h 2081083"/>
                <a:gd name="connsiteX2316" fmla="*/ 2936225 w 2963507"/>
                <a:gd name="connsiteY2316" fmla="*/ 770602 h 2081083"/>
                <a:gd name="connsiteX2317" fmla="*/ 2924880 w 2963507"/>
                <a:gd name="connsiteY2317" fmla="*/ 776293 h 2081083"/>
                <a:gd name="connsiteX2318" fmla="*/ 2919190 w 2963507"/>
                <a:gd name="connsiteY2318" fmla="*/ 777424 h 2081083"/>
                <a:gd name="connsiteX2319" fmla="*/ 2915798 w 2963507"/>
                <a:gd name="connsiteY2319" fmla="*/ 779686 h 2081083"/>
                <a:gd name="connsiteX2320" fmla="*/ 2914632 w 2963507"/>
                <a:gd name="connsiteY2320" fmla="*/ 780817 h 2081083"/>
                <a:gd name="connsiteX2321" fmla="*/ 2911239 w 2963507"/>
                <a:gd name="connsiteY2321" fmla="*/ 788771 h 2081083"/>
                <a:gd name="connsiteX2322" fmla="*/ 2910108 w 2963507"/>
                <a:gd name="connsiteY2322" fmla="*/ 791068 h 2081083"/>
                <a:gd name="connsiteX2323" fmla="*/ 2910108 w 2963507"/>
                <a:gd name="connsiteY2323" fmla="*/ 794462 h 2081083"/>
                <a:gd name="connsiteX2324" fmla="*/ 2908977 w 2963507"/>
                <a:gd name="connsiteY2324" fmla="*/ 796724 h 2081083"/>
                <a:gd name="connsiteX2325" fmla="*/ 2902156 w 2963507"/>
                <a:gd name="connsiteY2325" fmla="*/ 805844 h 2081083"/>
                <a:gd name="connsiteX2326" fmla="*/ 2902156 w 2963507"/>
                <a:gd name="connsiteY2326" fmla="*/ 806975 h 2081083"/>
                <a:gd name="connsiteX2327" fmla="*/ 2903287 w 2963507"/>
                <a:gd name="connsiteY2327" fmla="*/ 808107 h 2081083"/>
                <a:gd name="connsiteX2328" fmla="*/ 2906680 w 2963507"/>
                <a:gd name="connsiteY2328" fmla="*/ 809238 h 2081083"/>
                <a:gd name="connsiteX2329" fmla="*/ 2908977 w 2963507"/>
                <a:gd name="connsiteY2329" fmla="*/ 810369 h 2081083"/>
                <a:gd name="connsiteX2330" fmla="*/ 2911239 w 2963507"/>
                <a:gd name="connsiteY2330" fmla="*/ 810369 h 2081083"/>
                <a:gd name="connsiteX2331" fmla="*/ 2912370 w 2963507"/>
                <a:gd name="connsiteY2331" fmla="*/ 811500 h 2081083"/>
                <a:gd name="connsiteX2332" fmla="*/ 2907846 w 2963507"/>
                <a:gd name="connsiteY2332" fmla="*/ 821751 h 2081083"/>
                <a:gd name="connsiteX2333" fmla="*/ 2898728 w 2963507"/>
                <a:gd name="connsiteY2333" fmla="*/ 842183 h 2081083"/>
                <a:gd name="connsiteX2334" fmla="*/ 2889646 w 2963507"/>
                <a:gd name="connsiteY2334" fmla="*/ 860387 h 2081083"/>
                <a:gd name="connsiteX2335" fmla="*/ 2883956 w 2963507"/>
                <a:gd name="connsiteY2335" fmla="*/ 875163 h 2081083"/>
                <a:gd name="connsiteX2336" fmla="*/ 2871481 w 2963507"/>
                <a:gd name="connsiteY2336" fmla="*/ 902452 h 2081083"/>
                <a:gd name="connsiteX2337" fmla="*/ 2852150 w 2963507"/>
                <a:gd name="connsiteY2337" fmla="*/ 945613 h 2081083"/>
                <a:gd name="connsiteX2338" fmla="*/ 2851019 w 2963507"/>
                <a:gd name="connsiteY2338" fmla="*/ 946779 h 2081083"/>
                <a:gd name="connsiteX2339" fmla="*/ 2844198 w 2963507"/>
                <a:gd name="connsiteY2339" fmla="*/ 962686 h 2081083"/>
                <a:gd name="connsiteX2340" fmla="*/ 2831688 w 2963507"/>
                <a:gd name="connsiteY2340" fmla="*/ 991071 h 2081083"/>
                <a:gd name="connsiteX2341" fmla="*/ 2827164 w 2963507"/>
                <a:gd name="connsiteY2341" fmla="*/ 1002454 h 2081083"/>
                <a:gd name="connsiteX2342" fmla="*/ 2820343 w 2963507"/>
                <a:gd name="connsiteY2342" fmla="*/ 1018361 h 2081083"/>
                <a:gd name="connsiteX2343" fmla="*/ 2808964 w 2963507"/>
                <a:gd name="connsiteY2343" fmla="*/ 1043387 h 2081083"/>
                <a:gd name="connsiteX2344" fmla="*/ 2770337 w 2963507"/>
                <a:gd name="connsiteY2344" fmla="*/ 1127482 h 2081083"/>
                <a:gd name="connsiteX2345" fmla="*/ 2720330 w 2963507"/>
                <a:gd name="connsiteY2345" fmla="*/ 1236603 h 2081083"/>
                <a:gd name="connsiteX2346" fmla="*/ 2708986 w 2963507"/>
                <a:gd name="connsiteY2346" fmla="*/ 1263857 h 2081083"/>
                <a:gd name="connsiteX2347" fmla="*/ 2694213 w 2963507"/>
                <a:gd name="connsiteY2347" fmla="*/ 1295706 h 2081083"/>
                <a:gd name="connsiteX2348" fmla="*/ 2668061 w 2963507"/>
                <a:gd name="connsiteY2348" fmla="*/ 1354809 h 2081083"/>
                <a:gd name="connsiteX2349" fmla="*/ 2601021 w 2963507"/>
                <a:gd name="connsiteY2349" fmla="*/ 1503698 h 2081083"/>
                <a:gd name="connsiteX2350" fmla="*/ 2599890 w 2963507"/>
                <a:gd name="connsiteY2350" fmla="*/ 1505960 h 2081083"/>
                <a:gd name="connsiteX2351" fmla="*/ 2597628 w 2963507"/>
                <a:gd name="connsiteY2351" fmla="*/ 1507092 h 2081083"/>
                <a:gd name="connsiteX2352" fmla="*/ 2597628 w 2963507"/>
                <a:gd name="connsiteY2352" fmla="*/ 1508223 h 2081083"/>
                <a:gd name="connsiteX2353" fmla="*/ 2596462 w 2963507"/>
                <a:gd name="connsiteY2353" fmla="*/ 1508223 h 2081083"/>
                <a:gd name="connsiteX2354" fmla="*/ 2591938 w 2963507"/>
                <a:gd name="connsiteY2354" fmla="*/ 1508223 h 2081083"/>
                <a:gd name="connsiteX2355" fmla="*/ 2590807 w 2963507"/>
                <a:gd name="connsiteY2355" fmla="*/ 1509354 h 2081083"/>
                <a:gd name="connsiteX2356" fmla="*/ 2589676 w 2963507"/>
                <a:gd name="connsiteY2356" fmla="*/ 1515045 h 2081083"/>
                <a:gd name="connsiteX2357" fmla="*/ 2588510 w 2963507"/>
                <a:gd name="connsiteY2357" fmla="*/ 1517307 h 2081083"/>
                <a:gd name="connsiteX2358" fmla="*/ 2586248 w 2963507"/>
                <a:gd name="connsiteY2358" fmla="*/ 1520736 h 2081083"/>
                <a:gd name="connsiteX2359" fmla="*/ 2582856 w 2963507"/>
                <a:gd name="connsiteY2359" fmla="*/ 1521867 h 2081083"/>
                <a:gd name="connsiteX2360" fmla="*/ 2573738 w 2963507"/>
                <a:gd name="connsiteY2360" fmla="*/ 1529821 h 2081083"/>
                <a:gd name="connsiteX2361" fmla="*/ 2570345 w 2963507"/>
                <a:gd name="connsiteY2361" fmla="*/ 1535512 h 2081083"/>
                <a:gd name="connsiteX2362" fmla="*/ 2566917 w 2963507"/>
                <a:gd name="connsiteY2362" fmla="*/ 1538905 h 2081083"/>
                <a:gd name="connsiteX2363" fmla="*/ 2564655 w 2963507"/>
                <a:gd name="connsiteY2363" fmla="*/ 1543465 h 2081083"/>
                <a:gd name="connsiteX2364" fmla="*/ 2564655 w 2963507"/>
                <a:gd name="connsiteY2364" fmla="*/ 1558241 h 2081083"/>
                <a:gd name="connsiteX2365" fmla="*/ 2566917 w 2963507"/>
                <a:gd name="connsiteY2365" fmla="*/ 1561635 h 2081083"/>
                <a:gd name="connsiteX2366" fmla="*/ 2568083 w 2963507"/>
                <a:gd name="connsiteY2366" fmla="*/ 1567326 h 2081083"/>
                <a:gd name="connsiteX2367" fmla="*/ 2572607 w 2963507"/>
                <a:gd name="connsiteY2367" fmla="*/ 1579839 h 2081083"/>
                <a:gd name="connsiteX2368" fmla="*/ 2577166 w 2963507"/>
                <a:gd name="connsiteY2368" fmla="*/ 1585530 h 2081083"/>
                <a:gd name="connsiteX2369" fmla="*/ 2579428 w 2963507"/>
                <a:gd name="connsiteY2369" fmla="*/ 1586662 h 2081083"/>
                <a:gd name="connsiteX2370" fmla="*/ 2580558 w 2963507"/>
                <a:gd name="connsiteY2370" fmla="*/ 1590055 h 2081083"/>
                <a:gd name="connsiteX2371" fmla="*/ 2581725 w 2963507"/>
                <a:gd name="connsiteY2371" fmla="*/ 1590055 h 2081083"/>
                <a:gd name="connsiteX2372" fmla="*/ 2586248 w 2963507"/>
                <a:gd name="connsiteY2372" fmla="*/ 1591186 h 2081083"/>
                <a:gd name="connsiteX2373" fmla="*/ 2588510 w 2963507"/>
                <a:gd name="connsiteY2373" fmla="*/ 1593484 h 2081083"/>
                <a:gd name="connsiteX2374" fmla="*/ 2590807 w 2963507"/>
                <a:gd name="connsiteY2374" fmla="*/ 1595746 h 2081083"/>
                <a:gd name="connsiteX2375" fmla="*/ 2596462 w 2963507"/>
                <a:gd name="connsiteY2375" fmla="*/ 1605962 h 2081083"/>
                <a:gd name="connsiteX2376" fmla="*/ 2599890 w 2963507"/>
                <a:gd name="connsiteY2376" fmla="*/ 1609391 h 2081083"/>
                <a:gd name="connsiteX2377" fmla="*/ 2603282 w 2963507"/>
                <a:gd name="connsiteY2377" fmla="*/ 1610522 h 2081083"/>
                <a:gd name="connsiteX2378" fmla="*/ 2604449 w 2963507"/>
                <a:gd name="connsiteY2378" fmla="*/ 1610522 h 2081083"/>
                <a:gd name="connsiteX2379" fmla="*/ 2606710 w 2963507"/>
                <a:gd name="connsiteY2379" fmla="*/ 1615082 h 2081083"/>
                <a:gd name="connsiteX2380" fmla="*/ 2607841 w 2963507"/>
                <a:gd name="connsiteY2380" fmla="*/ 1617344 h 2081083"/>
                <a:gd name="connsiteX2381" fmla="*/ 2610103 w 2963507"/>
                <a:gd name="connsiteY2381" fmla="*/ 1618475 h 2081083"/>
                <a:gd name="connsiteX2382" fmla="*/ 2611269 w 2963507"/>
                <a:gd name="connsiteY2382" fmla="*/ 1623035 h 2081083"/>
                <a:gd name="connsiteX2383" fmla="*/ 2614662 w 2963507"/>
                <a:gd name="connsiteY2383" fmla="*/ 1626429 h 2081083"/>
                <a:gd name="connsiteX2384" fmla="*/ 2616924 w 2963507"/>
                <a:gd name="connsiteY2384" fmla="*/ 1635513 h 2081083"/>
                <a:gd name="connsiteX2385" fmla="*/ 2615793 w 2963507"/>
                <a:gd name="connsiteY2385" fmla="*/ 1642336 h 2081083"/>
                <a:gd name="connsiteX2386" fmla="*/ 2616924 w 2963507"/>
                <a:gd name="connsiteY2386" fmla="*/ 1648027 h 2081083"/>
                <a:gd name="connsiteX2387" fmla="*/ 2616924 w 2963507"/>
                <a:gd name="connsiteY2387" fmla="*/ 1650289 h 2081083"/>
                <a:gd name="connsiteX2388" fmla="*/ 2620352 w 2963507"/>
                <a:gd name="connsiteY2388" fmla="*/ 1654849 h 2081083"/>
                <a:gd name="connsiteX2389" fmla="*/ 2622614 w 2963507"/>
                <a:gd name="connsiteY2389" fmla="*/ 1657111 h 2081083"/>
                <a:gd name="connsiteX2390" fmla="*/ 2621483 w 2963507"/>
                <a:gd name="connsiteY2390" fmla="*/ 1658278 h 2081083"/>
                <a:gd name="connsiteX2391" fmla="*/ 2615793 w 2963507"/>
                <a:gd name="connsiteY2391" fmla="*/ 1663934 h 2081083"/>
                <a:gd name="connsiteX2392" fmla="*/ 2610103 w 2963507"/>
                <a:gd name="connsiteY2392" fmla="*/ 1675316 h 2081083"/>
                <a:gd name="connsiteX2393" fmla="*/ 2608972 w 2963507"/>
                <a:gd name="connsiteY2393" fmla="*/ 1681007 h 2081083"/>
                <a:gd name="connsiteX2394" fmla="*/ 2607841 w 2963507"/>
                <a:gd name="connsiteY2394" fmla="*/ 1686663 h 2081083"/>
                <a:gd name="connsiteX2395" fmla="*/ 2608972 w 2963507"/>
                <a:gd name="connsiteY2395" fmla="*/ 1691223 h 2081083"/>
                <a:gd name="connsiteX2396" fmla="*/ 2610103 w 2963507"/>
                <a:gd name="connsiteY2396" fmla="*/ 1696914 h 2081083"/>
                <a:gd name="connsiteX2397" fmla="*/ 2611269 w 2963507"/>
                <a:gd name="connsiteY2397" fmla="*/ 1699176 h 2081083"/>
                <a:gd name="connsiteX2398" fmla="*/ 2611269 w 2963507"/>
                <a:gd name="connsiteY2398" fmla="*/ 1702570 h 2081083"/>
                <a:gd name="connsiteX2399" fmla="*/ 2605579 w 2963507"/>
                <a:gd name="connsiteY2399" fmla="*/ 1708261 h 2081083"/>
                <a:gd name="connsiteX2400" fmla="*/ 2603282 w 2963507"/>
                <a:gd name="connsiteY2400" fmla="*/ 1712821 h 2081083"/>
                <a:gd name="connsiteX2401" fmla="*/ 2598759 w 2963507"/>
                <a:gd name="connsiteY2401" fmla="*/ 1717346 h 2081083"/>
                <a:gd name="connsiteX2402" fmla="*/ 2597628 w 2963507"/>
                <a:gd name="connsiteY2402" fmla="*/ 1718512 h 2081083"/>
                <a:gd name="connsiteX2403" fmla="*/ 2597628 w 2963507"/>
                <a:gd name="connsiteY2403" fmla="*/ 1723037 h 2081083"/>
                <a:gd name="connsiteX2404" fmla="*/ 2597628 w 2963507"/>
                <a:gd name="connsiteY2404" fmla="*/ 1725334 h 2081083"/>
                <a:gd name="connsiteX2405" fmla="*/ 2595331 w 2963507"/>
                <a:gd name="connsiteY2405" fmla="*/ 1728728 h 2081083"/>
                <a:gd name="connsiteX2406" fmla="*/ 2589676 w 2963507"/>
                <a:gd name="connsiteY2406" fmla="*/ 1734419 h 2081083"/>
                <a:gd name="connsiteX2407" fmla="*/ 2582856 w 2963507"/>
                <a:gd name="connsiteY2407" fmla="*/ 1737813 h 2081083"/>
                <a:gd name="connsiteX2408" fmla="*/ 2581725 w 2963507"/>
                <a:gd name="connsiteY2408" fmla="*/ 1740110 h 2081083"/>
                <a:gd name="connsiteX2409" fmla="*/ 2580558 w 2963507"/>
                <a:gd name="connsiteY2409" fmla="*/ 1740110 h 2081083"/>
                <a:gd name="connsiteX2410" fmla="*/ 2580558 w 2963507"/>
                <a:gd name="connsiteY2410" fmla="*/ 1742373 h 2081083"/>
                <a:gd name="connsiteX2411" fmla="*/ 2582856 w 2963507"/>
                <a:gd name="connsiteY2411" fmla="*/ 1744635 h 2081083"/>
                <a:gd name="connsiteX2412" fmla="*/ 2582856 w 2963507"/>
                <a:gd name="connsiteY2412" fmla="*/ 1752588 h 2081083"/>
                <a:gd name="connsiteX2413" fmla="*/ 2586248 w 2963507"/>
                <a:gd name="connsiteY2413" fmla="*/ 1758279 h 2081083"/>
                <a:gd name="connsiteX2414" fmla="*/ 2589676 w 2963507"/>
                <a:gd name="connsiteY2414" fmla="*/ 1762839 h 2081083"/>
                <a:gd name="connsiteX2415" fmla="*/ 2590807 w 2963507"/>
                <a:gd name="connsiteY2415" fmla="*/ 1767364 h 2081083"/>
                <a:gd name="connsiteX2416" fmla="*/ 2590807 w 2963507"/>
                <a:gd name="connsiteY2416" fmla="*/ 1769662 h 2081083"/>
                <a:gd name="connsiteX2417" fmla="*/ 2591938 w 2963507"/>
                <a:gd name="connsiteY2417" fmla="*/ 1773055 h 2081083"/>
                <a:gd name="connsiteX2418" fmla="*/ 2596462 w 2963507"/>
                <a:gd name="connsiteY2418" fmla="*/ 1781009 h 2081083"/>
                <a:gd name="connsiteX2419" fmla="*/ 2597628 w 2963507"/>
                <a:gd name="connsiteY2419" fmla="*/ 1783271 h 2081083"/>
                <a:gd name="connsiteX2420" fmla="*/ 2596462 w 2963507"/>
                <a:gd name="connsiteY2420" fmla="*/ 1786700 h 2081083"/>
                <a:gd name="connsiteX2421" fmla="*/ 2597628 w 2963507"/>
                <a:gd name="connsiteY2421" fmla="*/ 1790093 h 2081083"/>
                <a:gd name="connsiteX2422" fmla="*/ 2596462 w 2963507"/>
                <a:gd name="connsiteY2422" fmla="*/ 1792391 h 2081083"/>
                <a:gd name="connsiteX2423" fmla="*/ 2591938 w 2963507"/>
                <a:gd name="connsiteY2423" fmla="*/ 1794653 h 2081083"/>
                <a:gd name="connsiteX2424" fmla="*/ 2590807 w 2963507"/>
                <a:gd name="connsiteY2424" fmla="*/ 1798047 h 2081083"/>
                <a:gd name="connsiteX2425" fmla="*/ 2593069 w 2963507"/>
                <a:gd name="connsiteY2425" fmla="*/ 1804869 h 2081083"/>
                <a:gd name="connsiteX2426" fmla="*/ 2590807 w 2963507"/>
                <a:gd name="connsiteY2426" fmla="*/ 1808298 h 2081083"/>
                <a:gd name="connsiteX2427" fmla="*/ 2591938 w 2963507"/>
                <a:gd name="connsiteY2427" fmla="*/ 1815120 h 2081083"/>
                <a:gd name="connsiteX2428" fmla="*/ 2590807 w 2963507"/>
                <a:gd name="connsiteY2428" fmla="*/ 1817382 h 2081083"/>
                <a:gd name="connsiteX2429" fmla="*/ 2590807 w 2963507"/>
                <a:gd name="connsiteY2429" fmla="*/ 1819645 h 2081083"/>
                <a:gd name="connsiteX2430" fmla="*/ 2591938 w 2963507"/>
                <a:gd name="connsiteY2430" fmla="*/ 1820776 h 2081083"/>
                <a:gd name="connsiteX2431" fmla="*/ 2593069 w 2963507"/>
                <a:gd name="connsiteY2431" fmla="*/ 1824205 h 2081083"/>
                <a:gd name="connsiteX2432" fmla="*/ 2591938 w 2963507"/>
                <a:gd name="connsiteY2432" fmla="*/ 1825336 h 2081083"/>
                <a:gd name="connsiteX2433" fmla="*/ 2587379 w 2963507"/>
                <a:gd name="connsiteY2433" fmla="*/ 1827598 h 2081083"/>
                <a:gd name="connsiteX2434" fmla="*/ 2586248 w 2963507"/>
                <a:gd name="connsiteY2434" fmla="*/ 1829896 h 2081083"/>
                <a:gd name="connsiteX2435" fmla="*/ 2587379 w 2963507"/>
                <a:gd name="connsiteY2435" fmla="*/ 1832158 h 2081083"/>
                <a:gd name="connsiteX2436" fmla="*/ 2586248 w 2963507"/>
                <a:gd name="connsiteY2436" fmla="*/ 1834421 h 2081083"/>
                <a:gd name="connsiteX2437" fmla="*/ 2586248 w 2963507"/>
                <a:gd name="connsiteY2437" fmla="*/ 1836718 h 2081083"/>
                <a:gd name="connsiteX2438" fmla="*/ 2581725 w 2963507"/>
                <a:gd name="connsiteY2438" fmla="*/ 1842374 h 2081083"/>
                <a:gd name="connsiteX2439" fmla="*/ 2580558 w 2963507"/>
                <a:gd name="connsiteY2439" fmla="*/ 1844672 h 2081083"/>
                <a:gd name="connsiteX2440" fmla="*/ 2578297 w 2963507"/>
                <a:gd name="connsiteY2440" fmla="*/ 1848065 h 2081083"/>
                <a:gd name="connsiteX2441" fmla="*/ 2577166 w 2963507"/>
                <a:gd name="connsiteY2441" fmla="*/ 1849196 h 2081083"/>
                <a:gd name="connsiteX2442" fmla="*/ 2574904 w 2963507"/>
                <a:gd name="connsiteY2442" fmla="*/ 1853756 h 2081083"/>
                <a:gd name="connsiteX2443" fmla="*/ 2576035 w 2963507"/>
                <a:gd name="connsiteY2443" fmla="*/ 1857150 h 2081083"/>
                <a:gd name="connsiteX2444" fmla="*/ 2577166 w 2963507"/>
                <a:gd name="connsiteY2444" fmla="*/ 1859447 h 2081083"/>
                <a:gd name="connsiteX2445" fmla="*/ 2577166 w 2963507"/>
                <a:gd name="connsiteY2445" fmla="*/ 1861710 h 2081083"/>
                <a:gd name="connsiteX2446" fmla="*/ 2576035 w 2963507"/>
                <a:gd name="connsiteY2446" fmla="*/ 1866270 h 2081083"/>
                <a:gd name="connsiteX2447" fmla="*/ 2578297 w 2963507"/>
                <a:gd name="connsiteY2447" fmla="*/ 1868532 h 2081083"/>
                <a:gd name="connsiteX2448" fmla="*/ 2579428 w 2963507"/>
                <a:gd name="connsiteY2448" fmla="*/ 1870794 h 2081083"/>
                <a:gd name="connsiteX2449" fmla="*/ 2579428 w 2963507"/>
                <a:gd name="connsiteY2449" fmla="*/ 1873057 h 2081083"/>
                <a:gd name="connsiteX2450" fmla="*/ 2578297 w 2963507"/>
                <a:gd name="connsiteY2450" fmla="*/ 1874223 h 2081083"/>
                <a:gd name="connsiteX2451" fmla="*/ 2577166 w 2963507"/>
                <a:gd name="connsiteY2451" fmla="*/ 1877617 h 2081083"/>
                <a:gd name="connsiteX2452" fmla="*/ 2576035 w 2963507"/>
                <a:gd name="connsiteY2452" fmla="*/ 1879879 h 2081083"/>
                <a:gd name="connsiteX2453" fmla="*/ 2571476 w 2963507"/>
                <a:gd name="connsiteY2453" fmla="*/ 1890130 h 2081083"/>
                <a:gd name="connsiteX2454" fmla="*/ 2572607 w 2963507"/>
                <a:gd name="connsiteY2454" fmla="*/ 1891261 h 2081083"/>
                <a:gd name="connsiteX2455" fmla="*/ 2576035 w 2963507"/>
                <a:gd name="connsiteY2455" fmla="*/ 1892392 h 2081083"/>
                <a:gd name="connsiteX2456" fmla="*/ 2580558 w 2963507"/>
                <a:gd name="connsiteY2456" fmla="*/ 1890130 h 2081083"/>
                <a:gd name="connsiteX2457" fmla="*/ 2581725 w 2963507"/>
                <a:gd name="connsiteY2457" fmla="*/ 1890130 h 2081083"/>
                <a:gd name="connsiteX2458" fmla="*/ 2586248 w 2963507"/>
                <a:gd name="connsiteY2458" fmla="*/ 1888999 h 2081083"/>
                <a:gd name="connsiteX2459" fmla="*/ 2590807 w 2963507"/>
                <a:gd name="connsiteY2459" fmla="*/ 1891261 h 2081083"/>
                <a:gd name="connsiteX2460" fmla="*/ 2590807 w 2963507"/>
                <a:gd name="connsiteY2460" fmla="*/ 1892392 h 2081083"/>
                <a:gd name="connsiteX2461" fmla="*/ 2589676 w 2963507"/>
                <a:gd name="connsiteY2461" fmla="*/ 1893524 h 2081083"/>
                <a:gd name="connsiteX2462" fmla="*/ 2586248 w 2963507"/>
                <a:gd name="connsiteY2462" fmla="*/ 1895821 h 2081083"/>
                <a:gd name="connsiteX2463" fmla="*/ 2579428 w 2963507"/>
                <a:gd name="connsiteY2463" fmla="*/ 1902608 h 2081083"/>
                <a:gd name="connsiteX2464" fmla="*/ 2577166 w 2963507"/>
                <a:gd name="connsiteY2464" fmla="*/ 1904906 h 2081083"/>
                <a:gd name="connsiteX2465" fmla="*/ 2576035 w 2963507"/>
                <a:gd name="connsiteY2465" fmla="*/ 1904906 h 2081083"/>
                <a:gd name="connsiteX2466" fmla="*/ 2574904 w 2963507"/>
                <a:gd name="connsiteY2466" fmla="*/ 1904906 h 2081083"/>
                <a:gd name="connsiteX2467" fmla="*/ 2573738 w 2963507"/>
                <a:gd name="connsiteY2467" fmla="*/ 1904906 h 2081083"/>
                <a:gd name="connsiteX2468" fmla="*/ 2571476 w 2963507"/>
                <a:gd name="connsiteY2468" fmla="*/ 1906037 h 2081083"/>
                <a:gd name="connsiteX2469" fmla="*/ 2561263 w 2963507"/>
                <a:gd name="connsiteY2469" fmla="*/ 1907168 h 2081083"/>
                <a:gd name="connsiteX2470" fmla="*/ 2461249 w 2963507"/>
                <a:gd name="connsiteY2470" fmla="*/ 1907168 h 2081083"/>
                <a:gd name="connsiteX2471" fmla="*/ 2456726 w 2963507"/>
                <a:gd name="connsiteY2471" fmla="*/ 1907168 h 2081083"/>
                <a:gd name="connsiteX2472" fmla="*/ 2333988 w 2963507"/>
                <a:gd name="connsiteY2472" fmla="*/ 1907168 h 2081083"/>
                <a:gd name="connsiteX2473" fmla="*/ 2239665 w 2963507"/>
                <a:gd name="connsiteY2473" fmla="*/ 1906037 h 2081083"/>
                <a:gd name="connsiteX2474" fmla="*/ 2185134 w 2963507"/>
                <a:gd name="connsiteY2474" fmla="*/ 1906037 h 2081083"/>
                <a:gd name="connsiteX2475" fmla="*/ 2170362 w 2963507"/>
                <a:gd name="connsiteY2475" fmla="*/ 1906037 h 2081083"/>
                <a:gd name="connsiteX2476" fmla="*/ 2168100 w 2963507"/>
                <a:gd name="connsiteY2476" fmla="*/ 1906037 h 2081083"/>
                <a:gd name="connsiteX2477" fmla="*/ 2045363 w 2963507"/>
                <a:gd name="connsiteY2477" fmla="*/ 1906037 h 2081083"/>
                <a:gd name="connsiteX2478" fmla="*/ 2044232 w 2963507"/>
                <a:gd name="connsiteY2478" fmla="*/ 1906037 h 2081083"/>
                <a:gd name="connsiteX2479" fmla="*/ 2041970 w 2963507"/>
                <a:gd name="connsiteY2479" fmla="*/ 1906037 h 2081083"/>
                <a:gd name="connsiteX2480" fmla="*/ 2038542 w 2963507"/>
                <a:gd name="connsiteY2480" fmla="*/ 1899215 h 2081083"/>
                <a:gd name="connsiteX2481" fmla="*/ 2037411 w 2963507"/>
                <a:gd name="connsiteY2481" fmla="*/ 1898084 h 2081083"/>
                <a:gd name="connsiteX2482" fmla="*/ 2038542 w 2963507"/>
                <a:gd name="connsiteY2482" fmla="*/ 1894655 h 2081083"/>
                <a:gd name="connsiteX2483" fmla="*/ 2037411 w 2963507"/>
                <a:gd name="connsiteY2483" fmla="*/ 1893524 h 2081083"/>
                <a:gd name="connsiteX2484" fmla="*/ 2035150 w 2963507"/>
                <a:gd name="connsiteY2484" fmla="*/ 1892392 h 2081083"/>
                <a:gd name="connsiteX2485" fmla="*/ 2034019 w 2963507"/>
                <a:gd name="connsiteY2485" fmla="*/ 1891261 h 2081083"/>
                <a:gd name="connsiteX2486" fmla="*/ 2030591 w 2963507"/>
                <a:gd name="connsiteY2486" fmla="*/ 1890130 h 2081083"/>
                <a:gd name="connsiteX2487" fmla="*/ 2026067 w 2963507"/>
                <a:gd name="connsiteY2487" fmla="*/ 1891261 h 2081083"/>
                <a:gd name="connsiteX2488" fmla="*/ 2024901 w 2963507"/>
                <a:gd name="connsiteY2488" fmla="*/ 1890130 h 2081083"/>
                <a:gd name="connsiteX2489" fmla="*/ 2023770 w 2963507"/>
                <a:gd name="connsiteY2489" fmla="*/ 1886701 h 2081083"/>
                <a:gd name="connsiteX2490" fmla="*/ 2021508 w 2963507"/>
                <a:gd name="connsiteY2490" fmla="*/ 1887832 h 2081083"/>
                <a:gd name="connsiteX2491" fmla="*/ 2019246 w 2963507"/>
                <a:gd name="connsiteY2491" fmla="*/ 1887832 h 2081083"/>
                <a:gd name="connsiteX2492" fmla="*/ 2018080 w 2963507"/>
                <a:gd name="connsiteY2492" fmla="*/ 1890130 h 2081083"/>
                <a:gd name="connsiteX2493" fmla="*/ 2019246 w 2963507"/>
                <a:gd name="connsiteY2493" fmla="*/ 1891261 h 2081083"/>
                <a:gd name="connsiteX2494" fmla="*/ 2018080 w 2963507"/>
                <a:gd name="connsiteY2494" fmla="*/ 1892392 h 2081083"/>
                <a:gd name="connsiteX2495" fmla="*/ 2018080 w 2963507"/>
                <a:gd name="connsiteY2495" fmla="*/ 1893524 h 2081083"/>
                <a:gd name="connsiteX2496" fmla="*/ 2015818 w 2963507"/>
                <a:gd name="connsiteY2496" fmla="*/ 1894655 h 2081083"/>
                <a:gd name="connsiteX2497" fmla="*/ 2015818 w 2963507"/>
                <a:gd name="connsiteY2497" fmla="*/ 1895821 h 2081083"/>
                <a:gd name="connsiteX2498" fmla="*/ 2013557 w 2963507"/>
                <a:gd name="connsiteY2498" fmla="*/ 1898084 h 2081083"/>
                <a:gd name="connsiteX2499" fmla="*/ 2011259 w 2963507"/>
                <a:gd name="connsiteY2499" fmla="*/ 1896952 h 2081083"/>
                <a:gd name="connsiteX2500" fmla="*/ 2007867 w 2963507"/>
                <a:gd name="connsiteY2500" fmla="*/ 1896952 h 2081083"/>
                <a:gd name="connsiteX2501" fmla="*/ 2004474 w 2963507"/>
                <a:gd name="connsiteY2501" fmla="*/ 1894655 h 2081083"/>
                <a:gd name="connsiteX2502" fmla="*/ 2003308 w 2963507"/>
                <a:gd name="connsiteY2502" fmla="*/ 1894655 h 2081083"/>
                <a:gd name="connsiteX2503" fmla="*/ 2002177 w 2963507"/>
                <a:gd name="connsiteY2503" fmla="*/ 1896952 h 2081083"/>
                <a:gd name="connsiteX2504" fmla="*/ 2002177 w 2963507"/>
                <a:gd name="connsiteY2504" fmla="*/ 1902608 h 2081083"/>
                <a:gd name="connsiteX2505" fmla="*/ 1999915 w 2963507"/>
                <a:gd name="connsiteY2505" fmla="*/ 1904906 h 2081083"/>
                <a:gd name="connsiteX2506" fmla="*/ 1998784 w 2963507"/>
                <a:gd name="connsiteY2506" fmla="*/ 1907168 h 2081083"/>
                <a:gd name="connsiteX2507" fmla="*/ 1999915 w 2963507"/>
                <a:gd name="connsiteY2507" fmla="*/ 1909430 h 2081083"/>
                <a:gd name="connsiteX2508" fmla="*/ 1998784 w 2963507"/>
                <a:gd name="connsiteY2508" fmla="*/ 1910562 h 2081083"/>
                <a:gd name="connsiteX2509" fmla="*/ 1998784 w 2963507"/>
                <a:gd name="connsiteY2509" fmla="*/ 1911728 h 2081083"/>
                <a:gd name="connsiteX2510" fmla="*/ 1998784 w 2963507"/>
                <a:gd name="connsiteY2510" fmla="*/ 1915122 h 2081083"/>
                <a:gd name="connsiteX2511" fmla="*/ 1995356 w 2963507"/>
                <a:gd name="connsiteY2511" fmla="*/ 1917384 h 2081083"/>
                <a:gd name="connsiteX2512" fmla="*/ 1991964 w 2963507"/>
                <a:gd name="connsiteY2512" fmla="*/ 1917384 h 2081083"/>
                <a:gd name="connsiteX2513" fmla="*/ 1991964 w 2963507"/>
                <a:gd name="connsiteY2513" fmla="*/ 1919682 h 2081083"/>
                <a:gd name="connsiteX2514" fmla="*/ 1988571 w 2963507"/>
                <a:gd name="connsiteY2514" fmla="*/ 1919682 h 2081083"/>
                <a:gd name="connsiteX2515" fmla="*/ 1986274 w 2963507"/>
                <a:gd name="connsiteY2515" fmla="*/ 1920813 h 2081083"/>
                <a:gd name="connsiteX2516" fmla="*/ 1979453 w 2963507"/>
                <a:gd name="connsiteY2516" fmla="*/ 1918550 h 2081083"/>
                <a:gd name="connsiteX2517" fmla="*/ 1978322 w 2963507"/>
                <a:gd name="connsiteY2517" fmla="*/ 1919682 h 2081083"/>
                <a:gd name="connsiteX2518" fmla="*/ 1977191 w 2963507"/>
                <a:gd name="connsiteY2518" fmla="*/ 1918550 h 2081083"/>
                <a:gd name="connsiteX2519" fmla="*/ 1977191 w 2963507"/>
                <a:gd name="connsiteY2519" fmla="*/ 1915122 h 2081083"/>
                <a:gd name="connsiteX2520" fmla="*/ 1974929 w 2963507"/>
                <a:gd name="connsiteY2520" fmla="*/ 1911728 h 2081083"/>
                <a:gd name="connsiteX2521" fmla="*/ 1972632 w 2963507"/>
                <a:gd name="connsiteY2521" fmla="*/ 1910562 h 2081083"/>
                <a:gd name="connsiteX2522" fmla="*/ 1970370 w 2963507"/>
                <a:gd name="connsiteY2522" fmla="*/ 1906037 h 2081083"/>
                <a:gd name="connsiteX2523" fmla="*/ 1966978 w 2963507"/>
                <a:gd name="connsiteY2523" fmla="*/ 1906037 h 2081083"/>
                <a:gd name="connsiteX2524" fmla="*/ 1963550 w 2963507"/>
                <a:gd name="connsiteY2524" fmla="*/ 1906037 h 2081083"/>
                <a:gd name="connsiteX2525" fmla="*/ 1959026 w 2963507"/>
                <a:gd name="connsiteY2525" fmla="*/ 1908299 h 2081083"/>
                <a:gd name="connsiteX2526" fmla="*/ 1954467 w 2963507"/>
                <a:gd name="connsiteY2526" fmla="*/ 1907168 h 2081083"/>
                <a:gd name="connsiteX2527" fmla="*/ 1949908 w 2963507"/>
                <a:gd name="connsiteY2527" fmla="*/ 1895821 h 2081083"/>
                <a:gd name="connsiteX2528" fmla="*/ 1949908 w 2963507"/>
                <a:gd name="connsiteY2528" fmla="*/ 1894655 h 2081083"/>
                <a:gd name="connsiteX2529" fmla="*/ 1951039 w 2963507"/>
                <a:gd name="connsiteY2529" fmla="*/ 1892392 h 2081083"/>
                <a:gd name="connsiteX2530" fmla="*/ 1949908 w 2963507"/>
                <a:gd name="connsiteY2530" fmla="*/ 1891261 h 2081083"/>
                <a:gd name="connsiteX2531" fmla="*/ 1947647 w 2963507"/>
                <a:gd name="connsiteY2531" fmla="*/ 1890130 h 2081083"/>
                <a:gd name="connsiteX2532" fmla="*/ 1946516 w 2963507"/>
                <a:gd name="connsiteY2532" fmla="*/ 1887832 h 2081083"/>
                <a:gd name="connsiteX2533" fmla="*/ 1947647 w 2963507"/>
                <a:gd name="connsiteY2533" fmla="*/ 1885570 h 2081083"/>
                <a:gd name="connsiteX2534" fmla="*/ 1945385 w 2963507"/>
                <a:gd name="connsiteY2534" fmla="*/ 1882177 h 2081083"/>
                <a:gd name="connsiteX2535" fmla="*/ 1941957 w 2963507"/>
                <a:gd name="connsiteY2535" fmla="*/ 1879879 h 2081083"/>
                <a:gd name="connsiteX2536" fmla="*/ 1943088 w 2963507"/>
                <a:gd name="connsiteY2536" fmla="*/ 1878748 h 2081083"/>
                <a:gd name="connsiteX2537" fmla="*/ 1946516 w 2963507"/>
                <a:gd name="connsiteY2537" fmla="*/ 1878748 h 2081083"/>
                <a:gd name="connsiteX2538" fmla="*/ 1946516 w 2963507"/>
                <a:gd name="connsiteY2538" fmla="*/ 1876485 h 2081083"/>
                <a:gd name="connsiteX2539" fmla="*/ 1945385 w 2963507"/>
                <a:gd name="connsiteY2539" fmla="*/ 1874223 h 2081083"/>
                <a:gd name="connsiteX2540" fmla="*/ 1944219 w 2963507"/>
                <a:gd name="connsiteY2540" fmla="*/ 1870794 h 2081083"/>
                <a:gd name="connsiteX2541" fmla="*/ 1941957 w 2963507"/>
                <a:gd name="connsiteY2541" fmla="*/ 1870794 h 2081083"/>
                <a:gd name="connsiteX2542" fmla="*/ 1937433 w 2963507"/>
                <a:gd name="connsiteY2542" fmla="*/ 1870794 h 2081083"/>
                <a:gd name="connsiteX2543" fmla="*/ 1935136 w 2963507"/>
                <a:gd name="connsiteY2543" fmla="*/ 1868532 h 2081083"/>
                <a:gd name="connsiteX2544" fmla="*/ 1930613 w 2963507"/>
                <a:gd name="connsiteY2544" fmla="*/ 1867401 h 2081083"/>
                <a:gd name="connsiteX2545" fmla="*/ 1929482 w 2963507"/>
                <a:gd name="connsiteY2545" fmla="*/ 1868532 h 2081083"/>
                <a:gd name="connsiteX2546" fmla="*/ 1927184 w 2963507"/>
                <a:gd name="connsiteY2546" fmla="*/ 1869663 h 2081083"/>
                <a:gd name="connsiteX2547" fmla="*/ 1926054 w 2963507"/>
                <a:gd name="connsiteY2547" fmla="*/ 1870794 h 2081083"/>
                <a:gd name="connsiteX2548" fmla="*/ 1926054 w 2963507"/>
                <a:gd name="connsiteY2548" fmla="*/ 1873057 h 2081083"/>
                <a:gd name="connsiteX2549" fmla="*/ 1929482 w 2963507"/>
                <a:gd name="connsiteY2549" fmla="*/ 1876485 h 2081083"/>
                <a:gd name="connsiteX2550" fmla="*/ 1928315 w 2963507"/>
                <a:gd name="connsiteY2550" fmla="*/ 1878748 h 2081083"/>
                <a:gd name="connsiteX2551" fmla="*/ 1927184 w 2963507"/>
                <a:gd name="connsiteY2551" fmla="*/ 1878748 h 2081083"/>
                <a:gd name="connsiteX2552" fmla="*/ 1919233 w 2963507"/>
                <a:gd name="connsiteY2552" fmla="*/ 1873057 h 2081083"/>
                <a:gd name="connsiteX2553" fmla="*/ 1918102 w 2963507"/>
                <a:gd name="connsiteY2553" fmla="*/ 1871925 h 2081083"/>
                <a:gd name="connsiteX2554" fmla="*/ 1918102 w 2963507"/>
                <a:gd name="connsiteY2554" fmla="*/ 1870794 h 2081083"/>
                <a:gd name="connsiteX2555" fmla="*/ 1920364 w 2963507"/>
                <a:gd name="connsiteY2555" fmla="*/ 1867401 h 2081083"/>
                <a:gd name="connsiteX2556" fmla="*/ 1921495 w 2963507"/>
                <a:gd name="connsiteY2556" fmla="*/ 1865103 h 2081083"/>
                <a:gd name="connsiteX2557" fmla="*/ 1919233 w 2963507"/>
                <a:gd name="connsiteY2557" fmla="*/ 1862841 h 2081083"/>
                <a:gd name="connsiteX2558" fmla="*/ 1920364 w 2963507"/>
                <a:gd name="connsiteY2558" fmla="*/ 1859447 h 2081083"/>
                <a:gd name="connsiteX2559" fmla="*/ 1919233 w 2963507"/>
                <a:gd name="connsiteY2559" fmla="*/ 1857150 h 2081083"/>
                <a:gd name="connsiteX2560" fmla="*/ 1916971 w 2963507"/>
                <a:gd name="connsiteY2560" fmla="*/ 1857150 h 2081083"/>
                <a:gd name="connsiteX2561" fmla="*/ 1915840 w 2963507"/>
                <a:gd name="connsiteY2561" fmla="*/ 1856019 h 2081083"/>
                <a:gd name="connsiteX2562" fmla="*/ 1914674 w 2963507"/>
                <a:gd name="connsiteY2562" fmla="*/ 1853756 h 2081083"/>
                <a:gd name="connsiteX2563" fmla="*/ 1914674 w 2963507"/>
                <a:gd name="connsiteY2563" fmla="*/ 1850327 h 2081083"/>
                <a:gd name="connsiteX2564" fmla="*/ 1913543 w 2963507"/>
                <a:gd name="connsiteY2564" fmla="*/ 1845803 h 2081083"/>
                <a:gd name="connsiteX2565" fmla="*/ 1914674 w 2963507"/>
                <a:gd name="connsiteY2565" fmla="*/ 1841243 h 2081083"/>
                <a:gd name="connsiteX2566" fmla="*/ 1915840 w 2963507"/>
                <a:gd name="connsiteY2566" fmla="*/ 1838980 h 2081083"/>
                <a:gd name="connsiteX2567" fmla="*/ 1915840 w 2963507"/>
                <a:gd name="connsiteY2567" fmla="*/ 1836718 h 2081083"/>
                <a:gd name="connsiteX2568" fmla="*/ 1914674 w 2963507"/>
                <a:gd name="connsiteY2568" fmla="*/ 1835552 h 2081083"/>
                <a:gd name="connsiteX2569" fmla="*/ 1912412 w 2963507"/>
                <a:gd name="connsiteY2569" fmla="*/ 1834421 h 2081083"/>
                <a:gd name="connsiteX2570" fmla="*/ 1910150 w 2963507"/>
                <a:gd name="connsiteY2570" fmla="*/ 1833289 h 2081083"/>
                <a:gd name="connsiteX2571" fmla="*/ 1907889 w 2963507"/>
                <a:gd name="connsiteY2571" fmla="*/ 1833289 h 2081083"/>
                <a:gd name="connsiteX2572" fmla="*/ 1903330 w 2963507"/>
                <a:gd name="connsiteY2572" fmla="*/ 1832158 h 2081083"/>
                <a:gd name="connsiteX2573" fmla="*/ 1901068 w 2963507"/>
                <a:gd name="connsiteY2573" fmla="*/ 1831027 h 2081083"/>
                <a:gd name="connsiteX2574" fmla="*/ 1899937 w 2963507"/>
                <a:gd name="connsiteY2574" fmla="*/ 1828765 h 2081083"/>
                <a:gd name="connsiteX2575" fmla="*/ 1897640 w 2963507"/>
                <a:gd name="connsiteY2575" fmla="*/ 1826467 h 2081083"/>
                <a:gd name="connsiteX2576" fmla="*/ 1896509 w 2963507"/>
                <a:gd name="connsiteY2576" fmla="*/ 1827598 h 2081083"/>
                <a:gd name="connsiteX2577" fmla="*/ 1895378 w 2963507"/>
                <a:gd name="connsiteY2577" fmla="*/ 1827598 h 2081083"/>
                <a:gd name="connsiteX2578" fmla="*/ 1894247 w 2963507"/>
                <a:gd name="connsiteY2578" fmla="*/ 1829896 h 2081083"/>
                <a:gd name="connsiteX2579" fmla="*/ 1891950 w 2963507"/>
                <a:gd name="connsiteY2579" fmla="*/ 1831027 h 2081083"/>
                <a:gd name="connsiteX2580" fmla="*/ 1888557 w 2963507"/>
                <a:gd name="connsiteY2580" fmla="*/ 1834421 h 2081083"/>
                <a:gd name="connsiteX2581" fmla="*/ 1887427 w 2963507"/>
                <a:gd name="connsiteY2581" fmla="*/ 1834421 h 2081083"/>
                <a:gd name="connsiteX2582" fmla="*/ 1887427 w 2963507"/>
                <a:gd name="connsiteY2582" fmla="*/ 1833289 h 2081083"/>
                <a:gd name="connsiteX2583" fmla="*/ 1886296 w 2963507"/>
                <a:gd name="connsiteY2583" fmla="*/ 1832158 h 2081083"/>
                <a:gd name="connsiteX2584" fmla="*/ 1885165 w 2963507"/>
                <a:gd name="connsiteY2584" fmla="*/ 1829896 h 2081083"/>
                <a:gd name="connsiteX2585" fmla="*/ 1882868 w 2963507"/>
                <a:gd name="connsiteY2585" fmla="*/ 1829896 h 2081083"/>
                <a:gd name="connsiteX2586" fmla="*/ 1883998 w 2963507"/>
                <a:gd name="connsiteY2586" fmla="*/ 1827598 h 2081083"/>
                <a:gd name="connsiteX2587" fmla="*/ 1882868 w 2963507"/>
                <a:gd name="connsiteY2587" fmla="*/ 1825336 h 2081083"/>
                <a:gd name="connsiteX2588" fmla="*/ 1882868 w 2963507"/>
                <a:gd name="connsiteY2588" fmla="*/ 1823074 h 2081083"/>
                <a:gd name="connsiteX2589" fmla="*/ 1881737 w 2963507"/>
                <a:gd name="connsiteY2589" fmla="*/ 1823074 h 2081083"/>
                <a:gd name="connsiteX2590" fmla="*/ 1882868 w 2963507"/>
                <a:gd name="connsiteY2590" fmla="*/ 1820776 h 2081083"/>
                <a:gd name="connsiteX2591" fmla="*/ 1881737 w 2963507"/>
                <a:gd name="connsiteY2591" fmla="*/ 1817382 h 2081083"/>
                <a:gd name="connsiteX2592" fmla="*/ 1880606 w 2963507"/>
                <a:gd name="connsiteY2592" fmla="*/ 1817382 h 2081083"/>
                <a:gd name="connsiteX2593" fmla="*/ 1879475 w 2963507"/>
                <a:gd name="connsiteY2593" fmla="*/ 1816251 h 2081083"/>
                <a:gd name="connsiteX2594" fmla="*/ 1878344 w 2963507"/>
                <a:gd name="connsiteY2594" fmla="*/ 1816251 h 2081083"/>
                <a:gd name="connsiteX2595" fmla="*/ 1877178 w 2963507"/>
                <a:gd name="connsiteY2595" fmla="*/ 1815120 h 2081083"/>
                <a:gd name="connsiteX2596" fmla="*/ 1876047 w 2963507"/>
                <a:gd name="connsiteY2596" fmla="*/ 1816251 h 2081083"/>
                <a:gd name="connsiteX2597" fmla="*/ 1874916 w 2963507"/>
                <a:gd name="connsiteY2597" fmla="*/ 1815120 h 2081083"/>
                <a:gd name="connsiteX2598" fmla="*/ 1873785 w 2963507"/>
                <a:gd name="connsiteY2598" fmla="*/ 1812822 h 2081083"/>
                <a:gd name="connsiteX2599" fmla="*/ 1866964 w 2963507"/>
                <a:gd name="connsiteY2599" fmla="*/ 1809429 h 2081083"/>
                <a:gd name="connsiteX2600" fmla="*/ 1865834 w 2963507"/>
                <a:gd name="connsiteY2600" fmla="*/ 1808298 h 2081083"/>
                <a:gd name="connsiteX2601" fmla="*/ 1866964 w 2963507"/>
                <a:gd name="connsiteY2601" fmla="*/ 1807167 h 2081083"/>
                <a:gd name="connsiteX2602" fmla="*/ 1864703 w 2963507"/>
                <a:gd name="connsiteY2602" fmla="*/ 1802607 h 2081083"/>
                <a:gd name="connsiteX2603" fmla="*/ 1862405 w 2963507"/>
                <a:gd name="connsiteY2603" fmla="*/ 1801476 h 2081083"/>
                <a:gd name="connsiteX2604" fmla="*/ 1861275 w 2963507"/>
                <a:gd name="connsiteY2604" fmla="*/ 1799213 h 2081083"/>
                <a:gd name="connsiteX2605" fmla="*/ 1861275 w 2963507"/>
                <a:gd name="connsiteY2605" fmla="*/ 1798047 h 2081083"/>
                <a:gd name="connsiteX2606" fmla="*/ 1861275 w 2963507"/>
                <a:gd name="connsiteY2606" fmla="*/ 1796916 h 2081083"/>
                <a:gd name="connsiteX2607" fmla="*/ 1862405 w 2963507"/>
                <a:gd name="connsiteY2607" fmla="*/ 1795784 h 2081083"/>
                <a:gd name="connsiteX2608" fmla="*/ 1863572 w 2963507"/>
                <a:gd name="connsiteY2608" fmla="*/ 1793522 h 2081083"/>
                <a:gd name="connsiteX2609" fmla="*/ 1862405 w 2963507"/>
                <a:gd name="connsiteY2609" fmla="*/ 1792391 h 2081083"/>
                <a:gd name="connsiteX2610" fmla="*/ 1861275 w 2963507"/>
                <a:gd name="connsiteY2610" fmla="*/ 1788962 h 2081083"/>
                <a:gd name="connsiteX2611" fmla="*/ 1862405 w 2963507"/>
                <a:gd name="connsiteY2611" fmla="*/ 1787831 h 2081083"/>
                <a:gd name="connsiteX2612" fmla="*/ 1860144 w 2963507"/>
                <a:gd name="connsiteY2612" fmla="*/ 1785569 h 2081083"/>
                <a:gd name="connsiteX2613" fmla="*/ 1860144 w 2963507"/>
                <a:gd name="connsiteY2613" fmla="*/ 1784402 h 2081083"/>
                <a:gd name="connsiteX2614" fmla="*/ 1856751 w 2963507"/>
                <a:gd name="connsiteY2614" fmla="*/ 1782140 h 2081083"/>
                <a:gd name="connsiteX2615" fmla="*/ 1854454 w 2963507"/>
                <a:gd name="connsiteY2615" fmla="*/ 1779877 h 2081083"/>
                <a:gd name="connsiteX2616" fmla="*/ 1851061 w 2963507"/>
                <a:gd name="connsiteY2616" fmla="*/ 1776449 h 2081083"/>
                <a:gd name="connsiteX2617" fmla="*/ 1844240 w 2963507"/>
                <a:gd name="connsiteY2617" fmla="*/ 1773055 h 2081083"/>
                <a:gd name="connsiteX2618" fmla="*/ 1839682 w 2963507"/>
                <a:gd name="connsiteY2618" fmla="*/ 1773055 h 2081083"/>
                <a:gd name="connsiteX2619" fmla="*/ 1838551 w 2963507"/>
                <a:gd name="connsiteY2619" fmla="*/ 1770793 h 2081083"/>
                <a:gd name="connsiteX2620" fmla="*/ 1836289 w 2963507"/>
                <a:gd name="connsiteY2620" fmla="*/ 1767364 h 2081083"/>
                <a:gd name="connsiteX2621" fmla="*/ 1835158 w 2963507"/>
                <a:gd name="connsiteY2621" fmla="*/ 1767364 h 2081083"/>
                <a:gd name="connsiteX2622" fmla="*/ 1834027 w 2963507"/>
                <a:gd name="connsiteY2622" fmla="*/ 1766233 h 2081083"/>
                <a:gd name="connsiteX2623" fmla="*/ 1832861 w 2963507"/>
                <a:gd name="connsiteY2623" fmla="*/ 1766233 h 2081083"/>
                <a:gd name="connsiteX2624" fmla="*/ 1830599 w 2963507"/>
                <a:gd name="connsiteY2624" fmla="*/ 1763971 h 2081083"/>
                <a:gd name="connsiteX2625" fmla="*/ 1753345 w 2963507"/>
                <a:gd name="connsiteY2625" fmla="*/ 1763971 h 2081083"/>
                <a:gd name="connsiteX2626" fmla="*/ 1724931 w 2963507"/>
                <a:gd name="connsiteY2626" fmla="*/ 1763971 h 2081083"/>
                <a:gd name="connsiteX2627" fmla="*/ 1719241 w 2963507"/>
                <a:gd name="connsiteY2627" fmla="*/ 1763971 h 2081083"/>
                <a:gd name="connsiteX2628" fmla="*/ 1704469 w 2963507"/>
                <a:gd name="connsiteY2628" fmla="*/ 1762839 h 2081083"/>
                <a:gd name="connsiteX2629" fmla="*/ 1703338 w 2963507"/>
                <a:gd name="connsiteY2629" fmla="*/ 1770793 h 2081083"/>
                <a:gd name="connsiteX2630" fmla="*/ 1704469 w 2963507"/>
                <a:gd name="connsiteY2630" fmla="*/ 1773055 h 2081083"/>
                <a:gd name="connsiteX2631" fmla="*/ 1703338 w 2963507"/>
                <a:gd name="connsiteY2631" fmla="*/ 1775317 h 2081083"/>
                <a:gd name="connsiteX2632" fmla="*/ 1701076 w 2963507"/>
                <a:gd name="connsiteY2632" fmla="*/ 1776449 h 2081083"/>
                <a:gd name="connsiteX2633" fmla="*/ 1699946 w 2963507"/>
                <a:gd name="connsiteY2633" fmla="*/ 1779877 h 2081083"/>
                <a:gd name="connsiteX2634" fmla="*/ 1696517 w 2963507"/>
                <a:gd name="connsiteY2634" fmla="*/ 1782140 h 2081083"/>
                <a:gd name="connsiteX2635" fmla="*/ 1696517 w 2963507"/>
                <a:gd name="connsiteY2635" fmla="*/ 1784402 h 2081083"/>
                <a:gd name="connsiteX2636" fmla="*/ 1697648 w 2963507"/>
                <a:gd name="connsiteY2636" fmla="*/ 1785569 h 2081083"/>
                <a:gd name="connsiteX2637" fmla="*/ 1696517 w 2963507"/>
                <a:gd name="connsiteY2637" fmla="*/ 1788962 h 2081083"/>
                <a:gd name="connsiteX2638" fmla="*/ 1695387 w 2963507"/>
                <a:gd name="connsiteY2638" fmla="*/ 1790093 h 2081083"/>
                <a:gd name="connsiteX2639" fmla="*/ 1691994 w 2963507"/>
                <a:gd name="connsiteY2639" fmla="*/ 1795784 h 2081083"/>
                <a:gd name="connsiteX2640" fmla="*/ 1686304 w 2963507"/>
                <a:gd name="connsiteY2640" fmla="*/ 1799213 h 2081083"/>
                <a:gd name="connsiteX2641" fmla="*/ 1682876 w 2963507"/>
                <a:gd name="connsiteY2641" fmla="*/ 1802607 h 2081083"/>
                <a:gd name="connsiteX2642" fmla="*/ 1682876 w 2963507"/>
                <a:gd name="connsiteY2642" fmla="*/ 1803738 h 2081083"/>
                <a:gd name="connsiteX2643" fmla="*/ 1687435 w 2963507"/>
                <a:gd name="connsiteY2643" fmla="*/ 1811691 h 2081083"/>
                <a:gd name="connsiteX2644" fmla="*/ 1682876 w 2963507"/>
                <a:gd name="connsiteY2644" fmla="*/ 1815120 h 2081083"/>
                <a:gd name="connsiteX2645" fmla="*/ 1680614 w 2963507"/>
                <a:gd name="connsiteY2645" fmla="*/ 1818514 h 2081083"/>
                <a:gd name="connsiteX2646" fmla="*/ 1680614 w 2963507"/>
                <a:gd name="connsiteY2646" fmla="*/ 1820776 h 2081083"/>
                <a:gd name="connsiteX2647" fmla="*/ 1678353 w 2963507"/>
                <a:gd name="connsiteY2647" fmla="*/ 1824205 h 2081083"/>
                <a:gd name="connsiteX2648" fmla="*/ 1677186 w 2963507"/>
                <a:gd name="connsiteY2648" fmla="*/ 1825336 h 2081083"/>
                <a:gd name="connsiteX2649" fmla="*/ 1676055 w 2963507"/>
                <a:gd name="connsiteY2649" fmla="*/ 1825336 h 2081083"/>
                <a:gd name="connsiteX2650" fmla="*/ 1670401 w 2963507"/>
                <a:gd name="connsiteY2650" fmla="*/ 1820776 h 2081083"/>
                <a:gd name="connsiteX2651" fmla="*/ 1666973 w 2963507"/>
                <a:gd name="connsiteY2651" fmla="*/ 1819645 h 2081083"/>
                <a:gd name="connsiteX2652" fmla="*/ 1663580 w 2963507"/>
                <a:gd name="connsiteY2652" fmla="*/ 1818514 h 2081083"/>
                <a:gd name="connsiteX2653" fmla="*/ 1662449 w 2963507"/>
                <a:gd name="connsiteY2653" fmla="*/ 1818514 h 2081083"/>
                <a:gd name="connsiteX2654" fmla="*/ 1660152 w 2963507"/>
                <a:gd name="connsiteY2654" fmla="*/ 1818514 h 2081083"/>
                <a:gd name="connsiteX2655" fmla="*/ 1659021 w 2963507"/>
                <a:gd name="connsiteY2655" fmla="*/ 1820776 h 2081083"/>
                <a:gd name="connsiteX2656" fmla="*/ 1656760 w 2963507"/>
                <a:gd name="connsiteY2656" fmla="*/ 1824205 h 2081083"/>
                <a:gd name="connsiteX2657" fmla="*/ 1655629 w 2963507"/>
                <a:gd name="connsiteY2657" fmla="*/ 1825336 h 2081083"/>
                <a:gd name="connsiteX2658" fmla="*/ 1652201 w 2963507"/>
                <a:gd name="connsiteY2658" fmla="*/ 1824205 h 2081083"/>
                <a:gd name="connsiteX2659" fmla="*/ 1649939 w 2963507"/>
                <a:gd name="connsiteY2659" fmla="*/ 1825336 h 2081083"/>
                <a:gd name="connsiteX2660" fmla="*/ 1649939 w 2963507"/>
                <a:gd name="connsiteY2660" fmla="*/ 1835552 h 2081083"/>
                <a:gd name="connsiteX2661" fmla="*/ 1644249 w 2963507"/>
                <a:gd name="connsiteY2661" fmla="*/ 1838980 h 2081083"/>
                <a:gd name="connsiteX2662" fmla="*/ 1644249 w 2963507"/>
                <a:gd name="connsiteY2662" fmla="*/ 1841243 h 2081083"/>
                <a:gd name="connsiteX2663" fmla="*/ 1648808 w 2963507"/>
                <a:gd name="connsiteY2663" fmla="*/ 1842374 h 2081083"/>
                <a:gd name="connsiteX2664" fmla="*/ 1651070 w 2963507"/>
                <a:gd name="connsiteY2664" fmla="*/ 1844672 h 2081083"/>
                <a:gd name="connsiteX2665" fmla="*/ 1651070 w 2963507"/>
                <a:gd name="connsiteY2665" fmla="*/ 1846934 h 2081083"/>
                <a:gd name="connsiteX2666" fmla="*/ 1645380 w 2963507"/>
                <a:gd name="connsiteY2666" fmla="*/ 1851494 h 2081083"/>
                <a:gd name="connsiteX2667" fmla="*/ 1645380 w 2963507"/>
                <a:gd name="connsiteY2667" fmla="*/ 1852625 h 2081083"/>
                <a:gd name="connsiteX2668" fmla="*/ 1646511 w 2963507"/>
                <a:gd name="connsiteY2668" fmla="*/ 1856019 h 2081083"/>
                <a:gd name="connsiteX2669" fmla="*/ 1649939 w 2963507"/>
                <a:gd name="connsiteY2669" fmla="*/ 1859447 h 2081083"/>
                <a:gd name="connsiteX2670" fmla="*/ 1649939 w 2963507"/>
                <a:gd name="connsiteY2670" fmla="*/ 1862841 h 2081083"/>
                <a:gd name="connsiteX2671" fmla="*/ 1652201 w 2963507"/>
                <a:gd name="connsiteY2671" fmla="*/ 1865103 h 2081083"/>
                <a:gd name="connsiteX2672" fmla="*/ 1653331 w 2963507"/>
                <a:gd name="connsiteY2672" fmla="*/ 1865103 h 2081083"/>
                <a:gd name="connsiteX2673" fmla="*/ 1653331 w 2963507"/>
                <a:gd name="connsiteY2673" fmla="*/ 1867401 h 2081083"/>
                <a:gd name="connsiteX2674" fmla="*/ 1649939 w 2963507"/>
                <a:gd name="connsiteY2674" fmla="*/ 1873057 h 2081083"/>
                <a:gd name="connsiteX2675" fmla="*/ 1648808 w 2963507"/>
                <a:gd name="connsiteY2675" fmla="*/ 1873057 h 2081083"/>
                <a:gd name="connsiteX2676" fmla="*/ 1646511 w 2963507"/>
                <a:gd name="connsiteY2676" fmla="*/ 1870794 h 2081083"/>
                <a:gd name="connsiteX2677" fmla="*/ 1646511 w 2963507"/>
                <a:gd name="connsiteY2677" fmla="*/ 1869663 h 2081083"/>
                <a:gd name="connsiteX2678" fmla="*/ 1645380 w 2963507"/>
                <a:gd name="connsiteY2678" fmla="*/ 1868532 h 2081083"/>
                <a:gd name="connsiteX2679" fmla="*/ 1644249 w 2963507"/>
                <a:gd name="connsiteY2679" fmla="*/ 1868532 h 2081083"/>
                <a:gd name="connsiteX2680" fmla="*/ 1643118 w 2963507"/>
                <a:gd name="connsiteY2680" fmla="*/ 1869663 h 2081083"/>
                <a:gd name="connsiteX2681" fmla="*/ 1641987 w 2963507"/>
                <a:gd name="connsiteY2681" fmla="*/ 1875354 h 2081083"/>
                <a:gd name="connsiteX2682" fmla="*/ 1639690 w 2963507"/>
                <a:gd name="connsiteY2682" fmla="*/ 1876485 h 2081083"/>
                <a:gd name="connsiteX2683" fmla="*/ 1639690 w 2963507"/>
                <a:gd name="connsiteY2683" fmla="*/ 1878748 h 2081083"/>
                <a:gd name="connsiteX2684" fmla="*/ 1638559 w 2963507"/>
                <a:gd name="connsiteY2684" fmla="*/ 1881010 h 2081083"/>
                <a:gd name="connsiteX2685" fmla="*/ 1637428 w 2963507"/>
                <a:gd name="connsiteY2685" fmla="*/ 1882177 h 2081083"/>
                <a:gd name="connsiteX2686" fmla="*/ 1638559 w 2963507"/>
                <a:gd name="connsiteY2686" fmla="*/ 1883308 h 2081083"/>
                <a:gd name="connsiteX2687" fmla="*/ 1635167 w 2963507"/>
                <a:gd name="connsiteY2687" fmla="*/ 1887832 h 2081083"/>
                <a:gd name="connsiteX2688" fmla="*/ 1636297 w 2963507"/>
                <a:gd name="connsiteY2688" fmla="*/ 1892392 h 2081083"/>
                <a:gd name="connsiteX2689" fmla="*/ 1629477 w 2963507"/>
                <a:gd name="connsiteY2689" fmla="*/ 1891261 h 2081083"/>
                <a:gd name="connsiteX2690" fmla="*/ 1628346 w 2963507"/>
                <a:gd name="connsiteY2690" fmla="*/ 1891261 h 2081083"/>
                <a:gd name="connsiteX2691" fmla="*/ 1624918 w 2963507"/>
                <a:gd name="connsiteY2691" fmla="*/ 1893524 h 2081083"/>
                <a:gd name="connsiteX2692" fmla="*/ 1622656 w 2963507"/>
                <a:gd name="connsiteY2692" fmla="*/ 1893524 h 2081083"/>
                <a:gd name="connsiteX2693" fmla="*/ 1620394 w 2963507"/>
                <a:gd name="connsiteY2693" fmla="*/ 1892392 h 2081083"/>
                <a:gd name="connsiteX2694" fmla="*/ 1619263 w 2963507"/>
                <a:gd name="connsiteY2694" fmla="*/ 1893524 h 2081083"/>
                <a:gd name="connsiteX2695" fmla="*/ 1616966 w 2963507"/>
                <a:gd name="connsiteY2695" fmla="*/ 1896952 h 2081083"/>
                <a:gd name="connsiteX2696" fmla="*/ 1616966 w 2963507"/>
                <a:gd name="connsiteY2696" fmla="*/ 1902608 h 2081083"/>
                <a:gd name="connsiteX2697" fmla="*/ 1619263 w 2963507"/>
                <a:gd name="connsiteY2697" fmla="*/ 1907168 h 2081083"/>
                <a:gd name="connsiteX2698" fmla="*/ 1618097 w 2963507"/>
                <a:gd name="connsiteY2698" fmla="*/ 1909430 h 2081083"/>
                <a:gd name="connsiteX2699" fmla="*/ 1614704 w 2963507"/>
                <a:gd name="connsiteY2699" fmla="*/ 1912859 h 2081083"/>
                <a:gd name="connsiteX2700" fmla="*/ 1614704 w 2963507"/>
                <a:gd name="connsiteY2700" fmla="*/ 1913990 h 2081083"/>
                <a:gd name="connsiteX2701" fmla="*/ 1614704 w 2963507"/>
                <a:gd name="connsiteY2701" fmla="*/ 1915122 h 2081083"/>
                <a:gd name="connsiteX2702" fmla="*/ 1615835 w 2963507"/>
                <a:gd name="connsiteY2702" fmla="*/ 1918550 h 2081083"/>
                <a:gd name="connsiteX2703" fmla="*/ 1615835 w 2963507"/>
                <a:gd name="connsiteY2703" fmla="*/ 1923075 h 2081083"/>
                <a:gd name="connsiteX2704" fmla="*/ 1616966 w 2963507"/>
                <a:gd name="connsiteY2704" fmla="*/ 1931028 h 2081083"/>
                <a:gd name="connsiteX2705" fmla="*/ 1616966 w 2963507"/>
                <a:gd name="connsiteY2705" fmla="*/ 1933326 h 2081083"/>
                <a:gd name="connsiteX2706" fmla="*/ 1615835 w 2963507"/>
                <a:gd name="connsiteY2706" fmla="*/ 1934457 h 2081083"/>
                <a:gd name="connsiteX2707" fmla="*/ 1611312 w 2963507"/>
                <a:gd name="connsiteY2707" fmla="*/ 1934457 h 2081083"/>
                <a:gd name="connsiteX2708" fmla="*/ 1602194 w 2963507"/>
                <a:gd name="connsiteY2708" fmla="*/ 1940113 h 2081083"/>
                <a:gd name="connsiteX2709" fmla="*/ 1596539 w 2963507"/>
                <a:gd name="connsiteY2709" fmla="*/ 1938982 h 2081083"/>
                <a:gd name="connsiteX2710" fmla="*/ 1590850 w 2963507"/>
                <a:gd name="connsiteY2710" fmla="*/ 1940113 h 2081083"/>
                <a:gd name="connsiteX2711" fmla="*/ 1588552 w 2963507"/>
                <a:gd name="connsiteY2711" fmla="*/ 1940113 h 2081083"/>
                <a:gd name="connsiteX2712" fmla="*/ 1586291 w 2963507"/>
                <a:gd name="connsiteY2712" fmla="*/ 1938982 h 2081083"/>
                <a:gd name="connsiteX2713" fmla="*/ 1586291 w 2963507"/>
                <a:gd name="connsiteY2713" fmla="*/ 1937851 h 2081083"/>
                <a:gd name="connsiteX2714" fmla="*/ 1588552 w 2963507"/>
                <a:gd name="connsiteY2714" fmla="*/ 1932160 h 2081083"/>
                <a:gd name="connsiteX2715" fmla="*/ 1588552 w 2963507"/>
                <a:gd name="connsiteY2715" fmla="*/ 1929897 h 2081083"/>
                <a:gd name="connsiteX2716" fmla="*/ 1588552 w 2963507"/>
                <a:gd name="connsiteY2716" fmla="*/ 1928766 h 2081083"/>
                <a:gd name="connsiteX2717" fmla="*/ 1586291 w 2963507"/>
                <a:gd name="connsiteY2717" fmla="*/ 1928766 h 2081083"/>
                <a:gd name="connsiteX2718" fmla="*/ 1577208 w 2963507"/>
                <a:gd name="connsiteY2718" fmla="*/ 1932160 h 2081083"/>
                <a:gd name="connsiteX2719" fmla="*/ 1572649 w 2963507"/>
                <a:gd name="connsiteY2719" fmla="*/ 1934457 h 2081083"/>
                <a:gd name="connsiteX2720" fmla="*/ 1568126 w 2963507"/>
                <a:gd name="connsiteY2720" fmla="*/ 1935588 h 2081083"/>
                <a:gd name="connsiteX2721" fmla="*/ 1565829 w 2963507"/>
                <a:gd name="connsiteY2721" fmla="*/ 1936720 h 2081083"/>
                <a:gd name="connsiteX2722" fmla="*/ 1564698 w 2963507"/>
                <a:gd name="connsiteY2722" fmla="*/ 1936720 h 2081083"/>
                <a:gd name="connsiteX2723" fmla="*/ 1562436 w 2963507"/>
                <a:gd name="connsiteY2723" fmla="*/ 1936720 h 2081083"/>
                <a:gd name="connsiteX2724" fmla="*/ 1557877 w 2963507"/>
                <a:gd name="connsiteY2724" fmla="*/ 1937851 h 2081083"/>
                <a:gd name="connsiteX2725" fmla="*/ 1551056 w 2963507"/>
                <a:gd name="connsiteY2725" fmla="*/ 1936720 h 2081083"/>
                <a:gd name="connsiteX2726" fmla="*/ 1548794 w 2963507"/>
                <a:gd name="connsiteY2726" fmla="*/ 1936720 h 2081083"/>
                <a:gd name="connsiteX2727" fmla="*/ 1547664 w 2963507"/>
                <a:gd name="connsiteY2727" fmla="*/ 1937851 h 2081083"/>
                <a:gd name="connsiteX2728" fmla="*/ 1545402 w 2963507"/>
                <a:gd name="connsiteY2728" fmla="*/ 1938982 h 2081083"/>
                <a:gd name="connsiteX2729" fmla="*/ 1544271 w 2963507"/>
                <a:gd name="connsiteY2729" fmla="*/ 1938982 h 2081083"/>
                <a:gd name="connsiteX2730" fmla="*/ 1544271 w 2963507"/>
                <a:gd name="connsiteY2730" fmla="*/ 1941280 h 2081083"/>
                <a:gd name="connsiteX2731" fmla="*/ 1541974 w 2963507"/>
                <a:gd name="connsiteY2731" fmla="*/ 1942411 h 2081083"/>
                <a:gd name="connsiteX2732" fmla="*/ 1540843 w 2963507"/>
                <a:gd name="connsiteY2732" fmla="*/ 1943542 h 2081083"/>
                <a:gd name="connsiteX2733" fmla="*/ 1538581 w 2963507"/>
                <a:gd name="connsiteY2733" fmla="*/ 1943542 h 2081083"/>
                <a:gd name="connsiteX2734" fmla="*/ 1534022 w 2963507"/>
                <a:gd name="connsiteY2734" fmla="*/ 1942411 h 2081083"/>
                <a:gd name="connsiteX2735" fmla="*/ 1530630 w 2963507"/>
                <a:gd name="connsiteY2735" fmla="*/ 1942411 h 2081083"/>
                <a:gd name="connsiteX2736" fmla="*/ 1528332 w 2963507"/>
                <a:gd name="connsiteY2736" fmla="*/ 1943542 h 2081083"/>
                <a:gd name="connsiteX2737" fmla="*/ 1526071 w 2963507"/>
                <a:gd name="connsiteY2737" fmla="*/ 1940113 h 2081083"/>
                <a:gd name="connsiteX2738" fmla="*/ 1524940 w 2963507"/>
                <a:gd name="connsiteY2738" fmla="*/ 1938982 h 2081083"/>
                <a:gd name="connsiteX2739" fmla="*/ 1522678 w 2963507"/>
                <a:gd name="connsiteY2739" fmla="*/ 1938982 h 2081083"/>
                <a:gd name="connsiteX2740" fmla="*/ 1522678 w 2963507"/>
                <a:gd name="connsiteY2740" fmla="*/ 1940113 h 2081083"/>
                <a:gd name="connsiteX2741" fmla="*/ 1518119 w 2963507"/>
                <a:gd name="connsiteY2741" fmla="*/ 1943542 h 2081083"/>
                <a:gd name="connsiteX2742" fmla="*/ 1514726 w 2963507"/>
                <a:gd name="connsiteY2742" fmla="*/ 1944673 h 2081083"/>
                <a:gd name="connsiteX2743" fmla="*/ 1513560 w 2963507"/>
                <a:gd name="connsiteY2743" fmla="*/ 1944673 h 2081083"/>
                <a:gd name="connsiteX2744" fmla="*/ 1510167 w 2963507"/>
                <a:gd name="connsiteY2744" fmla="*/ 1940113 h 2081083"/>
                <a:gd name="connsiteX2745" fmla="*/ 1509037 w 2963507"/>
                <a:gd name="connsiteY2745" fmla="*/ 1938982 h 2081083"/>
                <a:gd name="connsiteX2746" fmla="*/ 1506739 w 2963507"/>
                <a:gd name="connsiteY2746" fmla="*/ 1938982 h 2081083"/>
                <a:gd name="connsiteX2747" fmla="*/ 1504478 w 2963507"/>
                <a:gd name="connsiteY2747" fmla="*/ 1938982 h 2081083"/>
                <a:gd name="connsiteX2748" fmla="*/ 1499954 w 2963507"/>
                <a:gd name="connsiteY2748" fmla="*/ 1940113 h 2081083"/>
                <a:gd name="connsiteX2749" fmla="*/ 1495395 w 2963507"/>
                <a:gd name="connsiteY2749" fmla="*/ 1943542 h 2081083"/>
                <a:gd name="connsiteX2750" fmla="*/ 1491967 w 2963507"/>
                <a:gd name="connsiteY2750" fmla="*/ 1945804 h 2081083"/>
                <a:gd name="connsiteX2751" fmla="*/ 1490836 w 2963507"/>
                <a:gd name="connsiteY2751" fmla="*/ 1948102 h 2081083"/>
                <a:gd name="connsiteX2752" fmla="*/ 1489705 w 2963507"/>
                <a:gd name="connsiteY2752" fmla="*/ 1949233 h 2081083"/>
                <a:gd name="connsiteX2753" fmla="*/ 1487443 w 2963507"/>
                <a:gd name="connsiteY2753" fmla="*/ 1948102 h 2081083"/>
                <a:gd name="connsiteX2754" fmla="*/ 1487443 w 2963507"/>
                <a:gd name="connsiteY2754" fmla="*/ 1949233 h 2081083"/>
                <a:gd name="connsiteX2755" fmla="*/ 1487443 w 2963507"/>
                <a:gd name="connsiteY2755" fmla="*/ 1953758 h 2081083"/>
                <a:gd name="connsiteX2756" fmla="*/ 1485182 w 2963507"/>
                <a:gd name="connsiteY2756" fmla="*/ 1961711 h 2081083"/>
                <a:gd name="connsiteX2757" fmla="*/ 1484015 w 2963507"/>
                <a:gd name="connsiteY2757" fmla="*/ 1962878 h 2081083"/>
                <a:gd name="connsiteX2758" fmla="*/ 1484015 w 2963507"/>
                <a:gd name="connsiteY2758" fmla="*/ 1964009 h 2081083"/>
                <a:gd name="connsiteX2759" fmla="*/ 1484015 w 2963507"/>
                <a:gd name="connsiteY2759" fmla="*/ 1966271 h 2081083"/>
                <a:gd name="connsiteX2760" fmla="*/ 1485182 w 2963507"/>
                <a:gd name="connsiteY2760" fmla="*/ 1967402 h 2081083"/>
                <a:gd name="connsiteX2761" fmla="*/ 1485182 w 2963507"/>
                <a:gd name="connsiteY2761" fmla="*/ 1971962 h 2081083"/>
                <a:gd name="connsiteX2762" fmla="*/ 1485182 w 2963507"/>
                <a:gd name="connsiteY2762" fmla="*/ 1973093 h 2081083"/>
                <a:gd name="connsiteX2763" fmla="*/ 1486313 w 2963507"/>
                <a:gd name="connsiteY2763" fmla="*/ 1975356 h 2081083"/>
                <a:gd name="connsiteX2764" fmla="*/ 1486313 w 2963507"/>
                <a:gd name="connsiteY2764" fmla="*/ 1976487 h 2081083"/>
                <a:gd name="connsiteX2765" fmla="*/ 1487443 w 2963507"/>
                <a:gd name="connsiteY2765" fmla="*/ 1978785 h 2081083"/>
                <a:gd name="connsiteX2766" fmla="*/ 1486313 w 2963507"/>
                <a:gd name="connsiteY2766" fmla="*/ 1979916 h 2081083"/>
                <a:gd name="connsiteX2767" fmla="*/ 1485182 w 2963507"/>
                <a:gd name="connsiteY2767" fmla="*/ 1982178 h 2081083"/>
                <a:gd name="connsiteX2768" fmla="*/ 1484015 w 2963507"/>
                <a:gd name="connsiteY2768" fmla="*/ 1985607 h 2081083"/>
                <a:gd name="connsiteX2769" fmla="*/ 1484015 w 2963507"/>
                <a:gd name="connsiteY2769" fmla="*/ 1986738 h 2081083"/>
                <a:gd name="connsiteX2770" fmla="*/ 1481754 w 2963507"/>
                <a:gd name="connsiteY2770" fmla="*/ 1987869 h 2081083"/>
                <a:gd name="connsiteX2771" fmla="*/ 1481754 w 2963507"/>
                <a:gd name="connsiteY2771" fmla="*/ 1989000 h 2081083"/>
                <a:gd name="connsiteX2772" fmla="*/ 1479492 w 2963507"/>
                <a:gd name="connsiteY2772" fmla="*/ 1991263 h 2081083"/>
                <a:gd name="connsiteX2773" fmla="*/ 1476064 w 2963507"/>
                <a:gd name="connsiteY2773" fmla="*/ 1991263 h 2081083"/>
                <a:gd name="connsiteX2774" fmla="*/ 1473802 w 2963507"/>
                <a:gd name="connsiteY2774" fmla="*/ 1993560 h 2081083"/>
                <a:gd name="connsiteX2775" fmla="*/ 1473802 w 2963507"/>
                <a:gd name="connsiteY2775" fmla="*/ 1995823 h 2081083"/>
                <a:gd name="connsiteX2776" fmla="*/ 1471540 w 2963507"/>
                <a:gd name="connsiteY2776" fmla="*/ 1998085 h 2081083"/>
                <a:gd name="connsiteX2777" fmla="*/ 1472671 w 2963507"/>
                <a:gd name="connsiteY2777" fmla="*/ 2000383 h 2081083"/>
                <a:gd name="connsiteX2778" fmla="*/ 1470409 w 2963507"/>
                <a:gd name="connsiteY2778" fmla="*/ 2000383 h 2081083"/>
                <a:gd name="connsiteX2779" fmla="*/ 1469243 w 2963507"/>
                <a:gd name="connsiteY2779" fmla="*/ 2001514 h 2081083"/>
                <a:gd name="connsiteX2780" fmla="*/ 1468112 w 2963507"/>
                <a:gd name="connsiteY2780" fmla="*/ 2002645 h 2081083"/>
                <a:gd name="connsiteX2781" fmla="*/ 1466981 w 2963507"/>
                <a:gd name="connsiteY2781" fmla="*/ 2002645 h 2081083"/>
                <a:gd name="connsiteX2782" fmla="*/ 1468112 w 2963507"/>
                <a:gd name="connsiteY2782" fmla="*/ 2006038 h 2081083"/>
                <a:gd name="connsiteX2783" fmla="*/ 1465850 w 2963507"/>
                <a:gd name="connsiteY2783" fmla="*/ 2008336 h 2081083"/>
                <a:gd name="connsiteX2784" fmla="*/ 1465850 w 2963507"/>
                <a:gd name="connsiteY2784" fmla="*/ 2009467 h 2081083"/>
                <a:gd name="connsiteX2785" fmla="*/ 1464720 w 2963507"/>
                <a:gd name="connsiteY2785" fmla="*/ 2010598 h 2081083"/>
                <a:gd name="connsiteX2786" fmla="*/ 1460161 w 2963507"/>
                <a:gd name="connsiteY2786" fmla="*/ 2010598 h 2081083"/>
                <a:gd name="connsiteX2787" fmla="*/ 1459030 w 2963507"/>
                <a:gd name="connsiteY2787" fmla="*/ 2010598 h 2081083"/>
                <a:gd name="connsiteX2788" fmla="*/ 1457899 w 2963507"/>
                <a:gd name="connsiteY2788" fmla="*/ 2011730 h 2081083"/>
                <a:gd name="connsiteX2789" fmla="*/ 1459030 w 2963507"/>
                <a:gd name="connsiteY2789" fmla="*/ 2013992 h 2081083"/>
                <a:gd name="connsiteX2790" fmla="*/ 1456768 w 2963507"/>
                <a:gd name="connsiteY2790" fmla="*/ 2015158 h 2081083"/>
                <a:gd name="connsiteX2791" fmla="*/ 1454471 w 2963507"/>
                <a:gd name="connsiteY2791" fmla="*/ 2015158 h 2081083"/>
                <a:gd name="connsiteX2792" fmla="*/ 1449947 w 2963507"/>
                <a:gd name="connsiteY2792" fmla="*/ 2018552 h 2081083"/>
                <a:gd name="connsiteX2793" fmla="*/ 1447650 w 2963507"/>
                <a:gd name="connsiteY2793" fmla="*/ 2016290 h 2081083"/>
                <a:gd name="connsiteX2794" fmla="*/ 1444257 w 2963507"/>
                <a:gd name="connsiteY2794" fmla="*/ 2015158 h 2081083"/>
                <a:gd name="connsiteX2795" fmla="*/ 1443127 w 2963507"/>
                <a:gd name="connsiteY2795" fmla="*/ 2015158 h 2081083"/>
                <a:gd name="connsiteX2796" fmla="*/ 1441996 w 2963507"/>
                <a:gd name="connsiteY2796" fmla="*/ 2015158 h 2081083"/>
                <a:gd name="connsiteX2797" fmla="*/ 1441996 w 2963507"/>
                <a:gd name="connsiteY2797" fmla="*/ 2012861 h 2081083"/>
                <a:gd name="connsiteX2798" fmla="*/ 1444257 w 2963507"/>
                <a:gd name="connsiteY2798" fmla="*/ 2009467 h 2081083"/>
                <a:gd name="connsiteX2799" fmla="*/ 1444257 w 2963507"/>
                <a:gd name="connsiteY2799" fmla="*/ 2007205 h 2081083"/>
                <a:gd name="connsiteX2800" fmla="*/ 1440865 w 2963507"/>
                <a:gd name="connsiteY2800" fmla="*/ 2006038 h 2081083"/>
                <a:gd name="connsiteX2801" fmla="*/ 1440865 w 2963507"/>
                <a:gd name="connsiteY2801" fmla="*/ 2004907 h 2081083"/>
                <a:gd name="connsiteX2802" fmla="*/ 1441996 w 2963507"/>
                <a:gd name="connsiteY2802" fmla="*/ 2000383 h 2081083"/>
                <a:gd name="connsiteX2803" fmla="*/ 1438568 w 2963507"/>
                <a:gd name="connsiteY2803" fmla="*/ 1994691 h 2081083"/>
                <a:gd name="connsiteX2804" fmla="*/ 1438568 w 2963507"/>
                <a:gd name="connsiteY2804" fmla="*/ 1992429 h 2081083"/>
                <a:gd name="connsiteX2805" fmla="*/ 1438568 w 2963507"/>
                <a:gd name="connsiteY2805" fmla="*/ 1991263 h 2081083"/>
                <a:gd name="connsiteX2806" fmla="*/ 1438568 w 2963507"/>
                <a:gd name="connsiteY2806" fmla="*/ 1990131 h 2081083"/>
                <a:gd name="connsiteX2807" fmla="*/ 1438568 w 2963507"/>
                <a:gd name="connsiteY2807" fmla="*/ 1989000 h 2081083"/>
                <a:gd name="connsiteX2808" fmla="*/ 1432913 w 2963507"/>
                <a:gd name="connsiteY2808" fmla="*/ 1985607 h 2081083"/>
                <a:gd name="connsiteX2809" fmla="*/ 1431747 w 2963507"/>
                <a:gd name="connsiteY2809" fmla="*/ 1985607 h 2081083"/>
                <a:gd name="connsiteX2810" fmla="*/ 1426093 w 2963507"/>
                <a:gd name="connsiteY2810" fmla="*/ 1987869 h 2081083"/>
                <a:gd name="connsiteX2811" fmla="*/ 1423795 w 2963507"/>
                <a:gd name="connsiteY2811" fmla="*/ 1990131 h 2081083"/>
                <a:gd name="connsiteX2812" fmla="*/ 1415844 w 2963507"/>
                <a:gd name="connsiteY2812" fmla="*/ 1994691 h 2081083"/>
                <a:gd name="connsiteX2813" fmla="*/ 1414713 w 2963507"/>
                <a:gd name="connsiteY2813" fmla="*/ 1996954 h 2081083"/>
                <a:gd name="connsiteX2814" fmla="*/ 1410154 w 2963507"/>
                <a:gd name="connsiteY2814" fmla="*/ 1996954 h 2081083"/>
                <a:gd name="connsiteX2815" fmla="*/ 1410154 w 2963507"/>
                <a:gd name="connsiteY2815" fmla="*/ 1998085 h 2081083"/>
                <a:gd name="connsiteX2816" fmla="*/ 1409023 w 2963507"/>
                <a:gd name="connsiteY2816" fmla="*/ 1999216 h 2081083"/>
                <a:gd name="connsiteX2817" fmla="*/ 1407892 w 2963507"/>
                <a:gd name="connsiteY2817" fmla="*/ 1999216 h 2081083"/>
                <a:gd name="connsiteX2818" fmla="*/ 1404500 w 2963507"/>
                <a:gd name="connsiteY2818" fmla="*/ 1996954 h 2081083"/>
                <a:gd name="connsiteX2819" fmla="*/ 1399941 w 2963507"/>
                <a:gd name="connsiteY2819" fmla="*/ 1994691 h 2081083"/>
                <a:gd name="connsiteX2820" fmla="*/ 1398810 w 2963507"/>
                <a:gd name="connsiteY2820" fmla="*/ 1995823 h 2081083"/>
                <a:gd name="connsiteX2821" fmla="*/ 1398810 w 2963507"/>
                <a:gd name="connsiteY2821" fmla="*/ 1996954 h 2081083"/>
                <a:gd name="connsiteX2822" fmla="*/ 1398810 w 2963507"/>
                <a:gd name="connsiteY2822" fmla="*/ 1998085 h 2081083"/>
                <a:gd name="connsiteX2823" fmla="*/ 1398810 w 2963507"/>
                <a:gd name="connsiteY2823" fmla="*/ 2000383 h 2081083"/>
                <a:gd name="connsiteX2824" fmla="*/ 1398810 w 2963507"/>
                <a:gd name="connsiteY2824" fmla="*/ 2004907 h 2081083"/>
                <a:gd name="connsiteX2825" fmla="*/ 1397679 w 2963507"/>
                <a:gd name="connsiteY2825" fmla="*/ 2010598 h 2081083"/>
                <a:gd name="connsiteX2826" fmla="*/ 1397679 w 2963507"/>
                <a:gd name="connsiteY2826" fmla="*/ 2011730 h 2081083"/>
                <a:gd name="connsiteX2827" fmla="*/ 1398810 w 2963507"/>
                <a:gd name="connsiteY2827" fmla="*/ 2013992 h 2081083"/>
                <a:gd name="connsiteX2828" fmla="*/ 1401071 w 2963507"/>
                <a:gd name="connsiteY2828" fmla="*/ 2019683 h 2081083"/>
                <a:gd name="connsiteX2829" fmla="*/ 1401071 w 2963507"/>
                <a:gd name="connsiteY2829" fmla="*/ 2021981 h 2081083"/>
                <a:gd name="connsiteX2830" fmla="*/ 1399941 w 2963507"/>
                <a:gd name="connsiteY2830" fmla="*/ 2020814 h 2081083"/>
                <a:gd name="connsiteX2831" fmla="*/ 1397679 w 2963507"/>
                <a:gd name="connsiteY2831" fmla="*/ 2021981 h 2081083"/>
                <a:gd name="connsiteX2832" fmla="*/ 1395382 w 2963507"/>
                <a:gd name="connsiteY2832" fmla="*/ 2019683 h 2081083"/>
                <a:gd name="connsiteX2833" fmla="*/ 1394251 w 2963507"/>
                <a:gd name="connsiteY2833" fmla="*/ 2021981 h 2081083"/>
                <a:gd name="connsiteX2834" fmla="*/ 1390858 w 2963507"/>
                <a:gd name="connsiteY2834" fmla="*/ 2023112 h 2081083"/>
                <a:gd name="connsiteX2835" fmla="*/ 1389727 w 2963507"/>
                <a:gd name="connsiteY2835" fmla="*/ 2021981 h 2081083"/>
                <a:gd name="connsiteX2836" fmla="*/ 1389727 w 2963507"/>
                <a:gd name="connsiteY2836" fmla="*/ 2019683 h 2081083"/>
                <a:gd name="connsiteX2837" fmla="*/ 1388561 w 2963507"/>
                <a:gd name="connsiteY2837" fmla="*/ 2018552 h 2081083"/>
                <a:gd name="connsiteX2838" fmla="*/ 1387430 w 2963507"/>
                <a:gd name="connsiteY2838" fmla="*/ 2018552 h 2081083"/>
                <a:gd name="connsiteX2839" fmla="*/ 1386299 w 2963507"/>
                <a:gd name="connsiteY2839" fmla="*/ 2018552 h 2081083"/>
                <a:gd name="connsiteX2840" fmla="*/ 1380609 w 2963507"/>
                <a:gd name="connsiteY2840" fmla="*/ 2013992 h 2081083"/>
                <a:gd name="connsiteX2841" fmla="*/ 1378348 w 2963507"/>
                <a:gd name="connsiteY2841" fmla="*/ 2012861 h 2081083"/>
                <a:gd name="connsiteX2842" fmla="*/ 1374955 w 2963507"/>
                <a:gd name="connsiteY2842" fmla="*/ 2012861 h 2081083"/>
                <a:gd name="connsiteX2843" fmla="*/ 1373824 w 2963507"/>
                <a:gd name="connsiteY2843" fmla="*/ 2012861 h 2081083"/>
                <a:gd name="connsiteX2844" fmla="*/ 1370396 w 2963507"/>
                <a:gd name="connsiteY2844" fmla="*/ 2013992 h 2081083"/>
                <a:gd name="connsiteX2845" fmla="*/ 1367003 w 2963507"/>
                <a:gd name="connsiteY2845" fmla="*/ 2015158 h 2081083"/>
                <a:gd name="connsiteX2846" fmla="*/ 1365872 w 2963507"/>
                <a:gd name="connsiteY2846" fmla="*/ 2016290 h 2081083"/>
                <a:gd name="connsiteX2847" fmla="*/ 1364706 w 2963507"/>
                <a:gd name="connsiteY2847" fmla="*/ 2018552 h 2081083"/>
                <a:gd name="connsiteX2848" fmla="*/ 1363575 w 2963507"/>
                <a:gd name="connsiteY2848" fmla="*/ 2018552 h 2081083"/>
                <a:gd name="connsiteX2849" fmla="*/ 1361313 w 2963507"/>
                <a:gd name="connsiteY2849" fmla="*/ 2018552 h 2081083"/>
                <a:gd name="connsiteX2850" fmla="*/ 1360183 w 2963507"/>
                <a:gd name="connsiteY2850" fmla="*/ 2018552 h 2081083"/>
                <a:gd name="connsiteX2851" fmla="*/ 1359016 w 2963507"/>
                <a:gd name="connsiteY2851" fmla="*/ 2027636 h 2081083"/>
                <a:gd name="connsiteX2852" fmla="*/ 1356755 w 2963507"/>
                <a:gd name="connsiteY2852" fmla="*/ 2028768 h 2081083"/>
                <a:gd name="connsiteX2853" fmla="*/ 1352231 w 2963507"/>
                <a:gd name="connsiteY2853" fmla="*/ 2037888 h 2081083"/>
                <a:gd name="connsiteX2854" fmla="*/ 1351065 w 2963507"/>
                <a:gd name="connsiteY2854" fmla="*/ 2037888 h 2081083"/>
                <a:gd name="connsiteX2855" fmla="*/ 1348803 w 2963507"/>
                <a:gd name="connsiteY2855" fmla="*/ 2036756 h 2081083"/>
                <a:gd name="connsiteX2856" fmla="*/ 1347672 w 2963507"/>
                <a:gd name="connsiteY2856" fmla="*/ 2036756 h 2081083"/>
                <a:gd name="connsiteX2857" fmla="*/ 1346541 w 2963507"/>
                <a:gd name="connsiteY2857" fmla="*/ 2039019 h 2081083"/>
                <a:gd name="connsiteX2858" fmla="*/ 1344279 w 2963507"/>
                <a:gd name="connsiteY2858" fmla="*/ 2039019 h 2081083"/>
                <a:gd name="connsiteX2859" fmla="*/ 1343113 w 2963507"/>
                <a:gd name="connsiteY2859" fmla="*/ 2040150 h 2081083"/>
                <a:gd name="connsiteX2860" fmla="*/ 1340851 w 2963507"/>
                <a:gd name="connsiteY2860" fmla="*/ 2042412 h 2081083"/>
                <a:gd name="connsiteX2861" fmla="*/ 1339720 w 2963507"/>
                <a:gd name="connsiteY2861" fmla="*/ 2042412 h 2081083"/>
                <a:gd name="connsiteX2862" fmla="*/ 1338590 w 2963507"/>
                <a:gd name="connsiteY2862" fmla="*/ 2039019 h 2081083"/>
                <a:gd name="connsiteX2863" fmla="*/ 1337459 w 2963507"/>
                <a:gd name="connsiteY2863" fmla="*/ 2037888 h 2081083"/>
                <a:gd name="connsiteX2864" fmla="*/ 1336328 w 2963507"/>
                <a:gd name="connsiteY2864" fmla="*/ 2037888 h 2081083"/>
                <a:gd name="connsiteX2865" fmla="*/ 1335162 w 2963507"/>
                <a:gd name="connsiteY2865" fmla="*/ 2032196 h 2081083"/>
                <a:gd name="connsiteX2866" fmla="*/ 1332900 w 2963507"/>
                <a:gd name="connsiteY2866" fmla="*/ 2033328 h 2081083"/>
                <a:gd name="connsiteX2867" fmla="*/ 1331769 w 2963507"/>
                <a:gd name="connsiteY2867" fmla="*/ 2033328 h 2081083"/>
                <a:gd name="connsiteX2868" fmla="*/ 1331769 w 2963507"/>
                <a:gd name="connsiteY2868" fmla="*/ 2029934 h 2081083"/>
                <a:gd name="connsiteX2869" fmla="*/ 1330638 w 2963507"/>
                <a:gd name="connsiteY2869" fmla="*/ 2028768 h 2081083"/>
                <a:gd name="connsiteX2870" fmla="*/ 1329507 w 2963507"/>
                <a:gd name="connsiteY2870" fmla="*/ 2028768 h 2081083"/>
                <a:gd name="connsiteX2871" fmla="*/ 1326079 w 2963507"/>
                <a:gd name="connsiteY2871" fmla="*/ 2025374 h 2081083"/>
                <a:gd name="connsiteX2872" fmla="*/ 1323817 w 2963507"/>
                <a:gd name="connsiteY2872" fmla="*/ 2025374 h 2081083"/>
                <a:gd name="connsiteX2873" fmla="*/ 1320389 w 2963507"/>
                <a:gd name="connsiteY2873" fmla="*/ 2024243 h 2081083"/>
                <a:gd name="connsiteX2874" fmla="*/ 1319258 w 2963507"/>
                <a:gd name="connsiteY2874" fmla="*/ 2021981 h 2081083"/>
                <a:gd name="connsiteX2875" fmla="*/ 1318127 w 2963507"/>
                <a:gd name="connsiteY2875" fmla="*/ 2018552 h 2081083"/>
                <a:gd name="connsiteX2876" fmla="*/ 1314735 w 2963507"/>
                <a:gd name="connsiteY2876" fmla="*/ 2016290 h 2081083"/>
                <a:gd name="connsiteX2877" fmla="*/ 1313569 w 2963507"/>
                <a:gd name="connsiteY2877" fmla="*/ 2015158 h 2081083"/>
                <a:gd name="connsiteX2878" fmla="*/ 1311307 w 2963507"/>
                <a:gd name="connsiteY2878" fmla="*/ 2013992 h 2081083"/>
                <a:gd name="connsiteX2879" fmla="*/ 1311307 w 2963507"/>
                <a:gd name="connsiteY2879" fmla="*/ 2011730 h 2081083"/>
                <a:gd name="connsiteX2880" fmla="*/ 1307914 w 2963507"/>
                <a:gd name="connsiteY2880" fmla="*/ 2011730 h 2081083"/>
                <a:gd name="connsiteX2881" fmla="*/ 1305617 w 2963507"/>
                <a:gd name="connsiteY2881" fmla="*/ 2010598 h 2081083"/>
                <a:gd name="connsiteX2882" fmla="*/ 1299963 w 2963507"/>
                <a:gd name="connsiteY2882" fmla="*/ 2010598 h 2081083"/>
                <a:gd name="connsiteX2883" fmla="*/ 1298796 w 2963507"/>
                <a:gd name="connsiteY2883" fmla="*/ 2010598 h 2081083"/>
                <a:gd name="connsiteX2884" fmla="*/ 1298796 w 2963507"/>
                <a:gd name="connsiteY2884" fmla="*/ 2011730 h 2081083"/>
                <a:gd name="connsiteX2885" fmla="*/ 1296534 w 2963507"/>
                <a:gd name="connsiteY2885" fmla="*/ 2012861 h 2081083"/>
                <a:gd name="connsiteX2886" fmla="*/ 1289714 w 2963507"/>
                <a:gd name="connsiteY2886" fmla="*/ 2012861 h 2081083"/>
                <a:gd name="connsiteX2887" fmla="*/ 1286321 w 2963507"/>
                <a:gd name="connsiteY2887" fmla="*/ 2011730 h 2081083"/>
                <a:gd name="connsiteX2888" fmla="*/ 1285190 w 2963507"/>
                <a:gd name="connsiteY2888" fmla="*/ 2011730 h 2081083"/>
                <a:gd name="connsiteX2889" fmla="*/ 1284024 w 2963507"/>
                <a:gd name="connsiteY2889" fmla="*/ 2011730 h 2081083"/>
                <a:gd name="connsiteX2890" fmla="*/ 1280631 w 2963507"/>
                <a:gd name="connsiteY2890" fmla="*/ 2013992 h 2081083"/>
                <a:gd name="connsiteX2891" fmla="*/ 1279500 w 2963507"/>
                <a:gd name="connsiteY2891" fmla="*/ 2013992 h 2081083"/>
                <a:gd name="connsiteX2892" fmla="*/ 1277239 w 2963507"/>
                <a:gd name="connsiteY2892" fmla="*/ 2016290 h 2081083"/>
                <a:gd name="connsiteX2893" fmla="*/ 1271549 w 2963507"/>
                <a:gd name="connsiteY2893" fmla="*/ 2013992 h 2081083"/>
                <a:gd name="connsiteX2894" fmla="*/ 1269252 w 2963507"/>
                <a:gd name="connsiteY2894" fmla="*/ 2013992 h 2081083"/>
                <a:gd name="connsiteX2895" fmla="*/ 1266990 w 2963507"/>
                <a:gd name="connsiteY2895" fmla="*/ 2015158 h 2081083"/>
                <a:gd name="connsiteX2896" fmla="*/ 1265859 w 2963507"/>
                <a:gd name="connsiteY2896" fmla="*/ 2015158 h 2081083"/>
                <a:gd name="connsiteX2897" fmla="*/ 1262431 w 2963507"/>
                <a:gd name="connsiteY2897" fmla="*/ 2011730 h 2081083"/>
                <a:gd name="connsiteX2898" fmla="*/ 1261300 w 2963507"/>
                <a:gd name="connsiteY2898" fmla="*/ 2011730 h 2081083"/>
                <a:gd name="connsiteX2899" fmla="*/ 1257907 w 2963507"/>
                <a:gd name="connsiteY2899" fmla="*/ 2011730 h 2081083"/>
                <a:gd name="connsiteX2900" fmla="*/ 1259038 w 2963507"/>
                <a:gd name="connsiteY2900" fmla="*/ 2015158 h 2081083"/>
                <a:gd name="connsiteX2901" fmla="*/ 1257907 w 2963507"/>
                <a:gd name="connsiteY2901" fmla="*/ 2016290 h 2081083"/>
                <a:gd name="connsiteX2902" fmla="*/ 1254479 w 2963507"/>
                <a:gd name="connsiteY2902" fmla="*/ 2016290 h 2081083"/>
                <a:gd name="connsiteX2903" fmla="*/ 1253348 w 2963507"/>
                <a:gd name="connsiteY2903" fmla="*/ 2016290 h 2081083"/>
                <a:gd name="connsiteX2904" fmla="*/ 1253348 w 2963507"/>
                <a:gd name="connsiteY2904" fmla="*/ 2013992 h 2081083"/>
                <a:gd name="connsiteX2905" fmla="*/ 1252218 w 2963507"/>
                <a:gd name="connsiteY2905" fmla="*/ 2012861 h 2081083"/>
                <a:gd name="connsiteX2906" fmla="*/ 1249956 w 2963507"/>
                <a:gd name="connsiteY2906" fmla="*/ 2015158 h 2081083"/>
                <a:gd name="connsiteX2907" fmla="*/ 1246528 w 2963507"/>
                <a:gd name="connsiteY2907" fmla="*/ 2012861 h 2081083"/>
                <a:gd name="connsiteX2908" fmla="*/ 1244266 w 2963507"/>
                <a:gd name="connsiteY2908" fmla="*/ 2013992 h 2081083"/>
                <a:gd name="connsiteX2909" fmla="*/ 1243135 w 2963507"/>
                <a:gd name="connsiteY2909" fmla="*/ 2013992 h 2081083"/>
                <a:gd name="connsiteX2910" fmla="*/ 1237445 w 2963507"/>
                <a:gd name="connsiteY2910" fmla="*/ 2011730 h 2081083"/>
                <a:gd name="connsiteX2911" fmla="*/ 1236314 w 2963507"/>
                <a:gd name="connsiteY2911" fmla="*/ 2012861 h 2081083"/>
                <a:gd name="connsiteX2912" fmla="*/ 1236314 w 2963507"/>
                <a:gd name="connsiteY2912" fmla="*/ 2013992 h 2081083"/>
                <a:gd name="connsiteX2913" fmla="*/ 1239707 w 2963507"/>
                <a:gd name="connsiteY2913" fmla="*/ 2016290 h 2081083"/>
                <a:gd name="connsiteX2914" fmla="*/ 1240873 w 2963507"/>
                <a:gd name="connsiteY2914" fmla="*/ 2019683 h 2081083"/>
                <a:gd name="connsiteX2915" fmla="*/ 1240873 w 2963507"/>
                <a:gd name="connsiteY2915" fmla="*/ 2027636 h 2081083"/>
                <a:gd name="connsiteX2916" fmla="*/ 1235183 w 2963507"/>
                <a:gd name="connsiteY2916" fmla="*/ 2032196 h 2081083"/>
                <a:gd name="connsiteX2917" fmla="*/ 1232922 w 2963507"/>
                <a:gd name="connsiteY2917" fmla="*/ 2036756 h 2081083"/>
                <a:gd name="connsiteX2918" fmla="*/ 1228363 w 2963507"/>
                <a:gd name="connsiteY2918" fmla="*/ 2041281 h 2081083"/>
                <a:gd name="connsiteX2919" fmla="*/ 1223804 w 2963507"/>
                <a:gd name="connsiteY2919" fmla="*/ 2044710 h 2081083"/>
                <a:gd name="connsiteX2920" fmla="*/ 1222673 w 2963507"/>
                <a:gd name="connsiteY2920" fmla="*/ 2046972 h 2081083"/>
                <a:gd name="connsiteX2921" fmla="*/ 1222673 w 2963507"/>
                <a:gd name="connsiteY2921" fmla="*/ 2049235 h 2081083"/>
                <a:gd name="connsiteX2922" fmla="*/ 1222673 w 2963507"/>
                <a:gd name="connsiteY2922" fmla="*/ 2050366 h 2081083"/>
                <a:gd name="connsiteX2923" fmla="*/ 1215852 w 2963507"/>
                <a:gd name="connsiteY2923" fmla="*/ 2051532 h 2081083"/>
                <a:gd name="connsiteX2924" fmla="*/ 1213590 w 2963507"/>
                <a:gd name="connsiteY2924" fmla="*/ 2054926 h 2081083"/>
                <a:gd name="connsiteX2925" fmla="*/ 1209032 w 2963507"/>
                <a:gd name="connsiteY2925" fmla="*/ 2056057 h 2081083"/>
                <a:gd name="connsiteX2926" fmla="*/ 1207901 w 2963507"/>
                <a:gd name="connsiteY2926" fmla="*/ 2057188 h 2081083"/>
                <a:gd name="connsiteX2927" fmla="*/ 1204508 w 2963507"/>
                <a:gd name="connsiteY2927" fmla="*/ 2056057 h 2081083"/>
                <a:gd name="connsiteX2928" fmla="*/ 1202211 w 2963507"/>
                <a:gd name="connsiteY2928" fmla="*/ 2058319 h 2081083"/>
                <a:gd name="connsiteX2929" fmla="*/ 1191997 w 2963507"/>
                <a:gd name="connsiteY2929" fmla="*/ 2064010 h 2081083"/>
                <a:gd name="connsiteX2930" fmla="*/ 1190867 w 2963507"/>
                <a:gd name="connsiteY2930" fmla="*/ 2067439 h 2081083"/>
                <a:gd name="connsiteX2931" fmla="*/ 1188605 w 2963507"/>
                <a:gd name="connsiteY2931" fmla="*/ 2069701 h 2081083"/>
                <a:gd name="connsiteX2932" fmla="*/ 1185177 w 2963507"/>
                <a:gd name="connsiteY2932" fmla="*/ 2071964 h 2081083"/>
                <a:gd name="connsiteX2933" fmla="*/ 1180618 w 2963507"/>
                <a:gd name="connsiteY2933" fmla="*/ 2071964 h 2081083"/>
                <a:gd name="connsiteX2934" fmla="*/ 1178356 w 2963507"/>
                <a:gd name="connsiteY2934" fmla="*/ 2071964 h 2081083"/>
                <a:gd name="connsiteX2935" fmla="*/ 1176094 w 2963507"/>
                <a:gd name="connsiteY2935" fmla="*/ 2070833 h 2081083"/>
                <a:gd name="connsiteX2936" fmla="*/ 1174963 w 2963507"/>
                <a:gd name="connsiteY2936" fmla="*/ 2071964 h 2081083"/>
                <a:gd name="connsiteX2937" fmla="*/ 1176094 w 2963507"/>
                <a:gd name="connsiteY2937" fmla="*/ 2073095 h 2081083"/>
                <a:gd name="connsiteX2938" fmla="*/ 1176094 w 2963507"/>
                <a:gd name="connsiteY2938" fmla="*/ 2077655 h 2081083"/>
                <a:gd name="connsiteX2939" fmla="*/ 1171535 w 2963507"/>
                <a:gd name="connsiteY2939" fmla="*/ 2081084 h 2081083"/>
                <a:gd name="connsiteX2940" fmla="*/ 1128349 w 2963507"/>
                <a:gd name="connsiteY2940" fmla="*/ 2062879 h 2081083"/>
                <a:gd name="connsiteX2941" fmla="*/ 1121529 w 2963507"/>
                <a:gd name="connsiteY2941" fmla="*/ 2059486 h 2081083"/>
                <a:gd name="connsiteX2942" fmla="*/ 1115874 w 2963507"/>
                <a:gd name="connsiteY2942" fmla="*/ 2058319 h 2081083"/>
                <a:gd name="connsiteX2943" fmla="*/ 1111315 w 2963507"/>
                <a:gd name="connsiteY2943" fmla="*/ 2054926 h 2081083"/>
                <a:gd name="connsiteX2944" fmla="*/ 1084032 w 2963507"/>
                <a:gd name="connsiteY2944" fmla="*/ 2043543 h 2081083"/>
                <a:gd name="connsiteX2945" fmla="*/ 981793 w 2963507"/>
                <a:gd name="connsiteY2945" fmla="*/ 1999216 h 2081083"/>
                <a:gd name="connsiteX2946" fmla="*/ 940868 w 2963507"/>
                <a:gd name="connsiteY2946" fmla="*/ 1981047 h 2081083"/>
                <a:gd name="connsiteX2947" fmla="*/ 868138 w 2963507"/>
                <a:gd name="connsiteY2947" fmla="*/ 1949233 h 2081083"/>
                <a:gd name="connsiteX2948" fmla="*/ 849973 w 2963507"/>
                <a:gd name="connsiteY2948" fmla="*/ 1941280 h 2081083"/>
                <a:gd name="connsiteX2949" fmla="*/ 845414 w 2963507"/>
                <a:gd name="connsiteY2949" fmla="*/ 1938982 h 2081083"/>
                <a:gd name="connsiteX2950" fmla="*/ 839759 w 2963507"/>
                <a:gd name="connsiteY2950" fmla="*/ 1936720 h 2081083"/>
                <a:gd name="connsiteX2951" fmla="*/ 805656 w 2963507"/>
                <a:gd name="connsiteY2951" fmla="*/ 1917384 h 2081083"/>
                <a:gd name="connsiteX2952" fmla="*/ 773849 w 2963507"/>
                <a:gd name="connsiteY2952" fmla="*/ 1901477 h 2081083"/>
                <a:gd name="connsiteX2953" fmla="*/ 730663 w 2963507"/>
                <a:gd name="connsiteY2953" fmla="*/ 1878748 h 2081083"/>
                <a:gd name="connsiteX2954" fmla="*/ 711332 w 2963507"/>
                <a:gd name="connsiteY2954" fmla="*/ 1868532 h 2081083"/>
                <a:gd name="connsiteX2955" fmla="*/ 677264 w 2963507"/>
                <a:gd name="connsiteY2955" fmla="*/ 1849196 h 2081083"/>
                <a:gd name="connsiteX2956" fmla="*/ 614747 w 2963507"/>
                <a:gd name="connsiteY2956" fmla="*/ 1815120 h 2081083"/>
                <a:gd name="connsiteX2957" fmla="*/ 587464 w 2963507"/>
                <a:gd name="connsiteY2957" fmla="*/ 1800344 h 2081083"/>
                <a:gd name="connsiteX2958" fmla="*/ 574989 w 2963507"/>
                <a:gd name="connsiteY2958" fmla="*/ 1792391 h 2081083"/>
                <a:gd name="connsiteX2959" fmla="*/ 559086 w 2963507"/>
                <a:gd name="connsiteY2959" fmla="*/ 1788962 h 2081083"/>
                <a:gd name="connsiteX2960" fmla="*/ 540885 w 2963507"/>
                <a:gd name="connsiteY2960" fmla="*/ 1784402 h 2081083"/>
                <a:gd name="connsiteX2961" fmla="*/ 479534 w 2963507"/>
                <a:gd name="connsiteY2961" fmla="*/ 1771924 h 2081083"/>
                <a:gd name="connsiteX2962" fmla="*/ 428397 w 2963507"/>
                <a:gd name="connsiteY2962" fmla="*/ 1759411 h 2081083"/>
                <a:gd name="connsiteX2963" fmla="*/ 384080 w 2963507"/>
                <a:gd name="connsiteY2963" fmla="*/ 1749195 h 2081083"/>
                <a:gd name="connsiteX2964" fmla="*/ 373866 w 2963507"/>
                <a:gd name="connsiteY2964" fmla="*/ 1746897 h 2081083"/>
                <a:gd name="connsiteX2965" fmla="*/ 304529 w 2963507"/>
                <a:gd name="connsiteY2965" fmla="*/ 1729859 h 2081083"/>
                <a:gd name="connsiteX2966" fmla="*/ 301136 w 2963507"/>
                <a:gd name="connsiteY2966" fmla="*/ 1729859 h 2081083"/>
                <a:gd name="connsiteX2967" fmla="*/ 297708 w 2963507"/>
                <a:gd name="connsiteY2967" fmla="*/ 1728728 h 2081083"/>
                <a:gd name="connsiteX2968" fmla="*/ 272722 w 2963507"/>
                <a:gd name="connsiteY2968" fmla="*/ 1720774 h 2081083"/>
                <a:gd name="connsiteX2969" fmla="*/ 270460 w 2963507"/>
                <a:gd name="connsiteY2969" fmla="*/ 1719643 h 2081083"/>
                <a:gd name="connsiteX2970" fmla="*/ 192040 w 2963507"/>
                <a:gd name="connsiteY2970" fmla="*/ 1703736 h 2081083"/>
                <a:gd name="connsiteX2971" fmla="*/ 186350 w 2963507"/>
                <a:gd name="connsiteY2971" fmla="*/ 1701439 h 2081083"/>
                <a:gd name="connsiteX2972" fmla="*/ 156806 w 2963507"/>
                <a:gd name="connsiteY2972" fmla="*/ 1686663 h 2081083"/>
                <a:gd name="connsiteX2973" fmla="*/ 79551 w 2963507"/>
                <a:gd name="connsiteY2973" fmla="*/ 1651456 h 2081083"/>
                <a:gd name="connsiteX2974" fmla="*/ 10249 w 2963507"/>
                <a:gd name="connsiteY2974" fmla="*/ 1620738 h 2081083"/>
                <a:gd name="connsiteX2975" fmla="*/ 0 w 2963507"/>
                <a:gd name="connsiteY2975" fmla="*/ 1615082 h 208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</a:cxnLst>
              <a:rect l="l" t="t" r="r" b="b"/>
              <a:pathLst>
                <a:path w="2963507" h="2081083">
                  <a:moveTo>
                    <a:pt x="0" y="1615082"/>
                  </a:moveTo>
                  <a:lnTo>
                    <a:pt x="1131" y="1613915"/>
                  </a:lnTo>
                  <a:lnTo>
                    <a:pt x="4559" y="1610522"/>
                  </a:lnTo>
                  <a:lnTo>
                    <a:pt x="10249" y="1603700"/>
                  </a:lnTo>
                  <a:lnTo>
                    <a:pt x="12511" y="1599175"/>
                  </a:lnTo>
                  <a:lnTo>
                    <a:pt x="12511" y="1596877"/>
                  </a:lnTo>
                  <a:lnTo>
                    <a:pt x="10249" y="1595746"/>
                  </a:lnTo>
                  <a:lnTo>
                    <a:pt x="10249" y="1592353"/>
                  </a:lnTo>
                  <a:lnTo>
                    <a:pt x="10249" y="1590055"/>
                  </a:lnTo>
                  <a:lnTo>
                    <a:pt x="7952" y="1585530"/>
                  </a:lnTo>
                  <a:lnTo>
                    <a:pt x="7952" y="1584364"/>
                  </a:lnTo>
                  <a:lnTo>
                    <a:pt x="10249" y="1579839"/>
                  </a:lnTo>
                  <a:lnTo>
                    <a:pt x="13641" y="1576410"/>
                  </a:lnTo>
                  <a:lnTo>
                    <a:pt x="14772" y="1573017"/>
                  </a:lnTo>
                  <a:lnTo>
                    <a:pt x="14772" y="1571886"/>
                  </a:lnTo>
                  <a:lnTo>
                    <a:pt x="15903" y="1568457"/>
                  </a:lnTo>
                  <a:lnTo>
                    <a:pt x="17034" y="1568457"/>
                  </a:lnTo>
                  <a:lnTo>
                    <a:pt x="18200" y="1567326"/>
                  </a:lnTo>
                  <a:lnTo>
                    <a:pt x="20462" y="1563932"/>
                  </a:lnTo>
                  <a:lnTo>
                    <a:pt x="22724" y="1562801"/>
                  </a:lnTo>
                  <a:lnTo>
                    <a:pt x="26152" y="1557110"/>
                  </a:lnTo>
                  <a:lnTo>
                    <a:pt x="27283" y="1554812"/>
                  </a:lnTo>
                  <a:lnTo>
                    <a:pt x="31842" y="1551419"/>
                  </a:lnTo>
                  <a:lnTo>
                    <a:pt x="32973" y="1550288"/>
                  </a:lnTo>
                  <a:lnTo>
                    <a:pt x="36365" y="1548025"/>
                  </a:lnTo>
                  <a:lnTo>
                    <a:pt x="37496" y="1548025"/>
                  </a:lnTo>
                  <a:lnTo>
                    <a:pt x="40924" y="1548025"/>
                  </a:lnTo>
                  <a:lnTo>
                    <a:pt x="42055" y="1544597"/>
                  </a:lnTo>
                  <a:lnTo>
                    <a:pt x="47745" y="1540072"/>
                  </a:lnTo>
                  <a:lnTo>
                    <a:pt x="51138" y="1538905"/>
                  </a:lnTo>
                  <a:lnTo>
                    <a:pt x="53399" y="1538905"/>
                  </a:lnTo>
                  <a:lnTo>
                    <a:pt x="54566" y="1537774"/>
                  </a:lnTo>
                  <a:lnTo>
                    <a:pt x="57958" y="1537774"/>
                  </a:lnTo>
                  <a:lnTo>
                    <a:pt x="61386" y="1535512"/>
                  </a:lnTo>
                  <a:lnTo>
                    <a:pt x="62517" y="1535512"/>
                  </a:lnTo>
                  <a:lnTo>
                    <a:pt x="64779" y="1534381"/>
                  </a:lnTo>
                  <a:lnTo>
                    <a:pt x="67041" y="1534381"/>
                  </a:lnTo>
                  <a:lnTo>
                    <a:pt x="70469" y="1533250"/>
                  </a:lnTo>
                  <a:lnTo>
                    <a:pt x="70469" y="1529821"/>
                  </a:lnTo>
                  <a:lnTo>
                    <a:pt x="71600" y="1528690"/>
                  </a:lnTo>
                  <a:lnTo>
                    <a:pt x="73862" y="1527558"/>
                  </a:lnTo>
                  <a:lnTo>
                    <a:pt x="74992" y="1525296"/>
                  </a:lnTo>
                  <a:lnTo>
                    <a:pt x="77290" y="1525296"/>
                  </a:lnTo>
                  <a:lnTo>
                    <a:pt x="78420" y="1526427"/>
                  </a:lnTo>
                  <a:lnTo>
                    <a:pt x="79551" y="1525296"/>
                  </a:lnTo>
                  <a:lnTo>
                    <a:pt x="81813" y="1525296"/>
                  </a:lnTo>
                  <a:lnTo>
                    <a:pt x="84110" y="1525296"/>
                  </a:lnTo>
                  <a:lnTo>
                    <a:pt x="87503" y="1524130"/>
                  </a:lnTo>
                  <a:lnTo>
                    <a:pt x="93193" y="1524130"/>
                  </a:lnTo>
                  <a:lnTo>
                    <a:pt x="95455" y="1522999"/>
                  </a:lnTo>
                  <a:lnTo>
                    <a:pt x="95455" y="1521867"/>
                  </a:lnTo>
                  <a:lnTo>
                    <a:pt x="97716" y="1520736"/>
                  </a:lnTo>
                  <a:lnTo>
                    <a:pt x="97716" y="1521867"/>
                  </a:lnTo>
                  <a:lnTo>
                    <a:pt x="98883" y="1522999"/>
                  </a:lnTo>
                  <a:lnTo>
                    <a:pt x="101144" y="1520736"/>
                  </a:lnTo>
                  <a:lnTo>
                    <a:pt x="100013" y="1519605"/>
                  </a:lnTo>
                  <a:lnTo>
                    <a:pt x="101144" y="1518474"/>
                  </a:lnTo>
                  <a:lnTo>
                    <a:pt x="101144" y="1517307"/>
                  </a:lnTo>
                  <a:lnTo>
                    <a:pt x="102275" y="1517307"/>
                  </a:lnTo>
                  <a:lnTo>
                    <a:pt x="103406" y="1516176"/>
                  </a:lnTo>
                  <a:lnTo>
                    <a:pt x="103406" y="1513914"/>
                  </a:lnTo>
                  <a:lnTo>
                    <a:pt x="105668" y="1512783"/>
                  </a:lnTo>
                  <a:lnTo>
                    <a:pt x="106834" y="1513914"/>
                  </a:lnTo>
                  <a:lnTo>
                    <a:pt x="107965" y="1513914"/>
                  </a:lnTo>
                  <a:lnTo>
                    <a:pt x="110227" y="1510520"/>
                  </a:lnTo>
                  <a:lnTo>
                    <a:pt x="111358" y="1509354"/>
                  </a:lnTo>
                  <a:lnTo>
                    <a:pt x="110227" y="1508223"/>
                  </a:lnTo>
                  <a:lnTo>
                    <a:pt x="111358" y="1507092"/>
                  </a:lnTo>
                  <a:lnTo>
                    <a:pt x="112489" y="1503698"/>
                  </a:lnTo>
                  <a:lnTo>
                    <a:pt x="113619" y="1502567"/>
                  </a:lnTo>
                  <a:lnTo>
                    <a:pt x="113619" y="1501400"/>
                  </a:lnTo>
                  <a:lnTo>
                    <a:pt x="114786" y="1500269"/>
                  </a:lnTo>
                  <a:lnTo>
                    <a:pt x="113619" y="1496876"/>
                  </a:lnTo>
                  <a:lnTo>
                    <a:pt x="114786" y="1495745"/>
                  </a:lnTo>
                  <a:lnTo>
                    <a:pt x="115917" y="1495745"/>
                  </a:lnTo>
                  <a:lnTo>
                    <a:pt x="115917" y="1493447"/>
                  </a:lnTo>
                  <a:lnTo>
                    <a:pt x="114786" y="1491185"/>
                  </a:lnTo>
                  <a:lnTo>
                    <a:pt x="112489" y="1490054"/>
                  </a:lnTo>
                  <a:lnTo>
                    <a:pt x="111358" y="1485494"/>
                  </a:lnTo>
                  <a:lnTo>
                    <a:pt x="110227" y="1484362"/>
                  </a:lnTo>
                  <a:lnTo>
                    <a:pt x="109096" y="1478671"/>
                  </a:lnTo>
                  <a:lnTo>
                    <a:pt x="107965" y="1479802"/>
                  </a:lnTo>
                  <a:lnTo>
                    <a:pt x="107965" y="1477540"/>
                  </a:lnTo>
                  <a:lnTo>
                    <a:pt x="106834" y="1475278"/>
                  </a:lnTo>
                  <a:lnTo>
                    <a:pt x="106834" y="1473015"/>
                  </a:lnTo>
                  <a:lnTo>
                    <a:pt x="106834" y="1471849"/>
                  </a:lnTo>
                  <a:lnTo>
                    <a:pt x="106834" y="1470718"/>
                  </a:lnTo>
                  <a:lnTo>
                    <a:pt x="103406" y="1467324"/>
                  </a:lnTo>
                  <a:lnTo>
                    <a:pt x="102275" y="1467324"/>
                  </a:lnTo>
                  <a:lnTo>
                    <a:pt x="101144" y="1463896"/>
                  </a:lnTo>
                  <a:lnTo>
                    <a:pt x="98883" y="1462764"/>
                  </a:lnTo>
                  <a:lnTo>
                    <a:pt x="97716" y="1461633"/>
                  </a:lnTo>
                  <a:lnTo>
                    <a:pt x="97716" y="1459371"/>
                  </a:lnTo>
                  <a:lnTo>
                    <a:pt x="97716" y="1458204"/>
                  </a:lnTo>
                  <a:lnTo>
                    <a:pt x="97716" y="1453680"/>
                  </a:lnTo>
                  <a:lnTo>
                    <a:pt x="92062" y="1447989"/>
                  </a:lnTo>
                  <a:lnTo>
                    <a:pt x="92062" y="1445726"/>
                  </a:lnTo>
                  <a:lnTo>
                    <a:pt x="92062" y="1441166"/>
                  </a:lnTo>
                  <a:lnTo>
                    <a:pt x="95455" y="1437773"/>
                  </a:lnTo>
                  <a:lnTo>
                    <a:pt x="94324" y="1436642"/>
                  </a:lnTo>
                  <a:lnTo>
                    <a:pt x="95455" y="1435475"/>
                  </a:lnTo>
                  <a:lnTo>
                    <a:pt x="94324" y="1428688"/>
                  </a:lnTo>
                  <a:lnTo>
                    <a:pt x="95455" y="1428688"/>
                  </a:lnTo>
                  <a:lnTo>
                    <a:pt x="97716" y="1426391"/>
                  </a:lnTo>
                  <a:lnTo>
                    <a:pt x="97716" y="1425259"/>
                  </a:lnTo>
                  <a:lnTo>
                    <a:pt x="98883" y="1424128"/>
                  </a:lnTo>
                  <a:lnTo>
                    <a:pt x="100013" y="1424128"/>
                  </a:lnTo>
                  <a:lnTo>
                    <a:pt x="102275" y="1422997"/>
                  </a:lnTo>
                  <a:lnTo>
                    <a:pt x="102275" y="1420699"/>
                  </a:lnTo>
                  <a:lnTo>
                    <a:pt x="103406" y="1416175"/>
                  </a:lnTo>
                  <a:lnTo>
                    <a:pt x="103406" y="1415044"/>
                  </a:lnTo>
                  <a:lnTo>
                    <a:pt x="103406" y="1412746"/>
                  </a:lnTo>
                  <a:lnTo>
                    <a:pt x="103406" y="1411615"/>
                  </a:lnTo>
                  <a:lnTo>
                    <a:pt x="104537" y="1409352"/>
                  </a:lnTo>
                  <a:lnTo>
                    <a:pt x="105668" y="1410484"/>
                  </a:lnTo>
                  <a:lnTo>
                    <a:pt x="105668" y="1408221"/>
                  </a:lnTo>
                  <a:lnTo>
                    <a:pt x="105668" y="1407090"/>
                  </a:lnTo>
                  <a:lnTo>
                    <a:pt x="105668" y="1404792"/>
                  </a:lnTo>
                  <a:lnTo>
                    <a:pt x="107965" y="1402530"/>
                  </a:lnTo>
                  <a:lnTo>
                    <a:pt x="107965" y="1401399"/>
                  </a:lnTo>
                  <a:lnTo>
                    <a:pt x="107965" y="1400268"/>
                  </a:lnTo>
                  <a:lnTo>
                    <a:pt x="109096" y="1399137"/>
                  </a:lnTo>
                  <a:lnTo>
                    <a:pt x="110227" y="1399137"/>
                  </a:lnTo>
                  <a:lnTo>
                    <a:pt x="111358" y="1399137"/>
                  </a:lnTo>
                  <a:lnTo>
                    <a:pt x="114786" y="1397970"/>
                  </a:lnTo>
                  <a:lnTo>
                    <a:pt x="114786" y="1393446"/>
                  </a:lnTo>
                  <a:lnTo>
                    <a:pt x="115917" y="1392314"/>
                  </a:lnTo>
                  <a:lnTo>
                    <a:pt x="118178" y="1392314"/>
                  </a:lnTo>
                  <a:lnTo>
                    <a:pt x="118178" y="1391148"/>
                  </a:lnTo>
                  <a:lnTo>
                    <a:pt x="121606" y="1390017"/>
                  </a:lnTo>
                  <a:lnTo>
                    <a:pt x="123868" y="1386623"/>
                  </a:lnTo>
                  <a:lnTo>
                    <a:pt x="124999" y="1386623"/>
                  </a:lnTo>
                  <a:lnTo>
                    <a:pt x="124999" y="1383194"/>
                  </a:lnTo>
                  <a:lnTo>
                    <a:pt x="126130" y="1383194"/>
                  </a:lnTo>
                  <a:lnTo>
                    <a:pt x="127261" y="1379801"/>
                  </a:lnTo>
                  <a:lnTo>
                    <a:pt x="128427" y="1379801"/>
                  </a:lnTo>
                  <a:lnTo>
                    <a:pt x="130689" y="1378670"/>
                  </a:lnTo>
                  <a:lnTo>
                    <a:pt x="130689" y="1376372"/>
                  </a:lnTo>
                  <a:lnTo>
                    <a:pt x="134082" y="1375241"/>
                  </a:lnTo>
                  <a:lnTo>
                    <a:pt x="134082" y="1374110"/>
                  </a:lnTo>
                  <a:lnTo>
                    <a:pt x="134082" y="1372979"/>
                  </a:lnTo>
                  <a:lnTo>
                    <a:pt x="135212" y="1371848"/>
                  </a:lnTo>
                  <a:lnTo>
                    <a:pt x="135212" y="1370716"/>
                  </a:lnTo>
                  <a:lnTo>
                    <a:pt x="136379" y="1370716"/>
                  </a:lnTo>
                  <a:lnTo>
                    <a:pt x="136379" y="1368419"/>
                  </a:lnTo>
                  <a:lnTo>
                    <a:pt x="136379" y="1367288"/>
                  </a:lnTo>
                  <a:lnTo>
                    <a:pt x="136379" y="1366156"/>
                  </a:lnTo>
                  <a:lnTo>
                    <a:pt x="136379" y="1365025"/>
                  </a:lnTo>
                  <a:lnTo>
                    <a:pt x="138641" y="1363894"/>
                  </a:lnTo>
                  <a:lnTo>
                    <a:pt x="139771" y="1365025"/>
                  </a:lnTo>
                  <a:lnTo>
                    <a:pt x="140902" y="1363894"/>
                  </a:lnTo>
                  <a:lnTo>
                    <a:pt x="139771" y="1361632"/>
                  </a:lnTo>
                  <a:lnTo>
                    <a:pt x="139771" y="1359334"/>
                  </a:lnTo>
                  <a:lnTo>
                    <a:pt x="138641" y="1358203"/>
                  </a:lnTo>
                  <a:lnTo>
                    <a:pt x="138641" y="1355941"/>
                  </a:lnTo>
                  <a:lnTo>
                    <a:pt x="139771" y="1352512"/>
                  </a:lnTo>
                  <a:lnTo>
                    <a:pt x="142033" y="1351381"/>
                  </a:lnTo>
                  <a:lnTo>
                    <a:pt x="140902" y="1349118"/>
                  </a:lnTo>
                  <a:lnTo>
                    <a:pt x="142033" y="1347987"/>
                  </a:lnTo>
                  <a:lnTo>
                    <a:pt x="142033" y="1346821"/>
                  </a:lnTo>
                  <a:lnTo>
                    <a:pt x="142033" y="1343427"/>
                  </a:lnTo>
                  <a:lnTo>
                    <a:pt x="140902" y="1341165"/>
                  </a:lnTo>
                  <a:lnTo>
                    <a:pt x="140902" y="1336605"/>
                  </a:lnTo>
                  <a:lnTo>
                    <a:pt x="140902" y="1335474"/>
                  </a:lnTo>
                  <a:lnTo>
                    <a:pt x="142033" y="1330914"/>
                  </a:lnTo>
                  <a:lnTo>
                    <a:pt x="143164" y="1328651"/>
                  </a:lnTo>
                  <a:lnTo>
                    <a:pt x="142033" y="1327520"/>
                  </a:lnTo>
                  <a:lnTo>
                    <a:pt x="144330" y="1326389"/>
                  </a:lnTo>
                  <a:lnTo>
                    <a:pt x="145461" y="1322960"/>
                  </a:lnTo>
                  <a:lnTo>
                    <a:pt x="146592" y="1321829"/>
                  </a:lnTo>
                  <a:lnTo>
                    <a:pt x="146592" y="1320698"/>
                  </a:lnTo>
                  <a:lnTo>
                    <a:pt x="147723" y="1318436"/>
                  </a:lnTo>
                  <a:lnTo>
                    <a:pt x="147723" y="1316138"/>
                  </a:lnTo>
                  <a:lnTo>
                    <a:pt x="149985" y="1315007"/>
                  </a:lnTo>
                  <a:lnTo>
                    <a:pt x="149985" y="1313876"/>
                  </a:lnTo>
                  <a:lnTo>
                    <a:pt x="151151" y="1310482"/>
                  </a:lnTo>
                  <a:lnTo>
                    <a:pt x="151151" y="1308185"/>
                  </a:lnTo>
                  <a:lnTo>
                    <a:pt x="153413" y="1305922"/>
                  </a:lnTo>
                  <a:lnTo>
                    <a:pt x="153413" y="1304791"/>
                  </a:lnTo>
                  <a:lnTo>
                    <a:pt x="154544" y="1303660"/>
                  </a:lnTo>
                  <a:lnTo>
                    <a:pt x="155675" y="1302529"/>
                  </a:lnTo>
                  <a:lnTo>
                    <a:pt x="155675" y="1301362"/>
                  </a:lnTo>
                  <a:lnTo>
                    <a:pt x="156806" y="1300231"/>
                  </a:lnTo>
                  <a:lnTo>
                    <a:pt x="156806" y="1297969"/>
                  </a:lnTo>
                  <a:lnTo>
                    <a:pt x="156806" y="1296838"/>
                  </a:lnTo>
                  <a:lnTo>
                    <a:pt x="155675" y="1294540"/>
                  </a:lnTo>
                  <a:lnTo>
                    <a:pt x="156806" y="1292278"/>
                  </a:lnTo>
                  <a:lnTo>
                    <a:pt x="156806" y="1291146"/>
                  </a:lnTo>
                  <a:lnTo>
                    <a:pt x="156806" y="1287718"/>
                  </a:lnTo>
                  <a:lnTo>
                    <a:pt x="156806" y="1286586"/>
                  </a:lnTo>
                  <a:lnTo>
                    <a:pt x="155675" y="1286586"/>
                  </a:lnTo>
                  <a:lnTo>
                    <a:pt x="156806" y="1285455"/>
                  </a:lnTo>
                  <a:lnTo>
                    <a:pt x="154544" y="1282062"/>
                  </a:lnTo>
                  <a:lnTo>
                    <a:pt x="154544" y="1280931"/>
                  </a:lnTo>
                  <a:lnTo>
                    <a:pt x="153413" y="1280931"/>
                  </a:lnTo>
                  <a:lnTo>
                    <a:pt x="153413" y="1279764"/>
                  </a:lnTo>
                  <a:lnTo>
                    <a:pt x="154544" y="1278633"/>
                  </a:lnTo>
                  <a:lnTo>
                    <a:pt x="155675" y="1277502"/>
                  </a:lnTo>
                  <a:lnTo>
                    <a:pt x="156806" y="1277502"/>
                  </a:lnTo>
                  <a:lnTo>
                    <a:pt x="157972" y="1275240"/>
                  </a:lnTo>
                  <a:lnTo>
                    <a:pt x="160234" y="1275240"/>
                  </a:lnTo>
                  <a:lnTo>
                    <a:pt x="160234" y="1276371"/>
                  </a:lnTo>
                  <a:lnTo>
                    <a:pt x="163626" y="1275240"/>
                  </a:lnTo>
                  <a:lnTo>
                    <a:pt x="164757" y="1274108"/>
                  </a:lnTo>
                  <a:lnTo>
                    <a:pt x="165923" y="1269548"/>
                  </a:lnTo>
                  <a:lnTo>
                    <a:pt x="168185" y="1270680"/>
                  </a:lnTo>
                  <a:lnTo>
                    <a:pt x="170447" y="1269548"/>
                  </a:lnTo>
                  <a:lnTo>
                    <a:pt x="171578" y="1268417"/>
                  </a:lnTo>
                  <a:lnTo>
                    <a:pt x="172709" y="1267286"/>
                  </a:lnTo>
                  <a:lnTo>
                    <a:pt x="173875" y="1268417"/>
                  </a:lnTo>
                  <a:lnTo>
                    <a:pt x="175006" y="1267286"/>
                  </a:lnTo>
                  <a:lnTo>
                    <a:pt x="176137" y="1264988"/>
                  </a:lnTo>
                  <a:lnTo>
                    <a:pt x="178399" y="1266155"/>
                  </a:lnTo>
                  <a:lnTo>
                    <a:pt x="178399" y="1264988"/>
                  </a:lnTo>
                  <a:lnTo>
                    <a:pt x="179529" y="1263857"/>
                  </a:lnTo>
                  <a:lnTo>
                    <a:pt x="178399" y="1262726"/>
                  </a:lnTo>
                  <a:lnTo>
                    <a:pt x="178399" y="1261595"/>
                  </a:lnTo>
                  <a:lnTo>
                    <a:pt x="180696" y="1261595"/>
                  </a:lnTo>
                  <a:lnTo>
                    <a:pt x="180696" y="1260464"/>
                  </a:lnTo>
                  <a:lnTo>
                    <a:pt x="182957" y="1260464"/>
                  </a:lnTo>
                  <a:lnTo>
                    <a:pt x="182957" y="1259333"/>
                  </a:lnTo>
                  <a:lnTo>
                    <a:pt x="186350" y="1261595"/>
                  </a:lnTo>
                  <a:lnTo>
                    <a:pt x="188647" y="1260464"/>
                  </a:lnTo>
                  <a:lnTo>
                    <a:pt x="189778" y="1260464"/>
                  </a:lnTo>
                  <a:lnTo>
                    <a:pt x="192040" y="1261595"/>
                  </a:lnTo>
                  <a:lnTo>
                    <a:pt x="193171" y="1259333"/>
                  </a:lnTo>
                  <a:lnTo>
                    <a:pt x="194302" y="1259333"/>
                  </a:lnTo>
                  <a:lnTo>
                    <a:pt x="194302" y="1260464"/>
                  </a:lnTo>
                  <a:lnTo>
                    <a:pt x="196599" y="1259333"/>
                  </a:lnTo>
                  <a:lnTo>
                    <a:pt x="199992" y="1257035"/>
                  </a:lnTo>
                  <a:lnTo>
                    <a:pt x="199992" y="1253641"/>
                  </a:lnTo>
                  <a:lnTo>
                    <a:pt x="201122" y="1252510"/>
                  </a:lnTo>
                  <a:lnTo>
                    <a:pt x="201122" y="1251379"/>
                  </a:lnTo>
                  <a:lnTo>
                    <a:pt x="199992" y="1250213"/>
                  </a:lnTo>
                  <a:lnTo>
                    <a:pt x="202253" y="1249081"/>
                  </a:lnTo>
                  <a:lnTo>
                    <a:pt x="203420" y="1247950"/>
                  </a:lnTo>
                  <a:lnTo>
                    <a:pt x="205681" y="1247950"/>
                  </a:lnTo>
                  <a:lnTo>
                    <a:pt x="206812" y="1246819"/>
                  </a:lnTo>
                  <a:lnTo>
                    <a:pt x="210240" y="1243426"/>
                  </a:lnTo>
                  <a:lnTo>
                    <a:pt x="211371" y="1243426"/>
                  </a:lnTo>
                  <a:lnTo>
                    <a:pt x="213633" y="1243426"/>
                  </a:lnTo>
                  <a:lnTo>
                    <a:pt x="214764" y="1239997"/>
                  </a:lnTo>
                  <a:lnTo>
                    <a:pt x="217026" y="1239997"/>
                  </a:lnTo>
                  <a:lnTo>
                    <a:pt x="217026" y="1242259"/>
                  </a:lnTo>
                  <a:lnTo>
                    <a:pt x="218192" y="1242259"/>
                  </a:lnTo>
                  <a:lnTo>
                    <a:pt x="219323" y="1239997"/>
                  </a:lnTo>
                  <a:lnTo>
                    <a:pt x="220454" y="1241128"/>
                  </a:lnTo>
                  <a:lnTo>
                    <a:pt x="220454" y="1242259"/>
                  </a:lnTo>
                  <a:lnTo>
                    <a:pt x="221585" y="1242259"/>
                  </a:lnTo>
                  <a:lnTo>
                    <a:pt x="221585" y="1241128"/>
                  </a:lnTo>
                  <a:lnTo>
                    <a:pt x="221585" y="1238866"/>
                  </a:lnTo>
                  <a:lnTo>
                    <a:pt x="225013" y="1237735"/>
                  </a:lnTo>
                  <a:lnTo>
                    <a:pt x="225013" y="1235437"/>
                  </a:lnTo>
                  <a:lnTo>
                    <a:pt x="223846" y="1234306"/>
                  </a:lnTo>
                  <a:lnTo>
                    <a:pt x="223846" y="1233175"/>
                  </a:lnTo>
                  <a:lnTo>
                    <a:pt x="226143" y="1232043"/>
                  </a:lnTo>
                  <a:lnTo>
                    <a:pt x="226143" y="1234306"/>
                  </a:lnTo>
                  <a:lnTo>
                    <a:pt x="227274" y="1233175"/>
                  </a:lnTo>
                  <a:lnTo>
                    <a:pt x="228405" y="1235437"/>
                  </a:lnTo>
                  <a:lnTo>
                    <a:pt x="229536" y="1235437"/>
                  </a:lnTo>
                  <a:lnTo>
                    <a:pt x="229536" y="1233175"/>
                  </a:lnTo>
                  <a:lnTo>
                    <a:pt x="231798" y="1233175"/>
                  </a:lnTo>
                  <a:lnTo>
                    <a:pt x="231798" y="1230912"/>
                  </a:lnTo>
                  <a:lnTo>
                    <a:pt x="230667" y="1229781"/>
                  </a:lnTo>
                  <a:lnTo>
                    <a:pt x="231798" y="1229781"/>
                  </a:lnTo>
                  <a:lnTo>
                    <a:pt x="232964" y="1230912"/>
                  </a:lnTo>
                  <a:lnTo>
                    <a:pt x="235226" y="1228650"/>
                  </a:lnTo>
                  <a:lnTo>
                    <a:pt x="237488" y="1228650"/>
                  </a:lnTo>
                  <a:lnTo>
                    <a:pt x="237488" y="1225221"/>
                  </a:lnTo>
                  <a:lnTo>
                    <a:pt x="237488" y="1224090"/>
                  </a:lnTo>
                  <a:lnTo>
                    <a:pt x="237488" y="1221828"/>
                  </a:lnTo>
                  <a:lnTo>
                    <a:pt x="238619" y="1220661"/>
                  </a:lnTo>
                  <a:lnTo>
                    <a:pt x="239785" y="1217268"/>
                  </a:lnTo>
                  <a:lnTo>
                    <a:pt x="243178" y="1217268"/>
                  </a:lnTo>
                  <a:lnTo>
                    <a:pt x="245439" y="1215005"/>
                  </a:lnTo>
                  <a:lnTo>
                    <a:pt x="247736" y="1215005"/>
                  </a:lnTo>
                  <a:lnTo>
                    <a:pt x="247736" y="1213874"/>
                  </a:lnTo>
                  <a:lnTo>
                    <a:pt x="246570" y="1212708"/>
                  </a:lnTo>
                  <a:lnTo>
                    <a:pt x="247736" y="1212708"/>
                  </a:lnTo>
                  <a:lnTo>
                    <a:pt x="249998" y="1212708"/>
                  </a:lnTo>
                  <a:lnTo>
                    <a:pt x="251129" y="1211577"/>
                  </a:lnTo>
                  <a:lnTo>
                    <a:pt x="255688" y="1212708"/>
                  </a:lnTo>
                  <a:lnTo>
                    <a:pt x="254557" y="1213874"/>
                  </a:lnTo>
                  <a:lnTo>
                    <a:pt x="254557" y="1216137"/>
                  </a:lnTo>
                  <a:lnTo>
                    <a:pt x="256819" y="1215005"/>
                  </a:lnTo>
                  <a:lnTo>
                    <a:pt x="259081" y="1210445"/>
                  </a:lnTo>
                  <a:lnTo>
                    <a:pt x="260212" y="1212708"/>
                  </a:lnTo>
                  <a:lnTo>
                    <a:pt x="262509" y="1211577"/>
                  </a:lnTo>
                  <a:lnTo>
                    <a:pt x="265901" y="1210445"/>
                  </a:lnTo>
                  <a:lnTo>
                    <a:pt x="265901" y="1208183"/>
                  </a:lnTo>
                  <a:lnTo>
                    <a:pt x="267032" y="1207052"/>
                  </a:lnTo>
                  <a:lnTo>
                    <a:pt x="269329" y="1209314"/>
                  </a:lnTo>
                  <a:lnTo>
                    <a:pt x="270460" y="1208183"/>
                  </a:lnTo>
                  <a:lnTo>
                    <a:pt x="269329" y="1207052"/>
                  </a:lnTo>
                  <a:lnTo>
                    <a:pt x="273853" y="1204754"/>
                  </a:lnTo>
                  <a:lnTo>
                    <a:pt x="274984" y="1204754"/>
                  </a:lnTo>
                  <a:lnTo>
                    <a:pt x="274984" y="1203623"/>
                  </a:lnTo>
                  <a:lnTo>
                    <a:pt x="277281" y="1202492"/>
                  </a:lnTo>
                  <a:lnTo>
                    <a:pt x="278412" y="1201361"/>
                  </a:lnTo>
                  <a:lnTo>
                    <a:pt x="280674" y="1202492"/>
                  </a:lnTo>
                  <a:lnTo>
                    <a:pt x="285233" y="1199098"/>
                  </a:lnTo>
                  <a:lnTo>
                    <a:pt x="286364" y="1196801"/>
                  </a:lnTo>
                  <a:lnTo>
                    <a:pt x="288625" y="1195670"/>
                  </a:lnTo>
                  <a:lnTo>
                    <a:pt x="287494" y="1194538"/>
                  </a:lnTo>
                  <a:lnTo>
                    <a:pt x="290887" y="1191110"/>
                  </a:lnTo>
                  <a:lnTo>
                    <a:pt x="294315" y="1189978"/>
                  </a:lnTo>
                  <a:lnTo>
                    <a:pt x="295446" y="1187716"/>
                  </a:lnTo>
                  <a:lnTo>
                    <a:pt x="295446" y="1185454"/>
                  </a:lnTo>
                  <a:lnTo>
                    <a:pt x="298874" y="1186585"/>
                  </a:lnTo>
                  <a:lnTo>
                    <a:pt x="300005" y="1187716"/>
                  </a:lnTo>
                  <a:lnTo>
                    <a:pt x="301136" y="1188847"/>
                  </a:lnTo>
                  <a:lnTo>
                    <a:pt x="301136" y="1186585"/>
                  </a:lnTo>
                  <a:lnTo>
                    <a:pt x="301136" y="1185454"/>
                  </a:lnTo>
                  <a:lnTo>
                    <a:pt x="304529" y="1185454"/>
                  </a:lnTo>
                  <a:lnTo>
                    <a:pt x="305659" y="1183156"/>
                  </a:lnTo>
                  <a:lnTo>
                    <a:pt x="306826" y="1182025"/>
                  </a:lnTo>
                  <a:lnTo>
                    <a:pt x="307957" y="1183156"/>
                  </a:lnTo>
                  <a:lnTo>
                    <a:pt x="311349" y="1182025"/>
                  </a:lnTo>
                  <a:lnTo>
                    <a:pt x="310218" y="1180894"/>
                  </a:lnTo>
                  <a:lnTo>
                    <a:pt x="311349" y="1179763"/>
                  </a:lnTo>
                  <a:lnTo>
                    <a:pt x="310218" y="1178632"/>
                  </a:lnTo>
                  <a:lnTo>
                    <a:pt x="311349" y="1177500"/>
                  </a:lnTo>
                  <a:lnTo>
                    <a:pt x="312480" y="1177500"/>
                  </a:lnTo>
                  <a:lnTo>
                    <a:pt x="313611" y="1176369"/>
                  </a:lnTo>
                  <a:lnTo>
                    <a:pt x="313611" y="1175203"/>
                  </a:lnTo>
                  <a:lnTo>
                    <a:pt x="314777" y="1175203"/>
                  </a:lnTo>
                  <a:lnTo>
                    <a:pt x="314777" y="1174072"/>
                  </a:lnTo>
                  <a:lnTo>
                    <a:pt x="313611" y="1171809"/>
                  </a:lnTo>
                  <a:lnTo>
                    <a:pt x="317039" y="1170678"/>
                  </a:lnTo>
                  <a:lnTo>
                    <a:pt x="317039" y="1172940"/>
                  </a:lnTo>
                  <a:lnTo>
                    <a:pt x="318170" y="1171809"/>
                  </a:lnTo>
                  <a:lnTo>
                    <a:pt x="318170" y="1169547"/>
                  </a:lnTo>
                  <a:lnTo>
                    <a:pt x="319301" y="1170678"/>
                  </a:lnTo>
                  <a:lnTo>
                    <a:pt x="320432" y="1169547"/>
                  </a:lnTo>
                  <a:lnTo>
                    <a:pt x="320432" y="1168380"/>
                  </a:lnTo>
                  <a:lnTo>
                    <a:pt x="321598" y="1167249"/>
                  </a:lnTo>
                  <a:lnTo>
                    <a:pt x="323860" y="1168380"/>
                  </a:lnTo>
                  <a:lnTo>
                    <a:pt x="326122" y="1166118"/>
                  </a:lnTo>
                  <a:lnTo>
                    <a:pt x="328419" y="1164987"/>
                  </a:lnTo>
                  <a:lnTo>
                    <a:pt x="332942" y="1163856"/>
                  </a:lnTo>
                  <a:lnTo>
                    <a:pt x="335204" y="1162725"/>
                  </a:lnTo>
                  <a:lnTo>
                    <a:pt x="337501" y="1162725"/>
                  </a:lnTo>
                  <a:lnTo>
                    <a:pt x="338632" y="1161558"/>
                  </a:lnTo>
                  <a:lnTo>
                    <a:pt x="339763" y="1163856"/>
                  </a:lnTo>
                  <a:lnTo>
                    <a:pt x="339763" y="1164987"/>
                  </a:lnTo>
                  <a:lnTo>
                    <a:pt x="342025" y="1164987"/>
                  </a:lnTo>
                  <a:lnTo>
                    <a:pt x="343156" y="1163856"/>
                  </a:lnTo>
                  <a:lnTo>
                    <a:pt x="343156" y="1161558"/>
                  </a:lnTo>
                  <a:lnTo>
                    <a:pt x="343156" y="1160427"/>
                  </a:lnTo>
                  <a:lnTo>
                    <a:pt x="344322" y="1159296"/>
                  </a:lnTo>
                  <a:lnTo>
                    <a:pt x="345453" y="1161558"/>
                  </a:lnTo>
                  <a:lnTo>
                    <a:pt x="345453" y="1163856"/>
                  </a:lnTo>
                  <a:lnTo>
                    <a:pt x="347715" y="1163856"/>
                  </a:lnTo>
                  <a:lnTo>
                    <a:pt x="349976" y="1166118"/>
                  </a:lnTo>
                  <a:lnTo>
                    <a:pt x="351143" y="1166118"/>
                  </a:lnTo>
                  <a:lnTo>
                    <a:pt x="353404" y="1164987"/>
                  </a:lnTo>
                  <a:lnTo>
                    <a:pt x="356797" y="1166118"/>
                  </a:lnTo>
                  <a:lnTo>
                    <a:pt x="359094" y="1163856"/>
                  </a:lnTo>
                  <a:lnTo>
                    <a:pt x="360225" y="1166118"/>
                  </a:lnTo>
                  <a:lnTo>
                    <a:pt x="364749" y="1162725"/>
                  </a:lnTo>
                  <a:lnTo>
                    <a:pt x="363618" y="1161558"/>
                  </a:lnTo>
                  <a:lnTo>
                    <a:pt x="364749" y="1160427"/>
                  </a:lnTo>
                  <a:lnTo>
                    <a:pt x="365915" y="1159296"/>
                  </a:lnTo>
                  <a:lnTo>
                    <a:pt x="365915" y="1160427"/>
                  </a:lnTo>
                  <a:lnTo>
                    <a:pt x="365915" y="1161558"/>
                  </a:lnTo>
                  <a:lnTo>
                    <a:pt x="364749" y="1164987"/>
                  </a:lnTo>
                  <a:lnTo>
                    <a:pt x="362487" y="1166118"/>
                  </a:lnTo>
                  <a:lnTo>
                    <a:pt x="362487" y="1167249"/>
                  </a:lnTo>
                  <a:lnTo>
                    <a:pt x="364749" y="1168380"/>
                  </a:lnTo>
                  <a:lnTo>
                    <a:pt x="365915" y="1169547"/>
                  </a:lnTo>
                  <a:lnTo>
                    <a:pt x="368177" y="1169547"/>
                  </a:lnTo>
                  <a:lnTo>
                    <a:pt x="371569" y="1167249"/>
                  </a:lnTo>
                  <a:lnTo>
                    <a:pt x="373866" y="1164987"/>
                  </a:lnTo>
                  <a:lnTo>
                    <a:pt x="376128" y="1160427"/>
                  </a:lnTo>
                  <a:lnTo>
                    <a:pt x="378390" y="1161558"/>
                  </a:lnTo>
                  <a:lnTo>
                    <a:pt x="378390" y="1159296"/>
                  </a:lnTo>
                  <a:lnTo>
                    <a:pt x="379521" y="1158165"/>
                  </a:lnTo>
                  <a:lnTo>
                    <a:pt x="381818" y="1159296"/>
                  </a:lnTo>
                  <a:lnTo>
                    <a:pt x="385211" y="1161558"/>
                  </a:lnTo>
                  <a:lnTo>
                    <a:pt x="386342" y="1161558"/>
                  </a:lnTo>
                  <a:lnTo>
                    <a:pt x="386342" y="1160427"/>
                  </a:lnTo>
                  <a:lnTo>
                    <a:pt x="384080" y="1158165"/>
                  </a:lnTo>
                  <a:lnTo>
                    <a:pt x="384080" y="1154771"/>
                  </a:lnTo>
                  <a:lnTo>
                    <a:pt x="386342" y="1155902"/>
                  </a:lnTo>
                  <a:lnTo>
                    <a:pt x="387508" y="1157033"/>
                  </a:lnTo>
                  <a:lnTo>
                    <a:pt x="388639" y="1155902"/>
                  </a:lnTo>
                  <a:lnTo>
                    <a:pt x="388639" y="1154771"/>
                  </a:lnTo>
                  <a:lnTo>
                    <a:pt x="389770" y="1153605"/>
                  </a:lnTo>
                  <a:lnTo>
                    <a:pt x="392031" y="1153605"/>
                  </a:lnTo>
                  <a:lnTo>
                    <a:pt x="394293" y="1155902"/>
                  </a:lnTo>
                  <a:lnTo>
                    <a:pt x="395459" y="1155902"/>
                  </a:lnTo>
                  <a:lnTo>
                    <a:pt x="396590" y="1157033"/>
                  </a:lnTo>
                  <a:lnTo>
                    <a:pt x="396590" y="1158165"/>
                  </a:lnTo>
                  <a:lnTo>
                    <a:pt x="398852" y="1158165"/>
                  </a:lnTo>
                  <a:lnTo>
                    <a:pt x="402245" y="1153605"/>
                  </a:lnTo>
                  <a:lnTo>
                    <a:pt x="404542" y="1151342"/>
                  </a:lnTo>
                  <a:lnTo>
                    <a:pt x="406804" y="1153605"/>
                  </a:lnTo>
                  <a:lnTo>
                    <a:pt x="409066" y="1152474"/>
                  </a:lnTo>
                  <a:lnTo>
                    <a:pt x="410196" y="1151342"/>
                  </a:lnTo>
                  <a:lnTo>
                    <a:pt x="411363" y="1152474"/>
                  </a:lnTo>
                  <a:lnTo>
                    <a:pt x="411363" y="1154771"/>
                  </a:lnTo>
                  <a:lnTo>
                    <a:pt x="412494" y="1154771"/>
                  </a:lnTo>
                  <a:lnTo>
                    <a:pt x="415886" y="1154771"/>
                  </a:lnTo>
                  <a:lnTo>
                    <a:pt x="417052" y="1155902"/>
                  </a:lnTo>
                  <a:lnTo>
                    <a:pt x="417052" y="1157033"/>
                  </a:lnTo>
                  <a:lnTo>
                    <a:pt x="418183" y="1155902"/>
                  </a:lnTo>
                  <a:lnTo>
                    <a:pt x="418183" y="1153605"/>
                  </a:lnTo>
                  <a:lnTo>
                    <a:pt x="415886" y="1152474"/>
                  </a:lnTo>
                  <a:lnTo>
                    <a:pt x="414755" y="1150211"/>
                  </a:lnTo>
                  <a:lnTo>
                    <a:pt x="417052" y="1150211"/>
                  </a:lnTo>
                  <a:lnTo>
                    <a:pt x="419314" y="1153605"/>
                  </a:lnTo>
                  <a:lnTo>
                    <a:pt x="421576" y="1154771"/>
                  </a:lnTo>
                  <a:lnTo>
                    <a:pt x="423838" y="1152474"/>
                  </a:lnTo>
                  <a:lnTo>
                    <a:pt x="425004" y="1151342"/>
                  </a:lnTo>
                  <a:lnTo>
                    <a:pt x="423838" y="1146818"/>
                  </a:lnTo>
                  <a:lnTo>
                    <a:pt x="422707" y="1144520"/>
                  </a:lnTo>
                  <a:lnTo>
                    <a:pt x="423838" y="1144520"/>
                  </a:lnTo>
                  <a:lnTo>
                    <a:pt x="427266" y="1145651"/>
                  </a:lnTo>
                  <a:lnTo>
                    <a:pt x="429528" y="1144520"/>
                  </a:lnTo>
                  <a:lnTo>
                    <a:pt x="430659" y="1144520"/>
                  </a:lnTo>
                  <a:lnTo>
                    <a:pt x="430659" y="1147949"/>
                  </a:lnTo>
                  <a:lnTo>
                    <a:pt x="431789" y="1147949"/>
                  </a:lnTo>
                  <a:lnTo>
                    <a:pt x="432956" y="1143389"/>
                  </a:lnTo>
                  <a:lnTo>
                    <a:pt x="434087" y="1143389"/>
                  </a:lnTo>
                  <a:lnTo>
                    <a:pt x="435217" y="1144520"/>
                  </a:lnTo>
                  <a:lnTo>
                    <a:pt x="434087" y="1146818"/>
                  </a:lnTo>
                  <a:lnTo>
                    <a:pt x="435217" y="1151342"/>
                  </a:lnTo>
                  <a:lnTo>
                    <a:pt x="437479" y="1149080"/>
                  </a:lnTo>
                  <a:lnTo>
                    <a:pt x="437479" y="1146818"/>
                  </a:lnTo>
                  <a:lnTo>
                    <a:pt x="438610" y="1145651"/>
                  </a:lnTo>
                  <a:lnTo>
                    <a:pt x="439741" y="1145651"/>
                  </a:lnTo>
                  <a:lnTo>
                    <a:pt x="440907" y="1145651"/>
                  </a:lnTo>
                  <a:lnTo>
                    <a:pt x="442038" y="1145651"/>
                  </a:lnTo>
                  <a:lnTo>
                    <a:pt x="442038" y="1147949"/>
                  </a:lnTo>
                  <a:lnTo>
                    <a:pt x="444300" y="1146818"/>
                  </a:lnTo>
                  <a:lnTo>
                    <a:pt x="443169" y="1144520"/>
                  </a:lnTo>
                  <a:lnTo>
                    <a:pt x="446562" y="1144520"/>
                  </a:lnTo>
                  <a:lnTo>
                    <a:pt x="449990" y="1149080"/>
                  </a:lnTo>
                  <a:lnTo>
                    <a:pt x="451121" y="1146818"/>
                  </a:lnTo>
                  <a:lnTo>
                    <a:pt x="451121" y="1144520"/>
                  </a:lnTo>
                  <a:lnTo>
                    <a:pt x="452252" y="1143389"/>
                  </a:lnTo>
                  <a:lnTo>
                    <a:pt x="454549" y="1142258"/>
                  </a:lnTo>
                  <a:lnTo>
                    <a:pt x="455680" y="1143389"/>
                  </a:lnTo>
                  <a:lnTo>
                    <a:pt x="454549" y="1145651"/>
                  </a:lnTo>
                  <a:lnTo>
                    <a:pt x="455680" y="1146818"/>
                  </a:lnTo>
                  <a:lnTo>
                    <a:pt x="459072" y="1144520"/>
                  </a:lnTo>
                  <a:lnTo>
                    <a:pt x="459072" y="1142258"/>
                  </a:lnTo>
                  <a:lnTo>
                    <a:pt x="461334" y="1142258"/>
                  </a:lnTo>
                  <a:lnTo>
                    <a:pt x="460203" y="1145651"/>
                  </a:lnTo>
                  <a:lnTo>
                    <a:pt x="462500" y="1146818"/>
                  </a:lnTo>
                  <a:lnTo>
                    <a:pt x="463631" y="1146818"/>
                  </a:lnTo>
                  <a:lnTo>
                    <a:pt x="464762" y="1144520"/>
                  </a:lnTo>
                  <a:lnTo>
                    <a:pt x="467024" y="1144520"/>
                  </a:lnTo>
                  <a:lnTo>
                    <a:pt x="468155" y="1144520"/>
                  </a:lnTo>
                  <a:lnTo>
                    <a:pt x="470452" y="1144520"/>
                  </a:lnTo>
                  <a:lnTo>
                    <a:pt x="471583" y="1142258"/>
                  </a:lnTo>
                  <a:lnTo>
                    <a:pt x="470452" y="1139995"/>
                  </a:lnTo>
                  <a:lnTo>
                    <a:pt x="469286" y="1138829"/>
                  </a:lnTo>
                  <a:lnTo>
                    <a:pt x="469286" y="1137698"/>
                  </a:lnTo>
                  <a:lnTo>
                    <a:pt x="471583" y="1138829"/>
                  </a:lnTo>
                  <a:lnTo>
                    <a:pt x="472714" y="1139995"/>
                  </a:lnTo>
                  <a:lnTo>
                    <a:pt x="473845" y="1142258"/>
                  </a:lnTo>
                  <a:lnTo>
                    <a:pt x="477273" y="1143389"/>
                  </a:lnTo>
                  <a:lnTo>
                    <a:pt x="478403" y="1144520"/>
                  </a:lnTo>
                  <a:lnTo>
                    <a:pt x="479534" y="1142258"/>
                  </a:lnTo>
                  <a:lnTo>
                    <a:pt x="479534" y="1141127"/>
                  </a:lnTo>
                  <a:lnTo>
                    <a:pt x="480665" y="1139995"/>
                  </a:lnTo>
                  <a:lnTo>
                    <a:pt x="481796" y="1139995"/>
                  </a:lnTo>
                  <a:lnTo>
                    <a:pt x="482927" y="1138829"/>
                  </a:lnTo>
                  <a:lnTo>
                    <a:pt x="484093" y="1135435"/>
                  </a:lnTo>
                  <a:lnTo>
                    <a:pt x="486355" y="1134304"/>
                  </a:lnTo>
                  <a:lnTo>
                    <a:pt x="489748" y="1133173"/>
                  </a:lnTo>
                  <a:lnTo>
                    <a:pt x="488617" y="1129744"/>
                  </a:lnTo>
                  <a:lnTo>
                    <a:pt x="489748" y="1128613"/>
                  </a:lnTo>
                  <a:lnTo>
                    <a:pt x="494307" y="1126351"/>
                  </a:lnTo>
                  <a:lnTo>
                    <a:pt x="492045" y="1122922"/>
                  </a:lnTo>
                  <a:lnTo>
                    <a:pt x="490879" y="1120660"/>
                  </a:lnTo>
                  <a:lnTo>
                    <a:pt x="493176" y="1120660"/>
                  </a:lnTo>
                  <a:lnTo>
                    <a:pt x="495438" y="1121791"/>
                  </a:lnTo>
                  <a:lnTo>
                    <a:pt x="497699" y="1120660"/>
                  </a:lnTo>
                  <a:lnTo>
                    <a:pt x="497699" y="1119529"/>
                  </a:lnTo>
                  <a:lnTo>
                    <a:pt x="498830" y="1118397"/>
                  </a:lnTo>
                  <a:lnTo>
                    <a:pt x="497699" y="1116100"/>
                  </a:lnTo>
                  <a:lnTo>
                    <a:pt x="498830" y="1112706"/>
                  </a:lnTo>
                  <a:lnTo>
                    <a:pt x="499996" y="1111575"/>
                  </a:lnTo>
                  <a:lnTo>
                    <a:pt x="501127" y="1109277"/>
                  </a:lnTo>
                  <a:lnTo>
                    <a:pt x="504520" y="1110444"/>
                  </a:lnTo>
                  <a:lnTo>
                    <a:pt x="506817" y="1107015"/>
                  </a:lnTo>
                  <a:lnTo>
                    <a:pt x="507948" y="1105884"/>
                  </a:lnTo>
                  <a:lnTo>
                    <a:pt x="509079" y="1105884"/>
                  </a:lnTo>
                  <a:lnTo>
                    <a:pt x="511341" y="1105884"/>
                  </a:lnTo>
                  <a:lnTo>
                    <a:pt x="514769" y="1109277"/>
                  </a:lnTo>
                  <a:lnTo>
                    <a:pt x="518161" y="1110444"/>
                  </a:lnTo>
                  <a:lnTo>
                    <a:pt x="519292" y="1110444"/>
                  </a:lnTo>
                  <a:lnTo>
                    <a:pt x="520423" y="1112706"/>
                  </a:lnTo>
                  <a:lnTo>
                    <a:pt x="522720" y="1112706"/>
                  </a:lnTo>
                  <a:lnTo>
                    <a:pt x="523851" y="1110444"/>
                  </a:lnTo>
                  <a:lnTo>
                    <a:pt x="523851" y="1107015"/>
                  </a:lnTo>
                  <a:lnTo>
                    <a:pt x="523851" y="1102490"/>
                  </a:lnTo>
                  <a:lnTo>
                    <a:pt x="524982" y="1103622"/>
                  </a:lnTo>
                  <a:lnTo>
                    <a:pt x="526113" y="1104753"/>
                  </a:lnTo>
                  <a:lnTo>
                    <a:pt x="527244" y="1107015"/>
                  </a:lnTo>
                  <a:lnTo>
                    <a:pt x="527244" y="1100193"/>
                  </a:lnTo>
                  <a:lnTo>
                    <a:pt x="530672" y="1100193"/>
                  </a:lnTo>
                  <a:lnTo>
                    <a:pt x="531803" y="1100193"/>
                  </a:lnTo>
                  <a:lnTo>
                    <a:pt x="531803" y="1102490"/>
                  </a:lnTo>
                  <a:lnTo>
                    <a:pt x="529541" y="1107015"/>
                  </a:lnTo>
                  <a:lnTo>
                    <a:pt x="529541" y="1109277"/>
                  </a:lnTo>
                  <a:lnTo>
                    <a:pt x="530672" y="1110444"/>
                  </a:lnTo>
                  <a:lnTo>
                    <a:pt x="531803" y="1111575"/>
                  </a:lnTo>
                  <a:lnTo>
                    <a:pt x="534065" y="1110444"/>
                  </a:lnTo>
                  <a:lnTo>
                    <a:pt x="537493" y="1109277"/>
                  </a:lnTo>
                  <a:lnTo>
                    <a:pt x="539754" y="1108146"/>
                  </a:lnTo>
                  <a:lnTo>
                    <a:pt x="542016" y="1107015"/>
                  </a:lnTo>
                  <a:lnTo>
                    <a:pt x="543147" y="1105884"/>
                  </a:lnTo>
                  <a:lnTo>
                    <a:pt x="545444" y="1103622"/>
                  </a:lnTo>
                  <a:lnTo>
                    <a:pt x="544313" y="1101324"/>
                  </a:lnTo>
                  <a:lnTo>
                    <a:pt x="549968" y="1102490"/>
                  </a:lnTo>
                  <a:lnTo>
                    <a:pt x="551134" y="1105884"/>
                  </a:lnTo>
                  <a:lnTo>
                    <a:pt x="548837" y="1110444"/>
                  </a:lnTo>
                  <a:lnTo>
                    <a:pt x="549968" y="1111575"/>
                  </a:lnTo>
                  <a:lnTo>
                    <a:pt x="552265" y="1111575"/>
                  </a:lnTo>
                  <a:lnTo>
                    <a:pt x="553396" y="1107015"/>
                  </a:lnTo>
                  <a:lnTo>
                    <a:pt x="554527" y="1105884"/>
                  </a:lnTo>
                  <a:lnTo>
                    <a:pt x="557919" y="1108146"/>
                  </a:lnTo>
                  <a:lnTo>
                    <a:pt x="559086" y="1108146"/>
                  </a:lnTo>
                  <a:lnTo>
                    <a:pt x="559086" y="1105884"/>
                  </a:lnTo>
                  <a:lnTo>
                    <a:pt x="562478" y="1105884"/>
                  </a:lnTo>
                  <a:lnTo>
                    <a:pt x="563609" y="1104753"/>
                  </a:lnTo>
                  <a:lnTo>
                    <a:pt x="561347" y="1102490"/>
                  </a:lnTo>
                  <a:lnTo>
                    <a:pt x="563609" y="1101324"/>
                  </a:lnTo>
                  <a:lnTo>
                    <a:pt x="565906" y="1102490"/>
                  </a:lnTo>
                  <a:lnTo>
                    <a:pt x="570430" y="1102490"/>
                  </a:lnTo>
                  <a:lnTo>
                    <a:pt x="571561" y="1101324"/>
                  </a:lnTo>
                  <a:lnTo>
                    <a:pt x="573858" y="1102490"/>
                  </a:lnTo>
                  <a:lnTo>
                    <a:pt x="576120" y="1107015"/>
                  </a:lnTo>
                  <a:lnTo>
                    <a:pt x="577251" y="1109277"/>
                  </a:lnTo>
                  <a:lnTo>
                    <a:pt x="579512" y="1110444"/>
                  </a:lnTo>
                  <a:lnTo>
                    <a:pt x="580679" y="1108146"/>
                  </a:lnTo>
                  <a:lnTo>
                    <a:pt x="581810" y="1107015"/>
                  </a:lnTo>
                  <a:lnTo>
                    <a:pt x="580679" y="1104753"/>
                  </a:lnTo>
                  <a:lnTo>
                    <a:pt x="581810" y="1103622"/>
                  </a:lnTo>
                  <a:lnTo>
                    <a:pt x="584071" y="1105884"/>
                  </a:lnTo>
                  <a:lnTo>
                    <a:pt x="586333" y="1107015"/>
                  </a:lnTo>
                  <a:lnTo>
                    <a:pt x="587464" y="1108146"/>
                  </a:lnTo>
                  <a:lnTo>
                    <a:pt x="587464" y="1112706"/>
                  </a:lnTo>
                  <a:lnTo>
                    <a:pt x="588630" y="1118397"/>
                  </a:lnTo>
                  <a:lnTo>
                    <a:pt x="587464" y="1119529"/>
                  </a:lnTo>
                  <a:lnTo>
                    <a:pt x="584071" y="1120660"/>
                  </a:lnTo>
                  <a:lnTo>
                    <a:pt x="584071" y="1122922"/>
                  </a:lnTo>
                  <a:lnTo>
                    <a:pt x="588630" y="1126351"/>
                  </a:lnTo>
                  <a:lnTo>
                    <a:pt x="586333" y="1128613"/>
                  </a:lnTo>
                  <a:lnTo>
                    <a:pt x="588630" y="1128613"/>
                  </a:lnTo>
                  <a:lnTo>
                    <a:pt x="594285" y="1126351"/>
                  </a:lnTo>
                  <a:lnTo>
                    <a:pt x="594285" y="1127482"/>
                  </a:lnTo>
                  <a:lnTo>
                    <a:pt x="593154" y="1128613"/>
                  </a:lnTo>
                  <a:lnTo>
                    <a:pt x="590892" y="1129744"/>
                  </a:lnTo>
                  <a:lnTo>
                    <a:pt x="592023" y="1132042"/>
                  </a:lnTo>
                  <a:lnTo>
                    <a:pt x="594285" y="1133173"/>
                  </a:lnTo>
                  <a:lnTo>
                    <a:pt x="597713" y="1133173"/>
                  </a:lnTo>
                  <a:lnTo>
                    <a:pt x="598844" y="1134304"/>
                  </a:lnTo>
                  <a:lnTo>
                    <a:pt x="599975" y="1133173"/>
                  </a:lnTo>
                  <a:lnTo>
                    <a:pt x="601105" y="1134304"/>
                  </a:lnTo>
                  <a:lnTo>
                    <a:pt x="602236" y="1139995"/>
                  </a:lnTo>
                  <a:lnTo>
                    <a:pt x="603403" y="1141127"/>
                  </a:lnTo>
                  <a:lnTo>
                    <a:pt x="604533" y="1141127"/>
                  </a:lnTo>
                  <a:lnTo>
                    <a:pt x="606795" y="1139995"/>
                  </a:lnTo>
                  <a:lnTo>
                    <a:pt x="606795" y="1137698"/>
                  </a:lnTo>
                  <a:lnTo>
                    <a:pt x="607926" y="1136567"/>
                  </a:lnTo>
                  <a:lnTo>
                    <a:pt x="611354" y="1135435"/>
                  </a:lnTo>
                  <a:lnTo>
                    <a:pt x="611354" y="1134304"/>
                  </a:lnTo>
                  <a:lnTo>
                    <a:pt x="607926" y="1132042"/>
                  </a:lnTo>
                  <a:lnTo>
                    <a:pt x="610223" y="1127482"/>
                  </a:lnTo>
                  <a:lnTo>
                    <a:pt x="611354" y="1126351"/>
                  </a:lnTo>
                  <a:lnTo>
                    <a:pt x="613616" y="1127482"/>
                  </a:lnTo>
                  <a:lnTo>
                    <a:pt x="614747" y="1128613"/>
                  </a:lnTo>
                  <a:lnTo>
                    <a:pt x="617009" y="1127482"/>
                  </a:lnTo>
                  <a:lnTo>
                    <a:pt x="618175" y="1126351"/>
                  </a:lnTo>
                  <a:lnTo>
                    <a:pt x="618175" y="1125220"/>
                  </a:lnTo>
                  <a:lnTo>
                    <a:pt x="618175" y="1124053"/>
                  </a:lnTo>
                  <a:lnTo>
                    <a:pt x="619306" y="1127482"/>
                  </a:lnTo>
                  <a:lnTo>
                    <a:pt x="620437" y="1128613"/>
                  </a:lnTo>
                  <a:lnTo>
                    <a:pt x="622698" y="1128613"/>
                  </a:lnTo>
                  <a:lnTo>
                    <a:pt x="624996" y="1128613"/>
                  </a:lnTo>
                  <a:lnTo>
                    <a:pt x="622698" y="1130875"/>
                  </a:lnTo>
                  <a:lnTo>
                    <a:pt x="623829" y="1134304"/>
                  </a:lnTo>
                  <a:lnTo>
                    <a:pt x="624996" y="1134304"/>
                  </a:lnTo>
                  <a:lnTo>
                    <a:pt x="628388" y="1135435"/>
                  </a:lnTo>
                  <a:lnTo>
                    <a:pt x="629519" y="1136567"/>
                  </a:lnTo>
                  <a:lnTo>
                    <a:pt x="629519" y="1138829"/>
                  </a:lnTo>
                  <a:lnTo>
                    <a:pt x="630650" y="1138829"/>
                  </a:lnTo>
                  <a:lnTo>
                    <a:pt x="635209" y="1136567"/>
                  </a:lnTo>
                  <a:lnTo>
                    <a:pt x="639733" y="1134304"/>
                  </a:lnTo>
                  <a:lnTo>
                    <a:pt x="643161" y="1129744"/>
                  </a:lnTo>
                  <a:lnTo>
                    <a:pt x="644291" y="1124053"/>
                  </a:lnTo>
                  <a:lnTo>
                    <a:pt x="644291" y="1117266"/>
                  </a:lnTo>
                  <a:lnTo>
                    <a:pt x="646553" y="1114969"/>
                  </a:lnTo>
                  <a:lnTo>
                    <a:pt x="647719" y="1114969"/>
                  </a:lnTo>
                  <a:lnTo>
                    <a:pt x="655671" y="1068379"/>
                  </a:lnTo>
                  <a:lnTo>
                    <a:pt x="663623" y="1024052"/>
                  </a:lnTo>
                  <a:lnTo>
                    <a:pt x="688608" y="883116"/>
                  </a:lnTo>
                  <a:lnTo>
                    <a:pt x="701119" y="809238"/>
                  </a:lnTo>
                  <a:lnTo>
                    <a:pt x="717022" y="714892"/>
                  </a:lnTo>
                  <a:lnTo>
                    <a:pt x="728366" y="651264"/>
                  </a:lnTo>
                  <a:lnTo>
                    <a:pt x="727235" y="645573"/>
                  </a:lnTo>
                  <a:lnTo>
                    <a:pt x="728366" y="643311"/>
                  </a:lnTo>
                  <a:lnTo>
                    <a:pt x="730663" y="641013"/>
                  </a:lnTo>
                  <a:lnTo>
                    <a:pt x="730663" y="638751"/>
                  </a:lnTo>
                  <a:lnTo>
                    <a:pt x="730663" y="631929"/>
                  </a:lnTo>
                  <a:lnTo>
                    <a:pt x="731794" y="628535"/>
                  </a:lnTo>
                  <a:lnTo>
                    <a:pt x="731794" y="626237"/>
                  </a:lnTo>
                  <a:lnTo>
                    <a:pt x="734056" y="625106"/>
                  </a:lnTo>
                  <a:lnTo>
                    <a:pt x="737484" y="623975"/>
                  </a:lnTo>
                  <a:lnTo>
                    <a:pt x="737484" y="621713"/>
                  </a:lnTo>
                  <a:lnTo>
                    <a:pt x="735187" y="617153"/>
                  </a:lnTo>
                  <a:lnTo>
                    <a:pt x="735187" y="610331"/>
                  </a:lnTo>
                  <a:lnTo>
                    <a:pt x="735187" y="609199"/>
                  </a:lnTo>
                  <a:lnTo>
                    <a:pt x="732925" y="604639"/>
                  </a:lnTo>
                  <a:lnTo>
                    <a:pt x="731794" y="600115"/>
                  </a:lnTo>
                  <a:lnTo>
                    <a:pt x="732925" y="596686"/>
                  </a:lnTo>
                  <a:lnTo>
                    <a:pt x="735187" y="592161"/>
                  </a:lnTo>
                  <a:lnTo>
                    <a:pt x="735187" y="587601"/>
                  </a:lnTo>
                  <a:lnTo>
                    <a:pt x="737484" y="585339"/>
                  </a:lnTo>
                  <a:lnTo>
                    <a:pt x="737484" y="583077"/>
                  </a:lnTo>
                  <a:lnTo>
                    <a:pt x="737484" y="579648"/>
                  </a:lnTo>
                  <a:lnTo>
                    <a:pt x="732925" y="573957"/>
                  </a:lnTo>
                  <a:lnTo>
                    <a:pt x="731794" y="572826"/>
                  </a:lnTo>
                  <a:lnTo>
                    <a:pt x="732925" y="568266"/>
                  </a:lnTo>
                  <a:lnTo>
                    <a:pt x="731794" y="567134"/>
                  </a:lnTo>
                  <a:lnTo>
                    <a:pt x="729533" y="566003"/>
                  </a:lnTo>
                  <a:lnTo>
                    <a:pt x="729533" y="564872"/>
                  </a:lnTo>
                  <a:lnTo>
                    <a:pt x="730663" y="564872"/>
                  </a:lnTo>
                  <a:lnTo>
                    <a:pt x="731794" y="562610"/>
                  </a:lnTo>
                  <a:lnTo>
                    <a:pt x="734056" y="562610"/>
                  </a:lnTo>
                  <a:lnTo>
                    <a:pt x="732925" y="560312"/>
                  </a:lnTo>
                  <a:lnTo>
                    <a:pt x="730663" y="559181"/>
                  </a:lnTo>
                  <a:lnTo>
                    <a:pt x="728366" y="560312"/>
                  </a:lnTo>
                  <a:lnTo>
                    <a:pt x="726105" y="556919"/>
                  </a:lnTo>
                  <a:lnTo>
                    <a:pt x="726105" y="554656"/>
                  </a:lnTo>
                  <a:lnTo>
                    <a:pt x="722712" y="551228"/>
                  </a:lnTo>
                  <a:lnTo>
                    <a:pt x="720415" y="550096"/>
                  </a:lnTo>
                  <a:lnTo>
                    <a:pt x="719284" y="548965"/>
                  </a:lnTo>
                  <a:lnTo>
                    <a:pt x="717022" y="548965"/>
                  </a:lnTo>
                  <a:lnTo>
                    <a:pt x="715891" y="547834"/>
                  </a:lnTo>
                  <a:lnTo>
                    <a:pt x="715891" y="546703"/>
                  </a:lnTo>
                  <a:lnTo>
                    <a:pt x="715891" y="541012"/>
                  </a:lnTo>
                  <a:lnTo>
                    <a:pt x="715891" y="538714"/>
                  </a:lnTo>
                  <a:lnTo>
                    <a:pt x="713629" y="536452"/>
                  </a:lnTo>
                  <a:lnTo>
                    <a:pt x="712463" y="536452"/>
                  </a:lnTo>
                  <a:lnTo>
                    <a:pt x="707940" y="533058"/>
                  </a:lnTo>
                  <a:lnTo>
                    <a:pt x="710201" y="529630"/>
                  </a:lnTo>
                  <a:lnTo>
                    <a:pt x="710201" y="527367"/>
                  </a:lnTo>
                  <a:lnTo>
                    <a:pt x="707940" y="526236"/>
                  </a:lnTo>
                  <a:lnTo>
                    <a:pt x="706809" y="526236"/>
                  </a:lnTo>
                  <a:lnTo>
                    <a:pt x="705642" y="523974"/>
                  </a:lnTo>
                  <a:lnTo>
                    <a:pt x="701119" y="520545"/>
                  </a:lnTo>
                  <a:lnTo>
                    <a:pt x="702250" y="519414"/>
                  </a:lnTo>
                  <a:lnTo>
                    <a:pt x="699988" y="518283"/>
                  </a:lnTo>
                  <a:lnTo>
                    <a:pt x="701119" y="517151"/>
                  </a:lnTo>
                  <a:lnTo>
                    <a:pt x="698822" y="517151"/>
                  </a:lnTo>
                  <a:lnTo>
                    <a:pt x="699988" y="514854"/>
                  </a:lnTo>
                  <a:lnTo>
                    <a:pt x="699988" y="513723"/>
                  </a:lnTo>
                  <a:lnTo>
                    <a:pt x="701119" y="512591"/>
                  </a:lnTo>
                  <a:lnTo>
                    <a:pt x="703381" y="512591"/>
                  </a:lnTo>
                  <a:lnTo>
                    <a:pt x="702250" y="510329"/>
                  </a:lnTo>
                  <a:lnTo>
                    <a:pt x="703381" y="509163"/>
                  </a:lnTo>
                  <a:lnTo>
                    <a:pt x="705642" y="505769"/>
                  </a:lnTo>
                  <a:lnTo>
                    <a:pt x="706809" y="502376"/>
                  </a:lnTo>
                  <a:lnTo>
                    <a:pt x="707940" y="500078"/>
                  </a:lnTo>
                  <a:lnTo>
                    <a:pt x="709070" y="497816"/>
                  </a:lnTo>
                  <a:lnTo>
                    <a:pt x="707940" y="497816"/>
                  </a:lnTo>
                  <a:lnTo>
                    <a:pt x="707940" y="495553"/>
                  </a:lnTo>
                  <a:lnTo>
                    <a:pt x="706809" y="494422"/>
                  </a:lnTo>
                  <a:lnTo>
                    <a:pt x="705642" y="494422"/>
                  </a:lnTo>
                  <a:lnTo>
                    <a:pt x="704512" y="492125"/>
                  </a:lnTo>
                  <a:lnTo>
                    <a:pt x="702250" y="490993"/>
                  </a:lnTo>
                  <a:lnTo>
                    <a:pt x="703381" y="488731"/>
                  </a:lnTo>
                  <a:lnTo>
                    <a:pt x="704512" y="485302"/>
                  </a:lnTo>
                  <a:lnTo>
                    <a:pt x="702250" y="481909"/>
                  </a:lnTo>
                  <a:lnTo>
                    <a:pt x="701119" y="480778"/>
                  </a:lnTo>
                  <a:lnTo>
                    <a:pt x="702250" y="476218"/>
                  </a:lnTo>
                  <a:lnTo>
                    <a:pt x="699988" y="473955"/>
                  </a:lnTo>
                  <a:lnTo>
                    <a:pt x="697691" y="473955"/>
                  </a:lnTo>
                  <a:lnTo>
                    <a:pt x="696560" y="473955"/>
                  </a:lnTo>
                  <a:lnTo>
                    <a:pt x="696560" y="470526"/>
                  </a:lnTo>
                  <a:lnTo>
                    <a:pt x="692036" y="469395"/>
                  </a:lnTo>
                  <a:lnTo>
                    <a:pt x="688608" y="468264"/>
                  </a:lnTo>
                  <a:lnTo>
                    <a:pt x="688608" y="467133"/>
                  </a:lnTo>
                  <a:lnTo>
                    <a:pt x="684085" y="466002"/>
                  </a:lnTo>
                  <a:lnTo>
                    <a:pt x="681788" y="464871"/>
                  </a:lnTo>
                  <a:lnTo>
                    <a:pt x="680657" y="463704"/>
                  </a:lnTo>
                  <a:lnTo>
                    <a:pt x="679526" y="461442"/>
                  </a:lnTo>
                  <a:lnTo>
                    <a:pt x="678395" y="461442"/>
                  </a:lnTo>
                  <a:lnTo>
                    <a:pt x="676098" y="458048"/>
                  </a:lnTo>
                  <a:lnTo>
                    <a:pt x="673836" y="456882"/>
                  </a:lnTo>
                  <a:lnTo>
                    <a:pt x="671574" y="456882"/>
                  </a:lnTo>
                  <a:lnTo>
                    <a:pt x="671574" y="454620"/>
                  </a:lnTo>
                  <a:lnTo>
                    <a:pt x="668146" y="453488"/>
                  </a:lnTo>
                  <a:lnTo>
                    <a:pt x="665884" y="453488"/>
                  </a:lnTo>
                  <a:lnTo>
                    <a:pt x="662492" y="446666"/>
                  </a:lnTo>
                  <a:lnTo>
                    <a:pt x="660195" y="447797"/>
                  </a:lnTo>
                  <a:lnTo>
                    <a:pt x="655671" y="446666"/>
                  </a:lnTo>
                  <a:lnTo>
                    <a:pt x="654540" y="447797"/>
                  </a:lnTo>
                  <a:lnTo>
                    <a:pt x="649981" y="444404"/>
                  </a:lnTo>
                  <a:lnTo>
                    <a:pt x="647719" y="442106"/>
                  </a:lnTo>
                  <a:lnTo>
                    <a:pt x="646553" y="439844"/>
                  </a:lnTo>
                  <a:lnTo>
                    <a:pt x="645422" y="439844"/>
                  </a:lnTo>
                  <a:lnTo>
                    <a:pt x="644291" y="437581"/>
                  </a:lnTo>
                  <a:lnTo>
                    <a:pt x="643161" y="436450"/>
                  </a:lnTo>
                  <a:lnTo>
                    <a:pt x="639733" y="431890"/>
                  </a:lnTo>
                  <a:lnTo>
                    <a:pt x="638602" y="430759"/>
                  </a:lnTo>
                  <a:lnTo>
                    <a:pt x="637471" y="428497"/>
                  </a:lnTo>
                  <a:lnTo>
                    <a:pt x="628388" y="420543"/>
                  </a:lnTo>
                  <a:lnTo>
                    <a:pt x="627257" y="419377"/>
                  </a:lnTo>
                  <a:lnTo>
                    <a:pt x="627257" y="414852"/>
                  </a:lnTo>
                  <a:lnTo>
                    <a:pt x="628388" y="412555"/>
                  </a:lnTo>
                  <a:lnTo>
                    <a:pt x="629519" y="409161"/>
                  </a:lnTo>
                  <a:lnTo>
                    <a:pt x="628388" y="389825"/>
                  </a:lnTo>
                  <a:lnTo>
                    <a:pt x="628388" y="376216"/>
                  </a:lnTo>
                  <a:lnTo>
                    <a:pt x="629519" y="344367"/>
                  </a:lnTo>
                  <a:lnTo>
                    <a:pt x="629519" y="304600"/>
                  </a:lnTo>
                  <a:lnTo>
                    <a:pt x="629519" y="290955"/>
                  </a:lnTo>
                  <a:lnTo>
                    <a:pt x="630650" y="290955"/>
                  </a:lnTo>
                  <a:lnTo>
                    <a:pt x="631781" y="290955"/>
                  </a:lnTo>
                  <a:lnTo>
                    <a:pt x="632947" y="293217"/>
                  </a:lnTo>
                  <a:lnTo>
                    <a:pt x="634078" y="294384"/>
                  </a:lnTo>
                  <a:lnTo>
                    <a:pt x="636340" y="294384"/>
                  </a:lnTo>
                  <a:lnTo>
                    <a:pt x="637471" y="293217"/>
                  </a:lnTo>
                  <a:lnTo>
                    <a:pt x="638602" y="290955"/>
                  </a:lnTo>
                  <a:lnTo>
                    <a:pt x="636340" y="288693"/>
                  </a:lnTo>
                  <a:lnTo>
                    <a:pt x="640899" y="288693"/>
                  </a:lnTo>
                  <a:lnTo>
                    <a:pt x="642030" y="290955"/>
                  </a:lnTo>
                  <a:lnTo>
                    <a:pt x="646553" y="292086"/>
                  </a:lnTo>
                  <a:lnTo>
                    <a:pt x="648850" y="289824"/>
                  </a:lnTo>
                  <a:lnTo>
                    <a:pt x="651112" y="286430"/>
                  </a:lnTo>
                  <a:lnTo>
                    <a:pt x="652243" y="287562"/>
                  </a:lnTo>
                  <a:lnTo>
                    <a:pt x="654540" y="286430"/>
                  </a:lnTo>
                  <a:lnTo>
                    <a:pt x="655671" y="288693"/>
                  </a:lnTo>
                  <a:lnTo>
                    <a:pt x="660195" y="287562"/>
                  </a:lnTo>
                  <a:lnTo>
                    <a:pt x="662492" y="286430"/>
                  </a:lnTo>
                  <a:lnTo>
                    <a:pt x="663623" y="286430"/>
                  </a:lnTo>
                  <a:lnTo>
                    <a:pt x="664754" y="285264"/>
                  </a:lnTo>
                  <a:lnTo>
                    <a:pt x="667015" y="286430"/>
                  </a:lnTo>
                  <a:lnTo>
                    <a:pt x="668146" y="286430"/>
                  </a:lnTo>
                  <a:lnTo>
                    <a:pt x="668146" y="288693"/>
                  </a:lnTo>
                  <a:lnTo>
                    <a:pt x="671574" y="286430"/>
                  </a:lnTo>
                  <a:lnTo>
                    <a:pt x="672705" y="284133"/>
                  </a:lnTo>
                  <a:lnTo>
                    <a:pt x="676098" y="283002"/>
                  </a:lnTo>
                  <a:lnTo>
                    <a:pt x="678395" y="279573"/>
                  </a:lnTo>
                  <a:lnTo>
                    <a:pt x="680657" y="281870"/>
                  </a:lnTo>
                  <a:lnTo>
                    <a:pt x="682919" y="280739"/>
                  </a:lnTo>
                  <a:lnTo>
                    <a:pt x="684085" y="276179"/>
                  </a:lnTo>
                  <a:lnTo>
                    <a:pt x="686347" y="275048"/>
                  </a:lnTo>
                  <a:lnTo>
                    <a:pt x="688608" y="275048"/>
                  </a:lnTo>
                  <a:lnTo>
                    <a:pt x="688608" y="272786"/>
                  </a:lnTo>
                  <a:lnTo>
                    <a:pt x="689739" y="271619"/>
                  </a:lnTo>
                  <a:lnTo>
                    <a:pt x="694298" y="272786"/>
                  </a:lnTo>
                  <a:lnTo>
                    <a:pt x="695429" y="273917"/>
                  </a:lnTo>
                  <a:lnTo>
                    <a:pt x="697691" y="277311"/>
                  </a:lnTo>
                  <a:lnTo>
                    <a:pt x="698822" y="277311"/>
                  </a:lnTo>
                  <a:lnTo>
                    <a:pt x="699988" y="278442"/>
                  </a:lnTo>
                  <a:lnTo>
                    <a:pt x="702250" y="278442"/>
                  </a:lnTo>
                  <a:lnTo>
                    <a:pt x="702250" y="277311"/>
                  </a:lnTo>
                  <a:lnTo>
                    <a:pt x="704512" y="277311"/>
                  </a:lnTo>
                  <a:lnTo>
                    <a:pt x="704512" y="273917"/>
                  </a:lnTo>
                  <a:lnTo>
                    <a:pt x="709070" y="271619"/>
                  </a:lnTo>
                  <a:lnTo>
                    <a:pt x="709070" y="269357"/>
                  </a:lnTo>
                  <a:lnTo>
                    <a:pt x="713629" y="269357"/>
                  </a:lnTo>
                  <a:lnTo>
                    <a:pt x="714760" y="269357"/>
                  </a:lnTo>
                  <a:lnTo>
                    <a:pt x="714760" y="267095"/>
                  </a:lnTo>
                  <a:lnTo>
                    <a:pt x="715891" y="264832"/>
                  </a:lnTo>
                  <a:lnTo>
                    <a:pt x="717022" y="264832"/>
                  </a:lnTo>
                  <a:lnTo>
                    <a:pt x="718153" y="264832"/>
                  </a:lnTo>
                  <a:lnTo>
                    <a:pt x="719284" y="262535"/>
                  </a:lnTo>
                  <a:lnTo>
                    <a:pt x="720415" y="261404"/>
                  </a:lnTo>
                  <a:lnTo>
                    <a:pt x="723843" y="260272"/>
                  </a:lnTo>
                  <a:lnTo>
                    <a:pt x="724974" y="260272"/>
                  </a:lnTo>
                  <a:lnTo>
                    <a:pt x="726105" y="261404"/>
                  </a:lnTo>
                  <a:lnTo>
                    <a:pt x="727235" y="263666"/>
                  </a:lnTo>
                  <a:lnTo>
                    <a:pt x="729533" y="263666"/>
                  </a:lnTo>
                  <a:lnTo>
                    <a:pt x="730663" y="264832"/>
                  </a:lnTo>
                  <a:lnTo>
                    <a:pt x="730663" y="267095"/>
                  </a:lnTo>
                  <a:lnTo>
                    <a:pt x="731794" y="268226"/>
                  </a:lnTo>
                  <a:lnTo>
                    <a:pt x="735187" y="270488"/>
                  </a:lnTo>
                  <a:lnTo>
                    <a:pt x="735187" y="272786"/>
                  </a:lnTo>
                  <a:lnTo>
                    <a:pt x="742008" y="279573"/>
                  </a:lnTo>
                  <a:lnTo>
                    <a:pt x="744305" y="281870"/>
                  </a:lnTo>
                  <a:lnTo>
                    <a:pt x="745436" y="280739"/>
                  </a:lnTo>
                  <a:lnTo>
                    <a:pt x="746567" y="279573"/>
                  </a:lnTo>
                  <a:lnTo>
                    <a:pt x="746567" y="277311"/>
                  </a:lnTo>
                  <a:lnTo>
                    <a:pt x="749959" y="278442"/>
                  </a:lnTo>
                  <a:lnTo>
                    <a:pt x="752256" y="277311"/>
                  </a:lnTo>
                  <a:lnTo>
                    <a:pt x="753387" y="275048"/>
                  </a:lnTo>
                  <a:lnTo>
                    <a:pt x="755649" y="276179"/>
                  </a:lnTo>
                  <a:lnTo>
                    <a:pt x="754518" y="277311"/>
                  </a:lnTo>
                  <a:lnTo>
                    <a:pt x="755649" y="280739"/>
                  </a:lnTo>
                  <a:lnTo>
                    <a:pt x="754518" y="283002"/>
                  </a:lnTo>
                  <a:lnTo>
                    <a:pt x="757911" y="283002"/>
                  </a:lnTo>
                  <a:lnTo>
                    <a:pt x="759077" y="283002"/>
                  </a:lnTo>
                  <a:lnTo>
                    <a:pt x="761339" y="283002"/>
                  </a:lnTo>
                  <a:lnTo>
                    <a:pt x="763601" y="281870"/>
                  </a:lnTo>
                  <a:lnTo>
                    <a:pt x="763601" y="283002"/>
                  </a:lnTo>
                  <a:lnTo>
                    <a:pt x="768160" y="281870"/>
                  </a:lnTo>
                  <a:lnTo>
                    <a:pt x="770421" y="283002"/>
                  </a:lnTo>
                  <a:lnTo>
                    <a:pt x="770421" y="280739"/>
                  </a:lnTo>
                  <a:lnTo>
                    <a:pt x="770421" y="278442"/>
                  </a:lnTo>
                  <a:lnTo>
                    <a:pt x="771552" y="277311"/>
                  </a:lnTo>
                  <a:lnTo>
                    <a:pt x="771552" y="275048"/>
                  </a:lnTo>
                  <a:lnTo>
                    <a:pt x="773849" y="273917"/>
                  </a:lnTo>
                  <a:lnTo>
                    <a:pt x="774980" y="275048"/>
                  </a:lnTo>
                  <a:lnTo>
                    <a:pt x="777242" y="275048"/>
                  </a:lnTo>
                  <a:lnTo>
                    <a:pt x="779504" y="276179"/>
                  </a:lnTo>
                  <a:lnTo>
                    <a:pt x="781801" y="276179"/>
                  </a:lnTo>
                  <a:lnTo>
                    <a:pt x="782932" y="277311"/>
                  </a:lnTo>
                  <a:lnTo>
                    <a:pt x="784063" y="277311"/>
                  </a:lnTo>
                  <a:lnTo>
                    <a:pt x="785194" y="275048"/>
                  </a:lnTo>
                  <a:lnTo>
                    <a:pt x="779504" y="265964"/>
                  </a:lnTo>
                  <a:lnTo>
                    <a:pt x="776111" y="263666"/>
                  </a:lnTo>
                  <a:lnTo>
                    <a:pt x="773849" y="262535"/>
                  </a:lnTo>
                  <a:lnTo>
                    <a:pt x="772683" y="261404"/>
                  </a:lnTo>
                  <a:lnTo>
                    <a:pt x="772683" y="258010"/>
                  </a:lnTo>
                  <a:lnTo>
                    <a:pt x="774980" y="255712"/>
                  </a:lnTo>
                  <a:lnTo>
                    <a:pt x="777242" y="255712"/>
                  </a:lnTo>
                  <a:lnTo>
                    <a:pt x="778373" y="255712"/>
                  </a:lnTo>
                  <a:lnTo>
                    <a:pt x="779504" y="252319"/>
                  </a:lnTo>
                  <a:lnTo>
                    <a:pt x="778373" y="247759"/>
                  </a:lnTo>
                  <a:lnTo>
                    <a:pt x="777242" y="246628"/>
                  </a:lnTo>
                  <a:lnTo>
                    <a:pt x="776111" y="244366"/>
                  </a:lnTo>
                  <a:lnTo>
                    <a:pt x="776111" y="240937"/>
                  </a:lnTo>
                  <a:lnTo>
                    <a:pt x="778373" y="239806"/>
                  </a:lnTo>
                  <a:lnTo>
                    <a:pt x="780670" y="239806"/>
                  </a:lnTo>
                  <a:lnTo>
                    <a:pt x="780670" y="238674"/>
                  </a:lnTo>
                  <a:lnTo>
                    <a:pt x="781801" y="236412"/>
                  </a:lnTo>
                  <a:lnTo>
                    <a:pt x="779504" y="234114"/>
                  </a:lnTo>
                  <a:lnTo>
                    <a:pt x="778373" y="234114"/>
                  </a:lnTo>
                  <a:lnTo>
                    <a:pt x="774980" y="231852"/>
                  </a:lnTo>
                  <a:lnTo>
                    <a:pt x="772683" y="231852"/>
                  </a:lnTo>
                  <a:lnTo>
                    <a:pt x="772683" y="229590"/>
                  </a:lnTo>
                  <a:lnTo>
                    <a:pt x="772683" y="228459"/>
                  </a:lnTo>
                  <a:lnTo>
                    <a:pt x="771552" y="226161"/>
                  </a:lnTo>
                  <a:lnTo>
                    <a:pt x="772683" y="225030"/>
                  </a:lnTo>
                  <a:lnTo>
                    <a:pt x="776111" y="223899"/>
                  </a:lnTo>
                  <a:lnTo>
                    <a:pt x="774980" y="221636"/>
                  </a:lnTo>
                  <a:lnTo>
                    <a:pt x="769291" y="219339"/>
                  </a:lnTo>
                  <a:lnTo>
                    <a:pt x="767029" y="217076"/>
                  </a:lnTo>
                  <a:lnTo>
                    <a:pt x="770421" y="214814"/>
                  </a:lnTo>
                  <a:lnTo>
                    <a:pt x="769291" y="212516"/>
                  </a:lnTo>
                  <a:lnTo>
                    <a:pt x="768160" y="211385"/>
                  </a:lnTo>
                  <a:lnTo>
                    <a:pt x="759077" y="203432"/>
                  </a:lnTo>
                  <a:lnTo>
                    <a:pt x="757911" y="203432"/>
                  </a:lnTo>
                  <a:lnTo>
                    <a:pt x="755649" y="204563"/>
                  </a:lnTo>
                  <a:lnTo>
                    <a:pt x="754518" y="202301"/>
                  </a:lnTo>
                  <a:lnTo>
                    <a:pt x="752256" y="202301"/>
                  </a:lnTo>
                  <a:lnTo>
                    <a:pt x="752256" y="201169"/>
                  </a:lnTo>
                  <a:lnTo>
                    <a:pt x="749959" y="198907"/>
                  </a:lnTo>
                  <a:lnTo>
                    <a:pt x="745436" y="198907"/>
                  </a:lnTo>
                  <a:lnTo>
                    <a:pt x="743174" y="200038"/>
                  </a:lnTo>
                  <a:lnTo>
                    <a:pt x="740877" y="198907"/>
                  </a:lnTo>
                  <a:lnTo>
                    <a:pt x="739746" y="200038"/>
                  </a:lnTo>
                  <a:lnTo>
                    <a:pt x="734056" y="205729"/>
                  </a:lnTo>
                  <a:lnTo>
                    <a:pt x="730663" y="204563"/>
                  </a:lnTo>
                  <a:lnTo>
                    <a:pt x="730663" y="202301"/>
                  </a:lnTo>
                  <a:lnTo>
                    <a:pt x="730663" y="201169"/>
                  </a:lnTo>
                  <a:lnTo>
                    <a:pt x="729533" y="200038"/>
                  </a:lnTo>
                  <a:lnTo>
                    <a:pt x="727235" y="201169"/>
                  </a:lnTo>
                  <a:lnTo>
                    <a:pt x="721581" y="200038"/>
                  </a:lnTo>
                  <a:lnTo>
                    <a:pt x="717022" y="201169"/>
                  </a:lnTo>
                  <a:lnTo>
                    <a:pt x="709070" y="201169"/>
                  </a:lnTo>
                  <a:lnTo>
                    <a:pt x="705642" y="200038"/>
                  </a:lnTo>
                  <a:lnTo>
                    <a:pt x="702250" y="196609"/>
                  </a:lnTo>
                  <a:lnTo>
                    <a:pt x="699988" y="196609"/>
                  </a:lnTo>
                  <a:lnTo>
                    <a:pt x="698822" y="198907"/>
                  </a:lnTo>
                  <a:lnTo>
                    <a:pt x="695429" y="198907"/>
                  </a:lnTo>
                  <a:lnTo>
                    <a:pt x="692036" y="200038"/>
                  </a:lnTo>
                  <a:lnTo>
                    <a:pt x="689739" y="201169"/>
                  </a:lnTo>
                  <a:lnTo>
                    <a:pt x="687477" y="200038"/>
                  </a:lnTo>
                  <a:lnTo>
                    <a:pt x="686347" y="201169"/>
                  </a:lnTo>
                  <a:lnTo>
                    <a:pt x="685216" y="198907"/>
                  </a:lnTo>
                  <a:lnTo>
                    <a:pt x="685216" y="195478"/>
                  </a:lnTo>
                  <a:lnTo>
                    <a:pt x="685216" y="193216"/>
                  </a:lnTo>
                  <a:lnTo>
                    <a:pt x="681788" y="194347"/>
                  </a:lnTo>
                  <a:lnTo>
                    <a:pt x="680657" y="194347"/>
                  </a:lnTo>
                  <a:lnTo>
                    <a:pt x="677264" y="194347"/>
                  </a:lnTo>
                  <a:lnTo>
                    <a:pt x="672705" y="197776"/>
                  </a:lnTo>
                  <a:lnTo>
                    <a:pt x="670443" y="198907"/>
                  </a:lnTo>
                  <a:lnTo>
                    <a:pt x="669277" y="202301"/>
                  </a:lnTo>
                  <a:lnTo>
                    <a:pt x="668146" y="203432"/>
                  </a:lnTo>
                  <a:lnTo>
                    <a:pt x="664754" y="202301"/>
                  </a:lnTo>
                  <a:lnTo>
                    <a:pt x="662492" y="200038"/>
                  </a:lnTo>
                  <a:lnTo>
                    <a:pt x="662492" y="163664"/>
                  </a:lnTo>
                  <a:lnTo>
                    <a:pt x="662492" y="115908"/>
                  </a:lnTo>
                  <a:lnTo>
                    <a:pt x="662492" y="90917"/>
                  </a:lnTo>
                  <a:lnTo>
                    <a:pt x="665884" y="90917"/>
                  </a:lnTo>
                  <a:lnTo>
                    <a:pt x="664754" y="92048"/>
                  </a:lnTo>
                  <a:lnTo>
                    <a:pt x="665884" y="93179"/>
                  </a:lnTo>
                  <a:lnTo>
                    <a:pt x="670443" y="92048"/>
                  </a:lnTo>
                  <a:lnTo>
                    <a:pt x="672705" y="93179"/>
                  </a:lnTo>
                  <a:lnTo>
                    <a:pt x="672705" y="92048"/>
                  </a:lnTo>
                  <a:lnTo>
                    <a:pt x="673836" y="89786"/>
                  </a:lnTo>
                  <a:lnTo>
                    <a:pt x="674967" y="89786"/>
                  </a:lnTo>
                  <a:lnTo>
                    <a:pt x="679526" y="86392"/>
                  </a:lnTo>
                  <a:lnTo>
                    <a:pt x="681788" y="86392"/>
                  </a:lnTo>
                  <a:lnTo>
                    <a:pt x="684085" y="86392"/>
                  </a:lnTo>
                  <a:lnTo>
                    <a:pt x="685216" y="85226"/>
                  </a:lnTo>
                  <a:lnTo>
                    <a:pt x="686347" y="86392"/>
                  </a:lnTo>
                  <a:lnTo>
                    <a:pt x="689739" y="86392"/>
                  </a:lnTo>
                  <a:lnTo>
                    <a:pt x="689739" y="87523"/>
                  </a:lnTo>
                  <a:lnTo>
                    <a:pt x="692036" y="87523"/>
                  </a:lnTo>
                  <a:lnTo>
                    <a:pt x="694298" y="87523"/>
                  </a:lnTo>
                  <a:lnTo>
                    <a:pt x="695429" y="86392"/>
                  </a:lnTo>
                  <a:lnTo>
                    <a:pt x="697691" y="87523"/>
                  </a:lnTo>
                  <a:lnTo>
                    <a:pt x="698822" y="85226"/>
                  </a:lnTo>
                  <a:lnTo>
                    <a:pt x="699988" y="85226"/>
                  </a:lnTo>
                  <a:lnTo>
                    <a:pt x="703381" y="82963"/>
                  </a:lnTo>
                  <a:lnTo>
                    <a:pt x="709070" y="80701"/>
                  </a:lnTo>
                  <a:lnTo>
                    <a:pt x="711332" y="78403"/>
                  </a:lnTo>
                  <a:lnTo>
                    <a:pt x="721581" y="82963"/>
                  </a:lnTo>
                  <a:lnTo>
                    <a:pt x="722712" y="81832"/>
                  </a:lnTo>
                  <a:lnTo>
                    <a:pt x="722712" y="82963"/>
                  </a:lnTo>
                  <a:lnTo>
                    <a:pt x="723843" y="84095"/>
                  </a:lnTo>
                  <a:lnTo>
                    <a:pt x="724974" y="81832"/>
                  </a:lnTo>
                  <a:lnTo>
                    <a:pt x="726105" y="82963"/>
                  </a:lnTo>
                  <a:lnTo>
                    <a:pt x="727235" y="84095"/>
                  </a:lnTo>
                  <a:lnTo>
                    <a:pt x="728366" y="82963"/>
                  </a:lnTo>
                  <a:lnTo>
                    <a:pt x="732925" y="84095"/>
                  </a:lnTo>
                  <a:lnTo>
                    <a:pt x="738615" y="87523"/>
                  </a:lnTo>
                  <a:lnTo>
                    <a:pt x="738615" y="89786"/>
                  </a:lnTo>
                  <a:lnTo>
                    <a:pt x="739746" y="88655"/>
                  </a:lnTo>
                  <a:lnTo>
                    <a:pt x="773849" y="88655"/>
                  </a:lnTo>
                  <a:lnTo>
                    <a:pt x="854496" y="88655"/>
                  </a:lnTo>
                  <a:lnTo>
                    <a:pt x="944296" y="88655"/>
                  </a:lnTo>
                  <a:lnTo>
                    <a:pt x="945427" y="88655"/>
                  </a:lnTo>
                  <a:lnTo>
                    <a:pt x="945427" y="86392"/>
                  </a:lnTo>
                  <a:lnTo>
                    <a:pt x="944296" y="85226"/>
                  </a:lnTo>
                  <a:lnTo>
                    <a:pt x="940868" y="85226"/>
                  </a:lnTo>
                  <a:lnTo>
                    <a:pt x="943130" y="81832"/>
                  </a:lnTo>
                  <a:lnTo>
                    <a:pt x="939737" y="79570"/>
                  </a:lnTo>
                  <a:lnTo>
                    <a:pt x="937476" y="79570"/>
                  </a:lnTo>
                  <a:lnTo>
                    <a:pt x="936345" y="80701"/>
                  </a:lnTo>
                  <a:lnTo>
                    <a:pt x="934048" y="81832"/>
                  </a:lnTo>
                  <a:lnTo>
                    <a:pt x="931786" y="81832"/>
                  </a:lnTo>
                  <a:lnTo>
                    <a:pt x="930655" y="77272"/>
                  </a:lnTo>
                  <a:lnTo>
                    <a:pt x="931786" y="71581"/>
                  </a:lnTo>
                  <a:lnTo>
                    <a:pt x="930655" y="71581"/>
                  </a:lnTo>
                  <a:lnTo>
                    <a:pt x="927227" y="71581"/>
                  </a:lnTo>
                  <a:lnTo>
                    <a:pt x="927227" y="69319"/>
                  </a:lnTo>
                  <a:lnTo>
                    <a:pt x="927227" y="65925"/>
                  </a:lnTo>
                  <a:lnTo>
                    <a:pt x="929524" y="63628"/>
                  </a:lnTo>
                  <a:lnTo>
                    <a:pt x="930655" y="54543"/>
                  </a:lnTo>
                  <a:lnTo>
                    <a:pt x="931786" y="53412"/>
                  </a:lnTo>
                  <a:lnTo>
                    <a:pt x="934048" y="51150"/>
                  </a:lnTo>
                  <a:lnTo>
                    <a:pt x="936345" y="48852"/>
                  </a:lnTo>
                  <a:lnTo>
                    <a:pt x="938607" y="48852"/>
                  </a:lnTo>
                  <a:lnTo>
                    <a:pt x="940868" y="45458"/>
                  </a:lnTo>
                  <a:lnTo>
                    <a:pt x="943130" y="44327"/>
                  </a:lnTo>
                  <a:lnTo>
                    <a:pt x="945427" y="46590"/>
                  </a:lnTo>
                  <a:lnTo>
                    <a:pt x="947689" y="45458"/>
                  </a:lnTo>
                  <a:lnTo>
                    <a:pt x="948820" y="45458"/>
                  </a:lnTo>
                  <a:lnTo>
                    <a:pt x="951117" y="47721"/>
                  </a:lnTo>
                  <a:lnTo>
                    <a:pt x="952248" y="52281"/>
                  </a:lnTo>
                  <a:lnTo>
                    <a:pt x="954510" y="53412"/>
                  </a:lnTo>
                  <a:lnTo>
                    <a:pt x="955641" y="57972"/>
                  </a:lnTo>
                  <a:lnTo>
                    <a:pt x="956772" y="59103"/>
                  </a:lnTo>
                  <a:lnTo>
                    <a:pt x="957902" y="59103"/>
                  </a:lnTo>
                  <a:lnTo>
                    <a:pt x="960200" y="60234"/>
                  </a:lnTo>
                  <a:lnTo>
                    <a:pt x="963592" y="59103"/>
                  </a:lnTo>
                  <a:lnTo>
                    <a:pt x="967020" y="62496"/>
                  </a:lnTo>
                  <a:lnTo>
                    <a:pt x="970413" y="65925"/>
                  </a:lnTo>
                  <a:lnTo>
                    <a:pt x="976103" y="71581"/>
                  </a:lnTo>
                  <a:lnTo>
                    <a:pt x="981793" y="71581"/>
                  </a:lnTo>
                  <a:lnTo>
                    <a:pt x="982923" y="70450"/>
                  </a:lnTo>
                  <a:lnTo>
                    <a:pt x="984054" y="68188"/>
                  </a:lnTo>
                  <a:lnTo>
                    <a:pt x="986316" y="67056"/>
                  </a:lnTo>
                  <a:lnTo>
                    <a:pt x="987447" y="64794"/>
                  </a:lnTo>
                  <a:lnTo>
                    <a:pt x="986316" y="60234"/>
                  </a:lnTo>
                  <a:lnTo>
                    <a:pt x="990875" y="59103"/>
                  </a:lnTo>
                  <a:lnTo>
                    <a:pt x="995399" y="55674"/>
                  </a:lnTo>
                  <a:lnTo>
                    <a:pt x="998827" y="51150"/>
                  </a:lnTo>
                  <a:lnTo>
                    <a:pt x="999958" y="50018"/>
                  </a:lnTo>
                  <a:lnTo>
                    <a:pt x="1002219" y="47721"/>
                  </a:lnTo>
                  <a:lnTo>
                    <a:pt x="1007909" y="36374"/>
                  </a:lnTo>
                  <a:lnTo>
                    <a:pt x="1010206" y="35243"/>
                  </a:lnTo>
                  <a:lnTo>
                    <a:pt x="1013599" y="35243"/>
                  </a:lnTo>
                  <a:lnTo>
                    <a:pt x="1021551" y="38636"/>
                  </a:lnTo>
                  <a:lnTo>
                    <a:pt x="1029502" y="38636"/>
                  </a:lnTo>
                  <a:lnTo>
                    <a:pt x="1035192" y="38636"/>
                  </a:lnTo>
                  <a:lnTo>
                    <a:pt x="1037454" y="36374"/>
                  </a:lnTo>
                  <a:lnTo>
                    <a:pt x="1040882" y="27289"/>
                  </a:lnTo>
                  <a:lnTo>
                    <a:pt x="1045405" y="23860"/>
                  </a:lnTo>
                  <a:lnTo>
                    <a:pt x="1046536" y="18169"/>
                  </a:lnTo>
                  <a:lnTo>
                    <a:pt x="1048833" y="14776"/>
                  </a:lnTo>
                  <a:lnTo>
                    <a:pt x="1051095" y="12478"/>
                  </a:lnTo>
                  <a:lnTo>
                    <a:pt x="1063606" y="6822"/>
                  </a:lnTo>
                  <a:lnTo>
                    <a:pt x="1065867" y="2262"/>
                  </a:lnTo>
                  <a:lnTo>
                    <a:pt x="1066998" y="0"/>
                  </a:lnTo>
                  <a:lnTo>
                    <a:pt x="1070426" y="0"/>
                  </a:lnTo>
                  <a:lnTo>
                    <a:pt x="1073819" y="0"/>
                  </a:lnTo>
                  <a:lnTo>
                    <a:pt x="1077247" y="2262"/>
                  </a:lnTo>
                  <a:lnTo>
                    <a:pt x="1081771" y="6822"/>
                  </a:lnTo>
                  <a:lnTo>
                    <a:pt x="1082902" y="24992"/>
                  </a:lnTo>
                  <a:lnTo>
                    <a:pt x="1084032" y="28420"/>
                  </a:lnTo>
                  <a:lnTo>
                    <a:pt x="1084032" y="37505"/>
                  </a:lnTo>
                  <a:lnTo>
                    <a:pt x="1088591" y="54543"/>
                  </a:lnTo>
                  <a:lnTo>
                    <a:pt x="1090853" y="61365"/>
                  </a:lnTo>
                  <a:lnTo>
                    <a:pt x="1091984" y="63628"/>
                  </a:lnTo>
                  <a:lnTo>
                    <a:pt x="1097674" y="67056"/>
                  </a:lnTo>
                  <a:lnTo>
                    <a:pt x="1099971" y="65925"/>
                  </a:lnTo>
                  <a:lnTo>
                    <a:pt x="1109053" y="67056"/>
                  </a:lnTo>
                  <a:lnTo>
                    <a:pt x="1112446" y="68188"/>
                  </a:lnTo>
                  <a:lnTo>
                    <a:pt x="1115874" y="72748"/>
                  </a:lnTo>
                  <a:lnTo>
                    <a:pt x="1118136" y="77272"/>
                  </a:lnTo>
                  <a:lnTo>
                    <a:pt x="1119267" y="81832"/>
                  </a:lnTo>
                  <a:lnTo>
                    <a:pt x="1122695" y="88655"/>
                  </a:lnTo>
                  <a:lnTo>
                    <a:pt x="1121529" y="93179"/>
                  </a:lnTo>
                  <a:lnTo>
                    <a:pt x="1122695" y="97739"/>
                  </a:lnTo>
                  <a:lnTo>
                    <a:pt x="1123826" y="101133"/>
                  </a:lnTo>
                  <a:lnTo>
                    <a:pt x="1124957" y="104561"/>
                  </a:lnTo>
                  <a:lnTo>
                    <a:pt x="1126088" y="128422"/>
                  </a:lnTo>
                  <a:lnTo>
                    <a:pt x="1126088" y="132982"/>
                  </a:lnTo>
                  <a:lnTo>
                    <a:pt x="1127218" y="138673"/>
                  </a:lnTo>
                  <a:lnTo>
                    <a:pt x="1124957" y="145460"/>
                  </a:lnTo>
                  <a:lnTo>
                    <a:pt x="1123826" y="159104"/>
                  </a:lnTo>
                  <a:lnTo>
                    <a:pt x="1123826" y="175011"/>
                  </a:lnTo>
                  <a:lnTo>
                    <a:pt x="1124957" y="179571"/>
                  </a:lnTo>
                  <a:lnTo>
                    <a:pt x="1123826" y="186394"/>
                  </a:lnTo>
                  <a:lnTo>
                    <a:pt x="1162453" y="175011"/>
                  </a:lnTo>
                  <a:lnTo>
                    <a:pt x="1205639" y="214814"/>
                  </a:lnTo>
                  <a:lnTo>
                    <a:pt x="1253348" y="256879"/>
                  </a:lnTo>
                  <a:lnTo>
                    <a:pt x="1270418" y="252319"/>
                  </a:lnTo>
                  <a:lnTo>
                    <a:pt x="1274941" y="253450"/>
                  </a:lnTo>
                  <a:lnTo>
                    <a:pt x="1276072" y="254581"/>
                  </a:lnTo>
                  <a:lnTo>
                    <a:pt x="1278370" y="256879"/>
                  </a:lnTo>
                  <a:lnTo>
                    <a:pt x="1279500" y="259141"/>
                  </a:lnTo>
                  <a:lnTo>
                    <a:pt x="1280631" y="259141"/>
                  </a:lnTo>
                  <a:lnTo>
                    <a:pt x="1286321" y="258010"/>
                  </a:lnTo>
                  <a:lnTo>
                    <a:pt x="1287452" y="255712"/>
                  </a:lnTo>
                  <a:lnTo>
                    <a:pt x="1288583" y="255712"/>
                  </a:lnTo>
                  <a:lnTo>
                    <a:pt x="1290845" y="256879"/>
                  </a:lnTo>
                  <a:lnTo>
                    <a:pt x="1293142" y="254581"/>
                  </a:lnTo>
                  <a:lnTo>
                    <a:pt x="1293142" y="253450"/>
                  </a:lnTo>
                  <a:lnTo>
                    <a:pt x="1294273" y="250057"/>
                  </a:lnTo>
                  <a:lnTo>
                    <a:pt x="1294273" y="248890"/>
                  </a:lnTo>
                  <a:lnTo>
                    <a:pt x="1296534" y="248890"/>
                  </a:lnTo>
                  <a:lnTo>
                    <a:pt x="1299963" y="247759"/>
                  </a:lnTo>
                  <a:lnTo>
                    <a:pt x="1303355" y="248890"/>
                  </a:lnTo>
                  <a:lnTo>
                    <a:pt x="1305617" y="248890"/>
                  </a:lnTo>
                  <a:lnTo>
                    <a:pt x="1307914" y="247759"/>
                  </a:lnTo>
                  <a:lnTo>
                    <a:pt x="1309045" y="247759"/>
                  </a:lnTo>
                  <a:lnTo>
                    <a:pt x="1310176" y="247759"/>
                  </a:lnTo>
                  <a:lnTo>
                    <a:pt x="1311307" y="247759"/>
                  </a:lnTo>
                  <a:lnTo>
                    <a:pt x="1312438" y="247759"/>
                  </a:lnTo>
                  <a:lnTo>
                    <a:pt x="1312438" y="245497"/>
                  </a:lnTo>
                  <a:lnTo>
                    <a:pt x="1314735" y="243234"/>
                  </a:lnTo>
                  <a:lnTo>
                    <a:pt x="1314735" y="239806"/>
                  </a:lnTo>
                  <a:lnTo>
                    <a:pt x="1316997" y="238674"/>
                  </a:lnTo>
                  <a:lnTo>
                    <a:pt x="1316997" y="235281"/>
                  </a:lnTo>
                  <a:lnTo>
                    <a:pt x="1318127" y="234114"/>
                  </a:lnTo>
                  <a:lnTo>
                    <a:pt x="1321520" y="234114"/>
                  </a:lnTo>
                  <a:lnTo>
                    <a:pt x="1322686" y="235281"/>
                  </a:lnTo>
                  <a:lnTo>
                    <a:pt x="1323817" y="232983"/>
                  </a:lnTo>
                  <a:lnTo>
                    <a:pt x="1326079" y="231852"/>
                  </a:lnTo>
                  <a:lnTo>
                    <a:pt x="1327210" y="228459"/>
                  </a:lnTo>
                  <a:lnTo>
                    <a:pt x="1326079" y="226161"/>
                  </a:lnTo>
                  <a:lnTo>
                    <a:pt x="1329507" y="227327"/>
                  </a:lnTo>
                  <a:lnTo>
                    <a:pt x="1334031" y="225030"/>
                  </a:lnTo>
                  <a:lnTo>
                    <a:pt x="1337459" y="222767"/>
                  </a:lnTo>
                  <a:lnTo>
                    <a:pt x="1338590" y="223899"/>
                  </a:lnTo>
                  <a:lnTo>
                    <a:pt x="1340851" y="222767"/>
                  </a:lnTo>
                  <a:lnTo>
                    <a:pt x="1341982" y="221636"/>
                  </a:lnTo>
                  <a:lnTo>
                    <a:pt x="1343113" y="220505"/>
                  </a:lnTo>
                  <a:lnTo>
                    <a:pt x="1344279" y="221636"/>
                  </a:lnTo>
                  <a:lnTo>
                    <a:pt x="1345410" y="220505"/>
                  </a:lnTo>
                  <a:lnTo>
                    <a:pt x="1346541" y="218207"/>
                  </a:lnTo>
                  <a:lnTo>
                    <a:pt x="1347672" y="218207"/>
                  </a:lnTo>
                  <a:lnTo>
                    <a:pt x="1349934" y="214814"/>
                  </a:lnTo>
                  <a:lnTo>
                    <a:pt x="1352231" y="214814"/>
                  </a:lnTo>
                  <a:lnTo>
                    <a:pt x="1354493" y="214814"/>
                  </a:lnTo>
                  <a:lnTo>
                    <a:pt x="1355624" y="214814"/>
                  </a:lnTo>
                  <a:lnTo>
                    <a:pt x="1356755" y="213683"/>
                  </a:lnTo>
                  <a:lnTo>
                    <a:pt x="1357885" y="214814"/>
                  </a:lnTo>
                  <a:lnTo>
                    <a:pt x="1359016" y="215945"/>
                  </a:lnTo>
                  <a:lnTo>
                    <a:pt x="1360183" y="217076"/>
                  </a:lnTo>
                  <a:lnTo>
                    <a:pt x="1361313" y="214814"/>
                  </a:lnTo>
                  <a:lnTo>
                    <a:pt x="1364706" y="212516"/>
                  </a:lnTo>
                  <a:lnTo>
                    <a:pt x="1369265" y="217076"/>
                  </a:lnTo>
                  <a:lnTo>
                    <a:pt x="1368134" y="213683"/>
                  </a:lnTo>
                  <a:lnTo>
                    <a:pt x="1370396" y="213683"/>
                  </a:lnTo>
                  <a:lnTo>
                    <a:pt x="1371527" y="212516"/>
                  </a:lnTo>
                  <a:lnTo>
                    <a:pt x="1371527" y="213683"/>
                  </a:lnTo>
                  <a:lnTo>
                    <a:pt x="1374955" y="214814"/>
                  </a:lnTo>
                  <a:lnTo>
                    <a:pt x="1376086" y="213683"/>
                  </a:lnTo>
                  <a:lnTo>
                    <a:pt x="1377217" y="217076"/>
                  </a:lnTo>
                  <a:lnTo>
                    <a:pt x="1378348" y="215945"/>
                  </a:lnTo>
                  <a:lnTo>
                    <a:pt x="1380609" y="215945"/>
                  </a:lnTo>
                  <a:lnTo>
                    <a:pt x="1379478" y="217076"/>
                  </a:lnTo>
                  <a:lnTo>
                    <a:pt x="1380609" y="219339"/>
                  </a:lnTo>
                  <a:lnTo>
                    <a:pt x="1382906" y="219339"/>
                  </a:lnTo>
                  <a:lnTo>
                    <a:pt x="1384037" y="221636"/>
                  </a:lnTo>
                  <a:lnTo>
                    <a:pt x="1385168" y="222767"/>
                  </a:lnTo>
                  <a:lnTo>
                    <a:pt x="1384037" y="223899"/>
                  </a:lnTo>
                  <a:lnTo>
                    <a:pt x="1386299" y="226161"/>
                  </a:lnTo>
                  <a:lnTo>
                    <a:pt x="1386299" y="227327"/>
                  </a:lnTo>
                  <a:lnTo>
                    <a:pt x="1388561" y="229590"/>
                  </a:lnTo>
                  <a:lnTo>
                    <a:pt x="1387430" y="232983"/>
                  </a:lnTo>
                  <a:lnTo>
                    <a:pt x="1387430" y="234114"/>
                  </a:lnTo>
                  <a:lnTo>
                    <a:pt x="1390858" y="234114"/>
                  </a:lnTo>
                  <a:lnTo>
                    <a:pt x="1390858" y="235281"/>
                  </a:lnTo>
                  <a:lnTo>
                    <a:pt x="1388561" y="237543"/>
                  </a:lnTo>
                  <a:lnTo>
                    <a:pt x="1389727" y="242068"/>
                  </a:lnTo>
                  <a:lnTo>
                    <a:pt x="1388561" y="242068"/>
                  </a:lnTo>
                  <a:lnTo>
                    <a:pt x="1387430" y="243234"/>
                  </a:lnTo>
                  <a:lnTo>
                    <a:pt x="1386299" y="242068"/>
                  </a:lnTo>
                  <a:lnTo>
                    <a:pt x="1385168" y="243234"/>
                  </a:lnTo>
                  <a:lnTo>
                    <a:pt x="1386299" y="245497"/>
                  </a:lnTo>
                  <a:lnTo>
                    <a:pt x="1385168" y="248890"/>
                  </a:lnTo>
                  <a:lnTo>
                    <a:pt x="1382906" y="248890"/>
                  </a:lnTo>
                  <a:lnTo>
                    <a:pt x="1382906" y="250057"/>
                  </a:lnTo>
                  <a:lnTo>
                    <a:pt x="1381776" y="253450"/>
                  </a:lnTo>
                  <a:lnTo>
                    <a:pt x="1380609" y="253450"/>
                  </a:lnTo>
                  <a:lnTo>
                    <a:pt x="1377217" y="255712"/>
                  </a:lnTo>
                  <a:lnTo>
                    <a:pt x="1377217" y="259141"/>
                  </a:lnTo>
                  <a:lnTo>
                    <a:pt x="1374955" y="262535"/>
                  </a:lnTo>
                  <a:lnTo>
                    <a:pt x="1376086" y="263666"/>
                  </a:lnTo>
                  <a:lnTo>
                    <a:pt x="1377217" y="264832"/>
                  </a:lnTo>
                  <a:lnTo>
                    <a:pt x="1379478" y="270488"/>
                  </a:lnTo>
                  <a:lnTo>
                    <a:pt x="1380609" y="271619"/>
                  </a:lnTo>
                  <a:lnTo>
                    <a:pt x="1380609" y="273917"/>
                  </a:lnTo>
                  <a:lnTo>
                    <a:pt x="1381776" y="273917"/>
                  </a:lnTo>
                  <a:lnTo>
                    <a:pt x="1382906" y="275048"/>
                  </a:lnTo>
                  <a:lnTo>
                    <a:pt x="1385168" y="271619"/>
                  </a:lnTo>
                  <a:lnTo>
                    <a:pt x="1389727" y="271619"/>
                  </a:lnTo>
                  <a:lnTo>
                    <a:pt x="1390858" y="270488"/>
                  </a:lnTo>
                  <a:lnTo>
                    <a:pt x="1391989" y="270488"/>
                  </a:lnTo>
                  <a:lnTo>
                    <a:pt x="1393120" y="269357"/>
                  </a:lnTo>
                  <a:lnTo>
                    <a:pt x="1394251" y="269357"/>
                  </a:lnTo>
                  <a:lnTo>
                    <a:pt x="1397679" y="269357"/>
                  </a:lnTo>
                  <a:lnTo>
                    <a:pt x="1399941" y="268226"/>
                  </a:lnTo>
                  <a:lnTo>
                    <a:pt x="1399941" y="267095"/>
                  </a:lnTo>
                  <a:lnTo>
                    <a:pt x="1402202" y="264832"/>
                  </a:lnTo>
                  <a:lnTo>
                    <a:pt x="1403369" y="261404"/>
                  </a:lnTo>
                  <a:lnTo>
                    <a:pt x="1404500" y="260272"/>
                  </a:lnTo>
                  <a:lnTo>
                    <a:pt x="1404500" y="258010"/>
                  </a:lnTo>
                  <a:lnTo>
                    <a:pt x="1404500" y="256879"/>
                  </a:lnTo>
                  <a:lnTo>
                    <a:pt x="1406761" y="258010"/>
                  </a:lnTo>
                  <a:lnTo>
                    <a:pt x="1407892" y="256879"/>
                  </a:lnTo>
                  <a:lnTo>
                    <a:pt x="1406761" y="254581"/>
                  </a:lnTo>
                  <a:lnTo>
                    <a:pt x="1407892" y="253450"/>
                  </a:lnTo>
                  <a:lnTo>
                    <a:pt x="1406761" y="252319"/>
                  </a:lnTo>
                  <a:lnTo>
                    <a:pt x="1406761" y="251188"/>
                  </a:lnTo>
                  <a:lnTo>
                    <a:pt x="1404500" y="246628"/>
                  </a:lnTo>
                  <a:lnTo>
                    <a:pt x="1406761" y="245497"/>
                  </a:lnTo>
                  <a:lnTo>
                    <a:pt x="1407892" y="242068"/>
                  </a:lnTo>
                  <a:lnTo>
                    <a:pt x="1409023" y="240937"/>
                  </a:lnTo>
                  <a:lnTo>
                    <a:pt x="1410154" y="240937"/>
                  </a:lnTo>
                  <a:lnTo>
                    <a:pt x="1411320" y="238674"/>
                  </a:lnTo>
                  <a:lnTo>
                    <a:pt x="1414713" y="236412"/>
                  </a:lnTo>
                  <a:lnTo>
                    <a:pt x="1413582" y="235281"/>
                  </a:lnTo>
                  <a:lnTo>
                    <a:pt x="1415844" y="232983"/>
                  </a:lnTo>
                  <a:lnTo>
                    <a:pt x="1418106" y="226161"/>
                  </a:lnTo>
                  <a:lnTo>
                    <a:pt x="1419272" y="227327"/>
                  </a:lnTo>
                  <a:lnTo>
                    <a:pt x="1422664" y="225030"/>
                  </a:lnTo>
                  <a:lnTo>
                    <a:pt x="1427223" y="225030"/>
                  </a:lnTo>
                  <a:lnTo>
                    <a:pt x="1428354" y="225030"/>
                  </a:lnTo>
                  <a:lnTo>
                    <a:pt x="1429485" y="226161"/>
                  </a:lnTo>
                  <a:lnTo>
                    <a:pt x="1428354" y="227327"/>
                  </a:lnTo>
                  <a:lnTo>
                    <a:pt x="1429485" y="228459"/>
                  </a:lnTo>
                  <a:lnTo>
                    <a:pt x="1430616" y="227327"/>
                  </a:lnTo>
                  <a:lnTo>
                    <a:pt x="1432913" y="228459"/>
                  </a:lnTo>
                  <a:lnTo>
                    <a:pt x="1436306" y="227327"/>
                  </a:lnTo>
                  <a:lnTo>
                    <a:pt x="1438568" y="227327"/>
                  </a:lnTo>
                  <a:lnTo>
                    <a:pt x="1439699" y="229590"/>
                  </a:lnTo>
                  <a:lnTo>
                    <a:pt x="1438568" y="230721"/>
                  </a:lnTo>
                  <a:lnTo>
                    <a:pt x="1440865" y="230721"/>
                  </a:lnTo>
                  <a:lnTo>
                    <a:pt x="1443127" y="228459"/>
                  </a:lnTo>
                  <a:lnTo>
                    <a:pt x="1445388" y="223899"/>
                  </a:lnTo>
                  <a:lnTo>
                    <a:pt x="1446519" y="218207"/>
                  </a:lnTo>
                  <a:lnTo>
                    <a:pt x="1447650" y="217076"/>
                  </a:lnTo>
                  <a:lnTo>
                    <a:pt x="1448816" y="213683"/>
                  </a:lnTo>
                  <a:lnTo>
                    <a:pt x="1445388" y="212516"/>
                  </a:lnTo>
                  <a:lnTo>
                    <a:pt x="1445388" y="211385"/>
                  </a:lnTo>
                  <a:lnTo>
                    <a:pt x="1445388" y="210254"/>
                  </a:lnTo>
                  <a:lnTo>
                    <a:pt x="1446519" y="209123"/>
                  </a:lnTo>
                  <a:lnTo>
                    <a:pt x="1447650" y="204563"/>
                  </a:lnTo>
                  <a:lnTo>
                    <a:pt x="1447650" y="200038"/>
                  </a:lnTo>
                  <a:lnTo>
                    <a:pt x="1448816" y="196609"/>
                  </a:lnTo>
                  <a:lnTo>
                    <a:pt x="1447650" y="193216"/>
                  </a:lnTo>
                  <a:lnTo>
                    <a:pt x="1449947" y="193216"/>
                  </a:lnTo>
                  <a:lnTo>
                    <a:pt x="1453340" y="192085"/>
                  </a:lnTo>
                  <a:lnTo>
                    <a:pt x="1453340" y="189787"/>
                  </a:lnTo>
                  <a:lnTo>
                    <a:pt x="1456768" y="187525"/>
                  </a:lnTo>
                  <a:lnTo>
                    <a:pt x="1459030" y="189787"/>
                  </a:lnTo>
                  <a:lnTo>
                    <a:pt x="1460161" y="189787"/>
                  </a:lnTo>
                  <a:lnTo>
                    <a:pt x="1461292" y="188656"/>
                  </a:lnTo>
                  <a:lnTo>
                    <a:pt x="1463589" y="190954"/>
                  </a:lnTo>
                  <a:lnTo>
                    <a:pt x="1462458" y="194347"/>
                  </a:lnTo>
                  <a:lnTo>
                    <a:pt x="1463589" y="195478"/>
                  </a:lnTo>
                  <a:lnTo>
                    <a:pt x="1465850" y="194347"/>
                  </a:lnTo>
                  <a:lnTo>
                    <a:pt x="1470409" y="195478"/>
                  </a:lnTo>
                  <a:lnTo>
                    <a:pt x="1470409" y="193216"/>
                  </a:lnTo>
                  <a:lnTo>
                    <a:pt x="1472671" y="192085"/>
                  </a:lnTo>
                  <a:lnTo>
                    <a:pt x="1474933" y="188656"/>
                  </a:lnTo>
                  <a:lnTo>
                    <a:pt x="1478361" y="185263"/>
                  </a:lnTo>
                  <a:lnTo>
                    <a:pt x="1480623" y="181834"/>
                  </a:lnTo>
                  <a:lnTo>
                    <a:pt x="1479492" y="180703"/>
                  </a:lnTo>
                  <a:lnTo>
                    <a:pt x="1478361" y="177309"/>
                  </a:lnTo>
                  <a:lnTo>
                    <a:pt x="1480623" y="175011"/>
                  </a:lnTo>
                  <a:lnTo>
                    <a:pt x="1481754" y="175011"/>
                  </a:lnTo>
                  <a:lnTo>
                    <a:pt x="1482885" y="176178"/>
                  </a:lnTo>
                  <a:lnTo>
                    <a:pt x="1482885" y="177309"/>
                  </a:lnTo>
                  <a:lnTo>
                    <a:pt x="1484015" y="178440"/>
                  </a:lnTo>
                  <a:lnTo>
                    <a:pt x="1486313" y="177309"/>
                  </a:lnTo>
                  <a:lnTo>
                    <a:pt x="1487443" y="175011"/>
                  </a:lnTo>
                  <a:lnTo>
                    <a:pt x="1489705" y="172749"/>
                  </a:lnTo>
                  <a:lnTo>
                    <a:pt x="1488574" y="171618"/>
                  </a:lnTo>
                  <a:lnTo>
                    <a:pt x="1490836" y="171618"/>
                  </a:lnTo>
                  <a:lnTo>
                    <a:pt x="1491967" y="171618"/>
                  </a:lnTo>
                  <a:lnTo>
                    <a:pt x="1491967" y="175011"/>
                  </a:lnTo>
                  <a:lnTo>
                    <a:pt x="1494264" y="175011"/>
                  </a:lnTo>
                  <a:lnTo>
                    <a:pt x="1495395" y="175011"/>
                  </a:lnTo>
                  <a:lnTo>
                    <a:pt x="1495395" y="172749"/>
                  </a:lnTo>
                  <a:lnTo>
                    <a:pt x="1497657" y="169356"/>
                  </a:lnTo>
                  <a:lnTo>
                    <a:pt x="1496526" y="168224"/>
                  </a:lnTo>
                  <a:lnTo>
                    <a:pt x="1503347" y="163664"/>
                  </a:lnTo>
                  <a:lnTo>
                    <a:pt x="1505608" y="160236"/>
                  </a:lnTo>
                  <a:lnTo>
                    <a:pt x="1506739" y="161402"/>
                  </a:lnTo>
                  <a:lnTo>
                    <a:pt x="1509037" y="165927"/>
                  </a:lnTo>
                  <a:lnTo>
                    <a:pt x="1507906" y="167058"/>
                  </a:lnTo>
                  <a:lnTo>
                    <a:pt x="1507906" y="168224"/>
                  </a:lnTo>
                  <a:lnTo>
                    <a:pt x="1510167" y="170487"/>
                  </a:lnTo>
                  <a:lnTo>
                    <a:pt x="1513560" y="175011"/>
                  </a:lnTo>
                  <a:lnTo>
                    <a:pt x="1514726" y="176178"/>
                  </a:lnTo>
                  <a:lnTo>
                    <a:pt x="1515857" y="176178"/>
                  </a:lnTo>
                  <a:lnTo>
                    <a:pt x="1520381" y="173880"/>
                  </a:lnTo>
                  <a:lnTo>
                    <a:pt x="1520381" y="171618"/>
                  </a:lnTo>
                  <a:lnTo>
                    <a:pt x="1521512" y="171618"/>
                  </a:lnTo>
                  <a:lnTo>
                    <a:pt x="1522678" y="168224"/>
                  </a:lnTo>
                  <a:lnTo>
                    <a:pt x="1522678" y="167058"/>
                  </a:lnTo>
                  <a:lnTo>
                    <a:pt x="1522678" y="165927"/>
                  </a:lnTo>
                  <a:lnTo>
                    <a:pt x="1523809" y="164796"/>
                  </a:lnTo>
                  <a:lnTo>
                    <a:pt x="1526071" y="165927"/>
                  </a:lnTo>
                  <a:lnTo>
                    <a:pt x="1527201" y="165927"/>
                  </a:lnTo>
                  <a:lnTo>
                    <a:pt x="1529499" y="164796"/>
                  </a:lnTo>
                  <a:lnTo>
                    <a:pt x="1530630" y="164796"/>
                  </a:lnTo>
                  <a:lnTo>
                    <a:pt x="1532891" y="162533"/>
                  </a:lnTo>
                  <a:lnTo>
                    <a:pt x="1535153" y="159104"/>
                  </a:lnTo>
                  <a:lnTo>
                    <a:pt x="1536284" y="159104"/>
                  </a:lnTo>
                  <a:lnTo>
                    <a:pt x="1538581" y="156842"/>
                  </a:lnTo>
                  <a:lnTo>
                    <a:pt x="1541974" y="156842"/>
                  </a:lnTo>
                  <a:lnTo>
                    <a:pt x="1544271" y="153449"/>
                  </a:lnTo>
                  <a:lnTo>
                    <a:pt x="1543105" y="153449"/>
                  </a:lnTo>
                  <a:lnTo>
                    <a:pt x="1544271" y="151151"/>
                  </a:lnTo>
                  <a:lnTo>
                    <a:pt x="1543105" y="150020"/>
                  </a:lnTo>
                  <a:lnTo>
                    <a:pt x="1545402" y="148889"/>
                  </a:lnTo>
                  <a:lnTo>
                    <a:pt x="1548794" y="143198"/>
                  </a:lnTo>
                  <a:lnTo>
                    <a:pt x="1552223" y="140935"/>
                  </a:lnTo>
                  <a:lnTo>
                    <a:pt x="1552223" y="139804"/>
                  </a:lnTo>
                  <a:lnTo>
                    <a:pt x="1552223" y="138673"/>
                  </a:lnTo>
                  <a:lnTo>
                    <a:pt x="1553353" y="139804"/>
                  </a:lnTo>
                  <a:lnTo>
                    <a:pt x="1556746" y="138673"/>
                  </a:lnTo>
                  <a:lnTo>
                    <a:pt x="1559043" y="136375"/>
                  </a:lnTo>
                  <a:lnTo>
                    <a:pt x="1561305" y="134113"/>
                  </a:lnTo>
                  <a:lnTo>
                    <a:pt x="1564698" y="131851"/>
                  </a:lnTo>
                  <a:lnTo>
                    <a:pt x="1565829" y="132982"/>
                  </a:lnTo>
                  <a:lnTo>
                    <a:pt x="1566995" y="132982"/>
                  </a:lnTo>
                  <a:lnTo>
                    <a:pt x="1570387" y="130684"/>
                  </a:lnTo>
                  <a:lnTo>
                    <a:pt x="1570387" y="129553"/>
                  </a:lnTo>
                  <a:lnTo>
                    <a:pt x="1572649" y="127291"/>
                  </a:lnTo>
                  <a:lnTo>
                    <a:pt x="1572649" y="126159"/>
                  </a:lnTo>
                  <a:lnTo>
                    <a:pt x="1574946" y="123897"/>
                  </a:lnTo>
                  <a:lnTo>
                    <a:pt x="1577208" y="125028"/>
                  </a:lnTo>
                  <a:lnTo>
                    <a:pt x="1578339" y="125028"/>
                  </a:lnTo>
                  <a:lnTo>
                    <a:pt x="1581767" y="125028"/>
                  </a:lnTo>
                  <a:lnTo>
                    <a:pt x="1582898" y="128422"/>
                  </a:lnTo>
                  <a:lnTo>
                    <a:pt x="1580601" y="131851"/>
                  </a:lnTo>
                  <a:lnTo>
                    <a:pt x="1577208" y="135244"/>
                  </a:lnTo>
                  <a:lnTo>
                    <a:pt x="1578339" y="136375"/>
                  </a:lnTo>
                  <a:lnTo>
                    <a:pt x="1577208" y="137506"/>
                  </a:lnTo>
                  <a:lnTo>
                    <a:pt x="1574946" y="142066"/>
                  </a:lnTo>
                  <a:lnTo>
                    <a:pt x="1574946" y="143198"/>
                  </a:lnTo>
                  <a:lnTo>
                    <a:pt x="1573816" y="146626"/>
                  </a:lnTo>
                  <a:lnTo>
                    <a:pt x="1574946" y="147758"/>
                  </a:lnTo>
                  <a:lnTo>
                    <a:pt x="1577208" y="147758"/>
                  </a:lnTo>
                  <a:lnTo>
                    <a:pt x="1580601" y="147758"/>
                  </a:lnTo>
                  <a:lnTo>
                    <a:pt x="1581767" y="148889"/>
                  </a:lnTo>
                  <a:lnTo>
                    <a:pt x="1582898" y="151151"/>
                  </a:lnTo>
                  <a:lnTo>
                    <a:pt x="1584029" y="152282"/>
                  </a:lnTo>
                  <a:lnTo>
                    <a:pt x="1585160" y="151151"/>
                  </a:lnTo>
                  <a:lnTo>
                    <a:pt x="1584029" y="150020"/>
                  </a:lnTo>
                  <a:lnTo>
                    <a:pt x="1584029" y="148889"/>
                  </a:lnTo>
                  <a:lnTo>
                    <a:pt x="1584029" y="147758"/>
                  </a:lnTo>
                  <a:lnTo>
                    <a:pt x="1586291" y="146626"/>
                  </a:lnTo>
                  <a:lnTo>
                    <a:pt x="1586291" y="145460"/>
                  </a:lnTo>
                  <a:lnTo>
                    <a:pt x="1586291" y="144329"/>
                  </a:lnTo>
                  <a:lnTo>
                    <a:pt x="1586291" y="142066"/>
                  </a:lnTo>
                  <a:lnTo>
                    <a:pt x="1586291" y="139804"/>
                  </a:lnTo>
                  <a:lnTo>
                    <a:pt x="1587422" y="138673"/>
                  </a:lnTo>
                  <a:lnTo>
                    <a:pt x="1588552" y="137506"/>
                  </a:lnTo>
                  <a:lnTo>
                    <a:pt x="1588552" y="136375"/>
                  </a:lnTo>
                  <a:lnTo>
                    <a:pt x="1589719" y="135244"/>
                  </a:lnTo>
                  <a:lnTo>
                    <a:pt x="1590850" y="134113"/>
                  </a:lnTo>
                  <a:lnTo>
                    <a:pt x="1594242" y="131851"/>
                  </a:lnTo>
                  <a:lnTo>
                    <a:pt x="1594242" y="130684"/>
                  </a:lnTo>
                  <a:lnTo>
                    <a:pt x="1596539" y="130684"/>
                  </a:lnTo>
                  <a:lnTo>
                    <a:pt x="1597670" y="128422"/>
                  </a:lnTo>
                  <a:lnTo>
                    <a:pt x="1599932" y="127291"/>
                  </a:lnTo>
                  <a:lnTo>
                    <a:pt x="1601063" y="126159"/>
                  </a:lnTo>
                  <a:lnTo>
                    <a:pt x="1603360" y="127291"/>
                  </a:lnTo>
                  <a:lnTo>
                    <a:pt x="1604491" y="127291"/>
                  </a:lnTo>
                  <a:lnTo>
                    <a:pt x="1607884" y="123897"/>
                  </a:lnTo>
                  <a:lnTo>
                    <a:pt x="1609015" y="121600"/>
                  </a:lnTo>
                  <a:lnTo>
                    <a:pt x="1611312" y="118206"/>
                  </a:lnTo>
                  <a:lnTo>
                    <a:pt x="1611312" y="115908"/>
                  </a:lnTo>
                  <a:lnTo>
                    <a:pt x="1612443" y="115908"/>
                  </a:lnTo>
                  <a:lnTo>
                    <a:pt x="1614704" y="115908"/>
                  </a:lnTo>
                  <a:lnTo>
                    <a:pt x="1616966" y="114777"/>
                  </a:lnTo>
                  <a:lnTo>
                    <a:pt x="1618097" y="114777"/>
                  </a:lnTo>
                  <a:lnTo>
                    <a:pt x="1620394" y="114777"/>
                  </a:lnTo>
                  <a:lnTo>
                    <a:pt x="1622656" y="113646"/>
                  </a:lnTo>
                  <a:lnTo>
                    <a:pt x="1622656" y="110253"/>
                  </a:lnTo>
                  <a:lnTo>
                    <a:pt x="1624918" y="107955"/>
                  </a:lnTo>
                  <a:lnTo>
                    <a:pt x="1626084" y="104561"/>
                  </a:lnTo>
                  <a:lnTo>
                    <a:pt x="1628346" y="102299"/>
                  </a:lnTo>
                  <a:lnTo>
                    <a:pt x="1629477" y="97739"/>
                  </a:lnTo>
                  <a:lnTo>
                    <a:pt x="1629477" y="96608"/>
                  </a:lnTo>
                  <a:lnTo>
                    <a:pt x="1630608" y="93179"/>
                  </a:lnTo>
                  <a:lnTo>
                    <a:pt x="1629477" y="93179"/>
                  </a:lnTo>
                  <a:lnTo>
                    <a:pt x="1628346" y="89786"/>
                  </a:lnTo>
                  <a:lnTo>
                    <a:pt x="1629477" y="88655"/>
                  </a:lnTo>
                  <a:lnTo>
                    <a:pt x="1629477" y="87523"/>
                  </a:lnTo>
                  <a:lnTo>
                    <a:pt x="1629477" y="85226"/>
                  </a:lnTo>
                  <a:lnTo>
                    <a:pt x="1628346" y="85226"/>
                  </a:lnTo>
                  <a:lnTo>
                    <a:pt x="1628346" y="84095"/>
                  </a:lnTo>
                  <a:lnTo>
                    <a:pt x="1630608" y="78403"/>
                  </a:lnTo>
                  <a:lnTo>
                    <a:pt x="1630608" y="76141"/>
                  </a:lnTo>
                  <a:lnTo>
                    <a:pt x="1631738" y="75010"/>
                  </a:lnTo>
                  <a:lnTo>
                    <a:pt x="1630608" y="72748"/>
                  </a:lnTo>
                  <a:lnTo>
                    <a:pt x="1631738" y="72748"/>
                  </a:lnTo>
                  <a:lnTo>
                    <a:pt x="1631738" y="69319"/>
                  </a:lnTo>
                  <a:lnTo>
                    <a:pt x="1629477" y="69319"/>
                  </a:lnTo>
                  <a:lnTo>
                    <a:pt x="1629477" y="68188"/>
                  </a:lnTo>
                  <a:lnTo>
                    <a:pt x="1630608" y="62496"/>
                  </a:lnTo>
                  <a:lnTo>
                    <a:pt x="1630608" y="60234"/>
                  </a:lnTo>
                  <a:lnTo>
                    <a:pt x="1630608" y="56841"/>
                  </a:lnTo>
                  <a:lnTo>
                    <a:pt x="1630608" y="54543"/>
                  </a:lnTo>
                  <a:lnTo>
                    <a:pt x="1632905" y="53412"/>
                  </a:lnTo>
                  <a:lnTo>
                    <a:pt x="1634036" y="52281"/>
                  </a:lnTo>
                  <a:lnTo>
                    <a:pt x="1637428" y="51150"/>
                  </a:lnTo>
                  <a:lnTo>
                    <a:pt x="1637428" y="48852"/>
                  </a:lnTo>
                  <a:lnTo>
                    <a:pt x="1638559" y="48852"/>
                  </a:lnTo>
                  <a:lnTo>
                    <a:pt x="1640856" y="46590"/>
                  </a:lnTo>
                  <a:lnTo>
                    <a:pt x="1641987" y="45458"/>
                  </a:lnTo>
                  <a:lnTo>
                    <a:pt x="1643118" y="45458"/>
                  </a:lnTo>
                  <a:lnTo>
                    <a:pt x="1645380" y="43196"/>
                  </a:lnTo>
                  <a:lnTo>
                    <a:pt x="1646511" y="44327"/>
                  </a:lnTo>
                  <a:lnTo>
                    <a:pt x="1647642" y="43196"/>
                  </a:lnTo>
                  <a:lnTo>
                    <a:pt x="1648808" y="44327"/>
                  </a:lnTo>
                  <a:lnTo>
                    <a:pt x="1651070" y="44327"/>
                  </a:lnTo>
                  <a:lnTo>
                    <a:pt x="1653331" y="45458"/>
                  </a:lnTo>
                  <a:lnTo>
                    <a:pt x="1656760" y="43196"/>
                  </a:lnTo>
                  <a:lnTo>
                    <a:pt x="1657890" y="43196"/>
                  </a:lnTo>
                  <a:lnTo>
                    <a:pt x="1659021" y="44327"/>
                  </a:lnTo>
                  <a:lnTo>
                    <a:pt x="1660152" y="45458"/>
                  </a:lnTo>
                  <a:lnTo>
                    <a:pt x="1665842" y="45458"/>
                  </a:lnTo>
                  <a:lnTo>
                    <a:pt x="1666973" y="48852"/>
                  </a:lnTo>
                  <a:lnTo>
                    <a:pt x="1669235" y="47721"/>
                  </a:lnTo>
                  <a:lnTo>
                    <a:pt x="1670401" y="44327"/>
                  </a:lnTo>
                  <a:lnTo>
                    <a:pt x="1674924" y="44327"/>
                  </a:lnTo>
                  <a:lnTo>
                    <a:pt x="1677186" y="45458"/>
                  </a:lnTo>
                  <a:lnTo>
                    <a:pt x="1678353" y="44327"/>
                  </a:lnTo>
                  <a:lnTo>
                    <a:pt x="1679483" y="42030"/>
                  </a:lnTo>
                  <a:lnTo>
                    <a:pt x="1680614" y="42030"/>
                  </a:lnTo>
                  <a:lnTo>
                    <a:pt x="1682876" y="43196"/>
                  </a:lnTo>
                  <a:lnTo>
                    <a:pt x="1684007" y="42030"/>
                  </a:lnTo>
                  <a:lnTo>
                    <a:pt x="1684007" y="40898"/>
                  </a:lnTo>
                  <a:lnTo>
                    <a:pt x="1685138" y="39767"/>
                  </a:lnTo>
                  <a:lnTo>
                    <a:pt x="1686304" y="38636"/>
                  </a:lnTo>
                  <a:lnTo>
                    <a:pt x="1686304" y="37505"/>
                  </a:lnTo>
                  <a:lnTo>
                    <a:pt x="1690828" y="34076"/>
                  </a:lnTo>
                  <a:lnTo>
                    <a:pt x="1691994" y="35243"/>
                  </a:lnTo>
                  <a:lnTo>
                    <a:pt x="1693125" y="36374"/>
                  </a:lnTo>
                  <a:lnTo>
                    <a:pt x="1691994" y="38636"/>
                  </a:lnTo>
                  <a:lnTo>
                    <a:pt x="1695387" y="38636"/>
                  </a:lnTo>
                  <a:lnTo>
                    <a:pt x="1696517" y="39767"/>
                  </a:lnTo>
                  <a:lnTo>
                    <a:pt x="1697648" y="38636"/>
                  </a:lnTo>
                  <a:lnTo>
                    <a:pt x="1697648" y="36374"/>
                  </a:lnTo>
                  <a:lnTo>
                    <a:pt x="1696517" y="31814"/>
                  </a:lnTo>
                  <a:lnTo>
                    <a:pt x="1697648" y="30683"/>
                  </a:lnTo>
                  <a:lnTo>
                    <a:pt x="1698779" y="30683"/>
                  </a:lnTo>
                  <a:lnTo>
                    <a:pt x="1699946" y="30683"/>
                  </a:lnTo>
                  <a:lnTo>
                    <a:pt x="1701076" y="30683"/>
                  </a:lnTo>
                  <a:lnTo>
                    <a:pt x="1703338" y="27289"/>
                  </a:lnTo>
                  <a:lnTo>
                    <a:pt x="1704469" y="27289"/>
                  </a:lnTo>
                  <a:lnTo>
                    <a:pt x="1704469" y="26123"/>
                  </a:lnTo>
                  <a:lnTo>
                    <a:pt x="1704469" y="23860"/>
                  </a:lnTo>
                  <a:lnTo>
                    <a:pt x="1706731" y="23860"/>
                  </a:lnTo>
                  <a:lnTo>
                    <a:pt x="1709028" y="21598"/>
                  </a:lnTo>
                  <a:lnTo>
                    <a:pt x="1710159" y="21598"/>
                  </a:lnTo>
                  <a:lnTo>
                    <a:pt x="1713552" y="20467"/>
                  </a:lnTo>
                  <a:lnTo>
                    <a:pt x="1714682" y="19300"/>
                  </a:lnTo>
                  <a:lnTo>
                    <a:pt x="1718110" y="19300"/>
                  </a:lnTo>
                  <a:lnTo>
                    <a:pt x="1722669" y="21598"/>
                  </a:lnTo>
                  <a:lnTo>
                    <a:pt x="1722669" y="22729"/>
                  </a:lnTo>
                  <a:lnTo>
                    <a:pt x="1726062" y="22729"/>
                  </a:lnTo>
                  <a:lnTo>
                    <a:pt x="1728324" y="20467"/>
                  </a:lnTo>
                  <a:lnTo>
                    <a:pt x="1729490" y="18169"/>
                  </a:lnTo>
                  <a:lnTo>
                    <a:pt x="1730621" y="18169"/>
                  </a:lnTo>
                  <a:lnTo>
                    <a:pt x="1734014" y="20467"/>
                  </a:lnTo>
                  <a:lnTo>
                    <a:pt x="1735145" y="20467"/>
                  </a:lnTo>
                  <a:lnTo>
                    <a:pt x="1736275" y="19300"/>
                  </a:lnTo>
                  <a:lnTo>
                    <a:pt x="1737442" y="19300"/>
                  </a:lnTo>
                  <a:lnTo>
                    <a:pt x="1740834" y="17038"/>
                  </a:lnTo>
                  <a:lnTo>
                    <a:pt x="1741965" y="17038"/>
                  </a:lnTo>
                  <a:lnTo>
                    <a:pt x="1741965" y="14776"/>
                  </a:lnTo>
                  <a:lnTo>
                    <a:pt x="1741965" y="13645"/>
                  </a:lnTo>
                  <a:lnTo>
                    <a:pt x="1743096" y="10216"/>
                  </a:lnTo>
                  <a:lnTo>
                    <a:pt x="1741965" y="10216"/>
                  </a:lnTo>
                  <a:lnTo>
                    <a:pt x="1741965" y="7953"/>
                  </a:lnTo>
                  <a:lnTo>
                    <a:pt x="1746524" y="5691"/>
                  </a:lnTo>
                  <a:lnTo>
                    <a:pt x="1747655" y="7953"/>
                  </a:lnTo>
                  <a:lnTo>
                    <a:pt x="1756738" y="13645"/>
                  </a:lnTo>
                  <a:lnTo>
                    <a:pt x="1761297" y="15907"/>
                  </a:lnTo>
                  <a:lnTo>
                    <a:pt x="1764689" y="14776"/>
                  </a:lnTo>
                  <a:lnTo>
                    <a:pt x="1776069" y="11347"/>
                  </a:lnTo>
                  <a:lnTo>
                    <a:pt x="1780592" y="11347"/>
                  </a:lnTo>
                  <a:lnTo>
                    <a:pt x="1781759" y="12478"/>
                  </a:lnTo>
                  <a:lnTo>
                    <a:pt x="1785151" y="12478"/>
                  </a:lnTo>
                  <a:lnTo>
                    <a:pt x="1785151" y="14776"/>
                  </a:lnTo>
                  <a:lnTo>
                    <a:pt x="1785151" y="18169"/>
                  </a:lnTo>
                  <a:lnTo>
                    <a:pt x="1786282" y="21598"/>
                  </a:lnTo>
                  <a:lnTo>
                    <a:pt x="1788579" y="26123"/>
                  </a:lnTo>
                  <a:lnTo>
                    <a:pt x="1790841" y="28420"/>
                  </a:lnTo>
                  <a:lnTo>
                    <a:pt x="1794234" y="31814"/>
                  </a:lnTo>
                  <a:lnTo>
                    <a:pt x="1796531" y="35243"/>
                  </a:lnTo>
                  <a:lnTo>
                    <a:pt x="1804483" y="39767"/>
                  </a:lnTo>
                  <a:lnTo>
                    <a:pt x="1811303" y="38636"/>
                  </a:lnTo>
                  <a:lnTo>
                    <a:pt x="1816958" y="36374"/>
                  </a:lnTo>
                  <a:lnTo>
                    <a:pt x="1821517" y="37505"/>
                  </a:lnTo>
                  <a:lnTo>
                    <a:pt x="1835158" y="39767"/>
                  </a:lnTo>
                  <a:lnTo>
                    <a:pt x="1837420" y="39767"/>
                  </a:lnTo>
                  <a:lnTo>
                    <a:pt x="1839682" y="43196"/>
                  </a:lnTo>
                  <a:lnTo>
                    <a:pt x="1839682" y="44327"/>
                  </a:lnTo>
                  <a:lnTo>
                    <a:pt x="1851061" y="47721"/>
                  </a:lnTo>
                  <a:lnTo>
                    <a:pt x="1854454" y="50018"/>
                  </a:lnTo>
                  <a:lnTo>
                    <a:pt x="1855620" y="50018"/>
                  </a:lnTo>
                  <a:lnTo>
                    <a:pt x="1857882" y="52281"/>
                  </a:lnTo>
                  <a:lnTo>
                    <a:pt x="1859013" y="57972"/>
                  </a:lnTo>
                  <a:lnTo>
                    <a:pt x="1857882" y="63628"/>
                  </a:lnTo>
                  <a:lnTo>
                    <a:pt x="1853323" y="73879"/>
                  </a:lnTo>
                  <a:lnTo>
                    <a:pt x="1854454" y="92048"/>
                  </a:lnTo>
                  <a:lnTo>
                    <a:pt x="1853323" y="94346"/>
                  </a:lnTo>
                  <a:lnTo>
                    <a:pt x="1848799" y="97739"/>
                  </a:lnTo>
                  <a:lnTo>
                    <a:pt x="1847633" y="98870"/>
                  </a:lnTo>
                  <a:lnTo>
                    <a:pt x="1846502" y="101133"/>
                  </a:lnTo>
                  <a:lnTo>
                    <a:pt x="1841979" y="105693"/>
                  </a:lnTo>
                  <a:lnTo>
                    <a:pt x="1840848" y="110253"/>
                  </a:lnTo>
                  <a:lnTo>
                    <a:pt x="1840848" y="112515"/>
                  </a:lnTo>
                  <a:lnTo>
                    <a:pt x="1840848" y="113646"/>
                  </a:lnTo>
                  <a:lnTo>
                    <a:pt x="1845371" y="115908"/>
                  </a:lnTo>
                  <a:lnTo>
                    <a:pt x="1848799" y="120468"/>
                  </a:lnTo>
                  <a:lnTo>
                    <a:pt x="1849930" y="122731"/>
                  </a:lnTo>
                  <a:lnTo>
                    <a:pt x="1852192" y="123897"/>
                  </a:lnTo>
                  <a:lnTo>
                    <a:pt x="1853323" y="128422"/>
                  </a:lnTo>
                  <a:lnTo>
                    <a:pt x="1855620" y="130684"/>
                  </a:lnTo>
                  <a:lnTo>
                    <a:pt x="1859013" y="132982"/>
                  </a:lnTo>
                  <a:lnTo>
                    <a:pt x="1862405" y="136375"/>
                  </a:lnTo>
                  <a:lnTo>
                    <a:pt x="1866964" y="138673"/>
                  </a:lnTo>
                  <a:lnTo>
                    <a:pt x="1868095" y="138673"/>
                  </a:lnTo>
                  <a:lnTo>
                    <a:pt x="1869226" y="139804"/>
                  </a:lnTo>
                  <a:lnTo>
                    <a:pt x="1871523" y="145460"/>
                  </a:lnTo>
                  <a:lnTo>
                    <a:pt x="1871523" y="146626"/>
                  </a:lnTo>
                  <a:lnTo>
                    <a:pt x="1870392" y="148889"/>
                  </a:lnTo>
                  <a:lnTo>
                    <a:pt x="1871523" y="152282"/>
                  </a:lnTo>
                  <a:lnTo>
                    <a:pt x="1873785" y="153449"/>
                  </a:lnTo>
                  <a:lnTo>
                    <a:pt x="1877178" y="170487"/>
                  </a:lnTo>
                  <a:lnTo>
                    <a:pt x="1882868" y="184131"/>
                  </a:lnTo>
                  <a:lnTo>
                    <a:pt x="1883998" y="193216"/>
                  </a:lnTo>
                  <a:lnTo>
                    <a:pt x="1887427" y="200038"/>
                  </a:lnTo>
                  <a:lnTo>
                    <a:pt x="1888557" y="200038"/>
                  </a:lnTo>
                  <a:lnTo>
                    <a:pt x="1894247" y="200038"/>
                  </a:lnTo>
                  <a:lnTo>
                    <a:pt x="1895378" y="200038"/>
                  </a:lnTo>
                  <a:lnTo>
                    <a:pt x="1896509" y="200038"/>
                  </a:lnTo>
                  <a:lnTo>
                    <a:pt x="1896509" y="201169"/>
                  </a:lnTo>
                  <a:lnTo>
                    <a:pt x="1895378" y="204563"/>
                  </a:lnTo>
                  <a:lnTo>
                    <a:pt x="1895378" y="206861"/>
                  </a:lnTo>
                  <a:lnTo>
                    <a:pt x="1896509" y="207992"/>
                  </a:lnTo>
                  <a:lnTo>
                    <a:pt x="1895378" y="210254"/>
                  </a:lnTo>
                  <a:lnTo>
                    <a:pt x="1896509" y="212516"/>
                  </a:lnTo>
                  <a:lnTo>
                    <a:pt x="1898771" y="215945"/>
                  </a:lnTo>
                  <a:lnTo>
                    <a:pt x="1901068" y="219339"/>
                  </a:lnTo>
                  <a:lnTo>
                    <a:pt x="1901068" y="221636"/>
                  </a:lnTo>
                  <a:lnTo>
                    <a:pt x="1899937" y="226161"/>
                  </a:lnTo>
                  <a:lnTo>
                    <a:pt x="1896509" y="229590"/>
                  </a:lnTo>
                  <a:lnTo>
                    <a:pt x="1894247" y="237543"/>
                  </a:lnTo>
                  <a:lnTo>
                    <a:pt x="1895378" y="242068"/>
                  </a:lnTo>
                  <a:lnTo>
                    <a:pt x="1897640" y="244366"/>
                  </a:lnTo>
                  <a:lnTo>
                    <a:pt x="1898771" y="245497"/>
                  </a:lnTo>
                  <a:lnTo>
                    <a:pt x="1898771" y="252319"/>
                  </a:lnTo>
                  <a:lnTo>
                    <a:pt x="1897640" y="253450"/>
                  </a:lnTo>
                  <a:lnTo>
                    <a:pt x="1891950" y="258010"/>
                  </a:lnTo>
                  <a:lnTo>
                    <a:pt x="1887427" y="264832"/>
                  </a:lnTo>
                  <a:lnTo>
                    <a:pt x="1886296" y="268226"/>
                  </a:lnTo>
                  <a:lnTo>
                    <a:pt x="1885165" y="270488"/>
                  </a:lnTo>
                  <a:lnTo>
                    <a:pt x="1888557" y="286430"/>
                  </a:lnTo>
                  <a:lnTo>
                    <a:pt x="1887427" y="293217"/>
                  </a:lnTo>
                  <a:lnTo>
                    <a:pt x="1886296" y="300040"/>
                  </a:lnTo>
                  <a:lnTo>
                    <a:pt x="1888557" y="303469"/>
                  </a:lnTo>
                  <a:lnTo>
                    <a:pt x="1888557" y="311422"/>
                  </a:lnTo>
                  <a:lnTo>
                    <a:pt x="1890819" y="311422"/>
                  </a:lnTo>
                  <a:lnTo>
                    <a:pt x="1894247" y="309124"/>
                  </a:lnTo>
                  <a:lnTo>
                    <a:pt x="1897640" y="313684"/>
                  </a:lnTo>
                  <a:lnTo>
                    <a:pt x="1898771" y="314815"/>
                  </a:lnTo>
                  <a:lnTo>
                    <a:pt x="1899937" y="319375"/>
                  </a:lnTo>
                  <a:lnTo>
                    <a:pt x="1901068" y="321638"/>
                  </a:lnTo>
                  <a:lnTo>
                    <a:pt x="1899937" y="322769"/>
                  </a:lnTo>
                  <a:lnTo>
                    <a:pt x="1899937" y="323935"/>
                  </a:lnTo>
                  <a:lnTo>
                    <a:pt x="1898771" y="326198"/>
                  </a:lnTo>
                  <a:lnTo>
                    <a:pt x="1897640" y="329591"/>
                  </a:lnTo>
                  <a:lnTo>
                    <a:pt x="1898771" y="333020"/>
                  </a:lnTo>
                  <a:lnTo>
                    <a:pt x="1897640" y="339842"/>
                  </a:lnTo>
                  <a:lnTo>
                    <a:pt x="1899937" y="345498"/>
                  </a:lnTo>
                  <a:lnTo>
                    <a:pt x="1899937" y="351189"/>
                  </a:lnTo>
                  <a:lnTo>
                    <a:pt x="1902199" y="353487"/>
                  </a:lnTo>
                  <a:lnTo>
                    <a:pt x="1904461" y="358012"/>
                  </a:lnTo>
                  <a:lnTo>
                    <a:pt x="1904461" y="362572"/>
                  </a:lnTo>
                  <a:lnTo>
                    <a:pt x="1904461" y="367096"/>
                  </a:lnTo>
                  <a:lnTo>
                    <a:pt x="1904461" y="371656"/>
                  </a:lnTo>
                  <a:lnTo>
                    <a:pt x="1906722" y="375050"/>
                  </a:lnTo>
                  <a:lnTo>
                    <a:pt x="1910150" y="377347"/>
                  </a:lnTo>
                  <a:lnTo>
                    <a:pt x="1913543" y="378478"/>
                  </a:lnTo>
                  <a:lnTo>
                    <a:pt x="1914674" y="380741"/>
                  </a:lnTo>
                  <a:lnTo>
                    <a:pt x="1918102" y="381872"/>
                  </a:lnTo>
                  <a:lnTo>
                    <a:pt x="1921495" y="392123"/>
                  </a:lnTo>
                  <a:lnTo>
                    <a:pt x="1921495" y="393254"/>
                  </a:lnTo>
                  <a:lnTo>
                    <a:pt x="1921495" y="394385"/>
                  </a:lnTo>
                  <a:lnTo>
                    <a:pt x="1921495" y="397779"/>
                  </a:lnTo>
                  <a:lnTo>
                    <a:pt x="1920364" y="397779"/>
                  </a:lnTo>
                  <a:lnTo>
                    <a:pt x="1920364" y="398945"/>
                  </a:lnTo>
                  <a:lnTo>
                    <a:pt x="1921495" y="400077"/>
                  </a:lnTo>
                  <a:lnTo>
                    <a:pt x="1922661" y="402339"/>
                  </a:lnTo>
                  <a:lnTo>
                    <a:pt x="1922661" y="404601"/>
                  </a:lnTo>
                  <a:lnTo>
                    <a:pt x="1926054" y="409161"/>
                  </a:lnTo>
                  <a:lnTo>
                    <a:pt x="1927184" y="411423"/>
                  </a:lnTo>
                  <a:lnTo>
                    <a:pt x="1928315" y="413721"/>
                  </a:lnTo>
                  <a:lnTo>
                    <a:pt x="1930613" y="415983"/>
                  </a:lnTo>
                  <a:lnTo>
                    <a:pt x="1932874" y="415983"/>
                  </a:lnTo>
                  <a:lnTo>
                    <a:pt x="1935136" y="417115"/>
                  </a:lnTo>
                  <a:lnTo>
                    <a:pt x="1935136" y="418246"/>
                  </a:lnTo>
                  <a:lnTo>
                    <a:pt x="1934005" y="420543"/>
                  </a:lnTo>
                  <a:lnTo>
                    <a:pt x="1935136" y="423937"/>
                  </a:lnTo>
                  <a:lnTo>
                    <a:pt x="1932874" y="425068"/>
                  </a:lnTo>
                  <a:lnTo>
                    <a:pt x="1932874" y="428497"/>
                  </a:lnTo>
                  <a:lnTo>
                    <a:pt x="1934005" y="430759"/>
                  </a:lnTo>
                  <a:lnTo>
                    <a:pt x="1936267" y="430759"/>
                  </a:lnTo>
                  <a:lnTo>
                    <a:pt x="1935136" y="433022"/>
                  </a:lnTo>
                  <a:lnTo>
                    <a:pt x="1932874" y="434153"/>
                  </a:lnTo>
                  <a:lnTo>
                    <a:pt x="1932874" y="435319"/>
                  </a:lnTo>
                  <a:lnTo>
                    <a:pt x="1935136" y="438713"/>
                  </a:lnTo>
                  <a:lnTo>
                    <a:pt x="1934005" y="439844"/>
                  </a:lnTo>
                  <a:lnTo>
                    <a:pt x="1935136" y="440975"/>
                  </a:lnTo>
                  <a:lnTo>
                    <a:pt x="1936267" y="442106"/>
                  </a:lnTo>
                  <a:lnTo>
                    <a:pt x="1937433" y="442106"/>
                  </a:lnTo>
                  <a:lnTo>
                    <a:pt x="1938564" y="440975"/>
                  </a:lnTo>
                  <a:lnTo>
                    <a:pt x="1944219" y="444404"/>
                  </a:lnTo>
                  <a:lnTo>
                    <a:pt x="1943088" y="445535"/>
                  </a:lnTo>
                  <a:lnTo>
                    <a:pt x="1943088" y="450095"/>
                  </a:lnTo>
                  <a:lnTo>
                    <a:pt x="1941957" y="451226"/>
                  </a:lnTo>
                  <a:lnTo>
                    <a:pt x="1940826" y="452357"/>
                  </a:lnTo>
                  <a:lnTo>
                    <a:pt x="1941957" y="455751"/>
                  </a:lnTo>
                  <a:lnTo>
                    <a:pt x="1939695" y="456882"/>
                  </a:lnTo>
                  <a:lnTo>
                    <a:pt x="1939695" y="458048"/>
                  </a:lnTo>
                  <a:lnTo>
                    <a:pt x="1938564" y="458048"/>
                  </a:lnTo>
                  <a:lnTo>
                    <a:pt x="1937433" y="461442"/>
                  </a:lnTo>
                  <a:lnTo>
                    <a:pt x="1935136" y="462573"/>
                  </a:lnTo>
                  <a:lnTo>
                    <a:pt x="1934005" y="463704"/>
                  </a:lnTo>
                  <a:lnTo>
                    <a:pt x="1929482" y="466002"/>
                  </a:lnTo>
                  <a:lnTo>
                    <a:pt x="1929482" y="468264"/>
                  </a:lnTo>
                  <a:lnTo>
                    <a:pt x="1930613" y="468264"/>
                  </a:lnTo>
                  <a:lnTo>
                    <a:pt x="1929482" y="470526"/>
                  </a:lnTo>
                  <a:lnTo>
                    <a:pt x="1928315" y="469395"/>
                  </a:lnTo>
                  <a:lnTo>
                    <a:pt x="1927184" y="470526"/>
                  </a:lnTo>
                  <a:lnTo>
                    <a:pt x="1927184" y="472824"/>
                  </a:lnTo>
                  <a:lnTo>
                    <a:pt x="1926054" y="475086"/>
                  </a:lnTo>
                  <a:lnTo>
                    <a:pt x="1924923" y="475086"/>
                  </a:lnTo>
                  <a:lnTo>
                    <a:pt x="1923792" y="476218"/>
                  </a:lnTo>
                  <a:lnTo>
                    <a:pt x="1924923" y="479646"/>
                  </a:lnTo>
                  <a:lnTo>
                    <a:pt x="1923792" y="480778"/>
                  </a:lnTo>
                  <a:lnTo>
                    <a:pt x="1923792" y="481909"/>
                  </a:lnTo>
                  <a:lnTo>
                    <a:pt x="1922661" y="483040"/>
                  </a:lnTo>
                  <a:lnTo>
                    <a:pt x="1923792" y="485302"/>
                  </a:lnTo>
                  <a:lnTo>
                    <a:pt x="1923792" y="487600"/>
                  </a:lnTo>
                  <a:lnTo>
                    <a:pt x="1924923" y="488731"/>
                  </a:lnTo>
                  <a:lnTo>
                    <a:pt x="1927184" y="490993"/>
                  </a:lnTo>
                  <a:lnTo>
                    <a:pt x="1927184" y="493256"/>
                  </a:lnTo>
                  <a:lnTo>
                    <a:pt x="1924923" y="493256"/>
                  </a:lnTo>
                  <a:lnTo>
                    <a:pt x="1924923" y="494422"/>
                  </a:lnTo>
                  <a:lnTo>
                    <a:pt x="1926054" y="495553"/>
                  </a:lnTo>
                  <a:lnTo>
                    <a:pt x="1927184" y="497816"/>
                  </a:lnTo>
                  <a:lnTo>
                    <a:pt x="1927184" y="498947"/>
                  </a:lnTo>
                  <a:lnTo>
                    <a:pt x="1926054" y="500078"/>
                  </a:lnTo>
                  <a:lnTo>
                    <a:pt x="1924923" y="500078"/>
                  </a:lnTo>
                  <a:lnTo>
                    <a:pt x="1923792" y="501209"/>
                  </a:lnTo>
                  <a:lnTo>
                    <a:pt x="1922661" y="501209"/>
                  </a:lnTo>
                  <a:lnTo>
                    <a:pt x="1921495" y="501209"/>
                  </a:lnTo>
                  <a:lnTo>
                    <a:pt x="1920364" y="501209"/>
                  </a:lnTo>
                  <a:lnTo>
                    <a:pt x="1920364" y="503507"/>
                  </a:lnTo>
                  <a:lnTo>
                    <a:pt x="1918102" y="504638"/>
                  </a:lnTo>
                  <a:lnTo>
                    <a:pt x="1916971" y="503507"/>
                  </a:lnTo>
                  <a:lnTo>
                    <a:pt x="1916971" y="504638"/>
                  </a:lnTo>
                  <a:lnTo>
                    <a:pt x="1913543" y="504638"/>
                  </a:lnTo>
                  <a:lnTo>
                    <a:pt x="1913543" y="505769"/>
                  </a:lnTo>
                  <a:lnTo>
                    <a:pt x="1913543" y="508031"/>
                  </a:lnTo>
                  <a:lnTo>
                    <a:pt x="1914674" y="508031"/>
                  </a:lnTo>
                  <a:lnTo>
                    <a:pt x="1915840" y="509163"/>
                  </a:lnTo>
                  <a:lnTo>
                    <a:pt x="1914674" y="510329"/>
                  </a:lnTo>
                  <a:lnTo>
                    <a:pt x="1911281" y="509163"/>
                  </a:lnTo>
                  <a:lnTo>
                    <a:pt x="1910150" y="510329"/>
                  </a:lnTo>
                  <a:lnTo>
                    <a:pt x="1910150" y="511460"/>
                  </a:lnTo>
                  <a:lnTo>
                    <a:pt x="1907889" y="512591"/>
                  </a:lnTo>
                  <a:lnTo>
                    <a:pt x="1906722" y="510329"/>
                  </a:lnTo>
                  <a:lnTo>
                    <a:pt x="1905591" y="509163"/>
                  </a:lnTo>
                  <a:lnTo>
                    <a:pt x="1904461" y="508031"/>
                  </a:lnTo>
                  <a:lnTo>
                    <a:pt x="1904461" y="506900"/>
                  </a:lnTo>
                  <a:lnTo>
                    <a:pt x="1899937" y="506900"/>
                  </a:lnTo>
                  <a:lnTo>
                    <a:pt x="1897640" y="505769"/>
                  </a:lnTo>
                  <a:lnTo>
                    <a:pt x="1897640" y="506900"/>
                  </a:lnTo>
                  <a:lnTo>
                    <a:pt x="1894247" y="504638"/>
                  </a:lnTo>
                  <a:lnTo>
                    <a:pt x="1893116" y="505769"/>
                  </a:lnTo>
                  <a:lnTo>
                    <a:pt x="1893116" y="509163"/>
                  </a:lnTo>
                  <a:lnTo>
                    <a:pt x="1890819" y="510329"/>
                  </a:lnTo>
                  <a:lnTo>
                    <a:pt x="1890819" y="513723"/>
                  </a:lnTo>
                  <a:lnTo>
                    <a:pt x="1891950" y="513723"/>
                  </a:lnTo>
                  <a:lnTo>
                    <a:pt x="1893116" y="517151"/>
                  </a:lnTo>
                  <a:lnTo>
                    <a:pt x="1890819" y="518283"/>
                  </a:lnTo>
                  <a:lnTo>
                    <a:pt x="1890819" y="519414"/>
                  </a:lnTo>
                  <a:lnTo>
                    <a:pt x="1891950" y="522807"/>
                  </a:lnTo>
                  <a:lnTo>
                    <a:pt x="1895378" y="525105"/>
                  </a:lnTo>
                  <a:lnTo>
                    <a:pt x="1897640" y="523974"/>
                  </a:lnTo>
                  <a:lnTo>
                    <a:pt x="1898771" y="526236"/>
                  </a:lnTo>
                  <a:lnTo>
                    <a:pt x="1899937" y="526236"/>
                  </a:lnTo>
                  <a:lnTo>
                    <a:pt x="1901068" y="527367"/>
                  </a:lnTo>
                  <a:lnTo>
                    <a:pt x="1901068" y="526236"/>
                  </a:lnTo>
                  <a:lnTo>
                    <a:pt x="1903330" y="526236"/>
                  </a:lnTo>
                  <a:lnTo>
                    <a:pt x="1904461" y="527367"/>
                  </a:lnTo>
                  <a:lnTo>
                    <a:pt x="1909020" y="528498"/>
                  </a:lnTo>
                  <a:lnTo>
                    <a:pt x="1910150" y="530761"/>
                  </a:lnTo>
                  <a:lnTo>
                    <a:pt x="1912412" y="531927"/>
                  </a:lnTo>
                  <a:lnTo>
                    <a:pt x="1912412" y="533058"/>
                  </a:lnTo>
                  <a:lnTo>
                    <a:pt x="1913543" y="534189"/>
                  </a:lnTo>
                  <a:lnTo>
                    <a:pt x="1913543" y="535321"/>
                  </a:lnTo>
                  <a:lnTo>
                    <a:pt x="1912412" y="536452"/>
                  </a:lnTo>
                  <a:lnTo>
                    <a:pt x="1914674" y="537583"/>
                  </a:lnTo>
                  <a:lnTo>
                    <a:pt x="1914674" y="538714"/>
                  </a:lnTo>
                  <a:lnTo>
                    <a:pt x="1915840" y="538714"/>
                  </a:lnTo>
                  <a:lnTo>
                    <a:pt x="1919233" y="543274"/>
                  </a:lnTo>
                  <a:lnTo>
                    <a:pt x="1920364" y="545536"/>
                  </a:lnTo>
                  <a:lnTo>
                    <a:pt x="1922661" y="545536"/>
                  </a:lnTo>
                  <a:lnTo>
                    <a:pt x="1923792" y="547834"/>
                  </a:lnTo>
                  <a:lnTo>
                    <a:pt x="1926054" y="550096"/>
                  </a:lnTo>
                  <a:lnTo>
                    <a:pt x="1926054" y="551228"/>
                  </a:lnTo>
                  <a:lnTo>
                    <a:pt x="1928315" y="550096"/>
                  </a:lnTo>
                  <a:lnTo>
                    <a:pt x="1930613" y="552359"/>
                  </a:lnTo>
                  <a:lnTo>
                    <a:pt x="1932874" y="555788"/>
                  </a:lnTo>
                  <a:lnTo>
                    <a:pt x="1937433" y="555788"/>
                  </a:lnTo>
                  <a:lnTo>
                    <a:pt x="1939695" y="556919"/>
                  </a:lnTo>
                  <a:lnTo>
                    <a:pt x="1941957" y="556919"/>
                  </a:lnTo>
                  <a:lnTo>
                    <a:pt x="1941957" y="560312"/>
                  </a:lnTo>
                  <a:lnTo>
                    <a:pt x="1946516" y="561479"/>
                  </a:lnTo>
                  <a:lnTo>
                    <a:pt x="1947647" y="562610"/>
                  </a:lnTo>
                  <a:lnTo>
                    <a:pt x="1949908" y="564872"/>
                  </a:lnTo>
                  <a:lnTo>
                    <a:pt x="1951039" y="564872"/>
                  </a:lnTo>
                  <a:lnTo>
                    <a:pt x="1952206" y="566003"/>
                  </a:lnTo>
                  <a:lnTo>
                    <a:pt x="1954467" y="566003"/>
                  </a:lnTo>
                  <a:lnTo>
                    <a:pt x="1956729" y="570563"/>
                  </a:lnTo>
                  <a:lnTo>
                    <a:pt x="1955598" y="572826"/>
                  </a:lnTo>
                  <a:lnTo>
                    <a:pt x="1956729" y="573957"/>
                  </a:lnTo>
                  <a:lnTo>
                    <a:pt x="1957860" y="575088"/>
                  </a:lnTo>
                  <a:lnTo>
                    <a:pt x="1959026" y="576254"/>
                  </a:lnTo>
                  <a:lnTo>
                    <a:pt x="1961288" y="577386"/>
                  </a:lnTo>
                  <a:lnTo>
                    <a:pt x="1963550" y="577386"/>
                  </a:lnTo>
                  <a:lnTo>
                    <a:pt x="1965812" y="577386"/>
                  </a:lnTo>
                  <a:lnTo>
                    <a:pt x="1969240" y="580779"/>
                  </a:lnTo>
                  <a:lnTo>
                    <a:pt x="1972632" y="584208"/>
                  </a:lnTo>
                  <a:lnTo>
                    <a:pt x="1973763" y="586470"/>
                  </a:lnTo>
                  <a:lnTo>
                    <a:pt x="1977191" y="594424"/>
                  </a:lnTo>
                  <a:lnTo>
                    <a:pt x="1977191" y="597817"/>
                  </a:lnTo>
                  <a:lnTo>
                    <a:pt x="1981750" y="602377"/>
                  </a:lnTo>
                  <a:lnTo>
                    <a:pt x="1982881" y="605771"/>
                  </a:lnTo>
                  <a:lnTo>
                    <a:pt x="1984012" y="611462"/>
                  </a:lnTo>
                  <a:lnTo>
                    <a:pt x="1988571" y="617153"/>
                  </a:lnTo>
                  <a:lnTo>
                    <a:pt x="1990833" y="620582"/>
                  </a:lnTo>
                  <a:lnTo>
                    <a:pt x="1991964" y="625106"/>
                  </a:lnTo>
                  <a:lnTo>
                    <a:pt x="1993094" y="628535"/>
                  </a:lnTo>
                  <a:lnTo>
                    <a:pt x="1997653" y="629666"/>
                  </a:lnTo>
                  <a:lnTo>
                    <a:pt x="2002177" y="629666"/>
                  </a:lnTo>
                  <a:lnTo>
                    <a:pt x="2004474" y="629666"/>
                  </a:lnTo>
                  <a:lnTo>
                    <a:pt x="2006736" y="628535"/>
                  </a:lnTo>
                  <a:lnTo>
                    <a:pt x="2008998" y="626237"/>
                  </a:lnTo>
                  <a:lnTo>
                    <a:pt x="2011259" y="625106"/>
                  </a:lnTo>
                  <a:lnTo>
                    <a:pt x="2014687" y="626237"/>
                  </a:lnTo>
                  <a:lnTo>
                    <a:pt x="2019246" y="627369"/>
                  </a:lnTo>
                  <a:lnTo>
                    <a:pt x="2022639" y="630797"/>
                  </a:lnTo>
                  <a:lnTo>
                    <a:pt x="2032852" y="634191"/>
                  </a:lnTo>
                  <a:lnTo>
                    <a:pt x="2036280" y="635322"/>
                  </a:lnTo>
                  <a:lnTo>
                    <a:pt x="2041970" y="637620"/>
                  </a:lnTo>
                  <a:lnTo>
                    <a:pt x="2047625" y="642144"/>
                  </a:lnTo>
                  <a:lnTo>
                    <a:pt x="2049922" y="645573"/>
                  </a:lnTo>
                  <a:lnTo>
                    <a:pt x="2052184" y="651264"/>
                  </a:lnTo>
                  <a:lnTo>
                    <a:pt x="2061266" y="659218"/>
                  </a:lnTo>
                  <a:lnTo>
                    <a:pt x="2062397" y="660349"/>
                  </a:lnTo>
                  <a:lnTo>
                    <a:pt x="2063563" y="660349"/>
                  </a:lnTo>
                  <a:lnTo>
                    <a:pt x="2063563" y="655789"/>
                  </a:lnTo>
                  <a:lnTo>
                    <a:pt x="2064694" y="654658"/>
                  </a:lnTo>
                  <a:lnTo>
                    <a:pt x="2064694" y="652396"/>
                  </a:lnTo>
                  <a:lnTo>
                    <a:pt x="2063563" y="651264"/>
                  </a:lnTo>
                  <a:lnTo>
                    <a:pt x="2062397" y="648967"/>
                  </a:lnTo>
                  <a:lnTo>
                    <a:pt x="2056743" y="646704"/>
                  </a:lnTo>
                  <a:lnTo>
                    <a:pt x="2053314" y="639882"/>
                  </a:lnTo>
                  <a:lnTo>
                    <a:pt x="2053314" y="636489"/>
                  </a:lnTo>
                  <a:lnTo>
                    <a:pt x="2053314" y="635322"/>
                  </a:lnTo>
                  <a:lnTo>
                    <a:pt x="2051053" y="634191"/>
                  </a:lnTo>
                  <a:lnTo>
                    <a:pt x="2046494" y="634191"/>
                  </a:lnTo>
                  <a:lnTo>
                    <a:pt x="2045363" y="630797"/>
                  </a:lnTo>
                  <a:lnTo>
                    <a:pt x="2040804" y="629666"/>
                  </a:lnTo>
                  <a:lnTo>
                    <a:pt x="2039673" y="629666"/>
                  </a:lnTo>
                  <a:lnTo>
                    <a:pt x="2039673" y="628535"/>
                  </a:lnTo>
                  <a:lnTo>
                    <a:pt x="2043101" y="623975"/>
                  </a:lnTo>
                  <a:lnTo>
                    <a:pt x="2044232" y="622844"/>
                  </a:lnTo>
                  <a:lnTo>
                    <a:pt x="2045363" y="620582"/>
                  </a:lnTo>
                  <a:lnTo>
                    <a:pt x="2045363" y="618284"/>
                  </a:lnTo>
                  <a:lnTo>
                    <a:pt x="2040804" y="613759"/>
                  </a:lnTo>
                  <a:lnTo>
                    <a:pt x="2037411" y="612593"/>
                  </a:lnTo>
                  <a:lnTo>
                    <a:pt x="2038542" y="610331"/>
                  </a:lnTo>
                  <a:lnTo>
                    <a:pt x="2040804" y="608068"/>
                  </a:lnTo>
                  <a:lnTo>
                    <a:pt x="2041970" y="602377"/>
                  </a:lnTo>
                  <a:lnTo>
                    <a:pt x="2043101" y="598984"/>
                  </a:lnTo>
                  <a:lnTo>
                    <a:pt x="2044232" y="594424"/>
                  </a:lnTo>
                  <a:lnTo>
                    <a:pt x="2045363" y="593293"/>
                  </a:lnTo>
                  <a:lnTo>
                    <a:pt x="2046494" y="592161"/>
                  </a:lnTo>
                  <a:lnTo>
                    <a:pt x="2045363" y="588733"/>
                  </a:lnTo>
                  <a:lnTo>
                    <a:pt x="2046494" y="586470"/>
                  </a:lnTo>
                  <a:lnTo>
                    <a:pt x="2047625" y="584208"/>
                  </a:lnTo>
                  <a:lnTo>
                    <a:pt x="2048791" y="583077"/>
                  </a:lnTo>
                  <a:lnTo>
                    <a:pt x="2047625" y="580779"/>
                  </a:lnTo>
                  <a:lnTo>
                    <a:pt x="2046494" y="579648"/>
                  </a:lnTo>
                  <a:lnTo>
                    <a:pt x="2046494" y="578517"/>
                  </a:lnTo>
                  <a:lnTo>
                    <a:pt x="2048791" y="577386"/>
                  </a:lnTo>
                  <a:lnTo>
                    <a:pt x="2046494" y="575088"/>
                  </a:lnTo>
                  <a:lnTo>
                    <a:pt x="2046494" y="573957"/>
                  </a:lnTo>
                  <a:lnTo>
                    <a:pt x="2047625" y="572826"/>
                  </a:lnTo>
                  <a:lnTo>
                    <a:pt x="2051053" y="572826"/>
                  </a:lnTo>
                  <a:lnTo>
                    <a:pt x="2052184" y="570563"/>
                  </a:lnTo>
                  <a:lnTo>
                    <a:pt x="2052184" y="566003"/>
                  </a:lnTo>
                  <a:lnTo>
                    <a:pt x="2051053" y="563741"/>
                  </a:lnTo>
                  <a:lnTo>
                    <a:pt x="2048791" y="561479"/>
                  </a:lnTo>
                  <a:lnTo>
                    <a:pt x="2048791" y="560312"/>
                  </a:lnTo>
                  <a:lnTo>
                    <a:pt x="2048791" y="558050"/>
                  </a:lnTo>
                  <a:lnTo>
                    <a:pt x="2046494" y="558050"/>
                  </a:lnTo>
                  <a:lnTo>
                    <a:pt x="2045363" y="556919"/>
                  </a:lnTo>
                  <a:lnTo>
                    <a:pt x="2046494" y="552359"/>
                  </a:lnTo>
                  <a:lnTo>
                    <a:pt x="2045363" y="548965"/>
                  </a:lnTo>
                  <a:lnTo>
                    <a:pt x="2046494" y="547834"/>
                  </a:lnTo>
                  <a:lnTo>
                    <a:pt x="2046494" y="544405"/>
                  </a:lnTo>
                  <a:lnTo>
                    <a:pt x="2049922" y="542143"/>
                  </a:lnTo>
                  <a:lnTo>
                    <a:pt x="2049922" y="536452"/>
                  </a:lnTo>
                  <a:lnTo>
                    <a:pt x="2052184" y="534189"/>
                  </a:lnTo>
                  <a:lnTo>
                    <a:pt x="2052184" y="533058"/>
                  </a:lnTo>
                  <a:lnTo>
                    <a:pt x="2051053" y="531927"/>
                  </a:lnTo>
                  <a:lnTo>
                    <a:pt x="2051053" y="527367"/>
                  </a:lnTo>
                  <a:lnTo>
                    <a:pt x="2051053" y="523974"/>
                  </a:lnTo>
                  <a:lnTo>
                    <a:pt x="2053314" y="518283"/>
                  </a:lnTo>
                  <a:lnTo>
                    <a:pt x="2056743" y="515985"/>
                  </a:lnTo>
                  <a:lnTo>
                    <a:pt x="2062397" y="511460"/>
                  </a:lnTo>
                  <a:lnTo>
                    <a:pt x="2063563" y="509163"/>
                  </a:lnTo>
                  <a:lnTo>
                    <a:pt x="2063563" y="505769"/>
                  </a:lnTo>
                  <a:lnTo>
                    <a:pt x="2065825" y="502376"/>
                  </a:lnTo>
                  <a:lnTo>
                    <a:pt x="2066956" y="501209"/>
                  </a:lnTo>
                  <a:lnTo>
                    <a:pt x="2070349" y="501209"/>
                  </a:lnTo>
                  <a:lnTo>
                    <a:pt x="2071515" y="500078"/>
                  </a:lnTo>
                  <a:lnTo>
                    <a:pt x="2071515" y="498947"/>
                  </a:lnTo>
                  <a:lnTo>
                    <a:pt x="2071515" y="496685"/>
                  </a:lnTo>
                  <a:lnTo>
                    <a:pt x="2074907" y="496685"/>
                  </a:lnTo>
                  <a:lnTo>
                    <a:pt x="2077169" y="494422"/>
                  </a:lnTo>
                  <a:lnTo>
                    <a:pt x="2081728" y="492125"/>
                  </a:lnTo>
                  <a:lnTo>
                    <a:pt x="2082859" y="490993"/>
                  </a:lnTo>
                  <a:lnTo>
                    <a:pt x="2085156" y="489862"/>
                  </a:lnTo>
                  <a:lnTo>
                    <a:pt x="2088549" y="490993"/>
                  </a:lnTo>
                  <a:lnTo>
                    <a:pt x="2093108" y="486433"/>
                  </a:lnTo>
                  <a:lnTo>
                    <a:pt x="2095370" y="486433"/>
                  </a:lnTo>
                  <a:lnTo>
                    <a:pt x="2096500" y="486433"/>
                  </a:lnTo>
                  <a:lnTo>
                    <a:pt x="2104452" y="485302"/>
                  </a:lnTo>
                  <a:lnTo>
                    <a:pt x="2105583" y="484171"/>
                  </a:lnTo>
                  <a:lnTo>
                    <a:pt x="2105583" y="480778"/>
                  </a:lnTo>
                  <a:lnTo>
                    <a:pt x="2106714" y="479646"/>
                  </a:lnTo>
                  <a:lnTo>
                    <a:pt x="2105583" y="477349"/>
                  </a:lnTo>
                  <a:lnTo>
                    <a:pt x="2105583" y="475086"/>
                  </a:lnTo>
                  <a:lnTo>
                    <a:pt x="2106714" y="473955"/>
                  </a:lnTo>
                  <a:lnTo>
                    <a:pt x="2107880" y="473955"/>
                  </a:lnTo>
                  <a:lnTo>
                    <a:pt x="2110142" y="475086"/>
                  </a:lnTo>
                  <a:lnTo>
                    <a:pt x="2113535" y="475086"/>
                  </a:lnTo>
                  <a:lnTo>
                    <a:pt x="2116963" y="476218"/>
                  </a:lnTo>
                  <a:lnTo>
                    <a:pt x="2116963" y="475086"/>
                  </a:lnTo>
                  <a:lnTo>
                    <a:pt x="2118094" y="473955"/>
                  </a:lnTo>
                  <a:lnTo>
                    <a:pt x="2121486" y="472824"/>
                  </a:lnTo>
                  <a:lnTo>
                    <a:pt x="2122652" y="473955"/>
                  </a:lnTo>
                  <a:lnTo>
                    <a:pt x="2123783" y="475086"/>
                  </a:lnTo>
                  <a:lnTo>
                    <a:pt x="2127176" y="473955"/>
                  </a:lnTo>
                  <a:lnTo>
                    <a:pt x="2128307" y="473955"/>
                  </a:lnTo>
                  <a:lnTo>
                    <a:pt x="2132866" y="476218"/>
                  </a:lnTo>
                  <a:lnTo>
                    <a:pt x="2133997" y="480778"/>
                  </a:lnTo>
                  <a:lnTo>
                    <a:pt x="2135128" y="481909"/>
                  </a:lnTo>
                  <a:lnTo>
                    <a:pt x="2137425" y="481909"/>
                  </a:lnTo>
                  <a:lnTo>
                    <a:pt x="2138556" y="481909"/>
                  </a:lnTo>
                  <a:lnTo>
                    <a:pt x="2143079" y="484171"/>
                  </a:lnTo>
                  <a:lnTo>
                    <a:pt x="2147638" y="484171"/>
                  </a:lnTo>
                  <a:lnTo>
                    <a:pt x="2149900" y="484171"/>
                  </a:lnTo>
                  <a:lnTo>
                    <a:pt x="2151031" y="483040"/>
                  </a:lnTo>
                  <a:lnTo>
                    <a:pt x="2152197" y="484171"/>
                  </a:lnTo>
                  <a:lnTo>
                    <a:pt x="2153328" y="484171"/>
                  </a:lnTo>
                  <a:lnTo>
                    <a:pt x="2154459" y="483040"/>
                  </a:lnTo>
                  <a:lnTo>
                    <a:pt x="2156721" y="483040"/>
                  </a:lnTo>
                  <a:lnTo>
                    <a:pt x="2157852" y="487600"/>
                  </a:lnTo>
                  <a:lnTo>
                    <a:pt x="2156721" y="488731"/>
                  </a:lnTo>
                  <a:lnTo>
                    <a:pt x="2156721" y="493256"/>
                  </a:lnTo>
                  <a:lnTo>
                    <a:pt x="2157852" y="493256"/>
                  </a:lnTo>
                  <a:lnTo>
                    <a:pt x="2157852" y="495553"/>
                  </a:lnTo>
                  <a:lnTo>
                    <a:pt x="2162410" y="500078"/>
                  </a:lnTo>
                  <a:lnTo>
                    <a:pt x="2165803" y="497816"/>
                  </a:lnTo>
                  <a:lnTo>
                    <a:pt x="2166969" y="498947"/>
                  </a:lnTo>
                  <a:lnTo>
                    <a:pt x="2168100" y="500078"/>
                  </a:lnTo>
                  <a:lnTo>
                    <a:pt x="2168100" y="502376"/>
                  </a:lnTo>
                  <a:lnTo>
                    <a:pt x="2168100" y="503507"/>
                  </a:lnTo>
                  <a:lnTo>
                    <a:pt x="2169231" y="506900"/>
                  </a:lnTo>
                  <a:lnTo>
                    <a:pt x="2174921" y="506900"/>
                  </a:lnTo>
                  <a:lnTo>
                    <a:pt x="2177183" y="508031"/>
                  </a:lnTo>
                  <a:lnTo>
                    <a:pt x="2177183" y="513723"/>
                  </a:lnTo>
                  <a:lnTo>
                    <a:pt x="2177183" y="514854"/>
                  </a:lnTo>
                  <a:lnTo>
                    <a:pt x="2177183" y="515985"/>
                  </a:lnTo>
                  <a:lnTo>
                    <a:pt x="2178314" y="515985"/>
                  </a:lnTo>
                  <a:lnTo>
                    <a:pt x="2179445" y="517151"/>
                  </a:lnTo>
                  <a:lnTo>
                    <a:pt x="2180575" y="518283"/>
                  </a:lnTo>
                  <a:lnTo>
                    <a:pt x="2181742" y="517151"/>
                  </a:lnTo>
                  <a:lnTo>
                    <a:pt x="2182873" y="519414"/>
                  </a:lnTo>
                  <a:lnTo>
                    <a:pt x="2181742" y="521676"/>
                  </a:lnTo>
                  <a:lnTo>
                    <a:pt x="2180575" y="522807"/>
                  </a:lnTo>
                  <a:lnTo>
                    <a:pt x="2180575" y="523974"/>
                  </a:lnTo>
                  <a:lnTo>
                    <a:pt x="2184003" y="525105"/>
                  </a:lnTo>
                  <a:lnTo>
                    <a:pt x="2182873" y="527367"/>
                  </a:lnTo>
                  <a:lnTo>
                    <a:pt x="2184003" y="528498"/>
                  </a:lnTo>
                  <a:lnTo>
                    <a:pt x="2182873" y="530761"/>
                  </a:lnTo>
                  <a:lnTo>
                    <a:pt x="2184003" y="533058"/>
                  </a:lnTo>
                  <a:lnTo>
                    <a:pt x="2185134" y="534189"/>
                  </a:lnTo>
                  <a:lnTo>
                    <a:pt x="2184003" y="536452"/>
                  </a:lnTo>
                  <a:lnTo>
                    <a:pt x="2187396" y="535321"/>
                  </a:lnTo>
                  <a:lnTo>
                    <a:pt x="2190824" y="537583"/>
                  </a:lnTo>
                  <a:lnTo>
                    <a:pt x="2191955" y="536452"/>
                  </a:lnTo>
                  <a:lnTo>
                    <a:pt x="2197645" y="538714"/>
                  </a:lnTo>
                  <a:lnTo>
                    <a:pt x="2198776" y="538714"/>
                  </a:lnTo>
                  <a:lnTo>
                    <a:pt x="2197645" y="541012"/>
                  </a:lnTo>
                  <a:lnTo>
                    <a:pt x="2198776" y="542143"/>
                  </a:lnTo>
                  <a:lnTo>
                    <a:pt x="2201038" y="539881"/>
                  </a:lnTo>
                  <a:lnTo>
                    <a:pt x="2204466" y="538714"/>
                  </a:lnTo>
                  <a:lnTo>
                    <a:pt x="2204466" y="537583"/>
                  </a:lnTo>
                  <a:lnTo>
                    <a:pt x="2205596" y="537583"/>
                  </a:lnTo>
                  <a:lnTo>
                    <a:pt x="2206727" y="536452"/>
                  </a:lnTo>
                  <a:lnTo>
                    <a:pt x="2207858" y="536452"/>
                  </a:lnTo>
                  <a:lnTo>
                    <a:pt x="2211286" y="537583"/>
                  </a:lnTo>
                  <a:lnTo>
                    <a:pt x="2211286" y="534189"/>
                  </a:lnTo>
                  <a:lnTo>
                    <a:pt x="2216941" y="536452"/>
                  </a:lnTo>
                  <a:lnTo>
                    <a:pt x="2216941" y="537583"/>
                  </a:lnTo>
                  <a:lnTo>
                    <a:pt x="2219238" y="537583"/>
                  </a:lnTo>
                  <a:lnTo>
                    <a:pt x="2220369" y="538714"/>
                  </a:lnTo>
                  <a:lnTo>
                    <a:pt x="2221500" y="538714"/>
                  </a:lnTo>
                  <a:lnTo>
                    <a:pt x="2226059" y="534189"/>
                  </a:lnTo>
                  <a:lnTo>
                    <a:pt x="2226059" y="533058"/>
                  </a:lnTo>
                  <a:lnTo>
                    <a:pt x="2223761" y="531927"/>
                  </a:lnTo>
                  <a:lnTo>
                    <a:pt x="2226059" y="529630"/>
                  </a:lnTo>
                  <a:lnTo>
                    <a:pt x="2227189" y="529630"/>
                  </a:lnTo>
                  <a:lnTo>
                    <a:pt x="2228320" y="527367"/>
                  </a:lnTo>
                  <a:lnTo>
                    <a:pt x="2227189" y="526236"/>
                  </a:lnTo>
                  <a:lnTo>
                    <a:pt x="2228320" y="525105"/>
                  </a:lnTo>
                  <a:lnTo>
                    <a:pt x="2227189" y="523974"/>
                  </a:lnTo>
                  <a:lnTo>
                    <a:pt x="2228320" y="522807"/>
                  </a:lnTo>
                  <a:lnTo>
                    <a:pt x="2230582" y="520545"/>
                  </a:lnTo>
                  <a:lnTo>
                    <a:pt x="2231713" y="520545"/>
                  </a:lnTo>
                  <a:lnTo>
                    <a:pt x="2234010" y="520545"/>
                  </a:lnTo>
                  <a:lnTo>
                    <a:pt x="2237403" y="520545"/>
                  </a:lnTo>
                  <a:lnTo>
                    <a:pt x="2238534" y="521676"/>
                  </a:lnTo>
                  <a:lnTo>
                    <a:pt x="2239665" y="520545"/>
                  </a:lnTo>
                  <a:lnTo>
                    <a:pt x="2240796" y="519414"/>
                  </a:lnTo>
                  <a:lnTo>
                    <a:pt x="2243093" y="518283"/>
                  </a:lnTo>
                  <a:lnTo>
                    <a:pt x="2246485" y="518283"/>
                  </a:lnTo>
                  <a:lnTo>
                    <a:pt x="2247616" y="515985"/>
                  </a:lnTo>
                  <a:lnTo>
                    <a:pt x="2251044" y="515985"/>
                  </a:lnTo>
                  <a:lnTo>
                    <a:pt x="2252175" y="515985"/>
                  </a:lnTo>
                  <a:lnTo>
                    <a:pt x="2253306" y="514854"/>
                  </a:lnTo>
                  <a:lnTo>
                    <a:pt x="2257865" y="512591"/>
                  </a:lnTo>
                  <a:lnTo>
                    <a:pt x="2258996" y="512591"/>
                  </a:lnTo>
                  <a:lnTo>
                    <a:pt x="2260127" y="510329"/>
                  </a:lnTo>
                  <a:lnTo>
                    <a:pt x="2260127" y="506900"/>
                  </a:lnTo>
                  <a:lnTo>
                    <a:pt x="2258996" y="506900"/>
                  </a:lnTo>
                  <a:lnTo>
                    <a:pt x="2260127" y="503507"/>
                  </a:lnTo>
                  <a:lnTo>
                    <a:pt x="2257865" y="501209"/>
                  </a:lnTo>
                  <a:lnTo>
                    <a:pt x="2257865" y="497816"/>
                  </a:lnTo>
                  <a:lnTo>
                    <a:pt x="2256734" y="497816"/>
                  </a:lnTo>
                  <a:lnTo>
                    <a:pt x="2255603" y="497816"/>
                  </a:lnTo>
                  <a:lnTo>
                    <a:pt x="2253306" y="495553"/>
                  </a:lnTo>
                  <a:lnTo>
                    <a:pt x="2252175" y="494422"/>
                  </a:lnTo>
                  <a:lnTo>
                    <a:pt x="2251044" y="492125"/>
                  </a:lnTo>
                  <a:lnTo>
                    <a:pt x="2248782" y="490993"/>
                  </a:lnTo>
                  <a:lnTo>
                    <a:pt x="2248782" y="488731"/>
                  </a:lnTo>
                  <a:lnTo>
                    <a:pt x="2246485" y="489862"/>
                  </a:lnTo>
                  <a:lnTo>
                    <a:pt x="2245354" y="487600"/>
                  </a:lnTo>
                  <a:lnTo>
                    <a:pt x="2246485" y="486433"/>
                  </a:lnTo>
                  <a:lnTo>
                    <a:pt x="2246485" y="484171"/>
                  </a:lnTo>
                  <a:lnTo>
                    <a:pt x="2244224" y="483040"/>
                  </a:lnTo>
                  <a:lnTo>
                    <a:pt x="2244224" y="481909"/>
                  </a:lnTo>
                  <a:lnTo>
                    <a:pt x="2243093" y="475086"/>
                  </a:lnTo>
                  <a:lnTo>
                    <a:pt x="2245354" y="473955"/>
                  </a:lnTo>
                  <a:lnTo>
                    <a:pt x="2245354" y="472824"/>
                  </a:lnTo>
                  <a:lnTo>
                    <a:pt x="2246485" y="470526"/>
                  </a:lnTo>
                  <a:lnTo>
                    <a:pt x="2246485" y="468264"/>
                  </a:lnTo>
                  <a:lnTo>
                    <a:pt x="2253306" y="463704"/>
                  </a:lnTo>
                  <a:lnTo>
                    <a:pt x="2253306" y="461442"/>
                  </a:lnTo>
                  <a:lnTo>
                    <a:pt x="2252175" y="460311"/>
                  </a:lnTo>
                  <a:lnTo>
                    <a:pt x="2253306" y="459180"/>
                  </a:lnTo>
                  <a:lnTo>
                    <a:pt x="2252175" y="458048"/>
                  </a:lnTo>
                  <a:lnTo>
                    <a:pt x="2253306" y="456882"/>
                  </a:lnTo>
                  <a:lnTo>
                    <a:pt x="2254437" y="453488"/>
                  </a:lnTo>
                  <a:lnTo>
                    <a:pt x="2256734" y="452357"/>
                  </a:lnTo>
                  <a:lnTo>
                    <a:pt x="2256734" y="451226"/>
                  </a:lnTo>
                  <a:lnTo>
                    <a:pt x="2257865" y="448928"/>
                  </a:lnTo>
                  <a:lnTo>
                    <a:pt x="2256734" y="445535"/>
                  </a:lnTo>
                  <a:lnTo>
                    <a:pt x="2256734" y="444404"/>
                  </a:lnTo>
                  <a:lnTo>
                    <a:pt x="2260127" y="444404"/>
                  </a:lnTo>
                  <a:lnTo>
                    <a:pt x="2260127" y="439844"/>
                  </a:lnTo>
                  <a:lnTo>
                    <a:pt x="2261258" y="438713"/>
                  </a:lnTo>
                  <a:lnTo>
                    <a:pt x="2262389" y="437581"/>
                  </a:lnTo>
                  <a:lnTo>
                    <a:pt x="2258996" y="433022"/>
                  </a:lnTo>
                  <a:lnTo>
                    <a:pt x="2260127" y="431890"/>
                  </a:lnTo>
                  <a:lnTo>
                    <a:pt x="2261258" y="427330"/>
                  </a:lnTo>
                  <a:lnTo>
                    <a:pt x="2260127" y="423937"/>
                  </a:lnTo>
                  <a:lnTo>
                    <a:pt x="2261258" y="422806"/>
                  </a:lnTo>
                  <a:lnTo>
                    <a:pt x="2262389" y="423937"/>
                  </a:lnTo>
                  <a:lnTo>
                    <a:pt x="2264686" y="422806"/>
                  </a:lnTo>
                  <a:lnTo>
                    <a:pt x="2265817" y="420543"/>
                  </a:lnTo>
                  <a:lnTo>
                    <a:pt x="2265817" y="418246"/>
                  </a:lnTo>
                  <a:lnTo>
                    <a:pt x="2266947" y="417115"/>
                  </a:lnTo>
                  <a:lnTo>
                    <a:pt x="2269209" y="418246"/>
                  </a:lnTo>
                  <a:lnTo>
                    <a:pt x="2268078" y="415983"/>
                  </a:lnTo>
                  <a:lnTo>
                    <a:pt x="2271506" y="412555"/>
                  </a:lnTo>
                  <a:lnTo>
                    <a:pt x="2272637" y="412555"/>
                  </a:lnTo>
                  <a:lnTo>
                    <a:pt x="2273768" y="410292"/>
                  </a:lnTo>
                  <a:lnTo>
                    <a:pt x="2272637" y="409161"/>
                  </a:lnTo>
                  <a:lnTo>
                    <a:pt x="2272637" y="408030"/>
                  </a:lnTo>
                  <a:lnTo>
                    <a:pt x="2271506" y="406899"/>
                  </a:lnTo>
                  <a:lnTo>
                    <a:pt x="2272637" y="404601"/>
                  </a:lnTo>
                  <a:lnTo>
                    <a:pt x="2273768" y="402339"/>
                  </a:lnTo>
                  <a:lnTo>
                    <a:pt x="2276030" y="397779"/>
                  </a:lnTo>
                  <a:lnTo>
                    <a:pt x="2276030" y="393254"/>
                  </a:lnTo>
                  <a:lnTo>
                    <a:pt x="2280589" y="388694"/>
                  </a:lnTo>
                  <a:lnTo>
                    <a:pt x="2279458" y="387563"/>
                  </a:lnTo>
                  <a:lnTo>
                    <a:pt x="2281720" y="387563"/>
                  </a:lnTo>
                  <a:lnTo>
                    <a:pt x="2283982" y="384170"/>
                  </a:lnTo>
                  <a:lnTo>
                    <a:pt x="2287410" y="383038"/>
                  </a:lnTo>
                  <a:lnTo>
                    <a:pt x="2286279" y="380741"/>
                  </a:lnTo>
                  <a:lnTo>
                    <a:pt x="2287410" y="379610"/>
                  </a:lnTo>
                  <a:lnTo>
                    <a:pt x="2287410" y="378478"/>
                  </a:lnTo>
                  <a:lnTo>
                    <a:pt x="2287410" y="376216"/>
                  </a:lnTo>
                  <a:lnTo>
                    <a:pt x="2289671" y="373918"/>
                  </a:lnTo>
                  <a:lnTo>
                    <a:pt x="2288540" y="372787"/>
                  </a:lnTo>
                  <a:lnTo>
                    <a:pt x="2287410" y="371656"/>
                  </a:lnTo>
                  <a:lnTo>
                    <a:pt x="2287410" y="369394"/>
                  </a:lnTo>
                  <a:lnTo>
                    <a:pt x="2290802" y="365965"/>
                  </a:lnTo>
                  <a:lnTo>
                    <a:pt x="2290802" y="364834"/>
                  </a:lnTo>
                  <a:lnTo>
                    <a:pt x="2296492" y="362572"/>
                  </a:lnTo>
                  <a:lnTo>
                    <a:pt x="2298754" y="361440"/>
                  </a:lnTo>
                  <a:lnTo>
                    <a:pt x="2301051" y="359143"/>
                  </a:lnTo>
                  <a:lnTo>
                    <a:pt x="2302182" y="347796"/>
                  </a:lnTo>
                  <a:lnTo>
                    <a:pt x="2304444" y="342105"/>
                  </a:lnTo>
                  <a:lnTo>
                    <a:pt x="2405588" y="342105"/>
                  </a:lnTo>
                  <a:lnTo>
                    <a:pt x="2445346" y="342105"/>
                  </a:lnTo>
                  <a:lnTo>
                    <a:pt x="2495353" y="342105"/>
                  </a:lnTo>
                  <a:lnTo>
                    <a:pt x="2495353" y="389825"/>
                  </a:lnTo>
                  <a:lnTo>
                    <a:pt x="2495353" y="390992"/>
                  </a:lnTo>
                  <a:lnTo>
                    <a:pt x="2496484" y="393254"/>
                  </a:lnTo>
                  <a:lnTo>
                    <a:pt x="2496484" y="397779"/>
                  </a:lnTo>
                  <a:lnTo>
                    <a:pt x="2497614" y="398945"/>
                  </a:lnTo>
                  <a:lnTo>
                    <a:pt x="2498745" y="398945"/>
                  </a:lnTo>
                  <a:lnTo>
                    <a:pt x="2501042" y="401208"/>
                  </a:lnTo>
                  <a:lnTo>
                    <a:pt x="2499876" y="411423"/>
                  </a:lnTo>
                  <a:lnTo>
                    <a:pt x="2501042" y="412555"/>
                  </a:lnTo>
                  <a:lnTo>
                    <a:pt x="2501042" y="414852"/>
                  </a:lnTo>
                  <a:lnTo>
                    <a:pt x="2497614" y="421675"/>
                  </a:lnTo>
                  <a:lnTo>
                    <a:pt x="2497614" y="427330"/>
                  </a:lnTo>
                  <a:lnTo>
                    <a:pt x="2498745" y="433022"/>
                  </a:lnTo>
                  <a:lnTo>
                    <a:pt x="2499876" y="433022"/>
                  </a:lnTo>
                  <a:lnTo>
                    <a:pt x="2499876" y="435319"/>
                  </a:lnTo>
                  <a:lnTo>
                    <a:pt x="2499876" y="436450"/>
                  </a:lnTo>
                  <a:lnTo>
                    <a:pt x="2498745" y="438713"/>
                  </a:lnTo>
                  <a:lnTo>
                    <a:pt x="2498745" y="446666"/>
                  </a:lnTo>
                  <a:lnTo>
                    <a:pt x="2503304" y="450095"/>
                  </a:lnTo>
                  <a:lnTo>
                    <a:pt x="2507863" y="452357"/>
                  </a:lnTo>
                  <a:lnTo>
                    <a:pt x="2507863" y="453488"/>
                  </a:lnTo>
                  <a:lnTo>
                    <a:pt x="2511256" y="453488"/>
                  </a:lnTo>
                  <a:lnTo>
                    <a:pt x="2511256" y="454620"/>
                  </a:lnTo>
                  <a:lnTo>
                    <a:pt x="2512387" y="453488"/>
                  </a:lnTo>
                  <a:lnTo>
                    <a:pt x="2514649" y="454620"/>
                  </a:lnTo>
                  <a:lnTo>
                    <a:pt x="2516946" y="458048"/>
                  </a:lnTo>
                  <a:lnTo>
                    <a:pt x="2520338" y="459180"/>
                  </a:lnTo>
                  <a:lnTo>
                    <a:pt x="2521469" y="462573"/>
                  </a:lnTo>
                  <a:lnTo>
                    <a:pt x="2522635" y="462573"/>
                  </a:lnTo>
                  <a:lnTo>
                    <a:pt x="2523766" y="463704"/>
                  </a:lnTo>
                  <a:lnTo>
                    <a:pt x="2522635" y="469395"/>
                  </a:lnTo>
                  <a:lnTo>
                    <a:pt x="2523766" y="473955"/>
                  </a:lnTo>
                  <a:lnTo>
                    <a:pt x="2524897" y="475086"/>
                  </a:lnTo>
                  <a:lnTo>
                    <a:pt x="2526028" y="477349"/>
                  </a:lnTo>
                  <a:lnTo>
                    <a:pt x="2526028" y="480778"/>
                  </a:lnTo>
                  <a:lnTo>
                    <a:pt x="2526028" y="481909"/>
                  </a:lnTo>
                  <a:lnTo>
                    <a:pt x="2524897" y="484171"/>
                  </a:lnTo>
                  <a:lnTo>
                    <a:pt x="2522635" y="484171"/>
                  </a:lnTo>
                  <a:lnTo>
                    <a:pt x="2522635" y="487600"/>
                  </a:lnTo>
                  <a:lnTo>
                    <a:pt x="2523766" y="488731"/>
                  </a:lnTo>
                  <a:lnTo>
                    <a:pt x="2523766" y="492125"/>
                  </a:lnTo>
                  <a:lnTo>
                    <a:pt x="2522635" y="493256"/>
                  </a:lnTo>
                  <a:lnTo>
                    <a:pt x="2522635" y="495553"/>
                  </a:lnTo>
                  <a:lnTo>
                    <a:pt x="2524897" y="497816"/>
                  </a:lnTo>
                  <a:lnTo>
                    <a:pt x="2524897" y="498947"/>
                  </a:lnTo>
                  <a:lnTo>
                    <a:pt x="2526028" y="498947"/>
                  </a:lnTo>
                  <a:lnTo>
                    <a:pt x="2527159" y="503507"/>
                  </a:lnTo>
                  <a:lnTo>
                    <a:pt x="2527159" y="504638"/>
                  </a:lnTo>
                  <a:lnTo>
                    <a:pt x="2530587" y="505769"/>
                  </a:lnTo>
                  <a:lnTo>
                    <a:pt x="2533980" y="509163"/>
                  </a:lnTo>
                  <a:lnTo>
                    <a:pt x="2533980" y="510329"/>
                  </a:lnTo>
                  <a:lnTo>
                    <a:pt x="2535111" y="511460"/>
                  </a:lnTo>
                  <a:lnTo>
                    <a:pt x="2536242" y="510329"/>
                  </a:lnTo>
                  <a:lnTo>
                    <a:pt x="2538539" y="511460"/>
                  </a:lnTo>
                  <a:lnTo>
                    <a:pt x="2541931" y="518283"/>
                  </a:lnTo>
                  <a:lnTo>
                    <a:pt x="2544193" y="519414"/>
                  </a:lnTo>
                  <a:lnTo>
                    <a:pt x="2546490" y="519414"/>
                  </a:lnTo>
                  <a:lnTo>
                    <a:pt x="2546490" y="520545"/>
                  </a:lnTo>
                  <a:lnTo>
                    <a:pt x="2548752" y="522807"/>
                  </a:lnTo>
                  <a:lnTo>
                    <a:pt x="2549883" y="522807"/>
                  </a:lnTo>
                  <a:lnTo>
                    <a:pt x="2549883" y="523974"/>
                  </a:lnTo>
                  <a:lnTo>
                    <a:pt x="2551014" y="525105"/>
                  </a:lnTo>
                  <a:lnTo>
                    <a:pt x="2551014" y="526236"/>
                  </a:lnTo>
                  <a:lnTo>
                    <a:pt x="2557835" y="530761"/>
                  </a:lnTo>
                  <a:lnTo>
                    <a:pt x="2557835" y="531927"/>
                  </a:lnTo>
                  <a:lnTo>
                    <a:pt x="2558965" y="531927"/>
                  </a:lnTo>
                  <a:lnTo>
                    <a:pt x="2560132" y="530761"/>
                  </a:lnTo>
                  <a:lnTo>
                    <a:pt x="2561263" y="531927"/>
                  </a:lnTo>
                  <a:lnTo>
                    <a:pt x="2562393" y="530761"/>
                  </a:lnTo>
                  <a:lnTo>
                    <a:pt x="2562393" y="533058"/>
                  </a:lnTo>
                  <a:lnTo>
                    <a:pt x="2563524" y="535321"/>
                  </a:lnTo>
                  <a:lnTo>
                    <a:pt x="2564655" y="535321"/>
                  </a:lnTo>
                  <a:lnTo>
                    <a:pt x="2565786" y="537583"/>
                  </a:lnTo>
                  <a:lnTo>
                    <a:pt x="2566917" y="537583"/>
                  </a:lnTo>
                  <a:lnTo>
                    <a:pt x="2566917" y="536452"/>
                  </a:lnTo>
                  <a:lnTo>
                    <a:pt x="2568083" y="536452"/>
                  </a:lnTo>
                  <a:lnTo>
                    <a:pt x="2572607" y="539881"/>
                  </a:lnTo>
                  <a:lnTo>
                    <a:pt x="2572607" y="541012"/>
                  </a:lnTo>
                  <a:lnTo>
                    <a:pt x="2569214" y="542143"/>
                  </a:lnTo>
                  <a:lnTo>
                    <a:pt x="2570345" y="544405"/>
                  </a:lnTo>
                  <a:lnTo>
                    <a:pt x="2569214" y="547834"/>
                  </a:lnTo>
                  <a:lnTo>
                    <a:pt x="2573738" y="551228"/>
                  </a:lnTo>
                  <a:lnTo>
                    <a:pt x="2573738" y="553525"/>
                  </a:lnTo>
                  <a:lnTo>
                    <a:pt x="2576035" y="554656"/>
                  </a:lnTo>
                  <a:lnTo>
                    <a:pt x="2576035" y="555788"/>
                  </a:lnTo>
                  <a:lnTo>
                    <a:pt x="2576035" y="556919"/>
                  </a:lnTo>
                  <a:lnTo>
                    <a:pt x="2574904" y="558050"/>
                  </a:lnTo>
                  <a:lnTo>
                    <a:pt x="2573738" y="560312"/>
                  </a:lnTo>
                  <a:lnTo>
                    <a:pt x="2574904" y="561479"/>
                  </a:lnTo>
                  <a:lnTo>
                    <a:pt x="2573738" y="564872"/>
                  </a:lnTo>
                  <a:lnTo>
                    <a:pt x="2576035" y="567134"/>
                  </a:lnTo>
                  <a:lnTo>
                    <a:pt x="2577166" y="567134"/>
                  </a:lnTo>
                  <a:lnTo>
                    <a:pt x="2578297" y="567134"/>
                  </a:lnTo>
                  <a:lnTo>
                    <a:pt x="2579428" y="567134"/>
                  </a:lnTo>
                  <a:lnTo>
                    <a:pt x="2580558" y="568266"/>
                  </a:lnTo>
                  <a:lnTo>
                    <a:pt x="2583986" y="571694"/>
                  </a:lnTo>
                  <a:lnTo>
                    <a:pt x="2583986" y="576254"/>
                  </a:lnTo>
                  <a:lnTo>
                    <a:pt x="2585117" y="577386"/>
                  </a:lnTo>
                  <a:lnTo>
                    <a:pt x="2585117" y="578517"/>
                  </a:lnTo>
                  <a:lnTo>
                    <a:pt x="2586248" y="579648"/>
                  </a:lnTo>
                  <a:lnTo>
                    <a:pt x="2587379" y="578517"/>
                  </a:lnTo>
                  <a:lnTo>
                    <a:pt x="2588510" y="581910"/>
                  </a:lnTo>
                  <a:lnTo>
                    <a:pt x="2591938" y="583077"/>
                  </a:lnTo>
                  <a:lnTo>
                    <a:pt x="2590807" y="585339"/>
                  </a:lnTo>
                  <a:lnTo>
                    <a:pt x="2599890" y="584208"/>
                  </a:lnTo>
                  <a:lnTo>
                    <a:pt x="2599890" y="583077"/>
                  </a:lnTo>
                  <a:lnTo>
                    <a:pt x="2602151" y="583077"/>
                  </a:lnTo>
                  <a:lnTo>
                    <a:pt x="2604449" y="587601"/>
                  </a:lnTo>
                  <a:lnTo>
                    <a:pt x="2608972" y="588733"/>
                  </a:lnTo>
                  <a:lnTo>
                    <a:pt x="2612400" y="594424"/>
                  </a:lnTo>
                  <a:lnTo>
                    <a:pt x="2614662" y="595555"/>
                  </a:lnTo>
                  <a:lnTo>
                    <a:pt x="2618055" y="600115"/>
                  </a:lnTo>
                  <a:lnTo>
                    <a:pt x="2619221" y="598984"/>
                  </a:lnTo>
                  <a:lnTo>
                    <a:pt x="2623744" y="593293"/>
                  </a:lnTo>
                  <a:lnTo>
                    <a:pt x="2624875" y="592161"/>
                  </a:lnTo>
                  <a:lnTo>
                    <a:pt x="2624875" y="588733"/>
                  </a:lnTo>
                  <a:lnTo>
                    <a:pt x="2629434" y="587601"/>
                  </a:lnTo>
                  <a:lnTo>
                    <a:pt x="2631696" y="585339"/>
                  </a:lnTo>
                  <a:lnTo>
                    <a:pt x="2630565" y="584208"/>
                  </a:lnTo>
                  <a:lnTo>
                    <a:pt x="2631696" y="581910"/>
                  </a:lnTo>
                  <a:lnTo>
                    <a:pt x="2638517" y="577386"/>
                  </a:lnTo>
                  <a:lnTo>
                    <a:pt x="2639648" y="577386"/>
                  </a:lnTo>
                  <a:lnTo>
                    <a:pt x="2641945" y="578517"/>
                  </a:lnTo>
                  <a:lnTo>
                    <a:pt x="2643076" y="580779"/>
                  </a:lnTo>
                  <a:lnTo>
                    <a:pt x="2643076" y="581910"/>
                  </a:lnTo>
                  <a:lnTo>
                    <a:pt x="2644207" y="585339"/>
                  </a:lnTo>
                  <a:lnTo>
                    <a:pt x="2648765" y="586470"/>
                  </a:lnTo>
                  <a:lnTo>
                    <a:pt x="2649896" y="587601"/>
                  </a:lnTo>
                  <a:lnTo>
                    <a:pt x="2649896" y="589864"/>
                  </a:lnTo>
                  <a:lnTo>
                    <a:pt x="2648765" y="593293"/>
                  </a:lnTo>
                  <a:lnTo>
                    <a:pt x="2651027" y="595555"/>
                  </a:lnTo>
                  <a:lnTo>
                    <a:pt x="2651027" y="598984"/>
                  </a:lnTo>
                  <a:lnTo>
                    <a:pt x="2649896" y="600115"/>
                  </a:lnTo>
                  <a:lnTo>
                    <a:pt x="2646468" y="610331"/>
                  </a:lnTo>
                  <a:lnTo>
                    <a:pt x="2646468" y="613759"/>
                  </a:lnTo>
                  <a:lnTo>
                    <a:pt x="2645337" y="614891"/>
                  </a:lnTo>
                  <a:lnTo>
                    <a:pt x="2645337" y="617153"/>
                  </a:lnTo>
                  <a:lnTo>
                    <a:pt x="2645337" y="619415"/>
                  </a:lnTo>
                  <a:lnTo>
                    <a:pt x="2647599" y="621713"/>
                  </a:lnTo>
                  <a:lnTo>
                    <a:pt x="2649896" y="621713"/>
                  </a:lnTo>
                  <a:lnTo>
                    <a:pt x="2648765" y="622844"/>
                  </a:lnTo>
                  <a:lnTo>
                    <a:pt x="2648765" y="625106"/>
                  </a:lnTo>
                  <a:lnTo>
                    <a:pt x="2652158" y="626237"/>
                  </a:lnTo>
                  <a:lnTo>
                    <a:pt x="2652158" y="629666"/>
                  </a:lnTo>
                  <a:lnTo>
                    <a:pt x="2653289" y="629666"/>
                  </a:lnTo>
                  <a:lnTo>
                    <a:pt x="2655551" y="628535"/>
                  </a:lnTo>
                  <a:lnTo>
                    <a:pt x="2658979" y="629666"/>
                  </a:lnTo>
                  <a:lnTo>
                    <a:pt x="2660110" y="630797"/>
                  </a:lnTo>
                  <a:lnTo>
                    <a:pt x="2658979" y="633060"/>
                  </a:lnTo>
                  <a:lnTo>
                    <a:pt x="2660110" y="634191"/>
                  </a:lnTo>
                  <a:lnTo>
                    <a:pt x="2661241" y="633060"/>
                  </a:lnTo>
                  <a:lnTo>
                    <a:pt x="2662372" y="635322"/>
                  </a:lnTo>
                  <a:lnTo>
                    <a:pt x="2665800" y="633060"/>
                  </a:lnTo>
                  <a:lnTo>
                    <a:pt x="2668061" y="633060"/>
                  </a:lnTo>
                  <a:lnTo>
                    <a:pt x="2671489" y="634191"/>
                  </a:lnTo>
                  <a:lnTo>
                    <a:pt x="2671489" y="635322"/>
                  </a:lnTo>
                  <a:lnTo>
                    <a:pt x="2674882" y="636489"/>
                  </a:lnTo>
                  <a:lnTo>
                    <a:pt x="2674882" y="637620"/>
                  </a:lnTo>
                  <a:lnTo>
                    <a:pt x="2676013" y="637620"/>
                  </a:lnTo>
                  <a:lnTo>
                    <a:pt x="2677144" y="641013"/>
                  </a:lnTo>
                  <a:lnTo>
                    <a:pt x="2678310" y="642144"/>
                  </a:lnTo>
                  <a:lnTo>
                    <a:pt x="2679441" y="644442"/>
                  </a:lnTo>
                  <a:lnTo>
                    <a:pt x="2680572" y="644442"/>
                  </a:lnTo>
                  <a:lnTo>
                    <a:pt x="2681703" y="644442"/>
                  </a:lnTo>
                  <a:lnTo>
                    <a:pt x="2681703" y="646704"/>
                  </a:lnTo>
                  <a:lnTo>
                    <a:pt x="2681703" y="647836"/>
                  </a:lnTo>
                  <a:lnTo>
                    <a:pt x="2682834" y="647836"/>
                  </a:lnTo>
                  <a:lnTo>
                    <a:pt x="2685095" y="646704"/>
                  </a:lnTo>
                  <a:lnTo>
                    <a:pt x="2687393" y="647836"/>
                  </a:lnTo>
                  <a:lnTo>
                    <a:pt x="2687393" y="646704"/>
                  </a:lnTo>
                  <a:lnTo>
                    <a:pt x="2690785" y="647836"/>
                  </a:lnTo>
                  <a:lnTo>
                    <a:pt x="2693047" y="646704"/>
                  </a:lnTo>
                  <a:lnTo>
                    <a:pt x="2693047" y="652396"/>
                  </a:lnTo>
                  <a:lnTo>
                    <a:pt x="2694213" y="654658"/>
                  </a:lnTo>
                  <a:lnTo>
                    <a:pt x="2695344" y="656920"/>
                  </a:lnTo>
                  <a:lnTo>
                    <a:pt x="2694213" y="659218"/>
                  </a:lnTo>
                  <a:lnTo>
                    <a:pt x="2696475" y="659218"/>
                  </a:lnTo>
                  <a:lnTo>
                    <a:pt x="2698737" y="662611"/>
                  </a:lnTo>
                  <a:lnTo>
                    <a:pt x="2702165" y="660349"/>
                  </a:lnTo>
                  <a:lnTo>
                    <a:pt x="2703296" y="661480"/>
                  </a:lnTo>
                  <a:lnTo>
                    <a:pt x="2710116" y="660349"/>
                  </a:lnTo>
                  <a:lnTo>
                    <a:pt x="2710116" y="659218"/>
                  </a:lnTo>
                  <a:lnTo>
                    <a:pt x="2711247" y="658087"/>
                  </a:lnTo>
                  <a:lnTo>
                    <a:pt x="2713509" y="660349"/>
                  </a:lnTo>
                  <a:lnTo>
                    <a:pt x="2712378" y="661480"/>
                  </a:lnTo>
                  <a:lnTo>
                    <a:pt x="2713509" y="663742"/>
                  </a:lnTo>
                  <a:lnTo>
                    <a:pt x="2714640" y="662611"/>
                  </a:lnTo>
                  <a:lnTo>
                    <a:pt x="2718068" y="664874"/>
                  </a:lnTo>
                  <a:lnTo>
                    <a:pt x="2720330" y="664874"/>
                  </a:lnTo>
                  <a:lnTo>
                    <a:pt x="2721461" y="664874"/>
                  </a:lnTo>
                  <a:lnTo>
                    <a:pt x="2722592" y="668302"/>
                  </a:lnTo>
                  <a:lnTo>
                    <a:pt x="2724889" y="668302"/>
                  </a:lnTo>
                  <a:lnTo>
                    <a:pt x="2723758" y="672862"/>
                  </a:lnTo>
                  <a:lnTo>
                    <a:pt x="2727151" y="670565"/>
                  </a:lnTo>
                  <a:lnTo>
                    <a:pt x="2728281" y="672862"/>
                  </a:lnTo>
                  <a:lnTo>
                    <a:pt x="2729412" y="673994"/>
                  </a:lnTo>
                  <a:lnTo>
                    <a:pt x="2731709" y="672862"/>
                  </a:lnTo>
                  <a:lnTo>
                    <a:pt x="2731709" y="675125"/>
                  </a:lnTo>
                  <a:lnTo>
                    <a:pt x="2732840" y="677387"/>
                  </a:lnTo>
                  <a:lnTo>
                    <a:pt x="2739661" y="675125"/>
                  </a:lnTo>
                  <a:lnTo>
                    <a:pt x="2739661" y="676256"/>
                  </a:lnTo>
                  <a:lnTo>
                    <a:pt x="2738530" y="678518"/>
                  </a:lnTo>
                  <a:lnTo>
                    <a:pt x="2740792" y="679685"/>
                  </a:lnTo>
                  <a:lnTo>
                    <a:pt x="2743054" y="676256"/>
                  </a:lnTo>
                  <a:lnTo>
                    <a:pt x="2745351" y="676256"/>
                  </a:lnTo>
                  <a:lnTo>
                    <a:pt x="2745351" y="678518"/>
                  </a:lnTo>
                  <a:lnTo>
                    <a:pt x="2746482" y="679685"/>
                  </a:lnTo>
                  <a:lnTo>
                    <a:pt x="2747613" y="679685"/>
                  </a:lnTo>
                  <a:lnTo>
                    <a:pt x="2747613" y="681947"/>
                  </a:lnTo>
                  <a:lnTo>
                    <a:pt x="2745351" y="683078"/>
                  </a:lnTo>
                  <a:lnTo>
                    <a:pt x="2746482" y="685340"/>
                  </a:lnTo>
                  <a:lnTo>
                    <a:pt x="2749874" y="683078"/>
                  </a:lnTo>
                  <a:lnTo>
                    <a:pt x="2753302" y="686472"/>
                  </a:lnTo>
                  <a:lnTo>
                    <a:pt x="2755564" y="685340"/>
                  </a:lnTo>
                  <a:lnTo>
                    <a:pt x="2754433" y="683078"/>
                  </a:lnTo>
                  <a:lnTo>
                    <a:pt x="2757826" y="684209"/>
                  </a:lnTo>
                  <a:lnTo>
                    <a:pt x="2761254" y="686472"/>
                  </a:lnTo>
                  <a:lnTo>
                    <a:pt x="2762385" y="683078"/>
                  </a:lnTo>
                  <a:lnTo>
                    <a:pt x="2766909" y="683078"/>
                  </a:lnTo>
                  <a:lnTo>
                    <a:pt x="2766909" y="684209"/>
                  </a:lnTo>
                  <a:lnTo>
                    <a:pt x="2768075" y="684209"/>
                  </a:lnTo>
                  <a:lnTo>
                    <a:pt x="2769206" y="681947"/>
                  </a:lnTo>
                  <a:lnTo>
                    <a:pt x="2769206" y="680816"/>
                  </a:lnTo>
                  <a:lnTo>
                    <a:pt x="2770337" y="680816"/>
                  </a:lnTo>
                  <a:lnTo>
                    <a:pt x="2771467" y="681947"/>
                  </a:lnTo>
                  <a:lnTo>
                    <a:pt x="2770337" y="683078"/>
                  </a:lnTo>
                  <a:lnTo>
                    <a:pt x="2771467" y="684209"/>
                  </a:lnTo>
                  <a:lnTo>
                    <a:pt x="2773729" y="685340"/>
                  </a:lnTo>
                  <a:lnTo>
                    <a:pt x="2774895" y="685340"/>
                  </a:lnTo>
                  <a:lnTo>
                    <a:pt x="2776026" y="684209"/>
                  </a:lnTo>
                  <a:lnTo>
                    <a:pt x="2778288" y="683078"/>
                  </a:lnTo>
                  <a:lnTo>
                    <a:pt x="2779419" y="685340"/>
                  </a:lnTo>
                  <a:lnTo>
                    <a:pt x="2780550" y="685340"/>
                  </a:lnTo>
                  <a:lnTo>
                    <a:pt x="2781681" y="684209"/>
                  </a:lnTo>
                  <a:lnTo>
                    <a:pt x="2782847" y="686472"/>
                  </a:lnTo>
                  <a:lnTo>
                    <a:pt x="2785109" y="684209"/>
                  </a:lnTo>
                  <a:lnTo>
                    <a:pt x="2785109" y="685340"/>
                  </a:lnTo>
                  <a:lnTo>
                    <a:pt x="2783978" y="689900"/>
                  </a:lnTo>
                  <a:lnTo>
                    <a:pt x="2785109" y="691032"/>
                  </a:lnTo>
                  <a:lnTo>
                    <a:pt x="2785109" y="692163"/>
                  </a:lnTo>
                  <a:lnTo>
                    <a:pt x="2787371" y="692163"/>
                  </a:lnTo>
                  <a:lnTo>
                    <a:pt x="2790799" y="692163"/>
                  </a:lnTo>
                  <a:lnTo>
                    <a:pt x="2793060" y="696723"/>
                  </a:lnTo>
                  <a:lnTo>
                    <a:pt x="2796453" y="693294"/>
                  </a:lnTo>
                  <a:lnTo>
                    <a:pt x="2798750" y="695592"/>
                  </a:lnTo>
                  <a:lnTo>
                    <a:pt x="2798750" y="696723"/>
                  </a:lnTo>
                  <a:lnTo>
                    <a:pt x="2798750" y="697854"/>
                  </a:lnTo>
                  <a:lnTo>
                    <a:pt x="2801012" y="698985"/>
                  </a:lnTo>
                  <a:lnTo>
                    <a:pt x="2802143" y="700116"/>
                  </a:lnTo>
                  <a:lnTo>
                    <a:pt x="2802143" y="701247"/>
                  </a:lnTo>
                  <a:lnTo>
                    <a:pt x="2799881" y="703545"/>
                  </a:lnTo>
                  <a:lnTo>
                    <a:pt x="2801012" y="706939"/>
                  </a:lnTo>
                  <a:lnTo>
                    <a:pt x="2803274" y="709236"/>
                  </a:lnTo>
                  <a:lnTo>
                    <a:pt x="2806702" y="717190"/>
                  </a:lnTo>
                  <a:lnTo>
                    <a:pt x="2807833" y="718321"/>
                  </a:lnTo>
                  <a:lnTo>
                    <a:pt x="2814653" y="717190"/>
                  </a:lnTo>
                  <a:lnTo>
                    <a:pt x="2815784" y="719452"/>
                  </a:lnTo>
                  <a:lnTo>
                    <a:pt x="2818046" y="721714"/>
                  </a:lnTo>
                  <a:lnTo>
                    <a:pt x="2819212" y="725143"/>
                  </a:lnTo>
                  <a:lnTo>
                    <a:pt x="2820343" y="726274"/>
                  </a:lnTo>
                  <a:lnTo>
                    <a:pt x="2827164" y="727405"/>
                  </a:lnTo>
                  <a:lnTo>
                    <a:pt x="2828295" y="727405"/>
                  </a:lnTo>
                  <a:lnTo>
                    <a:pt x="2829426" y="728537"/>
                  </a:lnTo>
                  <a:lnTo>
                    <a:pt x="2832818" y="730799"/>
                  </a:lnTo>
                  <a:lnTo>
                    <a:pt x="2836246" y="735359"/>
                  </a:lnTo>
                  <a:lnTo>
                    <a:pt x="2838508" y="736490"/>
                  </a:lnTo>
                  <a:lnTo>
                    <a:pt x="2840770" y="736490"/>
                  </a:lnTo>
                  <a:lnTo>
                    <a:pt x="2847591" y="736490"/>
                  </a:lnTo>
                  <a:lnTo>
                    <a:pt x="2852150" y="734228"/>
                  </a:lnTo>
                  <a:lnTo>
                    <a:pt x="2854411" y="734228"/>
                  </a:lnTo>
                  <a:lnTo>
                    <a:pt x="2856709" y="736490"/>
                  </a:lnTo>
                  <a:lnTo>
                    <a:pt x="2857839" y="737621"/>
                  </a:lnTo>
                  <a:lnTo>
                    <a:pt x="2858970" y="741050"/>
                  </a:lnTo>
                  <a:lnTo>
                    <a:pt x="2858970" y="744444"/>
                  </a:lnTo>
                  <a:lnTo>
                    <a:pt x="2858970" y="745575"/>
                  </a:lnTo>
                  <a:lnTo>
                    <a:pt x="2857839" y="749003"/>
                  </a:lnTo>
                  <a:lnTo>
                    <a:pt x="2854411" y="752397"/>
                  </a:lnTo>
                  <a:lnTo>
                    <a:pt x="2851019" y="756957"/>
                  </a:lnTo>
                  <a:lnTo>
                    <a:pt x="2851019" y="761517"/>
                  </a:lnTo>
                  <a:lnTo>
                    <a:pt x="2852150" y="762648"/>
                  </a:lnTo>
                  <a:lnTo>
                    <a:pt x="2854411" y="762648"/>
                  </a:lnTo>
                  <a:lnTo>
                    <a:pt x="2857839" y="763779"/>
                  </a:lnTo>
                  <a:lnTo>
                    <a:pt x="2861232" y="764910"/>
                  </a:lnTo>
                  <a:lnTo>
                    <a:pt x="2862363" y="767173"/>
                  </a:lnTo>
                  <a:lnTo>
                    <a:pt x="2865791" y="769470"/>
                  </a:lnTo>
                  <a:lnTo>
                    <a:pt x="2870315" y="769470"/>
                  </a:lnTo>
                  <a:lnTo>
                    <a:pt x="2873743" y="768304"/>
                  </a:lnTo>
                  <a:lnTo>
                    <a:pt x="2876004" y="768304"/>
                  </a:lnTo>
                  <a:lnTo>
                    <a:pt x="2877135" y="769470"/>
                  </a:lnTo>
                  <a:lnTo>
                    <a:pt x="2878302" y="768304"/>
                  </a:lnTo>
                  <a:lnTo>
                    <a:pt x="2879432" y="763779"/>
                  </a:lnTo>
                  <a:lnTo>
                    <a:pt x="2879432" y="762648"/>
                  </a:lnTo>
                  <a:lnTo>
                    <a:pt x="2881694" y="762648"/>
                  </a:lnTo>
                  <a:lnTo>
                    <a:pt x="2882825" y="763779"/>
                  </a:lnTo>
                  <a:lnTo>
                    <a:pt x="2885087" y="762648"/>
                  </a:lnTo>
                  <a:lnTo>
                    <a:pt x="2886253" y="760350"/>
                  </a:lnTo>
                  <a:lnTo>
                    <a:pt x="2889646" y="759219"/>
                  </a:lnTo>
                  <a:lnTo>
                    <a:pt x="2891908" y="756957"/>
                  </a:lnTo>
                  <a:lnTo>
                    <a:pt x="2893039" y="756957"/>
                  </a:lnTo>
                  <a:lnTo>
                    <a:pt x="2895336" y="756957"/>
                  </a:lnTo>
                  <a:lnTo>
                    <a:pt x="2899859" y="762648"/>
                  </a:lnTo>
                  <a:lnTo>
                    <a:pt x="2901025" y="761517"/>
                  </a:lnTo>
                  <a:lnTo>
                    <a:pt x="2903287" y="760350"/>
                  </a:lnTo>
                  <a:lnTo>
                    <a:pt x="2905549" y="759219"/>
                  </a:lnTo>
                  <a:lnTo>
                    <a:pt x="2906680" y="760350"/>
                  </a:lnTo>
                  <a:lnTo>
                    <a:pt x="2908977" y="762648"/>
                  </a:lnTo>
                  <a:lnTo>
                    <a:pt x="2911239" y="762648"/>
                  </a:lnTo>
                  <a:lnTo>
                    <a:pt x="2914632" y="760350"/>
                  </a:lnTo>
                  <a:lnTo>
                    <a:pt x="2915798" y="758088"/>
                  </a:lnTo>
                  <a:lnTo>
                    <a:pt x="2918060" y="756957"/>
                  </a:lnTo>
                  <a:lnTo>
                    <a:pt x="2921452" y="758088"/>
                  </a:lnTo>
                  <a:lnTo>
                    <a:pt x="2924880" y="758088"/>
                  </a:lnTo>
                  <a:lnTo>
                    <a:pt x="2927142" y="756957"/>
                  </a:lnTo>
                  <a:lnTo>
                    <a:pt x="2928273" y="753528"/>
                  </a:lnTo>
                  <a:lnTo>
                    <a:pt x="2929404" y="753528"/>
                  </a:lnTo>
                  <a:lnTo>
                    <a:pt x="2929404" y="751266"/>
                  </a:lnTo>
                  <a:lnTo>
                    <a:pt x="2930570" y="750135"/>
                  </a:lnTo>
                  <a:lnTo>
                    <a:pt x="2932832" y="749003"/>
                  </a:lnTo>
                  <a:lnTo>
                    <a:pt x="2937391" y="747872"/>
                  </a:lnTo>
                  <a:lnTo>
                    <a:pt x="2941914" y="742181"/>
                  </a:lnTo>
                  <a:lnTo>
                    <a:pt x="2945342" y="743312"/>
                  </a:lnTo>
                  <a:lnTo>
                    <a:pt x="2946473" y="742181"/>
                  </a:lnTo>
                  <a:lnTo>
                    <a:pt x="2947604" y="741050"/>
                  </a:lnTo>
                  <a:lnTo>
                    <a:pt x="2948735" y="739919"/>
                  </a:lnTo>
                  <a:lnTo>
                    <a:pt x="2950997" y="739919"/>
                  </a:lnTo>
                  <a:lnTo>
                    <a:pt x="2953294" y="739919"/>
                  </a:lnTo>
                  <a:lnTo>
                    <a:pt x="2955556" y="739919"/>
                  </a:lnTo>
                  <a:lnTo>
                    <a:pt x="2963507" y="737621"/>
                  </a:lnTo>
                  <a:lnTo>
                    <a:pt x="2963507" y="738752"/>
                  </a:lnTo>
                  <a:lnTo>
                    <a:pt x="2962376" y="741050"/>
                  </a:lnTo>
                  <a:lnTo>
                    <a:pt x="2956687" y="750135"/>
                  </a:lnTo>
                  <a:lnTo>
                    <a:pt x="2952128" y="758088"/>
                  </a:lnTo>
                  <a:lnTo>
                    <a:pt x="2947604" y="762648"/>
                  </a:lnTo>
                  <a:lnTo>
                    <a:pt x="2943045" y="766042"/>
                  </a:lnTo>
                  <a:lnTo>
                    <a:pt x="2936225" y="770602"/>
                  </a:lnTo>
                  <a:lnTo>
                    <a:pt x="2924880" y="776293"/>
                  </a:lnTo>
                  <a:lnTo>
                    <a:pt x="2919190" y="777424"/>
                  </a:lnTo>
                  <a:lnTo>
                    <a:pt x="2915798" y="779686"/>
                  </a:lnTo>
                  <a:lnTo>
                    <a:pt x="2914632" y="780817"/>
                  </a:lnTo>
                  <a:lnTo>
                    <a:pt x="2911239" y="788771"/>
                  </a:lnTo>
                  <a:lnTo>
                    <a:pt x="2910108" y="791068"/>
                  </a:lnTo>
                  <a:lnTo>
                    <a:pt x="2910108" y="794462"/>
                  </a:lnTo>
                  <a:lnTo>
                    <a:pt x="2908977" y="796724"/>
                  </a:lnTo>
                  <a:lnTo>
                    <a:pt x="2902156" y="805844"/>
                  </a:lnTo>
                  <a:lnTo>
                    <a:pt x="2902156" y="806975"/>
                  </a:lnTo>
                  <a:lnTo>
                    <a:pt x="2903287" y="808107"/>
                  </a:lnTo>
                  <a:lnTo>
                    <a:pt x="2906680" y="809238"/>
                  </a:lnTo>
                  <a:lnTo>
                    <a:pt x="2908977" y="810369"/>
                  </a:lnTo>
                  <a:lnTo>
                    <a:pt x="2911239" y="810369"/>
                  </a:lnTo>
                  <a:lnTo>
                    <a:pt x="2912370" y="811500"/>
                  </a:lnTo>
                  <a:lnTo>
                    <a:pt x="2907846" y="821751"/>
                  </a:lnTo>
                  <a:lnTo>
                    <a:pt x="2898728" y="842183"/>
                  </a:lnTo>
                  <a:lnTo>
                    <a:pt x="2889646" y="860387"/>
                  </a:lnTo>
                  <a:lnTo>
                    <a:pt x="2883956" y="875163"/>
                  </a:lnTo>
                  <a:lnTo>
                    <a:pt x="2871481" y="902452"/>
                  </a:lnTo>
                  <a:lnTo>
                    <a:pt x="2852150" y="945613"/>
                  </a:lnTo>
                  <a:lnTo>
                    <a:pt x="2851019" y="946779"/>
                  </a:lnTo>
                  <a:lnTo>
                    <a:pt x="2844198" y="962686"/>
                  </a:lnTo>
                  <a:lnTo>
                    <a:pt x="2831688" y="991071"/>
                  </a:lnTo>
                  <a:lnTo>
                    <a:pt x="2827164" y="1002454"/>
                  </a:lnTo>
                  <a:lnTo>
                    <a:pt x="2820343" y="1018361"/>
                  </a:lnTo>
                  <a:lnTo>
                    <a:pt x="2808964" y="1043387"/>
                  </a:lnTo>
                  <a:lnTo>
                    <a:pt x="2770337" y="1127482"/>
                  </a:lnTo>
                  <a:lnTo>
                    <a:pt x="2720330" y="1236603"/>
                  </a:lnTo>
                  <a:lnTo>
                    <a:pt x="2708986" y="1263857"/>
                  </a:lnTo>
                  <a:lnTo>
                    <a:pt x="2694213" y="1295706"/>
                  </a:lnTo>
                  <a:lnTo>
                    <a:pt x="2668061" y="1354809"/>
                  </a:lnTo>
                  <a:lnTo>
                    <a:pt x="2601021" y="1503698"/>
                  </a:lnTo>
                  <a:lnTo>
                    <a:pt x="2599890" y="1505960"/>
                  </a:lnTo>
                  <a:lnTo>
                    <a:pt x="2597628" y="1507092"/>
                  </a:lnTo>
                  <a:lnTo>
                    <a:pt x="2597628" y="1508223"/>
                  </a:lnTo>
                  <a:lnTo>
                    <a:pt x="2596462" y="1508223"/>
                  </a:lnTo>
                  <a:lnTo>
                    <a:pt x="2591938" y="1508223"/>
                  </a:lnTo>
                  <a:lnTo>
                    <a:pt x="2590807" y="1509354"/>
                  </a:lnTo>
                  <a:lnTo>
                    <a:pt x="2589676" y="1515045"/>
                  </a:lnTo>
                  <a:lnTo>
                    <a:pt x="2588510" y="1517307"/>
                  </a:lnTo>
                  <a:lnTo>
                    <a:pt x="2586248" y="1520736"/>
                  </a:lnTo>
                  <a:lnTo>
                    <a:pt x="2582856" y="1521867"/>
                  </a:lnTo>
                  <a:lnTo>
                    <a:pt x="2573738" y="1529821"/>
                  </a:lnTo>
                  <a:lnTo>
                    <a:pt x="2570345" y="1535512"/>
                  </a:lnTo>
                  <a:lnTo>
                    <a:pt x="2566917" y="1538905"/>
                  </a:lnTo>
                  <a:lnTo>
                    <a:pt x="2564655" y="1543465"/>
                  </a:lnTo>
                  <a:lnTo>
                    <a:pt x="2564655" y="1558241"/>
                  </a:lnTo>
                  <a:lnTo>
                    <a:pt x="2566917" y="1561635"/>
                  </a:lnTo>
                  <a:lnTo>
                    <a:pt x="2568083" y="1567326"/>
                  </a:lnTo>
                  <a:lnTo>
                    <a:pt x="2572607" y="1579839"/>
                  </a:lnTo>
                  <a:lnTo>
                    <a:pt x="2577166" y="1585530"/>
                  </a:lnTo>
                  <a:lnTo>
                    <a:pt x="2579428" y="1586662"/>
                  </a:lnTo>
                  <a:lnTo>
                    <a:pt x="2580558" y="1590055"/>
                  </a:lnTo>
                  <a:lnTo>
                    <a:pt x="2581725" y="1590055"/>
                  </a:lnTo>
                  <a:lnTo>
                    <a:pt x="2586248" y="1591186"/>
                  </a:lnTo>
                  <a:lnTo>
                    <a:pt x="2588510" y="1593484"/>
                  </a:lnTo>
                  <a:lnTo>
                    <a:pt x="2590807" y="1595746"/>
                  </a:lnTo>
                  <a:lnTo>
                    <a:pt x="2596462" y="1605962"/>
                  </a:lnTo>
                  <a:lnTo>
                    <a:pt x="2599890" y="1609391"/>
                  </a:lnTo>
                  <a:lnTo>
                    <a:pt x="2603282" y="1610522"/>
                  </a:lnTo>
                  <a:lnTo>
                    <a:pt x="2604449" y="1610522"/>
                  </a:lnTo>
                  <a:lnTo>
                    <a:pt x="2606710" y="1615082"/>
                  </a:lnTo>
                  <a:lnTo>
                    <a:pt x="2607841" y="1617344"/>
                  </a:lnTo>
                  <a:lnTo>
                    <a:pt x="2610103" y="1618475"/>
                  </a:lnTo>
                  <a:lnTo>
                    <a:pt x="2611269" y="1623035"/>
                  </a:lnTo>
                  <a:lnTo>
                    <a:pt x="2614662" y="1626429"/>
                  </a:lnTo>
                  <a:lnTo>
                    <a:pt x="2616924" y="1635513"/>
                  </a:lnTo>
                  <a:lnTo>
                    <a:pt x="2615793" y="1642336"/>
                  </a:lnTo>
                  <a:lnTo>
                    <a:pt x="2616924" y="1648027"/>
                  </a:lnTo>
                  <a:lnTo>
                    <a:pt x="2616924" y="1650289"/>
                  </a:lnTo>
                  <a:lnTo>
                    <a:pt x="2620352" y="1654849"/>
                  </a:lnTo>
                  <a:lnTo>
                    <a:pt x="2622614" y="1657111"/>
                  </a:lnTo>
                  <a:lnTo>
                    <a:pt x="2621483" y="1658278"/>
                  </a:lnTo>
                  <a:lnTo>
                    <a:pt x="2615793" y="1663934"/>
                  </a:lnTo>
                  <a:lnTo>
                    <a:pt x="2610103" y="1675316"/>
                  </a:lnTo>
                  <a:lnTo>
                    <a:pt x="2608972" y="1681007"/>
                  </a:lnTo>
                  <a:lnTo>
                    <a:pt x="2607841" y="1686663"/>
                  </a:lnTo>
                  <a:lnTo>
                    <a:pt x="2608972" y="1691223"/>
                  </a:lnTo>
                  <a:lnTo>
                    <a:pt x="2610103" y="1696914"/>
                  </a:lnTo>
                  <a:lnTo>
                    <a:pt x="2611269" y="1699176"/>
                  </a:lnTo>
                  <a:lnTo>
                    <a:pt x="2611269" y="1702570"/>
                  </a:lnTo>
                  <a:lnTo>
                    <a:pt x="2605579" y="1708261"/>
                  </a:lnTo>
                  <a:lnTo>
                    <a:pt x="2603282" y="1712821"/>
                  </a:lnTo>
                  <a:lnTo>
                    <a:pt x="2598759" y="1717346"/>
                  </a:lnTo>
                  <a:lnTo>
                    <a:pt x="2597628" y="1718512"/>
                  </a:lnTo>
                  <a:lnTo>
                    <a:pt x="2597628" y="1723037"/>
                  </a:lnTo>
                  <a:lnTo>
                    <a:pt x="2597628" y="1725334"/>
                  </a:lnTo>
                  <a:lnTo>
                    <a:pt x="2595331" y="1728728"/>
                  </a:lnTo>
                  <a:lnTo>
                    <a:pt x="2589676" y="1734419"/>
                  </a:lnTo>
                  <a:lnTo>
                    <a:pt x="2582856" y="1737813"/>
                  </a:lnTo>
                  <a:lnTo>
                    <a:pt x="2581725" y="1740110"/>
                  </a:lnTo>
                  <a:lnTo>
                    <a:pt x="2580558" y="1740110"/>
                  </a:lnTo>
                  <a:lnTo>
                    <a:pt x="2580558" y="1742373"/>
                  </a:lnTo>
                  <a:lnTo>
                    <a:pt x="2582856" y="1744635"/>
                  </a:lnTo>
                  <a:lnTo>
                    <a:pt x="2582856" y="1752588"/>
                  </a:lnTo>
                  <a:lnTo>
                    <a:pt x="2586248" y="1758279"/>
                  </a:lnTo>
                  <a:lnTo>
                    <a:pt x="2589676" y="1762839"/>
                  </a:lnTo>
                  <a:lnTo>
                    <a:pt x="2590807" y="1767364"/>
                  </a:lnTo>
                  <a:lnTo>
                    <a:pt x="2590807" y="1769662"/>
                  </a:lnTo>
                  <a:lnTo>
                    <a:pt x="2591938" y="1773055"/>
                  </a:lnTo>
                  <a:lnTo>
                    <a:pt x="2596462" y="1781009"/>
                  </a:lnTo>
                  <a:lnTo>
                    <a:pt x="2597628" y="1783271"/>
                  </a:lnTo>
                  <a:lnTo>
                    <a:pt x="2596462" y="1786700"/>
                  </a:lnTo>
                  <a:lnTo>
                    <a:pt x="2597628" y="1790093"/>
                  </a:lnTo>
                  <a:lnTo>
                    <a:pt x="2596462" y="1792391"/>
                  </a:lnTo>
                  <a:lnTo>
                    <a:pt x="2591938" y="1794653"/>
                  </a:lnTo>
                  <a:lnTo>
                    <a:pt x="2590807" y="1798047"/>
                  </a:lnTo>
                  <a:lnTo>
                    <a:pt x="2593069" y="1804869"/>
                  </a:lnTo>
                  <a:lnTo>
                    <a:pt x="2590807" y="1808298"/>
                  </a:lnTo>
                  <a:lnTo>
                    <a:pt x="2591938" y="1815120"/>
                  </a:lnTo>
                  <a:lnTo>
                    <a:pt x="2590807" y="1817382"/>
                  </a:lnTo>
                  <a:lnTo>
                    <a:pt x="2590807" y="1819645"/>
                  </a:lnTo>
                  <a:lnTo>
                    <a:pt x="2591938" y="1820776"/>
                  </a:lnTo>
                  <a:lnTo>
                    <a:pt x="2593069" y="1824205"/>
                  </a:lnTo>
                  <a:lnTo>
                    <a:pt x="2591938" y="1825336"/>
                  </a:lnTo>
                  <a:lnTo>
                    <a:pt x="2587379" y="1827598"/>
                  </a:lnTo>
                  <a:lnTo>
                    <a:pt x="2586248" y="1829896"/>
                  </a:lnTo>
                  <a:lnTo>
                    <a:pt x="2587379" y="1832158"/>
                  </a:lnTo>
                  <a:lnTo>
                    <a:pt x="2586248" y="1834421"/>
                  </a:lnTo>
                  <a:lnTo>
                    <a:pt x="2586248" y="1836718"/>
                  </a:lnTo>
                  <a:lnTo>
                    <a:pt x="2581725" y="1842374"/>
                  </a:lnTo>
                  <a:lnTo>
                    <a:pt x="2580558" y="1844672"/>
                  </a:lnTo>
                  <a:lnTo>
                    <a:pt x="2578297" y="1848065"/>
                  </a:lnTo>
                  <a:lnTo>
                    <a:pt x="2577166" y="1849196"/>
                  </a:lnTo>
                  <a:lnTo>
                    <a:pt x="2574904" y="1853756"/>
                  </a:lnTo>
                  <a:lnTo>
                    <a:pt x="2576035" y="1857150"/>
                  </a:lnTo>
                  <a:lnTo>
                    <a:pt x="2577166" y="1859447"/>
                  </a:lnTo>
                  <a:lnTo>
                    <a:pt x="2577166" y="1861710"/>
                  </a:lnTo>
                  <a:lnTo>
                    <a:pt x="2576035" y="1866270"/>
                  </a:lnTo>
                  <a:lnTo>
                    <a:pt x="2578297" y="1868532"/>
                  </a:lnTo>
                  <a:lnTo>
                    <a:pt x="2579428" y="1870794"/>
                  </a:lnTo>
                  <a:lnTo>
                    <a:pt x="2579428" y="1873057"/>
                  </a:lnTo>
                  <a:lnTo>
                    <a:pt x="2578297" y="1874223"/>
                  </a:lnTo>
                  <a:lnTo>
                    <a:pt x="2577166" y="1877617"/>
                  </a:lnTo>
                  <a:lnTo>
                    <a:pt x="2576035" y="1879879"/>
                  </a:lnTo>
                  <a:lnTo>
                    <a:pt x="2571476" y="1890130"/>
                  </a:lnTo>
                  <a:lnTo>
                    <a:pt x="2572607" y="1891261"/>
                  </a:lnTo>
                  <a:lnTo>
                    <a:pt x="2576035" y="1892392"/>
                  </a:lnTo>
                  <a:lnTo>
                    <a:pt x="2580558" y="1890130"/>
                  </a:lnTo>
                  <a:lnTo>
                    <a:pt x="2581725" y="1890130"/>
                  </a:lnTo>
                  <a:lnTo>
                    <a:pt x="2586248" y="1888999"/>
                  </a:lnTo>
                  <a:lnTo>
                    <a:pt x="2590807" y="1891261"/>
                  </a:lnTo>
                  <a:lnTo>
                    <a:pt x="2590807" y="1892392"/>
                  </a:lnTo>
                  <a:lnTo>
                    <a:pt x="2589676" y="1893524"/>
                  </a:lnTo>
                  <a:lnTo>
                    <a:pt x="2586248" y="1895821"/>
                  </a:lnTo>
                  <a:lnTo>
                    <a:pt x="2579428" y="1902608"/>
                  </a:lnTo>
                  <a:lnTo>
                    <a:pt x="2577166" y="1904906"/>
                  </a:lnTo>
                  <a:lnTo>
                    <a:pt x="2576035" y="1904906"/>
                  </a:lnTo>
                  <a:lnTo>
                    <a:pt x="2574904" y="1904906"/>
                  </a:lnTo>
                  <a:lnTo>
                    <a:pt x="2573738" y="1904906"/>
                  </a:lnTo>
                  <a:lnTo>
                    <a:pt x="2571476" y="1906037"/>
                  </a:lnTo>
                  <a:lnTo>
                    <a:pt x="2561263" y="1907168"/>
                  </a:lnTo>
                  <a:lnTo>
                    <a:pt x="2461249" y="1907168"/>
                  </a:lnTo>
                  <a:lnTo>
                    <a:pt x="2456726" y="1907168"/>
                  </a:lnTo>
                  <a:lnTo>
                    <a:pt x="2333988" y="1907168"/>
                  </a:lnTo>
                  <a:lnTo>
                    <a:pt x="2239665" y="1906037"/>
                  </a:lnTo>
                  <a:lnTo>
                    <a:pt x="2185134" y="1906037"/>
                  </a:lnTo>
                  <a:lnTo>
                    <a:pt x="2170362" y="1906037"/>
                  </a:lnTo>
                  <a:lnTo>
                    <a:pt x="2168100" y="1906037"/>
                  </a:lnTo>
                  <a:lnTo>
                    <a:pt x="2045363" y="1906037"/>
                  </a:lnTo>
                  <a:lnTo>
                    <a:pt x="2044232" y="1906037"/>
                  </a:lnTo>
                  <a:lnTo>
                    <a:pt x="2041970" y="1906037"/>
                  </a:lnTo>
                  <a:lnTo>
                    <a:pt x="2038542" y="1899215"/>
                  </a:lnTo>
                  <a:lnTo>
                    <a:pt x="2037411" y="1898084"/>
                  </a:lnTo>
                  <a:lnTo>
                    <a:pt x="2038542" y="1894655"/>
                  </a:lnTo>
                  <a:lnTo>
                    <a:pt x="2037411" y="1893524"/>
                  </a:lnTo>
                  <a:lnTo>
                    <a:pt x="2035150" y="1892392"/>
                  </a:lnTo>
                  <a:lnTo>
                    <a:pt x="2034019" y="1891261"/>
                  </a:lnTo>
                  <a:lnTo>
                    <a:pt x="2030591" y="1890130"/>
                  </a:lnTo>
                  <a:lnTo>
                    <a:pt x="2026067" y="1891261"/>
                  </a:lnTo>
                  <a:lnTo>
                    <a:pt x="2024901" y="1890130"/>
                  </a:lnTo>
                  <a:lnTo>
                    <a:pt x="2023770" y="1886701"/>
                  </a:lnTo>
                  <a:lnTo>
                    <a:pt x="2021508" y="1887832"/>
                  </a:lnTo>
                  <a:lnTo>
                    <a:pt x="2019246" y="1887832"/>
                  </a:lnTo>
                  <a:lnTo>
                    <a:pt x="2018080" y="1890130"/>
                  </a:lnTo>
                  <a:lnTo>
                    <a:pt x="2019246" y="1891261"/>
                  </a:lnTo>
                  <a:lnTo>
                    <a:pt x="2018080" y="1892392"/>
                  </a:lnTo>
                  <a:lnTo>
                    <a:pt x="2018080" y="1893524"/>
                  </a:lnTo>
                  <a:lnTo>
                    <a:pt x="2015818" y="1894655"/>
                  </a:lnTo>
                  <a:lnTo>
                    <a:pt x="2015818" y="1895821"/>
                  </a:lnTo>
                  <a:lnTo>
                    <a:pt x="2013557" y="1898084"/>
                  </a:lnTo>
                  <a:lnTo>
                    <a:pt x="2011259" y="1896952"/>
                  </a:lnTo>
                  <a:lnTo>
                    <a:pt x="2007867" y="1896952"/>
                  </a:lnTo>
                  <a:lnTo>
                    <a:pt x="2004474" y="1894655"/>
                  </a:lnTo>
                  <a:lnTo>
                    <a:pt x="2003308" y="1894655"/>
                  </a:lnTo>
                  <a:lnTo>
                    <a:pt x="2002177" y="1896952"/>
                  </a:lnTo>
                  <a:lnTo>
                    <a:pt x="2002177" y="1902608"/>
                  </a:lnTo>
                  <a:lnTo>
                    <a:pt x="1999915" y="1904906"/>
                  </a:lnTo>
                  <a:lnTo>
                    <a:pt x="1998784" y="1907168"/>
                  </a:lnTo>
                  <a:lnTo>
                    <a:pt x="1999915" y="1909430"/>
                  </a:lnTo>
                  <a:lnTo>
                    <a:pt x="1998784" y="1910562"/>
                  </a:lnTo>
                  <a:lnTo>
                    <a:pt x="1998784" y="1911728"/>
                  </a:lnTo>
                  <a:lnTo>
                    <a:pt x="1998784" y="1915122"/>
                  </a:lnTo>
                  <a:lnTo>
                    <a:pt x="1995356" y="1917384"/>
                  </a:lnTo>
                  <a:lnTo>
                    <a:pt x="1991964" y="1917384"/>
                  </a:lnTo>
                  <a:lnTo>
                    <a:pt x="1991964" y="1919682"/>
                  </a:lnTo>
                  <a:lnTo>
                    <a:pt x="1988571" y="1919682"/>
                  </a:lnTo>
                  <a:lnTo>
                    <a:pt x="1986274" y="1920813"/>
                  </a:lnTo>
                  <a:lnTo>
                    <a:pt x="1979453" y="1918550"/>
                  </a:lnTo>
                  <a:lnTo>
                    <a:pt x="1978322" y="1919682"/>
                  </a:lnTo>
                  <a:lnTo>
                    <a:pt x="1977191" y="1918550"/>
                  </a:lnTo>
                  <a:lnTo>
                    <a:pt x="1977191" y="1915122"/>
                  </a:lnTo>
                  <a:lnTo>
                    <a:pt x="1974929" y="1911728"/>
                  </a:lnTo>
                  <a:lnTo>
                    <a:pt x="1972632" y="1910562"/>
                  </a:lnTo>
                  <a:lnTo>
                    <a:pt x="1970370" y="1906037"/>
                  </a:lnTo>
                  <a:lnTo>
                    <a:pt x="1966978" y="1906037"/>
                  </a:lnTo>
                  <a:lnTo>
                    <a:pt x="1963550" y="1906037"/>
                  </a:lnTo>
                  <a:lnTo>
                    <a:pt x="1959026" y="1908299"/>
                  </a:lnTo>
                  <a:lnTo>
                    <a:pt x="1954467" y="1907168"/>
                  </a:lnTo>
                  <a:lnTo>
                    <a:pt x="1949908" y="1895821"/>
                  </a:lnTo>
                  <a:lnTo>
                    <a:pt x="1949908" y="1894655"/>
                  </a:lnTo>
                  <a:lnTo>
                    <a:pt x="1951039" y="1892392"/>
                  </a:lnTo>
                  <a:lnTo>
                    <a:pt x="1949908" y="1891261"/>
                  </a:lnTo>
                  <a:lnTo>
                    <a:pt x="1947647" y="1890130"/>
                  </a:lnTo>
                  <a:lnTo>
                    <a:pt x="1946516" y="1887832"/>
                  </a:lnTo>
                  <a:lnTo>
                    <a:pt x="1947647" y="1885570"/>
                  </a:lnTo>
                  <a:lnTo>
                    <a:pt x="1945385" y="1882177"/>
                  </a:lnTo>
                  <a:lnTo>
                    <a:pt x="1941957" y="1879879"/>
                  </a:lnTo>
                  <a:lnTo>
                    <a:pt x="1943088" y="1878748"/>
                  </a:lnTo>
                  <a:lnTo>
                    <a:pt x="1946516" y="1878748"/>
                  </a:lnTo>
                  <a:lnTo>
                    <a:pt x="1946516" y="1876485"/>
                  </a:lnTo>
                  <a:lnTo>
                    <a:pt x="1945385" y="1874223"/>
                  </a:lnTo>
                  <a:lnTo>
                    <a:pt x="1944219" y="1870794"/>
                  </a:lnTo>
                  <a:lnTo>
                    <a:pt x="1941957" y="1870794"/>
                  </a:lnTo>
                  <a:lnTo>
                    <a:pt x="1937433" y="1870794"/>
                  </a:lnTo>
                  <a:lnTo>
                    <a:pt x="1935136" y="1868532"/>
                  </a:lnTo>
                  <a:lnTo>
                    <a:pt x="1930613" y="1867401"/>
                  </a:lnTo>
                  <a:lnTo>
                    <a:pt x="1929482" y="1868532"/>
                  </a:lnTo>
                  <a:lnTo>
                    <a:pt x="1927184" y="1869663"/>
                  </a:lnTo>
                  <a:lnTo>
                    <a:pt x="1926054" y="1870794"/>
                  </a:lnTo>
                  <a:lnTo>
                    <a:pt x="1926054" y="1873057"/>
                  </a:lnTo>
                  <a:lnTo>
                    <a:pt x="1929482" y="1876485"/>
                  </a:lnTo>
                  <a:lnTo>
                    <a:pt x="1928315" y="1878748"/>
                  </a:lnTo>
                  <a:lnTo>
                    <a:pt x="1927184" y="1878748"/>
                  </a:lnTo>
                  <a:lnTo>
                    <a:pt x="1919233" y="1873057"/>
                  </a:lnTo>
                  <a:lnTo>
                    <a:pt x="1918102" y="1871925"/>
                  </a:lnTo>
                  <a:lnTo>
                    <a:pt x="1918102" y="1870794"/>
                  </a:lnTo>
                  <a:lnTo>
                    <a:pt x="1920364" y="1867401"/>
                  </a:lnTo>
                  <a:lnTo>
                    <a:pt x="1921495" y="1865103"/>
                  </a:lnTo>
                  <a:lnTo>
                    <a:pt x="1919233" y="1862841"/>
                  </a:lnTo>
                  <a:lnTo>
                    <a:pt x="1920364" y="1859447"/>
                  </a:lnTo>
                  <a:lnTo>
                    <a:pt x="1919233" y="1857150"/>
                  </a:lnTo>
                  <a:lnTo>
                    <a:pt x="1916971" y="1857150"/>
                  </a:lnTo>
                  <a:lnTo>
                    <a:pt x="1915840" y="1856019"/>
                  </a:lnTo>
                  <a:lnTo>
                    <a:pt x="1914674" y="1853756"/>
                  </a:lnTo>
                  <a:lnTo>
                    <a:pt x="1914674" y="1850327"/>
                  </a:lnTo>
                  <a:lnTo>
                    <a:pt x="1913543" y="1845803"/>
                  </a:lnTo>
                  <a:lnTo>
                    <a:pt x="1914674" y="1841243"/>
                  </a:lnTo>
                  <a:lnTo>
                    <a:pt x="1915840" y="1838980"/>
                  </a:lnTo>
                  <a:lnTo>
                    <a:pt x="1915840" y="1836718"/>
                  </a:lnTo>
                  <a:lnTo>
                    <a:pt x="1914674" y="1835552"/>
                  </a:lnTo>
                  <a:lnTo>
                    <a:pt x="1912412" y="1834421"/>
                  </a:lnTo>
                  <a:lnTo>
                    <a:pt x="1910150" y="1833289"/>
                  </a:lnTo>
                  <a:lnTo>
                    <a:pt x="1907889" y="1833289"/>
                  </a:lnTo>
                  <a:lnTo>
                    <a:pt x="1903330" y="1832158"/>
                  </a:lnTo>
                  <a:lnTo>
                    <a:pt x="1901068" y="1831027"/>
                  </a:lnTo>
                  <a:lnTo>
                    <a:pt x="1899937" y="1828765"/>
                  </a:lnTo>
                  <a:lnTo>
                    <a:pt x="1897640" y="1826467"/>
                  </a:lnTo>
                  <a:lnTo>
                    <a:pt x="1896509" y="1827598"/>
                  </a:lnTo>
                  <a:lnTo>
                    <a:pt x="1895378" y="1827598"/>
                  </a:lnTo>
                  <a:lnTo>
                    <a:pt x="1894247" y="1829896"/>
                  </a:lnTo>
                  <a:lnTo>
                    <a:pt x="1891950" y="1831027"/>
                  </a:lnTo>
                  <a:lnTo>
                    <a:pt x="1888557" y="1834421"/>
                  </a:lnTo>
                  <a:lnTo>
                    <a:pt x="1887427" y="1834421"/>
                  </a:lnTo>
                  <a:lnTo>
                    <a:pt x="1887427" y="1833289"/>
                  </a:lnTo>
                  <a:lnTo>
                    <a:pt x="1886296" y="1832158"/>
                  </a:lnTo>
                  <a:lnTo>
                    <a:pt x="1885165" y="1829896"/>
                  </a:lnTo>
                  <a:lnTo>
                    <a:pt x="1882868" y="1829896"/>
                  </a:lnTo>
                  <a:lnTo>
                    <a:pt x="1883998" y="1827598"/>
                  </a:lnTo>
                  <a:lnTo>
                    <a:pt x="1882868" y="1825336"/>
                  </a:lnTo>
                  <a:lnTo>
                    <a:pt x="1882868" y="1823074"/>
                  </a:lnTo>
                  <a:lnTo>
                    <a:pt x="1881737" y="1823074"/>
                  </a:lnTo>
                  <a:lnTo>
                    <a:pt x="1882868" y="1820776"/>
                  </a:lnTo>
                  <a:lnTo>
                    <a:pt x="1881737" y="1817382"/>
                  </a:lnTo>
                  <a:lnTo>
                    <a:pt x="1880606" y="1817382"/>
                  </a:lnTo>
                  <a:lnTo>
                    <a:pt x="1879475" y="1816251"/>
                  </a:lnTo>
                  <a:lnTo>
                    <a:pt x="1878344" y="1816251"/>
                  </a:lnTo>
                  <a:lnTo>
                    <a:pt x="1877178" y="1815120"/>
                  </a:lnTo>
                  <a:lnTo>
                    <a:pt x="1876047" y="1816251"/>
                  </a:lnTo>
                  <a:lnTo>
                    <a:pt x="1874916" y="1815120"/>
                  </a:lnTo>
                  <a:lnTo>
                    <a:pt x="1873785" y="1812822"/>
                  </a:lnTo>
                  <a:lnTo>
                    <a:pt x="1866964" y="1809429"/>
                  </a:lnTo>
                  <a:lnTo>
                    <a:pt x="1865834" y="1808298"/>
                  </a:lnTo>
                  <a:lnTo>
                    <a:pt x="1866964" y="1807167"/>
                  </a:lnTo>
                  <a:lnTo>
                    <a:pt x="1864703" y="1802607"/>
                  </a:lnTo>
                  <a:lnTo>
                    <a:pt x="1862405" y="1801476"/>
                  </a:lnTo>
                  <a:lnTo>
                    <a:pt x="1861275" y="1799213"/>
                  </a:lnTo>
                  <a:lnTo>
                    <a:pt x="1861275" y="1798047"/>
                  </a:lnTo>
                  <a:lnTo>
                    <a:pt x="1861275" y="1796916"/>
                  </a:lnTo>
                  <a:lnTo>
                    <a:pt x="1862405" y="1795784"/>
                  </a:lnTo>
                  <a:lnTo>
                    <a:pt x="1863572" y="1793522"/>
                  </a:lnTo>
                  <a:lnTo>
                    <a:pt x="1862405" y="1792391"/>
                  </a:lnTo>
                  <a:lnTo>
                    <a:pt x="1861275" y="1788962"/>
                  </a:lnTo>
                  <a:lnTo>
                    <a:pt x="1862405" y="1787831"/>
                  </a:lnTo>
                  <a:lnTo>
                    <a:pt x="1860144" y="1785569"/>
                  </a:lnTo>
                  <a:lnTo>
                    <a:pt x="1860144" y="1784402"/>
                  </a:lnTo>
                  <a:lnTo>
                    <a:pt x="1856751" y="1782140"/>
                  </a:lnTo>
                  <a:lnTo>
                    <a:pt x="1854454" y="1779877"/>
                  </a:lnTo>
                  <a:lnTo>
                    <a:pt x="1851061" y="1776449"/>
                  </a:lnTo>
                  <a:lnTo>
                    <a:pt x="1844240" y="1773055"/>
                  </a:lnTo>
                  <a:lnTo>
                    <a:pt x="1839682" y="1773055"/>
                  </a:lnTo>
                  <a:lnTo>
                    <a:pt x="1838551" y="1770793"/>
                  </a:lnTo>
                  <a:lnTo>
                    <a:pt x="1836289" y="1767364"/>
                  </a:lnTo>
                  <a:lnTo>
                    <a:pt x="1835158" y="1767364"/>
                  </a:lnTo>
                  <a:lnTo>
                    <a:pt x="1834027" y="1766233"/>
                  </a:lnTo>
                  <a:lnTo>
                    <a:pt x="1832861" y="1766233"/>
                  </a:lnTo>
                  <a:lnTo>
                    <a:pt x="1830599" y="1763971"/>
                  </a:lnTo>
                  <a:lnTo>
                    <a:pt x="1753345" y="1763971"/>
                  </a:lnTo>
                  <a:lnTo>
                    <a:pt x="1724931" y="1763971"/>
                  </a:lnTo>
                  <a:lnTo>
                    <a:pt x="1719241" y="1763971"/>
                  </a:lnTo>
                  <a:lnTo>
                    <a:pt x="1704469" y="1762839"/>
                  </a:lnTo>
                  <a:lnTo>
                    <a:pt x="1703338" y="1770793"/>
                  </a:lnTo>
                  <a:lnTo>
                    <a:pt x="1704469" y="1773055"/>
                  </a:lnTo>
                  <a:lnTo>
                    <a:pt x="1703338" y="1775317"/>
                  </a:lnTo>
                  <a:lnTo>
                    <a:pt x="1701076" y="1776449"/>
                  </a:lnTo>
                  <a:lnTo>
                    <a:pt x="1699946" y="1779877"/>
                  </a:lnTo>
                  <a:lnTo>
                    <a:pt x="1696517" y="1782140"/>
                  </a:lnTo>
                  <a:lnTo>
                    <a:pt x="1696517" y="1784402"/>
                  </a:lnTo>
                  <a:lnTo>
                    <a:pt x="1697648" y="1785569"/>
                  </a:lnTo>
                  <a:lnTo>
                    <a:pt x="1696517" y="1788962"/>
                  </a:lnTo>
                  <a:lnTo>
                    <a:pt x="1695387" y="1790093"/>
                  </a:lnTo>
                  <a:lnTo>
                    <a:pt x="1691994" y="1795784"/>
                  </a:lnTo>
                  <a:lnTo>
                    <a:pt x="1686304" y="1799213"/>
                  </a:lnTo>
                  <a:lnTo>
                    <a:pt x="1682876" y="1802607"/>
                  </a:lnTo>
                  <a:lnTo>
                    <a:pt x="1682876" y="1803738"/>
                  </a:lnTo>
                  <a:lnTo>
                    <a:pt x="1687435" y="1811691"/>
                  </a:lnTo>
                  <a:lnTo>
                    <a:pt x="1682876" y="1815120"/>
                  </a:lnTo>
                  <a:lnTo>
                    <a:pt x="1680614" y="1818514"/>
                  </a:lnTo>
                  <a:lnTo>
                    <a:pt x="1680614" y="1820776"/>
                  </a:lnTo>
                  <a:lnTo>
                    <a:pt x="1678353" y="1824205"/>
                  </a:lnTo>
                  <a:lnTo>
                    <a:pt x="1677186" y="1825336"/>
                  </a:lnTo>
                  <a:lnTo>
                    <a:pt x="1676055" y="1825336"/>
                  </a:lnTo>
                  <a:lnTo>
                    <a:pt x="1670401" y="1820776"/>
                  </a:lnTo>
                  <a:lnTo>
                    <a:pt x="1666973" y="1819645"/>
                  </a:lnTo>
                  <a:lnTo>
                    <a:pt x="1663580" y="1818514"/>
                  </a:lnTo>
                  <a:lnTo>
                    <a:pt x="1662449" y="1818514"/>
                  </a:lnTo>
                  <a:lnTo>
                    <a:pt x="1660152" y="1818514"/>
                  </a:lnTo>
                  <a:lnTo>
                    <a:pt x="1659021" y="1820776"/>
                  </a:lnTo>
                  <a:lnTo>
                    <a:pt x="1656760" y="1824205"/>
                  </a:lnTo>
                  <a:lnTo>
                    <a:pt x="1655629" y="1825336"/>
                  </a:lnTo>
                  <a:lnTo>
                    <a:pt x="1652201" y="1824205"/>
                  </a:lnTo>
                  <a:lnTo>
                    <a:pt x="1649939" y="1825336"/>
                  </a:lnTo>
                  <a:lnTo>
                    <a:pt x="1649939" y="1835552"/>
                  </a:lnTo>
                  <a:lnTo>
                    <a:pt x="1644249" y="1838980"/>
                  </a:lnTo>
                  <a:lnTo>
                    <a:pt x="1644249" y="1841243"/>
                  </a:lnTo>
                  <a:lnTo>
                    <a:pt x="1648808" y="1842374"/>
                  </a:lnTo>
                  <a:lnTo>
                    <a:pt x="1651070" y="1844672"/>
                  </a:lnTo>
                  <a:lnTo>
                    <a:pt x="1651070" y="1846934"/>
                  </a:lnTo>
                  <a:lnTo>
                    <a:pt x="1645380" y="1851494"/>
                  </a:lnTo>
                  <a:lnTo>
                    <a:pt x="1645380" y="1852625"/>
                  </a:lnTo>
                  <a:lnTo>
                    <a:pt x="1646511" y="1856019"/>
                  </a:lnTo>
                  <a:lnTo>
                    <a:pt x="1649939" y="1859447"/>
                  </a:lnTo>
                  <a:lnTo>
                    <a:pt x="1649939" y="1862841"/>
                  </a:lnTo>
                  <a:lnTo>
                    <a:pt x="1652201" y="1865103"/>
                  </a:lnTo>
                  <a:lnTo>
                    <a:pt x="1653331" y="1865103"/>
                  </a:lnTo>
                  <a:lnTo>
                    <a:pt x="1653331" y="1867401"/>
                  </a:lnTo>
                  <a:lnTo>
                    <a:pt x="1649939" y="1873057"/>
                  </a:lnTo>
                  <a:lnTo>
                    <a:pt x="1648808" y="1873057"/>
                  </a:lnTo>
                  <a:lnTo>
                    <a:pt x="1646511" y="1870794"/>
                  </a:lnTo>
                  <a:lnTo>
                    <a:pt x="1646511" y="1869663"/>
                  </a:lnTo>
                  <a:lnTo>
                    <a:pt x="1645380" y="1868532"/>
                  </a:lnTo>
                  <a:lnTo>
                    <a:pt x="1644249" y="1868532"/>
                  </a:lnTo>
                  <a:lnTo>
                    <a:pt x="1643118" y="1869663"/>
                  </a:lnTo>
                  <a:lnTo>
                    <a:pt x="1641987" y="1875354"/>
                  </a:lnTo>
                  <a:lnTo>
                    <a:pt x="1639690" y="1876485"/>
                  </a:lnTo>
                  <a:lnTo>
                    <a:pt x="1639690" y="1878748"/>
                  </a:lnTo>
                  <a:lnTo>
                    <a:pt x="1638559" y="1881010"/>
                  </a:lnTo>
                  <a:lnTo>
                    <a:pt x="1637428" y="1882177"/>
                  </a:lnTo>
                  <a:lnTo>
                    <a:pt x="1638559" y="1883308"/>
                  </a:lnTo>
                  <a:lnTo>
                    <a:pt x="1635167" y="1887832"/>
                  </a:lnTo>
                  <a:lnTo>
                    <a:pt x="1636297" y="1892392"/>
                  </a:lnTo>
                  <a:lnTo>
                    <a:pt x="1629477" y="1891261"/>
                  </a:lnTo>
                  <a:lnTo>
                    <a:pt x="1628346" y="1891261"/>
                  </a:lnTo>
                  <a:lnTo>
                    <a:pt x="1624918" y="1893524"/>
                  </a:lnTo>
                  <a:lnTo>
                    <a:pt x="1622656" y="1893524"/>
                  </a:lnTo>
                  <a:lnTo>
                    <a:pt x="1620394" y="1892392"/>
                  </a:lnTo>
                  <a:lnTo>
                    <a:pt x="1619263" y="1893524"/>
                  </a:lnTo>
                  <a:lnTo>
                    <a:pt x="1616966" y="1896952"/>
                  </a:lnTo>
                  <a:lnTo>
                    <a:pt x="1616966" y="1902608"/>
                  </a:lnTo>
                  <a:lnTo>
                    <a:pt x="1619263" y="1907168"/>
                  </a:lnTo>
                  <a:lnTo>
                    <a:pt x="1618097" y="1909430"/>
                  </a:lnTo>
                  <a:lnTo>
                    <a:pt x="1614704" y="1912859"/>
                  </a:lnTo>
                  <a:lnTo>
                    <a:pt x="1614704" y="1913990"/>
                  </a:lnTo>
                  <a:lnTo>
                    <a:pt x="1614704" y="1915122"/>
                  </a:lnTo>
                  <a:lnTo>
                    <a:pt x="1615835" y="1918550"/>
                  </a:lnTo>
                  <a:lnTo>
                    <a:pt x="1615835" y="1923075"/>
                  </a:lnTo>
                  <a:lnTo>
                    <a:pt x="1616966" y="1931028"/>
                  </a:lnTo>
                  <a:lnTo>
                    <a:pt x="1616966" y="1933326"/>
                  </a:lnTo>
                  <a:lnTo>
                    <a:pt x="1615835" y="1934457"/>
                  </a:lnTo>
                  <a:lnTo>
                    <a:pt x="1611312" y="1934457"/>
                  </a:lnTo>
                  <a:lnTo>
                    <a:pt x="1602194" y="1940113"/>
                  </a:lnTo>
                  <a:lnTo>
                    <a:pt x="1596539" y="1938982"/>
                  </a:lnTo>
                  <a:lnTo>
                    <a:pt x="1590850" y="1940113"/>
                  </a:lnTo>
                  <a:lnTo>
                    <a:pt x="1588552" y="1940113"/>
                  </a:lnTo>
                  <a:lnTo>
                    <a:pt x="1586291" y="1938982"/>
                  </a:lnTo>
                  <a:lnTo>
                    <a:pt x="1586291" y="1937851"/>
                  </a:lnTo>
                  <a:lnTo>
                    <a:pt x="1588552" y="1932160"/>
                  </a:lnTo>
                  <a:lnTo>
                    <a:pt x="1588552" y="1929897"/>
                  </a:lnTo>
                  <a:lnTo>
                    <a:pt x="1588552" y="1928766"/>
                  </a:lnTo>
                  <a:lnTo>
                    <a:pt x="1586291" y="1928766"/>
                  </a:lnTo>
                  <a:lnTo>
                    <a:pt x="1577208" y="1932160"/>
                  </a:lnTo>
                  <a:lnTo>
                    <a:pt x="1572649" y="1934457"/>
                  </a:lnTo>
                  <a:lnTo>
                    <a:pt x="1568126" y="1935588"/>
                  </a:lnTo>
                  <a:lnTo>
                    <a:pt x="1565829" y="1936720"/>
                  </a:lnTo>
                  <a:lnTo>
                    <a:pt x="1564698" y="1936720"/>
                  </a:lnTo>
                  <a:lnTo>
                    <a:pt x="1562436" y="1936720"/>
                  </a:lnTo>
                  <a:lnTo>
                    <a:pt x="1557877" y="1937851"/>
                  </a:lnTo>
                  <a:lnTo>
                    <a:pt x="1551056" y="1936720"/>
                  </a:lnTo>
                  <a:lnTo>
                    <a:pt x="1548794" y="1936720"/>
                  </a:lnTo>
                  <a:lnTo>
                    <a:pt x="1547664" y="1937851"/>
                  </a:lnTo>
                  <a:lnTo>
                    <a:pt x="1545402" y="1938982"/>
                  </a:lnTo>
                  <a:lnTo>
                    <a:pt x="1544271" y="1938982"/>
                  </a:lnTo>
                  <a:lnTo>
                    <a:pt x="1544271" y="1941280"/>
                  </a:lnTo>
                  <a:lnTo>
                    <a:pt x="1541974" y="1942411"/>
                  </a:lnTo>
                  <a:lnTo>
                    <a:pt x="1540843" y="1943542"/>
                  </a:lnTo>
                  <a:lnTo>
                    <a:pt x="1538581" y="1943542"/>
                  </a:lnTo>
                  <a:lnTo>
                    <a:pt x="1534022" y="1942411"/>
                  </a:lnTo>
                  <a:lnTo>
                    <a:pt x="1530630" y="1942411"/>
                  </a:lnTo>
                  <a:lnTo>
                    <a:pt x="1528332" y="1943542"/>
                  </a:lnTo>
                  <a:lnTo>
                    <a:pt x="1526071" y="1940113"/>
                  </a:lnTo>
                  <a:lnTo>
                    <a:pt x="1524940" y="1938982"/>
                  </a:lnTo>
                  <a:lnTo>
                    <a:pt x="1522678" y="1938982"/>
                  </a:lnTo>
                  <a:lnTo>
                    <a:pt x="1522678" y="1940113"/>
                  </a:lnTo>
                  <a:lnTo>
                    <a:pt x="1518119" y="1943542"/>
                  </a:lnTo>
                  <a:lnTo>
                    <a:pt x="1514726" y="1944673"/>
                  </a:lnTo>
                  <a:lnTo>
                    <a:pt x="1513560" y="1944673"/>
                  </a:lnTo>
                  <a:lnTo>
                    <a:pt x="1510167" y="1940113"/>
                  </a:lnTo>
                  <a:lnTo>
                    <a:pt x="1509037" y="1938982"/>
                  </a:lnTo>
                  <a:lnTo>
                    <a:pt x="1506739" y="1938982"/>
                  </a:lnTo>
                  <a:lnTo>
                    <a:pt x="1504478" y="1938982"/>
                  </a:lnTo>
                  <a:lnTo>
                    <a:pt x="1499954" y="1940113"/>
                  </a:lnTo>
                  <a:lnTo>
                    <a:pt x="1495395" y="1943542"/>
                  </a:lnTo>
                  <a:lnTo>
                    <a:pt x="1491967" y="1945804"/>
                  </a:lnTo>
                  <a:lnTo>
                    <a:pt x="1490836" y="1948102"/>
                  </a:lnTo>
                  <a:lnTo>
                    <a:pt x="1489705" y="1949233"/>
                  </a:lnTo>
                  <a:lnTo>
                    <a:pt x="1487443" y="1948102"/>
                  </a:lnTo>
                  <a:lnTo>
                    <a:pt x="1487443" y="1949233"/>
                  </a:lnTo>
                  <a:lnTo>
                    <a:pt x="1487443" y="1953758"/>
                  </a:lnTo>
                  <a:lnTo>
                    <a:pt x="1485182" y="1961711"/>
                  </a:lnTo>
                  <a:lnTo>
                    <a:pt x="1484015" y="1962878"/>
                  </a:lnTo>
                  <a:lnTo>
                    <a:pt x="1484015" y="1964009"/>
                  </a:lnTo>
                  <a:lnTo>
                    <a:pt x="1484015" y="1966271"/>
                  </a:lnTo>
                  <a:lnTo>
                    <a:pt x="1485182" y="1967402"/>
                  </a:lnTo>
                  <a:lnTo>
                    <a:pt x="1485182" y="1971962"/>
                  </a:lnTo>
                  <a:lnTo>
                    <a:pt x="1485182" y="1973093"/>
                  </a:lnTo>
                  <a:lnTo>
                    <a:pt x="1486313" y="1975356"/>
                  </a:lnTo>
                  <a:lnTo>
                    <a:pt x="1486313" y="1976487"/>
                  </a:lnTo>
                  <a:lnTo>
                    <a:pt x="1487443" y="1978785"/>
                  </a:lnTo>
                  <a:lnTo>
                    <a:pt x="1486313" y="1979916"/>
                  </a:lnTo>
                  <a:lnTo>
                    <a:pt x="1485182" y="1982178"/>
                  </a:lnTo>
                  <a:lnTo>
                    <a:pt x="1484015" y="1985607"/>
                  </a:lnTo>
                  <a:lnTo>
                    <a:pt x="1484015" y="1986738"/>
                  </a:lnTo>
                  <a:lnTo>
                    <a:pt x="1481754" y="1987869"/>
                  </a:lnTo>
                  <a:lnTo>
                    <a:pt x="1481754" y="1989000"/>
                  </a:lnTo>
                  <a:lnTo>
                    <a:pt x="1479492" y="1991263"/>
                  </a:lnTo>
                  <a:lnTo>
                    <a:pt x="1476064" y="1991263"/>
                  </a:lnTo>
                  <a:lnTo>
                    <a:pt x="1473802" y="1993560"/>
                  </a:lnTo>
                  <a:lnTo>
                    <a:pt x="1473802" y="1995823"/>
                  </a:lnTo>
                  <a:lnTo>
                    <a:pt x="1471540" y="1998085"/>
                  </a:lnTo>
                  <a:lnTo>
                    <a:pt x="1472671" y="2000383"/>
                  </a:lnTo>
                  <a:lnTo>
                    <a:pt x="1470409" y="2000383"/>
                  </a:lnTo>
                  <a:lnTo>
                    <a:pt x="1469243" y="2001514"/>
                  </a:lnTo>
                  <a:lnTo>
                    <a:pt x="1468112" y="2002645"/>
                  </a:lnTo>
                  <a:lnTo>
                    <a:pt x="1466981" y="2002645"/>
                  </a:lnTo>
                  <a:lnTo>
                    <a:pt x="1468112" y="2006038"/>
                  </a:lnTo>
                  <a:lnTo>
                    <a:pt x="1465850" y="2008336"/>
                  </a:lnTo>
                  <a:lnTo>
                    <a:pt x="1465850" y="2009467"/>
                  </a:lnTo>
                  <a:lnTo>
                    <a:pt x="1464720" y="2010598"/>
                  </a:lnTo>
                  <a:lnTo>
                    <a:pt x="1460161" y="2010598"/>
                  </a:lnTo>
                  <a:lnTo>
                    <a:pt x="1459030" y="2010598"/>
                  </a:lnTo>
                  <a:lnTo>
                    <a:pt x="1457899" y="2011730"/>
                  </a:lnTo>
                  <a:lnTo>
                    <a:pt x="1459030" y="2013992"/>
                  </a:lnTo>
                  <a:lnTo>
                    <a:pt x="1456768" y="2015158"/>
                  </a:lnTo>
                  <a:lnTo>
                    <a:pt x="1454471" y="2015158"/>
                  </a:lnTo>
                  <a:lnTo>
                    <a:pt x="1449947" y="2018552"/>
                  </a:lnTo>
                  <a:lnTo>
                    <a:pt x="1447650" y="2016290"/>
                  </a:lnTo>
                  <a:lnTo>
                    <a:pt x="1444257" y="2015158"/>
                  </a:lnTo>
                  <a:lnTo>
                    <a:pt x="1443127" y="2015158"/>
                  </a:lnTo>
                  <a:lnTo>
                    <a:pt x="1441996" y="2015158"/>
                  </a:lnTo>
                  <a:lnTo>
                    <a:pt x="1441996" y="2012861"/>
                  </a:lnTo>
                  <a:lnTo>
                    <a:pt x="1444257" y="2009467"/>
                  </a:lnTo>
                  <a:lnTo>
                    <a:pt x="1444257" y="2007205"/>
                  </a:lnTo>
                  <a:lnTo>
                    <a:pt x="1440865" y="2006038"/>
                  </a:lnTo>
                  <a:lnTo>
                    <a:pt x="1440865" y="2004907"/>
                  </a:lnTo>
                  <a:lnTo>
                    <a:pt x="1441996" y="2000383"/>
                  </a:lnTo>
                  <a:lnTo>
                    <a:pt x="1438568" y="1994691"/>
                  </a:lnTo>
                  <a:lnTo>
                    <a:pt x="1438568" y="1992429"/>
                  </a:lnTo>
                  <a:lnTo>
                    <a:pt x="1438568" y="1991263"/>
                  </a:lnTo>
                  <a:lnTo>
                    <a:pt x="1438568" y="1990131"/>
                  </a:lnTo>
                  <a:lnTo>
                    <a:pt x="1438568" y="1989000"/>
                  </a:lnTo>
                  <a:lnTo>
                    <a:pt x="1432913" y="1985607"/>
                  </a:lnTo>
                  <a:lnTo>
                    <a:pt x="1431747" y="1985607"/>
                  </a:lnTo>
                  <a:lnTo>
                    <a:pt x="1426093" y="1987869"/>
                  </a:lnTo>
                  <a:lnTo>
                    <a:pt x="1423795" y="1990131"/>
                  </a:lnTo>
                  <a:lnTo>
                    <a:pt x="1415844" y="1994691"/>
                  </a:lnTo>
                  <a:lnTo>
                    <a:pt x="1414713" y="1996954"/>
                  </a:lnTo>
                  <a:lnTo>
                    <a:pt x="1410154" y="1996954"/>
                  </a:lnTo>
                  <a:lnTo>
                    <a:pt x="1410154" y="1998085"/>
                  </a:lnTo>
                  <a:lnTo>
                    <a:pt x="1409023" y="1999216"/>
                  </a:lnTo>
                  <a:lnTo>
                    <a:pt x="1407892" y="1999216"/>
                  </a:lnTo>
                  <a:lnTo>
                    <a:pt x="1404500" y="1996954"/>
                  </a:lnTo>
                  <a:lnTo>
                    <a:pt x="1399941" y="1994691"/>
                  </a:lnTo>
                  <a:lnTo>
                    <a:pt x="1398810" y="1995823"/>
                  </a:lnTo>
                  <a:lnTo>
                    <a:pt x="1398810" y="1996954"/>
                  </a:lnTo>
                  <a:lnTo>
                    <a:pt x="1398810" y="1998085"/>
                  </a:lnTo>
                  <a:lnTo>
                    <a:pt x="1398810" y="2000383"/>
                  </a:lnTo>
                  <a:lnTo>
                    <a:pt x="1398810" y="2004907"/>
                  </a:lnTo>
                  <a:lnTo>
                    <a:pt x="1397679" y="2010598"/>
                  </a:lnTo>
                  <a:lnTo>
                    <a:pt x="1397679" y="2011730"/>
                  </a:lnTo>
                  <a:lnTo>
                    <a:pt x="1398810" y="2013992"/>
                  </a:lnTo>
                  <a:lnTo>
                    <a:pt x="1401071" y="2019683"/>
                  </a:lnTo>
                  <a:lnTo>
                    <a:pt x="1401071" y="2021981"/>
                  </a:lnTo>
                  <a:lnTo>
                    <a:pt x="1399941" y="2020814"/>
                  </a:lnTo>
                  <a:lnTo>
                    <a:pt x="1397679" y="2021981"/>
                  </a:lnTo>
                  <a:lnTo>
                    <a:pt x="1395382" y="2019683"/>
                  </a:lnTo>
                  <a:lnTo>
                    <a:pt x="1394251" y="2021981"/>
                  </a:lnTo>
                  <a:lnTo>
                    <a:pt x="1390858" y="2023112"/>
                  </a:lnTo>
                  <a:lnTo>
                    <a:pt x="1389727" y="2021981"/>
                  </a:lnTo>
                  <a:lnTo>
                    <a:pt x="1389727" y="2019683"/>
                  </a:lnTo>
                  <a:lnTo>
                    <a:pt x="1388561" y="2018552"/>
                  </a:lnTo>
                  <a:lnTo>
                    <a:pt x="1387430" y="2018552"/>
                  </a:lnTo>
                  <a:lnTo>
                    <a:pt x="1386299" y="2018552"/>
                  </a:lnTo>
                  <a:lnTo>
                    <a:pt x="1380609" y="2013992"/>
                  </a:lnTo>
                  <a:lnTo>
                    <a:pt x="1378348" y="2012861"/>
                  </a:lnTo>
                  <a:lnTo>
                    <a:pt x="1374955" y="2012861"/>
                  </a:lnTo>
                  <a:lnTo>
                    <a:pt x="1373824" y="2012861"/>
                  </a:lnTo>
                  <a:lnTo>
                    <a:pt x="1370396" y="2013992"/>
                  </a:lnTo>
                  <a:lnTo>
                    <a:pt x="1367003" y="2015158"/>
                  </a:lnTo>
                  <a:lnTo>
                    <a:pt x="1365872" y="2016290"/>
                  </a:lnTo>
                  <a:lnTo>
                    <a:pt x="1364706" y="2018552"/>
                  </a:lnTo>
                  <a:lnTo>
                    <a:pt x="1363575" y="2018552"/>
                  </a:lnTo>
                  <a:lnTo>
                    <a:pt x="1361313" y="2018552"/>
                  </a:lnTo>
                  <a:lnTo>
                    <a:pt x="1360183" y="2018552"/>
                  </a:lnTo>
                  <a:lnTo>
                    <a:pt x="1359016" y="2027636"/>
                  </a:lnTo>
                  <a:lnTo>
                    <a:pt x="1356755" y="2028768"/>
                  </a:lnTo>
                  <a:lnTo>
                    <a:pt x="1352231" y="2037888"/>
                  </a:lnTo>
                  <a:lnTo>
                    <a:pt x="1351065" y="2037888"/>
                  </a:lnTo>
                  <a:lnTo>
                    <a:pt x="1348803" y="2036756"/>
                  </a:lnTo>
                  <a:lnTo>
                    <a:pt x="1347672" y="2036756"/>
                  </a:lnTo>
                  <a:lnTo>
                    <a:pt x="1346541" y="2039019"/>
                  </a:lnTo>
                  <a:lnTo>
                    <a:pt x="1344279" y="2039019"/>
                  </a:lnTo>
                  <a:lnTo>
                    <a:pt x="1343113" y="2040150"/>
                  </a:lnTo>
                  <a:lnTo>
                    <a:pt x="1340851" y="2042412"/>
                  </a:lnTo>
                  <a:lnTo>
                    <a:pt x="1339720" y="2042412"/>
                  </a:lnTo>
                  <a:lnTo>
                    <a:pt x="1338590" y="2039019"/>
                  </a:lnTo>
                  <a:lnTo>
                    <a:pt x="1337459" y="2037888"/>
                  </a:lnTo>
                  <a:lnTo>
                    <a:pt x="1336328" y="2037888"/>
                  </a:lnTo>
                  <a:lnTo>
                    <a:pt x="1335162" y="2032196"/>
                  </a:lnTo>
                  <a:lnTo>
                    <a:pt x="1332900" y="2033328"/>
                  </a:lnTo>
                  <a:lnTo>
                    <a:pt x="1331769" y="2033328"/>
                  </a:lnTo>
                  <a:lnTo>
                    <a:pt x="1331769" y="2029934"/>
                  </a:lnTo>
                  <a:lnTo>
                    <a:pt x="1330638" y="2028768"/>
                  </a:lnTo>
                  <a:lnTo>
                    <a:pt x="1329507" y="2028768"/>
                  </a:lnTo>
                  <a:lnTo>
                    <a:pt x="1326079" y="2025374"/>
                  </a:lnTo>
                  <a:lnTo>
                    <a:pt x="1323817" y="2025374"/>
                  </a:lnTo>
                  <a:lnTo>
                    <a:pt x="1320389" y="2024243"/>
                  </a:lnTo>
                  <a:lnTo>
                    <a:pt x="1319258" y="2021981"/>
                  </a:lnTo>
                  <a:lnTo>
                    <a:pt x="1318127" y="2018552"/>
                  </a:lnTo>
                  <a:lnTo>
                    <a:pt x="1314735" y="2016290"/>
                  </a:lnTo>
                  <a:lnTo>
                    <a:pt x="1313569" y="2015158"/>
                  </a:lnTo>
                  <a:lnTo>
                    <a:pt x="1311307" y="2013992"/>
                  </a:lnTo>
                  <a:lnTo>
                    <a:pt x="1311307" y="2011730"/>
                  </a:lnTo>
                  <a:lnTo>
                    <a:pt x="1307914" y="2011730"/>
                  </a:lnTo>
                  <a:lnTo>
                    <a:pt x="1305617" y="2010598"/>
                  </a:lnTo>
                  <a:lnTo>
                    <a:pt x="1299963" y="2010598"/>
                  </a:lnTo>
                  <a:lnTo>
                    <a:pt x="1298796" y="2010598"/>
                  </a:lnTo>
                  <a:lnTo>
                    <a:pt x="1298796" y="2011730"/>
                  </a:lnTo>
                  <a:lnTo>
                    <a:pt x="1296534" y="2012861"/>
                  </a:lnTo>
                  <a:lnTo>
                    <a:pt x="1289714" y="2012861"/>
                  </a:lnTo>
                  <a:lnTo>
                    <a:pt x="1286321" y="2011730"/>
                  </a:lnTo>
                  <a:lnTo>
                    <a:pt x="1285190" y="2011730"/>
                  </a:lnTo>
                  <a:lnTo>
                    <a:pt x="1284024" y="2011730"/>
                  </a:lnTo>
                  <a:lnTo>
                    <a:pt x="1280631" y="2013992"/>
                  </a:lnTo>
                  <a:lnTo>
                    <a:pt x="1279500" y="2013992"/>
                  </a:lnTo>
                  <a:lnTo>
                    <a:pt x="1277239" y="2016290"/>
                  </a:lnTo>
                  <a:lnTo>
                    <a:pt x="1271549" y="2013992"/>
                  </a:lnTo>
                  <a:lnTo>
                    <a:pt x="1269252" y="2013992"/>
                  </a:lnTo>
                  <a:lnTo>
                    <a:pt x="1266990" y="2015158"/>
                  </a:lnTo>
                  <a:lnTo>
                    <a:pt x="1265859" y="2015158"/>
                  </a:lnTo>
                  <a:lnTo>
                    <a:pt x="1262431" y="2011730"/>
                  </a:lnTo>
                  <a:lnTo>
                    <a:pt x="1261300" y="2011730"/>
                  </a:lnTo>
                  <a:lnTo>
                    <a:pt x="1257907" y="2011730"/>
                  </a:lnTo>
                  <a:lnTo>
                    <a:pt x="1259038" y="2015158"/>
                  </a:lnTo>
                  <a:lnTo>
                    <a:pt x="1257907" y="2016290"/>
                  </a:lnTo>
                  <a:lnTo>
                    <a:pt x="1254479" y="2016290"/>
                  </a:lnTo>
                  <a:lnTo>
                    <a:pt x="1253348" y="2016290"/>
                  </a:lnTo>
                  <a:lnTo>
                    <a:pt x="1253348" y="2013992"/>
                  </a:lnTo>
                  <a:lnTo>
                    <a:pt x="1252218" y="2012861"/>
                  </a:lnTo>
                  <a:lnTo>
                    <a:pt x="1249956" y="2015158"/>
                  </a:lnTo>
                  <a:lnTo>
                    <a:pt x="1246528" y="2012861"/>
                  </a:lnTo>
                  <a:lnTo>
                    <a:pt x="1244266" y="2013992"/>
                  </a:lnTo>
                  <a:lnTo>
                    <a:pt x="1243135" y="2013992"/>
                  </a:lnTo>
                  <a:lnTo>
                    <a:pt x="1237445" y="2011730"/>
                  </a:lnTo>
                  <a:lnTo>
                    <a:pt x="1236314" y="2012861"/>
                  </a:lnTo>
                  <a:lnTo>
                    <a:pt x="1236314" y="2013992"/>
                  </a:lnTo>
                  <a:lnTo>
                    <a:pt x="1239707" y="2016290"/>
                  </a:lnTo>
                  <a:lnTo>
                    <a:pt x="1240873" y="2019683"/>
                  </a:lnTo>
                  <a:lnTo>
                    <a:pt x="1240873" y="2027636"/>
                  </a:lnTo>
                  <a:lnTo>
                    <a:pt x="1235183" y="2032196"/>
                  </a:lnTo>
                  <a:lnTo>
                    <a:pt x="1232922" y="2036756"/>
                  </a:lnTo>
                  <a:lnTo>
                    <a:pt x="1228363" y="2041281"/>
                  </a:lnTo>
                  <a:lnTo>
                    <a:pt x="1223804" y="2044710"/>
                  </a:lnTo>
                  <a:lnTo>
                    <a:pt x="1222673" y="2046972"/>
                  </a:lnTo>
                  <a:lnTo>
                    <a:pt x="1222673" y="2049235"/>
                  </a:lnTo>
                  <a:lnTo>
                    <a:pt x="1222673" y="2050366"/>
                  </a:lnTo>
                  <a:lnTo>
                    <a:pt x="1215852" y="2051532"/>
                  </a:lnTo>
                  <a:lnTo>
                    <a:pt x="1213590" y="2054926"/>
                  </a:lnTo>
                  <a:lnTo>
                    <a:pt x="1209032" y="2056057"/>
                  </a:lnTo>
                  <a:lnTo>
                    <a:pt x="1207901" y="2057188"/>
                  </a:lnTo>
                  <a:lnTo>
                    <a:pt x="1204508" y="2056057"/>
                  </a:lnTo>
                  <a:lnTo>
                    <a:pt x="1202211" y="2058319"/>
                  </a:lnTo>
                  <a:lnTo>
                    <a:pt x="1191997" y="2064010"/>
                  </a:lnTo>
                  <a:lnTo>
                    <a:pt x="1190867" y="2067439"/>
                  </a:lnTo>
                  <a:lnTo>
                    <a:pt x="1188605" y="2069701"/>
                  </a:lnTo>
                  <a:lnTo>
                    <a:pt x="1185177" y="2071964"/>
                  </a:lnTo>
                  <a:lnTo>
                    <a:pt x="1180618" y="2071964"/>
                  </a:lnTo>
                  <a:lnTo>
                    <a:pt x="1178356" y="2071964"/>
                  </a:lnTo>
                  <a:lnTo>
                    <a:pt x="1176094" y="2070833"/>
                  </a:lnTo>
                  <a:lnTo>
                    <a:pt x="1174963" y="2071964"/>
                  </a:lnTo>
                  <a:lnTo>
                    <a:pt x="1176094" y="2073095"/>
                  </a:lnTo>
                  <a:lnTo>
                    <a:pt x="1176094" y="2077655"/>
                  </a:lnTo>
                  <a:lnTo>
                    <a:pt x="1171535" y="2081084"/>
                  </a:lnTo>
                  <a:lnTo>
                    <a:pt x="1128349" y="2062879"/>
                  </a:lnTo>
                  <a:lnTo>
                    <a:pt x="1121529" y="2059486"/>
                  </a:lnTo>
                  <a:lnTo>
                    <a:pt x="1115874" y="2058319"/>
                  </a:lnTo>
                  <a:lnTo>
                    <a:pt x="1111315" y="2054926"/>
                  </a:lnTo>
                  <a:lnTo>
                    <a:pt x="1084032" y="2043543"/>
                  </a:lnTo>
                  <a:lnTo>
                    <a:pt x="981793" y="1999216"/>
                  </a:lnTo>
                  <a:lnTo>
                    <a:pt x="940868" y="1981047"/>
                  </a:lnTo>
                  <a:lnTo>
                    <a:pt x="868138" y="1949233"/>
                  </a:lnTo>
                  <a:lnTo>
                    <a:pt x="849973" y="1941280"/>
                  </a:lnTo>
                  <a:lnTo>
                    <a:pt x="845414" y="1938982"/>
                  </a:lnTo>
                  <a:lnTo>
                    <a:pt x="839759" y="1936720"/>
                  </a:lnTo>
                  <a:lnTo>
                    <a:pt x="805656" y="1917384"/>
                  </a:lnTo>
                  <a:lnTo>
                    <a:pt x="773849" y="1901477"/>
                  </a:lnTo>
                  <a:lnTo>
                    <a:pt x="730663" y="1878748"/>
                  </a:lnTo>
                  <a:lnTo>
                    <a:pt x="711332" y="1868532"/>
                  </a:lnTo>
                  <a:lnTo>
                    <a:pt x="677264" y="1849196"/>
                  </a:lnTo>
                  <a:lnTo>
                    <a:pt x="614747" y="1815120"/>
                  </a:lnTo>
                  <a:lnTo>
                    <a:pt x="587464" y="1800344"/>
                  </a:lnTo>
                  <a:lnTo>
                    <a:pt x="574989" y="1792391"/>
                  </a:lnTo>
                  <a:lnTo>
                    <a:pt x="559086" y="1788962"/>
                  </a:lnTo>
                  <a:lnTo>
                    <a:pt x="540885" y="1784402"/>
                  </a:lnTo>
                  <a:lnTo>
                    <a:pt x="479534" y="1771924"/>
                  </a:lnTo>
                  <a:lnTo>
                    <a:pt x="428397" y="1759411"/>
                  </a:lnTo>
                  <a:lnTo>
                    <a:pt x="384080" y="1749195"/>
                  </a:lnTo>
                  <a:lnTo>
                    <a:pt x="373866" y="1746897"/>
                  </a:lnTo>
                  <a:lnTo>
                    <a:pt x="304529" y="1729859"/>
                  </a:lnTo>
                  <a:lnTo>
                    <a:pt x="301136" y="1729859"/>
                  </a:lnTo>
                  <a:lnTo>
                    <a:pt x="297708" y="1728728"/>
                  </a:lnTo>
                  <a:lnTo>
                    <a:pt x="272722" y="1720774"/>
                  </a:lnTo>
                  <a:lnTo>
                    <a:pt x="270460" y="1719643"/>
                  </a:lnTo>
                  <a:lnTo>
                    <a:pt x="192040" y="1703736"/>
                  </a:lnTo>
                  <a:lnTo>
                    <a:pt x="186350" y="1701439"/>
                  </a:lnTo>
                  <a:lnTo>
                    <a:pt x="156806" y="1686663"/>
                  </a:lnTo>
                  <a:lnTo>
                    <a:pt x="79551" y="1651456"/>
                  </a:lnTo>
                  <a:lnTo>
                    <a:pt x="10249" y="1620738"/>
                  </a:lnTo>
                  <a:lnTo>
                    <a:pt x="0" y="1615082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solidFill>
                <a:srgbClr val="FFDD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CED02258-5700-44AB-A5CE-DCC4C52E6D90}"/>
                </a:ext>
              </a:extLst>
            </p:cNvPr>
            <p:cNvSpPr/>
            <p:nvPr/>
          </p:nvSpPr>
          <p:spPr>
            <a:xfrm>
              <a:off x="8800615" y="2440751"/>
              <a:ext cx="1552222" cy="1694616"/>
            </a:xfrm>
            <a:custGeom>
              <a:avLst/>
              <a:gdLst>
                <a:gd name="connsiteX0" fmla="*/ 1131 w 1552222"/>
                <a:gd name="connsiteY0" fmla="*/ 478480 h 1694616"/>
                <a:gd name="connsiteX1" fmla="*/ 0 w 1552222"/>
                <a:gd name="connsiteY1" fmla="*/ 477349 h 1694616"/>
                <a:gd name="connsiteX2" fmla="*/ 0 w 1552222"/>
                <a:gd name="connsiteY2" fmla="*/ 475086 h 1694616"/>
                <a:gd name="connsiteX3" fmla="*/ 1131 w 1552222"/>
                <a:gd name="connsiteY3" fmla="*/ 475086 h 1694616"/>
                <a:gd name="connsiteX4" fmla="*/ 2262 w 1552222"/>
                <a:gd name="connsiteY4" fmla="*/ 471658 h 1694616"/>
                <a:gd name="connsiteX5" fmla="*/ 1131 w 1552222"/>
                <a:gd name="connsiteY5" fmla="*/ 469395 h 1694616"/>
                <a:gd name="connsiteX6" fmla="*/ 5690 w 1552222"/>
                <a:gd name="connsiteY6" fmla="*/ 468264 h 1694616"/>
                <a:gd name="connsiteX7" fmla="*/ 19331 w 1552222"/>
                <a:gd name="connsiteY7" fmla="*/ 461442 h 1694616"/>
                <a:gd name="connsiteX8" fmla="*/ 21593 w 1552222"/>
                <a:gd name="connsiteY8" fmla="*/ 461442 h 1694616"/>
                <a:gd name="connsiteX9" fmla="*/ 23855 w 1552222"/>
                <a:gd name="connsiteY9" fmla="*/ 458048 h 1694616"/>
                <a:gd name="connsiteX10" fmla="*/ 27283 w 1552222"/>
                <a:gd name="connsiteY10" fmla="*/ 452357 h 1694616"/>
                <a:gd name="connsiteX11" fmla="*/ 28414 w 1552222"/>
                <a:gd name="connsiteY11" fmla="*/ 440975 h 1694616"/>
                <a:gd name="connsiteX12" fmla="*/ 31806 w 1552222"/>
                <a:gd name="connsiteY12" fmla="*/ 431890 h 1694616"/>
                <a:gd name="connsiteX13" fmla="*/ 35234 w 1552222"/>
                <a:gd name="connsiteY13" fmla="*/ 428497 h 1694616"/>
                <a:gd name="connsiteX14" fmla="*/ 35234 w 1552222"/>
                <a:gd name="connsiteY14" fmla="*/ 425068 h 1694616"/>
                <a:gd name="connsiteX15" fmla="*/ 36365 w 1552222"/>
                <a:gd name="connsiteY15" fmla="*/ 425068 h 1694616"/>
                <a:gd name="connsiteX16" fmla="*/ 39758 w 1552222"/>
                <a:gd name="connsiteY16" fmla="*/ 422806 h 1694616"/>
                <a:gd name="connsiteX17" fmla="*/ 40924 w 1552222"/>
                <a:gd name="connsiteY17" fmla="*/ 420543 h 1694616"/>
                <a:gd name="connsiteX18" fmla="*/ 42055 w 1552222"/>
                <a:gd name="connsiteY18" fmla="*/ 419377 h 1694616"/>
                <a:gd name="connsiteX19" fmla="*/ 47745 w 1552222"/>
                <a:gd name="connsiteY19" fmla="*/ 415983 h 1694616"/>
                <a:gd name="connsiteX20" fmla="*/ 50007 w 1552222"/>
                <a:gd name="connsiteY20" fmla="*/ 412555 h 1694616"/>
                <a:gd name="connsiteX21" fmla="*/ 55697 w 1552222"/>
                <a:gd name="connsiteY21" fmla="*/ 409161 h 1694616"/>
                <a:gd name="connsiteX22" fmla="*/ 55697 w 1552222"/>
                <a:gd name="connsiteY22" fmla="*/ 408030 h 1694616"/>
                <a:gd name="connsiteX23" fmla="*/ 53399 w 1552222"/>
                <a:gd name="connsiteY23" fmla="*/ 403470 h 1694616"/>
                <a:gd name="connsiteX24" fmla="*/ 53399 w 1552222"/>
                <a:gd name="connsiteY24" fmla="*/ 402339 h 1694616"/>
                <a:gd name="connsiteX25" fmla="*/ 54566 w 1552222"/>
                <a:gd name="connsiteY25" fmla="*/ 398945 h 1694616"/>
                <a:gd name="connsiteX26" fmla="*/ 55697 w 1552222"/>
                <a:gd name="connsiteY26" fmla="*/ 396648 h 1694616"/>
                <a:gd name="connsiteX27" fmla="*/ 56827 w 1552222"/>
                <a:gd name="connsiteY27" fmla="*/ 395517 h 1694616"/>
                <a:gd name="connsiteX28" fmla="*/ 61351 w 1552222"/>
                <a:gd name="connsiteY28" fmla="*/ 393254 h 1694616"/>
                <a:gd name="connsiteX29" fmla="*/ 63648 w 1552222"/>
                <a:gd name="connsiteY29" fmla="*/ 392123 h 1694616"/>
                <a:gd name="connsiteX30" fmla="*/ 64779 w 1552222"/>
                <a:gd name="connsiteY30" fmla="*/ 389825 h 1694616"/>
                <a:gd name="connsiteX31" fmla="*/ 64779 w 1552222"/>
                <a:gd name="connsiteY31" fmla="*/ 385301 h 1694616"/>
                <a:gd name="connsiteX32" fmla="*/ 61351 w 1552222"/>
                <a:gd name="connsiteY32" fmla="*/ 384170 h 1694616"/>
                <a:gd name="connsiteX33" fmla="*/ 60220 w 1552222"/>
                <a:gd name="connsiteY33" fmla="*/ 384170 h 1694616"/>
                <a:gd name="connsiteX34" fmla="*/ 67041 w 1552222"/>
                <a:gd name="connsiteY34" fmla="*/ 379610 h 1694616"/>
                <a:gd name="connsiteX35" fmla="*/ 70469 w 1552222"/>
                <a:gd name="connsiteY35" fmla="*/ 377347 h 1694616"/>
                <a:gd name="connsiteX36" fmla="*/ 71600 w 1552222"/>
                <a:gd name="connsiteY36" fmla="*/ 372787 h 1694616"/>
                <a:gd name="connsiteX37" fmla="*/ 71600 w 1552222"/>
                <a:gd name="connsiteY37" fmla="*/ 371656 h 1694616"/>
                <a:gd name="connsiteX38" fmla="*/ 70469 w 1552222"/>
                <a:gd name="connsiteY38" fmla="*/ 370525 h 1694616"/>
                <a:gd name="connsiteX39" fmla="*/ 68172 w 1552222"/>
                <a:gd name="connsiteY39" fmla="*/ 367096 h 1694616"/>
                <a:gd name="connsiteX40" fmla="*/ 67041 w 1552222"/>
                <a:gd name="connsiteY40" fmla="*/ 365965 h 1694616"/>
                <a:gd name="connsiteX41" fmla="*/ 67041 w 1552222"/>
                <a:gd name="connsiteY41" fmla="*/ 364834 h 1694616"/>
                <a:gd name="connsiteX42" fmla="*/ 69303 w 1552222"/>
                <a:gd name="connsiteY42" fmla="*/ 363703 h 1694616"/>
                <a:gd name="connsiteX43" fmla="*/ 71600 w 1552222"/>
                <a:gd name="connsiteY43" fmla="*/ 362572 h 1694616"/>
                <a:gd name="connsiteX44" fmla="*/ 71600 w 1552222"/>
                <a:gd name="connsiteY44" fmla="*/ 361440 h 1694616"/>
                <a:gd name="connsiteX45" fmla="*/ 74992 w 1552222"/>
                <a:gd name="connsiteY45" fmla="*/ 360274 h 1694616"/>
                <a:gd name="connsiteX46" fmla="*/ 76123 w 1552222"/>
                <a:gd name="connsiteY46" fmla="*/ 361440 h 1694616"/>
                <a:gd name="connsiteX47" fmla="*/ 79551 w 1552222"/>
                <a:gd name="connsiteY47" fmla="*/ 360274 h 1694616"/>
                <a:gd name="connsiteX48" fmla="*/ 82944 w 1552222"/>
                <a:gd name="connsiteY48" fmla="*/ 360274 h 1694616"/>
                <a:gd name="connsiteX49" fmla="*/ 86372 w 1552222"/>
                <a:gd name="connsiteY49" fmla="*/ 356880 h 1694616"/>
                <a:gd name="connsiteX50" fmla="*/ 89765 w 1552222"/>
                <a:gd name="connsiteY50" fmla="*/ 358012 h 1694616"/>
                <a:gd name="connsiteX51" fmla="*/ 92062 w 1552222"/>
                <a:gd name="connsiteY51" fmla="*/ 356880 h 1694616"/>
                <a:gd name="connsiteX52" fmla="*/ 93193 w 1552222"/>
                <a:gd name="connsiteY52" fmla="*/ 355749 h 1694616"/>
                <a:gd name="connsiteX53" fmla="*/ 93193 w 1552222"/>
                <a:gd name="connsiteY53" fmla="*/ 352320 h 1694616"/>
                <a:gd name="connsiteX54" fmla="*/ 97716 w 1552222"/>
                <a:gd name="connsiteY54" fmla="*/ 351189 h 1694616"/>
                <a:gd name="connsiteX55" fmla="*/ 98847 w 1552222"/>
                <a:gd name="connsiteY55" fmla="*/ 346629 h 1694616"/>
                <a:gd name="connsiteX56" fmla="*/ 100013 w 1552222"/>
                <a:gd name="connsiteY56" fmla="*/ 345498 h 1694616"/>
                <a:gd name="connsiteX57" fmla="*/ 103406 w 1552222"/>
                <a:gd name="connsiteY57" fmla="*/ 345498 h 1694616"/>
                <a:gd name="connsiteX58" fmla="*/ 105668 w 1552222"/>
                <a:gd name="connsiteY58" fmla="*/ 344367 h 1694616"/>
                <a:gd name="connsiteX59" fmla="*/ 107965 w 1552222"/>
                <a:gd name="connsiteY59" fmla="*/ 344367 h 1694616"/>
                <a:gd name="connsiteX60" fmla="*/ 109096 w 1552222"/>
                <a:gd name="connsiteY60" fmla="*/ 340974 h 1694616"/>
                <a:gd name="connsiteX61" fmla="*/ 111358 w 1552222"/>
                <a:gd name="connsiteY61" fmla="*/ 339842 h 1694616"/>
                <a:gd name="connsiteX62" fmla="*/ 118178 w 1552222"/>
                <a:gd name="connsiteY62" fmla="*/ 335282 h 1694616"/>
                <a:gd name="connsiteX63" fmla="*/ 119309 w 1552222"/>
                <a:gd name="connsiteY63" fmla="*/ 333020 h 1694616"/>
                <a:gd name="connsiteX64" fmla="*/ 121606 w 1552222"/>
                <a:gd name="connsiteY64" fmla="*/ 330722 h 1694616"/>
                <a:gd name="connsiteX65" fmla="*/ 124999 w 1552222"/>
                <a:gd name="connsiteY65" fmla="*/ 328460 h 1694616"/>
                <a:gd name="connsiteX66" fmla="*/ 130689 w 1552222"/>
                <a:gd name="connsiteY66" fmla="*/ 328460 h 1694616"/>
                <a:gd name="connsiteX67" fmla="*/ 131820 w 1552222"/>
                <a:gd name="connsiteY67" fmla="*/ 328460 h 1694616"/>
                <a:gd name="connsiteX68" fmla="*/ 132951 w 1552222"/>
                <a:gd name="connsiteY68" fmla="*/ 323900 h 1694616"/>
                <a:gd name="connsiteX69" fmla="*/ 130689 w 1552222"/>
                <a:gd name="connsiteY69" fmla="*/ 320507 h 1694616"/>
                <a:gd name="connsiteX70" fmla="*/ 131820 w 1552222"/>
                <a:gd name="connsiteY70" fmla="*/ 318244 h 1694616"/>
                <a:gd name="connsiteX71" fmla="*/ 131820 w 1552222"/>
                <a:gd name="connsiteY71" fmla="*/ 317113 h 1694616"/>
                <a:gd name="connsiteX72" fmla="*/ 131820 w 1552222"/>
                <a:gd name="connsiteY72" fmla="*/ 315947 h 1694616"/>
                <a:gd name="connsiteX73" fmla="*/ 132951 w 1552222"/>
                <a:gd name="connsiteY73" fmla="*/ 315947 h 1694616"/>
                <a:gd name="connsiteX74" fmla="*/ 135212 w 1552222"/>
                <a:gd name="connsiteY74" fmla="*/ 314815 h 1694616"/>
                <a:gd name="connsiteX75" fmla="*/ 137510 w 1552222"/>
                <a:gd name="connsiteY75" fmla="*/ 313684 h 1694616"/>
                <a:gd name="connsiteX76" fmla="*/ 144330 w 1552222"/>
                <a:gd name="connsiteY76" fmla="*/ 313684 h 1694616"/>
                <a:gd name="connsiteX77" fmla="*/ 146592 w 1552222"/>
                <a:gd name="connsiteY77" fmla="*/ 312553 h 1694616"/>
                <a:gd name="connsiteX78" fmla="*/ 148854 w 1552222"/>
                <a:gd name="connsiteY78" fmla="*/ 307993 h 1694616"/>
                <a:gd name="connsiteX79" fmla="*/ 151151 w 1552222"/>
                <a:gd name="connsiteY79" fmla="*/ 302337 h 1694616"/>
                <a:gd name="connsiteX80" fmla="*/ 152282 w 1552222"/>
                <a:gd name="connsiteY80" fmla="*/ 300040 h 1694616"/>
                <a:gd name="connsiteX81" fmla="*/ 153413 w 1552222"/>
                <a:gd name="connsiteY81" fmla="*/ 298909 h 1694616"/>
                <a:gd name="connsiteX82" fmla="*/ 153413 w 1552222"/>
                <a:gd name="connsiteY82" fmla="*/ 297777 h 1694616"/>
                <a:gd name="connsiteX83" fmla="*/ 153413 w 1552222"/>
                <a:gd name="connsiteY83" fmla="*/ 294349 h 1694616"/>
                <a:gd name="connsiteX84" fmla="*/ 153413 w 1552222"/>
                <a:gd name="connsiteY84" fmla="*/ 289824 h 1694616"/>
                <a:gd name="connsiteX85" fmla="*/ 152282 w 1552222"/>
                <a:gd name="connsiteY85" fmla="*/ 285264 h 1694616"/>
                <a:gd name="connsiteX86" fmla="*/ 153413 w 1552222"/>
                <a:gd name="connsiteY86" fmla="*/ 284133 h 1694616"/>
                <a:gd name="connsiteX87" fmla="*/ 153413 w 1552222"/>
                <a:gd name="connsiteY87" fmla="*/ 281870 h 1694616"/>
                <a:gd name="connsiteX88" fmla="*/ 149985 w 1552222"/>
                <a:gd name="connsiteY88" fmla="*/ 281870 h 1694616"/>
                <a:gd name="connsiteX89" fmla="*/ 148854 w 1552222"/>
                <a:gd name="connsiteY89" fmla="*/ 279573 h 1694616"/>
                <a:gd name="connsiteX90" fmla="*/ 149985 w 1552222"/>
                <a:gd name="connsiteY90" fmla="*/ 279573 h 1694616"/>
                <a:gd name="connsiteX91" fmla="*/ 152282 w 1552222"/>
                <a:gd name="connsiteY91" fmla="*/ 279573 h 1694616"/>
                <a:gd name="connsiteX92" fmla="*/ 155675 w 1552222"/>
                <a:gd name="connsiteY92" fmla="*/ 279573 h 1694616"/>
                <a:gd name="connsiteX93" fmla="*/ 157936 w 1552222"/>
                <a:gd name="connsiteY93" fmla="*/ 278442 h 1694616"/>
                <a:gd name="connsiteX94" fmla="*/ 161364 w 1552222"/>
                <a:gd name="connsiteY94" fmla="*/ 275048 h 1694616"/>
                <a:gd name="connsiteX95" fmla="*/ 163626 w 1552222"/>
                <a:gd name="connsiteY95" fmla="*/ 275048 h 1694616"/>
                <a:gd name="connsiteX96" fmla="*/ 169316 w 1552222"/>
                <a:gd name="connsiteY96" fmla="*/ 271619 h 1694616"/>
                <a:gd name="connsiteX97" fmla="*/ 170447 w 1552222"/>
                <a:gd name="connsiteY97" fmla="*/ 271619 h 1694616"/>
                <a:gd name="connsiteX98" fmla="*/ 172709 w 1552222"/>
                <a:gd name="connsiteY98" fmla="*/ 273917 h 1694616"/>
                <a:gd name="connsiteX99" fmla="*/ 175006 w 1552222"/>
                <a:gd name="connsiteY99" fmla="*/ 277311 h 1694616"/>
                <a:gd name="connsiteX100" fmla="*/ 175006 w 1552222"/>
                <a:gd name="connsiteY100" fmla="*/ 280739 h 1694616"/>
                <a:gd name="connsiteX101" fmla="*/ 175006 w 1552222"/>
                <a:gd name="connsiteY101" fmla="*/ 285264 h 1694616"/>
                <a:gd name="connsiteX102" fmla="*/ 175006 w 1552222"/>
                <a:gd name="connsiteY102" fmla="*/ 287562 h 1694616"/>
                <a:gd name="connsiteX103" fmla="*/ 177268 w 1552222"/>
                <a:gd name="connsiteY103" fmla="*/ 290955 h 1694616"/>
                <a:gd name="connsiteX104" fmla="*/ 181827 w 1552222"/>
                <a:gd name="connsiteY104" fmla="*/ 294349 h 1694616"/>
                <a:gd name="connsiteX105" fmla="*/ 182957 w 1552222"/>
                <a:gd name="connsiteY105" fmla="*/ 295515 h 1694616"/>
                <a:gd name="connsiteX106" fmla="*/ 182957 w 1552222"/>
                <a:gd name="connsiteY106" fmla="*/ 301171 h 1694616"/>
                <a:gd name="connsiteX107" fmla="*/ 184088 w 1552222"/>
                <a:gd name="connsiteY107" fmla="*/ 302337 h 1694616"/>
                <a:gd name="connsiteX108" fmla="*/ 187481 w 1552222"/>
                <a:gd name="connsiteY108" fmla="*/ 304600 h 1694616"/>
                <a:gd name="connsiteX109" fmla="*/ 188647 w 1552222"/>
                <a:gd name="connsiteY109" fmla="*/ 305731 h 1694616"/>
                <a:gd name="connsiteX110" fmla="*/ 190909 w 1552222"/>
                <a:gd name="connsiteY110" fmla="*/ 306862 h 1694616"/>
                <a:gd name="connsiteX111" fmla="*/ 193171 w 1552222"/>
                <a:gd name="connsiteY111" fmla="*/ 311422 h 1694616"/>
                <a:gd name="connsiteX112" fmla="*/ 197730 w 1552222"/>
                <a:gd name="connsiteY112" fmla="*/ 314815 h 1694616"/>
                <a:gd name="connsiteX113" fmla="*/ 198861 w 1552222"/>
                <a:gd name="connsiteY113" fmla="*/ 317113 h 1694616"/>
                <a:gd name="connsiteX114" fmla="*/ 197730 w 1552222"/>
                <a:gd name="connsiteY114" fmla="*/ 322769 h 1694616"/>
                <a:gd name="connsiteX115" fmla="*/ 198861 w 1552222"/>
                <a:gd name="connsiteY115" fmla="*/ 326198 h 1694616"/>
                <a:gd name="connsiteX116" fmla="*/ 203420 w 1552222"/>
                <a:gd name="connsiteY116" fmla="*/ 329591 h 1694616"/>
                <a:gd name="connsiteX117" fmla="*/ 203420 w 1552222"/>
                <a:gd name="connsiteY117" fmla="*/ 331889 h 1694616"/>
                <a:gd name="connsiteX118" fmla="*/ 202253 w 1552222"/>
                <a:gd name="connsiteY118" fmla="*/ 333020 h 1694616"/>
                <a:gd name="connsiteX119" fmla="*/ 197730 w 1552222"/>
                <a:gd name="connsiteY119" fmla="*/ 337545 h 1694616"/>
                <a:gd name="connsiteX120" fmla="*/ 195468 w 1552222"/>
                <a:gd name="connsiteY120" fmla="*/ 340974 h 1694616"/>
                <a:gd name="connsiteX121" fmla="*/ 196599 w 1552222"/>
                <a:gd name="connsiteY121" fmla="*/ 343236 h 1694616"/>
                <a:gd name="connsiteX122" fmla="*/ 196599 w 1552222"/>
                <a:gd name="connsiteY122" fmla="*/ 346629 h 1694616"/>
                <a:gd name="connsiteX123" fmla="*/ 195468 w 1552222"/>
                <a:gd name="connsiteY123" fmla="*/ 348927 h 1694616"/>
                <a:gd name="connsiteX124" fmla="*/ 196599 w 1552222"/>
                <a:gd name="connsiteY124" fmla="*/ 352320 h 1694616"/>
                <a:gd name="connsiteX125" fmla="*/ 197730 w 1552222"/>
                <a:gd name="connsiteY125" fmla="*/ 360274 h 1694616"/>
                <a:gd name="connsiteX126" fmla="*/ 197730 w 1552222"/>
                <a:gd name="connsiteY126" fmla="*/ 361440 h 1694616"/>
                <a:gd name="connsiteX127" fmla="*/ 198861 w 1552222"/>
                <a:gd name="connsiteY127" fmla="*/ 362572 h 1694616"/>
                <a:gd name="connsiteX128" fmla="*/ 199992 w 1552222"/>
                <a:gd name="connsiteY128" fmla="*/ 363703 h 1694616"/>
                <a:gd name="connsiteX129" fmla="*/ 201122 w 1552222"/>
                <a:gd name="connsiteY129" fmla="*/ 363703 h 1694616"/>
                <a:gd name="connsiteX130" fmla="*/ 203420 w 1552222"/>
                <a:gd name="connsiteY130" fmla="*/ 364834 h 1694616"/>
                <a:gd name="connsiteX131" fmla="*/ 205681 w 1552222"/>
                <a:gd name="connsiteY131" fmla="*/ 364834 h 1694616"/>
                <a:gd name="connsiteX132" fmla="*/ 206812 w 1552222"/>
                <a:gd name="connsiteY132" fmla="*/ 367096 h 1694616"/>
                <a:gd name="connsiteX133" fmla="*/ 207943 w 1552222"/>
                <a:gd name="connsiteY133" fmla="*/ 368227 h 1694616"/>
                <a:gd name="connsiteX134" fmla="*/ 207943 w 1552222"/>
                <a:gd name="connsiteY134" fmla="*/ 369394 h 1694616"/>
                <a:gd name="connsiteX135" fmla="*/ 210205 w 1552222"/>
                <a:gd name="connsiteY135" fmla="*/ 379610 h 1694616"/>
                <a:gd name="connsiteX136" fmla="*/ 215895 w 1552222"/>
                <a:gd name="connsiteY136" fmla="*/ 384170 h 1694616"/>
                <a:gd name="connsiteX137" fmla="*/ 221585 w 1552222"/>
                <a:gd name="connsiteY137" fmla="*/ 385301 h 1694616"/>
                <a:gd name="connsiteX138" fmla="*/ 225013 w 1552222"/>
                <a:gd name="connsiteY138" fmla="*/ 386432 h 1694616"/>
                <a:gd name="connsiteX139" fmla="*/ 225013 w 1552222"/>
                <a:gd name="connsiteY139" fmla="*/ 387563 h 1694616"/>
                <a:gd name="connsiteX140" fmla="*/ 227274 w 1552222"/>
                <a:gd name="connsiteY140" fmla="*/ 393254 h 1694616"/>
                <a:gd name="connsiteX141" fmla="*/ 228405 w 1552222"/>
                <a:gd name="connsiteY141" fmla="*/ 394385 h 1694616"/>
                <a:gd name="connsiteX142" fmla="*/ 232964 w 1552222"/>
                <a:gd name="connsiteY142" fmla="*/ 394385 h 1694616"/>
                <a:gd name="connsiteX143" fmla="*/ 234095 w 1552222"/>
                <a:gd name="connsiteY143" fmla="*/ 395517 h 1694616"/>
                <a:gd name="connsiteX144" fmla="*/ 234095 w 1552222"/>
                <a:gd name="connsiteY144" fmla="*/ 396648 h 1694616"/>
                <a:gd name="connsiteX145" fmla="*/ 235226 w 1552222"/>
                <a:gd name="connsiteY145" fmla="*/ 396648 h 1694616"/>
                <a:gd name="connsiteX146" fmla="*/ 244308 w 1552222"/>
                <a:gd name="connsiteY146" fmla="*/ 397779 h 1694616"/>
                <a:gd name="connsiteX147" fmla="*/ 247736 w 1552222"/>
                <a:gd name="connsiteY147" fmla="*/ 397779 h 1694616"/>
                <a:gd name="connsiteX148" fmla="*/ 251129 w 1552222"/>
                <a:gd name="connsiteY148" fmla="*/ 397779 h 1694616"/>
                <a:gd name="connsiteX149" fmla="*/ 252260 w 1552222"/>
                <a:gd name="connsiteY149" fmla="*/ 398945 h 1694616"/>
                <a:gd name="connsiteX150" fmla="*/ 255688 w 1552222"/>
                <a:gd name="connsiteY150" fmla="*/ 397779 h 1694616"/>
                <a:gd name="connsiteX151" fmla="*/ 257950 w 1552222"/>
                <a:gd name="connsiteY151" fmla="*/ 397779 h 1694616"/>
                <a:gd name="connsiteX152" fmla="*/ 259081 w 1552222"/>
                <a:gd name="connsiteY152" fmla="*/ 398945 h 1694616"/>
                <a:gd name="connsiteX153" fmla="*/ 261343 w 1552222"/>
                <a:gd name="connsiteY153" fmla="*/ 400077 h 1694616"/>
                <a:gd name="connsiteX154" fmla="*/ 262509 w 1552222"/>
                <a:gd name="connsiteY154" fmla="*/ 401208 h 1694616"/>
                <a:gd name="connsiteX155" fmla="*/ 264771 w 1552222"/>
                <a:gd name="connsiteY155" fmla="*/ 402339 h 1694616"/>
                <a:gd name="connsiteX156" fmla="*/ 267032 w 1552222"/>
                <a:gd name="connsiteY156" fmla="*/ 405732 h 1694616"/>
                <a:gd name="connsiteX157" fmla="*/ 269294 w 1552222"/>
                <a:gd name="connsiteY157" fmla="*/ 405732 h 1694616"/>
                <a:gd name="connsiteX158" fmla="*/ 270460 w 1552222"/>
                <a:gd name="connsiteY158" fmla="*/ 405732 h 1694616"/>
                <a:gd name="connsiteX159" fmla="*/ 273853 w 1552222"/>
                <a:gd name="connsiteY159" fmla="*/ 406899 h 1694616"/>
                <a:gd name="connsiteX160" fmla="*/ 274984 w 1552222"/>
                <a:gd name="connsiteY160" fmla="*/ 406899 h 1694616"/>
                <a:gd name="connsiteX161" fmla="*/ 274984 w 1552222"/>
                <a:gd name="connsiteY161" fmla="*/ 408030 h 1694616"/>
                <a:gd name="connsiteX162" fmla="*/ 281805 w 1552222"/>
                <a:gd name="connsiteY162" fmla="*/ 413721 h 1694616"/>
                <a:gd name="connsiteX163" fmla="*/ 285233 w 1552222"/>
                <a:gd name="connsiteY163" fmla="*/ 410292 h 1694616"/>
                <a:gd name="connsiteX164" fmla="*/ 286364 w 1552222"/>
                <a:gd name="connsiteY164" fmla="*/ 410292 h 1694616"/>
                <a:gd name="connsiteX165" fmla="*/ 287494 w 1552222"/>
                <a:gd name="connsiteY165" fmla="*/ 409161 h 1694616"/>
                <a:gd name="connsiteX166" fmla="*/ 289756 w 1552222"/>
                <a:gd name="connsiteY166" fmla="*/ 409161 h 1694616"/>
                <a:gd name="connsiteX167" fmla="*/ 293184 w 1552222"/>
                <a:gd name="connsiteY167" fmla="*/ 405732 h 1694616"/>
                <a:gd name="connsiteX168" fmla="*/ 294315 w 1552222"/>
                <a:gd name="connsiteY168" fmla="*/ 405732 h 1694616"/>
                <a:gd name="connsiteX169" fmla="*/ 295446 w 1552222"/>
                <a:gd name="connsiteY169" fmla="*/ 408030 h 1694616"/>
                <a:gd name="connsiteX170" fmla="*/ 300005 w 1552222"/>
                <a:gd name="connsiteY170" fmla="*/ 404601 h 1694616"/>
                <a:gd name="connsiteX171" fmla="*/ 301136 w 1552222"/>
                <a:gd name="connsiteY171" fmla="*/ 403470 h 1694616"/>
                <a:gd name="connsiteX172" fmla="*/ 302267 w 1552222"/>
                <a:gd name="connsiteY172" fmla="*/ 402339 h 1694616"/>
                <a:gd name="connsiteX173" fmla="*/ 302267 w 1552222"/>
                <a:gd name="connsiteY173" fmla="*/ 398945 h 1694616"/>
                <a:gd name="connsiteX174" fmla="*/ 305659 w 1552222"/>
                <a:gd name="connsiteY174" fmla="*/ 392123 h 1694616"/>
                <a:gd name="connsiteX175" fmla="*/ 306790 w 1552222"/>
                <a:gd name="connsiteY175" fmla="*/ 392123 h 1694616"/>
                <a:gd name="connsiteX176" fmla="*/ 310218 w 1552222"/>
                <a:gd name="connsiteY176" fmla="*/ 392123 h 1694616"/>
                <a:gd name="connsiteX177" fmla="*/ 310218 w 1552222"/>
                <a:gd name="connsiteY177" fmla="*/ 388694 h 1694616"/>
                <a:gd name="connsiteX178" fmla="*/ 311349 w 1552222"/>
                <a:gd name="connsiteY178" fmla="*/ 387563 h 1694616"/>
                <a:gd name="connsiteX179" fmla="*/ 314777 w 1552222"/>
                <a:gd name="connsiteY179" fmla="*/ 386432 h 1694616"/>
                <a:gd name="connsiteX180" fmla="*/ 315908 w 1552222"/>
                <a:gd name="connsiteY180" fmla="*/ 385301 h 1694616"/>
                <a:gd name="connsiteX181" fmla="*/ 318170 w 1552222"/>
                <a:gd name="connsiteY181" fmla="*/ 384170 h 1694616"/>
                <a:gd name="connsiteX182" fmla="*/ 322729 w 1552222"/>
                <a:gd name="connsiteY182" fmla="*/ 385301 h 1694616"/>
                <a:gd name="connsiteX183" fmla="*/ 326122 w 1552222"/>
                <a:gd name="connsiteY183" fmla="*/ 384170 h 1694616"/>
                <a:gd name="connsiteX184" fmla="*/ 326122 w 1552222"/>
                <a:gd name="connsiteY184" fmla="*/ 383003 h 1694616"/>
                <a:gd name="connsiteX185" fmla="*/ 327252 w 1552222"/>
                <a:gd name="connsiteY185" fmla="*/ 379610 h 1694616"/>
                <a:gd name="connsiteX186" fmla="*/ 324991 w 1552222"/>
                <a:gd name="connsiteY186" fmla="*/ 372787 h 1694616"/>
                <a:gd name="connsiteX187" fmla="*/ 326122 w 1552222"/>
                <a:gd name="connsiteY187" fmla="*/ 372787 h 1694616"/>
                <a:gd name="connsiteX188" fmla="*/ 326122 w 1552222"/>
                <a:gd name="connsiteY188" fmla="*/ 371656 h 1694616"/>
                <a:gd name="connsiteX189" fmla="*/ 327252 w 1552222"/>
                <a:gd name="connsiteY189" fmla="*/ 370525 h 1694616"/>
                <a:gd name="connsiteX190" fmla="*/ 329550 w 1552222"/>
                <a:gd name="connsiteY190" fmla="*/ 369394 h 1694616"/>
                <a:gd name="connsiteX191" fmla="*/ 330680 w 1552222"/>
                <a:gd name="connsiteY191" fmla="*/ 369394 h 1694616"/>
                <a:gd name="connsiteX192" fmla="*/ 332942 w 1552222"/>
                <a:gd name="connsiteY192" fmla="*/ 369394 h 1694616"/>
                <a:gd name="connsiteX193" fmla="*/ 335204 w 1552222"/>
                <a:gd name="connsiteY193" fmla="*/ 368227 h 1694616"/>
                <a:gd name="connsiteX194" fmla="*/ 336335 w 1552222"/>
                <a:gd name="connsiteY194" fmla="*/ 367096 h 1694616"/>
                <a:gd name="connsiteX195" fmla="*/ 338632 w 1552222"/>
                <a:gd name="connsiteY195" fmla="*/ 362572 h 1694616"/>
                <a:gd name="connsiteX196" fmla="*/ 340894 w 1552222"/>
                <a:gd name="connsiteY196" fmla="*/ 361440 h 1694616"/>
                <a:gd name="connsiteX197" fmla="*/ 345453 w 1552222"/>
                <a:gd name="connsiteY197" fmla="*/ 361440 h 1694616"/>
                <a:gd name="connsiteX198" fmla="*/ 349976 w 1552222"/>
                <a:gd name="connsiteY198" fmla="*/ 364834 h 1694616"/>
                <a:gd name="connsiteX199" fmla="*/ 351143 w 1552222"/>
                <a:gd name="connsiteY199" fmla="*/ 364834 h 1694616"/>
                <a:gd name="connsiteX200" fmla="*/ 352273 w 1552222"/>
                <a:gd name="connsiteY200" fmla="*/ 364834 h 1694616"/>
                <a:gd name="connsiteX201" fmla="*/ 353404 w 1552222"/>
                <a:gd name="connsiteY201" fmla="*/ 364834 h 1694616"/>
                <a:gd name="connsiteX202" fmla="*/ 356797 w 1552222"/>
                <a:gd name="connsiteY202" fmla="*/ 363703 h 1694616"/>
                <a:gd name="connsiteX203" fmla="*/ 359094 w 1552222"/>
                <a:gd name="connsiteY203" fmla="*/ 361440 h 1694616"/>
                <a:gd name="connsiteX204" fmla="*/ 360225 w 1552222"/>
                <a:gd name="connsiteY204" fmla="*/ 359143 h 1694616"/>
                <a:gd name="connsiteX205" fmla="*/ 361356 w 1552222"/>
                <a:gd name="connsiteY205" fmla="*/ 358012 h 1694616"/>
                <a:gd name="connsiteX206" fmla="*/ 362487 w 1552222"/>
                <a:gd name="connsiteY206" fmla="*/ 358012 h 1694616"/>
                <a:gd name="connsiteX207" fmla="*/ 367046 w 1552222"/>
                <a:gd name="connsiteY207" fmla="*/ 359143 h 1694616"/>
                <a:gd name="connsiteX208" fmla="*/ 370438 w 1552222"/>
                <a:gd name="connsiteY208" fmla="*/ 358012 h 1694616"/>
                <a:gd name="connsiteX209" fmla="*/ 371569 w 1552222"/>
                <a:gd name="connsiteY209" fmla="*/ 356880 h 1694616"/>
                <a:gd name="connsiteX210" fmla="*/ 378390 w 1552222"/>
                <a:gd name="connsiteY210" fmla="*/ 348927 h 1694616"/>
                <a:gd name="connsiteX211" fmla="*/ 379521 w 1552222"/>
                <a:gd name="connsiteY211" fmla="*/ 347796 h 1694616"/>
                <a:gd name="connsiteX212" fmla="*/ 381818 w 1552222"/>
                <a:gd name="connsiteY212" fmla="*/ 347796 h 1694616"/>
                <a:gd name="connsiteX213" fmla="*/ 384080 w 1552222"/>
                <a:gd name="connsiteY213" fmla="*/ 348927 h 1694616"/>
                <a:gd name="connsiteX214" fmla="*/ 385211 w 1552222"/>
                <a:gd name="connsiteY214" fmla="*/ 350058 h 1694616"/>
                <a:gd name="connsiteX215" fmla="*/ 386342 w 1552222"/>
                <a:gd name="connsiteY215" fmla="*/ 351189 h 1694616"/>
                <a:gd name="connsiteX216" fmla="*/ 389770 w 1552222"/>
                <a:gd name="connsiteY216" fmla="*/ 358012 h 1694616"/>
                <a:gd name="connsiteX217" fmla="*/ 393162 w 1552222"/>
                <a:gd name="connsiteY217" fmla="*/ 360274 h 1694616"/>
                <a:gd name="connsiteX218" fmla="*/ 396590 w 1552222"/>
                <a:gd name="connsiteY218" fmla="*/ 361440 h 1694616"/>
                <a:gd name="connsiteX219" fmla="*/ 397721 w 1552222"/>
                <a:gd name="connsiteY219" fmla="*/ 361440 h 1694616"/>
                <a:gd name="connsiteX220" fmla="*/ 401114 w 1552222"/>
                <a:gd name="connsiteY220" fmla="*/ 359143 h 1694616"/>
                <a:gd name="connsiteX221" fmla="*/ 402245 w 1552222"/>
                <a:gd name="connsiteY221" fmla="*/ 359143 h 1694616"/>
                <a:gd name="connsiteX222" fmla="*/ 405673 w 1552222"/>
                <a:gd name="connsiteY222" fmla="*/ 361440 h 1694616"/>
                <a:gd name="connsiteX223" fmla="*/ 407935 w 1552222"/>
                <a:gd name="connsiteY223" fmla="*/ 362572 h 1694616"/>
                <a:gd name="connsiteX224" fmla="*/ 410232 w 1552222"/>
                <a:gd name="connsiteY224" fmla="*/ 363703 h 1694616"/>
                <a:gd name="connsiteX225" fmla="*/ 411363 w 1552222"/>
                <a:gd name="connsiteY225" fmla="*/ 363703 h 1694616"/>
                <a:gd name="connsiteX226" fmla="*/ 412494 w 1552222"/>
                <a:gd name="connsiteY226" fmla="*/ 363703 h 1694616"/>
                <a:gd name="connsiteX227" fmla="*/ 414755 w 1552222"/>
                <a:gd name="connsiteY227" fmla="*/ 362572 h 1694616"/>
                <a:gd name="connsiteX228" fmla="*/ 415886 w 1552222"/>
                <a:gd name="connsiteY228" fmla="*/ 362572 h 1694616"/>
                <a:gd name="connsiteX229" fmla="*/ 417017 w 1552222"/>
                <a:gd name="connsiteY229" fmla="*/ 360274 h 1694616"/>
                <a:gd name="connsiteX230" fmla="*/ 419314 w 1552222"/>
                <a:gd name="connsiteY230" fmla="*/ 355749 h 1694616"/>
                <a:gd name="connsiteX231" fmla="*/ 420445 w 1552222"/>
                <a:gd name="connsiteY231" fmla="*/ 354618 h 1694616"/>
                <a:gd name="connsiteX232" fmla="*/ 423838 w 1552222"/>
                <a:gd name="connsiteY232" fmla="*/ 354618 h 1694616"/>
                <a:gd name="connsiteX233" fmla="*/ 424969 w 1552222"/>
                <a:gd name="connsiteY233" fmla="*/ 353452 h 1694616"/>
                <a:gd name="connsiteX234" fmla="*/ 426135 w 1552222"/>
                <a:gd name="connsiteY234" fmla="*/ 351189 h 1694616"/>
                <a:gd name="connsiteX235" fmla="*/ 429528 w 1552222"/>
                <a:gd name="connsiteY235" fmla="*/ 339842 h 1694616"/>
                <a:gd name="connsiteX236" fmla="*/ 430659 w 1552222"/>
                <a:gd name="connsiteY236" fmla="*/ 338676 h 1694616"/>
                <a:gd name="connsiteX237" fmla="*/ 432956 w 1552222"/>
                <a:gd name="connsiteY237" fmla="*/ 336414 h 1694616"/>
                <a:gd name="connsiteX238" fmla="*/ 432956 w 1552222"/>
                <a:gd name="connsiteY238" fmla="*/ 335282 h 1694616"/>
                <a:gd name="connsiteX239" fmla="*/ 431789 w 1552222"/>
                <a:gd name="connsiteY239" fmla="*/ 329591 h 1694616"/>
                <a:gd name="connsiteX240" fmla="*/ 432956 w 1552222"/>
                <a:gd name="connsiteY240" fmla="*/ 325067 h 1694616"/>
                <a:gd name="connsiteX241" fmla="*/ 434087 w 1552222"/>
                <a:gd name="connsiteY241" fmla="*/ 322769 h 1694616"/>
                <a:gd name="connsiteX242" fmla="*/ 436348 w 1552222"/>
                <a:gd name="connsiteY242" fmla="*/ 322769 h 1694616"/>
                <a:gd name="connsiteX243" fmla="*/ 438610 w 1552222"/>
                <a:gd name="connsiteY243" fmla="*/ 323900 h 1694616"/>
                <a:gd name="connsiteX244" fmla="*/ 443169 w 1552222"/>
                <a:gd name="connsiteY244" fmla="*/ 326198 h 1694616"/>
                <a:gd name="connsiteX245" fmla="*/ 447728 w 1552222"/>
                <a:gd name="connsiteY245" fmla="*/ 326198 h 1694616"/>
                <a:gd name="connsiteX246" fmla="*/ 451121 w 1552222"/>
                <a:gd name="connsiteY246" fmla="*/ 326198 h 1694616"/>
                <a:gd name="connsiteX247" fmla="*/ 451121 w 1552222"/>
                <a:gd name="connsiteY247" fmla="*/ 325067 h 1694616"/>
                <a:gd name="connsiteX248" fmla="*/ 452252 w 1552222"/>
                <a:gd name="connsiteY248" fmla="*/ 319375 h 1694616"/>
                <a:gd name="connsiteX249" fmla="*/ 454513 w 1552222"/>
                <a:gd name="connsiteY249" fmla="*/ 317113 h 1694616"/>
                <a:gd name="connsiteX250" fmla="*/ 455680 w 1552222"/>
                <a:gd name="connsiteY250" fmla="*/ 313684 h 1694616"/>
                <a:gd name="connsiteX251" fmla="*/ 456810 w 1552222"/>
                <a:gd name="connsiteY251" fmla="*/ 312553 h 1694616"/>
                <a:gd name="connsiteX252" fmla="*/ 459072 w 1552222"/>
                <a:gd name="connsiteY252" fmla="*/ 310291 h 1694616"/>
                <a:gd name="connsiteX253" fmla="*/ 462500 w 1552222"/>
                <a:gd name="connsiteY253" fmla="*/ 307993 h 1694616"/>
                <a:gd name="connsiteX254" fmla="*/ 464762 w 1552222"/>
                <a:gd name="connsiteY254" fmla="*/ 305731 h 1694616"/>
                <a:gd name="connsiteX255" fmla="*/ 464762 w 1552222"/>
                <a:gd name="connsiteY255" fmla="*/ 301171 h 1694616"/>
                <a:gd name="connsiteX256" fmla="*/ 464762 w 1552222"/>
                <a:gd name="connsiteY256" fmla="*/ 298909 h 1694616"/>
                <a:gd name="connsiteX257" fmla="*/ 464762 w 1552222"/>
                <a:gd name="connsiteY257" fmla="*/ 297777 h 1694616"/>
                <a:gd name="connsiteX258" fmla="*/ 464762 w 1552222"/>
                <a:gd name="connsiteY258" fmla="*/ 296646 h 1694616"/>
                <a:gd name="connsiteX259" fmla="*/ 464762 w 1552222"/>
                <a:gd name="connsiteY259" fmla="*/ 295515 h 1694616"/>
                <a:gd name="connsiteX260" fmla="*/ 471583 w 1552222"/>
                <a:gd name="connsiteY260" fmla="*/ 288693 h 1694616"/>
                <a:gd name="connsiteX261" fmla="*/ 474975 w 1552222"/>
                <a:gd name="connsiteY261" fmla="*/ 284133 h 1694616"/>
                <a:gd name="connsiteX262" fmla="*/ 476106 w 1552222"/>
                <a:gd name="connsiteY262" fmla="*/ 276179 h 1694616"/>
                <a:gd name="connsiteX263" fmla="*/ 476106 w 1552222"/>
                <a:gd name="connsiteY263" fmla="*/ 272786 h 1694616"/>
                <a:gd name="connsiteX264" fmla="*/ 474975 w 1552222"/>
                <a:gd name="connsiteY264" fmla="*/ 270488 h 1694616"/>
                <a:gd name="connsiteX265" fmla="*/ 477273 w 1552222"/>
                <a:gd name="connsiteY265" fmla="*/ 267095 h 1694616"/>
                <a:gd name="connsiteX266" fmla="*/ 478403 w 1552222"/>
                <a:gd name="connsiteY266" fmla="*/ 265964 h 1694616"/>
                <a:gd name="connsiteX267" fmla="*/ 482927 w 1552222"/>
                <a:gd name="connsiteY267" fmla="*/ 265964 h 1694616"/>
                <a:gd name="connsiteX268" fmla="*/ 488617 w 1552222"/>
                <a:gd name="connsiteY268" fmla="*/ 265964 h 1694616"/>
                <a:gd name="connsiteX269" fmla="*/ 488617 w 1552222"/>
                <a:gd name="connsiteY269" fmla="*/ 263666 h 1694616"/>
                <a:gd name="connsiteX270" fmla="*/ 489748 w 1552222"/>
                <a:gd name="connsiteY270" fmla="*/ 260272 h 1694616"/>
                <a:gd name="connsiteX271" fmla="*/ 493176 w 1552222"/>
                <a:gd name="connsiteY271" fmla="*/ 258010 h 1694616"/>
                <a:gd name="connsiteX272" fmla="*/ 494307 w 1552222"/>
                <a:gd name="connsiteY272" fmla="*/ 253450 h 1694616"/>
                <a:gd name="connsiteX273" fmla="*/ 493176 w 1552222"/>
                <a:gd name="connsiteY273" fmla="*/ 251188 h 1694616"/>
                <a:gd name="connsiteX274" fmla="*/ 490879 w 1552222"/>
                <a:gd name="connsiteY274" fmla="*/ 250021 h 1694616"/>
                <a:gd name="connsiteX275" fmla="*/ 487486 w 1552222"/>
                <a:gd name="connsiteY275" fmla="*/ 246628 h 1694616"/>
                <a:gd name="connsiteX276" fmla="*/ 489748 w 1552222"/>
                <a:gd name="connsiteY276" fmla="*/ 242068 h 1694616"/>
                <a:gd name="connsiteX277" fmla="*/ 489748 w 1552222"/>
                <a:gd name="connsiteY277" fmla="*/ 240937 h 1694616"/>
                <a:gd name="connsiteX278" fmla="*/ 488617 w 1552222"/>
                <a:gd name="connsiteY278" fmla="*/ 239806 h 1694616"/>
                <a:gd name="connsiteX279" fmla="*/ 486355 w 1552222"/>
                <a:gd name="connsiteY279" fmla="*/ 239806 h 1694616"/>
                <a:gd name="connsiteX280" fmla="*/ 486355 w 1552222"/>
                <a:gd name="connsiteY280" fmla="*/ 237543 h 1694616"/>
                <a:gd name="connsiteX281" fmla="*/ 486355 w 1552222"/>
                <a:gd name="connsiteY281" fmla="*/ 236412 h 1694616"/>
                <a:gd name="connsiteX282" fmla="*/ 488617 w 1552222"/>
                <a:gd name="connsiteY282" fmla="*/ 236412 h 1694616"/>
                <a:gd name="connsiteX283" fmla="*/ 488617 w 1552222"/>
                <a:gd name="connsiteY283" fmla="*/ 234114 h 1694616"/>
                <a:gd name="connsiteX284" fmla="*/ 492045 w 1552222"/>
                <a:gd name="connsiteY284" fmla="*/ 232983 h 1694616"/>
                <a:gd name="connsiteX285" fmla="*/ 493176 w 1552222"/>
                <a:gd name="connsiteY285" fmla="*/ 230721 h 1694616"/>
                <a:gd name="connsiteX286" fmla="*/ 493176 w 1552222"/>
                <a:gd name="connsiteY286" fmla="*/ 228459 h 1694616"/>
                <a:gd name="connsiteX287" fmla="*/ 495438 w 1552222"/>
                <a:gd name="connsiteY287" fmla="*/ 226161 h 1694616"/>
                <a:gd name="connsiteX288" fmla="*/ 495438 w 1552222"/>
                <a:gd name="connsiteY288" fmla="*/ 225030 h 1694616"/>
                <a:gd name="connsiteX289" fmla="*/ 493176 w 1552222"/>
                <a:gd name="connsiteY289" fmla="*/ 222767 h 1694616"/>
                <a:gd name="connsiteX290" fmla="*/ 490879 w 1552222"/>
                <a:gd name="connsiteY290" fmla="*/ 221636 h 1694616"/>
                <a:gd name="connsiteX291" fmla="*/ 488617 w 1552222"/>
                <a:gd name="connsiteY291" fmla="*/ 219339 h 1694616"/>
                <a:gd name="connsiteX292" fmla="*/ 486355 w 1552222"/>
                <a:gd name="connsiteY292" fmla="*/ 219339 h 1694616"/>
                <a:gd name="connsiteX293" fmla="*/ 485224 w 1552222"/>
                <a:gd name="connsiteY293" fmla="*/ 219339 h 1694616"/>
                <a:gd name="connsiteX294" fmla="*/ 484058 w 1552222"/>
                <a:gd name="connsiteY294" fmla="*/ 217076 h 1694616"/>
                <a:gd name="connsiteX295" fmla="*/ 477273 w 1552222"/>
                <a:gd name="connsiteY295" fmla="*/ 214814 h 1694616"/>
                <a:gd name="connsiteX296" fmla="*/ 476106 w 1552222"/>
                <a:gd name="connsiteY296" fmla="*/ 213683 h 1694616"/>
                <a:gd name="connsiteX297" fmla="*/ 473845 w 1552222"/>
                <a:gd name="connsiteY297" fmla="*/ 212516 h 1694616"/>
                <a:gd name="connsiteX298" fmla="*/ 471583 w 1552222"/>
                <a:gd name="connsiteY298" fmla="*/ 205729 h 1694616"/>
                <a:gd name="connsiteX299" fmla="*/ 471583 w 1552222"/>
                <a:gd name="connsiteY299" fmla="*/ 203432 h 1694616"/>
                <a:gd name="connsiteX300" fmla="*/ 471583 w 1552222"/>
                <a:gd name="connsiteY300" fmla="*/ 202301 h 1694616"/>
                <a:gd name="connsiteX301" fmla="*/ 471583 w 1552222"/>
                <a:gd name="connsiteY301" fmla="*/ 200038 h 1694616"/>
                <a:gd name="connsiteX302" fmla="*/ 467024 w 1552222"/>
                <a:gd name="connsiteY302" fmla="*/ 192085 h 1694616"/>
                <a:gd name="connsiteX303" fmla="*/ 463631 w 1552222"/>
                <a:gd name="connsiteY303" fmla="*/ 190954 h 1694616"/>
                <a:gd name="connsiteX304" fmla="*/ 464762 w 1552222"/>
                <a:gd name="connsiteY304" fmla="*/ 188656 h 1694616"/>
                <a:gd name="connsiteX305" fmla="*/ 464762 w 1552222"/>
                <a:gd name="connsiteY305" fmla="*/ 187525 h 1694616"/>
                <a:gd name="connsiteX306" fmla="*/ 465893 w 1552222"/>
                <a:gd name="connsiteY306" fmla="*/ 187525 h 1694616"/>
                <a:gd name="connsiteX307" fmla="*/ 463631 w 1552222"/>
                <a:gd name="connsiteY307" fmla="*/ 186394 h 1694616"/>
                <a:gd name="connsiteX308" fmla="*/ 463631 w 1552222"/>
                <a:gd name="connsiteY308" fmla="*/ 181834 h 1694616"/>
                <a:gd name="connsiteX309" fmla="*/ 462500 w 1552222"/>
                <a:gd name="connsiteY309" fmla="*/ 177309 h 1694616"/>
                <a:gd name="connsiteX310" fmla="*/ 462500 w 1552222"/>
                <a:gd name="connsiteY310" fmla="*/ 175011 h 1694616"/>
                <a:gd name="connsiteX311" fmla="*/ 468155 w 1552222"/>
                <a:gd name="connsiteY311" fmla="*/ 165927 h 1694616"/>
                <a:gd name="connsiteX312" fmla="*/ 471583 w 1552222"/>
                <a:gd name="connsiteY312" fmla="*/ 163664 h 1694616"/>
                <a:gd name="connsiteX313" fmla="*/ 473845 w 1552222"/>
                <a:gd name="connsiteY313" fmla="*/ 159104 h 1694616"/>
                <a:gd name="connsiteX314" fmla="*/ 476106 w 1552222"/>
                <a:gd name="connsiteY314" fmla="*/ 156842 h 1694616"/>
                <a:gd name="connsiteX315" fmla="*/ 479534 w 1552222"/>
                <a:gd name="connsiteY315" fmla="*/ 155711 h 1694616"/>
                <a:gd name="connsiteX316" fmla="*/ 489748 w 1552222"/>
                <a:gd name="connsiteY316" fmla="*/ 152282 h 1694616"/>
                <a:gd name="connsiteX317" fmla="*/ 493176 w 1552222"/>
                <a:gd name="connsiteY317" fmla="*/ 150020 h 1694616"/>
                <a:gd name="connsiteX318" fmla="*/ 499996 w 1552222"/>
                <a:gd name="connsiteY318" fmla="*/ 144329 h 1694616"/>
                <a:gd name="connsiteX319" fmla="*/ 502258 w 1552222"/>
                <a:gd name="connsiteY319" fmla="*/ 143198 h 1694616"/>
                <a:gd name="connsiteX320" fmla="*/ 505651 w 1552222"/>
                <a:gd name="connsiteY320" fmla="*/ 138638 h 1694616"/>
                <a:gd name="connsiteX321" fmla="*/ 509079 w 1552222"/>
                <a:gd name="connsiteY321" fmla="*/ 135244 h 1694616"/>
                <a:gd name="connsiteX322" fmla="*/ 510210 w 1552222"/>
                <a:gd name="connsiteY322" fmla="*/ 135244 h 1694616"/>
                <a:gd name="connsiteX323" fmla="*/ 513603 w 1552222"/>
                <a:gd name="connsiteY323" fmla="*/ 134113 h 1694616"/>
                <a:gd name="connsiteX324" fmla="*/ 514769 w 1552222"/>
                <a:gd name="connsiteY324" fmla="*/ 134113 h 1694616"/>
                <a:gd name="connsiteX325" fmla="*/ 517031 w 1552222"/>
                <a:gd name="connsiteY325" fmla="*/ 131851 h 1694616"/>
                <a:gd name="connsiteX326" fmla="*/ 521589 w 1552222"/>
                <a:gd name="connsiteY326" fmla="*/ 127291 h 1694616"/>
                <a:gd name="connsiteX327" fmla="*/ 523851 w 1552222"/>
                <a:gd name="connsiteY327" fmla="*/ 126159 h 1694616"/>
                <a:gd name="connsiteX328" fmla="*/ 527244 w 1552222"/>
                <a:gd name="connsiteY328" fmla="*/ 125028 h 1694616"/>
                <a:gd name="connsiteX329" fmla="*/ 529541 w 1552222"/>
                <a:gd name="connsiteY329" fmla="*/ 126159 h 1694616"/>
                <a:gd name="connsiteX330" fmla="*/ 530672 w 1552222"/>
                <a:gd name="connsiteY330" fmla="*/ 126159 h 1694616"/>
                <a:gd name="connsiteX331" fmla="*/ 532934 w 1552222"/>
                <a:gd name="connsiteY331" fmla="*/ 127291 h 1694616"/>
                <a:gd name="connsiteX332" fmla="*/ 537493 w 1552222"/>
                <a:gd name="connsiteY332" fmla="*/ 132982 h 1694616"/>
                <a:gd name="connsiteX333" fmla="*/ 538624 w 1552222"/>
                <a:gd name="connsiteY333" fmla="*/ 135244 h 1694616"/>
                <a:gd name="connsiteX334" fmla="*/ 542016 w 1552222"/>
                <a:gd name="connsiteY334" fmla="*/ 140935 h 1694616"/>
                <a:gd name="connsiteX335" fmla="*/ 545444 w 1552222"/>
                <a:gd name="connsiteY335" fmla="*/ 144329 h 1694616"/>
                <a:gd name="connsiteX336" fmla="*/ 548837 w 1552222"/>
                <a:gd name="connsiteY336" fmla="*/ 144329 h 1694616"/>
                <a:gd name="connsiteX337" fmla="*/ 549968 w 1552222"/>
                <a:gd name="connsiteY337" fmla="*/ 144329 h 1694616"/>
                <a:gd name="connsiteX338" fmla="*/ 552265 w 1552222"/>
                <a:gd name="connsiteY338" fmla="*/ 147758 h 1694616"/>
                <a:gd name="connsiteX339" fmla="*/ 554527 w 1552222"/>
                <a:gd name="connsiteY339" fmla="*/ 148889 h 1694616"/>
                <a:gd name="connsiteX340" fmla="*/ 555658 w 1552222"/>
                <a:gd name="connsiteY340" fmla="*/ 148889 h 1694616"/>
                <a:gd name="connsiteX341" fmla="*/ 556789 w 1552222"/>
                <a:gd name="connsiteY341" fmla="*/ 153413 h 1694616"/>
                <a:gd name="connsiteX342" fmla="*/ 557919 w 1552222"/>
                <a:gd name="connsiteY342" fmla="*/ 153413 h 1694616"/>
                <a:gd name="connsiteX343" fmla="*/ 559086 w 1552222"/>
                <a:gd name="connsiteY343" fmla="*/ 153413 h 1694616"/>
                <a:gd name="connsiteX344" fmla="*/ 560217 w 1552222"/>
                <a:gd name="connsiteY344" fmla="*/ 151151 h 1694616"/>
                <a:gd name="connsiteX345" fmla="*/ 564740 w 1552222"/>
                <a:gd name="connsiteY345" fmla="*/ 151151 h 1694616"/>
                <a:gd name="connsiteX346" fmla="*/ 567037 w 1552222"/>
                <a:gd name="connsiteY346" fmla="*/ 150020 h 1694616"/>
                <a:gd name="connsiteX347" fmla="*/ 568168 w 1552222"/>
                <a:gd name="connsiteY347" fmla="*/ 150020 h 1694616"/>
                <a:gd name="connsiteX348" fmla="*/ 570430 w 1552222"/>
                <a:gd name="connsiteY348" fmla="*/ 150020 h 1694616"/>
                <a:gd name="connsiteX349" fmla="*/ 571561 w 1552222"/>
                <a:gd name="connsiteY349" fmla="*/ 152282 h 1694616"/>
                <a:gd name="connsiteX350" fmla="*/ 572692 w 1552222"/>
                <a:gd name="connsiteY350" fmla="*/ 153413 h 1694616"/>
                <a:gd name="connsiteX351" fmla="*/ 576120 w 1552222"/>
                <a:gd name="connsiteY351" fmla="*/ 151151 h 1694616"/>
                <a:gd name="connsiteX352" fmla="*/ 578382 w 1552222"/>
                <a:gd name="connsiteY352" fmla="*/ 145460 h 1694616"/>
                <a:gd name="connsiteX353" fmla="*/ 580643 w 1552222"/>
                <a:gd name="connsiteY353" fmla="*/ 145460 h 1694616"/>
                <a:gd name="connsiteX354" fmla="*/ 582940 w 1552222"/>
                <a:gd name="connsiteY354" fmla="*/ 147758 h 1694616"/>
                <a:gd name="connsiteX355" fmla="*/ 582940 w 1552222"/>
                <a:gd name="connsiteY355" fmla="*/ 145460 h 1694616"/>
                <a:gd name="connsiteX356" fmla="*/ 584071 w 1552222"/>
                <a:gd name="connsiteY356" fmla="*/ 145460 h 1694616"/>
                <a:gd name="connsiteX357" fmla="*/ 585202 w 1552222"/>
                <a:gd name="connsiteY357" fmla="*/ 144329 h 1694616"/>
                <a:gd name="connsiteX358" fmla="*/ 586333 w 1552222"/>
                <a:gd name="connsiteY358" fmla="*/ 145460 h 1694616"/>
                <a:gd name="connsiteX359" fmla="*/ 587464 w 1552222"/>
                <a:gd name="connsiteY359" fmla="*/ 145460 h 1694616"/>
                <a:gd name="connsiteX360" fmla="*/ 587464 w 1552222"/>
                <a:gd name="connsiteY360" fmla="*/ 146626 h 1694616"/>
                <a:gd name="connsiteX361" fmla="*/ 588630 w 1552222"/>
                <a:gd name="connsiteY361" fmla="*/ 146626 h 1694616"/>
                <a:gd name="connsiteX362" fmla="*/ 590892 w 1552222"/>
                <a:gd name="connsiteY362" fmla="*/ 147758 h 1694616"/>
                <a:gd name="connsiteX363" fmla="*/ 590892 w 1552222"/>
                <a:gd name="connsiteY363" fmla="*/ 148889 h 1694616"/>
                <a:gd name="connsiteX364" fmla="*/ 592023 w 1552222"/>
                <a:gd name="connsiteY364" fmla="*/ 148889 h 1694616"/>
                <a:gd name="connsiteX365" fmla="*/ 594285 w 1552222"/>
                <a:gd name="connsiteY365" fmla="*/ 148889 h 1694616"/>
                <a:gd name="connsiteX366" fmla="*/ 595416 w 1552222"/>
                <a:gd name="connsiteY366" fmla="*/ 148889 h 1694616"/>
                <a:gd name="connsiteX367" fmla="*/ 595416 w 1552222"/>
                <a:gd name="connsiteY367" fmla="*/ 152282 h 1694616"/>
                <a:gd name="connsiteX368" fmla="*/ 602236 w 1552222"/>
                <a:gd name="connsiteY368" fmla="*/ 151151 h 1694616"/>
                <a:gd name="connsiteX369" fmla="*/ 603403 w 1552222"/>
                <a:gd name="connsiteY369" fmla="*/ 151151 h 1694616"/>
                <a:gd name="connsiteX370" fmla="*/ 606795 w 1552222"/>
                <a:gd name="connsiteY370" fmla="*/ 150020 h 1694616"/>
                <a:gd name="connsiteX371" fmla="*/ 609057 w 1552222"/>
                <a:gd name="connsiteY371" fmla="*/ 151151 h 1694616"/>
                <a:gd name="connsiteX372" fmla="*/ 611354 w 1552222"/>
                <a:gd name="connsiteY372" fmla="*/ 153413 h 1694616"/>
                <a:gd name="connsiteX373" fmla="*/ 611354 w 1552222"/>
                <a:gd name="connsiteY373" fmla="*/ 154580 h 1694616"/>
                <a:gd name="connsiteX374" fmla="*/ 612485 w 1552222"/>
                <a:gd name="connsiteY374" fmla="*/ 155711 h 1694616"/>
                <a:gd name="connsiteX375" fmla="*/ 611354 w 1552222"/>
                <a:gd name="connsiteY375" fmla="*/ 159104 h 1694616"/>
                <a:gd name="connsiteX376" fmla="*/ 611354 w 1552222"/>
                <a:gd name="connsiteY376" fmla="*/ 161402 h 1694616"/>
                <a:gd name="connsiteX377" fmla="*/ 612485 w 1552222"/>
                <a:gd name="connsiteY377" fmla="*/ 165927 h 1694616"/>
                <a:gd name="connsiteX378" fmla="*/ 613616 w 1552222"/>
                <a:gd name="connsiteY378" fmla="*/ 168189 h 1694616"/>
                <a:gd name="connsiteX379" fmla="*/ 613616 w 1552222"/>
                <a:gd name="connsiteY379" fmla="*/ 169356 h 1694616"/>
                <a:gd name="connsiteX380" fmla="*/ 617009 w 1552222"/>
                <a:gd name="connsiteY380" fmla="*/ 171618 h 1694616"/>
                <a:gd name="connsiteX381" fmla="*/ 620437 w 1552222"/>
                <a:gd name="connsiteY381" fmla="*/ 171618 h 1694616"/>
                <a:gd name="connsiteX382" fmla="*/ 622698 w 1552222"/>
                <a:gd name="connsiteY382" fmla="*/ 172749 h 1694616"/>
                <a:gd name="connsiteX383" fmla="*/ 626126 w 1552222"/>
                <a:gd name="connsiteY383" fmla="*/ 177309 h 1694616"/>
                <a:gd name="connsiteX384" fmla="*/ 627257 w 1552222"/>
                <a:gd name="connsiteY384" fmla="*/ 177309 h 1694616"/>
                <a:gd name="connsiteX385" fmla="*/ 628388 w 1552222"/>
                <a:gd name="connsiteY385" fmla="*/ 177309 h 1694616"/>
                <a:gd name="connsiteX386" fmla="*/ 630650 w 1552222"/>
                <a:gd name="connsiteY386" fmla="*/ 175011 h 1694616"/>
                <a:gd name="connsiteX387" fmla="*/ 631781 w 1552222"/>
                <a:gd name="connsiteY387" fmla="*/ 175011 h 1694616"/>
                <a:gd name="connsiteX388" fmla="*/ 632912 w 1552222"/>
                <a:gd name="connsiteY388" fmla="*/ 177309 h 1694616"/>
                <a:gd name="connsiteX389" fmla="*/ 632912 w 1552222"/>
                <a:gd name="connsiteY389" fmla="*/ 180703 h 1694616"/>
                <a:gd name="connsiteX390" fmla="*/ 635209 w 1552222"/>
                <a:gd name="connsiteY390" fmla="*/ 184131 h 1694616"/>
                <a:gd name="connsiteX391" fmla="*/ 635209 w 1552222"/>
                <a:gd name="connsiteY391" fmla="*/ 187525 h 1694616"/>
                <a:gd name="connsiteX392" fmla="*/ 637471 w 1552222"/>
                <a:gd name="connsiteY392" fmla="*/ 187525 h 1694616"/>
                <a:gd name="connsiteX393" fmla="*/ 644291 w 1552222"/>
                <a:gd name="connsiteY393" fmla="*/ 186394 h 1694616"/>
                <a:gd name="connsiteX394" fmla="*/ 645422 w 1552222"/>
                <a:gd name="connsiteY394" fmla="*/ 185263 h 1694616"/>
                <a:gd name="connsiteX395" fmla="*/ 645422 w 1552222"/>
                <a:gd name="connsiteY395" fmla="*/ 181834 h 1694616"/>
                <a:gd name="connsiteX396" fmla="*/ 647719 w 1552222"/>
                <a:gd name="connsiteY396" fmla="*/ 180703 h 1694616"/>
                <a:gd name="connsiteX397" fmla="*/ 649981 w 1552222"/>
                <a:gd name="connsiteY397" fmla="*/ 178440 h 1694616"/>
                <a:gd name="connsiteX398" fmla="*/ 652243 w 1552222"/>
                <a:gd name="connsiteY398" fmla="*/ 176178 h 1694616"/>
                <a:gd name="connsiteX399" fmla="*/ 652243 w 1552222"/>
                <a:gd name="connsiteY399" fmla="*/ 172749 h 1694616"/>
                <a:gd name="connsiteX400" fmla="*/ 652243 w 1552222"/>
                <a:gd name="connsiteY400" fmla="*/ 171618 h 1694616"/>
                <a:gd name="connsiteX401" fmla="*/ 653374 w 1552222"/>
                <a:gd name="connsiteY401" fmla="*/ 172749 h 1694616"/>
                <a:gd name="connsiteX402" fmla="*/ 656802 w 1552222"/>
                <a:gd name="connsiteY402" fmla="*/ 173880 h 1694616"/>
                <a:gd name="connsiteX403" fmla="*/ 656802 w 1552222"/>
                <a:gd name="connsiteY403" fmla="*/ 175011 h 1694616"/>
                <a:gd name="connsiteX404" fmla="*/ 659064 w 1552222"/>
                <a:gd name="connsiteY404" fmla="*/ 175011 h 1694616"/>
                <a:gd name="connsiteX405" fmla="*/ 662456 w 1552222"/>
                <a:gd name="connsiteY405" fmla="*/ 173880 h 1694616"/>
                <a:gd name="connsiteX406" fmla="*/ 664754 w 1552222"/>
                <a:gd name="connsiteY406" fmla="*/ 173880 h 1694616"/>
                <a:gd name="connsiteX407" fmla="*/ 667015 w 1552222"/>
                <a:gd name="connsiteY407" fmla="*/ 172749 h 1694616"/>
                <a:gd name="connsiteX408" fmla="*/ 668146 w 1552222"/>
                <a:gd name="connsiteY408" fmla="*/ 173880 h 1694616"/>
                <a:gd name="connsiteX409" fmla="*/ 671574 w 1552222"/>
                <a:gd name="connsiteY409" fmla="*/ 169356 h 1694616"/>
                <a:gd name="connsiteX410" fmla="*/ 672705 w 1552222"/>
                <a:gd name="connsiteY410" fmla="*/ 167058 h 1694616"/>
                <a:gd name="connsiteX411" fmla="*/ 673836 w 1552222"/>
                <a:gd name="connsiteY411" fmla="*/ 165927 h 1694616"/>
                <a:gd name="connsiteX412" fmla="*/ 677264 w 1552222"/>
                <a:gd name="connsiteY412" fmla="*/ 167058 h 1694616"/>
                <a:gd name="connsiteX413" fmla="*/ 680657 w 1552222"/>
                <a:gd name="connsiteY413" fmla="*/ 165927 h 1694616"/>
                <a:gd name="connsiteX414" fmla="*/ 685216 w 1552222"/>
                <a:gd name="connsiteY414" fmla="*/ 167058 h 1694616"/>
                <a:gd name="connsiteX415" fmla="*/ 689739 w 1552222"/>
                <a:gd name="connsiteY415" fmla="*/ 165927 h 1694616"/>
                <a:gd name="connsiteX416" fmla="*/ 690870 w 1552222"/>
                <a:gd name="connsiteY416" fmla="*/ 163664 h 1694616"/>
                <a:gd name="connsiteX417" fmla="*/ 689739 w 1552222"/>
                <a:gd name="connsiteY417" fmla="*/ 161402 h 1694616"/>
                <a:gd name="connsiteX418" fmla="*/ 690870 w 1552222"/>
                <a:gd name="connsiteY418" fmla="*/ 160236 h 1694616"/>
                <a:gd name="connsiteX419" fmla="*/ 693167 w 1552222"/>
                <a:gd name="connsiteY419" fmla="*/ 159104 h 1694616"/>
                <a:gd name="connsiteX420" fmla="*/ 696560 w 1552222"/>
                <a:gd name="connsiteY420" fmla="*/ 160236 h 1694616"/>
                <a:gd name="connsiteX421" fmla="*/ 697691 w 1552222"/>
                <a:gd name="connsiteY421" fmla="*/ 159104 h 1694616"/>
                <a:gd name="connsiteX422" fmla="*/ 699988 w 1552222"/>
                <a:gd name="connsiteY422" fmla="*/ 157973 h 1694616"/>
                <a:gd name="connsiteX423" fmla="*/ 701119 w 1552222"/>
                <a:gd name="connsiteY423" fmla="*/ 156842 h 1694616"/>
                <a:gd name="connsiteX424" fmla="*/ 701119 w 1552222"/>
                <a:gd name="connsiteY424" fmla="*/ 152282 h 1694616"/>
                <a:gd name="connsiteX425" fmla="*/ 702250 w 1552222"/>
                <a:gd name="connsiteY425" fmla="*/ 151151 h 1694616"/>
                <a:gd name="connsiteX426" fmla="*/ 705642 w 1552222"/>
                <a:gd name="connsiteY426" fmla="*/ 148889 h 1694616"/>
                <a:gd name="connsiteX427" fmla="*/ 710201 w 1552222"/>
                <a:gd name="connsiteY427" fmla="*/ 146626 h 1694616"/>
                <a:gd name="connsiteX428" fmla="*/ 711332 w 1552222"/>
                <a:gd name="connsiteY428" fmla="*/ 145460 h 1694616"/>
                <a:gd name="connsiteX429" fmla="*/ 712463 w 1552222"/>
                <a:gd name="connsiteY429" fmla="*/ 145460 h 1694616"/>
                <a:gd name="connsiteX430" fmla="*/ 712463 w 1552222"/>
                <a:gd name="connsiteY430" fmla="*/ 140935 h 1694616"/>
                <a:gd name="connsiteX431" fmla="*/ 718153 w 1552222"/>
                <a:gd name="connsiteY431" fmla="*/ 137506 h 1694616"/>
                <a:gd name="connsiteX432" fmla="*/ 719284 w 1552222"/>
                <a:gd name="connsiteY432" fmla="*/ 135244 h 1694616"/>
                <a:gd name="connsiteX433" fmla="*/ 720415 w 1552222"/>
                <a:gd name="connsiteY433" fmla="*/ 135244 h 1694616"/>
                <a:gd name="connsiteX434" fmla="*/ 723843 w 1552222"/>
                <a:gd name="connsiteY434" fmla="*/ 134113 h 1694616"/>
                <a:gd name="connsiteX435" fmla="*/ 727235 w 1552222"/>
                <a:gd name="connsiteY435" fmla="*/ 134113 h 1694616"/>
                <a:gd name="connsiteX436" fmla="*/ 728366 w 1552222"/>
                <a:gd name="connsiteY436" fmla="*/ 132982 h 1694616"/>
                <a:gd name="connsiteX437" fmla="*/ 731794 w 1552222"/>
                <a:gd name="connsiteY437" fmla="*/ 130684 h 1694616"/>
                <a:gd name="connsiteX438" fmla="*/ 734056 w 1552222"/>
                <a:gd name="connsiteY438" fmla="*/ 129553 h 1694616"/>
                <a:gd name="connsiteX439" fmla="*/ 735187 w 1552222"/>
                <a:gd name="connsiteY439" fmla="*/ 129553 h 1694616"/>
                <a:gd name="connsiteX440" fmla="*/ 737484 w 1552222"/>
                <a:gd name="connsiteY440" fmla="*/ 130684 h 1694616"/>
                <a:gd name="connsiteX441" fmla="*/ 739746 w 1552222"/>
                <a:gd name="connsiteY441" fmla="*/ 130684 h 1694616"/>
                <a:gd name="connsiteX442" fmla="*/ 742008 w 1552222"/>
                <a:gd name="connsiteY442" fmla="*/ 129553 h 1694616"/>
                <a:gd name="connsiteX443" fmla="*/ 748828 w 1552222"/>
                <a:gd name="connsiteY443" fmla="*/ 129553 h 1694616"/>
                <a:gd name="connsiteX444" fmla="*/ 752256 w 1552222"/>
                <a:gd name="connsiteY444" fmla="*/ 129553 h 1694616"/>
                <a:gd name="connsiteX445" fmla="*/ 755649 w 1552222"/>
                <a:gd name="connsiteY445" fmla="*/ 128422 h 1694616"/>
                <a:gd name="connsiteX446" fmla="*/ 761339 w 1552222"/>
                <a:gd name="connsiteY446" fmla="*/ 125028 h 1694616"/>
                <a:gd name="connsiteX447" fmla="*/ 763601 w 1552222"/>
                <a:gd name="connsiteY447" fmla="*/ 125028 h 1694616"/>
                <a:gd name="connsiteX448" fmla="*/ 765863 w 1552222"/>
                <a:gd name="connsiteY448" fmla="*/ 125028 h 1694616"/>
                <a:gd name="connsiteX449" fmla="*/ 768160 w 1552222"/>
                <a:gd name="connsiteY449" fmla="*/ 123897 h 1694616"/>
                <a:gd name="connsiteX450" fmla="*/ 772683 w 1552222"/>
                <a:gd name="connsiteY450" fmla="*/ 126159 h 1694616"/>
                <a:gd name="connsiteX451" fmla="*/ 777242 w 1552222"/>
                <a:gd name="connsiteY451" fmla="*/ 122731 h 1694616"/>
                <a:gd name="connsiteX452" fmla="*/ 779504 w 1552222"/>
                <a:gd name="connsiteY452" fmla="*/ 126159 h 1694616"/>
                <a:gd name="connsiteX453" fmla="*/ 780635 w 1552222"/>
                <a:gd name="connsiteY453" fmla="*/ 126159 h 1694616"/>
                <a:gd name="connsiteX454" fmla="*/ 782932 w 1552222"/>
                <a:gd name="connsiteY454" fmla="*/ 126159 h 1694616"/>
                <a:gd name="connsiteX455" fmla="*/ 785194 w 1552222"/>
                <a:gd name="connsiteY455" fmla="*/ 128422 h 1694616"/>
                <a:gd name="connsiteX456" fmla="*/ 786325 w 1552222"/>
                <a:gd name="connsiteY456" fmla="*/ 128422 h 1694616"/>
                <a:gd name="connsiteX457" fmla="*/ 787456 w 1552222"/>
                <a:gd name="connsiteY457" fmla="*/ 127291 h 1694616"/>
                <a:gd name="connsiteX458" fmla="*/ 788622 w 1552222"/>
                <a:gd name="connsiteY458" fmla="*/ 125028 h 1694616"/>
                <a:gd name="connsiteX459" fmla="*/ 792014 w 1552222"/>
                <a:gd name="connsiteY459" fmla="*/ 123897 h 1694616"/>
                <a:gd name="connsiteX460" fmla="*/ 794276 w 1552222"/>
                <a:gd name="connsiteY460" fmla="*/ 121600 h 1694616"/>
                <a:gd name="connsiteX461" fmla="*/ 795407 w 1552222"/>
                <a:gd name="connsiteY461" fmla="*/ 121600 h 1694616"/>
                <a:gd name="connsiteX462" fmla="*/ 797704 w 1552222"/>
                <a:gd name="connsiteY462" fmla="*/ 122731 h 1694616"/>
                <a:gd name="connsiteX463" fmla="*/ 799966 w 1552222"/>
                <a:gd name="connsiteY463" fmla="*/ 122731 h 1694616"/>
                <a:gd name="connsiteX464" fmla="*/ 802228 w 1552222"/>
                <a:gd name="connsiteY464" fmla="*/ 112515 h 1694616"/>
                <a:gd name="connsiteX465" fmla="*/ 805656 w 1552222"/>
                <a:gd name="connsiteY465" fmla="*/ 109086 h 1694616"/>
                <a:gd name="connsiteX466" fmla="*/ 805656 w 1552222"/>
                <a:gd name="connsiteY466" fmla="*/ 105693 h 1694616"/>
                <a:gd name="connsiteX467" fmla="*/ 809049 w 1552222"/>
                <a:gd name="connsiteY467" fmla="*/ 102299 h 1694616"/>
                <a:gd name="connsiteX468" fmla="*/ 810179 w 1552222"/>
                <a:gd name="connsiteY468" fmla="*/ 102299 h 1694616"/>
                <a:gd name="connsiteX469" fmla="*/ 812477 w 1552222"/>
                <a:gd name="connsiteY469" fmla="*/ 100001 h 1694616"/>
                <a:gd name="connsiteX470" fmla="*/ 817000 w 1552222"/>
                <a:gd name="connsiteY470" fmla="*/ 96608 h 1694616"/>
                <a:gd name="connsiteX471" fmla="*/ 817000 w 1552222"/>
                <a:gd name="connsiteY471" fmla="*/ 92048 h 1694616"/>
                <a:gd name="connsiteX472" fmla="*/ 817000 w 1552222"/>
                <a:gd name="connsiteY472" fmla="*/ 88655 h 1694616"/>
                <a:gd name="connsiteX473" fmla="*/ 818166 w 1552222"/>
                <a:gd name="connsiteY473" fmla="*/ 84095 h 1694616"/>
                <a:gd name="connsiteX474" fmla="*/ 818166 w 1552222"/>
                <a:gd name="connsiteY474" fmla="*/ 82963 h 1694616"/>
                <a:gd name="connsiteX475" fmla="*/ 826118 w 1552222"/>
                <a:gd name="connsiteY475" fmla="*/ 82963 h 1694616"/>
                <a:gd name="connsiteX476" fmla="*/ 827249 w 1552222"/>
                <a:gd name="connsiteY476" fmla="*/ 80701 h 1694616"/>
                <a:gd name="connsiteX477" fmla="*/ 827249 w 1552222"/>
                <a:gd name="connsiteY477" fmla="*/ 78403 h 1694616"/>
                <a:gd name="connsiteX478" fmla="*/ 834070 w 1552222"/>
                <a:gd name="connsiteY478" fmla="*/ 77272 h 1694616"/>
                <a:gd name="connsiteX479" fmla="*/ 835200 w 1552222"/>
                <a:gd name="connsiteY479" fmla="*/ 77272 h 1694616"/>
                <a:gd name="connsiteX480" fmla="*/ 835200 w 1552222"/>
                <a:gd name="connsiteY480" fmla="*/ 75010 h 1694616"/>
                <a:gd name="connsiteX481" fmla="*/ 837462 w 1552222"/>
                <a:gd name="connsiteY481" fmla="*/ 75010 h 1694616"/>
                <a:gd name="connsiteX482" fmla="*/ 838593 w 1552222"/>
                <a:gd name="connsiteY482" fmla="*/ 72748 h 1694616"/>
                <a:gd name="connsiteX483" fmla="*/ 839724 w 1552222"/>
                <a:gd name="connsiteY483" fmla="*/ 72748 h 1694616"/>
                <a:gd name="connsiteX484" fmla="*/ 840890 w 1552222"/>
                <a:gd name="connsiteY484" fmla="*/ 72748 h 1694616"/>
                <a:gd name="connsiteX485" fmla="*/ 842021 w 1552222"/>
                <a:gd name="connsiteY485" fmla="*/ 72748 h 1694616"/>
                <a:gd name="connsiteX486" fmla="*/ 844283 w 1552222"/>
                <a:gd name="connsiteY486" fmla="*/ 72748 h 1694616"/>
                <a:gd name="connsiteX487" fmla="*/ 845414 w 1552222"/>
                <a:gd name="connsiteY487" fmla="*/ 75010 h 1694616"/>
                <a:gd name="connsiteX488" fmla="*/ 848842 w 1552222"/>
                <a:gd name="connsiteY488" fmla="*/ 73879 h 1694616"/>
                <a:gd name="connsiteX489" fmla="*/ 848842 w 1552222"/>
                <a:gd name="connsiteY489" fmla="*/ 69319 h 1694616"/>
                <a:gd name="connsiteX490" fmla="*/ 851104 w 1552222"/>
                <a:gd name="connsiteY490" fmla="*/ 68188 h 1694616"/>
                <a:gd name="connsiteX491" fmla="*/ 852235 w 1552222"/>
                <a:gd name="connsiteY491" fmla="*/ 63628 h 1694616"/>
                <a:gd name="connsiteX492" fmla="*/ 853365 w 1552222"/>
                <a:gd name="connsiteY492" fmla="*/ 63628 h 1694616"/>
                <a:gd name="connsiteX493" fmla="*/ 854496 w 1552222"/>
                <a:gd name="connsiteY493" fmla="*/ 61365 h 1694616"/>
                <a:gd name="connsiteX494" fmla="*/ 854496 w 1552222"/>
                <a:gd name="connsiteY494" fmla="*/ 59103 h 1694616"/>
                <a:gd name="connsiteX495" fmla="*/ 855663 w 1552222"/>
                <a:gd name="connsiteY495" fmla="*/ 57972 h 1694616"/>
                <a:gd name="connsiteX496" fmla="*/ 855663 w 1552222"/>
                <a:gd name="connsiteY496" fmla="*/ 56805 h 1694616"/>
                <a:gd name="connsiteX497" fmla="*/ 856793 w 1552222"/>
                <a:gd name="connsiteY497" fmla="*/ 56805 h 1694616"/>
                <a:gd name="connsiteX498" fmla="*/ 857924 w 1552222"/>
                <a:gd name="connsiteY498" fmla="*/ 53412 h 1694616"/>
                <a:gd name="connsiteX499" fmla="*/ 860186 w 1552222"/>
                <a:gd name="connsiteY499" fmla="*/ 53412 h 1694616"/>
                <a:gd name="connsiteX500" fmla="*/ 862448 w 1552222"/>
                <a:gd name="connsiteY500" fmla="*/ 51150 h 1694616"/>
                <a:gd name="connsiteX501" fmla="*/ 867007 w 1552222"/>
                <a:gd name="connsiteY501" fmla="*/ 45458 h 1694616"/>
                <a:gd name="connsiteX502" fmla="*/ 868138 w 1552222"/>
                <a:gd name="connsiteY502" fmla="*/ 46590 h 1694616"/>
                <a:gd name="connsiteX503" fmla="*/ 870435 w 1552222"/>
                <a:gd name="connsiteY503" fmla="*/ 40898 h 1694616"/>
                <a:gd name="connsiteX504" fmla="*/ 872697 w 1552222"/>
                <a:gd name="connsiteY504" fmla="*/ 36374 h 1694616"/>
                <a:gd name="connsiteX505" fmla="*/ 873828 w 1552222"/>
                <a:gd name="connsiteY505" fmla="*/ 32945 h 1694616"/>
                <a:gd name="connsiteX506" fmla="*/ 876089 w 1552222"/>
                <a:gd name="connsiteY506" fmla="*/ 30683 h 1694616"/>
                <a:gd name="connsiteX507" fmla="*/ 876089 w 1552222"/>
                <a:gd name="connsiteY507" fmla="*/ 29552 h 1694616"/>
                <a:gd name="connsiteX508" fmla="*/ 878386 w 1552222"/>
                <a:gd name="connsiteY508" fmla="*/ 29552 h 1694616"/>
                <a:gd name="connsiteX509" fmla="*/ 879517 w 1552222"/>
                <a:gd name="connsiteY509" fmla="*/ 29552 h 1694616"/>
                <a:gd name="connsiteX510" fmla="*/ 884041 w 1552222"/>
                <a:gd name="connsiteY510" fmla="*/ 32945 h 1694616"/>
                <a:gd name="connsiteX511" fmla="*/ 887469 w 1552222"/>
                <a:gd name="connsiteY511" fmla="*/ 32945 h 1694616"/>
                <a:gd name="connsiteX512" fmla="*/ 890862 w 1552222"/>
                <a:gd name="connsiteY512" fmla="*/ 35243 h 1694616"/>
                <a:gd name="connsiteX513" fmla="*/ 891993 w 1552222"/>
                <a:gd name="connsiteY513" fmla="*/ 35243 h 1694616"/>
                <a:gd name="connsiteX514" fmla="*/ 894290 w 1552222"/>
                <a:gd name="connsiteY514" fmla="*/ 34076 h 1694616"/>
                <a:gd name="connsiteX515" fmla="*/ 896551 w 1552222"/>
                <a:gd name="connsiteY515" fmla="*/ 31814 h 1694616"/>
                <a:gd name="connsiteX516" fmla="*/ 899979 w 1552222"/>
                <a:gd name="connsiteY516" fmla="*/ 31814 h 1694616"/>
                <a:gd name="connsiteX517" fmla="*/ 899979 w 1552222"/>
                <a:gd name="connsiteY517" fmla="*/ 30683 h 1694616"/>
                <a:gd name="connsiteX518" fmla="*/ 901110 w 1552222"/>
                <a:gd name="connsiteY518" fmla="*/ 29552 h 1694616"/>
                <a:gd name="connsiteX519" fmla="*/ 902241 w 1552222"/>
                <a:gd name="connsiteY519" fmla="*/ 29552 h 1694616"/>
                <a:gd name="connsiteX520" fmla="*/ 905634 w 1552222"/>
                <a:gd name="connsiteY520" fmla="*/ 30683 h 1694616"/>
                <a:gd name="connsiteX521" fmla="*/ 906765 w 1552222"/>
                <a:gd name="connsiteY521" fmla="*/ 29552 h 1694616"/>
                <a:gd name="connsiteX522" fmla="*/ 907931 w 1552222"/>
                <a:gd name="connsiteY522" fmla="*/ 30683 h 1694616"/>
                <a:gd name="connsiteX523" fmla="*/ 909062 w 1552222"/>
                <a:gd name="connsiteY523" fmla="*/ 29552 h 1694616"/>
                <a:gd name="connsiteX524" fmla="*/ 910193 w 1552222"/>
                <a:gd name="connsiteY524" fmla="*/ 30683 h 1694616"/>
                <a:gd name="connsiteX525" fmla="*/ 911324 w 1552222"/>
                <a:gd name="connsiteY525" fmla="*/ 29552 h 1694616"/>
                <a:gd name="connsiteX526" fmla="*/ 912455 w 1552222"/>
                <a:gd name="connsiteY526" fmla="*/ 30683 h 1694616"/>
                <a:gd name="connsiteX527" fmla="*/ 920406 w 1552222"/>
                <a:gd name="connsiteY527" fmla="*/ 29552 h 1694616"/>
                <a:gd name="connsiteX528" fmla="*/ 919275 w 1552222"/>
                <a:gd name="connsiteY528" fmla="*/ 31814 h 1694616"/>
                <a:gd name="connsiteX529" fmla="*/ 919275 w 1552222"/>
                <a:gd name="connsiteY529" fmla="*/ 32945 h 1694616"/>
                <a:gd name="connsiteX530" fmla="*/ 918144 w 1552222"/>
                <a:gd name="connsiteY530" fmla="*/ 34076 h 1694616"/>
                <a:gd name="connsiteX531" fmla="*/ 918144 w 1552222"/>
                <a:gd name="connsiteY531" fmla="*/ 35243 h 1694616"/>
                <a:gd name="connsiteX532" fmla="*/ 919275 w 1552222"/>
                <a:gd name="connsiteY532" fmla="*/ 37505 h 1694616"/>
                <a:gd name="connsiteX533" fmla="*/ 920406 w 1552222"/>
                <a:gd name="connsiteY533" fmla="*/ 38636 h 1694616"/>
                <a:gd name="connsiteX534" fmla="*/ 920406 w 1552222"/>
                <a:gd name="connsiteY534" fmla="*/ 39767 h 1694616"/>
                <a:gd name="connsiteX535" fmla="*/ 921537 w 1552222"/>
                <a:gd name="connsiteY535" fmla="*/ 40898 h 1694616"/>
                <a:gd name="connsiteX536" fmla="*/ 922703 w 1552222"/>
                <a:gd name="connsiteY536" fmla="*/ 43196 h 1694616"/>
                <a:gd name="connsiteX537" fmla="*/ 926096 w 1552222"/>
                <a:gd name="connsiteY537" fmla="*/ 43196 h 1694616"/>
                <a:gd name="connsiteX538" fmla="*/ 926096 w 1552222"/>
                <a:gd name="connsiteY538" fmla="*/ 44327 h 1694616"/>
                <a:gd name="connsiteX539" fmla="*/ 927227 w 1552222"/>
                <a:gd name="connsiteY539" fmla="*/ 43196 h 1694616"/>
                <a:gd name="connsiteX540" fmla="*/ 928358 w 1552222"/>
                <a:gd name="connsiteY540" fmla="*/ 43196 h 1694616"/>
                <a:gd name="connsiteX541" fmla="*/ 930655 w 1552222"/>
                <a:gd name="connsiteY541" fmla="*/ 43196 h 1694616"/>
                <a:gd name="connsiteX542" fmla="*/ 932917 w 1552222"/>
                <a:gd name="connsiteY542" fmla="*/ 43196 h 1694616"/>
                <a:gd name="connsiteX543" fmla="*/ 934048 w 1552222"/>
                <a:gd name="connsiteY543" fmla="*/ 43196 h 1694616"/>
                <a:gd name="connsiteX544" fmla="*/ 935179 w 1552222"/>
                <a:gd name="connsiteY544" fmla="*/ 47721 h 1694616"/>
                <a:gd name="connsiteX545" fmla="*/ 934048 w 1552222"/>
                <a:gd name="connsiteY545" fmla="*/ 52281 h 1694616"/>
                <a:gd name="connsiteX546" fmla="*/ 936309 w 1552222"/>
                <a:gd name="connsiteY546" fmla="*/ 53412 h 1694616"/>
                <a:gd name="connsiteX547" fmla="*/ 939737 w 1552222"/>
                <a:gd name="connsiteY547" fmla="*/ 51150 h 1694616"/>
                <a:gd name="connsiteX548" fmla="*/ 940868 w 1552222"/>
                <a:gd name="connsiteY548" fmla="*/ 51150 h 1694616"/>
                <a:gd name="connsiteX549" fmla="*/ 943130 w 1552222"/>
                <a:gd name="connsiteY549" fmla="*/ 49983 h 1694616"/>
                <a:gd name="connsiteX550" fmla="*/ 946558 w 1552222"/>
                <a:gd name="connsiteY550" fmla="*/ 51150 h 1694616"/>
                <a:gd name="connsiteX551" fmla="*/ 946558 w 1552222"/>
                <a:gd name="connsiteY551" fmla="*/ 53412 h 1694616"/>
                <a:gd name="connsiteX552" fmla="*/ 948820 w 1552222"/>
                <a:gd name="connsiteY552" fmla="*/ 53412 h 1694616"/>
                <a:gd name="connsiteX553" fmla="*/ 953379 w 1552222"/>
                <a:gd name="connsiteY553" fmla="*/ 52281 h 1694616"/>
                <a:gd name="connsiteX554" fmla="*/ 953379 w 1552222"/>
                <a:gd name="connsiteY554" fmla="*/ 54543 h 1694616"/>
                <a:gd name="connsiteX555" fmla="*/ 955641 w 1552222"/>
                <a:gd name="connsiteY555" fmla="*/ 56805 h 1694616"/>
                <a:gd name="connsiteX556" fmla="*/ 956772 w 1552222"/>
                <a:gd name="connsiteY556" fmla="*/ 56805 h 1694616"/>
                <a:gd name="connsiteX557" fmla="*/ 956772 w 1552222"/>
                <a:gd name="connsiteY557" fmla="*/ 57972 h 1694616"/>
                <a:gd name="connsiteX558" fmla="*/ 956772 w 1552222"/>
                <a:gd name="connsiteY558" fmla="*/ 61365 h 1694616"/>
                <a:gd name="connsiteX559" fmla="*/ 959033 w 1552222"/>
                <a:gd name="connsiteY559" fmla="*/ 63628 h 1694616"/>
                <a:gd name="connsiteX560" fmla="*/ 959033 w 1552222"/>
                <a:gd name="connsiteY560" fmla="*/ 65925 h 1694616"/>
                <a:gd name="connsiteX561" fmla="*/ 962461 w 1552222"/>
                <a:gd name="connsiteY561" fmla="*/ 67056 h 1694616"/>
                <a:gd name="connsiteX562" fmla="*/ 962461 w 1552222"/>
                <a:gd name="connsiteY562" fmla="*/ 71581 h 1694616"/>
                <a:gd name="connsiteX563" fmla="*/ 964723 w 1552222"/>
                <a:gd name="connsiteY563" fmla="*/ 71581 h 1694616"/>
                <a:gd name="connsiteX564" fmla="*/ 964723 w 1552222"/>
                <a:gd name="connsiteY564" fmla="*/ 77272 h 1694616"/>
                <a:gd name="connsiteX565" fmla="*/ 965854 w 1552222"/>
                <a:gd name="connsiteY565" fmla="*/ 79535 h 1694616"/>
                <a:gd name="connsiteX566" fmla="*/ 967020 w 1552222"/>
                <a:gd name="connsiteY566" fmla="*/ 81832 h 1694616"/>
                <a:gd name="connsiteX567" fmla="*/ 968151 w 1552222"/>
                <a:gd name="connsiteY567" fmla="*/ 84095 h 1694616"/>
                <a:gd name="connsiteX568" fmla="*/ 968151 w 1552222"/>
                <a:gd name="connsiteY568" fmla="*/ 85226 h 1694616"/>
                <a:gd name="connsiteX569" fmla="*/ 968151 w 1552222"/>
                <a:gd name="connsiteY569" fmla="*/ 86357 h 1694616"/>
                <a:gd name="connsiteX570" fmla="*/ 969282 w 1552222"/>
                <a:gd name="connsiteY570" fmla="*/ 87523 h 1694616"/>
                <a:gd name="connsiteX571" fmla="*/ 969282 w 1552222"/>
                <a:gd name="connsiteY571" fmla="*/ 90917 h 1694616"/>
                <a:gd name="connsiteX572" fmla="*/ 970413 w 1552222"/>
                <a:gd name="connsiteY572" fmla="*/ 92048 h 1694616"/>
                <a:gd name="connsiteX573" fmla="*/ 969282 w 1552222"/>
                <a:gd name="connsiteY573" fmla="*/ 94346 h 1694616"/>
                <a:gd name="connsiteX574" fmla="*/ 971544 w 1552222"/>
                <a:gd name="connsiteY574" fmla="*/ 95477 h 1694616"/>
                <a:gd name="connsiteX575" fmla="*/ 972675 w 1552222"/>
                <a:gd name="connsiteY575" fmla="*/ 97739 h 1694616"/>
                <a:gd name="connsiteX576" fmla="*/ 974972 w 1552222"/>
                <a:gd name="connsiteY576" fmla="*/ 97739 h 1694616"/>
                <a:gd name="connsiteX577" fmla="*/ 974972 w 1552222"/>
                <a:gd name="connsiteY577" fmla="*/ 98870 h 1694616"/>
                <a:gd name="connsiteX578" fmla="*/ 977234 w 1552222"/>
                <a:gd name="connsiteY578" fmla="*/ 97739 h 1694616"/>
                <a:gd name="connsiteX579" fmla="*/ 979495 w 1552222"/>
                <a:gd name="connsiteY579" fmla="*/ 98870 h 1694616"/>
                <a:gd name="connsiteX580" fmla="*/ 980626 w 1552222"/>
                <a:gd name="connsiteY580" fmla="*/ 98870 h 1694616"/>
                <a:gd name="connsiteX581" fmla="*/ 980626 w 1552222"/>
                <a:gd name="connsiteY581" fmla="*/ 101133 h 1694616"/>
                <a:gd name="connsiteX582" fmla="*/ 981793 w 1552222"/>
                <a:gd name="connsiteY582" fmla="*/ 101133 h 1694616"/>
                <a:gd name="connsiteX583" fmla="*/ 984054 w 1552222"/>
                <a:gd name="connsiteY583" fmla="*/ 102299 h 1694616"/>
                <a:gd name="connsiteX584" fmla="*/ 987447 w 1552222"/>
                <a:gd name="connsiteY584" fmla="*/ 104561 h 1694616"/>
                <a:gd name="connsiteX585" fmla="*/ 988578 w 1552222"/>
                <a:gd name="connsiteY585" fmla="*/ 104561 h 1694616"/>
                <a:gd name="connsiteX586" fmla="*/ 992006 w 1552222"/>
                <a:gd name="connsiteY586" fmla="*/ 104561 h 1694616"/>
                <a:gd name="connsiteX587" fmla="*/ 993137 w 1552222"/>
                <a:gd name="connsiteY587" fmla="*/ 106824 h 1694616"/>
                <a:gd name="connsiteX588" fmla="*/ 995399 w 1552222"/>
                <a:gd name="connsiteY588" fmla="*/ 107955 h 1694616"/>
                <a:gd name="connsiteX589" fmla="*/ 994268 w 1552222"/>
                <a:gd name="connsiteY589" fmla="*/ 110253 h 1694616"/>
                <a:gd name="connsiteX590" fmla="*/ 994268 w 1552222"/>
                <a:gd name="connsiteY590" fmla="*/ 112515 h 1694616"/>
                <a:gd name="connsiteX591" fmla="*/ 994268 w 1552222"/>
                <a:gd name="connsiteY591" fmla="*/ 113646 h 1694616"/>
                <a:gd name="connsiteX592" fmla="*/ 993137 w 1552222"/>
                <a:gd name="connsiteY592" fmla="*/ 115908 h 1694616"/>
                <a:gd name="connsiteX593" fmla="*/ 993137 w 1552222"/>
                <a:gd name="connsiteY593" fmla="*/ 117075 h 1694616"/>
                <a:gd name="connsiteX594" fmla="*/ 990875 w 1552222"/>
                <a:gd name="connsiteY594" fmla="*/ 120468 h 1694616"/>
                <a:gd name="connsiteX595" fmla="*/ 992006 w 1552222"/>
                <a:gd name="connsiteY595" fmla="*/ 122731 h 1694616"/>
                <a:gd name="connsiteX596" fmla="*/ 992006 w 1552222"/>
                <a:gd name="connsiteY596" fmla="*/ 125028 h 1694616"/>
                <a:gd name="connsiteX597" fmla="*/ 993137 w 1552222"/>
                <a:gd name="connsiteY597" fmla="*/ 125028 h 1694616"/>
                <a:gd name="connsiteX598" fmla="*/ 993137 w 1552222"/>
                <a:gd name="connsiteY598" fmla="*/ 127291 h 1694616"/>
                <a:gd name="connsiteX599" fmla="*/ 992006 w 1552222"/>
                <a:gd name="connsiteY599" fmla="*/ 128422 h 1694616"/>
                <a:gd name="connsiteX600" fmla="*/ 988578 w 1552222"/>
                <a:gd name="connsiteY600" fmla="*/ 129553 h 1694616"/>
                <a:gd name="connsiteX601" fmla="*/ 988578 w 1552222"/>
                <a:gd name="connsiteY601" fmla="*/ 130684 h 1694616"/>
                <a:gd name="connsiteX602" fmla="*/ 988578 w 1552222"/>
                <a:gd name="connsiteY602" fmla="*/ 131851 h 1694616"/>
                <a:gd name="connsiteX603" fmla="*/ 986316 w 1552222"/>
                <a:gd name="connsiteY603" fmla="*/ 132982 h 1694616"/>
                <a:gd name="connsiteX604" fmla="*/ 982923 w 1552222"/>
                <a:gd name="connsiteY604" fmla="*/ 131851 h 1694616"/>
                <a:gd name="connsiteX605" fmla="*/ 982923 w 1552222"/>
                <a:gd name="connsiteY605" fmla="*/ 132982 h 1694616"/>
                <a:gd name="connsiteX606" fmla="*/ 981793 w 1552222"/>
                <a:gd name="connsiteY606" fmla="*/ 132982 h 1694616"/>
                <a:gd name="connsiteX607" fmla="*/ 980626 w 1552222"/>
                <a:gd name="connsiteY607" fmla="*/ 134113 h 1694616"/>
                <a:gd name="connsiteX608" fmla="*/ 984054 w 1552222"/>
                <a:gd name="connsiteY608" fmla="*/ 138638 h 1694616"/>
                <a:gd name="connsiteX609" fmla="*/ 982923 w 1552222"/>
                <a:gd name="connsiteY609" fmla="*/ 139804 h 1694616"/>
                <a:gd name="connsiteX610" fmla="*/ 984054 w 1552222"/>
                <a:gd name="connsiteY610" fmla="*/ 142066 h 1694616"/>
                <a:gd name="connsiteX611" fmla="*/ 981793 w 1552222"/>
                <a:gd name="connsiteY611" fmla="*/ 144329 h 1694616"/>
                <a:gd name="connsiteX612" fmla="*/ 982923 w 1552222"/>
                <a:gd name="connsiteY612" fmla="*/ 146626 h 1694616"/>
                <a:gd name="connsiteX613" fmla="*/ 982923 w 1552222"/>
                <a:gd name="connsiteY613" fmla="*/ 148889 h 1694616"/>
                <a:gd name="connsiteX614" fmla="*/ 982923 w 1552222"/>
                <a:gd name="connsiteY614" fmla="*/ 150020 h 1694616"/>
                <a:gd name="connsiteX615" fmla="*/ 981793 w 1552222"/>
                <a:gd name="connsiteY615" fmla="*/ 150020 h 1694616"/>
                <a:gd name="connsiteX616" fmla="*/ 979495 w 1552222"/>
                <a:gd name="connsiteY616" fmla="*/ 151151 h 1694616"/>
                <a:gd name="connsiteX617" fmla="*/ 979495 w 1552222"/>
                <a:gd name="connsiteY617" fmla="*/ 154580 h 1694616"/>
                <a:gd name="connsiteX618" fmla="*/ 978365 w 1552222"/>
                <a:gd name="connsiteY618" fmla="*/ 156842 h 1694616"/>
                <a:gd name="connsiteX619" fmla="*/ 977234 w 1552222"/>
                <a:gd name="connsiteY619" fmla="*/ 159104 h 1694616"/>
                <a:gd name="connsiteX620" fmla="*/ 981793 w 1552222"/>
                <a:gd name="connsiteY620" fmla="*/ 156842 h 1694616"/>
                <a:gd name="connsiteX621" fmla="*/ 986316 w 1552222"/>
                <a:gd name="connsiteY621" fmla="*/ 156842 h 1694616"/>
                <a:gd name="connsiteX622" fmla="*/ 987447 w 1552222"/>
                <a:gd name="connsiteY622" fmla="*/ 157973 h 1694616"/>
                <a:gd name="connsiteX623" fmla="*/ 993137 w 1552222"/>
                <a:gd name="connsiteY623" fmla="*/ 161402 h 1694616"/>
                <a:gd name="connsiteX624" fmla="*/ 997696 w 1552222"/>
                <a:gd name="connsiteY624" fmla="*/ 162533 h 1694616"/>
                <a:gd name="connsiteX625" fmla="*/ 1002219 w 1552222"/>
                <a:gd name="connsiteY625" fmla="*/ 163664 h 1694616"/>
                <a:gd name="connsiteX626" fmla="*/ 1007909 w 1552222"/>
                <a:gd name="connsiteY626" fmla="*/ 161402 h 1694616"/>
                <a:gd name="connsiteX627" fmla="*/ 1010171 w 1552222"/>
                <a:gd name="connsiteY627" fmla="*/ 161402 h 1694616"/>
                <a:gd name="connsiteX628" fmla="*/ 1011337 w 1552222"/>
                <a:gd name="connsiteY628" fmla="*/ 161402 h 1694616"/>
                <a:gd name="connsiteX629" fmla="*/ 1012468 w 1552222"/>
                <a:gd name="connsiteY629" fmla="*/ 160236 h 1694616"/>
                <a:gd name="connsiteX630" fmla="*/ 1014730 w 1552222"/>
                <a:gd name="connsiteY630" fmla="*/ 157973 h 1694616"/>
                <a:gd name="connsiteX631" fmla="*/ 1015861 w 1552222"/>
                <a:gd name="connsiteY631" fmla="*/ 157973 h 1694616"/>
                <a:gd name="connsiteX632" fmla="*/ 1016992 w 1552222"/>
                <a:gd name="connsiteY632" fmla="*/ 153413 h 1694616"/>
                <a:gd name="connsiteX633" fmla="*/ 1018123 w 1552222"/>
                <a:gd name="connsiteY633" fmla="*/ 152282 h 1694616"/>
                <a:gd name="connsiteX634" fmla="*/ 1021551 w 1552222"/>
                <a:gd name="connsiteY634" fmla="*/ 151151 h 1694616"/>
                <a:gd name="connsiteX635" fmla="*/ 1022681 w 1552222"/>
                <a:gd name="connsiteY635" fmla="*/ 151151 h 1694616"/>
                <a:gd name="connsiteX636" fmla="*/ 1023812 w 1552222"/>
                <a:gd name="connsiteY636" fmla="*/ 151151 h 1694616"/>
                <a:gd name="connsiteX637" fmla="*/ 1027240 w 1552222"/>
                <a:gd name="connsiteY637" fmla="*/ 152282 h 1694616"/>
                <a:gd name="connsiteX638" fmla="*/ 1028371 w 1552222"/>
                <a:gd name="connsiteY638" fmla="*/ 153413 h 1694616"/>
                <a:gd name="connsiteX639" fmla="*/ 1030633 w 1552222"/>
                <a:gd name="connsiteY639" fmla="*/ 150020 h 1694616"/>
                <a:gd name="connsiteX640" fmla="*/ 1034061 w 1552222"/>
                <a:gd name="connsiteY640" fmla="*/ 143198 h 1694616"/>
                <a:gd name="connsiteX641" fmla="*/ 1036323 w 1552222"/>
                <a:gd name="connsiteY641" fmla="*/ 140935 h 1694616"/>
                <a:gd name="connsiteX642" fmla="*/ 1038585 w 1552222"/>
                <a:gd name="connsiteY642" fmla="*/ 140935 h 1694616"/>
                <a:gd name="connsiteX643" fmla="*/ 1042013 w 1552222"/>
                <a:gd name="connsiteY643" fmla="*/ 144329 h 1694616"/>
                <a:gd name="connsiteX644" fmla="*/ 1045405 w 1552222"/>
                <a:gd name="connsiteY644" fmla="*/ 145460 h 1694616"/>
                <a:gd name="connsiteX645" fmla="*/ 1046536 w 1552222"/>
                <a:gd name="connsiteY645" fmla="*/ 145460 h 1694616"/>
                <a:gd name="connsiteX646" fmla="*/ 1051095 w 1552222"/>
                <a:gd name="connsiteY646" fmla="*/ 140935 h 1694616"/>
                <a:gd name="connsiteX647" fmla="*/ 1051095 w 1552222"/>
                <a:gd name="connsiteY647" fmla="*/ 137506 h 1694616"/>
                <a:gd name="connsiteX648" fmla="*/ 1051095 w 1552222"/>
                <a:gd name="connsiteY648" fmla="*/ 136375 h 1694616"/>
                <a:gd name="connsiteX649" fmla="*/ 1053357 w 1552222"/>
                <a:gd name="connsiteY649" fmla="*/ 129553 h 1694616"/>
                <a:gd name="connsiteX650" fmla="*/ 1055654 w 1552222"/>
                <a:gd name="connsiteY650" fmla="*/ 127291 h 1694616"/>
                <a:gd name="connsiteX651" fmla="*/ 1057916 w 1552222"/>
                <a:gd name="connsiteY651" fmla="*/ 114777 h 1694616"/>
                <a:gd name="connsiteX652" fmla="*/ 1059047 w 1552222"/>
                <a:gd name="connsiteY652" fmla="*/ 111384 h 1694616"/>
                <a:gd name="connsiteX653" fmla="*/ 1057916 w 1552222"/>
                <a:gd name="connsiteY653" fmla="*/ 106824 h 1694616"/>
                <a:gd name="connsiteX654" fmla="*/ 1059047 w 1552222"/>
                <a:gd name="connsiteY654" fmla="*/ 101133 h 1694616"/>
                <a:gd name="connsiteX655" fmla="*/ 1061309 w 1552222"/>
                <a:gd name="connsiteY655" fmla="*/ 94346 h 1694616"/>
                <a:gd name="connsiteX656" fmla="*/ 1064737 w 1552222"/>
                <a:gd name="connsiteY656" fmla="*/ 90917 h 1694616"/>
                <a:gd name="connsiteX657" fmla="*/ 1065867 w 1552222"/>
                <a:gd name="connsiteY657" fmla="*/ 89786 h 1694616"/>
                <a:gd name="connsiteX658" fmla="*/ 1068129 w 1552222"/>
                <a:gd name="connsiteY658" fmla="*/ 89786 h 1694616"/>
                <a:gd name="connsiteX659" fmla="*/ 1069260 w 1552222"/>
                <a:gd name="connsiteY659" fmla="*/ 89786 h 1694616"/>
                <a:gd name="connsiteX660" fmla="*/ 1070426 w 1552222"/>
                <a:gd name="connsiteY660" fmla="*/ 90917 h 1694616"/>
                <a:gd name="connsiteX661" fmla="*/ 1071557 w 1552222"/>
                <a:gd name="connsiteY661" fmla="*/ 90917 h 1694616"/>
                <a:gd name="connsiteX662" fmla="*/ 1074950 w 1552222"/>
                <a:gd name="connsiteY662" fmla="*/ 94346 h 1694616"/>
                <a:gd name="connsiteX663" fmla="*/ 1078378 w 1552222"/>
                <a:gd name="connsiteY663" fmla="*/ 96608 h 1694616"/>
                <a:gd name="connsiteX664" fmla="*/ 1079509 w 1552222"/>
                <a:gd name="connsiteY664" fmla="*/ 98870 h 1694616"/>
                <a:gd name="connsiteX665" fmla="*/ 1081771 w 1552222"/>
                <a:gd name="connsiteY665" fmla="*/ 98870 h 1694616"/>
                <a:gd name="connsiteX666" fmla="*/ 1085199 w 1552222"/>
                <a:gd name="connsiteY666" fmla="*/ 98870 h 1694616"/>
                <a:gd name="connsiteX667" fmla="*/ 1091984 w 1552222"/>
                <a:gd name="connsiteY667" fmla="*/ 95477 h 1694616"/>
                <a:gd name="connsiteX668" fmla="*/ 1094281 w 1552222"/>
                <a:gd name="connsiteY668" fmla="*/ 93179 h 1694616"/>
                <a:gd name="connsiteX669" fmla="*/ 1096543 w 1552222"/>
                <a:gd name="connsiteY669" fmla="*/ 90917 h 1694616"/>
                <a:gd name="connsiteX670" fmla="*/ 1101102 w 1552222"/>
                <a:gd name="connsiteY670" fmla="*/ 90917 h 1694616"/>
                <a:gd name="connsiteX671" fmla="*/ 1106756 w 1552222"/>
                <a:gd name="connsiteY671" fmla="*/ 90917 h 1694616"/>
                <a:gd name="connsiteX672" fmla="*/ 1107923 w 1552222"/>
                <a:gd name="connsiteY672" fmla="*/ 90917 h 1694616"/>
                <a:gd name="connsiteX673" fmla="*/ 1110184 w 1552222"/>
                <a:gd name="connsiteY673" fmla="*/ 89786 h 1694616"/>
                <a:gd name="connsiteX674" fmla="*/ 1113577 w 1552222"/>
                <a:gd name="connsiteY674" fmla="*/ 88655 h 1694616"/>
                <a:gd name="connsiteX675" fmla="*/ 1120398 w 1552222"/>
                <a:gd name="connsiteY675" fmla="*/ 80701 h 1694616"/>
                <a:gd name="connsiteX676" fmla="*/ 1121529 w 1552222"/>
                <a:gd name="connsiteY676" fmla="*/ 79535 h 1694616"/>
                <a:gd name="connsiteX677" fmla="*/ 1122695 w 1552222"/>
                <a:gd name="connsiteY677" fmla="*/ 76141 h 1694616"/>
                <a:gd name="connsiteX678" fmla="*/ 1124957 w 1552222"/>
                <a:gd name="connsiteY678" fmla="*/ 75010 h 1694616"/>
                <a:gd name="connsiteX679" fmla="*/ 1128349 w 1552222"/>
                <a:gd name="connsiteY679" fmla="*/ 68188 h 1694616"/>
                <a:gd name="connsiteX680" fmla="*/ 1127218 w 1552222"/>
                <a:gd name="connsiteY680" fmla="*/ 63628 h 1694616"/>
                <a:gd name="connsiteX681" fmla="*/ 1123826 w 1552222"/>
                <a:gd name="connsiteY681" fmla="*/ 56805 h 1694616"/>
                <a:gd name="connsiteX682" fmla="*/ 1123826 w 1552222"/>
                <a:gd name="connsiteY682" fmla="*/ 55674 h 1694616"/>
                <a:gd name="connsiteX683" fmla="*/ 1123826 w 1552222"/>
                <a:gd name="connsiteY683" fmla="*/ 54543 h 1694616"/>
                <a:gd name="connsiteX684" fmla="*/ 1123826 w 1552222"/>
                <a:gd name="connsiteY684" fmla="*/ 52281 h 1694616"/>
                <a:gd name="connsiteX685" fmla="*/ 1124957 w 1552222"/>
                <a:gd name="connsiteY685" fmla="*/ 51150 h 1694616"/>
                <a:gd name="connsiteX686" fmla="*/ 1128349 w 1552222"/>
                <a:gd name="connsiteY686" fmla="*/ 49983 h 1694616"/>
                <a:gd name="connsiteX687" fmla="*/ 1137467 w 1552222"/>
                <a:gd name="connsiteY687" fmla="*/ 47721 h 1694616"/>
                <a:gd name="connsiteX688" fmla="*/ 1139729 w 1552222"/>
                <a:gd name="connsiteY688" fmla="*/ 48852 h 1694616"/>
                <a:gd name="connsiteX689" fmla="*/ 1141991 w 1552222"/>
                <a:gd name="connsiteY689" fmla="*/ 48852 h 1694616"/>
                <a:gd name="connsiteX690" fmla="*/ 1148811 w 1552222"/>
                <a:gd name="connsiteY690" fmla="*/ 44327 h 1694616"/>
                <a:gd name="connsiteX691" fmla="*/ 1156763 w 1552222"/>
                <a:gd name="connsiteY691" fmla="*/ 45458 h 1694616"/>
                <a:gd name="connsiteX692" fmla="*/ 1159060 w 1552222"/>
                <a:gd name="connsiteY692" fmla="*/ 45458 h 1694616"/>
                <a:gd name="connsiteX693" fmla="*/ 1160191 w 1552222"/>
                <a:gd name="connsiteY693" fmla="*/ 44327 h 1694616"/>
                <a:gd name="connsiteX694" fmla="*/ 1161322 w 1552222"/>
                <a:gd name="connsiteY694" fmla="*/ 43196 h 1694616"/>
                <a:gd name="connsiteX695" fmla="*/ 1162453 w 1552222"/>
                <a:gd name="connsiteY695" fmla="*/ 42030 h 1694616"/>
                <a:gd name="connsiteX696" fmla="*/ 1161322 w 1552222"/>
                <a:gd name="connsiteY696" fmla="*/ 38636 h 1694616"/>
                <a:gd name="connsiteX697" fmla="*/ 1161322 w 1552222"/>
                <a:gd name="connsiteY697" fmla="*/ 36374 h 1694616"/>
                <a:gd name="connsiteX698" fmla="*/ 1161322 w 1552222"/>
                <a:gd name="connsiteY698" fmla="*/ 35243 h 1694616"/>
                <a:gd name="connsiteX699" fmla="*/ 1160191 w 1552222"/>
                <a:gd name="connsiteY699" fmla="*/ 29552 h 1694616"/>
                <a:gd name="connsiteX700" fmla="*/ 1157894 w 1552222"/>
                <a:gd name="connsiteY700" fmla="*/ 24992 h 1694616"/>
                <a:gd name="connsiteX701" fmla="*/ 1159060 w 1552222"/>
                <a:gd name="connsiteY701" fmla="*/ 21598 h 1694616"/>
                <a:gd name="connsiteX702" fmla="*/ 1163584 w 1552222"/>
                <a:gd name="connsiteY702" fmla="*/ 21598 h 1694616"/>
                <a:gd name="connsiteX703" fmla="*/ 1165846 w 1552222"/>
                <a:gd name="connsiteY703" fmla="*/ 21598 h 1694616"/>
                <a:gd name="connsiteX704" fmla="*/ 1169274 w 1552222"/>
                <a:gd name="connsiteY704" fmla="*/ 20432 h 1694616"/>
                <a:gd name="connsiteX705" fmla="*/ 1172666 w 1552222"/>
                <a:gd name="connsiteY705" fmla="*/ 20432 h 1694616"/>
                <a:gd name="connsiteX706" fmla="*/ 1179487 w 1552222"/>
                <a:gd name="connsiteY706" fmla="*/ 18169 h 1694616"/>
                <a:gd name="connsiteX707" fmla="*/ 1179487 w 1552222"/>
                <a:gd name="connsiteY707" fmla="*/ 17038 h 1694616"/>
                <a:gd name="connsiteX708" fmla="*/ 1180618 w 1552222"/>
                <a:gd name="connsiteY708" fmla="*/ 15907 h 1694616"/>
                <a:gd name="connsiteX709" fmla="*/ 1181784 w 1552222"/>
                <a:gd name="connsiteY709" fmla="*/ 14776 h 1694616"/>
                <a:gd name="connsiteX710" fmla="*/ 1186308 w 1552222"/>
                <a:gd name="connsiteY710" fmla="*/ 13645 h 1694616"/>
                <a:gd name="connsiteX711" fmla="*/ 1187439 w 1552222"/>
                <a:gd name="connsiteY711" fmla="*/ 12478 h 1694616"/>
                <a:gd name="connsiteX712" fmla="*/ 1194259 w 1552222"/>
                <a:gd name="connsiteY712" fmla="*/ 10216 h 1694616"/>
                <a:gd name="connsiteX713" fmla="*/ 1197687 w 1552222"/>
                <a:gd name="connsiteY713" fmla="*/ 7953 h 1694616"/>
                <a:gd name="connsiteX714" fmla="*/ 1197687 w 1552222"/>
                <a:gd name="connsiteY714" fmla="*/ 5691 h 1694616"/>
                <a:gd name="connsiteX715" fmla="*/ 1198818 w 1552222"/>
                <a:gd name="connsiteY715" fmla="*/ 4525 h 1694616"/>
                <a:gd name="connsiteX716" fmla="*/ 1201080 w 1552222"/>
                <a:gd name="connsiteY716" fmla="*/ 4525 h 1694616"/>
                <a:gd name="connsiteX717" fmla="*/ 1203342 w 1552222"/>
                <a:gd name="connsiteY717" fmla="*/ 4525 h 1694616"/>
                <a:gd name="connsiteX718" fmla="*/ 1204508 w 1552222"/>
                <a:gd name="connsiteY718" fmla="*/ 1131 h 1694616"/>
                <a:gd name="connsiteX719" fmla="*/ 1205639 w 1552222"/>
                <a:gd name="connsiteY719" fmla="*/ 1131 h 1694616"/>
                <a:gd name="connsiteX720" fmla="*/ 1210162 w 1552222"/>
                <a:gd name="connsiteY720" fmla="*/ 0 h 1694616"/>
                <a:gd name="connsiteX721" fmla="*/ 1211329 w 1552222"/>
                <a:gd name="connsiteY721" fmla="*/ 0 h 1694616"/>
                <a:gd name="connsiteX722" fmla="*/ 1212460 w 1552222"/>
                <a:gd name="connsiteY722" fmla="*/ 0 h 1694616"/>
                <a:gd name="connsiteX723" fmla="*/ 1213590 w 1552222"/>
                <a:gd name="connsiteY723" fmla="*/ 1131 h 1694616"/>
                <a:gd name="connsiteX724" fmla="*/ 1214721 w 1552222"/>
                <a:gd name="connsiteY724" fmla="*/ 2262 h 1694616"/>
                <a:gd name="connsiteX725" fmla="*/ 1216983 w 1552222"/>
                <a:gd name="connsiteY725" fmla="*/ 4525 h 1694616"/>
                <a:gd name="connsiteX726" fmla="*/ 1219280 w 1552222"/>
                <a:gd name="connsiteY726" fmla="*/ 4525 h 1694616"/>
                <a:gd name="connsiteX727" fmla="*/ 1223804 w 1552222"/>
                <a:gd name="connsiteY727" fmla="*/ 4525 h 1694616"/>
                <a:gd name="connsiteX728" fmla="*/ 1226101 w 1552222"/>
                <a:gd name="connsiteY728" fmla="*/ 4525 h 1694616"/>
                <a:gd name="connsiteX729" fmla="*/ 1227232 w 1552222"/>
                <a:gd name="connsiteY729" fmla="*/ 5691 h 1694616"/>
                <a:gd name="connsiteX730" fmla="*/ 1228363 w 1552222"/>
                <a:gd name="connsiteY730" fmla="*/ 7953 h 1694616"/>
                <a:gd name="connsiteX731" fmla="*/ 1228363 w 1552222"/>
                <a:gd name="connsiteY731" fmla="*/ 9085 h 1694616"/>
                <a:gd name="connsiteX732" fmla="*/ 1228363 w 1552222"/>
                <a:gd name="connsiteY732" fmla="*/ 10216 h 1694616"/>
                <a:gd name="connsiteX733" fmla="*/ 1229494 w 1552222"/>
                <a:gd name="connsiteY733" fmla="*/ 13645 h 1694616"/>
                <a:gd name="connsiteX734" fmla="*/ 1231755 w 1552222"/>
                <a:gd name="connsiteY734" fmla="*/ 14776 h 1694616"/>
                <a:gd name="connsiteX735" fmla="*/ 1232886 w 1552222"/>
                <a:gd name="connsiteY735" fmla="*/ 15907 h 1694616"/>
                <a:gd name="connsiteX736" fmla="*/ 1234053 w 1552222"/>
                <a:gd name="connsiteY736" fmla="*/ 18169 h 1694616"/>
                <a:gd name="connsiteX737" fmla="*/ 1232886 w 1552222"/>
                <a:gd name="connsiteY737" fmla="*/ 19300 h 1694616"/>
                <a:gd name="connsiteX738" fmla="*/ 1232886 w 1552222"/>
                <a:gd name="connsiteY738" fmla="*/ 24992 h 1694616"/>
                <a:gd name="connsiteX739" fmla="*/ 1232886 w 1552222"/>
                <a:gd name="connsiteY739" fmla="*/ 26123 h 1694616"/>
                <a:gd name="connsiteX740" fmla="*/ 1234053 w 1552222"/>
                <a:gd name="connsiteY740" fmla="*/ 28420 h 1694616"/>
                <a:gd name="connsiteX741" fmla="*/ 1235183 w 1552222"/>
                <a:gd name="connsiteY741" fmla="*/ 29552 h 1694616"/>
                <a:gd name="connsiteX742" fmla="*/ 1236314 w 1552222"/>
                <a:gd name="connsiteY742" fmla="*/ 30683 h 1694616"/>
                <a:gd name="connsiteX743" fmla="*/ 1237445 w 1552222"/>
                <a:gd name="connsiteY743" fmla="*/ 30683 h 1694616"/>
                <a:gd name="connsiteX744" fmla="*/ 1237445 w 1552222"/>
                <a:gd name="connsiteY744" fmla="*/ 29552 h 1694616"/>
                <a:gd name="connsiteX745" fmla="*/ 1240873 w 1552222"/>
                <a:gd name="connsiteY745" fmla="*/ 30683 h 1694616"/>
                <a:gd name="connsiteX746" fmla="*/ 1244266 w 1552222"/>
                <a:gd name="connsiteY746" fmla="*/ 29552 h 1694616"/>
                <a:gd name="connsiteX747" fmla="*/ 1245397 w 1552222"/>
                <a:gd name="connsiteY747" fmla="*/ 28420 h 1694616"/>
                <a:gd name="connsiteX748" fmla="*/ 1246528 w 1552222"/>
                <a:gd name="connsiteY748" fmla="*/ 27254 h 1694616"/>
                <a:gd name="connsiteX749" fmla="*/ 1248825 w 1552222"/>
                <a:gd name="connsiteY749" fmla="*/ 29552 h 1694616"/>
                <a:gd name="connsiteX750" fmla="*/ 1248825 w 1552222"/>
                <a:gd name="connsiteY750" fmla="*/ 30683 h 1694616"/>
                <a:gd name="connsiteX751" fmla="*/ 1253348 w 1552222"/>
                <a:gd name="connsiteY751" fmla="*/ 31814 h 1694616"/>
                <a:gd name="connsiteX752" fmla="*/ 1259038 w 1552222"/>
                <a:gd name="connsiteY752" fmla="*/ 32945 h 1694616"/>
                <a:gd name="connsiteX753" fmla="*/ 1263597 w 1552222"/>
                <a:gd name="connsiteY753" fmla="*/ 34076 h 1694616"/>
                <a:gd name="connsiteX754" fmla="*/ 1268121 w 1552222"/>
                <a:gd name="connsiteY754" fmla="*/ 35243 h 1694616"/>
                <a:gd name="connsiteX755" fmla="*/ 1269252 w 1552222"/>
                <a:gd name="connsiteY755" fmla="*/ 35243 h 1694616"/>
                <a:gd name="connsiteX756" fmla="*/ 1271549 w 1552222"/>
                <a:gd name="connsiteY756" fmla="*/ 37505 h 1694616"/>
                <a:gd name="connsiteX757" fmla="*/ 1276072 w 1552222"/>
                <a:gd name="connsiteY757" fmla="*/ 39767 h 1694616"/>
                <a:gd name="connsiteX758" fmla="*/ 1278370 w 1552222"/>
                <a:gd name="connsiteY758" fmla="*/ 44327 h 1694616"/>
                <a:gd name="connsiteX759" fmla="*/ 1280631 w 1552222"/>
                <a:gd name="connsiteY759" fmla="*/ 45458 h 1694616"/>
                <a:gd name="connsiteX760" fmla="*/ 1281762 w 1552222"/>
                <a:gd name="connsiteY760" fmla="*/ 46590 h 1694616"/>
                <a:gd name="connsiteX761" fmla="*/ 1282893 w 1552222"/>
                <a:gd name="connsiteY761" fmla="*/ 46590 h 1694616"/>
                <a:gd name="connsiteX762" fmla="*/ 1284024 w 1552222"/>
                <a:gd name="connsiteY762" fmla="*/ 46590 h 1694616"/>
                <a:gd name="connsiteX763" fmla="*/ 1287452 w 1552222"/>
                <a:gd name="connsiteY763" fmla="*/ 45458 h 1694616"/>
                <a:gd name="connsiteX764" fmla="*/ 1294273 w 1552222"/>
                <a:gd name="connsiteY764" fmla="*/ 44327 h 1694616"/>
                <a:gd name="connsiteX765" fmla="*/ 1296534 w 1552222"/>
                <a:gd name="connsiteY765" fmla="*/ 43196 h 1694616"/>
                <a:gd name="connsiteX766" fmla="*/ 1298796 w 1552222"/>
                <a:gd name="connsiteY766" fmla="*/ 43196 h 1694616"/>
                <a:gd name="connsiteX767" fmla="*/ 1306748 w 1552222"/>
                <a:gd name="connsiteY767" fmla="*/ 44327 h 1694616"/>
                <a:gd name="connsiteX768" fmla="*/ 1307914 w 1552222"/>
                <a:gd name="connsiteY768" fmla="*/ 44327 h 1694616"/>
                <a:gd name="connsiteX769" fmla="*/ 1309045 w 1552222"/>
                <a:gd name="connsiteY769" fmla="*/ 45458 h 1694616"/>
                <a:gd name="connsiteX770" fmla="*/ 1313569 w 1552222"/>
                <a:gd name="connsiteY770" fmla="*/ 48852 h 1694616"/>
                <a:gd name="connsiteX771" fmla="*/ 1318127 w 1552222"/>
                <a:gd name="connsiteY771" fmla="*/ 53412 h 1694616"/>
                <a:gd name="connsiteX772" fmla="*/ 1321520 w 1552222"/>
                <a:gd name="connsiteY772" fmla="*/ 54543 h 1694616"/>
                <a:gd name="connsiteX773" fmla="*/ 1323817 w 1552222"/>
                <a:gd name="connsiteY773" fmla="*/ 56805 h 1694616"/>
                <a:gd name="connsiteX774" fmla="*/ 1324948 w 1552222"/>
                <a:gd name="connsiteY774" fmla="*/ 60234 h 1694616"/>
                <a:gd name="connsiteX775" fmla="*/ 1326079 w 1552222"/>
                <a:gd name="connsiteY775" fmla="*/ 65925 h 1694616"/>
                <a:gd name="connsiteX776" fmla="*/ 1326079 w 1552222"/>
                <a:gd name="connsiteY776" fmla="*/ 69319 h 1694616"/>
                <a:gd name="connsiteX777" fmla="*/ 1327210 w 1552222"/>
                <a:gd name="connsiteY777" fmla="*/ 71581 h 1694616"/>
                <a:gd name="connsiteX778" fmla="*/ 1329507 w 1552222"/>
                <a:gd name="connsiteY778" fmla="*/ 76141 h 1694616"/>
                <a:gd name="connsiteX779" fmla="*/ 1334031 w 1552222"/>
                <a:gd name="connsiteY779" fmla="*/ 78403 h 1694616"/>
                <a:gd name="connsiteX780" fmla="*/ 1336292 w 1552222"/>
                <a:gd name="connsiteY780" fmla="*/ 77272 h 1694616"/>
                <a:gd name="connsiteX781" fmla="*/ 1337459 w 1552222"/>
                <a:gd name="connsiteY781" fmla="*/ 77272 h 1694616"/>
                <a:gd name="connsiteX782" fmla="*/ 1339720 w 1552222"/>
                <a:gd name="connsiteY782" fmla="*/ 72748 h 1694616"/>
                <a:gd name="connsiteX783" fmla="*/ 1339720 w 1552222"/>
                <a:gd name="connsiteY783" fmla="*/ 62496 h 1694616"/>
                <a:gd name="connsiteX784" fmla="*/ 1340851 w 1552222"/>
                <a:gd name="connsiteY784" fmla="*/ 60234 h 1694616"/>
                <a:gd name="connsiteX785" fmla="*/ 1346541 w 1552222"/>
                <a:gd name="connsiteY785" fmla="*/ 51150 h 1694616"/>
                <a:gd name="connsiteX786" fmla="*/ 1349934 w 1552222"/>
                <a:gd name="connsiteY786" fmla="*/ 49983 h 1694616"/>
                <a:gd name="connsiteX787" fmla="*/ 1356755 w 1552222"/>
                <a:gd name="connsiteY787" fmla="*/ 51150 h 1694616"/>
                <a:gd name="connsiteX788" fmla="*/ 1361313 w 1552222"/>
                <a:gd name="connsiteY788" fmla="*/ 54543 h 1694616"/>
                <a:gd name="connsiteX789" fmla="*/ 1363575 w 1552222"/>
                <a:gd name="connsiteY789" fmla="*/ 56805 h 1694616"/>
                <a:gd name="connsiteX790" fmla="*/ 1362444 w 1552222"/>
                <a:gd name="connsiteY790" fmla="*/ 61365 h 1694616"/>
                <a:gd name="connsiteX791" fmla="*/ 1361313 w 1552222"/>
                <a:gd name="connsiteY791" fmla="*/ 63628 h 1694616"/>
                <a:gd name="connsiteX792" fmla="*/ 1356755 w 1552222"/>
                <a:gd name="connsiteY792" fmla="*/ 67056 h 1694616"/>
                <a:gd name="connsiteX793" fmla="*/ 1355624 w 1552222"/>
                <a:gd name="connsiteY793" fmla="*/ 68188 h 1694616"/>
                <a:gd name="connsiteX794" fmla="*/ 1355624 w 1552222"/>
                <a:gd name="connsiteY794" fmla="*/ 69319 h 1694616"/>
                <a:gd name="connsiteX795" fmla="*/ 1354493 w 1552222"/>
                <a:gd name="connsiteY795" fmla="*/ 70450 h 1694616"/>
                <a:gd name="connsiteX796" fmla="*/ 1354493 w 1552222"/>
                <a:gd name="connsiteY796" fmla="*/ 71581 h 1694616"/>
                <a:gd name="connsiteX797" fmla="*/ 1355624 w 1552222"/>
                <a:gd name="connsiteY797" fmla="*/ 73879 h 1694616"/>
                <a:gd name="connsiteX798" fmla="*/ 1357885 w 1552222"/>
                <a:gd name="connsiteY798" fmla="*/ 77272 h 1694616"/>
                <a:gd name="connsiteX799" fmla="*/ 1361313 w 1552222"/>
                <a:gd name="connsiteY799" fmla="*/ 80701 h 1694616"/>
                <a:gd name="connsiteX800" fmla="*/ 1365837 w 1552222"/>
                <a:gd name="connsiteY800" fmla="*/ 84095 h 1694616"/>
                <a:gd name="connsiteX801" fmla="*/ 1368134 w 1552222"/>
                <a:gd name="connsiteY801" fmla="*/ 85226 h 1694616"/>
                <a:gd name="connsiteX802" fmla="*/ 1370396 w 1552222"/>
                <a:gd name="connsiteY802" fmla="*/ 86357 h 1694616"/>
                <a:gd name="connsiteX803" fmla="*/ 1373789 w 1552222"/>
                <a:gd name="connsiteY803" fmla="*/ 87523 h 1694616"/>
                <a:gd name="connsiteX804" fmla="*/ 1377217 w 1552222"/>
                <a:gd name="connsiteY804" fmla="*/ 84095 h 1694616"/>
                <a:gd name="connsiteX805" fmla="*/ 1381776 w 1552222"/>
                <a:gd name="connsiteY805" fmla="*/ 79535 h 1694616"/>
                <a:gd name="connsiteX806" fmla="*/ 1382906 w 1552222"/>
                <a:gd name="connsiteY806" fmla="*/ 79535 h 1694616"/>
                <a:gd name="connsiteX807" fmla="*/ 1385168 w 1552222"/>
                <a:gd name="connsiteY807" fmla="*/ 78403 h 1694616"/>
                <a:gd name="connsiteX808" fmla="*/ 1388596 w 1552222"/>
                <a:gd name="connsiteY808" fmla="*/ 78403 h 1694616"/>
                <a:gd name="connsiteX809" fmla="*/ 1388596 w 1552222"/>
                <a:gd name="connsiteY809" fmla="*/ 80701 h 1694616"/>
                <a:gd name="connsiteX810" fmla="*/ 1391989 w 1552222"/>
                <a:gd name="connsiteY810" fmla="*/ 84095 h 1694616"/>
                <a:gd name="connsiteX811" fmla="*/ 1393120 w 1552222"/>
                <a:gd name="connsiteY811" fmla="*/ 87523 h 1694616"/>
                <a:gd name="connsiteX812" fmla="*/ 1393120 w 1552222"/>
                <a:gd name="connsiteY812" fmla="*/ 88655 h 1694616"/>
                <a:gd name="connsiteX813" fmla="*/ 1391989 w 1552222"/>
                <a:gd name="connsiteY813" fmla="*/ 89786 h 1694616"/>
                <a:gd name="connsiteX814" fmla="*/ 1388596 w 1552222"/>
                <a:gd name="connsiteY814" fmla="*/ 92048 h 1694616"/>
                <a:gd name="connsiteX815" fmla="*/ 1387430 w 1552222"/>
                <a:gd name="connsiteY815" fmla="*/ 94346 h 1694616"/>
                <a:gd name="connsiteX816" fmla="*/ 1388596 w 1552222"/>
                <a:gd name="connsiteY816" fmla="*/ 96608 h 1694616"/>
                <a:gd name="connsiteX817" fmla="*/ 1390858 w 1552222"/>
                <a:gd name="connsiteY817" fmla="*/ 96608 h 1694616"/>
                <a:gd name="connsiteX818" fmla="*/ 1387430 w 1552222"/>
                <a:gd name="connsiteY818" fmla="*/ 100001 h 1694616"/>
                <a:gd name="connsiteX819" fmla="*/ 1388596 w 1552222"/>
                <a:gd name="connsiteY819" fmla="*/ 104561 h 1694616"/>
                <a:gd name="connsiteX820" fmla="*/ 1389727 w 1552222"/>
                <a:gd name="connsiteY820" fmla="*/ 105693 h 1694616"/>
                <a:gd name="connsiteX821" fmla="*/ 1390858 w 1552222"/>
                <a:gd name="connsiteY821" fmla="*/ 106824 h 1694616"/>
                <a:gd name="connsiteX822" fmla="*/ 1393120 w 1552222"/>
                <a:gd name="connsiteY822" fmla="*/ 110253 h 1694616"/>
                <a:gd name="connsiteX823" fmla="*/ 1395382 w 1552222"/>
                <a:gd name="connsiteY823" fmla="*/ 115908 h 1694616"/>
                <a:gd name="connsiteX824" fmla="*/ 1394251 w 1552222"/>
                <a:gd name="connsiteY824" fmla="*/ 118206 h 1694616"/>
                <a:gd name="connsiteX825" fmla="*/ 1399941 w 1552222"/>
                <a:gd name="connsiteY825" fmla="*/ 130684 h 1694616"/>
                <a:gd name="connsiteX826" fmla="*/ 1402202 w 1552222"/>
                <a:gd name="connsiteY826" fmla="*/ 137506 h 1694616"/>
                <a:gd name="connsiteX827" fmla="*/ 1406761 w 1552222"/>
                <a:gd name="connsiteY827" fmla="*/ 142066 h 1694616"/>
                <a:gd name="connsiteX828" fmla="*/ 1407892 w 1552222"/>
                <a:gd name="connsiteY828" fmla="*/ 145460 h 1694616"/>
                <a:gd name="connsiteX829" fmla="*/ 1409023 w 1552222"/>
                <a:gd name="connsiteY829" fmla="*/ 146626 h 1694616"/>
                <a:gd name="connsiteX830" fmla="*/ 1409023 w 1552222"/>
                <a:gd name="connsiteY830" fmla="*/ 148889 h 1694616"/>
                <a:gd name="connsiteX831" fmla="*/ 1407892 w 1552222"/>
                <a:gd name="connsiteY831" fmla="*/ 150020 h 1694616"/>
                <a:gd name="connsiteX832" fmla="*/ 1407892 w 1552222"/>
                <a:gd name="connsiteY832" fmla="*/ 152282 h 1694616"/>
                <a:gd name="connsiteX833" fmla="*/ 1409023 w 1552222"/>
                <a:gd name="connsiteY833" fmla="*/ 153413 h 1694616"/>
                <a:gd name="connsiteX834" fmla="*/ 1412451 w 1552222"/>
                <a:gd name="connsiteY834" fmla="*/ 153413 h 1694616"/>
                <a:gd name="connsiteX835" fmla="*/ 1415844 w 1552222"/>
                <a:gd name="connsiteY835" fmla="*/ 156842 h 1694616"/>
                <a:gd name="connsiteX836" fmla="*/ 1418106 w 1552222"/>
                <a:gd name="connsiteY836" fmla="*/ 155711 h 1694616"/>
                <a:gd name="connsiteX837" fmla="*/ 1421534 w 1552222"/>
                <a:gd name="connsiteY837" fmla="*/ 156842 h 1694616"/>
                <a:gd name="connsiteX838" fmla="*/ 1422664 w 1552222"/>
                <a:gd name="connsiteY838" fmla="*/ 155711 h 1694616"/>
                <a:gd name="connsiteX839" fmla="*/ 1423795 w 1552222"/>
                <a:gd name="connsiteY839" fmla="*/ 155711 h 1694616"/>
                <a:gd name="connsiteX840" fmla="*/ 1428354 w 1552222"/>
                <a:gd name="connsiteY840" fmla="*/ 156842 h 1694616"/>
                <a:gd name="connsiteX841" fmla="*/ 1429485 w 1552222"/>
                <a:gd name="connsiteY841" fmla="*/ 156842 h 1694616"/>
                <a:gd name="connsiteX842" fmla="*/ 1429485 w 1552222"/>
                <a:gd name="connsiteY842" fmla="*/ 157973 h 1694616"/>
                <a:gd name="connsiteX843" fmla="*/ 1430616 w 1552222"/>
                <a:gd name="connsiteY843" fmla="*/ 159104 h 1694616"/>
                <a:gd name="connsiteX844" fmla="*/ 1431747 w 1552222"/>
                <a:gd name="connsiteY844" fmla="*/ 159104 h 1694616"/>
                <a:gd name="connsiteX845" fmla="*/ 1434044 w 1552222"/>
                <a:gd name="connsiteY845" fmla="*/ 161402 h 1694616"/>
                <a:gd name="connsiteX846" fmla="*/ 1436306 w 1552222"/>
                <a:gd name="connsiteY846" fmla="*/ 161402 h 1694616"/>
                <a:gd name="connsiteX847" fmla="*/ 1437437 w 1552222"/>
                <a:gd name="connsiteY847" fmla="*/ 161402 h 1694616"/>
                <a:gd name="connsiteX848" fmla="*/ 1439699 w 1552222"/>
                <a:gd name="connsiteY848" fmla="*/ 163664 h 1694616"/>
                <a:gd name="connsiteX849" fmla="*/ 1441996 w 1552222"/>
                <a:gd name="connsiteY849" fmla="*/ 165927 h 1694616"/>
                <a:gd name="connsiteX850" fmla="*/ 1440865 w 1552222"/>
                <a:gd name="connsiteY850" fmla="*/ 169356 h 1694616"/>
                <a:gd name="connsiteX851" fmla="*/ 1439699 w 1552222"/>
                <a:gd name="connsiteY851" fmla="*/ 171618 h 1694616"/>
                <a:gd name="connsiteX852" fmla="*/ 1439699 w 1552222"/>
                <a:gd name="connsiteY852" fmla="*/ 172749 h 1694616"/>
                <a:gd name="connsiteX853" fmla="*/ 1438568 w 1552222"/>
                <a:gd name="connsiteY853" fmla="*/ 173880 h 1694616"/>
                <a:gd name="connsiteX854" fmla="*/ 1437437 w 1552222"/>
                <a:gd name="connsiteY854" fmla="*/ 175011 h 1694616"/>
                <a:gd name="connsiteX855" fmla="*/ 1438568 w 1552222"/>
                <a:gd name="connsiteY855" fmla="*/ 176178 h 1694616"/>
                <a:gd name="connsiteX856" fmla="*/ 1438568 w 1552222"/>
                <a:gd name="connsiteY856" fmla="*/ 177309 h 1694616"/>
                <a:gd name="connsiteX857" fmla="*/ 1437437 w 1552222"/>
                <a:gd name="connsiteY857" fmla="*/ 178440 h 1694616"/>
                <a:gd name="connsiteX858" fmla="*/ 1437437 w 1552222"/>
                <a:gd name="connsiteY858" fmla="*/ 179571 h 1694616"/>
                <a:gd name="connsiteX859" fmla="*/ 1436306 w 1552222"/>
                <a:gd name="connsiteY859" fmla="*/ 178440 h 1694616"/>
                <a:gd name="connsiteX860" fmla="*/ 1435175 w 1552222"/>
                <a:gd name="connsiteY860" fmla="*/ 179571 h 1694616"/>
                <a:gd name="connsiteX861" fmla="*/ 1435175 w 1552222"/>
                <a:gd name="connsiteY861" fmla="*/ 180703 h 1694616"/>
                <a:gd name="connsiteX862" fmla="*/ 1435175 w 1552222"/>
                <a:gd name="connsiteY862" fmla="*/ 184131 h 1694616"/>
                <a:gd name="connsiteX863" fmla="*/ 1436306 w 1552222"/>
                <a:gd name="connsiteY863" fmla="*/ 186394 h 1694616"/>
                <a:gd name="connsiteX864" fmla="*/ 1438568 w 1552222"/>
                <a:gd name="connsiteY864" fmla="*/ 187525 h 1694616"/>
                <a:gd name="connsiteX865" fmla="*/ 1439699 w 1552222"/>
                <a:gd name="connsiteY865" fmla="*/ 188656 h 1694616"/>
                <a:gd name="connsiteX866" fmla="*/ 1440865 w 1552222"/>
                <a:gd name="connsiteY866" fmla="*/ 189787 h 1694616"/>
                <a:gd name="connsiteX867" fmla="*/ 1443127 w 1552222"/>
                <a:gd name="connsiteY867" fmla="*/ 190954 h 1694616"/>
                <a:gd name="connsiteX868" fmla="*/ 1444257 w 1552222"/>
                <a:gd name="connsiteY868" fmla="*/ 192085 h 1694616"/>
                <a:gd name="connsiteX869" fmla="*/ 1443127 w 1552222"/>
                <a:gd name="connsiteY869" fmla="*/ 193216 h 1694616"/>
                <a:gd name="connsiteX870" fmla="*/ 1441996 w 1552222"/>
                <a:gd name="connsiteY870" fmla="*/ 193216 h 1694616"/>
                <a:gd name="connsiteX871" fmla="*/ 1440865 w 1552222"/>
                <a:gd name="connsiteY871" fmla="*/ 193216 h 1694616"/>
                <a:gd name="connsiteX872" fmla="*/ 1438568 w 1552222"/>
                <a:gd name="connsiteY872" fmla="*/ 195478 h 1694616"/>
                <a:gd name="connsiteX873" fmla="*/ 1437437 w 1552222"/>
                <a:gd name="connsiteY873" fmla="*/ 197741 h 1694616"/>
                <a:gd name="connsiteX874" fmla="*/ 1435175 w 1552222"/>
                <a:gd name="connsiteY874" fmla="*/ 198907 h 1694616"/>
                <a:gd name="connsiteX875" fmla="*/ 1435175 w 1552222"/>
                <a:gd name="connsiteY875" fmla="*/ 200038 h 1694616"/>
                <a:gd name="connsiteX876" fmla="*/ 1435175 w 1552222"/>
                <a:gd name="connsiteY876" fmla="*/ 201169 h 1694616"/>
                <a:gd name="connsiteX877" fmla="*/ 1435175 w 1552222"/>
                <a:gd name="connsiteY877" fmla="*/ 203432 h 1694616"/>
                <a:gd name="connsiteX878" fmla="*/ 1435175 w 1552222"/>
                <a:gd name="connsiteY878" fmla="*/ 206861 h 1694616"/>
                <a:gd name="connsiteX879" fmla="*/ 1435175 w 1552222"/>
                <a:gd name="connsiteY879" fmla="*/ 210254 h 1694616"/>
                <a:gd name="connsiteX880" fmla="*/ 1437437 w 1552222"/>
                <a:gd name="connsiteY880" fmla="*/ 214814 h 1694616"/>
                <a:gd name="connsiteX881" fmla="*/ 1438568 w 1552222"/>
                <a:gd name="connsiteY881" fmla="*/ 214814 h 1694616"/>
                <a:gd name="connsiteX882" fmla="*/ 1438568 w 1552222"/>
                <a:gd name="connsiteY882" fmla="*/ 215945 h 1694616"/>
                <a:gd name="connsiteX883" fmla="*/ 1441996 w 1552222"/>
                <a:gd name="connsiteY883" fmla="*/ 219339 h 1694616"/>
                <a:gd name="connsiteX884" fmla="*/ 1445388 w 1552222"/>
                <a:gd name="connsiteY884" fmla="*/ 220505 h 1694616"/>
                <a:gd name="connsiteX885" fmla="*/ 1446519 w 1552222"/>
                <a:gd name="connsiteY885" fmla="*/ 220505 h 1694616"/>
                <a:gd name="connsiteX886" fmla="*/ 1447650 w 1552222"/>
                <a:gd name="connsiteY886" fmla="*/ 221636 h 1694616"/>
                <a:gd name="connsiteX887" fmla="*/ 1446519 w 1552222"/>
                <a:gd name="connsiteY887" fmla="*/ 223899 h 1694616"/>
                <a:gd name="connsiteX888" fmla="*/ 1445388 w 1552222"/>
                <a:gd name="connsiteY888" fmla="*/ 226161 h 1694616"/>
                <a:gd name="connsiteX889" fmla="*/ 1446519 w 1552222"/>
                <a:gd name="connsiteY889" fmla="*/ 227292 h 1694616"/>
                <a:gd name="connsiteX890" fmla="*/ 1446519 w 1552222"/>
                <a:gd name="connsiteY890" fmla="*/ 228459 h 1694616"/>
                <a:gd name="connsiteX891" fmla="*/ 1444257 w 1552222"/>
                <a:gd name="connsiteY891" fmla="*/ 230721 h 1694616"/>
                <a:gd name="connsiteX892" fmla="*/ 1444257 w 1552222"/>
                <a:gd name="connsiteY892" fmla="*/ 234114 h 1694616"/>
                <a:gd name="connsiteX893" fmla="*/ 1441996 w 1552222"/>
                <a:gd name="connsiteY893" fmla="*/ 237543 h 1694616"/>
                <a:gd name="connsiteX894" fmla="*/ 1441996 w 1552222"/>
                <a:gd name="connsiteY894" fmla="*/ 238674 h 1694616"/>
                <a:gd name="connsiteX895" fmla="*/ 1444257 w 1552222"/>
                <a:gd name="connsiteY895" fmla="*/ 239806 h 1694616"/>
                <a:gd name="connsiteX896" fmla="*/ 1447650 w 1552222"/>
                <a:gd name="connsiteY896" fmla="*/ 246628 h 1694616"/>
                <a:gd name="connsiteX897" fmla="*/ 1448816 w 1552222"/>
                <a:gd name="connsiteY897" fmla="*/ 247759 h 1694616"/>
                <a:gd name="connsiteX898" fmla="*/ 1449947 w 1552222"/>
                <a:gd name="connsiteY898" fmla="*/ 247759 h 1694616"/>
                <a:gd name="connsiteX899" fmla="*/ 1452209 w 1552222"/>
                <a:gd name="connsiteY899" fmla="*/ 246628 h 1694616"/>
                <a:gd name="connsiteX900" fmla="*/ 1454471 w 1552222"/>
                <a:gd name="connsiteY900" fmla="*/ 246628 h 1694616"/>
                <a:gd name="connsiteX901" fmla="*/ 1454471 w 1552222"/>
                <a:gd name="connsiteY901" fmla="*/ 248890 h 1694616"/>
                <a:gd name="connsiteX902" fmla="*/ 1455637 w 1552222"/>
                <a:gd name="connsiteY902" fmla="*/ 248890 h 1694616"/>
                <a:gd name="connsiteX903" fmla="*/ 1457899 w 1552222"/>
                <a:gd name="connsiteY903" fmla="*/ 248890 h 1694616"/>
                <a:gd name="connsiteX904" fmla="*/ 1461292 w 1552222"/>
                <a:gd name="connsiteY904" fmla="*/ 250021 h 1694616"/>
                <a:gd name="connsiteX905" fmla="*/ 1462422 w 1552222"/>
                <a:gd name="connsiteY905" fmla="*/ 248890 h 1694616"/>
                <a:gd name="connsiteX906" fmla="*/ 1470409 w 1552222"/>
                <a:gd name="connsiteY906" fmla="*/ 253450 h 1694616"/>
                <a:gd name="connsiteX907" fmla="*/ 1471540 w 1552222"/>
                <a:gd name="connsiteY907" fmla="*/ 255712 h 1694616"/>
                <a:gd name="connsiteX908" fmla="*/ 1471540 w 1552222"/>
                <a:gd name="connsiteY908" fmla="*/ 258010 h 1694616"/>
                <a:gd name="connsiteX909" fmla="*/ 1471540 w 1552222"/>
                <a:gd name="connsiteY909" fmla="*/ 259141 h 1694616"/>
                <a:gd name="connsiteX910" fmla="*/ 1471540 w 1552222"/>
                <a:gd name="connsiteY910" fmla="*/ 262535 h 1694616"/>
                <a:gd name="connsiteX911" fmla="*/ 1476064 w 1552222"/>
                <a:gd name="connsiteY911" fmla="*/ 271619 h 1694616"/>
                <a:gd name="connsiteX912" fmla="*/ 1479492 w 1552222"/>
                <a:gd name="connsiteY912" fmla="*/ 276179 h 1694616"/>
                <a:gd name="connsiteX913" fmla="*/ 1479492 w 1552222"/>
                <a:gd name="connsiteY913" fmla="*/ 278442 h 1694616"/>
                <a:gd name="connsiteX914" fmla="*/ 1478361 w 1552222"/>
                <a:gd name="connsiteY914" fmla="*/ 284133 h 1694616"/>
                <a:gd name="connsiteX915" fmla="*/ 1478361 w 1552222"/>
                <a:gd name="connsiteY915" fmla="*/ 285264 h 1694616"/>
                <a:gd name="connsiteX916" fmla="*/ 1480623 w 1552222"/>
                <a:gd name="connsiteY916" fmla="*/ 286395 h 1694616"/>
                <a:gd name="connsiteX917" fmla="*/ 1485146 w 1552222"/>
                <a:gd name="connsiteY917" fmla="*/ 307993 h 1694616"/>
                <a:gd name="connsiteX918" fmla="*/ 1485146 w 1552222"/>
                <a:gd name="connsiteY918" fmla="*/ 309124 h 1694616"/>
                <a:gd name="connsiteX919" fmla="*/ 1486313 w 1552222"/>
                <a:gd name="connsiteY919" fmla="*/ 310291 h 1694616"/>
                <a:gd name="connsiteX920" fmla="*/ 1481754 w 1552222"/>
                <a:gd name="connsiteY920" fmla="*/ 312553 h 1694616"/>
                <a:gd name="connsiteX921" fmla="*/ 1478361 w 1552222"/>
                <a:gd name="connsiteY921" fmla="*/ 312553 h 1694616"/>
                <a:gd name="connsiteX922" fmla="*/ 1477195 w 1552222"/>
                <a:gd name="connsiteY922" fmla="*/ 313684 h 1694616"/>
                <a:gd name="connsiteX923" fmla="*/ 1473802 w 1552222"/>
                <a:gd name="connsiteY923" fmla="*/ 315947 h 1694616"/>
                <a:gd name="connsiteX924" fmla="*/ 1472671 w 1552222"/>
                <a:gd name="connsiteY924" fmla="*/ 315947 h 1694616"/>
                <a:gd name="connsiteX925" fmla="*/ 1471540 w 1552222"/>
                <a:gd name="connsiteY925" fmla="*/ 317113 h 1694616"/>
                <a:gd name="connsiteX926" fmla="*/ 1471540 w 1552222"/>
                <a:gd name="connsiteY926" fmla="*/ 318244 h 1694616"/>
                <a:gd name="connsiteX927" fmla="*/ 1470409 w 1552222"/>
                <a:gd name="connsiteY927" fmla="*/ 318244 h 1694616"/>
                <a:gd name="connsiteX928" fmla="*/ 1469243 w 1552222"/>
                <a:gd name="connsiteY928" fmla="*/ 318244 h 1694616"/>
                <a:gd name="connsiteX929" fmla="*/ 1469243 w 1552222"/>
                <a:gd name="connsiteY929" fmla="*/ 319375 h 1694616"/>
                <a:gd name="connsiteX930" fmla="*/ 1468112 w 1552222"/>
                <a:gd name="connsiteY930" fmla="*/ 320507 h 1694616"/>
                <a:gd name="connsiteX931" fmla="*/ 1468112 w 1552222"/>
                <a:gd name="connsiteY931" fmla="*/ 321638 h 1694616"/>
                <a:gd name="connsiteX932" fmla="*/ 1469243 w 1552222"/>
                <a:gd name="connsiteY932" fmla="*/ 321638 h 1694616"/>
                <a:gd name="connsiteX933" fmla="*/ 1465850 w 1552222"/>
                <a:gd name="connsiteY933" fmla="*/ 322769 h 1694616"/>
                <a:gd name="connsiteX934" fmla="*/ 1466981 w 1552222"/>
                <a:gd name="connsiteY934" fmla="*/ 325067 h 1694616"/>
                <a:gd name="connsiteX935" fmla="*/ 1465850 w 1552222"/>
                <a:gd name="connsiteY935" fmla="*/ 326198 h 1694616"/>
                <a:gd name="connsiteX936" fmla="*/ 1471540 w 1552222"/>
                <a:gd name="connsiteY936" fmla="*/ 336414 h 1694616"/>
                <a:gd name="connsiteX937" fmla="*/ 1472671 w 1552222"/>
                <a:gd name="connsiteY937" fmla="*/ 339842 h 1694616"/>
                <a:gd name="connsiteX938" fmla="*/ 1472671 w 1552222"/>
                <a:gd name="connsiteY938" fmla="*/ 340974 h 1694616"/>
                <a:gd name="connsiteX939" fmla="*/ 1472671 w 1552222"/>
                <a:gd name="connsiteY939" fmla="*/ 342105 h 1694616"/>
                <a:gd name="connsiteX940" fmla="*/ 1471540 w 1552222"/>
                <a:gd name="connsiteY940" fmla="*/ 344367 h 1694616"/>
                <a:gd name="connsiteX941" fmla="*/ 1471540 w 1552222"/>
                <a:gd name="connsiteY941" fmla="*/ 346629 h 1694616"/>
                <a:gd name="connsiteX942" fmla="*/ 1471540 w 1552222"/>
                <a:gd name="connsiteY942" fmla="*/ 345498 h 1694616"/>
                <a:gd name="connsiteX943" fmla="*/ 1470409 w 1552222"/>
                <a:gd name="connsiteY943" fmla="*/ 346629 h 1694616"/>
                <a:gd name="connsiteX944" fmla="*/ 1470409 w 1552222"/>
                <a:gd name="connsiteY944" fmla="*/ 347796 h 1694616"/>
                <a:gd name="connsiteX945" fmla="*/ 1468112 w 1552222"/>
                <a:gd name="connsiteY945" fmla="*/ 347796 h 1694616"/>
                <a:gd name="connsiteX946" fmla="*/ 1468112 w 1552222"/>
                <a:gd name="connsiteY946" fmla="*/ 348927 h 1694616"/>
                <a:gd name="connsiteX947" fmla="*/ 1469243 w 1552222"/>
                <a:gd name="connsiteY947" fmla="*/ 350058 h 1694616"/>
                <a:gd name="connsiteX948" fmla="*/ 1469243 w 1552222"/>
                <a:gd name="connsiteY948" fmla="*/ 351189 h 1694616"/>
                <a:gd name="connsiteX949" fmla="*/ 1470409 w 1552222"/>
                <a:gd name="connsiteY949" fmla="*/ 352320 h 1694616"/>
                <a:gd name="connsiteX950" fmla="*/ 1470409 w 1552222"/>
                <a:gd name="connsiteY950" fmla="*/ 353452 h 1694616"/>
                <a:gd name="connsiteX951" fmla="*/ 1472671 w 1552222"/>
                <a:gd name="connsiteY951" fmla="*/ 372787 h 1694616"/>
                <a:gd name="connsiteX952" fmla="*/ 1452209 w 1552222"/>
                <a:gd name="connsiteY952" fmla="*/ 380741 h 1694616"/>
                <a:gd name="connsiteX953" fmla="*/ 1446519 w 1552222"/>
                <a:gd name="connsiteY953" fmla="*/ 383003 h 1694616"/>
                <a:gd name="connsiteX954" fmla="*/ 1441996 w 1552222"/>
                <a:gd name="connsiteY954" fmla="*/ 385301 h 1694616"/>
                <a:gd name="connsiteX955" fmla="*/ 1437437 w 1552222"/>
                <a:gd name="connsiteY955" fmla="*/ 385301 h 1694616"/>
                <a:gd name="connsiteX956" fmla="*/ 1437437 w 1552222"/>
                <a:gd name="connsiteY956" fmla="*/ 380741 h 1694616"/>
                <a:gd name="connsiteX957" fmla="*/ 1437437 w 1552222"/>
                <a:gd name="connsiteY957" fmla="*/ 379610 h 1694616"/>
                <a:gd name="connsiteX958" fmla="*/ 1435175 w 1552222"/>
                <a:gd name="connsiteY958" fmla="*/ 377347 h 1694616"/>
                <a:gd name="connsiteX959" fmla="*/ 1434044 w 1552222"/>
                <a:gd name="connsiteY959" fmla="*/ 377347 h 1694616"/>
                <a:gd name="connsiteX960" fmla="*/ 1432878 w 1552222"/>
                <a:gd name="connsiteY960" fmla="*/ 375050 h 1694616"/>
                <a:gd name="connsiteX961" fmla="*/ 1431747 w 1552222"/>
                <a:gd name="connsiteY961" fmla="*/ 375050 h 1694616"/>
                <a:gd name="connsiteX962" fmla="*/ 1428354 w 1552222"/>
                <a:gd name="connsiteY962" fmla="*/ 376181 h 1694616"/>
                <a:gd name="connsiteX963" fmla="*/ 1427223 w 1552222"/>
                <a:gd name="connsiteY963" fmla="*/ 375050 h 1694616"/>
                <a:gd name="connsiteX964" fmla="*/ 1426093 w 1552222"/>
                <a:gd name="connsiteY964" fmla="*/ 373918 h 1694616"/>
                <a:gd name="connsiteX965" fmla="*/ 1423795 w 1552222"/>
                <a:gd name="connsiteY965" fmla="*/ 376181 h 1694616"/>
                <a:gd name="connsiteX966" fmla="*/ 1421534 w 1552222"/>
                <a:gd name="connsiteY966" fmla="*/ 375050 h 1694616"/>
                <a:gd name="connsiteX967" fmla="*/ 1420403 w 1552222"/>
                <a:gd name="connsiteY967" fmla="*/ 377347 h 1694616"/>
                <a:gd name="connsiteX968" fmla="*/ 1418106 w 1552222"/>
                <a:gd name="connsiteY968" fmla="*/ 377347 h 1694616"/>
                <a:gd name="connsiteX969" fmla="*/ 1415844 w 1552222"/>
                <a:gd name="connsiteY969" fmla="*/ 376181 h 1694616"/>
                <a:gd name="connsiteX970" fmla="*/ 1414713 w 1552222"/>
                <a:gd name="connsiteY970" fmla="*/ 376181 h 1694616"/>
                <a:gd name="connsiteX971" fmla="*/ 1412451 w 1552222"/>
                <a:gd name="connsiteY971" fmla="*/ 376181 h 1694616"/>
                <a:gd name="connsiteX972" fmla="*/ 1411320 w 1552222"/>
                <a:gd name="connsiteY972" fmla="*/ 373918 h 1694616"/>
                <a:gd name="connsiteX973" fmla="*/ 1407892 w 1552222"/>
                <a:gd name="connsiteY973" fmla="*/ 375050 h 1694616"/>
                <a:gd name="connsiteX974" fmla="*/ 1406761 w 1552222"/>
                <a:gd name="connsiteY974" fmla="*/ 375050 h 1694616"/>
                <a:gd name="connsiteX975" fmla="*/ 1405630 w 1552222"/>
                <a:gd name="connsiteY975" fmla="*/ 377347 h 1694616"/>
                <a:gd name="connsiteX976" fmla="*/ 1405630 w 1552222"/>
                <a:gd name="connsiteY976" fmla="*/ 379610 h 1694616"/>
                <a:gd name="connsiteX977" fmla="*/ 1405630 w 1552222"/>
                <a:gd name="connsiteY977" fmla="*/ 381872 h 1694616"/>
                <a:gd name="connsiteX978" fmla="*/ 1405630 w 1552222"/>
                <a:gd name="connsiteY978" fmla="*/ 384170 h 1694616"/>
                <a:gd name="connsiteX979" fmla="*/ 1404500 w 1552222"/>
                <a:gd name="connsiteY979" fmla="*/ 387563 h 1694616"/>
                <a:gd name="connsiteX980" fmla="*/ 1403333 w 1552222"/>
                <a:gd name="connsiteY980" fmla="*/ 389825 h 1694616"/>
                <a:gd name="connsiteX981" fmla="*/ 1402202 w 1552222"/>
                <a:gd name="connsiteY981" fmla="*/ 389825 h 1694616"/>
                <a:gd name="connsiteX982" fmla="*/ 1401071 w 1552222"/>
                <a:gd name="connsiteY982" fmla="*/ 390992 h 1694616"/>
                <a:gd name="connsiteX983" fmla="*/ 1402202 w 1552222"/>
                <a:gd name="connsiteY983" fmla="*/ 393254 h 1694616"/>
                <a:gd name="connsiteX984" fmla="*/ 1401071 w 1552222"/>
                <a:gd name="connsiteY984" fmla="*/ 395517 h 1694616"/>
                <a:gd name="connsiteX985" fmla="*/ 1402202 w 1552222"/>
                <a:gd name="connsiteY985" fmla="*/ 395517 h 1694616"/>
                <a:gd name="connsiteX986" fmla="*/ 1403333 w 1552222"/>
                <a:gd name="connsiteY986" fmla="*/ 398945 h 1694616"/>
                <a:gd name="connsiteX987" fmla="*/ 1402202 w 1552222"/>
                <a:gd name="connsiteY987" fmla="*/ 400077 h 1694616"/>
                <a:gd name="connsiteX988" fmla="*/ 1401071 w 1552222"/>
                <a:gd name="connsiteY988" fmla="*/ 402339 h 1694616"/>
                <a:gd name="connsiteX989" fmla="*/ 1401071 w 1552222"/>
                <a:gd name="connsiteY989" fmla="*/ 404601 h 1694616"/>
                <a:gd name="connsiteX990" fmla="*/ 1403333 w 1552222"/>
                <a:gd name="connsiteY990" fmla="*/ 408030 h 1694616"/>
                <a:gd name="connsiteX991" fmla="*/ 1403333 w 1552222"/>
                <a:gd name="connsiteY991" fmla="*/ 411423 h 1694616"/>
                <a:gd name="connsiteX992" fmla="*/ 1405630 w 1552222"/>
                <a:gd name="connsiteY992" fmla="*/ 412555 h 1694616"/>
                <a:gd name="connsiteX993" fmla="*/ 1405630 w 1552222"/>
                <a:gd name="connsiteY993" fmla="*/ 413721 h 1694616"/>
                <a:gd name="connsiteX994" fmla="*/ 1406761 w 1552222"/>
                <a:gd name="connsiteY994" fmla="*/ 412555 h 1694616"/>
                <a:gd name="connsiteX995" fmla="*/ 1407892 w 1552222"/>
                <a:gd name="connsiteY995" fmla="*/ 412555 h 1694616"/>
                <a:gd name="connsiteX996" fmla="*/ 1407892 w 1552222"/>
                <a:gd name="connsiteY996" fmla="*/ 414852 h 1694616"/>
                <a:gd name="connsiteX997" fmla="*/ 1411320 w 1552222"/>
                <a:gd name="connsiteY997" fmla="*/ 415983 h 1694616"/>
                <a:gd name="connsiteX998" fmla="*/ 1411320 w 1552222"/>
                <a:gd name="connsiteY998" fmla="*/ 417115 h 1694616"/>
                <a:gd name="connsiteX999" fmla="*/ 1410154 w 1552222"/>
                <a:gd name="connsiteY999" fmla="*/ 419377 h 1694616"/>
                <a:gd name="connsiteX1000" fmla="*/ 1411320 w 1552222"/>
                <a:gd name="connsiteY1000" fmla="*/ 420543 h 1694616"/>
                <a:gd name="connsiteX1001" fmla="*/ 1412451 w 1552222"/>
                <a:gd name="connsiteY1001" fmla="*/ 422806 h 1694616"/>
                <a:gd name="connsiteX1002" fmla="*/ 1416975 w 1552222"/>
                <a:gd name="connsiteY1002" fmla="*/ 425068 h 1694616"/>
                <a:gd name="connsiteX1003" fmla="*/ 1418106 w 1552222"/>
                <a:gd name="connsiteY1003" fmla="*/ 427330 h 1694616"/>
                <a:gd name="connsiteX1004" fmla="*/ 1419272 w 1552222"/>
                <a:gd name="connsiteY1004" fmla="*/ 428497 h 1694616"/>
                <a:gd name="connsiteX1005" fmla="*/ 1420403 w 1552222"/>
                <a:gd name="connsiteY1005" fmla="*/ 428497 h 1694616"/>
                <a:gd name="connsiteX1006" fmla="*/ 1420403 w 1552222"/>
                <a:gd name="connsiteY1006" fmla="*/ 426199 h 1694616"/>
                <a:gd name="connsiteX1007" fmla="*/ 1422664 w 1552222"/>
                <a:gd name="connsiteY1007" fmla="*/ 427330 h 1694616"/>
                <a:gd name="connsiteX1008" fmla="*/ 1423795 w 1552222"/>
                <a:gd name="connsiteY1008" fmla="*/ 428497 h 1694616"/>
                <a:gd name="connsiteX1009" fmla="*/ 1423795 w 1552222"/>
                <a:gd name="connsiteY1009" fmla="*/ 429628 h 1694616"/>
                <a:gd name="connsiteX1010" fmla="*/ 1424926 w 1552222"/>
                <a:gd name="connsiteY1010" fmla="*/ 431890 h 1694616"/>
                <a:gd name="connsiteX1011" fmla="*/ 1423795 w 1552222"/>
                <a:gd name="connsiteY1011" fmla="*/ 431890 h 1694616"/>
                <a:gd name="connsiteX1012" fmla="*/ 1423795 w 1552222"/>
                <a:gd name="connsiteY1012" fmla="*/ 433022 h 1694616"/>
                <a:gd name="connsiteX1013" fmla="*/ 1424926 w 1552222"/>
                <a:gd name="connsiteY1013" fmla="*/ 434153 h 1694616"/>
                <a:gd name="connsiteX1014" fmla="*/ 1426093 w 1552222"/>
                <a:gd name="connsiteY1014" fmla="*/ 434153 h 1694616"/>
                <a:gd name="connsiteX1015" fmla="*/ 1426093 w 1552222"/>
                <a:gd name="connsiteY1015" fmla="*/ 435284 h 1694616"/>
                <a:gd name="connsiteX1016" fmla="*/ 1427223 w 1552222"/>
                <a:gd name="connsiteY1016" fmla="*/ 435284 h 1694616"/>
                <a:gd name="connsiteX1017" fmla="*/ 1427223 w 1552222"/>
                <a:gd name="connsiteY1017" fmla="*/ 436450 h 1694616"/>
                <a:gd name="connsiteX1018" fmla="*/ 1428354 w 1552222"/>
                <a:gd name="connsiteY1018" fmla="*/ 436450 h 1694616"/>
                <a:gd name="connsiteX1019" fmla="*/ 1428354 w 1552222"/>
                <a:gd name="connsiteY1019" fmla="*/ 438713 h 1694616"/>
                <a:gd name="connsiteX1020" fmla="*/ 1427223 w 1552222"/>
                <a:gd name="connsiteY1020" fmla="*/ 442106 h 1694616"/>
                <a:gd name="connsiteX1021" fmla="*/ 1426093 w 1552222"/>
                <a:gd name="connsiteY1021" fmla="*/ 442106 h 1694616"/>
                <a:gd name="connsiteX1022" fmla="*/ 1426093 w 1552222"/>
                <a:gd name="connsiteY1022" fmla="*/ 443273 h 1694616"/>
                <a:gd name="connsiteX1023" fmla="*/ 1427223 w 1552222"/>
                <a:gd name="connsiteY1023" fmla="*/ 445535 h 1694616"/>
                <a:gd name="connsiteX1024" fmla="*/ 1429485 w 1552222"/>
                <a:gd name="connsiteY1024" fmla="*/ 446666 h 1694616"/>
                <a:gd name="connsiteX1025" fmla="*/ 1430616 w 1552222"/>
                <a:gd name="connsiteY1025" fmla="*/ 446666 h 1694616"/>
                <a:gd name="connsiteX1026" fmla="*/ 1430616 w 1552222"/>
                <a:gd name="connsiteY1026" fmla="*/ 447797 h 1694616"/>
                <a:gd name="connsiteX1027" fmla="*/ 1429485 w 1552222"/>
                <a:gd name="connsiteY1027" fmla="*/ 450095 h 1694616"/>
                <a:gd name="connsiteX1028" fmla="*/ 1430616 w 1552222"/>
                <a:gd name="connsiteY1028" fmla="*/ 451226 h 1694616"/>
                <a:gd name="connsiteX1029" fmla="*/ 1429485 w 1552222"/>
                <a:gd name="connsiteY1029" fmla="*/ 452357 h 1694616"/>
                <a:gd name="connsiteX1030" fmla="*/ 1431747 w 1552222"/>
                <a:gd name="connsiteY1030" fmla="*/ 453488 h 1694616"/>
                <a:gd name="connsiteX1031" fmla="*/ 1434044 w 1552222"/>
                <a:gd name="connsiteY1031" fmla="*/ 455751 h 1694616"/>
                <a:gd name="connsiteX1032" fmla="*/ 1436306 w 1552222"/>
                <a:gd name="connsiteY1032" fmla="*/ 456882 h 1694616"/>
                <a:gd name="connsiteX1033" fmla="*/ 1437437 w 1552222"/>
                <a:gd name="connsiteY1033" fmla="*/ 455751 h 1694616"/>
                <a:gd name="connsiteX1034" fmla="*/ 1440865 w 1552222"/>
                <a:gd name="connsiteY1034" fmla="*/ 459180 h 1694616"/>
                <a:gd name="connsiteX1035" fmla="*/ 1441996 w 1552222"/>
                <a:gd name="connsiteY1035" fmla="*/ 458048 h 1694616"/>
                <a:gd name="connsiteX1036" fmla="*/ 1444257 w 1552222"/>
                <a:gd name="connsiteY1036" fmla="*/ 459180 h 1694616"/>
                <a:gd name="connsiteX1037" fmla="*/ 1445388 w 1552222"/>
                <a:gd name="connsiteY1037" fmla="*/ 459180 h 1694616"/>
                <a:gd name="connsiteX1038" fmla="*/ 1446519 w 1552222"/>
                <a:gd name="connsiteY1038" fmla="*/ 459180 h 1694616"/>
                <a:gd name="connsiteX1039" fmla="*/ 1445388 w 1552222"/>
                <a:gd name="connsiteY1039" fmla="*/ 460311 h 1694616"/>
                <a:gd name="connsiteX1040" fmla="*/ 1445388 w 1552222"/>
                <a:gd name="connsiteY1040" fmla="*/ 461442 h 1694616"/>
                <a:gd name="connsiteX1041" fmla="*/ 1445388 w 1552222"/>
                <a:gd name="connsiteY1041" fmla="*/ 462573 h 1694616"/>
                <a:gd name="connsiteX1042" fmla="*/ 1445388 w 1552222"/>
                <a:gd name="connsiteY1042" fmla="*/ 463704 h 1694616"/>
                <a:gd name="connsiteX1043" fmla="*/ 1444257 w 1552222"/>
                <a:gd name="connsiteY1043" fmla="*/ 464835 h 1694616"/>
                <a:gd name="connsiteX1044" fmla="*/ 1443127 w 1552222"/>
                <a:gd name="connsiteY1044" fmla="*/ 464835 h 1694616"/>
                <a:gd name="connsiteX1045" fmla="*/ 1444257 w 1552222"/>
                <a:gd name="connsiteY1045" fmla="*/ 467133 h 1694616"/>
                <a:gd name="connsiteX1046" fmla="*/ 1443127 w 1552222"/>
                <a:gd name="connsiteY1046" fmla="*/ 467133 h 1694616"/>
                <a:gd name="connsiteX1047" fmla="*/ 1443127 w 1552222"/>
                <a:gd name="connsiteY1047" fmla="*/ 468264 h 1694616"/>
                <a:gd name="connsiteX1048" fmla="*/ 1444257 w 1552222"/>
                <a:gd name="connsiteY1048" fmla="*/ 468264 h 1694616"/>
                <a:gd name="connsiteX1049" fmla="*/ 1444257 w 1552222"/>
                <a:gd name="connsiteY1049" fmla="*/ 469395 h 1694616"/>
                <a:gd name="connsiteX1050" fmla="*/ 1443127 w 1552222"/>
                <a:gd name="connsiteY1050" fmla="*/ 470526 h 1694616"/>
                <a:gd name="connsiteX1051" fmla="*/ 1444257 w 1552222"/>
                <a:gd name="connsiteY1051" fmla="*/ 471658 h 1694616"/>
                <a:gd name="connsiteX1052" fmla="*/ 1443127 w 1552222"/>
                <a:gd name="connsiteY1052" fmla="*/ 472824 h 1694616"/>
                <a:gd name="connsiteX1053" fmla="*/ 1443127 w 1552222"/>
                <a:gd name="connsiteY1053" fmla="*/ 473955 h 1694616"/>
                <a:gd name="connsiteX1054" fmla="*/ 1440865 w 1552222"/>
                <a:gd name="connsiteY1054" fmla="*/ 475086 h 1694616"/>
                <a:gd name="connsiteX1055" fmla="*/ 1440865 w 1552222"/>
                <a:gd name="connsiteY1055" fmla="*/ 477349 h 1694616"/>
                <a:gd name="connsiteX1056" fmla="*/ 1443127 w 1552222"/>
                <a:gd name="connsiteY1056" fmla="*/ 480778 h 1694616"/>
                <a:gd name="connsiteX1057" fmla="*/ 1441996 w 1552222"/>
                <a:gd name="connsiteY1057" fmla="*/ 480778 h 1694616"/>
                <a:gd name="connsiteX1058" fmla="*/ 1441996 w 1552222"/>
                <a:gd name="connsiteY1058" fmla="*/ 481909 h 1694616"/>
                <a:gd name="connsiteX1059" fmla="*/ 1444257 w 1552222"/>
                <a:gd name="connsiteY1059" fmla="*/ 483040 h 1694616"/>
                <a:gd name="connsiteX1060" fmla="*/ 1441996 w 1552222"/>
                <a:gd name="connsiteY1060" fmla="*/ 483040 h 1694616"/>
                <a:gd name="connsiteX1061" fmla="*/ 1441996 w 1552222"/>
                <a:gd name="connsiteY1061" fmla="*/ 484171 h 1694616"/>
                <a:gd name="connsiteX1062" fmla="*/ 1443127 w 1552222"/>
                <a:gd name="connsiteY1062" fmla="*/ 485302 h 1694616"/>
                <a:gd name="connsiteX1063" fmla="*/ 1444257 w 1552222"/>
                <a:gd name="connsiteY1063" fmla="*/ 484171 h 1694616"/>
                <a:gd name="connsiteX1064" fmla="*/ 1444257 w 1552222"/>
                <a:gd name="connsiteY1064" fmla="*/ 485302 h 1694616"/>
                <a:gd name="connsiteX1065" fmla="*/ 1445388 w 1552222"/>
                <a:gd name="connsiteY1065" fmla="*/ 488731 h 1694616"/>
                <a:gd name="connsiteX1066" fmla="*/ 1446519 w 1552222"/>
                <a:gd name="connsiteY1066" fmla="*/ 489862 h 1694616"/>
                <a:gd name="connsiteX1067" fmla="*/ 1446519 w 1552222"/>
                <a:gd name="connsiteY1067" fmla="*/ 490993 h 1694616"/>
                <a:gd name="connsiteX1068" fmla="*/ 1445388 w 1552222"/>
                <a:gd name="connsiteY1068" fmla="*/ 492125 h 1694616"/>
                <a:gd name="connsiteX1069" fmla="*/ 1445388 w 1552222"/>
                <a:gd name="connsiteY1069" fmla="*/ 493256 h 1694616"/>
                <a:gd name="connsiteX1070" fmla="*/ 1447650 w 1552222"/>
                <a:gd name="connsiteY1070" fmla="*/ 493256 h 1694616"/>
                <a:gd name="connsiteX1071" fmla="*/ 1447650 w 1552222"/>
                <a:gd name="connsiteY1071" fmla="*/ 495553 h 1694616"/>
                <a:gd name="connsiteX1072" fmla="*/ 1448816 w 1552222"/>
                <a:gd name="connsiteY1072" fmla="*/ 494387 h 1694616"/>
                <a:gd name="connsiteX1073" fmla="*/ 1449947 w 1552222"/>
                <a:gd name="connsiteY1073" fmla="*/ 494387 h 1694616"/>
                <a:gd name="connsiteX1074" fmla="*/ 1449947 w 1552222"/>
                <a:gd name="connsiteY1074" fmla="*/ 495553 h 1694616"/>
                <a:gd name="connsiteX1075" fmla="*/ 1448816 w 1552222"/>
                <a:gd name="connsiteY1075" fmla="*/ 495553 h 1694616"/>
                <a:gd name="connsiteX1076" fmla="*/ 1449947 w 1552222"/>
                <a:gd name="connsiteY1076" fmla="*/ 496685 h 1694616"/>
                <a:gd name="connsiteX1077" fmla="*/ 1451078 w 1552222"/>
                <a:gd name="connsiteY1077" fmla="*/ 497816 h 1694616"/>
                <a:gd name="connsiteX1078" fmla="*/ 1451078 w 1552222"/>
                <a:gd name="connsiteY1078" fmla="*/ 498947 h 1694616"/>
                <a:gd name="connsiteX1079" fmla="*/ 1452209 w 1552222"/>
                <a:gd name="connsiteY1079" fmla="*/ 498947 h 1694616"/>
                <a:gd name="connsiteX1080" fmla="*/ 1452209 w 1552222"/>
                <a:gd name="connsiteY1080" fmla="*/ 496685 h 1694616"/>
                <a:gd name="connsiteX1081" fmla="*/ 1453340 w 1552222"/>
                <a:gd name="connsiteY1081" fmla="*/ 496685 h 1694616"/>
                <a:gd name="connsiteX1082" fmla="*/ 1453340 w 1552222"/>
                <a:gd name="connsiteY1082" fmla="*/ 495553 h 1694616"/>
                <a:gd name="connsiteX1083" fmla="*/ 1455637 w 1552222"/>
                <a:gd name="connsiteY1083" fmla="*/ 495553 h 1694616"/>
                <a:gd name="connsiteX1084" fmla="*/ 1456768 w 1552222"/>
                <a:gd name="connsiteY1084" fmla="*/ 496685 h 1694616"/>
                <a:gd name="connsiteX1085" fmla="*/ 1457899 w 1552222"/>
                <a:gd name="connsiteY1085" fmla="*/ 496685 h 1694616"/>
                <a:gd name="connsiteX1086" fmla="*/ 1457899 w 1552222"/>
                <a:gd name="connsiteY1086" fmla="*/ 498947 h 1694616"/>
                <a:gd name="connsiteX1087" fmla="*/ 1457899 w 1552222"/>
                <a:gd name="connsiteY1087" fmla="*/ 500078 h 1694616"/>
                <a:gd name="connsiteX1088" fmla="*/ 1459030 w 1552222"/>
                <a:gd name="connsiteY1088" fmla="*/ 501209 h 1694616"/>
                <a:gd name="connsiteX1089" fmla="*/ 1460161 w 1552222"/>
                <a:gd name="connsiteY1089" fmla="*/ 500078 h 1694616"/>
                <a:gd name="connsiteX1090" fmla="*/ 1460161 w 1552222"/>
                <a:gd name="connsiteY1090" fmla="*/ 501209 h 1694616"/>
                <a:gd name="connsiteX1091" fmla="*/ 1461292 w 1552222"/>
                <a:gd name="connsiteY1091" fmla="*/ 498947 h 1694616"/>
                <a:gd name="connsiteX1092" fmla="*/ 1462422 w 1552222"/>
                <a:gd name="connsiteY1092" fmla="*/ 498947 h 1694616"/>
                <a:gd name="connsiteX1093" fmla="*/ 1464720 w 1552222"/>
                <a:gd name="connsiteY1093" fmla="*/ 500078 h 1694616"/>
                <a:gd name="connsiteX1094" fmla="*/ 1462422 w 1552222"/>
                <a:gd name="connsiteY1094" fmla="*/ 500078 h 1694616"/>
                <a:gd name="connsiteX1095" fmla="*/ 1461292 w 1552222"/>
                <a:gd name="connsiteY1095" fmla="*/ 500078 h 1694616"/>
                <a:gd name="connsiteX1096" fmla="*/ 1463589 w 1552222"/>
                <a:gd name="connsiteY1096" fmla="*/ 501209 h 1694616"/>
                <a:gd name="connsiteX1097" fmla="*/ 1463589 w 1552222"/>
                <a:gd name="connsiteY1097" fmla="*/ 502376 h 1694616"/>
                <a:gd name="connsiteX1098" fmla="*/ 1466981 w 1552222"/>
                <a:gd name="connsiteY1098" fmla="*/ 501209 h 1694616"/>
                <a:gd name="connsiteX1099" fmla="*/ 1466981 w 1552222"/>
                <a:gd name="connsiteY1099" fmla="*/ 502376 h 1694616"/>
                <a:gd name="connsiteX1100" fmla="*/ 1466981 w 1552222"/>
                <a:gd name="connsiteY1100" fmla="*/ 503507 h 1694616"/>
                <a:gd name="connsiteX1101" fmla="*/ 1465850 w 1552222"/>
                <a:gd name="connsiteY1101" fmla="*/ 503507 h 1694616"/>
                <a:gd name="connsiteX1102" fmla="*/ 1464720 w 1552222"/>
                <a:gd name="connsiteY1102" fmla="*/ 503507 h 1694616"/>
                <a:gd name="connsiteX1103" fmla="*/ 1464720 w 1552222"/>
                <a:gd name="connsiteY1103" fmla="*/ 504638 h 1694616"/>
                <a:gd name="connsiteX1104" fmla="*/ 1464720 w 1552222"/>
                <a:gd name="connsiteY1104" fmla="*/ 505769 h 1694616"/>
                <a:gd name="connsiteX1105" fmla="*/ 1465850 w 1552222"/>
                <a:gd name="connsiteY1105" fmla="*/ 506900 h 1694616"/>
                <a:gd name="connsiteX1106" fmla="*/ 1466981 w 1552222"/>
                <a:gd name="connsiteY1106" fmla="*/ 506900 h 1694616"/>
                <a:gd name="connsiteX1107" fmla="*/ 1468112 w 1552222"/>
                <a:gd name="connsiteY1107" fmla="*/ 509163 h 1694616"/>
                <a:gd name="connsiteX1108" fmla="*/ 1469243 w 1552222"/>
                <a:gd name="connsiteY1108" fmla="*/ 509163 h 1694616"/>
                <a:gd name="connsiteX1109" fmla="*/ 1471540 w 1552222"/>
                <a:gd name="connsiteY1109" fmla="*/ 510329 h 1694616"/>
                <a:gd name="connsiteX1110" fmla="*/ 1472671 w 1552222"/>
                <a:gd name="connsiteY1110" fmla="*/ 510329 h 1694616"/>
                <a:gd name="connsiteX1111" fmla="*/ 1473802 w 1552222"/>
                <a:gd name="connsiteY1111" fmla="*/ 511460 h 1694616"/>
                <a:gd name="connsiteX1112" fmla="*/ 1472671 w 1552222"/>
                <a:gd name="connsiteY1112" fmla="*/ 512591 h 1694616"/>
                <a:gd name="connsiteX1113" fmla="*/ 1472671 w 1552222"/>
                <a:gd name="connsiteY1113" fmla="*/ 514854 h 1694616"/>
                <a:gd name="connsiteX1114" fmla="*/ 1474933 w 1552222"/>
                <a:gd name="connsiteY1114" fmla="*/ 515985 h 1694616"/>
                <a:gd name="connsiteX1115" fmla="*/ 1476064 w 1552222"/>
                <a:gd name="connsiteY1115" fmla="*/ 514854 h 1694616"/>
                <a:gd name="connsiteX1116" fmla="*/ 1477195 w 1552222"/>
                <a:gd name="connsiteY1116" fmla="*/ 515985 h 1694616"/>
                <a:gd name="connsiteX1117" fmla="*/ 1479492 w 1552222"/>
                <a:gd name="connsiteY1117" fmla="*/ 515985 h 1694616"/>
                <a:gd name="connsiteX1118" fmla="*/ 1480623 w 1552222"/>
                <a:gd name="connsiteY1118" fmla="*/ 517151 h 1694616"/>
                <a:gd name="connsiteX1119" fmla="*/ 1481754 w 1552222"/>
                <a:gd name="connsiteY1119" fmla="*/ 515985 h 1694616"/>
                <a:gd name="connsiteX1120" fmla="*/ 1484015 w 1552222"/>
                <a:gd name="connsiteY1120" fmla="*/ 518283 h 1694616"/>
                <a:gd name="connsiteX1121" fmla="*/ 1487443 w 1552222"/>
                <a:gd name="connsiteY1121" fmla="*/ 518283 h 1694616"/>
                <a:gd name="connsiteX1122" fmla="*/ 1487443 w 1552222"/>
                <a:gd name="connsiteY1122" fmla="*/ 520545 h 1694616"/>
                <a:gd name="connsiteX1123" fmla="*/ 1488574 w 1552222"/>
                <a:gd name="connsiteY1123" fmla="*/ 520545 h 1694616"/>
                <a:gd name="connsiteX1124" fmla="*/ 1489705 w 1552222"/>
                <a:gd name="connsiteY1124" fmla="*/ 520545 h 1694616"/>
                <a:gd name="connsiteX1125" fmla="*/ 1491967 w 1552222"/>
                <a:gd name="connsiteY1125" fmla="*/ 519414 h 1694616"/>
                <a:gd name="connsiteX1126" fmla="*/ 1493133 w 1552222"/>
                <a:gd name="connsiteY1126" fmla="*/ 519414 h 1694616"/>
                <a:gd name="connsiteX1127" fmla="*/ 1491967 w 1552222"/>
                <a:gd name="connsiteY1127" fmla="*/ 522807 h 1694616"/>
                <a:gd name="connsiteX1128" fmla="*/ 1494264 w 1552222"/>
                <a:gd name="connsiteY1128" fmla="*/ 522807 h 1694616"/>
                <a:gd name="connsiteX1129" fmla="*/ 1496526 w 1552222"/>
                <a:gd name="connsiteY1129" fmla="*/ 523938 h 1694616"/>
                <a:gd name="connsiteX1130" fmla="*/ 1496526 w 1552222"/>
                <a:gd name="connsiteY1130" fmla="*/ 522807 h 1694616"/>
                <a:gd name="connsiteX1131" fmla="*/ 1496526 w 1552222"/>
                <a:gd name="connsiteY1131" fmla="*/ 521676 h 1694616"/>
                <a:gd name="connsiteX1132" fmla="*/ 1498788 w 1552222"/>
                <a:gd name="connsiteY1132" fmla="*/ 519414 h 1694616"/>
                <a:gd name="connsiteX1133" fmla="*/ 1497657 w 1552222"/>
                <a:gd name="connsiteY1133" fmla="*/ 517151 h 1694616"/>
                <a:gd name="connsiteX1134" fmla="*/ 1498788 w 1552222"/>
                <a:gd name="connsiteY1134" fmla="*/ 517151 h 1694616"/>
                <a:gd name="connsiteX1135" fmla="*/ 1499919 w 1552222"/>
                <a:gd name="connsiteY1135" fmla="*/ 517151 h 1694616"/>
                <a:gd name="connsiteX1136" fmla="*/ 1499919 w 1552222"/>
                <a:gd name="connsiteY1136" fmla="*/ 514854 h 1694616"/>
                <a:gd name="connsiteX1137" fmla="*/ 1501085 w 1552222"/>
                <a:gd name="connsiteY1137" fmla="*/ 515985 h 1694616"/>
                <a:gd name="connsiteX1138" fmla="*/ 1502216 w 1552222"/>
                <a:gd name="connsiteY1138" fmla="*/ 514854 h 1694616"/>
                <a:gd name="connsiteX1139" fmla="*/ 1503347 w 1552222"/>
                <a:gd name="connsiteY1139" fmla="*/ 514854 h 1694616"/>
                <a:gd name="connsiteX1140" fmla="*/ 1504478 w 1552222"/>
                <a:gd name="connsiteY1140" fmla="*/ 517151 h 1694616"/>
                <a:gd name="connsiteX1141" fmla="*/ 1505608 w 1552222"/>
                <a:gd name="connsiteY1141" fmla="*/ 518283 h 1694616"/>
                <a:gd name="connsiteX1142" fmla="*/ 1506739 w 1552222"/>
                <a:gd name="connsiteY1142" fmla="*/ 518283 h 1694616"/>
                <a:gd name="connsiteX1143" fmla="*/ 1507906 w 1552222"/>
                <a:gd name="connsiteY1143" fmla="*/ 518283 h 1694616"/>
                <a:gd name="connsiteX1144" fmla="*/ 1510167 w 1552222"/>
                <a:gd name="connsiteY1144" fmla="*/ 517151 h 1694616"/>
                <a:gd name="connsiteX1145" fmla="*/ 1511298 w 1552222"/>
                <a:gd name="connsiteY1145" fmla="*/ 517151 h 1694616"/>
                <a:gd name="connsiteX1146" fmla="*/ 1512429 w 1552222"/>
                <a:gd name="connsiteY1146" fmla="*/ 517151 h 1694616"/>
                <a:gd name="connsiteX1147" fmla="*/ 1511298 w 1552222"/>
                <a:gd name="connsiteY1147" fmla="*/ 519414 h 1694616"/>
                <a:gd name="connsiteX1148" fmla="*/ 1512429 w 1552222"/>
                <a:gd name="connsiteY1148" fmla="*/ 520545 h 1694616"/>
                <a:gd name="connsiteX1149" fmla="*/ 1513560 w 1552222"/>
                <a:gd name="connsiteY1149" fmla="*/ 520545 h 1694616"/>
                <a:gd name="connsiteX1150" fmla="*/ 1512429 w 1552222"/>
                <a:gd name="connsiteY1150" fmla="*/ 519414 h 1694616"/>
                <a:gd name="connsiteX1151" fmla="*/ 1513560 w 1552222"/>
                <a:gd name="connsiteY1151" fmla="*/ 519414 h 1694616"/>
                <a:gd name="connsiteX1152" fmla="*/ 1514691 w 1552222"/>
                <a:gd name="connsiteY1152" fmla="*/ 519414 h 1694616"/>
                <a:gd name="connsiteX1153" fmla="*/ 1515857 w 1552222"/>
                <a:gd name="connsiteY1153" fmla="*/ 520545 h 1694616"/>
                <a:gd name="connsiteX1154" fmla="*/ 1516988 w 1552222"/>
                <a:gd name="connsiteY1154" fmla="*/ 520545 h 1694616"/>
                <a:gd name="connsiteX1155" fmla="*/ 1522678 w 1552222"/>
                <a:gd name="connsiteY1155" fmla="*/ 520545 h 1694616"/>
                <a:gd name="connsiteX1156" fmla="*/ 1522678 w 1552222"/>
                <a:gd name="connsiteY1156" fmla="*/ 518283 h 1694616"/>
                <a:gd name="connsiteX1157" fmla="*/ 1524940 w 1552222"/>
                <a:gd name="connsiteY1157" fmla="*/ 515985 h 1694616"/>
                <a:gd name="connsiteX1158" fmla="*/ 1527201 w 1552222"/>
                <a:gd name="connsiteY1158" fmla="*/ 515985 h 1694616"/>
                <a:gd name="connsiteX1159" fmla="*/ 1531760 w 1552222"/>
                <a:gd name="connsiteY1159" fmla="*/ 515985 h 1694616"/>
                <a:gd name="connsiteX1160" fmla="*/ 1532891 w 1552222"/>
                <a:gd name="connsiteY1160" fmla="*/ 515985 h 1694616"/>
                <a:gd name="connsiteX1161" fmla="*/ 1535153 w 1552222"/>
                <a:gd name="connsiteY1161" fmla="*/ 514854 h 1694616"/>
                <a:gd name="connsiteX1162" fmla="*/ 1539712 w 1552222"/>
                <a:gd name="connsiteY1162" fmla="*/ 511460 h 1694616"/>
                <a:gd name="connsiteX1163" fmla="*/ 1543105 w 1552222"/>
                <a:gd name="connsiteY1163" fmla="*/ 508031 h 1694616"/>
                <a:gd name="connsiteX1164" fmla="*/ 1546533 w 1552222"/>
                <a:gd name="connsiteY1164" fmla="*/ 504638 h 1694616"/>
                <a:gd name="connsiteX1165" fmla="*/ 1547664 w 1552222"/>
                <a:gd name="connsiteY1165" fmla="*/ 504638 h 1694616"/>
                <a:gd name="connsiteX1166" fmla="*/ 1548794 w 1552222"/>
                <a:gd name="connsiteY1166" fmla="*/ 502376 h 1694616"/>
                <a:gd name="connsiteX1167" fmla="*/ 1551056 w 1552222"/>
                <a:gd name="connsiteY1167" fmla="*/ 502376 h 1694616"/>
                <a:gd name="connsiteX1168" fmla="*/ 1552223 w 1552222"/>
                <a:gd name="connsiteY1168" fmla="*/ 502376 h 1694616"/>
                <a:gd name="connsiteX1169" fmla="*/ 1551056 w 1552222"/>
                <a:gd name="connsiteY1169" fmla="*/ 502376 h 1694616"/>
                <a:gd name="connsiteX1170" fmla="*/ 1552223 w 1552222"/>
                <a:gd name="connsiteY1170" fmla="*/ 503507 h 1694616"/>
                <a:gd name="connsiteX1171" fmla="*/ 1551056 w 1552222"/>
                <a:gd name="connsiteY1171" fmla="*/ 505769 h 1694616"/>
                <a:gd name="connsiteX1172" fmla="*/ 1544236 w 1552222"/>
                <a:gd name="connsiteY1172" fmla="*/ 512591 h 1694616"/>
                <a:gd name="connsiteX1173" fmla="*/ 1539712 w 1552222"/>
                <a:gd name="connsiteY1173" fmla="*/ 519414 h 1694616"/>
                <a:gd name="connsiteX1174" fmla="*/ 1527201 w 1552222"/>
                <a:gd name="connsiteY1174" fmla="*/ 545536 h 1694616"/>
                <a:gd name="connsiteX1175" fmla="*/ 1522678 w 1552222"/>
                <a:gd name="connsiteY1175" fmla="*/ 553490 h 1694616"/>
                <a:gd name="connsiteX1176" fmla="*/ 1514691 w 1552222"/>
                <a:gd name="connsiteY1176" fmla="*/ 572826 h 1694616"/>
                <a:gd name="connsiteX1177" fmla="*/ 1505608 w 1552222"/>
                <a:gd name="connsiteY1177" fmla="*/ 592161 h 1694616"/>
                <a:gd name="connsiteX1178" fmla="*/ 1504478 w 1552222"/>
                <a:gd name="connsiteY1178" fmla="*/ 597817 h 1694616"/>
                <a:gd name="connsiteX1179" fmla="*/ 1499919 w 1552222"/>
                <a:gd name="connsiteY1179" fmla="*/ 604639 h 1694616"/>
                <a:gd name="connsiteX1180" fmla="*/ 1496526 w 1552222"/>
                <a:gd name="connsiteY1180" fmla="*/ 610331 h 1694616"/>
                <a:gd name="connsiteX1181" fmla="*/ 1494264 w 1552222"/>
                <a:gd name="connsiteY1181" fmla="*/ 613759 h 1694616"/>
                <a:gd name="connsiteX1182" fmla="*/ 1493133 w 1552222"/>
                <a:gd name="connsiteY1182" fmla="*/ 617153 h 1694616"/>
                <a:gd name="connsiteX1183" fmla="*/ 1491967 w 1552222"/>
                <a:gd name="connsiteY1183" fmla="*/ 619415 h 1694616"/>
                <a:gd name="connsiteX1184" fmla="*/ 1481754 w 1552222"/>
                <a:gd name="connsiteY1184" fmla="*/ 636489 h 1694616"/>
                <a:gd name="connsiteX1185" fmla="*/ 1478361 w 1552222"/>
                <a:gd name="connsiteY1185" fmla="*/ 641013 h 1694616"/>
                <a:gd name="connsiteX1186" fmla="*/ 1469243 w 1552222"/>
                <a:gd name="connsiteY1186" fmla="*/ 653527 h 1694616"/>
                <a:gd name="connsiteX1187" fmla="*/ 1462422 w 1552222"/>
                <a:gd name="connsiteY1187" fmla="*/ 663742 h 1694616"/>
                <a:gd name="connsiteX1188" fmla="*/ 1461292 w 1552222"/>
                <a:gd name="connsiteY1188" fmla="*/ 664874 h 1694616"/>
                <a:gd name="connsiteX1189" fmla="*/ 1461292 w 1552222"/>
                <a:gd name="connsiteY1189" fmla="*/ 666040 h 1694616"/>
                <a:gd name="connsiteX1190" fmla="*/ 1460161 w 1552222"/>
                <a:gd name="connsiteY1190" fmla="*/ 668302 h 1694616"/>
                <a:gd name="connsiteX1191" fmla="*/ 1459030 w 1552222"/>
                <a:gd name="connsiteY1191" fmla="*/ 668302 h 1694616"/>
                <a:gd name="connsiteX1192" fmla="*/ 1455637 w 1552222"/>
                <a:gd name="connsiteY1192" fmla="*/ 673994 h 1694616"/>
                <a:gd name="connsiteX1193" fmla="*/ 1451078 w 1552222"/>
                <a:gd name="connsiteY1193" fmla="*/ 679649 h 1694616"/>
                <a:gd name="connsiteX1194" fmla="*/ 1448816 w 1552222"/>
                <a:gd name="connsiteY1194" fmla="*/ 683078 h 1694616"/>
                <a:gd name="connsiteX1195" fmla="*/ 1446519 w 1552222"/>
                <a:gd name="connsiteY1195" fmla="*/ 687638 h 1694616"/>
                <a:gd name="connsiteX1196" fmla="*/ 1444257 w 1552222"/>
                <a:gd name="connsiteY1196" fmla="*/ 692163 h 1694616"/>
                <a:gd name="connsiteX1197" fmla="*/ 1440865 w 1552222"/>
                <a:gd name="connsiteY1197" fmla="*/ 697854 h 1694616"/>
                <a:gd name="connsiteX1198" fmla="*/ 1438568 w 1552222"/>
                <a:gd name="connsiteY1198" fmla="*/ 698985 h 1694616"/>
                <a:gd name="connsiteX1199" fmla="*/ 1436306 w 1552222"/>
                <a:gd name="connsiteY1199" fmla="*/ 701247 h 1694616"/>
                <a:gd name="connsiteX1200" fmla="*/ 1434044 w 1552222"/>
                <a:gd name="connsiteY1200" fmla="*/ 703545 h 1694616"/>
                <a:gd name="connsiteX1201" fmla="*/ 1434044 w 1552222"/>
                <a:gd name="connsiteY1201" fmla="*/ 706939 h 1694616"/>
                <a:gd name="connsiteX1202" fmla="*/ 1434044 w 1552222"/>
                <a:gd name="connsiteY1202" fmla="*/ 708070 h 1694616"/>
                <a:gd name="connsiteX1203" fmla="*/ 1431747 w 1552222"/>
                <a:gd name="connsiteY1203" fmla="*/ 708070 h 1694616"/>
                <a:gd name="connsiteX1204" fmla="*/ 1430616 w 1552222"/>
                <a:gd name="connsiteY1204" fmla="*/ 710367 h 1694616"/>
                <a:gd name="connsiteX1205" fmla="*/ 1428354 w 1552222"/>
                <a:gd name="connsiteY1205" fmla="*/ 711499 h 1694616"/>
                <a:gd name="connsiteX1206" fmla="*/ 1426093 w 1552222"/>
                <a:gd name="connsiteY1206" fmla="*/ 714892 h 1694616"/>
                <a:gd name="connsiteX1207" fmla="*/ 1420403 w 1552222"/>
                <a:gd name="connsiteY1207" fmla="*/ 720583 h 1694616"/>
                <a:gd name="connsiteX1208" fmla="*/ 1412451 w 1552222"/>
                <a:gd name="connsiteY1208" fmla="*/ 731930 h 1694616"/>
                <a:gd name="connsiteX1209" fmla="*/ 1409023 w 1552222"/>
                <a:gd name="connsiteY1209" fmla="*/ 734228 h 1694616"/>
                <a:gd name="connsiteX1210" fmla="*/ 1405630 w 1552222"/>
                <a:gd name="connsiteY1210" fmla="*/ 738752 h 1694616"/>
                <a:gd name="connsiteX1211" fmla="*/ 1402202 w 1552222"/>
                <a:gd name="connsiteY1211" fmla="*/ 742181 h 1694616"/>
                <a:gd name="connsiteX1212" fmla="*/ 1399941 w 1552222"/>
                <a:gd name="connsiteY1212" fmla="*/ 745575 h 1694616"/>
                <a:gd name="connsiteX1213" fmla="*/ 1397679 w 1552222"/>
                <a:gd name="connsiteY1213" fmla="*/ 749003 h 1694616"/>
                <a:gd name="connsiteX1214" fmla="*/ 1395382 w 1552222"/>
                <a:gd name="connsiteY1214" fmla="*/ 749003 h 1694616"/>
                <a:gd name="connsiteX1215" fmla="*/ 1391989 w 1552222"/>
                <a:gd name="connsiteY1215" fmla="*/ 752397 h 1694616"/>
                <a:gd name="connsiteX1216" fmla="*/ 1388596 w 1552222"/>
                <a:gd name="connsiteY1216" fmla="*/ 758088 h 1694616"/>
                <a:gd name="connsiteX1217" fmla="*/ 1384037 w 1552222"/>
                <a:gd name="connsiteY1217" fmla="*/ 762648 h 1694616"/>
                <a:gd name="connsiteX1218" fmla="*/ 1381776 w 1552222"/>
                <a:gd name="connsiteY1218" fmla="*/ 762648 h 1694616"/>
                <a:gd name="connsiteX1219" fmla="*/ 1380609 w 1552222"/>
                <a:gd name="connsiteY1219" fmla="*/ 762648 h 1694616"/>
                <a:gd name="connsiteX1220" fmla="*/ 1378348 w 1552222"/>
                <a:gd name="connsiteY1220" fmla="*/ 762648 h 1694616"/>
                <a:gd name="connsiteX1221" fmla="*/ 1376086 w 1552222"/>
                <a:gd name="connsiteY1221" fmla="*/ 763779 h 1694616"/>
                <a:gd name="connsiteX1222" fmla="*/ 1370396 w 1552222"/>
                <a:gd name="connsiteY1222" fmla="*/ 767173 h 1694616"/>
                <a:gd name="connsiteX1223" fmla="*/ 1365837 w 1552222"/>
                <a:gd name="connsiteY1223" fmla="*/ 771733 h 1694616"/>
                <a:gd name="connsiteX1224" fmla="*/ 1362444 w 1552222"/>
                <a:gd name="connsiteY1224" fmla="*/ 772864 h 1694616"/>
                <a:gd name="connsiteX1225" fmla="*/ 1360183 w 1552222"/>
                <a:gd name="connsiteY1225" fmla="*/ 772864 h 1694616"/>
                <a:gd name="connsiteX1226" fmla="*/ 1357885 w 1552222"/>
                <a:gd name="connsiteY1226" fmla="*/ 771733 h 1694616"/>
                <a:gd name="connsiteX1227" fmla="*/ 1357885 w 1552222"/>
                <a:gd name="connsiteY1227" fmla="*/ 772864 h 1694616"/>
                <a:gd name="connsiteX1228" fmla="*/ 1352231 w 1552222"/>
                <a:gd name="connsiteY1228" fmla="*/ 771733 h 1694616"/>
                <a:gd name="connsiteX1229" fmla="*/ 1344244 w 1552222"/>
                <a:gd name="connsiteY1229" fmla="*/ 770602 h 1694616"/>
                <a:gd name="connsiteX1230" fmla="*/ 1347672 w 1552222"/>
                <a:gd name="connsiteY1230" fmla="*/ 762648 h 1694616"/>
                <a:gd name="connsiteX1231" fmla="*/ 1348803 w 1552222"/>
                <a:gd name="connsiteY1231" fmla="*/ 759219 h 1694616"/>
                <a:gd name="connsiteX1232" fmla="*/ 1347672 w 1552222"/>
                <a:gd name="connsiteY1232" fmla="*/ 756957 h 1694616"/>
                <a:gd name="connsiteX1233" fmla="*/ 1338590 w 1552222"/>
                <a:gd name="connsiteY1233" fmla="*/ 759219 h 1694616"/>
                <a:gd name="connsiteX1234" fmla="*/ 1340851 w 1552222"/>
                <a:gd name="connsiteY1234" fmla="*/ 763779 h 1694616"/>
                <a:gd name="connsiteX1235" fmla="*/ 1338590 w 1552222"/>
                <a:gd name="connsiteY1235" fmla="*/ 767173 h 1694616"/>
                <a:gd name="connsiteX1236" fmla="*/ 1338590 w 1552222"/>
                <a:gd name="connsiteY1236" fmla="*/ 768304 h 1694616"/>
                <a:gd name="connsiteX1237" fmla="*/ 1337459 w 1552222"/>
                <a:gd name="connsiteY1237" fmla="*/ 768304 h 1694616"/>
                <a:gd name="connsiteX1238" fmla="*/ 1335162 w 1552222"/>
                <a:gd name="connsiteY1238" fmla="*/ 771733 h 1694616"/>
                <a:gd name="connsiteX1239" fmla="*/ 1334031 w 1552222"/>
                <a:gd name="connsiteY1239" fmla="*/ 772864 h 1694616"/>
                <a:gd name="connsiteX1240" fmla="*/ 1331769 w 1552222"/>
                <a:gd name="connsiteY1240" fmla="*/ 776257 h 1694616"/>
                <a:gd name="connsiteX1241" fmla="*/ 1330638 w 1552222"/>
                <a:gd name="connsiteY1241" fmla="*/ 777424 h 1694616"/>
                <a:gd name="connsiteX1242" fmla="*/ 1329507 w 1552222"/>
                <a:gd name="connsiteY1242" fmla="*/ 777424 h 1694616"/>
                <a:gd name="connsiteX1243" fmla="*/ 1324948 w 1552222"/>
                <a:gd name="connsiteY1243" fmla="*/ 780817 h 1694616"/>
                <a:gd name="connsiteX1244" fmla="*/ 1322686 w 1552222"/>
                <a:gd name="connsiteY1244" fmla="*/ 780817 h 1694616"/>
                <a:gd name="connsiteX1245" fmla="*/ 1320389 w 1552222"/>
                <a:gd name="connsiteY1245" fmla="*/ 783080 h 1694616"/>
                <a:gd name="connsiteX1246" fmla="*/ 1319258 w 1552222"/>
                <a:gd name="connsiteY1246" fmla="*/ 785377 h 1694616"/>
                <a:gd name="connsiteX1247" fmla="*/ 1318127 w 1552222"/>
                <a:gd name="connsiteY1247" fmla="*/ 786508 h 1694616"/>
                <a:gd name="connsiteX1248" fmla="*/ 1316997 w 1552222"/>
                <a:gd name="connsiteY1248" fmla="*/ 786508 h 1694616"/>
                <a:gd name="connsiteX1249" fmla="*/ 1315866 w 1552222"/>
                <a:gd name="connsiteY1249" fmla="*/ 787640 h 1694616"/>
                <a:gd name="connsiteX1250" fmla="*/ 1313569 w 1552222"/>
                <a:gd name="connsiteY1250" fmla="*/ 791033 h 1694616"/>
                <a:gd name="connsiteX1251" fmla="*/ 1313569 w 1552222"/>
                <a:gd name="connsiteY1251" fmla="*/ 792200 h 1694616"/>
                <a:gd name="connsiteX1252" fmla="*/ 1310176 w 1552222"/>
                <a:gd name="connsiteY1252" fmla="*/ 793331 h 1694616"/>
                <a:gd name="connsiteX1253" fmla="*/ 1307914 w 1552222"/>
                <a:gd name="connsiteY1253" fmla="*/ 794462 h 1694616"/>
                <a:gd name="connsiteX1254" fmla="*/ 1309045 w 1552222"/>
                <a:gd name="connsiteY1254" fmla="*/ 794462 h 1694616"/>
                <a:gd name="connsiteX1255" fmla="*/ 1306748 w 1552222"/>
                <a:gd name="connsiteY1255" fmla="*/ 795593 h 1694616"/>
                <a:gd name="connsiteX1256" fmla="*/ 1304486 w 1552222"/>
                <a:gd name="connsiteY1256" fmla="*/ 796724 h 1694616"/>
                <a:gd name="connsiteX1257" fmla="*/ 1299963 w 1552222"/>
                <a:gd name="connsiteY1257" fmla="*/ 799022 h 1694616"/>
                <a:gd name="connsiteX1258" fmla="*/ 1297665 w 1552222"/>
                <a:gd name="connsiteY1258" fmla="*/ 800153 h 1694616"/>
                <a:gd name="connsiteX1259" fmla="*/ 1296534 w 1552222"/>
                <a:gd name="connsiteY1259" fmla="*/ 802415 h 1694616"/>
                <a:gd name="connsiteX1260" fmla="*/ 1293142 w 1552222"/>
                <a:gd name="connsiteY1260" fmla="*/ 803547 h 1694616"/>
                <a:gd name="connsiteX1261" fmla="*/ 1289714 w 1552222"/>
                <a:gd name="connsiteY1261" fmla="*/ 805809 h 1694616"/>
                <a:gd name="connsiteX1262" fmla="*/ 1289714 w 1552222"/>
                <a:gd name="connsiteY1262" fmla="*/ 806975 h 1694616"/>
                <a:gd name="connsiteX1263" fmla="*/ 1287452 w 1552222"/>
                <a:gd name="connsiteY1263" fmla="*/ 806975 h 1694616"/>
                <a:gd name="connsiteX1264" fmla="*/ 1285155 w 1552222"/>
                <a:gd name="connsiteY1264" fmla="*/ 808107 h 1694616"/>
                <a:gd name="connsiteX1265" fmla="*/ 1282893 w 1552222"/>
                <a:gd name="connsiteY1265" fmla="*/ 811500 h 1694616"/>
                <a:gd name="connsiteX1266" fmla="*/ 1280631 w 1552222"/>
                <a:gd name="connsiteY1266" fmla="*/ 819453 h 1694616"/>
                <a:gd name="connsiteX1267" fmla="*/ 1280631 w 1552222"/>
                <a:gd name="connsiteY1267" fmla="*/ 820585 h 1694616"/>
                <a:gd name="connsiteX1268" fmla="*/ 1279500 w 1552222"/>
                <a:gd name="connsiteY1268" fmla="*/ 829705 h 1694616"/>
                <a:gd name="connsiteX1269" fmla="*/ 1280631 w 1552222"/>
                <a:gd name="connsiteY1269" fmla="*/ 834229 h 1694616"/>
                <a:gd name="connsiteX1270" fmla="*/ 1282893 w 1552222"/>
                <a:gd name="connsiteY1270" fmla="*/ 837658 h 1694616"/>
                <a:gd name="connsiteX1271" fmla="*/ 1284024 w 1552222"/>
                <a:gd name="connsiteY1271" fmla="*/ 838789 h 1694616"/>
                <a:gd name="connsiteX1272" fmla="*/ 1288583 w 1552222"/>
                <a:gd name="connsiteY1272" fmla="*/ 835360 h 1694616"/>
                <a:gd name="connsiteX1273" fmla="*/ 1289714 w 1552222"/>
                <a:gd name="connsiteY1273" fmla="*/ 836527 h 1694616"/>
                <a:gd name="connsiteX1274" fmla="*/ 1290845 w 1552222"/>
                <a:gd name="connsiteY1274" fmla="*/ 838789 h 1694616"/>
                <a:gd name="connsiteX1275" fmla="*/ 1289714 w 1552222"/>
                <a:gd name="connsiteY1275" fmla="*/ 839920 h 1694616"/>
                <a:gd name="connsiteX1276" fmla="*/ 1290845 w 1552222"/>
                <a:gd name="connsiteY1276" fmla="*/ 839920 h 1694616"/>
                <a:gd name="connsiteX1277" fmla="*/ 1290845 w 1552222"/>
                <a:gd name="connsiteY1277" fmla="*/ 842183 h 1694616"/>
                <a:gd name="connsiteX1278" fmla="*/ 1290845 w 1552222"/>
                <a:gd name="connsiteY1278" fmla="*/ 844480 h 1694616"/>
                <a:gd name="connsiteX1279" fmla="*/ 1291976 w 1552222"/>
                <a:gd name="connsiteY1279" fmla="*/ 845611 h 1694616"/>
                <a:gd name="connsiteX1280" fmla="*/ 1293142 w 1552222"/>
                <a:gd name="connsiteY1280" fmla="*/ 847874 h 1694616"/>
                <a:gd name="connsiteX1281" fmla="*/ 1291976 w 1552222"/>
                <a:gd name="connsiteY1281" fmla="*/ 849005 h 1694616"/>
                <a:gd name="connsiteX1282" fmla="*/ 1293142 w 1552222"/>
                <a:gd name="connsiteY1282" fmla="*/ 850136 h 1694616"/>
                <a:gd name="connsiteX1283" fmla="*/ 1290845 w 1552222"/>
                <a:gd name="connsiteY1283" fmla="*/ 853565 h 1694616"/>
                <a:gd name="connsiteX1284" fmla="*/ 1288583 w 1552222"/>
                <a:gd name="connsiteY1284" fmla="*/ 852434 h 1694616"/>
                <a:gd name="connsiteX1285" fmla="*/ 1288583 w 1552222"/>
                <a:gd name="connsiteY1285" fmla="*/ 854696 h 1694616"/>
                <a:gd name="connsiteX1286" fmla="*/ 1289714 w 1552222"/>
                <a:gd name="connsiteY1286" fmla="*/ 854696 h 1694616"/>
                <a:gd name="connsiteX1287" fmla="*/ 1290845 w 1552222"/>
                <a:gd name="connsiteY1287" fmla="*/ 854696 h 1694616"/>
                <a:gd name="connsiteX1288" fmla="*/ 1289714 w 1552222"/>
                <a:gd name="connsiteY1288" fmla="*/ 855827 h 1694616"/>
                <a:gd name="connsiteX1289" fmla="*/ 1289714 w 1552222"/>
                <a:gd name="connsiteY1289" fmla="*/ 856958 h 1694616"/>
                <a:gd name="connsiteX1290" fmla="*/ 1286321 w 1552222"/>
                <a:gd name="connsiteY1290" fmla="*/ 859256 h 1694616"/>
                <a:gd name="connsiteX1291" fmla="*/ 1286321 w 1552222"/>
                <a:gd name="connsiteY1291" fmla="*/ 861518 h 1694616"/>
                <a:gd name="connsiteX1292" fmla="*/ 1285155 w 1552222"/>
                <a:gd name="connsiteY1292" fmla="*/ 867210 h 1694616"/>
                <a:gd name="connsiteX1293" fmla="*/ 1285155 w 1552222"/>
                <a:gd name="connsiteY1293" fmla="*/ 869472 h 1694616"/>
                <a:gd name="connsiteX1294" fmla="*/ 1286321 w 1552222"/>
                <a:gd name="connsiteY1294" fmla="*/ 870603 h 1694616"/>
                <a:gd name="connsiteX1295" fmla="*/ 1288583 w 1552222"/>
                <a:gd name="connsiteY1295" fmla="*/ 870603 h 1694616"/>
                <a:gd name="connsiteX1296" fmla="*/ 1288583 w 1552222"/>
                <a:gd name="connsiteY1296" fmla="*/ 871734 h 1694616"/>
                <a:gd name="connsiteX1297" fmla="*/ 1288583 w 1552222"/>
                <a:gd name="connsiteY1297" fmla="*/ 872865 h 1694616"/>
                <a:gd name="connsiteX1298" fmla="*/ 1290845 w 1552222"/>
                <a:gd name="connsiteY1298" fmla="*/ 874032 h 1694616"/>
                <a:gd name="connsiteX1299" fmla="*/ 1289714 w 1552222"/>
                <a:gd name="connsiteY1299" fmla="*/ 875163 h 1694616"/>
                <a:gd name="connsiteX1300" fmla="*/ 1289714 w 1552222"/>
                <a:gd name="connsiteY1300" fmla="*/ 878556 h 1694616"/>
                <a:gd name="connsiteX1301" fmla="*/ 1291976 w 1552222"/>
                <a:gd name="connsiteY1301" fmla="*/ 878556 h 1694616"/>
                <a:gd name="connsiteX1302" fmla="*/ 1293142 w 1552222"/>
                <a:gd name="connsiteY1302" fmla="*/ 877425 h 1694616"/>
                <a:gd name="connsiteX1303" fmla="*/ 1293142 w 1552222"/>
                <a:gd name="connsiteY1303" fmla="*/ 878556 h 1694616"/>
                <a:gd name="connsiteX1304" fmla="*/ 1293142 w 1552222"/>
                <a:gd name="connsiteY1304" fmla="*/ 881985 h 1694616"/>
                <a:gd name="connsiteX1305" fmla="*/ 1291976 w 1552222"/>
                <a:gd name="connsiteY1305" fmla="*/ 884248 h 1694616"/>
                <a:gd name="connsiteX1306" fmla="*/ 1288583 w 1552222"/>
                <a:gd name="connsiteY1306" fmla="*/ 887676 h 1694616"/>
                <a:gd name="connsiteX1307" fmla="*/ 1288583 w 1552222"/>
                <a:gd name="connsiteY1307" fmla="*/ 886510 h 1694616"/>
                <a:gd name="connsiteX1308" fmla="*/ 1287452 w 1552222"/>
                <a:gd name="connsiteY1308" fmla="*/ 884248 h 1694616"/>
                <a:gd name="connsiteX1309" fmla="*/ 1285155 w 1552222"/>
                <a:gd name="connsiteY1309" fmla="*/ 884248 h 1694616"/>
                <a:gd name="connsiteX1310" fmla="*/ 1282893 w 1552222"/>
                <a:gd name="connsiteY1310" fmla="*/ 886510 h 1694616"/>
                <a:gd name="connsiteX1311" fmla="*/ 1279500 w 1552222"/>
                <a:gd name="connsiteY1311" fmla="*/ 886510 h 1694616"/>
                <a:gd name="connsiteX1312" fmla="*/ 1280631 w 1552222"/>
                <a:gd name="connsiteY1312" fmla="*/ 887676 h 1694616"/>
                <a:gd name="connsiteX1313" fmla="*/ 1280631 w 1552222"/>
                <a:gd name="connsiteY1313" fmla="*/ 889939 h 1694616"/>
                <a:gd name="connsiteX1314" fmla="*/ 1279500 w 1552222"/>
                <a:gd name="connsiteY1314" fmla="*/ 891070 h 1694616"/>
                <a:gd name="connsiteX1315" fmla="*/ 1276072 w 1552222"/>
                <a:gd name="connsiteY1315" fmla="*/ 894463 h 1694616"/>
                <a:gd name="connsiteX1316" fmla="*/ 1274941 w 1552222"/>
                <a:gd name="connsiteY1316" fmla="*/ 899023 h 1694616"/>
                <a:gd name="connsiteX1317" fmla="*/ 1274941 w 1552222"/>
                <a:gd name="connsiteY1317" fmla="*/ 905846 h 1694616"/>
                <a:gd name="connsiteX1318" fmla="*/ 1277203 w 1552222"/>
                <a:gd name="connsiteY1318" fmla="*/ 912668 h 1694616"/>
                <a:gd name="connsiteX1319" fmla="*/ 1279500 w 1552222"/>
                <a:gd name="connsiteY1319" fmla="*/ 916061 h 1694616"/>
                <a:gd name="connsiteX1320" fmla="*/ 1282893 w 1552222"/>
                <a:gd name="connsiteY1320" fmla="*/ 921753 h 1694616"/>
                <a:gd name="connsiteX1321" fmla="*/ 1282893 w 1552222"/>
                <a:gd name="connsiteY1321" fmla="*/ 922884 h 1694616"/>
                <a:gd name="connsiteX1322" fmla="*/ 1285155 w 1552222"/>
                <a:gd name="connsiteY1322" fmla="*/ 924015 h 1694616"/>
                <a:gd name="connsiteX1323" fmla="*/ 1286321 w 1552222"/>
                <a:gd name="connsiteY1323" fmla="*/ 927444 h 1694616"/>
                <a:gd name="connsiteX1324" fmla="*/ 1286321 w 1552222"/>
                <a:gd name="connsiteY1324" fmla="*/ 931968 h 1694616"/>
                <a:gd name="connsiteX1325" fmla="*/ 1286321 w 1552222"/>
                <a:gd name="connsiteY1325" fmla="*/ 933135 h 1694616"/>
                <a:gd name="connsiteX1326" fmla="*/ 1284024 w 1552222"/>
                <a:gd name="connsiteY1326" fmla="*/ 943351 h 1694616"/>
                <a:gd name="connsiteX1327" fmla="*/ 1284024 w 1552222"/>
                <a:gd name="connsiteY1327" fmla="*/ 945613 h 1694616"/>
                <a:gd name="connsiteX1328" fmla="*/ 1282893 w 1552222"/>
                <a:gd name="connsiteY1328" fmla="*/ 951304 h 1694616"/>
                <a:gd name="connsiteX1329" fmla="*/ 1281762 w 1552222"/>
                <a:gd name="connsiteY1329" fmla="*/ 954733 h 1694616"/>
                <a:gd name="connsiteX1330" fmla="*/ 1281762 w 1552222"/>
                <a:gd name="connsiteY1330" fmla="*/ 956995 h 1694616"/>
                <a:gd name="connsiteX1331" fmla="*/ 1278370 w 1552222"/>
                <a:gd name="connsiteY1331" fmla="*/ 967211 h 1694616"/>
                <a:gd name="connsiteX1332" fmla="*/ 1277203 w 1552222"/>
                <a:gd name="connsiteY1332" fmla="*/ 972902 h 1694616"/>
                <a:gd name="connsiteX1333" fmla="*/ 1276072 w 1552222"/>
                <a:gd name="connsiteY1333" fmla="*/ 976296 h 1694616"/>
                <a:gd name="connsiteX1334" fmla="*/ 1276072 w 1552222"/>
                <a:gd name="connsiteY1334" fmla="*/ 979724 h 1694616"/>
                <a:gd name="connsiteX1335" fmla="*/ 1276072 w 1552222"/>
                <a:gd name="connsiteY1335" fmla="*/ 980856 h 1694616"/>
                <a:gd name="connsiteX1336" fmla="*/ 1274941 w 1552222"/>
                <a:gd name="connsiteY1336" fmla="*/ 987678 h 1694616"/>
                <a:gd name="connsiteX1337" fmla="*/ 1276072 w 1552222"/>
                <a:gd name="connsiteY1337" fmla="*/ 991071 h 1694616"/>
                <a:gd name="connsiteX1338" fmla="*/ 1276072 w 1552222"/>
                <a:gd name="connsiteY1338" fmla="*/ 989940 h 1694616"/>
                <a:gd name="connsiteX1339" fmla="*/ 1277203 w 1552222"/>
                <a:gd name="connsiteY1339" fmla="*/ 991071 h 1694616"/>
                <a:gd name="connsiteX1340" fmla="*/ 1277203 w 1552222"/>
                <a:gd name="connsiteY1340" fmla="*/ 993369 h 1694616"/>
                <a:gd name="connsiteX1341" fmla="*/ 1277203 w 1552222"/>
                <a:gd name="connsiteY1341" fmla="*/ 994500 h 1694616"/>
                <a:gd name="connsiteX1342" fmla="*/ 1277203 w 1552222"/>
                <a:gd name="connsiteY1342" fmla="*/ 995631 h 1694616"/>
                <a:gd name="connsiteX1343" fmla="*/ 1276072 w 1552222"/>
                <a:gd name="connsiteY1343" fmla="*/ 996762 h 1694616"/>
                <a:gd name="connsiteX1344" fmla="*/ 1276072 w 1552222"/>
                <a:gd name="connsiteY1344" fmla="*/ 997894 h 1694616"/>
                <a:gd name="connsiteX1345" fmla="*/ 1273811 w 1552222"/>
                <a:gd name="connsiteY1345" fmla="*/ 1002454 h 1694616"/>
                <a:gd name="connsiteX1346" fmla="*/ 1273811 w 1552222"/>
                <a:gd name="connsiteY1346" fmla="*/ 1007014 h 1694616"/>
                <a:gd name="connsiteX1347" fmla="*/ 1271549 w 1552222"/>
                <a:gd name="connsiteY1347" fmla="*/ 1016098 h 1694616"/>
                <a:gd name="connsiteX1348" fmla="*/ 1270418 w 1552222"/>
                <a:gd name="connsiteY1348" fmla="*/ 1025183 h 1694616"/>
                <a:gd name="connsiteX1349" fmla="*/ 1268121 w 1552222"/>
                <a:gd name="connsiteY1349" fmla="*/ 1029743 h 1694616"/>
                <a:gd name="connsiteX1350" fmla="*/ 1268121 w 1552222"/>
                <a:gd name="connsiteY1350" fmla="*/ 1035399 h 1694616"/>
                <a:gd name="connsiteX1351" fmla="*/ 1266990 w 1552222"/>
                <a:gd name="connsiteY1351" fmla="*/ 1039959 h 1694616"/>
                <a:gd name="connsiteX1352" fmla="*/ 1265859 w 1552222"/>
                <a:gd name="connsiteY1352" fmla="*/ 1042221 h 1694616"/>
                <a:gd name="connsiteX1353" fmla="*/ 1263597 w 1552222"/>
                <a:gd name="connsiteY1353" fmla="*/ 1053603 h 1694616"/>
                <a:gd name="connsiteX1354" fmla="*/ 1263597 w 1552222"/>
                <a:gd name="connsiteY1354" fmla="*/ 1060426 h 1694616"/>
                <a:gd name="connsiteX1355" fmla="*/ 1263597 w 1552222"/>
                <a:gd name="connsiteY1355" fmla="*/ 1064950 h 1694616"/>
                <a:gd name="connsiteX1356" fmla="*/ 1263597 w 1552222"/>
                <a:gd name="connsiteY1356" fmla="*/ 1072939 h 1694616"/>
                <a:gd name="connsiteX1357" fmla="*/ 1265859 w 1552222"/>
                <a:gd name="connsiteY1357" fmla="*/ 1077464 h 1694616"/>
                <a:gd name="connsiteX1358" fmla="*/ 1268121 w 1552222"/>
                <a:gd name="connsiteY1358" fmla="*/ 1078595 h 1694616"/>
                <a:gd name="connsiteX1359" fmla="*/ 1269252 w 1552222"/>
                <a:gd name="connsiteY1359" fmla="*/ 1078595 h 1694616"/>
                <a:gd name="connsiteX1360" fmla="*/ 1270418 w 1552222"/>
                <a:gd name="connsiteY1360" fmla="*/ 1076332 h 1694616"/>
                <a:gd name="connsiteX1361" fmla="*/ 1270418 w 1552222"/>
                <a:gd name="connsiteY1361" fmla="*/ 1078595 h 1694616"/>
                <a:gd name="connsiteX1362" fmla="*/ 1269252 w 1552222"/>
                <a:gd name="connsiteY1362" fmla="*/ 1078595 h 1694616"/>
                <a:gd name="connsiteX1363" fmla="*/ 1269252 w 1552222"/>
                <a:gd name="connsiteY1363" fmla="*/ 1082024 h 1694616"/>
                <a:gd name="connsiteX1364" fmla="*/ 1268121 w 1552222"/>
                <a:gd name="connsiteY1364" fmla="*/ 1083155 h 1694616"/>
                <a:gd name="connsiteX1365" fmla="*/ 1269252 w 1552222"/>
                <a:gd name="connsiteY1365" fmla="*/ 1083155 h 1694616"/>
                <a:gd name="connsiteX1366" fmla="*/ 1269252 w 1552222"/>
                <a:gd name="connsiteY1366" fmla="*/ 1082024 h 1694616"/>
                <a:gd name="connsiteX1367" fmla="*/ 1270418 w 1552222"/>
                <a:gd name="connsiteY1367" fmla="*/ 1082024 h 1694616"/>
                <a:gd name="connsiteX1368" fmla="*/ 1270418 w 1552222"/>
                <a:gd name="connsiteY1368" fmla="*/ 1088846 h 1694616"/>
                <a:gd name="connsiteX1369" fmla="*/ 1270418 w 1552222"/>
                <a:gd name="connsiteY1369" fmla="*/ 1095668 h 1694616"/>
                <a:gd name="connsiteX1370" fmla="*/ 1271549 w 1552222"/>
                <a:gd name="connsiteY1370" fmla="*/ 1102455 h 1694616"/>
                <a:gd name="connsiteX1371" fmla="*/ 1272680 w 1552222"/>
                <a:gd name="connsiteY1371" fmla="*/ 1105884 h 1694616"/>
                <a:gd name="connsiteX1372" fmla="*/ 1272680 w 1552222"/>
                <a:gd name="connsiteY1372" fmla="*/ 1108146 h 1694616"/>
                <a:gd name="connsiteX1373" fmla="*/ 1274941 w 1552222"/>
                <a:gd name="connsiteY1373" fmla="*/ 1114969 h 1694616"/>
                <a:gd name="connsiteX1374" fmla="*/ 1274941 w 1552222"/>
                <a:gd name="connsiteY1374" fmla="*/ 1132007 h 1694616"/>
                <a:gd name="connsiteX1375" fmla="*/ 1274941 w 1552222"/>
                <a:gd name="connsiteY1375" fmla="*/ 1151342 h 1694616"/>
                <a:gd name="connsiteX1376" fmla="*/ 1274941 w 1552222"/>
                <a:gd name="connsiteY1376" fmla="*/ 1155902 h 1694616"/>
                <a:gd name="connsiteX1377" fmla="*/ 1274941 w 1552222"/>
                <a:gd name="connsiteY1377" fmla="*/ 1159296 h 1694616"/>
                <a:gd name="connsiteX1378" fmla="*/ 1276072 w 1552222"/>
                <a:gd name="connsiteY1378" fmla="*/ 1166118 h 1694616"/>
                <a:gd name="connsiteX1379" fmla="*/ 1274941 w 1552222"/>
                <a:gd name="connsiteY1379" fmla="*/ 1167249 h 1694616"/>
                <a:gd name="connsiteX1380" fmla="*/ 1276072 w 1552222"/>
                <a:gd name="connsiteY1380" fmla="*/ 1168380 h 1694616"/>
                <a:gd name="connsiteX1381" fmla="*/ 1278370 w 1552222"/>
                <a:gd name="connsiteY1381" fmla="*/ 1183156 h 1694616"/>
                <a:gd name="connsiteX1382" fmla="*/ 1281762 w 1552222"/>
                <a:gd name="connsiteY1382" fmla="*/ 1195670 h 1694616"/>
                <a:gd name="connsiteX1383" fmla="*/ 1281762 w 1552222"/>
                <a:gd name="connsiteY1383" fmla="*/ 1196801 h 1694616"/>
                <a:gd name="connsiteX1384" fmla="*/ 1282893 w 1552222"/>
                <a:gd name="connsiteY1384" fmla="*/ 1197932 h 1694616"/>
                <a:gd name="connsiteX1385" fmla="*/ 1284024 w 1552222"/>
                <a:gd name="connsiteY1385" fmla="*/ 1207052 h 1694616"/>
                <a:gd name="connsiteX1386" fmla="*/ 1284024 w 1552222"/>
                <a:gd name="connsiteY1386" fmla="*/ 1218399 h 1694616"/>
                <a:gd name="connsiteX1387" fmla="*/ 1285155 w 1552222"/>
                <a:gd name="connsiteY1387" fmla="*/ 1229781 h 1694616"/>
                <a:gd name="connsiteX1388" fmla="*/ 1287452 w 1552222"/>
                <a:gd name="connsiteY1388" fmla="*/ 1238866 h 1694616"/>
                <a:gd name="connsiteX1389" fmla="*/ 1288583 w 1552222"/>
                <a:gd name="connsiteY1389" fmla="*/ 1238866 h 1694616"/>
                <a:gd name="connsiteX1390" fmla="*/ 1290845 w 1552222"/>
                <a:gd name="connsiteY1390" fmla="*/ 1246819 h 1694616"/>
                <a:gd name="connsiteX1391" fmla="*/ 1290845 w 1552222"/>
                <a:gd name="connsiteY1391" fmla="*/ 1247950 h 1694616"/>
                <a:gd name="connsiteX1392" fmla="*/ 1291976 w 1552222"/>
                <a:gd name="connsiteY1392" fmla="*/ 1249081 h 1694616"/>
                <a:gd name="connsiteX1393" fmla="*/ 1296534 w 1552222"/>
                <a:gd name="connsiteY1393" fmla="*/ 1258166 h 1694616"/>
                <a:gd name="connsiteX1394" fmla="*/ 1297665 w 1552222"/>
                <a:gd name="connsiteY1394" fmla="*/ 1259333 h 1694616"/>
                <a:gd name="connsiteX1395" fmla="*/ 1297665 w 1552222"/>
                <a:gd name="connsiteY1395" fmla="*/ 1260464 h 1694616"/>
                <a:gd name="connsiteX1396" fmla="*/ 1296534 w 1552222"/>
                <a:gd name="connsiteY1396" fmla="*/ 1261595 h 1694616"/>
                <a:gd name="connsiteX1397" fmla="*/ 1296534 w 1552222"/>
                <a:gd name="connsiteY1397" fmla="*/ 1262726 h 1694616"/>
                <a:gd name="connsiteX1398" fmla="*/ 1298796 w 1552222"/>
                <a:gd name="connsiteY1398" fmla="*/ 1263857 h 1694616"/>
                <a:gd name="connsiteX1399" fmla="*/ 1298796 w 1552222"/>
                <a:gd name="connsiteY1399" fmla="*/ 1264988 h 1694616"/>
                <a:gd name="connsiteX1400" fmla="*/ 1297665 w 1552222"/>
                <a:gd name="connsiteY1400" fmla="*/ 1266155 h 1694616"/>
                <a:gd name="connsiteX1401" fmla="*/ 1296534 w 1552222"/>
                <a:gd name="connsiteY1401" fmla="*/ 1268417 h 1694616"/>
                <a:gd name="connsiteX1402" fmla="*/ 1293142 w 1552222"/>
                <a:gd name="connsiteY1402" fmla="*/ 1274108 h 1694616"/>
                <a:gd name="connsiteX1403" fmla="*/ 1288583 w 1552222"/>
                <a:gd name="connsiteY1403" fmla="*/ 1290015 h 1694616"/>
                <a:gd name="connsiteX1404" fmla="*/ 1285155 w 1552222"/>
                <a:gd name="connsiteY1404" fmla="*/ 1297969 h 1694616"/>
                <a:gd name="connsiteX1405" fmla="*/ 1282893 w 1552222"/>
                <a:gd name="connsiteY1405" fmla="*/ 1304791 h 1694616"/>
                <a:gd name="connsiteX1406" fmla="*/ 1281762 w 1552222"/>
                <a:gd name="connsiteY1406" fmla="*/ 1305922 h 1694616"/>
                <a:gd name="connsiteX1407" fmla="*/ 1281762 w 1552222"/>
                <a:gd name="connsiteY1407" fmla="*/ 1310482 h 1694616"/>
                <a:gd name="connsiteX1408" fmla="*/ 1281762 w 1552222"/>
                <a:gd name="connsiteY1408" fmla="*/ 1312744 h 1694616"/>
                <a:gd name="connsiteX1409" fmla="*/ 1282893 w 1552222"/>
                <a:gd name="connsiteY1409" fmla="*/ 1316138 h 1694616"/>
                <a:gd name="connsiteX1410" fmla="*/ 1281762 w 1552222"/>
                <a:gd name="connsiteY1410" fmla="*/ 1317269 h 1694616"/>
                <a:gd name="connsiteX1411" fmla="*/ 1280631 w 1552222"/>
                <a:gd name="connsiteY1411" fmla="*/ 1320698 h 1694616"/>
                <a:gd name="connsiteX1412" fmla="*/ 1279500 w 1552222"/>
                <a:gd name="connsiteY1412" fmla="*/ 1321829 h 1694616"/>
                <a:gd name="connsiteX1413" fmla="*/ 1278370 w 1552222"/>
                <a:gd name="connsiteY1413" fmla="*/ 1325223 h 1694616"/>
                <a:gd name="connsiteX1414" fmla="*/ 1276072 w 1552222"/>
                <a:gd name="connsiteY1414" fmla="*/ 1326389 h 1694616"/>
                <a:gd name="connsiteX1415" fmla="*/ 1272680 w 1552222"/>
                <a:gd name="connsiteY1415" fmla="*/ 1330914 h 1694616"/>
                <a:gd name="connsiteX1416" fmla="*/ 1272680 w 1552222"/>
                <a:gd name="connsiteY1416" fmla="*/ 1332045 h 1694616"/>
                <a:gd name="connsiteX1417" fmla="*/ 1271549 w 1552222"/>
                <a:gd name="connsiteY1417" fmla="*/ 1332045 h 1694616"/>
                <a:gd name="connsiteX1418" fmla="*/ 1270418 w 1552222"/>
                <a:gd name="connsiteY1418" fmla="*/ 1336605 h 1694616"/>
                <a:gd name="connsiteX1419" fmla="*/ 1270418 w 1552222"/>
                <a:gd name="connsiteY1419" fmla="*/ 1337736 h 1694616"/>
                <a:gd name="connsiteX1420" fmla="*/ 1272680 w 1552222"/>
                <a:gd name="connsiteY1420" fmla="*/ 1334343 h 1694616"/>
                <a:gd name="connsiteX1421" fmla="*/ 1270418 w 1552222"/>
                <a:gd name="connsiteY1421" fmla="*/ 1340034 h 1694616"/>
                <a:gd name="connsiteX1422" fmla="*/ 1271549 w 1552222"/>
                <a:gd name="connsiteY1422" fmla="*/ 1344558 h 1694616"/>
                <a:gd name="connsiteX1423" fmla="*/ 1272680 w 1552222"/>
                <a:gd name="connsiteY1423" fmla="*/ 1345689 h 1694616"/>
                <a:gd name="connsiteX1424" fmla="*/ 1273811 w 1552222"/>
                <a:gd name="connsiteY1424" fmla="*/ 1345689 h 1694616"/>
                <a:gd name="connsiteX1425" fmla="*/ 1273811 w 1552222"/>
                <a:gd name="connsiteY1425" fmla="*/ 1346821 h 1694616"/>
                <a:gd name="connsiteX1426" fmla="*/ 1272680 w 1552222"/>
                <a:gd name="connsiteY1426" fmla="*/ 1349118 h 1694616"/>
                <a:gd name="connsiteX1427" fmla="*/ 1272680 w 1552222"/>
                <a:gd name="connsiteY1427" fmla="*/ 1353643 h 1694616"/>
                <a:gd name="connsiteX1428" fmla="*/ 1270418 w 1552222"/>
                <a:gd name="connsiteY1428" fmla="*/ 1354774 h 1694616"/>
                <a:gd name="connsiteX1429" fmla="*/ 1268121 w 1552222"/>
                <a:gd name="connsiteY1429" fmla="*/ 1357072 h 1694616"/>
                <a:gd name="connsiteX1430" fmla="*/ 1264728 w 1552222"/>
                <a:gd name="connsiteY1430" fmla="*/ 1362763 h 1694616"/>
                <a:gd name="connsiteX1431" fmla="*/ 1264728 w 1552222"/>
                <a:gd name="connsiteY1431" fmla="*/ 1366156 h 1694616"/>
                <a:gd name="connsiteX1432" fmla="*/ 1263597 w 1552222"/>
                <a:gd name="connsiteY1432" fmla="*/ 1367288 h 1694616"/>
                <a:gd name="connsiteX1433" fmla="*/ 1263597 w 1552222"/>
                <a:gd name="connsiteY1433" fmla="*/ 1368419 h 1694616"/>
                <a:gd name="connsiteX1434" fmla="*/ 1264728 w 1552222"/>
                <a:gd name="connsiteY1434" fmla="*/ 1367288 h 1694616"/>
                <a:gd name="connsiteX1435" fmla="*/ 1264728 w 1552222"/>
                <a:gd name="connsiteY1435" fmla="*/ 1368419 h 1694616"/>
                <a:gd name="connsiteX1436" fmla="*/ 1264728 w 1552222"/>
                <a:gd name="connsiteY1436" fmla="*/ 1370716 h 1694616"/>
                <a:gd name="connsiteX1437" fmla="*/ 1263597 w 1552222"/>
                <a:gd name="connsiteY1437" fmla="*/ 1371848 h 1694616"/>
                <a:gd name="connsiteX1438" fmla="*/ 1263597 w 1552222"/>
                <a:gd name="connsiteY1438" fmla="*/ 1374110 h 1694616"/>
                <a:gd name="connsiteX1439" fmla="*/ 1260169 w 1552222"/>
                <a:gd name="connsiteY1439" fmla="*/ 1380932 h 1694616"/>
                <a:gd name="connsiteX1440" fmla="*/ 1260169 w 1552222"/>
                <a:gd name="connsiteY1440" fmla="*/ 1385492 h 1694616"/>
                <a:gd name="connsiteX1441" fmla="*/ 1259038 w 1552222"/>
                <a:gd name="connsiteY1441" fmla="*/ 1391148 h 1694616"/>
                <a:gd name="connsiteX1442" fmla="*/ 1259038 w 1552222"/>
                <a:gd name="connsiteY1442" fmla="*/ 1393446 h 1694616"/>
                <a:gd name="connsiteX1443" fmla="*/ 1259038 w 1552222"/>
                <a:gd name="connsiteY1443" fmla="*/ 1396839 h 1694616"/>
                <a:gd name="connsiteX1444" fmla="*/ 1257907 w 1552222"/>
                <a:gd name="connsiteY1444" fmla="*/ 1400268 h 1694616"/>
                <a:gd name="connsiteX1445" fmla="*/ 1259038 w 1552222"/>
                <a:gd name="connsiteY1445" fmla="*/ 1401399 h 1694616"/>
                <a:gd name="connsiteX1446" fmla="*/ 1256776 w 1552222"/>
                <a:gd name="connsiteY1446" fmla="*/ 1403661 h 1694616"/>
                <a:gd name="connsiteX1447" fmla="*/ 1256776 w 1552222"/>
                <a:gd name="connsiteY1447" fmla="*/ 1408221 h 1694616"/>
                <a:gd name="connsiteX1448" fmla="*/ 1256776 w 1552222"/>
                <a:gd name="connsiteY1448" fmla="*/ 1411615 h 1694616"/>
                <a:gd name="connsiteX1449" fmla="*/ 1255646 w 1552222"/>
                <a:gd name="connsiteY1449" fmla="*/ 1411615 h 1694616"/>
                <a:gd name="connsiteX1450" fmla="*/ 1254479 w 1552222"/>
                <a:gd name="connsiteY1450" fmla="*/ 1412746 h 1694616"/>
                <a:gd name="connsiteX1451" fmla="*/ 1253348 w 1552222"/>
                <a:gd name="connsiteY1451" fmla="*/ 1415044 h 1694616"/>
                <a:gd name="connsiteX1452" fmla="*/ 1253348 w 1552222"/>
                <a:gd name="connsiteY1452" fmla="*/ 1417306 h 1694616"/>
                <a:gd name="connsiteX1453" fmla="*/ 1252218 w 1552222"/>
                <a:gd name="connsiteY1453" fmla="*/ 1418437 h 1694616"/>
                <a:gd name="connsiteX1454" fmla="*/ 1251087 w 1552222"/>
                <a:gd name="connsiteY1454" fmla="*/ 1418437 h 1694616"/>
                <a:gd name="connsiteX1455" fmla="*/ 1251087 w 1552222"/>
                <a:gd name="connsiteY1455" fmla="*/ 1419568 h 1694616"/>
                <a:gd name="connsiteX1456" fmla="*/ 1249956 w 1552222"/>
                <a:gd name="connsiteY1456" fmla="*/ 1426391 h 1694616"/>
                <a:gd name="connsiteX1457" fmla="*/ 1251087 w 1552222"/>
                <a:gd name="connsiteY1457" fmla="*/ 1437773 h 1694616"/>
                <a:gd name="connsiteX1458" fmla="*/ 1253348 w 1552222"/>
                <a:gd name="connsiteY1458" fmla="*/ 1441166 h 1694616"/>
                <a:gd name="connsiteX1459" fmla="*/ 1255646 w 1552222"/>
                <a:gd name="connsiteY1459" fmla="*/ 1443429 h 1694616"/>
                <a:gd name="connsiteX1460" fmla="*/ 1253348 w 1552222"/>
                <a:gd name="connsiteY1460" fmla="*/ 1444595 h 1694616"/>
                <a:gd name="connsiteX1461" fmla="*/ 1248825 w 1552222"/>
                <a:gd name="connsiteY1461" fmla="*/ 1451417 h 1694616"/>
                <a:gd name="connsiteX1462" fmla="*/ 1248825 w 1552222"/>
                <a:gd name="connsiteY1462" fmla="*/ 1458204 h 1694616"/>
                <a:gd name="connsiteX1463" fmla="*/ 1245397 w 1552222"/>
                <a:gd name="connsiteY1463" fmla="*/ 1463896 h 1694616"/>
                <a:gd name="connsiteX1464" fmla="*/ 1245397 w 1552222"/>
                <a:gd name="connsiteY1464" fmla="*/ 1470718 h 1694616"/>
                <a:gd name="connsiteX1465" fmla="*/ 1246528 w 1552222"/>
                <a:gd name="connsiteY1465" fmla="*/ 1471849 h 1694616"/>
                <a:gd name="connsiteX1466" fmla="*/ 1245397 w 1552222"/>
                <a:gd name="connsiteY1466" fmla="*/ 1472980 h 1694616"/>
                <a:gd name="connsiteX1467" fmla="*/ 1244266 w 1552222"/>
                <a:gd name="connsiteY1467" fmla="*/ 1475278 h 1694616"/>
                <a:gd name="connsiteX1468" fmla="*/ 1244266 w 1552222"/>
                <a:gd name="connsiteY1468" fmla="*/ 1479802 h 1694616"/>
                <a:gd name="connsiteX1469" fmla="*/ 1243135 w 1552222"/>
                <a:gd name="connsiteY1469" fmla="*/ 1482100 h 1694616"/>
                <a:gd name="connsiteX1470" fmla="*/ 1240873 w 1552222"/>
                <a:gd name="connsiteY1470" fmla="*/ 1483231 h 1694616"/>
                <a:gd name="connsiteX1471" fmla="*/ 1239707 w 1552222"/>
                <a:gd name="connsiteY1471" fmla="*/ 1485494 h 1694616"/>
                <a:gd name="connsiteX1472" fmla="*/ 1238576 w 1552222"/>
                <a:gd name="connsiteY1472" fmla="*/ 1490054 h 1694616"/>
                <a:gd name="connsiteX1473" fmla="*/ 1238576 w 1552222"/>
                <a:gd name="connsiteY1473" fmla="*/ 1502532 h 1694616"/>
                <a:gd name="connsiteX1474" fmla="*/ 1238576 w 1552222"/>
                <a:gd name="connsiteY1474" fmla="*/ 1504829 h 1694616"/>
                <a:gd name="connsiteX1475" fmla="*/ 1237445 w 1552222"/>
                <a:gd name="connsiteY1475" fmla="*/ 1510520 h 1694616"/>
                <a:gd name="connsiteX1476" fmla="*/ 1238576 w 1552222"/>
                <a:gd name="connsiteY1476" fmla="*/ 1519605 h 1694616"/>
                <a:gd name="connsiteX1477" fmla="*/ 1238576 w 1552222"/>
                <a:gd name="connsiteY1477" fmla="*/ 1522999 h 1694616"/>
                <a:gd name="connsiteX1478" fmla="*/ 1239707 w 1552222"/>
                <a:gd name="connsiteY1478" fmla="*/ 1530952 h 1694616"/>
                <a:gd name="connsiteX1479" fmla="*/ 1242004 w 1552222"/>
                <a:gd name="connsiteY1479" fmla="*/ 1538905 h 1694616"/>
                <a:gd name="connsiteX1480" fmla="*/ 1242004 w 1552222"/>
                <a:gd name="connsiteY1480" fmla="*/ 1550288 h 1694616"/>
                <a:gd name="connsiteX1481" fmla="*/ 1243135 w 1552222"/>
                <a:gd name="connsiteY1481" fmla="*/ 1558241 h 1694616"/>
                <a:gd name="connsiteX1482" fmla="*/ 1242004 w 1552222"/>
                <a:gd name="connsiteY1482" fmla="*/ 1559372 h 1694616"/>
                <a:gd name="connsiteX1483" fmla="*/ 1242004 w 1552222"/>
                <a:gd name="connsiteY1483" fmla="*/ 1561635 h 1694616"/>
                <a:gd name="connsiteX1484" fmla="*/ 1243135 w 1552222"/>
                <a:gd name="connsiteY1484" fmla="*/ 1568457 h 1694616"/>
                <a:gd name="connsiteX1485" fmla="*/ 1251087 w 1552222"/>
                <a:gd name="connsiteY1485" fmla="*/ 1579839 h 1694616"/>
                <a:gd name="connsiteX1486" fmla="*/ 1252218 w 1552222"/>
                <a:gd name="connsiteY1486" fmla="*/ 1579839 h 1694616"/>
                <a:gd name="connsiteX1487" fmla="*/ 1251087 w 1552222"/>
                <a:gd name="connsiteY1487" fmla="*/ 1580970 h 1694616"/>
                <a:gd name="connsiteX1488" fmla="*/ 1243135 w 1552222"/>
                <a:gd name="connsiteY1488" fmla="*/ 1587793 h 1694616"/>
                <a:gd name="connsiteX1489" fmla="*/ 1244266 w 1552222"/>
                <a:gd name="connsiteY1489" fmla="*/ 1591186 h 1694616"/>
                <a:gd name="connsiteX1490" fmla="*/ 1240873 w 1552222"/>
                <a:gd name="connsiteY1490" fmla="*/ 1593484 h 1694616"/>
                <a:gd name="connsiteX1491" fmla="*/ 1239707 w 1552222"/>
                <a:gd name="connsiteY1491" fmla="*/ 1595746 h 1694616"/>
                <a:gd name="connsiteX1492" fmla="*/ 1230625 w 1552222"/>
                <a:gd name="connsiteY1492" fmla="*/ 1604831 h 1694616"/>
                <a:gd name="connsiteX1493" fmla="*/ 1229494 w 1552222"/>
                <a:gd name="connsiteY1493" fmla="*/ 1607128 h 1694616"/>
                <a:gd name="connsiteX1494" fmla="*/ 1229494 w 1552222"/>
                <a:gd name="connsiteY1494" fmla="*/ 1609391 h 1694616"/>
                <a:gd name="connsiteX1495" fmla="*/ 1230625 w 1552222"/>
                <a:gd name="connsiteY1495" fmla="*/ 1610522 h 1694616"/>
                <a:gd name="connsiteX1496" fmla="*/ 1229494 w 1552222"/>
                <a:gd name="connsiteY1496" fmla="*/ 1611653 h 1694616"/>
                <a:gd name="connsiteX1497" fmla="*/ 1220411 w 1552222"/>
                <a:gd name="connsiteY1497" fmla="*/ 1616213 h 1694616"/>
                <a:gd name="connsiteX1498" fmla="*/ 1218114 w 1552222"/>
                <a:gd name="connsiteY1498" fmla="*/ 1616213 h 1694616"/>
                <a:gd name="connsiteX1499" fmla="*/ 1216983 w 1552222"/>
                <a:gd name="connsiteY1499" fmla="*/ 1615082 h 1694616"/>
                <a:gd name="connsiteX1500" fmla="*/ 1214721 w 1552222"/>
                <a:gd name="connsiteY1500" fmla="*/ 1616213 h 1694616"/>
                <a:gd name="connsiteX1501" fmla="*/ 1212460 w 1552222"/>
                <a:gd name="connsiteY1501" fmla="*/ 1618475 h 1694616"/>
                <a:gd name="connsiteX1502" fmla="*/ 1211329 w 1552222"/>
                <a:gd name="connsiteY1502" fmla="*/ 1618475 h 1694616"/>
                <a:gd name="connsiteX1503" fmla="*/ 1207901 w 1552222"/>
                <a:gd name="connsiteY1503" fmla="*/ 1619606 h 1694616"/>
                <a:gd name="connsiteX1504" fmla="*/ 1199949 w 1552222"/>
                <a:gd name="connsiteY1504" fmla="*/ 1624166 h 1694616"/>
                <a:gd name="connsiteX1505" fmla="*/ 1195390 w 1552222"/>
                <a:gd name="connsiteY1505" fmla="*/ 1628691 h 1694616"/>
                <a:gd name="connsiteX1506" fmla="*/ 1191997 w 1552222"/>
                <a:gd name="connsiteY1506" fmla="*/ 1633251 h 1694616"/>
                <a:gd name="connsiteX1507" fmla="*/ 1187439 w 1552222"/>
                <a:gd name="connsiteY1507" fmla="*/ 1641205 h 1694616"/>
                <a:gd name="connsiteX1508" fmla="*/ 1182915 w 1552222"/>
                <a:gd name="connsiteY1508" fmla="*/ 1650289 h 1694616"/>
                <a:gd name="connsiteX1509" fmla="*/ 1181784 w 1552222"/>
                <a:gd name="connsiteY1509" fmla="*/ 1649158 h 1694616"/>
                <a:gd name="connsiteX1510" fmla="*/ 1180618 w 1552222"/>
                <a:gd name="connsiteY1510" fmla="*/ 1649158 h 1694616"/>
                <a:gd name="connsiteX1511" fmla="*/ 1178356 w 1552222"/>
                <a:gd name="connsiteY1511" fmla="*/ 1649158 h 1694616"/>
                <a:gd name="connsiteX1512" fmla="*/ 1178356 w 1552222"/>
                <a:gd name="connsiteY1512" fmla="*/ 1648027 h 1694616"/>
                <a:gd name="connsiteX1513" fmla="*/ 1177225 w 1552222"/>
                <a:gd name="connsiteY1513" fmla="*/ 1648027 h 1694616"/>
                <a:gd name="connsiteX1514" fmla="*/ 1178356 w 1552222"/>
                <a:gd name="connsiteY1514" fmla="*/ 1650289 h 1694616"/>
                <a:gd name="connsiteX1515" fmla="*/ 1180618 w 1552222"/>
                <a:gd name="connsiteY1515" fmla="*/ 1649158 h 1694616"/>
                <a:gd name="connsiteX1516" fmla="*/ 1179487 w 1552222"/>
                <a:gd name="connsiteY1516" fmla="*/ 1650289 h 1694616"/>
                <a:gd name="connsiteX1517" fmla="*/ 1180618 w 1552222"/>
                <a:gd name="connsiteY1517" fmla="*/ 1652587 h 1694616"/>
                <a:gd name="connsiteX1518" fmla="*/ 1181784 w 1552222"/>
                <a:gd name="connsiteY1518" fmla="*/ 1651420 h 1694616"/>
                <a:gd name="connsiteX1519" fmla="*/ 1176094 w 1552222"/>
                <a:gd name="connsiteY1519" fmla="*/ 1659409 h 1694616"/>
                <a:gd name="connsiteX1520" fmla="*/ 1168143 w 1552222"/>
                <a:gd name="connsiteY1520" fmla="*/ 1674185 h 1694616"/>
                <a:gd name="connsiteX1521" fmla="*/ 1168143 w 1552222"/>
                <a:gd name="connsiteY1521" fmla="*/ 1676447 h 1694616"/>
                <a:gd name="connsiteX1522" fmla="*/ 1164715 w 1552222"/>
                <a:gd name="connsiteY1522" fmla="*/ 1683269 h 1694616"/>
                <a:gd name="connsiteX1523" fmla="*/ 1164715 w 1552222"/>
                <a:gd name="connsiteY1523" fmla="*/ 1684401 h 1694616"/>
                <a:gd name="connsiteX1524" fmla="*/ 1163584 w 1552222"/>
                <a:gd name="connsiteY1524" fmla="*/ 1688961 h 1694616"/>
                <a:gd name="connsiteX1525" fmla="*/ 1164715 w 1552222"/>
                <a:gd name="connsiteY1525" fmla="*/ 1690092 h 1694616"/>
                <a:gd name="connsiteX1526" fmla="*/ 1162453 w 1552222"/>
                <a:gd name="connsiteY1526" fmla="*/ 1694616 h 1694616"/>
                <a:gd name="connsiteX1527" fmla="*/ 1162453 w 1552222"/>
                <a:gd name="connsiteY1527" fmla="*/ 1693485 h 1694616"/>
                <a:gd name="connsiteX1528" fmla="*/ 1162453 w 1552222"/>
                <a:gd name="connsiteY1528" fmla="*/ 1691223 h 1694616"/>
                <a:gd name="connsiteX1529" fmla="*/ 1161322 w 1552222"/>
                <a:gd name="connsiteY1529" fmla="*/ 1690092 h 1694616"/>
                <a:gd name="connsiteX1530" fmla="*/ 1159060 w 1552222"/>
                <a:gd name="connsiteY1530" fmla="*/ 1688961 h 1694616"/>
                <a:gd name="connsiteX1531" fmla="*/ 1121529 w 1552222"/>
                <a:gd name="connsiteY1531" fmla="*/ 1665065 h 1694616"/>
                <a:gd name="connsiteX1532" fmla="*/ 1120398 w 1552222"/>
                <a:gd name="connsiteY1532" fmla="*/ 1663934 h 1694616"/>
                <a:gd name="connsiteX1533" fmla="*/ 1115874 w 1552222"/>
                <a:gd name="connsiteY1533" fmla="*/ 1660540 h 1694616"/>
                <a:gd name="connsiteX1534" fmla="*/ 1096543 w 1552222"/>
                <a:gd name="connsiteY1534" fmla="*/ 1648027 h 1694616"/>
                <a:gd name="connsiteX1535" fmla="*/ 1069260 w 1552222"/>
                <a:gd name="connsiteY1535" fmla="*/ 1630989 h 1694616"/>
                <a:gd name="connsiteX1536" fmla="*/ 1069260 w 1552222"/>
                <a:gd name="connsiteY1536" fmla="*/ 1626429 h 1694616"/>
                <a:gd name="connsiteX1537" fmla="*/ 1066998 w 1552222"/>
                <a:gd name="connsiteY1537" fmla="*/ 1625298 h 1694616"/>
                <a:gd name="connsiteX1538" fmla="*/ 1063606 w 1552222"/>
                <a:gd name="connsiteY1538" fmla="*/ 1623035 h 1694616"/>
                <a:gd name="connsiteX1539" fmla="*/ 1062475 w 1552222"/>
                <a:gd name="connsiteY1539" fmla="*/ 1621869 h 1694616"/>
                <a:gd name="connsiteX1540" fmla="*/ 1062475 w 1552222"/>
                <a:gd name="connsiteY1540" fmla="*/ 1620738 h 1694616"/>
                <a:gd name="connsiteX1541" fmla="*/ 1071557 w 1552222"/>
                <a:gd name="connsiteY1541" fmla="*/ 1616213 h 1694616"/>
                <a:gd name="connsiteX1542" fmla="*/ 1077212 w 1552222"/>
                <a:gd name="connsiteY1542" fmla="*/ 1608260 h 1694616"/>
                <a:gd name="connsiteX1543" fmla="*/ 1077212 w 1552222"/>
                <a:gd name="connsiteY1543" fmla="*/ 1607128 h 1694616"/>
                <a:gd name="connsiteX1544" fmla="*/ 1076081 w 1552222"/>
                <a:gd name="connsiteY1544" fmla="*/ 1604831 h 1694616"/>
                <a:gd name="connsiteX1545" fmla="*/ 1073819 w 1552222"/>
                <a:gd name="connsiteY1545" fmla="*/ 1603700 h 1694616"/>
                <a:gd name="connsiteX1546" fmla="*/ 1072688 w 1552222"/>
                <a:gd name="connsiteY1546" fmla="*/ 1604831 h 1694616"/>
                <a:gd name="connsiteX1547" fmla="*/ 1073819 w 1552222"/>
                <a:gd name="connsiteY1547" fmla="*/ 1602568 h 1694616"/>
                <a:gd name="connsiteX1548" fmla="*/ 1072688 w 1552222"/>
                <a:gd name="connsiteY1548" fmla="*/ 1600306 h 1694616"/>
                <a:gd name="connsiteX1549" fmla="*/ 1070426 w 1552222"/>
                <a:gd name="connsiteY1549" fmla="*/ 1598008 h 1694616"/>
                <a:gd name="connsiteX1550" fmla="*/ 1071557 w 1552222"/>
                <a:gd name="connsiteY1550" fmla="*/ 1595746 h 1694616"/>
                <a:gd name="connsiteX1551" fmla="*/ 1070426 w 1552222"/>
                <a:gd name="connsiteY1551" fmla="*/ 1593484 h 1694616"/>
                <a:gd name="connsiteX1552" fmla="*/ 1071557 w 1552222"/>
                <a:gd name="connsiteY1552" fmla="*/ 1591186 h 1694616"/>
                <a:gd name="connsiteX1553" fmla="*/ 1069260 w 1552222"/>
                <a:gd name="connsiteY1553" fmla="*/ 1587793 h 1694616"/>
                <a:gd name="connsiteX1554" fmla="*/ 1066998 w 1552222"/>
                <a:gd name="connsiteY1554" fmla="*/ 1587793 h 1694616"/>
                <a:gd name="connsiteX1555" fmla="*/ 1065867 w 1552222"/>
                <a:gd name="connsiteY1555" fmla="*/ 1587793 h 1694616"/>
                <a:gd name="connsiteX1556" fmla="*/ 1064737 w 1552222"/>
                <a:gd name="connsiteY1556" fmla="*/ 1585530 h 1694616"/>
                <a:gd name="connsiteX1557" fmla="*/ 1061309 w 1552222"/>
                <a:gd name="connsiteY1557" fmla="*/ 1586662 h 1694616"/>
                <a:gd name="connsiteX1558" fmla="*/ 1060178 w 1552222"/>
                <a:gd name="connsiteY1558" fmla="*/ 1585530 h 1694616"/>
                <a:gd name="connsiteX1559" fmla="*/ 1059047 w 1552222"/>
                <a:gd name="connsiteY1559" fmla="*/ 1582102 h 1694616"/>
                <a:gd name="connsiteX1560" fmla="*/ 1057916 w 1552222"/>
                <a:gd name="connsiteY1560" fmla="*/ 1582102 h 1694616"/>
                <a:gd name="connsiteX1561" fmla="*/ 1056785 w 1552222"/>
                <a:gd name="connsiteY1561" fmla="*/ 1580970 h 1694616"/>
                <a:gd name="connsiteX1562" fmla="*/ 1056785 w 1552222"/>
                <a:gd name="connsiteY1562" fmla="*/ 1577577 h 1694616"/>
                <a:gd name="connsiteX1563" fmla="*/ 1055654 w 1552222"/>
                <a:gd name="connsiteY1563" fmla="*/ 1576410 h 1694616"/>
                <a:gd name="connsiteX1564" fmla="*/ 1053357 w 1552222"/>
                <a:gd name="connsiteY1564" fmla="*/ 1575279 h 1694616"/>
                <a:gd name="connsiteX1565" fmla="*/ 1052226 w 1552222"/>
                <a:gd name="connsiteY1565" fmla="*/ 1574148 h 1694616"/>
                <a:gd name="connsiteX1566" fmla="*/ 1053357 w 1552222"/>
                <a:gd name="connsiteY1566" fmla="*/ 1571886 h 1694616"/>
                <a:gd name="connsiteX1567" fmla="*/ 1051095 w 1552222"/>
                <a:gd name="connsiteY1567" fmla="*/ 1570755 h 1694616"/>
                <a:gd name="connsiteX1568" fmla="*/ 1049964 w 1552222"/>
                <a:gd name="connsiteY1568" fmla="*/ 1568457 h 1694616"/>
                <a:gd name="connsiteX1569" fmla="*/ 1048833 w 1552222"/>
                <a:gd name="connsiteY1569" fmla="*/ 1567326 h 1694616"/>
                <a:gd name="connsiteX1570" fmla="*/ 1048833 w 1552222"/>
                <a:gd name="connsiteY1570" fmla="*/ 1569588 h 1694616"/>
                <a:gd name="connsiteX1571" fmla="*/ 1047667 w 1552222"/>
                <a:gd name="connsiteY1571" fmla="*/ 1573017 h 1694616"/>
                <a:gd name="connsiteX1572" fmla="*/ 1046536 w 1552222"/>
                <a:gd name="connsiteY1572" fmla="*/ 1570755 h 1694616"/>
                <a:gd name="connsiteX1573" fmla="*/ 1044274 w 1552222"/>
                <a:gd name="connsiteY1573" fmla="*/ 1567326 h 1694616"/>
                <a:gd name="connsiteX1574" fmla="*/ 1043144 w 1552222"/>
                <a:gd name="connsiteY1574" fmla="*/ 1567326 h 1694616"/>
                <a:gd name="connsiteX1575" fmla="*/ 1040882 w 1552222"/>
                <a:gd name="connsiteY1575" fmla="*/ 1569588 h 1694616"/>
                <a:gd name="connsiteX1576" fmla="*/ 1039716 w 1552222"/>
                <a:gd name="connsiteY1576" fmla="*/ 1567326 h 1694616"/>
                <a:gd name="connsiteX1577" fmla="*/ 1037454 w 1552222"/>
                <a:gd name="connsiteY1577" fmla="*/ 1566195 h 1694616"/>
                <a:gd name="connsiteX1578" fmla="*/ 1037454 w 1552222"/>
                <a:gd name="connsiteY1578" fmla="*/ 1563932 h 1694616"/>
                <a:gd name="connsiteX1579" fmla="*/ 1037454 w 1552222"/>
                <a:gd name="connsiteY1579" fmla="*/ 1562801 h 1694616"/>
                <a:gd name="connsiteX1580" fmla="*/ 1038585 w 1552222"/>
                <a:gd name="connsiteY1580" fmla="*/ 1562801 h 1694616"/>
                <a:gd name="connsiteX1581" fmla="*/ 1037454 w 1552222"/>
                <a:gd name="connsiteY1581" fmla="*/ 1560503 h 1694616"/>
                <a:gd name="connsiteX1582" fmla="*/ 1038585 w 1552222"/>
                <a:gd name="connsiteY1582" fmla="*/ 1559372 h 1694616"/>
                <a:gd name="connsiteX1583" fmla="*/ 1035192 w 1552222"/>
                <a:gd name="connsiteY1583" fmla="*/ 1559372 h 1694616"/>
                <a:gd name="connsiteX1584" fmla="*/ 1032930 w 1552222"/>
                <a:gd name="connsiteY1584" fmla="*/ 1561635 h 1694616"/>
                <a:gd name="connsiteX1585" fmla="*/ 1029502 w 1552222"/>
                <a:gd name="connsiteY1585" fmla="*/ 1559372 h 1694616"/>
                <a:gd name="connsiteX1586" fmla="*/ 1027240 w 1552222"/>
                <a:gd name="connsiteY1586" fmla="*/ 1553681 h 1694616"/>
                <a:gd name="connsiteX1587" fmla="*/ 1026109 w 1552222"/>
                <a:gd name="connsiteY1587" fmla="*/ 1552550 h 1694616"/>
                <a:gd name="connsiteX1588" fmla="*/ 1024943 w 1552222"/>
                <a:gd name="connsiteY1588" fmla="*/ 1551419 h 1694616"/>
                <a:gd name="connsiteX1589" fmla="*/ 1026109 w 1552222"/>
                <a:gd name="connsiteY1589" fmla="*/ 1549157 h 1694616"/>
                <a:gd name="connsiteX1590" fmla="*/ 1026109 w 1552222"/>
                <a:gd name="connsiteY1590" fmla="*/ 1545728 h 1694616"/>
                <a:gd name="connsiteX1591" fmla="*/ 1023812 w 1552222"/>
                <a:gd name="connsiteY1591" fmla="*/ 1545728 h 1694616"/>
                <a:gd name="connsiteX1592" fmla="*/ 1023812 w 1552222"/>
                <a:gd name="connsiteY1592" fmla="*/ 1543465 h 1694616"/>
                <a:gd name="connsiteX1593" fmla="*/ 1022681 w 1552222"/>
                <a:gd name="connsiteY1593" fmla="*/ 1543465 h 1694616"/>
                <a:gd name="connsiteX1594" fmla="*/ 1020420 w 1552222"/>
                <a:gd name="connsiteY1594" fmla="*/ 1540037 h 1694616"/>
                <a:gd name="connsiteX1595" fmla="*/ 1020420 w 1552222"/>
                <a:gd name="connsiteY1595" fmla="*/ 1538905 h 1694616"/>
                <a:gd name="connsiteX1596" fmla="*/ 1020420 w 1552222"/>
                <a:gd name="connsiteY1596" fmla="*/ 1537774 h 1694616"/>
                <a:gd name="connsiteX1597" fmla="*/ 1014730 w 1552222"/>
                <a:gd name="connsiteY1597" fmla="*/ 1536643 h 1694616"/>
                <a:gd name="connsiteX1598" fmla="*/ 1012468 w 1552222"/>
                <a:gd name="connsiteY1598" fmla="*/ 1534381 h 1694616"/>
                <a:gd name="connsiteX1599" fmla="*/ 1010171 w 1552222"/>
                <a:gd name="connsiteY1599" fmla="*/ 1533250 h 1694616"/>
                <a:gd name="connsiteX1600" fmla="*/ 1006778 w 1552222"/>
                <a:gd name="connsiteY1600" fmla="*/ 1534381 h 1694616"/>
                <a:gd name="connsiteX1601" fmla="*/ 1005647 w 1552222"/>
                <a:gd name="connsiteY1601" fmla="*/ 1533250 h 1694616"/>
                <a:gd name="connsiteX1602" fmla="*/ 1002219 w 1552222"/>
                <a:gd name="connsiteY1602" fmla="*/ 1530952 h 1694616"/>
                <a:gd name="connsiteX1603" fmla="*/ 1006778 w 1552222"/>
                <a:gd name="connsiteY1603" fmla="*/ 1528690 h 1694616"/>
                <a:gd name="connsiteX1604" fmla="*/ 1006778 w 1552222"/>
                <a:gd name="connsiteY1604" fmla="*/ 1527558 h 1694616"/>
                <a:gd name="connsiteX1605" fmla="*/ 1006778 w 1552222"/>
                <a:gd name="connsiteY1605" fmla="*/ 1526427 h 1694616"/>
                <a:gd name="connsiteX1606" fmla="*/ 1006778 w 1552222"/>
                <a:gd name="connsiteY1606" fmla="*/ 1524130 h 1694616"/>
                <a:gd name="connsiteX1607" fmla="*/ 1005647 w 1552222"/>
                <a:gd name="connsiteY1607" fmla="*/ 1522999 h 1694616"/>
                <a:gd name="connsiteX1608" fmla="*/ 1007909 w 1552222"/>
                <a:gd name="connsiteY1608" fmla="*/ 1520736 h 1694616"/>
                <a:gd name="connsiteX1609" fmla="*/ 1005647 w 1552222"/>
                <a:gd name="connsiteY1609" fmla="*/ 1519605 h 1694616"/>
                <a:gd name="connsiteX1610" fmla="*/ 1005647 w 1552222"/>
                <a:gd name="connsiteY1610" fmla="*/ 1517307 h 1694616"/>
                <a:gd name="connsiteX1611" fmla="*/ 1007909 w 1552222"/>
                <a:gd name="connsiteY1611" fmla="*/ 1517307 h 1694616"/>
                <a:gd name="connsiteX1612" fmla="*/ 1007909 w 1552222"/>
                <a:gd name="connsiteY1612" fmla="*/ 1515045 h 1694616"/>
                <a:gd name="connsiteX1613" fmla="*/ 1009040 w 1552222"/>
                <a:gd name="connsiteY1613" fmla="*/ 1515045 h 1694616"/>
                <a:gd name="connsiteX1614" fmla="*/ 1011337 w 1552222"/>
                <a:gd name="connsiteY1614" fmla="*/ 1511652 h 1694616"/>
                <a:gd name="connsiteX1615" fmla="*/ 1015861 w 1552222"/>
                <a:gd name="connsiteY1615" fmla="*/ 1510520 h 1694616"/>
                <a:gd name="connsiteX1616" fmla="*/ 1012468 w 1552222"/>
                <a:gd name="connsiteY1616" fmla="*/ 1508223 h 1694616"/>
                <a:gd name="connsiteX1617" fmla="*/ 1012468 w 1552222"/>
                <a:gd name="connsiteY1617" fmla="*/ 1505960 h 1694616"/>
                <a:gd name="connsiteX1618" fmla="*/ 1011337 w 1552222"/>
                <a:gd name="connsiteY1618" fmla="*/ 1504829 h 1694616"/>
                <a:gd name="connsiteX1619" fmla="*/ 1011337 w 1552222"/>
                <a:gd name="connsiteY1619" fmla="*/ 1502532 h 1694616"/>
                <a:gd name="connsiteX1620" fmla="*/ 1012468 w 1552222"/>
                <a:gd name="connsiteY1620" fmla="*/ 1502532 h 1694616"/>
                <a:gd name="connsiteX1621" fmla="*/ 1013599 w 1552222"/>
                <a:gd name="connsiteY1621" fmla="*/ 1501400 h 1694616"/>
                <a:gd name="connsiteX1622" fmla="*/ 1012468 w 1552222"/>
                <a:gd name="connsiteY1622" fmla="*/ 1498007 h 1694616"/>
                <a:gd name="connsiteX1623" fmla="*/ 1014730 w 1552222"/>
                <a:gd name="connsiteY1623" fmla="*/ 1495745 h 1694616"/>
                <a:gd name="connsiteX1624" fmla="*/ 1014730 w 1552222"/>
                <a:gd name="connsiteY1624" fmla="*/ 1493447 h 1694616"/>
                <a:gd name="connsiteX1625" fmla="*/ 1011337 w 1552222"/>
                <a:gd name="connsiteY1625" fmla="*/ 1492316 h 1694616"/>
                <a:gd name="connsiteX1626" fmla="*/ 1010171 w 1552222"/>
                <a:gd name="connsiteY1626" fmla="*/ 1486625 h 1694616"/>
                <a:gd name="connsiteX1627" fmla="*/ 1012468 w 1552222"/>
                <a:gd name="connsiteY1627" fmla="*/ 1483231 h 1694616"/>
                <a:gd name="connsiteX1628" fmla="*/ 1013599 w 1552222"/>
                <a:gd name="connsiteY1628" fmla="*/ 1476409 h 1694616"/>
                <a:gd name="connsiteX1629" fmla="*/ 1013599 w 1552222"/>
                <a:gd name="connsiteY1629" fmla="*/ 1475278 h 1694616"/>
                <a:gd name="connsiteX1630" fmla="*/ 1011337 w 1552222"/>
                <a:gd name="connsiteY1630" fmla="*/ 1475278 h 1694616"/>
                <a:gd name="connsiteX1631" fmla="*/ 1011337 w 1552222"/>
                <a:gd name="connsiteY1631" fmla="*/ 1474147 h 1694616"/>
                <a:gd name="connsiteX1632" fmla="*/ 1011337 w 1552222"/>
                <a:gd name="connsiteY1632" fmla="*/ 1471849 h 1694616"/>
                <a:gd name="connsiteX1633" fmla="*/ 1014730 w 1552222"/>
                <a:gd name="connsiteY1633" fmla="*/ 1465027 h 1694616"/>
                <a:gd name="connsiteX1634" fmla="*/ 1014730 w 1552222"/>
                <a:gd name="connsiteY1634" fmla="*/ 1463896 h 1694616"/>
                <a:gd name="connsiteX1635" fmla="*/ 1014730 w 1552222"/>
                <a:gd name="connsiteY1635" fmla="*/ 1462764 h 1694616"/>
                <a:gd name="connsiteX1636" fmla="*/ 1015861 w 1552222"/>
                <a:gd name="connsiteY1636" fmla="*/ 1458204 h 1694616"/>
                <a:gd name="connsiteX1637" fmla="*/ 1016992 w 1552222"/>
                <a:gd name="connsiteY1637" fmla="*/ 1458204 h 1694616"/>
                <a:gd name="connsiteX1638" fmla="*/ 1020420 w 1552222"/>
                <a:gd name="connsiteY1638" fmla="*/ 1454811 h 1694616"/>
                <a:gd name="connsiteX1639" fmla="*/ 1022681 w 1552222"/>
                <a:gd name="connsiteY1639" fmla="*/ 1449120 h 1694616"/>
                <a:gd name="connsiteX1640" fmla="*/ 1024943 w 1552222"/>
                <a:gd name="connsiteY1640" fmla="*/ 1444595 h 1694616"/>
                <a:gd name="connsiteX1641" fmla="*/ 1024943 w 1552222"/>
                <a:gd name="connsiteY1641" fmla="*/ 1441166 h 1694616"/>
                <a:gd name="connsiteX1642" fmla="*/ 1027240 w 1552222"/>
                <a:gd name="connsiteY1642" fmla="*/ 1440035 h 1694616"/>
                <a:gd name="connsiteX1643" fmla="*/ 1030633 w 1552222"/>
                <a:gd name="connsiteY1643" fmla="*/ 1440035 h 1694616"/>
                <a:gd name="connsiteX1644" fmla="*/ 1030633 w 1552222"/>
                <a:gd name="connsiteY1644" fmla="*/ 1441166 h 1694616"/>
                <a:gd name="connsiteX1645" fmla="*/ 1031764 w 1552222"/>
                <a:gd name="connsiteY1645" fmla="*/ 1442297 h 1694616"/>
                <a:gd name="connsiteX1646" fmla="*/ 1034061 w 1552222"/>
                <a:gd name="connsiteY1646" fmla="*/ 1442297 h 1694616"/>
                <a:gd name="connsiteX1647" fmla="*/ 1035192 w 1552222"/>
                <a:gd name="connsiteY1647" fmla="*/ 1442297 h 1694616"/>
                <a:gd name="connsiteX1648" fmla="*/ 1037454 w 1552222"/>
                <a:gd name="connsiteY1648" fmla="*/ 1443429 h 1694616"/>
                <a:gd name="connsiteX1649" fmla="*/ 1038585 w 1552222"/>
                <a:gd name="connsiteY1649" fmla="*/ 1443429 h 1694616"/>
                <a:gd name="connsiteX1650" fmla="*/ 1039716 w 1552222"/>
                <a:gd name="connsiteY1650" fmla="*/ 1442297 h 1694616"/>
                <a:gd name="connsiteX1651" fmla="*/ 1040882 w 1552222"/>
                <a:gd name="connsiteY1651" fmla="*/ 1442297 h 1694616"/>
                <a:gd name="connsiteX1652" fmla="*/ 1044274 w 1552222"/>
                <a:gd name="connsiteY1652" fmla="*/ 1441166 h 1694616"/>
                <a:gd name="connsiteX1653" fmla="*/ 1045405 w 1552222"/>
                <a:gd name="connsiteY1653" fmla="*/ 1440035 h 1694616"/>
                <a:gd name="connsiteX1654" fmla="*/ 1048833 w 1552222"/>
                <a:gd name="connsiteY1654" fmla="*/ 1442297 h 1694616"/>
                <a:gd name="connsiteX1655" fmla="*/ 1048833 w 1552222"/>
                <a:gd name="connsiteY1655" fmla="*/ 1443429 h 1694616"/>
                <a:gd name="connsiteX1656" fmla="*/ 1049964 w 1552222"/>
                <a:gd name="connsiteY1656" fmla="*/ 1443429 h 1694616"/>
                <a:gd name="connsiteX1657" fmla="*/ 1052226 w 1552222"/>
                <a:gd name="connsiteY1657" fmla="*/ 1445726 h 1694616"/>
                <a:gd name="connsiteX1658" fmla="*/ 1053357 w 1552222"/>
                <a:gd name="connsiteY1658" fmla="*/ 1444595 h 1694616"/>
                <a:gd name="connsiteX1659" fmla="*/ 1054488 w 1552222"/>
                <a:gd name="connsiteY1659" fmla="*/ 1444595 h 1694616"/>
                <a:gd name="connsiteX1660" fmla="*/ 1056785 w 1552222"/>
                <a:gd name="connsiteY1660" fmla="*/ 1442297 h 1694616"/>
                <a:gd name="connsiteX1661" fmla="*/ 1057916 w 1552222"/>
                <a:gd name="connsiteY1661" fmla="*/ 1444595 h 1694616"/>
                <a:gd name="connsiteX1662" fmla="*/ 1060178 w 1552222"/>
                <a:gd name="connsiteY1662" fmla="*/ 1444595 h 1694616"/>
                <a:gd name="connsiteX1663" fmla="*/ 1061309 w 1552222"/>
                <a:gd name="connsiteY1663" fmla="*/ 1442297 h 1694616"/>
                <a:gd name="connsiteX1664" fmla="*/ 1061309 w 1552222"/>
                <a:gd name="connsiteY1664" fmla="*/ 1438904 h 1694616"/>
                <a:gd name="connsiteX1665" fmla="*/ 1062475 w 1552222"/>
                <a:gd name="connsiteY1665" fmla="*/ 1437773 h 1694616"/>
                <a:gd name="connsiteX1666" fmla="*/ 1062475 w 1552222"/>
                <a:gd name="connsiteY1666" fmla="*/ 1436642 h 1694616"/>
                <a:gd name="connsiteX1667" fmla="*/ 1064737 w 1552222"/>
                <a:gd name="connsiteY1667" fmla="*/ 1436642 h 1694616"/>
                <a:gd name="connsiteX1668" fmla="*/ 1064737 w 1552222"/>
                <a:gd name="connsiteY1668" fmla="*/ 1435475 h 1694616"/>
                <a:gd name="connsiteX1669" fmla="*/ 1065867 w 1552222"/>
                <a:gd name="connsiteY1669" fmla="*/ 1434344 h 1694616"/>
                <a:gd name="connsiteX1670" fmla="*/ 1064737 w 1552222"/>
                <a:gd name="connsiteY1670" fmla="*/ 1433213 h 1694616"/>
                <a:gd name="connsiteX1671" fmla="*/ 1064737 w 1552222"/>
                <a:gd name="connsiteY1671" fmla="*/ 1430951 h 1694616"/>
                <a:gd name="connsiteX1672" fmla="*/ 1063606 w 1552222"/>
                <a:gd name="connsiteY1672" fmla="*/ 1429819 h 1694616"/>
                <a:gd name="connsiteX1673" fmla="*/ 1063606 w 1552222"/>
                <a:gd name="connsiteY1673" fmla="*/ 1427522 h 1694616"/>
                <a:gd name="connsiteX1674" fmla="*/ 1061309 w 1552222"/>
                <a:gd name="connsiteY1674" fmla="*/ 1426391 h 1694616"/>
                <a:gd name="connsiteX1675" fmla="*/ 1059047 w 1552222"/>
                <a:gd name="connsiteY1675" fmla="*/ 1427522 h 1694616"/>
                <a:gd name="connsiteX1676" fmla="*/ 1057916 w 1552222"/>
                <a:gd name="connsiteY1676" fmla="*/ 1426391 h 1694616"/>
                <a:gd name="connsiteX1677" fmla="*/ 1053357 w 1552222"/>
                <a:gd name="connsiteY1677" fmla="*/ 1426391 h 1694616"/>
                <a:gd name="connsiteX1678" fmla="*/ 1051095 w 1552222"/>
                <a:gd name="connsiteY1678" fmla="*/ 1425259 h 1694616"/>
                <a:gd name="connsiteX1679" fmla="*/ 1048833 w 1552222"/>
                <a:gd name="connsiteY1679" fmla="*/ 1424128 h 1694616"/>
                <a:gd name="connsiteX1680" fmla="*/ 1051095 w 1552222"/>
                <a:gd name="connsiteY1680" fmla="*/ 1422997 h 1694616"/>
                <a:gd name="connsiteX1681" fmla="*/ 1053357 w 1552222"/>
                <a:gd name="connsiteY1681" fmla="*/ 1417306 h 1694616"/>
                <a:gd name="connsiteX1682" fmla="*/ 1055654 w 1552222"/>
                <a:gd name="connsiteY1682" fmla="*/ 1416175 h 1694616"/>
                <a:gd name="connsiteX1683" fmla="*/ 1055654 w 1552222"/>
                <a:gd name="connsiteY1683" fmla="*/ 1412746 h 1694616"/>
                <a:gd name="connsiteX1684" fmla="*/ 1056785 w 1552222"/>
                <a:gd name="connsiteY1684" fmla="*/ 1410484 h 1694616"/>
                <a:gd name="connsiteX1685" fmla="*/ 1055654 w 1552222"/>
                <a:gd name="connsiteY1685" fmla="*/ 1409352 h 1694616"/>
                <a:gd name="connsiteX1686" fmla="*/ 1054488 w 1552222"/>
                <a:gd name="connsiteY1686" fmla="*/ 1408221 h 1694616"/>
                <a:gd name="connsiteX1687" fmla="*/ 1054488 w 1552222"/>
                <a:gd name="connsiteY1687" fmla="*/ 1405924 h 1694616"/>
                <a:gd name="connsiteX1688" fmla="*/ 1056785 w 1552222"/>
                <a:gd name="connsiteY1688" fmla="*/ 1401399 h 1694616"/>
                <a:gd name="connsiteX1689" fmla="*/ 1057916 w 1552222"/>
                <a:gd name="connsiteY1689" fmla="*/ 1395708 h 1694616"/>
                <a:gd name="connsiteX1690" fmla="*/ 1059047 w 1552222"/>
                <a:gd name="connsiteY1690" fmla="*/ 1393446 h 1694616"/>
                <a:gd name="connsiteX1691" fmla="*/ 1059047 w 1552222"/>
                <a:gd name="connsiteY1691" fmla="*/ 1392314 h 1694616"/>
                <a:gd name="connsiteX1692" fmla="*/ 1061309 w 1552222"/>
                <a:gd name="connsiteY1692" fmla="*/ 1387754 h 1694616"/>
                <a:gd name="connsiteX1693" fmla="*/ 1063606 w 1552222"/>
                <a:gd name="connsiteY1693" fmla="*/ 1387754 h 1694616"/>
                <a:gd name="connsiteX1694" fmla="*/ 1064737 w 1552222"/>
                <a:gd name="connsiteY1694" fmla="*/ 1386623 h 1694616"/>
                <a:gd name="connsiteX1695" fmla="*/ 1065867 w 1552222"/>
                <a:gd name="connsiteY1695" fmla="*/ 1387754 h 1694616"/>
                <a:gd name="connsiteX1696" fmla="*/ 1065867 w 1552222"/>
                <a:gd name="connsiteY1696" fmla="*/ 1386623 h 1694616"/>
                <a:gd name="connsiteX1697" fmla="*/ 1066998 w 1552222"/>
                <a:gd name="connsiteY1697" fmla="*/ 1385492 h 1694616"/>
                <a:gd name="connsiteX1698" fmla="*/ 1068129 w 1552222"/>
                <a:gd name="connsiteY1698" fmla="*/ 1385492 h 1694616"/>
                <a:gd name="connsiteX1699" fmla="*/ 1071557 w 1552222"/>
                <a:gd name="connsiteY1699" fmla="*/ 1387754 h 1694616"/>
                <a:gd name="connsiteX1700" fmla="*/ 1073819 w 1552222"/>
                <a:gd name="connsiteY1700" fmla="*/ 1387754 h 1694616"/>
                <a:gd name="connsiteX1701" fmla="*/ 1073819 w 1552222"/>
                <a:gd name="connsiteY1701" fmla="*/ 1386623 h 1694616"/>
                <a:gd name="connsiteX1702" fmla="*/ 1074950 w 1552222"/>
                <a:gd name="connsiteY1702" fmla="*/ 1387754 h 1694616"/>
                <a:gd name="connsiteX1703" fmla="*/ 1078378 w 1552222"/>
                <a:gd name="connsiteY1703" fmla="*/ 1388886 h 1694616"/>
                <a:gd name="connsiteX1704" fmla="*/ 1080640 w 1552222"/>
                <a:gd name="connsiteY1704" fmla="*/ 1388886 h 1694616"/>
                <a:gd name="connsiteX1705" fmla="*/ 1080640 w 1552222"/>
                <a:gd name="connsiteY1705" fmla="*/ 1387754 h 1694616"/>
                <a:gd name="connsiteX1706" fmla="*/ 1080640 w 1552222"/>
                <a:gd name="connsiteY1706" fmla="*/ 1385492 h 1694616"/>
                <a:gd name="connsiteX1707" fmla="*/ 1079509 w 1552222"/>
                <a:gd name="connsiteY1707" fmla="*/ 1385492 h 1694616"/>
                <a:gd name="connsiteX1708" fmla="*/ 1079509 w 1552222"/>
                <a:gd name="connsiteY1708" fmla="*/ 1382063 h 1694616"/>
                <a:gd name="connsiteX1709" fmla="*/ 1078378 w 1552222"/>
                <a:gd name="connsiteY1709" fmla="*/ 1382063 h 1694616"/>
                <a:gd name="connsiteX1710" fmla="*/ 1077212 w 1552222"/>
                <a:gd name="connsiteY1710" fmla="*/ 1380932 h 1694616"/>
                <a:gd name="connsiteX1711" fmla="*/ 1078378 w 1552222"/>
                <a:gd name="connsiteY1711" fmla="*/ 1380932 h 1694616"/>
                <a:gd name="connsiteX1712" fmla="*/ 1078378 w 1552222"/>
                <a:gd name="connsiteY1712" fmla="*/ 1378670 h 1694616"/>
                <a:gd name="connsiteX1713" fmla="*/ 1079509 w 1552222"/>
                <a:gd name="connsiteY1713" fmla="*/ 1378670 h 1694616"/>
                <a:gd name="connsiteX1714" fmla="*/ 1080640 w 1552222"/>
                <a:gd name="connsiteY1714" fmla="*/ 1377539 h 1694616"/>
                <a:gd name="connsiteX1715" fmla="*/ 1084032 w 1552222"/>
                <a:gd name="connsiteY1715" fmla="*/ 1374110 h 1694616"/>
                <a:gd name="connsiteX1716" fmla="*/ 1086330 w 1552222"/>
                <a:gd name="connsiteY1716" fmla="*/ 1369585 h 1694616"/>
                <a:gd name="connsiteX1717" fmla="*/ 1087460 w 1552222"/>
                <a:gd name="connsiteY1717" fmla="*/ 1369585 h 1694616"/>
                <a:gd name="connsiteX1718" fmla="*/ 1088591 w 1552222"/>
                <a:gd name="connsiteY1718" fmla="*/ 1367288 h 1694616"/>
                <a:gd name="connsiteX1719" fmla="*/ 1089722 w 1552222"/>
                <a:gd name="connsiteY1719" fmla="*/ 1363894 h 1694616"/>
                <a:gd name="connsiteX1720" fmla="*/ 1090853 w 1552222"/>
                <a:gd name="connsiteY1720" fmla="*/ 1361596 h 1694616"/>
                <a:gd name="connsiteX1721" fmla="*/ 1091984 w 1552222"/>
                <a:gd name="connsiteY1721" fmla="*/ 1363894 h 1694616"/>
                <a:gd name="connsiteX1722" fmla="*/ 1090853 w 1552222"/>
                <a:gd name="connsiteY1722" fmla="*/ 1366156 h 1694616"/>
                <a:gd name="connsiteX1723" fmla="*/ 1091984 w 1552222"/>
                <a:gd name="connsiteY1723" fmla="*/ 1366156 h 1694616"/>
                <a:gd name="connsiteX1724" fmla="*/ 1093150 w 1552222"/>
                <a:gd name="connsiteY1724" fmla="*/ 1368419 h 1694616"/>
                <a:gd name="connsiteX1725" fmla="*/ 1095412 w 1552222"/>
                <a:gd name="connsiteY1725" fmla="*/ 1367288 h 1694616"/>
                <a:gd name="connsiteX1726" fmla="*/ 1096543 w 1552222"/>
                <a:gd name="connsiteY1726" fmla="*/ 1365025 h 1694616"/>
                <a:gd name="connsiteX1727" fmla="*/ 1096543 w 1552222"/>
                <a:gd name="connsiteY1727" fmla="*/ 1362763 h 1694616"/>
                <a:gd name="connsiteX1728" fmla="*/ 1098805 w 1552222"/>
                <a:gd name="connsiteY1728" fmla="*/ 1362763 h 1694616"/>
                <a:gd name="connsiteX1729" fmla="*/ 1099971 w 1552222"/>
                <a:gd name="connsiteY1729" fmla="*/ 1359334 h 1694616"/>
                <a:gd name="connsiteX1730" fmla="*/ 1099971 w 1552222"/>
                <a:gd name="connsiteY1730" fmla="*/ 1358203 h 1694616"/>
                <a:gd name="connsiteX1731" fmla="*/ 1101102 w 1552222"/>
                <a:gd name="connsiteY1731" fmla="*/ 1355941 h 1694616"/>
                <a:gd name="connsiteX1732" fmla="*/ 1103364 w 1552222"/>
                <a:gd name="connsiteY1732" fmla="*/ 1350249 h 1694616"/>
                <a:gd name="connsiteX1733" fmla="*/ 1104495 w 1552222"/>
                <a:gd name="connsiteY1733" fmla="*/ 1349118 h 1694616"/>
                <a:gd name="connsiteX1734" fmla="*/ 1105625 w 1552222"/>
                <a:gd name="connsiteY1734" fmla="*/ 1347987 h 1694616"/>
                <a:gd name="connsiteX1735" fmla="*/ 1105625 w 1552222"/>
                <a:gd name="connsiteY1735" fmla="*/ 1346821 h 1694616"/>
                <a:gd name="connsiteX1736" fmla="*/ 1107923 w 1552222"/>
                <a:gd name="connsiteY1736" fmla="*/ 1345689 h 1694616"/>
                <a:gd name="connsiteX1737" fmla="*/ 1107923 w 1552222"/>
                <a:gd name="connsiteY1737" fmla="*/ 1343427 h 1694616"/>
                <a:gd name="connsiteX1738" fmla="*/ 1109053 w 1552222"/>
                <a:gd name="connsiteY1738" fmla="*/ 1342296 h 1694616"/>
                <a:gd name="connsiteX1739" fmla="*/ 1110184 w 1552222"/>
                <a:gd name="connsiteY1739" fmla="*/ 1342296 h 1694616"/>
                <a:gd name="connsiteX1740" fmla="*/ 1110184 w 1552222"/>
                <a:gd name="connsiteY1740" fmla="*/ 1343427 h 1694616"/>
                <a:gd name="connsiteX1741" fmla="*/ 1111315 w 1552222"/>
                <a:gd name="connsiteY1741" fmla="*/ 1343427 h 1694616"/>
                <a:gd name="connsiteX1742" fmla="*/ 1112446 w 1552222"/>
                <a:gd name="connsiteY1742" fmla="*/ 1344558 h 1694616"/>
                <a:gd name="connsiteX1743" fmla="*/ 1113577 w 1552222"/>
                <a:gd name="connsiteY1743" fmla="*/ 1344558 h 1694616"/>
                <a:gd name="connsiteX1744" fmla="*/ 1114743 w 1552222"/>
                <a:gd name="connsiteY1744" fmla="*/ 1340034 h 1694616"/>
                <a:gd name="connsiteX1745" fmla="*/ 1117005 w 1552222"/>
                <a:gd name="connsiteY1745" fmla="*/ 1338867 h 1694616"/>
                <a:gd name="connsiteX1746" fmla="*/ 1118136 w 1552222"/>
                <a:gd name="connsiteY1746" fmla="*/ 1337736 h 1694616"/>
                <a:gd name="connsiteX1747" fmla="*/ 1121529 w 1552222"/>
                <a:gd name="connsiteY1747" fmla="*/ 1337736 h 1694616"/>
                <a:gd name="connsiteX1748" fmla="*/ 1120398 w 1552222"/>
                <a:gd name="connsiteY1748" fmla="*/ 1334343 h 1694616"/>
                <a:gd name="connsiteX1749" fmla="*/ 1119267 w 1552222"/>
                <a:gd name="connsiteY1749" fmla="*/ 1333211 h 1694616"/>
                <a:gd name="connsiteX1750" fmla="*/ 1118136 w 1552222"/>
                <a:gd name="connsiteY1750" fmla="*/ 1330914 h 1694616"/>
                <a:gd name="connsiteX1751" fmla="*/ 1121529 w 1552222"/>
                <a:gd name="connsiteY1751" fmla="*/ 1326389 h 1694616"/>
                <a:gd name="connsiteX1752" fmla="*/ 1121529 w 1552222"/>
                <a:gd name="connsiteY1752" fmla="*/ 1325223 h 1694616"/>
                <a:gd name="connsiteX1753" fmla="*/ 1123826 w 1552222"/>
                <a:gd name="connsiteY1753" fmla="*/ 1324091 h 1694616"/>
                <a:gd name="connsiteX1754" fmla="*/ 1123826 w 1552222"/>
                <a:gd name="connsiteY1754" fmla="*/ 1322960 h 1694616"/>
                <a:gd name="connsiteX1755" fmla="*/ 1126088 w 1552222"/>
                <a:gd name="connsiteY1755" fmla="*/ 1321829 h 1694616"/>
                <a:gd name="connsiteX1756" fmla="*/ 1127218 w 1552222"/>
                <a:gd name="connsiteY1756" fmla="*/ 1317269 h 1694616"/>
                <a:gd name="connsiteX1757" fmla="*/ 1126088 w 1552222"/>
                <a:gd name="connsiteY1757" fmla="*/ 1315007 h 1694616"/>
                <a:gd name="connsiteX1758" fmla="*/ 1124957 w 1552222"/>
                <a:gd name="connsiteY1758" fmla="*/ 1315007 h 1694616"/>
                <a:gd name="connsiteX1759" fmla="*/ 1123826 w 1552222"/>
                <a:gd name="connsiteY1759" fmla="*/ 1312744 h 1694616"/>
                <a:gd name="connsiteX1760" fmla="*/ 1124957 w 1552222"/>
                <a:gd name="connsiteY1760" fmla="*/ 1312744 h 1694616"/>
                <a:gd name="connsiteX1761" fmla="*/ 1126088 w 1552222"/>
                <a:gd name="connsiteY1761" fmla="*/ 1313876 h 1694616"/>
                <a:gd name="connsiteX1762" fmla="*/ 1127218 w 1552222"/>
                <a:gd name="connsiteY1762" fmla="*/ 1313876 h 1694616"/>
                <a:gd name="connsiteX1763" fmla="*/ 1127218 w 1552222"/>
                <a:gd name="connsiteY1763" fmla="*/ 1312744 h 1694616"/>
                <a:gd name="connsiteX1764" fmla="*/ 1130646 w 1552222"/>
                <a:gd name="connsiteY1764" fmla="*/ 1310482 h 1694616"/>
                <a:gd name="connsiteX1765" fmla="*/ 1130646 w 1552222"/>
                <a:gd name="connsiteY1765" fmla="*/ 1308185 h 1694616"/>
                <a:gd name="connsiteX1766" fmla="*/ 1129516 w 1552222"/>
                <a:gd name="connsiteY1766" fmla="*/ 1307053 h 1694616"/>
                <a:gd name="connsiteX1767" fmla="*/ 1129516 w 1552222"/>
                <a:gd name="connsiteY1767" fmla="*/ 1304791 h 1694616"/>
                <a:gd name="connsiteX1768" fmla="*/ 1127218 w 1552222"/>
                <a:gd name="connsiteY1768" fmla="*/ 1304791 h 1694616"/>
                <a:gd name="connsiteX1769" fmla="*/ 1127218 w 1552222"/>
                <a:gd name="connsiteY1769" fmla="*/ 1302493 h 1694616"/>
                <a:gd name="connsiteX1770" fmla="*/ 1126088 w 1552222"/>
                <a:gd name="connsiteY1770" fmla="*/ 1300231 h 1694616"/>
                <a:gd name="connsiteX1771" fmla="*/ 1123826 w 1552222"/>
                <a:gd name="connsiteY1771" fmla="*/ 1299100 h 1694616"/>
                <a:gd name="connsiteX1772" fmla="*/ 1123826 w 1552222"/>
                <a:gd name="connsiteY1772" fmla="*/ 1296838 h 1694616"/>
                <a:gd name="connsiteX1773" fmla="*/ 1120398 w 1552222"/>
                <a:gd name="connsiteY1773" fmla="*/ 1293409 h 1694616"/>
                <a:gd name="connsiteX1774" fmla="*/ 1118136 w 1552222"/>
                <a:gd name="connsiteY1774" fmla="*/ 1293409 h 1694616"/>
                <a:gd name="connsiteX1775" fmla="*/ 1118136 w 1552222"/>
                <a:gd name="connsiteY1775" fmla="*/ 1292278 h 1694616"/>
                <a:gd name="connsiteX1776" fmla="*/ 1120398 w 1552222"/>
                <a:gd name="connsiteY1776" fmla="*/ 1288884 h 1694616"/>
                <a:gd name="connsiteX1777" fmla="*/ 1121529 w 1552222"/>
                <a:gd name="connsiteY1777" fmla="*/ 1288884 h 1694616"/>
                <a:gd name="connsiteX1778" fmla="*/ 1120398 w 1552222"/>
                <a:gd name="connsiteY1778" fmla="*/ 1288884 h 1694616"/>
                <a:gd name="connsiteX1779" fmla="*/ 1119267 w 1552222"/>
                <a:gd name="connsiteY1779" fmla="*/ 1287718 h 1694616"/>
                <a:gd name="connsiteX1780" fmla="*/ 1114743 w 1552222"/>
                <a:gd name="connsiteY1780" fmla="*/ 1287718 h 1694616"/>
                <a:gd name="connsiteX1781" fmla="*/ 1113577 w 1552222"/>
                <a:gd name="connsiteY1781" fmla="*/ 1287718 h 1694616"/>
                <a:gd name="connsiteX1782" fmla="*/ 1113577 w 1552222"/>
                <a:gd name="connsiteY1782" fmla="*/ 1290015 h 1694616"/>
                <a:gd name="connsiteX1783" fmla="*/ 1110184 w 1552222"/>
                <a:gd name="connsiteY1783" fmla="*/ 1290015 h 1694616"/>
                <a:gd name="connsiteX1784" fmla="*/ 1110184 w 1552222"/>
                <a:gd name="connsiteY1784" fmla="*/ 1287718 h 1694616"/>
                <a:gd name="connsiteX1785" fmla="*/ 1107923 w 1552222"/>
                <a:gd name="connsiteY1785" fmla="*/ 1287718 h 1694616"/>
                <a:gd name="connsiteX1786" fmla="*/ 1107923 w 1552222"/>
                <a:gd name="connsiteY1786" fmla="*/ 1288884 h 1694616"/>
                <a:gd name="connsiteX1787" fmla="*/ 1106756 w 1552222"/>
                <a:gd name="connsiteY1787" fmla="*/ 1288884 h 1694616"/>
                <a:gd name="connsiteX1788" fmla="*/ 1106756 w 1552222"/>
                <a:gd name="connsiteY1788" fmla="*/ 1287718 h 1694616"/>
                <a:gd name="connsiteX1789" fmla="*/ 1105625 w 1552222"/>
                <a:gd name="connsiteY1789" fmla="*/ 1287718 h 1694616"/>
                <a:gd name="connsiteX1790" fmla="*/ 1104495 w 1552222"/>
                <a:gd name="connsiteY1790" fmla="*/ 1285455 h 1694616"/>
                <a:gd name="connsiteX1791" fmla="*/ 1103364 w 1552222"/>
                <a:gd name="connsiteY1791" fmla="*/ 1285455 h 1694616"/>
                <a:gd name="connsiteX1792" fmla="*/ 1103364 w 1552222"/>
                <a:gd name="connsiteY1792" fmla="*/ 1286586 h 1694616"/>
                <a:gd name="connsiteX1793" fmla="*/ 1102233 w 1552222"/>
                <a:gd name="connsiteY1793" fmla="*/ 1286586 h 1694616"/>
                <a:gd name="connsiteX1794" fmla="*/ 1102233 w 1552222"/>
                <a:gd name="connsiteY1794" fmla="*/ 1285455 h 1694616"/>
                <a:gd name="connsiteX1795" fmla="*/ 1101102 w 1552222"/>
                <a:gd name="connsiteY1795" fmla="*/ 1285455 h 1694616"/>
                <a:gd name="connsiteX1796" fmla="*/ 1102233 w 1552222"/>
                <a:gd name="connsiteY1796" fmla="*/ 1284324 h 1694616"/>
                <a:gd name="connsiteX1797" fmla="*/ 1101102 w 1552222"/>
                <a:gd name="connsiteY1797" fmla="*/ 1284324 h 1694616"/>
                <a:gd name="connsiteX1798" fmla="*/ 1099971 w 1552222"/>
                <a:gd name="connsiteY1798" fmla="*/ 1284324 h 1694616"/>
                <a:gd name="connsiteX1799" fmla="*/ 1098805 w 1552222"/>
                <a:gd name="connsiteY1799" fmla="*/ 1283193 h 1694616"/>
                <a:gd name="connsiteX1800" fmla="*/ 1099971 w 1552222"/>
                <a:gd name="connsiteY1800" fmla="*/ 1283193 h 1694616"/>
                <a:gd name="connsiteX1801" fmla="*/ 1098805 w 1552222"/>
                <a:gd name="connsiteY1801" fmla="*/ 1282062 h 1694616"/>
                <a:gd name="connsiteX1802" fmla="*/ 1096543 w 1552222"/>
                <a:gd name="connsiteY1802" fmla="*/ 1282062 h 1694616"/>
                <a:gd name="connsiteX1803" fmla="*/ 1096543 w 1552222"/>
                <a:gd name="connsiteY1803" fmla="*/ 1280931 h 1694616"/>
                <a:gd name="connsiteX1804" fmla="*/ 1097674 w 1552222"/>
                <a:gd name="connsiteY1804" fmla="*/ 1280931 h 1694616"/>
                <a:gd name="connsiteX1805" fmla="*/ 1096543 w 1552222"/>
                <a:gd name="connsiteY1805" fmla="*/ 1279764 h 1694616"/>
                <a:gd name="connsiteX1806" fmla="*/ 1096543 w 1552222"/>
                <a:gd name="connsiteY1806" fmla="*/ 1278633 h 1694616"/>
                <a:gd name="connsiteX1807" fmla="*/ 1095412 w 1552222"/>
                <a:gd name="connsiteY1807" fmla="*/ 1277502 h 1694616"/>
                <a:gd name="connsiteX1808" fmla="*/ 1094281 w 1552222"/>
                <a:gd name="connsiteY1808" fmla="*/ 1278633 h 1694616"/>
                <a:gd name="connsiteX1809" fmla="*/ 1094281 w 1552222"/>
                <a:gd name="connsiteY1809" fmla="*/ 1277502 h 1694616"/>
                <a:gd name="connsiteX1810" fmla="*/ 1095412 w 1552222"/>
                <a:gd name="connsiteY1810" fmla="*/ 1277502 h 1694616"/>
                <a:gd name="connsiteX1811" fmla="*/ 1095412 w 1552222"/>
                <a:gd name="connsiteY1811" fmla="*/ 1275240 h 1694616"/>
                <a:gd name="connsiteX1812" fmla="*/ 1095412 w 1552222"/>
                <a:gd name="connsiteY1812" fmla="*/ 1276371 h 1694616"/>
                <a:gd name="connsiteX1813" fmla="*/ 1096543 w 1552222"/>
                <a:gd name="connsiteY1813" fmla="*/ 1272942 h 1694616"/>
                <a:gd name="connsiteX1814" fmla="*/ 1095412 w 1552222"/>
                <a:gd name="connsiteY1814" fmla="*/ 1272942 h 1694616"/>
                <a:gd name="connsiteX1815" fmla="*/ 1094281 w 1552222"/>
                <a:gd name="connsiteY1815" fmla="*/ 1275240 h 1694616"/>
                <a:gd name="connsiteX1816" fmla="*/ 1093150 w 1552222"/>
                <a:gd name="connsiteY1816" fmla="*/ 1275240 h 1694616"/>
                <a:gd name="connsiteX1817" fmla="*/ 1091984 w 1552222"/>
                <a:gd name="connsiteY1817" fmla="*/ 1274108 h 1694616"/>
                <a:gd name="connsiteX1818" fmla="*/ 1093150 w 1552222"/>
                <a:gd name="connsiteY1818" fmla="*/ 1271811 h 1694616"/>
                <a:gd name="connsiteX1819" fmla="*/ 1093150 w 1552222"/>
                <a:gd name="connsiteY1819" fmla="*/ 1270680 h 1694616"/>
                <a:gd name="connsiteX1820" fmla="*/ 1090853 w 1552222"/>
                <a:gd name="connsiteY1820" fmla="*/ 1271811 h 1694616"/>
                <a:gd name="connsiteX1821" fmla="*/ 1090853 w 1552222"/>
                <a:gd name="connsiteY1821" fmla="*/ 1272942 h 1694616"/>
                <a:gd name="connsiteX1822" fmla="*/ 1089722 w 1552222"/>
                <a:gd name="connsiteY1822" fmla="*/ 1272942 h 1694616"/>
                <a:gd name="connsiteX1823" fmla="*/ 1088591 w 1552222"/>
                <a:gd name="connsiteY1823" fmla="*/ 1272942 h 1694616"/>
                <a:gd name="connsiteX1824" fmla="*/ 1087460 w 1552222"/>
                <a:gd name="connsiteY1824" fmla="*/ 1271811 h 1694616"/>
                <a:gd name="connsiteX1825" fmla="*/ 1085199 w 1552222"/>
                <a:gd name="connsiteY1825" fmla="*/ 1272942 h 1694616"/>
                <a:gd name="connsiteX1826" fmla="*/ 1084032 w 1552222"/>
                <a:gd name="connsiteY1826" fmla="*/ 1272942 h 1694616"/>
                <a:gd name="connsiteX1827" fmla="*/ 1084032 w 1552222"/>
                <a:gd name="connsiteY1827" fmla="*/ 1270680 h 1694616"/>
                <a:gd name="connsiteX1828" fmla="*/ 1082902 w 1552222"/>
                <a:gd name="connsiteY1828" fmla="*/ 1271811 h 1694616"/>
                <a:gd name="connsiteX1829" fmla="*/ 1081771 w 1552222"/>
                <a:gd name="connsiteY1829" fmla="*/ 1271811 h 1694616"/>
                <a:gd name="connsiteX1830" fmla="*/ 1080640 w 1552222"/>
                <a:gd name="connsiteY1830" fmla="*/ 1271811 h 1694616"/>
                <a:gd name="connsiteX1831" fmla="*/ 1080640 w 1552222"/>
                <a:gd name="connsiteY1831" fmla="*/ 1272942 h 1694616"/>
                <a:gd name="connsiteX1832" fmla="*/ 1079509 w 1552222"/>
                <a:gd name="connsiteY1832" fmla="*/ 1272942 h 1694616"/>
                <a:gd name="connsiteX1833" fmla="*/ 1079509 w 1552222"/>
                <a:gd name="connsiteY1833" fmla="*/ 1271811 h 1694616"/>
                <a:gd name="connsiteX1834" fmla="*/ 1078378 w 1552222"/>
                <a:gd name="connsiteY1834" fmla="*/ 1272942 h 1694616"/>
                <a:gd name="connsiteX1835" fmla="*/ 1077212 w 1552222"/>
                <a:gd name="connsiteY1835" fmla="*/ 1271811 h 1694616"/>
                <a:gd name="connsiteX1836" fmla="*/ 1079509 w 1552222"/>
                <a:gd name="connsiteY1836" fmla="*/ 1270680 h 1694616"/>
                <a:gd name="connsiteX1837" fmla="*/ 1079509 w 1552222"/>
                <a:gd name="connsiteY1837" fmla="*/ 1266155 h 1694616"/>
                <a:gd name="connsiteX1838" fmla="*/ 1078378 w 1552222"/>
                <a:gd name="connsiteY1838" fmla="*/ 1266155 h 1694616"/>
                <a:gd name="connsiteX1839" fmla="*/ 1074950 w 1552222"/>
                <a:gd name="connsiteY1839" fmla="*/ 1263857 h 1694616"/>
                <a:gd name="connsiteX1840" fmla="*/ 1073819 w 1552222"/>
                <a:gd name="connsiteY1840" fmla="*/ 1264988 h 1694616"/>
                <a:gd name="connsiteX1841" fmla="*/ 1073819 w 1552222"/>
                <a:gd name="connsiteY1841" fmla="*/ 1263857 h 1694616"/>
                <a:gd name="connsiteX1842" fmla="*/ 1072688 w 1552222"/>
                <a:gd name="connsiteY1842" fmla="*/ 1263857 h 1694616"/>
                <a:gd name="connsiteX1843" fmla="*/ 1072688 w 1552222"/>
                <a:gd name="connsiteY1843" fmla="*/ 1261595 h 1694616"/>
                <a:gd name="connsiteX1844" fmla="*/ 1071557 w 1552222"/>
                <a:gd name="connsiteY1844" fmla="*/ 1261595 h 1694616"/>
                <a:gd name="connsiteX1845" fmla="*/ 1071557 w 1552222"/>
                <a:gd name="connsiteY1845" fmla="*/ 1260464 h 1694616"/>
                <a:gd name="connsiteX1846" fmla="*/ 1070426 w 1552222"/>
                <a:gd name="connsiteY1846" fmla="*/ 1260464 h 1694616"/>
                <a:gd name="connsiteX1847" fmla="*/ 1070426 w 1552222"/>
                <a:gd name="connsiteY1847" fmla="*/ 1258166 h 1694616"/>
                <a:gd name="connsiteX1848" fmla="*/ 1069260 w 1552222"/>
                <a:gd name="connsiteY1848" fmla="*/ 1258166 h 1694616"/>
                <a:gd name="connsiteX1849" fmla="*/ 1069260 w 1552222"/>
                <a:gd name="connsiteY1849" fmla="*/ 1257035 h 1694616"/>
                <a:gd name="connsiteX1850" fmla="*/ 1068129 w 1552222"/>
                <a:gd name="connsiteY1850" fmla="*/ 1254773 h 1694616"/>
                <a:gd name="connsiteX1851" fmla="*/ 1066998 w 1552222"/>
                <a:gd name="connsiteY1851" fmla="*/ 1254773 h 1694616"/>
                <a:gd name="connsiteX1852" fmla="*/ 1064737 w 1552222"/>
                <a:gd name="connsiteY1852" fmla="*/ 1255904 h 1694616"/>
                <a:gd name="connsiteX1853" fmla="*/ 1063606 w 1552222"/>
                <a:gd name="connsiteY1853" fmla="*/ 1255904 h 1694616"/>
                <a:gd name="connsiteX1854" fmla="*/ 1062475 w 1552222"/>
                <a:gd name="connsiteY1854" fmla="*/ 1255904 h 1694616"/>
                <a:gd name="connsiteX1855" fmla="*/ 1061309 w 1552222"/>
                <a:gd name="connsiteY1855" fmla="*/ 1257035 h 1694616"/>
                <a:gd name="connsiteX1856" fmla="*/ 1060178 w 1552222"/>
                <a:gd name="connsiteY1856" fmla="*/ 1255904 h 1694616"/>
                <a:gd name="connsiteX1857" fmla="*/ 1057916 w 1552222"/>
                <a:gd name="connsiteY1857" fmla="*/ 1257035 h 1694616"/>
                <a:gd name="connsiteX1858" fmla="*/ 1054488 w 1552222"/>
                <a:gd name="connsiteY1858" fmla="*/ 1257035 h 1694616"/>
                <a:gd name="connsiteX1859" fmla="*/ 1053357 w 1552222"/>
                <a:gd name="connsiteY1859" fmla="*/ 1257035 h 1694616"/>
                <a:gd name="connsiteX1860" fmla="*/ 1052226 w 1552222"/>
                <a:gd name="connsiteY1860" fmla="*/ 1257035 h 1694616"/>
                <a:gd name="connsiteX1861" fmla="*/ 1051095 w 1552222"/>
                <a:gd name="connsiteY1861" fmla="*/ 1258166 h 1694616"/>
                <a:gd name="connsiteX1862" fmla="*/ 1049964 w 1552222"/>
                <a:gd name="connsiteY1862" fmla="*/ 1257035 h 1694616"/>
                <a:gd name="connsiteX1863" fmla="*/ 1048833 w 1552222"/>
                <a:gd name="connsiteY1863" fmla="*/ 1257035 h 1694616"/>
                <a:gd name="connsiteX1864" fmla="*/ 1047667 w 1552222"/>
                <a:gd name="connsiteY1864" fmla="*/ 1255904 h 1694616"/>
                <a:gd name="connsiteX1865" fmla="*/ 1045405 w 1552222"/>
                <a:gd name="connsiteY1865" fmla="*/ 1257035 h 1694616"/>
                <a:gd name="connsiteX1866" fmla="*/ 1044274 w 1552222"/>
                <a:gd name="connsiteY1866" fmla="*/ 1258166 h 1694616"/>
                <a:gd name="connsiteX1867" fmla="*/ 1043144 w 1552222"/>
                <a:gd name="connsiteY1867" fmla="*/ 1257035 h 1694616"/>
                <a:gd name="connsiteX1868" fmla="*/ 1040882 w 1552222"/>
                <a:gd name="connsiteY1868" fmla="*/ 1257035 h 1694616"/>
                <a:gd name="connsiteX1869" fmla="*/ 1039716 w 1552222"/>
                <a:gd name="connsiteY1869" fmla="*/ 1255904 h 1694616"/>
                <a:gd name="connsiteX1870" fmla="*/ 1039716 w 1552222"/>
                <a:gd name="connsiteY1870" fmla="*/ 1257035 h 1694616"/>
                <a:gd name="connsiteX1871" fmla="*/ 1037454 w 1552222"/>
                <a:gd name="connsiteY1871" fmla="*/ 1254773 h 1694616"/>
                <a:gd name="connsiteX1872" fmla="*/ 1037454 w 1552222"/>
                <a:gd name="connsiteY1872" fmla="*/ 1255904 h 1694616"/>
                <a:gd name="connsiteX1873" fmla="*/ 1036323 w 1552222"/>
                <a:gd name="connsiteY1873" fmla="*/ 1254773 h 1694616"/>
                <a:gd name="connsiteX1874" fmla="*/ 1035192 w 1552222"/>
                <a:gd name="connsiteY1874" fmla="*/ 1250213 h 1694616"/>
                <a:gd name="connsiteX1875" fmla="*/ 1031764 w 1552222"/>
                <a:gd name="connsiteY1875" fmla="*/ 1246819 h 1694616"/>
                <a:gd name="connsiteX1876" fmla="*/ 1030633 w 1552222"/>
                <a:gd name="connsiteY1876" fmla="*/ 1246819 h 1694616"/>
                <a:gd name="connsiteX1877" fmla="*/ 1029502 w 1552222"/>
                <a:gd name="connsiteY1877" fmla="*/ 1245688 h 1694616"/>
                <a:gd name="connsiteX1878" fmla="*/ 1027240 w 1552222"/>
                <a:gd name="connsiteY1878" fmla="*/ 1249081 h 1694616"/>
                <a:gd name="connsiteX1879" fmla="*/ 1026109 w 1552222"/>
                <a:gd name="connsiteY1879" fmla="*/ 1250213 h 1694616"/>
                <a:gd name="connsiteX1880" fmla="*/ 1024943 w 1552222"/>
                <a:gd name="connsiteY1880" fmla="*/ 1249081 h 1694616"/>
                <a:gd name="connsiteX1881" fmla="*/ 1023812 w 1552222"/>
                <a:gd name="connsiteY1881" fmla="*/ 1247950 h 1694616"/>
                <a:gd name="connsiteX1882" fmla="*/ 1021551 w 1552222"/>
                <a:gd name="connsiteY1882" fmla="*/ 1249081 h 1694616"/>
                <a:gd name="connsiteX1883" fmla="*/ 1020420 w 1552222"/>
                <a:gd name="connsiteY1883" fmla="*/ 1251379 h 1694616"/>
                <a:gd name="connsiteX1884" fmla="*/ 1020420 w 1552222"/>
                <a:gd name="connsiteY1884" fmla="*/ 1253641 h 1694616"/>
                <a:gd name="connsiteX1885" fmla="*/ 1016992 w 1552222"/>
                <a:gd name="connsiteY1885" fmla="*/ 1253641 h 1694616"/>
                <a:gd name="connsiteX1886" fmla="*/ 1014730 w 1552222"/>
                <a:gd name="connsiteY1886" fmla="*/ 1254773 h 1694616"/>
                <a:gd name="connsiteX1887" fmla="*/ 1012468 w 1552222"/>
                <a:gd name="connsiteY1887" fmla="*/ 1254773 h 1694616"/>
                <a:gd name="connsiteX1888" fmla="*/ 1011337 w 1552222"/>
                <a:gd name="connsiteY1888" fmla="*/ 1252510 h 1694616"/>
                <a:gd name="connsiteX1889" fmla="*/ 1012468 w 1552222"/>
                <a:gd name="connsiteY1889" fmla="*/ 1250213 h 1694616"/>
                <a:gd name="connsiteX1890" fmla="*/ 1007909 w 1552222"/>
                <a:gd name="connsiteY1890" fmla="*/ 1249081 h 1694616"/>
                <a:gd name="connsiteX1891" fmla="*/ 1007909 w 1552222"/>
                <a:gd name="connsiteY1891" fmla="*/ 1247950 h 1694616"/>
                <a:gd name="connsiteX1892" fmla="*/ 1005647 w 1552222"/>
                <a:gd name="connsiteY1892" fmla="*/ 1246819 h 1694616"/>
                <a:gd name="connsiteX1893" fmla="*/ 1006778 w 1552222"/>
                <a:gd name="connsiteY1893" fmla="*/ 1245688 h 1694616"/>
                <a:gd name="connsiteX1894" fmla="*/ 1006778 w 1552222"/>
                <a:gd name="connsiteY1894" fmla="*/ 1244557 h 1694616"/>
                <a:gd name="connsiteX1895" fmla="*/ 1005647 w 1552222"/>
                <a:gd name="connsiteY1895" fmla="*/ 1243390 h 1694616"/>
                <a:gd name="connsiteX1896" fmla="*/ 1004516 w 1552222"/>
                <a:gd name="connsiteY1896" fmla="*/ 1243390 h 1694616"/>
                <a:gd name="connsiteX1897" fmla="*/ 1002219 w 1552222"/>
                <a:gd name="connsiteY1897" fmla="*/ 1239997 h 1694616"/>
                <a:gd name="connsiteX1898" fmla="*/ 1001088 w 1552222"/>
                <a:gd name="connsiteY1898" fmla="*/ 1239997 h 1694616"/>
                <a:gd name="connsiteX1899" fmla="*/ 999958 w 1552222"/>
                <a:gd name="connsiteY1899" fmla="*/ 1242259 h 1694616"/>
                <a:gd name="connsiteX1900" fmla="*/ 998827 w 1552222"/>
                <a:gd name="connsiteY1900" fmla="*/ 1242259 h 1694616"/>
                <a:gd name="connsiteX1901" fmla="*/ 996565 w 1552222"/>
                <a:gd name="connsiteY1901" fmla="*/ 1237735 h 1694616"/>
                <a:gd name="connsiteX1902" fmla="*/ 993137 w 1552222"/>
                <a:gd name="connsiteY1902" fmla="*/ 1236603 h 1694616"/>
                <a:gd name="connsiteX1903" fmla="*/ 993137 w 1552222"/>
                <a:gd name="connsiteY1903" fmla="*/ 1235437 h 1694616"/>
                <a:gd name="connsiteX1904" fmla="*/ 990875 w 1552222"/>
                <a:gd name="connsiteY1904" fmla="*/ 1232043 h 1694616"/>
                <a:gd name="connsiteX1905" fmla="*/ 989744 w 1552222"/>
                <a:gd name="connsiteY1905" fmla="*/ 1232043 h 1694616"/>
                <a:gd name="connsiteX1906" fmla="*/ 989744 w 1552222"/>
                <a:gd name="connsiteY1906" fmla="*/ 1230912 h 1694616"/>
                <a:gd name="connsiteX1907" fmla="*/ 988578 w 1552222"/>
                <a:gd name="connsiteY1907" fmla="*/ 1230912 h 1694616"/>
                <a:gd name="connsiteX1908" fmla="*/ 986316 w 1552222"/>
                <a:gd name="connsiteY1908" fmla="*/ 1232043 h 1694616"/>
                <a:gd name="connsiteX1909" fmla="*/ 984054 w 1552222"/>
                <a:gd name="connsiteY1909" fmla="*/ 1232043 h 1694616"/>
                <a:gd name="connsiteX1910" fmla="*/ 982923 w 1552222"/>
                <a:gd name="connsiteY1910" fmla="*/ 1234306 h 1694616"/>
                <a:gd name="connsiteX1911" fmla="*/ 984054 w 1552222"/>
                <a:gd name="connsiteY1911" fmla="*/ 1236603 h 1694616"/>
                <a:gd name="connsiteX1912" fmla="*/ 982923 w 1552222"/>
                <a:gd name="connsiteY1912" fmla="*/ 1236603 h 1694616"/>
                <a:gd name="connsiteX1913" fmla="*/ 981793 w 1552222"/>
                <a:gd name="connsiteY1913" fmla="*/ 1237735 h 1694616"/>
                <a:gd name="connsiteX1914" fmla="*/ 978365 w 1552222"/>
                <a:gd name="connsiteY1914" fmla="*/ 1238866 h 1694616"/>
                <a:gd name="connsiteX1915" fmla="*/ 976103 w 1552222"/>
                <a:gd name="connsiteY1915" fmla="*/ 1237735 h 1694616"/>
                <a:gd name="connsiteX1916" fmla="*/ 974972 w 1552222"/>
                <a:gd name="connsiteY1916" fmla="*/ 1235437 h 1694616"/>
                <a:gd name="connsiteX1917" fmla="*/ 976103 w 1552222"/>
                <a:gd name="connsiteY1917" fmla="*/ 1233175 h 1694616"/>
                <a:gd name="connsiteX1918" fmla="*/ 974972 w 1552222"/>
                <a:gd name="connsiteY1918" fmla="*/ 1230912 h 1694616"/>
                <a:gd name="connsiteX1919" fmla="*/ 970413 w 1552222"/>
                <a:gd name="connsiteY1919" fmla="*/ 1228615 h 1694616"/>
                <a:gd name="connsiteX1920" fmla="*/ 970413 w 1552222"/>
                <a:gd name="connsiteY1920" fmla="*/ 1227483 h 1694616"/>
                <a:gd name="connsiteX1921" fmla="*/ 968151 w 1552222"/>
                <a:gd name="connsiteY1921" fmla="*/ 1227483 h 1694616"/>
                <a:gd name="connsiteX1922" fmla="*/ 968151 w 1552222"/>
                <a:gd name="connsiteY1922" fmla="*/ 1228615 h 1694616"/>
                <a:gd name="connsiteX1923" fmla="*/ 968151 w 1552222"/>
                <a:gd name="connsiteY1923" fmla="*/ 1232043 h 1694616"/>
                <a:gd name="connsiteX1924" fmla="*/ 967020 w 1552222"/>
                <a:gd name="connsiteY1924" fmla="*/ 1232043 h 1694616"/>
                <a:gd name="connsiteX1925" fmla="*/ 965854 w 1552222"/>
                <a:gd name="connsiteY1925" fmla="*/ 1234306 h 1694616"/>
                <a:gd name="connsiteX1926" fmla="*/ 964723 w 1552222"/>
                <a:gd name="connsiteY1926" fmla="*/ 1233175 h 1694616"/>
                <a:gd name="connsiteX1927" fmla="*/ 963592 w 1552222"/>
                <a:gd name="connsiteY1927" fmla="*/ 1234306 h 1694616"/>
                <a:gd name="connsiteX1928" fmla="*/ 959033 w 1552222"/>
                <a:gd name="connsiteY1928" fmla="*/ 1235437 h 1694616"/>
                <a:gd name="connsiteX1929" fmla="*/ 957902 w 1552222"/>
                <a:gd name="connsiteY1929" fmla="*/ 1235437 h 1694616"/>
                <a:gd name="connsiteX1930" fmla="*/ 955641 w 1552222"/>
                <a:gd name="connsiteY1930" fmla="*/ 1235437 h 1694616"/>
                <a:gd name="connsiteX1931" fmla="*/ 954510 w 1552222"/>
                <a:gd name="connsiteY1931" fmla="*/ 1229781 h 1694616"/>
                <a:gd name="connsiteX1932" fmla="*/ 952248 w 1552222"/>
                <a:gd name="connsiteY1932" fmla="*/ 1229781 h 1694616"/>
                <a:gd name="connsiteX1933" fmla="*/ 951082 w 1552222"/>
                <a:gd name="connsiteY1933" fmla="*/ 1229781 h 1694616"/>
                <a:gd name="connsiteX1934" fmla="*/ 949951 w 1552222"/>
                <a:gd name="connsiteY1934" fmla="*/ 1229781 h 1694616"/>
                <a:gd name="connsiteX1935" fmla="*/ 947689 w 1552222"/>
                <a:gd name="connsiteY1935" fmla="*/ 1229781 h 1694616"/>
                <a:gd name="connsiteX1936" fmla="*/ 945427 w 1552222"/>
                <a:gd name="connsiteY1936" fmla="*/ 1227483 h 1694616"/>
                <a:gd name="connsiteX1937" fmla="*/ 945427 w 1552222"/>
                <a:gd name="connsiteY1937" fmla="*/ 1229781 h 1694616"/>
                <a:gd name="connsiteX1938" fmla="*/ 944296 w 1552222"/>
                <a:gd name="connsiteY1938" fmla="*/ 1230912 h 1694616"/>
                <a:gd name="connsiteX1939" fmla="*/ 943130 w 1552222"/>
                <a:gd name="connsiteY1939" fmla="*/ 1232043 h 1694616"/>
                <a:gd name="connsiteX1940" fmla="*/ 943130 w 1552222"/>
                <a:gd name="connsiteY1940" fmla="*/ 1235437 h 1694616"/>
                <a:gd name="connsiteX1941" fmla="*/ 941999 w 1552222"/>
                <a:gd name="connsiteY1941" fmla="*/ 1235437 h 1694616"/>
                <a:gd name="connsiteX1942" fmla="*/ 938607 w 1552222"/>
                <a:gd name="connsiteY1942" fmla="*/ 1238866 h 1694616"/>
                <a:gd name="connsiteX1943" fmla="*/ 934048 w 1552222"/>
                <a:gd name="connsiteY1943" fmla="*/ 1238866 h 1694616"/>
                <a:gd name="connsiteX1944" fmla="*/ 930655 w 1552222"/>
                <a:gd name="connsiteY1944" fmla="*/ 1241128 h 1694616"/>
                <a:gd name="connsiteX1945" fmla="*/ 927227 w 1552222"/>
                <a:gd name="connsiteY1945" fmla="*/ 1239997 h 1694616"/>
                <a:gd name="connsiteX1946" fmla="*/ 923834 w 1552222"/>
                <a:gd name="connsiteY1946" fmla="*/ 1243390 h 1694616"/>
                <a:gd name="connsiteX1947" fmla="*/ 919275 w 1552222"/>
                <a:gd name="connsiteY1947" fmla="*/ 1244557 h 1694616"/>
                <a:gd name="connsiteX1948" fmla="*/ 918144 w 1552222"/>
                <a:gd name="connsiteY1948" fmla="*/ 1244557 h 1694616"/>
                <a:gd name="connsiteX1949" fmla="*/ 917014 w 1552222"/>
                <a:gd name="connsiteY1949" fmla="*/ 1247950 h 1694616"/>
                <a:gd name="connsiteX1950" fmla="*/ 915883 w 1552222"/>
                <a:gd name="connsiteY1950" fmla="*/ 1249081 h 1694616"/>
                <a:gd name="connsiteX1951" fmla="*/ 913586 w 1552222"/>
                <a:gd name="connsiteY1951" fmla="*/ 1247950 h 1694616"/>
                <a:gd name="connsiteX1952" fmla="*/ 911324 w 1552222"/>
                <a:gd name="connsiteY1952" fmla="*/ 1246819 h 1694616"/>
                <a:gd name="connsiteX1953" fmla="*/ 907931 w 1552222"/>
                <a:gd name="connsiteY1953" fmla="*/ 1245688 h 1694616"/>
                <a:gd name="connsiteX1954" fmla="*/ 906765 w 1552222"/>
                <a:gd name="connsiteY1954" fmla="*/ 1245688 h 1694616"/>
                <a:gd name="connsiteX1955" fmla="*/ 903372 w 1552222"/>
                <a:gd name="connsiteY1955" fmla="*/ 1243390 h 1694616"/>
                <a:gd name="connsiteX1956" fmla="*/ 899979 w 1552222"/>
                <a:gd name="connsiteY1956" fmla="*/ 1243390 h 1694616"/>
                <a:gd name="connsiteX1957" fmla="*/ 897682 w 1552222"/>
                <a:gd name="connsiteY1957" fmla="*/ 1244557 h 1694616"/>
                <a:gd name="connsiteX1958" fmla="*/ 894290 w 1552222"/>
                <a:gd name="connsiteY1958" fmla="*/ 1245688 h 1694616"/>
                <a:gd name="connsiteX1959" fmla="*/ 891993 w 1552222"/>
                <a:gd name="connsiteY1959" fmla="*/ 1243390 h 1694616"/>
                <a:gd name="connsiteX1960" fmla="*/ 890862 w 1552222"/>
                <a:gd name="connsiteY1960" fmla="*/ 1243390 h 1694616"/>
                <a:gd name="connsiteX1961" fmla="*/ 888600 w 1552222"/>
                <a:gd name="connsiteY1961" fmla="*/ 1244557 h 1694616"/>
                <a:gd name="connsiteX1962" fmla="*/ 885207 w 1552222"/>
                <a:gd name="connsiteY1962" fmla="*/ 1244557 h 1694616"/>
                <a:gd name="connsiteX1963" fmla="*/ 884041 w 1552222"/>
                <a:gd name="connsiteY1963" fmla="*/ 1244557 h 1694616"/>
                <a:gd name="connsiteX1964" fmla="*/ 882910 w 1552222"/>
                <a:gd name="connsiteY1964" fmla="*/ 1226352 h 1694616"/>
                <a:gd name="connsiteX1965" fmla="*/ 879517 w 1552222"/>
                <a:gd name="connsiteY1965" fmla="*/ 1202492 h 1694616"/>
                <a:gd name="connsiteX1966" fmla="*/ 879517 w 1552222"/>
                <a:gd name="connsiteY1966" fmla="*/ 1201361 h 1694616"/>
                <a:gd name="connsiteX1967" fmla="*/ 874958 w 1552222"/>
                <a:gd name="connsiteY1967" fmla="*/ 1197932 h 1694616"/>
                <a:gd name="connsiteX1968" fmla="*/ 862448 w 1552222"/>
                <a:gd name="connsiteY1968" fmla="*/ 1185454 h 1694616"/>
                <a:gd name="connsiteX1969" fmla="*/ 846545 w 1552222"/>
                <a:gd name="connsiteY1969" fmla="*/ 1170678 h 1694616"/>
                <a:gd name="connsiteX1970" fmla="*/ 805656 w 1552222"/>
                <a:gd name="connsiteY1970" fmla="*/ 1133173 h 1694616"/>
                <a:gd name="connsiteX1971" fmla="*/ 804525 w 1552222"/>
                <a:gd name="connsiteY1971" fmla="*/ 1133173 h 1694616"/>
                <a:gd name="connsiteX1972" fmla="*/ 803394 w 1552222"/>
                <a:gd name="connsiteY1972" fmla="*/ 1134304 h 1694616"/>
                <a:gd name="connsiteX1973" fmla="*/ 798835 w 1552222"/>
                <a:gd name="connsiteY1973" fmla="*/ 1135435 h 1694616"/>
                <a:gd name="connsiteX1974" fmla="*/ 796573 w 1552222"/>
                <a:gd name="connsiteY1974" fmla="*/ 1136567 h 1694616"/>
                <a:gd name="connsiteX1975" fmla="*/ 794276 w 1552222"/>
                <a:gd name="connsiteY1975" fmla="*/ 1136567 h 1694616"/>
                <a:gd name="connsiteX1976" fmla="*/ 793145 w 1552222"/>
                <a:gd name="connsiteY1976" fmla="*/ 1139995 h 1694616"/>
                <a:gd name="connsiteX1977" fmla="*/ 790884 w 1552222"/>
                <a:gd name="connsiteY1977" fmla="*/ 1141127 h 1694616"/>
                <a:gd name="connsiteX1978" fmla="*/ 789753 w 1552222"/>
                <a:gd name="connsiteY1978" fmla="*/ 1142258 h 1694616"/>
                <a:gd name="connsiteX1979" fmla="*/ 787456 w 1552222"/>
                <a:gd name="connsiteY1979" fmla="*/ 1142258 h 1694616"/>
                <a:gd name="connsiteX1980" fmla="*/ 786325 w 1552222"/>
                <a:gd name="connsiteY1980" fmla="*/ 1143389 h 1694616"/>
                <a:gd name="connsiteX1981" fmla="*/ 784063 w 1552222"/>
                <a:gd name="connsiteY1981" fmla="*/ 1143389 h 1694616"/>
                <a:gd name="connsiteX1982" fmla="*/ 784063 w 1552222"/>
                <a:gd name="connsiteY1982" fmla="*/ 1145651 h 1694616"/>
                <a:gd name="connsiteX1983" fmla="*/ 780635 w 1552222"/>
                <a:gd name="connsiteY1983" fmla="*/ 1146782 h 1694616"/>
                <a:gd name="connsiteX1984" fmla="*/ 776111 w 1552222"/>
                <a:gd name="connsiteY1984" fmla="*/ 1144520 h 1694616"/>
                <a:gd name="connsiteX1985" fmla="*/ 773849 w 1552222"/>
                <a:gd name="connsiteY1985" fmla="*/ 1144520 h 1694616"/>
                <a:gd name="connsiteX1986" fmla="*/ 772683 w 1552222"/>
                <a:gd name="connsiteY1986" fmla="*/ 1143389 h 1694616"/>
                <a:gd name="connsiteX1987" fmla="*/ 767029 w 1552222"/>
                <a:gd name="connsiteY1987" fmla="*/ 1144520 h 1694616"/>
                <a:gd name="connsiteX1988" fmla="*/ 760208 w 1552222"/>
                <a:gd name="connsiteY1988" fmla="*/ 1146782 h 1694616"/>
                <a:gd name="connsiteX1989" fmla="*/ 757911 w 1552222"/>
                <a:gd name="connsiteY1989" fmla="*/ 1147949 h 1694616"/>
                <a:gd name="connsiteX1990" fmla="*/ 756780 w 1552222"/>
                <a:gd name="connsiteY1990" fmla="*/ 1147949 h 1694616"/>
                <a:gd name="connsiteX1991" fmla="*/ 755649 w 1552222"/>
                <a:gd name="connsiteY1991" fmla="*/ 1147949 h 1694616"/>
                <a:gd name="connsiteX1992" fmla="*/ 755649 w 1552222"/>
                <a:gd name="connsiteY1992" fmla="*/ 1144520 h 1694616"/>
                <a:gd name="connsiteX1993" fmla="*/ 754518 w 1552222"/>
                <a:gd name="connsiteY1993" fmla="*/ 1144520 h 1694616"/>
                <a:gd name="connsiteX1994" fmla="*/ 753387 w 1552222"/>
                <a:gd name="connsiteY1994" fmla="*/ 1141127 h 1694616"/>
                <a:gd name="connsiteX1995" fmla="*/ 751090 w 1552222"/>
                <a:gd name="connsiteY1995" fmla="*/ 1138829 h 1694616"/>
                <a:gd name="connsiteX1996" fmla="*/ 748828 w 1552222"/>
                <a:gd name="connsiteY1996" fmla="*/ 1137698 h 1694616"/>
                <a:gd name="connsiteX1997" fmla="*/ 747698 w 1552222"/>
                <a:gd name="connsiteY1997" fmla="*/ 1136567 h 1694616"/>
                <a:gd name="connsiteX1998" fmla="*/ 746567 w 1552222"/>
                <a:gd name="connsiteY1998" fmla="*/ 1135435 h 1694616"/>
                <a:gd name="connsiteX1999" fmla="*/ 746567 w 1552222"/>
                <a:gd name="connsiteY1999" fmla="*/ 1133173 h 1694616"/>
                <a:gd name="connsiteX2000" fmla="*/ 744305 w 1552222"/>
                <a:gd name="connsiteY2000" fmla="*/ 1133173 h 1694616"/>
                <a:gd name="connsiteX2001" fmla="*/ 743139 w 1552222"/>
                <a:gd name="connsiteY2001" fmla="*/ 1130875 h 1694616"/>
                <a:gd name="connsiteX2002" fmla="*/ 742008 w 1552222"/>
                <a:gd name="connsiteY2002" fmla="*/ 1130875 h 1694616"/>
                <a:gd name="connsiteX2003" fmla="*/ 742008 w 1552222"/>
                <a:gd name="connsiteY2003" fmla="*/ 1133173 h 1694616"/>
                <a:gd name="connsiteX2004" fmla="*/ 739746 w 1552222"/>
                <a:gd name="connsiteY2004" fmla="*/ 1134304 h 1694616"/>
                <a:gd name="connsiteX2005" fmla="*/ 738615 w 1552222"/>
                <a:gd name="connsiteY2005" fmla="*/ 1133173 h 1694616"/>
                <a:gd name="connsiteX2006" fmla="*/ 736353 w 1552222"/>
                <a:gd name="connsiteY2006" fmla="*/ 1134304 h 1694616"/>
                <a:gd name="connsiteX2007" fmla="*/ 734056 w 1552222"/>
                <a:gd name="connsiteY2007" fmla="*/ 1133173 h 1694616"/>
                <a:gd name="connsiteX2008" fmla="*/ 730663 w 1552222"/>
                <a:gd name="connsiteY2008" fmla="*/ 1135435 h 1694616"/>
                <a:gd name="connsiteX2009" fmla="*/ 728366 w 1552222"/>
                <a:gd name="connsiteY2009" fmla="*/ 1137698 h 1694616"/>
                <a:gd name="connsiteX2010" fmla="*/ 726105 w 1552222"/>
                <a:gd name="connsiteY2010" fmla="*/ 1135435 h 1694616"/>
                <a:gd name="connsiteX2011" fmla="*/ 724974 w 1552222"/>
                <a:gd name="connsiteY2011" fmla="*/ 1136567 h 1694616"/>
                <a:gd name="connsiteX2012" fmla="*/ 723843 w 1552222"/>
                <a:gd name="connsiteY2012" fmla="*/ 1134304 h 1694616"/>
                <a:gd name="connsiteX2013" fmla="*/ 719284 w 1552222"/>
                <a:gd name="connsiteY2013" fmla="*/ 1133173 h 1694616"/>
                <a:gd name="connsiteX2014" fmla="*/ 718153 w 1552222"/>
                <a:gd name="connsiteY2014" fmla="*/ 1132007 h 1694616"/>
                <a:gd name="connsiteX2015" fmla="*/ 717022 w 1552222"/>
                <a:gd name="connsiteY2015" fmla="*/ 1129744 h 1694616"/>
                <a:gd name="connsiteX2016" fmla="*/ 715891 w 1552222"/>
                <a:gd name="connsiteY2016" fmla="*/ 1129744 h 1694616"/>
                <a:gd name="connsiteX2017" fmla="*/ 712463 w 1552222"/>
                <a:gd name="connsiteY2017" fmla="*/ 1133173 h 1694616"/>
                <a:gd name="connsiteX2018" fmla="*/ 710201 w 1552222"/>
                <a:gd name="connsiteY2018" fmla="*/ 1129744 h 1694616"/>
                <a:gd name="connsiteX2019" fmla="*/ 709070 w 1552222"/>
                <a:gd name="connsiteY2019" fmla="*/ 1128613 h 1694616"/>
                <a:gd name="connsiteX2020" fmla="*/ 705642 w 1552222"/>
                <a:gd name="connsiteY2020" fmla="*/ 1129744 h 1694616"/>
                <a:gd name="connsiteX2021" fmla="*/ 702250 w 1552222"/>
                <a:gd name="connsiteY2021" fmla="*/ 1127482 h 1694616"/>
                <a:gd name="connsiteX2022" fmla="*/ 697691 w 1552222"/>
                <a:gd name="connsiteY2022" fmla="*/ 1126351 h 1694616"/>
                <a:gd name="connsiteX2023" fmla="*/ 698822 w 1552222"/>
                <a:gd name="connsiteY2023" fmla="*/ 1121791 h 1694616"/>
                <a:gd name="connsiteX2024" fmla="*/ 698822 w 1552222"/>
                <a:gd name="connsiteY2024" fmla="*/ 1119529 h 1694616"/>
                <a:gd name="connsiteX2025" fmla="*/ 693167 w 1552222"/>
                <a:gd name="connsiteY2025" fmla="*/ 1119529 h 1694616"/>
                <a:gd name="connsiteX2026" fmla="*/ 689739 w 1552222"/>
                <a:gd name="connsiteY2026" fmla="*/ 1114969 h 1694616"/>
                <a:gd name="connsiteX2027" fmla="*/ 686347 w 1552222"/>
                <a:gd name="connsiteY2027" fmla="*/ 1112706 h 1694616"/>
                <a:gd name="connsiteX2028" fmla="*/ 685216 w 1552222"/>
                <a:gd name="connsiteY2028" fmla="*/ 1112706 h 1694616"/>
                <a:gd name="connsiteX2029" fmla="*/ 682919 w 1552222"/>
                <a:gd name="connsiteY2029" fmla="*/ 1112706 h 1694616"/>
                <a:gd name="connsiteX2030" fmla="*/ 682919 w 1552222"/>
                <a:gd name="connsiteY2030" fmla="*/ 1110444 h 1694616"/>
                <a:gd name="connsiteX2031" fmla="*/ 679526 w 1552222"/>
                <a:gd name="connsiteY2031" fmla="*/ 1109277 h 1694616"/>
                <a:gd name="connsiteX2032" fmla="*/ 678395 w 1552222"/>
                <a:gd name="connsiteY2032" fmla="*/ 1109277 h 1694616"/>
                <a:gd name="connsiteX2033" fmla="*/ 676098 w 1552222"/>
                <a:gd name="connsiteY2033" fmla="*/ 1105884 h 1694616"/>
                <a:gd name="connsiteX2034" fmla="*/ 674967 w 1552222"/>
                <a:gd name="connsiteY2034" fmla="*/ 1104753 h 1694616"/>
                <a:gd name="connsiteX2035" fmla="*/ 673836 w 1552222"/>
                <a:gd name="connsiteY2035" fmla="*/ 1103622 h 1694616"/>
                <a:gd name="connsiteX2036" fmla="*/ 671574 w 1552222"/>
                <a:gd name="connsiteY2036" fmla="*/ 1102455 h 1694616"/>
                <a:gd name="connsiteX2037" fmla="*/ 669277 w 1552222"/>
                <a:gd name="connsiteY2037" fmla="*/ 1104753 h 1694616"/>
                <a:gd name="connsiteX2038" fmla="*/ 668146 w 1552222"/>
                <a:gd name="connsiteY2038" fmla="*/ 1107015 h 1694616"/>
                <a:gd name="connsiteX2039" fmla="*/ 665884 w 1552222"/>
                <a:gd name="connsiteY2039" fmla="*/ 1104753 h 1694616"/>
                <a:gd name="connsiteX2040" fmla="*/ 662456 w 1552222"/>
                <a:gd name="connsiteY2040" fmla="*/ 1102455 h 1694616"/>
                <a:gd name="connsiteX2041" fmla="*/ 663623 w 1552222"/>
                <a:gd name="connsiteY2041" fmla="*/ 1102455 h 1694616"/>
                <a:gd name="connsiteX2042" fmla="*/ 662456 w 1552222"/>
                <a:gd name="connsiteY2042" fmla="*/ 1102455 h 1694616"/>
                <a:gd name="connsiteX2043" fmla="*/ 661326 w 1552222"/>
                <a:gd name="connsiteY2043" fmla="*/ 1100193 h 1694616"/>
                <a:gd name="connsiteX2044" fmla="*/ 661326 w 1552222"/>
                <a:gd name="connsiteY2044" fmla="*/ 1101324 h 1694616"/>
                <a:gd name="connsiteX2045" fmla="*/ 659064 w 1552222"/>
                <a:gd name="connsiteY2045" fmla="*/ 1099062 h 1694616"/>
                <a:gd name="connsiteX2046" fmla="*/ 657933 w 1552222"/>
                <a:gd name="connsiteY2046" fmla="*/ 1100193 h 1694616"/>
                <a:gd name="connsiteX2047" fmla="*/ 656802 w 1552222"/>
                <a:gd name="connsiteY2047" fmla="*/ 1099062 h 1694616"/>
                <a:gd name="connsiteX2048" fmla="*/ 654505 w 1552222"/>
                <a:gd name="connsiteY2048" fmla="*/ 1097930 h 1694616"/>
                <a:gd name="connsiteX2049" fmla="*/ 655671 w 1552222"/>
                <a:gd name="connsiteY2049" fmla="*/ 1096799 h 1694616"/>
                <a:gd name="connsiteX2050" fmla="*/ 654505 w 1552222"/>
                <a:gd name="connsiteY2050" fmla="*/ 1096799 h 1694616"/>
                <a:gd name="connsiteX2051" fmla="*/ 654505 w 1552222"/>
                <a:gd name="connsiteY2051" fmla="*/ 1095668 h 1694616"/>
                <a:gd name="connsiteX2052" fmla="*/ 652243 w 1552222"/>
                <a:gd name="connsiteY2052" fmla="*/ 1095668 h 1694616"/>
                <a:gd name="connsiteX2053" fmla="*/ 653374 w 1552222"/>
                <a:gd name="connsiteY2053" fmla="*/ 1095668 h 1694616"/>
                <a:gd name="connsiteX2054" fmla="*/ 651112 w 1552222"/>
                <a:gd name="connsiteY2054" fmla="*/ 1096799 h 1694616"/>
                <a:gd name="connsiteX2055" fmla="*/ 651112 w 1552222"/>
                <a:gd name="connsiteY2055" fmla="*/ 1095668 h 1694616"/>
                <a:gd name="connsiteX2056" fmla="*/ 648850 w 1552222"/>
                <a:gd name="connsiteY2056" fmla="*/ 1094502 h 1694616"/>
                <a:gd name="connsiteX2057" fmla="*/ 646553 w 1552222"/>
                <a:gd name="connsiteY2057" fmla="*/ 1092239 h 1694616"/>
                <a:gd name="connsiteX2058" fmla="*/ 645422 w 1552222"/>
                <a:gd name="connsiteY2058" fmla="*/ 1089977 h 1694616"/>
                <a:gd name="connsiteX2059" fmla="*/ 639733 w 1552222"/>
                <a:gd name="connsiteY2059" fmla="*/ 1088846 h 1694616"/>
                <a:gd name="connsiteX2060" fmla="*/ 637471 w 1552222"/>
                <a:gd name="connsiteY2060" fmla="*/ 1086548 h 1694616"/>
                <a:gd name="connsiteX2061" fmla="*/ 632912 w 1552222"/>
                <a:gd name="connsiteY2061" fmla="*/ 1083155 h 1694616"/>
                <a:gd name="connsiteX2062" fmla="*/ 631781 w 1552222"/>
                <a:gd name="connsiteY2062" fmla="*/ 1082024 h 1694616"/>
                <a:gd name="connsiteX2063" fmla="*/ 631781 w 1552222"/>
                <a:gd name="connsiteY2063" fmla="*/ 1080892 h 1694616"/>
                <a:gd name="connsiteX2064" fmla="*/ 629519 w 1552222"/>
                <a:gd name="connsiteY2064" fmla="*/ 1080892 h 1694616"/>
                <a:gd name="connsiteX2065" fmla="*/ 628388 w 1552222"/>
                <a:gd name="connsiteY2065" fmla="*/ 1078595 h 1694616"/>
                <a:gd name="connsiteX2066" fmla="*/ 626126 w 1552222"/>
                <a:gd name="connsiteY2066" fmla="*/ 1077464 h 1694616"/>
                <a:gd name="connsiteX2067" fmla="*/ 626126 w 1552222"/>
                <a:gd name="connsiteY2067" fmla="*/ 1076332 h 1694616"/>
                <a:gd name="connsiteX2068" fmla="*/ 627257 w 1552222"/>
                <a:gd name="connsiteY2068" fmla="*/ 1076332 h 1694616"/>
                <a:gd name="connsiteX2069" fmla="*/ 626126 w 1552222"/>
                <a:gd name="connsiteY2069" fmla="*/ 1075201 h 1694616"/>
                <a:gd name="connsiteX2070" fmla="*/ 624960 w 1552222"/>
                <a:gd name="connsiteY2070" fmla="*/ 1076332 h 1694616"/>
                <a:gd name="connsiteX2071" fmla="*/ 623829 w 1552222"/>
                <a:gd name="connsiteY2071" fmla="*/ 1076332 h 1694616"/>
                <a:gd name="connsiteX2072" fmla="*/ 622698 w 1552222"/>
                <a:gd name="connsiteY2072" fmla="*/ 1075201 h 1694616"/>
                <a:gd name="connsiteX2073" fmla="*/ 621568 w 1552222"/>
                <a:gd name="connsiteY2073" fmla="*/ 1074070 h 1694616"/>
                <a:gd name="connsiteX2074" fmla="*/ 621568 w 1552222"/>
                <a:gd name="connsiteY2074" fmla="*/ 1075201 h 1694616"/>
                <a:gd name="connsiteX2075" fmla="*/ 620437 w 1552222"/>
                <a:gd name="connsiteY2075" fmla="*/ 1075201 h 1694616"/>
                <a:gd name="connsiteX2076" fmla="*/ 619306 w 1552222"/>
                <a:gd name="connsiteY2076" fmla="*/ 1071772 h 1694616"/>
                <a:gd name="connsiteX2077" fmla="*/ 619306 w 1552222"/>
                <a:gd name="connsiteY2077" fmla="*/ 1072939 h 1694616"/>
                <a:gd name="connsiteX2078" fmla="*/ 618175 w 1552222"/>
                <a:gd name="connsiteY2078" fmla="*/ 1071772 h 1694616"/>
                <a:gd name="connsiteX2079" fmla="*/ 617009 w 1552222"/>
                <a:gd name="connsiteY2079" fmla="*/ 1071772 h 1694616"/>
                <a:gd name="connsiteX2080" fmla="*/ 617009 w 1552222"/>
                <a:gd name="connsiteY2080" fmla="*/ 1070641 h 1694616"/>
                <a:gd name="connsiteX2081" fmla="*/ 615878 w 1552222"/>
                <a:gd name="connsiteY2081" fmla="*/ 1067248 h 1694616"/>
                <a:gd name="connsiteX2082" fmla="*/ 614747 w 1552222"/>
                <a:gd name="connsiteY2082" fmla="*/ 1066117 h 1694616"/>
                <a:gd name="connsiteX2083" fmla="*/ 612485 w 1552222"/>
                <a:gd name="connsiteY2083" fmla="*/ 1066117 h 1694616"/>
                <a:gd name="connsiteX2084" fmla="*/ 609057 w 1552222"/>
                <a:gd name="connsiteY2084" fmla="*/ 1063819 h 1694616"/>
                <a:gd name="connsiteX2085" fmla="*/ 607926 w 1552222"/>
                <a:gd name="connsiteY2085" fmla="*/ 1064950 h 1694616"/>
                <a:gd name="connsiteX2086" fmla="*/ 604533 w 1552222"/>
                <a:gd name="connsiteY2086" fmla="*/ 1063819 h 1694616"/>
                <a:gd name="connsiteX2087" fmla="*/ 603403 w 1552222"/>
                <a:gd name="connsiteY2087" fmla="*/ 1064950 h 1694616"/>
                <a:gd name="connsiteX2088" fmla="*/ 599975 w 1552222"/>
                <a:gd name="connsiteY2088" fmla="*/ 1062688 h 1694616"/>
                <a:gd name="connsiteX2089" fmla="*/ 599975 w 1552222"/>
                <a:gd name="connsiteY2089" fmla="*/ 1061557 h 1694616"/>
                <a:gd name="connsiteX2090" fmla="*/ 598844 w 1552222"/>
                <a:gd name="connsiteY2090" fmla="*/ 1061557 h 1694616"/>
                <a:gd name="connsiteX2091" fmla="*/ 596582 w 1552222"/>
                <a:gd name="connsiteY2091" fmla="*/ 1062688 h 1694616"/>
                <a:gd name="connsiteX2092" fmla="*/ 595416 w 1552222"/>
                <a:gd name="connsiteY2092" fmla="*/ 1062688 h 1694616"/>
                <a:gd name="connsiteX2093" fmla="*/ 594285 w 1552222"/>
                <a:gd name="connsiteY2093" fmla="*/ 1060426 h 1694616"/>
                <a:gd name="connsiteX2094" fmla="*/ 593154 w 1552222"/>
                <a:gd name="connsiteY2094" fmla="*/ 1062688 h 1694616"/>
                <a:gd name="connsiteX2095" fmla="*/ 592023 w 1552222"/>
                <a:gd name="connsiteY2095" fmla="*/ 1062688 h 1694616"/>
                <a:gd name="connsiteX2096" fmla="*/ 590892 w 1552222"/>
                <a:gd name="connsiteY2096" fmla="*/ 1063819 h 1694616"/>
                <a:gd name="connsiteX2097" fmla="*/ 589761 w 1552222"/>
                <a:gd name="connsiteY2097" fmla="*/ 1061557 h 1694616"/>
                <a:gd name="connsiteX2098" fmla="*/ 587464 w 1552222"/>
                <a:gd name="connsiteY2098" fmla="*/ 1060426 h 1694616"/>
                <a:gd name="connsiteX2099" fmla="*/ 586333 w 1552222"/>
                <a:gd name="connsiteY2099" fmla="*/ 1059294 h 1694616"/>
                <a:gd name="connsiteX2100" fmla="*/ 586333 w 1552222"/>
                <a:gd name="connsiteY2100" fmla="*/ 1060426 h 1694616"/>
                <a:gd name="connsiteX2101" fmla="*/ 585202 w 1552222"/>
                <a:gd name="connsiteY2101" fmla="*/ 1060426 h 1694616"/>
                <a:gd name="connsiteX2102" fmla="*/ 582940 w 1552222"/>
                <a:gd name="connsiteY2102" fmla="*/ 1058128 h 1694616"/>
                <a:gd name="connsiteX2103" fmla="*/ 579512 w 1552222"/>
                <a:gd name="connsiteY2103" fmla="*/ 1058128 h 1694616"/>
                <a:gd name="connsiteX2104" fmla="*/ 574989 w 1552222"/>
                <a:gd name="connsiteY2104" fmla="*/ 1055866 h 1694616"/>
                <a:gd name="connsiteX2105" fmla="*/ 574989 w 1552222"/>
                <a:gd name="connsiteY2105" fmla="*/ 1056997 h 1694616"/>
                <a:gd name="connsiteX2106" fmla="*/ 572692 w 1552222"/>
                <a:gd name="connsiteY2106" fmla="*/ 1055866 h 1694616"/>
                <a:gd name="connsiteX2107" fmla="*/ 571561 w 1552222"/>
                <a:gd name="connsiteY2107" fmla="*/ 1055866 h 1694616"/>
                <a:gd name="connsiteX2108" fmla="*/ 570430 w 1552222"/>
                <a:gd name="connsiteY2108" fmla="*/ 1056997 h 1694616"/>
                <a:gd name="connsiteX2109" fmla="*/ 567037 w 1552222"/>
                <a:gd name="connsiteY2109" fmla="*/ 1056997 h 1694616"/>
                <a:gd name="connsiteX2110" fmla="*/ 565871 w 1552222"/>
                <a:gd name="connsiteY2110" fmla="*/ 1056997 h 1694616"/>
                <a:gd name="connsiteX2111" fmla="*/ 557919 w 1552222"/>
                <a:gd name="connsiteY2111" fmla="*/ 1058128 h 1694616"/>
                <a:gd name="connsiteX2112" fmla="*/ 557919 w 1552222"/>
                <a:gd name="connsiteY2112" fmla="*/ 1059294 h 1694616"/>
                <a:gd name="connsiteX2113" fmla="*/ 556789 w 1552222"/>
                <a:gd name="connsiteY2113" fmla="*/ 1060426 h 1694616"/>
                <a:gd name="connsiteX2114" fmla="*/ 554527 w 1552222"/>
                <a:gd name="connsiteY2114" fmla="*/ 1060426 h 1694616"/>
                <a:gd name="connsiteX2115" fmla="*/ 553396 w 1552222"/>
                <a:gd name="connsiteY2115" fmla="*/ 1059294 h 1694616"/>
                <a:gd name="connsiteX2116" fmla="*/ 551099 w 1552222"/>
                <a:gd name="connsiteY2116" fmla="*/ 1060426 h 1694616"/>
                <a:gd name="connsiteX2117" fmla="*/ 549968 w 1552222"/>
                <a:gd name="connsiteY2117" fmla="*/ 1060426 h 1694616"/>
                <a:gd name="connsiteX2118" fmla="*/ 548837 w 1552222"/>
                <a:gd name="connsiteY2118" fmla="*/ 1061557 h 1694616"/>
                <a:gd name="connsiteX2119" fmla="*/ 546575 w 1552222"/>
                <a:gd name="connsiteY2119" fmla="*/ 1063819 h 1694616"/>
                <a:gd name="connsiteX2120" fmla="*/ 544313 w 1552222"/>
                <a:gd name="connsiteY2120" fmla="*/ 1063819 h 1694616"/>
                <a:gd name="connsiteX2121" fmla="*/ 543147 w 1552222"/>
                <a:gd name="connsiteY2121" fmla="*/ 1063819 h 1694616"/>
                <a:gd name="connsiteX2122" fmla="*/ 538624 w 1552222"/>
                <a:gd name="connsiteY2122" fmla="*/ 1066117 h 1694616"/>
                <a:gd name="connsiteX2123" fmla="*/ 535196 w 1552222"/>
                <a:gd name="connsiteY2123" fmla="*/ 1068379 h 1694616"/>
                <a:gd name="connsiteX2124" fmla="*/ 534065 w 1552222"/>
                <a:gd name="connsiteY2124" fmla="*/ 1067248 h 1694616"/>
                <a:gd name="connsiteX2125" fmla="*/ 532934 w 1552222"/>
                <a:gd name="connsiteY2125" fmla="*/ 1068379 h 1694616"/>
                <a:gd name="connsiteX2126" fmla="*/ 531803 w 1552222"/>
                <a:gd name="connsiteY2126" fmla="*/ 1068379 h 1694616"/>
                <a:gd name="connsiteX2127" fmla="*/ 530672 w 1552222"/>
                <a:gd name="connsiteY2127" fmla="*/ 1069510 h 1694616"/>
                <a:gd name="connsiteX2128" fmla="*/ 530672 w 1552222"/>
                <a:gd name="connsiteY2128" fmla="*/ 1070641 h 1694616"/>
                <a:gd name="connsiteX2129" fmla="*/ 528375 w 1552222"/>
                <a:gd name="connsiteY2129" fmla="*/ 1070641 h 1694616"/>
                <a:gd name="connsiteX2130" fmla="*/ 527244 w 1552222"/>
                <a:gd name="connsiteY2130" fmla="*/ 1071772 h 1694616"/>
                <a:gd name="connsiteX2131" fmla="*/ 528375 w 1552222"/>
                <a:gd name="connsiteY2131" fmla="*/ 1074070 h 1694616"/>
                <a:gd name="connsiteX2132" fmla="*/ 527244 w 1552222"/>
                <a:gd name="connsiteY2132" fmla="*/ 1075201 h 1694616"/>
                <a:gd name="connsiteX2133" fmla="*/ 524982 w 1552222"/>
                <a:gd name="connsiteY2133" fmla="*/ 1075201 h 1694616"/>
                <a:gd name="connsiteX2134" fmla="*/ 523851 w 1552222"/>
                <a:gd name="connsiteY2134" fmla="*/ 1076332 h 1694616"/>
                <a:gd name="connsiteX2135" fmla="*/ 526113 w 1552222"/>
                <a:gd name="connsiteY2135" fmla="*/ 1078595 h 1694616"/>
                <a:gd name="connsiteX2136" fmla="*/ 526113 w 1552222"/>
                <a:gd name="connsiteY2136" fmla="*/ 1079726 h 1694616"/>
                <a:gd name="connsiteX2137" fmla="*/ 524982 w 1552222"/>
                <a:gd name="connsiteY2137" fmla="*/ 1079726 h 1694616"/>
                <a:gd name="connsiteX2138" fmla="*/ 523851 w 1552222"/>
                <a:gd name="connsiteY2138" fmla="*/ 1079726 h 1694616"/>
                <a:gd name="connsiteX2139" fmla="*/ 522720 w 1552222"/>
                <a:gd name="connsiteY2139" fmla="*/ 1079726 h 1694616"/>
                <a:gd name="connsiteX2140" fmla="*/ 521589 w 1552222"/>
                <a:gd name="connsiteY2140" fmla="*/ 1080892 h 1694616"/>
                <a:gd name="connsiteX2141" fmla="*/ 519292 w 1552222"/>
                <a:gd name="connsiteY2141" fmla="*/ 1080892 h 1694616"/>
                <a:gd name="connsiteX2142" fmla="*/ 519292 w 1552222"/>
                <a:gd name="connsiteY2142" fmla="*/ 1083155 h 1694616"/>
                <a:gd name="connsiteX2143" fmla="*/ 518161 w 1552222"/>
                <a:gd name="connsiteY2143" fmla="*/ 1082024 h 1694616"/>
                <a:gd name="connsiteX2144" fmla="*/ 517031 w 1552222"/>
                <a:gd name="connsiteY2144" fmla="*/ 1084286 h 1694616"/>
                <a:gd name="connsiteX2145" fmla="*/ 515900 w 1552222"/>
                <a:gd name="connsiteY2145" fmla="*/ 1084286 h 1694616"/>
                <a:gd name="connsiteX2146" fmla="*/ 514769 w 1552222"/>
                <a:gd name="connsiteY2146" fmla="*/ 1082024 h 1694616"/>
                <a:gd name="connsiteX2147" fmla="*/ 514769 w 1552222"/>
                <a:gd name="connsiteY2147" fmla="*/ 1079726 h 1694616"/>
                <a:gd name="connsiteX2148" fmla="*/ 515900 w 1552222"/>
                <a:gd name="connsiteY2148" fmla="*/ 1079726 h 1694616"/>
                <a:gd name="connsiteX2149" fmla="*/ 514769 w 1552222"/>
                <a:gd name="connsiteY2149" fmla="*/ 1078595 h 1694616"/>
                <a:gd name="connsiteX2150" fmla="*/ 509079 w 1552222"/>
                <a:gd name="connsiteY2150" fmla="*/ 1075201 h 1694616"/>
                <a:gd name="connsiteX2151" fmla="*/ 507948 w 1552222"/>
                <a:gd name="connsiteY2151" fmla="*/ 1072939 h 1694616"/>
                <a:gd name="connsiteX2152" fmla="*/ 505651 w 1552222"/>
                <a:gd name="connsiteY2152" fmla="*/ 1072939 h 1694616"/>
                <a:gd name="connsiteX2153" fmla="*/ 503389 w 1552222"/>
                <a:gd name="connsiteY2153" fmla="*/ 1074070 h 1694616"/>
                <a:gd name="connsiteX2154" fmla="*/ 502258 w 1552222"/>
                <a:gd name="connsiteY2154" fmla="*/ 1074070 h 1694616"/>
                <a:gd name="connsiteX2155" fmla="*/ 499996 w 1552222"/>
                <a:gd name="connsiteY2155" fmla="*/ 1072939 h 1694616"/>
                <a:gd name="connsiteX2156" fmla="*/ 494307 w 1552222"/>
                <a:gd name="connsiteY2156" fmla="*/ 1071772 h 1694616"/>
                <a:gd name="connsiteX2157" fmla="*/ 493176 w 1552222"/>
                <a:gd name="connsiteY2157" fmla="*/ 1070641 h 1694616"/>
                <a:gd name="connsiteX2158" fmla="*/ 492045 w 1552222"/>
                <a:gd name="connsiteY2158" fmla="*/ 1069510 h 1694616"/>
                <a:gd name="connsiteX2159" fmla="*/ 490879 w 1552222"/>
                <a:gd name="connsiteY2159" fmla="*/ 1069510 h 1694616"/>
                <a:gd name="connsiteX2160" fmla="*/ 489748 w 1552222"/>
                <a:gd name="connsiteY2160" fmla="*/ 1069510 h 1694616"/>
                <a:gd name="connsiteX2161" fmla="*/ 489748 w 1552222"/>
                <a:gd name="connsiteY2161" fmla="*/ 1068379 h 1694616"/>
                <a:gd name="connsiteX2162" fmla="*/ 487486 w 1552222"/>
                <a:gd name="connsiteY2162" fmla="*/ 1068379 h 1694616"/>
                <a:gd name="connsiteX2163" fmla="*/ 486355 w 1552222"/>
                <a:gd name="connsiteY2163" fmla="*/ 1069510 h 1694616"/>
                <a:gd name="connsiteX2164" fmla="*/ 484058 w 1552222"/>
                <a:gd name="connsiteY2164" fmla="*/ 1069510 h 1694616"/>
                <a:gd name="connsiteX2165" fmla="*/ 484058 w 1552222"/>
                <a:gd name="connsiteY2165" fmla="*/ 1068379 h 1694616"/>
                <a:gd name="connsiteX2166" fmla="*/ 485224 w 1552222"/>
                <a:gd name="connsiteY2166" fmla="*/ 1067248 h 1694616"/>
                <a:gd name="connsiteX2167" fmla="*/ 485224 w 1552222"/>
                <a:gd name="connsiteY2167" fmla="*/ 1066117 h 1694616"/>
                <a:gd name="connsiteX2168" fmla="*/ 484058 w 1552222"/>
                <a:gd name="connsiteY2168" fmla="*/ 1064950 h 1694616"/>
                <a:gd name="connsiteX2169" fmla="*/ 482927 w 1552222"/>
                <a:gd name="connsiteY2169" fmla="*/ 1063819 h 1694616"/>
                <a:gd name="connsiteX2170" fmla="*/ 478403 w 1552222"/>
                <a:gd name="connsiteY2170" fmla="*/ 1063819 h 1694616"/>
                <a:gd name="connsiteX2171" fmla="*/ 477273 w 1552222"/>
                <a:gd name="connsiteY2171" fmla="*/ 1062688 h 1694616"/>
                <a:gd name="connsiteX2172" fmla="*/ 476106 w 1552222"/>
                <a:gd name="connsiteY2172" fmla="*/ 1062688 h 1694616"/>
                <a:gd name="connsiteX2173" fmla="*/ 474975 w 1552222"/>
                <a:gd name="connsiteY2173" fmla="*/ 1062688 h 1694616"/>
                <a:gd name="connsiteX2174" fmla="*/ 473845 w 1552222"/>
                <a:gd name="connsiteY2174" fmla="*/ 1061557 h 1694616"/>
                <a:gd name="connsiteX2175" fmla="*/ 470452 w 1552222"/>
                <a:gd name="connsiteY2175" fmla="*/ 1061557 h 1694616"/>
                <a:gd name="connsiteX2176" fmla="*/ 463631 w 1552222"/>
                <a:gd name="connsiteY2176" fmla="*/ 1059294 h 1694616"/>
                <a:gd name="connsiteX2177" fmla="*/ 461334 w 1552222"/>
                <a:gd name="connsiteY2177" fmla="*/ 1059294 h 1694616"/>
                <a:gd name="connsiteX2178" fmla="*/ 460203 w 1552222"/>
                <a:gd name="connsiteY2178" fmla="*/ 1058128 h 1694616"/>
                <a:gd name="connsiteX2179" fmla="*/ 459072 w 1552222"/>
                <a:gd name="connsiteY2179" fmla="*/ 1058128 h 1694616"/>
                <a:gd name="connsiteX2180" fmla="*/ 459072 w 1552222"/>
                <a:gd name="connsiteY2180" fmla="*/ 1055866 h 1694616"/>
                <a:gd name="connsiteX2181" fmla="*/ 457941 w 1552222"/>
                <a:gd name="connsiteY2181" fmla="*/ 1055866 h 1694616"/>
                <a:gd name="connsiteX2182" fmla="*/ 457941 w 1552222"/>
                <a:gd name="connsiteY2182" fmla="*/ 1056997 h 1694616"/>
                <a:gd name="connsiteX2183" fmla="*/ 456810 w 1552222"/>
                <a:gd name="connsiteY2183" fmla="*/ 1055866 h 1694616"/>
                <a:gd name="connsiteX2184" fmla="*/ 457941 w 1552222"/>
                <a:gd name="connsiteY2184" fmla="*/ 1054734 h 1694616"/>
                <a:gd name="connsiteX2185" fmla="*/ 456810 w 1552222"/>
                <a:gd name="connsiteY2185" fmla="*/ 1054734 h 1694616"/>
                <a:gd name="connsiteX2186" fmla="*/ 457941 w 1552222"/>
                <a:gd name="connsiteY2186" fmla="*/ 1053603 h 1694616"/>
                <a:gd name="connsiteX2187" fmla="*/ 456810 w 1552222"/>
                <a:gd name="connsiteY2187" fmla="*/ 1053603 h 1694616"/>
                <a:gd name="connsiteX2188" fmla="*/ 459072 w 1552222"/>
                <a:gd name="connsiteY2188" fmla="*/ 1053603 h 1694616"/>
                <a:gd name="connsiteX2189" fmla="*/ 456810 w 1552222"/>
                <a:gd name="connsiteY2189" fmla="*/ 1052472 h 1694616"/>
                <a:gd name="connsiteX2190" fmla="*/ 459072 w 1552222"/>
                <a:gd name="connsiteY2190" fmla="*/ 1051341 h 1694616"/>
                <a:gd name="connsiteX2191" fmla="*/ 459072 w 1552222"/>
                <a:gd name="connsiteY2191" fmla="*/ 1049043 h 1694616"/>
                <a:gd name="connsiteX2192" fmla="*/ 457941 w 1552222"/>
                <a:gd name="connsiteY2192" fmla="*/ 1049043 h 1694616"/>
                <a:gd name="connsiteX2193" fmla="*/ 457941 w 1552222"/>
                <a:gd name="connsiteY2193" fmla="*/ 1045650 h 1694616"/>
                <a:gd name="connsiteX2194" fmla="*/ 456810 w 1552222"/>
                <a:gd name="connsiteY2194" fmla="*/ 1046781 h 1694616"/>
                <a:gd name="connsiteX2195" fmla="*/ 456810 w 1552222"/>
                <a:gd name="connsiteY2195" fmla="*/ 1045650 h 1694616"/>
                <a:gd name="connsiteX2196" fmla="*/ 456810 w 1552222"/>
                <a:gd name="connsiteY2196" fmla="*/ 1044519 h 1694616"/>
                <a:gd name="connsiteX2197" fmla="*/ 457941 w 1552222"/>
                <a:gd name="connsiteY2197" fmla="*/ 1041090 h 1694616"/>
                <a:gd name="connsiteX2198" fmla="*/ 457941 w 1552222"/>
                <a:gd name="connsiteY2198" fmla="*/ 1039959 h 1694616"/>
                <a:gd name="connsiteX2199" fmla="*/ 459072 w 1552222"/>
                <a:gd name="connsiteY2199" fmla="*/ 1033136 h 1694616"/>
                <a:gd name="connsiteX2200" fmla="*/ 463631 w 1552222"/>
                <a:gd name="connsiteY2200" fmla="*/ 1022921 h 1694616"/>
                <a:gd name="connsiteX2201" fmla="*/ 464762 w 1552222"/>
                <a:gd name="connsiteY2201" fmla="*/ 1021789 h 1694616"/>
                <a:gd name="connsiteX2202" fmla="*/ 465893 w 1552222"/>
                <a:gd name="connsiteY2202" fmla="*/ 1018361 h 1694616"/>
                <a:gd name="connsiteX2203" fmla="*/ 468155 w 1552222"/>
                <a:gd name="connsiteY2203" fmla="*/ 1010407 h 1694616"/>
                <a:gd name="connsiteX2204" fmla="*/ 470452 w 1552222"/>
                <a:gd name="connsiteY2204" fmla="*/ 1008145 h 1694616"/>
                <a:gd name="connsiteX2205" fmla="*/ 470452 w 1552222"/>
                <a:gd name="connsiteY2205" fmla="*/ 1007014 h 1694616"/>
                <a:gd name="connsiteX2206" fmla="*/ 473845 w 1552222"/>
                <a:gd name="connsiteY2206" fmla="*/ 1002454 h 1694616"/>
                <a:gd name="connsiteX2207" fmla="*/ 472714 w 1552222"/>
                <a:gd name="connsiteY2207" fmla="*/ 1001322 h 1694616"/>
                <a:gd name="connsiteX2208" fmla="*/ 470452 w 1552222"/>
                <a:gd name="connsiteY2208" fmla="*/ 1001322 h 1694616"/>
                <a:gd name="connsiteX2209" fmla="*/ 469286 w 1552222"/>
                <a:gd name="connsiteY2209" fmla="*/ 999025 h 1694616"/>
                <a:gd name="connsiteX2210" fmla="*/ 468155 w 1552222"/>
                <a:gd name="connsiteY2210" fmla="*/ 1000191 h 1694616"/>
                <a:gd name="connsiteX2211" fmla="*/ 468155 w 1552222"/>
                <a:gd name="connsiteY2211" fmla="*/ 999025 h 1694616"/>
                <a:gd name="connsiteX2212" fmla="*/ 467024 w 1552222"/>
                <a:gd name="connsiteY2212" fmla="*/ 999025 h 1694616"/>
                <a:gd name="connsiteX2213" fmla="*/ 468155 w 1552222"/>
                <a:gd name="connsiteY2213" fmla="*/ 997894 h 1694616"/>
                <a:gd name="connsiteX2214" fmla="*/ 467024 w 1552222"/>
                <a:gd name="connsiteY2214" fmla="*/ 997894 h 1694616"/>
                <a:gd name="connsiteX2215" fmla="*/ 464762 w 1552222"/>
                <a:gd name="connsiteY2215" fmla="*/ 996762 h 1694616"/>
                <a:gd name="connsiteX2216" fmla="*/ 463631 w 1552222"/>
                <a:gd name="connsiteY2216" fmla="*/ 999025 h 1694616"/>
                <a:gd name="connsiteX2217" fmla="*/ 463631 w 1552222"/>
                <a:gd name="connsiteY2217" fmla="*/ 997894 h 1694616"/>
                <a:gd name="connsiteX2218" fmla="*/ 462500 w 1552222"/>
                <a:gd name="connsiteY2218" fmla="*/ 999025 h 1694616"/>
                <a:gd name="connsiteX2219" fmla="*/ 461334 w 1552222"/>
                <a:gd name="connsiteY2219" fmla="*/ 997894 h 1694616"/>
                <a:gd name="connsiteX2220" fmla="*/ 462500 w 1552222"/>
                <a:gd name="connsiteY2220" fmla="*/ 997894 h 1694616"/>
                <a:gd name="connsiteX2221" fmla="*/ 462500 w 1552222"/>
                <a:gd name="connsiteY2221" fmla="*/ 996762 h 1694616"/>
                <a:gd name="connsiteX2222" fmla="*/ 460203 w 1552222"/>
                <a:gd name="connsiteY2222" fmla="*/ 997894 h 1694616"/>
                <a:gd name="connsiteX2223" fmla="*/ 459072 w 1552222"/>
                <a:gd name="connsiteY2223" fmla="*/ 996762 h 1694616"/>
                <a:gd name="connsiteX2224" fmla="*/ 459072 w 1552222"/>
                <a:gd name="connsiteY2224" fmla="*/ 997894 h 1694616"/>
                <a:gd name="connsiteX2225" fmla="*/ 457941 w 1552222"/>
                <a:gd name="connsiteY2225" fmla="*/ 996762 h 1694616"/>
                <a:gd name="connsiteX2226" fmla="*/ 455680 w 1552222"/>
                <a:gd name="connsiteY2226" fmla="*/ 996762 h 1694616"/>
                <a:gd name="connsiteX2227" fmla="*/ 455680 w 1552222"/>
                <a:gd name="connsiteY2227" fmla="*/ 994500 h 1694616"/>
                <a:gd name="connsiteX2228" fmla="*/ 455680 w 1552222"/>
                <a:gd name="connsiteY2228" fmla="*/ 995631 h 1694616"/>
                <a:gd name="connsiteX2229" fmla="*/ 454513 w 1552222"/>
                <a:gd name="connsiteY2229" fmla="*/ 994500 h 1694616"/>
                <a:gd name="connsiteX2230" fmla="*/ 453382 w 1552222"/>
                <a:gd name="connsiteY2230" fmla="*/ 994500 h 1694616"/>
                <a:gd name="connsiteX2231" fmla="*/ 453382 w 1552222"/>
                <a:gd name="connsiteY2231" fmla="*/ 995631 h 1694616"/>
                <a:gd name="connsiteX2232" fmla="*/ 452252 w 1552222"/>
                <a:gd name="connsiteY2232" fmla="*/ 994500 h 1694616"/>
                <a:gd name="connsiteX2233" fmla="*/ 452252 w 1552222"/>
                <a:gd name="connsiteY2233" fmla="*/ 995631 h 1694616"/>
                <a:gd name="connsiteX2234" fmla="*/ 451121 w 1552222"/>
                <a:gd name="connsiteY2234" fmla="*/ 994500 h 1694616"/>
                <a:gd name="connsiteX2235" fmla="*/ 449990 w 1552222"/>
                <a:gd name="connsiteY2235" fmla="*/ 994500 h 1694616"/>
                <a:gd name="connsiteX2236" fmla="*/ 449990 w 1552222"/>
                <a:gd name="connsiteY2236" fmla="*/ 995631 h 1694616"/>
                <a:gd name="connsiteX2237" fmla="*/ 448859 w 1552222"/>
                <a:gd name="connsiteY2237" fmla="*/ 994500 h 1694616"/>
                <a:gd name="connsiteX2238" fmla="*/ 447728 w 1552222"/>
                <a:gd name="connsiteY2238" fmla="*/ 995631 h 1694616"/>
                <a:gd name="connsiteX2239" fmla="*/ 446562 w 1552222"/>
                <a:gd name="connsiteY2239" fmla="*/ 993369 h 1694616"/>
                <a:gd name="connsiteX2240" fmla="*/ 445431 w 1552222"/>
                <a:gd name="connsiteY2240" fmla="*/ 993369 h 1694616"/>
                <a:gd name="connsiteX2241" fmla="*/ 445431 w 1552222"/>
                <a:gd name="connsiteY2241" fmla="*/ 995631 h 1694616"/>
                <a:gd name="connsiteX2242" fmla="*/ 445431 w 1552222"/>
                <a:gd name="connsiteY2242" fmla="*/ 993369 h 1694616"/>
                <a:gd name="connsiteX2243" fmla="*/ 444300 w 1552222"/>
                <a:gd name="connsiteY2243" fmla="*/ 993369 h 1694616"/>
                <a:gd name="connsiteX2244" fmla="*/ 443169 w 1552222"/>
                <a:gd name="connsiteY2244" fmla="*/ 991071 h 1694616"/>
                <a:gd name="connsiteX2245" fmla="*/ 442038 w 1552222"/>
                <a:gd name="connsiteY2245" fmla="*/ 991071 h 1694616"/>
                <a:gd name="connsiteX2246" fmla="*/ 440907 w 1552222"/>
                <a:gd name="connsiteY2246" fmla="*/ 992238 h 1694616"/>
                <a:gd name="connsiteX2247" fmla="*/ 440907 w 1552222"/>
                <a:gd name="connsiteY2247" fmla="*/ 991071 h 1694616"/>
                <a:gd name="connsiteX2248" fmla="*/ 438610 w 1552222"/>
                <a:gd name="connsiteY2248" fmla="*/ 989940 h 1694616"/>
                <a:gd name="connsiteX2249" fmla="*/ 439741 w 1552222"/>
                <a:gd name="connsiteY2249" fmla="*/ 989940 h 1694616"/>
                <a:gd name="connsiteX2250" fmla="*/ 436348 w 1552222"/>
                <a:gd name="connsiteY2250" fmla="*/ 989940 h 1694616"/>
                <a:gd name="connsiteX2251" fmla="*/ 435217 w 1552222"/>
                <a:gd name="connsiteY2251" fmla="*/ 989940 h 1694616"/>
                <a:gd name="connsiteX2252" fmla="*/ 435217 w 1552222"/>
                <a:gd name="connsiteY2252" fmla="*/ 991071 h 1694616"/>
                <a:gd name="connsiteX2253" fmla="*/ 432956 w 1552222"/>
                <a:gd name="connsiteY2253" fmla="*/ 991071 h 1694616"/>
                <a:gd name="connsiteX2254" fmla="*/ 431789 w 1552222"/>
                <a:gd name="connsiteY2254" fmla="*/ 993369 h 1694616"/>
                <a:gd name="connsiteX2255" fmla="*/ 430659 w 1552222"/>
                <a:gd name="connsiteY2255" fmla="*/ 992238 h 1694616"/>
                <a:gd name="connsiteX2256" fmla="*/ 430659 w 1552222"/>
                <a:gd name="connsiteY2256" fmla="*/ 993369 h 1694616"/>
                <a:gd name="connsiteX2257" fmla="*/ 429528 w 1552222"/>
                <a:gd name="connsiteY2257" fmla="*/ 992238 h 1694616"/>
                <a:gd name="connsiteX2258" fmla="*/ 428397 w 1552222"/>
                <a:gd name="connsiteY2258" fmla="*/ 992238 h 1694616"/>
                <a:gd name="connsiteX2259" fmla="*/ 428397 w 1552222"/>
                <a:gd name="connsiteY2259" fmla="*/ 991071 h 1694616"/>
                <a:gd name="connsiteX2260" fmla="*/ 427266 w 1552222"/>
                <a:gd name="connsiteY2260" fmla="*/ 992238 h 1694616"/>
                <a:gd name="connsiteX2261" fmla="*/ 426135 w 1552222"/>
                <a:gd name="connsiteY2261" fmla="*/ 992238 h 1694616"/>
                <a:gd name="connsiteX2262" fmla="*/ 424969 w 1552222"/>
                <a:gd name="connsiteY2262" fmla="*/ 992238 h 1694616"/>
                <a:gd name="connsiteX2263" fmla="*/ 424969 w 1552222"/>
                <a:gd name="connsiteY2263" fmla="*/ 991071 h 1694616"/>
                <a:gd name="connsiteX2264" fmla="*/ 424969 w 1552222"/>
                <a:gd name="connsiteY2264" fmla="*/ 989940 h 1694616"/>
                <a:gd name="connsiteX2265" fmla="*/ 423838 w 1552222"/>
                <a:gd name="connsiteY2265" fmla="*/ 989940 h 1694616"/>
                <a:gd name="connsiteX2266" fmla="*/ 423838 w 1552222"/>
                <a:gd name="connsiteY2266" fmla="*/ 991071 h 1694616"/>
                <a:gd name="connsiteX2267" fmla="*/ 422707 w 1552222"/>
                <a:gd name="connsiteY2267" fmla="*/ 991071 h 1694616"/>
                <a:gd name="connsiteX2268" fmla="*/ 422707 w 1552222"/>
                <a:gd name="connsiteY2268" fmla="*/ 989940 h 1694616"/>
                <a:gd name="connsiteX2269" fmla="*/ 421576 w 1552222"/>
                <a:gd name="connsiteY2269" fmla="*/ 991071 h 1694616"/>
                <a:gd name="connsiteX2270" fmla="*/ 420445 w 1552222"/>
                <a:gd name="connsiteY2270" fmla="*/ 991071 h 1694616"/>
                <a:gd name="connsiteX2271" fmla="*/ 419314 w 1552222"/>
                <a:gd name="connsiteY2271" fmla="*/ 989940 h 1694616"/>
                <a:gd name="connsiteX2272" fmla="*/ 419314 w 1552222"/>
                <a:gd name="connsiteY2272" fmla="*/ 987678 h 1694616"/>
                <a:gd name="connsiteX2273" fmla="*/ 418183 w 1552222"/>
                <a:gd name="connsiteY2273" fmla="*/ 987678 h 1694616"/>
                <a:gd name="connsiteX2274" fmla="*/ 417017 w 1552222"/>
                <a:gd name="connsiteY2274" fmla="*/ 991071 h 1694616"/>
                <a:gd name="connsiteX2275" fmla="*/ 414755 w 1552222"/>
                <a:gd name="connsiteY2275" fmla="*/ 992238 h 1694616"/>
                <a:gd name="connsiteX2276" fmla="*/ 413624 w 1552222"/>
                <a:gd name="connsiteY2276" fmla="*/ 991071 h 1694616"/>
                <a:gd name="connsiteX2277" fmla="*/ 414755 w 1552222"/>
                <a:gd name="connsiteY2277" fmla="*/ 991071 h 1694616"/>
                <a:gd name="connsiteX2278" fmla="*/ 414755 w 1552222"/>
                <a:gd name="connsiteY2278" fmla="*/ 988809 h 1694616"/>
                <a:gd name="connsiteX2279" fmla="*/ 410232 w 1552222"/>
                <a:gd name="connsiteY2279" fmla="*/ 987678 h 1694616"/>
                <a:gd name="connsiteX2280" fmla="*/ 410232 w 1552222"/>
                <a:gd name="connsiteY2280" fmla="*/ 989940 h 1694616"/>
                <a:gd name="connsiteX2281" fmla="*/ 409066 w 1552222"/>
                <a:gd name="connsiteY2281" fmla="*/ 989940 h 1694616"/>
                <a:gd name="connsiteX2282" fmla="*/ 406804 w 1552222"/>
                <a:gd name="connsiteY2282" fmla="*/ 987678 h 1694616"/>
                <a:gd name="connsiteX2283" fmla="*/ 403411 w 1552222"/>
                <a:gd name="connsiteY2283" fmla="*/ 987678 h 1694616"/>
                <a:gd name="connsiteX2284" fmla="*/ 403411 w 1552222"/>
                <a:gd name="connsiteY2284" fmla="*/ 986547 h 1694616"/>
                <a:gd name="connsiteX2285" fmla="*/ 402245 w 1552222"/>
                <a:gd name="connsiteY2285" fmla="*/ 986547 h 1694616"/>
                <a:gd name="connsiteX2286" fmla="*/ 402245 w 1552222"/>
                <a:gd name="connsiteY2286" fmla="*/ 984284 h 1694616"/>
                <a:gd name="connsiteX2287" fmla="*/ 401114 w 1552222"/>
                <a:gd name="connsiteY2287" fmla="*/ 983118 h 1694616"/>
                <a:gd name="connsiteX2288" fmla="*/ 401114 w 1552222"/>
                <a:gd name="connsiteY2288" fmla="*/ 984284 h 1694616"/>
                <a:gd name="connsiteX2289" fmla="*/ 401114 w 1552222"/>
                <a:gd name="connsiteY2289" fmla="*/ 985416 h 1694616"/>
                <a:gd name="connsiteX2290" fmla="*/ 397721 w 1552222"/>
                <a:gd name="connsiteY2290" fmla="*/ 985416 h 1694616"/>
                <a:gd name="connsiteX2291" fmla="*/ 397721 w 1552222"/>
                <a:gd name="connsiteY2291" fmla="*/ 986547 h 1694616"/>
                <a:gd name="connsiteX2292" fmla="*/ 397721 w 1552222"/>
                <a:gd name="connsiteY2292" fmla="*/ 987678 h 1694616"/>
                <a:gd name="connsiteX2293" fmla="*/ 396590 w 1552222"/>
                <a:gd name="connsiteY2293" fmla="*/ 986547 h 1694616"/>
                <a:gd name="connsiteX2294" fmla="*/ 395424 w 1552222"/>
                <a:gd name="connsiteY2294" fmla="*/ 987678 h 1694616"/>
                <a:gd name="connsiteX2295" fmla="*/ 396590 w 1552222"/>
                <a:gd name="connsiteY2295" fmla="*/ 987678 h 1694616"/>
                <a:gd name="connsiteX2296" fmla="*/ 396590 w 1552222"/>
                <a:gd name="connsiteY2296" fmla="*/ 988809 h 1694616"/>
                <a:gd name="connsiteX2297" fmla="*/ 395424 w 1552222"/>
                <a:gd name="connsiteY2297" fmla="*/ 986547 h 1694616"/>
                <a:gd name="connsiteX2298" fmla="*/ 392031 w 1552222"/>
                <a:gd name="connsiteY2298" fmla="*/ 986547 h 1694616"/>
                <a:gd name="connsiteX2299" fmla="*/ 390901 w 1552222"/>
                <a:gd name="connsiteY2299" fmla="*/ 986547 h 1694616"/>
                <a:gd name="connsiteX2300" fmla="*/ 389770 w 1552222"/>
                <a:gd name="connsiteY2300" fmla="*/ 986547 h 1694616"/>
                <a:gd name="connsiteX2301" fmla="*/ 388639 w 1552222"/>
                <a:gd name="connsiteY2301" fmla="*/ 986547 h 1694616"/>
                <a:gd name="connsiteX2302" fmla="*/ 387473 w 1552222"/>
                <a:gd name="connsiteY2302" fmla="*/ 987678 h 1694616"/>
                <a:gd name="connsiteX2303" fmla="*/ 384080 w 1552222"/>
                <a:gd name="connsiteY2303" fmla="*/ 985416 h 1694616"/>
                <a:gd name="connsiteX2304" fmla="*/ 380687 w 1552222"/>
                <a:gd name="connsiteY2304" fmla="*/ 986547 h 1694616"/>
                <a:gd name="connsiteX2305" fmla="*/ 380687 w 1552222"/>
                <a:gd name="connsiteY2305" fmla="*/ 987678 h 1694616"/>
                <a:gd name="connsiteX2306" fmla="*/ 378390 w 1552222"/>
                <a:gd name="connsiteY2306" fmla="*/ 987678 h 1694616"/>
                <a:gd name="connsiteX2307" fmla="*/ 379521 w 1552222"/>
                <a:gd name="connsiteY2307" fmla="*/ 988809 h 1694616"/>
                <a:gd name="connsiteX2308" fmla="*/ 378390 w 1552222"/>
                <a:gd name="connsiteY2308" fmla="*/ 988809 h 1694616"/>
                <a:gd name="connsiteX2309" fmla="*/ 377259 w 1552222"/>
                <a:gd name="connsiteY2309" fmla="*/ 989940 h 1694616"/>
                <a:gd name="connsiteX2310" fmla="*/ 376128 w 1552222"/>
                <a:gd name="connsiteY2310" fmla="*/ 989940 h 1694616"/>
                <a:gd name="connsiteX2311" fmla="*/ 374997 w 1552222"/>
                <a:gd name="connsiteY2311" fmla="*/ 991071 h 1694616"/>
                <a:gd name="connsiteX2312" fmla="*/ 373866 w 1552222"/>
                <a:gd name="connsiteY2312" fmla="*/ 989940 h 1694616"/>
                <a:gd name="connsiteX2313" fmla="*/ 373866 w 1552222"/>
                <a:gd name="connsiteY2313" fmla="*/ 991071 h 1694616"/>
                <a:gd name="connsiteX2314" fmla="*/ 372700 w 1552222"/>
                <a:gd name="connsiteY2314" fmla="*/ 992238 h 1694616"/>
                <a:gd name="connsiteX2315" fmla="*/ 372700 w 1552222"/>
                <a:gd name="connsiteY2315" fmla="*/ 991071 h 1694616"/>
                <a:gd name="connsiteX2316" fmla="*/ 371569 w 1552222"/>
                <a:gd name="connsiteY2316" fmla="*/ 991071 h 1694616"/>
                <a:gd name="connsiteX2317" fmla="*/ 370438 w 1552222"/>
                <a:gd name="connsiteY2317" fmla="*/ 991071 h 1694616"/>
                <a:gd name="connsiteX2318" fmla="*/ 369308 w 1552222"/>
                <a:gd name="connsiteY2318" fmla="*/ 992238 h 1694616"/>
                <a:gd name="connsiteX2319" fmla="*/ 365880 w 1552222"/>
                <a:gd name="connsiteY2319" fmla="*/ 993369 h 1694616"/>
                <a:gd name="connsiteX2320" fmla="*/ 363618 w 1552222"/>
                <a:gd name="connsiteY2320" fmla="*/ 995631 h 1694616"/>
                <a:gd name="connsiteX2321" fmla="*/ 361356 w 1552222"/>
                <a:gd name="connsiteY2321" fmla="*/ 996762 h 1694616"/>
                <a:gd name="connsiteX2322" fmla="*/ 360225 w 1552222"/>
                <a:gd name="connsiteY2322" fmla="*/ 997894 h 1694616"/>
                <a:gd name="connsiteX2323" fmla="*/ 359094 w 1552222"/>
                <a:gd name="connsiteY2323" fmla="*/ 996762 h 1694616"/>
                <a:gd name="connsiteX2324" fmla="*/ 359094 w 1552222"/>
                <a:gd name="connsiteY2324" fmla="*/ 997894 h 1694616"/>
                <a:gd name="connsiteX2325" fmla="*/ 357928 w 1552222"/>
                <a:gd name="connsiteY2325" fmla="*/ 997894 h 1694616"/>
                <a:gd name="connsiteX2326" fmla="*/ 356797 w 1552222"/>
                <a:gd name="connsiteY2326" fmla="*/ 999025 h 1694616"/>
                <a:gd name="connsiteX2327" fmla="*/ 355666 w 1552222"/>
                <a:gd name="connsiteY2327" fmla="*/ 1000191 h 1694616"/>
                <a:gd name="connsiteX2328" fmla="*/ 354535 w 1552222"/>
                <a:gd name="connsiteY2328" fmla="*/ 1000191 h 1694616"/>
                <a:gd name="connsiteX2329" fmla="*/ 353404 w 1552222"/>
                <a:gd name="connsiteY2329" fmla="*/ 999025 h 1694616"/>
                <a:gd name="connsiteX2330" fmla="*/ 352273 w 1552222"/>
                <a:gd name="connsiteY2330" fmla="*/ 1000191 h 1694616"/>
                <a:gd name="connsiteX2331" fmla="*/ 352273 w 1552222"/>
                <a:gd name="connsiteY2331" fmla="*/ 999025 h 1694616"/>
                <a:gd name="connsiteX2332" fmla="*/ 351143 w 1552222"/>
                <a:gd name="connsiteY2332" fmla="*/ 1000191 h 1694616"/>
                <a:gd name="connsiteX2333" fmla="*/ 348845 w 1552222"/>
                <a:gd name="connsiteY2333" fmla="*/ 1000191 h 1694616"/>
                <a:gd name="connsiteX2334" fmla="*/ 346584 w 1552222"/>
                <a:gd name="connsiteY2334" fmla="*/ 1000191 h 1694616"/>
                <a:gd name="connsiteX2335" fmla="*/ 346584 w 1552222"/>
                <a:gd name="connsiteY2335" fmla="*/ 1002454 h 1694616"/>
                <a:gd name="connsiteX2336" fmla="*/ 344322 w 1552222"/>
                <a:gd name="connsiteY2336" fmla="*/ 1001322 h 1694616"/>
                <a:gd name="connsiteX2337" fmla="*/ 344322 w 1552222"/>
                <a:gd name="connsiteY2337" fmla="*/ 1002454 h 1694616"/>
                <a:gd name="connsiteX2338" fmla="*/ 343156 w 1552222"/>
                <a:gd name="connsiteY2338" fmla="*/ 1002454 h 1694616"/>
                <a:gd name="connsiteX2339" fmla="*/ 343156 w 1552222"/>
                <a:gd name="connsiteY2339" fmla="*/ 1003585 h 1694616"/>
                <a:gd name="connsiteX2340" fmla="*/ 342025 w 1552222"/>
                <a:gd name="connsiteY2340" fmla="*/ 1003585 h 1694616"/>
                <a:gd name="connsiteX2341" fmla="*/ 340894 w 1552222"/>
                <a:gd name="connsiteY2341" fmla="*/ 1003585 h 1694616"/>
                <a:gd name="connsiteX2342" fmla="*/ 340894 w 1552222"/>
                <a:gd name="connsiteY2342" fmla="*/ 1004716 h 1694616"/>
                <a:gd name="connsiteX2343" fmla="*/ 340894 w 1552222"/>
                <a:gd name="connsiteY2343" fmla="*/ 1003585 h 1694616"/>
                <a:gd name="connsiteX2344" fmla="*/ 339763 w 1552222"/>
                <a:gd name="connsiteY2344" fmla="*/ 1004716 h 1694616"/>
                <a:gd name="connsiteX2345" fmla="*/ 337501 w 1552222"/>
                <a:gd name="connsiteY2345" fmla="*/ 1007014 h 1694616"/>
                <a:gd name="connsiteX2346" fmla="*/ 336335 w 1552222"/>
                <a:gd name="connsiteY2346" fmla="*/ 1007014 h 1694616"/>
                <a:gd name="connsiteX2347" fmla="*/ 335204 w 1552222"/>
                <a:gd name="connsiteY2347" fmla="*/ 1007014 h 1694616"/>
                <a:gd name="connsiteX2348" fmla="*/ 334073 w 1552222"/>
                <a:gd name="connsiteY2348" fmla="*/ 1008145 h 1694616"/>
                <a:gd name="connsiteX2349" fmla="*/ 332942 w 1552222"/>
                <a:gd name="connsiteY2349" fmla="*/ 1008145 h 1694616"/>
                <a:gd name="connsiteX2350" fmla="*/ 331811 w 1552222"/>
                <a:gd name="connsiteY2350" fmla="*/ 1011538 h 1694616"/>
                <a:gd name="connsiteX2351" fmla="*/ 330680 w 1552222"/>
                <a:gd name="connsiteY2351" fmla="*/ 1010407 h 1694616"/>
                <a:gd name="connsiteX2352" fmla="*/ 329550 w 1552222"/>
                <a:gd name="connsiteY2352" fmla="*/ 1011538 h 1694616"/>
                <a:gd name="connsiteX2353" fmla="*/ 330680 w 1552222"/>
                <a:gd name="connsiteY2353" fmla="*/ 1011538 h 1694616"/>
                <a:gd name="connsiteX2354" fmla="*/ 329550 w 1552222"/>
                <a:gd name="connsiteY2354" fmla="*/ 1012669 h 1694616"/>
                <a:gd name="connsiteX2355" fmla="*/ 328383 w 1552222"/>
                <a:gd name="connsiteY2355" fmla="*/ 1011538 h 1694616"/>
                <a:gd name="connsiteX2356" fmla="*/ 327252 w 1552222"/>
                <a:gd name="connsiteY2356" fmla="*/ 1011538 h 1694616"/>
                <a:gd name="connsiteX2357" fmla="*/ 326122 w 1552222"/>
                <a:gd name="connsiteY2357" fmla="*/ 1013836 h 1694616"/>
                <a:gd name="connsiteX2358" fmla="*/ 327252 w 1552222"/>
                <a:gd name="connsiteY2358" fmla="*/ 1014967 h 1694616"/>
                <a:gd name="connsiteX2359" fmla="*/ 326122 w 1552222"/>
                <a:gd name="connsiteY2359" fmla="*/ 1016098 h 1694616"/>
                <a:gd name="connsiteX2360" fmla="*/ 324991 w 1552222"/>
                <a:gd name="connsiteY2360" fmla="*/ 1014967 h 1694616"/>
                <a:gd name="connsiteX2361" fmla="*/ 324991 w 1552222"/>
                <a:gd name="connsiteY2361" fmla="*/ 1017229 h 1694616"/>
                <a:gd name="connsiteX2362" fmla="*/ 322729 w 1552222"/>
                <a:gd name="connsiteY2362" fmla="*/ 1014967 h 1694616"/>
                <a:gd name="connsiteX2363" fmla="*/ 322729 w 1552222"/>
                <a:gd name="connsiteY2363" fmla="*/ 1016098 h 1694616"/>
                <a:gd name="connsiteX2364" fmla="*/ 321598 w 1552222"/>
                <a:gd name="connsiteY2364" fmla="*/ 1016098 h 1694616"/>
                <a:gd name="connsiteX2365" fmla="*/ 321598 w 1552222"/>
                <a:gd name="connsiteY2365" fmla="*/ 1018361 h 1694616"/>
                <a:gd name="connsiteX2366" fmla="*/ 320432 w 1552222"/>
                <a:gd name="connsiteY2366" fmla="*/ 1018361 h 1694616"/>
                <a:gd name="connsiteX2367" fmla="*/ 320432 w 1552222"/>
                <a:gd name="connsiteY2367" fmla="*/ 1020623 h 1694616"/>
                <a:gd name="connsiteX2368" fmla="*/ 319301 w 1552222"/>
                <a:gd name="connsiteY2368" fmla="*/ 1020623 h 1694616"/>
                <a:gd name="connsiteX2369" fmla="*/ 318170 w 1552222"/>
                <a:gd name="connsiteY2369" fmla="*/ 1020623 h 1694616"/>
                <a:gd name="connsiteX2370" fmla="*/ 318170 w 1552222"/>
                <a:gd name="connsiteY2370" fmla="*/ 1019492 h 1694616"/>
                <a:gd name="connsiteX2371" fmla="*/ 317039 w 1552222"/>
                <a:gd name="connsiteY2371" fmla="*/ 1021789 h 1694616"/>
                <a:gd name="connsiteX2372" fmla="*/ 315908 w 1552222"/>
                <a:gd name="connsiteY2372" fmla="*/ 1020623 h 1694616"/>
                <a:gd name="connsiteX2373" fmla="*/ 315908 w 1552222"/>
                <a:gd name="connsiteY2373" fmla="*/ 1022921 h 1694616"/>
                <a:gd name="connsiteX2374" fmla="*/ 313611 w 1552222"/>
                <a:gd name="connsiteY2374" fmla="*/ 1024052 h 1694616"/>
                <a:gd name="connsiteX2375" fmla="*/ 312480 w 1552222"/>
                <a:gd name="connsiteY2375" fmla="*/ 1024052 h 1694616"/>
                <a:gd name="connsiteX2376" fmla="*/ 312480 w 1552222"/>
                <a:gd name="connsiteY2376" fmla="*/ 1025183 h 1694616"/>
                <a:gd name="connsiteX2377" fmla="*/ 311349 w 1552222"/>
                <a:gd name="connsiteY2377" fmla="*/ 1026314 h 1694616"/>
                <a:gd name="connsiteX2378" fmla="*/ 310218 w 1552222"/>
                <a:gd name="connsiteY2378" fmla="*/ 1025183 h 1694616"/>
                <a:gd name="connsiteX2379" fmla="*/ 310218 w 1552222"/>
                <a:gd name="connsiteY2379" fmla="*/ 1026314 h 1694616"/>
                <a:gd name="connsiteX2380" fmla="*/ 309087 w 1552222"/>
                <a:gd name="connsiteY2380" fmla="*/ 1026314 h 1694616"/>
                <a:gd name="connsiteX2381" fmla="*/ 306790 w 1552222"/>
                <a:gd name="connsiteY2381" fmla="*/ 1026314 h 1694616"/>
                <a:gd name="connsiteX2382" fmla="*/ 305659 w 1552222"/>
                <a:gd name="connsiteY2382" fmla="*/ 1027445 h 1694616"/>
                <a:gd name="connsiteX2383" fmla="*/ 304529 w 1552222"/>
                <a:gd name="connsiteY2383" fmla="*/ 1027445 h 1694616"/>
                <a:gd name="connsiteX2384" fmla="*/ 304529 w 1552222"/>
                <a:gd name="connsiteY2384" fmla="*/ 1028576 h 1694616"/>
                <a:gd name="connsiteX2385" fmla="*/ 303398 w 1552222"/>
                <a:gd name="connsiteY2385" fmla="*/ 1028576 h 1694616"/>
                <a:gd name="connsiteX2386" fmla="*/ 301136 w 1552222"/>
                <a:gd name="connsiteY2386" fmla="*/ 1028576 h 1694616"/>
                <a:gd name="connsiteX2387" fmla="*/ 302267 w 1552222"/>
                <a:gd name="connsiteY2387" fmla="*/ 1029743 h 1694616"/>
                <a:gd name="connsiteX2388" fmla="*/ 301136 w 1552222"/>
                <a:gd name="connsiteY2388" fmla="*/ 1030874 h 1694616"/>
                <a:gd name="connsiteX2389" fmla="*/ 297708 w 1552222"/>
                <a:gd name="connsiteY2389" fmla="*/ 1029743 h 1694616"/>
                <a:gd name="connsiteX2390" fmla="*/ 297708 w 1552222"/>
                <a:gd name="connsiteY2390" fmla="*/ 1030874 h 1694616"/>
                <a:gd name="connsiteX2391" fmla="*/ 300005 w 1552222"/>
                <a:gd name="connsiteY2391" fmla="*/ 1032005 h 1694616"/>
                <a:gd name="connsiteX2392" fmla="*/ 298839 w 1552222"/>
                <a:gd name="connsiteY2392" fmla="*/ 1033136 h 1694616"/>
                <a:gd name="connsiteX2393" fmla="*/ 297708 w 1552222"/>
                <a:gd name="connsiteY2393" fmla="*/ 1033136 h 1694616"/>
                <a:gd name="connsiteX2394" fmla="*/ 298839 w 1552222"/>
                <a:gd name="connsiteY2394" fmla="*/ 1034267 h 1694616"/>
                <a:gd name="connsiteX2395" fmla="*/ 297708 w 1552222"/>
                <a:gd name="connsiteY2395" fmla="*/ 1035399 h 1694616"/>
                <a:gd name="connsiteX2396" fmla="*/ 298839 w 1552222"/>
                <a:gd name="connsiteY2396" fmla="*/ 1035399 h 1694616"/>
                <a:gd name="connsiteX2397" fmla="*/ 300005 w 1552222"/>
                <a:gd name="connsiteY2397" fmla="*/ 1036565 h 1694616"/>
                <a:gd name="connsiteX2398" fmla="*/ 297708 w 1552222"/>
                <a:gd name="connsiteY2398" fmla="*/ 1036565 h 1694616"/>
                <a:gd name="connsiteX2399" fmla="*/ 296577 w 1552222"/>
                <a:gd name="connsiteY2399" fmla="*/ 1036565 h 1694616"/>
                <a:gd name="connsiteX2400" fmla="*/ 295446 w 1552222"/>
                <a:gd name="connsiteY2400" fmla="*/ 1037696 h 1694616"/>
                <a:gd name="connsiteX2401" fmla="*/ 295446 w 1552222"/>
                <a:gd name="connsiteY2401" fmla="*/ 1039959 h 1694616"/>
                <a:gd name="connsiteX2402" fmla="*/ 295446 w 1552222"/>
                <a:gd name="connsiteY2402" fmla="*/ 1041090 h 1694616"/>
                <a:gd name="connsiteX2403" fmla="*/ 294315 w 1552222"/>
                <a:gd name="connsiteY2403" fmla="*/ 1039959 h 1694616"/>
                <a:gd name="connsiteX2404" fmla="*/ 294315 w 1552222"/>
                <a:gd name="connsiteY2404" fmla="*/ 1041090 h 1694616"/>
                <a:gd name="connsiteX2405" fmla="*/ 294315 w 1552222"/>
                <a:gd name="connsiteY2405" fmla="*/ 1042221 h 1694616"/>
                <a:gd name="connsiteX2406" fmla="*/ 295446 w 1552222"/>
                <a:gd name="connsiteY2406" fmla="*/ 1042221 h 1694616"/>
                <a:gd name="connsiteX2407" fmla="*/ 296577 w 1552222"/>
                <a:gd name="connsiteY2407" fmla="*/ 1041090 h 1694616"/>
                <a:gd name="connsiteX2408" fmla="*/ 296577 w 1552222"/>
                <a:gd name="connsiteY2408" fmla="*/ 1043387 h 1694616"/>
                <a:gd name="connsiteX2409" fmla="*/ 295446 w 1552222"/>
                <a:gd name="connsiteY2409" fmla="*/ 1043387 h 1694616"/>
                <a:gd name="connsiteX2410" fmla="*/ 294315 w 1552222"/>
                <a:gd name="connsiteY2410" fmla="*/ 1043387 h 1694616"/>
                <a:gd name="connsiteX2411" fmla="*/ 293184 w 1552222"/>
                <a:gd name="connsiteY2411" fmla="*/ 1043387 h 1694616"/>
                <a:gd name="connsiteX2412" fmla="*/ 290887 w 1552222"/>
                <a:gd name="connsiteY2412" fmla="*/ 1046781 h 1694616"/>
                <a:gd name="connsiteX2413" fmla="*/ 290887 w 1552222"/>
                <a:gd name="connsiteY2413" fmla="*/ 1045650 h 1694616"/>
                <a:gd name="connsiteX2414" fmla="*/ 290887 w 1552222"/>
                <a:gd name="connsiteY2414" fmla="*/ 1046781 h 1694616"/>
                <a:gd name="connsiteX2415" fmla="*/ 288625 w 1552222"/>
                <a:gd name="connsiteY2415" fmla="*/ 1046781 h 1694616"/>
                <a:gd name="connsiteX2416" fmla="*/ 287494 w 1552222"/>
                <a:gd name="connsiteY2416" fmla="*/ 1047912 h 1694616"/>
                <a:gd name="connsiteX2417" fmla="*/ 285233 w 1552222"/>
                <a:gd name="connsiteY2417" fmla="*/ 1047912 h 1694616"/>
                <a:gd name="connsiteX2418" fmla="*/ 285233 w 1552222"/>
                <a:gd name="connsiteY2418" fmla="*/ 1049043 h 1694616"/>
                <a:gd name="connsiteX2419" fmla="*/ 284066 w 1552222"/>
                <a:gd name="connsiteY2419" fmla="*/ 1049043 h 1694616"/>
                <a:gd name="connsiteX2420" fmla="*/ 284066 w 1552222"/>
                <a:gd name="connsiteY2420" fmla="*/ 1050174 h 1694616"/>
                <a:gd name="connsiteX2421" fmla="*/ 280674 w 1552222"/>
                <a:gd name="connsiteY2421" fmla="*/ 1051341 h 1694616"/>
                <a:gd name="connsiteX2422" fmla="*/ 279543 w 1552222"/>
                <a:gd name="connsiteY2422" fmla="*/ 1051341 h 1694616"/>
                <a:gd name="connsiteX2423" fmla="*/ 279543 w 1552222"/>
                <a:gd name="connsiteY2423" fmla="*/ 1052472 h 1694616"/>
                <a:gd name="connsiteX2424" fmla="*/ 278412 w 1552222"/>
                <a:gd name="connsiteY2424" fmla="*/ 1052472 h 1694616"/>
                <a:gd name="connsiteX2425" fmla="*/ 277281 w 1552222"/>
                <a:gd name="connsiteY2425" fmla="*/ 1053603 h 1694616"/>
                <a:gd name="connsiteX2426" fmla="*/ 276115 w 1552222"/>
                <a:gd name="connsiteY2426" fmla="*/ 1052472 h 1694616"/>
                <a:gd name="connsiteX2427" fmla="*/ 273853 w 1552222"/>
                <a:gd name="connsiteY2427" fmla="*/ 1054734 h 1694616"/>
                <a:gd name="connsiteX2428" fmla="*/ 274984 w 1552222"/>
                <a:gd name="connsiteY2428" fmla="*/ 1055866 h 1694616"/>
                <a:gd name="connsiteX2429" fmla="*/ 272722 w 1552222"/>
                <a:gd name="connsiteY2429" fmla="*/ 1055866 h 1694616"/>
                <a:gd name="connsiteX2430" fmla="*/ 272722 w 1552222"/>
                <a:gd name="connsiteY2430" fmla="*/ 1056997 h 1694616"/>
                <a:gd name="connsiteX2431" fmla="*/ 272722 w 1552222"/>
                <a:gd name="connsiteY2431" fmla="*/ 1058128 h 1694616"/>
                <a:gd name="connsiteX2432" fmla="*/ 270460 w 1552222"/>
                <a:gd name="connsiteY2432" fmla="*/ 1056997 h 1694616"/>
                <a:gd name="connsiteX2433" fmla="*/ 270460 w 1552222"/>
                <a:gd name="connsiteY2433" fmla="*/ 1058128 h 1694616"/>
                <a:gd name="connsiteX2434" fmla="*/ 263640 w 1552222"/>
                <a:gd name="connsiteY2434" fmla="*/ 1060426 h 1694616"/>
                <a:gd name="connsiteX2435" fmla="*/ 263640 w 1552222"/>
                <a:gd name="connsiteY2435" fmla="*/ 1062688 h 1694616"/>
                <a:gd name="connsiteX2436" fmla="*/ 262509 w 1552222"/>
                <a:gd name="connsiteY2436" fmla="*/ 1063819 h 1694616"/>
                <a:gd name="connsiteX2437" fmla="*/ 262509 w 1552222"/>
                <a:gd name="connsiteY2437" fmla="*/ 1062688 h 1694616"/>
                <a:gd name="connsiteX2438" fmla="*/ 261343 w 1552222"/>
                <a:gd name="connsiteY2438" fmla="*/ 1063819 h 1694616"/>
                <a:gd name="connsiteX2439" fmla="*/ 259081 w 1552222"/>
                <a:gd name="connsiteY2439" fmla="*/ 1068379 h 1694616"/>
                <a:gd name="connsiteX2440" fmla="*/ 256819 w 1552222"/>
                <a:gd name="connsiteY2440" fmla="*/ 1071772 h 1694616"/>
                <a:gd name="connsiteX2441" fmla="*/ 255688 w 1552222"/>
                <a:gd name="connsiteY2441" fmla="*/ 1072939 h 1694616"/>
                <a:gd name="connsiteX2442" fmla="*/ 254522 w 1552222"/>
                <a:gd name="connsiteY2442" fmla="*/ 1072939 h 1694616"/>
                <a:gd name="connsiteX2443" fmla="*/ 244308 w 1552222"/>
                <a:gd name="connsiteY2443" fmla="*/ 1071772 h 1694616"/>
                <a:gd name="connsiteX2444" fmla="*/ 242047 w 1552222"/>
                <a:gd name="connsiteY2444" fmla="*/ 1070641 h 1694616"/>
                <a:gd name="connsiteX2445" fmla="*/ 243178 w 1552222"/>
                <a:gd name="connsiteY2445" fmla="*/ 1069510 h 1694616"/>
                <a:gd name="connsiteX2446" fmla="*/ 240916 w 1552222"/>
                <a:gd name="connsiteY2446" fmla="*/ 1070641 h 1694616"/>
                <a:gd name="connsiteX2447" fmla="*/ 240916 w 1552222"/>
                <a:gd name="connsiteY2447" fmla="*/ 1071772 h 1694616"/>
                <a:gd name="connsiteX2448" fmla="*/ 239749 w 1552222"/>
                <a:gd name="connsiteY2448" fmla="*/ 1071772 h 1694616"/>
                <a:gd name="connsiteX2449" fmla="*/ 238619 w 1552222"/>
                <a:gd name="connsiteY2449" fmla="*/ 1071772 h 1694616"/>
                <a:gd name="connsiteX2450" fmla="*/ 238619 w 1552222"/>
                <a:gd name="connsiteY2450" fmla="*/ 1072939 h 1694616"/>
                <a:gd name="connsiteX2451" fmla="*/ 235226 w 1552222"/>
                <a:gd name="connsiteY2451" fmla="*/ 1071772 h 1694616"/>
                <a:gd name="connsiteX2452" fmla="*/ 234095 w 1552222"/>
                <a:gd name="connsiteY2452" fmla="*/ 1074070 h 1694616"/>
                <a:gd name="connsiteX2453" fmla="*/ 231798 w 1552222"/>
                <a:gd name="connsiteY2453" fmla="*/ 1075201 h 1694616"/>
                <a:gd name="connsiteX2454" fmla="*/ 231798 w 1552222"/>
                <a:gd name="connsiteY2454" fmla="*/ 1077464 h 1694616"/>
                <a:gd name="connsiteX2455" fmla="*/ 229536 w 1552222"/>
                <a:gd name="connsiteY2455" fmla="*/ 1079726 h 1694616"/>
                <a:gd name="connsiteX2456" fmla="*/ 228405 w 1552222"/>
                <a:gd name="connsiteY2456" fmla="*/ 1078595 h 1694616"/>
                <a:gd name="connsiteX2457" fmla="*/ 227274 w 1552222"/>
                <a:gd name="connsiteY2457" fmla="*/ 1079726 h 1694616"/>
                <a:gd name="connsiteX2458" fmla="*/ 226143 w 1552222"/>
                <a:gd name="connsiteY2458" fmla="*/ 1082024 h 1694616"/>
                <a:gd name="connsiteX2459" fmla="*/ 225013 w 1552222"/>
                <a:gd name="connsiteY2459" fmla="*/ 1080892 h 1694616"/>
                <a:gd name="connsiteX2460" fmla="*/ 223846 w 1552222"/>
                <a:gd name="connsiteY2460" fmla="*/ 1083155 h 1694616"/>
                <a:gd name="connsiteX2461" fmla="*/ 221585 w 1552222"/>
                <a:gd name="connsiteY2461" fmla="*/ 1084286 h 1694616"/>
                <a:gd name="connsiteX2462" fmla="*/ 221585 w 1552222"/>
                <a:gd name="connsiteY2462" fmla="*/ 1085417 h 1694616"/>
                <a:gd name="connsiteX2463" fmla="*/ 222715 w 1552222"/>
                <a:gd name="connsiteY2463" fmla="*/ 1086548 h 1694616"/>
                <a:gd name="connsiteX2464" fmla="*/ 220454 w 1552222"/>
                <a:gd name="connsiteY2464" fmla="*/ 1086548 h 1694616"/>
                <a:gd name="connsiteX2465" fmla="*/ 219323 w 1552222"/>
                <a:gd name="connsiteY2465" fmla="*/ 1086548 h 1694616"/>
                <a:gd name="connsiteX2466" fmla="*/ 219323 w 1552222"/>
                <a:gd name="connsiteY2466" fmla="*/ 1087679 h 1694616"/>
                <a:gd name="connsiteX2467" fmla="*/ 218192 w 1552222"/>
                <a:gd name="connsiteY2467" fmla="*/ 1087679 h 1694616"/>
                <a:gd name="connsiteX2468" fmla="*/ 217026 w 1552222"/>
                <a:gd name="connsiteY2468" fmla="*/ 1086548 h 1694616"/>
                <a:gd name="connsiteX2469" fmla="*/ 218192 w 1552222"/>
                <a:gd name="connsiteY2469" fmla="*/ 1088846 h 1694616"/>
                <a:gd name="connsiteX2470" fmla="*/ 217026 w 1552222"/>
                <a:gd name="connsiteY2470" fmla="*/ 1091108 h 1694616"/>
                <a:gd name="connsiteX2471" fmla="*/ 215895 w 1552222"/>
                <a:gd name="connsiteY2471" fmla="*/ 1089977 h 1694616"/>
                <a:gd name="connsiteX2472" fmla="*/ 214764 w 1552222"/>
                <a:gd name="connsiteY2472" fmla="*/ 1092239 h 1694616"/>
                <a:gd name="connsiteX2473" fmla="*/ 211371 w 1552222"/>
                <a:gd name="connsiteY2473" fmla="*/ 1092239 h 1694616"/>
                <a:gd name="connsiteX2474" fmla="*/ 211371 w 1552222"/>
                <a:gd name="connsiteY2474" fmla="*/ 1093370 h 1694616"/>
                <a:gd name="connsiteX2475" fmla="*/ 211371 w 1552222"/>
                <a:gd name="connsiteY2475" fmla="*/ 1094502 h 1694616"/>
                <a:gd name="connsiteX2476" fmla="*/ 210205 w 1552222"/>
                <a:gd name="connsiteY2476" fmla="*/ 1094502 h 1694616"/>
                <a:gd name="connsiteX2477" fmla="*/ 209074 w 1552222"/>
                <a:gd name="connsiteY2477" fmla="*/ 1093370 h 1694616"/>
                <a:gd name="connsiteX2478" fmla="*/ 209074 w 1552222"/>
                <a:gd name="connsiteY2478" fmla="*/ 1094502 h 1694616"/>
                <a:gd name="connsiteX2479" fmla="*/ 207943 w 1552222"/>
                <a:gd name="connsiteY2479" fmla="*/ 1095668 h 1694616"/>
                <a:gd name="connsiteX2480" fmla="*/ 207943 w 1552222"/>
                <a:gd name="connsiteY2480" fmla="*/ 1096799 h 1694616"/>
                <a:gd name="connsiteX2481" fmla="*/ 207943 w 1552222"/>
                <a:gd name="connsiteY2481" fmla="*/ 1097930 h 1694616"/>
                <a:gd name="connsiteX2482" fmla="*/ 206812 w 1552222"/>
                <a:gd name="connsiteY2482" fmla="*/ 1097930 h 1694616"/>
                <a:gd name="connsiteX2483" fmla="*/ 203420 w 1552222"/>
                <a:gd name="connsiteY2483" fmla="*/ 1101324 h 1694616"/>
                <a:gd name="connsiteX2484" fmla="*/ 199992 w 1552222"/>
                <a:gd name="connsiteY2484" fmla="*/ 1103622 h 1694616"/>
                <a:gd name="connsiteX2485" fmla="*/ 198861 w 1552222"/>
                <a:gd name="connsiteY2485" fmla="*/ 1103622 h 1694616"/>
                <a:gd name="connsiteX2486" fmla="*/ 198861 w 1552222"/>
                <a:gd name="connsiteY2486" fmla="*/ 1102455 h 1694616"/>
                <a:gd name="connsiteX2487" fmla="*/ 197730 w 1552222"/>
                <a:gd name="connsiteY2487" fmla="*/ 1102455 h 1694616"/>
                <a:gd name="connsiteX2488" fmla="*/ 196599 w 1552222"/>
                <a:gd name="connsiteY2488" fmla="*/ 1104753 h 1694616"/>
                <a:gd name="connsiteX2489" fmla="*/ 194302 w 1552222"/>
                <a:gd name="connsiteY2489" fmla="*/ 1105884 h 1694616"/>
                <a:gd name="connsiteX2490" fmla="*/ 195468 w 1552222"/>
                <a:gd name="connsiteY2490" fmla="*/ 1105884 h 1694616"/>
                <a:gd name="connsiteX2491" fmla="*/ 194302 w 1552222"/>
                <a:gd name="connsiteY2491" fmla="*/ 1107015 h 1694616"/>
                <a:gd name="connsiteX2492" fmla="*/ 194302 w 1552222"/>
                <a:gd name="connsiteY2492" fmla="*/ 1108146 h 1694616"/>
                <a:gd name="connsiteX2493" fmla="*/ 193171 w 1552222"/>
                <a:gd name="connsiteY2493" fmla="*/ 1108146 h 1694616"/>
                <a:gd name="connsiteX2494" fmla="*/ 193171 w 1552222"/>
                <a:gd name="connsiteY2494" fmla="*/ 1107015 h 1694616"/>
                <a:gd name="connsiteX2495" fmla="*/ 192040 w 1552222"/>
                <a:gd name="connsiteY2495" fmla="*/ 1107015 h 1694616"/>
                <a:gd name="connsiteX2496" fmla="*/ 188647 w 1552222"/>
                <a:gd name="connsiteY2496" fmla="*/ 1109277 h 1694616"/>
                <a:gd name="connsiteX2497" fmla="*/ 186350 w 1552222"/>
                <a:gd name="connsiteY2497" fmla="*/ 1107015 h 1694616"/>
                <a:gd name="connsiteX2498" fmla="*/ 184088 w 1552222"/>
                <a:gd name="connsiteY2498" fmla="*/ 1108146 h 1694616"/>
                <a:gd name="connsiteX2499" fmla="*/ 182957 w 1552222"/>
                <a:gd name="connsiteY2499" fmla="*/ 1108146 h 1694616"/>
                <a:gd name="connsiteX2500" fmla="*/ 180696 w 1552222"/>
                <a:gd name="connsiteY2500" fmla="*/ 1105884 h 1694616"/>
                <a:gd name="connsiteX2501" fmla="*/ 179529 w 1552222"/>
                <a:gd name="connsiteY2501" fmla="*/ 1105884 h 1694616"/>
                <a:gd name="connsiteX2502" fmla="*/ 178399 w 1552222"/>
                <a:gd name="connsiteY2502" fmla="*/ 1105884 h 1694616"/>
                <a:gd name="connsiteX2503" fmla="*/ 177268 w 1552222"/>
                <a:gd name="connsiteY2503" fmla="*/ 1107015 h 1694616"/>
                <a:gd name="connsiteX2504" fmla="*/ 175006 w 1552222"/>
                <a:gd name="connsiteY2504" fmla="*/ 1107015 h 1694616"/>
                <a:gd name="connsiteX2505" fmla="*/ 175006 w 1552222"/>
                <a:gd name="connsiteY2505" fmla="*/ 1108146 h 1694616"/>
                <a:gd name="connsiteX2506" fmla="*/ 171578 w 1552222"/>
                <a:gd name="connsiteY2506" fmla="*/ 1111575 h 1694616"/>
                <a:gd name="connsiteX2507" fmla="*/ 171578 w 1552222"/>
                <a:gd name="connsiteY2507" fmla="*/ 1112706 h 1694616"/>
                <a:gd name="connsiteX2508" fmla="*/ 170447 w 1552222"/>
                <a:gd name="connsiteY2508" fmla="*/ 1111575 h 1694616"/>
                <a:gd name="connsiteX2509" fmla="*/ 170447 w 1552222"/>
                <a:gd name="connsiteY2509" fmla="*/ 1113837 h 1694616"/>
                <a:gd name="connsiteX2510" fmla="*/ 169316 w 1552222"/>
                <a:gd name="connsiteY2510" fmla="*/ 1113837 h 1694616"/>
                <a:gd name="connsiteX2511" fmla="*/ 169316 w 1552222"/>
                <a:gd name="connsiteY2511" fmla="*/ 1114969 h 1694616"/>
                <a:gd name="connsiteX2512" fmla="*/ 168185 w 1552222"/>
                <a:gd name="connsiteY2512" fmla="*/ 1114969 h 1694616"/>
                <a:gd name="connsiteX2513" fmla="*/ 167054 w 1552222"/>
                <a:gd name="connsiteY2513" fmla="*/ 1118397 h 1694616"/>
                <a:gd name="connsiteX2514" fmla="*/ 165923 w 1552222"/>
                <a:gd name="connsiteY2514" fmla="*/ 1119529 h 1694616"/>
                <a:gd name="connsiteX2515" fmla="*/ 163626 w 1552222"/>
                <a:gd name="connsiteY2515" fmla="*/ 1120660 h 1694616"/>
                <a:gd name="connsiteX2516" fmla="*/ 163626 w 1552222"/>
                <a:gd name="connsiteY2516" fmla="*/ 1119529 h 1694616"/>
                <a:gd name="connsiteX2517" fmla="*/ 162495 w 1552222"/>
                <a:gd name="connsiteY2517" fmla="*/ 1118397 h 1694616"/>
                <a:gd name="connsiteX2518" fmla="*/ 161364 w 1552222"/>
                <a:gd name="connsiteY2518" fmla="*/ 1121791 h 1694616"/>
                <a:gd name="connsiteX2519" fmla="*/ 161364 w 1552222"/>
                <a:gd name="connsiteY2519" fmla="*/ 1120660 h 1694616"/>
                <a:gd name="connsiteX2520" fmla="*/ 160234 w 1552222"/>
                <a:gd name="connsiteY2520" fmla="*/ 1120660 h 1694616"/>
                <a:gd name="connsiteX2521" fmla="*/ 159103 w 1552222"/>
                <a:gd name="connsiteY2521" fmla="*/ 1122922 h 1694616"/>
                <a:gd name="connsiteX2522" fmla="*/ 160234 w 1552222"/>
                <a:gd name="connsiteY2522" fmla="*/ 1124053 h 1694616"/>
                <a:gd name="connsiteX2523" fmla="*/ 159103 w 1552222"/>
                <a:gd name="connsiteY2523" fmla="*/ 1126351 h 1694616"/>
                <a:gd name="connsiteX2524" fmla="*/ 156806 w 1552222"/>
                <a:gd name="connsiteY2524" fmla="*/ 1129744 h 1694616"/>
                <a:gd name="connsiteX2525" fmla="*/ 156806 w 1552222"/>
                <a:gd name="connsiteY2525" fmla="*/ 1130875 h 1694616"/>
                <a:gd name="connsiteX2526" fmla="*/ 155675 w 1552222"/>
                <a:gd name="connsiteY2526" fmla="*/ 1130875 h 1694616"/>
                <a:gd name="connsiteX2527" fmla="*/ 154544 w 1552222"/>
                <a:gd name="connsiteY2527" fmla="*/ 1130875 h 1694616"/>
                <a:gd name="connsiteX2528" fmla="*/ 154544 w 1552222"/>
                <a:gd name="connsiteY2528" fmla="*/ 1132007 h 1694616"/>
                <a:gd name="connsiteX2529" fmla="*/ 153413 w 1552222"/>
                <a:gd name="connsiteY2529" fmla="*/ 1132007 h 1694616"/>
                <a:gd name="connsiteX2530" fmla="*/ 151151 w 1552222"/>
                <a:gd name="connsiteY2530" fmla="*/ 1132007 h 1694616"/>
                <a:gd name="connsiteX2531" fmla="*/ 151151 w 1552222"/>
                <a:gd name="connsiteY2531" fmla="*/ 1133173 h 1694616"/>
                <a:gd name="connsiteX2532" fmla="*/ 149985 w 1552222"/>
                <a:gd name="connsiteY2532" fmla="*/ 1132007 h 1694616"/>
                <a:gd name="connsiteX2533" fmla="*/ 149985 w 1552222"/>
                <a:gd name="connsiteY2533" fmla="*/ 1133173 h 1694616"/>
                <a:gd name="connsiteX2534" fmla="*/ 149985 w 1552222"/>
                <a:gd name="connsiteY2534" fmla="*/ 1134304 h 1694616"/>
                <a:gd name="connsiteX2535" fmla="*/ 148854 w 1552222"/>
                <a:gd name="connsiteY2535" fmla="*/ 1134304 h 1694616"/>
                <a:gd name="connsiteX2536" fmla="*/ 148854 w 1552222"/>
                <a:gd name="connsiteY2536" fmla="*/ 1135435 h 1694616"/>
                <a:gd name="connsiteX2537" fmla="*/ 147723 w 1552222"/>
                <a:gd name="connsiteY2537" fmla="*/ 1135435 h 1694616"/>
                <a:gd name="connsiteX2538" fmla="*/ 147723 w 1552222"/>
                <a:gd name="connsiteY2538" fmla="*/ 1136567 h 1694616"/>
                <a:gd name="connsiteX2539" fmla="*/ 147723 w 1552222"/>
                <a:gd name="connsiteY2539" fmla="*/ 1135435 h 1694616"/>
                <a:gd name="connsiteX2540" fmla="*/ 146592 w 1552222"/>
                <a:gd name="connsiteY2540" fmla="*/ 1136567 h 1694616"/>
                <a:gd name="connsiteX2541" fmla="*/ 144330 w 1552222"/>
                <a:gd name="connsiteY2541" fmla="*/ 1136567 h 1694616"/>
                <a:gd name="connsiteX2542" fmla="*/ 143164 w 1552222"/>
                <a:gd name="connsiteY2542" fmla="*/ 1136567 h 1694616"/>
                <a:gd name="connsiteX2543" fmla="*/ 140902 w 1552222"/>
                <a:gd name="connsiteY2543" fmla="*/ 1136567 h 1694616"/>
                <a:gd name="connsiteX2544" fmla="*/ 138641 w 1552222"/>
                <a:gd name="connsiteY2544" fmla="*/ 1135435 h 1694616"/>
                <a:gd name="connsiteX2545" fmla="*/ 136379 w 1552222"/>
                <a:gd name="connsiteY2545" fmla="*/ 1136567 h 1694616"/>
                <a:gd name="connsiteX2546" fmla="*/ 134082 w 1552222"/>
                <a:gd name="connsiteY2546" fmla="*/ 1135435 h 1694616"/>
                <a:gd name="connsiteX2547" fmla="*/ 132951 w 1552222"/>
                <a:gd name="connsiteY2547" fmla="*/ 1136567 h 1694616"/>
                <a:gd name="connsiteX2548" fmla="*/ 131820 w 1552222"/>
                <a:gd name="connsiteY2548" fmla="*/ 1136567 h 1694616"/>
                <a:gd name="connsiteX2549" fmla="*/ 131820 w 1552222"/>
                <a:gd name="connsiteY2549" fmla="*/ 1137698 h 1694616"/>
                <a:gd name="connsiteX2550" fmla="*/ 130689 w 1552222"/>
                <a:gd name="connsiteY2550" fmla="*/ 1137698 h 1694616"/>
                <a:gd name="connsiteX2551" fmla="*/ 130689 w 1552222"/>
                <a:gd name="connsiteY2551" fmla="*/ 1139995 h 1694616"/>
                <a:gd name="connsiteX2552" fmla="*/ 129558 w 1552222"/>
                <a:gd name="connsiteY2552" fmla="*/ 1139995 h 1694616"/>
                <a:gd name="connsiteX2553" fmla="*/ 128392 w 1552222"/>
                <a:gd name="connsiteY2553" fmla="*/ 1141127 h 1694616"/>
                <a:gd name="connsiteX2554" fmla="*/ 126130 w 1552222"/>
                <a:gd name="connsiteY2554" fmla="*/ 1141127 h 1694616"/>
                <a:gd name="connsiteX2555" fmla="*/ 126130 w 1552222"/>
                <a:gd name="connsiteY2555" fmla="*/ 1142258 h 1694616"/>
                <a:gd name="connsiteX2556" fmla="*/ 124999 w 1552222"/>
                <a:gd name="connsiteY2556" fmla="*/ 1142258 h 1694616"/>
                <a:gd name="connsiteX2557" fmla="*/ 123868 w 1552222"/>
                <a:gd name="connsiteY2557" fmla="*/ 1143389 h 1694616"/>
                <a:gd name="connsiteX2558" fmla="*/ 115917 w 1552222"/>
                <a:gd name="connsiteY2558" fmla="*/ 1138829 h 1694616"/>
                <a:gd name="connsiteX2559" fmla="*/ 110227 w 1552222"/>
                <a:gd name="connsiteY2559" fmla="*/ 1139995 h 1694616"/>
                <a:gd name="connsiteX2560" fmla="*/ 107965 w 1552222"/>
                <a:gd name="connsiteY2560" fmla="*/ 1142258 h 1694616"/>
                <a:gd name="connsiteX2561" fmla="*/ 107965 w 1552222"/>
                <a:gd name="connsiteY2561" fmla="*/ 1145651 h 1694616"/>
                <a:gd name="connsiteX2562" fmla="*/ 105668 w 1552222"/>
                <a:gd name="connsiteY2562" fmla="*/ 1145651 h 1694616"/>
                <a:gd name="connsiteX2563" fmla="*/ 106834 w 1552222"/>
                <a:gd name="connsiteY2563" fmla="*/ 1146782 h 1694616"/>
                <a:gd name="connsiteX2564" fmla="*/ 105668 w 1552222"/>
                <a:gd name="connsiteY2564" fmla="*/ 1150211 h 1694616"/>
                <a:gd name="connsiteX2565" fmla="*/ 103406 w 1552222"/>
                <a:gd name="connsiteY2565" fmla="*/ 1150211 h 1694616"/>
                <a:gd name="connsiteX2566" fmla="*/ 102275 w 1552222"/>
                <a:gd name="connsiteY2566" fmla="*/ 1150211 h 1694616"/>
                <a:gd name="connsiteX2567" fmla="*/ 101144 w 1552222"/>
                <a:gd name="connsiteY2567" fmla="*/ 1150211 h 1694616"/>
                <a:gd name="connsiteX2568" fmla="*/ 97716 w 1552222"/>
                <a:gd name="connsiteY2568" fmla="*/ 1150211 h 1694616"/>
                <a:gd name="connsiteX2569" fmla="*/ 97716 w 1552222"/>
                <a:gd name="connsiteY2569" fmla="*/ 1151342 h 1694616"/>
                <a:gd name="connsiteX2570" fmla="*/ 97716 w 1552222"/>
                <a:gd name="connsiteY2570" fmla="*/ 1152474 h 1694616"/>
                <a:gd name="connsiteX2571" fmla="*/ 96585 w 1552222"/>
                <a:gd name="connsiteY2571" fmla="*/ 1153605 h 1694616"/>
                <a:gd name="connsiteX2572" fmla="*/ 96585 w 1552222"/>
                <a:gd name="connsiteY2572" fmla="*/ 1155902 h 1694616"/>
                <a:gd name="connsiteX2573" fmla="*/ 95455 w 1552222"/>
                <a:gd name="connsiteY2573" fmla="*/ 1157033 h 1694616"/>
                <a:gd name="connsiteX2574" fmla="*/ 94324 w 1552222"/>
                <a:gd name="connsiteY2574" fmla="*/ 1158165 h 1694616"/>
                <a:gd name="connsiteX2575" fmla="*/ 93193 w 1552222"/>
                <a:gd name="connsiteY2575" fmla="*/ 1159296 h 1694616"/>
                <a:gd name="connsiteX2576" fmla="*/ 94324 w 1552222"/>
                <a:gd name="connsiteY2576" fmla="*/ 1160427 h 1694616"/>
                <a:gd name="connsiteX2577" fmla="*/ 89765 w 1552222"/>
                <a:gd name="connsiteY2577" fmla="*/ 1161558 h 1694616"/>
                <a:gd name="connsiteX2578" fmla="*/ 88634 w 1552222"/>
                <a:gd name="connsiteY2578" fmla="*/ 1159296 h 1694616"/>
                <a:gd name="connsiteX2579" fmla="*/ 88634 w 1552222"/>
                <a:gd name="connsiteY2579" fmla="*/ 1158165 h 1694616"/>
                <a:gd name="connsiteX2580" fmla="*/ 87503 w 1552222"/>
                <a:gd name="connsiteY2580" fmla="*/ 1159296 h 1694616"/>
                <a:gd name="connsiteX2581" fmla="*/ 86372 w 1552222"/>
                <a:gd name="connsiteY2581" fmla="*/ 1157033 h 1694616"/>
                <a:gd name="connsiteX2582" fmla="*/ 86372 w 1552222"/>
                <a:gd name="connsiteY2582" fmla="*/ 1153605 h 1694616"/>
                <a:gd name="connsiteX2583" fmla="*/ 82944 w 1552222"/>
                <a:gd name="connsiteY2583" fmla="*/ 1151342 h 1694616"/>
                <a:gd name="connsiteX2584" fmla="*/ 82944 w 1552222"/>
                <a:gd name="connsiteY2584" fmla="*/ 1149080 h 1694616"/>
                <a:gd name="connsiteX2585" fmla="*/ 86372 w 1552222"/>
                <a:gd name="connsiteY2585" fmla="*/ 1149080 h 1694616"/>
                <a:gd name="connsiteX2586" fmla="*/ 87503 w 1552222"/>
                <a:gd name="connsiteY2586" fmla="*/ 1147949 h 1694616"/>
                <a:gd name="connsiteX2587" fmla="*/ 89765 w 1552222"/>
                <a:gd name="connsiteY2587" fmla="*/ 1147949 h 1694616"/>
                <a:gd name="connsiteX2588" fmla="*/ 89765 w 1552222"/>
                <a:gd name="connsiteY2588" fmla="*/ 1146782 h 1694616"/>
                <a:gd name="connsiteX2589" fmla="*/ 92062 w 1552222"/>
                <a:gd name="connsiteY2589" fmla="*/ 1146782 h 1694616"/>
                <a:gd name="connsiteX2590" fmla="*/ 94324 w 1552222"/>
                <a:gd name="connsiteY2590" fmla="*/ 1145651 h 1694616"/>
                <a:gd name="connsiteX2591" fmla="*/ 94324 w 1552222"/>
                <a:gd name="connsiteY2591" fmla="*/ 1144520 h 1694616"/>
                <a:gd name="connsiteX2592" fmla="*/ 95455 w 1552222"/>
                <a:gd name="connsiteY2592" fmla="*/ 1143389 h 1694616"/>
                <a:gd name="connsiteX2593" fmla="*/ 95455 w 1552222"/>
                <a:gd name="connsiteY2593" fmla="*/ 1141127 h 1694616"/>
                <a:gd name="connsiteX2594" fmla="*/ 94324 w 1552222"/>
                <a:gd name="connsiteY2594" fmla="*/ 1139995 h 1694616"/>
                <a:gd name="connsiteX2595" fmla="*/ 94324 w 1552222"/>
                <a:gd name="connsiteY2595" fmla="*/ 1138829 h 1694616"/>
                <a:gd name="connsiteX2596" fmla="*/ 95455 w 1552222"/>
                <a:gd name="connsiteY2596" fmla="*/ 1136567 h 1694616"/>
                <a:gd name="connsiteX2597" fmla="*/ 97716 w 1552222"/>
                <a:gd name="connsiteY2597" fmla="*/ 1135435 h 1694616"/>
                <a:gd name="connsiteX2598" fmla="*/ 97716 w 1552222"/>
                <a:gd name="connsiteY2598" fmla="*/ 1133173 h 1694616"/>
                <a:gd name="connsiteX2599" fmla="*/ 100013 w 1552222"/>
                <a:gd name="connsiteY2599" fmla="*/ 1132007 h 1694616"/>
                <a:gd name="connsiteX2600" fmla="*/ 100013 w 1552222"/>
                <a:gd name="connsiteY2600" fmla="*/ 1129744 h 1694616"/>
                <a:gd name="connsiteX2601" fmla="*/ 101144 w 1552222"/>
                <a:gd name="connsiteY2601" fmla="*/ 1128613 h 1694616"/>
                <a:gd name="connsiteX2602" fmla="*/ 106834 w 1552222"/>
                <a:gd name="connsiteY2602" fmla="*/ 1122922 h 1694616"/>
                <a:gd name="connsiteX2603" fmla="*/ 106834 w 1552222"/>
                <a:gd name="connsiteY2603" fmla="*/ 1117231 h 1694616"/>
                <a:gd name="connsiteX2604" fmla="*/ 106834 w 1552222"/>
                <a:gd name="connsiteY2604" fmla="*/ 1116100 h 1694616"/>
                <a:gd name="connsiteX2605" fmla="*/ 107965 w 1552222"/>
                <a:gd name="connsiteY2605" fmla="*/ 1114969 h 1694616"/>
                <a:gd name="connsiteX2606" fmla="*/ 107965 w 1552222"/>
                <a:gd name="connsiteY2606" fmla="*/ 1110444 h 1694616"/>
                <a:gd name="connsiteX2607" fmla="*/ 107965 w 1552222"/>
                <a:gd name="connsiteY2607" fmla="*/ 1107015 h 1694616"/>
                <a:gd name="connsiteX2608" fmla="*/ 104537 w 1552222"/>
                <a:gd name="connsiteY2608" fmla="*/ 1105884 h 1694616"/>
                <a:gd name="connsiteX2609" fmla="*/ 103406 w 1552222"/>
                <a:gd name="connsiteY2609" fmla="*/ 1103622 h 1694616"/>
                <a:gd name="connsiteX2610" fmla="*/ 101144 w 1552222"/>
                <a:gd name="connsiteY2610" fmla="*/ 1103622 h 1694616"/>
                <a:gd name="connsiteX2611" fmla="*/ 102275 w 1552222"/>
                <a:gd name="connsiteY2611" fmla="*/ 1099062 h 1694616"/>
                <a:gd name="connsiteX2612" fmla="*/ 98847 w 1552222"/>
                <a:gd name="connsiteY2612" fmla="*/ 1095668 h 1694616"/>
                <a:gd name="connsiteX2613" fmla="*/ 96585 w 1552222"/>
                <a:gd name="connsiteY2613" fmla="*/ 1095668 h 1694616"/>
                <a:gd name="connsiteX2614" fmla="*/ 96585 w 1552222"/>
                <a:gd name="connsiteY2614" fmla="*/ 1094502 h 1694616"/>
                <a:gd name="connsiteX2615" fmla="*/ 97716 w 1552222"/>
                <a:gd name="connsiteY2615" fmla="*/ 1091108 h 1694616"/>
                <a:gd name="connsiteX2616" fmla="*/ 95455 w 1552222"/>
                <a:gd name="connsiteY2616" fmla="*/ 1087679 h 1694616"/>
                <a:gd name="connsiteX2617" fmla="*/ 94324 w 1552222"/>
                <a:gd name="connsiteY2617" fmla="*/ 1087679 h 1694616"/>
                <a:gd name="connsiteX2618" fmla="*/ 94324 w 1552222"/>
                <a:gd name="connsiteY2618" fmla="*/ 1086548 h 1694616"/>
                <a:gd name="connsiteX2619" fmla="*/ 96585 w 1552222"/>
                <a:gd name="connsiteY2619" fmla="*/ 1085417 h 1694616"/>
                <a:gd name="connsiteX2620" fmla="*/ 98847 w 1552222"/>
                <a:gd name="connsiteY2620" fmla="*/ 1084286 h 1694616"/>
                <a:gd name="connsiteX2621" fmla="*/ 98847 w 1552222"/>
                <a:gd name="connsiteY2621" fmla="*/ 1083155 h 1694616"/>
                <a:gd name="connsiteX2622" fmla="*/ 100013 w 1552222"/>
                <a:gd name="connsiteY2622" fmla="*/ 1082024 h 1694616"/>
                <a:gd name="connsiteX2623" fmla="*/ 101144 w 1552222"/>
                <a:gd name="connsiteY2623" fmla="*/ 1080892 h 1694616"/>
                <a:gd name="connsiteX2624" fmla="*/ 101144 w 1552222"/>
                <a:gd name="connsiteY2624" fmla="*/ 1077464 h 1694616"/>
                <a:gd name="connsiteX2625" fmla="*/ 101144 w 1552222"/>
                <a:gd name="connsiteY2625" fmla="*/ 1076332 h 1694616"/>
                <a:gd name="connsiteX2626" fmla="*/ 101144 w 1552222"/>
                <a:gd name="connsiteY2626" fmla="*/ 1075201 h 1694616"/>
                <a:gd name="connsiteX2627" fmla="*/ 101144 w 1552222"/>
                <a:gd name="connsiteY2627" fmla="*/ 1071772 h 1694616"/>
                <a:gd name="connsiteX2628" fmla="*/ 101144 w 1552222"/>
                <a:gd name="connsiteY2628" fmla="*/ 1069510 h 1694616"/>
                <a:gd name="connsiteX2629" fmla="*/ 102275 w 1552222"/>
                <a:gd name="connsiteY2629" fmla="*/ 1069510 h 1694616"/>
                <a:gd name="connsiteX2630" fmla="*/ 102275 w 1552222"/>
                <a:gd name="connsiteY2630" fmla="*/ 1066117 h 1694616"/>
                <a:gd name="connsiteX2631" fmla="*/ 102275 w 1552222"/>
                <a:gd name="connsiteY2631" fmla="*/ 1064950 h 1694616"/>
                <a:gd name="connsiteX2632" fmla="*/ 101144 w 1552222"/>
                <a:gd name="connsiteY2632" fmla="*/ 1064950 h 1694616"/>
                <a:gd name="connsiteX2633" fmla="*/ 98847 w 1552222"/>
                <a:gd name="connsiteY2633" fmla="*/ 1062688 h 1694616"/>
                <a:gd name="connsiteX2634" fmla="*/ 97716 w 1552222"/>
                <a:gd name="connsiteY2634" fmla="*/ 1061557 h 1694616"/>
                <a:gd name="connsiteX2635" fmla="*/ 98847 w 1552222"/>
                <a:gd name="connsiteY2635" fmla="*/ 1060426 h 1694616"/>
                <a:gd name="connsiteX2636" fmla="*/ 98847 w 1552222"/>
                <a:gd name="connsiteY2636" fmla="*/ 1059294 h 1694616"/>
                <a:gd name="connsiteX2637" fmla="*/ 98847 w 1552222"/>
                <a:gd name="connsiteY2637" fmla="*/ 1058128 h 1694616"/>
                <a:gd name="connsiteX2638" fmla="*/ 101144 w 1552222"/>
                <a:gd name="connsiteY2638" fmla="*/ 1058128 h 1694616"/>
                <a:gd name="connsiteX2639" fmla="*/ 101144 w 1552222"/>
                <a:gd name="connsiteY2639" fmla="*/ 1056997 h 1694616"/>
                <a:gd name="connsiteX2640" fmla="*/ 101144 w 1552222"/>
                <a:gd name="connsiteY2640" fmla="*/ 1058128 h 1694616"/>
                <a:gd name="connsiteX2641" fmla="*/ 102275 w 1552222"/>
                <a:gd name="connsiteY2641" fmla="*/ 1058128 h 1694616"/>
                <a:gd name="connsiteX2642" fmla="*/ 104537 w 1552222"/>
                <a:gd name="connsiteY2642" fmla="*/ 1056997 h 1694616"/>
                <a:gd name="connsiteX2643" fmla="*/ 104537 w 1552222"/>
                <a:gd name="connsiteY2643" fmla="*/ 1054734 h 1694616"/>
                <a:gd name="connsiteX2644" fmla="*/ 103406 w 1552222"/>
                <a:gd name="connsiteY2644" fmla="*/ 1053603 h 1694616"/>
                <a:gd name="connsiteX2645" fmla="*/ 105668 w 1552222"/>
                <a:gd name="connsiteY2645" fmla="*/ 1051341 h 1694616"/>
                <a:gd name="connsiteX2646" fmla="*/ 105668 w 1552222"/>
                <a:gd name="connsiteY2646" fmla="*/ 1050174 h 1694616"/>
                <a:gd name="connsiteX2647" fmla="*/ 102275 w 1552222"/>
                <a:gd name="connsiteY2647" fmla="*/ 1046781 h 1694616"/>
                <a:gd name="connsiteX2648" fmla="*/ 104537 w 1552222"/>
                <a:gd name="connsiteY2648" fmla="*/ 1045650 h 1694616"/>
                <a:gd name="connsiteX2649" fmla="*/ 105668 w 1552222"/>
                <a:gd name="connsiteY2649" fmla="*/ 1042221 h 1694616"/>
                <a:gd name="connsiteX2650" fmla="*/ 104537 w 1552222"/>
                <a:gd name="connsiteY2650" fmla="*/ 1041090 h 1694616"/>
                <a:gd name="connsiteX2651" fmla="*/ 103406 w 1552222"/>
                <a:gd name="connsiteY2651" fmla="*/ 1041090 h 1694616"/>
                <a:gd name="connsiteX2652" fmla="*/ 104537 w 1552222"/>
                <a:gd name="connsiteY2652" fmla="*/ 1041090 h 1694616"/>
                <a:gd name="connsiteX2653" fmla="*/ 104537 w 1552222"/>
                <a:gd name="connsiteY2653" fmla="*/ 1039959 h 1694616"/>
                <a:gd name="connsiteX2654" fmla="*/ 103406 w 1552222"/>
                <a:gd name="connsiteY2654" fmla="*/ 1038827 h 1694616"/>
                <a:gd name="connsiteX2655" fmla="*/ 104537 w 1552222"/>
                <a:gd name="connsiteY2655" fmla="*/ 1038827 h 1694616"/>
                <a:gd name="connsiteX2656" fmla="*/ 103406 w 1552222"/>
                <a:gd name="connsiteY2656" fmla="*/ 1036565 h 1694616"/>
                <a:gd name="connsiteX2657" fmla="*/ 105668 w 1552222"/>
                <a:gd name="connsiteY2657" fmla="*/ 1037696 h 1694616"/>
                <a:gd name="connsiteX2658" fmla="*/ 106834 w 1552222"/>
                <a:gd name="connsiteY2658" fmla="*/ 1036565 h 1694616"/>
                <a:gd name="connsiteX2659" fmla="*/ 105668 w 1552222"/>
                <a:gd name="connsiteY2659" fmla="*/ 1035399 h 1694616"/>
                <a:gd name="connsiteX2660" fmla="*/ 103406 w 1552222"/>
                <a:gd name="connsiteY2660" fmla="*/ 1033136 h 1694616"/>
                <a:gd name="connsiteX2661" fmla="*/ 102275 w 1552222"/>
                <a:gd name="connsiteY2661" fmla="*/ 1032005 h 1694616"/>
                <a:gd name="connsiteX2662" fmla="*/ 103406 w 1552222"/>
                <a:gd name="connsiteY2662" fmla="*/ 1030874 h 1694616"/>
                <a:gd name="connsiteX2663" fmla="*/ 102275 w 1552222"/>
                <a:gd name="connsiteY2663" fmla="*/ 1030874 h 1694616"/>
                <a:gd name="connsiteX2664" fmla="*/ 103406 w 1552222"/>
                <a:gd name="connsiteY2664" fmla="*/ 1029743 h 1694616"/>
                <a:gd name="connsiteX2665" fmla="*/ 103406 w 1552222"/>
                <a:gd name="connsiteY2665" fmla="*/ 1028576 h 1694616"/>
                <a:gd name="connsiteX2666" fmla="*/ 103406 w 1552222"/>
                <a:gd name="connsiteY2666" fmla="*/ 1027445 h 1694616"/>
                <a:gd name="connsiteX2667" fmla="*/ 101144 w 1552222"/>
                <a:gd name="connsiteY2667" fmla="*/ 1025183 h 1694616"/>
                <a:gd name="connsiteX2668" fmla="*/ 100013 w 1552222"/>
                <a:gd name="connsiteY2668" fmla="*/ 1024052 h 1694616"/>
                <a:gd name="connsiteX2669" fmla="*/ 101144 w 1552222"/>
                <a:gd name="connsiteY2669" fmla="*/ 1021789 h 1694616"/>
                <a:gd name="connsiteX2670" fmla="*/ 102275 w 1552222"/>
                <a:gd name="connsiteY2670" fmla="*/ 1020623 h 1694616"/>
                <a:gd name="connsiteX2671" fmla="*/ 102275 w 1552222"/>
                <a:gd name="connsiteY2671" fmla="*/ 1018361 h 1694616"/>
                <a:gd name="connsiteX2672" fmla="*/ 101144 w 1552222"/>
                <a:gd name="connsiteY2672" fmla="*/ 1017229 h 1694616"/>
                <a:gd name="connsiteX2673" fmla="*/ 101144 w 1552222"/>
                <a:gd name="connsiteY2673" fmla="*/ 1016098 h 1694616"/>
                <a:gd name="connsiteX2674" fmla="*/ 100013 w 1552222"/>
                <a:gd name="connsiteY2674" fmla="*/ 1016098 h 1694616"/>
                <a:gd name="connsiteX2675" fmla="*/ 100013 w 1552222"/>
                <a:gd name="connsiteY2675" fmla="*/ 1014967 h 1694616"/>
                <a:gd name="connsiteX2676" fmla="*/ 101144 w 1552222"/>
                <a:gd name="connsiteY2676" fmla="*/ 1013836 h 1694616"/>
                <a:gd name="connsiteX2677" fmla="*/ 103406 w 1552222"/>
                <a:gd name="connsiteY2677" fmla="*/ 1017229 h 1694616"/>
                <a:gd name="connsiteX2678" fmla="*/ 106834 w 1552222"/>
                <a:gd name="connsiteY2678" fmla="*/ 1018361 h 1694616"/>
                <a:gd name="connsiteX2679" fmla="*/ 107965 w 1552222"/>
                <a:gd name="connsiteY2679" fmla="*/ 1017229 h 1694616"/>
                <a:gd name="connsiteX2680" fmla="*/ 109096 w 1552222"/>
                <a:gd name="connsiteY2680" fmla="*/ 1017229 h 1694616"/>
                <a:gd name="connsiteX2681" fmla="*/ 111358 w 1552222"/>
                <a:gd name="connsiteY2681" fmla="*/ 1014967 h 1694616"/>
                <a:gd name="connsiteX2682" fmla="*/ 113655 w 1552222"/>
                <a:gd name="connsiteY2682" fmla="*/ 1014967 h 1694616"/>
                <a:gd name="connsiteX2683" fmla="*/ 114786 w 1552222"/>
                <a:gd name="connsiteY2683" fmla="*/ 1013836 h 1694616"/>
                <a:gd name="connsiteX2684" fmla="*/ 114786 w 1552222"/>
                <a:gd name="connsiteY2684" fmla="*/ 1010407 h 1694616"/>
                <a:gd name="connsiteX2685" fmla="*/ 115917 w 1552222"/>
                <a:gd name="connsiteY2685" fmla="*/ 1009276 h 1694616"/>
                <a:gd name="connsiteX2686" fmla="*/ 117048 w 1552222"/>
                <a:gd name="connsiteY2686" fmla="*/ 1008145 h 1694616"/>
                <a:gd name="connsiteX2687" fmla="*/ 117048 w 1552222"/>
                <a:gd name="connsiteY2687" fmla="*/ 1007014 h 1694616"/>
                <a:gd name="connsiteX2688" fmla="*/ 118178 w 1552222"/>
                <a:gd name="connsiteY2688" fmla="*/ 1004716 h 1694616"/>
                <a:gd name="connsiteX2689" fmla="*/ 117048 w 1552222"/>
                <a:gd name="connsiteY2689" fmla="*/ 1003585 h 1694616"/>
                <a:gd name="connsiteX2690" fmla="*/ 114786 w 1552222"/>
                <a:gd name="connsiteY2690" fmla="*/ 1003585 h 1694616"/>
                <a:gd name="connsiteX2691" fmla="*/ 112489 w 1552222"/>
                <a:gd name="connsiteY2691" fmla="*/ 1002454 h 1694616"/>
                <a:gd name="connsiteX2692" fmla="*/ 111358 w 1552222"/>
                <a:gd name="connsiteY2692" fmla="*/ 1000191 h 1694616"/>
                <a:gd name="connsiteX2693" fmla="*/ 110227 w 1552222"/>
                <a:gd name="connsiteY2693" fmla="*/ 999025 h 1694616"/>
                <a:gd name="connsiteX2694" fmla="*/ 109096 w 1552222"/>
                <a:gd name="connsiteY2694" fmla="*/ 992238 h 1694616"/>
                <a:gd name="connsiteX2695" fmla="*/ 106834 w 1552222"/>
                <a:gd name="connsiteY2695" fmla="*/ 991071 h 1694616"/>
                <a:gd name="connsiteX2696" fmla="*/ 103406 w 1552222"/>
                <a:gd name="connsiteY2696" fmla="*/ 991071 h 1694616"/>
                <a:gd name="connsiteX2697" fmla="*/ 104537 w 1552222"/>
                <a:gd name="connsiteY2697" fmla="*/ 988809 h 1694616"/>
                <a:gd name="connsiteX2698" fmla="*/ 103406 w 1552222"/>
                <a:gd name="connsiteY2698" fmla="*/ 987678 h 1694616"/>
                <a:gd name="connsiteX2699" fmla="*/ 101144 w 1552222"/>
                <a:gd name="connsiteY2699" fmla="*/ 987678 h 1694616"/>
                <a:gd name="connsiteX2700" fmla="*/ 100013 w 1552222"/>
                <a:gd name="connsiteY2700" fmla="*/ 988809 h 1694616"/>
                <a:gd name="connsiteX2701" fmla="*/ 98847 w 1552222"/>
                <a:gd name="connsiteY2701" fmla="*/ 988809 h 1694616"/>
                <a:gd name="connsiteX2702" fmla="*/ 98847 w 1552222"/>
                <a:gd name="connsiteY2702" fmla="*/ 987678 h 1694616"/>
                <a:gd name="connsiteX2703" fmla="*/ 97716 w 1552222"/>
                <a:gd name="connsiteY2703" fmla="*/ 985416 h 1694616"/>
                <a:gd name="connsiteX2704" fmla="*/ 95455 w 1552222"/>
                <a:gd name="connsiteY2704" fmla="*/ 985416 h 1694616"/>
                <a:gd name="connsiteX2705" fmla="*/ 92062 w 1552222"/>
                <a:gd name="connsiteY2705" fmla="*/ 983118 h 1694616"/>
                <a:gd name="connsiteX2706" fmla="*/ 94324 w 1552222"/>
                <a:gd name="connsiteY2706" fmla="*/ 978593 h 1694616"/>
                <a:gd name="connsiteX2707" fmla="*/ 92062 w 1552222"/>
                <a:gd name="connsiteY2707" fmla="*/ 976296 h 1694616"/>
                <a:gd name="connsiteX2708" fmla="*/ 89765 w 1552222"/>
                <a:gd name="connsiteY2708" fmla="*/ 977462 h 1694616"/>
                <a:gd name="connsiteX2709" fmla="*/ 87503 w 1552222"/>
                <a:gd name="connsiteY2709" fmla="*/ 978593 h 1694616"/>
                <a:gd name="connsiteX2710" fmla="*/ 86372 w 1552222"/>
                <a:gd name="connsiteY2710" fmla="*/ 978593 h 1694616"/>
                <a:gd name="connsiteX2711" fmla="*/ 86372 w 1552222"/>
                <a:gd name="connsiteY2711" fmla="*/ 976296 h 1694616"/>
                <a:gd name="connsiteX2712" fmla="*/ 82944 w 1552222"/>
                <a:gd name="connsiteY2712" fmla="*/ 976296 h 1694616"/>
                <a:gd name="connsiteX2713" fmla="*/ 84110 w 1552222"/>
                <a:gd name="connsiteY2713" fmla="*/ 972902 h 1694616"/>
                <a:gd name="connsiteX2714" fmla="*/ 82944 w 1552222"/>
                <a:gd name="connsiteY2714" fmla="*/ 970640 h 1694616"/>
                <a:gd name="connsiteX2715" fmla="*/ 80682 w 1552222"/>
                <a:gd name="connsiteY2715" fmla="*/ 969473 h 1694616"/>
                <a:gd name="connsiteX2716" fmla="*/ 77290 w 1552222"/>
                <a:gd name="connsiteY2716" fmla="*/ 970640 h 1694616"/>
                <a:gd name="connsiteX2717" fmla="*/ 71600 w 1552222"/>
                <a:gd name="connsiteY2717" fmla="*/ 969473 h 1694616"/>
                <a:gd name="connsiteX2718" fmla="*/ 69303 w 1552222"/>
                <a:gd name="connsiteY2718" fmla="*/ 968342 h 1694616"/>
                <a:gd name="connsiteX2719" fmla="*/ 69303 w 1552222"/>
                <a:gd name="connsiteY2719" fmla="*/ 964949 h 1694616"/>
                <a:gd name="connsiteX2720" fmla="*/ 69303 w 1552222"/>
                <a:gd name="connsiteY2720" fmla="*/ 963818 h 1694616"/>
                <a:gd name="connsiteX2721" fmla="*/ 67041 w 1552222"/>
                <a:gd name="connsiteY2721" fmla="*/ 963818 h 1694616"/>
                <a:gd name="connsiteX2722" fmla="*/ 63648 w 1552222"/>
                <a:gd name="connsiteY2722" fmla="*/ 961520 h 1694616"/>
                <a:gd name="connsiteX2723" fmla="*/ 60220 w 1552222"/>
                <a:gd name="connsiteY2723" fmla="*/ 961520 h 1694616"/>
                <a:gd name="connsiteX2724" fmla="*/ 57958 w 1552222"/>
                <a:gd name="connsiteY2724" fmla="*/ 960389 h 1694616"/>
                <a:gd name="connsiteX2725" fmla="*/ 60220 w 1552222"/>
                <a:gd name="connsiteY2725" fmla="*/ 958126 h 1694616"/>
                <a:gd name="connsiteX2726" fmla="*/ 61351 w 1552222"/>
                <a:gd name="connsiteY2726" fmla="*/ 959258 h 1694616"/>
                <a:gd name="connsiteX2727" fmla="*/ 62517 w 1552222"/>
                <a:gd name="connsiteY2727" fmla="*/ 959258 h 1694616"/>
                <a:gd name="connsiteX2728" fmla="*/ 64779 w 1552222"/>
                <a:gd name="connsiteY2728" fmla="*/ 955864 h 1694616"/>
                <a:gd name="connsiteX2729" fmla="*/ 63648 w 1552222"/>
                <a:gd name="connsiteY2729" fmla="*/ 953566 h 1694616"/>
                <a:gd name="connsiteX2730" fmla="*/ 62517 w 1552222"/>
                <a:gd name="connsiteY2730" fmla="*/ 953566 h 1694616"/>
                <a:gd name="connsiteX2731" fmla="*/ 61351 w 1552222"/>
                <a:gd name="connsiteY2731" fmla="*/ 953566 h 1694616"/>
                <a:gd name="connsiteX2732" fmla="*/ 64779 w 1552222"/>
                <a:gd name="connsiteY2732" fmla="*/ 951304 h 1694616"/>
                <a:gd name="connsiteX2733" fmla="*/ 67041 w 1552222"/>
                <a:gd name="connsiteY2733" fmla="*/ 946744 h 1694616"/>
                <a:gd name="connsiteX2734" fmla="*/ 68172 w 1552222"/>
                <a:gd name="connsiteY2734" fmla="*/ 945613 h 1694616"/>
                <a:gd name="connsiteX2735" fmla="*/ 65910 w 1552222"/>
                <a:gd name="connsiteY2735" fmla="*/ 943351 h 1694616"/>
                <a:gd name="connsiteX2736" fmla="*/ 67041 w 1552222"/>
                <a:gd name="connsiteY2736" fmla="*/ 939957 h 1694616"/>
                <a:gd name="connsiteX2737" fmla="*/ 65910 w 1552222"/>
                <a:gd name="connsiteY2737" fmla="*/ 938791 h 1694616"/>
                <a:gd name="connsiteX2738" fmla="*/ 63648 w 1552222"/>
                <a:gd name="connsiteY2738" fmla="*/ 937659 h 1694616"/>
                <a:gd name="connsiteX2739" fmla="*/ 57958 w 1552222"/>
                <a:gd name="connsiteY2739" fmla="*/ 934266 h 1694616"/>
                <a:gd name="connsiteX2740" fmla="*/ 59089 w 1552222"/>
                <a:gd name="connsiteY2740" fmla="*/ 930837 h 1694616"/>
                <a:gd name="connsiteX2741" fmla="*/ 59089 w 1552222"/>
                <a:gd name="connsiteY2741" fmla="*/ 926313 h 1694616"/>
                <a:gd name="connsiteX2742" fmla="*/ 63648 w 1552222"/>
                <a:gd name="connsiteY2742" fmla="*/ 918359 h 1694616"/>
                <a:gd name="connsiteX2743" fmla="*/ 63648 w 1552222"/>
                <a:gd name="connsiteY2743" fmla="*/ 917193 h 1694616"/>
                <a:gd name="connsiteX2744" fmla="*/ 63648 w 1552222"/>
                <a:gd name="connsiteY2744" fmla="*/ 916061 h 1694616"/>
                <a:gd name="connsiteX2745" fmla="*/ 61351 w 1552222"/>
                <a:gd name="connsiteY2745" fmla="*/ 913799 h 1694616"/>
                <a:gd name="connsiteX2746" fmla="*/ 57958 w 1552222"/>
                <a:gd name="connsiteY2746" fmla="*/ 913799 h 1694616"/>
                <a:gd name="connsiteX2747" fmla="*/ 57958 w 1552222"/>
                <a:gd name="connsiteY2747" fmla="*/ 912668 h 1694616"/>
                <a:gd name="connsiteX2748" fmla="*/ 59089 w 1552222"/>
                <a:gd name="connsiteY2748" fmla="*/ 910406 h 1694616"/>
                <a:gd name="connsiteX2749" fmla="*/ 55697 w 1552222"/>
                <a:gd name="connsiteY2749" fmla="*/ 908108 h 1694616"/>
                <a:gd name="connsiteX2750" fmla="*/ 56827 w 1552222"/>
                <a:gd name="connsiteY2750" fmla="*/ 906977 h 1694616"/>
                <a:gd name="connsiteX2751" fmla="*/ 64779 w 1552222"/>
                <a:gd name="connsiteY2751" fmla="*/ 904714 h 1694616"/>
                <a:gd name="connsiteX2752" fmla="*/ 65910 w 1552222"/>
                <a:gd name="connsiteY2752" fmla="*/ 903583 h 1694616"/>
                <a:gd name="connsiteX2753" fmla="*/ 63648 w 1552222"/>
                <a:gd name="connsiteY2753" fmla="*/ 899023 h 1694616"/>
                <a:gd name="connsiteX2754" fmla="*/ 60220 w 1552222"/>
                <a:gd name="connsiteY2754" fmla="*/ 900155 h 1694616"/>
                <a:gd name="connsiteX2755" fmla="*/ 57958 w 1552222"/>
                <a:gd name="connsiteY2755" fmla="*/ 899023 h 1694616"/>
                <a:gd name="connsiteX2756" fmla="*/ 57958 w 1552222"/>
                <a:gd name="connsiteY2756" fmla="*/ 897892 h 1694616"/>
                <a:gd name="connsiteX2757" fmla="*/ 62517 w 1552222"/>
                <a:gd name="connsiteY2757" fmla="*/ 894463 h 1694616"/>
                <a:gd name="connsiteX2758" fmla="*/ 63648 w 1552222"/>
                <a:gd name="connsiteY2758" fmla="*/ 894463 h 1694616"/>
                <a:gd name="connsiteX2759" fmla="*/ 63648 w 1552222"/>
                <a:gd name="connsiteY2759" fmla="*/ 893332 h 1694616"/>
                <a:gd name="connsiteX2760" fmla="*/ 62517 w 1552222"/>
                <a:gd name="connsiteY2760" fmla="*/ 892201 h 1694616"/>
                <a:gd name="connsiteX2761" fmla="*/ 60220 w 1552222"/>
                <a:gd name="connsiteY2761" fmla="*/ 891070 h 1694616"/>
                <a:gd name="connsiteX2762" fmla="*/ 59089 w 1552222"/>
                <a:gd name="connsiteY2762" fmla="*/ 889939 h 1694616"/>
                <a:gd name="connsiteX2763" fmla="*/ 60220 w 1552222"/>
                <a:gd name="connsiteY2763" fmla="*/ 888808 h 1694616"/>
                <a:gd name="connsiteX2764" fmla="*/ 62517 w 1552222"/>
                <a:gd name="connsiteY2764" fmla="*/ 884248 h 1694616"/>
                <a:gd name="connsiteX2765" fmla="*/ 64779 w 1552222"/>
                <a:gd name="connsiteY2765" fmla="*/ 881985 h 1694616"/>
                <a:gd name="connsiteX2766" fmla="*/ 65910 w 1552222"/>
                <a:gd name="connsiteY2766" fmla="*/ 881985 h 1694616"/>
                <a:gd name="connsiteX2767" fmla="*/ 67041 w 1552222"/>
                <a:gd name="connsiteY2767" fmla="*/ 879688 h 1694616"/>
                <a:gd name="connsiteX2768" fmla="*/ 71600 w 1552222"/>
                <a:gd name="connsiteY2768" fmla="*/ 877425 h 1694616"/>
                <a:gd name="connsiteX2769" fmla="*/ 76123 w 1552222"/>
                <a:gd name="connsiteY2769" fmla="*/ 872865 h 1694616"/>
                <a:gd name="connsiteX2770" fmla="*/ 74992 w 1552222"/>
                <a:gd name="connsiteY2770" fmla="*/ 871734 h 1694616"/>
                <a:gd name="connsiteX2771" fmla="*/ 71600 w 1552222"/>
                <a:gd name="connsiteY2771" fmla="*/ 868341 h 1694616"/>
                <a:gd name="connsiteX2772" fmla="*/ 67041 w 1552222"/>
                <a:gd name="connsiteY2772" fmla="*/ 869472 h 1694616"/>
                <a:gd name="connsiteX2773" fmla="*/ 65910 w 1552222"/>
                <a:gd name="connsiteY2773" fmla="*/ 868341 h 1694616"/>
                <a:gd name="connsiteX2774" fmla="*/ 64779 w 1552222"/>
                <a:gd name="connsiteY2774" fmla="*/ 869472 h 1694616"/>
                <a:gd name="connsiteX2775" fmla="*/ 63648 w 1552222"/>
                <a:gd name="connsiteY2775" fmla="*/ 868341 h 1694616"/>
                <a:gd name="connsiteX2776" fmla="*/ 62517 w 1552222"/>
                <a:gd name="connsiteY2776" fmla="*/ 866078 h 1694616"/>
                <a:gd name="connsiteX2777" fmla="*/ 63648 w 1552222"/>
                <a:gd name="connsiteY2777" fmla="*/ 863781 h 1694616"/>
                <a:gd name="connsiteX2778" fmla="*/ 62517 w 1552222"/>
                <a:gd name="connsiteY2778" fmla="*/ 861518 h 1694616"/>
                <a:gd name="connsiteX2779" fmla="*/ 64779 w 1552222"/>
                <a:gd name="connsiteY2779" fmla="*/ 859256 h 1694616"/>
                <a:gd name="connsiteX2780" fmla="*/ 65910 w 1552222"/>
                <a:gd name="connsiteY2780" fmla="*/ 856958 h 1694616"/>
                <a:gd name="connsiteX2781" fmla="*/ 65910 w 1552222"/>
                <a:gd name="connsiteY2781" fmla="*/ 854696 h 1694616"/>
                <a:gd name="connsiteX2782" fmla="*/ 64779 w 1552222"/>
                <a:gd name="connsiteY2782" fmla="*/ 854696 h 1694616"/>
                <a:gd name="connsiteX2783" fmla="*/ 64779 w 1552222"/>
                <a:gd name="connsiteY2783" fmla="*/ 853565 h 1694616"/>
                <a:gd name="connsiteX2784" fmla="*/ 68172 w 1552222"/>
                <a:gd name="connsiteY2784" fmla="*/ 852434 h 1694616"/>
                <a:gd name="connsiteX2785" fmla="*/ 68172 w 1552222"/>
                <a:gd name="connsiteY2785" fmla="*/ 851303 h 1694616"/>
                <a:gd name="connsiteX2786" fmla="*/ 65910 w 1552222"/>
                <a:gd name="connsiteY2786" fmla="*/ 847874 h 1694616"/>
                <a:gd name="connsiteX2787" fmla="*/ 64779 w 1552222"/>
                <a:gd name="connsiteY2787" fmla="*/ 845611 h 1694616"/>
                <a:gd name="connsiteX2788" fmla="*/ 62517 w 1552222"/>
                <a:gd name="connsiteY2788" fmla="*/ 846743 h 1694616"/>
                <a:gd name="connsiteX2789" fmla="*/ 62517 w 1552222"/>
                <a:gd name="connsiteY2789" fmla="*/ 845611 h 1694616"/>
                <a:gd name="connsiteX2790" fmla="*/ 62517 w 1552222"/>
                <a:gd name="connsiteY2790" fmla="*/ 844480 h 1694616"/>
                <a:gd name="connsiteX2791" fmla="*/ 65910 w 1552222"/>
                <a:gd name="connsiteY2791" fmla="*/ 842183 h 1694616"/>
                <a:gd name="connsiteX2792" fmla="*/ 67041 w 1552222"/>
                <a:gd name="connsiteY2792" fmla="*/ 839920 h 1694616"/>
                <a:gd name="connsiteX2793" fmla="*/ 70469 w 1552222"/>
                <a:gd name="connsiteY2793" fmla="*/ 838789 h 1694616"/>
                <a:gd name="connsiteX2794" fmla="*/ 73862 w 1552222"/>
                <a:gd name="connsiteY2794" fmla="*/ 837658 h 1694616"/>
                <a:gd name="connsiteX2795" fmla="*/ 77290 w 1552222"/>
                <a:gd name="connsiteY2795" fmla="*/ 836527 h 1694616"/>
                <a:gd name="connsiteX2796" fmla="*/ 80682 w 1552222"/>
                <a:gd name="connsiteY2796" fmla="*/ 835360 h 1694616"/>
                <a:gd name="connsiteX2797" fmla="*/ 81813 w 1552222"/>
                <a:gd name="connsiteY2797" fmla="*/ 834229 h 1694616"/>
                <a:gd name="connsiteX2798" fmla="*/ 84110 w 1552222"/>
                <a:gd name="connsiteY2798" fmla="*/ 833098 h 1694616"/>
                <a:gd name="connsiteX2799" fmla="*/ 86372 w 1552222"/>
                <a:gd name="connsiteY2799" fmla="*/ 828573 h 1694616"/>
                <a:gd name="connsiteX2800" fmla="*/ 88634 w 1552222"/>
                <a:gd name="connsiteY2800" fmla="*/ 827407 h 1694616"/>
                <a:gd name="connsiteX2801" fmla="*/ 94324 w 1552222"/>
                <a:gd name="connsiteY2801" fmla="*/ 824013 h 1694616"/>
                <a:gd name="connsiteX2802" fmla="*/ 95455 w 1552222"/>
                <a:gd name="connsiteY2802" fmla="*/ 819453 h 1694616"/>
                <a:gd name="connsiteX2803" fmla="*/ 95455 w 1552222"/>
                <a:gd name="connsiteY2803" fmla="*/ 818322 h 1694616"/>
                <a:gd name="connsiteX2804" fmla="*/ 94324 w 1552222"/>
                <a:gd name="connsiteY2804" fmla="*/ 817191 h 1694616"/>
                <a:gd name="connsiteX2805" fmla="*/ 92062 w 1552222"/>
                <a:gd name="connsiteY2805" fmla="*/ 816060 h 1694616"/>
                <a:gd name="connsiteX2806" fmla="*/ 86372 w 1552222"/>
                <a:gd name="connsiteY2806" fmla="*/ 818322 h 1694616"/>
                <a:gd name="connsiteX2807" fmla="*/ 84110 w 1552222"/>
                <a:gd name="connsiteY2807" fmla="*/ 819453 h 1694616"/>
                <a:gd name="connsiteX2808" fmla="*/ 81813 w 1552222"/>
                <a:gd name="connsiteY2808" fmla="*/ 819453 h 1694616"/>
                <a:gd name="connsiteX2809" fmla="*/ 80682 w 1552222"/>
                <a:gd name="connsiteY2809" fmla="*/ 820585 h 1694616"/>
                <a:gd name="connsiteX2810" fmla="*/ 73862 w 1552222"/>
                <a:gd name="connsiteY2810" fmla="*/ 825145 h 1694616"/>
                <a:gd name="connsiteX2811" fmla="*/ 68172 w 1552222"/>
                <a:gd name="connsiteY2811" fmla="*/ 826276 h 1694616"/>
                <a:gd name="connsiteX2812" fmla="*/ 65910 w 1552222"/>
                <a:gd name="connsiteY2812" fmla="*/ 825145 h 1694616"/>
                <a:gd name="connsiteX2813" fmla="*/ 62517 w 1552222"/>
                <a:gd name="connsiteY2813" fmla="*/ 828573 h 1694616"/>
                <a:gd name="connsiteX2814" fmla="*/ 57958 w 1552222"/>
                <a:gd name="connsiteY2814" fmla="*/ 830836 h 1694616"/>
                <a:gd name="connsiteX2815" fmla="*/ 56827 w 1552222"/>
                <a:gd name="connsiteY2815" fmla="*/ 830836 h 1694616"/>
                <a:gd name="connsiteX2816" fmla="*/ 55697 w 1552222"/>
                <a:gd name="connsiteY2816" fmla="*/ 830836 h 1694616"/>
                <a:gd name="connsiteX2817" fmla="*/ 54566 w 1552222"/>
                <a:gd name="connsiteY2817" fmla="*/ 827407 h 1694616"/>
                <a:gd name="connsiteX2818" fmla="*/ 54566 w 1552222"/>
                <a:gd name="connsiteY2818" fmla="*/ 825145 h 1694616"/>
                <a:gd name="connsiteX2819" fmla="*/ 53399 w 1552222"/>
                <a:gd name="connsiteY2819" fmla="*/ 825145 h 1694616"/>
                <a:gd name="connsiteX2820" fmla="*/ 50007 w 1552222"/>
                <a:gd name="connsiteY2820" fmla="*/ 822882 h 1694616"/>
                <a:gd name="connsiteX2821" fmla="*/ 52269 w 1552222"/>
                <a:gd name="connsiteY2821" fmla="*/ 819453 h 1694616"/>
                <a:gd name="connsiteX2822" fmla="*/ 52269 w 1552222"/>
                <a:gd name="connsiteY2822" fmla="*/ 817191 h 1694616"/>
                <a:gd name="connsiteX2823" fmla="*/ 52269 w 1552222"/>
                <a:gd name="connsiteY2823" fmla="*/ 814929 h 1694616"/>
                <a:gd name="connsiteX2824" fmla="*/ 47745 w 1552222"/>
                <a:gd name="connsiteY2824" fmla="*/ 814929 h 1694616"/>
                <a:gd name="connsiteX2825" fmla="*/ 47745 w 1552222"/>
                <a:gd name="connsiteY2825" fmla="*/ 813798 h 1694616"/>
                <a:gd name="connsiteX2826" fmla="*/ 48876 w 1552222"/>
                <a:gd name="connsiteY2826" fmla="*/ 812631 h 1694616"/>
                <a:gd name="connsiteX2827" fmla="*/ 50007 w 1552222"/>
                <a:gd name="connsiteY2827" fmla="*/ 809238 h 1694616"/>
                <a:gd name="connsiteX2828" fmla="*/ 50007 w 1552222"/>
                <a:gd name="connsiteY2828" fmla="*/ 806975 h 1694616"/>
                <a:gd name="connsiteX2829" fmla="*/ 52269 w 1552222"/>
                <a:gd name="connsiteY2829" fmla="*/ 805809 h 1694616"/>
                <a:gd name="connsiteX2830" fmla="*/ 52269 w 1552222"/>
                <a:gd name="connsiteY2830" fmla="*/ 804678 h 1694616"/>
                <a:gd name="connsiteX2831" fmla="*/ 52269 w 1552222"/>
                <a:gd name="connsiteY2831" fmla="*/ 802415 h 1694616"/>
                <a:gd name="connsiteX2832" fmla="*/ 51138 w 1552222"/>
                <a:gd name="connsiteY2832" fmla="*/ 802415 h 1694616"/>
                <a:gd name="connsiteX2833" fmla="*/ 50007 w 1552222"/>
                <a:gd name="connsiteY2833" fmla="*/ 801284 h 1694616"/>
                <a:gd name="connsiteX2834" fmla="*/ 52269 w 1552222"/>
                <a:gd name="connsiteY2834" fmla="*/ 800153 h 1694616"/>
                <a:gd name="connsiteX2835" fmla="*/ 51138 w 1552222"/>
                <a:gd name="connsiteY2835" fmla="*/ 797855 h 1694616"/>
                <a:gd name="connsiteX2836" fmla="*/ 53399 w 1552222"/>
                <a:gd name="connsiteY2836" fmla="*/ 796724 h 1694616"/>
                <a:gd name="connsiteX2837" fmla="*/ 53399 w 1552222"/>
                <a:gd name="connsiteY2837" fmla="*/ 793331 h 1694616"/>
                <a:gd name="connsiteX2838" fmla="*/ 52269 w 1552222"/>
                <a:gd name="connsiteY2838" fmla="*/ 792200 h 1694616"/>
                <a:gd name="connsiteX2839" fmla="*/ 51138 w 1552222"/>
                <a:gd name="connsiteY2839" fmla="*/ 792200 h 1694616"/>
                <a:gd name="connsiteX2840" fmla="*/ 50007 w 1552222"/>
                <a:gd name="connsiteY2840" fmla="*/ 789902 h 1694616"/>
                <a:gd name="connsiteX2841" fmla="*/ 48876 w 1552222"/>
                <a:gd name="connsiteY2841" fmla="*/ 787640 h 1694616"/>
                <a:gd name="connsiteX2842" fmla="*/ 52269 w 1552222"/>
                <a:gd name="connsiteY2842" fmla="*/ 784246 h 1694616"/>
                <a:gd name="connsiteX2843" fmla="*/ 53399 w 1552222"/>
                <a:gd name="connsiteY2843" fmla="*/ 781948 h 1694616"/>
                <a:gd name="connsiteX2844" fmla="*/ 54566 w 1552222"/>
                <a:gd name="connsiteY2844" fmla="*/ 779686 h 1694616"/>
                <a:gd name="connsiteX2845" fmla="*/ 55697 w 1552222"/>
                <a:gd name="connsiteY2845" fmla="*/ 778555 h 1694616"/>
                <a:gd name="connsiteX2846" fmla="*/ 55697 w 1552222"/>
                <a:gd name="connsiteY2846" fmla="*/ 777424 h 1694616"/>
                <a:gd name="connsiteX2847" fmla="*/ 55697 w 1552222"/>
                <a:gd name="connsiteY2847" fmla="*/ 776257 h 1694616"/>
                <a:gd name="connsiteX2848" fmla="*/ 56827 w 1552222"/>
                <a:gd name="connsiteY2848" fmla="*/ 775126 h 1694616"/>
                <a:gd name="connsiteX2849" fmla="*/ 56827 w 1552222"/>
                <a:gd name="connsiteY2849" fmla="*/ 772864 h 1694616"/>
                <a:gd name="connsiteX2850" fmla="*/ 60220 w 1552222"/>
                <a:gd name="connsiteY2850" fmla="*/ 771733 h 1694616"/>
                <a:gd name="connsiteX2851" fmla="*/ 61351 w 1552222"/>
                <a:gd name="connsiteY2851" fmla="*/ 770602 h 1694616"/>
                <a:gd name="connsiteX2852" fmla="*/ 62517 w 1552222"/>
                <a:gd name="connsiteY2852" fmla="*/ 770602 h 1694616"/>
                <a:gd name="connsiteX2853" fmla="*/ 63648 w 1552222"/>
                <a:gd name="connsiteY2853" fmla="*/ 770602 h 1694616"/>
                <a:gd name="connsiteX2854" fmla="*/ 65910 w 1552222"/>
                <a:gd name="connsiteY2854" fmla="*/ 771733 h 1694616"/>
                <a:gd name="connsiteX2855" fmla="*/ 67041 w 1552222"/>
                <a:gd name="connsiteY2855" fmla="*/ 771733 h 1694616"/>
                <a:gd name="connsiteX2856" fmla="*/ 68172 w 1552222"/>
                <a:gd name="connsiteY2856" fmla="*/ 770602 h 1694616"/>
                <a:gd name="connsiteX2857" fmla="*/ 69303 w 1552222"/>
                <a:gd name="connsiteY2857" fmla="*/ 770602 h 1694616"/>
                <a:gd name="connsiteX2858" fmla="*/ 70469 w 1552222"/>
                <a:gd name="connsiteY2858" fmla="*/ 769470 h 1694616"/>
                <a:gd name="connsiteX2859" fmla="*/ 73862 w 1552222"/>
                <a:gd name="connsiteY2859" fmla="*/ 768304 h 1694616"/>
                <a:gd name="connsiteX2860" fmla="*/ 74992 w 1552222"/>
                <a:gd name="connsiteY2860" fmla="*/ 767173 h 1694616"/>
                <a:gd name="connsiteX2861" fmla="*/ 77290 w 1552222"/>
                <a:gd name="connsiteY2861" fmla="*/ 767173 h 1694616"/>
                <a:gd name="connsiteX2862" fmla="*/ 79551 w 1552222"/>
                <a:gd name="connsiteY2862" fmla="*/ 764910 h 1694616"/>
                <a:gd name="connsiteX2863" fmla="*/ 81813 w 1552222"/>
                <a:gd name="connsiteY2863" fmla="*/ 763779 h 1694616"/>
                <a:gd name="connsiteX2864" fmla="*/ 84110 w 1552222"/>
                <a:gd name="connsiteY2864" fmla="*/ 759219 h 1694616"/>
                <a:gd name="connsiteX2865" fmla="*/ 84110 w 1552222"/>
                <a:gd name="connsiteY2865" fmla="*/ 756957 h 1694616"/>
                <a:gd name="connsiteX2866" fmla="*/ 81813 w 1552222"/>
                <a:gd name="connsiteY2866" fmla="*/ 755826 h 1694616"/>
                <a:gd name="connsiteX2867" fmla="*/ 79551 w 1552222"/>
                <a:gd name="connsiteY2867" fmla="*/ 754695 h 1694616"/>
                <a:gd name="connsiteX2868" fmla="*/ 71600 w 1552222"/>
                <a:gd name="connsiteY2868" fmla="*/ 758088 h 1694616"/>
                <a:gd name="connsiteX2869" fmla="*/ 69303 w 1552222"/>
                <a:gd name="connsiteY2869" fmla="*/ 758088 h 1694616"/>
                <a:gd name="connsiteX2870" fmla="*/ 65910 w 1552222"/>
                <a:gd name="connsiteY2870" fmla="*/ 760350 h 1694616"/>
                <a:gd name="connsiteX2871" fmla="*/ 57958 w 1552222"/>
                <a:gd name="connsiteY2871" fmla="*/ 759219 h 1694616"/>
                <a:gd name="connsiteX2872" fmla="*/ 56827 w 1552222"/>
                <a:gd name="connsiteY2872" fmla="*/ 759219 h 1694616"/>
                <a:gd name="connsiteX2873" fmla="*/ 55697 w 1552222"/>
                <a:gd name="connsiteY2873" fmla="*/ 761482 h 1694616"/>
                <a:gd name="connsiteX2874" fmla="*/ 52269 w 1552222"/>
                <a:gd name="connsiteY2874" fmla="*/ 762648 h 1694616"/>
                <a:gd name="connsiteX2875" fmla="*/ 53399 w 1552222"/>
                <a:gd name="connsiteY2875" fmla="*/ 756957 h 1694616"/>
                <a:gd name="connsiteX2876" fmla="*/ 53399 w 1552222"/>
                <a:gd name="connsiteY2876" fmla="*/ 754695 h 1694616"/>
                <a:gd name="connsiteX2877" fmla="*/ 54566 w 1552222"/>
                <a:gd name="connsiteY2877" fmla="*/ 752397 h 1694616"/>
                <a:gd name="connsiteX2878" fmla="*/ 55697 w 1552222"/>
                <a:gd name="connsiteY2878" fmla="*/ 750135 h 1694616"/>
                <a:gd name="connsiteX2879" fmla="*/ 53399 w 1552222"/>
                <a:gd name="connsiteY2879" fmla="*/ 746741 h 1694616"/>
                <a:gd name="connsiteX2880" fmla="*/ 56827 w 1552222"/>
                <a:gd name="connsiteY2880" fmla="*/ 744444 h 1694616"/>
                <a:gd name="connsiteX2881" fmla="*/ 59089 w 1552222"/>
                <a:gd name="connsiteY2881" fmla="*/ 742181 h 1694616"/>
                <a:gd name="connsiteX2882" fmla="*/ 57958 w 1552222"/>
                <a:gd name="connsiteY2882" fmla="*/ 739919 h 1694616"/>
                <a:gd name="connsiteX2883" fmla="*/ 56827 w 1552222"/>
                <a:gd name="connsiteY2883" fmla="*/ 738752 h 1694616"/>
                <a:gd name="connsiteX2884" fmla="*/ 55697 w 1552222"/>
                <a:gd name="connsiteY2884" fmla="*/ 737621 h 1694616"/>
                <a:gd name="connsiteX2885" fmla="*/ 55697 w 1552222"/>
                <a:gd name="connsiteY2885" fmla="*/ 735359 h 1694616"/>
                <a:gd name="connsiteX2886" fmla="*/ 55697 w 1552222"/>
                <a:gd name="connsiteY2886" fmla="*/ 733097 h 1694616"/>
                <a:gd name="connsiteX2887" fmla="*/ 56827 w 1552222"/>
                <a:gd name="connsiteY2887" fmla="*/ 731930 h 1694616"/>
                <a:gd name="connsiteX2888" fmla="*/ 56827 w 1552222"/>
                <a:gd name="connsiteY2888" fmla="*/ 729668 h 1694616"/>
                <a:gd name="connsiteX2889" fmla="*/ 55697 w 1552222"/>
                <a:gd name="connsiteY2889" fmla="*/ 727405 h 1694616"/>
                <a:gd name="connsiteX2890" fmla="*/ 57958 w 1552222"/>
                <a:gd name="connsiteY2890" fmla="*/ 726274 h 1694616"/>
                <a:gd name="connsiteX2891" fmla="*/ 57958 w 1552222"/>
                <a:gd name="connsiteY2891" fmla="*/ 721714 h 1694616"/>
                <a:gd name="connsiteX2892" fmla="*/ 56827 w 1552222"/>
                <a:gd name="connsiteY2892" fmla="*/ 720583 h 1694616"/>
                <a:gd name="connsiteX2893" fmla="*/ 54566 w 1552222"/>
                <a:gd name="connsiteY2893" fmla="*/ 719452 h 1694616"/>
                <a:gd name="connsiteX2894" fmla="*/ 54566 w 1552222"/>
                <a:gd name="connsiteY2894" fmla="*/ 718321 h 1694616"/>
                <a:gd name="connsiteX2895" fmla="*/ 53399 w 1552222"/>
                <a:gd name="connsiteY2895" fmla="*/ 718321 h 1694616"/>
                <a:gd name="connsiteX2896" fmla="*/ 55697 w 1552222"/>
                <a:gd name="connsiteY2896" fmla="*/ 714892 h 1694616"/>
                <a:gd name="connsiteX2897" fmla="*/ 57958 w 1552222"/>
                <a:gd name="connsiteY2897" fmla="*/ 713761 h 1694616"/>
                <a:gd name="connsiteX2898" fmla="*/ 60220 w 1552222"/>
                <a:gd name="connsiteY2898" fmla="*/ 711499 h 1694616"/>
                <a:gd name="connsiteX2899" fmla="*/ 59089 w 1552222"/>
                <a:gd name="connsiteY2899" fmla="*/ 709201 h 1694616"/>
                <a:gd name="connsiteX2900" fmla="*/ 57958 w 1552222"/>
                <a:gd name="connsiteY2900" fmla="*/ 709201 h 1694616"/>
                <a:gd name="connsiteX2901" fmla="*/ 56827 w 1552222"/>
                <a:gd name="connsiteY2901" fmla="*/ 709201 h 1694616"/>
                <a:gd name="connsiteX2902" fmla="*/ 56827 w 1552222"/>
                <a:gd name="connsiteY2902" fmla="*/ 708070 h 1694616"/>
                <a:gd name="connsiteX2903" fmla="*/ 54566 w 1552222"/>
                <a:gd name="connsiteY2903" fmla="*/ 706939 h 1694616"/>
                <a:gd name="connsiteX2904" fmla="*/ 56827 w 1552222"/>
                <a:gd name="connsiteY2904" fmla="*/ 701247 h 1694616"/>
                <a:gd name="connsiteX2905" fmla="*/ 55697 w 1552222"/>
                <a:gd name="connsiteY2905" fmla="*/ 698985 h 1694616"/>
                <a:gd name="connsiteX2906" fmla="*/ 56827 w 1552222"/>
                <a:gd name="connsiteY2906" fmla="*/ 697854 h 1694616"/>
                <a:gd name="connsiteX2907" fmla="*/ 57958 w 1552222"/>
                <a:gd name="connsiteY2907" fmla="*/ 696723 h 1694616"/>
                <a:gd name="connsiteX2908" fmla="*/ 59089 w 1552222"/>
                <a:gd name="connsiteY2908" fmla="*/ 693294 h 1694616"/>
                <a:gd name="connsiteX2909" fmla="*/ 60220 w 1552222"/>
                <a:gd name="connsiteY2909" fmla="*/ 692163 h 1694616"/>
                <a:gd name="connsiteX2910" fmla="*/ 61351 w 1552222"/>
                <a:gd name="connsiteY2910" fmla="*/ 692163 h 1694616"/>
                <a:gd name="connsiteX2911" fmla="*/ 64779 w 1552222"/>
                <a:gd name="connsiteY2911" fmla="*/ 691032 h 1694616"/>
                <a:gd name="connsiteX2912" fmla="*/ 69303 w 1552222"/>
                <a:gd name="connsiteY2912" fmla="*/ 689900 h 1694616"/>
                <a:gd name="connsiteX2913" fmla="*/ 76123 w 1552222"/>
                <a:gd name="connsiteY2913" fmla="*/ 689900 h 1694616"/>
                <a:gd name="connsiteX2914" fmla="*/ 77290 w 1552222"/>
                <a:gd name="connsiteY2914" fmla="*/ 686472 h 1694616"/>
                <a:gd name="connsiteX2915" fmla="*/ 76123 w 1552222"/>
                <a:gd name="connsiteY2915" fmla="*/ 684209 h 1694616"/>
                <a:gd name="connsiteX2916" fmla="*/ 77290 w 1552222"/>
                <a:gd name="connsiteY2916" fmla="*/ 681947 h 1694616"/>
                <a:gd name="connsiteX2917" fmla="*/ 76123 w 1552222"/>
                <a:gd name="connsiteY2917" fmla="*/ 679649 h 1694616"/>
                <a:gd name="connsiteX2918" fmla="*/ 72731 w 1552222"/>
                <a:gd name="connsiteY2918" fmla="*/ 680816 h 1694616"/>
                <a:gd name="connsiteX2919" fmla="*/ 64779 w 1552222"/>
                <a:gd name="connsiteY2919" fmla="*/ 684209 h 1694616"/>
                <a:gd name="connsiteX2920" fmla="*/ 60220 w 1552222"/>
                <a:gd name="connsiteY2920" fmla="*/ 683078 h 1694616"/>
                <a:gd name="connsiteX2921" fmla="*/ 60220 w 1552222"/>
                <a:gd name="connsiteY2921" fmla="*/ 677387 h 1694616"/>
                <a:gd name="connsiteX2922" fmla="*/ 61351 w 1552222"/>
                <a:gd name="connsiteY2922" fmla="*/ 675125 h 1694616"/>
                <a:gd name="connsiteX2923" fmla="*/ 61351 w 1552222"/>
                <a:gd name="connsiteY2923" fmla="*/ 673994 h 1694616"/>
                <a:gd name="connsiteX2924" fmla="*/ 60220 w 1552222"/>
                <a:gd name="connsiteY2924" fmla="*/ 671696 h 1694616"/>
                <a:gd name="connsiteX2925" fmla="*/ 57958 w 1552222"/>
                <a:gd name="connsiteY2925" fmla="*/ 669434 h 1694616"/>
                <a:gd name="connsiteX2926" fmla="*/ 56827 w 1552222"/>
                <a:gd name="connsiteY2926" fmla="*/ 669434 h 1694616"/>
                <a:gd name="connsiteX2927" fmla="*/ 55697 w 1552222"/>
                <a:gd name="connsiteY2927" fmla="*/ 669434 h 1694616"/>
                <a:gd name="connsiteX2928" fmla="*/ 54566 w 1552222"/>
                <a:gd name="connsiteY2928" fmla="*/ 669434 h 1694616"/>
                <a:gd name="connsiteX2929" fmla="*/ 53399 w 1552222"/>
                <a:gd name="connsiteY2929" fmla="*/ 670565 h 1694616"/>
                <a:gd name="connsiteX2930" fmla="*/ 52269 w 1552222"/>
                <a:gd name="connsiteY2930" fmla="*/ 669434 h 1694616"/>
                <a:gd name="connsiteX2931" fmla="*/ 52269 w 1552222"/>
                <a:gd name="connsiteY2931" fmla="*/ 668302 h 1694616"/>
                <a:gd name="connsiteX2932" fmla="*/ 53399 w 1552222"/>
                <a:gd name="connsiteY2932" fmla="*/ 667171 h 1694616"/>
                <a:gd name="connsiteX2933" fmla="*/ 53399 w 1552222"/>
                <a:gd name="connsiteY2933" fmla="*/ 664874 h 1694616"/>
                <a:gd name="connsiteX2934" fmla="*/ 54566 w 1552222"/>
                <a:gd name="connsiteY2934" fmla="*/ 663742 h 1694616"/>
                <a:gd name="connsiteX2935" fmla="*/ 53399 w 1552222"/>
                <a:gd name="connsiteY2935" fmla="*/ 661480 h 1694616"/>
                <a:gd name="connsiteX2936" fmla="*/ 50007 w 1552222"/>
                <a:gd name="connsiteY2936" fmla="*/ 659218 h 1694616"/>
                <a:gd name="connsiteX2937" fmla="*/ 48876 w 1552222"/>
                <a:gd name="connsiteY2937" fmla="*/ 659218 h 1694616"/>
                <a:gd name="connsiteX2938" fmla="*/ 46579 w 1552222"/>
                <a:gd name="connsiteY2938" fmla="*/ 658087 h 1694616"/>
                <a:gd name="connsiteX2939" fmla="*/ 45448 w 1552222"/>
                <a:gd name="connsiteY2939" fmla="*/ 655789 h 1694616"/>
                <a:gd name="connsiteX2940" fmla="*/ 44317 w 1552222"/>
                <a:gd name="connsiteY2940" fmla="*/ 656920 h 1694616"/>
                <a:gd name="connsiteX2941" fmla="*/ 43186 w 1552222"/>
                <a:gd name="connsiteY2941" fmla="*/ 655789 h 1694616"/>
                <a:gd name="connsiteX2942" fmla="*/ 44317 w 1552222"/>
                <a:gd name="connsiteY2942" fmla="*/ 654658 h 1694616"/>
                <a:gd name="connsiteX2943" fmla="*/ 44317 w 1552222"/>
                <a:gd name="connsiteY2943" fmla="*/ 653527 h 1694616"/>
                <a:gd name="connsiteX2944" fmla="*/ 44317 w 1552222"/>
                <a:gd name="connsiteY2944" fmla="*/ 652396 h 1694616"/>
                <a:gd name="connsiteX2945" fmla="*/ 48876 w 1552222"/>
                <a:gd name="connsiteY2945" fmla="*/ 651264 h 1694616"/>
                <a:gd name="connsiteX2946" fmla="*/ 48876 w 1552222"/>
                <a:gd name="connsiteY2946" fmla="*/ 650098 h 1694616"/>
                <a:gd name="connsiteX2947" fmla="*/ 47745 w 1552222"/>
                <a:gd name="connsiteY2947" fmla="*/ 650098 h 1694616"/>
                <a:gd name="connsiteX2948" fmla="*/ 44317 w 1552222"/>
                <a:gd name="connsiteY2948" fmla="*/ 648967 h 1694616"/>
                <a:gd name="connsiteX2949" fmla="*/ 43186 w 1552222"/>
                <a:gd name="connsiteY2949" fmla="*/ 648967 h 1694616"/>
                <a:gd name="connsiteX2950" fmla="*/ 39758 w 1552222"/>
                <a:gd name="connsiteY2950" fmla="*/ 647836 h 1694616"/>
                <a:gd name="connsiteX2951" fmla="*/ 40924 w 1552222"/>
                <a:gd name="connsiteY2951" fmla="*/ 645573 h 1694616"/>
                <a:gd name="connsiteX2952" fmla="*/ 42055 w 1552222"/>
                <a:gd name="connsiteY2952" fmla="*/ 644442 h 1694616"/>
                <a:gd name="connsiteX2953" fmla="*/ 39758 w 1552222"/>
                <a:gd name="connsiteY2953" fmla="*/ 641013 h 1694616"/>
                <a:gd name="connsiteX2954" fmla="*/ 38627 w 1552222"/>
                <a:gd name="connsiteY2954" fmla="*/ 641013 h 1694616"/>
                <a:gd name="connsiteX2955" fmla="*/ 40924 w 1552222"/>
                <a:gd name="connsiteY2955" fmla="*/ 639882 h 1694616"/>
                <a:gd name="connsiteX2956" fmla="*/ 42055 w 1552222"/>
                <a:gd name="connsiteY2956" fmla="*/ 636489 h 1694616"/>
                <a:gd name="connsiteX2957" fmla="*/ 40924 w 1552222"/>
                <a:gd name="connsiteY2957" fmla="*/ 635322 h 1694616"/>
                <a:gd name="connsiteX2958" fmla="*/ 40924 w 1552222"/>
                <a:gd name="connsiteY2958" fmla="*/ 633060 h 1694616"/>
                <a:gd name="connsiteX2959" fmla="*/ 37496 w 1552222"/>
                <a:gd name="connsiteY2959" fmla="*/ 631929 h 1694616"/>
                <a:gd name="connsiteX2960" fmla="*/ 38627 w 1552222"/>
                <a:gd name="connsiteY2960" fmla="*/ 630797 h 1694616"/>
                <a:gd name="connsiteX2961" fmla="*/ 38627 w 1552222"/>
                <a:gd name="connsiteY2961" fmla="*/ 629666 h 1694616"/>
                <a:gd name="connsiteX2962" fmla="*/ 38627 w 1552222"/>
                <a:gd name="connsiteY2962" fmla="*/ 628535 h 1694616"/>
                <a:gd name="connsiteX2963" fmla="*/ 37496 w 1552222"/>
                <a:gd name="connsiteY2963" fmla="*/ 627369 h 1694616"/>
                <a:gd name="connsiteX2964" fmla="*/ 39758 w 1552222"/>
                <a:gd name="connsiteY2964" fmla="*/ 626237 h 1694616"/>
                <a:gd name="connsiteX2965" fmla="*/ 39758 w 1552222"/>
                <a:gd name="connsiteY2965" fmla="*/ 625106 h 1694616"/>
                <a:gd name="connsiteX2966" fmla="*/ 40924 w 1552222"/>
                <a:gd name="connsiteY2966" fmla="*/ 621713 h 1694616"/>
                <a:gd name="connsiteX2967" fmla="*/ 40924 w 1552222"/>
                <a:gd name="connsiteY2967" fmla="*/ 619415 h 1694616"/>
                <a:gd name="connsiteX2968" fmla="*/ 42055 w 1552222"/>
                <a:gd name="connsiteY2968" fmla="*/ 617153 h 1694616"/>
                <a:gd name="connsiteX2969" fmla="*/ 40924 w 1552222"/>
                <a:gd name="connsiteY2969" fmla="*/ 614891 h 1694616"/>
                <a:gd name="connsiteX2970" fmla="*/ 38627 w 1552222"/>
                <a:gd name="connsiteY2970" fmla="*/ 613759 h 1694616"/>
                <a:gd name="connsiteX2971" fmla="*/ 38627 w 1552222"/>
                <a:gd name="connsiteY2971" fmla="*/ 612593 h 1694616"/>
                <a:gd name="connsiteX2972" fmla="*/ 37496 w 1552222"/>
                <a:gd name="connsiteY2972" fmla="*/ 610331 h 1694616"/>
                <a:gd name="connsiteX2973" fmla="*/ 39758 w 1552222"/>
                <a:gd name="connsiteY2973" fmla="*/ 609199 h 1694616"/>
                <a:gd name="connsiteX2974" fmla="*/ 38627 w 1552222"/>
                <a:gd name="connsiteY2974" fmla="*/ 608068 h 1694616"/>
                <a:gd name="connsiteX2975" fmla="*/ 38627 w 1552222"/>
                <a:gd name="connsiteY2975" fmla="*/ 606937 h 1694616"/>
                <a:gd name="connsiteX2976" fmla="*/ 36365 w 1552222"/>
                <a:gd name="connsiteY2976" fmla="*/ 604639 h 1694616"/>
                <a:gd name="connsiteX2977" fmla="*/ 36365 w 1552222"/>
                <a:gd name="connsiteY2977" fmla="*/ 602377 h 1694616"/>
                <a:gd name="connsiteX2978" fmla="*/ 38627 w 1552222"/>
                <a:gd name="connsiteY2978" fmla="*/ 601246 h 1694616"/>
                <a:gd name="connsiteX2979" fmla="*/ 39758 w 1552222"/>
                <a:gd name="connsiteY2979" fmla="*/ 601246 h 1694616"/>
                <a:gd name="connsiteX2980" fmla="*/ 39758 w 1552222"/>
                <a:gd name="connsiteY2980" fmla="*/ 598984 h 1694616"/>
                <a:gd name="connsiteX2981" fmla="*/ 43186 w 1552222"/>
                <a:gd name="connsiteY2981" fmla="*/ 595555 h 1694616"/>
                <a:gd name="connsiteX2982" fmla="*/ 45448 w 1552222"/>
                <a:gd name="connsiteY2982" fmla="*/ 594424 h 1694616"/>
                <a:gd name="connsiteX2983" fmla="*/ 46579 w 1552222"/>
                <a:gd name="connsiteY2983" fmla="*/ 593293 h 1694616"/>
                <a:gd name="connsiteX2984" fmla="*/ 47745 w 1552222"/>
                <a:gd name="connsiteY2984" fmla="*/ 590995 h 1694616"/>
                <a:gd name="connsiteX2985" fmla="*/ 52269 w 1552222"/>
                <a:gd name="connsiteY2985" fmla="*/ 589864 h 1694616"/>
                <a:gd name="connsiteX2986" fmla="*/ 54566 w 1552222"/>
                <a:gd name="connsiteY2986" fmla="*/ 589864 h 1694616"/>
                <a:gd name="connsiteX2987" fmla="*/ 61351 w 1552222"/>
                <a:gd name="connsiteY2987" fmla="*/ 588733 h 1694616"/>
                <a:gd name="connsiteX2988" fmla="*/ 67041 w 1552222"/>
                <a:gd name="connsiteY2988" fmla="*/ 586470 h 1694616"/>
                <a:gd name="connsiteX2989" fmla="*/ 70469 w 1552222"/>
                <a:gd name="connsiteY2989" fmla="*/ 586470 h 1694616"/>
                <a:gd name="connsiteX2990" fmla="*/ 73862 w 1552222"/>
                <a:gd name="connsiteY2990" fmla="*/ 583041 h 1694616"/>
                <a:gd name="connsiteX2991" fmla="*/ 73862 w 1552222"/>
                <a:gd name="connsiteY2991" fmla="*/ 580779 h 1694616"/>
                <a:gd name="connsiteX2992" fmla="*/ 72731 w 1552222"/>
                <a:gd name="connsiteY2992" fmla="*/ 578517 h 1694616"/>
                <a:gd name="connsiteX2993" fmla="*/ 71600 w 1552222"/>
                <a:gd name="connsiteY2993" fmla="*/ 578517 h 1694616"/>
                <a:gd name="connsiteX2994" fmla="*/ 69303 w 1552222"/>
                <a:gd name="connsiteY2994" fmla="*/ 578517 h 1694616"/>
                <a:gd name="connsiteX2995" fmla="*/ 67041 w 1552222"/>
                <a:gd name="connsiteY2995" fmla="*/ 580779 h 1694616"/>
                <a:gd name="connsiteX2996" fmla="*/ 62517 w 1552222"/>
                <a:gd name="connsiteY2996" fmla="*/ 581910 h 1694616"/>
                <a:gd name="connsiteX2997" fmla="*/ 60220 w 1552222"/>
                <a:gd name="connsiteY2997" fmla="*/ 580779 h 1694616"/>
                <a:gd name="connsiteX2998" fmla="*/ 57958 w 1552222"/>
                <a:gd name="connsiteY2998" fmla="*/ 579648 h 1694616"/>
                <a:gd name="connsiteX2999" fmla="*/ 54566 w 1552222"/>
                <a:gd name="connsiteY2999" fmla="*/ 578517 h 1694616"/>
                <a:gd name="connsiteX3000" fmla="*/ 50007 w 1552222"/>
                <a:gd name="connsiteY3000" fmla="*/ 580779 h 1694616"/>
                <a:gd name="connsiteX3001" fmla="*/ 47745 w 1552222"/>
                <a:gd name="connsiteY3001" fmla="*/ 580779 h 1694616"/>
                <a:gd name="connsiteX3002" fmla="*/ 45448 w 1552222"/>
                <a:gd name="connsiteY3002" fmla="*/ 578517 h 1694616"/>
                <a:gd name="connsiteX3003" fmla="*/ 44317 w 1552222"/>
                <a:gd name="connsiteY3003" fmla="*/ 577386 h 1694616"/>
                <a:gd name="connsiteX3004" fmla="*/ 42055 w 1552222"/>
                <a:gd name="connsiteY3004" fmla="*/ 578517 h 1694616"/>
                <a:gd name="connsiteX3005" fmla="*/ 39758 w 1552222"/>
                <a:gd name="connsiteY3005" fmla="*/ 575088 h 1694616"/>
                <a:gd name="connsiteX3006" fmla="*/ 40924 w 1552222"/>
                <a:gd name="connsiteY3006" fmla="*/ 572826 h 1694616"/>
                <a:gd name="connsiteX3007" fmla="*/ 39758 w 1552222"/>
                <a:gd name="connsiteY3007" fmla="*/ 570563 h 1694616"/>
                <a:gd name="connsiteX3008" fmla="*/ 40924 w 1552222"/>
                <a:gd name="connsiteY3008" fmla="*/ 569432 h 1694616"/>
                <a:gd name="connsiteX3009" fmla="*/ 43186 w 1552222"/>
                <a:gd name="connsiteY3009" fmla="*/ 570563 h 1694616"/>
                <a:gd name="connsiteX3010" fmla="*/ 44317 w 1552222"/>
                <a:gd name="connsiteY3010" fmla="*/ 569432 h 1694616"/>
                <a:gd name="connsiteX3011" fmla="*/ 44317 w 1552222"/>
                <a:gd name="connsiteY3011" fmla="*/ 568266 h 1694616"/>
                <a:gd name="connsiteX3012" fmla="*/ 44317 w 1552222"/>
                <a:gd name="connsiteY3012" fmla="*/ 567134 h 1694616"/>
                <a:gd name="connsiteX3013" fmla="*/ 46579 w 1552222"/>
                <a:gd name="connsiteY3013" fmla="*/ 566003 h 1694616"/>
                <a:gd name="connsiteX3014" fmla="*/ 47745 w 1552222"/>
                <a:gd name="connsiteY3014" fmla="*/ 563741 h 1694616"/>
                <a:gd name="connsiteX3015" fmla="*/ 46579 w 1552222"/>
                <a:gd name="connsiteY3015" fmla="*/ 562610 h 1694616"/>
                <a:gd name="connsiteX3016" fmla="*/ 46579 w 1552222"/>
                <a:gd name="connsiteY3016" fmla="*/ 561479 h 1694616"/>
                <a:gd name="connsiteX3017" fmla="*/ 48876 w 1552222"/>
                <a:gd name="connsiteY3017" fmla="*/ 560312 h 1694616"/>
                <a:gd name="connsiteX3018" fmla="*/ 48876 w 1552222"/>
                <a:gd name="connsiteY3018" fmla="*/ 559181 h 1694616"/>
                <a:gd name="connsiteX3019" fmla="*/ 46579 w 1552222"/>
                <a:gd name="connsiteY3019" fmla="*/ 558050 h 1694616"/>
                <a:gd name="connsiteX3020" fmla="*/ 44317 w 1552222"/>
                <a:gd name="connsiteY3020" fmla="*/ 555788 h 1694616"/>
                <a:gd name="connsiteX3021" fmla="*/ 40924 w 1552222"/>
                <a:gd name="connsiteY3021" fmla="*/ 556919 h 1694616"/>
                <a:gd name="connsiteX3022" fmla="*/ 39758 w 1552222"/>
                <a:gd name="connsiteY3022" fmla="*/ 555788 h 1694616"/>
                <a:gd name="connsiteX3023" fmla="*/ 42055 w 1552222"/>
                <a:gd name="connsiteY3023" fmla="*/ 554656 h 1694616"/>
                <a:gd name="connsiteX3024" fmla="*/ 47745 w 1552222"/>
                <a:gd name="connsiteY3024" fmla="*/ 552359 h 1694616"/>
                <a:gd name="connsiteX3025" fmla="*/ 51138 w 1552222"/>
                <a:gd name="connsiteY3025" fmla="*/ 546703 h 1694616"/>
                <a:gd name="connsiteX3026" fmla="*/ 53399 w 1552222"/>
                <a:gd name="connsiteY3026" fmla="*/ 545536 h 1694616"/>
                <a:gd name="connsiteX3027" fmla="*/ 53399 w 1552222"/>
                <a:gd name="connsiteY3027" fmla="*/ 543274 h 1694616"/>
                <a:gd name="connsiteX3028" fmla="*/ 52269 w 1552222"/>
                <a:gd name="connsiteY3028" fmla="*/ 539881 h 1694616"/>
                <a:gd name="connsiteX3029" fmla="*/ 51138 w 1552222"/>
                <a:gd name="connsiteY3029" fmla="*/ 538714 h 1694616"/>
                <a:gd name="connsiteX3030" fmla="*/ 50007 w 1552222"/>
                <a:gd name="connsiteY3030" fmla="*/ 536452 h 1694616"/>
                <a:gd name="connsiteX3031" fmla="*/ 50007 w 1552222"/>
                <a:gd name="connsiteY3031" fmla="*/ 534189 h 1694616"/>
                <a:gd name="connsiteX3032" fmla="*/ 52269 w 1552222"/>
                <a:gd name="connsiteY3032" fmla="*/ 533058 h 1694616"/>
                <a:gd name="connsiteX3033" fmla="*/ 54566 w 1552222"/>
                <a:gd name="connsiteY3033" fmla="*/ 534189 h 1694616"/>
                <a:gd name="connsiteX3034" fmla="*/ 56827 w 1552222"/>
                <a:gd name="connsiteY3034" fmla="*/ 533058 h 1694616"/>
                <a:gd name="connsiteX3035" fmla="*/ 57958 w 1552222"/>
                <a:gd name="connsiteY3035" fmla="*/ 533058 h 1694616"/>
                <a:gd name="connsiteX3036" fmla="*/ 59089 w 1552222"/>
                <a:gd name="connsiteY3036" fmla="*/ 533058 h 1694616"/>
                <a:gd name="connsiteX3037" fmla="*/ 60220 w 1552222"/>
                <a:gd name="connsiteY3037" fmla="*/ 533058 h 1694616"/>
                <a:gd name="connsiteX3038" fmla="*/ 65910 w 1552222"/>
                <a:gd name="connsiteY3038" fmla="*/ 536452 h 1694616"/>
                <a:gd name="connsiteX3039" fmla="*/ 71600 w 1552222"/>
                <a:gd name="connsiteY3039" fmla="*/ 538714 h 1694616"/>
                <a:gd name="connsiteX3040" fmla="*/ 73862 w 1552222"/>
                <a:gd name="connsiteY3040" fmla="*/ 537583 h 1694616"/>
                <a:gd name="connsiteX3041" fmla="*/ 77290 w 1552222"/>
                <a:gd name="connsiteY3041" fmla="*/ 538714 h 1694616"/>
                <a:gd name="connsiteX3042" fmla="*/ 80682 w 1552222"/>
                <a:gd name="connsiteY3042" fmla="*/ 537583 h 1694616"/>
                <a:gd name="connsiteX3043" fmla="*/ 88634 w 1552222"/>
                <a:gd name="connsiteY3043" fmla="*/ 536452 h 1694616"/>
                <a:gd name="connsiteX3044" fmla="*/ 88634 w 1552222"/>
                <a:gd name="connsiteY3044" fmla="*/ 535321 h 1694616"/>
                <a:gd name="connsiteX3045" fmla="*/ 88634 w 1552222"/>
                <a:gd name="connsiteY3045" fmla="*/ 533058 h 1694616"/>
                <a:gd name="connsiteX3046" fmla="*/ 87503 w 1552222"/>
                <a:gd name="connsiteY3046" fmla="*/ 531927 h 1694616"/>
                <a:gd name="connsiteX3047" fmla="*/ 86372 w 1552222"/>
                <a:gd name="connsiteY3047" fmla="*/ 531927 h 1694616"/>
                <a:gd name="connsiteX3048" fmla="*/ 82944 w 1552222"/>
                <a:gd name="connsiteY3048" fmla="*/ 530761 h 1694616"/>
                <a:gd name="connsiteX3049" fmla="*/ 81813 w 1552222"/>
                <a:gd name="connsiteY3049" fmla="*/ 529630 h 1694616"/>
                <a:gd name="connsiteX3050" fmla="*/ 79551 w 1552222"/>
                <a:gd name="connsiteY3050" fmla="*/ 530761 h 1694616"/>
                <a:gd name="connsiteX3051" fmla="*/ 76123 w 1552222"/>
                <a:gd name="connsiteY3051" fmla="*/ 530761 h 1694616"/>
                <a:gd name="connsiteX3052" fmla="*/ 74992 w 1552222"/>
                <a:gd name="connsiteY3052" fmla="*/ 528498 h 1694616"/>
                <a:gd name="connsiteX3053" fmla="*/ 72731 w 1552222"/>
                <a:gd name="connsiteY3053" fmla="*/ 529630 h 1694616"/>
                <a:gd name="connsiteX3054" fmla="*/ 71600 w 1552222"/>
                <a:gd name="connsiteY3054" fmla="*/ 530761 h 1694616"/>
                <a:gd name="connsiteX3055" fmla="*/ 69303 w 1552222"/>
                <a:gd name="connsiteY3055" fmla="*/ 529630 h 1694616"/>
                <a:gd name="connsiteX3056" fmla="*/ 67041 w 1552222"/>
                <a:gd name="connsiteY3056" fmla="*/ 528498 h 1694616"/>
                <a:gd name="connsiteX3057" fmla="*/ 65910 w 1552222"/>
                <a:gd name="connsiteY3057" fmla="*/ 526236 h 1694616"/>
                <a:gd name="connsiteX3058" fmla="*/ 65910 w 1552222"/>
                <a:gd name="connsiteY3058" fmla="*/ 525105 h 1694616"/>
                <a:gd name="connsiteX3059" fmla="*/ 63648 w 1552222"/>
                <a:gd name="connsiteY3059" fmla="*/ 522807 h 1694616"/>
                <a:gd name="connsiteX3060" fmla="*/ 61351 w 1552222"/>
                <a:gd name="connsiteY3060" fmla="*/ 522807 h 1694616"/>
                <a:gd name="connsiteX3061" fmla="*/ 59089 w 1552222"/>
                <a:gd name="connsiteY3061" fmla="*/ 521676 h 1694616"/>
                <a:gd name="connsiteX3062" fmla="*/ 57958 w 1552222"/>
                <a:gd name="connsiteY3062" fmla="*/ 521676 h 1694616"/>
                <a:gd name="connsiteX3063" fmla="*/ 54566 w 1552222"/>
                <a:gd name="connsiteY3063" fmla="*/ 520545 h 1694616"/>
                <a:gd name="connsiteX3064" fmla="*/ 50007 w 1552222"/>
                <a:gd name="connsiteY3064" fmla="*/ 518283 h 1694616"/>
                <a:gd name="connsiteX3065" fmla="*/ 44317 w 1552222"/>
                <a:gd name="connsiteY3065" fmla="*/ 519414 h 1694616"/>
                <a:gd name="connsiteX3066" fmla="*/ 42055 w 1552222"/>
                <a:gd name="connsiteY3066" fmla="*/ 518283 h 1694616"/>
                <a:gd name="connsiteX3067" fmla="*/ 38627 w 1552222"/>
                <a:gd name="connsiteY3067" fmla="*/ 518283 h 1694616"/>
                <a:gd name="connsiteX3068" fmla="*/ 37496 w 1552222"/>
                <a:gd name="connsiteY3068" fmla="*/ 518283 h 1694616"/>
                <a:gd name="connsiteX3069" fmla="*/ 35234 w 1552222"/>
                <a:gd name="connsiteY3069" fmla="*/ 519414 h 1694616"/>
                <a:gd name="connsiteX3070" fmla="*/ 34104 w 1552222"/>
                <a:gd name="connsiteY3070" fmla="*/ 519414 h 1694616"/>
                <a:gd name="connsiteX3071" fmla="*/ 32973 w 1552222"/>
                <a:gd name="connsiteY3071" fmla="*/ 518283 h 1694616"/>
                <a:gd name="connsiteX3072" fmla="*/ 31806 w 1552222"/>
                <a:gd name="connsiteY3072" fmla="*/ 515985 h 1694616"/>
                <a:gd name="connsiteX3073" fmla="*/ 28414 w 1552222"/>
                <a:gd name="connsiteY3073" fmla="*/ 514854 h 1694616"/>
                <a:gd name="connsiteX3074" fmla="*/ 26152 w 1552222"/>
                <a:gd name="connsiteY3074" fmla="*/ 514854 h 1694616"/>
                <a:gd name="connsiteX3075" fmla="*/ 23855 w 1552222"/>
                <a:gd name="connsiteY3075" fmla="*/ 514854 h 1694616"/>
                <a:gd name="connsiteX3076" fmla="*/ 22724 w 1552222"/>
                <a:gd name="connsiteY3076" fmla="*/ 514854 h 1694616"/>
                <a:gd name="connsiteX3077" fmla="*/ 21593 w 1552222"/>
                <a:gd name="connsiteY3077" fmla="*/ 512591 h 1694616"/>
                <a:gd name="connsiteX3078" fmla="*/ 18200 w 1552222"/>
                <a:gd name="connsiteY3078" fmla="*/ 511460 h 1694616"/>
                <a:gd name="connsiteX3079" fmla="*/ 17034 w 1552222"/>
                <a:gd name="connsiteY3079" fmla="*/ 510329 h 1694616"/>
                <a:gd name="connsiteX3080" fmla="*/ 15903 w 1552222"/>
                <a:gd name="connsiteY3080" fmla="*/ 509163 h 1694616"/>
                <a:gd name="connsiteX3081" fmla="*/ 14772 w 1552222"/>
                <a:gd name="connsiteY3081" fmla="*/ 505769 h 1694616"/>
                <a:gd name="connsiteX3082" fmla="*/ 14772 w 1552222"/>
                <a:gd name="connsiteY3082" fmla="*/ 500078 h 1694616"/>
                <a:gd name="connsiteX3083" fmla="*/ 14772 w 1552222"/>
                <a:gd name="connsiteY3083" fmla="*/ 498947 h 1694616"/>
                <a:gd name="connsiteX3084" fmla="*/ 11380 w 1552222"/>
                <a:gd name="connsiteY3084" fmla="*/ 496685 h 1694616"/>
                <a:gd name="connsiteX3085" fmla="*/ 11380 w 1552222"/>
                <a:gd name="connsiteY3085" fmla="*/ 495553 h 1694616"/>
                <a:gd name="connsiteX3086" fmla="*/ 11380 w 1552222"/>
                <a:gd name="connsiteY3086" fmla="*/ 490993 h 1694616"/>
                <a:gd name="connsiteX3087" fmla="*/ 9082 w 1552222"/>
                <a:gd name="connsiteY3087" fmla="*/ 489862 h 1694616"/>
                <a:gd name="connsiteX3088" fmla="*/ 7952 w 1552222"/>
                <a:gd name="connsiteY3088" fmla="*/ 489862 h 1694616"/>
                <a:gd name="connsiteX3089" fmla="*/ 4559 w 1552222"/>
                <a:gd name="connsiteY3089" fmla="*/ 488731 h 1694616"/>
                <a:gd name="connsiteX3090" fmla="*/ 2262 w 1552222"/>
                <a:gd name="connsiteY3090" fmla="*/ 485302 h 1694616"/>
                <a:gd name="connsiteX3091" fmla="*/ 1131 w 1552222"/>
                <a:gd name="connsiteY3091" fmla="*/ 480778 h 1694616"/>
                <a:gd name="connsiteX3092" fmla="*/ 1131 w 1552222"/>
                <a:gd name="connsiteY3092" fmla="*/ 478480 h 16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</a:cxnLst>
              <a:rect l="l" t="t" r="r" b="b"/>
              <a:pathLst>
                <a:path w="1552222" h="1694616">
                  <a:moveTo>
                    <a:pt x="1131" y="478480"/>
                  </a:moveTo>
                  <a:lnTo>
                    <a:pt x="0" y="477349"/>
                  </a:lnTo>
                  <a:lnTo>
                    <a:pt x="0" y="475086"/>
                  </a:lnTo>
                  <a:lnTo>
                    <a:pt x="1131" y="475086"/>
                  </a:lnTo>
                  <a:lnTo>
                    <a:pt x="2262" y="471658"/>
                  </a:lnTo>
                  <a:lnTo>
                    <a:pt x="1131" y="469395"/>
                  </a:lnTo>
                  <a:lnTo>
                    <a:pt x="5690" y="468264"/>
                  </a:lnTo>
                  <a:lnTo>
                    <a:pt x="19331" y="461442"/>
                  </a:lnTo>
                  <a:lnTo>
                    <a:pt x="21593" y="461442"/>
                  </a:lnTo>
                  <a:lnTo>
                    <a:pt x="23855" y="458048"/>
                  </a:lnTo>
                  <a:lnTo>
                    <a:pt x="27283" y="452357"/>
                  </a:lnTo>
                  <a:lnTo>
                    <a:pt x="28414" y="440975"/>
                  </a:lnTo>
                  <a:lnTo>
                    <a:pt x="31806" y="431890"/>
                  </a:lnTo>
                  <a:lnTo>
                    <a:pt x="35234" y="428497"/>
                  </a:lnTo>
                  <a:lnTo>
                    <a:pt x="35234" y="425068"/>
                  </a:lnTo>
                  <a:lnTo>
                    <a:pt x="36365" y="425068"/>
                  </a:lnTo>
                  <a:lnTo>
                    <a:pt x="39758" y="422806"/>
                  </a:lnTo>
                  <a:lnTo>
                    <a:pt x="40924" y="420543"/>
                  </a:lnTo>
                  <a:lnTo>
                    <a:pt x="42055" y="419377"/>
                  </a:lnTo>
                  <a:lnTo>
                    <a:pt x="47745" y="415983"/>
                  </a:lnTo>
                  <a:lnTo>
                    <a:pt x="50007" y="412555"/>
                  </a:lnTo>
                  <a:lnTo>
                    <a:pt x="55697" y="409161"/>
                  </a:lnTo>
                  <a:lnTo>
                    <a:pt x="55697" y="408030"/>
                  </a:lnTo>
                  <a:lnTo>
                    <a:pt x="53399" y="403470"/>
                  </a:lnTo>
                  <a:lnTo>
                    <a:pt x="53399" y="402339"/>
                  </a:lnTo>
                  <a:lnTo>
                    <a:pt x="54566" y="398945"/>
                  </a:lnTo>
                  <a:lnTo>
                    <a:pt x="55697" y="396648"/>
                  </a:lnTo>
                  <a:lnTo>
                    <a:pt x="56827" y="395517"/>
                  </a:lnTo>
                  <a:lnTo>
                    <a:pt x="61351" y="393254"/>
                  </a:lnTo>
                  <a:lnTo>
                    <a:pt x="63648" y="392123"/>
                  </a:lnTo>
                  <a:lnTo>
                    <a:pt x="64779" y="389825"/>
                  </a:lnTo>
                  <a:lnTo>
                    <a:pt x="64779" y="385301"/>
                  </a:lnTo>
                  <a:lnTo>
                    <a:pt x="61351" y="384170"/>
                  </a:lnTo>
                  <a:lnTo>
                    <a:pt x="60220" y="384170"/>
                  </a:lnTo>
                  <a:lnTo>
                    <a:pt x="67041" y="379610"/>
                  </a:lnTo>
                  <a:lnTo>
                    <a:pt x="70469" y="377347"/>
                  </a:lnTo>
                  <a:lnTo>
                    <a:pt x="71600" y="372787"/>
                  </a:lnTo>
                  <a:lnTo>
                    <a:pt x="71600" y="371656"/>
                  </a:lnTo>
                  <a:lnTo>
                    <a:pt x="70469" y="370525"/>
                  </a:lnTo>
                  <a:lnTo>
                    <a:pt x="68172" y="367096"/>
                  </a:lnTo>
                  <a:lnTo>
                    <a:pt x="67041" y="365965"/>
                  </a:lnTo>
                  <a:lnTo>
                    <a:pt x="67041" y="364834"/>
                  </a:lnTo>
                  <a:lnTo>
                    <a:pt x="69303" y="363703"/>
                  </a:lnTo>
                  <a:lnTo>
                    <a:pt x="71600" y="362572"/>
                  </a:lnTo>
                  <a:lnTo>
                    <a:pt x="71600" y="361440"/>
                  </a:lnTo>
                  <a:lnTo>
                    <a:pt x="74992" y="360274"/>
                  </a:lnTo>
                  <a:lnTo>
                    <a:pt x="76123" y="361440"/>
                  </a:lnTo>
                  <a:lnTo>
                    <a:pt x="79551" y="360274"/>
                  </a:lnTo>
                  <a:lnTo>
                    <a:pt x="82944" y="360274"/>
                  </a:lnTo>
                  <a:lnTo>
                    <a:pt x="86372" y="356880"/>
                  </a:lnTo>
                  <a:lnTo>
                    <a:pt x="89765" y="358012"/>
                  </a:lnTo>
                  <a:lnTo>
                    <a:pt x="92062" y="356880"/>
                  </a:lnTo>
                  <a:lnTo>
                    <a:pt x="93193" y="355749"/>
                  </a:lnTo>
                  <a:lnTo>
                    <a:pt x="93193" y="352320"/>
                  </a:lnTo>
                  <a:lnTo>
                    <a:pt x="97716" y="351189"/>
                  </a:lnTo>
                  <a:lnTo>
                    <a:pt x="98847" y="346629"/>
                  </a:lnTo>
                  <a:lnTo>
                    <a:pt x="100013" y="345498"/>
                  </a:lnTo>
                  <a:lnTo>
                    <a:pt x="103406" y="345498"/>
                  </a:lnTo>
                  <a:lnTo>
                    <a:pt x="105668" y="344367"/>
                  </a:lnTo>
                  <a:lnTo>
                    <a:pt x="107965" y="344367"/>
                  </a:lnTo>
                  <a:lnTo>
                    <a:pt x="109096" y="340974"/>
                  </a:lnTo>
                  <a:lnTo>
                    <a:pt x="111358" y="339842"/>
                  </a:lnTo>
                  <a:lnTo>
                    <a:pt x="118178" y="335282"/>
                  </a:lnTo>
                  <a:lnTo>
                    <a:pt x="119309" y="333020"/>
                  </a:lnTo>
                  <a:lnTo>
                    <a:pt x="121606" y="330722"/>
                  </a:lnTo>
                  <a:lnTo>
                    <a:pt x="124999" y="328460"/>
                  </a:lnTo>
                  <a:lnTo>
                    <a:pt x="130689" y="328460"/>
                  </a:lnTo>
                  <a:lnTo>
                    <a:pt x="131820" y="328460"/>
                  </a:lnTo>
                  <a:lnTo>
                    <a:pt x="132951" y="323900"/>
                  </a:lnTo>
                  <a:lnTo>
                    <a:pt x="130689" y="320507"/>
                  </a:lnTo>
                  <a:lnTo>
                    <a:pt x="131820" y="318244"/>
                  </a:lnTo>
                  <a:lnTo>
                    <a:pt x="131820" y="317113"/>
                  </a:lnTo>
                  <a:lnTo>
                    <a:pt x="131820" y="315947"/>
                  </a:lnTo>
                  <a:lnTo>
                    <a:pt x="132951" y="315947"/>
                  </a:lnTo>
                  <a:lnTo>
                    <a:pt x="135212" y="314815"/>
                  </a:lnTo>
                  <a:lnTo>
                    <a:pt x="137510" y="313684"/>
                  </a:lnTo>
                  <a:lnTo>
                    <a:pt x="144330" y="313684"/>
                  </a:lnTo>
                  <a:lnTo>
                    <a:pt x="146592" y="312553"/>
                  </a:lnTo>
                  <a:lnTo>
                    <a:pt x="148854" y="307993"/>
                  </a:lnTo>
                  <a:lnTo>
                    <a:pt x="151151" y="302337"/>
                  </a:lnTo>
                  <a:lnTo>
                    <a:pt x="152282" y="300040"/>
                  </a:lnTo>
                  <a:lnTo>
                    <a:pt x="153413" y="298909"/>
                  </a:lnTo>
                  <a:lnTo>
                    <a:pt x="153413" y="297777"/>
                  </a:lnTo>
                  <a:lnTo>
                    <a:pt x="153413" y="294349"/>
                  </a:lnTo>
                  <a:lnTo>
                    <a:pt x="153413" y="289824"/>
                  </a:lnTo>
                  <a:lnTo>
                    <a:pt x="152282" y="285264"/>
                  </a:lnTo>
                  <a:lnTo>
                    <a:pt x="153413" y="284133"/>
                  </a:lnTo>
                  <a:lnTo>
                    <a:pt x="153413" y="281870"/>
                  </a:lnTo>
                  <a:lnTo>
                    <a:pt x="149985" y="281870"/>
                  </a:lnTo>
                  <a:lnTo>
                    <a:pt x="148854" y="279573"/>
                  </a:lnTo>
                  <a:lnTo>
                    <a:pt x="149985" y="279573"/>
                  </a:lnTo>
                  <a:lnTo>
                    <a:pt x="152282" y="279573"/>
                  </a:lnTo>
                  <a:lnTo>
                    <a:pt x="155675" y="279573"/>
                  </a:lnTo>
                  <a:lnTo>
                    <a:pt x="157936" y="278442"/>
                  </a:lnTo>
                  <a:lnTo>
                    <a:pt x="161364" y="275048"/>
                  </a:lnTo>
                  <a:lnTo>
                    <a:pt x="163626" y="275048"/>
                  </a:lnTo>
                  <a:lnTo>
                    <a:pt x="169316" y="271619"/>
                  </a:lnTo>
                  <a:lnTo>
                    <a:pt x="170447" y="271619"/>
                  </a:lnTo>
                  <a:lnTo>
                    <a:pt x="172709" y="273917"/>
                  </a:lnTo>
                  <a:lnTo>
                    <a:pt x="175006" y="277311"/>
                  </a:lnTo>
                  <a:lnTo>
                    <a:pt x="175006" y="280739"/>
                  </a:lnTo>
                  <a:lnTo>
                    <a:pt x="175006" y="285264"/>
                  </a:lnTo>
                  <a:lnTo>
                    <a:pt x="175006" y="287562"/>
                  </a:lnTo>
                  <a:lnTo>
                    <a:pt x="177268" y="290955"/>
                  </a:lnTo>
                  <a:lnTo>
                    <a:pt x="181827" y="294349"/>
                  </a:lnTo>
                  <a:lnTo>
                    <a:pt x="182957" y="295515"/>
                  </a:lnTo>
                  <a:lnTo>
                    <a:pt x="182957" y="301171"/>
                  </a:lnTo>
                  <a:lnTo>
                    <a:pt x="184088" y="302337"/>
                  </a:lnTo>
                  <a:lnTo>
                    <a:pt x="187481" y="304600"/>
                  </a:lnTo>
                  <a:lnTo>
                    <a:pt x="188647" y="305731"/>
                  </a:lnTo>
                  <a:lnTo>
                    <a:pt x="190909" y="306862"/>
                  </a:lnTo>
                  <a:lnTo>
                    <a:pt x="193171" y="311422"/>
                  </a:lnTo>
                  <a:lnTo>
                    <a:pt x="197730" y="314815"/>
                  </a:lnTo>
                  <a:lnTo>
                    <a:pt x="198861" y="317113"/>
                  </a:lnTo>
                  <a:lnTo>
                    <a:pt x="197730" y="322769"/>
                  </a:lnTo>
                  <a:lnTo>
                    <a:pt x="198861" y="326198"/>
                  </a:lnTo>
                  <a:lnTo>
                    <a:pt x="203420" y="329591"/>
                  </a:lnTo>
                  <a:lnTo>
                    <a:pt x="203420" y="331889"/>
                  </a:lnTo>
                  <a:lnTo>
                    <a:pt x="202253" y="333020"/>
                  </a:lnTo>
                  <a:lnTo>
                    <a:pt x="197730" y="337545"/>
                  </a:lnTo>
                  <a:lnTo>
                    <a:pt x="195468" y="340974"/>
                  </a:lnTo>
                  <a:lnTo>
                    <a:pt x="196599" y="343236"/>
                  </a:lnTo>
                  <a:lnTo>
                    <a:pt x="196599" y="346629"/>
                  </a:lnTo>
                  <a:lnTo>
                    <a:pt x="195468" y="348927"/>
                  </a:lnTo>
                  <a:lnTo>
                    <a:pt x="196599" y="352320"/>
                  </a:lnTo>
                  <a:lnTo>
                    <a:pt x="197730" y="360274"/>
                  </a:lnTo>
                  <a:lnTo>
                    <a:pt x="197730" y="361440"/>
                  </a:lnTo>
                  <a:lnTo>
                    <a:pt x="198861" y="362572"/>
                  </a:lnTo>
                  <a:lnTo>
                    <a:pt x="199992" y="363703"/>
                  </a:lnTo>
                  <a:lnTo>
                    <a:pt x="201122" y="363703"/>
                  </a:lnTo>
                  <a:lnTo>
                    <a:pt x="203420" y="364834"/>
                  </a:lnTo>
                  <a:lnTo>
                    <a:pt x="205681" y="364834"/>
                  </a:lnTo>
                  <a:lnTo>
                    <a:pt x="206812" y="367096"/>
                  </a:lnTo>
                  <a:lnTo>
                    <a:pt x="207943" y="368227"/>
                  </a:lnTo>
                  <a:lnTo>
                    <a:pt x="207943" y="369394"/>
                  </a:lnTo>
                  <a:lnTo>
                    <a:pt x="210205" y="379610"/>
                  </a:lnTo>
                  <a:lnTo>
                    <a:pt x="215895" y="384170"/>
                  </a:lnTo>
                  <a:lnTo>
                    <a:pt x="221585" y="385301"/>
                  </a:lnTo>
                  <a:lnTo>
                    <a:pt x="225013" y="386432"/>
                  </a:lnTo>
                  <a:lnTo>
                    <a:pt x="225013" y="387563"/>
                  </a:lnTo>
                  <a:lnTo>
                    <a:pt x="227274" y="393254"/>
                  </a:lnTo>
                  <a:lnTo>
                    <a:pt x="228405" y="394385"/>
                  </a:lnTo>
                  <a:lnTo>
                    <a:pt x="232964" y="394385"/>
                  </a:lnTo>
                  <a:lnTo>
                    <a:pt x="234095" y="395517"/>
                  </a:lnTo>
                  <a:lnTo>
                    <a:pt x="234095" y="396648"/>
                  </a:lnTo>
                  <a:lnTo>
                    <a:pt x="235226" y="396648"/>
                  </a:lnTo>
                  <a:lnTo>
                    <a:pt x="244308" y="397779"/>
                  </a:lnTo>
                  <a:lnTo>
                    <a:pt x="247736" y="397779"/>
                  </a:lnTo>
                  <a:lnTo>
                    <a:pt x="251129" y="397779"/>
                  </a:lnTo>
                  <a:lnTo>
                    <a:pt x="252260" y="398945"/>
                  </a:lnTo>
                  <a:lnTo>
                    <a:pt x="255688" y="397779"/>
                  </a:lnTo>
                  <a:lnTo>
                    <a:pt x="257950" y="397779"/>
                  </a:lnTo>
                  <a:lnTo>
                    <a:pt x="259081" y="398945"/>
                  </a:lnTo>
                  <a:lnTo>
                    <a:pt x="261343" y="400077"/>
                  </a:lnTo>
                  <a:lnTo>
                    <a:pt x="262509" y="401208"/>
                  </a:lnTo>
                  <a:lnTo>
                    <a:pt x="264771" y="402339"/>
                  </a:lnTo>
                  <a:lnTo>
                    <a:pt x="267032" y="405732"/>
                  </a:lnTo>
                  <a:lnTo>
                    <a:pt x="269294" y="405732"/>
                  </a:lnTo>
                  <a:lnTo>
                    <a:pt x="270460" y="405732"/>
                  </a:lnTo>
                  <a:lnTo>
                    <a:pt x="273853" y="406899"/>
                  </a:lnTo>
                  <a:lnTo>
                    <a:pt x="274984" y="406899"/>
                  </a:lnTo>
                  <a:lnTo>
                    <a:pt x="274984" y="408030"/>
                  </a:lnTo>
                  <a:lnTo>
                    <a:pt x="281805" y="413721"/>
                  </a:lnTo>
                  <a:lnTo>
                    <a:pt x="285233" y="410292"/>
                  </a:lnTo>
                  <a:lnTo>
                    <a:pt x="286364" y="410292"/>
                  </a:lnTo>
                  <a:lnTo>
                    <a:pt x="287494" y="409161"/>
                  </a:lnTo>
                  <a:lnTo>
                    <a:pt x="289756" y="409161"/>
                  </a:lnTo>
                  <a:lnTo>
                    <a:pt x="293184" y="405732"/>
                  </a:lnTo>
                  <a:lnTo>
                    <a:pt x="294315" y="405732"/>
                  </a:lnTo>
                  <a:lnTo>
                    <a:pt x="295446" y="408030"/>
                  </a:lnTo>
                  <a:lnTo>
                    <a:pt x="300005" y="404601"/>
                  </a:lnTo>
                  <a:lnTo>
                    <a:pt x="301136" y="403470"/>
                  </a:lnTo>
                  <a:lnTo>
                    <a:pt x="302267" y="402339"/>
                  </a:lnTo>
                  <a:lnTo>
                    <a:pt x="302267" y="398945"/>
                  </a:lnTo>
                  <a:lnTo>
                    <a:pt x="305659" y="392123"/>
                  </a:lnTo>
                  <a:lnTo>
                    <a:pt x="306790" y="392123"/>
                  </a:lnTo>
                  <a:lnTo>
                    <a:pt x="310218" y="392123"/>
                  </a:lnTo>
                  <a:lnTo>
                    <a:pt x="310218" y="388694"/>
                  </a:lnTo>
                  <a:lnTo>
                    <a:pt x="311349" y="387563"/>
                  </a:lnTo>
                  <a:lnTo>
                    <a:pt x="314777" y="386432"/>
                  </a:lnTo>
                  <a:lnTo>
                    <a:pt x="315908" y="385301"/>
                  </a:lnTo>
                  <a:lnTo>
                    <a:pt x="318170" y="384170"/>
                  </a:lnTo>
                  <a:lnTo>
                    <a:pt x="322729" y="385301"/>
                  </a:lnTo>
                  <a:lnTo>
                    <a:pt x="326122" y="384170"/>
                  </a:lnTo>
                  <a:lnTo>
                    <a:pt x="326122" y="383003"/>
                  </a:lnTo>
                  <a:lnTo>
                    <a:pt x="327252" y="379610"/>
                  </a:lnTo>
                  <a:lnTo>
                    <a:pt x="324991" y="372787"/>
                  </a:lnTo>
                  <a:lnTo>
                    <a:pt x="326122" y="372787"/>
                  </a:lnTo>
                  <a:lnTo>
                    <a:pt x="326122" y="371656"/>
                  </a:lnTo>
                  <a:lnTo>
                    <a:pt x="327252" y="370525"/>
                  </a:lnTo>
                  <a:lnTo>
                    <a:pt x="329550" y="369394"/>
                  </a:lnTo>
                  <a:lnTo>
                    <a:pt x="330680" y="369394"/>
                  </a:lnTo>
                  <a:lnTo>
                    <a:pt x="332942" y="369394"/>
                  </a:lnTo>
                  <a:lnTo>
                    <a:pt x="335204" y="368227"/>
                  </a:lnTo>
                  <a:lnTo>
                    <a:pt x="336335" y="367096"/>
                  </a:lnTo>
                  <a:lnTo>
                    <a:pt x="338632" y="362572"/>
                  </a:lnTo>
                  <a:lnTo>
                    <a:pt x="340894" y="361440"/>
                  </a:lnTo>
                  <a:lnTo>
                    <a:pt x="345453" y="361440"/>
                  </a:lnTo>
                  <a:lnTo>
                    <a:pt x="349976" y="364834"/>
                  </a:lnTo>
                  <a:lnTo>
                    <a:pt x="351143" y="364834"/>
                  </a:lnTo>
                  <a:lnTo>
                    <a:pt x="352273" y="364834"/>
                  </a:lnTo>
                  <a:lnTo>
                    <a:pt x="353404" y="364834"/>
                  </a:lnTo>
                  <a:lnTo>
                    <a:pt x="356797" y="363703"/>
                  </a:lnTo>
                  <a:lnTo>
                    <a:pt x="359094" y="361440"/>
                  </a:lnTo>
                  <a:lnTo>
                    <a:pt x="360225" y="359143"/>
                  </a:lnTo>
                  <a:lnTo>
                    <a:pt x="361356" y="358012"/>
                  </a:lnTo>
                  <a:lnTo>
                    <a:pt x="362487" y="358012"/>
                  </a:lnTo>
                  <a:lnTo>
                    <a:pt x="367046" y="359143"/>
                  </a:lnTo>
                  <a:lnTo>
                    <a:pt x="370438" y="358012"/>
                  </a:lnTo>
                  <a:lnTo>
                    <a:pt x="371569" y="356880"/>
                  </a:lnTo>
                  <a:lnTo>
                    <a:pt x="378390" y="348927"/>
                  </a:lnTo>
                  <a:lnTo>
                    <a:pt x="379521" y="347796"/>
                  </a:lnTo>
                  <a:lnTo>
                    <a:pt x="381818" y="347796"/>
                  </a:lnTo>
                  <a:lnTo>
                    <a:pt x="384080" y="348927"/>
                  </a:lnTo>
                  <a:lnTo>
                    <a:pt x="385211" y="350058"/>
                  </a:lnTo>
                  <a:lnTo>
                    <a:pt x="386342" y="351189"/>
                  </a:lnTo>
                  <a:lnTo>
                    <a:pt x="389770" y="358012"/>
                  </a:lnTo>
                  <a:lnTo>
                    <a:pt x="393162" y="360274"/>
                  </a:lnTo>
                  <a:lnTo>
                    <a:pt x="396590" y="361440"/>
                  </a:lnTo>
                  <a:lnTo>
                    <a:pt x="397721" y="361440"/>
                  </a:lnTo>
                  <a:lnTo>
                    <a:pt x="401114" y="359143"/>
                  </a:lnTo>
                  <a:lnTo>
                    <a:pt x="402245" y="359143"/>
                  </a:lnTo>
                  <a:lnTo>
                    <a:pt x="405673" y="361440"/>
                  </a:lnTo>
                  <a:lnTo>
                    <a:pt x="407935" y="362572"/>
                  </a:lnTo>
                  <a:lnTo>
                    <a:pt x="410232" y="363703"/>
                  </a:lnTo>
                  <a:lnTo>
                    <a:pt x="411363" y="363703"/>
                  </a:lnTo>
                  <a:lnTo>
                    <a:pt x="412494" y="363703"/>
                  </a:lnTo>
                  <a:lnTo>
                    <a:pt x="414755" y="362572"/>
                  </a:lnTo>
                  <a:lnTo>
                    <a:pt x="415886" y="362572"/>
                  </a:lnTo>
                  <a:lnTo>
                    <a:pt x="417017" y="360274"/>
                  </a:lnTo>
                  <a:lnTo>
                    <a:pt x="419314" y="355749"/>
                  </a:lnTo>
                  <a:lnTo>
                    <a:pt x="420445" y="354618"/>
                  </a:lnTo>
                  <a:lnTo>
                    <a:pt x="423838" y="354618"/>
                  </a:lnTo>
                  <a:lnTo>
                    <a:pt x="424969" y="353452"/>
                  </a:lnTo>
                  <a:lnTo>
                    <a:pt x="426135" y="351189"/>
                  </a:lnTo>
                  <a:lnTo>
                    <a:pt x="429528" y="339842"/>
                  </a:lnTo>
                  <a:lnTo>
                    <a:pt x="430659" y="338676"/>
                  </a:lnTo>
                  <a:lnTo>
                    <a:pt x="432956" y="336414"/>
                  </a:lnTo>
                  <a:lnTo>
                    <a:pt x="432956" y="335282"/>
                  </a:lnTo>
                  <a:lnTo>
                    <a:pt x="431789" y="329591"/>
                  </a:lnTo>
                  <a:lnTo>
                    <a:pt x="432956" y="325067"/>
                  </a:lnTo>
                  <a:lnTo>
                    <a:pt x="434087" y="322769"/>
                  </a:lnTo>
                  <a:lnTo>
                    <a:pt x="436348" y="322769"/>
                  </a:lnTo>
                  <a:lnTo>
                    <a:pt x="438610" y="323900"/>
                  </a:lnTo>
                  <a:lnTo>
                    <a:pt x="443169" y="326198"/>
                  </a:lnTo>
                  <a:lnTo>
                    <a:pt x="447728" y="326198"/>
                  </a:lnTo>
                  <a:lnTo>
                    <a:pt x="451121" y="326198"/>
                  </a:lnTo>
                  <a:lnTo>
                    <a:pt x="451121" y="325067"/>
                  </a:lnTo>
                  <a:lnTo>
                    <a:pt x="452252" y="319375"/>
                  </a:lnTo>
                  <a:lnTo>
                    <a:pt x="454513" y="317113"/>
                  </a:lnTo>
                  <a:lnTo>
                    <a:pt x="455680" y="313684"/>
                  </a:lnTo>
                  <a:lnTo>
                    <a:pt x="456810" y="312553"/>
                  </a:lnTo>
                  <a:lnTo>
                    <a:pt x="459072" y="310291"/>
                  </a:lnTo>
                  <a:lnTo>
                    <a:pt x="462500" y="307993"/>
                  </a:lnTo>
                  <a:lnTo>
                    <a:pt x="464762" y="305731"/>
                  </a:lnTo>
                  <a:lnTo>
                    <a:pt x="464762" y="301171"/>
                  </a:lnTo>
                  <a:lnTo>
                    <a:pt x="464762" y="298909"/>
                  </a:lnTo>
                  <a:lnTo>
                    <a:pt x="464762" y="297777"/>
                  </a:lnTo>
                  <a:lnTo>
                    <a:pt x="464762" y="296646"/>
                  </a:lnTo>
                  <a:lnTo>
                    <a:pt x="464762" y="295515"/>
                  </a:lnTo>
                  <a:lnTo>
                    <a:pt x="471583" y="288693"/>
                  </a:lnTo>
                  <a:lnTo>
                    <a:pt x="474975" y="284133"/>
                  </a:lnTo>
                  <a:lnTo>
                    <a:pt x="476106" y="276179"/>
                  </a:lnTo>
                  <a:lnTo>
                    <a:pt x="476106" y="272786"/>
                  </a:lnTo>
                  <a:lnTo>
                    <a:pt x="474975" y="270488"/>
                  </a:lnTo>
                  <a:lnTo>
                    <a:pt x="477273" y="267095"/>
                  </a:lnTo>
                  <a:lnTo>
                    <a:pt x="478403" y="265964"/>
                  </a:lnTo>
                  <a:lnTo>
                    <a:pt x="482927" y="265964"/>
                  </a:lnTo>
                  <a:lnTo>
                    <a:pt x="488617" y="265964"/>
                  </a:lnTo>
                  <a:lnTo>
                    <a:pt x="488617" y="263666"/>
                  </a:lnTo>
                  <a:lnTo>
                    <a:pt x="489748" y="260272"/>
                  </a:lnTo>
                  <a:lnTo>
                    <a:pt x="493176" y="258010"/>
                  </a:lnTo>
                  <a:lnTo>
                    <a:pt x="494307" y="253450"/>
                  </a:lnTo>
                  <a:lnTo>
                    <a:pt x="493176" y="251188"/>
                  </a:lnTo>
                  <a:lnTo>
                    <a:pt x="490879" y="250021"/>
                  </a:lnTo>
                  <a:lnTo>
                    <a:pt x="487486" y="246628"/>
                  </a:lnTo>
                  <a:lnTo>
                    <a:pt x="489748" y="242068"/>
                  </a:lnTo>
                  <a:lnTo>
                    <a:pt x="489748" y="240937"/>
                  </a:lnTo>
                  <a:lnTo>
                    <a:pt x="488617" y="239806"/>
                  </a:lnTo>
                  <a:lnTo>
                    <a:pt x="486355" y="239806"/>
                  </a:lnTo>
                  <a:lnTo>
                    <a:pt x="486355" y="237543"/>
                  </a:lnTo>
                  <a:lnTo>
                    <a:pt x="486355" y="236412"/>
                  </a:lnTo>
                  <a:lnTo>
                    <a:pt x="488617" y="236412"/>
                  </a:lnTo>
                  <a:lnTo>
                    <a:pt x="488617" y="234114"/>
                  </a:lnTo>
                  <a:lnTo>
                    <a:pt x="492045" y="232983"/>
                  </a:lnTo>
                  <a:lnTo>
                    <a:pt x="493176" y="230721"/>
                  </a:lnTo>
                  <a:lnTo>
                    <a:pt x="493176" y="228459"/>
                  </a:lnTo>
                  <a:lnTo>
                    <a:pt x="495438" y="226161"/>
                  </a:lnTo>
                  <a:lnTo>
                    <a:pt x="495438" y="225030"/>
                  </a:lnTo>
                  <a:lnTo>
                    <a:pt x="493176" y="222767"/>
                  </a:lnTo>
                  <a:lnTo>
                    <a:pt x="490879" y="221636"/>
                  </a:lnTo>
                  <a:lnTo>
                    <a:pt x="488617" y="219339"/>
                  </a:lnTo>
                  <a:lnTo>
                    <a:pt x="486355" y="219339"/>
                  </a:lnTo>
                  <a:lnTo>
                    <a:pt x="485224" y="219339"/>
                  </a:lnTo>
                  <a:lnTo>
                    <a:pt x="484058" y="217076"/>
                  </a:lnTo>
                  <a:lnTo>
                    <a:pt x="477273" y="214814"/>
                  </a:lnTo>
                  <a:lnTo>
                    <a:pt x="476106" y="213683"/>
                  </a:lnTo>
                  <a:lnTo>
                    <a:pt x="473845" y="212516"/>
                  </a:lnTo>
                  <a:lnTo>
                    <a:pt x="471583" y="205729"/>
                  </a:lnTo>
                  <a:lnTo>
                    <a:pt x="471583" y="203432"/>
                  </a:lnTo>
                  <a:lnTo>
                    <a:pt x="471583" y="202301"/>
                  </a:lnTo>
                  <a:lnTo>
                    <a:pt x="471583" y="200038"/>
                  </a:lnTo>
                  <a:lnTo>
                    <a:pt x="467024" y="192085"/>
                  </a:lnTo>
                  <a:lnTo>
                    <a:pt x="463631" y="190954"/>
                  </a:lnTo>
                  <a:lnTo>
                    <a:pt x="464762" y="188656"/>
                  </a:lnTo>
                  <a:lnTo>
                    <a:pt x="464762" y="187525"/>
                  </a:lnTo>
                  <a:lnTo>
                    <a:pt x="465893" y="187525"/>
                  </a:lnTo>
                  <a:lnTo>
                    <a:pt x="463631" y="186394"/>
                  </a:lnTo>
                  <a:lnTo>
                    <a:pt x="463631" y="181834"/>
                  </a:lnTo>
                  <a:lnTo>
                    <a:pt x="462500" y="177309"/>
                  </a:lnTo>
                  <a:lnTo>
                    <a:pt x="462500" y="175011"/>
                  </a:lnTo>
                  <a:lnTo>
                    <a:pt x="468155" y="165927"/>
                  </a:lnTo>
                  <a:lnTo>
                    <a:pt x="471583" y="163664"/>
                  </a:lnTo>
                  <a:lnTo>
                    <a:pt x="473845" y="159104"/>
                  </a:lnTo>
                  <a:lnTo>
                    <a:pt x="476106" y="156842"/>
                  </a:lnTo>
                  <a:lnTo>
                    <a:pt x="479534" y="155711"/>
                  </a:lnTo>
                  <a:lnTo>
                    <a:pt x="489748" y="152282"/>
                  </a:lnTo>
                  <a:lnTo>
                    <a:pt x="493176" y="150020"/>
                  </a:lnTo>
                  <a:lnTo>
                    <a:pt x="499996" y="144329"/>
                  </a:lnTo>
                  <a:lnTo>
                    <a:pt x="502258" y="143198"/>
                  </a:lnTo>
                  <a:lnTo>
                    <a:pt x="505651" y="138638"/>
                  </a:lnTo>
                  <a:lnTo>
                    <a:pt x="509079" y="135244"/>
                  </a:lnTo>
                  <a:lnTo>
                    <a:pt x="510210" y="135244"/>
                  </a:lnTo>
                  <a:lnTo>
                    <a:pt x="513603" y="134113"/>
                  </a:lnTo>
                  <a:lnTo>
                    <a:pt x="514769" y="134113"/>
                  </a:lnTo>
                  <a:lnTo>
                    <a:pt x="517031" y="131851"/>
                  </a:lnTo>
                  <a:lnTo>
                    <a:pt x="521589" y="127291"/>
                  </a:lnTo>
                  <a:lnTo>
                    <a:pt x="523851" y="126159"/>
                  </a:lnTo>
                  <a:lnTo>
                    <a:pt x="527244" y="125028"/>
                  </a:lnTo>
                  <a:lnTo>
                    <a:pt x="529541" y="126159"/>
                  </a:lnTo>
                  <a:lnTo>
                    <a:pt x="530672" y="126159"/>
                  </a:lnTo>
                  <a:lnTo>
                    <a:pt x="532934" y="127291"/>
                  </a:lnTo>
                  <a:lnTo>
                    <a:pt x="537493" y="132982"/>
                  </a:lnTo>
                  <a:lnTo>
                    <a:pt x="538624" y="135244"/>
                  </a:lnTo>
                  <a:lnTo>
                    <a:pt x="542016" y="140935"/>
                  </a:lnTo>
                  <a:lnTo>
                    <a:pt x="545444" y="144329"/>
                  </a:lnTo>
                  <a:lnTo>
                    <a:pt x="548837" y="144329"/>
                  </a:lnTo>
                  <a:lnTo>
                    <a:pt x="549968" y="144329"/>
                  </a:lnTo>
                  <a:lnTo>
                    <a:pt x="552265" y="147758"/>
                  </a:lnTo>
                  <a:lnTo>
                    <a:pt x="554527" y="148889"/>
                  </a:lnTo>
                  <a:lnTo>
                    <a:pt x="555658" y="148889"/>
                  </a:lnTo>
                  <a:lnTo>
                    <a:pt x="556789" y="153413"/>
                  </a:lnTo>
                  <a:lnTo>
                    <a:pt x="557919" y="153413"/>
                  </a:lnTo>
                  <a:lnTo>
                    <a:pt x="559086" y="153413"/>
                  </a:lnTo>
                  <a:lnTo>
                    <a:pt x="560217" y="151151"/>
                  </a:lnTo>
                  <a:lnTo>
                    <a:pt x="564740" y="151151"/>
                  </a:lnTo>
                  <a:lnTo>
                    <a:pt x="567037" y="150020"/>
                  </a:lnTo>
                  <a:lnTo>
                    <a:pt x="568168" y="150020"/>
                  </a:lnTo>
                  <a:lnTo>
                    <a:pt x="570430" y="150020"/>
                  </a:lnTo>
                  <a:lnTo>
                    <a:pt x="571561" y="152282"/>
                  </a:lnTo>
                  <a:lnTo>
                    <a:pt x="572692" y="153413"/>
                  </a:lnTo>
                  <a:lnTo>
                    <a:pt x="576120" y="151151"/>
                  </a:lnTo>
                  <a:lnTo>
                    <a:pt x="578382" y="145460"/>
                  </a:lnTo>
                  <a:lnTo>
                    <a:pt x="580643" y="145460"/>
                  </a:lnTo>
                  <a:lnTo>
                    <a:pt x="582940" y="147758"/>
                  </a:lnTo>
                  <a:lnTo>
                    <a:pt x="582940" y="145460"/>
                  </a:lnTo>
                  <a:lnTo>
                    <a:pt x="584071" y="145460"/>
                  </a:lnTo>
                  <a:lnTo>
                    <a:pt x="585202" y="144329"/>
                  </a:lnTo>
                  <a:lnTo>
                    <a:pt x="586333" y="145460"/>
                  </a:lnTo>
                  <a:lnTo>
                    <a:pt x="587464" y="145460"/>
                  </a:lnTo>
                  <a:lnTo>
                    <a:pt x="587464" y="146626"/>
                  </a:lnTo>
                  <a:lnTo>
                    <a:pt x="588630" y="146626"/>
                  </a:lnTo>
                  <a:lnTo>
                    <a:pt x="590892" y="147758"/>
                  </a:lnTo>
                  <a:lnTo>
                    <a:pt x="590892" y="148889"/>
                  </a:lnTo>
                  <a:lnTo>
                    <a:pt x="592023" y="148889"/>
                  </a:lnTo>
                  <a:lnTo>
                    <a:pt x="594285" y="148889"/>
                  </a:lnTo>
                  <a:lnTo>
                    <a:pt x="595416" y="148889"/>
                  </a:lnTo>
                  <a:lnTo>
                    <a:pt x="595416" y="152282"/>
                  </a:lnTo>
                  <a:lnTo>
                    <a:pt x="602236" y="151151"/>
                  </a:lnTo>
                  <a:lnTo>
                    <a:pt x="603403" y="151151"/>
                  </a:lnTo>
                  <a:lnTo>
                    <a:pt x="606795" y="150020"/>
                  </a:lnTo>
                  <a:lnTo>
                    <a:pt x="609057" y="151151"/>
                  </a:lnTo>
                  <a:lnTo>
                    <a:pt x="611354" y="153413"/>
                  </a:lnTo>
                  <a:lnTo>
                    <a:pt x="611354" y="154580"/>
                  </a:lnTo>
                  <a:lnTo>
                    <a:pt x="612485" y="155711"/>
                  </a:lnTo>
                  <a:lnTo>
                    <a:pt x="611354" y="159104"/>
                  </a:lnTo>
                  <a:lnTo>
                    <a:pt x="611354" y="161402"/>
                  </a:lnTo>
                  <a:lnTo>
                    <a:pt x="612485" y="165927"/>
                  </a:lnTo>
                  <a:lnTo>
                    <a:pt x="613616" y="168189"/>
                  </a:lnTo>
                  <a:lnTo>
                    <a:pt x="613616" y="169356"/>
                  </a:lnTo>
                  <a:lnTo>
                    <a:pt x="617009" y="171618"/>
                  </a:lnTo>
                  <a:lnTo>
                    <a:pt x="620437" y="171618"/>
                  </a:lnTo>
                  <a:lnTo>
                    <a:pt x="622698" y="172749"/>
                  </a:lnTo>
                  <a:lnTo>
                    <a:pt x="626126" y="177309"/>
                  </a:lnTo>
                  <a:lnTo>
                    <a:pt x="627257" y="177309"/>
                  </a:lnTo>
                  <a:lnTo>
                    <a:pt x="628388" y="177309"/>
                  </a:lnTo>
                  <a:lnTo>
                    <a:pt x="630650" y="175011"/>
                  </a:lnTo>
                  <a:lnTo>
                    <a:pt x="631781" y="175011"/>
                  </a:lnTo>
                  <a:lnTo>
                    <a:pt x="632912" y="177309"/>
                  </a:lnTo>
                  <a:lnTo>
                    <a:pt x="632912" y="180703"/>
                  </a:lnTo>
                  <a:lnTo>
                    <a:pt x="635209" y="184131"/>
                  </a:lnTo>
                  <a:lnTo>
                    <a:pt x="635209" y="187525"/>
                  </a:lnTo>
                  <a:lnTo>
                    <a:pt x="637471" y="187525"/>
                  </a:lnTo>
                  <a:lnTo>
                    <a:pt x="644291" y="186394"/>
                  </a:lnTo>
                  <a:lnTo>
                    <a:pt x="645422" y="185263"/>
                  </a:lnTo>
                  <a:lnTo>
                    <a:pt x="645422" y="181834"/>
                  </a:lnTo>
                  <a:lnTo>
                    <a:pt x="647719" y="180703"/>
                  </a:lnTo>
                  <a:lnTo>
                    <a:pt x="649981" y="178440"/>
                  </a:lnTo>
                  <a:lnTo>
                    <a:pt x="652243" y="176178"/>
                  </a:lnTo>
                  <a:lnTo>
                    <a:pt x="652243" y="172749"/>
                  </a:lnTo>
                  <a:lnTo>
                    <a:pt x="652243" y="171618"/>
                  </a:lnTo>
                  <a:lnTo>
                    <a:pt x="653374" y="172749"/>
                  </a:lnTo>
                  <a:lnTo>
                    <a:pt x="656802" y="173880"/>
                  </a:lnTo>
                  <a:lnTo>
                    <a:pt x="656802" y="175011"/>
                  </a:lnTo>
                  <a:lnTo>
                    <a:pt x="659064" y="175011"/>
                  </a:lnTo>
                  <a:lnTo>
                    <a:pt x="662456" y="173880"/>
                  </a:lnTo>
                  <a:lnTo>
                    <a:pt x="664754" y="173880"/>
                  </a:lnTo>
                  <a:lnTo>
                    <a:pt x="667015" y="172749"/>
                  </a:lnTo>
                  <a:lnTo>
                    <a:pt x="668146" y="173880"/>
                  </a:lnTo>
                  <a:lnTo>
                    <a:pt x="671574" y="169356"/>
                  </a:lnTo>
                  <a:lnTo>
                    <a:pt x="672705" y="167058"/>
                  </a:lnTo>
                  <a:lnTo>
                    <a:pt x="673836" y="165927"/>
                  </a:lnTo>
                  <a:lnTo>
                    <a:pt x="677264" y="167058"/>
                  </a:lnTo>
                  <a:lnTo>
                    <a:pt x="680657" y="165927"/>
                  </a:lnTo>
                  <a:lnTo>
                    <a:pt x="685216" y="167058"/>
                  </a:lnTo>
                  <a:lnTo>
                    <a:pt x="689739" y="165927"/>
                  </a:lnTo>
                  <a:lnTo>
                    <a:pt x="690870" y="163664"/>
                  </a:lnTo>
                  <a:lnTo>
                    <a:pt x="689739" y="161402"/>
                  </a:lnTo>
                  <a:lnTo>
                    <a:pt x="690870" y="160236"/>
                  </a:lnTo>
                  <a:lnTo>
                    <a:pt x="693167" y="159104"/>
                  </a:lnTo>
                  <a:lnTo>
                    <a:pt x="696560" y="160236"/>
                  </a:lnTo>
                  <a:lnTo>
                    <a:pt x="697691" y="159104"/>
                  </a:lnTo>
                  <a:lnTo>
                    <a:pt x="699988" y="157973"/>
                  </a:lnTo>
                  <a:lnTo>
                    <a:pt x="701119" y="156842"/>
                  </a:lnTo>
                  <a:lnTo>
                    <a:pt x="701119" y="152282"/>
                  </a:lnTo>
                  <a:lnTo>
                    <a:pt x="702250" y="151151"/>
                  </a:lnTo>
                  <a:lnTo>
                    <a:pt x="705642" y="148889"/>
                  </a:lnTo>
                  <a:lnTo>
                    <a:pt x="710201" y="146626"/>
                  </a:lnTo>
                  <a:lnTo>
                    <a:pt x="711332" y="145460"/>
                  </a:lnTo>
                  <a:lnTo>
                    <a:pt x="712463" y="145460"/>
                  </a:lnTo>
                  <a:lnTo>
                    <a:pt x="712463" y="140935"/>
                  </a:lnTo>
                  <a:lnTo>
                    <a:pt x="718153" y="137506"/>
                  </a:lnTo>
                  <a:lnTo>
                    <a:pt x="719284" y="135244"/>
                  </a:lnTo>
                  <a:lnTo>
                    <a:pt x="720415" y="135244"/>
                  </a:lnTo>
                  <a:lnTo>
                    <a:pt x="723843" y="134113"/>
                  </a:lnTo>
                  <a:lnTo>
                    <a:pt x="727235" y="134113"/>
                  </a:lnTo>
                  <a:lnTo>
                    <a:pt x="728366" y="132982"/>
                  </a:lnTo>
                  <a:lnTo>
                    <a:pt x="731794" y="130684"/>
                  </a:lnTo>
                  <a:lnTo>
                    <a:pt x="734056" y="129553"/>
                  </a:lnTo>
                  <a:lnTo>
                    <a:pt x="735187" y="129553"/>
                  </a:lnTo>
                  <a:lnTo>
                    <a:pt x="737484" y="130684"/>
                  </a:lnTo>
                  <a:lnTo>
                    <a:pt x="739746" y="130684"/>
                  </a:lnTo>
                  <a:lnTo>
                    <a:pt x="742008" y="129553"/>
                  </a:lnTo>
                  <a:lnTo>
                    <a:pt x="748828" y="129553"/>
                  </a:lnTo>
                  <a:lnTo>
                    <a:pt x="752256" y="129553"/>
                  </a:lnTo>
                  <a:lnTo>
                    <a:pt x="755649" y="128422"/>
                  </a:lnTo>
                  <a:lnTo>
                    <a:pt x="761339" y="125028"/>
                  </a:lnTo>
                  <a:lnTo>
                    <a:pt x="763601" y="125028"/>
                  </a:lnTo>
                  <a:lnTo>
                    <a:pt x="765863" y="125028"/>
                  </a:lnTo>
                  <a:lnTo>
                    <a:pt x="768160" y="123897"/>
                  </a:lnTo>
                  <a:lnTo>
                    <a:pt x="772683" y="126159"/>
                  </a:lnTo>
                  <a:lnTo>
                    <a:pt x="777242" y="122731"/>
                  </a:lnTo>
                  <a:lnTo>
                    <a:pt x="779504" y="126159"/>
                  </a:lnTo>
                  <a:lnTo>
                    <a:pt x="780635" y="126159"/>
                  </a:lnTo>
                  <a:lnTo>
                    <a:pt x="782932" y="126159"/>
                  </a:lnTo>
                  <a:lnTo>
                    <a:pt x="785194" y="128422"/>
                  </a:lnTo>
                  <a:lnTo>
                    <a:pt x="786325" y="128422"/>
                  </a:lnTo>
                  <a:lnTo>
                    <a:pt x="787456" y="127291"/>
                  </a:lnTo>
                  <a:lnTo>
                    <a:pt x="788622" y="125028"/>
                  </a:lnTo>
                  <a:lnTo>
                    <a:pt x="792014" y="123897"/>
                  </a:lnTo>
                  <a:lnTo>
                    <a:pt x="794276" y="121600"/>
                  </a:lnTo>
                  <a:lnTo>
                    <a:pt x="795407" y="121600"/>
                  </a:lnTo>
                  <a:lnTo>
                    <a:pt x="797704" y="122731"/>
                  </a:lnTo>
                  <a:lnTo>
                    <a:pt x="799966" y="122731"/>
                  </a:lnTo>
                  <a:lnTo>
                    <a:pt x="802228" y="112515"/>
                  </a:lnTo>
                  <a:lnTo>
                    <a:pt x="805656" y="109086"/>
                  </a:lnTo>
                  <a:lnTo>
                    <a:pt x="805656" y="105693"/>
                  </a:lnTo>
                  <a:lnTo>
                    <a:pt x="809049" y="102299"/>
                  </a:lnTo>
                  <a:lnTo>
                    <a:pt x="810179" y="102299"/>
                  </a:lnTo>
                  <a:lnTo>
                    <a:pt x="812477" y="100001"/>
                  </a:lnTo>
                  <a:lnTo>
                    <a:pt x="817000" y="96608"/>
                  </a:lnTo>
                  <a:lnTo>
                    <a:pt x="817000" y="92048"/>
                  </a:lnTo>
                  <a:lnTo>
                    <a:pt x="817000" y="88655"/>
                  </a:lnTo>
                  <a:lnTo>
                    <a:pt x="818166" y="84095"/>
                  </a:lnTo>
                  <a:lnTo>
                    <a:pt x="818166" y="82963"/>
                  </a:lnTo>
                  <a:lnTo>
                    <a:pt x="826118" y="82963"/>
                  </a:lnTo>
                  <a:lnTo>
                    <a:pt x="827249" y="80701"/>
                  </a:lnTo>
                  <a:lnTo>
                    <a:pt x="827249" y="78403"/>
                  </a:lnTo>
                  <a:lnTo>
                    <a:pt x="834070" y="77272"/>
                  </a:lnTo>
                  <a:lnTo>
                    <a:pt x="835200" y="77272"/>
                  </a:lnTo>
                  <a:lnTo>
                    <a:pt x="835200" y="75010"/>
                  </a:lnTo>
                  <a:lnTo>
                    <a:pt x="837462" y="75010"/>
                  </a:lnTo>
                  <a:lnTo>
                    <a:pt x="838593" y="72748"/>
                  </a:lnTo>
                  <a:lnTo>
                    <a:pt x="839724" y="72748"/>
                  </a:lnTo>
                  <a:lnTo>
                    <a:pt x="840890" y="72748"/>
                  </a:lnTo>
                  <a:lnTo>
                    <a:pt x="842021" y="72748"/>
                  </a:lnTo>
                  <a:lnTo>
                    <a:pt x="844283" y="72748"/>
                  </a:lnTo>
                  <a:lnTo>
                    <a:pt x="845414" y="75010"/>
                  </a:lnTo>
                  <a:lnTo>
                    <a:pt x="848842" y="73879"/>
                  </a:lnTo>
                  <a:lnTo>
                    <a:pt x="848842" y="69319"/>
                  </a:lnTo>
                  <a:lnTo>
                    <a:pt x="851104" y="68188"/>
                  </a:lnTo>
                  <a:lnTo>
                    <a:pt x="852235" y="63628"/>
                  </a:lnTo>
                  <a:lnTo>
                    <a:pt x="853365" y="63628"/>
                  </a:lnTo>
                  <a:lnTo>
                    <a:pt x="854496" y="61365"/>
                  </a:lnTo>
                  <a:lnTo>
                    <a:pt x="854496" y="59103"/>
                  </a:lnTo>
                  <a:lnTo>
                    <a:pt x="855663" y="57972"/>
                  </a:lnTo>
                  <a:lnTo>
                    <a:pt x="855663" y="56805"/>
                  </a:lnTo>
                  <a:lnTo>
                    <a:pt x="856793" y="56805"/>
                  </a:lnTo>
                  <a:lnTo>
                    <a:pt x="857924" y="53412"/>
                  </a:lnTo>
                  <a:lnTo>
                    <a:pt x="860186" y="53412"/>
                  </a:lnTo>
                  <a:lnTo>
                    <a:pt x="862448" y="51150"/>
                  </a:lnTo>
                  <a:lnTo>
                    <a:pt x="867007" y="45458"/>
                  </a:lnTo>
                  <a:lnTo>
                    <a:pt x="868138" y="46590"/>
                  </a:lnTo>
                  <a:lnTo>
                    <a:pt x="870435" y="40898"/>
                  </a:lnTo>
                  <a:lnTo>
                    <a:pt x="872697" y="36374"/>
                  </a:lnTo>
                  <a:lnTo>
                    <a:pt x="873828" y="32945"/>
                  </a:lnTo>
                  <a:lnTo>
                    <a:pt x="876089" y="30683"/>
                  </a:lnTo>
                  <a:lnTo>
                    <a:pt x="876089" y="29552"/>
                  </a:lnTo>
                  <a:lnTo>
                    <a:pt x="878386" y="29552"/>
                  </a:lnTo>
                  <a:lnTo>
                    <a:pt x="879517" y="29552"/>
                  </a:lnTo>
                  <a:lnTo>
                    <a:pt x="884041" y="32945"/>
                  </a:lnTo>
                  <a:lnTo>
                    <a:pt x="887469" y="32945"/>
                  </a:lnTo>
                  <a:lnTo>
                    <a:pt x="890862" y="35243"/>
                  </a:lnTo>
                  <a:lnTo>
                    <a:pt x="891993" y="35243"/>
                  </a:lnTo>
                  <a:lnTo>
                    <a:pt x="894290" y="34076"/>
                  </a:lnTo>
                  <a:lnTo>
                    <a:pt x="896551" y="31814"/>
                  </a:lnTo>
                  <a:lnTo>
                    <a:pt x="899979" y="31814"/>
                  </a:lnTo>
                  <a:lnTo>
                    <a:pt x="899979" y="30683"/>
                  </a:lnTo>
                  <a:lnTo>
                    <a:pt x="901110" y="29552"/>
                  </a:lnTo>
                  <a:lnTo>
                    <a:pt x="902241" y="29552"/>
                  </a:lnTo>
                  <a:lnTo>
                    <a:pt x="905634" y="30683"/>
                  </a:lnTo>
                  <a:lnTo>
                    <a:pt x="906765" y="29552"/>
                  </a:lnTo>
                  <a:lnTo>
                    <a:pt x="907931" y="30683"/>
                  </a:lnTo>
                  <a:lnTo>
                    <a:pt x="909062" y="29552"/>
                  </a:lnTo>
                  <a:lnTo>
                    <a:pt x="910193" y="30683"/>
                  </a:lnTo>
                  <a:lnTo>
                    <a:pt x="911324" y="29552"/>
                  </a:lnTo>
                  <a:lnTo>
                    <a:pt x="912455" y="30683"/>
                  </a:lnTo>
                  <a:lnTo>
                    <a:pt x="920406" y="29552"/>
                  </a:lnTo>
                  <a:lnTo>
                    <a:pt x="919275" y="31814"/>
                  </a:lnTo>
                  <a:lnTo>
                    <a:pt x="919275" y="32945"/>
                  </a:lnTo>
                  <a:lnTo>
                    <a:pt x="918144" y="34076"/>
                  </a:lnTo>
                  <a:lnTo>
                    <a:pt x="918144" y="35243"/>
                  </a:lnTo>
                  <a:lnTo>
                    <a:pt x="919275" y="37505"/>
                  </a:lnTo>
                  <a:lnTo>
                    <a:pt x="920406" y="38636"/>
                  </a:lnTo>
                  <a:lnTo>
                    <a:pt x="920406" y="39767"/>
                  </a:lnTo>
                  <a:lnTo>
                    <a:pt x="921537" y="40898"/>
                  </a:lnTo>
                  <a:lnTo>
                    <a:pt x="922703" y="43196"/>
                  </a:lnTo>
                  <a:lnTo>
                    <a:pt x="926096" y="43196"/>
                  </a:lnTo>
                  <a:lnTo>
                    <a:pt x="926096" y="44327"/>
                  </a:lnTo>
                  <a:lnTo>
                    <a:pt x="927227" y="43196"/>
                  </a:lnTo>
                  <a:lnTo>
                    <a:pt x="928358" y="43196"/>
                  </a:lnTo>
                  <a:lnTo>
                    <a:pt x="930655" y="43196"/>
                  </a:lnTo>
                  <a:lnTo>
                    <a:pt x="932917" y="43196"/>
                  </a:lnTo>
                  <a:lnTo>
                    <a:pt x="934048" y="43196"/>
                  </a:lnTo>
                  <a:lnTo>
                    <a:pt x="935179" y="47721"/>
                  </a:lnTo>
                  <a:lnTo>
                    <a:pt x="934048" y="52281"/>
                  </a:lnTo>
                  <a:lnTo>
                    <a:pt x="936309" y="53412"/>
                  </a:lnTo>
                  <a:lnTo>
                    <a:pt x="939737" y="51150"/>
                  </a:lnTo>
                  <a:lnTo>
                    <a:pt x="940868" y="51150"/>
                  </a:lnTo>
                  <a:lnTo>
                    <a:pt x="943130" y="49983"/>
                  </a:lnTo>
                  <a:lnTo>
                    <a:pt x="946558" y="51150"/>
                  </a:lnTo>
                  <a:lnTo>
                    <a:pt x="946558" y="53412"/>
                  </a:lnTo>
                  <a:lnTo>
                    <a:pt x="948820" y="53412"/>
                  </a:lnTo>
                  <a:lnTo>
                    <a:pt x="953379" y="52281"/>
                  </a:lnTo>
                  <a:lnTo>
                    <a:pt x="953379" y="54543"/>
                  </a:lnTo>
                  <a:lnTo>
                    <a:pt x="955641" y="56805"/>
                  </a:lnTo>
                  <a:lnTo>
                    <a:pt x="956772" y="56805"/>
                  </a:lnTo>
                  <a:lnTo>
                    <a:pt x="956772" y="57972"/>
                  </a:lnTo>
                  <a:lnTo>
                    <a:pt x="956772" y="61365"/>
                  </a:lnTo>
                  <a:lnTo>
                    <a:pt x="959033" y="63628"/>
                  </a:lnTo>
                  <a:lnTo>
                    <a:pt x="959033" y="65925"/>
                  </a:lnTo>
                  <a:lnTo>
                    <a:pt x="962461" y="67056"/>
                  </a:lnTo>
                  <a:lnTo>
                    <a:pt x="962461" y="71581"/>
                  </a:lnTo>
                  <a:lnTo>
                    <a:pt x="964723" y="71581"/>
                  </a:lnTo>
                  <a:lnTo>
                    <a:pt x="964723" y="77272"/>
                  </a:lnTo>
                  <a:lnTo>
                    <a:pt x="965854" y="79535"/>
                  </a:lnTo>
                  <a:lnTo>
                    <a:pt x="967020" y="81832"/>
                  </a:lnTo>
                  <a:lnTo>
                    <a:pt x="968151" y="84095"/>
                  </a:lnTo>
                  <a:lnTo>
                    <a:pt x="968151" y="85226"/>
                  </a:lnTo>
                  <a:lnTo>
                    <a:pt x="968151" y="86357"/>
                  </a:lnTo>
                  <a:lnTo>
                    <a:pt x="969282" y="87523"/>
                  </a:lnTo>
                  <a:lnTo>
                    <a:pt x="969282" y="90917"/>
                  </a:lnTo>
                  <a:lnTo>
                    <a:pt x="970413" y="92048"/>
                  </a:lnTo>
                  <a:lnTo>
                    <a:pt x="969282" y="94346"/>
                  </a:lnTo>
                  <a:lnTo>
                    <a:pt x="971544" y="95477"/>
                  </a:lnTo>
                  <a:lnTo>
                    <a:pt x="972675" y="97739"/>
                  </a:lnTo>
                  <a:lnTo>
                    <a:pt x="974972" y="97739"/>
                  </a:lnTo>
                  <a:lnTo>
                    <a:pt x="974972" y="98870"/>
                  </a:lnTo>
                  <a:lnTo>
                    <a:pt x="977234" y="97739"/>
                  </a:lnTo>
                  <a:lnTo>
                    <a:pt x="979495" y="98870"/>
                  </a:lnTo>
                  <a:lnTo>
                    <a:pt x="980626" y="98870"/>
                  </a:lnTo>
                  <a:lnTo>
                    <a:pt x="980626" y="101133"/>
                  </a:lnTo>
                  <a:lnTo>
                    <a:pt x="981793" y="101133"/>
                  </a:lnTo>
                  <a:lnTo>
                    <a:pt x="984054" y="102299"/>
                  </a:lnTo>
                  <a:lnTo>
                    <a:pt x="987447" y="104561"/>
                  </a:lnTo>
                  <a:lnTo>
                    <a:pt x="988578" y="104561"/>
                  </a:lnTo>
                  <a:lnTo>
                    <a:pt x="992006" y="104561"/>
                  </a:lnTo>
                  <a:lnTo>
                    <a:pt x="993137" y="106824"/>
                  </a:lnTo>
                  <a:lnTo>
                    <a:pt x="995399" y="107955"/>
                  </a:lnTo>
                  <a:lnTo>
                    <a:pt x="994268" y="110253"/>
                  </a:lnTo>
                  <a:lnTo>
                    <a:pt x="994268" y="112515"/>
                  </a:lnTo>
                  <a:lnTo>
                    <a:pt x="994268" y="113646"/>
                  </a:lnTo>
                  <a:lnTo>
                    <a:pt x="993137" y="115908"/>
                  </a:lnTo>
                  <a:lnTo>
                    <a:pt x="993137" y="117075"/>
                  </a:lnTo>
                  <a:lnTo>
                    <a:pt x="990875" y="120468"/>
                  </a:lnTo>
                  <a:lnTo>
                    <a:pt x="992006" y="122731"/>
                  </a:lnTo>
                  <a:lnTo>
                    <a:pt x="992006" y="125028"/>
                  </a:lnTo>
                  <a:lnTo>
                    <a:pt x="993137" y="125028"/>
                  </a:lnTo>
                  <a:lnTo>
                    <a:pt x="993137" y="127291"/>
                  </a:lnTo>
                  <a:lnTo>
                    <a:pt x="992006" y="128422"/>
                  </a:lnTo>
                  <a:lnTo>
                    <a:pt x="988578" y="129553"/>
                  </a:lnTo>
                  <a:lnTo>
                    <a:pt x="988578" y="130684"/>
                  </a:lnTo>
                  <a:lnTo>
                    <a:pt x="988578" y="131851"/>
                  </a:lnTo>
                  <a:lnTo>
                    <a:pt x="986316" y="132982"/>
                  </a:lnTo>
                  <a:lnTo>
                    <a:pt x="982923" y="131851"/>
                  </a:lnTo>
                  <a:lnTo>
                    <a:pt x="982923" y="132982"/>
                  </a:lnTo>
                  <a:lnTo>
                    <a:pt x="981793" y="132982"/>
                  </a:lnTo>
                  <a:lnTo>
                    <a:pt x="980626" y="134113"/>
                  </a:lnTo>
                  <a:lnTo>
                    <a:pt x="984054" y="138638"/>
                  </a:lnTo>
                  <a:lnTo>
                    <a:pt x="982923" y="139804"/>
                  </a:lnTo>
                  <a:lnTo>
                    <a:pt x="984054" y="142066"/>
                  </a:lnTo>
                  <a:lnTo>
                    <a:pt x="981793" y="144329"/>
                  </a:lnTo>
                  <a:lnTo>
                    <a:pt x="982923" y="146626"/>
                  </a:lnTo>
                  <a:lnTo>
                    <a:pt x="982923" y="148889"/>
                  </a:lnTo>
                  <a:lnTo>
                    <a:pt x="982923" y="150020"/>
                  </a:lnTo>
                  <a:lnTo>
                    <a:pt x="981793" y="150020"/>
                  </a:lnTo>
                  <a:lnTo>
                    <a:pt x="979495" y="151151"/>
                  </a:lnTo>
                  <a:lnTo>
                    <a:pt x="979495" y="154580"/>
                  </a:lnTo>
                  <a:lnTo>
                    <a:pt x="978365" y="156842"/>
                  </a:lnTo>
                  <a:lnTo>
                    <a:pt x="977234" y="159104"/>
                  </a:lnTo>
                  <a:lnTo>
                    <a:pt x="981793" y="156842"/>
                  </a:lnTo>
                  <a:lnTo>
                    <a:pt x="986316" y="156842"/>
                  </a:lnTo>
                  <a:lnTo>
                    <a:pt x="987447" y="157973"/>
                  </a:lnTo>
                  <a:lnTo>
                    <a:pt x="993137" y="161402"/>
                  </a:lnTo>
                  <a:lnTo>
                    <a:pt x="997696" y="162533"/>
                  </a:lnTo>
                  <a:lnTo>
                    <a:pt x="1002219" y="163664"/>
                  </a:lnTo>
                  <a:lnTo>
                    <a:pt x="1007909" y="161402"/>
                  </a:lnTo>
                  <a:lnTo>
                    <a:pt x="1010171" y="161402"/>
                  </a:lnTo>
                  <a:lnTo>
                    <a:pt x="1011337" y="161402"/>
                  </a:lnTo>
                  <a:lnTo>
                    <a:pt x="1012468" y="160236"/>
                  </a:lnTo>
                  <a:lnTo>
                    <a:pt x="1014730" y="157973"/>
                  </a:lnTo>
                  <a:lnTo>
                    <a:pt x="1015861" y="157973"/>
                  </a:lnTo>
                  <a:lnTo>
                    <a:pt x="1016992" y="153413"/>
                  </a:lnTo>
                  <a:lnTo>
                    <a:pt x="1018123" y="152282"/>
                  </a:lnTo>
                  <a:lnTo>
                    <a:pt x="1021551" y="151151"/>
                  </a:lnTo>
                  <a:lnTo>
                    <a:pt x="1022681" y="151151"/>
                  </a:lnTo>
                  <a:lnTo>
                    <a:pt x="1023812" y="151151"/>
                  </a:lnTo>
                  <a:lnTo>
                    <a:pt x="1027240" y="152282"/>
                  </a:lnTo>
                  <a:lnTo>
                    <a:pt x="1028371" y="153413"/>
                  </a:lnTo>
                  <a:lnTo>
                    <a:pt x="1030633" y="150020"/>
                  </a:lnTo>
                  <a:lnTo>
                    <a:pt x="1034061" y="143198"/>
                  </a:lnTo>
                  <a:lnTo>
                    <a:pt x="1036323" y="140935"/>
                  </a:lnTo>
                  <a:lnTo>
                    <a:pt x="1038585" y="140935"/>
                  </a:lnTo>
                  <a:lnTo>
                    <a:pt x="1042013" y="144329"/>
                  </a:lnTo>
                  <a:lnTo>
                    <a:pt x="1045405" y="145460"/>
                  </a:lnTo>
                  <a:lnTo>
                    <a:pt x="1046536" y="145460"/>
                  </a:lnTo>
                  <a:lnTo>
                    <a:pt x="1051095" y="140935"/>
                  </a:lnTo>
                  <a:lnTo>
                    <a:pt x="1051095" y="137506"/>
                  </a:lnTo>
                  <a:lnTo>
                    <a:pt x="1051095" y="136375"/>
                  </a:lnTo>
                  <a:lnTo>
                    <a:pt x="1053357" y="129553"/>
                  </a:lnTo>
                  <a:lnTo>
                    <a:pt x="1055654" y="127291"/>
                  </a:lnTo>
                  <a:lnTo>
                    <a:pt x="1057916" y="114777"/>
                  </a:lnTo>
                  <a:lnTo>
                    <a:pt x="1059047" y="111384"/>
                  </a:lnTo>
                  <a:lnTo>
                    <a:pt x="1057916" y="106824"/>
                  </a:lnTo>
                  <a:lnTo>
                    <a:pt x="1059047" y="101133"/>
                  </a:lnTo>
                  <a:lnTo>
                    <a:pt x="1061309" y="94346"/>
                  </a:lnTo>
                  <a:lnTo>
                    <a:pt x="1064737" y="90917"/>
                  </a:lnTo>
                  <a:lnTo>
                    <a:pt x="1065867" y="89786"/>
                  </a:lnTo>
                  <a:lnTo>
                    <a:pt x="1068129" y="89786"/>
                  </a:lnTo>
                  <a:lnTo>
                    <a:pt x="1069260" y="89786"/>
                  </a:lnTo>
                  <a:lnTo>
                    <a:pt x="1070426" y="90917"/>
                  </a:lnTo>
                  <a:lnTo>
                    <a:pt x="1071557" y="90917"/>
                  </a:lnTo>
                  <a:lnTo>
                    <a:pt x="1074950" y="94346"/>
                  </a:lnTo>
                  <a:lnTo>
                    <a:pt x="1078378" y="96608"/>
                  </a:lnTo>
                  <a:lnTo>
                    <a:pt x="1079509" y="98870"/>
                  </a:lnTo>
                  <a:lnTo>
                    <a:pt x="1081771" y="98870"/>
                  </a:lnTo>
                  <a:lnTo>
                    <a:pt x="1085199" y="98870"/>
                  </a:lnTo>
                  <a:lnTo>
                    <a:pt x="1091984" y="95477"/>
                  </a:lnTo>
                  <a:lnTo>
                    <a:pt x="1094281" y="93179"/>
                  </a:lnTo>
                  <a:lnTo>
                    <a:pt x="1096543" y="90917"/>
                  </a:lnTo>
                  <a:lnTo>
                    <a:pt x="1101102" y="90917"/>
                  </a:lnTo>
                  <a:lnTo>
                    <a:pt x="1106756" y="90917"/>
                  </a:lnTo>
                  <a:lnTo>
                    <a:pt x="1107923" y="90917"/>
                  </a:lnTo>
                  <a:lnTo>
                    <a:pt x="1110184" y="89786"/>
                  </a:lnTo>
                  <a:lnTo>
                    <a:pt x="1113577" y="88655"/>
                  </a:lnTo>
                  <a:lnTo>
                    <a:pt x="1120398" y="80701"/>
                  </a:lnTo>
                  <a:lnTo>
                    <a:pt x="1121529" y="79535"/>
                  </a:lnTo>
                  <a:lnTo>
                    <a:pt x="1122695" y="76141"/>
                  </a:lnTo>
                  <a:lnTo>
                    <a:pt x="1124957" y="75010"/>
                  </a:lnTo>
                  <a:lnTo>
                    <a:pt x="1128349" y="68188"/>
                  </a:lnTo>
                  <a:lnTo>
                    <a:pt x="1127218" y="63628"/>
                  </a:lnTo>
                  <a:lnTo>
                    <a:pt x="1123826" y="56805"/>
                  </a:lnTo>
                  <a:lnTo>
                    <a:pt x="1123826" y="55674"/>
                  </a:lnTo>
                  <a:lnTo>
                    <a:pt x="1123826" y="54543"/>
                  </a:lnTo>
                  <a:lnTo>
                    <a:pt x="1123826" y="52281"/>
                  </a:lnTo>
                  <a:lnTo>
                    <a:pt x="1124957" y="51150"/>
                  </a:lnTo>
                  <a:lnTo>
                    <a:pt x="1128349" y="49983"/>
                  </a:lnTo>
                  <a:lnTo>
                    <a:pt x="1137467" y="47721"/>
                  </a:lnTo>
                  <a:lnTo>
                    <a:pt x="1139729" y="48852"/>
                  </a:lnTo>
                  <a:lnTo>
                    <a:pt x="1141991" y="48852"/>
                  </a:lnTo>
                  <a:lnTo>
                    <a:pt x="1148811" y="44327"/>
                  </a:lnTo>
                  <a:lnTo>
                    <a:pt x="1156763" y="45458"/>
                  </a:lnTo>
                  <a:lnTo>
                    <a:pt x="1159060" y="45458"/>
                  </a:lnTo>
                  <a:lnTo>
                    <a:pt x="1160191" y="44327"/>
                  </a:lnTo>
                  <a:lnTo>
                    <a:pt x="1161322" y="43196"/>
                  </a:lnTo>
                  <a:lnTo>
                    <a:pt x="1162453" y="42030"/>
                  </a:lnTo>
                  <a:lnTo>
                    <a:pt x="1161322" y="38636"/>
                  </a:lnTo>
                  <a:lnTo>
                    <a:pt x="1161322" y="36374"/>
                  </a:lnTo>
                  <a:lnTo>
                    <a:pt x="1161322" y="35243"/>
                  </a:lnTo>
                  <a:lnTo>
                    <a:pt x="1160191" y="29552"/>
                  </a:lnTo>
                  <a:lnTo>
                    <a:pt x="1157894" y="24992"/>
                  </a:lnTo>
                  <a:lnTo>
                    <a:pt x="1159060" y="21598"/>
                  </a:lnTo>
                  <a:lnTo>
                    <a:pt x="1163584" y="21598"/>
                  </a:lnTo>
                  <a:lnTo>
                    <a:pt x="1165846" y="21598"/>
                  </a:lnTo>
                  <a:lnTo>
                    <a:pt x="1169274" y="20432"/>
                  </a:lnTo>
                  <a:lnTo>
                    <a:pt x="1172666" y="20432"/>
                  </a:lnTo>
                  <a:lnTo>
                    <a:pt x="1179487" y="18169"/>
                  </a:lnTo>
                  <a:lnTo>
                    <a:pt x="1179487" y="17038"/>
                  </a:lnTo>
                  <a:lnTo>
                    <a:pt x="1180618" y="15907"/>
                  </a:lnTo>
                  <a:lnTo>
                    <a:pt x="1181784" y="14776"/>
                  </a:lnTo>
                  <a:lnTo>
                    <a:pt x="1186308" y="13645"/>
                  </a:lnTo>
                  <a:lnTo>
                    <a:pt x="1187439" y="12478"/>
                  </a:lnTo>
                  <a:lnTo>
                    <a:pt x="1194259" y="10216"/>
                  </a:lnTo>
                  <a:lnTo>
                    <a:pt x="1197687" y="7953"/>
                  </a:lnTo>
                  <a:lnTo>
                    <a:pt x="1197687" y="5691"/>
                  </a:lnTo>
                  <a:lnTo>
                    <a:pt x="1198818" y="4525"/>
                  </a:lnTo>
                  <a:lnTo>
                    <a:pt x="1201080" y="4525"/>
                  </a:lnTo>
                  <a:lnTo>
                    <a:pt x="1203342" y="4525"/>
                  </a:lnTo>
                  <a:lnTo>
                    <a:pt x="1204508" y="1131"/>
                  </a:lnTo>
                  <a:lnTo>
                    <a:pt x="1205639" y="1131"/>
                  </a:lnTo>
                  <a:lnTo>
                    <a:pt x="1210162" y="0"/>
                  </a:lnTo>
                  <a:lnTo>
                    <a:pt x="1211329" y="0"/>
                  </a:lnTo>
                  <a:lnTo>
                    <a:pt x="1212460" y="0"/>
                  </a:lnTo>
                  <a:lnTo>
                    <a:pt x="1213590" y="1131"/>
                  </a:lnTo>
                  <a:lnTo>
                    <a:pt x="1214721" y="2262"/>
                  </a:lnTo>
                  <a:lnTo>
                    <a:pt x="1216983" y="4525"/>
                  </a:lnTo>
                  <a:lnTo>
                    <a:pt x="1219280" y="4525"/>
                  </a:lnTo>
                  <a:lnTo>
                    <a:pt x="1223804" y="4525"/>
                  </a:lnTo>
                  <a:lnTo>
                    <a:pt x="1226101" y="4525"/>
                  </a:lnTo>
                  <a:lnTo>
                    <a:pt x="1227232" y="5691"/>
                  </a:lnTo>
                  <a:lnTo>
                    <a:pt x="1228363" y="7953"/>
                  </a:lnTo>
                  <a:lnTo>
                    <a:pt x="1228363" y="9085"/>
                  </a:lnTo>
                  <a:lnTo>
                    <a:pt x="1228363" y="10216"/>
                  </a:lnTo>
                  <a:lnTo>
                    <a:pt x="1229494" y="13645"/>
                  </a:lnTo>
                  <a:lnTo>
                    <a:pt x="1231755" y="14776"/>
                  </a:lnTo>
                  <a:lnTo>
                    <a:pt x="1232886" y="15907"/>
                  </a:lnTo>
                  <a:lnTo>
                    <a:pt x="1234053" y="18169"/>
                  </a:lnTo>
                  <a:lnTo>
                    <a:pt x="1232886" y="19300"/>
                  </a:lnTo>
                  <a:lnTo>
                    <a:pt x="1232886" y="24992"/>
                  </a:lnTo>
                  <a:lnTo>
                    <a:pt x="1232886" y="26123"/>
                  </a:lnTo>
                  <a:lnTo>
                    <a:pt x="1234053" y="28420"/>
                  </a:lnTo>
                  <a:lnTo>
                    <a:pt x="1235183" y="29552"/>
                  </a:lnTo>
                  <a:lnTo>
                    <a:pt x="1236314" y="30683"/>
                  </a:lnTo>
                  <a:lnTo>
                    <a:pt x="1237445" y="30683"/>
                  </a:lnTo>
                  <a:lnTo>
                    <a:pt x="1237445" y="29552"/>
                  </a:lnTo>
                  <a:lnTo>
                    <a:pt x="1240873" y="30683"/>
                  </a:lnTo>
                  <a:lnTo>
                    <a:pt x="1244266" y="29552"/>
                  </a:lnTo>
                  <a:lnTo>
                    <a:pt x="1245397" y="28420"/>
                  </a:lnTo>
                  <a:lnTo>
                    <a:pt x="1246528" y="27254"/>
                  </a:lnTo>
                  <a:lnTo>
                    <a:pt x="1248825" y="29552"/>
                  </a:lnTo>
                  <a:lnTo>
                    <a:pt x="1248825" y="30683"/>
                  </a:lnTo>
                  <a:lnTo>
                    <a:pt x="1253348" y="31814"/>
                  </a:lnTo>
                  <a:lnTo>
                    <a:pt x="1259038" y="32945"/>
                  </a:lnTo>
                  <a:lnTo>
                    <a:pt x="1263597" y="34076"/>
                  </a:lnTo>
                  <a:lnTo>
                    <a:pt x="1268121" y="35243"/>
                  </a:lnTo>
                  <a:lnTo>
                    <a:pt x="1269252" y="35243"/>
                  </a:lnTo>
                  <a:lnTo>
                    <a:pt x="1271549" y="37505"/>
                  </a:lnTo>
                  <a:lnTo>
                    <a:pt x="1276072" y="39767"/>
                  </a:lnTo>
                  <a:lnTo>
                    <a:pt x="1278370" y="44327"/>
                  </a:lnTo>
                  <a:lnTo>
                    <a:pt x="1280631" y="45458"/>
                  </a:lnTo>
                  <a:lnTo>
                    <a:pt x="1281762" y="46590"/>
                  </a:lnTo>
                  <a:lnTo>
                    <a:pt x="1282893" y="46590"/>
                  </a:lnTo>
                  <a:lnTo>
                    <a:pt x="1284024" y="46590"/>
                  </a:lnTo>
                  <a:lnTo>
                    <a:pt x="1287452" y="45458"/>
                  </a:lnTo>
                  <a:lnTo>
                    <a:pt x="1294273" y="44327"/>
                  </a:lnTo>
                  <a:lnTo>
                    <a:pt x="1296534" y="43196"/>
                  </a:lnTo>
                  <a:lnTo>
                    <a:pt x="1298796" y="43196"/>
                  </a:lnTo>
                  <a:lnTo>
                    <a:pt x="1306748" y="44327"/>
                  </a:lnTo>
                  <a:lnTo>
                    <a:pt x="1307914" y="44327"/>
                  </a:lnTo>
                  <a:lnTo>
                    <a:pt x="1309045" y="45458"/>
                  </a:lnTo>
                  <a:lnTo>
                    <a:pt x="1313569" y="48852"/>
                  </a:lnTo>
                  <a:lnTo>
                    <a:pt x="1318127" y="53412"/>
                  </a:lnTo>
                  <a:lnTo>
                    <a:pt x="1321520" y="54543"/>
                  </a:lnTo>
                  <a:lnTo>
                    <a:pt x="1323817" y="56805"/>
                  </a:lnTo>
                  <a:lnTo>
                    <a:pt x="1324948" y="60234"/>
                  </a:lnTo>
                  <a:lnTo>
                    <a:pt x="1326079" y="65925"/>
                  </a:lnTo>
                  <a:lnTo>
                    <a:pt x="1326079" y="69319"/>
                  </a:lnTo>
                  <a:lnTo>
                    <a:pt x="1327210" y="71581"/>
                  </a:lnTo>
                  <a:lnTo>
                    <a:pt x="1329507" y="76141"/>
                  </a:lnTo>
                  <a:lnTo>
                    <a:pt x="1334031" y="78403"/>
                  </a:lnTo>
                  <a:lnTo>
                    <a:pt x="1336292" y="77272"/>
                  </a:lnTo>
                  <a:lnTo>
                    <a:pt x="1337459" y="77272"/>
                  </a:lnTo>
                  <a:lnTo>
                    <a:pt x="1339720" y="72748"/>
                  </a:lnTo>
                  <a:lnTo>
                    <a:pt x="1339720" y="62496"/>
                  </a:lnTo>
                  <a:lnTo>
                    <a:pt x="1340851" y="60234"/>
                  </a:lnTo>
                  <a:lnTo>
                    <a:pt x="1346541" y="51150"/>
                  </a:lnTo>
                  <a:lnTo>
                    <a:pt x="1349934" y="49983"/>
                  </a:lnTo>
                  <a:lnTo>
                    <a:pt x="1356755" y="51150"/>
                  </a:lnTo>
                  <a:lnTo>
                    <a:pt x="1361313" y="54543"/>
                  </a:lnTo>
                  <a:lnTo>
                    <a:pt x="1363575" y="56805"/>
                  </a:lnTo>
                  <a:lnTo>
                    <a:pt x="1362444" y="61365"/>
                  </a:lnTo>
                  <a:lnTo>
                    <a:pt x="1361313" y="63628"/>
                  </a:lnTo>
                  <a:lnTo>
                    <a:pt x="1356755" y="67056"/>
                  </a:lnTo>
                  <a:lnTo>
                    <a:pt x="1355624" y="68188"/>
                  </a:lnTo>
                  <a:lnTo>
                    <a:pt x="1355624" y="69319"/>
                  </a:lnTo>
                  <a:lnTo>
                    <a:pt x="1354493" y="70450"/>
                  </a:lnTo>
                  <a:lnTo>
                    <a:pt x="1354493" y="71581"/>
                  </a:lnTo>
                  <a:lnTo>
                    <a:pt x="1355624" y="73879"/>
                  </a:lnTo>
                  <a:lnTo>
                    <a:pt x="1357885" y="77272"/>
                  </a:lnTo>
                  <a:lnTo>
                    <a:pt x="1361313" y="80701"/>
                  </a:lnTo>
                  <a:lnTo>
                    <a:pt x="1365837" y="84095"/>
                  </a:lnTo>
                  <a:lnTo>
                    <a:pt x="1368134" y="85226"/>
                  </a:lnTo>
                  <a:lnTo>
                    <a:pt x="1370396" y="86357"/>
                  </a:lnTo>
                  <a:lnTo>
                    <a:pt x="1373789" y="87523"/>
                  </a:lnTo>
                  <a:lnTo>
                    <a:pt x="1377217" y="84095"/>
                  </a:lnTo>
                  <a:lnTo>
                    <a:pt x="1381776" y="79535"/>
                  </a:lnTo>
                  <a:lnTo>
                    <a:pt x="1382906" y="79535"/>
                  </a:lnTo>
                  <a:lnTo>
                    <a:pt x="1385168" y="78403"/>
                  </a:lnTo>
                  <a:lnTo>
                    <a:pt x="1388596" y="78403"/>
                  </a:lnTo>
                  <a:lnTo>
                    <a:pt x="1388596" y="80701"/>
                  </a:lnTo>
                  <a:lnTo>
                    <a:pt x="1391989" y="84095"/>
                  </a:lnTo>
                  <a:lnTo>
                    <a:pt x="1393120" y="87523"/>
                  </a:lnTo>
                  <a:lnTo>
                    <a:pt x="1393120" y="88655"/>
                  </a:lnTo>
                  <a:lnTo>
                    <a:pt x="1391989" y="89786"/>
                  </a:lnTo>
                  <a:lnTo>
                    <a:pt x="1388596" y="92048"/>
                  </a:lnTo>
                  <a:lnTo>
                    <a:pt x="1387430" y="94346"/>
                  </a:lnTo>
                  <a:lnTo>
                    <a:pt x="1388596" y="96608"/>
                  </a:lnTo>
                  <a:lnTo>
                    <a:pt x="1390858" y="96608"/>
                  </a:lnTo>
                  <a:lnTo>
                    <a:pt x="1387430" y="100001"/>
                  </a:lnTo>
                  <a:lnTo>
                    <a:pt x="1388596" y="104561"/>
                  </a:lnTo>
                  <a:lnTo>
                    <a:pt x="1389727" y="105693"/>
                  </a:lnTo>
                  <a:lnTo>
                    <a:pt x="1390858" y="106824"/>
                  </a:lnTo>
                  <a:lnTo>
                    <a:pt x="1393120" y="110253"/>
                  </a:lnTo>
                  <a:lnTo>
                    <a:pt x="1395382" y="115908"/>
                  </a:lnTo>
                  <a:lnTo>
                    <a:pt x="1394251" y="118206"/>
                  </a:lnTo>
                  <a:lnTo>
                    <a:pt x="1399941" y="130684"/>
                  </a:lnTo>
                  <a:lnTo>
                    <a:pt x="1402202" y="137506"/>
                  </a:lnTo>
                  <a:lnTo>
                    <a:pt x="1406761" y="142066"/>
                  </a:lnTo>
                  <a:lnTo>
                    <a:pt x="1407892" y="145460"/>
                  </a:lnTo>
                  <a:lnTo>
                    <a:pt x="1409023" y="146626"/>
                  </a:lnTo>
                  <a:lnTo>
                    <a:pt x="1409023" y="148889"/>
                  </a:lnTo>
                  <a:lnTo>
                    <a:pt x="1407892" y="150020"/>
                  </a:lnTo>
                  <a:lnTo>
                    <a:pt x="1407892" y="152282"/>
                  </a:lnTo>
                  <a:lnTo>
                    <a:pt x="1409023" y="153413"/>
                  </a:lnTo>
                  <a:lnTo>
                    <a:pt x="1412451" y="153413"/>
                  </a:lnTo>
                  <a:lnTo>
                    <a:pt x="1415844" y="156842"/>
                  </a:lnTo>
                  <a:lnTo>
                    <a:pt x="1418106" y="155711"/>
                  </a:lnTo>
                  <a:lnTo>
                    <a:pt x="1421534" y="156842"/>
                  </a:lnTo>
                  <a:lnTo>
                    <a:pt x="1422664" y="155711"/>
                  </a:lnTo>
                  <a:lnTo>
                    <a:pt x="1423795" y="155711"/>
                  </a:lnTo>
                  <a:lnTo>
                    <a:pt x="1428354" y="156842"/>
                  </a:lnTo>
                  <a:lnTo>
                    <a:pt x="1429485" y="156842"/>
                  </a:lnTo>
                  <a:lnTo>
                    <a:pt x="1429485" y="157973"/>
                  </a:lnTo>
                  <a:lnTo>
                    <a:pt x="1430616" y="159104"/>
                  </a:lnTo>
                  <a:lnTo>
                    <a:pt x="1431747" y="159104"/>
                  </a:lnTo>
                  <a:lnTo>
                    <a:pt x="1434044" y="161402"/>
                  </a:lnTo>
                  <a:lnTo>
                    <a:pt x="1436306" y="161402"/>
                  </a:lnTo>
                  <a:lnTo>
                    <a:pt x="1437437" y="161402"/>
                  </a:lnTo>
                  <a:lnTo>
                    <a:pt x="1439699" y="163664"/>
                  </a:lnTo>
                  <a:lnTo>
                    <a:pt x="1441996" y="165927"/>
                  </a:lnTo>
                  <a:lnTo>
                    <a:pt x="1440865" y="169356"/>
                  </a:lnTo>
                  <a:lnTo>
                    <a:pt x="1439699" y="171618"/>
                  </a:lnTo>
                  <a:lnTo>
                    <a:pt x="1439699" y="172749"/>
                  </a:lnTo>
                  <a:lnTo>
                    <a:pt x="1438568" y="173880"/>
                  </a:lnTo>
                  <a:lnTo>
                    <a:pt x="1437437" y="175011"/>
                  </a:lnTo>
                  <a:lnTo>
                    <a:pt x="1438568" y="176178"/>
                  </a:lnTo>
                  <a:lnTo>
                    <a:pt x="1438568" y="177309"/>
                  </a:lnTo>
                  <a:lnTo>
                    <a:pt x="1437437" y="178440"/>
                  </a:lnTo>
                  <a:lnTo>
                    <a:pt x="1437437" y="179571"/>
                  </a:lnTo>
                  <a:lnTo>
                    <a:pt x="1436306" y="178440"/>
                  </a:lnTo>
                  <a:lnTo>
                    <a:pt x="1435175" y="179571"/>
                  </a:lnTo>
                  <a:lnTo>
                    <a:pt x="1435175" y="180703"/>
                  </a:lnTo>
                  <a:lnTo>
                    <a:pt x="1435175" y="184131"/>
                  </a:lnTo>
                  <a:lnTo>
                    <a:pt x="1436306" y="186394"/>
                  </a:lnTo>
                  <a:lnTo>
                    <a:pt x="1438568" y="187525"/>
                  </a:lnTo>
                  <a:lnTo>
                    <a:pt x="1439699" y="188656"/>
                  </a:lnTo>
                  <a:lnTo>
                    <a:pt x="1440865" y="189787"/>
                  </a:lnTo>
                  <a:lnTo>
                    <a:pt x="1443127" y="190954"/>
                  </a:lnTo>
                  <a:lnTo>
                    <a:pt x="1444257" y="192085"/>
                  </a:lnTo>
                  <a:lnTo>
                    <a:pt x="1443127" y="193216"/>
                  </a:lnTo>
                  <a:lnTo>
                    <a:pt x="1441996" y="193216"/>
                  </a:lnTo>
                  <a:lnTo>
                    <a:pt x="1440865" y="193216"/>
                  </a:lnTo>
                  <a:lnTo>
                    <a:pt x="1438568" y="195478"/>
                  </a:lnTo>
                  <a:lnTo>
                    <a:pt x="1437437" y="197741"/>
                  </a:lnTo>
                  <a:lnTo>
                    <a:pt x="1435175" y="198907"/>
                  </a:lnTo>
                  <a:lnTo>
                    <a:pt x="1435175" y="200038"/>
                  </a:lnTo>
                  <a:lnTo>
                    <a:pt x="1435175" y="201169"/>
                  </a:lnTo>
                  <a:lnTo>
                    <a:pt x="1435175" y="203432"/>
                  </a:lnTo>
                  <a:lnTo>
                    <a:pt x="1435175" y="206861"/>
                  </a:lnTo>
                  <a:lnTo>
                    <a:pt x="1435175" y="210254"/>
                  </a:lnTo>
                  <a:lnTo>
                    <a:pt x="1437437" y="214814"/>
                  </a:lnTo>
                  <a:lnTo>
                    <a:pt x="1438568" y="214814"/>
                  </a:lnTo>
                  <a:lnTo>
                    <a:pt x="1438568" y="215945"/>
                  </a:lnTo>
                  <a:lnTo>
                    <a:pt x="1441996" y="219339"/>
                  </a:lnTo>
                  <a:lnTo>
                    <a:pt x="1445388" y="220505"/>
                  </a:lnTo>
                  <a:lnTo>
                    <a:pt x="1446519" y="220505"/>
                  </a:lnTo>
                  <a:lnTo>
                    <a:pt x="1447650" y="221636"/>
                  </a:lnTo>
                  <a:lnTo>
                    <a:pt x="1446519" y="223899"/>
                  </a:lnTo>
                  <a:lnTo>
                    <a:pt x="1445388" y="226161"/>
                  </a:lnTo>
                  <a:lnTo>
                    <a:pt x="1446519" y="227292"/>
                  </a:lnTo>
                  <a:lnTo>
                    <a:pt x="1446519" y="228459"/>
                  </a:lnTo>
                  <a:lnTo>
                    <a:pt x="1444257" y="230721"/>
                  </a:lnTo>
                  <a:lnTo>
                    <a:pt x="1444257" y="234114"/>
                  </a:lnTo>
                  <a:lnTo>
                    <a:pt x="1441996" y="237543"/>
                  </a:lnTo>
                  <a:lnTo>
                    <a:pt x="1441996" y="238674"/>
                  </a:lnTo>
                  <a:lnTo>
                    <a:pt x="1444257" y="239806"/>
                  </a:lnTo>
                  <a:lnTo>
                    <a:pt x="1447650" y="246628"/>
                  </a:lnTo>
                  <a:lnTo>
                    <a:pt x="1448816" y="247759"/>
                  </a:lnTo>
                  <a:lnTo>
                    <a:pt x="1449947" y="247759"/>
                  </a:lnTo>
                  <a:lnTo>
                    <a:pt x="1452209" y="246628"/>
                  </a:lnTo>
                  <a:lnTo>
                    <a:pt x="1454471" y="246628"/>
                  </a:lnTo>
                  <a:lnTo>
                    <a:pt x="1454471" y="248890"/>
                  </a:lnTo>
                  <a:lnTo>
                    <a:pt x="1455637" y="248890"/>
                  </a:lnTo>
                  <a:lnTo>
                    <a:pt x="1457899" y="248890"/>
                  </a:lnTo>
                  <a:lnTo>
                    <a:pt x="1461292" y="250021"/>
                  </a:lnTo>
                  <a:lnTo>
                    <a:pt x="1462422" y="248890"/>
                  </a:lnTo>
                  <a:lnTo>
                    <a:pt x="1470409" y="253450"/>
                  </a:lnTo>
                  <a:lnTo>
                    <a:pt x="1471540" y="255712"/>
                  </a:lnTo>
                  <a:lnTo>
                    <a:pt x="1471540" y="258010"/>
                  </a:lnTo>
                  <a:lnTo>
                    <a:pt x="1471540" y="259141"/>
                  </a:lnTo>
                  <a:lnTo>
                    <a:pt x="1471540" y="262535"/>
                  </a:lnTo>
                  <a:lnTo>
                    <a:pt x="1476064" y="271619"/>
                  </a:lnTo>
                  <a:lnTo>
                    <a:pt x="1479492" y="276179"/>
                  </a:lnTo>
                  <a:lnTo>
                    <a:pt x="1479492" y="278442"/>
                  </a:lnTo>
                  <a:lnTo>
                    <a:pt x="1478361" y="284133"/>
                  </a:lnTo>
                  <a:lnTo>
                    <a:pt x="1478361" y="285264"/>
                  </a:lnTo>
                  <a:lnTo>
                    <a:pt x="1480623" y="286395"/>
                  </a:lnTo>
                  <a:lnTo>
                    <a:pt x="1485146" y="307993"/>
                  </a:lnTo>
                  <a:lnTo>
                    <a:pt x="1485146" y="309124"/>
                  </a:lnTo>
                  <a:lnTo>
                    <a:pt x="1486313" y="310291"/>
                  </a:lnTo>
                  <a:lnTo>
                    <a:pt x="1481754" y="312553"/>
                  </a:lnTo>
                  <a:lnTo>
                    <a:pt x="1478361" y="312553"/>
                  </a:lnTo>
                  <a:lnTo>
                    <a:pt x="1477195" y="313684"/>
                  </a:lnTo>
                  <a:lnTo>
                    <a:pt x="1473802" y="315947"/>
                  </a:lnTo>
                  <a:lnTo>
                    <a:pt x="1472671" y="315947"/>
                  </a:lnTo>
                  <a:lnTo>
                    <a:pt x="1471540" y="317113"/>
                  </a:lnTo>
                  <a:lnTo>
                    <a:pt x="1471540" y="318244"/>
                  </a:lnTo>
                  <a:lnTo>
                    <a:pt x="1470409" y="318244"/>
                  </a:lnTo>
                  <a:lnTo>
                    <a:pt x="1469243" y="318244"/>
                  </a:lnTo>
                  <a:lnTo>
                    <a:pt x="1469243" y="319375"/>
                  </a:lnTo>
                  <a:lnTo>
                    <a:pt x="1468112" y="320507"/>
                  </a:lnTo>
                  <a:lnTo>
                    <a:pt x="1468112" y="321638"/>
                  </a:lnTo>
                  <a:lnTo>
                    <a:pt x="1469243" y="321638"/>
                  </a:lnTo>
                  <a:lnTo>
                    <a:pt x="1465850" y="322769"/>
                  </a:lnTo>
                  <a:lnTo>
                    <a:pt x="1466981" y="325067"/>
                  </a:lnTo>
                  <a:lnTo>
                    <a:pt x="1465850" y="326198"/>
                  </a:lnTo>
                  <a:lnTo>
                    <a:pt x="1471540" y="336414"/>
                  </a:lnTo>
                  <a:lnTo>
                    <a:pt x="1472671" y="339842"/>
                  </a:lnTo>
                  <a:lnTo>
                    <a:pt x="1472671" y="340974"/>
                  </a:lnTo>
                  <a:lnTo>
                    <a:pt x="1472671" y="342105"/>
                  </a:lnTo>
                  <a:lnTo>
                    <a:pt x="1471540" y="344367"/>
                  </a:lnTo>
                  <a:lnTo>
                    <a:pt x="1471540" y="346629"/>
                  </a:lnTo>
                  <a:lnTo>
                    <a:pt x="1471540" y="345498"/>
                  </a:lnTo>
                  <a:lnTo>
                    <a:pt x="1470409" y="346629"/>
                  </a:lnTo>
                  <a:lnTo>
                    <a:pt x="1470409" y="347796"/>
                  </a:lnTo>
                  <a:lnTo>
                    <a:pt x="1468112" y="347796"/>
                  </a:lnTo>
                  <a:lnTo>
                    <a:pt x="1468112" y="348927"/>
                  </a:lnTo>
                  <a:lnTo>
                    <a:pt x="1469243" y="350058"/>
                  </a:lnTo>
                  <a:lnTo>
                    <a:pt x="1469243" y="351189"/>
                  </a:lnTo>
                  <a:lnTo>
                    <a:pt x="1470409" y="352320"/>
                  </a:lnTo>
                  <a:lnTo>
                    <a:pt x="1470409" y="353452"/>
                  </a:lnTo>
                  <a:lnTo>
                    <a:pt x="1472671" y="372787"/>
                  </a:lnTo>
                  <a:lnTo>
                    <a:pt x="1452209" y="380741"/>
                  </a:lnTo>
                  <a:lnTo>
                    <a:pt x="1446519" y="383003"/>
                  </a:lnTo>
                  <a:lnTo>
                    <a:pt x="1441996" y="385301"/>
                  </a:lnTo>
                  <a:lnTo>
                    <a:pt x="1437437" y="385301"/>
                  </a:lnTo>
                  <a:lnTo>
                    <a:pt x="1437437" y="380741"/>
                  </a:lnTo>
                  <a:lnTo>
                    <a:pt x="1437437" y="379610"/>
                  </a:lnTo>
                  <a:lnTo>
                    <a:pt x="1435175" y="377347"/>
                  </a:lnTo>
                  <a:lnTo>
                    <a:pt x="1434044" y="377347"/>
                  </a:lnTo>
                  <a:lnTo>
                    <a:pt x="1432878" y="375050"/>
                  </a:lnTo>
                  <a:lnTo>
                    <a:pt x="1431747" y="375050"/>
                  </a:lnTo>
                  <a:lnTo>
                    <a:pt x="1428354" y="376181"/>
                  </a:lnTo>
                  <a:lnTo>
                    <a:pt x="1427223" y="375050"/>
                  </a:lnTo>
                  <a:lnTo>
                    <a:pt x="1426093" y="373918"/>
                  </a:lnTo>
                  <a:lnTo>
                    <a:pt x="1423795" y="376181"/>
                  </a:lnTo>
                  <a:lnTo>
                    <a:pt x="1421534" y="375050"/>
                  </a:lnTo>
                  <a:lnTo>
                    <a:pt x="1420403" y="377347"/>
                  </a:lnTo>
                  <a:lnTo>
                    <a:pt x="1418106" y="377347"/>
                  </a:lnTo>
                  <a:lnTo>
                    <a:pt x="1415844" y="376181"/>
                  </a:lnTo>
                  <a:lnTo>
                    <a:pt x="1414713" y="376181"/>
                  </a:lnTo>
                  <a:lnTo>
                    <a:pt x="1412451" y="376181"/>
                  </a:lnTo>
                  <a:lnTo>
                    <a:pt x="1411320" y="373918"/>
                  </a:lnTo>
                  <a:lnTo>
                    <a:pt x="1407892" y="375050"/>
                  </a:lnTo>
                  <a:lnTo>
                    <a:pt x="1406761" y="375050"/>
                  </a:lnTo>
                  <a:lnTo>
                    <a:pt x="1405630" y="377347"/>
                  </a:lnTo>
                  <a:lnTo>
                    <a:pt x="1405630" y="379610"/>
                  </a:lnTo>
                  <a:lnTo>
                    <a:pt x="1405630" y="381872"/>
                  </a:lnTo>
                  <a:lnTo>
                    <a:pt x="1405630" y="384170"/>
                  </a:lnTo>
                  <a:lnTo>
                    <a:pt x="1404500" y="387563"/>
                  </a:lnTo>
                  <a:lnTo>
                    <a:pt x="1403333" y="389825"/>
                  </a:lnTo>
                  <a:lnTo>
                    <a:pt x="1402202" y="389825"/>
                  </a:lnTo>
                  <a:lnTo>
                    <a:pt x="1401071" y="390992"/>
                  </a:lnTo>
                  <a:lnTo>
                    <a:pt x="1402202" y="393254"/>
                  </a:lnTo>
                  <a:lnTo>
                    <a:pt x="1401071" y="395517"/>
                  </a:lnTo>
                  <a:lnTo>
                    <a:pt x="1402202" y="395517"/>
                  </a:lnTo>
                  <a:lnTo>
                    <a:pt x="1403333" y="398945"/>
                  </a:lnTo>
                  <a:lnTo>
                    <a:pt x="1402202" y="400077"/>
                  </a:lnTo>
                  <a:lnTo>
                    <a:pt x="1401071" y="402339"/>
                  </a:lnTo>
                  <a:lnTo>
                    <a:pt x="1401071" y="404601"/>
                  </a:lnTo>
                  <a:lnTo>
                    <a:pt x="1403333" y="408030"/>
                  </a:lnTo>
                  <a:lnTo>
                    <a:pt x="1403333" y="411423"/>
                  </a:lnTo>
                  <a:lnTo>
                    <a:pt x="1405630" y="412555"/>
                  </a:lnTo>
                  <a:lnTo>
                    <a:pt x="1405630" y="413721"/>
                  </a:lnTo>
                  <a:lnTo>
                    <a:pt x="1406761" y="412555"/>
                  </a:lnTo>
                  <a:lnTo>
                    <a:pt x="1407892" y="412555"/>
                  </a:lnTo>
                  <a:lnTo>
                    <a:pt x="1407892" y="414852"/>
                  </a:lnTo>
                  <a:lnTo>
                    <a:pt x="1411320" y="415983"/>
                  </a:lnTo>
                  <a:lnTo>
                    <a:pt x="1411320" y="417115"/>
                  </a:lnTo>
                  <a:lnTo>
                    <a:pt x="1410154" y="419377"/>
                  </a:lnTo>
                  <a:lnTo>
                    <a:pt x="1411320" y="420543"/>
                  </a:lnTo>
                  <a:lnTo>
                    <a:pt x="1412451" y="422806"/>
                  </a:lnTo>
                  <a:lnTo>
                    <a:pt x="1416975" y="425068"/>
                  </a:lnTo>
                  <a:lnTo>
                    <a:pt x="1418106" y="427330"/>
                  </a:lnTo>
                  <a:lnTo>
                    <a:pt x="1419272" y="428497"/>
                  </a:lnTo>
                  <a:lnTo>
                    <a:pt x="1420403" y="428497"/>
                  </a:lnTo>
                  <a:lnTo>
                    <a:pt x="1420403" y="426199"/>
                  </a:lnTo>
                  <a:lnTo>
                    <a:pt x="1422664" y="427330"/>
                  </a:lnTo>
                  <a:lnTo>
                    <a:pt x="1423795" y="428497"/>
                  </a:lnTo>
                  <a:lnTo>
                    <a:pt x="1423795" y="429628"/>
                  </a:lnTo>
                  <a:lnTo>
                    <a:pt x="1424926" y="431890"/>
                  </a:lnTo>
                  <a:lnTo>
                    <a:pt x="1423795" y="431890"/>
                  </a:lnTo>
                  <a:lnTo>
                    <a:pt x="1423795" y="433022"/>
                  </a:lnTo>
                  <a:lnTo>
                    <a:pt x="1424926" y="434153"/>
                  </a:lnTo>
                  <a:lnTo>
                    <a:pt x="1426093" y="434153"/>
                  </a:lnTo>
                  <a:lnTo>
                    <a:pt x="1426093" y="435284"/>
                  </a:lnTo>
                  <a:lnTo>
                    <a:pt x="1427223" y="435284"/>
                  </a:lnTo>
                  <a:lnTo>
                    <a:pt x="1427223" y="436450"/>
                  </a:lnTo>
                  <a:lnTo>
                    <a:pt x="1428354" y="436450"/>
                  </a:lnTo>
                  <a:lnTo>
                    <a:pt x="1428354" y="438713"/>
                  </a:lnTo>
                  <a:lnTo>
                    <a:pt x="1427223" y="442106"/>
                  </a:lnTo>
                  <a:lnTo>
                    <a:pt x="1426093" y="442106"/>
                  </a:lnTo>
                  <a:lnTo>
                    <a:pt x="1426093" y="443273"/>
                  </a:lnTo>
                  <a:lnTo>
                    <a:pt x="1427223" y="445535"/>
                  </a:lnTo>
                  <a:lnTo>
                    <a:pt x="1429485" y="446666"/>
                  </a:lnTo>
                  <a:lnTo>
                    <a:pt x="1430616" y="446666"/>
                  </a:lnTo>
                  <a:lnTo>
                    <a:pt x="1430616" y="447797"/>
                  </a:lnTo>
                  <a:lnTo>
                    <a:pt x="1429485" y="450095"/>
                  </a:lnTo>
                  <a:lnTo>
                    <a:pt x="1430616" y="451226"/>
                  </a:lnTo>
                  <a:lnTo>
                    <a:pt x="1429485" y="452357"/>
                  </a:lnTo>
                  <a:lnTo>
                    <a:pt x="1431747" y="453488"/>
                  </a:lnTo>
                  <a:lnTo>
                    <a:pt x="1434044" y="455751"/>
                  </a:lnTo>
                  <a:lnTo>
                    <a:pt x="1436306" y="456882"/>
                  </a:lnTo>
                  <a:lnTo>
                    <a:pt x="1437437" y="455751"/>
                  </a:lnTo>
                  <a:lnTo>
                    <a:pt x="1440865" y="459180"/>
                  </a:lnTo>
                  <a:lnTo>
                    <a:pt x="1441996" y="458048"/>
                  </a:lnTo>
                  <a:lnTo>
                    <a:pt x="1444257" y="459180"/>
                  </a:lnTo>
                  <a:lnTo>
                    <a:pt x="1445388" y="459180"/>
                  </a:lnTo>
                  <a:lnTo>
                    <a:pt x="1446519" y="459180"/>
                  </a:lnTo>
                  <a:lnTo>
                    <a:pt x="1445388" y="460311"/>
                  </a:lnTo>
                  <a:lnTo>
                    <a:pt x="1445388" y="461442"/>
                  </a:lnTo>
                  <a:lnTo>
                    <a:pt x="1445388" y="462573"/>
                  </a:lnTo>
                  <a:lnTo>
                    <a:pt x="1445388" y="463704"/>
                  </a:lnTo>
                  <a:lnTo>
                    <a:pt x="1444257" y="464835"/>
                  </a:lnTo>
                  <a:lnTo>
                    <a:pt x="1443127" y="464835"/>
                  </a:lnTo>
                  <a:lnTo>
                    <a:pt x="1444257" y="467133"/>
                  </a:lnTo>
                  <a:lnTo>
                    <a:pt x="1443127" y="467133"/>
                  </a:lnTo>
                  <a:lnTo>
                    <a:pt x="1443127" y="468264"/>
                  </a:lnTo>
                  <a:lnTo>
                    <a:pt x="1444257" y="468264"/>
                  </a:lnTo>
                  <a:lnTo>
                    <a:pt x="1444257" y="469395"/>
                  </a:lnTo>
                  <a:lnTo>
                    <a:pt x="1443127" y="470526"/>
                  </a:lnTo>
                  <a:lnTo>
                    <a:pt x="1444257" y="471658"/>
                  </a:lnTo>
                  <a:lnTo>
                    <a:pt x="1443127" y="472824"/>
                  </a:lnTo>
                  <a:lnTo>
                    <a:pt x="1443127" y="473955"/>
                  </a:lnTo>
                  <a:lnTo>
                    <a:pt x="1440865" y="475086"/>
                  </a:lnTo>
                  <a:lnTo>
                    <a:pt x="1440865" y="477349"/>
                  </a:lnTo>
                  <a:lnTo>
                    <a:pt x="1443127" y="480778"/>
                  </a:lnTo>
                  <a:lnTo>
                    <a:pt x="1441996" y="480778"/>
                  </a:lnTo>
                  <a:lnTo>
                    <a:pt x="1441996" y="481909"/>
                  </a:lnTo>
                  <a:lnTo>
                    <a:pt x="1444257" y="483040"/>
                  </a:lnTo>
                  <a:lnTo>
                    <a:pt x="1441996" y="483040"/>
                  </a:lnTo>
                  <a:lnTo>
                    <a:pt x="1441996" y="484171"/>
                  </a:lnTo>
                  <a:lnTo>
                    <a:pt x="1443127" y="485302"/>
                  </a:lnTo>
                  <a:lnTo>
                    <a:pt x="1444257" y="484171"/>
                  </a:lnTo>
                  <a:lnTo>
                    <a:pt x="1444257" y="485302"/>
                  </a:lnTo>
                  <a:lnTo>
                    <a:pt x="1445388" y="488731"/>
                  </a:lnTo>
                  <a:lnTo>
                    <a:pt x="1446519" y="489862"/>
                  </a:lnTo>
                  <a:lnTo>
                    <a:pt x="1446519" y="490993"/>
                  </a:lnTo>
                  <a:lnTo>
                    <a:pt x="1445388" y="492125"/>
                  </a:lnTo>
                  <a:lnTo>
                    <a:pt x="1445388" y="493256"/>
                  </a:lnTo>
                  <a:lnTo>
                    <a:pt x="1447650" y="493256"/>
                  </a:lnTo>
                  <a:lnTo>
                    <a:pt x="1447650" y="495553"/>
                  </a:lnTo>
                  <a:lnTo>
                    <a:pt x="1448816" y="494387"/>
                  </a:lnTo>
                  <a:lnTo>
                    <a:pt x="1449947" y="494387"/>
                  </a:lnTo>
                  <a:lnTo>
                    <a:pt x="1449947" y="495553"/>
                  </a:lnTo>
                  <a:lnTo>
                    <a:pt x="1448816" y="495553"/>
                  </a:lnTo>
                  <a:lnTo>
                    <a:pt x="1449947" y="496685"/>
                  </a:lnTo>
                  <a:lnTo>
                    <a:pt x="1451078" y="497816"/>
                  </a:lnTo>
                  <a:lnTo>
                    <a:pt x="1451078" y="498947"/>
                  </a:lnTo>
                  <a:lnTo>
                    <a:pt x="1452209" y="498947"/>
                  </a:lnTo>
                  <a:lnTo>
                    <a:pt x="1452209" y="496685"/>
                  </a:lnTo>
                  <a:lnTo>
                    <a:pt x="1453340" y="496685"/>
                  </a:lnTo>
                  <a:lnTo>
                    <a:pt x="1453340" y="495553"/>
                  </a:lnTo>
                  <a:lnTo>
                    <a:pt x="1455637" y="495553"/>
                  </a:lnTo>
                  <a:lnTo>
                    <a:pt x="1456768" y="496685"/>
                  </a:lnTo>
                  <a:lnTo>
                    <a:pt x="1457899" y="496685"/>
                  </a:lnTo>
                  <a:lnTo>
                    <a:pt x="1457899" y="498947"/>
                  </a:lnTo>
                  <a:lnTo>
                    <a:pt x="1457899" y="500078"/>
                  </a:lnTo>
                  <a:lnTo>
                    <a:pt x="1459030" y="501209"/>
                  </a:lnTo>
                  <a:lnTo>
                    <a:pt x="1460161" y="500078"/>
                  </a:lnTo>
                  <a:lnTo>
                    <a:pt x="1460161" y="501209"/>
                  </a:lnTo>
                  <a:lnTo>
                    <a:pt x="1461292" y="498947"/>
                  </a:lnTo>
                  <a:lnTo>
                    <a:pt x="1462422" y="498947"/>
                  </a:lnTo>
                  <a:lnTo>
                    <a:pt x="1464720" y="500078"/>
                  </a:lnTo>
                  <a:lnTo>
                    <a:pt x="1462422" y="500078"/>
                  </a:lnTo>
                  <a:lnTo>
                    <a:pt x="1461292" y="500078"/>
                  </a:lnTo>
                  <a:lnTo>
                    <a:pt x="1463589" y="501209"/>
                  </a:lnTo>
                  <a:lnTo>
                    <a:pt x="1463589" y="502376"/>
                  </a:lnTo>
                  <a:lnTo>
                    <a:pt x="1466981" y="501209"/>
                  </a:lnTo>
                  <a:lnTo>
                    <a:pt x="1466981" y="502376"/>
                  </a:lnTo>
                  <a:lnTo>
                    <a:pt x="1466981" y="503507"/>
                  </a:lnTo>
                  <a:lnTo>
                    <a:pt x="1465850" y="503507"/>
                  </a:lnTo>
                  <a:lnTo>
                    <a:pt x="1464720" y="503507"/>
                  </a:lnTo>
                  <a:lnTo>
                    <a:pt x="1464720" y="504638"/>
                  </a:lnTo>
                  <a:lnTo>
                    <a:pt x="1464720" y="505769"/>
                  </a:lnTo>
                  <a:lnTo>
                    <a:pt x="1465850" y="506900"/>
                  </a:lnTo>
                  <a:lnTo>
                    <a:pt x="1466981" y="506900"/>
                  </a:lnTo>
                  <a:lnTo>
                    <a:pt x="1468112" y="509163"/>
                  </a:lnTo>
                  <a:lnTo>
                    <a:pt x="1469243" y="509163"/>
                  </a:lnTo>
                  <a:lnTo>
                    <a:pt x="1471540" y="510329"/>
                  </a:lnTo>
                  <a:lnTo>
                    <a:pt x="1472671" y="510329"/>
                  </a:lnTo>
                  <a:lnTo>
                    <a:pt x="1473802" y="511460"/>
                  </a:lnTo>
                  <a:lnTo>
                    <a:pt x="1472671" y="512591"/>
                  </a:lnTo>
                  <a:lnTo>
                    <a:pt x="1472671" y="514854"/>
                  </a:lnTo>
                  <a:lnTo>
                    <a:pt x="1474933" y="515985"/>
                  </a:lnTo>
                  <a:lnTo>
                    <a:pt x="1476064" y="514854"/>
                  </a:lnTo>
                  <a:lnTo>
                    <a:pt x="1477195" y="515985"/>
                  </a:lnTo>
                  <a:lnTo>
                    <a:pt x="1479492" y="515985"/>
                  </a:lnTo>
                  <a:lnTo>
                    <a:pt x="1480623" y="517151"/>
                  </a:lnTo>
                  <a:lnTo>
                    <a:pt x="1481754" y="515985"/>
                  </a:lnTo>
                  <a:lnTo>
                    <a:pt x="1484015" y="518283"/>
                  </a:lnTo>
                  <a:lnTo>
                    <a:pt x="1487443" y="518283"/>
                  </a:lnTo>
                  <a:lnTo>
                    <a:pt x="1487443" y="520545"/>
                  </a:lnTo>
                  <a:lnTo>
                    <a:pt x="1488574" y="520545"/>
                  </a:lnTo>
                  <a:lnTo>
                    <a:pt x="1489705" y="520545"/>
                  </a:lnTo>
                  <a:lnTo>
                    <a:pt x="1491967" y="519414"/>
                  </a:lnTo>
                  <a:lnTo>
                    <a:pt x="1493133" y="519414"/>
                  </a:lnTo>
                  <a:lnTo>
                    <a:pt x="1491967" y="522807"/>
                  </a:lnTo>
                  <a:lnTo>
                    <a:pt x="1494264" y="522807"/>
                  </a:lnTo>
                  <a:lnTo>
                    <a:pt x="1496526" y="523938"/>
                  </a:lnTo>
                  <a:lnTo>
                    <a:pt x="1496526" y="522807"/>
                  </a:lnTo>
                  <a:lnTo>
                    <a:pt x="1496526" y="521676"/>
                  </a:lnTo>
                  <a:lnTo>
                    <a:pt x="1498788" y="519414"/>
                  </a:lnTo>
                  <a:lnTo>
                    <a:pt x="1497657" y="517151"/>
                  </a:lnTo>
                  <a:lnTo>
                    <a:pt x="1498788" y="517151"/>
                  </a:lnTo>
                  <a:lnTo>
                    <a:pt x="1499919" y="517151"/>
                  </a:lnTo>
                  <a:lnTo>
                    <a:pt x="1499919" y="514854"/>
                  </a:lnTo>
                  <a:lnTo>
                    <a:pt x="1501085" y="515985"/>
                  </a:lnTo>
                  <a:lnTo>
                    <a:pt x="1502216" y="514854"/>
                  </a:lnTo>
                  <a:lnTo>
                    <a:pt x="1503347" y="514854"/>
                  </a:lnTo>
                  <a:lnTo>
                    <a:pt x="1504478" y="517151"/>
                  </a:lnTo>
                  <a:lnTo>
                    <a:pt x="1505608" y="518283"/>
                  </a:lnTo>
                  <a:lnTo>
                    <a:pt x="1506739" y="518283"/>
                  </a:lnTo>
                  <a:lnTo>
                    <a:pt x="1507906" y="518283"/>
                  </a:lnTo>
                  <a:lnTo>
                    <a:pt x="1510167" y="517151"/>
                  </a:lnTo>
                  <a:lnTo>
                    <a:pt x="1511298" y="517151"/>
                  </a:lnTo>
                  <a:lnTo>
                    <a:pt x="1512429" y="517151"/>
                  </a:lnTo>
                  <a:lnTo>
                    <a:pt x="1511298" y="519414"/>
                  </a:lnTo>
                  <a:lnTo>
                    <a:pt x="1512429" y="520545"/>
                  </a:lnTo>
                  <a:lnTo>
                    <a:pt x="1513560" y="520545"/>
                  </a:lnTo>
                  <a:lnTo>
                    <a:pt x="1512429" y="519414"/>
                  </a:lnTo>
                  <a:lnTo>
                    <a:pt x="1513560" y="519414"/>
                  </a:lnTo>
                  <a:lnTo>
                    <a:pt x="1514691" y="519414"/>
                  </a:lnTo>
                  <a:lnTo>
                    <a:pt x="1515857" y="520545"/>
                  </a:lnTo>
                  <a:lnTo>
                    <a:pt x="1516988" y="520545"/>
                  </a:lnTo>
                  <a:lnTo>
                    <a:pt x="1522678" y="520545"/>
                  </a:lnTo>
                  <a:lnTo>
                    <a:pt x="1522678" y="518283"/>
                  </a:lnTo>
                  <a:lnTo>
                    <a:pt x="1524940" y="515985"/>
                  </a:lnTo>
                  <a:lnTo>
                    <a:pt x="1527201" y="515985"/>
                  </a:lnTo>
                  <a:lnTo>
                    <a:pt x="1531760" y="515985"/>
                  </a:lnTo>
                  <a:lnTo>
                    <a:pt x="1532891" y="515985"/>
                  </a:lnTo>
                  <a:lnTo>
                    <a:pt x="1535153" y="514854"/>
                  </a:lnTo>
                  <a:lnTo>
                    <a:pt x="1539712" y="511460"/>
                  </a:lnTo>
                  <a:lnTo>
                    <a:pt x="1543105" y="508031"/>
                  </a:lnTo>
                  <a:lnTo>
                    <a:pt x="1546533" y="504638"/>
                  </a:lnTo>
                  <a:lnTo>
                    <a:pt x="1547664" y="504638"/>
                  </a:lnTo>
                  <a:lnTo>
                    <a:pt x="1548794" y="502376"/>
                  </a:lnTo>
                  <a:lnTo>
                    <a:pt x="1551056" y="502376"/>
                  </a:lnTo>
                  <a:lnTo>
                    <a:pt x="1552223" y="502376"/>
                  </a:lnTo>
                  <a:lnTo>
                    <a:pt x="1551056" y="502376"/>
                  </a:lnTo>
                  <a:lnTo>
                    <a:pt x="1552223" y="503507"/>
                  </a:lnTo>
                  <a:lnTo>
                    <a:pt x="1551056" y="505769"/>
                  </a:lnTo>
                  <a:lnTo>
                    <a:pt x="1544236" y="512591"/>
                  </a:lnTo>
                  <a:lnTo>
                    <a:pt x="1539712" y="519414"/>
                  </a:lnTo>
                  <a:lnTo>
                    <a:pt x="1527201" y="545536"/>
                  </a:lnTo>
                  <a:lnTo>
                    <a:pt x="1522678" y="553490"/>
                  </a:lnTo>
                  <a:lnTo>
                    <a:pt x="1514691" y="572826"/>
                  </a:lnTo>
                  <a:lnTo>
                    <a:pt x="1505608" y="592161"/>
                  </a:lnTo>
                  <a:lnTo>
                    <a:pt x="1504478" y="597817"/>
                  </a:lnTo>
                  <a:lnTo>
                    <a:pt x="1499919" y="604639"/>
                  </a:lnTo>
                  <a:lnTo>
                    <a:pt x="1496526" y="610331"/>
                  </a:lnTo>
                  <a:lnTo>
                    <a:pt x="1494264" y="613759"/>
                  </a:lnTo>
                  <a:lnTo>
                    <a:pt x="1493133" y="617153"/>
                  </a:lnTo>
                  <a:lnTo>
                    <a:pt x="1491967" y="619415"/>
                  </a:lnTo>
                  <a:lnTo>
                    <a:pt x="1481754" y="636489"/>
                  </a:lnTo>
                  <a:lnTo>
                    <a:pt x="1478361" y="641013"/>
                  </a:lnTo>
                  <a:lnTo>
                    <a:pt x="1469243" y="653527"/>
                  </a:lnTo>
                  <a:lnTo>
                    <a:pt x="1462422" y="663742"/>
                  </a:lnTo>
                  <a:lnTo>
                    <a:pt x="1461292" y="664874"/>
                  </a:lnTo>
                  <a:lnTo>
                    <a:pt x="1461292" y="666040"/>
                  </a:lnTo>
                  <a:lnTo>
                    <a:pt x="1460161" y="668302"/>
                  </a:lnTo>
                  <a:lnTo>
                    <a:pt x="1459030" y="668302"/>
                  </a:lnTo>
                  <a:lnTo>
                    <a:pt x="1455637" y="673994"/>
                  </a:lnTo>
                  <a:lnTo>
                    <a:pt x="1451078" y="679649"/>
                  </a:lnTo>
                  <a:lnTo>
                    <a:pt x="1448816" y="683078"/>
                  </a:lnTo>
                  <a:lnTo>
                    <a:pt x="1446519" y="687638"/>
                  </a:lnTo>
                  <a:lnTo>
                    <a:pt x="1444257" y="692163"/>
                  </a:lnTo>
                  <a:lnTo>
                    <a:pt x="1440865" y="697854"/>
                  </a:lnTo>
                  <a:lnTo>
                    <a:pt x="1438568" y="698985"/>
                  </a:lnTo>
                  <a:lnTo>
                    <a:pt x="1436306" y="701247"/>
                  </a:lnTo>
                  <a:lnTo>
                    <a:pt x="1434044" y="703545"/>
                  </a:lnTo>
                  <a:lnTo>
                    <a:pt x="1434044" y="706939"/>
                  </a:lnTo>
                  <a:lnTo>
                    <a:pt x="1434044" y="708070"/>
                  </a:lnTo>
                  <a:lnTo>
                    <a:pt x="1431747" y="708070"/>
                  </a:lnTo>
                  <a:lnTo>
                    <a:pt x="1430616" y="710367"/>
                  </a:lnTo>
                  <a:lnTo>
                    <a:pt x="1428354" y="711499"/>
                  </a:lnTo>
                  <a:lnTo>
                    <a:pt x="1426093" y="714892"/>
                  </a:lnTo>
                  <a:lnTo>
                    <a:pt x="1420403" y="720583"/>
                  </a:lnTo>
                  <a:lnTo>
                    <a:pt x="1412451" y="731930"/>
                  </a:lnTo>
                  <a:lnTo>
                    <a:pt x="1409023" y="734228"/>
                  </a:lnTo>
                  <a:lnTo>
                    <a:pt x="1405630" y="738752"/>
                  </a:lnTo>
                  <a:lnTo>
                    <a:pt x="1402202" y="742181"/>
                  </a:lnTo>
                  <a:lnTo>
                    <a:pt x="1399941" y="745575"/>
                  </a:lnTo>
                  <a:lnTo>
                    <a:pt x="1397679" y="749003"/>
                  </a:lnTo>
                  <a:lnTo>
                    <a:pt x="1395382" y="749003"/>
                  </a:lnTo>
                  <a:lnTo>
                    <a:pt x="1391989" y="752397"/>
                  </a:lnTo>
                  <a:lnTo>
                    <a:pt x="1388596" y="758088"/>
                  </a:lnTo>
                  <a:lnTo>
                    <a:pt x="1384037" y="762648"/>
                  </a:lnTo>
                  <a:lnTo>
                    <a:pt x="1381776" y="762648"/>
                  </a:lnTo>
                  <a:lnTo>
                    <a:pt x="1380609" y="762648"/>
                  </a:lnTo>
                  <a:lnTo>
                    <a:pt x="1378348" y="762648"/>
                  </a:lnTo>
                  <a:lnTo>
                    <a:pt x="1376086" y="763779"/>
                  </a:lnTo>
                  <a:lnTo>
                    <a:pt x="1370396" y="767173"/>
                  </a:lnTo>
                  <a:lnTo>
                    <a:pt x="1365837" y="771733"/>
                  </a:lnTo>
                  <a:lnTo>
                    <a:pt x="1362444" y="772864"/>
                  </a:lnTo>
                  <a:lnTo>
                    <a:pt x="1360183" y="772864"/>
                  </a:lnTo>
                  <a:lnTo>
                    <a:pt x="1357885" y="771733"/>
                  </a:lnTo>
                  <a:lnTo>
                    <a:pt x="1357885" y="772864"/>
                  </a:lnTo>
                  <a:lnTo>
                    <a:pt x="1352231" y="771733"/>
                  </a:lnTo>
                  <a:lnTo>
                    <a:pt x="1344244" y="770602"/>
                  </a:lnTo>
                  <a:lnTo>
                    <a:pt x="1347672" y="762648"/>
                  </a:lnTo>
                  <a:lnTo>
                    <a:pt x="1348803" y="759219"/>
                  </a:lnTo>
                  <a:lnTo>
                    <a:pt x="1347672" y="756957"/>
                  </a:lnTo>
                  <a:lnTo>
                    <a:pt x="1338590" y="759219"/>
                  </a:lnTo>
                  <a:lnTo>
                    <a:pt x="1340851" y="763779"/>
                  </a:lnTo>
                  <a:lnTo>
                    <a:pt x="1338590" y="767173"/>
                  </a:lnTo>
                  <a:lnTo>
                    <a:pt x="1338590" y="768304"/>
                  </a:lnTo>
                  <a:lnTo>
                    <a:pt x="1337459" y="768304"/>
                  </a:lnTo>
                  <a:lnTo>
                    <a:pt x="1335162" y="771733"/>
                  </a:lnTo>
                  <a:lnTo>
                    <a:pt x="1334031" y="772864"/>
                  </a:lnTo>
                  <a:lnTo>
                    <a:pt x="1331769" y="776257"/>
                  </a:lnTo>
                  <a:lnTo>
                    <a:pt x="1330638" y="777424"/>
                  </a:lnTo>
                  <a:lnTo>
                    <a:pt x="1329507" y="777424"/>
                  </a:lnTo>
                  <a:lnTo>
                    <a:pt x="1324948" y="780817"/>
                  </a:lnTo>
                  <a:lnTo>
                    <a:pt x="1322686" y="780817"/>
                  </a:lnTo>
                  <a:lnTo>
                    <a:pt x="1320389" y="783080"/>
                  </a:lnTo>
                  <a:lnTo>
                    <a:pt x="1319258" y="785377"/>
                  </a:lnTo>
                  <a:lnTo>
                    <a:pt x="1318127" y="786508"/>
                  </a:lnTo>
                  <a:lnTo>
                    <a:pt x="1316997" y="786508"/>
                  </a:lnTo>
                  <a:lnTo>
                    <a:pt x="1315866" y="787640"/>
                  </a:lnTo>
                  <a:lnTo>
                    <a:pt x="1313569" y="791033"/>
                  </a:lnTo>
                  <a:lnTo>
                    <a:pt x="1313569" y="792200"/>
                  </a:lnTo>
                  <a:lnTo>
                    <a:pt x="1310176" y="793331"/>
                  </a:lnTo>
                  <a:lnTo>
                    <a:pt x="1307914" y="794462"/>
                  </a:lnTo>
                  <a:lnTo>
                    <a:pt x="1309045" y="794462"/>
                  </a:lnTo>
                  <a:lnTo>
                    <a:pt x="1306748" y="795593"/>
                  </a:lnTo>
                  <a:lnTo>
                    <a:pt x="1304486" y="796724"/>
                  </a:lnTo>
                  <a:lnTo>
                    <a:pt x="1299963" y="799022"/>
                  </a:lnTo>
                  <a:lnTo>
                    <a:pt x="1297665" y="800153"/>
                  </a:lnTo>
                  <a:lnTo>
                    <a:pt x="1296534" y="802415"/>
                  </a:lnTo>
                  <a:lnTo>
                    <a:pt x="1293142" y="803547"/>
                  </a:lnTo>
                  <a:lnTo>
                    <a:pt x="1289714" y="805809"/>
                  </a:lnTo>
                  <a:lnTo>
                    <a:pt x="1289714" y="806975"/>
                  </a:lnTo>
                  <a:lnTo>
                    <a:pt x="1287452" y="806975"/>
                  </a:lnTo>
                  <a:lnTo>
                    <a:pt x="1285155" y="808107"/>
                  </a:lnTo>
                  <a:lnTo>
                    <a:pt x="1282893" y="811500"/>
                  </a:lnTo>
                  <a:lnTo>
                    <a:pt x="1280631" y="819453"/>
                  </a:lnTo>
                  <a:lnTo>
                    <a:pt x="1280631" y="820585"/>
                  </a:lnTo>
                  <a:lnTo>
                    <a:pt x="1279500" y="829705"/>
                  </a:lnTo>
                  <a:lnTo>
                    <a:pt x="1280631" y="834229"/>
                  </a:lnTo>
                  <a:lnTo>
                    <a:pt x="1282893" y="837658"/>
                  </a:lnTo>
                  <a:lnTo>
                    <a:pt x="1284024" y="838789"/>
                  </a:lnTo>
                  <a:lnTo>
                    <a:pt x="1288583" y="835360"/>
                  </a:lnTo>
                  <a:lnTo>
                    <a:pt x="1289714" y="836527"/>
                  </a:lnTo>
                  <a:lnTo>
                    <a:pt x="1290845" y="838789"/>
                  </a:lnTo>
                  <a:lnTo>
                    <a:pt x="1289714" y="839920"/>
                  </a:lnTo>
                  <a:lnTo>
                    <a:pt x="1290845" y="839920"/>
                  </a:lnTo>
                  <a:lnTo>
                    <a:pt x="1290845" y="842183"/>
                  </a:lnTo>
                  <a:lnTo>
                    <a:pt x="1290845" y="844480"/>
                  </a:lnTo>
                  <a:lnTo>
                    <a:pt x="1291976" y="845611"/>
                  </a:lnTo>
                  <a:lnTo>
                    <a:pt x="1293142" y="847874"/>
                  </a:lnTo>
                  <a:lnTo>
                    <a:pt x="1291976" y="849005"/>
                  </a:lnTo>
                  <a:lnTo>
                    <a:pt x="1293142" y="850136"/>
                  </a:lnTo>
                  <a:lnTo>
                    <a:pt x="1290845" y="853565"/>
                  </a:lnTo>
                  <a:lnTo>
                    <a:pt x="1288583" y="852434"/>
                  </a:lnTo>
                  <a:lnTo>
                    <a:pt x="1288583" y="854696"/>
                  </a:lnTo>
                  <a:lnTo>
                    <a:pt x="1289714" y="854696"/>
                  </a:lnTo>
                  <a:lnTo>
                    <a:pt x="1290845" y="854696"/>
                  </a:lnTo>
                  <a:lnTo>
                    <a:pt x="1289714" y="855827"/>
                  </a:lnTo>
                  <a:lnTo>
                    <a:pt x="1289714" y="856958"/>
                  </a:lnTo>
                  <a:lnTo>
                    <a:pt x="1286321" y="859256"/>
                  </a:lnTo>
                  <a:lnTo>
                    <a:pt x="1286321" y="861518"/>
                  </a:lnTo>
                  <a:lnTo>
                    <a:pt x="1285155" y="867210"/>
                  </a:lnTo>
                  <a:lnTo>
                    <a:pt x="1285155" y="869472"/>
                  </a:lnTo>
                  <a:lnTo>
                    <a:pt x="1286321" y="870603"/>
                  </a:lnTo>
                  <a:lnTo>
                    <a:pt x="1288583" y="870603"/>
                  </a:lnTo>
                  <a:lnTo>
                    <a:pt x="1288583" y="871734"/>
                  </a:lnTo>
                  <a:lnTo>
                    <a:pt x="1288583" y="872865"/>
                  </a:lnTo>
                  <a:lnTo>
                    <a:pt x="1290845" y="874032"/>
                  </a:lnTo>
                  <a:lnTo>
                    <a:pt x="1289714" y="875163"/>
                  </a:lnTo>
                  <a:lnTo>
                    <a:pt x="1289714" y="878556"/>
                  </a:lnTo>
                  <a:lnTo>
                    <a:pt x="1291976" y="878556"/>
                  </a:lnTo>
                  <a:lnTo>
                    <a:pt x="1293142" y="877425"/>
                  </a:lnTo>
                  <a:lnTo>
                    <a:pt x="1293142" y="878556"/>
                  </a:lnTo>
                  <a:lnTo>
                    <a:pt x="1293142" y="881985"/>
                  </a:lnTo>
                  <a:lnTo>
                    <a:pt x="1291976" y="884248"/>
                  </a:lnTo>
                  <a:lnTo>
                    <a:pt x="1288583" y="887676"/>
                  </a:lnTo>
                  <a:lnTo>
                    <a:pt x="1288583" y="886510"/>
                  </a:lnTo>
                  <a:lnTo>
                    <a:pt x="1287452" y="884248"/>
                  </a:lnTo>
                  <a:lnTo>
                    <a:pt x="1285155" y="884248"/>
                  </a:lnTo>
                  <a:lnTo>
                    <a:pt x="1282893" y="886510"/>
                  </a:lnTo>
                  <a:lnTo>
                    <a:pt x="1279500" y="886510"/>
                  </a:lnTo>
                  <a:lnTo>
                    <a:pt x="1280631" y="887676"/>
                  </a:lnTo>
                  <a:lnTo>
                    <a:pt x="1280631" y="889939"/>
                  </a:lnTo>
                  <a:lnTo>
                    <a:pt x="1279500" y="891070"/>
                  </a:lnTo>
                  <a:lnTo>
                    <a:pt x="1276072" y="894463"/>
                  </a:lnTo>
                  <a:lnTo>
                    <a:pt x="1274941" y="899023"/>
                  </a:lnTo>
                  <a:lnTo>
                    <a:pt x="1274941" y="905846"/>
                  </a:lnTo>
                  <a:lnTo>
                    <a:pt x="1277203" y="912668"/>
                  </a:lnTo>
                  <a:lnTo>
                    <a:pt x="1279500" y="916061"/>
                  </a:lnTo>
                  <a:lnTo>
                    <a:pt x="1282893" y="921753"/>
                  </a:lnTo>
                  <a:lnTo>
                    <a:pt x="1282893" y="922884"/>
                  </a:lnTo>
                  <a:lnTo>
                    <a:pt x="1285155" y="924015"/>
                  </a:lnTo>
                  <a:lnTo>
                    <a:pt x="1286321" y="927444"/>
                  </a:lnTo>
                  <a:lnTo>
                    <a:pt x="1286321" y="931968"/>
                  </a:lnTo>
                  <a:lnTo>
                    <a:pt x="1286321" y="933135"/>
                  </a:lnTo>
                  <a:lnTo>
                    <a:pt x="1284024" y="943351"/>
                  </a:lnTo>
                  <a:lnTo>
                    <a:pt x="1284024" y="945613"/>
                  </a:lnTo>
                  <a:lnTo>
                    <a:pt x="1282893" y="951304"/>
                  </a:lnTo>
                  <a:lnTo>
                    <a:pt x="1281762" y="954733"/>
                  </a:lnTo>
                  <a:lnTo>
                    <a:pt x="1281762" y="956995"/>
                  </a:lnTo>
                  <a:lnTo>
                    <a:pt x="1278370" y="967211"/>
                  </a:lnTo>
                  <a:lnTo>
                    <a:pt x="1277203" y="972902"/>
                  </a:lnTo>
                  <a:lnTo>
                    <a:pt x="1276072" y="976296"/>
                  </a:lnTo>
                  <a:lnTo>
                    <a:pt x="1276072" y="979724"/>
                  </a:lnTo>
                  <a:lnTo>
                    <a:pt x="1276072" y="980856"/>
                  </a:lnTo>
                  <a:lnTo>
                    <a:pt x="1274941" y="987678"/>
                  </a:lnTo>
                  <a:lnTo>
                    <a:pt x="1276072" y="991071"/>
                  </a:lnTo>
                  <a:lnTo>
                    <a:pt x="1276072" y="989940"/>
                  </a:lnTo>
                  <a:lnTo>
                    <a:pt x="1277203" y="991071"/>
                  </a:lnTo>
                  <a:lnTo>
                    <a:pt x="1277203" y="993369"/>
                  </a:lnTo>
                  <a:lnTo>
                    <a:pt x="1277203" y="994500"/>
                  </a:lnTo>
                  <a:lnTo>
                    <a:pt x="1277203" y="995631"/>
                  </a:lnTo>
                  <a:lnTo>
                    <a:pt x="1276072" y="996762"/>
                  </a:lnTo>
                  <a:lnTo>
                    <a:pt x="1276072" y="997894"/>
                  </a:lnTo>
                  <a:lnTo>
                    <a:pt x="1273811" y="1002454"/>
                  </a:lnTo>
                  <a:lnTo>
                    <a:pt x="1273811" y="1007014"/>
                  </a:lnTo>
                  <a:lnTo>
                    <a:pt x="1271549" y="1016098"/>
                  </a:lnTo>
                  <a:lnTo>
                    <a:pt x="1270418" y="1025183"/>
                  </a:lnTo>
                  <a:lnTo>
                    <a:pt x="1268121" y="1029743"/>
                  </a:lnTo>
                  <a:lnTo>
                    <a:pt x="1268121" y="1035399"/>
                  </a:lnTo>
                  <a:lnTo>
                    <a:pt x="1266990" y="1039959"/>
                  </a:lnTo>
                  <a:lnTo>
                    <a:pt x="1265859" y="1042221"/>
                  </a:lnTo>
                  <a:lnTo>
                    <a:pt x="1263597" y="1053603"/>
                  </a:lnTo>
                  <a:lnTo>
                    <a:pt x="1263597" y="1060426"/>
                  </a:lnTo>
                  <a:lnTo>
                    <a:pt x="1263597" y="1064950"/>
                  </a:lnTo>
                  <a:lnTo>
                    <a:pt x="1263597" y="1072939"/>
                  </a:lnTo>
                  <a:lnTo>
                    <a:pt x="1265859" y="1077464"/>
                  </a:lnTo>
                  <a:lnTo>
                    <a:pt x="1268121" y="1078595"/>
                  </a:lnTo>
                  <a:lnTo>
                    <a:pt x="1269252" y="1078595"/>
                  </a:lnTo>
                  <a:lnTo>
                    <a:pt x="1270418" y="1076332"/>
                  </a:lnTo>
                  <a:lnTo>
                    <a:pt x="1270418" y="1078595"/>
                  </a:lnTo>
                  <a:lnTo>
                    <a:pt x="1269252" y="1078595"/>
                  </a:lnTo>
                  <a:lnTo>
                    <a:pt x="1269252" y="1082024"/>
                  </a:lnTo>
                  <a:lnTo>
                    <a:pt x="1268121" y="1083155"/>
                  </a:lnTo>
                  <a:lnTo>
                    <a:pt x="1269252" y="1083155"/>
                  </a:lnTo>
                  <a:lnTo>
                    <a:pt x="1269252" y="1082024"/>
                  </a:lnTo>
                  <a:lnTo>
                    <a:pt x="1270418" y="1082024"/>
                  </a:lnTo>
                  <a:lnTo>
                    <a:pt x="1270418" y="1088846"/>
                  </a:lnTo>
                  <a:lnTo>
                    <a:pt x="1270418" y="1095668"/>
                  </a:lnTo>
                  <a:lnTo>
                    <a:pt x="1271549" y="1102455"/>
                  </a:lnTo>
                  <a:lnTo>
                    <a:pt x="1272680" y="1105884"/>
                  </a:lnTo>
                  <a:lnTo>
                    <a:pt x="1272680" y="1108146"/>
                  </a:lnTo>
                  <a:lnTo>
                    <a:pt x="1274941" y="1114969"/>
                  </a:lnTo>
                  <a:lnTo>
                    <a:pt x="1274941" y="1132007"/>
                  </a:lnTo>
                  <a:lnTo>
                    <a:pt x="1274941" y="1151342"/>
                  </a:lnTo>
                  <a:lnTo>
                    <a:pt x="1274941" y="1155902"/>
                  </a:lnTo>
                  <a:lnTo>
                    <a:pt x="1274941" y="1159296"/>
                  </a:lnTo>
                  <a:lnTo>
                    <a:pt x="1276072" y="1166118"/>
                  </a:lnTo>
                  <a:lnTo>
                    <a:pt x="1274941" y="1167249"/>
                  </a:lnTo>
                  <a:lnTo>
                    <a:pt x="1276072" y="1168380"/>
                  </a:lnTo>
                  <a:lnTo>
                    <a:pt x="1278370" y="1183156"/>
                  </a:lnTo>
                  <a:lnTo>
                    <a:pt x="1281762" y="1195670"/>
                  </a:lnTo>
                  <a:lnTo>
                    <a:pt x="1281762" y="1196801"/>
                  </a:lnTo>
                  <a:lnTo>
                    <a:pt x="1282893" y="1197932"/>
                  </a:lnTo>
                  <a:lnTo>
                    <a:pt x="1284024" y="1207052"/>
                  </a:lnTo>
                  <a:lnTo>
                    <a:pt x="1284024" y="1218399"/>
                  </a:lnTo>
                  <a:lnTo>
                    <a:pt x="1285155" y="1229781"/>
                  </a:lnTo>
                  <a:lnTo>
                    <a:pt x="1287452" y="1238866"/>
                  </a:lnTo>
                  <a:lnTo>
                    <a:pt x="1288583" y="1238866"/>
                  </a:lnTo>
                  <a:lnTo>
                    <a:pt x="1290845" y="1246819"/>
                  </a:lnTo>
                  <a:lnTo>
                    <a:pt x="1290845" y="1247950"/>
                  </a:lnTo>
                  <a:lnTo>
                    <a:pt x="1291976" y="1249081"/>
                  </a:lnTo>
                  <a:lnTo>
                    <a:pt x="1296534" y="1258166"/>
                  </a:lnTo>
                  <a:lnTo>
                    <a:pt x="1297665" y="1259333"/>
                  </a:lnTo>
                  <a:lnTo>
                    <a:pt x="1297665" y="1260464"/>
                  </a:lnTo>
                  <a:lnTo>
                    <a:pt x="1296534" y="1261595"/>
                  </a:lnTo>
                  <a:lnTo>
                    <a:pt x="1296534" y="1262726"/>
                  </a:lnTo>
                  <a:lnTo>
                    <a:pt x="1298796" y="1263857"/>
                  </a:lnTo>
                  <a:lnTo>
                    <a:pt x="1298796" y="1264988"/>
                  </a:lnTo>
                  <a:lnTo>
                    <a:pt x="1297665" y="1266155"/>
                  </a:lnTo>
                  <a:lnTo>
                    <a:pt x="1296534" y="1268417"/>
                  </a:lnTo>
                  <a:lnTo>
                    <a:pt x="1293142" y="1274108"/>
                  </a:lnTo>
                  <a:lnTo>
                    <a:pt x="1288583" y="1290015"/>
                  </a:lnTo>
                  <a:lnTo>
                    <a:pt x="1285155" y="1297969"/>
                  </a:lnTo>
                  <a:lnTo>
                    <a:pt x="1282893" y="1304791"/>
                  </a:lnTo>
                  <a:lnTo>
                    <a:pt x="1281762" y="1305922"/>
                  </a:lnTo>
                  <a:lnTo>
                    <a:pt x="1281762" y="1310482"/>
                  </a:lnTo>
                  <a:lnTo>
                    <a:pt x="1281762" y="1312744"/>
                  </a:lnTo>
                  <a:lnTo>
                    <a:pt x="1282893" y="1316138"/>
                  </a:lnTo>
                  <a:lnTo>
                    <a:pt x="1281762" y="1317269"/>
                  </a:lnTo>
                  <a:lnTo>
                    <a:pt x="1280631" y="1320698"/>
                  </a:lnTo>
                  <a:lnTo>
                    <a:pt x="1279500" y="1321829"/>
                  </a:lnTo>
                  <a:lnTo>
                    <a:pt x="1278370" y="1325223"/>
                  </a:lnTo>
                  <a:lnTo>
                    <a:pt x="1276072" y="1326389"/>
                  </a:lnTo>
                  <a:lnTo>
                    <a:pt x="1272680" y="1330914"/>
                  </a:lnTo>
                  <a:lnTo>
                    <a:pt x="1272680" y="1332045"/>
                  </a:lnTo>
                  <a:lnTo>
                    <a:pt x="1271549" y="1332045"/>
                  </a:lnTo>
                  <a:lnTo>
                    <a:pt x="1270418" y="1336605"/>
                  </a:lnTo>
                  <a:lnTo>
                    <a:pt x="1270418" y="1337736"/>
                  </a:lnTo>
                  <a:lnTo>
                    <a:pt x="1272680" y="1334343"/>
                  </a:lnTo>
                  <a:lnTo>
                    <a:pt x="1270418" y="1340034"/>
                  </a:lnTo>
                  <a:lnTo>
                    <a:pt x="1271549" y="1344558"/>
                  </a:lnTo>
                  <a:lnTo>
                    <a:pt x="1272680" y="1345689"/>
                  </a:lnTo>
                  <a:lnTo>
                    <a:pt x="1273811" y="1345689"/>
                  </a:lnTo>
                  <a:lnTo>
                    <a:pt x="1273811" y="1346821"/>
                  </a:lnTo>
                  <a:lnTo>
                    <a:pt x="1272680" y="1349118"/>
                  </a:lnTo>
                  <a:lnTo>
                    <a:pt x="1272680" y="1353643"/>
                  </a:lnTo>
                  <a:lnTo>
                    <a:pt x="1270418" y="1354774"/>
                  </a:lnTo>
                  <a:lnTo>
                    <a:pt x="1268121" y="1357072"/>
                  </a:lnTo>
                  <a:lnTo>
                    <a:pt x="1264728" y="1362763"/>
                  </a:lnTo>
                  <a:lnTo>
                    <a:pt x="1264728" y="1366156"/>
                  </a:lnTo>
                  <a:lnTo>
                    <a:pt x="1263597" y="1367288"/>
                  </a:lnTo>
                  <a:lnTo>
                    <a:pt x="1263597" y="1368419"/>
                  </a:lnTo>
                  <a:lnTo>
                    <a:pt x="1264728" y="1367288"/>
                  </a:lnTo>
                  <a:lnTo>
                    <a:pt x="1264728" y="1368419"/>
                  </a:lnTo>
                  <a:lnTo>
                    <a:pt x="1264728" y="1370716"/>
                  </a:lnTo>
                  <a:lnTo>
                    <a:pt x="1263597" y="1371848"/>
                  </a:lnTo>
                  <a:lnTo>
                    <a:pt x="1263597" y="1374110"/>
                  </a:lnTo>
                  <a:lnTo>
                    <a:pt x="1260169" y="1380932"/>
                  </a:lnTo>
                  <a:lnTo>
                    <a:pt x="1260169" y="1385492"/>
                  </a:lnTo>
                  <a:lnTo>
                    <a:pt x="1259038" y="1391148"/>
                  </a:lnTo>
                  <a:lnTo>
                    <a:pt x="1259038" y="1393446"/>
                  </a:lnTo>
                  <a:lnTo>
                    <a:pt x="1259038" y="1396839"/>
                  </a:lnTo>
                  <a:lnTo>
                    <a:pt x="1257907" y="1400268"/>
                  </a:lnTo>
                  <a:lnTo>
                    <a:pt x="1259038" y="1401399"/>
                  </a:lnTo>
                  <a:lnTo>
                    <a:pt x="1256776" y="1403661"/>
                  </a:lnTo>
                  <a:lnTo>
                    <a:pt x="1256776" y="1408221"/>
                  </a:lnTo>
                  <a:lnTo>
                    <a:pt x="1256776" y="1411615"/>
                  </a:lnTo>
                  <a:lnTo>
                    <a:pt x="1255646" y="1411615"/>
                  </a:lnTo>
                  <a:lnTo>
                    <a:pt x="1254479" y="1412746"/>
                  </a:lnTo>
                  <a:lnTo>
                    <a:pt x="1253348" y="1415044"/>
                  </a:lnTo>
                  <a:lnTo>
                    <a:pt x="1253348" y="1417306"/>
                  </a:lnTo>
                  <a:lnTo>
                    <a:pt x="1252218" y="1418437"/>
                  </a:lnTo>
                  <a:lnTo>
                    <a:pt x="1251087" y="1418437"/>
                  </a:lnTo>
                  <a:lnTo>
                    <a:pt x="1251087" y="1419568"/>
                  </a:lnTo>
                  <a:lnTo>
                    <a:pt x="1249956" y="1426391"/>
                  </a:lnTo>
                  <a:lnTo>
                    <a:pt x="1251087" y="1437773"/>
                  </a:lnTo>
                  <a:lnTo>
                    <a:pt x="1253348" y="1441166"/>
                  </a:lnTo>
                  <a:lnTo>
                    <a:pt x="1255646" y="1443429"/>
                  </a:lnTo>
                  <a:lnTo>
                    <a:pt x="1253348" y="1444595"/>
                  </a:lnTo>
                  <a:lnTo>
                    <a:pt x="1248825" y="1451417"/>
                  </a:lnTo>
                  <a:lnTo>
                    <a:pt x="1248825" y="1458204"/>
                  </a:lnTo>
                  <a:lnTo>
                    <a:pt x="1245397" y="1463896"/>
                  </a:lnTo>
                  <a:lnTo>
                    <a:pt x="1245397" y="1470718"/>
                  </a:lnTo>
                  <a:lnTo>
                    <a:pt x="1246528" y="1471849"/>
                  </a:lnTo>
                  <a:lnTo>
                    <a:pt x="1245397" y="1472980"/>
                  </a:lnTo>
                  <a:lnTo>
                    <a:pt x="1244266" y="1475278"/>
                  </a:lnTo>
                  <a:lnTo>
                    <a:pt x="1244266" y="1479802"/>
                  </a:lnTo>
                  <a:lnTo>
                    <a:pt x="1243135" y="1482100"/>
                  </a:lnTo>
                  <a:lnTo>
                    <a:pt x="1240873" y="1483231"/>
                  </a:lnTo>
                  <a:lnTo>
                    <a:pt x="1239707" y="1485494"/>
                  </a:lnTo>
                  <a:lnTo>
                    <a:pt x="1238576" y="1490054"/>
                  </a:lnTo>
                  <a:lnTo>
                    <a:pt x="1238576" y="1502532"/>
                  </a:lnTo>
                  <a:lnTo>
                    <a:pt x="1238576" y="1504829"/>
                  </a:lnTo>
                  <a:lnTo>
                    <a:pt x="1237445" y="1510520"/>
                  </a:lnTo>
                  <a:lnTo>
                    <a:pt x="1238576" y="1519605"/>
                  </a:lnTo>
                  <a:lnTo>
                    <a:pt x="1238576" y="1522999"/>
                  </a:lnTo>
                  <a:lnTo>
                    <a:pt x="1239707" y="1530952"/>
                  </a:lnTo>
                  <a:lnTo>
                    <a:pt x="1242004" y="1538905"/>
                  </a:lnTo>
                  <a:lnTo>
                    <a:pt x="1242004" y="1550288"/>
                  </a:lnTo>
                  <a:lnTo>
                    <a:pt x="1243135" y="1558241"/>
                  </a:lnTo>
                  <a:lnTo>
                    <a:pt x="1242004" y="1559372"/>
                  </a:lnTo>
                  <a:lnTo>
                    <a:pt x="1242004" y="1561635"/>
                  </a:lnTo>
                  <a:lnTo>
                    <a:pt x="1243135" y="1568457"/>
                  </a:lnTo>
                  <a:lnTo>
                    <a:pt x="1251087" y="1579839"/>
                  </a:lnTo>
                  <a:lnTo>
                    <a:pt x="1252218" y="1579839"/>
                  </a:lnTo>
                  <a:lnTo>
                    <a:pt x="1251087" y="1580970"/>
                  </a:lnTo>
                  <a:lnTo>
                    <a:pt x="1243135" y="1587793"/>
                  </a:lnTo>
                  <a:lnTo>
                    <a:pt x="1244266" y="1591186"/>
                  </a:lnTo>
                  <a:lnTo>
                    <a:pt x="1240873" y="1593484"/>
                  </a:lnTo>
                  <a:lnTo>
                    <a:pt x="1239707" y="1595746"/>
                  </a:lnTo>
                  <a:lnTo>
                    <a:pt x="1230625" y="1604831"/>
                  </a:lnTo>
                  <a:lnTo>
                    <a:pt x="1229494" y="1607128"/>
                  </a:lnTo>
                  <a:lnTo>
                    <a:pt x="1229494" y="1609391"/>
                  </a:lnTo>
                  <a:lnTo>
                    <a:pt x="1230625" y="1610522"/>
                  </a:lnTo>
                  <a:lnTo>
                    <a:pt x="1229494" y="1611653"/>
                  </a:lnTo>
                  <a:lnTo>
                    <a:pt x="1220411" y="1616213"/>
                  </a:lnTo>
                  <a:lnTo>
                    <a:pt x="1218114" y="1616213"/>
                  </a:lnTo>
                  <a:lnTo>
                    <a:pt x="1216983" y="1615082"/>
                  </a:lnTo>
                  <a:lnTo>
                    <a:pt x="1214721" y="1616213"/>
                  </a:lnTo>
                  <a:lnTo>
                    <a:pt x="1212460" y="1618475"/>
                  </a:lnTo>
                  <a:lnTo>
                    <a:pt x="1211329" y="1618475"/>
                  </a:lnTo>
                  <a:lnTo>
                    <a:pt x="1207901" y="1619606"/>
                  </a:lnTo>
                  <a:lnTo>
                    <a:pt x="1199949" y="1624166"/>
                  </a:lnTo>
                  <a:lnTo>
                    <a:pt x="1195390" y="1628691"/>
                  </a:lnTo>
                  <a:lnTo>
                    <a:pt x="1191997" y="1633251"/>
                  </a:lnTo>
                  <a:lnTo>
                    <a:pt x="1187439" y="1641205"/>
                  </a:lnTo>
                  <a:lnTo>
                    <a:pt x="1182915" y="1650289"/>
                  </a:lnTo>
                  <a:lnTo>
                    <a:pt x="1181784" y="1649158"/>
                  </a:lnTo>
                  <a:lnTo>
                    <a:pt x="1180618" y="1649158"/>
                  </a:lnTo>
                  <a:lnTo>
                    <a:pt x="1178356" y="1649158"/>
                  </a:lnTo>
                  <a:lnTo>
                    <a:pt x="1178356" y="1648027"/>
                  </a:lnTo>
                  <a:lnTo>
                    <a:pt x="1177225" y="1648027"/>
                  </a:lnTo>
                  <a:lnTo>
                    <a:pt x="1178356" y="1650289"/>
                  </a:lnTo>
                  <a:lnTo>
                    <a:pt x="1180618" y="1649158"/>
                  </a:lnTo>
                  <a:lnTo>
                    <a:pt x="1179487" y="1650289"/>
                  </a:lnTo>
                  <a:lnTo>
                    <a:pt x="1180618" y="1652587"/>
                  </a:lnTo>
                  <a:lnTo>
                    <a:pt x="1181784" y="1651420"/>
                  </a:lnTo>
                  <a:lnTo>
                    <a:pt x="1176094" y="1659409"/>
                  </a:lnTo>
                  <a:lnTo>
                    <a:pt x="1168143" y="1674185"/>
                  </a:lnTo>
                  <a:lnTo>
                    <a:pt x="1168143" y="1676447"/>
                  </a:lnTo>
                  <a:lnTo>
                    <a:pt x="1164715" y="1683269"/>
                  </a:lnTo>
                  <a:lnTo>
                    <a:pt x="1164715" y="1684401"/>
                  </a:lnTo>
                  <a:lnTo>
                    <a:pt x="1163584" y="1688961"/>
                  </a:lnTo>
                  <a:lnTo>
                    <a:pt x="1164715" y="1690092"/>
                  </a:lnTo>
                  <a:lnTo>
                    <a:pt x="1162453" y="1694616"/>
                  </a:lnTo>
                  <a:lnTo>
                    <a:pt x="1162453" y="1693485"/>
                  </a:lnTo>
                  <a:lnTo>
                    <a:pt x="1162453" y="1691223"/>
                  </a:lnTo>
                  <a:lnTo>
                    <a:pt x="1161322" y="1690092"/>
                  </a:lnTo>
                  <a:lnTo>
                    <a:pt x="1159060" y="1688961"/>
                  </a:lnTo>
                  <a:lnTo>
                    <a:pt x="1121529" y="1665065"/>
                  </a:lnTo>
                  <a:lnTo>
                    <a:pt x="1120398" y="1663934"/>
                  </a:lnTo>
                  <a:lnTo>
                    <a:pt x="1115874" y="1660540"/>
                  </a:lnTo>
                  <a:lnTo>
                    <a:pt x="1096543" y="1648027"/>
                  </a:lnTo>
                  <a:lnTo>
                    <a:pt x="1069260" y="1630989"/>
                  </a:lnTo>
                  <a:lnTo>
                    <a:pt x="1069260" y="1626429"/>
                  </a:lnTo>
                  <a:lnTo>
                    <a:pt x="1066998" y="1625298"/>
                  </a:lnTo>
                  <a:lnTo>
                    <a:pt x="1063606" y="1623035"/>
                  </a:lnTo>
                  <a:lnTo>
                    <a:pt x="1062475" y="1621869"/>
                  </a:lnTo>
                  <a:lnTo>
                    <a:pt x="1062475" y="1620738"/>
                  </a:lnTo>
                  <a:lnTo>
                    <a:pt x="1071557" y="1616213"/>
                  </a:lnTo>
                  <a:lnTo>
                    <a:pt x="1077212" y="1608260"/>
                  </a:lnTo>
                  <a:lnTo>
                    <a:pt x="1077212" y="1607128"/>
                  </a:lnTo>
                  <a:lnTo>
                    <a:pt x="1076081" y="1604831"/>
                  </a:lnTo>
                  <a:lnTo>
                    <a:pt x="1073819" y="1603700"/>
                  </a:lnTo>
                  <a:lnTo>
                    <a:pt x="1072688" y="1604831"/>
                  </a:lnTo>
                  <a:lnTo>
                    <a:pt x="1073819" y="1602568"/>
                  </a:lnTo>
                  <a:lnTo>
                    <a:pt x="1072688" y="1600306"/>
                  </a:lnTo>
                  <a:lnTo>
                    <a:pt x="1070426" y="1598008"/>
                  </a:lnTo>
                  <a:lnTo>
                    <a:pt x="1071557" y="1595746"/>
                  </a:lnTo>
                  <a:lnTo>
                    <a:pt x="1070426" y="1593484"/>
                  </a:lnTo>
                  <a:lnTo>
                    <a:pt x="1071557" y="1591186"/>
                  </a:lnTo>
                  <a:lnTo>
                    <a:pt x="1069260" y="1587793"/>
                  </a:lnTo>
                  <a:lnTo>
                    <a:pt x="1066998" y="1587793"/>
                  </a:lnTo>
                  <a:lnTo>
                    <a:pt x="1065867" y="1587793"/>
                  </a:lnTo>
                  <a:lnTo>
                    <a:pt x="1064737" y="1585530"/>
                  </a:lnTo>
                  <a:lnTo>
                    <a:pt x="1061309" y="1586662"/>
                  </a:lnTo>
                  <a:lnTo>
                    <a:pt x="1060178" y="1585530"/>
                  </a:lnTo>
                  <a:lnTo>
                    <a:pt x="1059047" y="1582102"/>
                  </a:lnTo>
                  <a:lnTo>
                    <a:pt x="1057916" y="1582102"/>
                  </a:lnTo>
                  <a:lnTo>
                    <a:pt x="1056785" y="1580970"/>
                  </a:lnTo>
                  <a:lnTo>
                    <a:pt x="1056785" y="1577577"/>
                  </a:lnTo>
                  <a:lnTo>
                    <a:pt x="1055654" y="1576410"/>
                  </a:lnTo>
                  <a:lnTo>
                    <a:pt x="1053357" y="1575279"/>
                  </a:lnTo>
                  <a:lnTo>
                    <a:pt x="1052226" y="1574148"/>
                  </a:lnTo>
                  <a:lnTo>
                    <a:pt x="1053357" y="1571886"/>
                  </a:lnTo>
                  <a:lnTo>
                    <a:pt x="1051095" y="1570755"/>
                  </a:lnTo>
                  <a:lnTo>
                    <a:pt x="1049964" y="1568457"/>
                  </a:lnTo>
                  <a:lnTo>
                    <a:pt x="1048833" y="1567326"/>
                  </a:lnTo>
                  <a:lnTo>
                    <a:pt x="1048833" y="1569588"/>
                  </a:lnTo>
                  <a:lnTo>
                    <a:pt x="1047667" y="1573017"/>
                  </a:lnTo>
                  <a:lnTo>
                    <a:pt x="1046536" y="1570755"/>
                  </a:lnTo>
                  <a:lnTo>
                    <a:pt x="1044274" y="1567326"/>
                  </a:lnTo>
                  <a:lnTo>
                    <a:pt x="1043144" y="1567326"/>
                  </a:lnTo>
                  <a:lnTo>
                    <a:pt x="1040882" y="1569588"/>
                  </a:lnTo>
                  <a:lnTo>
                    <a:pt x="1039716" y="1567326"/>
                  </a:lnTo>
                  <a:lnTo>
                    <a:pt x="1037454" y="1566195"/>
                  </a:lnTo>
                  <a:lnTo>
                    <a:pt x="1037454" y="1563932"/>
                  </a:lnTo>
                  <a:lnTo>
                    <a:pt x="1037454" y="1562801"/>
                  </a:lnTo>
                  <a:lnTo>
                    <a:pt x="1038585" y="1562801"/>
                  </a:lnTo>
                  <a:lnTo>
                    <a:pt x="1037454" y="1560503"/>
                  </a:lnTo>
                  <a:lnTo>
                    <a:pt x="1038585" y="1559372"/>
                  </a:lnTo>
                  <a:lnTo>
                    <a:pt x="1035192" y="1559372"/>
                  </a:lnTo>
                  <a:lnTo>
                    <a:pt x="1032930" y="1561635"/>
                  </a:lnTo>
                  <a:lnTo>
                    <a:pt x="1029502" y="1559372"/>
                  </a:lnTo>
                  <a:lnTo>
                    <a:pt x="1027240" y="1553681"/>
                  </a:lnTo>
                  <a:lnTo>
                    <a:pt x="1026109" y="1552550"/>
                  </a:lnTo>
                  <a:lnTo>
                    <a:pt x="1024943" y="1551419"/>
                  </a:lnTo>
                  <a:lnTo>
                    <a:pt x="1026109" y="1549157"/>
                  </a:lnTo>
                  <a:lnTo>
                    <a:pt x="1026109" y="1545728"/>
                  </a:lnTo>
                  <a:lnTo>
                    <a:pt x="1023812" y="1545728"/>
                  </a:lnTo>
                  <a:lnTo>
                    <a:pt x="1023812" y="1543465"/>
                  </a:lnTo>
                  <a:lnTo>
                    <a:pt x="1022681" y="1543465"/>
                  </a:lnTo>
                  <a:lnTo>
                    <a:pt x="1020420" y="1540037"/>
                  </a:lnTo>
                  <a:lnTo>
                    <a:pt x="1020420" y="1538905"/>
                  </a:lnTo>
                  <a:lnTo>
                    <a:pt x="1020420" y="1537774"/>
                  </a:lnTo>
                  <a:lnTo>
                    <a:pt x="1014730" y="1536643"/>
                  </a:lnTo>
                  <a:lnTo>
                    <a:pt x="1012468" y="1534381"/>
                  </a:lnTo>
                  <a:lnTo>
                    <a:pt x="1010171" y="1533250"/>
                  </a:lnTo>
                  <a:lnTo>
                    <a:pt x="1006778" y="1534381"/>
                  </a:lnTo>
                  <a:lnTo>
                    <a:pt x="1005647" y="1533250"/>
                  </a:lnTo>
                  <a:lnTo>
                    <a:pt x="1002219" y="1530952"/>
                  </a:lnTo>
                  <a:lnTo>
                    <a:pt x="1006778" y="1528690"/>
                  </a:lnTo>
                  <a:lnTo>
                    <a:pt x="1006778" y="1527558"/>
                  </a:lnTo>
                  <a:lnTo>
                    <a:pt x="1006778" y="1526427"/>
                  </a:lnTo>
                  <a:lnTo>
                    <a:pt x="1006778" y="1524130"/>
                  </a:lnTo>
                  <a:lnTo>
                    <a:pt x="1005647" y="1522999"/>
                  </a:lnTo>
                  <a:lnTo>
                    <a:pt x="1007909" y="1520736"/>
                  </a:lnTo>
                  <a:lnTo>
                    <a:pt x="1005647" y="1519605"/>
                  </a:lnTo>
                  <a:lnTo>
                    <a:pt x="1005647" y="1517307"/>
                  </a:lnTo>
                  <a:lnTo>
                    <a:pt x="1007909" y="1517307"/>
                  </a:lnTo>
                  <a:lnTo>
                    <a:pt x="1007909" y="1515045"/>
                  </a:lnTo>
                  <a:lnTo>
                    <a:pt x="1009040" y="1515045"/>
                  </a:lnTo>
                  <a:lnTo>
                    <a:pt x="1011337" y="1511652"/>
                  </a:lnTo>
                  <a:lnTo>
                    <a:pt x="1015861" y="1510520"/>
                  </a:lnTo>
                  <a:lnTo>
                    <a:pt x="1012468" y="1508223"/>
                  </a:lnTo>
                  <a:lnTo>
                    <a:pt x="1012468" y="1505960"/>
                  </a:lnTo>
                  <a:lnTo>
                    <a:pt x="1011337" y="1504829"/>
                  </a:lnTo>
                  <a:lnTo>
                    <a:pt x="1011337" y="1502532"/>
                  </a:lnTo>
                  <a:lnTo>
                    <a:pt x="1012468" y="1502532"/>
                  </a:lnTo>
                  <a:lnTo>
                    <a:pt x="1013599" y="1501400"/>
                  </a:lnTo>
                  <a:lnTo>
                    <a:pt x="1012468" y="1498007"/>
                  </a:lnTo>
                  <a:lnTo>
                    <a:pt x="1014730" y="1495745"/>
                  </a:lnTo>
                  <a:lnTo>
                    <a:pt x="1014730" y="1493447"/>
                  </a:lnTo>
                  <a:lnTo>
                    <a:pt x="1011337" y="1492316"/>
                  </a:lnTo>
                  <a:lnTo>
                    <a:pt x="1010171" y="1486625"/>
                  </a:lnTo>
                  <a:lnTo>
                    <a:pt x="1012468" y="1483231"/>
                  </a:lnTo>
                  <a:lnTo>
                    <a:pt x="1013599" y="1476409"/>
                  </a:lnTo>
                  <a:lnTo>
                    <a:pt x="1013599" y="1475278"/>
                  </a:lnTo>
                  <a:lnTo>
                    <a:pt x="1011337" y="1475278"/>
                  </a:lnTo>
                  <a:lnTo>
                    <a:pt x="1011337" y="1474147"/>
                  </a:lnTo>
                  <a:lnTo>
                    <a:pt x="1011337" y="1471849"/>
                  </a:lnTo>
                  <a:lnTo>
                    <a:pt x="1014730" y="1465027"/>
                  </a:lnTo>
                  <a:lnTo>
                    <a:pt x="1014730" y="1463896"/>
                  </a:lnTo>
                  <a:lnTo>
                    <a:pt x="1014730" y="1462764"/>
                  </a:lnTo>
                  <a:lnTo>
                    <a:pt x="1015861" y="1458204"/>
                  </a:lnTo>
                  <a:lnTo>
                    <a:pt x="1016992" y="1458204"/>
                  </a:lnTo>
                  <a:lnTo>
                    <a:pt x="1020420" y="1454811"/>
                  </a:lnTo>
                  <a:lnTo>
                    <a:pt x="1022681" y="1449120"/>
                  </a:lnTo>
                  <a:lnTo>
                    <a:pt x="1024943" y="1444595"/>
                  </a:lnTo>
                  <a:lnTo>
                    <a:pt x="1024943" y="1441166"/>
                  </a:lnTo>
                  <a:lnTo>
                    <a:pt x="1027240" y="1440035"/>
                  </a:lnTo>
                  <a:lnTo>
                    <a:pt x="1030633" y="1440035"/>
                  </a:lnTo>
                  <a:lnTo>
                    <a:pt x="1030633" y="1441166"/>
                  </a:lnTo>
                  <a:lnTo>
                    <a:pt x="1031764" y="1442297"/>
                  </a:lnTo>
                  <a:lnTo>
                    <a:pt x="1034061" y="1442297"/>
                  </a:lnTo>
                  <a:lnTo>
                    <a:pt x="1035192" y="1442297"/>
                  </a:lnTo>
                  <a:lnTo>
                    <a:pt x="1037454" y="1443429"/>
                  </a:lnTo>
                  <a:lnTo>
                    <a:pt x="1038585" y="1443429"/>
                  </a:lnTo>
                  <a:lnTo>
                    <a:pt x="1039716" y="1442297"/>
                  </a:lnTo>
                  <a:lnTo>
                    <a:pt x="1040882" y="1442297"/>
                  </a:lnTo>
                  <a:lnTo>
                    <a:pt x="1044274" y="1441166"/>
                  </a:lnTo>
                  <a:lnTo>
                    <a:pt x="1045405" y="1440035"/>
                  </a:lnTo>
                  <a:lnTo>
                    <a:pt x="1048833" y="1442297"/>
                  </a:lnTo>
                  <a:lnTo>
                    <a:pt x="1048833" y="1443429"/>
                  </a:lnTo>
                  <a:lnTo>
                    <a:pt x="1049964" y="1443429"/>
                  </a:lnTo>
                  <a:lnTo>
                    <a:pt x="1052226" y="1445726"/>
                  </a:lnTo>
                  <a:lnTo>
                    <a:pt x="1053357" y="1444595"/>
                  </a:lnTo>
                  <a:lnTo>
                    <a:pt x="1054488" y="1444595"/>
                  </a:lnTo>
                  <a:lnTo>
                    <a:pt x="1056785" y="1442297"/>
                  </a:lnTo>
                  <a:lnTo>
                    <a:pt x="1057916" y="1444595"/>
                  </a:lnTo>
                  <a:lnTo>
                    <a:pt x="1060178" y="1444595"/>
                  </a:lnTo>
                  <a:lnTo>
                    <a:pt x="1061309" y="1442297"/>
                  </a:lnTo>
                  <a:lnTo>
                    <a:pt x="1061309" y="1438904"/>
                  </a:lnTo>
                  <a:lnTo>
                    <a:pt x="1062475" y="1437773"/>
                  </a:lnTo>
                  <a:lnTo>
                    <a:pt x="1062475" y="1436642"/>
                  </a:lnTo>
                  <a:lnTo>
                    <a:pt x="1064737" y="1436642"/>
                  </a:lnTo>
                  <a:lnTo>
                    <a:pt x="1064737" y="1435475"/>
                  </a:lnTo>
                  <a:lnTo>
                    <a:pt x="1065867" y="1434344"/>
                  </a:lnTo>
                  <a:lnTo>
                    <a:pt x="1064737" y="1433213"/>
                  </a:lnTo>
                  <a:lnTo>
                    <a:pt x="1064737" y="1430951"/>
                  </a:lnTo>
                  <a:lnTo>
                    <a:pt x="1063606" y="1429819"/>
                  </a:lnTo>
                  <a:lnTo>
                    <a:pt x="1063606" y="1427522"/>
                  </a:lnTo>
                  <a:lnTo>
                    <a:pt x="1061309" y="1426391"/>
                  </a:lnTo>
                  <a:lnTo>
                    <a:pt x="1059047" y="1427522"/>
                  </a:lnTo>
                  <a:lnTo>
                    <a:pt x="1057916" y="1426391"/>
                  </a:lnTo>
                  <a:lnTo>
                    <a:pt x="1053357" y="1426391"/>
                  </a:lnTo>
                  <a:lnTo>
                    <a:pt x="1051095" y="1425259"/>
                  </a:lnTo>
                  <a:lnTo>
                    <a:pt x="1048833" y="1424128"/>
                  </a:lnTo>
                  <a:lnTo>
                    <a:pt x="1051095" y="1422997"/>
                  </a:lnTo>
                  <a:lnTo>
                    <a:pt x="1053357" y="1417306"/>
                  </a:lnTo>
                  <a:lnTo>
                    <a:pt x="1055654" y="1416175"/>
                  </a:lnTo>
                  <a:lnTo>
                    <a:pt x="1055654" y="1412746"/>
                  </a:lnTo>
                  <a:lnTo>
                    <a:pt x="1056785" y="1410484"/>
                  </a:lnTo>
                  <a:lnTo>
                    <a:pt x="1055654" y="1409352"/>
                  </a:lnTo>
                  <a:lnTo>
                    <a:pt x="1054488" y="1408221"/>
                  </a:lnTo>
                  <a:lnTo>
                    <a:pt x="1054488" y="1405924"/>
                  </a:lnTo>
                  <a:lnTo>
                    <a:pt x="1056785" y="1401399"/>
                  </a:lnTo>
                  <a:lnTo>
                    <a:pt x="1057916" y="1395708"/>
                  </a:lnTo>
                  <a:lnTo>
                    <a:pt x="1059047" y="1393446"/>
                  </a:lnTo>
                  <a:lnTo>
                    <a:pt x="1059047" y="1392314"/>
                  </a:lnTo>
                  <a:lnTo>
                    <a:pt x="1061309" y="1387754"/>
                  </a:lnTo>
                  <a:lnTo>
                    <a:pt x="1063606" y="1387754"/>
                  </a:lnTo>
                  <a:lnTo>
                    <a:pt x="1064737" y="1386623"/>
                  </a:lnTo>
                  <a:lnTo>
                    <a:pt x="1065867" y="1387754"/>
                  </a:lnTo>
                  <a:lnTo>
                    <a:pt x="1065867" y="1386623"/>
                  </a:lnTo>
                  <a:lnTo>
                    <a:pt x="1066998" y="1385492"/>
                  </a:lnTo>
                  <a:lnTo>
                    <a:pt x="1068129" y="1385492"/>
                  </a:lnTo>
                  <a:lnTo>
                    <a:pt x="1071557" y="1387754"/>
                  </a:lnTo>
                  <a:lnTo>
                    <a:pt x="1073819" y="1387754"/>
                  </a:lnTo>
                  <a:lnTo>
                    <a:pt x="1073819" y="1386623"/>
                  </a:lnTo>
                  <a:lnTo>
                    <a:pt x="1074950" y="1387754"/>
                  </a:lnTo>
                  <a:lnTo>
                    <a:pt x="1078378" y="1388886"/>
                  </a:lnTo>
                  <a:lnTo>
                    <a:pt x="1080640" y="1388886"/>
                  </a:lnTo>
                  <a:lnTo>
                    <a:pt x="1080640" y="1387754"/>
                  </a:lnTo>
                  <a:lnTo>
                    <a:pt x="1080640" y="1385492"/>
                  </a:lnTo>
                  <a:lnTo>
                    <a:pt x="1079509" y="1385492"/>
                  </a:lnTo>
                  <a:lnTo>
                    <a:pt x="1079509" y="1382063"/>
                  </a:lnTo>
                  <a:lnTo>
                    <a:pt x="1078378" y="1382063"/>
                  </a:lnTo>
                  <a:lnTo>
                    <a:pt x="1077212" y="1380932"/>
                  </a:lnTo>
                  <a:lnTo>
                    <a:pt x="1078378" y="1380932"/>
                  </a:lnTo>
                  <a:lnTo>
                    <a:pt x="1078378" y="1378670"/>
                  </a:lnTo>
                  <a:lnTo>
                    <a:pt x="1079509" y="1378670"/>
                  </a:lnTo>
                  <a:lnTo>
                    <a:pt x="1080640" y="1377539"/>
                  </a:lnTo>
                  <a:lnTo>
                    <a:pt x="1084032" y="1374110"/>
                  </a:lnTo>
                  <a:lnTo>
                    <a:pt x="1086330" y="1369585"/>
                  </a:lnTo>
                  <a:lnTo>
                    <a:pt x="1087460" y="1369585"/>
                  </a:lnTo>
                  <a:lnTo>
                    <a:pt x="1088591" y="1367288"/>
                  </a:lnTo>
                  <a:lnTo>
                    <a:pt x="1089722" y="1363894"/>
                  </a:lnTo>
                  <a:lnTo>
                    <a:pt x="1090853" y="1361596"/>
                  </a:lnTo>
                  <a:lnTo>
                    <a:pt x="1091984" y="1363894"/>
                  </a:lnTo>
                  <a:lnTo>
                    <a:pt x="1090853" y="1366156"/>
                  </a:lnTo>
                  <a:lnTo>
                    <a:pt x="1091984" y="1366156"/>
                  </a:lnTo>
                  <a:lnTo>
                    <a:pt x="1093150" y="1368419"/>
                  </a:lnTo>
                  <a:lnTo>
                    <a:pt x="1095412" y="1367288"/>
                  </a:lnTo>
                  <a:lnTo>
                    <a:pt x="1096543" y="1365025"/>
                  </a:lnTo>
                  <a:lnTo>
                    <a:pt x="1096543" y="1362763"/>
                  </a:lnTo>
                  <a:lnTo>
                    <a:pt x="1098805" y="1362763"/>
                  </a:lnTo>
                  <a:lnTo>
                    <a:pt x="1099971" y="1359334"/>
                  </a:lnTo>
                  <a:lnTo>
                    <a:pt x="1099971" y="1358203"/>
                  </a:lnTo>
                  <a:lnTo>
                    <a:pt x="1101102" y="1355941"/>
                  </a:lnTo>
                  <a:lnTo>
                    <a:pt x="1103364" y="1350249"/>
                  </a:lnTo>
                  <a:lnTo>
                    <a:pt x="1104495" y="1349118"/>
                  </a:lnTo>
                  <a:lnTo>
                    <a:pt x="1105625" y="1347987"/>
                  </a:lnTo>
                  <a:lnTo>
                    <a:pt x="1105625" y="1346821"/>
                  </a:lnTo>
                  <a:lnTo>
                    <a:pt x="1107923" y="1345689"/>
                  </a:lnTo>
                  <a:lnTo>
                    <a:pt x="1107923" y="1343427"/>
                  </a:lnTo>
                  <a:lnTo>
                    <a:pt x="1109053" y="1342296"/>
                  </a:lnTo>
                  <a:lnTo>
                    <a:pt x="1110184" y="1342296"/>
                  </a:lnTo>
                  <a:lnTo>
                    <a:pt x="1110184" y="1343427"/>
                  </a:lnTo>
                  <a:lnTo>
                    <a:pt x="1111315" y="1343427"/>
                  </a:lnTo>
                  <a:lnTo>
                    <a:pt x="1112446" y="1344558"/>
                  </a:lnTo>
                  <a:lnTo>
                    <a:pt x="1113577" y="1344558"/>
                  </a:lnTo>
                  <a:lnTo>
                    <a:pt x="1114743" y="1340034"/>
                  </a:lnTo>
                  <a:lnTo>
                    <a:pt x="1117005" y="1338867"/>
                  </a:lnTo>
                  <a:lnTo>
                    <a:pt x="1118136" y="1337736"/>
                  </a:lnTo>
                  <a:lnTo>
                    <a:pt x="1121529" y="1337736"/>
                  </a:lnTo>
                  <a:lnTo>
                    <a:pt x="1120398" y="1334343"/>
                  </a:lnTo>
                  <a:lnTo>
                    <a:pt x="1119267" y="1333211"/>
                  </a:lnTo>
                  <a:lnTo>
                    <a:pt x="1118136" y="1330914"/>
                  </a:lnTo>
                  <a:lnTo>
                    <a:pt x="1121529" y="1326389"/>
                  </a:lnTo>
                  <a:lnTo>
                    <a:pt x="1121529" y="1325223"/>
                  </a:lnTo>
                  <a:lnTo>
                    <a:pt x="1123826" y="1324091"/>
                  </a:lnTo>
                  <a:lnTo>
                    <a:pt x="1123826" y="1322960"/>
                  </a:lnTo>
                  <a:lnTo>
                    <a:pt x="1126088" y="1321829"/>
                  </a:lnTo>
                  <a:lnTo>
                    <a:pt x="1127218" y="1317269"/>
                  </a:lnTo>
                  <a:lnTo>
                    <a:pt x="1126088" y="1315007"/>
                  </a:lnTo>
                  <a:lnTo>
                    <a:pt x="1124957" y="1315007"/>
                  </a:lnTo>
                  <a:lnTo>
                    <a:pt x="1123826" y="1312744"/>
                  </a:lnTo>
                  <a:lnTo>
                    <a:pt x="1124957" y="1312744"/>
                  </a:lnTo>
                  <a:lnTo>
                    <a:pt x="1126088" y="1313876"/>
                  </a:lnTo>
                  <a:lnTo>
                    <a:pt x="1127218" y="1313876"/>
                  </a:lnTo>
                  <a:lnTo>
                    <a:pt x="1127218" y="1312744"/>
                  </a:lnTo>
                  <a:lnTo>
                    <a:pt x="1130646" y="1310482"/>
                  </a:lnTo>
                  <a:lnTo>
                    <a:pt x="1130646" y="1308185"/>
                  </a:lnTo>
                  <a:lnTo>
                    <a:pt x="1129516" y="1307053"/>
                  </a:lnTo>
                  <a:lnTo>
                    <a:pt x="1129516" y="1304791"/>
                  </a:lnTo>
                  <a:lnTo>
                    <a:pt x="1127218" y="1304791"/>
                  </a:lnTo>
                  <a:lnTo>
                    <a:pt x="1127218" y="1302493"/>
                  </a:lnTo>
                  <a:lnTo>
                    <a:pt x="1126088" y="1300231"/>
                  </a:lnTo>
                  <a:lnTo>
                    <a:pt x="1123826" y="1299100"/>
                  </a:lnTo>
                  <a:lnTo>
                    <a:pt x="1123826" y="1296838"/>
                  </a:lnTo>
                  <a:lnTo>
                    <a:pt x="1120398" y="1293409"/>
                  </a:lnTo>
                  <a:lnTo>
                    <a:pt x="1118136" y="1293409"/>
                  </a:lnTo>
                  <a:lnTo>
                    <a:pt x="1118136" y="1292278"/>
                  </a:lnTo>
                  <a:lnTo>
                    <a:pt x="1120398" y="1288884"/>
                  </a:lnTo>
                  <a:lnTo>
                    <a:pt x="1121529" y="1288884"/>
                  </a:lnTo>
                  <a:lnTo>
                    <a:pt x="1120398" y="1288884"/>
                  </a:lnTo>
                  <a:lnTo>
                    <a:pt x="1119267" y="1287718"/>
                  </a:lnTo>
                  <a:lnTo>
                    <a:pt x="1114743" y="1287718"/>
                  </a:lnTo>
                  <a:lnTo>
                    <a:pt x="1113577" y="1287718"/>
                  </a:lnTo>
                  <a:lnTo>
                    <a:pt x="1113577" y="1290015"/>
                  </a:lnTo>
                  <a:lnTo>
                    <a:pt x="1110184" y="1290015"/>
                  </a:lnTo>
                  <a:lnTo>
                    <a:pt x="1110184" y="1287718"/>
                  </a:lnTo>
                  <a:lnTo>
                    <a:pt x="1107923" y="1287718"/>
                  </a:lnTo>
                  <a:lnTo>
                    <a:pt x="1107923" y="1288884"/>
                  </a:lnTo>
                  <a:lnTo>
                    <a:pt x="1106756" y="1288884"/>
                  </a:lnTo>
                  <a:lnTo>
                    <a:pt x="1106756" y="1287718"/>
                  </a:lnTo>
                  <a:lnTo>
                    <a:pt x="1105625" y="1287718"/>
                  </a:lnTo>
                  <a:lnTo>
                    <a:pt x="1104495" y="1285455"/>
                  </a:lnTo>
                  <a:lnTo>
                    <a:pt x="1103364" y="1285455"/>
                  </a:lnTo>
                  <a:lnTo>
                    <a:pt x="1103364" y="1286586"/>
                  </a:lnTo>
                  <a:lnTo>
                    <a:pt x="1102233" y="1286586"/>
                  </a:lnTo>
                  <a:lnTo>
                    <a:pt x="1102233" y="1285455"/>
                  </a:lnTo>
                  <a:lnTo>
                    <a:pt x="1101102" y="1285455"/>
                  </a:lnTo>
                  <a:lnTo>
                    <a:pt x="1102233" y="1284324"/>
                  </a:lnTo>
                  <a:lnTo>
                    <a:pt x="1101102" y="1284324"/>
                  </a:lnTo>
                  <a:lnTo>
                    <a:pt x="1099971" y="1284324"/>
                  </a:lnTo>
                  <a:lnTo>
                    <a:pt x="1098805" y="1283193"/>
                  </a:lnTo>
                  <a:lnTo>
                    <a:pt x="1099971" y="1283193"/>
                  </a:lnTo>
                  <a:lnTo>
                    <a:pt x="1098805" y="1282062"/>
                  </a:lnTo>
                  <a:lnTo>
                    <a:pt x="1096543" y="1282062"/>
                  </a:lnTo>
                  <a:lnTo>
                    <a:pt x="1096543" y="1280931"/>
                  </a:lnTo>
                  <a:lnTo>
                    <a:pt x="1097674" y="1280931"/>
                  </a:lnTo>
                  <a:lnTo>
                    <a:pt x="1096543" y="1279764"/>
                  </a:lnTo>
                  <a:lnTo>
                    <a:pt x="1096543" y="1278633"/>
                  </a:lnTo>
                  <a:lnTo>
                    <a:pt x="1095412" y="1277502"/>
                  </a:lnTo>
                  <a:lnTo>
                    <a:pt x="1094281" y="1278633"/>
                  </a:lnTo>
                  <a:lnTo>
                    <a:pt x="1094281" y="1277502"/>
                  </a:lnTo>
                  <a:lnTo>
                    <a:pt x="1095412" y="1277502"/>
                  </a:lnTo>
                  <a:lnTo>
                    <a:pt x="1095412" y="1275240"/>
                  </a:lnTo>
                  <a:lnTo>
                    <a:pt x="1095412" y="1276371"/>
                  </a:lnTo>
                  <a:lnTo>
                    <a:pt x="1096543" y="1272942"/>
                  </a:lnTo>
                  <a:lnTo>
                    <a:pt x="1095412" y="1272942"/>
                  </a:lnTo>
                  <a:lnTo>
                    <a:pt x="1094281" y="1275240"/>
                  </a:lnTo>
                  <a:lnTo>
                    <a:pt x="1093150" y="1275240"/>
                  </a:lnTo>
                  <a:lnTo>
                    <a:pt x="1091984" y="1274108"/>
                  </a:lnTo>
                  <a:lnTo>
                    <a:pt x="1093150" y="1271811"/>
                  </a:lnTo>
                  <a:lnTo>
                    <a:pt x="1093150" y="1270680"/>
                  </a:lnTo>
                  <a:lnTo>
                    <a:pt x="1090853" y="1271811"/>
                  </a:lnTo>
                  <a:lnTo>
                    <a:pt x="1090853" y="1272942"/>
                  </a:lnTo>
                  <a:lnTo>
                    <a:pt x="1089722" y="1272942"/>
                  </a:lnTo>
                  <a:lnTo>
                    <a:pt x="1088591" y="1272942"/>
                  </a:lnTo>
                  <a:lnTo>
                    <a:pt x="1087460" y="1271811"/>
                  </a:lnTo>
                  <a:lnTo>
                    <a:pt x="1085199" y="1272942"/>
                  </a:lnTo>
                  <a:lnTo>
                    <a:pt x="1084032" y="1272942"/>
                  </a:lnTo>
                  <a:lnTo>
                    <a:pt x="1084032" y="1270680"/>
                  </a:lnTo>
                  <a:lnTo>
                    <a:pt x="1082902" y="1271811"/>
                  </a:lnTo>
                  <a:lnTo>
                    <a:pt x="1081771" y="1271811"/>
                  </a:lnTo>
                  <a:lnTo>
                    <a:pt x="1080640" y="1271811"/>
                  </a:lnTo>
                  <a:lnTo>
                    <a:pt x="1080640" y="1272942"/>
                  </a:lnTo>
                  <a:lnTo>
                    <a:pt x="1079509" y="1272942"/>
                  </a:lnTo>
                  <a:lnTo>
                    <a:pt x="1079509" y="1271811"/>
                  </a:lnTo>
                  <a:lnTo>
                    <a:pt x="1078378" y="1272942"/>
                  </a:lnTo>
                  <a:lnTo>
                    <a:pt x="1077212" y="1271811"/>
                  </a:lnTo>
                  <a:lnTo>
                    <a:pt x="1079509" y="1270680"/>
                  </a:lnTo>
                  <a:lnTo>
                    <a:pt x="1079509" y="1266155"/>
                  </a:lnTo>
                  <a:lnTo>
                    <a:pt x="1078378" y="1266155"/>
                  </a:lnTo>
                  <a:lnTo>
                    <a:pt x="1074950" y="1263857"/>
                  </a:lnTo>
                  <a:lnTo>
                    <a:pt x="1073819" y="1264988"/>
                  </a:lnTo>
                  <a:lnTo>
                    <a:pt x="1073819" y="1263857"/>
                  </a:lnTo>
                  <a:lnTo>
                    <a:pt x="1072688" y="1263857"/>
                  </a:lnTo>
                  <a:lnTo>
                    <a:pt x="1072688" y="1261595"/>
                  </a:lnTo>
                  <a:lnTo>
                    <a:pt x="1071557" y="1261595"/>
                  </a:lnTo>
                  <a:lnTo>
                    <a:pt x="1071557" y="1260464"/>
                  </a:lnTo>
                  <a:lnTo>
                    <a:pt x="1070426" y="1260464"/>
                  </a:lnTo>
                  <a:lnTo>
                    <a:pt x="1070426" y="1258166"/>
                  </a:lnTo>
                  <a:lnTo>
                    <a:pt x="1069260" y="1258166"/>
                  </a:lnTo>
                  <a:lnTo>
                    <a:pt x="1069260" y="1257035"/>
                  </a:lnTo>
                  <a:lnTo>
                    <a:pt x="1068129" y="1254773"/>
                  </a:lnTo>
                  <a:lnTo>
                    <a:pt x="1066998" y="1254773"/>
                  </a:lnTo>
                  <a:lnTo>
                    <a:pt x="1064737" y="1255904"/>
                  </a:lnTo>
                  <a:lnTo>
                    <a:pt x="1063606" y="1255904"/>
                  </a:lnTo>
                  <a:lnTo>
                    <a:pt x="1062475" y="1255904"/>
                  </a:lnTo>
                  <a:lnTo>
                    <a:pt x="1061309" y="1257035"/>
                  </a:lnTo>
                  <a:lnTo>
                    <a:pt x="1060178" y="1255904"/>
                  </a:lnTo>
                  <a:lnTo>
                    <a:pt x="1057916" y="1257035"/>
                  </a:lnTo>
                  <a:lnTo>
                    <a:pt x="1054488" y="1257035"/>
                  </a:lnTo>
                  <a:lnTo>
                    <a:pt x="1053357" y="1257035"/>
                  </a:lnTo>
                  <a:lnTo>
                    <a:pt x="1052226" y="1257035"/>
                  </a:lnTo>
                  <a:lnTo>
                    <a:pt x="1051095" y="1258166"/>
                  </a:lnTo>
                  <a:lnTo>
                    <a:pt x="1049964" y="1257035"/>
                  </a:lnTo>
                  <a:lnTo>
                    <a:pt x="1048833" y="1257035"/>
                  </a:lnTo>
                  <a:lnTo>
                    <a:pt x="1047667" y="1255904"/>
                  </a:lnTo>
                  <a:lnTo>
                    <a:pt x="1045405" y="1257035"/>
                  </a:lnTo>
                  <a:lnTo>
                    <a:pt x="1044274" y="1258166"/>
                  </a:lnTo>
                  <a:lnTo>
                    <a:pt x="1043144" y="1257035"/>
                  </a:lnTo>
                  <a:lnTo>
                    <a:pt x="1040882" y="1257035"/>
                  </a:lnTo>
                  <a:lnTo>
                    <a:pt x="1039716" y="1255904"/>
                  </a:lnTo>
                  <a:lnTo>
                    <a:pt x="1039716" y="1257035"/>
                  </a:lnTo>
                  <a:lnTo>
                    <a:pt x="1037454" y="1254773"/>
                  </a:lnTo>
                  <a:lnTo>
                    <a:pt x="1037454" y="1255904"/>
                  </a:lnTo>
                  <a:lnTo>
                    <a:pt x="1036323" y="1254773"/>
                  </a:lnTo>
                  <a:lnTo>
                    <a:pt x="1035192" y="1250213"/>
                  </a:lnTo>
                  <a:lnTo>
                    <a:pt x="1031764" y="1246819"/>
                  </a:lnTo>
                  <a:lnTo>
                    <a:pt x="1030633" y="1246819"/>
                  </a:lnTo>
                  <a:lnTo>
                    <a:pt x="1029502" y="1245688"/>
                  </a:lnTo>
                  <a:lnTo>
                    <a:pt x="1027240" y="1249081"/>
                  </a:lnTo>
                  <a:lnTo>
                    <a:pt x="1026109" y="1250213"/>
                  </a:lnTo>
                  <a:lnTo>
                    <a:pt x="1024943" y="1249081"/>
                  </a:lnTo>
                  <a:lnTo>
                    <a:pt x="1023812" y="1247950"/>
                  </a:lnTo>
                  <a:lnTo>
                    <a:pt x="1021551" y="1249081"/>
                  </a:lnTo>
                  <a:lnTo>
                    <a:pt x="1020420" y="1251379"/>
                  </a:lnTo>
                  <a:lnTo>
                    <a:pt x="1020420" y="1253641"/>
                  </a:lnTo>
                  <a:lnTo>
                    <a:pt x="1016992" y="1253641"/>
                  </a:lnTo>
                  <a:lnTo>
                    <a:pt x="1014730" y="1254773"/>
                  </a:lnTo>
                  <a:lnTo>
                    <a:pt x="1012468" y="1254773"/>
                  </a:lnTo>
                  <a:lnTo>
                    <a:pt x="1011337" y="1252510"/>
                  </a:lnTo>
                  <a:lnTo>
                    <a:pt x="1012468" y="1250213"/>
                  </a:lnTo>
                  <a:lnTo>
                    <a:pt x="1007909" y="1249081"/>
                  </a:lnTo>
                  <a:lnTo>
                    <a:pt x="1007909" y="1247950"/>
                  </a:lnTo>
                  <a:lnTo>
                    <a:pt x="1005647" y="1246819"/>
                  </a:lnTo>
                  <a:lnTo>
                    <a:pt x="1006778" y="1245688"/>
                  </a:lnTo>
                  <a:lnTo>
                    <a:pt x="1006778" y="1244557"/>
                  </a:lnTo>
                  <a:lnTo>
                    <a:pt x="1005647" y="1243390"/>
                  </a:lnTo>
                  <a:lnTo>
                    <a:pt x="1004516" y="1243390"/>
                  </a:lnTo>
                  <a:lnTo>
                    <a:pt x="1002219" y="1239997"/>
                  </a:lnTo>
                  <a:lnTo>
                    <a:pt x="1001088" y="1239997"/>
                  </a:lnTo>
                  <a:lnTo>
                    <a:pt x="999958" y="1242259"/>
                  </a:lnTo>
                  <a:lnTo>
                    <a:pt x="998827" y="1242259"/>
                  </a:lnTo>
                  <a:lnTo>
                    <a:pt x="996565" y="1237735"/>
                  </a:lnTo>
                  <a:lnTo>
                    <a:pt x="993137" y="1236603"/>
                  </a:lnTo>
                  <a:lnTo>
                    <a:pt x="993137" y="1235437"/>
                  </a:lnTo>
                  <a:lnTo>
                    <a:pt x="990875" y="1232043"/>
                  </a:lnTo>
                  <a:lnTo>
                    <a:pt x="989744" y="1232043"/>
                  </a:lnTo>
                  <a:lnTo>
                    <a:pt x="989744" y="1230912"/>
                  </a:lnTo>
                  <a:lnTo>
                    <a:pt x="988578" y="1230912"/>
                  </a:lnTo>
                  <a:lnTo>
                    <a:pt x="986316" y="1232043"/>
                  </a:lnTo>
                  <a:lnTo>
                    <a:pt x="984054" y="1232043"/>
                  </a:lnTo>
                  <a:lnTo>
                    <a:pt x="982923" y="1234306"/>
                  </a:lnTo>
                  <a:lnTo>
                    <a:pt x="984054" y="1236603"/>
                  </a:lnTo>
                  <a:lnTo>
                    <a:pt x="982923" y="1236603"/>
                  </a:lnTo>
                  <a:lnTo>
                    <a:pt x="981793" y="1237735"/>
                  </a:lnTo>
                  <a:lnTo>
                    <a:pt x="978365" y="1238866"/>
                  </a:lnTo>
                  <a:lnTo>
                    <a:pt x="976103" y="1237735"/>
                  </a:lnTo>
                  <a:lnTo>
                    <a:pt x="974972" y="1235437"/>
                  </a:lnTo>
                  <a:lnTo>
                    <a:pt x="976103" y="1233175"/>
                  </a:lnTo>
                  <a:lnTo>
                    <a:pt x="974972" y="1230912"/>
                  </a:lnTo>
                  <a:lnTo>
                    <a:pt x="970413" y="1228615"/>
                  </a:lnTo>
                  <a:lnTo>
                    <a:pt x="970413" y="1227483"/>
                  </a:lnTo>
                  <a:lnTo>
                    <a:pt x="968151" y="1227483"/>
                  </a:lnTo>
                  <a:lnTo>
                    <a:pt x="968151" y="1228615"/>
                  </a:lnTo>
                  <a:lnTo>
                    <a:pt x="968151" y="1232043"/>
                  </a:lnTo>
                  <a:lnTo>
                    <a:pt x="967020" y="1232043"/>
                  </a:lnTo>
                  <a:lnTo>
                    <a:pt x="965854" y="1234306"/>
                  </a:lnTo>
                  <a:lnTo>
                    <a:pt x="964723" y="1233175"/>
                  </a:lnTo>
                  <a:lnTo>
                    <a:pt x="963592" y="1234306"/>
                  </a:lnTo>
                  <a:lnTo>
                    <a:pt x="959033" y="1235437"/>
                  </a:lnTo>
                  <a:lnTo>
                    <a:pt x="957902" y="1235437"/>
                  </a:lnTo>
                  <a:lnTo>
                    <a:pt x="955641" y="1235437"/>
                  </a:lnTo>
                  <a:lnTo>
                    <a:pt x="954510" y="1229781"/>
                  </a:lnTo>
                  <a:lnTo>
                    <a:pt x="952248" y="1229781"/>
                  </a:lnTo>
                  <a:lnTo>
                    <a:pt x="951082" y="1229781"/>
                  </a:lnTo>
                  <a:lnTo>
                    <a:pt x="949951" y="1229781"/>
                  </a:lnTo>
                  <a:lnTo>
                    <a:pt x="947689" y="1229781"/>
                  </a:lnTo>
                  <a:lnTo>
                    <a:pt x="945427" y="1227483"/>
                  </a:lnTo>
                  <a:lnTo>
                    <a:pt x="945427" y="1229781"/>
                  </a:lnTo>
                  <a:lnTo>
                    <a:pt x="944296" y="1230912"/>
                  </a:lnTo>
                  <a:lnTo>
                    <a:pt x="943130" y="1232043"/>
                  </a:lnTo>
                  <a:lnTo>
                    <a:pt x="943130" y="1235437"/>
                  </a:lnTo>
                  <a:lnTo>
                    <a:pt x="941999" y="1235437"/>
                  </a:lnTo>
                  <a:lnTo>
                    <a:pt x="938607" y="1238866"/>
                  </a:lnTo>
                  <a:lnTo>
                    <a:pt x="934048" y="1238866"/>
                  </a:lnTo>
                  <a:lnTo>
                    <a:pt x="930655" y="1241128"/>
                  </a:lnTo>
                  <a:lnTo>
                    <a:pt x="927227" y="1239997"/>
                  </a:lnTo>
                  <a:lnTo>
                    <a:pt x="923834" y="1243390"/>
                  </a:lnTo>
                  <a:lnTo>
                    <a:pt x="919275" y="1244557"/>
                  </a:lnTo>
                  <a:lnTo>
                    <a:pt x="918144" y="1244557"/>
                  </a:lnTo>
                  <a:lnTo>
                    <a:pt x="917014" y="1247950"/>
                  </a:lnTo>
                  <a:lnTo>
                    <a:pt x="915883" y="1249081"/>
                  </a:lnTo>
                  <a:lnTo>
                    <a:pt x="913586" y="1247950"/>
                  </a:lnTo>
                  <a:lnTo>
                    <a:pt x="911324" y="1246819"/>
                  </a:lnTo>
                  <a:lnTo>
                    <a:pt x="907931" y="1245688"/>
                  </a:lnTo>
                  <a:lnTo>
                    <a:pt x="906765" y="1245688"/>
                  </a:lnTo>
                  <a:lnTo>
                    <a:pt x="903372" y="1243390"/>
                  </a:lnTo>
                  <a:lnTo>
                    <a:pt x="899979" y="1243390"/>
                  </a:lnTo>
                  <a:lnTo>
                    <a:pt x="897682" y="1244557"/>
                  </a:lnTo>
                  <a:lnTo>
                    <a:pt x="894290" y="1245688"/>
                  </a:lnTo>
                  <a:lnTo>
                    <a:pt x="891993" y="1243390"/>
                  </a:lnTo>
                  <a:lnTo>
                    <a:pt x="890862" y="1243390"/>
                  </a:lnTo>
                  <a:lnTo>
                    <a:pt x="888600" y="1244557"/>
                  </a:lnTo>
                  <a:lnTo>
                    <a:pt x="885207" y="1244557"/>
                  </a:lnTo>
                  <a:lnTo>
                    <a:pt x="884041" y="1244557"/>
                  </a:lnTo>
                  <a:lnTo>
                    <a:pt x="882910" y="1226352"/>
                  </a:lnTo>
                  <a:lnTo>
                    <a:pt x="879517" y="1202492"/>
                  </a:lnTo>
                  <a:lnTo>
                    <a:pt x="879517" y="1201361"/>
                  </a:lnTo>
                  <a:lnTo>
                    <a:pt x="874958" y="1197932"/>
                  </a:lnTo>
                  <a:lnTo>
                    <a:pt x="862448" y="1185454"/>
                  </a:lnTo>
                  <a:lnTo>
                    <a:pt x="846545" y="1170678"/>
                  </a:lnTo>
                  <a:lnTo>
                    <a:pt x="805656" y="1133173"/>
                  </a:lnTo>
                  <a:lnTo>
                    <a:pt x="804525" y="1133173"/>
                  </a:lnTo>
                  <a:lnTo>
                    <a:pt x="803394" y="1134304"/>
                  </a:lnTo>
                  <a:lnTo>
                    <a:pt x="798835" y="1135435"/>
                  </a:lnTo>
                  <a:lnTo>
                    <a:pt x="796573" y="1136567"/>
                  </a:lnTo>
                  <a:lnTo>
                    <a:pt x="794276" y="1136567"/>
                  </a:lnTo>
                  <a:lnTo>
                    <a:pt x="793145" y="1139995"/>
                  </a:lnTo>
                  <a:lnTo>
                    <a:pt x="790884" y="1141127"/>
                  </a:lnTo>
                  <a:lnTo>
                    <a:pt x="789753" y="1142258"/>
                  </a:lnTo>
                  <a:lnTo>
                    <a:pt x="787456" y="1142258"/>
                  </a:lnTo>
                  <a:lnTo>
                    <a:pt x="786325" y="1143389"/>
                  </a:lnTo>
                  <a:lnTo>
                    <a:pt x="784063" y="1143389"/>
                  </a:lnTo>
                  <a:lnTo>
                    <a:pt x="784063" y="1145651"/>
                  </a:lnTo>
                  <a:lnTo>
                    <a:pt x="780635" y="1146782"/>
                  </a:lnTo>
                  <a:lnTo>
                    <a:pt x="776111" y="1144520"/>
                  </a:lnTo>
                  <a:lnTo>
                    <a:pt x="773849" y="1144520"/>
                  </a:lnTo>
                  <a:lnTo>
                    <a:pt x="772683" y="1143389"/>
                  </a:lnTo>
                  <a:lnTo>
                    <a:pt x="767029" y="1144520"/>
                  </a:lnTo>
                  <a:lnTo>
                    <a:pt x="760208" y="1146782"/>
                  </a:lnTo>
                  <a:lnTo>
                    <a:pt x="757911" y="1147949"/>
                  </a:lnTo>
                  <a:lnTo>
                    <a:pt x="756780" y="1147949"/>
                  </a:lnTo>
                  <a:lnTo>
                    <a:pt x="755649" y="1147949"/>
                  </a:lnTo>
                  <a:lnTo>
                    <a:pt x="755649" y="1144520"/>
                  </a:lnTo>
                  <a:lnTo>
                    <a:pt x="754518" y="1144520"/>
                  </a:lnTo>
                  <a:lnTo>
                    <a:pt x="753387" y="1141127"/>
                  </a:lnTo>
                  <a:lnTo>
                    <a:pt x="751090" y="1138829"/>
                  </a:lnTo>
                  <a:lnTo>
                    <a:pt x="748828" y="1137698"/>
                  </a:lnTo>
                  <a:lnTo>
                    <a:pt x="747698" y="1136567"/>
                  </a:lnTo>
                  <a:lnTo>
                    <a:pt x="746567" y="1135435"/>
                  </a:lnTo>
                  <a:lnTo>
                    <a:pt x="746567" y="1133173"/>
                  </a:lnTo>
                  <a:lnTo>
                    <a:pt x="744305" y="1133173"/>
                  </a:lnTo>
                  <a:lnTo>
                    <a:pt x="743139" y="1130875"/>
                  </a:lnTo>
                  <a:lnTo>
                    <a:pt x="742008" y="1130875"/>
                  </a:lnTo>
                  <a:lnTo>
                    <a:pt x="742008" y="1133173"/>
                  </a:lnTo>
                  <a:lnTo>
                    <a:pt x="739746" y="1134304"/>
                  </a:lnTo>
                  <a:lnTo>
                    <a:pt x="738615" y="1133173"/>
                  </a:lnTo>
                  <a:lnTo>
                    <a:pt x="736353" y="1134304"/>
                  </a:lnTo>
                  <a:lnTo>
                    <a:pt x="734056" y="1133173"/>
                  </a:lnTo>
                  <a:lnTo>
                    <a:pt x="730663" y="1135435"/>
                  </a:lnTo>
                  <a:lnTo>
                    <a:pt x="728366" y="1137698"/>
                  </a:lnTo>
                  <a:lnTo>
                    <a:pt x="726105" y="1135435"/>
                  </a:lnTo>
                  <a:lnTo>
                    <a:pt x="724974" y="1136567"/>
                  </a:lnTo>
                  <a:lnTo>
                    <a:pt x="723843" y="1134304"/>
                  </a:lnTo>
                  <a:lnTo>
                    <a:pt x="719284" y="1133173"/>
                  </a:lnTo>
                  <a:lnTo>
                    <a:pt x="718153" y="1132007"/>
                  </a:lnTo>
                  <a:lnTo>
                    <a:pt x="717022" y="1129744"/>
                  </a:lnTo>
                  <a:lnTo>
                    <a:pt x="715891" y="1129744"/>
                  </a:lnTo>
                  <a:lnTo>
                    <a:pt x="712463" y="1133173"/>
                  </a:lnTo>
                  <a:lnTo>
                    <a:pt x="710201" y="1129744"/>
                  </a:lnTo>
                  <a:lnTo>
                    <a:pt x="709070" y="1128613"/>
                  </a:lnTo>
                  <a:lnTo>
                    <a:pt x="705642" y="1129744"/>
                  </a:lnTo>
                  <a:lnTo>
                    <a:pt x="702250" y="1127482"/>
                  </a:lnTo>
                  <a:lnTo>
                    <a:pt x="697691" y="1126351"/>
                  </a:lnTo>
                  <a:lnTo>
                    <a:pt x="698822" y="1121791"/>
                  </a:lnTo>
                  <a:lnTo>
                    <a:pt x="698822" y="1119529"/>
                  </a:lnTo>
                  <a:lnTo>
                    <a:pt x="693167" y="1119529"/>
                  </a:lnTo>
                  <a:lnTo>
                    <a:pt x="689739" y="1114969"/>
                  </a:lnTo>
                  <a:lnTo>
                    <a:pt x="686347" y="1112706"/>
                  </a:lnTo>
                  <a:lnTo>
                    <a:pt x="685216" y="1112706"/>
                  </a:lnTo>
                  <a:lnTo>
                    <a:pt x="682919" y="1112706"/>
                  </a:lnTo>
                  <a:lnTo>
                    <a:pt x="682919" y="1110444"/>
                  </a:lnTo>
                  <a:lnTo>
                    <a:pt x="679526" y="1109277"/>
                  </a:lnTo>
                  <a:lnTo>
                    <a:pt x="678395" y="1109277"/>
                  </a:lnTo>
                  <a:lnTo>
                    <a:pt x="676098" y="1105884"/>
                  </a:lnTo>
                  <a:lnTo>
                    <a:pt x="674967" y="1104753"/>
                  </a:lnTo>
                  <a:lnTo>
                    <a:pt x="673836" y="1103622"/>
                  </a:lnTo>
                  <a:lnTo>
                    <a:pt x="671574" y="1102455"/>
                  </a:lnTo>
                  <a:lnTo>
                    <a:pt x="669277" y="1104753"/>
                  </a:lnTo>
                  <a:lnTo>
                    <a:pt x="668146" y="1107015"/>
                  </a:lnTo>
                  <a:lnTo>
                    <a:pt x="665884" y="1104753"/>
                  </a:lnTo>
                  <a:lnTo>
                    <a:pt x="662456" y="1102455"/>
                  </a:lnTo>
                  <a:lnTo>
                    <a:pt x="663623" y="1102455"/>
                  </a:lnTo>
                  <a:lnTo>
                    <a:pt x="662456" y="1102455"/>
                  </a:lnTo>
                  <a:lnTo>
                    <a:pt x="661326" y="1100193"/>
                  </a:lnTo>
                  <a:lnTo>
                    <a:pt x="661326" y="1101324"/>
                  </a:lnTo>
                  <a:lnTo>
                    <a:pt x="659064" y="1099062"/>
                  </a:lnTo>
                  <a:lnTo>
                    <a:pt x="657933" y="1100193"/>
                  </a:lnTo>
                  <a:lnTo>
                    <a:pt x="656802" y="1099062"/>
                  </a:lnTo>
                  <a:lnTo>
                    <a:pt x="654505" y="1097930"/>
                  </a:lnTo>
                  <a:lnTo>
                    <a:pt x="655671" y="1096799"/>
                  </a:lnTo>
                  <a:lnTo>
                    <a:pt x="654505" y="1096799"/>
                  </a:lnTo>
                  <a:lnTo>
                    <a:pt x="654505" y="1095668"/>
                  </a:lnTo>
                  <a:lnTo>
                    <a:pt x="652243" y="1095668"/>
                  </a:lnTo>
                  <a:lnTo>
                    <a:pt x="653374" y="1095668"/>
                  </a:lnTo>
                  <a:lnTo>
                    <a:pt x="651112" y="1096799"/>
                  </a:lnTo>
                  <a:lnTo>
                    <a:pt x="651112" y="1095668"/>
                  </a:lnTo>
                  <a:lnTo>
                    <a:pt x="648850" y="1094502"/>
                  </a:lnTo>
                  <a:lnTo>
                    <a:pt x="646553" y="1092239"/>
                  </a:lnTo>
                  <a:lnTo>
                    <a:pt x="645422" y="1089977"/>
                  </a:lnTo>
                  <a:lnTo>
                    <a:pt x="639733" y="1088846"/>
                  </a:lnTo>
                  <a:lnTo>
                    <a:pt x="637471" y="1086548"/>
                  </a:lnTo>
                  <a:lnTo>
                    <a:pt x="632912" y="1083155"/>
                  </a:lnTo>
                  <a:lnTo>
                    <a:pt x="631781" y="1082024"/>
                  </a:lnTo>
                  <a:lnTo>
                    <a:pt x="631781" y="1080892"/>
                  </a:lnTo>
                  <a:lnTo>
                    <a:pt x="629519" y="1080892"/>
                  </a:lnTo>
                  <a:lnTo>
                    <a:pt x="628388" y="1078595"/>
                  </a:lnTo>
                  <a:lnTo>
                    <a:pt x="626126" y="1077464"/>
                  </a:lnTo>
                  <a:lnTo>
                    <a:pt x="626126" y="1076332"/>
                  </a:lnTo>
                  <a:lnTo>
                    <a:pt x="627257" y="1076332"/>
                  </a:lnTo>
                  <a:lnTo>
                    <a:pt x="626126" y="1075201"/>
                  </a:lnTo>
                  <a:lnTo>
                    <a:pt x="624960" y="1076332"/>
                  </a:lnTo>
                  <a:lnTo>
                    <a:pt x="623829" y="1076332"/>
                  </a:lnTo>
                  <a:lnTo>
                    <a:pt x="622698" y="1075201"/>
                  </a:lnTo>
                  <a:lnTo>
                    <a:pt x="621568" y="1074070"/>
                  </a:lnTo>
                  <a:lnTo>
                    <a:pt x="621568" y="1075201"/>
                  </a:lnTo>
                  <a:lnTo>
                    <a:pt x="620437" y="1075201"/>
                  </a:lnTo>
                  <a:lnTo>
                    <a:pt x="619306" y="1071772"/>
                  </a:lnTo>
                  <a:lnTo>
                    <a:pt x="619306" y="1072939"/>
                  </a:lnTo>
                  <a:lnTo>
                    <a:pt x="618175" y="1071772"/>
                  </a:lnTo>
                  <a:lnTo>
                    <a:pt x="617009" y="1071772"/>
                  </a:lnTo>
                  <a:lnTo>
                    <a:pt x="617009" y="1070641"/>
                  </a:lnTo>
                  <a:lnTo>
                    <a:pt x="615878" y="1067248"/>
                  </a:lnTo>
                  <a:lnTo>
                    <a:pt x="614747" y="1066117"/>
                  </a:lnTo>
                  <a:lnTo>
                    <a:pt x="612485" y="1066117"/>
                  </a:lnTo>
                  <a:lnTo>
                    <a:pt x="609057" y="1063819"/>
                  </a:lnTo>
                  <a:lnTo>
                    <a:pt x="607926" y="1064950"/>
                  </a:lnTo>
                  <a:lnTo>
                    <a:pt x="604533" y="1063819"/>
                  </a:lnTo>
                  <a:lnTo>
                    <a:pt x="603403" y="1064950"/>
                  </a:lnTo>
                  <a:lnTo>
                    <a:pt x="599975" y="1062688"/>
                  </a:lnTo>
                  <a:lnTo>
                    <a:pt x="599975" y="1061557"/>
                  </a:lnTo>
                  <a:lnTo>
                    <a:pt x="598844" y="1061557"/>
                  </a:lnTo>
                  <a:lnTo>
                    <a:pt x="596582" y="1062688"/>
                  </a:lnTo>
                  <a:lnTo>
                    <a:pt x="595416" y="1062688"/>
                  </a:lnTo>
                  <a:lnTo>
                    <a:pt x="594285" y="1060426"/>
                  </a:lnTo>
                  <a:lnTo>
                    <a:pt x="593154" y="1062688"/>
                  </a:lnTo>
                  <a:lnTo>
                    <a:pt x="592023" y="1062688"/>
                  </a:lnTo>
                  <a:lnTo>
                    <a:pt x="590892" y="1063819"/>
                  </a:lnTo>
                  <a:lnTo>
                    <a:pt x="589761" y="1061557"/>
                  </a:lnTo>
                  <a:lnTo>
                    <a:pt x="587464" y="1060426"/>
                  </a:lnTo>
                  <a:lnTo>
                    <a:pt x="586333" y="1059294"/>
                  </a:lnTo>
                  <a:lnTo>
                    <a:pt x="586333" y="1060426"/>
                  </a:lnTo>
                  <a:lnTo>
                    <a:pt x="585202" y="1060426"/>
                  </a:lnTo>
                  <a:lnTo>
                    <a:pt x="582940" y="1058128"/>
                  </a:lnTo>
                  <a:lnTo>
                    <a:pt x="579512" y="1058128"/>
                  </a:lnTo>
                  <a:lnTo>
                    <a:pt x="574989" y="1055866"/>
                  </a:lnTo>
                  <a:lnTo>
                    <a:pt x="574989" y="1056997"/>
                  </a:lnTo>
                  <a:lnTo>
                    <a:pt x="572692" y="1055866"/>
                  </a:lnTo>
                  <a:lnTo>
                    <a:pt x="571561" y="1055866"/>
                  </a:lnTo>
                  <a:lnTo>
                    <a:pt x="570430" y="1056997"/>
                  </a:lnTo>
                  <a:lnTo>
                    <a:pt x="567037" y="1056997"/>
                  </a:lnTo>
                  <a:lnTo>
                    <a:pt x="565871" y="1056997"/>
                  </a:lnTo>
                  <a:lnTo>
                    <a:pt x="557919" y="1058128"/>
                  </a:lnTo>
                  <a:lnTo>
                    <a:pt x="557919" y="1059294"/>
                  </a:lnTo>
                  <a:lnTo>
                    <a:pt x="556789" y="1060426"/>
                  </a:lnTo>
                  <a:lnTo>
                    <a:pt x="554527" y="1060426"/>
                  </a:lnTo>
                  <a:lnTo>
                    <a:pt x="553396" y="1059294"/>
                  </a:lnTo>
                  <a:lnTo>
                    <a:pt x="551099" y="1060426"/>
                  </a:lnTo>
                  <a:lnTo>
                    <a:pt x="549968" y="1060426"/>
                  </a:lnTo>
                  <a:lnTo>
                    <a:pt x="548837" y="1061557"/>
                  </a:lnTo>
                  <a:lnTo>
                    <a:pt x="546575" y="1063819"/>
                  </a:lnTo>
                  <a:lnTo>
                    <a:pt x="544313" y="1063819"/>
                  </a:lnTo>
                  <a:lnTo>
                    <a:pt x="543147" y="1063819"/>
                  </a:lnTo>
                  <a:lnTo>
                    <a:pt x="538624" y="1066117"/>
                  </a:lnTo>
                  <a:lnTo>
                    <a:pt x="535196" y="1068379"/>
                  </a:lnTo>
                  <a:lnTo>
                    <a:pt x="534065" y="1067248"/>
                  </a:lnTo>
                  <a:lnTo>
                    <a:pt x="532934" y="1068379"/>
                  </a:lnTo>
                  <a:lnTo>
                    <a:pt x="531803" y="1068379"/>
                  </a:lnTo>
                  <a:lnTo>
                    <a:pt x="530672" y="1069510"/>
                  </a:lnTo>
                  <a:lnTo>
                    <a:pt x="530672" y="1070641"/>
                  </a:lnTo>
                  <a:lnTo>
                    <a:pt x="528375" y="1070641"/>
                  </a:lnTo>
                  <a:lnTo>
                    <a:pt x="527244" y="1071772"/>
                  </a:lnTo>
                  <a:lnTo>
                    <a:pt x="528375" y="1074070"/>
                  </a:lnTo>
                  <a:lnTo>
                    <a:pt x="527244" y="1075201"/>
                  </a:lnTo>
                  <a:lnTo>
                    <a:pt x="524982" y="1075201"/>
                  </a:lnTo>
                  <a:lnTo>
                    <a:pt x="523851" y="1076332"/>
                  </a:lnTo>
                  <a:lnTo>
                    <a:pt x="526113" y="1078595"/>
                  </a:lnTo>
                  <a:lnTo>
                    <a:pt x="526113" y="1079726"/>
                  </a:lnTo>
                  <a:lnTo>
                    <a:pt x="524982" y="1079726"/>
                  </a:lnTo>
                  <a:lnTo>
                    <a:pt x="523851" y="1079726"/>
                  </a:lnTo>
                  <a:lnTo>
                    <a:pt x="522720" y="1079726"/>
                  </a:lnTo>
                  <a:lnTo>
                    <a:pt x="521589" y="1080892"/>
                  </a:lnTo>
                  <a:lnTo>
                    <a:pt x="519292" y="1080892"/>
                  </a:lnTo>
                  <a:lnTo>
                    <a:pt x="519292" y="1083155"/>
                  </a:lnTo>
                  <a:lnTo>
                    <a:pt x="518161" y="1082024"/>
                  </a:lnTo>
                  <a:lnTo>
                    <a:pt x="517031" y="1084286"/>
                  </a:lnTo>
                  <a:lnTo>
                    <a:pt x="515900" y="1084286"/>
                  </a:lnTo>
                  <a:lnTo>
                    <a:pt x="514769" y="1082024"/>
                  </a:lnTo>
                  <a:lnTo>
                    <a:pt x="514769" y="1079726"/>
                  </a:lnTo>
                  <a:lnTo>
                    <a:pt x="515900" y="1079726"/>
                  </a:lnTo>
                  <a:lnTo>
                    <a:pt x="514769" y="1078595"/>
                  </a:lnTo>
                  <a:lnTo>
                    <a:pt x="509079" y="1075201"/>
                  </a:lnTo>
                  <a:lnTo>
                    <a:pt x="507948" y="1072939"/>
                  </a:lnTo>
                  <a:lnTo>
                    <a:pt x="505651" y="1072939"/>
                  </a:lnTo>
                  <a:lnTo>
                    <a:pt x="503389" y="1074070"/>
                  </a:lnTo>
                  <a:lnTo>
                    <a:pt x="502258" y="1074070"/>
                  </a:lnTo>
                  <a:lnTo>
                    <a:pt x="499996" y="1072939"/>
                  </a:lnTo>
                  <a:lnTo>
                    <a:pt x="494307" y="1071772"/>
                  </a:lnTo>
                  <a:lnTo>
                    <a:pt x="493176" y="1070641"/>
                  </a:lnTo>
                  <a:lnTo>
                    <a:pt x="492045" y="1069510"/>
                  </a:lnTo>
                  <a:lnTo>
                    <a:pt x="490879" y="1069510"/>
                  </a:lnTo>
                  <a:lnTo>
                    <a:pt x="489748" y="1069510"/>
                  </a:lnTo>
                  <a:lnTo>
                    <a:pt x="489748" y="1068379"/>
                  </a:lnTo>
                  <a:lnTo>
                    <a:pt x="487486" y="1068379"/>
                  </a:lnTo>
                  <a:lnTo>
                    <a:pt x="486355" y="1069510"/>
                  </a:lnTo>
                  <a:lnTo>
                    <a:pt x="484058" y="1069510"/>
                  </a:lnTo>
                  <a:lnTo>
                    <a:pt x="484058" y="1068379"/>
                  </a:lnTo>
                  <a:lnTo>
                    <a:pt x="485224" y="1067248"/>
                  </a:lnTo>
                  <a:lnTo>
                    <a:pt x="485224" y="1066117"/>
                  </a:lnTo>
                  <a:lnTo>
                    <a:pt x="484058" y="1064950"/>
                  </a:lnTo>
                  <a:lnTo>
                    <a:pt x="482927" y="1063819"/>
                  </a:lnTo>
                  <a:lnTo>
                    <a:pt x="478403" y="1063819"/>
                  </a:lnTo>
                  <a:lnTo>
                    <a:pt x="477273" y="1062688"/>
                  </a:lnTo>
                  <a:lnTo>
                    <a:pt x="476106" y="1062688"/>
                  </a:lnTo>
                  <a:lnTo>
                    <a:pt x="474975" y="1062688"/>
                  </a:lnTo>
                  <a:lnTo>
                    <a:pt x="473845" y="1061557"/>
                  </a:lnTo>
                  <a:lnTo>
                    <a:pt x="470452" y="1061557"/>
                  </a:lnTo>
                  <a:lnTo>
                    <a:pt x="463631" y="1059294"/>
                  </a:lnTo>
                  <a:lnTo>
                    <a:pt x="461334" y="1059294"/>
                  </a:lnTo>
                  <a:lnTo>
                    <a:pt x="460203" y="1058128"/>
                  </a:lnTo>
                  <a:lnTo>
                    <a:pt x="459072" y="1058128"/>
                  </a:lnTo>
                  <a:lnTo>
                    <a:pt x="459072" y="1055866"/>
                  </a:lnTo>
                  <a:lnTo>
                    <a:pt x="457941" y="1055866"/>
                  </a:lnTo>
                  <a:lnTo>
                    <a:pt x="457941" y="1056997"/>
                  </a:lnTo>
                  <a:lnTo>
                    <a:pt x="456810" y="1055866"/>
                  </a:lnTo>
                  <a:lnTo>
                    <a:pt x="457941" y="1054734"/>
                  </a:lnTo>
                  <a:lnTo>
                    <a:pt x="456810" y="1054734"/>
                  </a:lnTo>
                  <a:lnTo>
                    <a:pt x="457941" y="1053603"/>
                  </a:lnTo>
                  <a:lnTo>
                    <a:pt x="456810" y="1053603"/>
                  </a:lnTo>
                  <a:lnTo>
                    <a:pt x="459072" y="1053603"/>
                  </a:lnTo>
                  <a:lnTo>
                    <a:pt x="456810" y="1052472"/>
                  </a:lnTo>
                  <a:lnTo>
                    <a:pt x="459072" y="1051341"/>
                  </a:lnTo>
                  <a:lnTo>
                    <a:pt x="459072" y="1049043"/>
                  </a:lnTo>
                  <a:lnTo>
                    <a:pt x="457941" y="1049043"/>
                  </a:lnTo>
                  <a:lnTo>
                    <a:pt x="457941" y="1045650"/>
                  </a:lnTo>
                  <a:lnTo>
                    <a:pt x="456810" y="1046781"/>
                  </a:lnTo>
                  <a:lnTo>
                    <a:pt x="456810" y="1045650"/>
                  </a:lnTo>
                  <a:lnTo>
                    <a:pt x="456810" y="1044519"/>
                  </a:lnTo>
                  <a:lnTo>
                    <a:pt x="457941" y="1041090"/>
                  </a:lnTo>
                  <a:lnTo>
                    <a:pt x="457941" y="1039959"/>
                  </a:lnTo>
                  <a:lnTo>
                    <a:pt x="459072" y="1033136"/>
                  </a:lnTo>
                  <a:lnTo>
                    <a:pt x="463631" y="1022921"/>
                  </a:lnTo>
                  <a:lnTo>
                    <a:pt x="464762" y="1021789"/>
                  </a:lnTo>
                  <a:lnTo>
                    <a:pt x="465893" y="1018361"/>
                  </a:lnTo>
                  <a:lnTo>
                    <a:pt x="468155" y="1010407"/>
                  </a:lnTo>
                  <a:lnTo>
                    <a:pt x="470452" y="1008145"/>
                  </a:lnTo>
                  <a:lnTo>
                    <a:pt x="470452" y="1007014"/>
                  </a:lnTo>
                  <a:lnTo>
                    <a:pt x="473845" y="1002454"/>
                  </a:lnTo>
                  <a:lnTo>
                    <a:pt x="472714" y="1001322"/>
                  </a:lnTo>
                  <a:lnTo>
                    <a:pt x="470452" y="1001322"/>
                  </a:lnTo>
                  <a:lnTo>
                    <a:pt x="469286" y="999025"/>
                  </a:lnTo>
                  <a:lnTo>
                    <a:pt x="468155" y="1000191"/>
                  </a:lnTo>
                  <a:lnTo>
                    <a:pt x="468155" y="999025"/>
                  </a:lnTo>
                  <a:lnTo>
                    <a:pt x="467024" y="999025"/>
                  </a:lnTo>
                  <a:lnTo>
                    <a:pt x="468155" y="997894"/>
                  </a:lnTo>
                  <a:lnTo>
                    <a:pt x="467024" y="997894"/>
                  </a:lnTo>
                  <a:lnTo>
                    <a:pt x="464762" y="996762"/>
                  </a:lnTo>
                  <a:lnTo>
                    <a:pt x="463631" y="999025"/>
                  </a:lnTo>
                  <a:lnTo>
                    <a:pt x="463631" y="997894"/>
                  </a:lnTo>
                  <a:lnTo>
                    <a:pt x="462500" y="999025"/>
                  </a:lnTo>
                  <a:lnTo>
                    <a:pt x="461334" y="997894"/>
                  </a:lnTo>
                  <a:lnTo>
                    <a:pt x="462500" y="997894"/>
                  </a:lnTo>
                  <a:lnTo>
                    <a:pt x="462500" y="996762"/>
                  </a:lnTo>
                  <a:lnTo>
                    <a:pt x="460203" y="997894"/>
                  </a:lnTo>
                  <a:lnTo>
                    <a:pt x="459072" y="996762"/>
                  </a:lnTo>
                  <a:lnTo>
                    <a:pt x="459072" y="997894"/>
                  </a:lnTo>
                  <a:lnTo>
                    <a:pt x="457941" y="996762"/>
                  </a:lnTo>
                  <a:lnTo>
                    <a:pt x="455680" y="996762"/>
                  </a:lnTo>
                  <a:lnTo>
                    <a:pt x="455680" y="994500"/>
                  </a:lnTo>
                  <a:lnTo>
                    <a:pt x="455680" y="995631"/>
                  </a:lnTo>
                  <a:lnTo>
                    <a:pt x="454513" y="994500"/>
                  </a:lnTo>
                  <a:lnTo>
                    <a:pt x="453382" y="994500"/>
                  </a:lnTo>
                  <a:lnTo>
                    <a:pt x="453382" y="995631"/>
                  </a:lnTo>
                  <a:lnTo>
                    <a:pt x="452252" y="994500"/>
                  </a:lnTo>
                  <a:lnTo>
                    <a:pt x="452252" y="995631"/>
                  </a:lnTo>
                  <a:lnTo>
                    <a:pt x="451121" y="994500"/>
                  </a:lnTo>
                  <a:lnTo>
                    <a:pt x="449990" y="994500"/>
                  </a:lnTo>
                  <a:lnTo>
                    <a:pt x="449990" y="995631"/>
                  </a:lnTo>
                  <a:lnTo>
                    <a:pt x="448859" y="994500"/>
                  </a:lnTo>
                  <a:lnTo>
                    <a:pt x="447728" y="995631"/>
                  </a:lnTo>
                  <a:lnTo>
                    <a:pt x="446562" y="993369"/>
                  </a:lnTo>
                  <a:lnTo>
                    <a:pt x="445431" y="993369"/>
                  </a:lnTo>
                  <a:lnTo>
                    <a:pt x="445431" y="995631"/>
                  </a:lnTo>
                  <a:lnTo>
                    <a:pt x="445431" y="993369"/>
                  </a:lnTo>
                  <a:lnTo>
                    <a:pt x="444300" y="993369"/>
                  </a:lnTo>
                  <a:lnTo>
                    <a:pt x="443169" y="991071"/>
                  </a:lnTo>
                  <a:lnTo>
                    <a:pt x="442038" y="991071"/>
                  </a:lnTo>
                  <a:lnTo>
                    <a:pt x="440907" y="992238"/>
                  </a:lnTo>
                  <a:lnTo>
                    <a:pt x="440907" y="991071"/>
                  </a:lnTo>
                  <a:lnTo>
                    <a:pt x="438610" y="989940"/>
                  </a:lnTo>
                  <a:lnTo>
                    <a:pt x="439741" y="989940"/>
                  </a:lnTo>
                  <a:lnTo>
                    <a:pt x="436348" y="989940"/>
                  </a:lnTo>
                  <a:lnTo>
                    <a:pt x="435217" y="989940"/>
                  </a:lnTo>
                  <a:lnTo>
                    <a:pt x="435217" y="991071"/>
                  </a:lnTo>
                  <a:lnTo>
                    <a:pt x="432956" y="991071"/>
                  </a:lnTo>
                  <a:lnTo>
                    <a:pt x="431789" y="993369"/>
                  </a:lnTo>
                  <a:lnTo>
                    <a:pt x="430659" y="992238"/>
                  </a:lnTo>
                  <a:lnTo>
                    <a:pt x="430659" y="993369"/>
                  </a:lnTo>
                  <a:lnTo>
                    <a:pt x="429528" y="992238"/>
                  </a:lnTo>
                  <a:lnTo>
                    <a:pt x="428397" y="992238"/>
                  </a:lnTo>
                  <a:lnTo>
                    <a:pt x="428397" y="991071"/>
                  </a:lnTo>
                  <a:lnTo>
                    <a:pt x="427266" y="992238"/>
                  </a:lnTo>
                  <a:lnTo>
                    <a:pt x="426135" y="992238"/>
                  </a:lnTo>
                  <a:lnTo>
                    <a:pt x="424969" y="992238"/>
                  </a:lnTo>
                  <a:lnTo>
                    <a:pt x="424969" y="991071"/>
                  </a:lnTo>
                  <a:lnTo>
                    <a:pt x="424969" y="989940"/>
                  </a:lnTo>
                  <a:lnTo>
                    <a:pt x="423838" y="989940"/>
                  </a:lnTo>
                  <a:lnTo>
                    <a:pt x="423838" y="991071"/>
                  </a:lnTo>
                  <a:lnTo>
                    <a:pt x="422707" y="991071"/>
                  </a:lnTo>
                  <a:lnTo>
                    <a:pt x="422707" y="989940"/>
                  </a:lnTo>
                  <a:lnTo>
                    <a:pt x="421576" y="991071"/>
                  </a:lnTo>
                  <a:lnTo>
                    <a:pt x="420445" y="991071"/>
                  </a:lnTo>
                  <a:lnTo>
                    <a:pt x="419314" y="989940"/>
                  </a:lnTo>
                  <a:lnTo>
                    <a:pt x="419314" y="987678"/>
                  </a:lnTo>
                  <a:lnTo>
                    <a:pt x="418183" y="987678"/>
                  </a:lnTo>
                  <a:lnTo>
                    <a:pt x="417017" y="991071"/>
                  </a:lnTo>
                  <a:lnTo>
                    <a:pt x="414755" y="992238"/>
                  </a:lnTo>
                  <a:lnTo>
                    <a:pt x="413624" y="991071"/>
                  </a:lnTo>
                  <a:lnTo>
                    <a:pt x="414755" y="991071"/>
                  </a:lnTo>
                  <a:lnTo>
                    <a:pt x="414755" y="988809"/>
                  </a:lnTo>
                  <a:lnTo>
                    <a:pt x="410232" y="987678"/>
                  </a:lnTo>
                  <a:lnTo>
                    <a:pt x="410232" y="989940"/>
                  </a:lnTo>
                  <a:lnTo>
                    <a:pt x="409066" y="989940"/>
                  </a:lnTo>
                  <a:lnTo>
                    <a:pt x="406804" y="987678"/>
                  </a:lnTo>
                  <a:lnTo>
                    <a:pt x="403411" y="987678"/>
                  </a:lnTo>
                  <a:lnTo>
                    <a:pt x="403411" y="986547"/>
                  </a:lnTo>
                  <a:lnTo>
                    <a:pt x="402245" y="986547"/>
                  </a:lnTo>
                  <a:lnTo>
                    <a:pt x="402245" y="984284"/>
                  </a:lnTo>
                  <a:lnTo>
                    <a:pt x="401114" y="983118"/>
                  </a:lnTo>
                  <a:lnTo>
                    <a:pt x="401114" y="984284"/>
                  </a:lnTo>
                  <a:lnTo>
                    <a:pt x="401114" y="985416"/>
                  </a:lnTo>
                  <a:lnTo>
                    <a:pt x="397721" y="985416"/>
                  </a:lnTo>
                  <a:lnTo>
                    <a:pt x="397721" y="986547"/>
                  </a:lnTo>
                  <a:lnTo>
                    <a:pt x="397721" y="987678"/>
                  </a:lnTo>
                  <a:lnTo>
                    <a:pt x="396590" y="986547"/>
                  </a:lnTo>
                  <a:lnTo>
                    <a:pt x="395424" y="987678"/>
                  </a:lnTo>
                  <a:lnTo>
                    <a:pt x="396590" y="987678"/>
                  </a:lnTo>
                  <a:lnTo>
                    <a:pt x="396590" y="988809"/>
                  </a:lnTo>
                  <a:lnTo>
                    <a:pt x="395424" y="986547"/>
                  </a:lnTo>
                  <a:lnTo>
                    <a:pt x="392031" y="986547"/>
                  </a:lnTo>
                  <a:lnTo>
                    <a:pt x="390901" y="986547"/>
                  </a:lnTo>
                  <a:lnTo>
                    <a:pt x="389770" y="986547"/>
                  </a:lnTo>
                  <a:lnTo>
                    <a:pt x="388639" y="986547"/>
                  </a:lnTo>
                  <a:lnTo>
                    <a:pt x="387473" y="987678"/>
                  </a:lnTo>
                  <a:lnTo>
                    <a:pt x="384080" y="985416"/>
                  </a:lnTo>
                  <a:lnTo>
                    <a:pt x="380687" y="986547"/>
                  </a:lnTo>
                  <a:lnTo>
                    <a:pt x="380687" y="987678"/>
                  </a:lnTo>
                  <a:lnTo>
                    <a:pt x="378390" y="987678"/>
                  </a:lnTo>
                  <a:lnTo>
                    <a:pt x="379521" y="988809"/>
                  </a:lnTo>
                  <a:lnTo>
                    <a:pt x="378390" y="988809"/>
                  </a:lnTo>
                  <a:lnTo>
                    <a:pt x="377259" y="989940"/>
                  </a:lnTo>
                  <a:lnTo>
                    <a:pt x="376128" y="989940"/>
                  </a:lnTo>
                  <a:lnTo>
                    <a:pt x="374997" y="991071"/>
                  </a:lnTo>
                  <a:lnTo>
                    <a:pt x="373866" y="989940"/>
                  </a:lnTo>
                  <a:lnTo>
                    <a:pt x="373866" y="991071"/>
                  </a:lnTo>
                  <a:lnTo>
                    <a:pt x="372700" y="992238"/>
                  </a:lnTo>
                  <a:lnTo>
                    <a:pt x="372700" y="991071"/>
                  </a:lnTo>
                  <a:lnTo>
                    <a:pt x="371569" y="991071"/>
                  </a:lnTo>
                  <a:lnTo>
                    <a:pt x="370438" y="991071"/>
                  </a:lnTo>
                  <a:lnTo>
                    <a:pt x="369308" y="992238"/>
                  </a:lnTo>
                  <a:lnTo>
                    <a:pt x="365880" y="993369"/>
                  </a:lnTo>
                  <a:lnTo>
                    <a:pt x="363618" y="995631"/>
                  </a:lnTo>
                  <a:lnTo>
                    <a:pt x="361356" y="996762"/>
                  </a:lnTo>
                  <a:lnTo>
                    <a:pt x="360225" y="997894"/>
                  </a:lnTo>
                  <a:lnTo>
                    <a:pt x="359094" y="996762"/>
                  </a:lnTo>
                  <a:lnTo>
                    <a:pt x="359094" y="997894"/>
                  </a:lnTo>
                  <a:lnTo>
                    <a:pt x="357928" y="997894"/>
                  </a:lnTo>
                  <a:lnTo>
                    <a:pt x="356797" y="999025"/>
                  </a:lnTo>
                  <a:lnTo>
                    <a:pt x="355666" y="1000191"/>
                  </a:lnTo>
                  <a:lnTo>
                    <a:pt x="354535" y="1000191"/>
                  </a:lnTo>
                  <a:lnTo>
                    <a:pt x="353404" y="999025"/>
                  </a:lnTo>
                  <a:lnTo>
                    <a:pt x="352273" y="1000191"/>
                  </a:lnTo>
                  <a:lnTo>
                    <a:pt x="352273" y="999025"/>
                  </a:lnTo>
                  <a:lnTo>
                    <a:pt x="351143" y="1000191"/>
                  </a:lnTo>
                  <a:lnTo>
                    <a:pt x="348845" y="1000191"/>
                  </a:lnTo>
                  <a:lnTo>
                    <a:pt x="346584" y="1000191"/>
                  </a:lnTo>
                  <a:lnTo>
                    <a:pt x="346584" y="1002454"/>
                  </a:lnTo>
                  <a:lnTo>
                    <a:pt x="344322" y="1001322"/>
                  </a:lnTo>
                  <a:lnTo>
                    <a:pt x="344322" y="1002454"/>
                  </a:lnTo>
                  <a:lnTo>
                    <a:pt x="343156" y="1002454"/>
                  </a:lnTo>
                  <a:lnTo>
                    <a:pt x="343156" y="1003585"/>
                  </a:lnTo>
                  <a:lnTo>
                    <a:pt x="342025" y="1003585"/>
                  </a:lnTo>
                  <a:lnTo>
                    <a:pt x="340894" y="1003585"/>
                  </a:lnTo>
                  <a:lnTo>
                    <a:pt x="340894" y="1004716"/>
                  </a:lnTo>
                  <a:lnTo>
                    <a:pt x="340894" y="1003585"/>
                  </a:lnTo>
                  <a:lnTo>
                    <a:pt x="339763" y="1004716"/>
                  </a:lnTo>
                  <a:lnTo>
                    <a:pt x="337501" y="1007014"/>
                  </a:lnTo>
                  <a:lnTo>
                    <a:pt x="336335" y="1007014"/>
                  </a:lnTo>
                  <a:lnTo>
                    <a:pt x="335204" y="1007014"/>
                  </a:lnTo>
                  <a:lnTo>
                    <a:pt x="334073" y="1008145"/>
                  </a:lnTo>
                  <a:lnTo>
                    <a:pt x="332942" y="1008145"/>
                  </a:lnTo>
                  <a:lnTo>
                    <a:pt x="331811" y="1011538"/>
                  </a:lnTo>
                  <a:lnTo>
                    <a:pt x="330680" y="1010407"/>
                  </a:lnTo>
                  <a:lnTo>
                    <a:pt x="329550" y="1011538"/>
                  </a:lnTo>
                  <a:lnTo>
                    <a:pt x="330680" y="1011538"/>
                  </a:lnTo>
                  <a:lnTo>
                    <a:pt x="329550" y="1012669"/>
                  </a:lnTo>
                  <a:lnTo>
                    <a:pt x="328383" y="1011538"/>
                  </a:lnTo>
                  <a:lnTo>
                    <a:pt x="327252" y="1011538"/>
                  </a:lnTo>
                  <a:lnTo>
                    <a:pt x="326122" y="1013836"/>
                  </a:lnTo>
                  <a:lnTo>
                    <a:pt x="327252" y="1014967"/>
                  </a:lnTo>
                  <a:lnTo>
                    <a:pt x="326122" y="1016098"/>
                  </a:lnTo>
                  <a:lnTo>
                    <a:pt x="324991" y="1014967"/>
                  </a:lnTo>
                  <a:lnTo>
                    <a:pt x="324991" y="1017229"/>
                  </a:lnTo>
                  <a:lnTo>
                    <a:pt x="322729" y="1014967"/>
                  </a:lnTo>
                  <a:lnTo>
                    <a:pt x="322729" y="1016098"/>
                  </a:lnTo>
                  <a:lnTo>
                    <a:pt x="321598" y="1016098"/>
                  </a:lnTo>
                  <a:lnTo>
                    <a:pt x="321598" y="1018361"/>
                  </a:lnTo>
                  <a:lnTo>
                    <a:pt x="320432" y="1018361"/>
                  </a:lnTo>
                  <a:lnTo>
                    <a:pt x="320432" y="1020623"/>
                  </a:lnTo>
                  <a:lnTo>
                    <a:pt x="319301" y="1020623"/>
                  </a:lnTo>
                  <a:lnTo>
                    <a:pt x="318170" y="1020623"/>
                  </a:lnTo>
                  <a:lnTo>
                    <a:pt x="318170" y="1019492"/>
                  </a:lnTo>
                  <a:lnTo>
                    <a:pt x="317039" y="1021789"/>
                  </a:lnTo>
                  <a:lnTo>
                    <a:pt x="315908" y="1020623"/>
                  </a:lnTo>
                  <a:lnTo>
                    <a:pt x="315908" y="1022921"/>
                  </a:lnTo>
                  <a:lnTo>
                    <a:pt x="313611" y="1024052"/>
                  </a:lnTo>
                  <a:lnTo>
                    <a:pt x="312480" y="1024052"/>
                  </a:lnTo>
                  <a:lnTo>
                    <a:pt x="312480" y="1025183"/>
                  </a:lnTo>
                  <a:lnTo>
                    <a:pt x="311349" y="1026314"/>
                  </a:lnTo>
                  <a:lnTo>
                    <a:pt x="310218" y="1025183"/>
                  </a:lnTo>
                  <a:lnTo>
                    <a:pt x="310218" y="1026314"/>
                  </a:lnTo>
                  <a:lnTo>
                    <a:pt x="309087" y="1026314"/>
                  </a:lnTo>
                  <a:lnTo>
                    <a:pt x="306790" y="1026314"/>
                  </a:lnTo>
                  <a:lnTo>
                    <a:pt x="305659" y="1027445"/>
                  </a:lnTo>
                  <a:lnTo>
                    <a:pt x="304529" y="1027445"/>
                  </a:lnTo>
                  <a:lnTo>
                    <a:pt x="304529" y="1028576"/>
                  </a:lnTo>
                  <a:lnTo>
                    <a:pt x="303398" y="1028576"/>
                  </a:lnTo>
                  <a:lnTo>
                    <a:pt x="301136" y="1028576"/>
                  </a:lnTo>
                  <a:lnTo>
                    <a:pt x="302267" y="1029743"/>
                  </a:lnTo>
                  <a:lnTo>
                    <a:pt x="301136" y="1030874"/>
                  </a:lnTo>
                  <a:lnTo>
                    <a:pt x="297708" y="1029743"/>
                  </a:lnTo>
                  <a:lnTo>
                    <a:pt x="297708" y="1030874"/>
                  </a:lnTo>
                  <a:lnTo>
                    <a:pt x="300005" y="1032005"/>
                  </a:lnTo>
                  <a:lnTo>
                    <a:pt x="298839" y="1033136"/>
                  </a:lnTo>
                  <a:lnTo>
                    <a:pt x="297708" y="1033136"/>
                  </a:lnTo>
                  <a:lnTo>
                    <a:pt x="298839" y="1034267"/>
                  </a:lnTo>
                  <a:lnTo>
                    <a:pt x="297708" y="1035399"/>
                  </a:lnTo>
                  <a:lnTo>
                    <a:pt x="298839" y="1035399"/>
                  </a:lnTo>
                  <a:lnTo>
                    <a:pt x="300005" y="1036565"/>
                  </a:lnTo>
                  <a:lnTo>
                    <a:pt x="297708" y="1036565"/>
                  </a:lnTo>
                  <a:lnTo>
                    <a:pt x="296577" y="1036565"/>
                  </a:lnTo>
                  <a:lnTo>
                    <a:pt x="295446" y="1037696"/>
                  </a:lnTo>
                  <a:lnTo>
                    <a:pt x="295446" y="1039959"/>
                  </a:lnTo>
                  <a:lnTo>
                    <a:pt x="295446" y="1041090"/>
                  </a:lnTo>
                  <a:lnTo>
                    <a:pt x="294315" y="1039959"/>
                  </a:lnTo>
                  <a:lnTo>
                    <a:pt x="294315" y="1041090"/>
                  </a:lnTo>
                  <a:lnTo>
                    <a:pt x="294315" y="1042221"/>
                  </a:lnTo>
                  <a:lnTo>
                    <a:pt x="295446" y="1042221"/>
                  </a:lnTo>
                  <a:lnTo>
                    <a:pt x="296577" y="1041090"/>
                  </a:lnTo>
                  <a:lnTo>
                    <a:pt x="296577" y="1043387"/>
                  </a:lnTo>
                  <a:lnTo>
                    <a:pt x="295446" y="1043387"/>
                  </a:lnTo>
                  <a:lnTo>
                    <a:pt x="294315" y="1043387"/>
                  </a:lnTo>
                  <a:lnTo>
                    <a:pt x="293184" y="1043387"/>
                  </a:lnTo>
                  <a:lnTo>
                    <a:pt x="290887" y="1046781"/>
                  </a:lnTo>
                  <a:lnTo>
                    <a:pt x="290887" y="1045650"/>
                  </a:lnTo>
                  <a:lnTo>
                    <a:pt x="290887" y="1046781"/>
                  </a:lnTo>
                  <a:lnTo>
                    <a:pt x="288625" y="1046781"/>
                  </a:lnTo>
                  <a:lnTo>
                    <a:pt x="287494" y="1047912"/>
                  </a:lnTo>
                  <a:lnTo>
                    <a:pt x="285233" y="1047912"/>
                  </a:lnTo>
                  <a:lnTo>
                    <a:pt x="285233" y="1049043"/>
                  </a:lnTo>
                  <a:lnTo>
                    <a:pt x="284066" y="1049043"/>
                  </a:lnTo>
                  <a:lnTo>
                    <a:pt x="284066" y="1050174"/>
                  </a:lnTo>
                  <a:lnTo>
                    <a:pt x="280674" y="1051341"/>
                  </a:lnTo>
                  <a:lnTo>
                    <a:pt x="279543" y="1051341"/>
                  </a:lnTo>
                  <a:lnTo>
                    <a:pt x="279543" y="1052472"/>
                  </a:lnTo>
                  <a:lnTo>
                    <a:pt x="278412" y="1052472"/>
                  </a:lnTo>
                  <a:lnTo>
                    <a:pt x="277281" y="1053603"/>
                  </a:lnTo>
                  <a:lnTo>
                    <a:pt x="276115" y="1052472"/>
                  </a:lnTo>
                  <a:lnTo>
                    <a:pt x="273853" y="1054734"/>
                  </a:lnTo>
                  <a:lnTo>
                    <a:pt x="274984" y="1055866"/>
                  </a:lnTo>
                  <a:lnTo>
                    <a:pt x="272722" y="1055866"/>
                  </a:lnTo>
                  <a:lnTo>
                    <a:pt x="272722" y="1056997"/>
                  </a:lnTo>
                  <a:lnTo>
                    <a:pt x="272722" y="1058128"/>
                  </a:lnTo>
                  <a:lnTo>
                    <a:pt x="270460" y="1056997"/>
                  </a:lnTo>
                  <a:lnTo>
                    <a:pt x="270460" y="1058128"/>
                  </a:lnTo>
                  <a:lnTo>
                    <a:pt x="263640" y="1060426"/>
                  </a:lnTo>
                  <a:lnTo>
                    <a:pt x="263640" y="1062688"/>
                  </a:lnTo>
                  <a:lnTo>
                    <a:pt x="262509" y="1063819"/>
                  </a:lnTo>
                  <a:lnTo>
                    <a:pt x="262509" y="1062688"/>
                  </a:lnTo>
                  <a:lnTo>
                    <a:pt x="261343" y="1063819"/>
                  </a:lnTo>
                  <a:lnTo>
                    <a:pt x="259081" y="1068379"/>
                  </a:lnTo>
                  <a:lnTo>
                    <a:pt x="256819" y="1071772"/>
                  </a:lnTo>
                  <a:lnTo>
                    <a:pt x="255688" y="1072939"/>
                  </a:lnTo>
                  <a:lnTo>
                    <a:pt x="254522" y="1072939"/>
                  </a:lnTo>
                  <a:lnTo>
                    <a:pt x="244308" y="1071772"/>
                  </a:lnTo>
                  <a:lnTo>
                    <a:pt x="242047" y="1070641"/>
                  </a:lnTo>
                  <a:lnTo>
                    <a:pt x="243178" y="1069510"/>
                  </a:lnTo>
                  <a:lnTo>
                    <a:pt x="240916" y="1070641"/>
                  </a:lnTo>
                  <a:lnTo>
                    <a:pt x="240916" y="1071772"/>
                  </a:lnTo>
                  <a:lnTo>
                    <a:pt x="239749" y="1071772"/>
                  </a:lnTo>
                  <a:lnTo>
                    <a:pt x="238619" y="1071772"/>
                  </a:lnTo>
                  <a:lnTo>
                    <a:pt x="238619" y="1072939"/>
                  </a:lnTo>
                  <a:lnTo>
                    <a:pt x="235226" y="1071772"/>
                  </a:lnTo>
                  <a:lnTo>
                    <a:pt x="234095" y="1074070"/>
                  </a:lnTo>
                  <a:lnTo>
                    <a:pt x="231798" y="1075201"/>
                  </a:lnTo>
                  <a:lnTo>
                    <a:pt x="231798" y="1077464"/>
                  </a:lnTo>
                  <a:lnTo>
                    <a:pt x="229536" y="1079726"/>
                  </a:lnTo>
                  <a:lnTo>
                    <a:pt x="228405" y="1078595"/>
                  </a:lnTo>
                  <a:lnTo>
                    <a:pt x="227274" y="1079726"/>
                  </a:lnTo>
                  <a:lnTo>
                    <a:pt x="226143" y="1082024"/>
                  </a:lnTo>
                  <a:lnTo>
                    <a:pt x="225013" y="1080892"/>
                  </a:lnTo>
                  <a:lnTo>
                    <a:pt x="223846" y="1083155"/>
                  </a:lnTo>
                  <a:lnTo>
                    <a:pt x="221585" y="1084286"/>
                  </a:lnTo>
                  <a:lnTo>
                    <a:pt x="221585" y="1085417"/>
                  </a:lnTo>
                  <a:lnTo>
                    <a:pt x="222715" y="1086548"/>
                  </a:lnTo>
                  <a:lnTo>
                    <a:pt x="220454" y="1086548"/>
                  </a:lnTo>
                  <a:lnTo>
                    <a:pt x="219323" y="1086548"/>
                  </a:lnTo>
                  <a:lnTo>
                    <a:pt x="219323" y="1087679"/>
                  </a:lnTo>
                  <a:lnTo>
                    <a:pt x="218192" y="1087679"/>
                  </a:lnTo>
                  <a:lnTo>
                    <a:pt x="217026" y="1086548"/>
                  </a:lnTo>
                  <a:lnTo>
                    <a:pt x="218192" y="1088846"/>
                  </a:lnTo>
                  <a:lnTo>
                    <a:pt x="217026" y="1091108"/>
                  </a:lnTo>
                  <a:lnTo>
                    <a:pt x="215895" y="1089977"/>
                  </a:lnTo>
                  <a:lnTo>
                    <a:pt x="214764" y="1092239"/>
                  </a:lnTo>
                  <a:lnTo>
                    <a:pt x="211371" y="1092239"/>
                  </a:lnTo>
                  <a:lnTo>
                    <a:pt x="211371" y="1093370"/>
                  </a:lnTo>
                  <a:lnTo>
                    <a:pt x="211371" y="1094502"/>
                  </a:lnTo>
                  <a:lnTo>
                    <a:pt x="210205" y="1094502"/>
                  </a:lnTo>
                  <a:lnTo>
                    <a:pt x="209074" y="1093370"/>
                  </a:lnTo>
                  <a:lnTo>
                    <a:pt x="209074" y="1094502"/>
                  </a:lnTo>
                  <a:lnTo>
                    <a:pt x="207943" y="1095668"/>
                  </a:lnTo>
                  <a:lnTo>
                    <a:pt x="207943" y="1096799"/>
                  </a:lnTo>
                  <a:lnTo>
                    <a:pt x="207943" y="1097930"/>
                  </a:lnTo>
                  <a:lnTo>
                    <a:pt x="206812" y="1097930"/>
                  </a:lnTo>
                  <a:lnTo>
                    <a:pt x="203420" y="1101324"/>
                  </a:lnTo>
                  <a:lnTo>
                    <a:pt x="199992" y="1103622"/>
                  </a:lnTo>
                  <a:lnTo>
                    <a:pt x="198861" y="1103622"/>
                  </a:lnTo>
                  <a:lnTo>
                    <a:pt x="198861" y="1102455"/>
                  </a:lnTo>
                  <a:lnTo>
                    <a:pt x="197730" y="1102455"/>
                  </a:lnTo>
                  <a:lnTo>
                    <a:pt x="196599" y="1104753"/>
                  </a:lnTo>
                  <a:lnTo>
                    <a:pt x="194302" y="1105884"/>
                  </a:lnTo>
                  <a:lnTo>
                    <a:pt x="195468" y="1105884"/>
                  </a:lnTo>
                  <a:lnTo>
                    <a:pt x="194302" y="1107015"/>
                  </a:lnTo>
                  <a:lnTo>
                    <a:pt x="194302" y="1108146"/>
                  </a:lnTo>
                  <a:lnTo>
                    <a:pt x="193171" y="1108146"/>
                  </a:lnTo>
                  <a:lnTo>
                    <a:pt x="193171" y="1107015"/>
                  </a:lnTo>
                  <a:lnTo>
                    <a:pt x="192040" y="1107015"/>
                  </a:lnTo>
                  <a:lnTo>
                    <a:pt x="188647" y="1109277"/>
                  </a:lnTo>
                  <a:lnTo>
                    <a:pt x="186350" y="1107015"/>
                  </a:lnTo>
                  <a:lnTo>
                    <a:pt x="184088" y="1108146"/>
                  </a:lnTo>
                  <a:lnTo>
                    <a:pt x="182957" y="1108146"/>
                  </a:lnTo>
                  <a:lnTo>
                    <a:pt x="180696" y="1105884"/>
                  </a:lnTo>
                  <a:lnTo>
                    <a:pt x="179529" y="1105884"/>
                  </a:lnTo>
                  <a:lnTo>
                    <a:pt x="178399" y="1105884"/>
                  </a:lnTo>
                  <a:lnTo>
                    <a:pt x="177268" y="1107015"/>
                  </a:lnTo>
                  <a:lnTo>
                    <a:pt x="175006" y="1107015"/>
                  </a:lnTo>
                  <a:lnTo>
                    <a:pt x="175006" y="1108146"/>
                  </a:lnTo>
                  <a:lnTo>
                    <a:pt x="171578" y="1111575"/>
                  </a:lnTo>
                  <a:lnTo>
                    <a:pt x="171578" y="1112706"/>
                  </a:lnTo>
                  <a:lnTo>
                    <a:pt x="170447" y="1111575"/>
                  </a:lnTo>
                  <a:lnTo>
                    <a:pt x="170447" y="1113837"/>
                  </a:lnTo>
                  <a:lnTo>
                    <a:pt x="169316" y="1113837"/>
                  </a:lnTo>
                  <a:lnTo>
                    <a:pt x="169316" y="1114969"/>
                  </a:lnTo>
                  <a:lnTo>
                    <a:pt x="168185" y="1114969"/>
                  </a:lnTo>
                  <a:lnTo>
                    <a:pt x="167054" y="1118397"/>
                  </a:lnTo>
                  <a:lnTo>
                    <a:pt x="165923" y="1119529"/>
                  </a:lnTo>
                  <a:lnTo>
                    <a:pt x="163626" y="1120660"/>
                  </a:lnTo>
                  <a:lnTo>
                    <a:pt x="163626" y="1119529"/>
                  </a:lnTo>
                  <a:lnTo>
                    <a:pt x="162495" y="1118397"/>
                  </a:lnTo>
                  <a:lnTo>
                    <a:pt x="161364" y="1121791"/>
                  </a:lnTo>
                  <a:lnTo>
                    <a:pt x="161364" y="1120660"/>
                  </a:lnTo>
                  <a:lnTo>
                    <a:pt x="160234" y="1120660"/>
                  </a:lnTo>
                  <a:lnTo>
                    <a:pt x="159103" y="1122922"/>
                  </a:lnTo>
                  <a:lnTo>
                    <a:pt x="160234" y="1124053"/>
                  </a:lnTo>
                  <a:lnTo>
                    <a:pt x="159103" y="1126351"/>
                  </a:lnTo>
                  <a:lnTo>
                    <a:pt x="156806" y="1129744"/>
                  </a:lnTo>
                  <a:lnTo>
                    <a:pt x="156806" y="1130875"/>
                  </a:lnTo>
                  <a:lnTo>
                    <a:pt x="155675" y="1130875"/>
                  </a:lnTo>
                  <a:lnTo>
                    <a:pt x="154544" y="1130875"/>
                  </a:lnTo>
                  <a:lnTo>
                    <a:pt x="154544" y="1132007"/>
                  </a:lnTo>
                  <a:lnTo>
                    <a:pt x="153413" y="1132007"/>
                  </a:lnTo>
                  <a:lnTo>
                    <a:pt x="151151" y="1132007"/>
                  </a:lnTo>
                  <a:lnTo>
                    <a:pt x="151151" y="1133173"/>
                  </a:lnTo>
                  <a:lnTo>
                    <a:pt x="149985" y="1132007"/>
                  </a:lnTo>
                  <a:lnTo>
                    <a:pt x="149985" y="1133173"/>
                  </a:lnTo>
                  <a:lnTo>
                    <a:pt x="149985" y="1134304"/>
                  </a:lnTo>
                  <a:lnTo>
                    <a:pt x="148854" y="1134304"/>
                  </a:lnTo>
                  <a:lnTo>
                    <a:pt x="148854" y="1135435"/>
                  </a:lnTo>
                  <a:lnTo>
                    <a:pt x="147723" y="1135435"/>
                  </a:lnTo>
                  <a:lnTo>
                    <a:pt x="147723" y="1136567"/>
                  </a:lnTo>
                  <a:lnTo>
                    <a:pt x="147723" y="1135435"/>
                  </a:lnTo>
                  <a:lnTo>
                    <a:pt x="146592" y="1136567"/>
                  </a:lnTo>
                  <a:lnTo>
                    <a:pt x="144330" y="1136567"/>
                  </a:lnTo>
                  <a:lnTo>
                    <a:pt x="143164" y="1136567"/>
                  </a:lnTo>
                  <a:lnTo>
                    <a:pt x="140902" y="1136567"/>
                  </a:lnTo>
                  <a:lnTo>
                    <a:pt x="138641" y="1135435"/>
                  </a:lnTo>
                  <a:lnTo>
                    <a:pt x="136379" y="1136567"/>
                  </a:lnTo>
                  <a:lnTo>
                    <a:pt x="134082" y="1135435"/>
                  </a:lnTo>
                  <a:lnTo>
                    <a:pt x="132951" y="1136567"/>
                  </a:lnTo>
                  <a:lnTo>
                    <a:pt x="131820" y="1136567"/>
                  </a:lnTo>
                  <a:lnTo>
                    <a:pt x="131820" y="1137698"/>
                  </a:lnTo>
                  <a:lnTo>
                    <a:pt x="130689" y="1137698"/>
                  </a:lnTo>
                  <a:lnTo>
                    <a:pt x="130689" y="1139995"/>
                  </a:lnTo>
                  <a:lnTo>
                    <a:pt x="129558" y="1139995"/>
                  </a:lnTo>
                  <a:lnTo>
                    <a:pt x="128392" y="1141127"/>
                  </a:lnTo>
                  <a:lnTo>
                    <a:pt x="126130" y="1141127"/>
                  </a:lnTo>
                  <a:lnTo>
                    <a:pt x="126130" y="1142258"/>
                  </a:lnTo>
                  <a:lnTo>
                    <a:pt x="124999" y="1142258"/>
                  </a:lnTo>
                  <a:lnTo>
                    <a:pt x="123868" y="1143389"/>
                  </a:lnTo>
                  <a:lnTo>
                    <a:pt x="115917" y="1138829"/>
                  </a:lnTo>
                  <a:lnTo>
                    <a:pt x="110227" y="1139995"/>
                  </a:lnTo>
                  <a:lnTo>
                    <a:pt x="107965" y="1142258"/>
                  </a:lnTo>
                  <a:lnTo>
                    <a:pt x="107965" y="1145651"/>
                  </a:lnTo>
                  <a:lnTo>
                    <a:pt x="105668" y="1145651"/>
                  </a:lnTo>
                  <a:lnTo>
                    <a:pt x="106834" y="1146782"/>
                  </a:lnTo>
                  <a:lnTo>
                    <a:pt x="105668" y="1150211"/>
                  </a:lnTo>
                  <a:lnTo>
                    <a:pt x="103406" y="1150211"/>
                  </a:lnTo>
                  <a:lnTo>
                    <a:pt x="102275" y="1150211"/>
                  </a:lnTo>
                  <a:lnTo>
                    <a:pt x="101144" y="1150211"/>
                  </a:lnTo>
                  <a:lnTo>
                    <a:pt x="97716" y="1150211"/>
                  </a:lnTo>
                  <a:lnTo>
                    <a:pt x="97716" y="1151342"/>
                  </a:lnTo>
                  <a:lnTo>
                    <a:pt x="97716" y="1152474"/>
                  </a:lnTo>
                  <a:lnTo>
                    <a:pt x="96585" y="1153605"/>
                  </a:lnTo>
                  <a:lnTo>
                    <a:pt x="96585" y="1155902"/>
                  </a:lnTo>
                  <a:lnTo>
                    <a:pt x="95455" y="1157033"/>
                  </a:lnTo>
                  <a:lnTo>
                    <a:pt x="94324" y="1158165"/>
                  </a:lnTo>
                  <a:lnTo>
                    <a:pt x="93193" y="1159296"/>
                  </a:lnTo>
                  <a:lnTo>
                    <a:pt x="94324" y="1160427"/>
                  </a:lnTo>
                  <a:lnTo>
                    <a:pt x="89765" y="1161558"/>
                  </a:lnTo>
                  <a:lnTo>
                    <a:pt x="88634" y="1159296"/>
                  </a:lnTo>
                  <a:lnTo>
                    <a:pt x="88634" y="1158165"/>
                  </a:lnTo>
                  <a:lnTo>
                    <a:pt x="87503" y="1159296"/>
                  </a:lnTo>
                  <a:lnTo>
                    <a:pt x="86372" y="1157033"/>
                  </a:lnTo>
                  <a:lnTo>
                    <a:pt x="86372" y="1153605"/>
                  </a:lnTo>
                  <a:lnTo>
                    <a:pt x="82944" y="1151342"/>
                  </a:lnTo>
                  <a:lnTo>
                    <a:pt x="82944" y="1149080"/>
                  </a:lnTo>
                  <a:lnTo>
                    <a:pt x="86372" y="1149080"/>
                  </a:lnTo>
                  <a:lnTo>
                    <a:pt x="87503" y="1147949"/>
                  </a:lnTo>
                  <a:lnTo>
                    <a:pt x="89765" y="1147949"/>
                  </a:lnTo>
                  <a:lnTo>
                    <a:pt x="89765" y="1146782"/>
                  </a:lnTo>
                  <a:lnTo>
                    <a:pt x="92062" y="1146782"/>
                  </a:lnTo>
                  <a:lnTo>
                    <a:pt x="94324" y="1145651"/>
                  </a:lnTo>
                  <a:lnTo>
                    <a:pt x="94324" y="1144520"/>
                  </a:lnTo>
                  <a:lnTo>
                    <a:pt x="95455" y="1143389"/>
                  </a:lnTo>
                  <a:lnTo>
                    <a:pt x="95455" y="1141127"/>
                  </a:lnTo>
                  <a:lnTo>
                    <a:pt x="94324" y="1139995"/>
                  </a:lnTo>
                  <a:lnTo>
                    <a:pt x="94324" y="1138829"/>
                  </a:lnTo>
                  <a:lnTo>
                    <a:pt x="95455" y="1136567"/>
                  </a:lnTo>
                  <a:lnTo>
                    <a:pt x="97716" y="1135435"/>
                  </a:lnTo>
                  <a:lnTo>
                    <a:pt x="97716" y="1133173"/>
                  </a:lnTo>
                  <a:lnTo>
                    <a:pt x="100013" y="1132007"/>
                  </a:lnTo>
                  <a:lnTo>
                    <a:pt x="100013" y="1129744"/>
                  </a:lnTo>
                  <a:lnTo>
                    <a:pt x="101144" y="1128613"/>
                  </a:lnTo>
                  <a:lnTo>
                    <a:pt x="106834" y="1122922"/>
                  </a:lnTo>
                  <a:lnTo>
                    <a:pt x="106834" y="1117231"/>
                  </a:lnTo>
                  <a:lnTo>
                    <a:pt x="106834" y="1116100"/>
                  </a:lnTo>
                  <a:lnTo>
                    <a:pt x="107965" y="1114969"/>
                  </a:lnTo>
                  <a:lnTo>
                    <a:pt x="107965" y="1110444"/>
                  </a:lnTo>
                  <a:lnTo>
                    <a:pt x="107965" y="1107015"/>
                  </a:lnTo>
                  <a:lnTo>
                    <a:pt x="104537" y="1105884"/>
                  </a:lnTo>
                  <a:lnTo>
                    <a:pt x="103406" y="1103622"/>
                  </a:lnTo>
                  <a:lnTo>
                    <a:pt x="101144" y="1103622"/>
                  </a:lnTo>
                  <a:lnTo>
                    <a:pt x="102275" y="1099062"/>
                  </a:lnTo>
                  <a:lnTo>
                    <a:pt x="98847" y="1095668"/>
                  </a:lnTo>
                  <a:lnTo>
                    <a:pt x="96585" y="1095668"/>
                  </a:lnTo>
                  <a:lnTo>
                    <a:pt x="96585" y="1094502"/>
                  </a:lnTo>
                  <a:lnTo>
                    <a:pt x="97716" y="1091108"/>
                  </a:lnTo>
                  <a:lnTo>
                    <a:pt x="95455" y="1087679"/>
                  </a:lnTo>
                  <a:lnTo>
                    <a:pt x="94324" y="1087679"/>
                  </a:lnTo>
                  <a:lnTo>
                    <a:pt x="94324" y="1086548"/>
                  </a:lnTo>
                  <a:lnTo>
                    <a:pt x="96585" y="1085417"/>
                  </a:lnTo>
                  <a:lnTo>
                    <a:pt x="98847" y="1084286"/>
                  </a:lnTo>
                  <a:lnTo>
                    <a:pt x="98847" y="1083155"/>
                  </a:lnTo>
                  <a:lnTo>
                    <a:pt x="100013" y="1082024"/>
                  </a:lnTo>
                  <a:lnTo>
                    <a:pt x="101144" y="1080892"/>
                  </a:lnTo>
                  <a:lnTo>
                    <a:pt x="101144" y="1077464"/>
                  </a:lnTo>
                  <a:lnTo>
                    <a:pt x="101144" y="1076332"/>
                  </a:lnTo>
                  <a:lnTo>
                    <a:pt x="101144" y="1075201"/>
                  </a:lnTo>
                  <a:lnTo>
                    <a:pt x="101144" y="1071772"/>
                  </a:lnTo>
                  <a:lnTo>
                    <a:pt x="101144" y="1069510"/>
                  </a:lnTo>
                  <a:lnTo>
                    <a:pt x="102275" y="1069510"/>
                  </a:lnTo>
                  <a:lnTo>
                    <a:pt x="102275" y="1066117"/>
                  </a:lnTo>
                  <a:lnTo>
                    <a:pt x="102275" y="1064950"/>
                  </a:lnTo>
                  <a:lnTo>
                    <a:pt x="101144" y="1064950"/>
                  </a:lnTo>
                  <a:lnTo>
                    <a:pt x="98847" y="1062688"/>
                  </a:lnTo>
                  <a:lnTo>
                    <a:pt x="97716" y="1061557"/>
                  </a:lnTo>
                  <a:lnTo>
                    <a:pt x="98847" y="1060426"/>
                  </a:lnTo>
                  <a:lnTo>
                    <a:pt x="98847" y="1059294"/>
                  </a:lnTo>
                  <a:lnTo>
                    <a:pt x="98847" y="1058128"/>
                  </a:lnTo>
                  <a:lnTo>
                    <a:pt x="101144" y="1058128"/>
                  </a:lnTo>
                  <a:lnTo>
                    <a:pt x="101144" y="1056997"/>
                  </a:lnTo>
                  <a:lnTo>
                    <a:pt x="101144" y="1058128"/>
                  </a:lnTo>
                  <a:lnTo>
                    <a:pt x="102275" y="1058128"/>
                  </a:lnTo>
                  <a:lnTo>
                    <a:pt x="104537" y="1056997"/>
                  </a:lnTo>
                  <a:lnTo>
                    <a:pt x="104537" y="1054734"/>
                  </a:lnTo>
                  <a:lnTo>
                    <a:pt x="103406" y="1053603"/>
                  </a:lnTo>
                  <a:lnTo>
                    <a:pt x="105668" y="1051341"/>
                  </a:lnTo>
                  <a:lnTo>
                    <a:pt x="105668" y="1050174"/>
                  </a:lnTo>
                  <a:lnTo>
                    <a:pt x="102275" y="1046781"/>
                  </a:lnTo>
                  <a:lnTo>
                    <a:pt x="104537" y="1045650"/>
                  </a:lnTo>
                  <a:lnTo>
                    <a:pt x="105668" y="1042221"/>
                  </a:lnTo>
                  <a:lnTo>
                    <a:pt x="104537" y="1041090"/>
                  </a:lnTo>
                  <a:lnTo>
                    <a:pt x="103406" y="1041090"/>
                  </a:lnTo>
                  <a:lnTo>
                    <a:pt x="104537" y="1041090"/>
                  </a:lnTo>
                  <a:lnTo>
                    <a:pt x="104537" y="1039959"/>
                  </a:lnTo>
                  <a:lnTo>
                    <a:pt x="103406" y="1038827"/>
                  </a:lnTo>
                  <a:lnTo>
                    <a:pt x="104537" y="1038827"/>
                  </a:lnTo>
                  <a:lnTo>
                    <a:pt x="103406" y="1036565"/>
                  </a:lnTo>
                  <a:lnTo>
                    <a:pt x="105668" y="1037696"/>
                  </a:lnTo>
                  <a:lnTo>
                    <a:pt x="106834" y="1036565"/>
                  </a:lnTo>
                  <a:lnTo>
                    <a:pt x="105668" y="1035399"/>
                  </a:lnTo>
                  <a:lnTo>
                    <a:pt x="103406" y="1033136"/>
                  </a:lnTo>
                  <a:lnTo>
                    <a:pt x="102275" y="1032005"/>
                  </a:lnTo>
                  <a:lnTo>
                    <a:pt x="103406" y="1030874"/>
                  </a:lnTo>
                  <a:lnTo>
                    <a:pt x="102275" y="1030874"/>
                  </a:lnTo>
                  <a:lnTo>
                    <a:pt x="103406" y="1029743"/>
                  </a:lnTo>
                  <a:lnTo>
                    <a:pt x="103406" y="1028576"/>
                  </a:lnTo>
                  <a:lnTo>
                    <a:pt x="103406" y="1027445"/>
                  </a:lnTo>
                  <a:lnTo>
                    <a:pt x="101144" y="1025183"/>
                  </a:lnTo>
                  <a:lnTo>
                    <a:pt x="100013" y="1024052"/>
                  </a:lnTo>
                  <a:lnTo>
                    <a:pt x="101144" y="1021789"/>
                  </a:lnTo>
                  <a:lnTo>
                    <a:pt x="102275" y="1020623"/>
                  </a:lnTo>
                  <a:lnTo>
                    <a:pt x="102275" y="1018361"/>
                  </a:lnTo>
                  <a:lnTo>
                    <a:pt x="101144" y="1017229"/>
                  </a:lnTo>
                  <a:lnTo>
                    <a:pt x="101144" y="1016098"/>
                  </a:lnTo>
                  <a:lnTo>
                    <a:pt x="100013" y="1016098"/>
                  </a:lnTo>
                  <a:lnTo>
                    <a:pt x="100013" y="1014967"/>
                  </a:lnTo>
                  <a:lnTo>
                    <a:pt x="101144" y="1013836"/>
                  </a:lnTo>
                  <a:lnTo>
                    <a:pt x="103406" y="1017229"/>
                  </a:lnTo>
                  <a:lnTo>
                    <a:pt x="106834" y="1018361"/>
                  </a:lnTo>
                  <a:lnTo>
                    <a:pt x="107965" y="1017229"/>
                  </a:lnTo>
                  <a:lnTo>
                    <a:pt x="109096" y="1017229"/>
                  </a:lnTo>
                  <a:lnTo>
                    <a:pt x="111358" y="1014967"/>
                  </a:lnTo>
                  <a:lnTo>
                    <a:pt x="113655" y="1014967"/>
                  </a:lnTo>
                  <a:lnTo>
                    <a:pt x="114786" y="1013836"/>
                  </a:lnTo>
                  <a:lnTo>
                    <a:pt x="114786" y="1010407"/>
                  </a:lnTo>
                  <a:lnTo>
                    <a:pt x="115917" y="1009276"/>
                  </a:lnTo>
                  <a:lnTo>
                    <a:pt x="117048" y="1008145"/>
                  </a:lnTo>
                  <a:lnTo>
                    <a:pt x="117048" y="1007014"/>
                  </a:lnTo>
                  <a:lnTo>
                    <a:pt x="118178" y="1004716"/>
                  </a:lnTo>
                  <a:lnTo>
                    <a:pt x="117048" y="1003585"/>
                  </a:lnTo>
                  <a:lnTo>
                    <a:pt x="114786" y="1003585"/>
                  </a:lnTo>
                  <a:lnTo>
                    <a:pt x="112489" y="1002454"/>
                  </a:lnTo>
                  <a:lnTo>
                    <a:pt x="111358" y="1000191"/>
                  </a:lnTo>
                  <a:lnTo>
                    <a:pt x="110227" y="999025"/>
                  </a:lnTo>
                  <a:lnTo>
                    <a:pt x="109096" y="992238"/>
                  </a:lnTo>
                  <a:lnTo>
                    <a:pt x="106834" y="991071"/>
                  </a:lnTo>
                  <a:lnTo>
                    <a:pt x="103406" y="991071"/>
                  </a:lnTo>
                  <a:lnTo>
                    <a:pt x="104537" y="988809"/>
                  </a:lnTo>
                  <a:lnTo>
                    <a:pt x="103406" y="987678"/>
                  </a:lnTo>
                  <a:lnTo>
                    <a:pt x="101144" y="987678"/>
                  </a:lnTo>
                  <a:lnTo>
                    <a:pt x="100013" y="988809"/>
                  </a:lnTo>
                  <a:lnTo>
                    <a:pt x="98847" y="988809"/>
                  </a:lnTo>
                  <a:lnTo>
                    <a:pt x="98847" y="987678"/>
                  </a:lnTo>
                  <a:lnTo>
                    <a:pt x="97716" y="985416"/>
                  </a:lnTo>
                  <a:lnTo>
                    <a:pt x="95455" y="985416"/>
                  </a:lnTo>
                  <a:lnTo>
                    <a:pt x="92062" y="983118"/>
                  </a:lnTo>
                  <a:lnTo>
                    <a:pt x="94324" y="978593"/>
                  </a:lnTo>
                  <a:lnTo>
                    <a:pt x="92062" y="976296"/>
                  </a:lnTo>
                  <a:lnTo>
                    <a:pt x="89765" y="977462"/>
                  </a:lnTo>
                  <a:lnTo>
                    <a:pt x="87503" y="978593"/>
                  </a:lnTo>
                  <a:lnTo>
                    <a:pt x="86372" y="978593"/>
                  </a:lnTo>
                  <a:lnTo>
                    <a:pt x="86372" y="976296"/>
                  </a:lnTo>
                  <a:lnTo>
                    <a:pt x="82944" y="976296"/>
                  </a:lnTo>
                  <a:lnTo>
                    <a:pt x="84110" y="972902"/>
                  </a:lnTo>
                  <a:lnTo>
                    <a:pt x="82944" y="970640"/>
                  </a:lnTo>
                  <a:lnTo>
                    <a:pt x="80682" y="969473"/>
                  </a:lnTo>
                  <a:lnTo>
                    <a:pt x="77290" y="970640"/>
                  </a:lnTo>
                  <a:lnTo>
                    <a:pt x="71600" y="969473"/>
                  </a:lnTo>
                  <a:lnTo>
                    <a:pt x="69303" y="968342"/>
                  </a:lnTo>
                  <a:lnTo>
                    <a:pt x="69303" y="964949"/>
                  </a:lnTo>
                  <a:lnTo>
                    <a:pt x="69303" y="963818"/>
                  </a:lnTo>
                  <a:lnTo>
                    <a:pt x="67041" y="963818"/>
                  </a:lnTo>
                  <a:lnTo>
                    <a:pt x="63648" y="961520"/>
                  </a:lnTo>
                  <a:lnTo>
                    <a:pt x="60220" y="961520"/>
                  </a:lnTo>
                  <a:lnTo>
                    <a:pt x="57958" y="960389"/>
                  </a:lnTo>
                  <a:lnTo>
                    <a:pt x="60220" y="958126"/>
                  </a:lnTo>
                  <a:lnTo>
                    <a:pt x="61351" y="959258"/>
                  </a:lnTo>
                  <a:lnTo>
                    <a:pt x="62517" y="959258"/>
                  </a:lnTo>
                  <a:lnTo>
                    <a:pt x="64779" y="955864"/>
                  </a:lnTo>
                  <a:lnTo>
                    <a:pt x="63648" y="953566"/>
                  </a:lnTo>
                  <a:lnTo>
                    <a:pt x="62517" y="953566"/>
                  </a:lnTo>
                  <a:lnTo>
                    <a:pt x="61351" y="953566"/>
                  </a:lnTo>
                  <a:lnTo>
                    <a:pt x="64779" y="951304"/>
                  </a:lnTo>
                  <a:lnTo>
                    <a:pt x="67041" y="946744"/>
                  </a:lnTo>
                  <a:lnTo>
                    <a:pt x="68172" y="945613"/>
                  </a:lnTo>
                  <a:lnTo>
                    <a:pt x="65910" y="943351"/>
                  </a:lnTo>
                  <a:lnTo>
                    <a:pt x="67041" y="939957"/>
                  </a:lnTo>
                  <a:lnTo>
                    <a:pt x="65910" y="938791"/>
                  </a:lnTo>
                  <a:lnTo>
                    <a:pt x="63648" y="937659"/>
                  </a:lnTo>
                  <a:lnTo>
                    <a:pt x="57958" y="934266"/>
                  </a:lnTo>
                  <a:lnTo>
                    <a:pt x="59089" y="930837"/>
                  </a:lnTo>
                  <a:lnTo>
                    <a:pt x="59089" y="926313"/>
                  </a:lnTo>
                  <a:lnTo>
                    <a:pt x="63648" y="918359"/>
                  </a:lnTo>
                  <a:lnTo>
                    <a:pt x="63648" y="917193"/>
                  </a:lnTo>
                  <a:lnTo>
                    <a:pt x="63648" y="916061"/>
                  </a:lnTo>
                  <a:lnTo>
                    <a:pt x="61351" y="913799"/>
                  </a:lnTo>
                  <a:lnTo>
                    <a:pt x="57958" y="913799"/>
                  </a:lnTo>
                  <a:lnTo>
                    <a:pt x="57958" y="912668"/>
                  </a:lnTo>
                  <a:lnTo>
                    <a:pt x="59089" y="910406"/>
                  </a:lnTo>
                  <a:lnTo>
                    <a:pt x="55697" y="908108"/>
                  </a:lnTo>
                  <a:lnTo>
                    <a:pt x="56827" y="906977"/>
                  </a:lnTo>
                  <a:lnTo>
                    <a:pt x="64779" y="904714"/>
                  </a:lnTo>
                  <a:lnTo>
                    <a:pt x="65910" y="903583"/>
                  </a:lnTo>
                  <a:lnTo>
                    <a:pt x="63648" y="899023"/>
                  </a:lnTo>
                  <a:lnTo>
                    <a:pt x="60220" y="900155"/>
                  </a:lnTo>
                  <a:lnTo>
                    <a:pt x="57958" y="899023"/>
                  </a:lnTo>
                  <a:lnTo>
                    <a:pt x="57958" y="897892"/>
                  </a:lnTo>
                  <a:lnTo>
                    <a:pt x="62517" y="894463"/>
                  </a:lnTo>
                  <a:lnTo>
                    <a:pt x="63648" y="894463"/>
                  </a:lnTo>
                  <a:lnTo>
                    <a:pt x="63648" y="893332"/>
                  </a:lnTo>
                  <a:lnTo>
                    <a:pt x="62517" y="892201"/>
                  </a:lnTo>
                  <a:lnTo>
                    <a:pt x="60220" y="891070"/>
                  </a:lnTo>
                  <a:lnTo>
                    <a:pt x="59089" y="889939"/>
                  </a:lnTo>
                  <a:lnTo>
                    <a:pt x="60220" y="888808"/>
                  </a:lnTo>
                  <a:lnTo>
                    <a:pt x="62517" y="884248"/>
                  </a:lnTo>
                  <a:lnTo>
                    <a:pt x="64779" y="881985"/>
                  </a:lnTo>
                  <a:lnTo>
                    <a:pt x="65910" y="881985"/>
                  </a:lnTo>
                  <a:lnTo>
                    <a:pt x="67041" y="879688"/>
                  </a:lnTo>
                  <a:lnTo>
                    <a:pt x="71600" y="877425"/>
                  </a:lnTo>
                  <a:lnTo>
                    <a:pt x="76123" y="872865"/>
                  </a:lnTo>
                  <a:lnTo>
                    <a:pt x="74992" y="871734"/>
                  </a:lnTo>
                  <a:lnTo>
                    <a:pt x="71600" y="868341"/>
                  </a:lnTo>
                  <a:lnTo>
                    <a:pt x="67041" y="869472"/>
                  </a:lnTo>
                  <a:lnTo>
                    <a:pt x="65910" y="868341"/>
                  </a:lnTo>
                  <a:lnTo>
                    <a:pt x="64779" y="869472"/>
                  </a:lnTo>
                  <a:lnTo>
                    <a:pt x="63648" y="868341"/>
                  </a:lnTo>
                  <a:lnTo>
                    <a:pt x="62517" y="866078"/>
                  </a:lnTo>
                  <a:lnTo>
                    <a:pt x="63648" y="863781"/>
                  </a:lnTo>
                  <a:lnTo>
                    <a:pt x="62517" y="861518"/>
                  </a:lnTo>
                  <a:lnTo>
                    <a:pt x="64779" y="859256"/>
                  </a:lnTo>
                  <a:lnTo>
                    <a:pt x="65910" y="856958"/>
                  </a:lnTo>
                  <a:lnTo>
                    <a:pt x="65910" y="854696"/>
                  </a:lnTo>
                  <a:lnTo>
                    <a:pt x="64779" y="854696"/>
                  </a:lnTo>
                  <a:lnTo>
                    <a:pt x="64779" y="853565"/>
                  </a:lnTo>
                  <a:lnTo>
                    <a:pt x="68172" y="852434"/>
                  </a:lnTo>
                  <a:lnTo>
                    <a:pt x="68172" y="851303"/>
                  </a:lnTo>
                  <a:lnTo>
                    <a:pt x="65910" y="847874"/>
                  </a:lnTo>
                  <a:lnTo>
                    <a:pt x="64779" y="845611"/>
                  </a:lnTo>
                  <a:lnTo>
                    <a:pt x="62517" y="846743"/>
                  </a:lnTo>
                  <a:lnTo>
                    <a:pt x="62517" y="845611"/>
                  </a:lnTo>
                  <a:lnTo>
                    <a:pt x="62517" y="844480"/>
                  </a:lnTo>
                  <a:lnTo>
                    <a:pt x="65910" y="842183"/>
                  </a:lnTo>
                  <a:lnTo>
                    <a:pt x="67041" y="839920"/>
                  </a:lnTo>
                  <a:lnTo>
                    <a:pt x="70469" y="838789"/>
                  </a:lnTo>
                  <a:lnTo>
                    <a:pt x="73862" y="837658"/>
                  </a:lnTo>
                  <a:lnTo>
                    <a:pt x="77290" y="836527"/>
                  </a:lnTo>
                  <a:lnTo>
                    <a:pt x="80682" y="835360"/>
                  </a:lnTo>
                  <a:lnTo>
                    <a:pt x="81813" y="834229"/>
                  </a:lnTo>
                  <a:lnTo>
                    <a:pt x="84110" y="833098"/>
                  </a:lnTo>
                  <a:lnTo>
                    <a:pt x="86372" y="828573"/>
                  </a:lnTo>
                  <a:lnTo>
                    <a:pt x="88634" y="827407"/>
                  </a:lnTo>
                  <a:lnTo>
                    <a:pt x="94324" y="824013"/>
                  </a:lnTo>
                  <a:lnTo>
                    <a:pt x="95455" y="819453"/>
                  </a:lnTo>
                  <a:lnTo>
                    <a:pt x="95455" y="818322"/>
                  </a:lnTo>
                  <a:lnTo>
                    <a:pt x="94324" y="817191"/>
                  </a:lnTo>
                  <a:lnTo>
                    <a:pt x="92062" y="816060"/>
                  </a:lnTo>
                  <a:lnTo>
                    <a:pt x="86372" y="818322"/>
                  </a:lnTo>
                  <a:lnTo>
                    <a:pt x="84110" y="819453"/>
                  </a:lnTo>
                  <a:lnTo>
                    <a:pt x="81813" y="819453"/>
                  </a:lnTo>
                  <a:lnTo>
                    <a:pt x="80682" y="820585"/>
                  </a:lnTo>
                  <a:lnTo>
                    <a:pt x="73862" y="825145"/>
                  </a:lnTo>
                  <a:lnTo>
                    <a:pt x="68172" y="826276"/>
                  </a:lnTo>
                  <a:lnTo>
                    <a:pt x="65910" y="825145"/>
                  </a:lnTo>
                  <a:lnTo>
                    <a:pt x="62517" y="828573"/>
                  </a:lnTo>
                  <a:lnTo>
                    <a:pt x="57958" y="830836"/>
                  </a:lnTo>
                  <a:lnTo>
                    <a:pt x="56827" y="830836"/>
                  </a:lnTo>
                  <a:lnTo>
                    <a:pt x="55697" y="830836"/>
                  </a:lnTo>
                  <a:lnTo>
                    <a:pt x="54566" y="827407"/>
                  </a:lnTo>
                  <a:lnTo>
                    <a:pt x="54566" y="825145"/>
                  </a:lnTo>
                  <a:lnTo>
                    <a:pt x="53399" y="825145"/>
                  </a:lnTo>
                  <a:lnTo>
                    <a:pt x="50007" y="822882"/>
                  </a:lnTo>
                  <a:lnTo>
                    <a:pt x="52269" y="819453"/>
                  </a:lnTo>
                  <a:lnTo>
                    <a:pt x="52269" y="817191"/>
                  </a:lnTo>
                  <a:lnTo>
                    <a:pt x="52269" y="814929"/>
                  </a:lnTo>
                  <a:lnTo>
                    <a:pt x="47745" y="814929"/>
                  </a:lnTo>
                  <a:lnTo>
                    <a:pt x="47745" y="813798"/>
                  </a:lnTo>
                  <a:lnTo>
                    <a:pt x="48876" y="812631"/>
                  </a:lnTo>
                  <a:lnTo>
                    <a:pt x="50007" y="809238"/>
                  </a:lnTo>
                  <a:lnTo>
                    <a:pt x="50007" y="806975"/>
                  </a:lnTo>
                  <a:lnTo>
                    <a:pt x="52269" y="805809"/>
                  </a:lnTo>
                  <a:lnTo>
                    <a:pt x="52269" y="804678"/>
                  </a:lnTo>
                  <a:lnTo>
                    <a:pt x="52269" y="802415"/>
                  </a:lnTo>
                  <a:lnTo>
                    <a:pt x="51138" y="802415"/>
                  </a:lnTo>
                  <a:lnTo>
                    <a:pt x="50007" y="801284"/>
                  </a:lnTo>
                  <a:lnTo>
                    <a:pt x="52269" y="800153"/>
                  </a:lnTo>
                  <a:lnTo>
                    <a:pt x="51138" y="797855"/>
                  </a:lnTo>
                  <a:lnTo>
                    <a:pt x="53399" y="796724"/>
                  </a:lnTo>
                  <a:lnTo>
                    <a:pt x="53399" y="793331"/>
                  </a:lnTo>
                  <a:lnTo>
                    <a:pt x="52269" y="792200"/>
                  </a:lnTo>
                  <a:lnTo>
                    <a:pt x="51138" y="792200"/>
                  </a:lnTo>
                  <a:lnTo>
                    <a:pt x="50007" y="789902"/>
                  </a:lnTo>
                  <a:lnTo>
                    <a:pt x="48876" y="787640"/>
                  </a:lnTo>
                  <a:lnTo>
                    <a:pt x="52269" y="784246"/>
                  </a:lnTo>
                  <a:lnTo>
                    <a:pt x="53399" y="781948"/>
                  </a:lnTo>
                  <a:lnTo>
                    <a:pt x="54566" y="779686"/>
                  </a:lnTo>
                  <a:lnTo>
                    <a:pt x="55697" y="778555"/>
                  </a:lnTo>
                  <a:lnTo>
                    <a:pt x="55697" y="777424"/>
                  </a:lnTo>
                  <a:lnTo>
                    <a:pt x="55697" y="776257"/>
                  </a:lnTo>
                  <a:lnTo>
                    <a:pt x="56827" y="775126"/>
                  </a:lnTo>
                  <a:lnTo>
                    <a:pt x="56827" y="772864"/>
                  </a:lnTo>
                  <a:lnTo>
                    <a:pt x="60220" y="771733"/>
                  </a:lnTo>
                  <a:lnTo>
                    <a:pt x="61351" y="770602"/>
                  </a:lnTo>
                  <a:lnTo>
                    <a:pt x="62517" y="770602"/>
                  </a:lnTo>
                  <a:lnTo>
                    <a:pt x="63648" y="770602"/>
                  </a:lnTo>
                  <a:lnTo>
                    <a:pt x="65910" y="771733"/>
                  </a:lnTo>
                  <a:lnTo>
                    <a:pt x="67041" y="771733"/>
                  </a:lnTo>
                  <a:lnTo>
                    <a:pt x="68172" y="770602"/>
                  </a:lnTo>
                  <a:lnTo>
                    <a:pt x="69303" y="770602"/>
                  </a:lnTo>
                  <a:lnTo>
                    <a:pt x="70469" y="769470"/>
                  </a:lnTo>
                  <a:lnTo>
                    <a:pt x="73862" y="768304"/>
                  </a:lnTo>
                  <a:lnTo>
                    <a:pt x="74992" y="767173"/>
                  </a:lnTo>
                  <a:lnTo>
                    <a:pt x="77290" y="767173"/>
                  </a:lnTo>
                  <a:lnTo>
                    <a:pt x="79551" y="764910"/>
                  </a:lnTo>
                  <a:lnTo>
                    <a:pt x="81813" y="763779"/>
                  </a:lnTo>
                  <a:lnTo>
                    <a:pt x="84110" y="759219"/>
                  </a:lnTo>
                  <a:lnTo>
                    <a:pt x="84110" y="756957"/>
                  </a:lnTo>
                  <a:lnTo>
                    <a:pt x="81813" y="755826"/>
                  </a:lnTo>
                  <a:lnTo>
                    <a:pt x="79551" y="754695"/>
                  </a:lnTo>
                  <a:lnTo>
                    <a:pt x="71600" y="758088"/>
                  </a:lnTo>
                  <a:lnTo>
                    <a:pt x="69303" y="758088"/>
                  </a:lnTo>
                  <a:lnTo>
                    <a:pt x="65910" y="760350"/>
                  </a:lnTo>
                  <a:lnTo>
                    <a:pt x="57958" y="759219"/>
                  </a:lnTo>
                  <a:lnTo>
                    <a:pt x="56827" y="759219"/>
                  </a:lnTo>
                  <a:lnTo>
                    <a:pt x="55697" y="761482"/>
                  </a:lnTo>
                  <a:lnTo>
                    <a:pt x="52269" y="762648"/>
                  </a:lnTo>
                  <a:lnTo>
                    <a:pt x="53399" y="756957"/>
                  </a:lnTo>
                  <a:lnTo>
                    <a:pt x="53399" y="754695"/>
                  </a:lnTo>
                  <a:lnTo>
                    <a:pt x="54566" y="752397"/>
                  </a:lnTo>
                  <a:lnTo>
                    <a:pt x="55697" y="750135"/>
                  </a:lnTo>
                  <a:lnTo>
                    <a:pt x="53399" y="746741"/>
                  </a:lnTo>
                  <a:lnTo>
                    <a:pt x="56827" y="744444"/>
                  </a:lnTo>
                  <a:lnTo>
                    <a:pt x="59089" y="742181"/>
                  </a:lnTo>
                  <a:lnTo>
                    <a:pt x="57958" y="739919"/>
                  </a:lnTo>
                  <a:lnTo>
                    <a:pt x="56827" y="738752"/>
                  </a:lnTo>
                  <a:lnTo>
                    <a:pt x="55697" y="737621"/>
                  </a:lnTo>
                  <a:lnTo>
                    <a:pt x="55697" y="735359"/>
                  </a:lnTo>
                  <a:lnTo>
                    <a:pt x="55697" y="733097"/>
                  </a:lnTo>
                  <a:lnTo>
                    <a:pt x="56827" y="731930"/>
                  </a:lnTo>
                  <a:lnTo>
                    <a:pt x="56827" y="729668"/>
                  </a:lnTo>
                  <a:lnTo>
                    <a:pt x="55697" y="727405"/>
                  </a:lnTo>
                  <a:lnTo>
                    <a:pt x="57958" y="726274"/>
                  </a:lnTo>
                  <a:lnTo>
                    <a:pt x="57958" y="721714"/>
                  </a:lnTo>
                  <a:lnTo>
                    <a:pt x="56827" y="720583"/>
                  </a:lnTo>
                  <a:lnTo>
                    <a:pt x="54566" y="719452"/>
                  </a:lnTo>
                  <a:lnTo>
                    <a:pt x="54566" y="718321"/>
                  </a:lnTo>
                  <a:lnTo>
                    <a:pt x="53399" y="718321"/>
                  </a:lnTo>
                  <a:lnTo>
                    <a:pt x="55697" y="714892"/>
                  </a:lnTo>
                  <a:lnTo>
                    <a:pt x="57958" y="713761"/>
                  </a:lnTo>
                  <a:lnTo>
                    <a:pt x="60220" y="711499"/>
                  </a:lnTo>
                  <a:lnTo>
                    <a:pt x="59089" y="709201"/>
                  </a:lnTo>
                  <a:lnTo>
                    <a:pt x="57958" y="709201"/>
                  </a:lnTo>
                  <a:lnTo>
                    <a:pt x="56827" y="709201"/>
                  </a:lnTo>
                  <a:lnTo>
                    <a:pt x="56827" y="708070"/>
                  </a:lnTo>
                  <a:lnTo>
                    <a:pt x="54566" y="706939"/>
                  </a:lnTo>
                  <a:lnTo>
                    <a:pt x="56827" y="701247"/>
                  </a:lnTo>
                  <a:lnTo>
                    <a:pt x="55697" y="698985"/>
                  </a:lnTo>
                  <a:lnTo>
                    <a:pt x="56827" y="697854"/>
                  </a:lnTo>
                  <a:lnTo>
                    <a:pt x="57958" y="696723"/>
                  </a:lnTo>
                  <a:lnTo>
                    <a:pt x="59089" y="693294"/>
                  </a:lnTo>
                  <a:lnTo>
                    <a:pt x="60220" y="692163"/>
                  </a:lnTo>
                  <a:lnTo>
                    <a:pt x="61351" y="692163"/>
                  </a:lnTo>
                  <a:lnTo>
                    <a:pt x="64779" y="691032"/>
                  </a:lnTo>
                  <a:lnTo>
                    <a:pt x="69303" y="689900"/>
                  </a:lnTo>
                  <a:lnTo>
                    <a:pt x="76123" y="689900"/>
                  </a:lnTo>
                  <a:lnTo>
                    <a:pt x="77290" y="686472"/>
                  </a:lnTo>
                  <a:lnTo>
                    <a:pt x="76123" y="684209"/>
                  </a:lnTo>
                  <a:lnTo>
                    <a:pt x="77290" y="681947"/>
                  </a:lnTo>
                  <a:lnTo>
                    <a:pt x="76123" y="679649"/>
                  </a:lnTo>
                  <a:lnTo>
                    <a:pt x="72731" y="680816"/>
                  </a:lnTo>
                  <a:lnTo>
                    <a:pt x="64779" y="684209"/>
                  </a:lnTo>
                  <a:lnTo>
                    <a:pt x="60220" y="683078"/>
                  </a:lnTo>
                  <a:lnTo>
                    <a:pt x="60220" y="677387"/>
                  </a:lnTo>
                  <a:lnTo>
                    <a:pt x="61351" y="675125"/>
                  </a:lnTo>
                  <a:lnTo>
                    <a:pt x="61351" y="673994"/>
                  </a:lnTo>
                  <a:lnTo>
                    <a:pt x="60220" y="671696"/>
                  </a:lnTo>
                  <a:lnTo>
                    <a:pt x="57958" y="669434"/>
                  </a:lnTo>
                  <a:lnTo>
                    <a:pt x="56827" y="669434"/>
                  </a:lnTo>
                  <a:lnTo>
                    <a:pt x="55697" y="669434"/>
                  </a:lnTo>
                  <a:lnTo>
                    <a:pt x="54566" y="669434"/>
                  </a:lnTo>
                  <a:lnTo>
                    <a:pt x="53399" y="670565"/>
                  </a:lnTo>
                  <a:lnTo>
                    <a:pt x="52269" y="669434"/>
                  </a:lnTo>
                  <a:lnTo>
                    <a:pt x="52269" y="668302"/>
                  </a:lnTo>
                  <a:lnTo>
                    <a:pt x="53399" y="667171"/>
                  </a:lnTo>
                  <a:lnTo>
                    <a:pt x="53399" y="664874"/>
                  </a:lnTo>
                  <a:lnTo>
                    <a:pt x="54566" y="663742"/>
                  </a:lnTo>
                  <a:lnTo>
                    <a:pt x="53399" y="661480"/>
                  </a:lnTo>
                  <a:lnTo>
                    <a:pt x="50007" y="659218"/>
                  </a:lnTo>
                  <a:lnTo>
                    <a:pt x="48876" y="659218"/>
                  </a:lnTo>
                  <a:lnTo>
                    <a:pt x="46579" y="658087"/>
                  </a:lnTo>
                  <a:lnTo>
                    <a:pt x="45448" y="655789"/>
                  </a:lnTo>
                  <a:lnTo>
                    <a:pt x="44317" y="656920"/>
                  </a:lnTo>
                  <a:lnTo>
                    <a:pt x="43186" y="655789"/>
                  </a:lnTo>
                  <a:lnTo>
                    <a:pt x="44317" y="654658"/>
                  </a:lnTo>
                  <a:lnTo>
                    <a:pt x="44317" y="653527"/>
                  </a:lnTo>
                  <a:lnTo>
                    <a:pt x="44317" y="652396"/>
                  </a:lnTo>
                  <a:lnTo>
                    <a:pt x="48876" y="651264"/>
                  </a:lnTo>
                  <a:lnTo>
                    <a:pt x="48876" y="650098"/>
                  </a:lnTo>
                  <a:lnTo>
                    <a:pt x="47745" y="650098"/>
                  </a:lnTo>
                  <a:lnTo>
                    <a:pt x="44317" y="648967"/>
                  </a:lnTo>
                  <a:lnTo>
                    <a:pt x="43186" y="648967"/>
                  </a:lnTo>
                  <a:lnTo>
                    <a:pt x="39758" y="647836"/>
                  </a:lnTo>
                  <a:lnTo>
                    <a:pt x="40924" y="645573"/>
                  </a:lnTo>
                  <a:lnTo>
                    <a:pt x="42055" y="644442"/>
                  </a:lnTo>
                  <a:lnTo>
                    <a:pt x="39758" y="641013"/>
                  </a:lnTo>
                  <a:lnTo>
                    <a:pt x="38627" y="641013"/>
                  </a:lnTo>
                  <a:lnTo>
                    <a:pt x="40924" y="639882"/>
                  </a:lnTo>
                  <a:lnTo>
                    <a:pt x="42055" y="636489"/>
                  </a:lnTo>
                  <a:lnTo>
                    <a:pt x="40924" y="635322"/>
                  </a:lnTo>
                  <a:lnTo>
                    <a:pt x="40924" y="633060"/>
                  </a:lnTo>
                  <a:lnTo>
                    <a:pt x="37496" y="631929"/>
                  </a:lnTo>
                  <a:lnTo>
                    <a:pt x="38627" y="630797"/>
                  </a:lnTo>
                  <a:lnTo>
                    <a:pt x="38627" y="629666"/>
                  </a:lnTo>
                  <a:lnTo>
                    <a:pt x="38627" y="628535"/>
                  </a:lnTo>
                  <a:lnTo>
                    <a:pt x="37496" y="627369"/>
                  </a:lnTo>
                  <a:lnTo>
                    <a:pt x="39758" y="626237"/>
                  </a:lnTo>
                  <a:lnTo>
                    <a:pt x="39758" y="625106"/>
                  </a:lnTo>
                  <a:lnTo>
                    <a:pt x="40924" y="621713"/>
                  </a:lnTo>
                  <a:lnTo>
                    <a:pt x="40924" y="619415"/>
                  </a:lnTo>
                  <a:lnTo>
                    <a:pt x="42055" y="617153"/>
                  </a:lnTo>
                  <a:lnTo>
                    <a:pt x="40924" y="614891"/>
                  </a:lnTo>
                  <a:lnTo>
                    <a:pt x="38627" y="613759"/>
                  </a:lnTo>
                  <a:lnTo>
                    <a:pt x="38627" y="612593"/>
                  </a:lnTo>
                  <a:lnTo>
                    <a:pt x="37496" y="610331"/>
                  </a:lnTo>
                  <a:lnTo>
                    <a:pt x="39758" y="609199"/>
                  </a:lnTo>
                  <a:lnTo>
                    <a:pt x="38627" y="608068"/>
                  </a:lnTo>
                  <a:lnTo>
                    <a:pt x="38627" y="606937"/>
                  </a:lnTo>
                  <a:lnTo>
                    <a:pt x="36365" y="604639"/>
                  </a:lnTo>
                  <a:lnTo>
                    <a:pt x="36365" y="602377"/>
                  </a:lnTo>
                  <a:lnTo>
                    <a:pt x="38627" y="601246"/>
                  </a:lnTo>
                  <a:lnTo>
                    <a:pt x="39758" y="601246"/>
                  </a:lnTo>
                  <a:lnTo>
                    <a:pt x="39758" y="598984"/>
                  </a:lnTo>
                  <a:lnTo>
                    <a:pt x="43186" y="595555"/>
                  </a:lnTo>
                  <a:lnTo>
                    <a:pt x="45448" y="594424"/>
                  </a:lnTo>
                  <a:lnTo>
                    <a:pt x="46579" y="593293"/>
                  </a:lnTo>
                  <a:lnTo>
                    <a:pt x="47745" y="590995"/>
                  </a:lnTo>
                  <a:lnTo>
                    <a:pt x="52269" y="589864"/>
                  </a:lnTo>
                  <a:lnTo>
                    <a:pt x="54566" y="589864"/>
                  </a:lnTo>
                  <a:lnTo>
                    <a:pt x="61351" y="588733"/>
                  </a:lnTo>
                  <a:lnTo>
                    <a:pt x="67041" y="586470"/>
                  </a:lnTo>
                  <a:lnTo>
                    <a:pt x="70469" y="586470"/>
                  </a:lnTo>
                  <a:lnTo>
                    <a:pt x="73862" y="583041"/>
                  </a:lnTo>
                  <a:lnTo>
                    <a:pt x="73862" y="580779"/>
                  </a:lnTo>
                  <a:lnTo>
                    <a:pt x="72731" y="578517"/>
                  </a:lnTo>
                  <a:lnTo>
                    <a:pt x="71600" y="578517"/>
                  </a:lnTo>
                  <a:lnTo>
                    <a:pt x="69303" y="578517"/>
                  </a:lnTo>
                  <a:lnTo>
                    <a:pt x="67041" y="580779"/>
                  </a:lnTo>
                  <a:lnTo>
                    <a:pt x="62517" y="581910"/>
                  </a:lnTo>
                  <a:lnTo>
                    <a:pt x="60220" y="580779"/>
                  </a:lnTo>
                  <a:lnTo>
                    <a:pt x="57958" y="579648"/>
                  </a:lnTo>
                  <a:lnTo>
                    <a:pt x="54566" y="578517"/>
                  </a:lnTo>
                  <a:lnTo>
                    <a:pt x="50007" y="580779"/>
                  </a:lnTo>
                  <a:lnTo>
                    <a:pt x="47745" y="580779"/>
                  </a:lnTo>
                  <a:lnTo>
                    <a:pt x="45448" y="578517"/>
                  </a:lnTo>
                  <a:lnTo>
                    <a:pt x="44317" y="577386"/>
                  </a:lnTo>
                  <a:lnTo>
                    <a:pt x="42055" y="578517"/>
                  </a:lnTo>
                  <a:lnTo>
                    <a:pt x="39758" y="575088"/>
                  </a:lnTo>
                  <a:lnTo>
                    <a:pt x="40924" y="572826"/>
                  </a:lnTo>
                  <a:lnTo>
                    <a:pt x="39758" y="570563"/>
                  </a:lnTo>
                  <a:lnTo>
                    <a:pt x="40924" y="569432"/>
                  </a:lnTo>
                  <a:lnTo>
                    <a:pt x="43186" y="570563"/>
                  </a:lnTo>
                  <a:lnTo>
                    <a:pt x="44317" y="569432"/>
                  </a:lnTo>
                  <a:lnTo>
                    <a:pt x="44317" y="568266"/>
                  </a:lnTo>
                  <a:lnTo>
                    <a:pt x="44317" y="567134"/>
                  </a:lnTo>
                  <a:lnTo>
                    <a:pt x="46579" y="566003"/>
                  </a:lnTo>
                  <a:lnTo>
                    <a:pt x="47745" y="563741"/>
                  </a:lnTo>
                  <a:lnTo>
                    <a:pt x="46579" y="562610"/>
                  </a:lnTo>
                  <a:lnTo>
                    <a:pt x="46579" y="561479"/>
                  </a:lnTo>
                  <a:lnTo>
                    <a:pt x="48876" y="560312"/>
                  </a:lnTo>
                  <a:lnTo>
                    <a:pt x="48876" y="559181"/>
                  </a:lnTo>
                  <a:lnTo>
                    <a:pt x="46579" y="558050"/>
                  </a:lnTo>
                  <a:lnTo>
                    <a:pt x="44317" y="555788"/>
                  </a:lnTo>
                  <a:lnTo>
                    <a:pt x="40924" y="556919"/>
                  </a:lnTo>
                  <a:lnTo>
                    <a:pt x="39758" y="555788"/>
                  </a:lnTo>
                  <a:lnTo>
                    <a:pt x="42055" y="554656"/>
                  </a:lnTo>
                  <a:lnTo>
                    <a:pt x="47745" y="552359"/>
                  </a:lnTo>
                  <a:lnTo>
                    <a:pt x="51138" y="546703"/>
                  </a:lnTo>
                  <a:lnTo>
                    <a:pt x="53399" y="545536"/>
                  </a:lnTo>
                  <a:lnTo>
                    <a:pt x="53399" y="543274"/>
                  </a:lnTo>
                  <a:lnTo>
                    <a:pt x="52269" y="539881"/>
                  </a:lnTo>
                  <a:lnTo>
                    <a:pt x="51138" y="538714"/>
                  </a:lnTo>
                  <a:lnTo>
                    <a:pt x="50007" y="536452"/>
                  </a:lnTo>
                  <a:lnTo>
                    <a:pt x="50007" y="534189"/>
                  </a:lnTo>
                  <a:lnTo>
                    <a:pt x="52269" y="533058"/>
                  </a:lnTo>
                  <a:lnTo>
                    <a:pt x="54566" y="534189"/>
                  </a:lnTo>
                  <a:lnTo>
                    <a:pt x="56827" y="533058"/>
                  </a:lnTo>
                  <a:lnTo>
                    <a:pt x="57958" y="533058"/>
                  </a:lnTo>
                  <a:lnTo>
                    <a:pt x="59089" y="533058"/>
                  </a:lnTo>
                  <a:lnTo>
                    <a:pt x="60220" y="533058"/>
                  </a:lnTo>
                  <a:lnTo>
                    <a:pt x="65910" y="536452"/>
                  </a:lnTo>
                  <a:lnTo>
                    <a:pt x="71600" y="538714"/>
                  </a:lnTo>
                  <a:lnTo>
                    <a:pt x="73862" y="537583"/>
                  </a:lnTo>
                  <a:lnTo>
                    <a:pt x="77290" y="538714"/>
                  </a:lnTo>
                  <a:lnTo>
                    <a:pt x="80682" y="537583"/>
                  </a:lnTo>
                  <a:lnTo>
                    <a:pt x="88634" y="536452"/>
                  </a:lnTo>
                  <a:lnTo>
                    <a:pt x="88634" y="535321"/>
                  </a:lnTo>
                  <a:lnTo>
                    <a:pt x="88634" y="533058"/>
                  </a:lnTo>
                  <a:lnTo>
                    <a:pt x="87503" y="531927"/>
                  </a:lnTo>
                  <a:lnTo>
                    <a:pt x="86372" y="531927"/>
                  </a:lnTo>
                  <a:lnTo>
                    <a:pt x="82944" y="530761"/>
                  </a:lnTo>
                  <a:lnTo>
                    <a:pt x="81813" y="529630"/>
                  </a:lnTo>
                  <a:lnTo>
                    <a:pt x="79551" y="530761"/>
                  </a:lnTo>
                  <a:lnTo>
                    <a:pt x="76123" y="530761"/>
                  </a:lnTo>
                  <a:lnTo>
                    <a:pt x="74992" y="528498"/>
                  </a:lnTo>
                  <a:lnTo>
                    <a:pt x="72731" y="529630"/>
                  </a:lnTo>
                  <a:lnTo>
                    <a:pt x="71600" y="530761"/>
                  </a:lnTo>
                  <a:lnTo>
                    <a:pt x="69303" y="529630"/>
                  </a:lnTo>
                  <a:lnTo>
                    <a:pt x="67041" y="528498"/>
                  </a:lnTo>
                  <a:lnTo>
                    <a:pt x="65910" y="526236"/>
                  </a:lnTo>
                  <a:lnTo>
                    <a:pt x="65910" y="525105"/>
                  </a:lnTo>
                  <a:lnTo>
                    <a:pt x="63648" y="522807"/>
                  </a:lnTo>
                  <a:lnTo>
                    <a:pt x="61351" y="522807"/>
                  </a:lnTo>
                  <a:lnTo>
                    <a:pt x="59089" y="521676"/>
                  </a:lnTo>
                  <a:lnTo>
                    <a:pt x="57958" y="521676"/>
                  </a:lnTo>
                  <a:lnTo>
                    <a:pt x="54566" y="520545"/>
                  </a:lnTo>
                  <a:lnTo>
                    <a:pt x="50007" y="518283"/>
                  </a:lnTo>
                  <a:lnTo>
                    <a:pt x="44317" y="519414"/>
                  </a:lnTo>
                  <a:lnTo>
                    <a:pt x="42055" y="518283"/>
                  </a:lnTo>
                  <a:lnTo>
                    <a:pt x="38627" y="518283"/>
                  </a:lnTo>
                  <a:lnTo>
                    <a:pt x="37496" y="518283"/>
                  </a:lnTo>
                  <a:lnTo>
                    <a:pt x="35234" y="519414"/>
                  </a:lnTo>
                  <a:lnTo>
                    <a:pt x="34104" y="519414"/>
                  </a:lnTo>
                  <a:lnTo>
                    <a:pt x="32973" y="518283"/>
                  </a:lnTo>
                  <a:lnTo>
                    <a:pt x="31806" y="515985"/>
                  </a:lnTo>
                  <a:lnTo>
                    <a:pt x="28414" y="514854"/>
                  </a:lnTo>
                  <a:lnTo>
                    <a:pt x="26152" y="514854"/>
                  </a:lnTo>
                  <a:lnTo>
                    <a:pt x="23855" y="514854"/>
                  </a:lnTo>
                  <a:lnTo>
                    <a:pt x="22724" y="514854"/>
                  </a:lnTo>
                  <a:lnTo>
                    <a:pt x="21593" y="512591"/>
                  </a:lnTo>
                  <a:lnTo>
                    <a:pt x="18200" y="511460"/>
                  </a:lnTo>
                  <a:lnTo>
                    <a:pt x="17034" y="510329"/>
                  </a:lnTo>
                  <a:lnTo>
                    <a:pt x="15903" y="509163"/>
                  </a:lnTo>
                  <a:lnTo>
                    <a:pt x="14772" y="505769"/>
                  </a:lnTo>
                  <a:lnTo>
                    <a:pt x="14772" y="500078"/>
                  </a:lnTo>
                  <a:lnTo>
                    <a:pt x="14772" y="498947"/>
                  </a:lnTo>
                  <a:lnTo>
                    <a:pt x="11380" y="496685"/>
                  </a:lnTo>
                  <a:lnTo>
                    <a:pt x="11380" y="495553"/>
                  </a:lnTo>
                  <a:lnTo>
                    <a:pt x="11380" y="490993"/>
                  </a:lnTo>
                  <a:lnTo>
                    <a:pt x="9082" y="489862"/>
                  </a:lnTo>
                  <a:lnTo>
                    <a:pt x="7952" y="489862"/>
                  </a:lnTo>
                  <a:lnTo>
                    <a:pt x="4559" y="488731"/>
                  </a:lnTo>
                  <a:lnTo>
                    <a:pt x="2262" y="485302"/>
                  </a:lnTo>
                  <a:lnTo>
                    <a:pt x="1131" y="480778"/>
                  </a:lnTo>
                  <a:lnTo>
                    <a:pt x="1131" y="478480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0FBDC19F-5F57-4DBA-AE42-D6AB718CB21E}"/>
                </a:ext>
              </a:extLst>
            </p:cNvPr>
            <p:cNvSpPr/>
            <p:nvPr/>
          </p:nvSpPr>
          <p:spPr>
            <a:xfrm>
              <a:off x="9669883" y="1448514"/>
              <a:ext cx="697726" cy="875162"/>
            </a:xfrm>
            <a:custGeom>
              <a:avLst/>
              <a:gdLst>
                <a:gd name="connsiteX0" fmla="*/ 1166 w 697726"/>
                <a:gd name="connsiteY0" fmla="*/ 97739 h 875162"/>
                <a:gd name="connsiteX1" fmla="*/ 1166 w 697726"/>
                <a:gd name="connsiteY1" fmla="*/ 95477 h 875162"/>
                <a:gd name="connsiteX2" fmla="*/ 3428 w 697726"/>
                <a:gd name="connsiteY2" fmla="*/ 93179 h 875162"/>
                <a:gd name="connsiteX3" fmla="*/ 3428 w 697726"/>
                <a:gd name="connsiteY3" fmla="*/ 92048 h 875162"/>
                <a:gd name="connsiteX4" fmla="*/ 5690 w 697726"/>
                <a:gd name="connsiteY4" fmla="*/ 86392 h 875162"/>
                <a:gd name="connsiteX5" fmla="*/ 15939 w 697726"/>
                <a:gd name="connsiteY5" fmla="*/ 68188 h 875162"/>
                <a:gd name="connsiteX6" fmla="*/ 15939 w 697726"/>
                <a:gd name="connsiteY6" fmla="*/ 64794 h 875162"/>
                <a:gd name="connsiteX7" fmla="*/ 17069 w 697726"/>
                <a:gd name="connsiteY7" fmla="*/ 62496 h 875162"/>
                <a:gd name="connsiteX8" fmla="*/ 20462 w 697726"/>
                <a:gd name="connsiteY8" fmla="*/ 59103 h 875162"/>
                <a:gd name="connsiteX9" fmla="*/ 22724 w 697726"/>
                <a:gd name="connsiteY9" fmla="*/ 56841 h 875162"/>
                <a:gd name="connsiteX10" fmla="*/ 22724 w 697726"/>
                <a:gd name="connsiteY10" fmla="*/ 54543 h 875162"/>
                <a:gd name="connsiteX11" fmla="*/ 25021 w 697726"/>
                <a:gd name="connsiteY11" fmla="*/ 54543 h 875162"/>
                <a:gd name="connsiteX12" fmla="*/ 25021 w 697726"/>
                <a:gd name="connsiteY12" fmla="*/ 53412 h 875162"/>
                <a:gd name="connsiteX13" fmla="*/ 27283 w 697726"/>
                <a:gd name="connsiteY13" fmla="*/ 52281 h 875162"/>
                <a:gd name="connsiteX14" fmla="*/ 27283 w 697726"/>
                <a:gd name="connsiteY14" fmla="*/ 48887 h 875162"/>
                <a:gd name="connsiteX15" fmla="*/ 26152 w 697726"/>
                <a:gd name="connsiteY15" fmla="*/ 48887 h 875162"/>
                <a:gd name="connsiteX16" fmla="*/ 27283 w 697726"/>
                <a:gd name="connsiteY16" fmla="*/ 46590 h 875162"/>
                <a:gd name="connsiteX17" fmla="*/ 27283 w 697726"/>
                <a:gd name="connsiteY17" fmla="*/ 45458 h 875162"/>
                <a:gd name="connsiteX18" fmla="*/ 28414 w 697726"/>
                <a:gd name="connsiteY18" fmla="*/ 43196 h 875162"/>
                <a:gd name="connsiteX19" fmla="*/ 27283 w 697726"/>
                <a:gd name="connsiteY19" fmla="*/ 42065 h 875162"/>
                <a:gd name="connsiteX20" fmla="*/ 28414 w 697726"/>
                <a:gd name="connsiteY20" fmla="*/ 42065 h 875162"/>
                <a:gd name="connsiteX21" fmla="*/ 27283 w 697726"/>
                <a:gd name="connsiteY21" fmla="*/ 39767 h 875162"/>
                <a:gd name="connsiteX22" fmla="*/ 27283 w 697726"/>
                <a:gd name="connsiteY22" fmla="*/ 37505 h 875162"/>
                <a:gd name="connsiteX23" fmla="*/ 25021 w 697726"/>
                <a:gd name="connsiteY23" fmla="*/ 34111 h 875162"/>
                <a:gd name="connsiteX24" fmla="*/ 25021 w 697726"/>
                <a:gd name="connsiteY24" fmla="*/ 31814 h 875162"/>
                <a:gd name="connsiteX25" fmla="*/ 22724 w 697726"/>
                <a:gd name="connsiteY25" fmla="*/ 31814 h 875162"/>
                <a:gd name="connsiteX26" fmla="*/ 20462 w 697726"/>
                <a:gd name="connsiteY26" fmla="*/ 31814 h 875162"/>
                <a:gd name="connsiteX27" fmla="*/ 17069 w 697726"/>
                <a:gd name="connsiteY27" fmla="*/ 29552 h 875162"/>
                <a:gd name="connsiteX28" fmla="*/ 17069 w 697726"/>
                <a:gd name="connsiteY28" fmla="*/ 28420 h 875162"/>
                <a:gd name="connsiteX29" fmla="*/ 15939 w 697726"/>
                <a:gd name="connsiteY29" fmla="*/ 28420 h 875162"/>
                <a:gd name="connsiteX30" fmla="*/ 15939 w 697726"/>
                <a:gd name="connsiteY30" fmla="*/ 23860 h 875162"/>
                <a:gd name="connsiteX31" fmla="*/ 23890 w 697726"/>
                <a:gd name="connsiteY31" fmla="*/ 19336 h 875162"/>
                <a:gd name="connsiteX32" fmla="*/ 25021 w 697726"/>
                <a:gd name="connsiteY32" fmla="*/ 18169 h 875162"/>
                <a:gd name="connsiteX33" fmla="*/ 27283 w 697726"/>
                <a:gd name="connsiteY33" fmla="*/ 17038 h 875162"/>
                <a:gd name="connsiteX34" fmla="*/ 31842 w 697726"/>
                <a:gd name="connsiteY34" fmla="*/ 18169 h 875162"/>
                <a:gd name="connsiteX35" fmla="*/ 38662 w 697726"/>
                <a:gd name="connsiteY35" fmla="*/ 18169 h 875162"/>
                <a:gd name="connsiteX36" fmla="*/ 40924 w 697726"/>
                <a:gd name="connsiteY36" fmla="*/ 17038 h 875162"/>
                <a:gd name="connsiteX37" fmla="*/ 50007 w 697726"/>
                <a:gd name="connsiteY37" fmla="*/ 18169 h 875162"/>
                <a:gd name="connsiteX38" fmla="*/ 53435 w 697726"/>
                <a:gd name="connsiteY38" fmla="*/ 19336 h 875162"/>
                <a:gd name="connsiteX39" fmla="*/ 54566 w 697726"/>
                <a:gd name="connsiteY39" fmla="*/ 18169 h 875162"/>
                <a:gd name="connsiteX40" fmla="*/ 55697 w 697726"/>
                <a:gd name="connsiteY40" fmla="*/ 19336 h 875162"/>
                <a:gd name="connsiteX41" fmla="*/ 60255 w 697726"/>
                <a:gd name="connsiteY41" fmla="*/ 19336 h 875162"/>
                <a:gd name="connsiteX42" fmla="*/ 69338 w 697726"/>
                <a:gd name="connsiteY42" fmla="*/ 18169 h 875162"/>
                <a:gd name="connsiteX43" fmla="*/ 71600 w 697726"/>
                <a:gd name="connsiteY43" fmla="*/ 17038 h 875162"/>
                <a:gd name="connsiteX44" fmla="*/ 76159 w 697726"/>
                <a:gd name="connsiteY44" fmla="*/ 15907 h 875162"/>
                <a:gd name="connsiteX45" fmla="*/ 78420 w 697726"/>
                <a:gd name="connsiteY45" fmla="*/ 14776 h 875162"/>
                <a:gd name="connsiteX46" fmla="*/ 85241 w 697726"/>
                <a:gd name="connsiteY46" fmla="*/ 14776 h 875162"/>
                <a:gd name="connsiteX47" fmla="*/ 86372 w 697726"/>
                <a:gd name="connsiteY47" fmla="*/ 12513 h 875162"/>
                <a:gd name="connsiteX48" fmla="*/ 87503 w 697726"/>
                <a:gd name="connsiteY48" fmla="*/ 13645 h 875162"/>
                <a:gd name="connsiteX49" fmla="*/ 90931 w 697726"/>
                <a:gd name="connsiteY49" fmla="*/ 13645 h 875162"/>
                <a:gd name="connsiteX50" fmla="*/ 90931 w 697726"/>
                <a:gd name="connsiteY50" fmla="*/ 12513 h 875162"/>
                <a:gd name="connsiteX51" fmla="*/ 92062 w 697726"/>
                <a:gd name="connsiteY51" fmla="*/ 13645 h 875162"/>
                <a:gd name="connsiteX52" fmla="*/ 93193 w 697726"/>
                <a:gd name="connsiteY52" fmla="*/ 12513 h 875162"/>
                <a:gd name="connsiteX53" fmla="*/ 94324 w 697726"/>
                <a:gd name="connsiteY53" fmla="*/ 13645 h 875162"/>
                <a:gd name="connsiteX54" fmla="*/ 95455 w 697726"/>
                <a:gd name="connsiteY54" fmla="*/ 13645 h 875162"/>
                <a:gd name="connsiteX55" fmla="*/ 96585 w 697726"/>
                <a:gd name="connsiteY55" fmla="*/ 17038 h 875162"/>
                <a:gd name="connsiteX56" fmla="*/ 98883 w 697726"/>
                <a:gd name="connsiteY56" fmla="*/ 15907 h 875162"/>
                <a:gd name="connsiteX57" fmla="*/ 101144 w 697726"/>
                <a:gd name="connsiteY57" fmla="*/ 15907 h 875162"/>
                <a:gd name="connsiteX58" fmla="*/ 104572 w 697726"/>
                <a:gd name="connsiteY58" fmla="*/ 14776 h 875162"/>
                <a:gd name="connsiteX59" fmla="*/ 107965 w 697726"/>
                <a:gd name="connsiteY59" fmla="*/ 11382 h 875162"/>
                <a:gd name="connsiteX60" fmla="*/ 110227 w 697726"/>
                <a:gd name="connsiteY60" fmla="*/ 11382 h 875162"/>
                <a:gd name="connsiteX61" fmla="*/ 114786 w 697726"/>
                <a:gd name="connsiteY61" fmla="*/ 11382 h 875162"/>
                <a:gd name="connsiteX62" fmla="*/ 122737 w 697726"/>
                <a:gd name="connsiteY62" fmla="*/ 11382 h 875162"/>
                <a:gd name="connsiteX63" fmla="*/ 124999 w 697726"/>
                <a:gd name="connsiteY63" fmla="*/ 10216 h 875162"/>
                <a:gd name="connsiteX64" fmla="*/ 129558 w 697726"/>
                <a:gd name="connsiteY64" fmla="*/ 11382 h 875162"/>
                <a:gd name="connsiteX65" fmla="*/ 138641 w 697726"/>
                <a:gd name="connsiteY65" fmla="*/ 10216 h 875162"/>
                <a:gd name="connsiteX66" fmla="*/ 142069 w 697726"/>
                <a:gd name="connsiteY66" fmla="*/ 9085 h 875162"/>
                <a:gd name="connsiteX67" fmla="*/ 143199 w 697726"/>
                <a:gd name="connsiteY67" fmla="*/ 7953 h 875162"/>
                <a:gd name="connsiteX68" fmla="*/ 148854 w 697726"/>
                <a:gd name="connsiteY68" fmla="*/ 5691 h 875162"/>
                <a:gd name="connsiteX69" fmla="*/ 151151 w 697726"/>
                <a:gd name="connsiteY69" fmla="*/ 3393 h 875162"/>
                <a:gd name="connsiteX70" fmla="*/ 151151 w 697726"/>
                <a:gd name="connsiteY70" fmla="*/ 1131 h 875162"/>
                <a:gd name="connsiteX71" fmla="*/ 154544 w 697726"/>
                <a:gd name="connsiteY71" fmla="*/ 0 h 875162"/>
                <a:gd name="connsiteX72" fmla="*/ 161364 w 697726"/>
                <a:gd name="connsiteY72" fmla="*/ 3393 h 875162"/>
                <a:gd name="connsiteX73" fmla="*/ 164792 w 697726"/>
                <a:gd name="connsiteY73" fmla="*/ 4560 h 875162"/>
                <a:gd name="connsiteX74" fmla="*/ 170447 w 697726"/>
                <a:gd name="connsiteY74" fmla="*/ 4560 h 875162"/>
                <a:gd name="connsiteX75" fmla="*/ 175006 w 697726"/>
                <a:gd name="connsiteY75" fmla="*/ 4560 h 875162"/>
                <a:gd name="connsiteX76" fmla="*/ 182957 w 697726"/>
                <a:gd name="connsiteY76" fmla="*/ 3393 h 875162"/>
                <a:gd name="connsiteX77" fmla="*/ 189778 w 697726"/>
                <a:gd name="connsiteY77" fmla="*/ 4560 h 875162"/>
                <a:gd name="connsiteX78" fmla="*/ 194337 w 697726"/>
                <a:gd name="connsiteY78" fmla="*/ 4560 h 875162"/>
                <a:gd name="connsiteX79" fmla="*/ 194337 w 697726"/>
                <a:gd name="connsiteY79" fmla="*/ 3393 h 875162"/>
                <a:gd name="connsiteX80" fmla="*/ 201158 w 697726"/>
                <a:gd name="connsiteY80" fmla="*/ 4560 h 875162"/>
                <a:gd name="connsiteX81" fmla="*/ 206812 w 697726"/>
                <a:gd name="connsiteY81" fmla="*/ 5691 h 875162"/>
                <a:gd name="connsiteX82" fmla="*/ 205681 w 697726"/>
                <a:gd name="connsiteY82" fmla="*/ 4560 h 875162"/>
                <a:gd name="connsiteX83" fmla="*/ 211371 w 697726"/>
                <a:gd name="connsiteY83" fmla="*/ 7953 h 875162"/>
                <a:gd name="connsiteX84" fmla="*/ 212502 w 697726"/>
                <a:gd name="connsiteY84" fmla="*/ 9085 h 875162"/>
                <a:gd name="connsiteX85" fmla="*/ 215930 w 697726"/>
                <a:gd name="connsiteY85" fmla="*/ 7953 h 875162"/>
                <a:gd name="connsiteX86" fmla="*/ 215930 w 697726"/>
                <a:gd name="connsiteY86" fmla="*/ 6822 h 875162"/>
                <a:gd name="connsiteX87" fmla="*/ 221585 w 697726"/>
                <a:gd name="connsiteY87" fmla="*/ 6822 h 875162"/>
                <a:gd name="connsiteX88" fmla="*/ 225013 w 697726"/>
                <a:gd name="connsiteY88" fmla="*/ 7953 h 875162"/>
                <a:gd name="connsiteX89" fmla="*/ 225013 w 697726"/>
                <a:gd name="connsiteY89" fmla="*/ 9085 h 875162"/>
                <a:gd name="connsiteX90" fmla="*/ 226143 w 697726"/>
                <a:gd name="connsiteY90" fmla="*/ 9085 h 875162"/>
                <a:gd name="connsiteX91" fmla="*/ 227274 w 697726"/>
                <a:gd name="connsiteY91" fmla="*/ 9085 h 875162"/>
                <a:gd name="connsiteX92" fmla="*/ 228405 w 697726"/>
                <a:gd name="connsiteY92" fmla="*/ 9085 h 875162"/>
                <a:gd name="connsiteX93" fmla="*/ 230702 w 697726"/>
                <a:gd name="connsiteY93" fmla="*/ 9085 h 875162"/>
                <a:gd name="connsiteX94" fmla="*/ 234095 w 697726"/>
                <a:gd name="connsiteY94" fmla="*/ 10216 h 875162"/>
                <a:gd name="connsiteX95" fmla="*/ 235226 w 697726"/>
                <a:gd name="connsiteY95" fmla="*/ 9085 h 875162"/>
                <a:gd name="connsiteX96" fmla="*/ 232964 w 697726"/>
                <a:gd name="connsiteY96" fmla="*/ 9085 h 875162"/>
                <a:gd name="connsiteX97" fmla="*/ 234095 w 697726"/>
                <a:gd name="connsiteY97" fmla="*/ 7953 h 875162"/>
                <a:gd name="connsiteX98" fmla="*/ 239785 w 697726"/>
                <a:gd name="connsiteY98" fmla="*/ 11382 h 875162"/>
                <a:gd name="connsiteX99" fmla="*/ 242047 w 697726"/>
                <a:gd name="connsiteY99" fmla="*/ 11382 h 875162"/>
                <a:gd name="connsiteX100" fmla="*/ 239785 w 697726"/>
                <a:gd name="connsiteY100" fmla="*/ 10216 h 875162"/>
                <a:gd name="connsiteX101" fmla="*/ 237488 w 697726"/>
                <a:gd name="connsiteY101" fmla="*/ 10216 h 875162"/>
                <a:gd name="connsiteX102" fmla="*/ 239785 w 697726"/>
                <a:gd name="connsiteY102" fmla="*/ 10216 h 875162"/>
                <a:gd name="connsiteX103" fmla="*/ 245475 w 697726"/>
                <a:gd name="connsiteY103" fmla="*/ 12513 h 875162"/>
                <a:gd name="connsiteX104" fmla="*/ 243178 w 697726"/>
                <a:gd name="connsiteY104" fmla="*/ 11382 h 875162"/>
                <a:gd name="connsiteX105" fmla="*/ 247736 w 697726"/>
                <a:gd name="connsiteY105" fmla="*/ 12513 h 875162"/>
                <a:gd name="connsiteX106" fmla="*/ 248867 w 697726"/>
                <a:gd name="connsiteY106" fmla="*/ 14776 h 875162"/>
                <a:gd name="connsiteX107" fmla="*/ 252260 w 697726"/>
                <a:gd name="connsiteY107" fmla="*/ 15907 h 875162"/>
                <a:gd name="connsiteX108" fmla="*/ 253426 w 697726"/>
                <a:gd name="connsiteY108" fmla="*/ 15907 h 875162"/>
                <a:gd name="connsiteX109" fmla="*/ 254557 w 697726"/>
                <a:gd name="connsiteY109" fmla="*/ 17038 h 875162"/>
                <a:gd name="connsiteX110" fmla="*/ 255688 w 697726"/>
                <a:gd name="connsiteY110" fmla="*/ 17038 h 875162"/>
                <a:gd name="connsiteX111" fmla="*/ 256819 w 697726"/>
                <a:gd name="connsiteY111" fmla="*/ 17038 h 875162"/>
                <a:gd name="connsiteX112" fmla="*/ 261378 w 697726"/>
                <a:gd name="connsiteY112" fmla="*/ 20467 h 875162"/>
                <a:gd name="connsiteX113" fmla="*/ 265901 w 697726"/>
                <a:gd name="connsiteY113" fmla="*/ 23860 h 875162"/>
                <a:gd name="connsiteX114" fmla="*/ 268199 w 697726"/>
                <a:gd name="connsiteY114" fmla="*/ 24992 h 875162"/>
                <a:gd name="connsiteX115" fmla="*/ 272722 w 697726"/>
                <a:gd name="connsiteY115" fmla="*/ 28420 h 875162"/>
                <a:gd name="connsiteX116" fmla="*/ 276150 w 697726"/>
                <a:gd name="connsiteY116" fmla="*/ 29552 h 875162"/>
                <a:gd name="connsiteX117" fmla="*/ 280674 w 697726"/>
                <a:gd name="connsiteY117" fmla="*/ 34111 h 875162"/>
                <a:gd name="connsiteX118" fmla="*/ 281805 w 697726"/>
                <a:gd name="connsiteY118" fmla="*/ 34111 h 875162"/>
                <a:gd name="connsiteX119" fmla="*/ 285233 w 697726"/>
                <a:gd name="connsiteY119" fmla="*/ 36374 h 875162"/>
                <a:gd name="connsiteX120" fmla="*/ 289792 w 697726"/>
                <a:gd name="connsiteY120" fmla="*/ 36374 h 875162"/>
                <a:gd name="connsiteX121" fmla="*/ 292053 w 697726"/>
                <a:gd name="connsiteY121" fmla="*/ 37505 h 875162"/>
                <a:gd name="connsiteX122" fmla="*/ 294315 w 697726"/>
                <a:gd name="connsiteY122" fmla="*/ 39767 h 875162"/>
                <a:gd name="connsiteX123" fmla="*/ 295446 w 697726"/>
                <a:gd name="connsiteY123" fmla="*/ 40934 h 875162"/>
                <a:gd name="connsiteX124" fmla="*/ 296577 w 697726"/>
                <a:gd name="connsiteY124" fmla="*/ 40934 h 875162"/>
                <a:gd name="connsiteX125" fmla="*/ 298874 w 697726"/>
                <a:gd name="connsiteY125" fmla="*/ 39767 h 875162"/>
                <a:gd name="connsiteX126" fmla="*/ 301136 w 697726"/>
                <a:gd name="connsiteY126" fmla="*/ 40934 h 875162"/>
                <a:gd name="connsiteX127" fmla="*/ 303398 w 697726"/>
                <a:gd name="connsiteY127" fmla="*/ 44327 h 875162"/>
                <a:gd name="connsiteX128" fmla="*/ 305695 w 697726"/>
                <a:gd name="connsiteY128" fmla="*/ 47721 h 875162"/>
                <a:gd name="connsiteX129" fmla="*/ 306826 w 697726"/>
                <a:gd name="connsiteY129" fmla="*/ 48887 h 875162"/>
                <a:gd name="connsiteX130" fmla="*/ 309087 w 697726"/>
                <a:gd name="connsiteY130" fmla="*/ 48887 h 875162"/>
                <a:gd name="connsiteX131" fmla="*/ 312515 w 697726"/>
                <a:gd name="connsiteY131" fmla="*/ 51150 h 875162"/>
                <a:gd name="connsiteX132" fmla="*/ 318170 w 697726"/>
                <a:gd name="connsiteY132" fmla="*/ 54543 h 875162"/>
                <a:gd name="connsiteX133" fmla="*/ 323860 w 697726"/>
                <a:gd name="connsiteY133" fmla="*/ 56841 h 875162"/>
                <a:gd name="connsiteX134" fmla="*/ 327288 w 697726"/>
                <a:gd name="connsiteY134" fmla="*/ 61365 h 875162"/>
                <a:gd name="connsiteX135" fmla="*/ 331811 w 697726"/>
                <a:gd name="connsiteY135" fmla="*/ 62496 h 875162"/>
                <a:gd name="connsiteX136" fmla="*/ 335239 w 697726"/>
                <a:gd name="connsiteY136" fmla="*/ 63628 h 875162"/>
                <a:gd name="connsiteX137" fmla="*/ 338632 w 697726"/>
                <a:gd name="connsiteY137" fmla="*/ 67056 h 875162"/>
                <a:gd name="connsiteX138" fmla="*/ 340894 w 697726"/>
                <a:gd name="connsiteY138" fmla="*/ 68188 h 875162"/>
                <a:gd name="connsiteX139" fmla="*/ 344322 w 697726"/>
                <a:gd name="connsiteY139" fmla="*/ 67056 h 875162"/>
                <a:gd name="connsiteX140" fmla="*/ 347715 w 697726"/>
                <a:gd name="connsiteY140" fmla="*/ 68188 h 875162"/>
                <a:gd name="connsiteX141" fmla="*/ 351143 w 697726"/>
                <a:gd name="connsiteY141" fmla="*/ 71616 h 875162"/>
                <a:gd name="connsiteX142" fmla="*/ 352273 w 697726"/>
                <a:gd name="connsiteY142" fmla="*/ 72748 h 875162"/>
                <a:gd name="connsiteX143" fmla="*/ 353404 w 697726"/>
                <a:gd name="connsiteY143" fmla="*/ 72748 h 875162"/>
                <a:gd name="connsiteX144" fmla="*/ 355666 w 697726"/>
                <a:gd name="connsiteY144" fmla="*/ 73879 h 875162"/>
                <a:gd name="connsiteX145" fmla="*/ 357963 w 697726"/>
                <a:gd name="connsiteY145" fmla="*/ 75010 h 875162"/>
                <a:gd name="connsiteX146" fmla="*/ 361356 w 697726"/>
                <a:gd name="connsiteY146" fmla="*/ 75010 h 875162"/>
                <a:gd name="connsiteX147" fmla="*/ 362487 w 697726"/>
                <a:gd name="connsiteY147" fmla="*/ 75010 h 875162"/>
                <a:gd name="connsiteX148" fmla="*/ 364784 w 697726"/>
                <a:gd name="connsiteY148" fmla="*/ 77272 h 875162"/>
                <a:gd name="connsiteX149" fmla="*/ 367046 w 697726"/>
                <a:gd name="connsiteY149" fmla="*/ 79570 h 875162"/>
                <a:gd name="connsiteX150" fmla="*/ 373866 w 697726"/>
                <a:gd name="connsiteY150" fmla="*/ 87523 h 875162"/>
                <a:gd name="connsiteX151" fmla="*/ 377259 w 697726"/>
                <a:gd name="connsiteY151" fmla="*/ 93179 h 875162"/>
                <a:gd name="connsiteX152" fmla="*/ 378390 w 697726"/>
                <a:gd name="connsiteY152" fmla="*/ 93179 h 875162"/>
                <a:gd name="connsiteX153" fmla="*/ 378390 w 697726"/>
                <a:gd name="connsiteY153" fmla="*/ 94346 h 875162"/>
                <a:gd name="connsiteX154" fmla="*/ 381818 w 697726"/>
                <a:gd name="connsiteY154" fmla="*/ 96608 h 875162"/>
                <a:gd name="connsiteX155" fmla="*/ 384080 w 697726"/>
                <a:gd name="connsiteY155" fmla="*/ 96608 h 875162"/>
                <a:gd name="connsiteX156" fmla="*/ 385211 w 697726"/>
                <a:gd name="connsiteY156" fmla="*/ 96608 h 875162"/>
                <a:gd name="connsiteX157" fmla="*/ 386377 w 697726"/>
                <a:gd name="connsiteY157" fmla="*/ 96608 h 875162"/>
                <a:gd name="connsiteX158" fmla="*/ 387508 w 697726"/>
                <a:gd name="connsiteY158" fmla="*/ 100001 h 875162"/>
                <a:gd name="connsiteX159" fmla="*/ 390901 w 697726"/>
                <a:gd name="connsiteY159" fmla="*/ 104561 h 875162"/>
                <a:gd name="connsiteX160" fmla="*/ 394329 w 697726"/>
                <a:gd name="connsiteY160" fmla="*/ 106824 h 875162"/>
                <a:gd name="connsiteX161" fmla="*/ 394329 w 697726"/>
                <a:gd name="connsiteY161" fmla="*/ 105693 h 875162"/>
                <a:gd name="connsiteX162" fmla="*/ 396590 w 697726"/>
                <a:gd name="connsiteY162" fmla="*/ 107990 h 875162"/>
                <a:gd name="connsiteX163" fmla="*/ 398852 w 697726"/>
                <a:gd name="connsiteY163" fmla="*/ 107990 h 875162"/>
                <a:gd name="connsiteX164" fmla="*/ 401149 w 697726"/>
                <a:gd name="connsiteY164" fmla="*/ 106824 h 875162"/>
                <a:gd name="connsiteX165" fmla="*/ 402280 w 697726"/>
                <a:gd name="connsiteY165" fmla="*/ 106824 h 875162"/>
                <a:gd name="connsiteX166" fmla="*/ 403411 w 697726"/>
                <a:gd name="connsiteY166" fmla="*/ 105693 h 875162"/>
                <a:gd name="connsiteX167" fmla="*/ 405673 w 697726"/>
                <a:gd name="connsiteY167" fmla="*/ 105693 h 875162"/>
                <a:gd name="connsiteX168" fmla="*/ 411363 w 697726"/>
                <a:gd name="connsiteY168" fmla="*/ 109121 h 875162"/>
                <a:gd name="connsiteX169" fmla="*/ 413624 w 697726"/>
                <a:gd name="connsiteY169" fmla="*/ 113646 h 875162"/>
                <a:gd name="connsiteX170" fmla="*/ 415886 w 697726"/>
                <a:gd name="connsiteY170" fmla="*/ 114777 h 875162"/>
                <a:gd name="connsiteX171" fmla="*/ 415886 w 697726"/>
                <a:gd name="connsiteY171" fmla="*/ 117075 h 875162"/>
                <a:gd name="connsiteX172" fmla="*/ 417052 w 697726"/>
                <a:gd name="connsiteY172" fmla="*/ 117075 h 875162"/>
                <a:gd name="connsiteX173" fmla="*/ 418183 w 697726"/>
                <a:gd name="connsiteY173" fmla="*/ 121600 h 875162"/>
                <a:gd name="connsiteX174" fmla="*/ 420445 w 697726"/>
                <a:gd name="connsiteY174" fmla="*/ 123897 h 875162"/>
                <a:gd name="connsiteX175" fmla="*/ 423873 w 697726"/>
                <a:gd name="connsiteY175" fmla="*/ 123897 h 875162"/>
                <a:gd name="connsiteX176" fmla="*/ 427266 w 697726"/>
                <a:gd name="connsiteY176" fmla="*/ 127291 h 875162"/>
                <a:gd name="connsiteX177" fmla="*/ 429528 w 697726"/>
                <a:gd name="connsiteY177" fmla="*/ 129553 h 875162"/>
                <a:gd name="connsiteX178" fmla="*/ 432956 w 697726"/>
                <a:gd name="connsiteY178" fmla="*/ 130719 h 875162"/>
                <a:gd name="connsiteX179" fmla="*/ 435217 w 697726"/>
                <a:gd name="connsiteY179" fmla="*/ 130719 h 875162"/>
                <a:gd name="connsiteX180" fmla="*/ 436348 w 697726"/>
                <a:gd name="connsiteY180" fmla="*/ 130719 h 875162"/>
                <a:gd name="connsiteX181" fmla="*/ 437479 w 697726"/>
                <a:gd name="connsiteY181" fmla="*/ 131851 h 875162"/>
                <a:gd name="connsiteX182" fmla="*/ 443169 w 697726"/>
                <a:gd name="connsiteY182" fmla="*/ 138673 h 875162"/>
                <a:gd name="connsiteX183" fmla="*/ 444300 w 697726"/>
                <a:gd name="connsiteY183" fmla="*/ 140935 h 875162"/>
                <a:gd name="connsiteX184" fmla="*/ 447728 w 697726"/>
                <a:gd name="connsiteY184" fmla="*/ 144329 h 875162"/>
                <a:gd name="connsiteX185" fmla="*/ 449990 w 697726"/>
                <a:gd name="connsiteY185" fmla="*/ 144329 h 875162"/>
                <a:gd name="connsiteX186" fmla="*/ 454549 w 697726"/>
                <a:gd name="connsiteY186" fmla="*/ 146626 h 875162"/>
                <a:gd name="connsiteX187" fmla="*/ 461369 w 697726"/>
                <a:gd name="connsiteY187" fmla="*/ 153449 h 875162"/>
                <a:gd name="connsiteX188" fmla="*/ 462500 w 697726"/>
                <a:gd name="connsiteY188" fmla="*/ 154580 h 875162"/>
                <a:gd name="connsiteX189" fmla="*/ 465893 w 697726"/>
                <a:gd name="connsiteY189" fmla="*/ 155711 h 875162"/>
                <a:gd name="connsiteX190" fmla="*/ 470452 w 697726"/>
                <a:gd name="connsiteY190" fmla="*/ 155711 h 875162"/>
                <a:gd name="connsiteX191" fmla="*/ 472714 w 697726"/>
                <a:gd name="connsiteY191" fmla="*/ 156842 h 875162"/>
                <a:gd name="connsiteX192" fmla="*/ 474975 w 697726"/>
                <a:gd name="connsiteY192" fmla="*/ 156842 h 875162"/>
                <a:gd name="connsiteX193" fmla="*/ 477273 w 697726"/>
                <a:gd name="connsiteY193" fmla="*/ 157973 h 875162"/>
                <a:gd name="connsiteX194" fmla="*/ 479534 w 697726"/>
                <a:gd name="connsiteY194" fmla="*/ 159104 h 875162"/>
                <a:gd name="connsiteX195" fmla="*/ 480665 w 697726"/>
                <a:gd name="connsiteY195" fmla="*/ 160271 h 875162"/>
                <a:gd name="connsiteX196" fmla="*/ 481796 w 697726"/>
                <a:gd name="connsiteY196" fmla="*/ 160271 h 875162"/>
                <a:gd name="connsiteX197" fmla="*/ 484093 w 697726"/>
                <a:gd name="connsiteY197" fmla="*/ 161402 h 875162"/>
                <a:gd name="connsiteX198" fmla="*/ 485224 w 697726"/>
                <a:gd name="connsiteY198" fmla="*/ 161402 h 875162"/>
                <a:gd name="connsiteX199" fmla="*/ 487486 w 697726"/>
                <a:gd name="connsiteY199" fmla="*/ 161402 h 875162"/>
                <a:gd name="connsiteX200" fmla="*/ 488617 w 697726"/>
                <a:gd name="connsiteY200" fmla="*/ 162533 h 875162"/>
                <a:gd name="connsiteX201" fmla="*/ 490914 w 697726"/>
                <a:gd name="connsiteY201" fmla="*/ 161402 h 875162"/>
                <a:gd name="connsiteX202" fmla="*/ 493176 w 697726"/>
                <a:gd name="connsiteY202" fmla="*/ 161402 h 875162"/>
                <a:gd name="connsiteX203" fmla="*/ 493176 w 697726"/>
                <a:gd name="connsiteY203" fmla="*/ 160271 h 875162"/>
                <a:gd name="connsiteX204" fmla="*/ 493176 w 697726"/>
                <a:gd name="connsiteY204" fmla="*/ 159104 h 875162"/>
                <a:gd name="connsiteX205" fmla="*/ 492045 w 697726"/>
                <a:gd name="connsiteY205" fmla="*/ 157973 h 875162"/>
                <a:gd name="connsiteX206" fmla="*/ 494307 w 697726"/>
                <a:gd name="connsiteY206" fmla="*/ 160271 h 875162"/>
                <a:gd name="connsiteX207" fmla="*/ 499996 w 697726"/>
                <a:gd name="connsiteY207" fmla="*/ 170487 h 875162"/>
                <a:gd name="connsiteX208" fmla="*/ 499996 w 697726"/>
                <a:gd name="connsiteY208" fmla="*/ 171618 h 875162"/>
                <a:gd name="connsiteX209" fmla="*/ 505686 w 697726"/>
                <a:gd name="connsiteY209" fmla="*/ 179571 h 875162"/>
                <a:gd name="connsiteX210" fmla="*/ 511341 w 697726"/>
                <a:gd name="connsiteY210" fmla="*/ 188656 h 875162"/>
                <a:gd name="connsiteX211" fmla="*/ 514769 w 697726"/>
                <a:gd name="connsiteY211" fmla="*/ 193216 h 875162"/>
                <a:gd name="connsiteX212" fmla="*/ 519328 w 697726"/>
                <a:gd name="connsiteY212" fmla="*/ 196609 h 875162"/>
                <a:gd name="connsiteX213" fmla="*/ 521589 w 697726"/>
                <a:gd name="connsiteY213" fmla="*/ 198907 h 875162"/>
                <a:gd name="connsiteX214" fmla="*/ 522720 w 697726"/>
                <a:gd name="connsiteY214" fmla="*/ 200038 h 875162"/>
                <a:gd name="connsiteX215" fmla="*/ 520459 w 697726"/>
                <a:gd name="connsiteY215" fmla="*/ 198907 h 875162"/>
                <a:gd name="connsiteX216" fmla="*/ 521589 w 697726"/>
                <a:gd name="connsiteY216" fmla="*/ 200038 h 875162"/>
                <a:gd name="connsiteX217" fmla="*/ 522720 w 697726"/>
                <a:gd name="connsiteY217" fmla="*/ 200038 h 875162"/>
                <a:gd name="connsiteX218" fmla="*/ 522720 w 697726"/>
                <a:gd name="connsiteY218" fmla="*/ 198907 h 875162"/>
                <a:gd name="connsiteX219" fmla="*/ 523851 w 697726"/>
                <a:gd name="connsiteY219" fmla="*/ 198907 h 875162"/>
                <a:gd name="connsiteX220" fmla="*/ 526113 w 697726"/>
                <a:gd name="connsiteY220" fmla="*/ 198907 h 875162"/>
                <a:gd name="connsiteX221" fmla="*/ 527279 w 697726"/>
                <a:gd name="connsiteY221" fmla="*/ 200038 h 875162"/>
                <a:gd name="connsiteX222" fmla="*/ 529541 w 697726"/>
                <a:gd name="connsiteY222" fmla="*/ 203432 h 875162"/>
                <a:gd name="connsiteX223" fmla="*/ 534065 w 697726"/>
                <a:gd name="connsiteY223" fmla="*/ 209123 h 875162"/>
                <a:gd name="connsiteX224" fmla="*/ 535231 w 697726"/>
                <a:gd name="connsiteY224" fmla="*/ 210254 h 875162"/>
                <a:gd name="connsiteX225" fmla="*/ 538624 w 697726"/>
                <a:gd name="connsiteY225" fmla="*/ 214814 h 875162"/>
                <a:gd name="connsiteX226" fmla="*/ 539754 w 697726"/>
                <a:gd name="connsiteY226" fmla="*/ 215945 h 875162"/>
                <a:gd name="connsiteX227" fmla="*/ 542052 w 697726"/>
                <a:gd name="connsiteY227" fmla="*/ 219374 h 875162"/>
                <a:gd name="connsiteX228" fmla="*/ 546575 w 697726"/>
                <a:gd name="connsiteY228" fmla="*/ 226161 h 875162"/>
                <a:gd name="connsiteX229" fmla="*/ 547706 w 697726"/>
                <a:gd name="connsiteY229" fmla="*/ 227327 h 875162"/>
                <a:gd name="connsiteX230" fmla="*/ 552265 w 697726"/>
                <a:gd name="connsiteY230" fmla="*/ 235281 h 875162"/>
                <a:gd name="connsiteX231" fmla="*/ 556824 w 697726"/>
                <a:gd name="connsiteY231" fmla="*/ 237543 h 875162"/>
                <a:gd name="connsiteX232" fmla="*/ 564775 w 697726"/>
                <a:gd name="connsiteY232" fmla="*/ 246628 h 875162"/>
                <a:gd name="connsiteX233" fmla="*/ 565906 w 697726"/>
                <a:gd name="connsiteY233" fmla="*/ 247759 h 875162"/>
                <a:gd name="connsiteX234" fmla="*/ 570430 w 697726"/>
                <a:gd name="connsiteY234" fmla="*/ 252319 h 875162"/>
                <a:gd name="connsiteX235" fmla="*/ 573858 w 697726"/>
                <a:gd name="connsiteY235" fmla="*/ 254581 h 875162"/>
                <a:gd name="connsiteX236" fmla="*/ 574989 w 697726"/>
                <a:gd name="connsiteY236" fmla="*/ 255712 h 875162"/>
                <a:gd name="connsiteX237" fmla="*/ 579548 w 697726"/>
                <a:gd name="connsiteY237" fmla="*/ 260272 h 875162"/>
                <a:gd name="connsiteX238" fmla="*/ 586368 w 697726"/>
                <a:gd name="connsiteY238" fmla="*/ 267095 h 875162"/>
                <a:gd name="connsiteX239" fmla="*/ 590892 w 697726"/>
                <a:gd name="connsiteY239" fmla="*/ 270488 h 875162"/>
                <a:gd name="connsiteX240" fmla="*/ 597713 w 697726"/>
                <a:gd name="connsiteY240" fmla="*/ 275048 h 875162"/>
                <a:gd name="connsiteX241" fmla="*/ 599975 w 697726"/>
                <a:gd name="connsiteY241" fmla="*/ 275048 h 875162"/>
                <a:gd name="connsiteX242" fmla="*/ 604533 w 697726"/>
                <a:gd name="connsiteY242" fmla="*/ 278477 h 875162"/>
                <a:gd name="connsiteX243" fmla="*/ 606795 w 697726"/>
                <a:gd name="connsiteY243" fmla="*/ 278477 h 875162"/>
                <a:gd name="connsiteX244" fmla="*/ 607926 w 697726"/>
                <a:gd name="connsiteY244" fmla="*/ 278477 h 875162"/>
                <a:gd name="connsiteX245" fmla="*/ 610223 w 697726"/>
                <a:gd name="connsiteY245" fmla="*/ 279608 h 875162"/>
                <a:gd name="connsiteX246" fmla="*/ 611354 w 697726"/>
                <a:gd name="connsiteY246" fmla="*/ 278477 h 875162"/>
                <a:gd name="connsiteX247" fmla="*/ 612485 w 697726"/>
                <a:gd name="connsiteY247" fmla="*/ 283002 h 875162"/>
                <a:gd name="connsiteX248" fmla="*/ 611354 w 697726"/>
                <a:gd name="connsiteY248" fmla="*/ 283002 h 875162"/>
                <a:gd name="connsiteX249" fmla="*/ 613616 w 697726"/>
                <a:gd name="connsiteY249" fmla="*/ 286430 h 875162"/>
                <a:gd name="connsiteX250" fmla="*/ 615878 w 697726"/>
                <a:gd name="connsiteY250" fmla="*/ 290955 h 875162"/>
                <a:gd name="connsiteX251" fmla="*/ 618175 w 697726"/>
                <a:gd name="connsiteY251" fmla="*/ 295515 h 875162"/>
                <a:gd name="connsiteX252" fmla="*/ 621568 w 697726"/>
                <a:gd name="connsiteY252" fmla="*/ 298909 h 875162"/>
                <a:gd name="connsiteX253" fmla="*/ 623865 w 697726"/>
                <a:gd name="connsiteY253" fmla="*/ 300040 h 875162"/>
                <a:gd name="connsiteX254" fmla="*/ 624996 w 697726"/>
                <a:gd name="connsiteY254" fmla="*/ 301206 h 875162"/>
                <a:gd name="connsiteX255" fmla="*/ 628388 w 697726"/>
                <a:gd name="connsiteY255" fmla="*/ 305731 h 875162"/>
                <a:gd name="connsiteX256" fmla="*/ 630650 w 697726"/>
                <a:gd name="connsiteY256" fmla="*/ 308029 h 875162"/>
                <a:gd name="connsiteX257" fmla="*/ 632947 w 697726"/>
                <a:gd name="connsiteY257" fmla="*/ 310291 h 875162"/>
                <a:gd name="connsiteX258" fmla="*/ 640899 w 697726"/>
                <a:gd name="connsiteY258" fmla="*/ 317113 h 875162"/>
                <a:gd name="connsiteX259" fmla="*/ 645422 w 697726"/>
                <a:gd name="connsiteY259" fmla="*/ 319375 h 875162"/>
                <a:gd name="connsiteX260" fmla="*/ 649981 w 697726"/>
                <a:gd name="connsiteY260" fmla="*/ 320507 h 875162"/>
                <a:gd name="connsiteX261" fmla="*/ 652243 w 697726"/>
                <a:gd name="connsiteY261" fmla="*/ 319375 h 875162"/>
                <a:gd name="connsiteX262" fmla="*/ 656802 w 697726"/>
                <a:gd name="connsiteY262" fmla="*/ 317113 h 875162"/>
                <a:gd name="connsiteX263" fmla="*/ 657933 w 697726"/>
                <a:gd name="connsiteY263" fmla="*/ 318244 h 875162"/>
                <a:gd name="connsiteX264" fmla="*/ 660195 w 697726"/>
                <a:gd name="connsiteY264" fmla="*/ 320507 h 875162"/>
                <a:gd name="connsiteX265" fmla="*/ 660195 w 697726"/>
                <a:gd name="connsiteY265" fmla="*/ 321638 h 875162"/>
                <a:gd name="connsiteX266" fmla="*/ 662492 w 697726"/>
                <a:gd name="connsiteY266" fmla="*/ 321638 h 875162"/>
                <a:gd name="connsiteX267" fmla="*/ 671574 w 697726"/>
                <a:gd name="connsiteY267" fmla="*/ 326198 h 875162"/>
                <a:gd name="connsiteX268" fmla="*/ 677264 w 697726"/>
                <a:gd name="connsiteY268" fmla="*/ 327329 h 875162"/>
                <a:gd name="connsiteX269" fmla="*/ 679526 w 697726"/>
                <a:gd name="connsiteY269" fmla="*/ 328460 h 875162"/>
                <a:gd name="connsiteX270" fmla="*/ 680657 w 697726"/>
                <a:gd name="connsiteY270" fmla="*/ 329591 h 875162"/>
                <a:gd name="connsiteX271" fmla="*/ 680657 w 697726"/>
                <a:gd name="connsiteY271" fmla="*/ 328460 h 875162"/>
                <a:gd name="connsiteX272" fmla="*/ 680657 w 697726"/>
                <a:gd name="connsiteY272" fmla="*/ 329591 h 875162"/>
                <a:gd name="connsiteX273" fmla="*/ 682954 w 697726"/>
                <a:gd name="connsiteY273" fmla="*/ 329591 h 875162"/>
                <a:gd name="connsiteX274" fmla="*/ 685216 w 697726"/>
                <a:gd name="connsiteY274" fmla="*/ 330758 h 875162"/>
                <a:gd name="connsiteX275" fmla="*/ 689739 w 697726"/>
                <a:gd name="connsiteY275" fmla="*/ 334151 h 875162"/>
                <a:gd name="connsiteX276" fmla="*/ 692036 w 697726"/>
                <a:gd name="connsiteY276" fmla="*/ 337580 h 875162"/>
                <a:gd name="connsiteX277" fmla="*/ 693167 w 697726"/>
                <a:gd name="connsiteY277" fmla="*/ 339842 h 875162"/>
                <a:gd name="connsiteX278" fmla="*/ 695429 w 697726"/>
                <a:gd name="connsiteY278" fmla="*/ 347796 h 875162"/>
                <a:gd name="connsiteX279" fmla="*/ 697726 w 697726"/>
                <a:gd name="connsiteY279" fmla="*/ 353487 h 875162"/>
                <a:gd name="connsiteX280" fmla="*/ 696560 w 697726"/>
                <a:gd name="connsiteY280" fmla="*/ 354618 h 875162"/>
                <a:gd name="connsiteX281" fmla="*/ 680657 w 697726"/>
                <a:gd name="connsiteY281" fmla="*/ 358012 h 875162"/>
                <a:gd name="connsiteX282" fmla="*/ 664754 w 697726"/>
                <a:gd name="connsiteY282" fmla="*/ 361440 h 875162"/>
                <a:gd name="connsiteX283" fmla="*/ 661361 w 697726"/>
                <a:gd name="connsiteY283" fmla="*/ 362572 h 875162"/>
                <a:gd name="connsiteX284" fmla="*/ 632947 w 697726"/>
                <a:gd name="connsiteY284" fmla="*/ 369394 h 875162"/>
                <a:gd name="connsiteX285" fmla="*/ 630650 w 697726"/>
                <a:gd name="connsiteY285" fmla="*/ 376216 h 875162"/>
                <a:gd name="connsiteX286" fmla="*/ 629519 w 697726"/>
                <a:gd name="connsiteY286" fmla="*/ 381872 h 875162"/>
                <a:gd name="connsiteX287" fmla="*/ 626126 w 697726"/>
                <a:gd name="connsiteY287" fmla="*/ 390992 h 875162"/>
                <a:gd name="connsiteX288" fmla="*/ 620437 w 697726"/>
                <a:gd name="connsiteY288" fmla="*/ 393254 h 875162"/>
                <a:gd name="connsiteX289" fmla="*/ 619306 w 697726"/>
                <a:gd name="connsiteY289" fmla="*/ 394385 h 875162"/>
                <a:gd name="connsiteX290" fmla="*/ 618175 w 697726"/>
                <a:gd name="connsiteY290" fmla="*/ 395517 h 875162"/>
                <a:gd name="connsiteX291" fmla="*/ 617044 w 697726"/>
                <a:gd name="connsiteY291" fmla="*/ 400077 h 875162"/>
                <a:gd name="connsiteX292" fmla="*/ 611354 w 697726"/>
                <a:gd name="connsiteY292" fmla="*/ 405768 h 875162"/>
                <a:gd name="connsiteX293" fmla="*/ 610223 w 697726"/>
                <a:gd name="connsiteY293" fmla="*/ 414852 h 875162"/>
                <a:gd name="connsiteX294" fmla="*/ 607926 w 697726"/>
                <a:gd name="connsiteY294" fmla="*/ 418246 h 875162"/>
                <a:gd name="connsiteX295" fmla="*/ 607926 w 697726"/>
                <a:gd name="connsiteY295" fmla="*/ 420543 h 875162"/>
                <a:gd name="connsiteX296" fmla="*/ 609092 w 697726"/>
                <a:gd name="connsiteY296" fmla="*/ 421675 h 875162"/>
                <a:gd name="connsiteX297" fmla="*/ 609092 w 697726"/>
                <a:gd name="connsiteY297" fmla="*/ 423937 h 875162"/>
                <a:gd name="connsiteX298" fmla="*/ 607926 w 697726"/>
                <a:gd name="connsiteY298" fmla="*/ 427366 h 875162"/>
                <a:gd name="connsiteX299" fmla="*/ 607926 w 697726"/>
                <a:gd name="connsiteY299" fmla="*/ 429628 h 875162"/>
                <a:gd name="connsiteX300" fmla="*/ 609092 w 697726"/>
                <a:gd name="connsiteY300" fmla="*/ 431890 h 875162"/>
                <a:gd name="connsiteX301" fmla="*/ 609092 w 697726"/>
                <a:gd name="connsiteY301" fmla="*/ 433022 h 875162"/>
                <a:gd name="connsiteX302" fmla="*/ 607926 w 697726"/>
                <a:gd name="connsiteY302" fmla="*/ 433022 h 875162"/>
                <a:gd name="connsiteX303" fmla="*/ 606795 w 697726"/>
                <a:gd name="connsiteY303" fmla="*/ 434188 h 875162"/>
                <a:gd name="connsiteX304" fmla="*/ 604533 w 697726"/>
                <a:gd name="connsiteY304" fmla="*/ 436450 h 875162"/>
                <a:gd name="connsiteX305" fmla="*/ 599975 w 697726"/>
                <a:gd name="connsiteY305" fmla="*/ 439844 h 875162"/>
                <a:gd name="connsiteX306" fmla="*/ 597713 w 697726"/>
                <a:gd name="connsiteY306" fmla="*/ 440975 h 875162"/>
                <a:gd name="connsiteX307" fmla="*/ 596582 w 697726"/>
                <a:gd name="connsiteY307" fmla="*/ 444404 h 875162"/>
                <a:gd name="connsiteX308" fmla="*/ 596582 w 697726"/>
                <a:gd name="connsiteY308" fmla="*/ 445535 h 875162"/>
                <a:gd name="connsiteX309" fmla="*/ 595451 w 697726"/>
                <a:gd name="connsiteY309" fmla="*/ 446666 h 875162"/>
                <a:gd name="connsiteX310" fmla="*/ 596582 w 697726"/>
                <a:gd name="connsiteY310" fmla="*/ 450095 h 875162"/>
                <a:gd name="connsiteX311" fmla="*/ 595451 w 697726"/>
                <a:gd name="connsiteY311" fmla="*/ 452357 h 875162"/>
                <a:gd name="connsiteX312" fmla="*/ 592023 w 697726"/>
                <a:gd name="connsiteY312" fmla="*/ 456917 h 875162"/>
                <a:gd name="connsiteX313" fmla="*/ 592023 w 697726"/>
                <a:gd name="connsiteY313" fmla="*/ 458048 h 875162"/>
                <a:gd name="connsiteX314" fmla="*/ 592023 w 697726"/>
                <a:gd name="connsiteY314" fmla="*/ 459180 h 875162"/>
                <a:gd name="connsiteX315" fmla="*/ 590892 w 697726"/>
                <a:gd name="connsiteY315" fmla="*/ 464871 h 875162"/>
                <a:gd name="connsiteX316" fmla="*/ 589761 w 697726"/>
                <a:gd name="connsiteY316" fmla="*/ 466002 h 875162"/>
                <a:gd name="connsiteX317" fmla="*/ 588630 w 697726"/>
                <a:gd name="connsiteY317" fmla="*/ 468264 h 875162"/>
                <a:gd name="connsiteX318" fmla="*/ 586368 w 697726"/>
                <a:gd name="connsiteY318" fmla="*/ 469395 h 875162"/>
                <a:gd name="connsiteX319" fmla="*/ 584071 w 697726"/>
                <a:gd name="connsiteY319" fmla="*/ 469395 h 875162"/>
                <a:gd name="connsiteX320" fmla="*/ 581810 w 697726"/>
                <a:gd name="connsiteY320" fmla="*/ 473955 h 875162"/>
                <a:gd name="connsiteX321" fmla="*/ 579548 w 697726"/>
                <a:gd name="connsiteY321" fmla="*/ 475086 h 875162"/>
                <a:gd name="connsiteX322" fmla="*/ 573858 w 697726"/>
                <a:gd name="connsiteY322" fmla="*/ 478480 h 875162"/>
                <a:gd name="connsiteX323" fmla="*/ 573858 w 697726"/>
                <a:gd name="connsiteY323" fmla="*/ 479646 h 875162"/>
                <a:gd name="connsiteX324" fmla="*/ 572727 w 697726"/>
                <a:gd name="connsiteY324" fmla="*/ 480778 h 875162"/>
                <a:gd name="connsiteX325" fmla="*/ 572727 w 697726"/>
                <a:gd name="connsiteY325" fmla="*/ 483040 h 875162"/>
                <a:gd name="connsiteX326" fmla="*/ 570430 w 697726"/>
                <a:gd name="connsiteY326" fmla="*/ 485302 h 875162"/>
                <a:gd name="connsiteX327" fmla="*/ 567037 w 697726"/>
                <a:gd name="connsiteY327" fmla="*/ 492125 h 875162"/>
                <a:gd name="connsiteX328" fmla="*/ 563609 w 697726"/>
                <a:gd name="connsiteY328" fmla="*/ 493291 h 875162"/>
                <a:gd name="connsiteX329" fmla="*/ 560217 w 697726"/>
                <a:gd name="connsiteY329" fmla="*/ 496685 h 875162"/>
                <a:gd name="connsiteX330" fmla="*/ 559086 w 697726"/>
                <a:gd name="connsiteY330" fmla="*/ 497816 h 875162"/>
                <a:gd name="connsiteX331" fmla="*/ 559086 w 697726"/>
                <a:gd name="connsiteY331" fmla="*/ 502376 h 875162"/>
                <a:gd name="connsiteX332" fmla="*/ 557955 w 697726"/>
                <a:gd name="connsiteY332" fmla="*/ 505769 h 875162"/>
                <a:gd name="connsiteX333" fmla="*/ 557955 w 697726"/>
                <a:gd name="connsiteY333" fmla="*/ 508031 h 875162"/>
                <a:gd name="connsiteX334" fmla="*/ 560217 w 697726"/>
                <a:gd name="connsiteY334" fmla="*/ 506900 h 875162"/>
                <a:gd name="connsiteX335" fmla="*/ 562478 w 697726"/>
                <a:gd name="connsiteY335" fmla="*/ 506900 h 875162"/>
                <a:gd name="connsiteX336" fmla="*/ 562478 w 697726"/>
                <a:gd name="connsiteY336" fmla="*/ 508031 h 875162"/>
                <a:gd name="connsiteX337" fmla="*/ 564775 w 697726"/>
                <a:gd name="connsiteY337" fmla="*/ 508031 h 875162"/>
                <a:gd name="connsiteX338" fmla="*/ 562478 w 697726"/>
                <a:gd name="connsiteY338" fmla="*/ 512591 h 875162"/>
                <a:gd name="connsiteX339" fmla="*/ 560217 w 697726"/>
                <a:gd name="connsiteY339" fmla="*/ 517151 h 875162"/>
                <a:gd name="connsiteX340" fmla="*/ 554527 w 697726"/>
                <a:gd name="connsiteY340" fmla="*/ 522807 h 875162"/>
                <a:gd name="connsiteX341" fmla="*/ 554527 w 697726"/>
                <a:gd name="connsiteY341" fmla="*/ 523974 h 875162"/>
                <a:gd name="connsiteX342" fmla="*/ 552265 w 697726"/>
                <a:gd name="connsiteY342" fmla="*/ 526236 h 875162"/>
                <a:gd name="connsiteX343" fmla="*/ 553396 w 697726"/>
                <a:gd name="connsiteY343" fmla="*/ 528498 h 875162"/>
                <a:gd name="connsiteX344" fmla="*/ 551134 w 697726"/>
                <a:gd name="connsiteY344" fmla="*/ 535321 h 875162"/>
                <a:gd name="connsiteX345" fmla="*/ 548837 w 697726"/>
                <a:gd name="connsiteY345" fmla="*/ 537583 h 875162"/>
                <a:gd name="connsiteX346" fmla="*/ 547706 w 697726"/>
                <a:gd name="connsiteY346" fmla="*/ 539881 h 875162"/>
                <a:gd name="connsiteX347" fmla="*/ 545444 w 697726"/>
                <a:gd name="connsiteY347" fmla="*/ 542143 h 875162"/>
                <a:gd name="connsiteX348" fmla="*/ 545444 w 697726"/>
                <a:gd name="connsiteY348" fmla="*/ 544405 h 875162"/>
                <a:gd name="connsiteX349" fmla="*/ 545444 w 697726"/>
                <a:gd name="connsiteY349" fmla="*/ 545572 h 875162"/>
                <a:gd name="connsiteX350" fmla="*/ 543182 w 697726"/>
                <a:gd name="connsiteY350" fmla="*/ 546703 h 875162"/>
                <a:gd name="connsiteX351" fmla="*/ 542052 w 697726"/>
                <a:gd name="connsiteY351" fmla="*/ 546703 h 875162"/>
                <a:gd name="connsiteX352" fmla="*/ 540885 w 697726"/>
                <a:gd name="connsiteY352" fmla="*/ 547834 h 875162"/>
                <a:gd name="connsiteX353" fmla="*/ 538624 w 697726"/>
                <a:gd name="connsiteY353" fmla="*/ 548965 h 875162"/>
                <a:gd name="connsiteX354" fmla="*/ 531803 w 697726"/>
                <a:gd name="connsiteY354" fmla="*/ 554656 h 875162"/>
                <a:gd name="connsiteX355" fmla="*/ 530672 w 697726"/>
                <a:gd name="connsiteY355" fmla="*/ 556919 h 875162"/>
                <a:gd name="connsiteX356" fmla="*/ 530672 w 697726"/>
                <a:gd name="connsiteY356" fmla="*/ 562610 h 875162"/>
                <a:gd name="connsiteX357" fmla="*/ 529541 w 697726"/>
                <a:gd name="connsiteY357" fmla="*/ 563741 h 875162"/>
                <a:gd name="connsiteX358" fmla="*/ 528410 w 697726"/>
                <a:gd name="connsiteY358" fmla="*/ 563741 h 875162"/>
                <a:gd name="connsiteX359" fmla="*/ 526113 w 697726"/>
                <a:gd name="connsiteY359" fmla="*/ 566003 h 875162"/>
                <a:gd name="connsiteX360" fmla="*/ 526113 w 697726"/>
                <a:gd name="connsiteY360" fmla="*/ 567134 h 875162"/>
                <a:gd name="connsiteX361" fmla="*/ 523851 w 697726"/>
                <a:gd name="connsiteY361" fmla="*/ 567134 h 875162"/>
                <a:gd name="connsiteX362" fmla="*/ 521589 w 697726"/>
                <a:gd name="connsiteY362" fmla="*/ 569432 h 875162"/>
                <a:gd name="connsiteX363" fmla="*/ 519328 w 697726"/>
                <a:gd name="connsiteY363" fmla="*/ 568301 h 875162"/>
                <a:gd name="connsiteX364" fmla="*/ 515900 w 697726"/>
                <a:gd name="connsiteY364" fmla="*/ 568301 h 875162"/>
                <a:gd name="connsiteX365" fmla="*/ 514769 w 697726"/>
                <a:gd name="connsiteY365" fmla="*/ 566003 h 875162"/>
                <a:gd name="connsiteX366" fmla="*/ 514769 w 697726"/>
                <a:gd name="connsiteY366" fmla="*/ 568301 h 875162"/>
                <a:gd name="connsiteX367" fmla="*/ 511341 w 697726"/>
                <a:gd name="connsiteY367" fmla="*/ 570563 h 875162"/>
                <a:gd name="connsiteX368" fmla="*/ 510210 w 697726"/>
                <a:gd name="connsiteY368" fmla="*/ 569432 h 875162"/>
                <a:gd name="connsiteX369" fmla="*/ 509079 w 697726"/>
                <a:gd name="connsiteY369" fmla="*/ 567134 h 875162"/>
                <a:gd name="connsiteX370" fmla="*/ 509079 w 697726"/>
                <a:gd name="connsiteY370" fmla="*/ 566003 h 875162"/>
                <a:gd name="connsiteX371" fmla="*/ 507948 w 697726"/>
                <a:gd name="connsiteY371" fmla="*/ 566003 h 875162"/>
                <a:gd name="connsiteX372" fmla="*/ 507948 w 697726"/>
                <a:gd name="connsiteY372" fmla="*/ 563741 h 875162"/>
                <a:gd name="connsiteX373" fmla="*/ 506817 w 697726"/>
                <a:gd name="connsiteY373" fmla="*/ 564872 h 875162"/>
                <a:gd name="connsiteX374" fmla="*/ 505686 w 697726"/>
                <a:gd name="connsiteY374" fmla="*/ 563741 h 875162"/>
                <a:gd name="connsiteX375" fmla="*/ 504520 w 697726"/>
                <a:gd name="connsiteY375" fmla="*/ 564872 h 875162"/>
                <a:gd name="connsiteX376" fmla="*/ 503389 w 697726"/>
                <a:gd name="connsiteY376" fmla="*/ 564872 h 875162"/>
                <a:gd name="connsiteX377" fmla="*/ 499996 w 697726"/>
                <a:gd name="connsiteY377" fmla="*/ 568301 h 875162"/>
                <a:gd name="connsiteX378" fmla="*/ 497735 w 697726"/>
                <a:gd name="connsiteY378" fmla="*/ 569432 h 875162"/>
                <a:gd name="connsiteX379" fmla="*/ 498866 w 697726"/>
                <a:gd name="connsiteY379" fmla="*/ 571694 h 875162"/>
                <a:gd name="connsiteX380" fmla="*/ 496568 w 697726"/>
                <a:gd name="connsiteY380" fmla="*/ 573957 h 875162"/>
                <a:gd name="connsiteX381" fmla="*/ 495438 w 697726"/>
                <a:gd name="connsiteY381" fmla="*/ 573957 h 875162"/>
                <a:gd name="connsiteX382" fmla="*/ 494307 w 697726"/>
                <a:gd name="connsiteY382" fmla="*/ 577386 h 875162"/>
                <a:gd name="connsiteX383" fmla="*/ 493176 w 697726"/>
                <a:gd name="connsiteY383" fmla="*/ 579648 h 875162"/>
                <a:gd name="connsiteX384" fmla="*/ 493176 w 697726"/>
                <a:gd name="connsiteY384" fmla="*/ 580779 h 875162"/>
                <a:gd name="connsiteX385" fmla="*/ 488617 w 697726"/>
                <a:gd name="connsiteY385" fmla="*/ 585339 h 875162"/>
                <a:gd name="connsiteX386" fmla="*/ 488617 w 697726"/>
                <a:gd name="connsiteY386" fmla="*/ 587601 h 875162"/>
                <a:gd name="connsiteX387" fmla="*/ 484093 w 697726"/>
                <a:gd name="connsiteY387" fmla="*/ 588733 h 875162"/>
                <a:gd name="connsiteX388" fmla="*/ 484093 w 697726"/>
                <a:gd name="connsiteY388" fmla="*/ 592161 h 875162"/>
                <a:gd name="connsiteX389" fmla="*/ 485224 w 697726"/>
                <a:gd name="connsiteY389" fmla="*/ 593293 h 875162"/>
                <a:gd name="connsiteX390" fmla="*/ 485224 w 697726"/>
                <a:gd name="connsiteY390" fmla="*/ 594424 h 875162"/>
                <a:gd name="connsiteX391" fmla="*/ 484093 w 697726"/>
                <a:gd name="connsiteY391" fmla="*/ 595555 h 875162"/>
                <a:gd name="connsiteX392" fmla="*/ 482962 w 697726"/>
                <a:gd name="connsiteY392" fmla="*/ 597852 h 875162"/>
                <a:gd name="connsiteX393" fmla="*/ 480665 w 697726"/>
                <a:gd name="connsiteY393" fmla="*/ 596686 h 875162"/>
                <a:gd name="connsiteX394" fmla="*/ 479534 w 697726"/>
                <a:gd name="connsiteY394" fmla="*/ 600115 h 875162"/>
                <a:gd name="connsiteX395" fmla="*/ 478403 w 697726"/>
                <a:gd name="connsiteY395" fmla="*/ 601246 h 875162"/>
                <a:gd name="connsiteX396" fmla="*/ 476142 w 697726"/>
                <a:gd name="connsiteY396" fmla="*/ 602377 h 875162"/>
                <a:gd name="connsiteX397" fmla="*/ 476142 w 697726"/>
                <a:gd name="connsiteY397" fmla="*/ 603508 h 875162"/>
                <a:gd name="connsiteX398" fmla="*/ 477273 w 697726"/>
                <a:gd name="connsiteY398" fmla="*/ 603508 h 875162"/>
                <a:gd name="connsiteX399" fmla="*/ 477273 w 697726"/>
                <a:gd name="connsiteY399" fmla="*/ 605806 h 875162"/>
                <a:gd name="connsiteX400" fmla="*/ 477273 w 697726"/>
                <a:gd name="connsiteY400" fmla="*/ 606937 h 875162"/>
                <a:gd name="connsiteX401" fmla="*/ 474975 w 697726"/>
                <a:gd name="connsiteY401" fmla="*/ 609199 h 875162"/>
                <a:gd name="connsiteX402" fmla="*/ 474975 w 697726"/>
                <a:gd name="connsiteY402" fmla="*/ 611462 h 875162"/>
                <a:gd name="connsiteX403" fmla="*/ 476142 w 697726"/>
                <a:gd name="connsiteY403" fmla="*/ 614891 h 875162"/>
                <a:gd name="connsiteX404" fmla="*/ 478403 w 697726"/>
                <a:gd name="connsiteY404" fmla="*/ 616022 h 875162"/>
                <a:gd name="connsiteX405" fmla="*/ 477273 w 697726"/>
                <a:gd name="connsiteY405" fmla="*/ 617153 h 875162"/>
                <a:gd name="connsiteX406" fmla="*/ 476142 w 697726"/>
                <a:gd name="connsiteY406" fmla="*/ 617153 h 875162"/>
                <a:gd name="connsiteX407" fmla="*/ 476142 w 697726"/>
                <a:gd name="connsiteY407" fmla="*/ 619415 h 875162"/>
                <a:gd name="connsiteX408" fmla="*/ 473845 w 697726"/>
                <a:gd name="connsiteY408" fmla="*/ 619415 h 875162"/>
                <a:gd name="connsiteX409" fmla="*/ 473845 w 697726"/>
                <a:gd name="connsiteY409" fmla="*/ 620582 h 875162"/>
                <a:gd name="connsiteX410" fmla="*/ 472714 w 697726"/>
                <a:gd name="connsiteY410" fmla="*/ 621713 h 875162"/>
                <a:gd name="connsiteX411" fmla="*/ 471583 w 697726"/>
                <a:gd name="connsiteY411" fmla="*/ 621713 h 875162"/>
                <a:gd name="connsiteX412" fmla="*/ 472714 w 697726"/>
                <a:gd name="connsiteY412" fmla="*/ 622844 h 875162"/>
                <a:gd name="connsiteX413" fmla="*/ 473845 w 697726"/>
                <a:gd name="connsiteY413" fmla="*/ 622844 h 875162"/>
                <a:gd name="connsiteX414" fmla="*/ 474975 w 697726"/>
                <a:gd name="connsiteY414" fmla="*/ 622844 h 875162"/>
                <a:gd name="connsiteX415" fmla="*/ 474975 w 697726"/>
                <a:gd name="connsiteY415" fmla="*/ 623975 h 875162"/>
                <a:gd name="connsiteX416" fmla="*/ 476142 w 697726"/>
                <a:gd name="connsiteY416" fmla="*/ 623975 h 875162"/>
                <a:gd name="connsiteX417" fmla="*/ 480665 w 697726"/>
                <a:gd name="connsiteY417" fmla="*/ 623975 h 875162"/>
                <a:gd name="connsiteX418" fmla="*/ 481796 w 697726"/>
                <a:gd name="connsiteY418" fmla="*/ 623975 h 875162"/>
                <a:gd name="connsiteX419" fmla="*/ 484093 w 697726"/>
                <a:gd name="connsiteY419" fmla="*/ 622844 h 875162"/>
                <a:gd name="connsiteX420" fmla="*/ 486355 w 697726"/>
                <a:gd name="connsiteY420" fmla="*/ 625106 h 875162"/>
                <a:gd name="connsiteX421" fmla="*/ 485224 w 697726"/>
                <a:gd name="connsiteY421" fmla="*/ 625106 h 875162"/>
                <a:gd name="connsiteX422" fmla="*/ 479534 w 697726"/>
                <a:gd name="connsiteY422" fmla="*/ 629666 h 875162"/>
                <a:gd name="connsiteX423" fmla="*/ 479534 w 697726"/>
                <a:gd name="connsiteY423" fmla="*/ 630797 h 875162"/>
                <a:gd name="connsiteX424" fmla="*/ 479534 w 697726"/>
                <a:gd name="connsiteY424" fmla="*/ 631929 h 875162"/>
                <a:gd name="connsiteX425" fmla="*/ 477273 w 697726"/>
                <a:gd name="connsiteY425" fmla="*/ 633060 h 875162"/>
                <a:gd name="connsiteX426" fmla="*/ 477273 w 697726"/>
                <a:gd name="connsiteY426" fmla="*/ 636489 h 875162"/>
                <a:gd name="connsiteX427" fmla="*/ 472714 w 697726"/>
                <a:gd name="connsiteY427" fmla="*/ 641013 h 875162"/>
                <a:gd name="connsiteX428" fmla="*/ 470452 w 697726"/>
                <a:gd name="connsiteY428" fmla="*/ 643311 h 875162"/>
                <a:gd name="connsiteX429" fmla="*/ 469321 w 697726"/>
                <a:gd name="connsiteY429" fmla="*/ 645573 h 875162"/>
                <a:gd name="connsiteX430" fmla="*/ 470452 w 697726"/>
                <a:gd name="connsiteY430" fmla="*/ 646704 h 875162"/>
                <a:gd name="connsiteX431" fmla="*/ 468190 w 697726"/>
                <a:gd name="connsiteY431" fmla="*/ 650133 h 875162"/>
                <a:gd name="connsiteX432" fmla="*/ 468190 w 697726"/>
                <a:gd name="connsiteY432" fmla="*/ 651264 h 875162"/>
                <a:gd name="connsiteX433" fmla="*/ 467024 w 697726"/>
                <a:gd name="connsiteY433" fmla="*/ 652396 h 875162"/>
                <a:gd name="connsiteX434" fmla="*/ 467024 w 697726"/>
                <a:gd name="connsiteY434" fmla="*/ 653527 h 875162"/>
                <a:gd name="connsiteX435" fmla="*/ 464762 w 697726"/>
                <a:gd name="connsiteY435" fmla="*/ 654658 h 875162"/>
                <a:gd name="connsiteX436" fmla="*/ 467024 w 697726"/>
                <a:gd name="connsiteY436" fmla="*/ 656955 h 875162"/>
                <a:gd name="connsiteX437" fmla="*/ 467024 w 697726"/>
                <a:gd name="connsiteY437" fmla="*/ 659218 h 875162"/>
                <a:gd name="connsiteX438" fmla="*/ 464762 w 697726"/>
                <a:gd name="connsiteY438" fmla="*/ 661480 h 875162"/>
                <a:gd name="connsiteX439" fmla="*/ 463631 w 697726"/>
                <a:gd name="connsiteY439" fmla="*/ 662611 h 875162"/>
                <a:gd name="connsiteX440" fmla="*/ 462500 w 697726"/>
                <a:gd name="connsiteY440" fmla="*/ 663742 h 875162"/>
                <a:gd name="connsiteX441" fmla="*/ 462500 w 697726"/>
                <a:gd name="connsiteY441" fmla="*/ 666040 h 875162"/>
                <a:gd name="connsiteX442" fmla="*/ 464762 w 697726"/>
                <a:gd name="connsiteY442" fmla="*/ 667171 h 875162"/>
                <a:gd name="connsiteX443" fmla="*/ 464762 w 697726"/>
                <a:gd name="connsiteY443" fmla="*/ 669434 h 875162"/>
                <a:gd name="connsiteX444" fmla="*/ 463631 w 697726"/>
                <a:gd name="connsiteY444" fmla="*/ 670565 h 875162"/>
                <a:gd name="connsiteX445" fmla="*/ 461369 w 697726"/>
                <a:gd name="connsiteY445" fmla="*/ 671731 h 875162"/>
                <a:gd name="connsiteX446" fmla="*/ 462500 w 697726"/>
                <a:gd name="connsiteY446" fmla="*/ 671731 h 875162"/>
                <a:gd name="connsiteX447" fmla="*/ 461369 w 697726"/>
                <a:gd name="connsiteY447" fmla="*/ 671731 h 875162"/>
                <a:gd name="connsiteX448" fmla="*/ 460238 w 697726"/>
                <a:gd name="connsiteY448" fmla="*/ 675125 h 875162"/>
                <a:gd name="connsiteX449" fmla="*/ 460238 w 697726"/>
                <a:gd name="connsiteY449" fmla="*/ 676256 h 875162"/>
                <a:gd name="connsiteX450" fmla="*/ 461369 w 697726"/>
                <a:gd name="connsiteY450" fmla="*/ 679685 h 875162"/>
                <a:gd name="connsiteX451" fmla="*/ 462500 w 697726"/>
                <a:gd name="connsiteY451" fmla="*/ 680816 h 875162"/>
                <a:gd name="connsiteX452" fmla="*/ 462500 w 697726"/>
                <a:gd name="connsiteY452" fmla="*/ 683078 h 875162"/>
                <a:gd name="connsiteX453" fmla="*/ 463631 w 697726"/>
                <a:gd name="connsiteY453" fmla="*/ 684209 h 875162"/>
                <a:gd name="connsiteX454" fmla="*/ 463631 w 697726"/>
                <a:gd name="connsiteY454" fmla="*/ 685340 h 875162"/>
                <a:gd name="connsiteX455" fmla="*/ 463631 w 697726"/>
                <a:gd name="connsiteY455" fmla="*/ 686472 h 875162"/>
                <a:gd name="connsiteX456" fmla="*/ 465893 w 697726"/>
                <a:gd name="connsiteY456" fmla="*/ 686472 h 875162"/>
                <a:gd name="connsiteX457" fmla="*/ 467024 w 697726"/>
                <a:gd name="connsiteY457" fmla="*/ 688769 h 875162"/>
                <a:gd name="connsiteX458" fmla="*/ 469321 w 697726"/>
                <a:gd name="connsiteY458" fmla="*/ 689900 h 875162"/>
                <a:gd name="connsiteX459" fmla="*/ 469321 w 697726"/>
                <a:gd name="connsiteY459" fmla="*/ 692163 h 875162"/>
                <a:gd name="connsiteX460" fmla="*/ 467024 w 697726"/>
                <a:gd name="connsiteY460" fmla="*/ 691032 h 875162"/>
                <a:gd name="connsiteX461" fmla="*/ 464762 w 697726"/>
                <a:gd name="connsiteY461" fmla="*/ 691032 h 875162"/>
                <a:gd name="connsiteX462" fmla="*/ 465893 w 697726"/>
                <a:gd name="connsiteY462" fmla="*/ 692163 h 875162"/>
                <a:gd name="connsiteX463" fmla="*/ 465893 w 697726"/>
                <a:gd name="connsiteY463" fmla="*/ 693294 h 875162"/>
                <a:gd name="connsiteX464" fmla="*/ 463631 w 697726"/>
                <a:gd name="connsiteY464" fmla="*/ 694460 h 875162"/>
                <a:gd name="connsiteX465" fmla="*/ 462500 w 697726"/>
                <a:gd name="connsiteY465" fmla="*/ 695592 h 875162"/>
                <a:gd name="connsiteX466" fmla="*/ 461369 w 697726"/>
                <a:gd name="connsiteY466" fmla="*/ 696723 h 875162"/>
                <a:gd name="connsiteX467" fmla="*/ 459072 w 697726"/>
                <a:gd name="connsiteY467" fmla="*/ 698985 h 875162"/>
                <a:gd name="connsiteX468" fmla="*/ 460238 w 697726"/>
                <a:gd name="connsiteY468" fmla="*/ 700116 h 875162"/>
                <a:gd name="connsiteX469" fmla="*/ 460238 w 697726"/>
                <a:gd name="connsiteY469" fmla="*/ 701283 h 875162"/>
                <a:gd name="connsiteX470" fmla="*/ 459072 w 697726"/>
                <a:gd name="connsiteY470" fmla="*/ 702414 h 875162"/>
                <a:gd name="connsiteX471" fmla="*/ 459072 w 697726"/>
                <a:gd name="connsiteY471" fmla="*/ 703545 h 875162"/>
                <a:gd name="connsiteX472" fmla="*/ 457941 w 697726"/>
                <a:gd name="connsiteY472" fmla="*/ 704676 h 875162"/>
                <a:gd name="connsiteX473" fmla="*/ 455680 w 697726"/>
                <a:gd name="connsiteY473" fmla="*/ 705807 h 875162"/>
                <a:gd name="connsiteX474" fmla="*/ 453418 w 697726"/>
                <a:gd name="connsiteY474" fmla="*/ 705807 h 875162"/>
                <a:gd name="connsiteX475" fmla="*/ 453418 w 697726"/>
                <a:gd name="connsiteY475" fmla="*/ 708070 h 875162"/>
                <a:gd name="connsiteX476" fmla="*/ 451121 w 697726"/>
                <a:gd name="connsiteY476" fmla="*/ 708070 h 875162"/>
                <a:gd name="connsiteX477" fmla="*/ 449990 w 697726"/>
                <a:gd name="connsiteY477" fmla="*/ 708070 h 875162"/>
                <a:gd name="connsiteX478" fmla="*/ 449990 w 697726"/>
                <a:gd name="connsiteY478" fmla="*/ 709236 h 875162"/>
                <a:gd name="connsiteX479" fmla="*/ 445431 w 697726"/>
                <a:gd name="connsiteY479" fmla="*/ 710367 h 875162"/>
                <a:gd name="connsiteX480" fmla="*/ 444300 w 697726"/>
                <a:gd name="connsiteY480" fmla="*/ 711499 h 875162"/>
                <a:gd name="connsiteX481" fmla="*/ 445431 w 697726"/>
                <a:gd name="connsiteY481" fmla="*/ 712630 h 875162"/>
                <a:gd name="connsiteX482" fmla="*/ 445431 w 697726"/>
                <a:gd name="connsiteY482" fmla="*/ 714892 h 875162"/>
                <a:gd name="connsiteX483" fmla="*/ 446597 w 697726"/>
                <a:gd name="connsiteY483" fmla="*/ 717190 h 875162"/>
                <a:gd name="connsiteX484" fmla="*/ 444300 w 697726"/>
                <a:gd name="connsiteY484" fmla="*/ 718321 h 875162"/>
                <a:gd name="connsiteX485" fmla="*/ 445431 w 697726"/>
                <a:gd name="connsiteY485" fmla="*/ 720583 h 875162"/>
                <a:gd name="connsiteX486" fmla="*/ 447728 w 697726"/>
                <a:gd name="connsiteY486" fmla="*/ 720583 h 875162"/>
                <a:gd name="connsiteX487" fmla="*/ 447728 w 697726"/>
                <a:gd name="connsiteY487" fmla="*/ 721714 h 875162"/>
                <a:gd name="connsiteX488" fmla="*/ 448859 w 697726"/>
                <a:gd name="connsiteY488" fmla="*/ 722845 h 875162"/>
                <a:gd name="connsiteX489" fmla="*/ 447728 w 697726"/>
                <a:gd name="connsiteY489" fmla="*/ 722845 h 875162"/>
                <a:gd name="connsiteX490" fmla="*/ 446597 w 697726"/>
                <a:gd name="connsiteY490" fmla="*/ 725143 h 875162"/>
                <a:gd name="connsiteX491" fmla="*/ 445431 w 697726"/>
                <a:gd name="connsiteY491" fmla="*/ 725143 h 875162"/>
                <a:gd name="connsiteX492" fmla="*/ 444300 w 697726"/>
                <a:gd name="connsiteY492" fmla="*/ 726274 h 875162"/>
                <a:gd name="connsiteX493" fmla="*/ 445431 w 697726"/>
                <a:gd name="connsiteY493" fmla="*/ 727405 h 875162"/>
                <a:gd name="connsiteX494" fmla="*/ 446597 w 697726"/>
                <a:gd name="connsiteY494" fmla="*/ 727405 h 875162"/>
                <a:gd name="connsiteX495" fmla="*/ 449990 w 697726"/>
                <a:gd name="connsiteY495" fmla="*/ 729668 h 875162"/>
                <a:gd name="connsiteX496" fmla="*/ 452252 w 697726"/>
                <a:gd name="connsiteY496" fmla="*/ 730834 h 875162"/>
                <a:gd name="connsiteX497" fmla="*/ 453418 w 697726"/>
                <a:gd name="connsiteY497" fmla="*/ 730834 h 875162"/>
                <a:gd name="connsiteX498" fmla="*/ 456810 w 697726"/>
                <a:gd name="connsiteY498" fmla="*/ 731965 h 875162"/>
                <a:gd name="connsiteX499" fmla="*/ 456810 w 697726"/>
                <a:gd name="connsiteY499" fmla="*/ 734228 h 875162"/>
                <a:gd name="connsiteX500" fmla="*/ 460238 w 697726"/>
                <a:gd name="connsiteY500" fmla="*/ 735359 h 875162"/>
                <a:gd name="connsiteX501" fmla="*/ 460238 w 697726"/>
                <a:gd name="connsiteY501" fmla="*/ 736490 h 875162"/>
                <a:gd name="connsiteX502" fmla="*/ 459072 w 697726"/>
                <a:gd name="connsiteY502" fmla="*/ 738788 h 875162"/>
                <a:gd name="connsiteX503" fmla="*/ 460238 w 697726"/>
                <a:gd name="connsiteY503" fmla="*/ 739919 h 875162"/>
                <a:gd name="connsiteX504" fmla="*/ 461369 w 697726"/>
                <a:gd name="connsiteY504" fmla="*/ 741050 h 875162"/>
                <a:gd name="connsiteX505" fmla="*/ 462500 w 697726"/>
                <a:gd name="connsiteY505" fmla="*/ 742181 h 875162"/>
                <a:gd name="connsiteX506" fmla="*/ 462500 w 697726"/>
                <a:gd name="connsiteY506" fmla="*/ 743312 h 875162"/>
                <a:gd name="connsiteX507" fmla="*/ 461369 w 697726"/>
                <a:gd name="connsiteY507" fmla="*/ 746741 h 875162"/>
                <a:gd name="connsiteX508" fmla="*/ 460238 w 697726"/>
                <a:gd name="connsiteY508" fmla="*/ 749003 h 875162"/>
                <a:gd name="connsiteX509" fmla="*/ 459072 w 697726"/>
                <a:gd name="connsiteY509" fmla="*/ 750135 h 875162"/>
                <a:gd name="connsiteX510" fmla="*/ 459072 w 697726"/>
                <a:gd name="connsiteY510" fmla="*/ 754695 h 875162"/>
                <a:gd name="connsiteX511" fmla="*/ 457941 w 697726"/>
                <a:gd name="connsiteY511" fmla="*/ 755826 h 875162"/>
                <a:gd name="connsiteX512" fmla="*/ 459072 w 697726"/>
                <a:gd name="connsiteY512" fmla="*/ 756957 h 875162"/>
                <a:gd name="connsiteX513" fmla="*/ 457941 w 697726"/>
                <a:gd name="connsiteY513" fmla="*/ 758088 h 875162"/>
                <a:gd name="connsiteX514" fmla="*/ 457941 w 697726"/>
                <a:gd name="connsiteY514" fmla="*/ 760386 h 875162"/>
                <a:gd name="connsiteX515" fmla="*/ 461369 w 697726"/>
                <a:gd name="connsiteY515" fmla="*/ 759219 h 875162"/>
                <a:gd name="connsiteX516" fmla="*/ 464762 w 697726"/>
                <a:gd name="connsiteY516" fmla="*/ 759219 h 875162"/>
                <a:gd name="connsiteX517" fmla="*/ 465893 w 697726"/>
                <a:gd name="connsiteY517" fmla="*/ 760386 h 875162"/>
                <a:gd name="connsiteX518" fmla="*/ 468190 w 697726"/>
                <a:gd name="connsiteY518" fmla="*/ 760386 h 875162"/>
                <a:gd name="connsiteX519" fmla="*/ 469321 w 697726"/>
                <a:gd name="connsiteY519" fmla="*/ 761517 h 875162"/>
                <a:gd name="connsiteX520" fmla="*/ 468190 w 697726"/>
                <a:gd name="connsiteY520" fmla="*/ 763779 h 875162"/>
                <a:gd name="connsiteX521" fmla="*/ 469321 w 697726"/>
                <a:gd name="connsiteY521" fmla="*/ 764910 h 875162"/>
                <a:gd name="connsiteX522" fmla="*/ 469321 w 697726"/>
                <a:gd name="connsiteY522" fmla="*/ 767173 h 875162"/>
                <a:gd name="connsiteX523" fmla="*/ 471583 w 697726"/>
                <a:gd name="connsiteY523" fmla="*/ 768339 h 875162"/>
                <a:gd name="connsiteX524" fmla="*/ 472714 w 697726"/>
                <a:gd name="connsiteY524" fmla="*/ 769470 h 875162"/>
                <a:gd name="connsiteX525" fmla="*/ 474975 w 697726"/>
                <a:gd name="connsiteY525" fmla="*/ 770602 h 875162"/>
                <a:gd name="connsiteX526" fmla="*/ 479534 w 697726"/>
                <a:gd name="connsiteY526" fmla="*/ 768339 h 875162"/>
                <a:gd name="connsiteX527" fmla="*/ 480665 w 697726"/>
                <a:gd name="connsiteY527" fmla="*/ 769470 h 875162"/>
                <a:gd name="connsiteX528" fmla="*/ 479534 w 697726"/>
                <a:gd name="connsiteY528" fmla="*/ 770602 h 875162"/>
                <a:gd name="connsiteX529" fmla="*/ 480665 w 697726"/>
                <a:gd name="connsiteY529" fmla="*/ 772864 h 875162"/>
                <a:gd name="connsiteX530" fmla="*/ 481796 w 697726"/>
                <a:gd name="connsiteY530" fmla="*/ 772864 h 875162"/>
                <a:gd name="connsiteX531" fmla="*/ 481796 w 697726"/>
                <a:gd name="connsiteY531" fmla="*/ 775126 h 875162"/>
                <a:gd name="connsiteX532" fmla="*/ 482962 w 697726"/>
                <a:gd name="connsiteY532" fmla="*/ 778555 h 875162"/>
                <a:gd name="connsiteX533" fmla="*/ 481796 w 697726"/>
                <a:gd name="connsiteY533" fmla="*/ 780817 h 875162"/>
                <a:gd name="connsiteX534" fmla="*/ 480665 w 697726"/>
                <a:gd name="connsiteY534" fmla="*/ 781948 h 875162"/>
                <a:gd name="connsiteX535" fmla="*/ 480665 w 697726"/>
                <a:gd name="connsiteY535" fmla="*/ 784246 h 875162"/>
                <a:gd name="connsiteX536" fmla="*/ 480665 w 697726"/>
                <a:gd name="connsiteY536" fmla="*/ 785377 h 875162"/>
                <a:gd name="connsiteX537" fmla="*/ 480665 w 697726"/>
                <a:gd name="connsiteY537" fmla="*/ 786508 h 875162"/>
                <a:gd name="connsiteX538" fmla="*/ 478403 w 697726"/>
                <a:gd name="connsiteY538" fmla="*/ 788771 h 875162"/>
                <a:gd name="connsiteX539" fmla="*/ 476142 w 697726"/>
                <a:gd name="connsiteY539" fmla="*/ 792200 h 875162"/>
                <a:gd name="connsiteX540" fmla="*/ 474975 w 697726"/>
                <a:gd name="connsiteY540" fmla="*/ 795593 h 875162"/>
                <a:gd name="connsiteX541" fmla="*/ 473845 w 697726"/>
                <a:gd name="connsiteY541" fmla="*/ 796724 h 875162"/>
                <a:gd name="connsiteX542" fmla="*/ 472714 w 697726"/>
                <a:gd name="connsiteY542" fmla="*/ 799022 h 875162"/>
                <a:gd name="connsiteX543" fmla="*/ 474975 w 697726"/>
                <a:gd name="connsiteY543" fmla="*/ 799022 h 875162"/>
                <a:gd name="connsiteX544" fmla="*/ 474975 w 697726"/>
                <a:gd name="connsiteY544" fmla="*/ 802415 h 875162"/>
                <a:gd name="connsiteX545" fmla="*/ 472714 w 697726"/>
                <a:gd name="connsiteY545" fmla="*/ 802415 h 875162"/>
                <a:gd name="connsiteX546" fmla="*/ 472714 w 697726"/>
                <a:gd name="connsiteY546" fmla="*/ 803547 h 875162"/>
                <a:gd name="connsiteX547" fmla="*/ 471583 w 697726"/>
                <a:gd name="connsiteY547" fmla="*/ 804678 h 875162"/>
                <a:gd name="connsiteX548" fmla="*/ 471583 w 697726"/>
                <a:gd name="connsiteY548" fmla="*/ 805844 h 875162"/>
                <a:gd name="connsiteX549" fmla="*/ 464762 w 697726"/>
                <a:gd name="connsiteY549" fmla="*/ 806975 h 875162"/>
                <a:gd name="connsiteX550" fmla="*/ 464762 w 697726"/>
                <a:gd name="connsiteY550" fmla="*/ 808107 h 875162"/>
                <a:gd name="connsiteX551" fmla="*/ 465893 w 697726"/>
                <a:gd name="connsiteY551" fmla="*/ 809238 h 875162"/>
                <a:gd name="connsiteX552" fmla="*/ 467024 w 697726"/>
                <a:gd name="connsiteY552" fmla="*/ 811500 h 875162"/>
                <a:gd name="connsiteX553" fmla="*/ 464762 w 697726"/>
                <a:gd name="connsiteY553" fmla="*/ 813798 h 875162"/>
                <a:gd name="connsiteX554" fmla="*/ 463631 w 697726"/>
                <a:gd name="connsiteY554" fmla="*/ 816060 h 875162"/>
                <a:gd name="connsiteX555" fmla="*/ 464762 w 697726"/>
                <a:gd name="connsiteY555" fmla="*/ 817191 h 875162"/>
                <a:gd name="connsiteX556" fmla="*/ 462500 w 697726"/>
                <a:gd name="connsiteY556" fmla="*/ 817191 h 875162"/>
                <a:gd name="connsiteX557" fmla="*/ 463631 w 697726"/>
                <a:gd name="connsiteY557" fmla="*/ 818322 h 875162"/>
                <a:gd name="connsiteX558" fmla="*/ 463631 w 697726"/>
                <a:gd name="connsiteY558" fmla="*/ 820620 h 875162"/>
                <a:gd name="connsiteX559" fmla="*/ 462500 w 697726"/>
                <a:gd name="connsiteY559" fmla="*/ 821751 h 875162"/>
                <a:gd name="connsiteX560" fmla="*/ 463631 w 697726"/>
                <a:gd name="connsiteY560" fmla="*/ 822882 h 875162"/>
                <a:gd name="connsiteX561" fmla="*/ 462500 w 697726"/>
                <a:gd name="connsiteY561" fmla="*/ 824013 h 875162"/>
                <a:gd name="connsiteX562" fmla="*/ 462500 w 697726"/>
                <a:gd name="connsiteY562" fmla="*/ 825145 h 875162"/>
                <a:gd name="connsiteX563" fmla="*/ 459072 w 697726"/>
                <a:gd name="connsiteY563" fmla="*/ 826276 h 875162"/>
                <a:gd name="connsiteX564" fmla="*/ 457941 w 697726"/>
                <a:gd name="connsiteY564" fmla="*/ 827442 h 875162"/>
                <a:gd name="connsiteX565" fmla="*/ 454549 w 697726"/>
                <a:gd name="connsiteY565" fmla="*/ 827442 h 875162"/>
                <a:gd name="connsiteX566" fmla="*/ 453418 w 697726"/>
                <a:gd name="connsiteY566" fmla="*/ 828573 h 875162"/>
                <a:gd name="connsiteX567" fmla="*/ 453418 w 697726"/>
                <a:gd name="connsiteY567" fmla="*/ 831967 h 875162"/>
                <a:gd name="connsiteX568" fmla="*/ 452252 w 697726"/>
                <a:gd name="connsiteY568" fmla="*/ 833098 h 875162"/>
                <a:gd name="connsiteX569" fmla="*/ 452252 w 697726"/>
                <a:gd name="connsiteY569" fmla="*/ 834229 h 875162"/>
                <a:gd name="connsiteX570" fmla="*/ 452252 w 697726"/>
                <a:gd name="connsiteY570" fmla="*/ 835396 h 875162"/>
                <a:gd name="connsiteX571" fmla="*/ 451121 w 697726"/>
                <a:gd name="connsiteY571" fmla="*/ 835396 h 875162"/>
                <a:gd name="connsiteX572" fmla="*/ 448859 w 697726"/>
                <a:gd name="connsiteY572" fmla="*/ 836527 h 875162"/>
                <a:gd name="connsiteX573" fmla="*/ 449990 w 697726"/>
                <a:gd name="connsiteY573" fmla="*/ 837658 h 875162"/>
                <a:gd name="connsiteX574" fmla="*/ 448859 w 697726"/>
                <a:gd name="connsiteY574" fmla="*/ 838789 h 875162"/>
                <a:gd name="connsiteX575" fmla="*/ 447728 w 697726"/>
                <a:gd name="connsiteY575" fmla="*/ 841051 h 875162"/>
                <a:gd name="connsiteX576" fmla="*/ 446597 w 697726"/>
                <a:gd name="connsiteY576" fmla="*/ 841051 h 875162"/>
                <a:gd name="connsiteX577" fmla="*/ 445431 w 697726"/>
                <a:gd name="connsiteY577" fmla="*/ 841051 h 875162"/>
                <a:gd name="connsiteX578" fmla="*/ 443169 w 697726"/>
                <a:gd name="connsiteY578" fmla="*/ 842218 h 875162"/>
                <a:gd name="connsiteX579" fmla="*/ 442038 w 697726"/>
                <a:gd name="connsiteY579" fmla="*/ 841051 h 875162"/>
                <a:gd name="connsiteX580" fmla="*/ 442038 w 697726"/>
                <a:gd name="connsiteY580" fmla="*/ 842218 h 875162"/>
                <a:gd name="connsiteX581" fmla="*/ 440907 w 697726"/>
                <a:gd name="connsiteY581" fmla="*/ 843349 h 875162"/>
                <a:gd name="connsiteX582" fmla="*/ 438645 w 697726"/>
                <a:gd name="connsiteY582" fmla="*/ 843349 h 875162"/>
                <a:gd name="connsiteX583" fmla="*/ 436348 w 697726"/>
                <a:gd name="connsiteY583" fmla="*/ 843349 h 875162"/>
                <a:gd name="connsiteX584" fmla="*/ 436348 w 697726"/>
                <a:gd name="connsiteY584" fmla="*/ 842218 h 875162"/>
                <a:gd name="connsiteX585" fmla="*/ 435217 w 697726"/>
                <a:gd name="connsiteY585" fmla="*/ 842218 h 875162"/>
                <a:gd name="connsiteX586" fmla="*/ 434087 w 697726"/>
                <a:gd name="connsiteY586" fmla="*/ 844480 h 875162"/>
                <a:gd name="connsiteX587" fmla="*/ 436348 w 697726"/>
                <a:gd name="connsiteY587" fmla="*/ 845611 h 875162"/>
                <a:gd name="connsiteX588" fmla="*/ 436348 w 697726"/>
                <a:gd name="connsiteY588" fmla="*/ 847874 h 875162"/>
                <a:gd name="connsiteX589" fmla="*/ 435217 w 697726"/>
                <a:gd name="connsiteY589" fmla="*/ 851303 h 875162"/>
                <a:gd name="connsiteX590" fmla="*/ 432956 w 697726"/>
                <a:gd name="connsiteY590" fmla="*/ 851303 h 875162"/>
                <a:gd name="connsiteX591" fmla="*/ 430694 w 697726"/>
                <a:gd name="connsiteY591" fmla="*/ 851303 h 875162"/>
                <a:gd name="connsiteX592" fmla="*/ 429528 w 697726"/>
                <a:gd name="connsiteY592" fmla="*/ 851303 h 875162"/>
                <a:gd name="connsiteX593" fmla="*/ 427266 w 697726"/>
                <a:gd name="connsiteY593" fmla="*/ 850171 h 875162"/>
                <a:gd name="connsiteX594" fmla="*/ 425004 w 697726"/>
                <a:gd name="connsiteY594" fmla="*/ 852434 h 875162"/>
                <a:gd name="connsiteX595" fmla="*/ 425004 w 697726"/>
                <a:gd name="connsiteY595" fmla="*/ 855827 h 875162"/>
                <a:gd name="connsiteX596" fmla="*/ 422707 w 697726"/>
                <a:gd name="connsiteY596" fmla="*/ 856994 h 875162"/>
                <a:gd name="connsiteX597" fmla="*/ 421576 w 697726"/>
                <a:gd name="connsiteY597" fmla="*/ 855827 h 875162"/>
                <a:gd name="connsiteX598" fmla="*/ 419314 w 697726"/>
                <a:gd name="connsiteY598" fmla="*/ 855827 h 875162"/>
                <a:gd name="connsiteX599" fmla="*/ 419314 w 697726"/>
                <a:gd name="connsiteY599" fmla="*/ 858125 h 875162"/>
                <a:gd name="connsiteX600" fmla="*/ 418183 w 697726"/>
                <a:gd name="connsiteY600" fmla="*/ 858125 h 875162"/>
                <a:gd name="connsiteX601" fmla="*/ 417052 w 697726"/>
                <a:gd name="connsiteY601" fmla="*/ 856994 h 875162"/>
                <a:gd name="connsiteX602" fmla="*/ 415886 w 697726"/>
                <a:gd name="connsiteY602" fmla="*/ 858125 h 875162"/>
                <a:gd name="connsiteX603" fmla="*/ 414755 w 697726"/>
                <a:gd name="connsiteY603" fmla="*/ 858125 h 875162"/>
                <a:gd name="connsiteX604" fmla="*/ 414755 w 697726"/>
                <a:gd name="connsiteY604" fmla="*/ 859256 h 875162"/>
                <a:gd name="connsiteX605" fmla="*/ 414755 w 697726"/>
                <a:gd name="connsiteY605" fmla="*/ 860387 h 875162"/>
                <a:gd name="connsiteX606" fmla="*/ 413624 w 697726"/>
                <a:gd name="connsiteY606" fmla="*/ 862650 h 875162"/>
                <a:gd name="connsiteX607" fmla="*/ 414755 w 697726"/>
                <a:gd name="connsiteY607" fmla="*/ 864947 h 875162"/>
                <a:gd name="connsiteX608" fmla="*/ 413624 w 697726"/>
                <a:gd name="connsiteY608" fmla="*/ 867210 h 875162"/>
                <a:gd name="connsiteX609" fmla="*/ 412494 w 697726"/>
                <a:gd name="connsiteY609" fmla="*/ 869472 h 875162"/>
                <a:gd name="connsiteX610" fmla="*/ 411363 w 697726"/>
                <a:gd name="connsiteY610" fmla="*/ 870603 h 875162"/>
                <a:gd name="connsiteX611" fmla="*/ 411363 w 697726"/>
                <a:gd name="connsiteY611" fmla="*/ 871770 h 875162"/>
                <a:gd name="connsiteX612" fmla="*/ 411363 w 697726"/>
                <a:gd name="connsiteY612" fmla="*/ 872901 h 875162"/>
                <a:gd name="connsiteX613" fmla="*/ 410232 w 697726"/>
                <a:gd name="connsiteY613" fmla="*/ 872901 h 875162"/>
                <a:gd name="connsiteX614" fmla="*/ 409101 w 697726"/>
                <a:gd name="connsiteY614" fmla="*/ 872901 h 875162"/>
                <a:gd name="connsiteX615" fmla="*/ 407935 w 697726"/>
                <a:gd name="connsiteY615" fmla="*/ 874032 h 875162"/>
                <a:gd name="connsiteX616" fmla="*/ 404542 w 697726"/>
                <a:gd name="connsiteY616" fmla="*/ 872901 h 875162"/>
                <a:gd name="connsiteX617" fmla="*/ 404542 w 697726"/>
                <a:gd name="connsiteY617" fmla="*/ 871770 h 875162"/>
                <a:gd name="connsiteX618" fmla="*/ 403411 w 697726"/>
                <a:gd name="connsiteY618" fmla="*/ 868341 h 875162"/>
                <a:gd name="connsiteX619" fmla="*/ 402280 w 697726"/>
                <a:gd name="connsiteY619" fmla="*/ 868341 h 875162"/>
                <a:gd name="connsiteX620" fmla="*/ 401149 w 697726"/>
                <a:gd name="connsiteY620" fmla="*/ 869472 h 875162"/>
                <a:gd name="connsiteX621" fmla="*/ 396590 w 697726"/>
                <a:gd name="connsiteY621" fmla="*/ 868341 h 875162"/>
                <a:gd name="connsiteX622" fmla="*/ 394329 w 697726"/>
                <a:gd name="connsiteY622" fmla="*/ 871770 h 875162"/>
                <a:gd name="connsiteX623" fmla="*/ 389770 w 697726"/>
                <a:gd name="connsiteY623" fmla="*/ 875163 h 875162"/>
                <a:gd name="connsiteX624" fmla="*/ 388639 w 697726"/>
                <a:gd name="connsiteY624" fmla="*/ 874032 h 875162"/>
                <a:gd name="connsiteX625" fmla="*/ 390901 w 697726"/>
                <a:gd name="connsiteY625" fmla="*/ 871770 h 875162"/>
                <a:gd name="connsiteX626" fmla="*/ 389770 w 697726"/>
                <a:gd name="connsiteY626" fmla="*/ 869472 h 875162"/>
                <a:gd name="connsiteX627" fmla="*/ 389770 w 697726"/>
                <a:gd name="connsiteY627" fmla="*/ 867210 h 875162"/>
                <a:gd name="connsiteX628" fmla="*/ 388639 w 697726"/>
                <a:gd name="connsiteY628" fmla="*/ 862650 h 875162"/>
                <a:gd name="connsiteX629" fmla="*/ 387508 w 697726"/>
                <a:gd name="connsiteY629" fmla="*/ 860387 h 875162"/>
                <a:gd name="connsiteX630" fmla="*/ 387508 w 697726"/>
                <a:gd name="connsiteY630" fmla="*/ 858125 h 875162"/>
                <a:gd name="connsiteX631" fmla="*/ 384080 w 697726"/>
                <a:gd name="connsiteY631" fmla="*/ 855827 h 875162"/>
                <a:gd name="connsiteX632" fmla="*/ 382949 w 697726"/>
                <a:gd name="connsiteY632" fmla="*/ 852434 h 875162"/>
                <a:gd name="connsiteX633" fmla="*/ 380687 w 697726"/>
                <a:gd name="connsiteY633" fmla="*/ 851303 h 875162"/>
                <a:gd name="connsiteX634" fmla="*/ 376128 w 697726"/>
                <a:gd name="connsiteY634" fmla="*/ 851303 h 875162"/>
                <a:gd name="connsiteX635" fmla="*/ 373866 w 697726"/>
                <a:gd name="connsiteY635" fmla="*/ 847874 h 875162"/>
                <a:gd name="connsiteX636" fmla="*/ 370438 w 697726"/>
                <a:gd name="connsiteY636" fmla="*/ 846743 h 875162"/>
                <a:gd name="connsiteX637" fmla="*/ 368177 w 697726"/>
                <a:gd name="connsiteY637" fmla="*/ 847874 h 875162"/>
                <a:gd name="connsiteX638" fmla="*/ 365915 w 697726"/>
                <a:gd name="connsiteY638" fmla="*/ 847874 h 875162"/>
                <a:gd name="connsiteX639" fmla="*/ 364784 w 697726"/>
                <a:gd name="connsiteY639" fmla="*/ 849005 h 875162"/>
                <a:gd name="connsiteX640" fmla="*/ 362487 w 697726"/>
                <a:gd name="connsiteY640" fmla="*/ 849005 h 875162"/>
                <a:gd name="connsiteX641" fmla="*/ 363618 w 697726"/>
                <a:gd name="connsiteY641" fmla="*/ 847874 h 875162"/>
                <a:gd name="connsiteX642" fmla="*/ 363618 w 697726"/>
                <a:gd name="connsiteY642" fmla="*/ 846743 h 875162"/>
                <a:gd name="connsiteX643" fmla="*/ 363618 w 697726"/>
                <a:gd name="connsiteY643" fmla="*/ 844480 h 875162"/>
                <a:gd name="connsiteX644" fmla="*/ 360225 w 697726"/>
                <a:gd name="connsiteY644" fmla="*/ 843349 h 875162"/>
                <a:gd name="connsiteX645" fmla="*/ 360225 w 697726"/>
                <a:gd name="connsiteY645" fmla="*/ 842218 h 875162"/>
                <a:gd name="connsiteX646" fmla="*/ 359094 w 697726"/>
                <a:gd name="connsiteY646" fmla="*/ 841051 h 875162"/>
                <a:gd name="connsiteX647" fmla="*/ 357963 w 697726"/>
                <a:gd name="connsiteY647" fmla="*/ 842218 h 875162"/>
                <a:gd name="connsiteX648" fmla="*/ 353404 w 697726"/>
                <a:gd name="connsiteY648" fmla="*/ 842218 h 875162"/>
                <a:gd name="connsiteX649" fmla="*/ 353404 w 697726"/>
                <a:gd name="connsiteY649" fmla="*/ 839920 h 875162"/>
                <a:gd name="connsiteX650" fmla="*/ 354535 w 697726"/>
                <a:gd name="connsiteY650" fmla="*/ 838789 h 875162"/>
                <a:gd name="connsiteX651" fmla="*/ 354535 w 697726"/>
                <a:gd name="connsiteY651" fmla="*/ 835396 h 875162"/>
                <a:gd name="connsiteX652" fmla="*/ 355666 w 697726"/>
                <a:gd name="connsiteY652" fmla="*/ 834229 h 875162"/>
                <a:gd name="connsiteX653" fmla="*/ 357963 w 697726"/>
                <a:gd name="connsiteY653" fmla="*/ 831967 h 875162"/>
                <a:gd name="connsiteX654" fmla="*/ 359094 w 697726"/>
                <a:gd name="connsiteY654" fmla="*/ 831967 h 875162"/>
                <a:gd name="connsiteX655" fmla="*/ 357963 w 697726"/>
                <a:gd name="connsiteY655" fmla="*/ 830836 h 875162"/>
                <a:gd name="connsiteX656" fmla="*/ 356832 w 697726"/>
                <a:gd name="connsiteY656" fmla="*/ 830836 h 875162"/>
                <a:gd name="connsiteX657" fmla="*/ 355666 w 697726"/>
                <a:gd name="connsiteY657" fmla="*/ 829705 h 875162"/>
                <a:gd name="connsiteX658" fmla="*/ 353404 w 697726"/>
                <a:gd name="connsiteY658" fmla="*/ 826276 h 875162"/>
                <a:gd name="connsiteX659" fmla="*/ 352273 w 697726"/>
                <a:gd name="connsiteY659" fmla="*/ 821751 h 875162"/>
                <a:gd name="connsiteX660" fmla="*/ 352273 w 697726"/>
                <a:gd name="connsiteY660" fmla="*/ 820620 h 875162"/>
                <a:gd name="connsiteX661" fmla="*/ 350012 w 697726"/>
                <a:gd name="connsiteY661" fmla="*/ 819453 h 875162"/>
                <a:gd name="connsiteX662" fmla="*/ 345453 w 697726"/>
                <a:gd name="connsiteY662" fmla="*/ 814929 h 875162"/>
                <a:gd name="connsiteX663" fmla="*/ 343191 w 697726"/>
                <a:gd name="connsiteY663" fmla="*/ 812666 h 875162"/>
                <a:gd name="connsiteX664" fmla="*/ 338632 w 697726"/>
                <a:gd name="connsiteY664" fmla="*/ 809238 h 875162"/>
                <a:gd name="connsiteX665" fmla="*/ 337501 w 697726"/>
                <a:gd name="connsiteY665" fmla="*/ 809238 h 875162"/>
                <a:gd name="connsiteX666" fmla="*/ 335239 w 697726"/>
                <a:gd name="connsiteY666" fmla="*/ 808107 h 875162"/>
                <a:gd name="connsiteX667" fmla="*/ 330680 w 697726"/>
                <a:gd name="connsiteY667" fmla="*/ 805844 h 875162"/>
                <a:gd name="connsiteX668" fmla="*/ 329550 w 697726"/>
                <a:gd name="connsiteY668" fmla="*/ 805844 h 875162"/>
                <a:gd name="connsiteX669" fmla="*/ 324991 w 697726"/>
                <a:gd name="connsiteY669" fmla="*/ 804678 h 875162"/>
                <a:gd name="connsiteX670" fmla="*/ 322729 w 697726"/>
                <a:gd name="connsiteY670" fmla="*/ 802415 h 875162"/>
                <a:gd name="connsiteX671" fmla="*/ 321598 w 697726"/>
                <a:gd name="connsiteY671" fmla="*/ 800153 h 875162"/>
                <a:gd name="connsiteX672" fmla="*/ 319301 w 697726"/>
                <a:gd name="connsiteY672" fmla="*/ 797891 h 875162"/>
                <a:gd name="connsiteX673" fmla="*/ 318170 w 697726"/>
                <a:gd name="connsiteY673" fmla="*/ 797891 h 875162"/>
                <a:gd name="connsiteX674" fmla="*/ 313646 w 697726"/>
                <a:gd name="connsiteY674" fmla="*/ 794462 h 875162"/>
                <a:gd name="connsiteX675" fmla="*/ 310218 w 697726"/>
                <a:gd name="connsiteY675" fmla="*/ 792200 h 875162"/>
                <a:gd name="connsiteX676" fmla="*/ 307957 w 697726"/>
                <a:gd name="connsiteY676" fmla="*/ 789937 h 875162"/>
                <a:gd name="connsiteX677" fmla="*/ 305695 w 697726"/>
                <a:gd name="connsiteY677" fmla="*/ 786508 h 875162"/>
                <a:gd name="connsiteX678" fmla="*/ 304529 w 697726"/>
                <a:gd name="connsiteY678" fmla="*/ 786508 h 875162"/>
                <a:gd name="connsiteX679" fmla="*/ 303398 w 697726"/>
                <a:gd name="connsiteY679" fmla="*/ 785377 h 875162"/>
                <a:gd name="connsiteX680" fmla="*/ 300005 w 697726"/>
                <a:gd name="connsiteY680" fmla="*/ 785377 h 875162"/>
                <a:gd name="connsiteX681" fmla="*/ 296577 w 697726"/>
                <a:gd name="connsiteY681" fmla="*/ 783115 h 875162"/>
                <a:gd name="connsiteX682" fmla="*/ 294315 w 697726"/>
                <a:gd name="connsiteY682" fmla="*/ 780817 h 875162"/>
                <a:gd name="connsiteX683" fmla="*/ 293184 w 697726"/>
                <a:gd name="connsiteY683" fmla="*/ 780817 h 875162"/>
                <a:gd name="connsiteX684" fmla="*/ 289792 w 697726"/>
                <a:gd name="connsiteY684" fmla="*/ 781948 h 875162"/>
                <a:gd name="connsiteX685" fmla="*/ 286364 w 697726"/>
                <a:gd name="connsiteY685" fmla="*/ 781948 h 875162"/>
                <a:gd name="connsiteX686" fmla="*/ 278412 w 697726"/>
                <a:gd name="connsiteY686" fmla="*/ 783115 h 875162"/>
                <a:gd name="connsiteX687" fmla="*/ 272722 w 697726"/>
                <a:gd name="connsiteY687" fmla="*/ 784246 h 875162"/>
                <a:gd name="connsiteX688" fmla="*/ 270460 w 697726"/>
                <a:gd name="connsiteY688" fmla="*/ 784246 h 875162"/>
                <a:gd name="connsiteX689" fmla="*/ 268199 w 697726"/>
                <a:gd name="connsiteY689" fmla="*/ 784246 h 875162"/>
                <a:gd name="connsiteX690" fmla="*/ 265901 w 697726"/>
                <a:gd name="connsiteY690" fmla="*/ 784246 h 875162"/>
                <a:gd name="connsiteX691" fmla="*/ 262509 w 697726"/>
                <a:gd name="connsiteY691" fmla="*/ 783115 h 875162"/>
                <a:gd name="connsiteX692" fmla="*/ 261378 w 697726"/>
                <a:gd name="connsiteY692" fmla="*/ 784246 h 875162"/>
                <a:gd name="connsiteX693" fmla="*/ 255688 w 697726"/>
                <a:gd name="connsiteY693" fmla="*/ 786508 h 875162"/>
                <a:gd name="connsiteX694" fmla="*/ 253426 w 697726"/>
                <a:gd name="connsiteY694" fmla="*/ 785377 h 875162"/>
                <a:gd name="connsiteX695" fmla="*/ 252260 w 697726"/>
                <a:gd name="connsiteY695" fmla="*/ 785377 h 875162"/>
                <a:gd name="connsiteX696" fmla="*/ 244308 w 697726"/>
                <a:gd name="connsiteY696" fmla="*/ 794462 h 875162"/>
                <a:gd name="connsiteX697" fmla="*/ 240916 w 697726"/>
                <a:gd name="connsiteY697" fmla="*/ 795593 h 875162"/>
                <a:gd name="connsiteX698" fmla="*/ 236357 w 697726"/>
                <a:gd name="connsiteY698" fmla="*/ 794462 h 875162"/>
                <a:gd name="connsiteX699" fmla="*/ 234095 w 697726"/>
                <a:gd name="connsiteY699" fmla="*/ 796724 h 875162"/>
                <a:gd name="connsiteX700" fmla="*/ 225013 w 697726"/>
                <a:gd name="connsiteY700" fmla="*/ 796724 h 875162"/>
                <a:gd name="connsiteX701" fmla="*/ 212502 w 697726"/>
                <a:gd name="connsiteY701" fmla="*/ 799022 h 875162"/>
                <a:gd name="connsiteX702" fmla="*/ 196599 w 697726"/>
                <a:gd name="connsiteY702" fmla="*/ 802415 h 875162"/>
                <a:gd name="connsiteX703" fmla="*/ 192040 w 697726"/>
                <a:gd name="connsiteY703" fmla="*/ 795593 h 875162"/>
                <a:gd name="connsiteX704" fmla="*/ 190909 w 697726"/>
                <a:gd name="connsiteY704" fmla="*/ 794462 h 875162"/>
                <a:gd name="connsiteX705" fmla="*/ 188647 w 697726"/>
                <a:gd name="connsiteY705" fmla="*/ 794462 h 875162"/>
                <a:gd name="connsiteX706" fmla="*/ 184088 w 697726"/>
                <a:gd name="connsiteY706" fmla="*/ 792200 h 875162"/>
                <a:gd name="connsiteX707" fmla="*/ 175006 w 697726"/>
                <a:gd name="connsiteY707" fmla="*/ 794462 h 875162"/>
                <a:gd name="connsiteX708" fmla="*/ 167054 w 697726"/>
                <a:gd name="connsiteY708" fmla="*/ 794462 h 875162"/>
                <a:gd name="connsiteX709" fmla="*/ 153413 w 697726"/>
                <a:gd name="connsiteY709" fmla="*/ 794462 h 875162"/>
                <a:gd name="connsiteX710" fmla="*/ 145461 w 697726"/>
                <a:gd name="connsiteY710" fmla="*/ 795593 h 875162"/>
                <a:gd name="connsiteX711" fmla="*/ 147723 w 697726"/>
                <a:gd name="connsiteY711" fmla="*/ 786508 h 875162"/>
                <a:gd name="connsiteX712" fmla="*/ 146592 w 697726"/>
                <a:gd name="connsiteY712" fmla="*/ 784246 h 875162"/>
                <a:gd name="connsiteX713" fmla="*/ 151151 w 697726"/>
                <a:gd name="connsiteY713" fmla="*/ 781948 h 875162"/>
                <a:gd name="connsiteX714" fmla="*/ 152282 w 697726"/>
                <a:gd name="connsiteY714" fmla="*/ 779686 h 875162"/>
                <a:gd name="connsiteX715" fmla="*/ 151151 w 697726"/>
                <a:gd name="connsiteY715" fmla="*/ 775126 h 875162"/>
                <a:gd name="connsiteX716" fmla="*/ 152282 w 697726"/>
                <a:gd name="connsiteY716" fmla="*/ 766042 h 875162"/>
                <a:gd name="connsiteX717" fmla="*/ 153413 w 697726"/>
                <a:gd name="connsiteY717" fmla="*/ 760386 h 875162"/>
                <a:gd name="connsiteX718" fmla="*/ 154544 w 697726"/>
                <a:gd name="connsiteY718" fmla="*/ 759219 h 875162"/>
                <a:gd name="connsiteX719" fmla="*/ 154544 w 697726"/>
                <a:gd name="connsiteY719" fmla="*/ 756957 h 875162"/>
                <a:gd name="connsiteX720" fmla="*/ 156841 w 697726"/>
                <a:gd name="connsiteY720" fmla="*/ 750135 h 875162"/>
                <a:gd name="connsiteX721" fmla="*/ 155675 w 697726"/>
                <a:gd name="connsiteY721" fmla="*/ 747872 h 875162"/>
                <a:gd name="connsiteX722" fmla="*/ 159103 w 697726"/>
                <a:gd name="connsiteY722" fmla="*/ 743312 h 875162"/>
                <a:gd name="connsiteX723" fmla="*/ 159103 w 697726"/>
                <a:gd name="connsiteY723" fmla="*/ 742181 h 875162"/>
                <a:gd name="connsiteX724" fmla="*/ 161364 w 697726"/>
                <a:gd name="connsiteY724" fmla="*/ 741050 h 875162"/>
                <a:gd name="connsiteX725" fmla="*/ 163662 w 697726"/>
                <a:gd name="connsiteY725" fmla="*/ 736490 h 875162"/>
                <a:gd name="connsiteX726" fmla="*/ 163662 w 697726"/>
                <a:gd name="connsiteY726" fmla="*/ 735359 h 875162"/>
                <a:gd name="connsiteX727" fmla="*/ 165923 w 697726"/>
                <a:gd name="connsiteY727" fmla="*/ 733097 h 875162"/>
                <a:gd name="connsiteX728" fmla="*/ 165923 w 697726"/>
                <a:gd name="connsiteY728" fmla="*/ 731965 h 875162"/>
                <a:gd name="connsiteX729" fmla="*/ 164792 w 697726"/>
                <a:gd name="connsiteY729" fmla="*/ 731965 h 875162"/>
                <a:gd name="connsiteX730" fmla="*/ 164792 w 697726"/>
                <a:gd name="connsiteY730" fmla="*/ 729668 h 875162"/>
                <a:gd name="connsiteX731" fmla="*/ 165923 w 697726"/>
                <a:gd name="connsiteY731" fmla="*/ 730834 h 875162"/>
                <a:gd name="connsiteX732" fmla="*/ 165923 w 697726"/>
                <a:gd name="connsiteY732" fmla="*/ 729668 h 875162"/>
                <a:gd name="connsiteX733" fmla="*/ 169316 w 697726"/>
                <a:gd name="connsiteY733" fmla="*/ 728537 h 875162"/>
                <a:gd name="connsiteX734" fmla="*/ 169316 w 697726"/>
                <a:gd name="connsiteY734" fmla="*/ 727405 h 875162"/>
                <a:gd name="connsiteX735" fmla="*/ 165923 w 697726"/>
                <a:gd name="connsiteY735" fmla="*/ 726274 h 875162"/>
                <a:gd name="connsiteX736" fmla="*/ 165923 w 697726"/>
                <a:gd name="connsiteY736" fmla="*/ 718321 h 875162"/>
                <a:gd name="connsiteX737" fmla="*/ 167054 w 697726"/>
                <a:gd name="connsiteY737" fmla="*/ 716023 h 875162"/>
                <a:gd name="connsiteX738" fmla="*/ 164792 w 697726"/>
                <a:gd name="connsiteY738" fmla="*/ 710367 h 875162"/>
                <a:gd name="connsiteX739" fmla="*/ 165923 w 697726"/>
                <a:gd name="connsiteY739" fmla="*/ 708070 h 875162"/>
                <a:gd name="connsiteX740" fmla="*/ 165923 w 697726"/>
                <a:gd name="connsiteY740" fmla="*/ 703545 h 875162"/>
                <a:gd name="connsiteX741" fmla="*/ 168185 w 697726"/>
                <a:gd name="connsiteY741" fmla="*/ 702414 h 875162"/>
                <a:gd name="connsiteX742" fmla="*/ 169316 w 697726"/>
                <a:gd name="connsiteY742" fmla="*/ 702414 h 875162"/>
                <a:gd name="connsiteX743" fmla="*/ 170447 w 697726"/>
                <a:gd name="connsiteY743" fmla="*/ 700116 h 875162"/>
                <a:gd name="connsiteX744" fmla="*/ 172744 w 697726"/>
                <a:gd name="connsiteY744" fmla="*/ 697854 h 875162"/>
                <a:gd name="connsiteX745" fmla="*/ 173875 w 697726"/>
                <a:gd name="connsiteY745" fmla="*/ 696723 h 875162"/>
                <a:gd name="connsiteX746" fmla="*/ 176137 w 697726"/>
                <a:gd name="connsiteY746" fmla="*/ 694460 h 875162"/>
                <a:gd name="connsiteX747" fmla="*/ 176137 w 697726"/>
                <a:gd name="connsiteY747" fmla="*/ 693294 h 875162"/>
                <a:gd name="connsiteX748" fmla="*/ 172744 w 697726"/>
                <a:gd name="connsiteY748" fmla="*/ 692163 h 875162"/>
                <a:gd name="connsiteX749" fmla="*/ 170447 w 697726"/>
                <a:gd name="connsiteY749" fmla="*/ 693294 h 875162"/>
                <a:gd name="connsiteX750" fmla="*/ 168185 w 697726"/>
                <a:gd name="connsiteY750" fmla="*/ 695592 h 875162"/>
                <a:gd name="connsiteX751" fmla="*/ 165923 w 697726"/>
                <a:gd name="connsiteY751" fmla="*/ 695592 h 875162"/>
                <a:gd name="connsiteX752" fmla="*/ 164792 w 697726"/>
                <a:gd name="connsiteY752" fmla="*/ 694460 h 875162"/>
                <a:gd name="connsiteX753" fmla="*/ 163662 w 697726"/>
                <a:gd name="connsiteY753" fmla="*/ 691032 h 875162"/>
                <a:gd name="connsiteX754" fmla="*/ 162495 w 697726"/>
                <a:gd name="connsiteY754" fmla="*/ 689900 h 875162"/>
                <a:gd name="connsiteX755" fmla="*/ 161364 w 697726"/>
                <a:gd name="connsiteY755" fmla="*/ 686472 h 875162"/>
                <a:gd name="connsiteX756" fmla="*/ 161364 w 697726"/>
                <a:gd name="connsiteY756" fmla="*/ 685340 h 875162"/>
                <a:gd name="connsiteX757" fmla="*/ 159103 w 697726"/>
                <a:gd name="connsiteY757" fmla="*/ 683078 h 875162"/>
                <a:gd name="connsiteX758" fmla="*/ 157972 w 697726"/>
                <a:gd name="connsiteY758" fmla="*/ 681947 h 875162"/>
                <a:gd name="connsiteX759" fmla="*/ 155675 w 697726"/>
                <a:gd name="connsiteY759" fmla="*/ 680816 h 875162"/>
                <a:gd name="connsiteX760" fmla="*/ 151151 w 697726"/>
                <a:gd name="connsiteY760" fmla="*/ 680816 h 875162"/>
                <a:gd name="connsiteX761" fmla="*/ 143199 w 697726"/>
                <a:gd name="connsiteY761" fmla="*/ 679685 h 875162"/>
                <a:gd name="connsiteX762" fmla="*/ 136379 w 697726"/>
                <a:gd name="connsiteY762" fmla="*/ 678518 h 875162"/>
                <a:gd name="connsiteX763" fmla="*/ 135248 w 697726"/>
                <a:gd name="connsiteY763" fmla="*/ 677387 h 875162"/>
                <a:gd name="connsiteX764" fmla="*/ 131820 w 697726"/>
                <a:gd name="connsiteY764" fmla="*/ 675125 h 875162"/>
                <a:gd name="connsiteX765" fmla="*/ 128427 w 697726"/>
                <a:gd name="connsiteY765" fmla="*/ 671731 h 875162"/>
                <a:gd name="connsiteX766" fmla="*/ 119309 w 697726"/>
                <a:gd name="connsiteY766" fmla="*/ 671731 h 875162"/>
                <a:gd name="connsiteX767" fmla="*/ 115917 w 697726"/>
                <a:gd name="connsiteY767" fmla="*/ 668302 h 875162"/>
                <a:gd name="connsiteX768" fmla="*/ 114786 w 697726"/>
                <a:gd name="connsiteY768" fmla="*/ 667171 h 875162"/>
                <a:gd name="connsiteX769" fmla="*/ 117048 w 697726"/>
                <a:gd name="connsiteY769" fmla="*/ 662611 h 875162"/>
                <a:gd name="connsiteX770" fmla="*/ 117048 w 697726"/>
                <a:gd name="connsiteY770" fmla="*/ 661480 h 875162"/>
                <a:gd name="connsiteX771" fmla="*/ 114786 w 697726"/>
                <a:gd name="connsiteY771" fmla="*/ 659218 h 875162"/>
                <a:gd name="connsiteX772" fmla="*/ 114786 w 697726"/>
                <a:gd name="connsiteY772" fmla="*/ 658087 h 875162"/>
                <a:gd name="connsiteX773" fmla="*/ 112524 w 697726"/>
                <a:gd name="connsiteY773" fmla="*/ 652396 h 875162"/>
                <a:gd name="connsiteX774" fmla="*/ 105703 w 697726"/>
                <a:gd name="connsiteY774" fmla="*/ 645573 h 875162"/>
                <a:gd name="connsiteX775" fmla="*/ 105703 w 697726"/>
                <a:gd name="connsiteY775" fmla="*/ 643311 h 875162"/>
                <a:gd name="connsiteX776" fmla="*/ 105703 w 697726"/>
                <a:gd name="connsiteY776" fmla="*/ 641013 h 875162"/>
                <a:gd name="connsiteX777" fmla="*/ 104572 w 697726"/>
                <a:gd name="connsiteY777" fmla="*/ 636489 h 875162"/>
                <a:gd name="connsiteX778" fmla="*/ 104572 w 697726"/>
                <a:gd name="connsiteY778" fmla="*/ 634226 h 875162"/>
                <a:gd name="connsiteX779" fmla="*/ 104572 w 697726"/>
                <a:gd name="connsiteY779" fmla="*/ 628535 h 875162"/>
                <a:gd name="connsiteX780" fmla="*/ 103406 w 697726"/>
                <a:gd name="connsiteY780" fmla="*/ 622844 h 875162"/>
                <a:gd name="connsiteX781" fmla="*/ 103406 w 697726"/>
                <a:gd name="connsiteY781" fmla="*/ 620582 h 875162"/>
                <a:gd name="connsiteX782" fmla="*/ 105703 w 697726"/>
                <a:gd name="connsiteY782" fmla="*/ 619415 h 875162"/>
                <a:gd name="connsiteX783" fmla="*/ 106834 w 697726"/>
                <a:gd name="connsiteY783" fmla="*/ 613759 h 875162"/>
                <a:gd name="connsiteX784" fmla="*/ 106834 w 697726"/>
                <a:gd name="connsiteY784" fmla="*/ 612628 h 875162"/>
                <a:gd name="connsiteX785" fmla="*/ 106834 w 697726"/>
                <a:gd name="connsiteY785" fmla="*/ 610331 h 875162"/>
                <a:gd name="connsiteX786" fmla="*/ 106834 w 697726"/>
                <a:gd name="connsiteY786" fmla="*/ 608068 h 875162"/>
                <a:gd name="connsiteX787" fmla="*/ 105703 w 697726"/>
                <a:gd name="connsiteY787" fmla="*/ 606937 h 875162"/>
                <a:gd name="connsiteX788" fmla="*/ 103406 w 697726"/>
                <a:gd name="connsiteY788" fmla="*/ 605806 h 875162"/>
                <a:gd name="connsiteX789" fmla="*/ 102275 w 697726"/>
                <a:gd name="connsiteY789" fmla="*/ 604675 h 875162"/>
                <a:gd name="connsiteX790" fmla="*/ 100013 w 697726"/>
                <a:gd name="connsiteY790" fmla="*/ 598984 h 875162"/>
                <a:gd name="connsiteX791" fmla="*/ 95455 w 697726"/>
                <a:gd name="connsiteY791" fmla="*/ 593293 h 875162"/>
                <a:gd name="connsiteX792" fmla="*/ 95455 w 697726"/>
                <a:gd name="connsiteY792" fmla="*/ 589864 h 875162"/>
                <a:gd name="connsiteX793" fmla="*/ 95455 w 697726"/>
                <a:gd name="connsiteY793" fmla="*/ 585339 h 875162"/>
                <a:gd name="connsiteX794" fmla="*/ 95455 w 697726"/>
                <a:gd name="connsiteY794" fmla="*/ 584208 h 875162"/>
                <a:gd name="connsiteX795" fmla="*/ 95455 w 697726"/>
                <a:gd name="connsiteY795" fmla="*/ 583077 h 875162"/>
                <a:gd name="connsiteX796" fmla="*/ 95455 w 697726"/>
                <a:gd name="connsiteY796" fmla="*/ 580779 h 875162"/>
                <a:gd name="connsiteX797" fmla="*/ 96585 w 697726"/>
                <a:gd name="connsiteY797" fmla="*/ 577386 h 875162"/>
                <a:gd name="connsiteX798" fmla="*/ 94324 w 697726"/>
                <a:gd name="connsiteY798" fmla="*/ 572826 h 875162"/>
                <a:gd name="connsiteX799" fmla="*/ 92062 w 697726"/>
                <a:gd name="connsiteY799" fmla="*/ 564872 h 875162"/>
                <a:gd name="connsiteX800" fmla="*/ 89765 w 697726"/>
                <a:gd name="connsiteY800" fmla="*/ 562610 h 875162"/>
                <a:gd name="connsiteX801" fmla="*/ 86372 w 697726"/>
                <a:gd name="connsiteY801" fmla="*/ 563741 h 875162"/>
                <a:gd name="connsiteX802" fmla="*/ 86372 w 697726"/>
                <a:gd name="connsiteY802" fmla="*/ 562610 h 875162"/>
                <a:gd name="connsiteX803" fmla="*/ 86372 w 697726"/>
                <a:gd name="connsiteY803" fmla="*/ 561479 h 875162"/>
                <a:gd name="connsiteX804" fmla="*/ 86372 w 697726"/>
                <a:gd name="connsiteY804" fmla="*/ 558050 h 875162"/>
                <a:gd name="connsiteX805" fmla="*/ 88634 w 697726"/>
                <a:gd name="connsiteY805" fmla="*/ 555788 h 875162"/>
                <a:gd name="connsiteX806" fmla="*/ 88634 w 697726"/>
                <a:gd name="connsiteY806" fmla="*/ 554656 h 875162"/>
                <a:gd name="connsiteX807" fmla="*/ 89765 w 697726"/>
                <a:gd name="connsiteY807" fmla="*/ 553525 h 875162"/>
                <a:gd name="connsiteX808" fmla="*/ 90931 w 697726"/>
                <a:gd name="connsiteY808" fmla="*/ 550096 h 875162"/>
                <a:gd name="connsiteX809" fmla="*/ 90931 w 697726"/>
                <a:gd name="connsiteY809" fmla="*/ 541012 h 875162"/>
                <a:gd name="connsiteX810" fmla="*/ 87503 w 697726"/>
                <a:gd name="connsiteY810" fmla="*/ 537583 h 875162"/>
                <a:gd name="connsiteX811" fmla="*/ 88634 w 697726"/>
                <a:gd name="connsiteY811" fmla="*/ 534189 h 875162"/>
                <a:gd name="connsiteX812" fmla="*/ 86372 w 697726"/>
                <a:gd name="connsiteY812" fmla="*/ 528498 h 875162"/>
                <a:gd name="connsiteX813" fmla="*/ 85241 w 697726"/>
                <a:gd name="connsiteY813" fmla="*/ 525105 h 875162"/>
                <a:gd name="connsiteX814" fmla="*/ 86372 w 697726"/>
                <a:gd name="connsiteY814" fmla="*/ 519414 h 875162"/>
                <a:gd name="connsiteX815" fmla="*/ 85241 w 697726"/>
                <a:gd name="connsiteY815" fmla="*/ 514854 h 875162"/>
                <a:gd name="connsiteX816" fmla="*/ 84110 w 697726"/>
                <a:gd name="connsiteY816" fmla="*/ 510329 h 875162"/>
                <a:gd name="connsiteX817" fmla="*/ 85241 w 697726"/>
                <a:gd name="connsiteY817" fmla="*/ 508031 h 875162"/>
                <a:gd name="connsiteX818" fmla="*/ 82979 w 697726"/>
                <a:gd name="connsiteY818" fmla="*/ 504638 h 875162"/>
                <a:gd name="connsiteX819" fmla="*/ 81813 w 697726"/>
                <a:gd name="connsiteY819" fmla="*/ 500078 h 875162"/>
                <a:gd name="connsiteX820" fmla="*/ 80682 w 697726"/>
                <a:gd name="connsiteY820" fmla="*/ 497816 h 875162"/>
                <a:gd name="connsiteX821" fmla="*/ 81813 w 697726"/>
                <a:gd name="connsiteY821" fmla="*/ 496685 h 875162"/>
                <a:gd name="connsiteX822" fmla="*/ 85241 w 697726"/>
                <a:gd name="connsiteY822" fmla="*/ 495553 h 875162"/>
                <a:gd name="connsiteX823" fmla="*/ 86372 w 697726"/>
                <a:gd name="connsiteY823" fmla="*/ 493291 h 875162"/>
                <a:gd name="connsiteX824" fmla="*/ 87503 w 697726"/>
                <a:gd name="connsiteY824" fmla="*/ 488731 h 875162"/>
                <a:gd name="connsiteX825" fmla="*/ 86372 w 697726"/>
                <a:gd name="connsiteY825" fmla="*/ 486469 h 875162"/>
                <a:gd name="connsiteX826" fmla="*/ 85241 w 697726"/>
                <a:gd name="connsiteY826" fmla="*/ 484171 h 875162"/>
                <a:gd name="connsiteX827" fmla="*/ 85241 w 697726"/>
                <a:gd name="connsiteY827" fmla="*/ 479646 h 875162"/>
                <a:gd name="connsiteX828" fmla="*/ 81813 w 697726"/>
                <a:gd name="connsiteY828" fmla="*/ 477349 h 875162"/>
                <a:gd name="connsiteX829" fmla="*/ 81813 w 697726"/>
                <a:gd name="connsiteY829" fmla="*/ 475086 h 875162"/>
                <a:gd name="connsiteX830" fmla="*/ 80682 w 697726"/>
                <a:gd name="connsiteY830" fmla="*/ 472824 h 875162"/>
                <a:gd name="connsiteX831" fmla="*/ 81813 w 697726"/>
                <a:gd name="connsiteY831" fmla="*/ 471693 h 875162"/>
                <a:gd name="connsiteX832" fmla="*/ 81813 w 697726"/>
                <a:gd name="connsiteY832" fmla="*/ 469395 h 875162"/>
                <a:gd name="connsiteX833" fmla="*/ 81813 w 697726"/>
                <a:gd name="connsiteY833" fmla="*/ 468264 h 875162"/>
                <a:gd name="connsiteX834" fmla="*/ 81813 w 697726"/>
                <a:gd name="connsiteY834" fmla="*/ 467133 h 875162"/>
                <a:gd name="connsiteX835" fmla="*/ 81813 w 697726"/>
                <a:gd name="connsiteY835" fmla="*/ 466002 h 875162"/>
                <a:gd name="connsiteX836" fmla="*/ 84110 w 697726"/>
                <a:gd name="connsiteY836" fmla="*/ 463740 h 875162"/>
                <a:gd name="connsiteX837" fmla="*/ 84110 w 697726"/>
                <a:gd name="connsiteY837" fmla="*/ 462573 h 875162"/>
                <a:gd name="connsiteX838" fmla="*/ 82979 w 697726"/>
                <a:gd name="connsiteY838" fmla="*/ 460311 h 875162"/>
                <a:gd name="connsiteX839" fmla="*/ 81813 w 697726"/>
                <a:gd name="connsiteY839" fmla="*/ 459180 h 875162"/>
                <a:gd name="connsiteX840" fmla="*/ 80682 w 697726"/>
                <a:gd name="connsiteY840" fmla="*/ 458048 h 875162"/>
                <a:gd name="connsiteX841" fmla="*/ 79551 w 697726"/>
                <a:gd name="connsiteY841" fmla="*/ 455751 h 875162"/>
                <a:gd name="connsiteX842" fmla="*/ 79551 w 697726"/>
                <a:gd name="connsiteY842" fmla="*/ 454620 h 875162"/>
                <a:gd name="connsiteX843" fmla="*/ 80682 w 697726"/>
                <a:gd name="connsiteY843" fmla="*/ 453488 h 875162"/>
                <a:gd name="connsiteX844" fmla="*/ 84110 w 697726"/>
                <a:gd name="connsiteY844" fmla="*/ 453488 h 875162"/>
                <a:gd name="connsiteX845" fmla="*/ 85241 w 697726"/>
                <a:gd name="connsiteY845" fmla="*/ 452357 h 875162"/>
                <a:gd name="connsiteX846" fmla="*/ 84110 w 697726"/>
                <a:gd name="connsiteY846" fmla="*/ 450095 h 875162"/>
                <a:gd name="connsiteX847" fmla="*/ 81813 w 697726"/>
                <a:gd name="connsiteY847" fmla="*/ 446666 h 875162"/>
                <a:gd name="connsiteX848" fmla="*/ 80682 w 697726"/>
                <a:gd name="connsiteY848" fmla="*/ 445535 h 875162"/>
                <a:gd name="connsiteX849" fmla="*/ 81813 w 697726"/>
                <a:gd name="connsiteY849" fmla="*/ 442141 h 875162"/>
                <a:gd name="connsiteX850" fmla="*/ 84110 w 697726"/>
                <a:gd name="connsiteY850" fmla="*/ 440975 h 875162"/>
                <a:gd name="connsiteX851" fmla="*/ 85241 w 697726"/>
                <a:gd name="connsiteY851" fmla="*/ 437581 h 875162"/>
                <a:gd name="connsiteX852" fmla="*/ 85241 w 697726"/>
                <a:gd name="connsiteY852" fmla="*/ 435319 h 875162"/>
                <a:gd name="connsiteX853" fmla="*/ 82979 w 697726"/>
                <a:gd name="connsiteY853" fmla="*/ 434188 h 875162"/>
                <a:gd name="connsiteX854" fmla="*/ 82979 w 697726"/>
                <a:gd name="connsiteY854" fmla="*/ 433022 h 875162"/>
                <a:gd name="connsiteX855" fmla="*/ 82979 w 697726"/>
                <a:gd name="connsiteY855" fmla="*/ 430759 h 875162"/>
                <a:gd name="connsiteX856" fmla="*/ 82979 w 697726"/>
                <a:gd name="connsiteY856" fmla="*/ 429628 h 875162"/>
                <a:gd name="connsiteX857" fmla="*/ 85241 w 697726"/>
                <a:gd name="connsiteY857" fmla="*/ 428497 h 875162"/>
                <a:gd name="connsiteX858" fmla="*/ 84110 w 697726"/>
                <a:gd name="connsiteY858" fmla="*/ 426199 h 875162"/>
                <a:gd name="connsiteX859" fmla="*/ 82979 w 697726"/>
                <a:gd name="connsiteY859" fmla="*/ 426199 h 875162"/>
                <a:gd name="connsiteX860" fmla="*/ 79551 w 697726"/>
                <a:gd name="connsiteY860" fmla="*/ 423937 h 875162"/>
                <a:gd name="connsiteX861" fmla="*/ 82979 w 697726"/>
                <a:gd name="connsiteY861" fmla="*/ 421675 h 875162"/>
                <a:gd name="connsiteX862" fmla="*/ 81813 w 697726"/>
                <a:gd name="connsiteY862" fmla="*/ 417115 h 875162"/>
                <a:gd name="connsiteX863" fmla="*/ 82979 w 697726"/>
                <a:gd name="connsiteY863" fmla="*/ 413721 h 875162"/>
                <a:gd name="connsiteX864" fmla="*/ 81813 w 697726"/>
                <a:gd name="connsiteY864" fmla="*/ 411423 h 875162"/>
                <a:gd name="connsiteX865" fmla="*/ 80682 w 697726"/>
                <a:gd name="connsiteY865" fmla="*/ 411423 h 875162"/>
                <a:gd name="connsiteX866" fmla="*/ 78420 w 697726"/>
                <a:gd name="connsiteY866" fmla="*/ 411423 h 875162"/>
                <a:gd name="connsiteX867" fmla="*/ 76159 w 697726"/>
                <a:gd name="connsiteY867" fmla="*/ 408030 h 875162"/>
                <a:gd name="connsiteX868" fmla="*/ 75028 w 697726"/>
                <a:gd name="connsiteY868" fmla="*/ 408030 h 875162"/>
                <a:gd name="connsiteX869" fmla="*/ 73862 w 697726"/>
                <a:gd name="connsiteY869" fmla="*/ 409161 h 875162"/>
                <a:gd name="connsiteX870" fmla="*/ 72731 w 697726"/>
                <a:gd name="connsiteY870" fmla="*/ 405768 h 875162"/>
                <a:gd name="connsiteX871" fmla="*/ 68207 w 697726"/>
                <a:gd name="connsiteY871" fmla="*/ 403470 h 875162"/>
                <a:gd name="connsiteX872" fmla="*/ 68207 w 697726"/>
                <a:gd name="connsiteY872" fmla="*/ 400077 h 875162"/>
                <a:gd name="connsiteX873" fmla="*/ 65910 w 697726"/>
                <a:gd name="connsiteY873" fmla="*/ 401208 h 875162"/>
                <a:gd name="connsiteX874" fmla="*/ 64779 w 697726"/>
                <a:gd name="connsiteY874" fmla="*/ 397814 h 875162"/>
                <a:gd name="connsiteX875" fmla="*/ 63648 w 697726"/>
                <a:gd name="connsiteY875" fmla="*/ 397814 h 875162"/>
                <a:gd name="connsiteX876" fmla="*/ 61386 w 697726"/>
                <a:gd name="connsiteY876" fmla="*/ 400077 h 875162"/>
                <a:gd name="connsiteX877" fmla="*/ 56827 w 697726"/>
                <a:gd name="connsiteY877" fmla="*/ 397814 h 875162"/>
                <a:gd name="connsiteX878" fmla="*/ 56827 w 697726"/>
                <a:gd name="connsiteY878" fmla="*/ 395517 h 875162"/>
                <a:gd name="connsiteX879" fmla="*/ 55697 w 697726"/>
                <a:gd name="connsiteY879" fmla="*/ 394385 h 875162"/>
                <a:gd name="connsiteX880" fmla="*/ 55697 w 697726"/>
                <a:gd name="connsiteY880" fmla="*/ 393254 h 875162"/>
                <a:gd name="connsiteX881" fmla="*/ 54566 w 697726"/>
                <a:gd name="connsiteY881" fmla="*/ 393254 h 875162"/>
                <a:gd name="connsiteX882" fmla="*/ 54566 w 697726"/>
                <a:gd name="connsiteY882" fmla="*/ 390992 h 875162"/>
                <a:gd name="connsiteX883" fmla="*/ 48876 w 697726"/>
                <a:gd name="connsiteY883" fmla="*/ 390992 h 875162"/>
                <a:gd name="connsiteX884" fmla="*/ 50007 w 697726"/>
                <a:gd name="connsiteY884" fmla="*/ 386432 h 875162"/>
                <a:gd name="connsiteX885" fmla="*/ 50007 w 697726"/>
                <a:gd name="connsiteY885" fmla="*/ 383038 h 875162"/>
                <a:gd name="connsiteX886" fmla="*/ 47745 w 697726"/>
                <a:gd name="connsiteY886" fmla="*/ 381872 h 875162"/>
                <a:gd name="connsiteX887" fmla="*/ 47745 w 697726"/>
                <a:gd name="connsiteY887" fmla="*/ 379610 h 875162"/>
                <a:gd name="connsiteX888" fmla="*/ 46614 w 697726"/>
                <a:gd name="connsiteY888" fmla="*/ 379610 h 875162"/>
                <a:gd name="connsiteX889" fmla="*/ 45483 w 697726"/>
                <a:gd name="connsiteY889" fmla="*/ 380741 h 875162"/>
                <a:gd name="connsiteX890" fmla="*/ 39793 w 697726"/>
                <a:gd name="connsiteY890" fmla="*/ 372787 h 875162"/>
                <a:gd name="connsiteX891" fmla="*/ 37496 w 697726"/>
                <a:gd name="connsiteY891" fmla="*/ 371656 h 875162"/>
                <a:gd name="connsiteX892" fmla="*/ 36365 w 697726"/>
                <a:gd name="connsiteY892" fmla="*/ 373918 h 875162"/>
                <a:gd name="connsiteX893" fmla="*/ 35234 w 697726"/>
                <a:gd name="connsiteY893" fmla="*/ 372787 h 875162"/>
                <a:gd name="connsiteX894" fmla="*/ 35234 w 697726"/>
                <a:gd name="connsiteY894" fmla="*/ 371656 h 875162"/>
                <a:gd name="connsiteX895" fmla="*/ 34104 w 697726"/>
                <a:gd name="connsiteY895" fmla="*/ 371656 h 875162"/>
                <a:gd name="connsiteX896" fmla="*/ 32973 w 697726"/>
                <a:gd name="connsiteY896" fmla="*/ 371656 h 875162"/>
                <a:gd name="connsiteX897" fmla="*/ 32973 w 697726"/>
                <a:gd name="connsiteY897" fmla="*/ 369394 h 875162"/>
                <a:gd name="connsiteX898" fmla="*/ 30711 w 697726"/>
                <a:gd name="connsiteY898" fmla="*/ 365965 h 875162"/>
                <a:gd name="connsiteX899" fmla="*/ 31842 w 697726"/>
                <a:gd name="connsiteY899" fmla="*/ 363703 h 875162"/>
                <a:gd name="connsiteX900" fmla="*/ 28414 w 697726"/>
                <a:gd name="connsiteY900" fmla="*/ 359143 h 875162"/>
                <a:gd name="connsiteX901" fmla="*/ 30711 w 697726"/>
                <a:gd name="connsiteY901" fmla="*/ 356880 h 875162"/>
                <a:gd name="connsiteX902" fmla="*/ 29545 w 697726"/>
                <a:gd name="connsiteY902" fmla="*/ 351189 h 875162"/>
                <a:gd name="connsiteX903" fmla="*/ 31842 w 697726"/>
                <a:gd name="connsiteY903" fmla="*/ 350058 h 875162"/>
                <a:gd name="connsiteX904" fmla="*/ 31842 w 697726"/>
                <a:gd name="connsiteY904" fmla="*/ 348927 h 875162"/>
                <a:gd name="connsiteX905" fmla="*/ 32973 w 697726"/>
                <a:gd name="connsiteY905" fmla="*/ 345533 h 875162"/>
                <a:gd name="connsiteX906" fmla="*/ 35234 w 697726"/>
                <a:gd name="connsiteY906" fmla="*/ 344367 h 875162"/>
                <a:gd name="connsiteX907" fmla="*/ 35234 w 697726"/>
                <a:gd name="connsiteY907" fmla="*/ 343236 h 875162"/>
                <a:gd name="connsiteX908" fmla="*/ 30711 w 697726"/>
                <a:gd name="connsiteY908" fmla="*/ 342105 h 875162"/>
                <a:gd name="connsiteX909" fmla="*/ 28414 w 697726"/>
                <a:gd name="connsiteY909" fmla="*/ 340974 h 875162"/>
                <a:gd name="connsiteX910" fmla="*/ 28414 w 697726"/>
                <a:gd name="connsiteY910" fmla="*/ 339842 h 875162"/>
                <a:gd name="connsiteX911" fmla="*/ 30711 w 697726"/>
                <a:gd name="connsiteY911" fmla="*/ 338711 h 875162"/>
                <a:gd name="connsiteX912" fmla="*/ 30711 w 697726"/>
                <a:gd name="connsiteY912" fmla="*/ 337580 h 875162"/>
                <a:gd name="connsiteX913" fmla="*/ 31842 w 697726"/>
                <a:gd name="connsiteY913" fmla="*/ 335282 h 875162"/>
                <a:gd name="connsiteX914" fmla="*/ 36365 w 697726"/>
                <a:gd name="connsiteY914" fmla="*/ 330758 h 875162"/>
                <a:gd name="connsiteX915" fmla="*/ 40924 w 697726"/>
                <a:gd name="connsiteY915" fmla="*/ 325067 h 875162"/>
                <a:gd name="connsiteX916" fmla="*/ 39793 w 697726"/>
                <a:gd name="connsiteY916" fmla="*/ 323935 h 875162"/>
                <a:gd name="connsiteX917" fmla="*/ 36365 w 697726"/>
                <a:gd name="connsiteY917" fmla="*/ 319375 h 875162"/>
                <a:gd name="connsiteX918" fmla="*/ 31842 w 697726"/>
                <a:gd name="connsiteY918" fmla="*/ 317113 h 875162"/>
                <a:gd name="connsiteX919" fmla="*/ 31842 w 697726"/>
                <a:gd name="connsiteY919" fmla="*/ 314815 h 875162"/>
                <a:gd name="connsiteX920" fmla="*/ 32973 w 697726"/>
                <a:gd name="connsiteY920" fmla="*/ 311422 h 875162"/>
                <a:gd name="connsiteX921" fmla="*/ 32973 w 697726"/>
                <a:gd name="connsiteY921" fmla="*/ 310291 h 875162"/>
                <a:gd name="connsiteX922" fmla="*/ 32973 w 697726"/>
                <a:gd name="connsiteY922" fmla="*/ 309160 h 875162"/>
                <a:gd name="connsiteX923" fmla="*/ 30711 w 697726"/>
                <a:gd name="connsiteY923" fmla="*/ 309160 h 875162"/>
                <a:gd name="connsiteX924" fmla="*/ 29545 w 697726"/>
                <a:gd name="connsiteY924" fmla="*/ 308029 h 875162"/>
                <a:gd name="connsiteX925" fmla="*/ 30711 w 697726"/>
                <a:gd name="connsiteY925" fmla="*/ 308029 h 875162"/>
                <a:gd name="connsiteX926" fmla="*/ 32973 w 697726"/>
                <a:gd name="connsiteY926" fmla="*/ 308029 h 875162"/>
                <a:gd name="connsiteX927" fmla="*/ 34104 w 697726"/>
                <a:gd name="connsiteY927" fmla="*/ 304600 h 875162"/>
                <a:gd name="connsiteX928" fmla="*/ 35234 w 697726"/>
                <a:gd name="connsiteY928" fmla="*/ 304600 h 875162"/>
                <a:gd name="connsiteX929" fmla="*/ 36365 w 697726"/>
                <a:gd name="connsiteY929" fmla="*/ 301206 h 875162"/>
                <a:gd name="connsiteX930" fmla="*/ 38662 w 697726"/>
                <a:gd name="connsiteY930" fmla="*/ 298909 h 875162"/>
                <a:gd name="connsiteX931" fmla="*/ 38662 w 697726"/>
                <a:gd name="connsiteY931" fmla="*/ 294384 h 875162"/>
                <a:gd name="connsiteX932" fmla="*/ 40924 w 697726"/>
                <a:gd name="connsiteY932" fmla="*/ 290955 h 875162"/>
                <a:gd name="connsiteX933" fmla="*/ 40924 w 697726"/>
                <a:gd name="connsiteY933" fmla="*/ 286430 h 875162"/>
                <a:gd name="connsiteX934" fmla="*/ 40924 w 697726"/>
                <a:gd name="connsiteY934" fmla="*/ 285264 h 875162"/>
                <a:gd name="connsiteX935" fmla="*/ 43186 w 697726"/>
                <a:gd name="connsiteY935" fmla="*/ 280739 h 875162"/>
                <a:gd name="connsiteX936" fmla="*/ 43186 w 697726"/>
                <a:gd name="connsiteY936" fmla="*/ 276179 h 875162"/>
                <a:gd name="connsiteX937" fmla="*/ 43186 w 697726"/>
                <a:gd name="connsiteY937" fmla="*/ 275048 h 875162"/>
                <a:gd name="connsiteX938" fmla="*/ 45483 w 697726"/>
                <a:gd name="connsiteY938" fmla="*/ 272786 h 875162"/>
                <a:gd name="connsiteX939" fmla="*/ 47745 w 697726"/>
                <a:gd name="connsiteY939" fmla="*/ 268226 h 875162"/>
                <a:gd name="connsiteX940" fmla="*/ 50007 w 697726"/>
                <a:gd name="connsiteY940" fmla="*/ 267095 h 875162"/>
                <a:gd name="connsiteX941" fmla="*/ 50007 w 697726"/>
                <a:gd name="connsiteY941" fmla="*/ 265964 h 875162"/>
                <a:gd name="connsiteX942" fmla="*/ 50007 w 697726"/>
                <a:gd name="connsiteY942" fmla="*/ 263701 h 875162"/>
                <a:gd name="connsiteX943" fmla="*/ 47745 w 697726"/>
                <a:gd name="connsiteY943" fmla="*/ 250057 h 875162"/>
                <a:gd name="connsiteX944" fmla="*/ 53435 w 697726"/>
                <a:gd name="connsiteY944" fmla="*/ 240937 h 875162"/>
                <a:gd name="connsiteX945" fmla="*/ 55697 w 697726"/>
                <a:gd name="connsiteY945" fmla="*/ 238674 h 875162"/>
                <a:gd name="connsiteX946" fmla="*/ 51138 w 697726"/>
                <a:gd name="connsiteY946" fmla="*/ 237543 h 875162"/>
                <a:gd name="connsiteX947" fmla="*/ 48876 w 697726"/>
                <a:gd name="connsiteY947" fmla="*/ 236412 h 875162"/>
                <a:gd name="connsiteX948" fmla="*/ 48876 w 697726"/>
                <a:gd name="connsiteY948" fmla="*/ 234150 h 875162"/>
                <a:gd name="connsiteX949" fmla="*/ 46614 w 697726"/>
                <a:gd name="connsiteY949" fmla="*/ 230721 h 875162"/>
                <a:gd name="connsiteX950" fmla="*/ 47745 w 697726"/>
                <a:gd name="connsiteY950" fmla="*/ 229590 h 875162"/>
                <a:gd name="connsiteX951" fmla="*/ 50007 w 697726"/>
                <a:gd name="connsiteY951" fmla="*/ 222767 h 875162"/>
                <a:gd name="connsiteX952" fmla="*/ 48876 w 697726"/>
                <a:gd name="connsiteY952" fmla="*/ 220505 h 875162"/>
                <a:gd name="connsiteX953" fmla="*/ 51138 w 697726"/>
                <a:gd name="connsiteY953" fmla="*/ 218207 h 875162"/>
                <a:gd name="connsiteX954" fmla="*/ 51138 w 697726"/>
                <a:gd name="connsiteY954" fmla="*/ 217076 h 875162"/>
                <a:gd name="connsiteX955" fmla="*/ 50007 w 697726"/>
                <a:gd name="connsiteY955" fmla="*/ 215945 h 875162"/>
                <a:gd name="connsiteX956" fmla="*/ 46614 w 697726"/>
                <a:gd name="connsiteY956" fmla="*/ 215945 h 875162"/>
                <a:gd name="connsiteX957" fmla="*/ 43186 w 697726"/>
                <a:gd name="connsiteY957" fmla="*/ 214814 h 875162"/>
                <a:gd name="connsiteX958" fmla="*/ 42055 w 697726"/>
                <a:gd name="connsiteY958" fmla="*/ 214814 h 875162"/>
                <a:gd name="connsiteX959" fmla="*/ 39793 w 697726"/>
                <a:gd name="connsiteY959" fmla="*/ 213683 h 875162"/>
                <a:gd name="connsiteX960" fmla="*/ 39793 w 697726"/>
                <a:gd name="connsiteY960" fmla="*/ 212552 h 875162"/>
                <a:gd name="connsiteX961" fmla="*/ 38662 w 697726"/>
                <a:gd name="connsiteY961" fmla="*/ 213683 h 875162"/>
                <a:gd name="connsiteX962" fmla="*/ 37496 w 697726"/>
                <a:gd name="connsiteY962" fmla="*/ 212552 h 875162"/>
                <a:gd name="connsiteX963" fmla="*/ 35234 w 697726"/>
                <a:gd name="connsiteY963" fmla="*/ 213683 h 875162"/>
                <a:gd name="connsiteX964" fmla="*/ 32973 w 697726"/>
                <a:gd name="connsiteY964" fmla="*/ 213683 h 875162"/>
                <a:gd name="connsiteX965" fmla="*/ 30711 w 697726"/>
                <a:gd name="connsiteY965" fmla="*/ 214814 h 875162"/>
                <a:gd name="connsiteX966" fmla="*/ 28414 w 697726"/>
                <a:gd name="connsiteY966" fmla="*/ 215945 h 875162"/>
                <a:gd name="connsiteX967" fmla="*/ 27283 w 697726"/>
                <a:gd name="connsiteY967" fmla="*/ 215945 h 875162"/>
                <a:gd name="connsiteX968" fmla="*/ 27283 w 697726"/>
                <a:gd name="connsiteY968" fmla="*/ 214814 h 875162"/>
                <a:gd name="connsiteX969" fmla="*/ 30711 w 697726"/>
                <a:gd name="connsiteY969" fmla="*/ 212552 h 875162"/>
                <a:gd name="connsiteX970" fmla="*/ 29545 w 697726"/>
                <a:gd name="connsiteY970" fmla="*/ 210254 h 875162"/>
                <a:gd name="connsiteX971" fmla="*/ 28414 w 697726"/>
                <a:gd name="connsiteY971" fmla="*/ 207992 h 875162"/>
                <a:gd name="connsiteX972" fmla="*/ 29545 w 697726"/>
                <a:gd name="connsiteY972" fmla="*/ 206861 h 875162"/>
                <a:gd name="connsiteX973" fmla="*/ 29545 w 697726"/>
                <a:gd name="connsiteY973" fmla="*/ 205729 h 875162"/>
                <a:gd name="connsiteX974" fmla="*/ 30711 w 697726"/>
                <a:gd name="connsiteY974" fmla="*/ 205729 h 875162"/>
                <a:gd name="connsiteX975" fmla="*/ 30711 w 697726"/>
                <a:gd name="connsiteY975" fmla="*/ 204598 h 875162"/>
                <a:gd name="connsiteX976" fmla="*/ 31842 w 697726"/>
                <a:gd name="connsiteY976" fmla="*/ 204598 h 875162"/>
                <a:gd name="connsiteX977" fmla="*/ 34104 w 697726"/>
                <a:gd name="connsiteY977" fmla="*/ 198907 h 875162"/>
                <a:gd name="connsiteX978" fmla="*/ 31842 w 697726"/>
                <a:gd name="connsiteY978" fmla="*/ 194347 h 875162"/>
                <a:gd name="connsiteX979" fmla="*/ 29545 w 697726"/>
                <a:gd name="connsiteY979" fmla="*/ 192085 h 875162"/>
                <a:gd name="connsiteX980" fmla="*/ 28414 w 697726"/>
                <a:gd name="connsiteY980" fmla="*/ 189822 h 875162"/>
                <a:gd name="connsiteX981" fmla="*/ 27283 w 697726"/>
                <a:gd name="connsiteY981" fmla="*/ 187525 h 875162"/>
                <a:gd name="connsiteX982" fmla="*/ 27283 w 697726"/>
                <a:gd name="connsiteY982" fmla="*/ 186394 h 875162"/>
                <a:gd name="connsiteX983" fmla="*/ 26152 w 697726"/>
                <a:gd name="connsiteY983" fmla="*/ 185263 h 875162"/>
                <a:gd name="connsiteX984" fmla="*/ 25021 w 697726"/>
                <a:gd name="connsiteY984" fmla="*/ 184131 h 875162"/>
                <a:gd name="connsiteX985" fmla="*/ 25021 w 697726"/>
                <a:gd name="connsiteY985" fmla="*/ 183000 h 875162"/>
                <a:gd name="connsiteX986" fmla="*/ 23890 w 697726"/>
                <a:gd name="connsiteY986" fmla="*/ 179571 h 875162"/>
                <a:gd name="connsiteX987" fmla="*/ 22724 w 697726"/>
                <a:gd name="connsiteY987" fmla="*/ 179571 h 875162"/>
                <a:gd name="connsiteX988" fmla="*/ 22724 w 697726"/>
                <a:gd name="connsiteY988" fmla="*/ 178440 h 875162"/>
                <a:gd name="connsiteX989" fmla="*/ 20462 w 697726"/>
                <a:gd name="connsiteY989" fmla="*/ 180703 h 875162"/>
                <a:gd name="connsiteX990" fmla="*/ 20462 w 697726"/>
                <a:gd name="connsiteY990" fmla="*/ 179571 h 875162"/>
                <a:gd name="connsiteX991" fmla="*/ 26152 w 697726"/>
                <a:gd name="connsiteY991" fmla="*/ 173880 h 875162"/>
                <a:gd name="connsiteX992" fmla="*/ 28414 w 697726"/>
                <a:gd name="connsiteY992" fmla="*/ 170487 h 875162"/>
                <a:gd name="connsiteX993" fmla="*/ 26152 w 697726"/>
                <a:gd name="connsiteY993" fmla="*/ 168224 h 875162"/>
                <a:gd name="connsiteX994" fmla="*/ 27283 w 697726"/>
                <a:gd name="connsiteY994" fmla="*/ 162533 h 875162"/>
                <a:gd name="connsiteX995" fmla="*/ 28414 w 697726"/>
                <a:gd name="connsiteY995" fmla="*/ 161402 h 875162"/>
                <a:gd name="connsiteX996" fmla="*/ 30711 w 697726"/>
                <a:gd name="connsiteY996" fmla="*/ 161402 h 875162"/>
                <a:gd name="connsiteX997" fmla="*/ 30711 w 697726"/>
                <a:gd name="connsiteY997" fmla="*/ 160271 h 875162"/>
                <a:gd name="connsiteX998" fmla="*/ 27283 w 697726"/>
                <a:gd name="connsiteY998" fmla="*/ 157973 h 875162"/>
                <a:gd name="connsiteX999" fmla="*/ 23890 w 697726"/>
                <a:gd name="connsiteY999" fmla="*/ 157973 h 875162"/>
                <a:gd name="connsiteX1000" fmla="*/ 21593 w 697726"/>
                <a:gd name="connsiteY1000" fmla="*/ 155711 h 875162"/>
                <a:gd name="connsiteX1001" fmla="*/ 19331 w 697726"/>
                <a:gd name="connsiteY1001" fmla="*/ 155711 h 875162"/>
                <a:gd name="connsiteX1002" fmla="*/ 15939 w 697726"/>
                <a:gd name="connsiteY1002" fmla="*/ 155711 h 875162"/>
                <a:gd name="connsiteX1003" fmla="*/ 13641 w 697726"/>
                <a:gd name="connsiteY1003" fmla="*/ 154580 h 875162"/>
                <a:gd name="connsiteX1004" fmla="*/ 12511 w 697726"/>
                <a:gd name="connsiteY1004" fmla="*/ 153449 h 875162"/>
                <a:gd name="connsiteX1005" fmla="*/ 13641 w 697726"/>
                <a:gd name="connsiteY1005" fmla="*/ 152282 h 875162"/>
                <a:gd name="connsiteX1006" fmla="*/ 14772 w 697726"/>
                <a:gd name="connsiteY1006" fmla="*/ 144329 h 875162"/>
                <a:gd name="connsiteX1007" fmla="*/ 12511 w 697726"/>
                <a:gd name="connsiteY1007" fmla="*/ 138673 h 875162"/>
                <a:gd name="connsiteX1008" fmla="*/ 10249 w 697726"/>
                <a:gd name="connsiteY1008" fmla="*/ 137542 h 875162"/>
                <a:gd name="connsiteX1009" fmla="*/ 7952 w 697726"/>
                <a:gd name="connsiteY1009" fmla="*/ 136375 h 875162"/>
                <a:gd name="connsiteX1010" fmla="*/ 7952 w 697726"/>
                <a:gd name="connsiteY1010" fmla="*/ 135244 h 875162"/>
                <a:gd name="connsiteX1011" fmla="*/ 9118 w 697726"/>
                <a:gd name="connsiteY1011" fmla="*/ 134113 h 875162"/>
                <a:gd name="connsiteX1012" fmla="*/ 9118 w 697726"/>
                <a:gd name="connsiteY1012" fmla="*/ 132982 h 875162"/>
                <a:gd name="connsiteX1013" fmla="*/ 13641 w 697726"/>
                <a:gd name="connsiteY1013" fmla="*/ 132982 h 875162"/>
                <a:gd name="connsiteX1014" fmla="*/ 15939 w 697726"/>
                <a:gd name="connsiteY1014" fmla="*/ 129553 h 875162"/>
                <a:gd name="connsiteX1015" fmla="*/ 15939 w 697726"/>
                <a:gd name="connsiteY1015" fmla="*/ 123897 h 875162"/>
                <a:gd name="connsiteX1016" fmla="*/ 17069 w 697726"/>
                <a:gd name="connsiteY1016" fmla="*/ 122731 h 875162"/>
                <a:gd name="connsiteX1017" fmla="*/ 20462 w 697726"/>
                <a:gd name="connsiteY1017" fmla="*/ 121600 h 875162"/>
                <a:gd name="connsiteX1018" fmla="*/ 18200 w 697726"/>
                <a:gd name="connsiteY1018" fmla="*/ 121600 h 875162"/>
                <a:gd name="connsiteX1019" fmla="*/ 15939 w 697726"/>
                <a:gd name="connsiteY1019" fmla="*/ 122731 h 875162"/>
                <a:gd name="connsiteX1020" fmla="*/ 15939 w 697726"/>
                <a:gd name="connsiteY1020" fmla="*/ 121600 h 875162"/>
                <a:gd name="connsiteX1021" fmla="*/ 14772 w 697726"/>
                <a:gd name="connsiteY1021" fmla="*/ 117075 h 875162"/>
                <a:gd name="connsiteX1022" fmla="*/ 12511 w 697726"/>
                <a:gd name="connsiteY1022" fmla="*/ 114777 h 875162"/>
                <a:gd name="connsiteX1023" fmla="*/ 12511 w 697726"/>
                <a:gd name="connsiteY1023" fmla="*/ 112515 h 875162"/>
                <a:gd name="connsiteX1024" fmla="*/ 12511 w 697726"/>
                <a:gd name="connsiteY1024" fmla="*/ 109121 h 875162"/>
                <a:gd name="connsiteX1025" fmla="*/ 12511 w 697726"/>
                <a:gd name="connsiteY1025" fmla="*/ 107990 h 875162"/>
                <a:gd name="connsiteX1026" fmla="*/ 11380 w 697726"/>
                <a:gd name="connsiteY1026" fmla="*/ 107990 h 875162"/>
                <a:gd name="connsiteX1027" fmla="*/ 5690 w 697726"/>
                <a:gd name="connsiteY1027" fmla="*/ 107990 h 875162"/>
                <a:gd name="connsiteX1028" fmla="*/ 4559 w 697726"/>
                <a:gd name="connsiteY1028" fmla="*/ 105693 h 875162"/>
                <a:gd name="connsiteX1029" fmla="*/ 3428 w 697726"/>
                <a:gd name="connsiteY1029" fmla="*/ 105693 h 875162"/>
                <a:gd name="connsiteX1030" fmla="*/ 3428 w 697726"/>
                <a:gd name="connsiteY1030" fmla="*/ 102299 h 875162"/>
                <a:gd name="connsiteX1031" fmla="*/ 3428 w 697726"/>
                <a:gd name="connsiteY1031" fmla="*/ 100001 h 875162"/>
                <a:gd name="connsiteX1032" fmla="*/ 0 w 697726"/>
                <a:gd name="connsiteY1032" fmla="*/ 101168 h 875162"/>
                <a:gd name="connsiteX1033" fmla="*/ 0 w 697726"/>
                <a:gd name="connsiteY1033" fmla="*/ 100001 h 875162"/>
                <a:gd name="connsiteX1034" fmla="*/ 1166 w 697726"/>
                <a:gd name="connsiteY1034" fmla="*/ 97739 h 87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</a:cxnLst>
              <a:rect l="l" t="t" r="r" b="b"/>
              <a:pathLst>
                <a:path w="697726" h="875162">
                  <a:moveTo>
                    <a:pt x="1166" y="97739"/>
                  </a:moveTo>
                  <a:lnTo>
                    <a:pt x="1166" y="95477"/>
                  </a:lnTo>
                  <a:lnTo>
                    <a:pt x="3428" y="93179"/>
                  </a:lnTo>
                  <a:lnTo>
                    <a:pt x="3428" y="92048"/>
                  </a:lnTo>
                  <a:lnTo>
                    <a:pt x="5690" y="86392"/>
                  </a:lnTo>
                  <a:lnTo>
                    <a:pt x="15939" y="68188"/>
                  </a:lnTo>
                  <a:lnTo>
                    <a:pt x="15939" y="64794"/>
                  </a:lnTo>
                  <a:lnTo>
                    <a:pt x="17069" y="62496"/>
                  </a:lnTo>
                  <a:lnTo>
                    <a:pt x="20462" y="59103"/>
                  </a:lnTo>
                  <a:lnTo>
                    <a:pt x="22724" y="56841"/>
                  </a:lnTo>
                  <a:lnTo>
                    <a:pt x="22724" y="54543"/>
                  </a:lnTo>
                  <a:lnTo>
                    <a:pt x="25021" y="54543"/>
                  </a:lnTo>
                  <a:lnTo>
                    <a:pt x="25021" y="53412"/>
                  </a:lnTo>
                  <a:lnTo>
                    <a:pt x="27283" y="52281"/>
                  </a:lnTo>
                  <a:lnTo>
                    <a:pt x="27283" y="48887"/>
                  </a:lnTo>
                  <a:lnTo>
                    <a:pt x="26152" y="48887"/>
                  </a:lnTo>
                  <a:lnTo>
                    <a:pt x="27283" y="46590"/>
                  </a:lnTo>
                  <a:lnTo>
                    <a:pt x="27283" y="45458"/>
                  </a:lnTo>
                  <a:lnTo>
                    <a:pt x="28414" y="43196"/>
                  </a:lnTo>
                  <a:lnTo>
                    <a:pt x="27283" y="42065"/>
                  </a:lnTo>
                  <a:lnTo>
                    <a:pt x="28414" y="42065"/>
                  </a:lnTo>
                  <a:lnTo>
                    <a:pt x="27283" y="39767"/>
                  </a:lnTo>
                  <a:lnTo>
                    <a:pt x="27283" y="37505"/>
                  </a:lnTo>
                  <a:lnTo>
                    <a:pt x="25021" y="34111"/>
                  </a:lnTo>
                  <a:lnTo>
                    <a:pt x="25021" y="31814"/>
                  </a:lnTo>
                  <a:lnTo>
                    <a:pt x="22724" y="31814"/>
                  </a:lnTo>
                  <a:lnTo>
                    <a:pt x="20462" y="31814"/>
                  </a:lnTo>
                  <a:lnTo>
                    <a:pt x="17069" y="29552"/>
                  </a:lnTo>
                  <a:lnTo>
                    <a:pt x="17069" y="28420"/>
                  </a:lnTo>
                  <a:lnTo>
                    <a:pt x="15939" y="28420"/>
                  </a:lnTo>
                  <a:lnTo>
                    <a:pt x="15939" y="23860"/>
                  </a:lnTo>
                  <a:lnTo>
                    <a:pt x="23890" y="19336"/>
                  </a:lnTo>
                  <a:lnTo>
                    <a:pt x="25021" y="18169"/>
                  </a:lnTo>
                  <a:lnTo>
                    <a:pt x="27283" y="17038"/>
                  </a:lnTo>
                  <a:lnTo>
                    <a:pt x="31842" y="18169"/>
                  </a:lnTo>
                  <a:lnTo>
                    <a:pt x="38662" y="18169"/>
                  </a:lnTo>
                  <a:lnTo>
                    <a:pt x="40924" y="17038"/>
                  </a:lnTo>
                  <a:lnTo>
                    <a:pt x="50007" y="18169"/>
                  </a:lnTo>
                  <a:lnTo>
                    <a:pt x="53435" y="19336"/>
                  </a:lnTo>
                  <a:lnTo>
                    <a:pt x="54566" y="18169"/>
                  </a:lnTo>
                  <a:lnTo>
                    <a:pt x="55697" y="19336"/>
                  </a:lnTo>
                  <a:lnTo>
                    <a:pt x="60255" y="19336"/>
                  </a:lnTo>
                  <a:lnTo>
                    <a:pt x="69338" y="18169"/>
                  </a:lnTo>
                  <a:lnTo>
                    <a:pt x="71600" y="17038"/>
                  </a:lnTo>
                  <a:lnTo>
                    <a:pt x="76159" y="15907"/>
                  </a:lnTo>
                  <a:lnTo>
                    <a:pt x="78420" y="14776"/>
                  </a:lnTo>
                  <a:lnTo>
                    <a:pt x="85241" y="14776"/>
                  </a:lnTo>
                  <a:lnTo>
                    <a:pt x="86372" y="12513"/>
                  </a:lnTo>
                  <a:lnTo>
                    <a:pt x="87503" y="13645"/>
                  </a:lnTo>
                  <a:lnTo>
                    <a:pt x="90931" y="13645"/>
                  </a:lnTo>
                  <a:lnTo>
                    <a:pt x="90931" y="12513"/>
                  </a:lnTo>
                  <a:lnTo>
                    <a:pt x="92062" y="13645"/>
                  </a:lnTo>
                  <a:lnTo>
                    <a:pt x="93193" y="12513"/>
                  </a:lnTo>
                  <a:lnTo>
                    <a:pt x="94324" y="13645"/>
                  </a:lnTo>
                  <a:lnTo>
                    <a:pt x="95455" y="13645"/>
                  </a:lnTo>
                  <a:lnTo>
                    <a:pt x="96585" y="17038"/>
                  </a:lnTo>
                  <a:lnTo>
                    <a:pt x="98883" y="15907"/>
                  </a:lnTo>
                  <a:lnTo>
                    <a:pt x="101144" y="15907"/>
                  </a:lnTo>
                  <a:lnTo>
                    <a:pt x="104572" y="14776"/>
                  </a:lnTo>
                  <a:lnTo>
                    <a:pt x="107965" y="11382"/>
                  </a:lnTo>
                  <a:lnTo>
                    <a:pt x="110227" y="11382"/>
                  </a:lnTo>
                  <a:lnTo>
                    <a:pt x="114786" y="11382"/>
                  </a:lnTo>
                  <a:lnTo>
                    <a:pt x="122737" y="11382"/>
                  </a:lnTo>
                  <a:lnTo>
                    <a:pt x="124999" y="10216"/>
                  </a:lnTo>
                  <a:lnTo>
                    <a:pt x="129558" y="11382"/>
                  </a:lnTo>
                  <a:lnTo>
                    <a:pt x="138641" y="10216"/>
                  </a:lnTo>
                  <a:lnTo>
                    <a:pt x="142069" y="9085"/>
                  </a:lnTo>
                  <a:lnTo>
                    <a:pt x="143199" y="7953"/>
                  </a:lnTo>
                  <a:lnTo>
                    <a:pt x="148854" y="5691"/>
                  </a:lnTo>
                  <a:lnTo>
                    <a:pt x="151151" y="3393"/>
                  </a:lnTo>
                  <a:lnTo>
                    <a:pt x="151151" y="1131"/>
                  </a:lnTo>
                  <a:lnTo>
                    <a:pt x="154544" y="0"/>
                  </a:lnTo>
                  <a:lnTo>
                    <a:pt x="161364" y="3393"/>
                  </a:lnTo>
                  <a:lnTo>
                    <a:pt x="164792" y="4560"/>
                  </a:lnTo>
                  <a:lnTo>
                    <a:pt x="170447" y="4560"/>
                  </a:lnTo>
                  <a:lnTo>
                    <a:pt x="175006" y="4560"/>
                  </a:lnTo>
                  <a:lnTo>
                    <a:pt x="182957" y="3393"/>
                  </a:lnTo>
                  <a:lnTo>
                    <a:pt x="189778" y="4560"/>
                  </a:lnTo>
                  <a:lnTo>
                    <a:pt x="194337" y="4560"/>
                  </a:lnTo>
                  <a:lnTo>
                    <a:pt x="194337" y="3393"/>
                  </a:lnTo>
                  <a:lnTo>
                    <a:pt x="201158" y="4560"/>
                  </a:lnTo>
                  <a:lnTo>
                    <a:pt x="206812" y="5691"/>
                  </a:lnTo>
                  <a:lnTo>
                    <a:pt x="205681" y="4560"/>
                  </a:lnTo>
                  <a:lnTo>
                    <a:pt x="211371" y="7953"/>
                  </a:lnTo>
                  <a:lnTo>
                    <a:pt x="212502" y="9085"/>
                  </a:lnTo>
                  <a:lnTo>
                    <a:pt x="215930" y="7953"/>
                  </a:lnTo>
                  <a:lnTo>
                    <a:pt x="215930" y="6822"/>
                  </a:lnTo>
                  <a:lnTo>
                    <a:pt x="221585" y="6822"/>
                  </a:lnTo>
                  <a:lnTo>
                    <a:pt x="225013" y="7953"/>
                  </a:lnTo>
                  <a:lnTo>
                    <a:pt x="225013" y="9085"/>
                  </a:lnTo>
                  <a:lnTo>
                    <a:pt x="226143" y="9085"/>
                  </a:lnTo>
                  <a:lnTo>
                    <a:pt x="227274" y="9085"/>
                  </a:lnTo>
                  <a:lnTo>
                    <a:pt x="228405" y="9085"/>
                  </a:lnTo>
                  <a:lnTo>
                    <a:pt x="230702" y="9085"/>
                  </a:lnTo>
                  <a:lnTo>
                    <a:pt x="234095" y="10216"/>
                  </a:lnTo>
                  <a:lnTo>
                    <a:pt x="235226" y="9085"/>
                  </a:lnTo>
                  <a:lnTo>
                    <a:pt x="232964" y="9085"/>
                  </a:lnTo>
                  <a:lnTo>
                    <a:pt x="234095" y="7953"/>
                  </a:lnTo>
                  <a:lnTo>
                    <a:pt x="239785" y="11382"/>
                  </a:lnTo>
                  <a:lnTo>
                    <a:pt x="242047" y="11382"/>
                  </a:lnTo>
                  <a:lnTo>
                    <a:pt x="239785" y="10216"/>
                  </a:lnTo>
                  <a:lnTo>
                    <a:pt x="237488" y="10216"/>
                  </a:lnTo>
                  <a:lnTo>
                    <a:pt x="239785" y="10216"/>
                  </a:lnTo>
                  <a:lnTo>
                    <a:pt x="245475" y="12513"/>
                  </a:lnTo>
                  <a:lnTo>
                    <a:pt x="243178" y="11382"/>
                  </a:lnTo>
                  <a:lnTo>
                    <a:pt x="247736" y="12513"/>
                  </a:lnTo>
                  <a:lnTo>
                    <a:pt x="248867" y="14776"/>
                  </a:lnTo>
                  <a:lnTo>
                    <a:pt x="252260" y="15907"/>
                  </a:lnTo>
                  <a:lnTo>
                    <a:pt x="253426" y="15907"/>
                  </a:lnTo>
                  <a:lnTo>
                    <a:pt x="254557" y="17038"/>
                  </a:lnTo>
                  <a:lnTo>
                    <a:pt x="255688" y="17038"/>
                  </a:lnTo>
                  <a:lnTo>
                    <a:pt x="256819" y="17038"/>
                  </a:lnTo>
                  <a:lnTo>
                    <a:pt x="261378" y="20467"/>
                  </a:lnTo>
                  <a:lnTo>
                    <a:pt x="265901" y="23860"/>
                  </a:lnTo>
                  <a:lnTo>
                    <a:pt x="268199" y="24992"/>
                  </a:lnTo>
                  <a:lnTo>
                    <a:pt x="272722" y="28420"/>
                  </a:lnTo>
                  <a:lnTo>
                    <a:pt x="276150" y="29552"/>
                  </a:lnTo>
                  <a:lnTo>
                    <a:pt x="280674" y="34111"/>
                  </a:lnTo>
                  <a:lnTo>
                    <a:pt x="281805" y="34111"/>
                  </a:lnTo>
                  <a:lnTo>
                    <a:pt x="285233" y="36374"/>
                  </a:lnTo>
                  <a:lnTo>
                    <a:pt x="289792" y="36374"/>
                  </a:lnTo>
                  <a:lnTo>
                    <a:pt x="292053" y="37505"/>
                  </a:lnTo>
                  <a:lnTo>
                    <a:pt x="294315" y="39767"/>
                  </a:lnTo>
                  <a:lnTo>
                    <a:pt x="295446" y="40934"/>
                  </a:lnTo>
                  <a:lnTo>
                    <a:pt x="296577" y="40934"/>
                  </a:lnTo>
                  <a:lnTo>
                    <a:pt x="298874" y="39767"/>
                  </a:lnTo>
                  <a:lnTo>
                    <a:pt x="301136" y="40934"/>
                  </a:lnTo>
                  <a:lnTo>
                    <a:pt x="303398" y="44327"/>
                  </a:lnTo>
                  <a:lnTo>
                    <a:pt x="305695" y="47721"/>
                  </a:lnTo>
                  <a:lnTo>
                    <a:pt x="306826" y="48887"/>
                  </a:lnTo>
                  <a:lnTo>
                    <a:pt x="309087" y="48887"/>
                  </a:lnTo>
                  <a:lnTo>
                    <a:pt x="312515" y="51150"/>
                  </a:lnTo>
                  <a:lnTo>
                    <a:pt x="318170" y="54543"/>
                  </a:lnTo>
                  <a:lnTo>
                    <a:pt x="323860" y="56841"/>
                  </a:lnTo>
                  <a:lnTo>
                    <a:pt x="327288" y="61365"/>
                  </a:lnTo>
                  <a:lnTo>
                    <a:pt x="331811" y="62496"/>
                  </a:lnTo>
                  <a:lnTo>
                    <a:pt x="335239" y="63628"/>
                  </a:lnTo>
                  <a:lnTo>
                    <a:pt x="338632" y="67056"/>
                  </a:lnTo>
                  <a:lnTo>
                    <a:pt x="340894" y="68188"/>
                  </a:lnTo>
                  <a:lnTo>
                    <a:pt x="344322" y="67056"/>
                  </a:lnTo>
                  <a:lnTo>
                    <a:pt x="347715" y="68188"/>
                  </a:lnTo>
                  <a:lnTo>
                    <a:pt x="351143" y="71616"/>
                  </a:lnTo>
                  <a:lnTo>
                    <a:pt x="352273" y="72748"/>
                  </a:lnTo>
                  <a:lnTo>
                    <a:pt x="353404" y="72748"/>
                  </a:lnTo>
                  <a:lnTo>
                    <a:pt x="355666" y="73879"/>
                  </a:lnTo>
                  <a:lnTo>
                    <a:pt x="357963" y="75010"/>
                  </a:lnTo>
                  <a:lnTo>
                    <a:pt x="361356" y="75010"/>
                  </a:lnTo>
                  <a:lnTo>
                    <a:pt x="362487" y="75010"/>
                  </a:lnTo>
                  <a:lnTo>
                    <a:pt x="364784" y="77272"/>
                  </a:lnTo>
                  <a:lnTo>
                    <a:pt x="367046" y="79570"/>
                  </a:lnTo>
                  <a:lnTo>
                    <a:pt x="373866" y="87523"/>
                  </a:lnTo>
                  <a:lnTo>
                    <a:pt x="377259" y="93179"/>
                  </a:lnTo>
                  <a:lnTo>
                    <a:pt x="378390" y="93179"/>
                  </a:lnTo>
                  <a:lnTo>
                    <a:pt x="378390" y="94346"/>
                  </a:lnTo>
                  <a:lnTo>
                    <a:pt x="381818" y="96608"/>
                  </a:lnTo>
                  <a:lnTo>
                    <a:pt x="384080" y="96608"/>
                  </a:lnTo>
                  <a:lnTo>
                    <a:pt x="385211" y="96608"/>
                  </a:lnTo>
                  <a:lnTo>
                    <a:pt x="386377" y="96608"/>
                  </a:lnTo>
                  <a:lnTo>
                    <a:pt x="387508" y="100001"/>
                  </a:lnTo>
                  <a:lnTo>
                    <a:pt x="390901" y="104561"/>
                  </a:lnTo>
                  <a:lnTo>
                    <a:pt x="394329" y="106824"/>
                  </a:lnTo>
                  <a:lnTo>
                    <a:pt x="394329" y="105693"/>
                  </a:lnTo>
                  <a:lnTo>
                    <a:pt x="396590" y="107990"/>
                  </a:lnTo>
                  <a:lnTo>
                    <a:pt x="398852" y="107990"/>
                  </a:lnTo>
                  <a:lnTo>
                    <a:pt x="401149" y="106824"/>
                  </a:lnTo>
                  <a:lnTo>
                    <a:pt x="402280" y="106824"/>
                  </a:lnTo>
                  <a:lnTo>
                    <a:pt x="403411" y="105693"/>
                  </a:lnTo>
                  <a:lnTo>
                    <a:pt x="405673" y="105693"/>
                  </a:lnTo>
                  <a:lnTo>
                    <a:pt x="411363" y="109121"/>
                  </a:lnTo>
                  <a:lnTo>
                    <a:pt x="413624" y="113646"/>
                  </a:lnTo>
                  <a:lnTo>
                    <a:pt x="415886" y="114777"/>
                  </a:lnTo>
                  <a:lnTo>
                    <a:pt x="415886" y="117075"/>
                  </a:lnTo>
                  <a:lnTo>
                    <a:pt x="417052" y="117075"/>
                  </a:lnTo>
                  <a:lnTo>
                    <a:pt x="418183" y="121600"/>
                  </a:lnTo>
                  <a:lnTo>
                    <a:pt x="420445" y="123897"/>
                  </a:lnTo>
                  <a:lnTo>
                    <a:pt x="423873" y="123897"/>
                  </a:lnTo>
                  <a:lnTo>
                    <a:pt x="427266" y="127291"/>
                  </a:lnTo>
                  <a:lnTo>
                    <a:pt x="429528" y="129553"/>
                  </a:lnTo>
                  <a:lnTo>
                    <a:pt x="432956" y="130719"/>
                  </a:lnTo>
                  <a:lnTo>
                    <a:pt x="435217" y="130719"/>
                  </a:lnTo>
                  <a:lnTo>
                    <a:pt x="436348" y="130719"/>
                  </a:lnTo>
                  <a:lnTo>
                    <a:pt x="437479" y="131851"/>
                  </a:lnTo>
                  <a:lnTo>
                    <a:pt x="443169" y="138673"/>
                  </a:lnTo>
                  <a:lnTo>
                    <a:pt x="444300" y="140935"/>
                  </a:lnTo>
                  <a:lnTo>
                    <a:pt x="447728" y="144329"/>
                  </a:lnTo>
                  <a:lnTo>
                    <a:pt x="449990" y="144329"/>
                  </a:lnTo>
                  <a:lnTo>
                    <a:pt x="454549" y="146626"/>
                  </a:lnTo>
                  <a:lnTo>
                    <a:pt x="461369" y="153449"/>
                  </a:lnTo>
                  <a:lnTo>
                    <a:pt x="462500" y="154580"/>
                  </a:lnTo>
                  <a:lnTo>
                    <a:pt x="465893" y="155711"/>
                  </a:lnTo>
                  <a:lnTo>
                    <a:pt x="470452" y="155711"/>
                  </a:lnTo>
                  <a:lnTo>
                    <a:pt x="472714" y="156842"/>
                  </a:lnTo>
                  <a:lnTo>
                    <a:pt x="474975" y="156842"/>
                  </a:lnTo>
                  <a:lnTo>
                    <a:pt x="477273" y="157973"/>
                  </a:lnTo>
                  <a:lnTo>
                    <a:pt x="479534" y="159104"/>
                  </a:lnTo>
                  <a:lnTo>
                    <a:pt x="480665" y="160271"/>
                  </a:lnTo>
                  <a:lnTo>
                    <a:pt x="481796" y="160271"/>
                  </a:lnTo>
                  <a:lnTo>
                    <a:pt x="484093" y="161402"/>
                  </a:lnTo>
                  <a:lnTo>
                    <a:pt x="485224" y="161402"/>
                  </a:lnTo>
                  <a:lnTo>
                    <a:pt x="487486" y="161402"/>
                  </a:lnTo>
                  <a:lnTo>
                    <a:pt x="488617" y="162533"/>
                  </a:lnTo>
                  <a:lnTo>
                    <a:pt x="490914" y="161402"/>
                  </a:lnTo>
                  <a:lnTo>
                    <a:pt x="493176" y="161402"/>
                  </a:lnTo>
                  <a:lnTo>
                    <a:pt x="493176" y="160271"/>
                  </a:lnTo>
                  <a:lnTo>
                    <a:pt x="493176" y="159104"/>
                  </a:lnTo>
                  <a:lnTo>
                    <a:pt x="492045" y="157973"/>
                  </a:lnTo>
                  <a:lnTo>
                    <a:pt x="494307" y="160271"/>
                  </a:lnTo>
                  <a:lnTo>
                    <a:pt x="499996" y="170487"/>
                  </a:lnTo>
                  <a:lnTo>
                    <a:pt x="499996" y="171618"/>
                  </a:lnTo>
                  <a:lnTo>
                    <a:pt x="505686" y="179571"/>
                  </a:lnTo>
                  <a:lnTo>
                    <a:pt x="511341" y="188656"/>
                  </a:lnTo>
                  <a:lnTo>
                    <a:pt x="514769" y="193216"/>
                  </a:lnTo>
                  <a:lnTo>
                    <a:pt x="519328" y="196609"/>
                  </a:lnTo>
                  <a:lnTo>
                    <a:pt x="521589" y="198907"/>
                  </a:lnTo>
                  <a:lnTo>
                    <a:pt x="522720" y="200038"/>
                  </a:lnTo>
                  <a:lnTo>
                    <a:pt x="520459" y="198907"/>
                  </a:lnTo>
                  <a:lnTo>
                    <a:pt x="521589" y="200038"/>
                  </a:lnTo>
                  <a:lnTo>
                    <a:pt x="522720" y="200038"/>
                  </a:lnTo>
                  <a:lnTo>
                    <a:pt x="522720" y="198907"/>
                  </a:lnTo>
                  <a:lnTo>
                    <a:pt x="523851" y="198907"/>
                  </a:lnTo>
                  <a:lnTo>
                    <a:pt x="526113" y="198907"/>
                  </a:lnTo>
                  <a:lnTo>
                    <a:pt x="527279" y="200038"/>
                  </a:lnTo>
                  <a:lnTo>
                    <a:pt x="529541" y="203432"/>
                  </a:lnTo>
                  <a:lnTo>
                    <a:pt x="534065" y="209123"/>
                  </a:lnTo>
                  <a:lnTo>
                    <a:pt x="535231" y="210254"/>
                  </a:lnTo>
                  <a:lnTo>
                    <a:pt x="538624" y="214814"/>
                  </a:lnTo>
                  <a:lnTo>
                    <a:pt x="539754" y="215945"/>
                  </a:lnTo>
                  <a:lnTo>
                    <a:pt x="542052" y="219374"/>
                  </a:lnTo>
                  <a:lnTo>
                    <a:pt x="546575" y="226161"/>
                  </a:lnTo>
                  <a:lnTo>
                    <a:pt x="547706" y="227327"/>
                  </a:lnTo>
                  <a:lnTo>
                    <a:pt x="552265" y="235281"/>
                  </a:lnTo>
                  <a:lnTo>
                    <a:pt x="556824" y="237543"/>
                  </a:lnTo>
                  <a:lnTo>
                    <a:pt x="564775" y="246628"/>
                  </a:lnTo>
                  <a:lnTo>
                    <a:pt x="565906" y="247759"/>
                  </a:lnTo>
                  <a:lnTo>
                    <a:pt x="570430" y="252319"/>
                  </a:lnTo>
                  <a:lnTo>
                    <a:pt x="573858" y="254581"/>
                  </a:lnTo>
                  <a:lnTo>
                    <a:pt x="574989" y="255712"/>
                  </a:lnTo>
                  <a:lnTo>
                    <a:pt x="579548" y="260272"/>
                  </a:lnTo>
                  <a:lnTo>
                    <a:pt x="586368" y="267095"/>
                  </a:lnTo>
                  <a:lnTo>
                    <a:pt x="590892" y="270488"/>
                  </a:lnTo>
                  <a:lnTo>
                    <a:pt x="597713" y="275048"/>
                  </a:lnTo>
                  <a:lnTo>
                    <a:pt x="599975" y="275048"/>
                  </a:lnTo>
                  <a:lnTo>
                    <a:pt x="604533" y="278477"/>
                  </a:lnTo>
                  <a:lnTo>
                    <a:pt x="606795" y="278477"/>
                  </a:lnTo>
                  <a:lnTo>
                    <a:pt x="607926" y="278477"/>
                  </a:lnTo>
                  <a:lnTo>
                    <a:pt x="610223" y="279608"/>
                  </a:lnTo>
                  <a:lnTo>
                    <a:pt x="611354" y="278477"/>
                  </a:lnTo>
                  <a:lnTo>
                    <a:pt x="612485" y="283002"/>
                  </a:lnTo>
                  <a:lnTo>
                    <a:pt x="611354" y="283002"/>
                  </a:lnTo>
                  <a:lnTo>
                    <a:pt x="613616" y="286430"/>
                  </a:lnTo>
                  <a:lnTo>
                    <a:pt x="615878" y="290955"/>
                  </a:lnTo>
                  <a:lnTo>
                    <a:pt x="618175" y="295515"/>
                  </a:lnTo>
                  <a:lnTo>
                    <a:pt x="621568" y="298909"/>
                  </a:lnTo>
                  <a:lnTo>
                    <a:pt x="623865" y="300040"/>
                  </a:lnTo>
                  <a:lnTo>
                    <a:pt x="624996" y="301206"/>
                  </a:lnTo>
                  <a:lnTo>
                    <a:pt x="628388" y="305731"/>
                  </a:lnTo>
                  <a:lnTo>
                    <a:pt x="630650" y="308029"/>
                  </a:lnTo>
                  <a:lnTo>
                    <a:pt x="632947" y="310291"/>
                  </a:lnTo>
                  <a:lnTo>
                    <a:pt x="640899" y="317113"/>
                  </a:lnTo>
                  <a:lnTo>
                    <a:pt x="645422" y="319375"/>
                  </a:lnTo>
                  <a:lnTo>
                    <a:pt x="649981" y="320507"/>
                  </a:lnTo>
                  <a:lnTo>
                    <a:pt x="652243" y="319375"/>
                  </a:lnTo>
                  <a:lnTo>
                    <a:pt x="656802" y="317113"/>
                  </a:lnTo>
                  <a:lnTo>
                    <a:pt x="657933" y="318244"/>
                  </a:lnTo>
                  <a:lnTo>
                    <a:pt x="660195" y="320507"/>
                  </a:lnTo>
                  <a:lnTo>
                    <a:pt x="660195" y="321638"/>
                  </a:lnTo>
                  <a:lnTo>
                    <a:pt x="662492" y="321638"/>
                  </a:lnTo>
                  <a:lnTo>
                    <a:pt x="671574" y="326198"/>
                  </a:lnTo>
                  <a:lnTo>
                    <a:pt x="677264" y="327329"/>
                  </a:lnTo>
                  <a:lnTo>
                    <a:pt x="679526" y="328460"/>
                  </a:lnTo>
                  <a:lnTo>
                    <a:pt x="680657" y="329591"/>
                  </a:lnTo>
                  <a:lnTo>
                    <a:pt x="680657" y="328460"/>
                  </a:lnTo>
                  <a:lnTo>
                    <a:pt x="680657" y="329591"/>
                  </a:lnTo>
                  <a:lnTo>
                    <a:pt x="682954" y="329591"/>
                  </a:lnTo>
                  <a:lnTo>
                    <a:pt x="685216" y="330758"/>
                  </a:lnTo>
                  <a:lnTo>
                    <a:pt x="689739" y="334151"/>
                  </a:lnTo>
                  <a:lnTo>
                    <a:pt x="692036" y="337580"/>
                  </a:lnTo>
                  <a:lnTo>
                    <a:pt x="693167" y="339842"/>
                  </a:lnTo>
                  <a:lnTo>
                    <a:pt x="695429" y="347796"/>
                  </a:lnTo>
                  <a:lnTo>
                    <a:pt x="697726" y="353487"/>
                  </a:lnTo>
                  <a:lnTo>
                    <a:pt x="696560" y="354618"/>
                  </a:lnTo>
                  <a:lnTo>
                    <a:pt x="680657" y="358012"/>
                  </a:lnTo>
                  <a:lnTo>
                    <a:pt x="664754" y="361440"/>
                  </a:lnTo>
                  <a:lnTo>
                    <a:pt x="661361" y="362572"/>
                  </a:lnTo>
                  <a:lnTo>
                    <a:pt x="632947" y="369394"/>
                  </a:lnTo>
                  <a:lnTo>
                    <a:pt x="630650" y="376216"/>
                  </a:lnTo>
                  <a:lnTo>
                    <a:pt x="629519" y="381872"/>
                  </a:lnTo>
                  <a:lnTo>
                    <a:pt x="626126" y="390992"/>
                  </a:lnTo>
                  <a:lnTo>
                    <a:pt x="620437" y="393254"/>
                  </a:lnTo>
                  <a:lnTo>
                    <a:pt x="619306" y="394385"/>
                  </a:lnTo>
                  <a:lnTo>
                    <a:pt x="618175" y="395517"/>
                  </a:lnTo>
                  <a:lnTo>
                    <a:pt x="617044" y="400077"/>
                  </a:lnTo>
                  <a:lnTo>
                    <a:pt x="611354" y="405768"/>
                  </a:lnTo>
                  <a:lnTo>
                    <a:pt x="610223" y="414852"/>
                  </a:lnTo>
                  <a:lnTo>
                    <a:pt x="607926" y="418246"/>
                  </a:lnTo>
                  <a:lnTo>
                    <a:pt x="607926" y="420543"/>
                  </a:lnTo>
                  <a:lnTo>
                    <a:pt x="609092" y="421675"/>
                  </a:lnTo>
                  <a:lnTo>
                    <a:pt x="609092" y="423937"/>
                  </a:lnTo>
                  <a:lnTo>
                    <a:pt x="607926" y="427366"/>
                  </a:lnTo>
                  <a:lnTo>
                    <a:pt x="607926" y="429628"/>
                  </a:lnTo>
                  <a:lnTo>
                    <a:pt x="609092" y="431890"/>
                  </a:lnTo>
                  <a:lnTo>
                    <a:pt x="609092" y="433022"/>
                  </a:lnTo>
                  <a:lnTo>
                    <a:pt x="607926" y="433022"/>
                  </a:lnTo>
                  <a:lnTo>
                    <a:pt x="606795" y="434188"/>
                  </a:lnTo>
                  <a:lnTo>
                    <a:pt x="604533" y="436450"/>
                  </a:lnTo>
                  <a:lnTo>
                    <a:pt x="599975" y="439844"/>
                  </a:lnTo>
                  <a:lnTo>
                    <a:pt x="597713" y="440975"/>
                  </a:lnTo>
                  <a:lnTo>
                    <a:pt x="596582" y="444404"/>
                  </a:lnTo>
                  <a:lnTo>
                    <a:pt x="596582" y="445535"/>
                  </a:lnTo>
                  <a:lnTo>
                    <a:pt x="595451" y="446666"/>
                  </a:lnTo>
                  <a:lnTo>
                    <a:pt x="596582" y="450095"/>
                  </a:lnTo>
                  <a:lnTo>
                    <a:pt x="595451" y="452357"/>
                  </a:lnTo>
                  <a:lnTo>
                    <a:pt x="592023" y="456917"/>
                  </a:lnTo>
                  <a:lnTo>
                    <a:pt x="592023" y="458048"/>
                  </a:lnTo>
                  <a:lnTo>
                    <a:pt x="592023" y="459180"/>
                  </a:lnTo>
                  <a:lnTo>
                    <a:pt x="590892" y="464871"/>
                  </a:lnTo>
                  <a:lnTo>
                    <a:pt x="589761" y="466002"/>
                  </a:lnTo>
                  <a:lnTo>
                    <a:pt x="588630" y="468264"/>
                  </a:lnTo>
                  <a:lnTo>
                    <a:pt x="586368" y="469395"/>
                  </a:lnTo>
                  <a:lnTo>
                    <a:pt x="584071" y="469395"/>
                  </a:lnTo>
                  <a:lnTo>
                    <a:pt x="581810" y="473955"/>
                  </a:lnTo>
                  <a:lnTo>
                    <a:pt x="579548" y="475086"/>
                  </a:lnTo>
                  <a:lnTo>
                    <a:pt x="573858" y="478480"/>
                  </a:lnTo>
                  <a:lnTo>
                    <a:pt x="573858" y="479646"/>
                  </a:lnTo>
                  <a:lnTo>
                    <a:pt x="572727" y="480778"/>
                  </a:lnTo>
                  <a:lnTo>
                    <a:pt x="572727" y="483040"/>
                  </a:lnTo>
                  <a:lnTo>
                    <a:pt x="570430" y="485302"/>
                  </a:lnTo>
                  <a:lnTo>
                    <a:pt x="567037" y="492125"/>
                  </a:lnTo>
                  <a:lnTo>
                    <a:pt x="563609" y="493291"/>
                  </a:lnTo>
                  <a:lnTo>
                    <a:pt x="560217" y="496685"/>
                  </a:lnTo>
                  <a:lnTo>
                    <a:pt x="559086" y="497816"/>
                  </a:lnTo>
                  <a:lnTo>
                    <a:pt x="559086" y="502376"/>
                  </a:lnTo>
                  <a:lnTo>
                    <a:pt x="557955" y="505769"/>
                  </a:lnTo>
                  <a:lnTo>
                    <a:pt x="557955" y="508031"/>
                  </a:lnTo>
                  <a:lnTo>
                    <a:pt x="560217" y="506900"/>
                  </a:lnTo>
                  <a:lnTo>
                    <a:pt x="562478" y="506900"/>
                  </a:lnTo>
                  <a:lnTo>
                    <a:pt x="562478" y="508031"/>
                  </a:lnTo>
                  <a:lnTo>
                    <a:pt x="564775" y="508031"/>
                  </a:lnTo>
                  <a:lnTo>
                    <a:pt x="562478" y="512591"/>
                  </a:lnTo>
                  <a:lnTo>
                    <a:pt x="560217" y="517151"/>
                  </a:lnTo>
                  <a:lnTo>
                    <a:pt x="554527" y="522807"/>
                  </a:lnTo>
                  <a:lnTo>
                    <a:pt x="554527" y="523974"/>
                  </a:lnTo>
                  <a:lnTo>
                    <a:pt x="552265" y="526236"/>
                  </a:lnTo>
                  <a:lnTo>
                    <a:pt x="553396" y="528498"/>
                  </a:lnTo>
                  <a:lnTo>
                    <a:pt x="551134" y="535321"/>
                  </a:lnTo>
                  <a:lnTo>
                    <a:pt x="548837" y="537583"/>
                  </a:lnTo>
                  <a:lnTo>
                    <a:pt x="547706" y="539881"/>
                  </a:lnTo>
                  <a:lnTo>
                    <a:pt x="545444" y="542143"/>
                  </a:lnTo>
                  <a:lnTo>
                    <a:pt x="545444" y="544405"/>
                  </a:lnTo>
                  <a:lnTo>
                    <a:pt x="545444" y="545572"/>
                  </a:lnTo>
                  <a:lnTo>
                    <a:pt x="543182" y="546703"/>
                  </a:lnTo>
                  <a:lnTo>
                    <a:pt x="542052" y="546703"/>
                  </a:lnTo>
                  <a:lnTo>
                    <a:pt x="540885" y="547834"/>
                  </a:lnTo>
                  <a:lnTo>
                    <a:pt x="538624" y="548965"/>
                  </a:lnTo>
                  <a:lnTo>
                    <a:pt x="531803" y="554656"/>
                  </a:lnTo>
                  <a:lnTo>
                    <a:pt x="530672" y="556919"/>
                  </a:lnTo>
                  <a:lnTo>
                    <a:pt x="530672" y="562610"/>
                  </a:lnTo>
                  <a:lnTo>
                    <a:pt x="529541" y="563741"/>
                  </a:lnTo>
                  <a:lnTo>
                    <a:pt x="528410" y="563741"/>
                  </a:lnTo>
                  <a:lnTo>
                    <a:pt x="526113" y="566003"/>
                  </a:lnTo>
                  <a:lnTo>
                    <a:pt x="526113" y="567134"/>
                  </a:lnTo>
                  <a:lnTo>
                    <a:pt x="523851" y="567134"/>
                  </a:lnTo>
                  <a:lnTo>
                    <a:pt x="521589" y="569432"/>
                  </a:lnTo>
                  <a:lnTo>
                    <a:pt x="519328" y="568301"/>
                  </a:lnTo>
                  <a:lnTo>
                    <a:pt x="515900" y="568301"/>
                  </a:lnTo>
                  <a:lnTo>
                    <a:pt x="514769" y="566003"/>
                  </a:lnTo>
                  <a:lnTo>
                    <a:pt x="514769" y="568301"/>
                  </a:lnTo>
                  <a:lnTo>
                    <a:pt x="511341" y="570563"/>
                  </a:lnTo>
                  <a:lnTo>
                    <a:pt x="510210" y="569432"/>
                  </a:lnTo>
                  <a:lnTo>
                    <a:pt x="509079" y="567134"/>
                  </a:lnTo>
                  <a:lnTo>
                    <a:pt x="509079" y="566003"/>
                  </a:lnTo>
                  <a:lnTo>
                    <a:pt x="507948" y="566003"/>
                  </a:lnTo>
                  <a:lnTo>
                    <a:pt x="507948" y="563741"/>
                  </a:lnTo>
                  <a:lnTo>
                    <a:pt x="506817" y="564872"/>
                  </a:lnTo>
                  <a:lnTo>
                    <a:pt x="505686" y="563741"/>
                  </a:lnTo>
                  <a:lnTo>
                    <a:pt x="504520" y="564872"/>
                  </a:lnTo>
                  <a:lnTo>
                    <a:pt x="503389" y="564872"/>
                  </a:lnTo>
                  <a:lnTo>
                    <a:pt x="499996" y="568301"/>
                  </a:lnTo>
                  <a:lnTo>
                    <a:pt x="497735" y="569432"/>
                  </a:lnTo>
                  <a:lnTo>
                    <a:pt x="498866" y="571694"/>
                  </a:lnTo>
                  <a:lnTo>
                    <a:pt x="496568" y="573957"/>
                  </a:lnTo>
                  <a:lnTo>
                    <a:pt x="495438" y="573957"/>
                  </a:lnTo>
                  <a:lnTo>
                    <a:pt x="494307" y="577386"/>
                  </a:lnTo>
                  <a:lnTo>
                    <a:pt x="493176" y="579648"/>
                  </a:lnTo>
                  <a:lnTo>
                    <a:pt x="493176" y="580779"/>
                  </a:lnTo>
                  <a:lnTo>
                    <a:pt x="488617" y="585339"/>
                  </a:lnTo>
                  <a:lnTo>
                    <a:pt x="488617" y="587601"/>
                  </a:lnTo>
                  <a:lnTo>
                    <a:pt x="484093" y="588733"/>
                  </a:lnTo>
                  <a:lnTo>
                    <a:pt x="484093" y="592161"/>
                  </a:lnTo>
                  <a:lnTo>
                    <a:pt x="485224" y="593293"/>
                  </a:lnTo>
                  <a:lnTo>
                    <a:pt x="485224" y="594424"/>
                  </a:lnTo>
                  <a:lnTo>
                    <a:pt x="484093" y="595555"/>
                  </a:lnTo>
                  <a:lnTo>
                    <a:pt x="482962" y="597852"/>
                  </a:lnTo>
                  <a:lnTo>
                    <a:pt x="480665" y="596686"/>
                  </a:lnTo>
                  <a:lnTo>
                    <a:pt x="479534" y="600115"/>
                  </a:lnTo>
                  <a:lnTo>
                    <a:pt x="478403" y="601246"/>
                  </a:lnTo>
                  <a:lnTo>
                    <a:pt x="476142" y="602377"/>
                  </a:lnTo>
                  <a:lnTo>
                    <a:pt x="476142" y="603508"/>
                  </a:lnTo>
                  <a:lnTo>
                    <a:pt x="477273" y="603508"/>
                  </a:lnTo>
                  <a:lnTo>
                    <a:pt x="477273" y="605806"/>
                  </a:lnTo>
                  <a:lnTo>
                    <a:pt x="477273" y="606937"/>
                  </a:lnTo>
                  <a:lnTo>
                    <a:pt x="474975" y="609199"/>
                  </a:lnTo>
                  <a:lnTo>
                    <a:pt x="474975" y="611462"/>
                  </a:lnTo>
                  <a:lnTo>
                    <a:pt x="476142" y="614891"/>
                  </a:lnTo>
                  <a:lnTo>
                    <a:pt x="478403" y="616022"/>
                  </a:lnTo>
                  <a:lnTo>
                    <a:pt x="477273" y="617153"/>
                  </a:lnTo>
                  <a:lnTo>
                    <a:pt x="476142" y="617153"/>
                  </a:lnTo>
                  <a:lnTo>
                    <a:pt x="476142" y="619415"/>
                  </a:lnTo>
                  <a:lnTo>
                    <a:pt x="473845" y="619415"/>
                  </a:lnTo>
                  <a:lnTo>
                    <a:pt x="473845" y="620582"/>
                  </a:lnTo>
                  <a:lnTo>
                    <a:pt x="472714" y="621713"/>
                  </a:lnTo>
                  <a:lnTo>
                    <a:pt x="471583" y="621713"/>
                  </a:lnTo>
                  <a:lnTo>
                    <a:pt x="472714" y="622844"/>
                  </a:lnTo>
                  <a:lnTo>
                    <a:pt x="473845" y="622844"/>
                  </a:lnTo>
                  <a:lnTo>
                    <a:pt x="474975" y="622844"/>
                  </a:lnTo>
                  <a:lnTo>
                    <a:pt x="474975" y="623975"/>
                  </a:lnTo>
                  <a:lnTo>
                    <a:pt x="476142" y="623975"/>
                  </a:lnTo>
                  <a:lnTo>
                    <a:pt x="480665" y="623975"/>
                  </a:lnTo>
                  <a:lnTo>
                    <a:pt x="481796" y="623975"/>
                  </a:lnTo>
                  <a:lnTo>
                    <a:pt x="484093" y="622844"/>
                  </a:lnTo>
                  <a:lnTo>
                    <a:pt x="486355" y="625106"/>
                  </a:lnTo>
                  <a:lnTo>
                    <a:pt x="485224" y="625106"/>
                  </a:lnTo>
                  <a:lnTo>
                    <a:pt x="479534" y="629666"/>
                  </a:lnTo>
                  <a:lnTo>
                    <a:pt x="479534" y="630797"/>
                  </a:lnTo>
                  <a:lnTo>
                    <a:pt x="479534" y="631929"/>
                  </a:lnTo>
                  <a:lnTo>
                    <a:pt x="477273" y="633060"/>
                  </a:lnTo>
                  <a:lnTo>
                    <a:pt x="477273" y="636489"/>
                  </a:lnTo>
                  <a:lnTo>
                    <a:pt x="472714" y="641013"/>
                  </a:lnTo>
                  <a:lnTo>
                    <a:pt x="470452" y="643311"/>
                  </a:lnTo>
                  <a:lnTo>
                    <a:pt x="469321" y="645573"/>
                  </a:lnTo>
                  <a:lnTo>
                    <a:pt x="470452" y="646704"/>
                  </a:lnTo>
                  <a:lnTo>
                    <a:pt x="468190" y="650133"/>
                  </a:lnTo>
                  <a:lnTo>
                    <a:pt x="468190" y="651264"/>
                  </a:lnTo>
                  <a:lnTo>
                    <a:pt x="467024" y="652396"/>
                  </a:lnTo>
                  <a:lnTo>
                    <a:pt x="467024" y="653527"/>
                  </a:lnTo>
                  <a:lnTo>
                    <a:pt x="464762" y="654658"/>
                  </a:lnTo>
                  <a:lnTo>
                    <a:pt x="467024" y="656955"/>
                  </a:lnTo>
                  <a:lnTo>
                    <a:pt x="467024" y="659218"/>
                  </a:lnTo>
                  <a:lnTo>
                    <a:pt x="464762" y="661480"/>
                  </a:lnTo>
                  <a:lnTo>
                    <a:pt x="463631" y="662611"/>
                  </a:lnTo>
                  <a:lnTo>
                    <a:pt x="462500" y="663742"/>
                  </a:lnTo>
                  <a:lnTo>
                    <a:pt x="462500" y="666040"/>
                  </a:lnTo>
                  <a:lnTo>
                    <a:pt x="464762" y="667171"/>
                  </a:lnTo>
                  <a:lnTo>
                    <a:pt x="464762" y="669434"/>
                  </a:lnTo>
                  <a:lnTo>
                    <a:pt x="463631" y="670565"/>
                  </a:lnTo>
                  <a:lnTo>
                    <a:pt x="461369" y="671731"/>
                  </a:lnTo>
                  <a:lnTo>
                    <a:pt x="462500" y="671731"/>
                  </a:lnTo>
                  <a:lnTo>
                    <a:pt x="461369" y="671731"/>
                  </a:lnTo>
                  <a:lnTo>
                    <a:pt x="460238" y="675125"/>
                  </a:lnTo>
                  <a:lnTo>
                    <a:pt x="460238" y="676256"/>
                  </a:lnTo>
                  <a:lnTo>
                    <a:pt x="461369" y="679685"/>
                  </a:lnTo>
                  <a:lnTo>
                    <a:pt x="462500" y="680816"/>
                  </a:lnTo>
                  <a:lnTo>
                    <a:pt x="462500" y="683078"/>
                  </a:lnTo>
                  <a:lnTo>
                    <a:pt x="463631" y="684209"/>
                  </a:lnTo>
                  <a:lnTo>
                    <a:pt x="463631" y="685340"/>
                  </a:lnTo>
                  <a:lnTo>
                    <a:pt x="463631" y="686472"/>
                  </a:lnTo>
                  <a:lnTo>
                    <a:pt x="465893" y="686472"/>
                  </a:lnTo>
                  <a:lnTo>
                    <a:pt x="467024" y="688769"/>
                  </a:lnTo>
                  <a:lnTo>
                    <a:pt x="469321" y="689900"/>
                  </a:lnTo>
                  <a:lnTo>
                    <a:pt x="469321" y="692163"/>
                  </a:lnTo>
                  <a:lnTo>
                    <a:pt x="467024" y="691032"/>
                  </a:lnTo>
                  <a:lnTo>
                    <a:pt x="464762" y="691032"/>
                  </a:lnTo>
                  <a:lnTo>
                    <a:pt x="465893" y="692163"/>
                  </a:lnTo>
                  <a:lnTo>
                    <a:pt x="465893" y="693294"/>
                  </a:lnTo>
                  <a:lnTo>
                    <a:pt x="463631" y="694460"/>
                  </a:lnTo>
                  <a:lnTo>
                    <a:pt x="462500" y="695592"/>
                  </a:lnTo>
                  <a:lnTo>
                    <a:pt x="461369" y="696723"/>
                  </a:lnTo>
                  <a:lnTo>
                    <a:pt x="459072" y="698985"/>
                  </a:lnTo>
                  <a:lnTo>
                    <a:pt x="460238" y="700116"/>
                  </a:lnTo>
                  <a:lnTo>
                    <a:pt x="460238" y="701283"/>
                  </a:lnTo>
                  <a:lnTo>
                    <a:pt x="459072" y="702414"/>
                  </a:lnTo>
                  <a:lnTo>
                    <a:pt x="459072" y="703545"/>
                  </a:lnTo>
                  <a:lnTo>
                    <a:pt x="457941" y="704676"/>
                  </a:lnTo>
                  <a:lnTo>
                    <a:pt x="455680" y="705807"/>
                  </a:lnTo>
                  <a:lnTo>
                    <a:pt x="453418" y="705807"/>
                  </a:lnTo>
                  <a:lnTo>
                    <a:pt x="453418" y="708070"/>
                  </a:lnTo>
                  <a:lnTo>
                    <a:pt x="451121" y="708070"/>
                  </a:lnTo>
                  <a:lnTo>
                    <a:pt x="449990" y="708070"/>
                  </a:lnTo>
                  <a:lnTo>
                    <a:pt x="449990" y="709236"/>
                  </a:lnTo>
                  <a:lnTo>
                    <a:pt x="445431" y="710367"/>
                  </a:lnTo>
                  <a:lnTo>
                    <a:pt x="444300" y="711499"/>
                  </a:lnTo>
                  <a:lnTo>
                    <a:pt x="445431" y="712630"/>
                  </a:lnTo>
                  <a:lnTo>
                    <a:pt x="445431" y="714892"/>
                  </a:lnTo>
                  <a:lnTo>
                    <a:pt x="446597" y="717190"/>
                  </a:lnTo>
                  <a:lnTo>
                    <a:pt x="444300" y="718321"/>
                  </a:lnTo>
                  <a:lnTo>
                    <a:pt x="445431" y="720583"/>
                  </a:lnTo>
                  <a:lnTo>
                    <a:pt x="447728" y="720583"/>
                  </a:lnTo>
                  <a:lnTo>
                    <a:pt x="447728" y="721714"/>
                  </a:lnTo>
                  <a:lnTo>
                    <a:pt x="448859" y="722845"/>
                  </a:lnTo>
                  <a:lnTo>
                    <a:pt x="447728" y="722845"/>
                  </a:lnTo>
                  <a:lnTo>
                    <a:pt x="446597" y="725143"/>
                  </a:lnTo>
                  <a:lnTo>
                    <a:pt x="445431" y="725143"/>
                  </a:lnTo>
                  <a:lnTo>
                    <a:pt x="444300" y="726274"/>
                  </a:lnTo>
                  <a:lnTo>
                    <a:pt x="445431" y="727405"/>
                  </a:lnTo>
                  <a:lnTo>
                    <a:pt x="446597" y="727405"/>
                  </a:lnTo>
                  <a:lnTo>
                    <a:pt x="449990" y="729668"/>
                  </a:lnTo>
                  <a:lnTo>
                    <a:pt x="452252" y="730834"/>
                  </a:lnTo>
                  <a:lnTo>
                    <a:pt x="453418" y="730834"/>
                  </a:lnTo>
                  <a:lnTo>
                    <a:pt x="456810" y="731965"/>
                  </a:lnTo>
                  <a:lnTo>
                    <a:pt x="456810" y="734228"/>
                  </a:lnTo>
                  <a:lnTo>
                    <a:pt x="460238" y="735359"/>
                  </a:lnTo>
                  <a:lnTo>
                    <a:pt x="460238" y="736490"/>
                  </a:lnTo>
                  <a:lnTo>
                    <a:pt x="459072" y="738788"/>
                  </a:lnTo>
                  <a:lnTo>
                    <a:pt x="460238" y="739919"/>
                  </a:lnTo>
                  <a:lnTo>
                    <a:pt x="461369" y="741050"/>
                  </a:lnTo>
                  <a:lnTo>
                    <a:pt x="462500" y="742181"/>
                  </a:lnTo>
                  <a:lnTo>
                    <a:pt x="462500" y="743312"/>
                  </a:lnTo>
                  <a:lnTo>
                    <a:pt x="461369" y="746741"/>
                  </a:lnTo>
                  <a:lnTo>
                    <a:pt x="460238" y="749003"/>
                  </a:lnTo>
                  <a:lnTo>
                    <a:pt x="459072" y="750135"/>
                  </a:lnTo>
                  <a:lnTo>
                    <a:pt x="459072" y="754695"/>
                  </a:lnTo>
                  <a:lnTo>
                    <a:pt x="457941" y="755826"/>
                  </a:lnTo>
                  <a:lnTo>
                    <a:pt x="459072" y="756957"/>
                  </a:lnTo>
                  <a:lnTo>
                    <a:pt x="457941" y="758088"/>
                  </a:lnTo>
                  <a:lnTo>
                    <a:pt x="457941" y="760386"/>
                  </a:lnTo>
                  <a:lnTo>
                    <a:pt x="461369" y="759219"/>
                  </a:lnTo>
                  <a:lnTo>
                    <a:pt x="464762" y="759219"/>
                  </a:lnTo>
                  <a:lnTo>
                    <a:pt x="465893" y="760386"/>
                  </a:lnTo>
                  <a:lnTo>
                    <a:pt x="468190" y="760386"/>
                  </a:lnTo>
                  <a:lnTo>
                    <a:pt x="469321" y="761517"/>
                  </a:lnTo>
                  <a:lnTo>
                    <a:pt x="468190" y="763779"/>
                  </a:lnTo>
                  <a:lnTo>
                    <a:pt x="469321" y="764910"/>
                  </a:lnTo>
                  <a:lnTo>
                    <a:pt x="469321" y="767173"/>
                  </a:lnTo>
                  <a:lnTo>
                    <a:pt x="471583" y="768339"/>
                  </a:lnTo>
                  <a:lnTo>
                    <a:pt x="472714" y="769470"/>
                  </a:lnTo>
                  <a:lnTo>
                    <a:pt x="474975" y="770602"/>
                  </a:lnTo>
                  <a:lnTo>
                    <a:pt x="479534" y="768339"/>
                  </a:lnTo>
                  <a:lnTo>
                    <a:pt x="480665" y="769470"/>
                  </a:lnTo>
                  <a:lnTo>
                    <a:pt x="479534" y="770602"/>
                  </a:lnTo>
                  <a:lnTo>
                    <a:pt x="480665" y="772864"/>
                  </a:lnTo>
                  <a:lnTo>
                    <a:pt x="481796" y="772864"/>
                  </a:lnTo>
                  <a:lnTo>
                    <a:pt x="481796" y="775126"/>
                  </a:lnTo>
                  <a:lnTo>
                    <a:pt x="482962" y="778555"/>
                  </a:lnTo>
                  <a:lnTo>
                    <a:pt x="481796" y="780817"/>
                  </a:lnTo>
                  <a:lnTo>
                    <a:pt x="480665" y="781948"/>
                  </a:lnTo>
                  <a:lnTo>
                    <a:pt x="480665" y="784246"/>
                  </a:lnTo>
                  <a:lnTo>
                    <a:pt x="480665" y="785377"/>
                  </a:lnTo>
                  <a:lnTo>
                    <a:pt x="480665" y="786508"/>
                  </a:lnTo>
                  <a:lnTo>
                    <a:pt x="478403" y="788771"/>
                  </a:lnTo>
                  <a:lnTo>
                    <a:pt x="476142" y="792200"/>
                  </a:lnTo>
                  <a:lnTo>
                    <a:pt x="474975" y="795593"/>
                  </a:lnTo>
                  <a:lnTo>
                    <a:pt x="473845" y="796724"/>
                  </a:lnTo>
                  <a:lnTo>
                    <a:pt x="472714" y="799022"/>
                  </a:lnTo>
                  <a:lnTo>
                    <a:pt x="474975" y="799022"/>
                  </a:lnTo>
                  <a:lnTo>
                    <a:pt x="474975" y="802415"/>
                  </a:lnTo>
                  <a:lnTo>
                    <a:pt x="472714" y="802415"/>
                  </a:lnTo>
                  <a:lnTo>
                    <a:pt x="472714" y="803547"/>
                  </a:lnTo>
                  <a:lnTo>
                    <a:pt x="471583" y="804678"/>
                  </a:lnTo>
                  <a:lnTo>
                    <a:pt x="471583" y="805844"/>
                  </a:lnTo>
                  <a:lnTo>
                    <a:pt x="464762" y="806975"/>
                  </a:lnTo>
                  <a:lnTo>
                    <a:pt x="464762" y="808107"/>
                  </a:lnTo>
                  <a:lnTo>
                    <a:pt x="465893" y="809238"/>
                  </a:lnTo>
                  <a:lnTo>
                    <a:pt x="467024" y="811500"/>
                  </a:lnTo>
                  <a:lnTo>
                    <a:pt x="464762" y="813798"/>
                  </a:lnTo>
                  <a:lnTo>
                    <a:pt x="463631" y="816060"/>
                  </a:lnTo>
                  <a:lnTo>
                    <a:pt x="464762" y="817191"/>
                  </a:lnTo>
                  <a:lnTo>
                    <a:pt x="462500" y="817191"/>
                  </a:lnTo>
                  <a:lnTo>
                    <a:pt x="463631" y="818322"/>
                  </a:lnTo>
                  <a:lnTo>
                    <a:pt x="463631" y="820620"/>
                  </a:lnTo>
                  <a:lnTo>
                    <a:pt x="462500" y="821751"/>
                  </a:lnTo>
                  <a:lnTo>
                    <a:pt x="463631" y="822882"/>
                  </a:lnTo>
                  <a:lnTo>
                    <a:pt x="462500" y="824013"/>
                  </a:lnTo>
                  <a:lnTo>
                    <a:pt x="462500" y="825145"/>
                  </a:lnTo>
                  <a:lnTo>
                    <a:pt x="459072" y="826276"/>
                  </a:lnTo>
                  <a:lnTo>
                    <a:pt x="457941" y="827442"/>
                  </a:lnTo>
                  <a:lnTo>
                    <a:pt x="454549" y="827442"/>
                  </a:lnTo>
                  <a:lnTo>
                    <a:pt x="453418" y="828573"/>
                  </a:lnTo>
                  <a:lnTo>
                    <a:pt x="453418" y="831967"/>
                  </a:lnTo>
                  <a:lnTo>
                    <a:pt x="452252" y="833098"/>
                  </a:lnTo>
                  <a:lnTo>
                    <a:pt x="452252" y="834229"/>
                  </a:lnTo>
                  <a:lnTo>
                    <a:pt x="452252" y="835396"/>
                  </a:lnTo>
                  <a:lnTo>
                    <a:pt x="451121" y="835396"/>
                  </a:lnTo>
                  <a:lnTo>
                    <a:pt x="448859" y="836527"/>
                  </a:lnTo>
                  <a:lnTo>
                    <a:pt x="449990" y="837658"/>
                  </a:lnTo>
                  <a:lnTo>
                    <a:pt x="448859" y="838789"/>
                  </a:lnTo>
                  <a:lnTo>
                    <a:pt x="447728" y="841051"/>
                  </a:lnTo>
                  <a:lnTo>
                    <a:pt x="446597" y="841051"/>
                  </a:lnTo>
                  <a:lnTo>
                    <a:pt x="445431" y="841051"/>
                  </a:lnTo>
                  <a:lnTo>
                    <a:pt x="443169" y="842218"/>
                  </a:lnTo>
                  <a:lnTo>
                    <a:pt x="442038" y="841051"/>
                  </a:lnTo>
                  <a:lnTo>
                    <a:pt x="442038" y="842218"/>
                  </a:lnTo>
                  <a:lnTo>
                    <a:pt x="440907" y="843349"/>
                  </a:lnTo>
                  <a:lnTo>
                    <a:pt x="438645" y="843349"/>
                  </a:lnTo>
                  <a:lnTo>
                    <a:pt x="436348" y="843349"/>
                  </a:lnTo>
                  <a:lnTo>
                    <a:pt x="436348" y="842218"/>
                  </a:lnTo>
                  <a:lnTo>
                    <a:pt x="435217" y="842218"/>
                  </a:lnTo>
                  <a:lnTo>
                    <a:pt x="434087" y="844480"/>
                  </a:lnTo>
                  <a:lnTo>
                    <a:pt x="436348" y="845611"/>
                  </a:lnTo>
                  <a:lnTo>
                    <a:pt x="436348" y="847874"/>
                  </a:lnTo>
                  <a:lnTo>
                    <a:pt x="435217" y="851303"/>
                  </a:lnTo>
                  <a:lnTo>
                    <a:pt x="432956" y="851303"/>
                  </a:lnTo>
                  <a:lnTo>
                    <a:pt x="430694" y="851303"/>
                  </a:lnTo>
                  <a:lnTo>
                    <a:pt x="429528" y="851303"/>
                  </a:lnTo>
                  <a:lnTo>
                    <a:pt x="427266" y="850171"/>
                  </a:lnTo>
                  <a:lnTo>
                    <a:pt x="425004" y="852434"/>
                  </a:lnTo>
                  <a:lnTo>
                    <a:pt x="425004" y="855827"/>
                  </a:lnTo>
                  <a:lnTo>
                    <a:pt x="422707" y="856994"/>
                  </a:lnTo>
                  <a:lnTo>
                    <a:pt x="421576" y="855827"/>
                  </a:lnTo>
                  <a:lnTo>
                    <a:pt x="419314" y="855827"/>
                  </a:lnTo>
                  <a:lnTo>
                    <a:pt x="419314" y="858125"/>
                  </a:lnTo>
                  <a:lnTo>
                    <a:pt x="418183" y="858125"/>
                  </a:lnTo>
                  <a:lnTo>
                    <a:pt x="417052" y="856994"/>
                  </a:lnTo>
                  <a:lnTo>
                    <a:pt x="415886" y="858125"/>
                  </a:lnTo>
                  <a:lnTo>
                    <a:pt x="414755" y="858125"/>
                  </a:lnTo>
                  <a:lnTo>
                    <a:pt x="414755" y="859256"/>
                  </a:lnTo>
                  <a:lnTo>
                    <a:pt x="414755" y="860387"/>
                  </a:lnTo>
                  <a:lnTo>
                    <a:pt x="413624" y="862650"/>
                  </a:lnTo>
                  <a:lnTo>
                    <a:pt x="414755" y="864947"/>
                  </a:lnTo>
                  <a:lnTo>
                    <a:pt x="413624" y="867210"/>
                  </a:lnTo>
                  <a:lnTo>
                    <a:pt x="412494" y="869472"/>
                  </a:lnTo>
                  <a:lnTo>
                    <a:pt x="411363" y="870603"/>
                  </a:lnTo>
                  <a:lnTo>
                    <a:pt x="411363" y="871770"/>
                  </a:lnTo>
                  <a:lnTo>
                    <a:pt x="411363" y="872901"/>
                  </a:lnTo>
                  <a:lnTo>
                    <a:pt x="410232" y="872901"/>
                  </a:lnTo>
                  <a:lnTo>
                    <a:pt x="409101" y="872901"/>
                  </a:lnTo>
                  <a:lnTo>
                    <a:pt x="407935" y="874032"/>
                  </a:lnTo>
                  <a:lnTo>
                    <a:pt x="404542" y="872901"/>
                  </a:lnTo>
                  <a:lnTo>
                    <a:pt x="404542" y="871770"/>
                  </a:lnTo>
                  <a:lnTo>
                    <a:pt x="403411" y="868341"/>
                  </a:lnTo>
                  <a:lnTo>
                    <a:pt x="402280" y="868341"/>
                  </a:lnTo>
                  <a:lnTo>
                    <a:pt x="401149" y="869472"/>
                  </a:lnTo>
                  <a:lnTo>
                    <a:pt x="396590" y="868341"/>
                  </a:lnTo>
                  <a:lnTo>
                    <a:pt x="394329" y="871770"/>
                  </a:lnTo>
                  <a:lnTo>
                    <a:pt x="389770" y="875163"/>
                  </a:lnTo>
                  <a:lnTo>
                    <a:pt x="388639" y="874032"/>
                  </a:lnTo>
                  <a:lnTo>
                    <a:pt x="390901" y="871770"/>
                  </a:lnTo>
                  <a:lnTo>
                    <a:pt x="389770" y="869472"/>
                  </a:lnTo>
                  <a:lnTo>
                    <a:pt x="389770" y="867210"/>
                  </a:lnTo>
                  <a:lnTo>
                    <a:pt x="388639" y="862650"/>
                  </a:lnTo>
                  <a:lnTo>
                    <a:pt x="387508" y="860387"/>
                  </a:lnTo>
                  <a:lnTo>
                    <a:pt x="387508" y="858125"/>
                  </a:lnTo>
                  <a:lnTo>
                    <a:pt x="384080" y="855827"/>
                  </a:lnTo>
                  <a:lnTo>
                    <a:pt x="382949" y="852434"/>
                  </a:lnTo>
                  <a:lnTo>
                    <a:pt x="380687" y="851303"/>
                  </a:lnTo>
                  <a:lnTo>
                    <a:pt x="376128" y="851303"/>
                  </a:lnTo>
                  <a:lnTo>
                    <a:pt x="373866" y="847874"/>
                  </a:lnTo>
                  <a:lnTo>
                    <a:pt x="370438" y="846743"/>
                  </a:lnTo>
                  <a:lnTo>
                    <a:pt x="368177" y="847874"/>
                  </a:lnTo>
                  <a:lnTo>
                    <a:pt x="365915" y="847874"/>
                  </a:lnTo>
                  <a:lnTo>
                    <a:pt x="364784" y="849005"/>
                  </a:lnTo>
                  <a:lnTo>
                    <a:pt x="362487" y="849005"/>
                  </a:lnTo>
                  <a:lnTo>
                    <a:pt x="363618" y="847874"/>
                  </a:lnTo>
                  <a:lnTo>
                    <a:pt x="363618" y="846743"/>
                  </a:lnTo>
                  <a:lnTo>
                    <a:pt x="363618" y="844480"/>
                  </a:lnTo>
                  <a:lnTo>
                    <a:pt x="360225" y="843349"/>
                  </a:lnTo>
                  <a:lnTo>
                    <a:pt x="360225" y="842218"/>
                  </a:lnTo>
                  <a:lnTo>
                    <a:pt x="359094" y="841051"/>
                  </a:lnTo>
                  <a:lnTo>
                    <a:pt x="357963" y="842218"/>
                  </a:lnTo>
                  <a:lnTo>
                    <a:pt x="353404" y="842218"/>
                  </a:lnTo>
                  <a:lnTo>
                    <a:pt x="353404" y="839920"/>
                  </a:lnTo>
                  <a:lnTo>
                    <a:pt x="354535" y="838789"/>
                  </a:lnTo>
                  <a:lnTo>
                    <a:pt x="354535" y="835396"/>
                  </a:lnTo>
                  <a:lnTo>
                    <a:pt x="355666" y="834229"/>
                  </a:lnTo>
                  <a:lnTo>
                    <a:pt x="357963" y="831967"/>
                  </a:lnTo>
                  <a:lnTo>
                    <a:pt x="359094" y="831967"/>
                  </a:lnTo>
                  <a:lnTo>
                    <a:pt x="357963" y="830836"/>
                  </a:lnTo>
                  <a:lnTo>
                    <a:pt x="356832" y="830836"/>
                  </a:lnTo>
                  <a:lnTo>
                    <a:pt x="355666" y="829705"/>
                  </a:lnTo>
                  <a:lnTo>
                    <a:pt x="353404" y="826276"/>
                  </a:lnTo>
                  <a:lnTo>
                    <a:pt x="352273" y="821751"/>
                  </a:lnTo>
                  <a:lnTo>
                    <a:pt x="352273" y="820620"/>
                  </a:lnTo>
                  <a:lnTo>
                    <a:pt x="350012" y="819453"/>
                  </a:lnTo>
                  <a:lnTo>
                    <a:pt x="345453" y="814929"/>
                  </a:lnTo>
                  <a:lnTo>
                    <a:pt x="343191" y="812666"/>
                  </a:lnTo>
                  <a:lnTo>
                    <a:pt x="338632" y="809238"/>
                  </a:lnTo>
                  <a:lnTo>
                    <a:pt x="337501" y="809238"/>
                  </a:lnTo>
                  <a:lnTo>
                    <a:pt x="335239" y="808107"/>
                  </a:lnTo>
                  <a:lnTo>
                    <a:pt x="330680" y="805844"/>
                  </a:lnTo>
                  <a:lnTo>
                    <a:pt x="329550" y="805844"/>
                  </a:lnTo>
                  <a:lnTo>
                    <a:pt x="324991" y="804678"/>
                  </a:lnTo>
                  <a:lnTo>
                    <a:pt x="322729" y="802415"/>
                  </a:lnTo>
                  <a:lnTo>
                    <a:pt x="321598" y="800153"/>
                  </a:lnTo>
                  <a:lnTo>
                    <a:pt x="319301" y="797891"/>
                  </a:lnTo>
                  <a:lnTo>
                    <a:pt x="318170" y="797891"/>
                  </a:lnTo>
                  <a:lnTo>
                    <a:pt x="313646" y="794462"/>
                  </a:lnTo>
                  <a:lnTo>
                    <a:pt x="310218" y="792200"/>
                  </a:lnTo>
                  <a:lnTo>
                    <a:pt x="307957" y="789937"/>
                  </a:lnTo>
                  <a:lnTo>
                    <a:pt x="305695" y="786508"/>
                  </a:lnTo>
                  <a:lnTo>
                    <a:pt x="304529" y="786508"/>
                  </a:lnTo>
                  <a:lnTo>
                    <a:pt x="303398" y="785377"/>
                  </a:lnTo>
                  <a:lnTo>
                    <a:pt x="300005" y="785377"/>
                  </a:lnTo>
                  <a:lnTo>
                    <a:pt x="296577" y="783115"/>
                  </a:lnTo>
                  <a:lnTo>
                    <a:pt x="294315" y="780817"/>
                  </a:lnTo>
                  <a:lnTo>
                    <a:pt x="293184" y="780817"/>
                  </a:lnTo>
                  <a:lnTo>
                    <a:pt x="289792" y="781948"/>
                  </a:lnTo>
                  <a:lnTo>
                    <a:pt x="286364" y="781948"/>
                  </a:lnTo>
                  <a:lnTo>
                    <a:pt x="278412" y="783115"/>
                  </a:lnTo>
                  <a:lnTo>
                    <a:pt x="272722" y="784246"/>
                  </a:lnTo>
                  <a:lnTo>
                    <a:pt x="270460" y="784246"/>
                  </a:lnTo>
                  <a:lnTo>
                    <a:pt x="268199" y="784246"/>
                  </a:lnTo>
                  <a:lnTo>
                    <a:pt x="265901" y="784246"/>
                  </a:lnTo>
                  <a:lnTo>
                    <a:pt x="262509" y="783115"/>
                  </a:lnTo>
                  <a:lnTo>
                    <a:pt x="261378" y="784246"/>
                  </a:lnTo>
                  <a:lnTo>
                    <a:pt x="255688" y="786508"/>
                  </a:lnTo>
                  <a:lnTo>
                    <a:pt x="253426" y="785377"/>
                  </a:lnTo>
                  <a:lnTo>
                    <a:pt x="252260" y="785377"/>
                  </a:lnTo>
                  <a:lnTo>
                    <a:pt x="244308" y="794462"/>
                  </a:lnTo>
                  <a:lnTo>
                    <a:pt x="240916" y="795593"/>
                  </a:lnTo>
                  <a:lnTo>
                    <a:pt x="236357" y="794462"/>
                  </a:lnTo>
                  <a:lnTo>
                    <a:pt x="234095" y="796724"/>
                  </a:lnTo>
                  <a:lnTo>
                    <a:pt x="225013" y="796724"/>
                  </a:lnTo>
                  <a:lnTo>
                    <a:pt x="212502" y="799022"/>
                  </a:lnTo>
                  <a:lnTo>
                    <a:pt x="196599" y="802415"/>
                  </a:lnTo>
                  <a:lnTo>
                    <a:pt x="192040" y="795593"/>
                  </a:lnTo>
                  <a:lnTo>
                    <a:pt x="190909" y="794462"/>
                  </a:lnTo>
                  <a:lnTo>
                    <a:pt x="188647" y="794462"/>
                  </a:lnTo>
                  <a:lnTo>
                    <a:pt x="184088" y="792200"/>
                  </a:lnTo>
                  <a:lnTo>
                    <a:pt x="175006" y="794462"/>
                  </a:lnTo>
                  <a:lnTo>
                    <a:pt x="167054" y="794462"/>
                  </a:lnTo>
                  <a:lnTo>
                    <a:pt x="153413" y="794462"/>
                  </a:lnTo>
                  <a:lnTo>
                    <a:pt x="145461" y="795593"/>
                  </a:lnTo>
                  <a:lnTo>
                    <a:pt x="147723" y="786508"/>
                  </a:lnTo>
                  <a:lnTo>
                    <a:pt x="146592" y="784246"/>
                  </a:lnTo>
                  <a:lnTo>
                    <a:pt x="151151" y="781948"/>
                  </a:lnTo>
                  <a:lnTo>
                    <a:pt x="152282" y="779686"/>
                  </a:lnTo>
                  <a:lnTo>
                    <a:pt x="151151" y="775126"/>
                  </a:lnTo>
                  <a:lnTo>
                    <a:pt x="152282" y="766042"/>
                  </a:lnTo>
                  <a:lnTo>
                    <a:pt x="153413" y="760386"/>
                  </a:lnTo>
                  <a:lnTo>
                    <a:pt x="154544" y="759219"/>
                  </a:lnTo>
                  <a:lnTo>
                    <a:pt x="154544" y="756957"/>
                  </a:lnTo>
                  <a:lnTo>
                    <a:pt x="156841" y="750135"/>
                  </a:lnTo>
                  <a:lnTo>
                    <a:pt x="155675" y="747872"/>
                  </a:lnTo>
                  <a:lnTo>
                    <a:pt x="159103" y="743312"/>
                  </a:lnTo>
                  <a:lnTo>
                    <a:pt x="159103" y="742181"/>
                  </a:lnTo>
                  <a:lnTo>
                    <a:pt x="161364" y="741050"/>
                  </a:lnTo>
                  <a:lnTo>
                    <a:pt x="163662" y="736490"/>
                  </a:lnTo>
                  <a:lnTo>
                    <a:pt x="163662" y="735359"/>
                  </a:lnTo>
                  <a:lnTo>
                    <a:pt x="165923" y="733097"/>
                  </a:lnTo>
                  <a:lnTo>
                    <a:pt x="165923" y="731965"/>
                  </a:lnTo>
                  <a:lnTo>
                    <a:pt x="164792" y="731965"/>
                  </a:lnTo>
                  <a:lnTo>
                    <a:pt x="164792" y="729668"/>
                  </a:lnTo>
                  <a:lnTo>
                    <a:pt x="165923" y="730834"/>
                  </a:lnTo>
                  <a:lnTo>
                    <a:pt x="165923" y="729668"/>
                  </a:lnTo>
                  <a:lnTo>
                    <a:pt x="169316" y="728537"/>
                  </a:lnTo>
                  <a:lnTo>
                    <a:pt x="169316" y="727405"/>
                  </a:lnTo>
                  <a:lnTo>
                    <a:pt x="165923" y="726274"/>
                  </a:lnTo>
                  <a:lnTo>
                    <a:pt x="165923" y="718321"/>
                  </a:lnTo>
                  <a:lnTo>
                    <a:pt x="167054" y="716023"/>
                  </a:lnTo>
                  <a:lnTo>
                    <a:pt x="164792" y="710367"/>
                  </a:lnTo>
                  <a:lnTo>
                    <a:pt x="165923" y="708070"/>
                  </a:lnTo>
                  <a:lnTo>
                    <a:pt x="165923" y="703545"/>
                  </a:lnTo>
                  <a:lnTo>
                    <a:pt x="168185" y="702414"/>
                  </a:lnTo>
                  <a:lnTo>
                    <a:pt x="169316" y="702414"/>
                  </a:lnTo>
                  <a:lnTo>
                    <a:pt x="170447" y="700116"/>
                  </a:lnTo>
                  <a:lnTo>
                    <a:pt x="172744" y="697854"/>
                  </a:lnTo>
                  <a:lnTo>
                    <a:pt x="173875" y="696723"/>
                  </a:lnTo>
                  <a:lnTo>
                    <a:pt x="176137" y="694460"/>
                  </a:lnTo>
                  <a:lnTo>
                    <a:pt x="176137" y="693294"/>
                  </a:lnTo>
                  <a:lnTo>
                    <a:pt x="172744" y="692163"/>
                  </a:lnTo>
                  <a:lnTo>
                    <a:pt x="170447" y="693294"/>
                  </a:lnTo>
                  <a:lnTo>
                    <a:pt x="168185" y="695592"/>
                  </a:lnTo>
                  <a:lnTo>
                    <a:pt x="165923" y="695592"/>
                  </a:lnTo>
                  <a:lnTo>
                    <a:pt x="164792" y="694460"/>
                  </a:lnTo>
                  <a:lnTo>
                    <a:pt x="163662" y="691032"/>
                  </a:lnTo>
                  <a:lnTo>
                    <a:pt x="162495" y="689900"/>
                  </a:lnTo>
                  <a:lnTo>
                    <a:pt x="161364" y="686472"/>
                  </a:lnTo>
                  <a:lnTo>
                    <a:pt x="161364" y="685340"/>
                  </a:lnTo>
                  <a:lnTo>
                    <a:pt x="159103" y="683078"/>
                  </a:lnTo>
                  <a:lnTo>
                    <a:pt x="157972" y="681947"/>
                  </a:lnTo>
                  <a:lnTo>
                    <a:pt x="155675" y="680816"/>
                  </a:lnTo>
                  <a:lnTo>
                    <a:pt x="151151" y="680816"/>
                  </a:lnTo>
                  <a:lnTo>
                    <a:pt x="143199" y="679685"/>
                  </a:lnTo>
                  <a:lnTo>
                    <a:pt x="136379" y="678518"/>
                  </a:lnTo>
                  <a:lnTo>
                    <a:pt x="135248" y="677387"/>
                  </a:lnTo>
                  <a:lnTo>
                    <a:pt x="131820" y="675125"/>
                  </a:lnTo>
                  <a:lnTo>
                    <a:pt x="128427" y="671731"/>
                  </a:lnTo>
                  <a:lnTo>
                    <a:pt x="119309" y="671731"/>
                  </a:lnTo>
                  <a:lnTo>
                    <a:pt x="115917" y="668302"/>
                  </a:lnTo>
                  <a:lnTo>
                    <a:pt x="114786" y="667171"/>
                  </a:lnTo>
                  <a:lnTo>
                    <a:pt x="117048" y="662611"/>
                  </a:lnTo>
                  <a:lnTo>
                    <a:pt x="117048" y="661480"/>
                  </a:lnTo>
                  <a:lnTo>
                    <a:pt x="114786" y="659218"/>
                  </a:lnTo>
                  <a:lnTo>
                    <a:pt x="114786" y="658087"/>
                  </a:lnTo>
                  <a:lnTo>
                    <a:pt x="112524" y="652396"/>
                  </a:lnTo>
                  <a:lnTo>
                    <a:pt x="105703" y="645573"/>
                  </a:lnTo>
                  <a:lnTo>
                    <a:pt x="105703" y="643311"/>
                  </a:lnTo>
                  <a:lnTo>
                    <a:pt x="105703" y="641013"/>
                  </a:lnTo>
                  <a:lnTo>
                    <a:pt x="104572" y="636489"/>
                  </a:lnTo>
                  <a:lnTo>
                    <a:pt x="104572" y="634226"/>
                  </a:lnTo>
                  <a:lnTo>
                    <a:pt x="104572" y="628535"/>
                  </a:lnTo>
                  <a:lnTo>
                    <a:pt x="103406" y="622844"/>
                  </a:lnTo>
                  <a:lnTo>
                    <a:pt x="103406" y="620582"/>
                  </a:lnTo>
                  <a:lnTo>
                    <a:pt x="105703" y="619415"/>
                  </a:lnTo>
                  <a:lnTo>
                    <a:pt x="106834" y="613759"/>
                  </a:lnTo>
                  <a:lnTo>
                    <a:pt x="106834" y="612628"/>
                  </a:lnTo>
                  <a:lnTo>
                    <a:pt x="106834" y="610331"/>
                  </a:lnTo>
                  <a:lnTo>
                    <a:pt x="106834" y="608068"/>
                  </a:lnTo>
                  <a:lnTo>
                    <a:pt x="105703" y="606937"/>
                  </a:lnTo>
                  <a:lnTo>
                    <a:pt x="103406" y="605806"/>
                  </a:lnTo>
                  <a:lnTo>
                    <a:pt x="102275" y="604675"/>
                  </a:lnTo>
                  <a:lnTo>
                    <a:pt x="100013" y="598984"/>
                  </a:lnTo>
                  <a:lnTo>
                    <a:pt x="95455" y="593293"/>
                  </a:lnTo>
                  <a:lnTo>
                    <a:pt x="95455" y="589864"/>
                  </a:lnTo>
                  <a:lnTo>
                    <a:pt x="95455" y="585339"/>
                  </a:lnTo>
                  <a:lnTo>
                    <a:pt x="95455" y="584208"/>
                  </a:lnTo>
                  <a:lnTo>
                    <a:pt x="95455" y="583077"/>
                  </a:lnTo>
                  <a:lnTo>
                    <a:pt x="95455" y="580779"/>
                  </a:lnTo>
                  <a:lnTo>
                    <a:pt x="96585" y="577386"/>
                  </a:lnTo>
                  <a:lnTo>
                    <a:pt x="94324" y="572826"/>
                  </a:lnTo>
                  <a:lnTo>
                    <a:pt x="92062" y="564872"/>
                  </a:lnTo>
                  <a:lnTo>
                    <a:pt x="89765" y="562610"/>
                  </a:lnTo>
                  <a:lnTo>
                    <a:pt x="86372" y="563741"/>
                  </a:lnTo>
                  <a:lnTo>
                    <a:pt x="86372" y="562610"/>
                  </a:lnTo>
                  <a:lnTo>
                    <a:pt x="86372" y="561479"/>
                  </a:lnTo>
                  <a:lnTo>
                    <a:pt x="86372" y="558050"/>
                  </a:lnTo>
                  <a:lnTo>
                    <a:pt x="88634" y="555788"/>
                  </a:lnTo>
                  <a:lnTo>
                    <a:pt x="88634" y="554656"/>
                  </a:lnTo>
                  <a:lnTo>
                    <a:pt x="89765" y="553525"/>
                  </a:lnTo>
                  <a:lnTo>
                    <a:pt x="90931" y="550096"/>
                  </a:lnTo>
                  <a:lnTo>
                    <a:pt x="90931" y="541012"/>
                  </a:lnTo>
                  <a:lnTo>
                    <a:pt x="87503" y="537583"/>
                  </a:lnTo>
                  <a:lnTo>
                    <a:pt x="88634" y="534189"/>
                  </a:lnTo>
                  <a:lnTo>
                    <a:pt x="86372" y="528498"/>
                  </a:lnTo>
                  <a:lnTo>
                    <a:pt x="85241" y="525105"/>
                  </a:lnTo>
                  <a:lnTo>
                    <a:pt x="86372" y="519414"/>
                  </a:lnTo>
                  <a:lnTo>
                    <a:pt x="85241" y="514854"/>
                  </a:lnTo>
                  <a:lnTo>
                    <a:pt x="84110" y="510329"/>
                  </a:lnTo>
                  <a:lnTo>
                    <a:pt x="85241" y="508031"/>
                  </a:lnTo>
                  <a:lnTo>
                    <a:pt x="82979" y="504638"/>
                  </a:lnTo>
                  <a:lnTo>
                    <a:pt x="81813" y="500078"/>
                  </a:lnTo>
                  <a:lnTo>
                    <a:pt x="80682" y="497816"/>
                  </a:lnTo>
                  <a:lnTo>
                    <a:pt x="81813" y="496685"/>
                  </a:lnTo>
                  <a:lnTo>
                    <a:pt x="85241" y="495553"/>
                  </a:lnTo>
                  <a:lnTo>
                    <a:pt x="86372" y="493291"/>
                  </a:lnTo>
                  <a:lnTo>
                    <a:pt x="87503" y="488731"/>
                  </a:lnTo>
                  <a:lnTo>
                    <a:pt x="86372" y="486469"/>
                  </a:lnTo>
                  <a:lnTo>
                    <a:pt x="85241" y="484171"/>
                  </a:lnTo>
                  <a:lnTo>
                    <a:pt x="85241" y="479646"/>
                  </a:lnTo>
                  <a:lnTo>
                    <a:pt x="81813" y="477349"/>
                  </a:lnTo>
                  <a:lnTo>
                    <a:pt x="81813" y="475086"/>
                  </a:lnTo>
                  <a:lnTo>
                    <a:pt x="80682" y="472824"/>
                  </a:lnTo>
                  <a:lnTo>
                    <a:pt x="81813" y="471693"/>
                  </a:lnTo>
                  <a:lnTo>
                    <a:pt x="81813" y="469395"/>
                  </a:lnTo>
                  <a:lnTo>
                    <a:pt x="81813" y="468264"/>
                  </a:lnTo>
                  <a:lnTo>
                    <a:pt x="81813" y="467133"/>
                  </a:lnTo>
                  <a:lnTo>
                    <a:pt x="81813" y="466002"/>
                  </a:lnTo>
                  <a:lnTo>
                    <a:pt x="84110" y="463740"/>
                  </a:lnTo>
                  <a:lnTo>
                    <a:pt x="84110" y="462573"/>
                  </a:lnTo>
                  <a:lnTo>
                    <a:pt x="82979" y="460311"/>
                  </a:lnTo>
                  <a:lnTo>
                    <a:pt x="81813" y="459180"/>
                  </a:lnTo>
                  <a:lnTo>
                    <a:pt x="80682" y="458048"/>
                  </a:lnTo>
                  <a:lnTo>
                    <a:pt x="79551" y="455751"/>
                  </a:lnTo>
                  <a:lnTo>
                    <a:pt x="79551" y="454620"/>
                  </a:lnTo>
                  <a:lnTo>
                    <a:pt x="80682" y="453488"/>
                  </a:lnTo>
                  <a:lnTo>
                    <a:pt x="84110" y="453488"/>
                  </a:lnTo>
                  <a:lnTo>
                    <a:pt x="85241" y="452357"/>
                  </a:lnTo>
                  <a:lnTo>
                    <a:pt x="84110" y="450095"/>
                  </a:lnTo>
                  <a:lnTo>
                    <a:pt x="81813" y="446666"/>
                  </a:lnTo>
                  <a:lnTo>
                    <a:pt x="80682" y="445535"/>
                  </a:lnTo>
                  <a:lnTo>
                    <a:pt x="81813" y="442141"/>
                  </a:lnTo>
                  <a:lnTo>
                    <a:pt x="84110" y="440975"/>
                  </a:lnTo>
                  <a:lnTo>
                    <a:pt x="85241" y="437581"/>
                  </a:lnTo>
                  <a:lnTo>
                    <a:pt x="85241" y="435319"/>
                  </a:lnTo>
                  <a:lnTo>
                    <a:pt x="82979" y="434188"/>
                  </a:lnTo>
                  <a:lnTo>
                    <a:pt x="82979" y="433022"/>
                  </a:lnTo>
                  <a:lnTo>
                    <a:pt x="82979" y="430759"/>
                  </a:lnTo>
                  <a:lnTo>
                    <a:pt x="82979" y="429628"/>
                  </a:lnTo>
                  <a:lnTo>
                    <a:pt x="85241" y="428497"/>
                  </a:lnTo>
                  <a:lnTo>
                    <a:pt x="84110" y="426199"/>
                  </a:lnTo>
                  <a:lnTo>
                    <a:pt x="82979" y="426199"/>
                  </a:lnTo>
                  <a:lnTo>
                    <a:pt x="79551" y="423937"/>
                  </a:lnTo>
                  <a:lnTo>
                    <a:pt x="82979" y="421675"/>
                  </a:lnTo>
                  <a:lnTo>
                    <a:pt x="81813" y="417115"/>
                  </a:lnTo>
                  <a:lnTo>
                    <a:pt x="82979" y="413721"/>
                  </a:lnTo>
                  <a:lnTo>
                    <a:pt x="81813" y="411423"/>
                  </a:lnTo>
                  <a:lnTo>
                    <a:pt x="80682" y="411423"/>
                  </a:lnTo>
                  <a:lnTo>
                    <a:pt x="78420" y="411423"/>
                  </a:lnTo>
                  <a:lnTo>
                    <a:pt x="76159" y="408030"/>
                  </a:lnTo>
                  <a:lnTo>
                    <a:pt x="75028" y="408030"/>
                  </a:lnTo>
                  <a:lnTo>
                    <a:pt x="73862" y="409161"/>
                  </a:lnTo>
                  <a:lnTo>
                    <a:pt x="72731" y="405768"/>
                  </a:lnTo>
                  <a:lnTo>
                    <a:pt x="68207" y="403470"/>
                  </a:lnTo>
                  <a:lnTo>
                    <a:pt x="68207" y="400077"/>
                  </a:lnTo>
                  <a:lnTo>
                    <a:pt x="65910" y="401208"/>
                  </a:lnTo>
                  <a:lnTo>
                    <a:pt x="64779" y="397814"/>
                  </a:lnTo>
                  <a:lnTo>
                    <a:pt x="63648" y="397814"/>
                  </a:lnTo>
                  <a:lnTo>
                    <a:pt x="61386" y="400077"/>
                  </a:lnTo>
                  <a:lnTo>
                    <a:pt x="56827" y="397814"/>
                  </a:lnTo>
                  <a:lnTo>
                    <a:pt x="56827" y="395517"/>
                  </a:lnTo>
                  <a:lnTo>
                    <a:pt x="55697" y="394385"/>
                  </a:lnTo>
                  <a:lnTo>
                    <a:pt x="55697" y="393254"/>
                  </a:lnTo>
                  <a:lnTo>
                    <a:pt x="54566" y="393254"/>
                  </a:lnTo>
                  <a:lnTo>
                    <a:pt x="54566" y="390992"/>
                  </a:lnTo>
                  <a:lnTo>
                    <a:pt x="48876" y="390992"/>
                  </a:lnTo>
                  <a:lnTo>
                    <a:pt x="50007" y="386432"/>
                  </a:lnTo>
                  <a:lnTo>
                    <a:pt x="50007" y="383038"/>
                  </a:lnTo>
                  <a:lnTo>
                    <a:pt x="47745" y="381872"/>
                  </a:lnTo>
                  <a:lnTo>
                    <a:pt x="47745" y="379610"/>
                  </a:lnTo>
                  <a:lnTo>
                    <a:pt x="46614" y="379610"/>
                  </a:lnTo>
                  <a:lnTo>
                    <a:pt x="45483" y="380741"/>
                  </a:lnTo>
                  <a:lnTo>
                    <a:pt x="39793" y="372787"/>
                  </a:lnTo>
                  <a:lnTo>
                    <a:pt x="37496" y="371656"/>
                  </a:lnTo>
                  <a:lnTo>
                    <a:pt x="36365" y="373918"/>
                  </a:lnTo>
                  <a:lnTo>
                    <a:pt x="35234" y="372787"/>
                  </a:lnTo>
                  <a:lnTo>
                    <a:pt x="35234" y="371656"/>
                  </a:lnTo>
                  <a:lnTo>
                    <a:pt x="34104" y="371656"/>
                  </a:lnTo>
                  <a:lnTo>
                    <a:pt x="32973" y="371656"/>
                  </a:lnTo>
                  <a:lnTo>
                    <a:pt x="32973" y="369394"/>
                  </a:lnTo>
                  <a:lnTo>
                    <a:pt x="30711" y="365965"/>
                  </a:lnTo>
                  <a:lnTo>
                    <a:pt x="31842" y="363703"/>
                  </a:lnTo>
                  <a:lnTo>
                    <a:pt x="28414" y="359143"/>
                  </a:lnTo>
                  <a:lnTo>
                    <a:pt x="30711" y="356880"/>
                  </a:lnTo>
                  <a:lnTo>
                    <a:pt x="29545" y="351189"/>
                  </a:lnTo>
                  <a:lnTo>
                    <a:pt x="31842" y="350058"/>
                  </a:lnTo>
                  <a:lnTo>
                    <a:pt x="31842" y="348927"/>
                  </a:lnTo>
                  <a:lnTo>
                    <a:pt x="32973" y="345533"/>
                  </a:lnTo>
                  <a:lnTo>
                    <a:pt x="35234" y="344367"/>
                  </a:lnTo>
                  <a:lnTo>
                    <a:pt x="35234" y="343236"/>
                  </a:lnTo>
                  <a:lnTo>
                    <a:pt x="30711" y="342105"/>
                  </a:lnTo>
                  <a:lnTo>
                    <a:pt x="28414" y="340974"/>
                  </a:lnTo>
                  <a:lnTo>
                    <a:pt x="28414" y="339842"/>
                  </a:lnTo>
                  <a:lnTo>
                    <a:pt x="30711" y="338711"/>
                  </a:lnTo>
                  <a:lnTo>
                    <a:pt x="30711" y="337580"/>
                  </a:lnTo>
                  <a:lnTo>
                    <a:pt x="31842" y="335282"/>
                  </a:lnTo>
                  <a:lnTo>
                    <a:pt x="36365" y="330758"/>
                  </a:lnTo>
                  <a:lnTo>
                    <a:pt x="40924" y="325067"/>
                  </a:lnTo>
                  <a:lnTo>
                    <a:pt x="39793" y="323935"/>
                  </a:lnTo>
                  <a:lnTo>
                    <a:pt x="36365" y="319375"/>
                  </a:lnTo>
                  <a:lnTo>
                    <a:pt x="31842" y="317113"/>
                  </a:lnTo>
                  <a:lnTo>
                    <a:pt x="31842" y="314815"/>
                  </a:lnTo>
                  <a:lnTo>
                    <a:pt x="32973" y="311422"/>
                  </a:lnTo>
                  <a:lnTo>
                    <a:pt x="32973" y="310291"/>
                  </a:lnTo>
                  <a:lnTo>
                    <a:pt x="32973" y="309160"/>
                  </a:lnTo>
                  <a:lnTo>
                    <a:pt x="30711" y="309160"/>
                  </a:lnTo>
                  <a:lnTo>
                    <a:pt x="29545" y="308029"/>
                  </a:lnTo>
                  <a:lnTo>
                    <a:pt x="30711" y="308029"/>
                  </a:lnTo>
                  <a:lnTo>
                    <a:pt x="32973" y="308029"/>
                  </a:lnTo>
                  <a:lnTo>
                    <a:pt x="34104" y="304600"/>
                  </a:lnTo>
                  <a:lnTo>
                    <a:pt x="35234" y="304600"/>
                  </a:lnTo>
                  <a:lnTo>
                    <a:pt x="36365" y="301206"/>
                  </a:lnTo>
                  <a:lnTo>
                    <a:pt x="38662" y="298909"/>
                  </a:lnTo>
                  <a:lnTo>
                    <a:pt x="38662" y="294384"/>
                  </a:lnTo>
                  <a:lnTo>
                    <a:pt x="40924" y="290955"/>
                  </a:lnTo>
                  <a:lnTo>
                    <a:pt x="40924" y="286430"/>
                  </a:lnTo>
                  <a:lnTo>
                    <a:pt x="40924" y="285264"/>
                  </a:lnTo>
                  <a:lnTo>
                    <a:pt x="43186" y="280739"/>
                  </a:lnTo>
                  <a:lnTo>
                    <a:pt x="43186" y="276179"/>
                  </a:lnTo>
                  <a:lnTo>
                    <a:pt x="43186" y="275048"/>
                  </a:lnTo>
                  <a:lnTo>
                    <a:pt x="45483" y="272786"/>
                  </a:lnTo>
                  <a:lnTo>
                    <a:pt x="47745" y="268226"/>
                  </a:lnTo>
                  <a:lnTo>
                    <a:pt x="50007" y="267095"/>
                  </a:lnTo>
                  <a:lnTo>
                    <a:pt x="50007" y="265964"/>
                  </a:lnTo>
                  <a:lnTo>
                    <a:pt x="50007" y="263701"/>
                  </a:lnTo>
                  <a:lnTo>
                    <a:pt x="47745" y="250057"/>
                  </a:lnTo>
                  <a:lnTo>
                    <a:pt x="53435" y="240937"/>
                  </a:lnTo>
                  <a:lnTo>
                    <a:pt x="55697" y="238674"/>
                  </a:lnTo>
                  <a:lnTo>
                    <a:pt x="51138" y="237543"/>
                  </a:lnTo>
                  <a:lnTo>
                    <a:pt x="48876" y="236412"/>
                  </a:lnTo>
                  <a:lnTo>
                    <a:pt x="48876" y="234150"/>
                  </a:lnTo>
                  <a:lnTo>
                    <a:pt x="46614" y="230721"/>
                  </a:lnTo>
                  <a:lnTo>
                    <a:pt x="47745" y="229590"/>
                  </a:lnTo>
                  <a:lnTo>
                    <a:pt x="50007" y="222767"/>
                  </a:lnTo>
                  <a:lnTo>
                    <a:pt x="48876" y="220505"/>
                  </a:lnTo>
                  <a:lnTo>
                    <a:pt x="51138" y="218207"/>
                  </a:lnTo>
                  <a:lnTo>
                    <a:pt x="51138" y="217076"/>
                  </a:lnTo>
                  <a:lnTo>
                    <a:pt x="50007" y="215945"/>
                  </a:lnTo>
                  <a:lnTo>
                    <a:pt x="46614" y="215945"/>
                  </a:lnTo>
                  <a:lnTo>
                    <a:pt x="43186" y="214814"/>
                  </a:lnTo>
                  <a:lnTo>
                    <a:pt x="42055" y="214814"/>
                  </a:lnTo>
                  <a:lnTo>
                    <a:pt x="39793" y="213683"/>
                  </a:lnTo>
                  <a:lnTo>
                    <a:pt x="39793" y="212552"/>
                  </a:lnTo>
                  <a:lnTo>
                    <a:pt x="38662" y="213683"/>
                  </a:lnTo>
                  <a:lnTo>
                    <a:pt x="37496" y="212552"/>
                  </a:lnTo>
                  <a:lnTo>
                    <a:pt x="35234" y="213683"/>
                  </a:lnTo>
                  <a:lnTo>
                    <a:pt x="32973" y="213683"/>
                  </a:lnTo>
                  <a:lnTo>
                    <a:pt x="30711" y="214814"/>
                  </a:lnTo>
                  <a:lnTo>
                    <a:pt x="28414" y="215945"/>
                  </a:lnTo>
                  <a:lnTo>
                    <a:pt x="27283" y="215945"/>
                  </a:lnTo>
                  <a:lnTo>
                    <a:pt x="27283" y="214814"/>
                  </a:lnTo>
                  <a:lnTo>
                    <a:pt x="30711" y="212552"/>
                  </a:lnTo>
                  <a:lnTo>
                    <a:pt x="29545" y="210254"/>
                  </a:lnTo>
                  <a:lnTo>
                    <a:pt x="28414" y="207992"/>
                  </a:lnTo>
                  <a:lnTo>
                    <a:pt x="29545" y="206861"/>
                  </a:lnTo>
                  <a:lnTo>
                    <a:pt x="29545" y="205729"/>
                  </a:lnTo>
                  <a:lnTo>
                    <a:pt x="30711" y="205729"/>
                  </a:lnTo>
                  <a:lnTo>
                    <a:pt x="30711" y="204598"/>
                  </a:lnTo>
                  <a:lnTo>
                    <a:pt x="31842" y="204598"/>
                  </a:lnTo>
                  <a:lnTo>
                    <a:pt x="34104" y="198907"/>
                  </a:lnTo>
                  <a:lnTo>
                    <a:pt x="31842" y="194347"/>
                  </a:lnTo>
                  <a:lnTo>
                    <a:pt x="29545" y="192085"/>
                  </a:lnTo>
                  <a:lnTo>
                    <a:pt x="28414" y="189822"/>
                  </a:lnTo>
                  <a:lnTo>
                    <a:pt x="27283" y="187525"/>
                  </a:lnTo>
                  <a:lnTo>
                    <a:pt x="27283" y="186394"/>
                  </a:lnTo>
                  <a:lnTo>
                    <a:pt x="26152" y="185263"/>
                  </a:lnTo>
                  <a:lnTo>
                    <a:pt x="25021" y="184131"/>
                  </a:lnTo>
                  <a:lnTo>
                    <a:pt x="25021" y="183000"/>
                  </a:lnTo>
                  <a:lnTo>
                    <a:pt x="23890" y="179571"/>
                  </a:lnTo>
                  <a:lnTo>
                    <a:pt x="22724" y="179571"/>
                  </a:lnTo>
                  <a:lnTo>
                    <a:pt x="22724" y="178440"/>
                  </a:lnTo>
                  <a:lnTo>
                    <a:pt x="20462" y="180703"/>
                  </a:lnTo>
                  <a:lnTo>
                    <a:pt x="20462" y="179571"/>
                  </a:lnTo>
                  <a:lnTo>
                    <a:pt x="26152" y="173880"/>
                  </a:lnTo>
                  <a:lnTo>
                    <a:pt x="28414" y="170487"/>
                  </a:lnTo>
                  <a:lnTo>
                    <a:pt x="26152" y="168224"/>
                  </a:lnTo>
                  <a:lnTo>
                    <a:pt x="27283" y="162533"/>
                  </a:lnTo>
                  <a:lnTo>
                    <a:pt x="28414" y="161402"/>
                  </a:lnTo>
                  <a:lnTo>
                    <a:pt x="30711" y="161402"/>
                  </a:lnTo>
                  <a:lnTo>
                    <a:pt x="30711" y="160271"/>
                  </a:lnTo>
                  <a:lnTo>
                    <a:pt x="27283" y="157973"/>
                  </a:lnTo>
                  <a:lnTo>
                    <a:pt x="23890" y="157973"/>
                  </a:lnTo>
                  <a:lnTo>
                    <a:pt x="21593" y="155711"/>
                  </a:lnTo>
                  <a:lnTo>
                    <a:pt x="19331" y="155711"/>
                  </a:lnTo>
                  <a:lnTo>
                    <a:pt x="15939" y="155711"/>
                  </a:lnTo>
                  <a:lnTo>
                    <a:pt x="13641" y="154580"/>
                  </a:lnTo>
                  <a:lnTo>
                    <a:pt x="12511" y="153449"/>
                  </a:lnTo>
                  <a:lnTo>
                    <a:pt x="13641" y="152282"/>
                  </a:lnTo>
                  <a:lnTo>
                    <a:pt x="14772" y="144329"/>
                  </a:lnTo>
                  <a:lnTo>
                    <a:pt x="12511" y="138673"/>
                  </a:lnTo>
                  <a:lnTo>
                    <a:pt x="10249" y="137542"/>
                  </a:lnTo>
                  <a:lnTo>
                    <a:pt x="7952" y="136375"/>
                  </a:lnTo>
                  <a:lnTo>
                    <a:pt x="7952" y="135244"/>
                  </a:lnTo>
                  <a:lnTo>
                    <a:pt x="9118" y="134113"/>
                  </a:lnTo>
                  <a:lnTo>
                    <a:pt x="9118" y="132982"/>
                  </a:lnTo>
                  <a:lnTo>
                    <a:pt x="13641" y="132982"/>
                  </a:lnTo>
                  <a:lnTo>
                    <a:pt x="15939" y="129553"/>
                  </a:lnTo>
                  <a:lnTo>
                    <a:pt x="15939" y="123897"/>
                  </a:lnTo>
                  <a:lnTo>
                    <a:pt x="17069" y="122731"/>
                  </a:lnTo>
                  <a:lnTo>
                    <a:pt x="20462" y="121600"/>
                  </a:lnTo>
                  <a:lnTo>
                    <a:pt x="18200" y="121600"/>
                  </a:lnTo>
                  <a:lnTo>
                    <a:pt x="15939" y="122731"/>
                  </a:lnTo>
                  <a:lnTo>
                    <a:pt x="15939" y="121600"/>
                  </a:lnTo>
                  <a:lnTo>
                    <a:pt x="14772" y="117075"/>
                  </a:lnTo>
                  <a:lnTo>
                    <a:pt x="12511" y="114777"/>
                  </a:lnTo>
                  <a:lnTo>
                    <a:pt x="12511" y="112515"/>
                  </a:lnTo>
                  <a:lnTo>
                    <a:pt x="12511" y="109121"/>
                  </a:lnTo>
                  <a:lnTo>
                    <a:pt x="12511" y="107990"/>
                  </a:lnTo>
                  <a:lnTo>
                    <a:pt x="11380" y="107990"/>
                  </a:lnTo>
                  <a:lnTo>
                    <a:pt x="5690" y="107990"/>
                  </a:lnTo>
                  <a:lnTo>
                    <a:pt x="4559" y="105693"/>
                  </a:lnTo>
                  <a:lnTo>
                    <a:pt x="3428" y="105693"/>
                  </a:lnTo>
                  <a:lnTo>
                    <a:pt x="3428" y="102299"/>
                  </a:lnTo>
                  <a:lnTo>
                    <a:pt x="3428" y="100001"/>
                  </a:lnTo>
                  <a:lnTo>
                    <a:pt x="0" y="101168"/>
                  </a:lnTo>
                  <a:lnTo>
                    <a:pt x="0" y="100001"/>
                  </a:lnTo>
                  <a:lnTo>
                    <a:pt x="1166" y="97739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C865E2D2-FDA6-48A3-B07A-813FFF899B2F}"/>
                </a:ext>
              </a:extLst>
            </p:cNvPr>
            <p:cNvSpPr/>
            <p:nvPr/>
          </p:nvSpPr>
          <p:spPr>
            <a:xfrm>
              <a:off x="8494976" y="3683052"/>
              <a:ext cx="163661" cy="95476"/>
            </a:xfrm>
            <a:custGeom>
              <a:avLst/>
              <a:gdLst>
                <a:gd name="connsiteX0" fmla="*/ 0 w 163661"/>
                <a:gd name="connsiteY0" fmla="*/ 56841 h 95476"/>
                <a:gd name="connsiteX1" fmla="*/ 0 w 163661"/>
                <a:gd name="connsiteY1" fmla="*/ 55674 h 95476"/>
                <a:gd name="connsiteX2" fmla="*/ 2297 w 163661"/>
                <a:gd name="connsiteY2" fmla="*/ 52281 h 95476"/>
                <a:gd name="connsiteX3" fmla="*/ 6821 w 163661"/>
                <a:gd name="connsiteY3" fmla="*/ 51150 h 95476"/>
                <a:gd name="connsiteX4" fmla="*/ 7987 w 163661"/>
                <a:gd name="connsiteY4" fmla="*/ 48887 h 95476"/>
                <a:gd name="connsiteX5" fmla="*/ 11380 w 163661"/>
                <a:gd name="connsiteY5" fmla="*/ 44327 h 95476"/>
                <a:gd name="connsiteX6" fmla="*/ 12511 w 163661"/>
                <a:gd name="connsiteY6" fmla="*/ 44327 h 95476"/>
                <a:gd name="connsiteX7" fmla="*/ 13641 w 163661"/>
                <a:gd name="connsiteY7" fmla="*/ 42065 h 95476"/>
                <a:gd name="connsiteX8" fmla="*/ 12511 w 163661"/>
                <a:gd name="connsiteY8" fmla="*/ 37505 h 95476"/>
                <a:gd name="connsiteX9" fmla="*/ 11380 w 163661"/>
                <a:gd name="connsiteY9" fmla="*/ 35243 h 95476"/>
                <a:gd name="connsiteX10" fmla="*/ 9118 w 163661"/>
                <a:gd name="connsiteY10" fmla="*/ 36374 h 95476"/>
                <a:gd name="connsiteX11" fmla="*/ 6821 w 163661"/>
                <a:gd name="connsiteY11" fmla="*/ 35243 h 95476"/>
                <a:gd name="connsiteX12" fmla="*/ 6821 w 163661"/>
                <a:gd name="connsiteY12" fmla="*/ 31814 h 95476"/>
                <a:gd name="connsiteX13" fmla="*/ 7987 w 163661"/>
                <a:gd name="connsiteY13" fmla="*/ 27289 h 95476"/>
                <a:gd name="connsiteX14" fmla="*/ 9118 w 163661"/>
                <a:gd name="connsiteY14" fmla="*/ 23860 h 95476"/>
                <a:gd name="connsiteX15" fmla="*/ 11380 w 163661"/>
                <a:gd name="connsiteY15" fmla="*/ 20467 h 95476"/>
                <a:gd name="connsiteX16" fmla="*/ 13641 w 163661"/>
                <a:gd name="connsiteY16" fmla="*/ 20467 h 95476"/>
                <a:gd name="connsiteX17" fmla="*/ 13641 w 163661"/>
                <a:gd name="connsiteY17" fmla="*/ 2262 h 95476"/>
                <a:gd name="connsiteX18" fmla="*/ 13641 w 163661"/>
                <a:gd name="connsiteY18" fmla="*/ 0 h 95476"/>
                <a:gd name="connsiteX19" fmla="*/ 38662 w 163661"/>
                <a:gd name="connsiteY19" fmla="*/ 0 h 95476"/>
                <a:gd name="connsiteX20" fmla="*/ 42055 w 163661"/>
                <a:gd name="connsiteY20" fmla="*/ 0 h 95476"/>
                <a:gd name="connsiteX21" fmla="*/ 85241 w 163661"/>
                <a:gd name="connsiteY21" fmla="*/ 0 h 95476"/>
                <a:gd name="connsiteX22" fmla="*/ 104572 w 163661"/>
                <a:gd name="connsiteY22" fmla="*/ 0 h 95476"/>
                <a:gd name="connsiteX23" fmla="*/ 120476 w 163661"/>
                <a:gd name="connsiteY23" fmla="*/ 0 h 95476"/>
                <a:gd name="connsiteX24" fmla="*/ 131820 w 163661"/>
                <a:gd name="connsiteY24" fmla="*/ 0 h 95476"/>
                <a:gd name="connsiteX25" fmla="*/ 145461 w 163661"/>
                <a:gd name="connsiteY25" fmla="*/ 0 h 95476"/>
                <a:gd name="connsiteX26" fmla="*/ 145461 w 163661"/>
                <a:gd name="connsiteY26" fmla="*/ 7953 h 95476"/>
                <a:gd name="connsiteX27" fmla="*/ 147723 w 163661"/>
                <a:gd name="connsiteY27" fmla="*/ 7953 h 95476"/>
                <a:gd name="connsiteX28" fmla="*/ 150020 w 163661"/>
                <a:gd name="connsiteY28" fmla="*/ 11347 h 95476"/>
                <a:gd name="connsiteX29" fmla="*/ 151151 w 163661"/>
                <a:gd name="connsiteY29" fmla="*/ 11347 h 95476"/>
                <a:gd name="connsiteX30" fmla="*/ 151151 w 163661"/>
                <a:gd name="connsiteY30" fmla="*/ 12513 h 95476"/>
                <a:gd name="connsiteX31" fmla="*/ 152282 w 163661"/>
                <a:gd name="connsiteY31" fmla="*/ 13645 h 95476"/>
                <a:gd name="connsiteX32" fmla="*/ 156841 w 163661"/>
                <a:gd name="connsiteY32" fmla="*/ 13645 h 95476"/>
                <a:gd name="connsiteX33" fmla="*/ 160234 w 163661"/>
                <a:gd name="connsiteY33" fmla="*/ 14776 h 95476"/>
                <a:gd name="connsiteX34" fmla="*/ 161364 w 163661"/>
                <a:gd name="connsiteY34" fmla="*/ 14776 h 95476"/>
                <a:gd name="connsiteX35" fmla="*/ 162495 w 163661"/>
                <a:gd name="connsiteY35" fmla="*/ 15907 h 95476"/>
                <a:gd name="connsiteX36" fmla="*/ 161364 w 163661"/>
                <a:gd name="connsiteY36" fmla="*/ 17038 h 95476"/>
                <a:gd name="connsiteX37" fmla="*/ 159103 w 163661"/>
                <a:gd name="connsiteY37" fmla="*/ 22729 h 95476"/>
                <a:gd name="connsiteX38" fmla="*/ 160234 w 163661"/>
                <a:gd name="connsiteY38" fmla="*/ 24992 h 95476"/>
                <a:gd name="connsiteX39" fmla="*/ 160234 w 163661"/>
                <a:gd name="connsiteY39" fmla="*/ 27289 h 95476"/>
                <a:gd name="connsiteX40" fmla="*/ 160234 w 163661"/>
                <a:gd name="connsiteY40" fmla="*/ 29552 h 95476"/>
                <a:gd name="connsiteX41" fmla="*/ 159103 w 163661"/>
                <a:gd name="connsiteY41" fmla="*/ 30683 h 95476"/>
                <a:gd name="connsiteX42" fmla="*/ 160234 w 163661"/>
                <a:gd name="connsiteY42" fmla="*/ 31814 h 95476"/>
                <a:gd name="connsiteX43" fmla="*/ 161364 w 163661"/>
                <a:gd name="connsiteY43" fmla="*/ 31814 h 95476"/>
                <a:gd name="connsiteX44" fmla="*/ 162495 w 163661"/>
                <a:gd name="connsiteY44" fmla="*/ 32945 h 95476"/>
                <a:gd name="connsiteX45" fmla="*/ 162495 w 163661"/>
                <a:gd name="connsiteY45" fmla="*/ 35243 h 95476"/>
                <a:gd name="connsiteX46" fmla="*/ 161364 w 163661"/>
                <a:gd name="connsiteY46" fmla="*/ 37505 h 95476"/>
                <a:gd name="connsiteX47" fmla="*/ 161364 w 163661"/>
                <a:gd name="connsiteY47" fmla="*/ 39767 h 95476"/>
                <a:gd name="connsiteX48" fmla="*/ 162495 w 163661"/>
                <a:gd name="connsiteY48" fmla="*/ 40898 h 95476"/>
                <a:gd name="connsiteX49" fmla="*/ 162495 w 163661"/>
                <a:gd name="connsiteY49" fmla="*/ 42065 h 95476"/>
                <a:gd name="connsiteX50" fmla="*/ 161364 w 163661"/>
                <a:gd name="connsiteY50" fmla="*/ 42065 h 95476"/>
                <a:gd name="connsiteX51" fmla="*/ 161364 w 163661"/>
                <a:gd name="connsiteY51" fmla="*/ 44327 h 95476"/>
                <a:gd name="connsiteX52" fmla="*/ 161364 w 163661"/>
                <a:gd name="connsiteY52" fmla="*/ 43196 h 95476"/>
                <a:gd name="connsiteX53" fmla="*/ 161364 w 163661"/>
                <a:gd name="connsiteY53" fmla="*/ 44327 h 95476"/>
                <a:gd name="connsiteX54" fmla="*/ 160234 w 163661"/>
                <a:gd name="connsiteY54" fmla="*/ 45458 h 95476"/>
                <a:gd name="connsiteX55" fmla="*/ 160234 w 163661"/>
                <a:gd name="connsiteY55" fmla="*/ 46590 h 95476"/>
                <a:gd name="connsiteX56" fmla="*/ 160234 w 163661"/>
                <a:gd name="connsiteY56" fmla="*/ 47721 h 95476"/>
                <a:gd name="connsiteX57" fmla="*/ 159103 w 163661"/>
                <a:gd name="connsiteY57" fmla="*/ 47721 h 95476"/>
                <a:gd name="connsiteX58" fmla="*/ 157972 w 163661"/>
                <a:gd name="connsiteY58" fmla="*/ 51150 h 95476"/>
                <a:gd name="connsiteX59" fmla="*/ 156841 w 163661"/>
                <a:gd name="connsiteY59" fmla="*/ 52281 h 95476"/>
                <a:gd name="connsiteX60" fmla="*/ 156841 w 163661"/>
                <a:gd name="connsiteY60" fmla="*/ 53412 h 95476"/>
                <a:gd name="connsiteX61" fmla="*/ 155675 w 163661"/>
                <a:gd name="connsiteY61" fmla="*/ 53412 h 95476"/>
                <a:gd name="connsiteX62" fmla="*/ 155675 w 163661"/>
                <a:gd name="connsiteY62" fmla="*/ 55674 h 95476"/>
                <a:gd name="connsiteX63" fmla="*/ 154544 w 163661"/>
                <a:gd name="connsiteY63" fmla="*/ 55674 h 95476"/>
                <a:gd name="connsiteX64" fmla="*/ 153413 w 163661"/>
                <a:gd name="connsiteY64" fmla="*/ 56841 h 95476"/>
                <a:gd name="connsiteX65" fmla="*/ 153413 w 163661"/>
                <a:gd name="connsiteY65" fmla="*/ 57972 h 95476"/>
                <a:gd name="connsiteX66" fmla="*/ 153413 w 163661"/>
                <a:gd name="connsiteY66" fmla="*/ 59103 h 95476"/>
                <a:gd name="connsiteX67" fmla="*/ 153413 w 163661"/>
                <a:gd name="connsiteY67" fmla="*/ 60234 h 95476"/>
                <a:gd name="connsiteX68" fmla="*/ 153413 w 163661"/>
                <a:gd name="connsiteY68" fmla="*/ 61365 h 95476"/>
                <a:gd name="connsiteX69" fmla="*/ 152282 w 163661"/>
                <a:gd name="connsiteY69" fmla="*/ 62496 h 95476"/>
                <a:gd name="connsiteX70" fmla="*/ 153413 w 163661"/>
                <a:gd name="connsiteY70" fmla="*/ 62496 h 95476"/>
                <a:gd name="connsiteX71" fmla="*/ 153413 w 163661"/>
                <a:gd name="connsiteY71" fmla="*/ 63663 h 95476"/>
                <a:gd name="connsiteX72" fmla="*/ 152282 w 163661"/>
                <a:gd name="connsiteY72" fmla="*/ 65925 h 95476"/>
                <a:gd name="connsiteX73" fmla="*/ 151151 w 163661"/>
                <a:gd name="connsiteY73" fmla="*/ 65925 h 95476"/>
                <a:gd name="connsiteX74" fmla="*/ 152282 w 163661"/>
                <a:gd name="connsiteY74" fmla="*/ 65925 h 95476"/>
                <a:gd name="connsiteX75" fmla="*/ 152282 w 163661"/>
                <a:gd name="connsiteY75" fmla="*/ 68188 h 95476"/>
                <a:gd name="connsiteX76" fmla="*/ 153413 w 163661"/>
                <a:gd name="connsiteY76" fmla="*/ 69319 h 95476"/>
                <a:gd name="connsiteX77" fmla="*/ 152282 w 163661"/>
                <a:gd name="connsiteY77" fmla="*/ 70450 h 95476"/>
                <a:gd name="connsiteX78" fmla="*/ 154544 w 163661"/>
                <a:gd name="connsiteY78" fmla="*/ 70450 h 95476"/>
                <a:gd name="connsiteX79" fmla="*/ 153413 w 163661"/>
                <a:gd name="connsiteY79" fmla="*/ 71616 h 95476"/>
                <a:gd name="connsiteX80" fmla="*/ 153413 w 163661"/>
                <a:gd name="connsiteY80" fmla="*/ 72748 h 95476"/>
                <a:gd name="connsiteX81" fmla="*/ 154544 w 163661"/>
                <a:gd name="connsiteY81" fmla="*/ 72748 h 95476"/>
                <a:gd name="connsiteX82" fmla="*/ 154544 w 163661"/>
                <a:gd name="connsiteY82" fmla="*/ 73879 h 95476"/>
                <a:gd name="connsiteX83" fmla="*/ 154544 w 163661"/>
                <a:gd name="connsiteY83" fmla="*/ 75010 h 95476"/>
                <a:gd name="connsiteX84" fmla="*/ 152282 w 163661"/>
                <a:gd name="connsiteY84" fmla="*/ 75010 h 95476"/>
                <a:gd name="connsiteX85" fmla="*/ 153413 w 163661"/>
                <a:gd name="connsiteY85" fmla="*/ 76141 h 95476"/>
                <a:gd name="connsiteX86" fmla="*/ 153413 w 163661"/>
                <a:gd name="connsiteY86" fmla="*/ 77272 h 95476"/>
                <a:gd name="connsiteX87" fmla="*/ 153413 w 163661"/>
                <a:gd name="connsiteY87" fmla="*/ 78439 h 95476"/>
                <a:gd name="connsiteX88" fmla="*/ 152282 w 163661"/>
                <a:gd name="connsiteY88" fmla="*/ 78439 h 95476"/>
                <a:gd name="connsiteX89" fmla="*/ 152282 w 163661"/>
                <a:gd name="connsiteY89" fmla="*/ 79570 h 95476"/>
                <a:gd name="connsiteX90" fmla="*/ 152282 w 163661"/>
                <a:gd name="connsiteY90" fmla="*/ 80701 h 95476"/>
                <a:gd name="connsiteX91" fmla="*/ 152282 w 163661"/>
                <a:gd name="connsiteY91" fmla="*/ 82963 h 95476"/>
                <a:gd name="connsiteX92" fmla="*/ 152282 w 163661"/>
                <a:gd name="connsiteY92" fmla="*/ 84095 h 95476"/>
                <a:gd name="connsiteX93" fmla="*/ 152282 w 163661"/>
                <a:gd name="connsiteY93" fmla="*/ 85226 h 95476"/>
                <a:gd name="connsiteX94" fmla="*/ 153413 w 163661"/>
                <a:gd name="connsiteY94" fmla="*/ 85226 h 95476"/>
                <a:gd name="connsiteX95" fmla="*/ 153413 w 163661"/>
                <a:gd name="connsiteY95" fmla="*/ 86392 h 95476"/>
                <a:gd name="connsiteX96" fmla="*/ 154544 w 163661"/>
                <a:gd name="connsiteY96" fmla="*/ 86392 h 95476"/>
                <a:gd name="connsiteX97" fmla="*/ 154544 w 163661"/>
                <a:gd name="connsiteY97" fmla="*/ 87523 h 95476"/>
                <a:gd name="connsiteX98" fmla="*/ 156841 w 163661"/>
                <a:gd name="connsiteY98" fmla="*/ 87523 h 95476"/>
                <a:gd name="connsiteX99" fmla="*/ 156841 w 163661"/>
                <a:gd name="connsiteY99" fmla="*/ 88655 h 95476"/>
                <a:gd name="connsiteX100" fmla="*/ 157972 w 163661"/>
                <a:gd name="connsiteY100" fmla="*/ 88655 h 95476"/>
                <a:gd name="connsiteX101" fmla="*/ 157972 w 163661"/>
                <a:gd name="connsiteY101" fmla="*/ 89786 h 95476"/>
                <a:gd name="connsiteX102" fmla="*/ 159103 w 163661"/>
                <a:gd name="connsiteY102" fmla="*/ 88655 h 95476"/>
                <a:gd name="connsiteX103" fmla="*/ 160234 w 163661"/>
                <a:gd name="connsiteY103" fmla="*/ 90917 h 95476"/>
                <a:gd name="connsiteX104" fmla="*/ 161364 w 163661"/>
                <a:gd name="connsiteY104" fmla="*/ 90917 h 95476"/>
                <a:gd name="connsiteX105" fmla="*/ 161364 w 163661"/>
                <a:gd name="connsiteY105" fmla="*/ 92048 h 95476"/>
                <a:gd name="connsiteX106" fmla="*/ 163662 w 163661"/>
                <a:gd name="connsiteY106" fmla="*/ 92048 h 95476"/>
                <a:gd name="connsiteX107" fmla="*/ 162495 w 163661"/>
                <a:gd name="connsiteY107" fmla="*/ 93179 h 95476"/>
                <a:gd name="connsiteX108" fmla="*/ 163662 w 163661"/>
                <a:gd name="connsiteY108" fmla="*/ 93179 h 95476"/>
                <a:gd name="connsiteX109" fmla="*/ 163662 w 163661"/>
                <a:gd name="connsiteY109" fmla="*/ 94346 h 95476"/>
                <a:gd name="connsiteX110" fmla="*/ 111358 w 163661"/>
                <a:gd name="connsiteY110" fmla="*/ 94346 h 95476"/>
                <a:gd name="connsiteX111" fmla="*/ 101144 w 163661"/>
                <a:gd name="connsiteY111" fmla="*/ 94346 h 95476"/>
                <a:gd name="connsiteX112" fmla="*/ 78420 w 163661"/>
                <a:gd name="connsiteY112" fmla="*/ 95477 h 95476"/>
                <a:gd name="connsiteX113" fmla="*/ 57958 w 163661"/>
                <a:gd name="connsiteY113" fmla="*/ 95477 h 95476"/>
                <a:gd name="connsiteX114" fmla="*/ 44317 w 163661"/>
                <a:gd name="connsiteY114" fmla="*/ 95477 h 95476"/>
                <a:gd name="connsiteX115" fmla="*/ 42055 w 163661"/>
                <a:gd name="connsiteY115" fmla="*/ 95477 h 95476"/>
                <a:gd name="connsiteX116" fmla="*/ 32973 w 163661"/>
                <a:gd name="connsiteY116" fmla="*/ 95477 h 95476"/>
                <a:gd name="connsiteX117" fmla="*/ 1166 w 163661"/>
                <a:gd name="connsiteY117" fmla="*/ 95477 h 95476"/>
                <a:gd name="connsiteX118" fmla="*/ 1166 w 163661"/>
                <a:gd name="connsiteY118" fmla="*/ 94346 h 95476"/>
                <a:gd name="connsiteX119" fmla="*/ 2297 w 163661"/>
                <a:gd name="connsiteY119" fmla="*/ 90917 h 95476"/>
                <a:gd name="connsiteX120" fmla="*/ 2297 w 163661"/>
                <a:gd name="connsiteY120" fmla="*/ 87523 h 95476"/>
                <a:gd name="connsiteX121" fmla="*/ 3428 w 163661"/>
                <a:gd name="connsiteY121" fmla="*/ 85226 h 95476"/>
                <a:gd name="connsiteX122" fmla="*/ 4559 w 163661"/>
                <a:gd name="connsiteY122" fmla="*/ 81832 h 95476"/>
                <a:gd name="connsiteX123" fmla="*/ 3428 w 163661"/>
                <a:gd name="connsiteY123" fmla="*/ 80701 h 95476"/>
                <a:gd name="connsiteX124" fmla="*/ 5690 w 163661"/>
                <a:gd name="connsiteY124" fmla="*/ 78439 h 95476"/>
                <a:gd name="connsiteX125" fmla="*/ 5690 w 163661"/>
                <a:gd name="connsiteY125" fmla="*/ 76141 h 95476"/>
                <a:gd name="connsiteX126" fmla="*/ 5690 w 163661"/>
                <a:gd name="connsiteY126" fmla="*/ 75010 h 95476"/>
                <a:gd name="connsiteX127" fmla="*/ 3428 w 163661"/>
                <a:gd name="connsiteY127" fmla="*/ 73879 h 95476"/>
                <a:gd name="connsiteX128" fmla="*/ 2297 w 163661"/>
                <a:gd name="connsiteY128" fmla="*/ 75010 h 95476"/>
                <a:gd name="connsiteX129" fmla="*/ 1166 w 163661"/>
                <a:gd name="connsiteY129" fmla="*/ 73879 h 95476"/>
                <a:gd name="connsiteX130" fmla="*/ 1166 w 163661"/>
                <a:gd name="connsiteY130" fmla="*/ 72748 h 95476"/>
                <a:gd name="connsiteX131" fmla="*/ 2297 w 163661"/>
                <a:gd name="connsiteY131" fmla="*/ 72748 h 95476"/>
                <a:gd name="connsiteX132" fmla="*/ 2297 w 163661"/>
                <a:gd name="connsiteY132" fmla="*/ 70450 h 95476"/>
                <a:gd name="connsiteX133" fmla="*/ 1166 w 163661"/>
                <a:gd name="connsiteY133" fmla="*/ 70450 h 95476"/>
                <a:gd name="connsiteX134" fmla="*/ 1166 w 163661"/>
                <a:gd name="connsiteY134" fmla="*/ 68188 h 95476"/>
                <a:gd name="connsiteX135" fmla="*/ 1166 w 163661"/>
                <a:gd name="connsiteY135" fmla="*/ 67056 h 95476"/>
                <a:gd name="connsiteX136" fmla="*/ 2297 w 163661"/>
                <a:gd name="connsiteY136" fmla="*/ 65925 h 95476"/>
                <a:gd name="connsiteX137" fmla="*/ 1166 w 163661"/>
                <a:gd name="connsiteY137" fmla="*/ 64794 h 95476"/>
                <a:gd name="connsiteX138" fmla="*/ 0 w 163661"/>
                <a:gd name="connsiteY138" fmla="*/ 59103 h 95476"/>
                <a:gd name="connsiteX139" fmla="*/ 0 w 163661"/>
                <a:gd name="connsiteY139" fmla="*/ 56841 h 9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63661" h="95476">
                  <a:moveTo>
                    <a:pt x="0" y="56841"/>
                  </a:moveTo>
                  <a:lnTo>
                    <a:pt x="0" y="55674"/>
                  </a:lnTo>
                  <a:lnTo>
                    <a:pt x="2297" y="52281"/>
                  </a:lnTo>
                  <a:lnTo>
                    <a:pt x="6821" y="51150"/>
                  </a:lnTo>
                  <a:lnTo>
                    <a:pt x="7987" y="48887"/>
                  </a:lnTo>
                  <a:lnTo>
                    <a:pt x="11380" y="44327"/>
                  </a:lnTo>
                  <a:lnTo>
                    <a:pt x="12511" y="44327"/>
                  </a:lnTo>
                  <a:lnTo>
                    <a:pt x="13641" y="42065"/>
                  </a:lnTo>
                  <a:lnTo>
                    <a:pt x="12511" y="37505"/>
                  </a:lnTo>
                  <a:lnTo>
                    <a:pt x="11380" y="35243"/>
                  </a:lnTo>
                  <a:lnTo>
                    <a:pt x="9118" y="36374"/>
                  </a:lnTo>
                  <a:lnTo>
                    <a:pt x="6821" y="35243"/>
                  </a:lnTo>
                  <a:lnTo>
                    <a:pt x="6821" y="31814"/>
                  </a:lnTo>
                  <a:lnTo>
                    <a:pt x="7987" y="27289"/>
                  </a:lnTo>
                  <a:lnTo>
                    <a:pt x="9118" y="23860"/>
                  </a:lnTo>
                  <a:lnTo>
                    <a:pt x="11380" y="20467"/>
                  </a:lnTo>
                  <a:lnTo>
                    <a:pt x="13641" y="20467"/>
                  </a:lnTo>
                  <a:lnTo>
                    <a:pt x="13641" y="2262"/>
                  </a:lnTo>
                  <a:lnTo>
                    <a:pt x="13641" y="0"/>
                  </a:lnTo>
                  <a:lnTo>
                    <a:pt x="38662" y="0"/>
                  </a:lnTo>
                  <a:lnTo>
                    <a:pt x="42055" y="0"/>
                  </a:lnTo>
                  <a:lnTo>
                    <a:pt x="85241" y="0"/>
                  </a:lnTo>
                  <a:lnTo>
                    <a:pt x="104572" y="0"/>
                  </a:lnTo>
                  <a:lnTo>
                    <a:pt x="120476" y="0"/>
                  </a:lnTo>
                  <a:lnTo>
                    <a:pt x="131820" y="0"/>
                  </a:lnTo>
                  <a:lnTo>
                    <a:pt x="145461" y="0"/>
                  </a:lnTo>
                  <a:lnTo>
                    <a:pt x="145461" y="7953"/>
                  </a:lnTo>
                  <a:lnTo>
                    <a:pt x="147723" y="7953"/>
                  </a:lnTo>
                  <a:lnTo>
                    <a:pt x="150020" y="11347"/>
                  </a:lnTo>
                  <a:lnTo>
                    <a:pt x="151151" y="11347"/>
                  </a:lnTo>
                  <a:lnTo>
                    <a:pt x="151151" y="12513"/>
                  </a:lnTo>
                  <a:lnTo>
                    <a:pt x="152282" y="13645"/>
                  </a:lnTo>
                  <a:lnTo>
                    <a:pt x="156841" y="13645"/>
                  </a:lnTo>
                  <a:lnTo>
                    <a:pt x="160234" y="14776"/>
                  </a:lnTo>
                  <a:lnTo>
                    <a:pt x="161364" y="14776"/>
                  </a:lnTo>
                  <a:lnTo>
                    <a:pt x="162495" y="15907"/>
                  </a:lnTo>
                  <a:lnTo>
                    <a:pt x="161364" y="17038"/>
                  </a:lnTo>
                  <a:lnTo>
                    <a:pt x="159103" y="22729"/>
                  </a:lnTo>
                  <a:lnTo>
                    <a:pt x="160234" y="24992"/>
                  </a:lnTo>
                  <a:lnTo>
                    <a:pt x="160234" y="27289"/>
                  </a:lnTo>
                  <a:lnTo>
                    <a:pt x="160234" y="29552"/>
                  </a:lnTo>
                  <a:lnTo>
                    <a:pt x="159103" y="30683"/>
                  </a:lnTo>
                  <a:lnTo>
                    <a:pt x="160234" y="31814"/>
                  </a:lnTo>
                  <a:lnTo>
                    <a:pt x="161364" y="31814"/>
                  </a:lnTo>
                  <a:lnTo>
                    <a:pt x="162495" y="32945"/>
                  </a:lnTo>
                  <a:lnTo>
                    <a:pt x="162495" y="35243"/>
                  </a:lnTo>
                  <a:lnTo>
                    <a:pt x="161364" y="37505"/>
                  </a:lnTo>
                  <a:lnTo>
                    <a:pt x="161364" y="39767"/>
                  </a:lnTo>
                  <a:lnTo>
                    <a:pt x="162495" y="40898"/>
                  </a:lnTo>
                  <a:lnTo>
                    <a:pt x="162495" y="42065"/>
                  </a:lnTo>
                  <a:lnTo>
                    <a:pt x="161364" y="42065"/>
                  </a:lnTo>
                  <a:lnTo>
                    <a:pt x="161364" y="44327"/>
                  </a:lnTo>
                  <a:lnTo>
                    <a:pt x="161364" y="43196"/>
                  </a:lnTo>
                  <a:lnTo>
                    <a:pt x="161364" y="44327"/>
                  </a:lnTo>
                  <a:lnTo>
                    <a:pt x="160234" y="45458"/>
                  </a:lnTo>
                  <a:lnTo>
                    <a:pt x="160234" y="46590"/>
                  </a:lnTo>
                  <a:lnTo>
                    <a:pt x="160234" y="47721"/>
                  </a:lnTo>
                  <a:lnTo>
                    <a:pt x="159103" y="47721"/>
                  </a:lnTo>
                  <a:lnTo>
                    <a:pt x="157972" y="51150"/>
                  </a:lnTo>
                  <a:lnTo>
                    <a:pt x="156841" y="52281"/>
                  </a:lnTo>
                  <a:lnTo>
                    <a:pt x="156841" y="53412"/>
                  </a:lnTo>
                  <a:lnTo>
                    <a:pt x="155675" y="53412"/>
                  </a:lnTo>
                  <a:lnTo>
                    <a:pt x="155675" y="55674"/>
                  </a:lnTo>
                  <a:lnTo>
                    <a:pt x="154544" y="55674"/>
                  </a:lnTo>
                  <a:lnTo>
                    <a:pt x="153413" y="56841"/>
                  </a:lnTo>
                  <a:lnTo>
                    <a:pt x="153413" y="57972"/>
                  </a:lnTo>
                  <a:lnTo>
                    <a:pt x="153413" y="59103"/>
                  </a:lnTo>
                  <a:lnTo>
                    <a:pt x="153413" y="60234"/>
                  </a:lnTo>
                  <a:lnTo>
                    <a:pt x="153413" y="61365"/>
                  </a:lnTo>
                  <a:lnTo>
                    <a:pt x="152282" y="62496"/>
                  </a:lnTo>
                  <a:lnTo>
                    <a:pt x="153413" y="62496"/>
                  </a:lnTo>
                  <a:lnTo>
                    <a:pt x="153413" y="63663"/>
                  </a:lnTo>
                  <a:lnTo>
                    <a:pt x="152282" y="65925"/>
                  </a:lnTo>
                  <a:lnTo>
                    <a:pt x="151151" y="65925"/>
                  </a:lnTo>
                  <a:lnTo>
                    <a:pt x="152282" y="65925"/>
                  </a:lnTo>
                  <a:lnTo>
                    <a:pt x="152282" y="68188"/>
                  </a:lnTo>
                  <a:lnTo>
                    <a:pt x="153413" y="69319"/>
                  </a:lnTo>
                  <a:lnTo>
                    <a:pt x="152282" y="70450"/>
                  </a:lnTo>
                  <a:lnTo>
                    <a:pt x="154544" y="70450"/>
                  </a:lnTo>
                  <a:lnTo>
                    <a:pt x="153413" y="71616"/>
                  </a:lnTo>
                  <a:lnTo>
                    <a:pt x="153413" y="72748"/>
                  </a:lnTo>
                  <a:lnTo>
                    <a:pt x="154544" y="72748"/>
                  </a:lnTo>
                  <a:lnTo>
                    <a:pt x="154544" y="73879"/>
                  </a:lnTo>
                  <a:lnTo>
                    <a:pt x="154544" y="75010"/>
                  </a:lnTo>
                  <a:lnTo>
                    <a:pt x="152282" y="75010"/>
                  </a:lnTo>
                  <a:lnTo>
                    <a:pt x="153413" y="76141"/>
                  </a:lnTo>
                  <a:lnTo>
                    <a:pt x="153413" y="77272"/>
                  </a:lnTo>
                  <a:lnTo>
                    <a:pt x="153413" y="78439"/>
                  </a:lnTo>
                  <a:lnTo>
                    <a:pt x="152282" y="78439"/>
                  </a:lnTo>
                  <a:lnTo>
                    <a:pt x="152282" y="79570"/>
                  </a:lnTo>
                  <a:lnTo>
                    <a:pt x="152282" y="80701"/>
                  </a:lnTo>
                  <a:lnTo>
                    <a:pt x="152282" y="82963"/>
                  </a:lnTo>
                  <a:lnTo>
                    <a:pt x="152282" y="84095"/>
                  </a:lnTo>
                  <a:lnTo>
                    <a:pt x="152282" y="85226"/>
                  </a:lnTo>
                  <a:lnTo>
                    <a:pt x="153413" y="85226"/>
                  </a:lnTo>
                  <a:lnTo>
                    <a:pt x="153413" y="86392"/>
                  </a:lnTo>
                  <a:lnTo>
                    <a:pt x="154544" y="86392"/>
                  </a:lnTo>
                  <a:lnTo>
                    <a:pt x="154544" y="87523"/>
                  </a:lnTo>
                  <a:lnTo>
                    <a:pt x="156841" y="87523"/>
                  </a:lnTo>
                  <a:lnTo>
                    <a:pt x="156841" y="88655"/>
                  </a:lnTo>
                  <a:lnTo>
                    <a:pt x="157972" y="88655"/>
                  </a:lnTo>
                  <a:lnTo>
                    <a:pt x="157972" y="89786"/>
                  </a:lnTo>
                  <a:lnTo>
                    <a:pt x="159103" y="88655"/>
                  </a:lnTo>
                  <a:lnTo>
                    <a:pt x="160234" y="90917"/>
                  </a:lnTo>
                  <a:lnTo>
                    <a:pt x="161364" y="90917"/>
                  </a:lnTo>
                  <a:lnTo>
                    <a:pt x="161364" y="92048"/>
                  </a:lnTo>
                  <a:lnTo>
                    <a:pt x="163662" y="92048"/>
                  </a:lnTo>
                  <a:lnTo>
                    <a:pt x="162495" y="93179"/>
                  </a:lnTo>
                  <a:lnTo>
                    <a:pt x="163662" y="93179"/>
                  </a:lnTo>
                  <a:lnTo>
                    <a:pt x="163662" y="94346"/>
                  </a:lnTo>
                  <a:lnTo>
                    <a:pt x="111358" y="94346"/>
                  </a:lnTo>
                  <a:lnTo>
                    <a:pt x="101144" y="94346"/>
                  </a:lnTo>
                  <a:lnTo>
                    <a:pt x="78420" y="95477"/>
                  </a:lnTo>
                  <a:lnTo>
                    <a:pt x="57958" y="95477"/>
                  </a:lnTo>
                  <a:lnTo>
                    <a:pt x="44317" y="95477"/>
                  </a:lnTo>
                  <a:lnTo>
                    <a:pt x="42055" y="95477"/>
                  </a:lnTo>
                  <a:lnTo>
                    <a:pt x="32973" y="95477"/>
                  </a:lnTo>
                  <a:lnTo>
                    <a:pt x="1166" y="95477"/>
                  </a:lnTo>
                  <a:lnTo>
                    <a:pt x="1166" y="94346"/>
                  </a:lnTo>
                  <a:lnTo>
                    <a:pt x="2297" y="90917"/>
                  </a:lnTo>
                  <a:lnTo>
                    <a:pt x="2297" y="87523"/>
                  </a:lnTo>
                  <a:lnTo>
                    <a:pt x="3428" y="85226"/>
                  </a:lnTo>
                  <a:lnTo>
                    <a:pt x="4559" y="81832"/>
                  </a:lnTo>
                  <a:lnTo>
                    <a:pt x="3428" y="80701"/>
                  </a:lnTo>
                  <a:lnTo>
                    <a:pt x="5690" y="78439"/>
                  </a:lnTo>
                  <a:lnTo>
                    <a:pt x="5690" y="76141"/>
                  </a:lnTo>
                  <a:lnTo>
                    <a:pt x="5690" y="75010"/>
                  </a:lnTo>
                  <a:lnTo>
                    <a:pt x="3428" y="73879"/>
                  </a:lnTo>
                  <a:lnTo>
                    <a:pt x="2297" y="75010"/>
                  </a:lnTo>
                  <a:lnTo>
                    <a:pt x="1166" y="73879"/>
                  </a:lnTo>
                  <a:lnTo>
                    <a:pt x="1166" y="72748"/>
                  </a:lnTo>
                  <a:lnTo>
                    <a:pt x="2297" y="72748"/>
                  </a:lnTo>
                  <a:lnTo>
                    <a:pt x="2297" y="70450"/>
                  </a:lnTo>
                  <a:lnTo>
                    <a:pt x="1166" y="70450"/>
                  </a:lnTo>
                  <a:lnTo>
                    <a:pt x="1166" y="68188"/>
                  </a:lnTo>
                  <a:lnTo>
                    <a:pt x="1166" y="67056"/>
                  </a:lnTo>
                  <a:lnTo>
                    <a:pt x="2297" y="65925"/>
                  </a:lnTo>
                  <a:lnTo>
                    <a:pt x="1166" y="64794"/>
                  </a:lnTo>
                  <a:lnTo>
                    <a:pt x="0" y="59103"/>
                  </a:lnTo>
                  <a:lnTo>
                    <a:pt x="0" y="56841"/>
                  </a:lnTo>
                  <a:close/>
                </a:path>
              </a:pathLst>
            </a:custGeom>
            <a:solidFill>
              <a:srgbClr val="16365D"/>
            </a:solidFill>
            <a:ln w="9892" cap="flat">
              <a:solidFill>
                <a:srgbClr val="16365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4CF3C7C4-F1F7-440F-BCFF-FC1DB893230C}"/>
                </a:ext>
              </a:extLst>
            </p:cNvPr>
            <p:cNvSpPr/>
            <p:nvPr/>
          </p:nvSpPr>
          <p:spPr>
            <a:xfrm>
              <a:off x="9604738" y="4116049"/>
              <a:ext cx="369307" cy="588732"/>
            </a:xfrm>
            <a:custGeom>
              <a:avLst/>
              <a:gdLst>
                <a:gd name="connsiteX0" fmla="*/ 0 w 369307"/>
                <a:gd name="connsiteY0" fmla="*/ 496685 h 588732"/>
                <a:gd name="connsiteX1" fmla="*/ 0 w 369307"/>
                <a:gd name="connsiteY1" fmla="*/ 495518 h 588732"/>
                <a:gd name="connsiteX2" fmla="*/ 0 w 369307"/>
                <a:gd name="connsiteY2" fmla="*/ 494387 h 588732"/>
                <a:gd name="connsiteX3" fmla="*/ 0 w 369307"/>
                <a:gd name="connsiteY3" fmla="*/ 492125 h 588732"/>
                <a:gd name="connsiteX4" fmla="*/ 2262 w 369307"/>
                <a:gd name="connsiteY4" fmla="*/ 492125 h 588732"/>
                <a:gd name="connsiteX5" fmla="*/ 2262 w 369307"/>
                <a:gd name="connsiteY5" fmla="*/ 493256 h 588732"/>
                <a:gd name="connsiteX6" fmla="*/ 3428 w 369307"/>
                <a:gd name="connsiteY6" fmla="*/ 493256 h 588732"/>
                <a:gd name="connsiteX7" fmla="*/ 2262 w 369307"/>
                <a:gd name="connsiteY7" fmla="*/ 489862 h 588732"/>
                <a:gd name="connsiteX8" fmla="*/ 1131 w 369307"/>
                <a:gd name="connsiteY8" fmla="*/ 488731 h 588732"/>
                <a:gd name="connsiteX9" fmla="*/ 2262 w 369307"/>
                <a:gd name="connsiteY9" fmla="*/ 488731 h 588732"/>
                <a:gd name="connsiteX10" fmla="*/ 3428 w 369307"/>
                <a:gd name="connsiteY10" fmla="*/ 487565 h 588732"/>
                <a:gd name="connsiteX11" fmla="*/ 2262 w 369307"/>
                <a:gd name="connsiteY11" fmla="*/ 486433 h 588732"/>
                <a:gd name="connsiteX12" fmla="*/ 3428 w 369307"/>
                <a:gd name="connsiteY12" fmla="*/ 485302 h 588732"/>
                <a:gd name="connsiteX13" fmla="*/ 4559 w 369307"/>
                <a:gd name="connsiteY13" fmla="*/ 484171 h 588732"/>
                <a:gd name="connsiteX14" fmla="*/ 4559 w 369307"/>
                <a:gd name="connsiteY14" fmla="*/ 483040 h 588732"/>
                <a:gd name="connsiteX15" fmla="*/ 5690 w 369307"/>
                <a:gd name="connsiteY15" fmla="*/ 481909 h 588732"/>
                <a:gd name="connsiteX16" fmla="*/ 6821 w 369307"/>
                <a:gd name="connsiteY16" fmla="*/ 479611 h 588732"/>
                <a:gd name="connsiteX17" fmla="*/ 9082 w 369307"/>
                <a:gd name="connsiteY17" fmla="*/ 478480 h 588732"/>
                <a:gd name="connsiteX18" fmla="*/ 7952 w 369307"/>
                <a:gd name="connsiteY18" fmla="*/ 477349 h 588732"/>
                <a:gd name="connsiteX19" fmla="*/ 9082 w 369307"/>
                <a:gd name="connsiteY19" fmla="*/ 477349 h 588732"/>
                <a:gd name="connsiteX20" fmla="*/ 10249 w 369307"/>
                <a:gd name="connsiteY20" fmla="*/ 476218 h 588732"/>
                <a:gd name="connsiteX21" fmla="*/ 11380 w 369307"/>
                <a:gd name="connsiteY21" fmla="*/ 475086 h 588732"/>
                <a:gd name="connsiteX22" fmla="*/ 10249 w 369307"/>
                <a:gd name="connsiteY22" fmla="*/ 473955 h 588732"/>
                <a:gd name="connsiteX23" fmla="*/ 10249 w 369307"/>
                <a:gd name="connsiteY23" fmla="*/ 475086 h 588732"/>
                <a:gd name="connsiteX24" fmla="*/ 9082 w 369307"/>
                <a:gd name="connsiteY24" fmla="*/ 473955 h 588732"/>
                <a:gd name="connsiteX25" fmla="*/ 10249 w 369307"/>
                <a:gd name="connsiteY25" fmla="*/ 471658 h 588732"/>
                <a:gd name="connsiteX26" fmla="*/ 7952 w 369307"/>
                <a:gd name="connsiteY26" fmla="*/ 471658 h 588732"/>
                <a:gd name="connsiteX27" fmla="*/ 4559 w 369307"/>
                <a:gd name="connsiteY27" fmla="*/ 471658 h 588732"/>
                <a:gd name="connsiteX28" fmla="*/ 3428 w 369307"/>
                <a:gd name="connsiteY28" fmla="*/ 470526 h 588732"/>
                <a:gd name="connsiteX29" fmla="*/ 3428 w 369307"/>
                <a:gd name="connsiteY29" fmla="*/ 469395 h 588732"/>
                <a:gd name="connsiteX30" fmla="*/ 4559 w 369307"/>
                <a:gd name="connsiteY30" fmla="*/ 468264 h 588732"/>
                <a:gd name="connsiteX31" fmla="*/ 5690 w 369307"/>
                <a:gd name="connsiteY31" fmla="*/ 467133 h 588732"/>
                <a:gd name="connsiteX32" fmla="*/ 5690 w 369307"/>
                <a:gd name="connsiteY32" fmla="*/ 464835 h 588732"/>
                <a:gd name="connsiteX33" fmla="*/ 7952 w 369307"/>
                <a:gd name="connsiteY33" fmla="*/ 461442 h 588732"/>
                <a:gd name="connsiteX34" fmla="*/ 7952 w 369307"/>
                <a:gd name="connsiteY34" fmla="*/ 460311 h 588732"/>
                <a:gd name="connsiteX35" fmla="*/ 9082 w 369307"/>
                <a:gd name="connsiteY35" fmla="*/ 459180 h 588732"/>
                <a:gd name="connsiteX36" fmla="*/ 11380 w 369307"/>
                <a:gd name="connsiteY36" fmla="*/ 459180 h 588732"/>
                <a:gd name="connsiteX37" fmla="*/ 11380 w 369307"/>
                <a:gd name="connsiteY37" fmla="*/ 458013 h 588732"/>
                <a:gd name="connsiteX38" fmla="*/ 11380 w 369307"/>
                <a:gd name="connsiteY38" fmla="*/ 456882 h 588732"/>
                <a:gd name="connsiteX39" fmla="*/ 10249 w 369307"/>
                <a:gd name="connsiteY39" fmla="*/ 453488 h 588732"/>
                <a:gd name="connsiteX40" fmla="*/ 11380 w 369307"/>
                <a:gd name="connsiteY40" fmla="*/ 452357 h 588732"/>
                <a:gd name="connsiteX41" fmla="*/ 11380 w 369307"/>
                <a:gd name="connsiteY41" fmla="*/ 448928 h 588732"/>
                <a:gd name="connsiteX42" fmla="*/ 12511 w 369307"/>
                <a:gd name="connsiteY42" fmla="*/ 446666 h 588732"/>
                <a:gd name="connsiteX43" fmla="*/ 12511 w 369307"/>
                <a:gd name="connsiteY43" fmla="*/ 440975 h 588732"/>
                <a:gd name="connsiteX44" fmla="*/ 12511 w 369307"/>
                <a:gd name="connsiteY44" fmla="*/ 438713 h 588732"/>
                <a:gd name="connsiteX45" fmla="*/ 12511 w 369307"/>
                <a:gd name="connsiteY45" fmla="*/ 436415 h 588732"/>
                <a:gd name="connsiteX46" fmla="*/ 6821 w 369307"/>
                <a:gd name="connsiteY46" fmla="*/ 435284 h 588732"/>
                <a:gd name="connsiteX47" fmla="*/ 4559 w 369307"/>
                <a:gd name="connsiteY47" fmla="*/ 429628 h 588732"/>
                <a:gd name="connsiteX48" fmla="*/ 4559 w 369307"/>
                <a:gd name="connsiteY48" fmla="*/ 428462 h 588732"/>
                <a:gd name="connsiteX49" fmla="*/ 2262 w 369307"/>
                <a:gd name="connsiteY49" fmla="*/ 428462 h 588732"/>
                <a:gd name="connsiteX50" fmla="*/ 3428 w 369307"/>
                <a:gd name="connsiteY50" fmla="*/ 425068 h 588732"/>
                <a:gd name="connsiteX51" fmla="*/ 3428 w 369307"/>
                <a:gd name="connsiteY51" fmla="*/ 423937 h 588732"/>
                <a:gd name="connsiteX52" fmla="*/ 5690 w 369307"/>
                <a:gd name="connsiteY52" fmla="*/ 422806 h 588732"/>
                <a:gd name="connsiteX53" fmla="*/ 4559 w 369307"/>
                <a:gd name="connsiteY53" fmla="*/ 420508 h 588732"/>
                <a:gd name="connsiteX54" fmla="*/ 5690 w 369307"/>
                <a:gd name="connsiteY54" fmla="*/ 420508 h 588732"/>
                <a:gd name="connsiteX55" fmla="*/ 6821 w 369307"/>
                <a:gd name="connsiteY55" fmla="*/ 420508 h 588732"/>
                <a:gd name="connsiteX56" fmla="*/ 7952 w 369307"/>
                <a:gd name="connsiteY56" fmla="*/ 419377 h 588732"/>
                <a:gd name="connsiteX57" fmla="*/ 9082 w 369307"/>
                <a:gd name="connsiteY57" fmla="*/ 418246 h 588732"/>
                <a:gd name="connsiteX58" fmla="*/ 11380 w 369307"/>
                <a:gd name="connsiteY58" fmla="*/ 417115 h 588732"/>
                <a:gd name="connsiteX59" fmla="*/ 12511 w 369307"/>
                <a:gd name="connsiteY59" fmla="*/ 415983 h 588732"/>
                <a:gd name="connsiteX60" fmla="*/ 12511 w 369307"/>
                <a:gd name="connsiteY60" fmla="*/ 414852 h 588732"/>
                <a:gd name="connsiteX61" fmla="*/ 15903 w 369307"/>
                <a:gd name="connsiteY61" fmla="*/ 414852 h 588732"/>
                <a:gd name="connsiteX62" fmla="*/ 17034 w 369307"/>
                <a:gd name="connsiteY62" fmla="*/ 413686 h 588732"/>
                <a:gd name="connsiteX63" fmla="*/ 15903 w 369307"/>
                <a:gd name="connsiteY63" fmla="*/ 412555 h 588732"/>
                <a:gd name="connsiteX64" fmla="*/ 17034 w 369307"/>
                <a:gd name="connsiteY64" fmla="*/ 409161 h 588732"/>
                <a:gd name="connsiteX65" fmla="*/ 18200 w 369307"/>
                <a:gd name="connsiteY65" fmla="*/ 408030 h 588732"/>
                <a:gd name="connsiteX66" fmla="*/ 18200 w 369307"/>
                <a:gd name="connsiteY66" fmla="*/ 403470 h 588732"/>
                <a:gd name="connsiteX67" fmla="*/ 18200 w 369307"/>
                <a:gd name="connsiteY67" fmla="*/ 402339 h 588732"/>
                <a:gd name="connsiteX68" fmla="*/ 19331 w 369307"/>
                <a:gd name="connsiteY68" fmla="*/ 401208 h 588732"/>
                <a:gd name="connsiteX69" fmla="*/ 19331 w 369307"/>
                <a:gd name="connsiteY69" fmla="*/ 400077 h 588732"/>
                <a:gd name="connsiteX70" fmla="*/ 35234 w 369307"/>
                <a:gd name="connsiteY70" fmla="*/ 400077 h 588732"/>
                <a:gd name="connsiteX71" fmla="*/ 70469 w 369307"/>
                <a:gd name="connsiteY71" fmla="*/ 400077 h 588732"/>
                <a:gd name="connsiteX72" fmla="*/ 77290 w 369307"/>
                <a:gd name="connsiteY72" fmla="*/ 400077 h 588732"/>
                <a:gd name="connsiteX73" fmla="*/ 77290 w 369307"/>
                <a:gd name="connsiteY73" fmla="*/ 398910 h 588732"/>
                <a:gd name="connsiteX74" fmla="*/ 78420 w 369307"/>
                <a:gd name="connsiteY74" fmla="*/ 397779 h 588732"/>
                <a:gd name="connsiteX75" fmla="*/ 79551 w 369307"/>
                <a:gd name="connsiteY75" fmla="*/ 398910 h 588732"/>
                <a:gd name="connsiteX76" fmla="*/ 82944 w 369307"/>
                <a:gd name="connsiteY76" fmla="*/ 396648 h 588732"/>
                <a:gd name="connsiteX77" fmla="*/ 84075 w 369307"/>
                <a:gd name="connsiteY77" fmla="*/ 393254 h 588732"/>
                <a:gd name="connsiteX78" fmla="*/ 84075 w 369307"/>
                <a:gd name="connsiteY78" fmla="*/ 392088 h 588732"/>
                <a:gd name="connsiteX79" fmla="*/ 85241 w 369307"/>
                <a:gd name="connsiteY79" fmla="*/ 390957 h 588732"/>
                <a:gd name="connsiteX80" fmla="*/ 86372 w 369307"/>
                <a:gd name="connsiteY80" fmla="*/ 388694 h 588732"/>
                <a:gd name="connsiteX81" fmla="*/ 87503 w 369307"/>
                <a:gd name="connsiteY81" fmla="*/ 387563 h 588732"/>
                <a:gd name="connsiteX82" fmla="*/ 86372 w 369307"/>
                <a:gd name="connsiteY82" fmla="*/ 387563 h 588732"/>
                <a:gd name="connsiteX83" fmla="*/ 88634 w 369307"/>
                <a:gd name="connsiteY83" fmla="*/ 385301 h 588732"/>
                <a:gd name="connsiteX84" fmla="*/ 87503 w 369307"/>
                <a:gd name="connsiteY84" fmla="*/ 384134 h 588732"/>
                <a:gd name="connsiteX85" fmla="*/ 88634 w 369307"/>
                <a:gd name="connsiteY85" fmla="*/ 381872 h 588732"/>
                <a:gd name="connsiteX86" fmla="*/ 88634 w 369307"/>
                <a:gd name="connsiteY86" fmla="*/ 379610 h 588732"/>
                <a:gd name="connsiteX87" fmla="*/ 89765 w 369307"/>
                <a:gd name="connsiteY87" fmla="*/ 378478 h 588732"/>
                <a:gd name="connsiteX88" fmla="*/ 90896 w 369307"/>
                <a:gd name="connsiteY88" fmla="*/ 375050 h 588732"/>
                <a:gd name="connsiteX89" fmla="*/ 90896 w 369307"/>
                <a:gd name="connsiteY89" fmla="*/ 373918 h 588732"/>
                <a:gd name="connsiteX90" fmla="*/ 92062 w 369307"/>
                <a:gd name="connsiteY90" fmla="*/ 372787 h 588732"/>
                <a:gd name="connsiteX91" fmla="*/ 93193 w 369307"/>
                <a:gd name="connsiteY91" fmla="*/ 371656 h 588732"/>
                <a:gd name="connsiteX92" fmla="*/ 93193 w 369307"/>
                <a:gd name="connsiteY92" fmla="*/ 368227 h 588732"/>
                <a:gd name="connsiteX93" fmla="*/ 95455 w 369307"/>
                <a:gd name="connsiteY93" fmla="*/ 365965 h 588732"/>
                <a:gd name="connsiteX94" fmla="*/ 94324 w 369307"/>
                <a:gd name="connsiteY94" fmla="*/ 363703 h 588732"/>
                <a:gd name="connsiteX95" fmla="*/ 94324 w 369307"/>
                <a:gd name="connsiteY95" fmla="*/ 362536 h 588732"/>
                <a:gd name="connsiteX96" fmla="*/ 93193 w 369307"/>
                <a:gd name="connsiteY96" fmla="*/ 360274 h 588732"/>
                <a:gd name="connsiteX97" fmla="*/ 94324 w 369307"/>
                <a:gd name="connsiteY97" fmla="*/ 359143 h 588732"/>
                <a:gd name="connsiteX98" fmla="*/ 95455 w 369307"/>
                <a:gd name="connsiteY98" fmla="*/ 354583 h 588732"/>
                <a:gd name="connsiteX99" fmla="*/ 96585 w 369307"/>
                <a:gd name="connsiteY99" fmla="*/ 353452 h 588732"/>
                <a:gd name="connsiteX100" fmla="*/ 101144 w 369307"/>
                <a:gd name="connsiteY100" fmla="*/ 353452 h 588732"/>
                <a:gd name="connsiteX101" fmla="*/ 103406 w 369307"/>
                <a:gd name="connsiteY101" fmla="*/ 352320 h 588732"/>
                <a:gd name="connsiteX102" fmla="*/ 104537 w 369307"/>
                <a:gd name="connsiteY102" fmla="*/ 353452 h 588732"/>
                <a:gd name="connsiteX103" fmla="*/ 105668 w 369307"/>
                <a:gd name="connsiteY103" fmla="*/ 353452 h 588732"/>
                <a:gd name="connsiteX104" fmla="*/ 107965 w 369307"/>
                <a:gd name="connsiteY104" fmla="*/ 350058 h 588732"/>
                <a:gd name="connsiteX105" fmla="*/ 107965 w 369307"/>
                <a:gd name="connsiteY105" fmla="*/ 347796 h 588732"/>
                <a:gd name="connsiteX106" fmla="*/ 111358 w 369307"/>
                <a:gd name="connsiteY106" fmla="*/ 346629 h 588732"/>
                <a:gd name="connsiteX107" fmla="*/ 112489 w 369307"/>
                <a:gd name="connsiteY107" fmla="*/ 347796 h 588732"/>
                <a:gd name="connsiteX108" fmla="*/ 114786 w 369307"/>
                <a:gd name="connsiteY108" fmla="*/ 345498 h 588732"/>
                <a:gd name="connsiteX109" fmla="*/ 115917 w 369307"/>
                <a:gd name="connsiteY109" fmla="*/ 344367 h 588732"/>
                <a:gd name="connsiteX110" fmla="*/ 115917 w 369307"/>
                <a:gd name="connsiteY110" fmla="*/ 337545 h 588732"/>
                <a:gd name="connsiteX111" fmla="*/ 117048 w 369307"/>
                <a:gd name="connsiteY111" fmla="*/ 337545 h 588732"/>
                <a:gd name="connsiteX112" fmla="*/ 117048 w 369307"/>
                <a:gd name="connsiteY112" fmla="*/ 336414 h 588732"/>
                <a:gd name="connsiteX113" fmla="*/ 115917 w 369307"/>
                <a:gd name="connsiteY113" fmla="*/ 334151 h 588732"/>
                <a:gd name="connsiteX114" fmla="*/ 117048 w 369307"/>
                <a:gd name="connsiteY114" fmla="*/ 334151 h 588732"/>
                <a:gd name="connsiteX115" fmla="*/ 118178 w 369307"/>
                <a:gd name="connsiteY115" fmla="*/ 330722 h 588732"/>
                <a:gd name="connsiteX116" fmla="*/ 119309 w 369307"/>
                <a:gd name="connsiteY116" fmla="*/ 328460 h 588732"/>
                <a:gd name="connsiteX117" fmla="*/ 117048 w 369307"/>
                <a:gd name="connsiteY117" fmla="*/ 327329 h 588732"/>
                <a:gd name="connsiteX118" fmla="*/ 117048 w 369307"/>
                <a:gd name="connsiteY118" fmla="*/ 326198 h 588732"/>
                <a:gd name="connsiteX119" fmla="*/ 118178 w 369307"/>
                <a:gd name="connsiteY119" fmla="*/ 326198 h 588732"/>
                <a:gd name="connsiteX120" fmla="*/ 117048 w 369307"/>
                <a:gd name="connsiteY120" fmla="*/ 323900 h 588732"/>
                <a:gd name="connsiteX121" fmla="*/ 114786 w 369307"/>
                <a:gd name="connsiteY121" fmla="*/ 322769 h 588732"/>
                <a:gd name="connsiteX122" fmla="*/ 114786 w 369307"/>
                <a:gd name="connsiteY122" fmla="*/ 320507 h 588732"/>
                <a:gd name="connsiteX123" fmla="*/ 117048 w 369307"/>
                <a:gd name="connsiteY123" fmla="*/ 319375 h 588732"/>
                <a:gd name="connsiteX124" fmla="*/ 115917 w 369307"/>
                <a:gd name="connsiteY124" fmla="*/ 318244 h 588732"/>
                <a:gd name="connsiteX125" fmla="*/ 117048 w 369307"/>
                <a:gd name="connsiteY125" fmla="*/ 315947 h 588732"/>
                <a:gd name="connsiteX126" fmla="*/ 117048 w 369307"/>
                <a:gd name="connsiteY126" fmla="*/ 314815 h 588732"/>
                <a:gd name="connsiteX127" fmla="*/ 117048 w 369307"/>
                <a:gd name="connsiteY127" fmla="*/ 312553 h 588732"/>
                <a:gd name="connsiteX128" fmla="*/ 118178 w 369307"/>
                <a:gd name="connsiteY128" fmla="*/ 311422 h 588732"/>
                <a:gd name="connsiteX129" fmla="*/ 117048 w 369307"/>
                <a:gd name="connsiteY129" fmla="*/ 310255 h 588732"/>
                <a:gd name="connsiteX130" fmla="*/ 118178 w 369307"/>
                <a:gd name="connsiteY130" fmla="*/ 306862 h 588732"/>
                <a:gd name="connsiteX131" fmla="*/ 119309 w 369307"/>
                <a:gd name="connsiteY131" fmla="*/ 305731 h 588732"/>
                <a:gd name="connsiteX132" fmla="*/ 121606 w 369307"/>
                <a:gd name="connsiteY132" fmla="*/ 305731 h 588732"/>
                <a:gd name="connsiteX133" fmla="*/ 123868 w 369307"/>
                <a:gd name="connsiteY133" fmla="*/ 304600 h 588732"/>
                <a:gd name="connsiteX134" fmla="*/ 124999 w 369307"/>
                <a:gd name="connsiteY134" fmla="*/ 302302 h 588732"/>
                <a:gd name="connsiteX135" fmla="*/ 126130 w 369307"/>
                <a:gd name="connsiteY135" fmla="*/ 302302 h 588732"/>
                <a:gd name="connsiteX136" fmla="*/ 127261 w 369307"/>
                <a:gd name="connsiteY136" fmla="*/ 302302 h 588732"/>
                <a:gd name="connsiteX137" fmla="*/ 128392 w 369307"/>
                <a:gd name="connsiteY137" fmla="*/ 301171 h 588732"/>
                <a:gd name="connsiteX138" fmla="*/ 129558 w 369307"/>
                <a:gd name="connsiteY138" fmla="*/ 295480 h 588732"/>
                <a:gd name="connsiteX139" fmla="*/ 130689 w 369307"/>
                <a:gd name="connsiteY139" fmla="*/ 295480 h 588732"/>
                <a:gd name="connsiteX140" fmla="*/ 131820 w 369307"/>
                <a:gd name="connsiteY140" fmla="*/ 294349 h 588732"/>
                <a:gd name="connsiteX141" fmla="*/ 132951 w 369307"/>
                <a:gd name="connsiteY141" fmla="*/ 294349 h 588732"/>
                <a:gd name="connsiteX142" fmla="*/ 134082 w 369307"/>
                <a:gd name="connsiteY142" fmla="*/ 294349 h 588732"/>
                <a:gd name="connsiteX143" fmla="*/ 134082 w 369307"/>
                <a:gd name="connsiteY143" fmla="*/ 292086 h 588732"/>
                <a:gd name="connsiteX144" fmla="*/ 137510 w 369307"/>
                <a:gd name="connsiteY144" fmla="*/ 292086 h 588732"/>
                <a:gd name="connsiteX145" fmla="*/ 137510 w 369307"/>
                <a:gd name="connsiteY145" fmla="*/ 290955 h 588732"/>
                <a:gd name="connsiteX146" fmla="*/ 140902 w 369307"/>
                <a:gd name="connsiteY146" fmla="*/ 289824 h 588732"/>
                <a:gd name="connsiteX147" fmla="*/ 140902 w 369307"/>
                <a:gd name="connsiteY147" fmla="*/ 288693 h 588732"/>
                <a:gd name="connsiteX148" fmla="*/ 139771 w 369307"/>
                <a:gd name="connsiteY148" fmla="*/ 286395 h 588732"/>
                <a:gd name="connsiteX149" fmla="*/ 138641 w 369307"/>
                <a:gd name="connsiteY149" fmla="*/ 284133 h 588732"/>
                <a:gd name="connsiteX150" fmla="*/ 139771 w 369307"/>
                <a:gd name="connsiteY150" fmla="*/ 280704 h 588732"/>
                <a:gd name="connsiteX151" fmla="*/ 138641 w 369307"/>
                <a:gd name="connsiteY151" fmla="*/ 278442 h 588732"/>
                <a:gd name="connsiteX152" fmla="*/ 138641 w 369307"/>
                <a:gd name="connsiteY152" fmla="*/ 276179 h 588732"/>
                <a:gd name="connsiteX153" fmla="*/ 142033 w 369307"/>
                <a:gd name="connsiteY153" fmla="*/ 277311 h 588732"/>
                <a:gd name="connsiteX154" fmla="*/ 145461 w 369307"/>
                <a:gd name="connsiteY154" fmla="*/ 278442 h 588732"/>
                <a:gd name="connsiteX155" fmla="*/ 151151 w 369307"/>
                <a:gd name="connsiteY155" fmla="*/ 278442 h 588732"/>
                <a:gd name="connsiteX156" fmla="*/ 151151 w 369307"/>
                <a:gd name="connsiteY156" fmla="*/ 277311 h 588732"/>
                <a:gd name="connsiteX157" fmla="*/ 154544 w 369307"/>
                <a:gd name="connsiteY157" fmla="*/ 272751 h 588732"/>
                <a:gd name="connsiteX158" fmla="*/ 154544 w 369307"/>
                <a:gd name="connsiteY158" fmla="*/ 271619 h 588732"/>
                <a:gd name="connsiteX159" fmla="*/ 155675 w 369307"/>
                <a:gd name="connsiteY159" fmla="*/ 270488 h 588732"/>
                <a:gd name="connsiteX160" fmla="*/ 153413 w 369307"/>
                <a:gd name="connsiteY160" fmla="*/ 269357 h 588732"/>
                <a:gd name="connsiteX161" fmla="*/ 153413 w 369307"/>
                <a:gd name="connsiteY161" fmla="*/ 267095 h 588732"/>
                <a:gd name="connsiteX162" fmla="*/ 152282 w 369307"/>
                <a:gd name="connsiteY162" fmla="*/ 265928 h 588732"/>
                <a:gd name="connsiteX163" fmla="*/ 152282 w 369307"/>
                <a:gd name="connsiteY163" fmla="*/ 264797 h 588732"/>
                <a:gd name="connsiteX164" fmla="*/ 153413 w 369307"/>
                <a:gd name="connsiteY164" fmla="*/ 263666 h 588732"/>
                <a:gd name="connsiteX165" fmla="*/ 153413 w 369307"/>
                <a:gd name="connsiteY165" fmla="*/ 261404 h 588732"/>
                <a:gd name="connsiteX166" fmla="*/ 153413 w 369307"/>
                <a:gd name="connsiteY166" fmla="*/ 260272 h 588732"/>
                <a:gd name="connsiteX167" fmla="*/ 157936 w 369307"/>
                <a:gd name="connsiteY167" fmla="*/ 256844 h 588732"/>
                <a:gd name="connsiteX168" fmla="*/ 157936 w 369307"/>
                <a:gd name="connsiteY168" fmla="*/ 255712 h 588732"/>
                <a:gd name="connsiteX169" fmla="*/ 159103 w 369307"/>
                <a:gd name="connsiteY169" fmla="*/ 254581 h 588732"/>
                <a:gd name="connsiteX170" fmla="*/ 156806 w 369307"/>
                <a:gd name="connsiteY170" fmla="*/ 253450 h 588732"/>
                <a:gd name="connsiteX171" fmla="*/ 156806 w 369307"/>
                <a:gd name="connsiteY171" fmla="*/ 251152 h 588732"/>
                <a:gd name="connsiteX172" fmla="*/ 157936 w 369307"/>
                <a:gd name="connsiteY172" fmla="*/ 247759 h 588732"/>
                <a:gd name="connsiteX173" fmla="*/ 159103 w 369307"/>
                <a:gd name="connsiteY173" fmla="*/ 247759 h 588732"/>
                <a:gd name="connsiteX174" fmla="*/ 160234 w 369307"/>
                <a:gd name="connsiteY174" fmla="*/ 246628 h 588732"/>
                <a:gd name="connsiteX175" fmla="*/ 161364 w 369307"/>
                <a:gd name="connsiteY175" fmla="*/ 246628 h 588732"/>
                <a:gd name="connsiteX176" fmla="*/ 162495 w 369307"/>
                <a:gd name="connsiteY176" fmla="*/ 244366 h 588732"/>
                <a:gd name="connsiteX177" fmla="*/ 161364 w 369307"/>
                <a:gd name="connsiteY177" fmla="*/ 243199 h 588732"/>
                <a:gd name="connsiteX178" fmla="*/ 160234 w 369307"/>
                <a:gd name="connsiteY178" fmla="*/ 243199 h 588732"/>
                <a:gd name="connsiteX179" fmla="*/ 159103 w 369307"/>
                <a:gd name="connsiteY179" fmla="*/ 243199 h 588732"/>
                <a:gd name="connsiteX180" fmla="*/ 157936 w 369307"/>
                <a:gd name="connsiteY180" fmla="*/ 243199 h 588732"/>
                <a:gd name="connsiteX181" fmla="*/ 157936 w 369307"/>
                <a:gd name="connsiteY181" fmla="*/ 242068 h 588732"/>
                <a:gd name="connsiteX182" fmla="*/ 159103 w 369307"/>
                <a:gd name="connsiteY182" fmla="*/ 240937 h 588732"/>
                <a:gd name="connsiteX183" fmla="*/ 156806 w 369307"/>
                <a:gd name="connsiteY183" fmla="*/ 240937 h 588732"/>
                <a:gd name="connsiteX184" fmla="*/ 155675 w 369307"/>
                <a:gd name="connsiteY184" fmla="*/ 239806 h 588732"/>
                <a:gd name="connsiteX185" fmla="*/ 157936 w 369307"/>
                <a:gd name="connsiteY185" fmla="*/ 238674 h 588732"/>
                <a:gd name="connsiteX186" fmla="*/ 160234 w 369307"/>
                <a:gd name="connsiteY186" fmla="*/ 238674 h 588732"/>
                <a:gd name="connsiteX187" fmla="*/ 160234 w 369307"/>
                <a:gd name="connsiteY187" fmla="*/ 235246 h 588732"/>
                <a:gd name="connsiteX188" fmla="*/ 157936 w 369307"/>
                <a:gd name="connsiteY188" fmla="*/ 234114 h 588732"/>
                <a:gd name="connsiteX189" fmla="*/ 156806 w 369307"/>
                <a:gd name="connsiteY189" fmla="*/ 234114 h 588732"/>
                <a:gd name="connsiteX190" fmla="*/ 157936 w 369307"/>
                <a:gd name="connsiteY190" fmla="*/ 232983 h 588732"/>
                <a:gd name="connsiteX191" fmla="*/ 156806 w 369307"/>
                <a:gd name="connsiteY191" fmla="*/ 231852 h 588732"/>
                <a:gd name="connsiteX192" fmla="*/ 156806 w 369307"/>
                <a:gd name="connsiteY192" fmla="*/ 229590 h 588732"/>
                <a:gd name="connsiteX193" fmla="*/ 157936 w 369307"/>
                <a:gd name="connsiteY193" fmla="*/ 229590 h 588732"/>
                <a:gd name="connsiteX194" fmla="*/ 159103 w 369307"/>
                <a:gd name="connsiteY194" fmla="*/ 228423 h 588732"/>
                <a:gd name="connsiteX195" fmla="*/ 159103 w 369307"/>
                <a:gd name="connsiteY195" fmla="*/ 226161 h 588732"/>
                <a:gd name="connsiteX196" fmla="*/ 157936 w 369307"/>
                <a:gd name="connsiteY196" fmla="*/ 225030 h 588732"/>
                <a:gd name="connsiteX197" fmla="*/ 159103 w 369307"/>
                <a:gd name="connsiteY197" fmla="*/ 223899 h 588732"/>
                <a:gd name="connsiteX198" fmla="*/ 157936 w 369307"/>
                <a:gd name="connsiteY198" fmla="*/ 223899 h 588732"/>
                <a:gd name="connsiteX199" fmla="*/ 157936 w 369307"/>
                <a:gd name="connsiteY199" fmla="*/ 222767 h 588732"/>
                <a:gd name="connsiteX200" fmla="*/ 156806 w 369307"/>
                <a:gd name="connsiteY200" fmla="*/ 222767 h 588732"/>
                <a:gd name="connsiteX201" fmla="*/ 156806 w 369307"/>
                <a:gd name="connsiteY201" fmla="*/ 220470 h 588732"/>
                <a:gd name="connsiteX202" fmla="*/ 155675 w 369307"/>
                <a:gd name="connsiteY202" fmla="*/ 219339 h 588732"/>
                <a:gd name="connsiteX203" fmla="*/ 154544 w 369307"/>
                <a:gd name="connsiteY203" fmla="*/ 218207 h 588732"/>
                <a:gd name="connsiteX204" fmla="*/ 155675 w 369307"/>
                <a:gd name="connsiteY204" fmla="*/ 215945 h 588732"/>
                <a:gd name="connsiteX205" fmla="*/ 153413 w 369307"/>
                <a:gd name="connsiteY205" fmla="*/ 215945 h 588732"/>
                <a:gd name="connsiteX206" fmla="*/ 153413 w 369307"/>
                <a:gd name="connsiteY206" fmla="*/ 213648 h 588732"/>
                <a:gd name="connsiteX207" fmla="*/ 152282 w 369307"/>
                <a:gd name="connsiteY207" fmla="*/ 212516 h 588732"/>
                <a:gd name="connsiteX208" fmla="*/ 151151 w 369307"/>
                <a:gd name="connsiteY208" fmla="*/ 212516 h 588732"/>
                <a:gd name="connsiteX209" fmla="*/ 151151 w 369307"/>
                <a:gd name="connsiteY209" fmla="*/ 211385 h 588732"/>
                <a:gd name="connsiteX210" fmla="*/ 149985 w 369307"/>
                <a:gd name="connsiteY210" fmla="*/ 210254 h 588732"/>
                <a:gd name="connsiteX211" fmla="*/ 148854 w 369307"/>
                <a:gd name="connsiteY211" fmla="*/ 209123 h 588732"/>
                <a:gd name="connsiteX212" fmla="*/ 146592 w 369307"/>
                <a:gd name="connsiteY212" fmla="*/ 209123 h 588732"/>
                <a:gd name="connsiteX213" fmla="*/ 145461 w 369307"/>
                <a:gd name="connsiteY213" fmla="*/ 209123 h 588732"/>
                <a:gd name="connsiteX214" fmla="*/ 145461 w 369307"/>
                <a:gd name="connsiteY214" fmla="*/ 207992 h 588732"/>
                <a:gd name="connsiteX215" fmla="*/ 145461 w 369307"/>
                <a:gd name="connsiteY215" fmla="*/ 205694 h 588732"/>
                <a:gd name="connsiteX216" fmla="*/ 144330 w 369307"/>
                <a:gd name="connsiteY216" fmla="*/ 206861 h 588732"/>
                <a:gd name="connsiteX217" fmla="*/ 144330 w 369307"/>
                <a:gd name="connsiteY217" fmla="*/ 204563 h 588732"/>
                <a:gd name="connsiteX218" fmla="*/ 143164 w 369307"/>
                <a:gd name="connsiteY218" fmla="*/ 204563 h 588732"/>
                <a:gd name="connsiteX219" fmla="*/ 142033 w 369307"/>
                <a:gd name="connsiteY219" fmla="*/ 205694 h 588732"/>
                <a:gd name="connsiteX220" fmla="*/ 140902 w 369307"/>
                <a:gd name="connsiteY220" fmla="*/ 203432 h 588732"/>
                <a:gd name="connsiteX221" fmla="*/ 137510 w 369307"/>
                <a:gd name="connsiteY221" fmla="*/ 203432 h 588732"/>
                <a:gd name="connsiteX222" fmla="*/ 137510 w 369307"/>
                <a:gd name="connsiteY222" fmla="*/ 201169 h 588732"/>
                <a:gd name="connsiteX223" fmla="*/ 136379 w 369307"/>
                <a:gd name="connsiteY223" fmla="*/ 201169 h 588732"/>
                <a:gd name="connsiteX224" fmla="*/ 135212 w 369307"/>
                <a:gd name="connsiteY224" fmla="*/ 200038 h 588732"/>
                <a:gd name="connsiteX225" fmla="*/ 136379 w 369307"/>
                <a:gd name="connsiteY225" fmla="*/ 197741 h 588732"/>
                <a:gd name="connsiteX226" fmla="*/ 134082 w 369307"/>
                <a:gd name="connsiteY226" fmla="*/ 195478 h 588732"/>
                <a:gd name="connsiteX227" fmla="*/ 135212 w 369307"/>
                <a:gd name="connsiteY227" fmla="*/ 194347 h 588732"/>
                <a:gd name="connsiteX228" fmla="*/ 135212 w 369307"/>
                <a:gd name="connsiteY228" fmla="*/ 192085 h 588732"/>
                <a:gd name="connsiteX229" fmla="*/ 137510 w 369307"/>
                <a:gd name="connsiteY229" fmla="*/ 192085 h 588732"/>
                <a:gd name="connsiteX230" fmla="*/ 142033 w 369307"/>
                <a:gd name="connsiteY230" fmla="*/ 188656 h 588732"/>
                <a:gd name="connsiteX231" fmla="*/ 143164 w 369307"/>
                <a:gd name="connsiteY231" fmla="*/ 188656 h 588732"/>
                <a:gd name="connsiteX232" fmla="*/ 143164 w 369307"/>
                <a:gd name="connsiteY232" fmla="*/ 187525 h 588732"/>
                <a:gd name="connsiteX233" fmla="*/ 143164 w 369307"/>
                <a:gd name="connsiteY233" fmla="*/ 186394 h 588732"/>
                <a:gd name="connsiteX234" fmla="*/ 142033 w 369307"/>
                <a:gd name="connsiteY234" fmla="*/ 187525 h 588732"/>
                <a:gd name="connsiteX235" fmla="*/ 140902 w 369307"/>
                <a:gd name="connsiteY235" fmla="*/ 187525 h 588732"/>
                <a:gd name="connsiteX236" fmla="*/ 139771 w 369307"/>
                <a:gd name="connsiteY236" fmla="*/ 187525 h 588732"/>
                <a:gd name="connsiteX237" fmla="*/ 138641 w 369307"/>
                <a:gd name="connsiteY237" fmla="*/ 187525 h 588732"/>
                <a:gd name="connsiteX238" fmla="*/ 137510 w 369307"/>
                <a:gd name="connsiteY238" fmla="*/ 186394 h 588732"/>
                <a:gd name="connsiteX239" fmla="*/ 137510 w 369307"/>
                <a:gd name="connsiteY239" fmla="*/ 185263 h 588732"/>
                <a:gd name="connsiteX240" fmla="*/ 136379 w 369307"/>
                <a:gd name="connsiteY240" fmla="*/ 185263 h 588732"/>
                <a:gd name="connsiteX241" fmla="*/ 135212 w 369307"/>
                <a:gd name="connsiteY241" fmla="*/ 182965 h 588732"/>
                <a:gd name="connsiteX242" fmla="*/ 135212 w 369307"/>
                <a:gd name="connsiteY242" fmla="*/ 181834 h 588732"/>
                <a:gd name="connsiteX243" fmla="*/ 132951 w 369307"/>
                <a:gd name="connsiteY243" fmla="*/ 181834 h 588732"/>
                <a:gd name="connsiteX244" fmla="*/ 132951 w 369307"/>
                <a:gd name="connsiteY244" fmla="*/ 180703 h 588732"/>
                <a:gd name="connsiteX245" fmla="*/ 129558 w 369307"/>
                <a:gd name="connsiteY245" fmla="*/ 179571 h 588732"/>
                <a:gd name="connsiteX246" fmla="*/ 128392 w 369307"/>
                <a:gd name="connsiteY246" fmla="*/ 178440 h 588732"/>
                <a:gd name="connsiteX247" fmla="*/ 127261 w 369307"/>
                <a:gd name="connsiteY247" fmla="*/ 178440 h 588732"/>
                <a:gd name="connsiteX248" fmla="*/ 127261 w 369307"/>
                <a:gd name="connsiteY248" fmla="*/ 176143 h 588732"/>
                <a:gd name="connsiteX249" fmla="*/ 126130 w 369307"/>
                <a:gd name="connsiteY249" fmla="*/ 175011 h 588732"/>
                <a:gd name="connsiteX250" fmla="*/ 124999 w 369307"/>
                <a:gd name="connsiteY250" fmla="*/ 172749 h 588732"/>
                <a:gd name="connsiteX251" fmla="*/ 122737 w 369307"/>
                <a:gd name="connsiteY251" fmla="*/ 171618 h 588732"/>
                <a:gd name="connsiteX252" fmla="*/ 121606 w 369307"/>
                <a:gd name="connsiteY252" fmla="*/ 171618 h 588732"/>
                <a:gd name="connsiteX253" fmla="*/ 120440 w 369307"/>
                <a:gd name="connsiteY253" fmla="*/ 171618 h 588732"/>
                <a:gd name="connsiteX254" fmla="*/ 120440 w 369307"/>
                <a:gd name="connsiteY254" fmla="*/ 170487 h 588732"/>
                <a:gd name="connsiteX255" fmla="*/ 119309 w 369307"/>
                <a:gd name="connsiteY255" fmla="*/ 168189 h 588732"/>
                <a:gd name="connsiteX256" fmla="*/ 118178 w 369307"/>
                <a:gd name="connsiteY256" fmla="*/ 167058 h 588732"/>
                <a:gd name="connsiteX257" fmla="*/ 114786 w 369307"/>
                <a:gd name="connsiteY257" fmla="*/ 168189 h 588732"/>
                <a:gd name="connsiteX258" fmla="*/ 113619 w 369307"/>
                <a:gd name="connsiteY258" fmla="*/ 168189 h 588732"/>
                <a:gd name="connsiteX259" fmla="*/ 111358 w 369307"/>
                <a:gd name="connsiteY259" fmla="*/ 165927 h 588732"/>
                <a:gd name="connsiteX260" fmla="*/ 111358 w 369307"/>
                <a:gd name="connsiteY260" fmla="*/ 168189 h 588732"/>
                <a:gd name="connsiteX261" fmla="*/ 111358 w 369307"/>
                <a:gd name="connsiteY261" fmla="*/ 169320 h 588732"/>
                <a:gd name="connsiteX262" fmla="*/ 110227 w 369307"/>
                <a:gd name="connsiteY262" fmla="*/ 170487 h 588732"/>
                <a:gd name="connsiteX263" fmla="*/ 107965 w 369307"/>
                <a:gd name="connsiteY263" fmla="*/ 167058 h 588732"/>
                <a:gd name="connsiteX264" fmla="*/ 106834 w 369307"/>
                <a:gd name="connsiteY264" fmla="*/ 167058 h 588732"/>
                <a:gd name="connsiteX265" fmla="*/ 105668 w 369307"/>
                <a:gd name="connsiteY265" fmla="*/ 165927 h 588732"/>
                <a:gd name="connsiteX266" fmla="*/ 106834 w 369307"/>
                <a:gd name="connsiteY266" fmla="*/ 164796 h 588732"/>
                <a:gd name="connsiteX267" fmla="*/ 105668 w 369307"/>
                <a:gd name="connsiteY267" fmla="*/ 164796 h 588732"/>
                <a:gd name="connsiteX268" fmla="*/ 106834 w 369307"/>
                <a:gd name="connsiteY268" fmla="*/ 162533 h 588732"/>
                <a:gd name="connsiteX269" fmla="*/ 105668 w 369307"/>
                <a:gd name="connsiteY269" fmla="*/ 160236 h 588732"/>
                <a:gd name="connsiteX270" fmla="*/ 107965 w 369307"/>
                <a:gd name="connsiteY270" fmla="*/ 156842 h 588732"/>
                <a:gd name="connsiteX271" fmla="*/ 118178 w 369307"/>
                <a:gd name="connsiteY271" fmla="*/ 156842 h 588732"/>
                <a:gd name="connsiteX272" fmla="*/ 119309 w 369307"/>
                <a:gd name="connsiteY272" fmla="*/ 156842 h 588732"/>
                <a:gd name="connsiteX273" fmla="*/ 121606 w 369307"/>
                <a:gd name="connsiteY273" fmla="*/ 156842 h 588732"/>
                <a:gd name="connsiteX274" fmla="*/ 123868 w 369307"/>
                <a:gd name="connsiteY274" fmla="*/ 155711 h 588732"/>
                <a:gd name="connsiteX275" fmla="*/ 124999 w 369307"/>
                <a:gd name="connsiteY275" fmla="*/ 157973 h 588732"/>
                <a:gd name="connsiteX276" fmla="*/ 126130 w 369307"/>
                <a:gd name="connsiteY276" fmla="*/ 159104 h 588732"/>
                <a:gd name="connsiteX277" fmla="*/ 126130 w 369307"/>
                <a:gd name="connsiteY277" fmla="*/ 160236 h 588732"/>
                <a:gd name="connsiteX278" fmla="*/ 128392 w 369307"/>
                <a:gd name="connsiteY278" fmla="*/ 163664 h 588732"/>
                <a:gd name="connsiteX279" fmla="*/ 130689 w 369307"/>
                <a:gd name="connsiteY279" fmla="*/ 163664 h 588732"/>
                <a:gd name="connsiteX280" fmla="*/ 132951 w 369307"/>
                <a:gd name="connsiteY280" fmla="*/ 163664 h 588732"/>
                <a:gd name="connsiteX281" fmla="*/ 138641 w 369307"/>
                <a:gd name="connsiteY281" fmla="*/ 163664 h 588732"/>
                <a:gd name="connsiteX282" fmla="*/ 142033 w 369307"/>
                <a:gd name="connsiteY282" fmla="*/ 163664 h 588732"/>
                <a:gd name="connsiteX283" fmla="*/ 152282 w 369307"/>
                <a:gd name="connsiteY283" fmla="*/ 163664 h 588732"/>
                <a:gd name="connsiteX284" fmla="*/ 154544 w 369307"/>
                <a:gd name="connsiteY284" fmla="*/ 162533 h 588732"/>
                <a:gd name="connsiteX285" fmla="*/ 155675 w 369307"/>
                <a:gd name="connsiteY285" fmla="*/ 161367 h 588732"/>
                <a:gd name="connsiteX286" fmla="*/ 156806 w 369307"/>
                <a:gd name="connsiteY286" fmla="*/ 162533 h 588732"/>
                <a:gd name="connsiteX287" fmla="*/ 157936 w 369307"/>
                <a:gd name="connsiteY287" fmla="*/ 161367 h 588732"/>
                <a:gd name="connsiteX288" fmla="*/ 159103 w 369307"/>
                <a:gd name="connsiteY288" fmla="*/ 160236 h 588732"/>
                <a:gd name="connsiteX289" fmla="*/ 160234 w 369307"/>
                <a:gd name="connsiteY289" fmla="*/ 159104 h 588732"/>
                <a:gd name="connsiteX290" fmla="*/ 160234 w 369307"/>
                <a:gd name="connsiteY290" fmla="*/ 157973 h 588732"/>
                <a:gd name="connsiteX291" fmla="*/ 160234 w 369307"/>
                <a:gd name="connsiteY291" fmla="*/ 156842 h 588732"/>
                <a:gd name="connsiteX292" fmla="*/ 157936 w 369307"/>
                <a:gd name="connsiteY292" fmla="*/ 155711 h 588732"/>
                <a:gd name="connsiteX293" fmla="*/ 159103 w 369307"/>
                <a:gd name="connsiteY293" fmla="*/ 154544 h 588732"/>
                <a:gd name="connsiteX294" fmla="*/ 156806 w 369307"/>
                <a:gd name="connsiteY294" fmla="*/ 152282 h 588732"/>
                <a:gd name="connsiteX295" fmla="*/ 156806 w 369307"/>
                <a:gd name="connsiteY295" fmla="*/ 145460 h 588732"/>
                <a:gd name="connsiteX296" fmla="*/ 156806 w 369307"/>
                <a:gd name="connsiteY296" fmla="*/ 144329 h 588732"/>
                <a:gd name="connsiteX297" fmla="*/ 155675 w 369307"/>
                <a:gd name="connsiteY297" fmla="*/ 137506 h 588732"/>
                <a:gd name="connsiteX298" fmla="*/ 154544 w 369307"/>
                <a:gd name="connsiteY298" fmla="*/ 136375 h 588732"/>
                <a:gd name="connsiteX299" fmla="*/ 148854 w 369307"/>
                <a:gd name="connsiteY299" fmla="*/ 135244 h 588732"/>
                <a:gd name="connsiteX300" fmla="*/ 147723 w 369307"/>
                <a:gd name="connsiteY300" fmla="*/ 134113 h 588732"/>
                <a:gd name="connsiteX301" fmla="*/ 145461 w 369307"/>
                <a:gd name="connsiteY301" fmla="*/ 134113 h 588732"/>
                <a:gd name="connsiteX302" fmla="*/ 143164 w 369307"/>
                <a:gd name="connsiteY302" fmla="*/ 131815 h 588732"/>
                <a:gd name="connsiteX303" fmla="*/ 140902 w 369307"/>
                <a:gd name="connsiteY303" fmla="*/ 131815 h 588732"/>
                <a:gd name="connsiteX304" fmla="*/ 142033 w 369307"/>
                <a:gd name="connsiteY304" fmla="*/ 130684 h 588732"/>
                <a:gd name="connsiteX305" fmla="*/ 140902 w 369307"/>
                <a:gd name="connsiteY305" fmla="*/ 130684 h 588732"/>
                <a:gd name="connsiteX306" fmla="*/ 140902 w 369307"/>
                <a:gd name="connsiteY306" fmla="*/ 129553 h 588732"/>
                <a:gd name="connsiteX307" fmla="*/ 138641 w 369307"/>
                <a:gd name="connsiteY307" fmla="*/ 130684 h 588732"/>
                <a:gd name="connsiteX308" fmla="*/ 139771 w 369307"/>
                <a:gd name="connsiteY308" fmla="*/ 129553 h 588732"/>
                <a:gd name="connsiteX309" fmla="*/ 137510 w 369307"/>
                <a:gd name="connsiteY309" fmla="*/ 128422 h 588732"/>
                <a:gd name="connsiteX310" fmla="*/ 137510 w 369307"/>
                <a:gd name="connsiteY310" fmla="*/ 127291 h 588732"/>
                <a:gd name="connsiteX311" fmla="*/ 138641 w 369307"/>
                <a:gd name="connsiteY311" fmla="*/ 127291 h 588732"/>
                <a:gd name="connsiteX312" fmla="*/ 139771 w 369307"/>
                <a:gd name="connsiteY312" fmla="*/ 126159 h 588732"/>
                <a:gd name="connsiteX313" fmla="*/ 140902 w 369307"/>
                <a:gd name="connsiteY313" fmla="*/ 124993 h 588732"/>
                <a:gd name="connsiteX314" fmla="*/ 140902 w 369307"/>
                <a:gd name="connsiteY314" fmla="*/ 123862 h 588732"/>
                <a:gd name="connsiteX315" fmla="*/ 139771 w 369307"/>
                <a:gd name="connsiteY315" fmla="*/ 122731 h 588732"/>
                <a:gd name="connsiteX316" fmla="*/ 140902 w 369307"/>
                <a:gd name="connsiteY316" fmla="*/ 113646 h 588732"/>
                <a:gd name="connsiteX317" fmla="*/ 142033 w 369307"/>
                <a:gd name="connsiteY317" fmla="*/ 113646 h 588732"/>
                <a:gd name="connsiteX318" fmla="*/ 142033 w 369307"/>
                <a:gd name="connsiteY318" fmla="*/ 110253 h 588732"/>
                <a:gd name="connsiteX319" fmla="*/ 143164 w 369307"/>
                <a:gd name="connsiteY319" fmla="*/ 100001 h 588732"/>
                <a:gd name="connsiteX320" fmla="*/ 143164 w 369307"/>
                <a:gd name="connsiteY320" fmla="*/ 98870 h 588732"/>
                <a:gd name="connsiteX321" fmla="*/ 143164 w 369307"/>
                <a:gd name="connsiteY321" fmla="*/ 97739 h 588732"/>
                <a:gd name="connsiteX322" fmla="*/ 142033 w 369307"/>
                <a:gd name="connsiteY322" fmla="*/ 97739 h 588732"/>
                <a:gd name="connsiteX323" fmla="*/ 136379 w 369307"/>
                <a:gd name="connsiteY323" fmla="*/ 96608 h 588732"/>
                <a:gd name="connsiteX324" fmla="*/ 131820 w 369307"/>
                <a:gd name="connsiteY324" fmla="*/ 96608 h 588732"/>
                <a:gd name="connsiteX325" fmla="*/ 117048 w 369307"/>
                <a:gd name="connsiteY325" fmla="*/ 95441 h 588732"/>
                <a:gd name="connsiteX326" fmla="*/ 115917 w 369307"/>
                <a:gd name="connsiteY326" fmla="*/ 94310 h 588732"/>
                <a:gd name="connsiteX327" fmla="*/ 118178 w 369307"/>
                <a:gd name="connsiteY327" fmla="*/ 90917 h 588732"/>
                <a:gd name="connsiteX328" fmla="*/ 120440 w 369307"/>
                <a:gd name="connsiteY328" fmla="*/ 89786 h 588732"/>
                <a:gd name="connsiteX329" fmla="*/ 122737 w 369307"/>
                <a:gd name="connsiteY329" fmla="*/ 88655 h 588732"/>
                <a:gd name="connsiteX330" fmla="*/ 119309 w 369307"/>
                <a:gd name="connsiteY330" fmla="*/ 88655 h 588732"/>
                <a:gd name="connsiteX331" fmla="*/ 119309 w 369307"/>
                <a:gd name="connsiteY331" fmla="*/ 86357 h 588732"/>
                <a:gd name="connsiteX332" fmla="*/ 119309 w 369307"/>
                <a:gd name="connsiteY332" fmla="*/ 84095 h 588732"/>
                <a:gd name="connsiteX333" fmla="*/ 121606 w 369307"/>
                <a:gd name="connsiteY333" fmla="*/ 84095 h 588732"/>
                <a:gd name="connsiteX334" fmla="*/ 121606 w 369307"/>
                <a:gd name="connsiteY334" fmla="*/ 82963 h 588732"/>
                <a:gd name="connsiteX335" fmla="*/ 121606 w 369307"/>
                <a:gd name="connsiteY335" fmla="*/ 80701 h 588732"/>
                <a:gd name="connsiteX336" fmla="*/ 121606 w 369307"/>
                <a:gd name="connsiteY336" fmla="*/ 77272 h 588732"/>
                <a:gd name="connsiteX337" fmla="*/ 120440 w 369307"/>
                <a:gd name="connsiteY337" fmla="*/ 76141 h 588732"/>
                <a:gd name="connsiteX338" fmla="*/ 120440 w 369307"/>
                <a:gd name="connsiteY338" fmla="*/ 71581 h 588732"/>
                <a:gd name="connsiteX339" fmla="*/ 121606 w 369307"/>
                <a:gd name="connsiteY339" fmla="*/ 70450 h 588732"/>
                <a:gd name="connsiteX340" fmla="*/ 124999 w 369307"/>
                <a:gd name="connsiteY340" fmla="*/ 67056 h 588732"/>
                <a:gd name="connsiteX341" fmla="*/ 130689 w 369307"/>
                <a:gd name="connsiteY341" fmla="*/ 62496 h 588732"/>
                <a:gd name="connsiteX342" fmla="*/ 129558 w 369307"/>
                <a:gd name="connsiteY342" fmla="*/ 61365 h 588732"/>
                <a:gd name="connsiteX343" fmla="*/ 129558 w 369307"/>
                <a:gd name="connsiteY343" fmla="*/ 60234 h 588732"/>
                <a:gd name="connsiteX344" fmla="*/ 129558 w 369307"/>
                <a:gd name="connsiteY344" fmla="*/ 59103 h 588732"/>
                <a:gd name="connsiteX345" fmla="*/ 130689 w 369307"/>
                <a:gd name="connsiteY345" fmla="*/ 59103 h 588732"/>
                <a:gd name="connsiteX346" fmla="*/ 130689 w 369307"/>
                <a:gd name="connsiteY346" fmla="*/ 57937 h 588732"/>
                <a:gd name="connsiteX347" fmla="*/ 129558 w 369307"/>
                <a:gd name="connsiteY347" fmla="*/ 56805 h 588732"/>
                <a:gd name="connsiteX348" fmla="*/ 129558 w 369307"/>
                <a:gd name="connsiteY348" fmla="*/ 55674 h 588732"/>
                <a:gd name="connsiteX349" fmla="*/ 130689 w 369307"/>
                <a:gd name="connsiteY349" fmla="*/ 54543 h 588732"/>
                <a:gd name="connsiteX350" fmla="*/ 130689 w 369307"/>
                <a:gd name="connsiteY350" fmla="*/ 52281 h 588732"/>
                <a:gd name="connsiteX351" fmla="*/ 135212 w 369307"/>
                <a:gd name="connsiteY351" fmla="*/ 49983 h 588732"/>
                <a:gd name="connsiteX352" fmla="*/ 137510 w 369307"/>
                <a:gd name="connsiteY352" fmla="*/ 49983 h 588732"/>
                <a:gd name="connsiteX353" fmla="*/ 137510 w 369307"/>
                <a:gd name="connsiteY353" fmla="*/ 48852 h 588732"/>
                <a:gd name="connsiteX354" fmla="*/ 137510 w 369307"/>
                <a:gd name="connsiteY354" fmla="*/ 47721 h 588732"/>
                <a:gd name="connsiteX355" fmla="*/ 140902 w 369307"/>
                <a:gd name="connsiteY355" fmla="*/ 46590 h 588732"/>
                <a:gd name="connsiteX356" fmla="*/ 139771 w 369307"/>
                <a:gd name="connsiteY356" fmla="*/ 48852 h 588732"/>
                <a:gd name="connsiteX357" fmla="*/ 140902 w 369307"/>
                <a:gd name="connsiteY357" fmla="*/ 48852 h 588732"/>
                <a:gd name="connsiteX358" fmla="*/ 142033 w 369307"/>
                <a:gd name="connsiteY358" fmla="*/ 45458 h 588732"/>
                <a:gd name="connsiteX359" fmla="*/ 144330 w 369307"/>
                <a:gd name="connsiteY359" fmla="*/ 45458 h 588732"/>
                <a:gd name="connsiteX360" fmla="*/ 144330 w 369307"/>
                <a:gd name="connsiteY360" fmla="*/ 47721 h 588732"/>
                <a:gd name="connsiteX361" fmla="*/ 147723 w 369307"/>
                <a:gd name="connsiteY361" fmla="*/ 47721 h 588732"/>
                <a:gd name="connsiteX362" fmla="*/ 148854 w 369307"/>
                <a:gd name="connsiteY362" fmla="*/ 44327 h 588732"/>
                <a:gd name="connsiteX363" fmla="*/ 149985 w 369307"/>
                <a:gd name="connsiteY363" fmla="*/ 43161 h 588732"/>
                <a:gd name="connsiteX364" fmla="*/ 152282 w 369307"/>
                <a:gd name="connsiteY364" fmla="*/ 44327 h 588732"/>
                <a:gd name="connsiteX365" fmla="*/ 153413 w 369307"/>
                <a:gd name="connsiteY365" fmla="*/ 45458 h 588732"/>
                <a:gd name="connsiteX366" fmla="*/ 154544 w 369307"/>
                <a:gd name="connsiteY366" fmla="*/ 45458 h 588732"/>
                <a:gd name="connsiteX367" fmla="*/ 154544 w 369307"/>
                <a:gd name="connsiteY367" fmla="*/ 44327 h 588732"/>
                <a:gd name="connsiteX368" fmla="*/ 154544 w 369307"/>
                <a:gd name="connsiteY368" fmla="*/ 43161 h 588732"/>
                <a:gd name="connsiteX369" fmla="*/ 154544 w 369307"/>
                <a:gd name="connsiteY369" fmla="*/ 40898 h 588732"/>
                <a:gd name="connsiteX370" fmla="*/ 155675 w 369307"/>
                <a:gd name="connsiteY370" fmla="*/ 40898 h 588732"/>
                <a:gd name="connsiteX371" fmla="*/ 156806 w 369307"/>
                <a:gd name="connsiteY371" fmla="*/ 42030 h 588732"/>
                <a:gd name="connsiteX372" fmla="*/ 157936 w 369307"/>
                <a:gd name="connsiteY372" fmla="*/ 42030 h 588732"/>
                <a:gd name="connsiteX373" fmla="*/ 160234 w 369307"/>
                <a:gd name="connsiteY373" fmla="*/ 39767 h 588732"/>
                <a:gd name="connsiteX374" fmla="*/ 161364 w 369307"/>
                <a:gd name="connsiteY374" fmla="*/ 38636 h 588732"/>
                <a:gd name="connsiteX375" fmla="*/ 162495 w 369307"/>
                <a:gd name="connsiteY375" fmla="*/ 38636 h 588732"/>
                <a:gd name="connsiteX376" fmla="*/ 162495 w 369307"/>
                <a:gd name="connsiteY376" fmla="*/ 37505 h 588732"/>
                <a:gd name="connsiteX377" fmla="*/ 163626 w 369307"/>
                <a:gd name="connsiteY377" fmla="*/ 38636 h 588732"/>
                <a:gd name="connsiteX378" fmla="*/ 164757 w 369307"/>
                <a:gd name="connsiteY378" fmla="*/ 37505 h 588732"/>
                <a:gd name="connsiteX379" fmla="*/ 164757 w 369307"/>
                <a:gd name="connsiteY379" fmla="*/ 39767 h 588732"/>
                <a:gd name="connsiteX380" fmla="*/ 167054 w 369307"/>
                <a:gd name="connsiteY380" fmla="*/ 39767 h 588732"/>
                <a:gd name="connsiteX381" fmla="*/ 169316 w 369307"/>
                <a:gd name="connsiteY381" fmla="*/ 40898 h 588732"/>
                <a:gd name="connsiteX382" fmla="*/ 169316 w 369307"/>
                <a:gd name="connsiteY382" fmla="*/ 43161 h 588732"/>
                <a:gd name="connsiteX383" fmla="*/ 170447 w 369307"/>
                <a:gd name="connsiteY383" fmla="*/ 43161 h 588732"/>
                <a:gd name="connsiteX384" fmla="*/ 171578 w 369307"/>
                <a:gd name="connsiteY384" fmla="*/ 44327 h 588732"/>
                <a:gd name="connsiteX385" fmla="*/ 172709 w 369307"/>
                <a:gd name="connsiteY385" fmla="*/ 44327 h 588732"/>
                <a:gd name="connsiteX386" fmla="*/ 175006 w 369307"/>
                <a:gd name="connsiteY386" fmla="*/ 44327 h 588732"/>
                <a:gd name="connsiteX387" fmla="*/ 176137 w 369307"/>
                <a:gd name="connsiteY387" fmla="*/ 44327 h 588732"/>
                <a:gd name="connsiteX388" fmla="*/ 179529 w 369307"/>
                <a:gd name="connsiteY388" fmla="*/ 45458 h 588732"/>
                <a:gd name="connsiteX389" fmla="*/ 180696 w 369307"/>
                <a:gd name="connsiteY389" fmla="*/ 46590 h 588732"/>
                <a:gd name="connsiteX390" fmla="*/ 185219 w 369307"/>
                <a:gd name="connsiteY390" fmla="*/ 45458 h 588732"/>
                <a:gd name="connsiteX391" fmla="*/ 184088 w 369307"/>
                <a:gd name="connsiteY391" fmla="*/ 37505 h 588732"/>
                <a:gd name="connsiteX392" fmla="*/ 162495 w 369307"/>
                <a:gd name="connsiteY392" fmla="*/ 17038 h 588732"/>
                <a:gd name="connsiteX393" fmla="*/ 163626 w 369307"/>
                <a:gd name="connsiteY393" fmla="*/ 15907 h 588732"/>
                <a:gd name="connsiteX394" fmla="*/ 164757 w 369307"/>
                <a:gd name="connsiteY394" fmla="*/ 15907 h 588732"/>
                <a:gd name="connsiteX395" fmla="*/ 165888 w 369307"/>
                <a:gd name="connsiteY395" fmla="*/ 13609 h 588732"/>
                <a:gd name="connsiteX396" fmla="*/ 167054 w 369307"/>
                <a:gd name="connsiteY396" fmla="*/ 15907 h 588732"/>
                <a:gd name="connsiteX397" fmla="*/ 168185 w 369307"/>
                <a:gd name="connsiteY397" fmla="*/ 15907 h 588732"/>
                <a:gd name="connsiteX398" fmla="*/ 169316 w 369307"/>
                <a:gd name="connsiteY398" fmla="*/ 17038 h 588732"/>
                <a:gd name="connsiteX399" fmla="*/ 170447 w 369307"/>
                <a:gd name="connsiteY399" fmla="*/ 15907 h 588732"/>
                <a:gd name="connsiteX400" fmla="*/ 173875 w 369307"/>
                <a:gd name="connsiteY400" fmla="*/ 11347 h 588732"/>
                <a:gd name="connsiteX401" fmla="*/ 175006 w 369307"/>
                <a:gd name="connsiteY401" fmla="*/ 11347 h 588732"/>
                <a:gd name="connsiteX402" fmla="*/ 176137 w 369307"/>
                <a:gd name="connsiteY402" fmla="*/ 12478 h 588732"/>
                <a:gd name="connsiteX403" fmla="*/ 177268 w 369307"/>
                <a:gd name="connsiteY403" fmla="*/ 11347 h 588732"/>
                <a:gd name="connsiteX404" fmla="*/ 178399 w 369307"/>
                <a:gd name="connsiteY404" fmla="*/ 10216 h 588732"/>
                <a:gd name="connsiteX405" fmla="*/ 179529 w 369307"/>
                <a:gd name="connsiteY405" fmla="*/ 11347 h 588732"/>
                <a:gd name="connsiteX406" fmla="*/ 180696 w 369307"/>
                <a:gd name="connsiteY406" fmla="*/ 11347 h 588732"/>
                <a:gd name="connsiteX407" fmla="*/ 181827 w 369307"/>
                <a:gd name="connsiteY407" fmla="*/ 13609 h 588732"/>
                <a:gd name="connsiteX408" fmla="*/ 180696 w 369307"/>
                <a:gd name="connsiteY408" fmla="*/ 15907 h 588732"/>
                <a:gd name="connsiteX409" fmla="*/ 182957 w 369307"/>
                <a:gd name="connsiteY409" fmla="*/ 14776 h 588732"/>
                <a:gd name="connsiteX410" fmla="*/ 184088 w 369307"/>
                <a:gd name="connsiteY410" fmla="*/ 14776 h 588732"/>
                <a:gd name="connsiteX411" fmla="*/ 184088 w 369307"/>
                <a:gd name="connsiteY411" fmla="*/ 15907 h 588732"/>
                <a:gd name="connsiteX412" fmla="*/ 185219 w 369307"/>
                <a:gd name="connsiteY412" fmla="*/ 15907 h 588732"/>
                <a:gd name="connsiteX413" fmla="*/ 184088 w 369307"/>
                <a:gd name="connsiteY413" fmla="*/ 19300 h 588732"/>
                <a:gd name="connsiteX414" fmla="*/ 185219 w 369307"/>
                <a:gd name="connsiteY414" fmla="*/ 19300 h 588732"/>
                <a:gd name="connsiteX415" fmla="*/ 186350 w 369307"/>
                <a:gd name="connsiteY415" fmla="*/ 19300 h 588732"/>
                <a:gd name="connsiteX416" fmla="*/ 188647 w 369307"/>
                <a:gd name="connsiteY416" fmla="*/ 20432 h 588732"/>
                <a:gd name="connsiteX417" fmla="*/ 189778 w 369307"/>
                <a:gd name="connsiteY417" fmla="*/ 19300 h 588732"/>
                <a:gd name="connsiteX418" fmla="*/ 192040 w 369307"/>
                <a:gd name="connsiteY418" fmla="*/ 19300 h 588732"/>
                <a:gd name="connsiteX419" fmla="*/ 194302 w 369307"/>
                <a:gd name="connsiteY419" fmla="*/ 19300 h 588732"/>
                <a:gd name="connsiteX420" fmla="*/ 194302 w 369307"/>
                <a:gd name="connsiteY420" fmla="*/ 21598 h 588732"/>
                <a:gd name="connsiteX421" fmla="*/ 195433 w 369307"/>
                <a:gd name="connsiteY421" fmla="*/ 22729 h 588732"/>
                <a:gd name="connsiteX422" fmla="*/ 198861 w 369307"/>
                <a:gd name="connsiteY422" fmla="*/ 20432 h 588732"/>
                <a:gd name="connsiteX423" fmla="*/ 199992 w 369307"/>
                <a:gd name="connsiteY423" fmla="*/ 21598 h 588732"/>
                <a:gd name="connsiteX424" fmla="*/ 201122 w 369307"/>
                <a:gd name="connsiteY424" fmla="*/ 20432 h 588732"/>
                <a:gd name="connsiteX425" fmla="*/ 203420 w 369307"/>
                <a:gd name="connsiteY425" fmla="*/ 21598 h 588732"/>
                <a:gd name="connsiteX426" fmla="*/ 204550 w 369307"/>
                <a:gd name="connsiteY426" fmla="*/ 20432 h 588732"/>
                <a:gd name="connsiteX427" fmla="*/ 205681 w 369307"/>
                <a:gd name="connsiteY427" fmla="*/ 18169 h 588732"/>
                <a:gd name="connsiteX428" fmla="*/ 209074 w 369307"/>
                <a:gd name="connsiteY428" fmla="*/ 17038 h 588732"/>
                <a:gd name="connsiteX429" fmla="*/ 209074 w 369307"/>
                <a:gd name="connsiteY429" fmla="*/ 14776 h 588732"/>
                <a:gd name="connsiteX430" fmla="*/ 211371 w 369307"/>
                <a:gd name="connsiteY430" fmla="*/ 13609 h 588732"/>
                <a:gd name="connsiteX431" fmla="*/ 210240 w 369307"/>
                <a:gd name="connsiteY431" fmla="*/ 12478 h 588732"/>
                <a:gd name="connsiteX432" fmla="*/ 211371 w 369307"/>
                <a:gd name="connsiteY432" fmla="*/ 10216 h 588732"/>
                <a:gd name="connsiteX433" fmla="*/ 211371 w 369307"/>
                <a:gd name="connsiteY433" fmla="*/ 9085 h 588732"/>
                <a:gd name="connsiteX434" fmla="*/ 211371 w 369307"/>
                <a:gd name="connsiteY434" fmla="*/ 7953 h 588732"/>
                <a:gd name="connsiteX435" fmla="*/ 213633 w 369307"/>
                <a:gd name="connsiteY435" fmla="*/ 7953 h 588732"/>
                <a:gd name="connsiteX436" fmla="*/ 215895 w 369307"/>
                <a:gd name="connsiteY436" fmla="*/ 7953 h 588732"/>
                <a:gd name="connsiteX437" fmla="*/ 215895 w 369307"/>
                <a:gd name="connsiteY437" fmla="*/ 4525 h 588732"/>
                <a:gd name="connsiteX438" fmla="*/ 219323 w 369307"/>
                <a:gd name="connsiteY438" fmla="*/ 4525 h 588732"/>
                <a:gd name="connsiteX439" fmla="*/ 222715 w 369307"/>
                <a:gd name="connsiteY439" fmla="*/ 2262 h 588732"/>
                <a:gd name="connsiteX440" fmla="*/ 226143 w 369307"/>
                <a:gd name="connsiteY440" fmla="*/ 0 h 588732"/>
                <a:gd name="connsiteX441" fmla="*/ 227274 w 369307"/>
                <a:gd name="connsiteY441" fmla="*/ 0 h 588732"/>
                <a:gd name="connsiteX442" fmla="*/ 229536 w 369307"/>
                <a:gd name="connsiteY442" fmla="*/ 3393 h 588732"/>
                <a:gd name="connsiteX443" fmla="*/ 232964 w 369307"/>
                <a:gd name="connsiteY443" fmla="*/ 3393 h 588732"/>
                <a:gd name="connsiteX444" fmla="*/ 236357 w 369307"/>
                <a:gd name="connsiteY444" fmla="*/ 6787 h 588732"/>
                <a:gd name="connsiteX445" fmla="*/ 237488 w 369307"/>
                <a:gd name="connsiteY445" fmla="*/ 4525 h 588732"/>
                <a:gd name="connsiteX446" fmla="*/ 242047 w 369307"/>
                <a:gd name="connsiteY446" fmla="*/ 5656 h 588732"/>
                <a:gd name="connsiteX447" fmla="*/ 244308 w 369307"/>
                <a:gd name="connsiteY447" fmla="*/ 5656 h 588732"/>
                <a:gd name="connsiteX448" fmla="*/ 248867 w 369307"/>
                <a:gd name="connsiteY448" fmla="*/ 5656 h 588732"/>
                <a:gd name="connsiteX449" fmla="*/ 248867 w 369307"/>
                <a:gd name="connsiteY449" fmla="*/ 6787 h 588732"/>
                <a:gd name="connsiteX450" fmla="*/ 251129 w 369307"/>
                <a:gd name="connsiteY450" fmla="*/ 6787 h 588732"/>
                <a:gd name="connsiteX451" fmla="*/ 252260 w 369307"/>
                <a:gd name="connsiteY451" fmla="*/ 5656 h 588732"/>
                <a:gd name="connsiteX452" fmla="*/ 254522 w 369307"/>
                <a:gd name="connsiteY452" fmla="*/ 6787 h 588732"/>
                <a:gd name="connsiteX453" fmla="*/ 255688 w 369307"/>
                <a:gd name="connsiteY453" fmla="*/ 5656 h 588732"/>
                <a:gd name="connsiteX454" fmla="*/ 257950 w 369307"/>
                <a:gd name="connsiteY454" fmla="*/ 5656 h 588732"/>
                <a:gd name="connsiteX455" fmla="*/ 260212 w 369307"/>
                <a:gd name="connsiteY455" fmla="*/ 7953 h 588732"/>
                <a:gd name="connsiteX456" fmla="*/ 261343 w 369307"/>
                <a:gd name="connsiteY456" fmla="*/ 7953 h 588732"/>
                <a:gd name="connsiteX457" fmla="*/ 262509 w 369307"/>
                <a:gd name="connsiteY457" fmla="*/ 10216 h 588732"/>
                <a:gd name="connsiteX458" fmla="*/ 264771 w 369307"/>
                <a:gd name="connsiteY458" fmla="*/ 9085 h 588732"/>
                <a:gd name="connsiteX459" fmla="*/ 264771 w 369307"/>
                <a:gd name="connsiteY459" fmla="*/ 10216 h 588732"/>
                <a:gd name="connsiteX460" fmla="*/ 268163 w 369307"/>
                <a:gd name="connsiteY460" fmla="*/ 12478 h 588732"/>
                <a:gd name="connsiteX461" fmla="*/ 269329 w 369307"/>
                <a:gd name="connsiteY461" fmla="*/ 12478 h 588732"/>
                <a:gd name="connsiteX462" fmla="*/ 271591 w 369307"/>
                <a:gd name="connsiteY462" fmla="*/ 13609 h 588732"/>
                <a:gd name="connsiteX463" fmla="*/ 276115 w 369307"/>
                <a:gd name="connsiteY463" fmla="*/ 15907 h 588732"/>
                <a:gd name="connsiteX464" fmla="*/ 303398 w 369307"/>
                <a:gd name="connsiteY464" fmla="*/ 32945 h 588732"/>
                <a:gd name="connsiteX465" fmla="*/ 322729 w 369307"/>
                <a:gd name="connsiteY465" fmla="*/ 45458 h 588732"/>
                <a:gd name="connsiteX466" fmla="*/ 327252 w 369307"/>
                <a:gd name="connsiteY466" fmla="*/ 48852 h 588732"/>
                <a:gd name="connsiteX467" fmla="*/ 328383 w 369307"/>
                <a:gd name="connsiteY467" fmla="*/ 49983 h 588732"/>
                <a:gd name="connsiteX468" fmla="*/ 365915 w 369307"/>
                <a:gd name="connsiteY468" fmla="*/ 73879 h 588732"/>
                <a:gd name="connsiteX469" fmla="*/ 368177 w 369307"/>
                <a:gd name="connsiteY469" fmla="*/ 75010 h 588732"/>
                <a:gd name="connsiteX470" fmla="*/ 369308 w 369307"/>
                <a:gd name="connsiteY470" fmla="*/ 76141 h 588732"/>
                <a:gd name="connsiteX471" fmla="*/ 369308 w 369307"/>
                <a:gd name="connsiteY471" fmla="*/ 78403 h 588732"/>
                <a:gd name="connsiteX472" fmla="*/ 369308 w 369307"/>
                <a:gd name="connsiteY472" fmla="*/ 79535 h 588732"/>
                <a:gd name="connsiteX473" fmla="*/ 363618 w 369307"/>
                <a:gd name="connsiteY473" fmla="*/ 90917 h 588732"/>
                <a:gd name="connsiteX474" fmla="*/ 363618 w 369307"/>
                <a:gd name="connsiteY474" fmla="*/ 92048 h 588732"/>
                <a:gd name="connsiteX475" fmla="*/ 361356 w 369307"/>
                <a:gd name="connsiteY475" fmla="*/ 100001 h 588732"/>
                <a:gd name="connsiteX476" fmla="*/ 359094 w 369307"/>
                <a:gd name="connsiteY476" fmla="*/ 105693 h 588732"/>
                <a:gd name="connsiteX477" fmla="*/ 359094 w 369307"/>
                <a:gd name="connsiteY477" fmla="*/ 113646 h 588732"/>
                <a:gd name="connsiteX478" fmla="*/ 359094 w 369307"/>
                <a:gd name="connsiteY478" fmla="*/ 114777 h 588732"/>
                <a:gd name="connsiteX479" fmla="*/ 359094 w 369307"/>
                <a:gd name="connsiteY479" fmla="*/ 120468 h 588732"/>
                <a:gd name="connsiteX480" fmla="*/ 360225 w 369307"/>
                <a:gd name="connsiteY480" fmla="*/ 122731 h 588732"/>
                <a:gd name="connsiteX481" fmla="*/ 357928 w 369307"/>
                <a:gd name="connsiteY481" fmla="*/ 129553 h 588732"/>
                <a:gd name="connsiteX482" fmla="*/ 356797 w 369307"/>
                <a:gd name="connsiteY482" fmla="*/ 140935 h 588732"/>
                <a:gd name="connsiteX483" fmla="*/ 355666 w 369307"/>
                <a:gd name="connsiteY483" fmla="*/ 154544 h 588732"/>
                <a:gd name="connsiteX484" fmla="*/ 355666 w 369307"/>
                <a:gd name="connsiteY484" fmla="*/ 163664 h 588732"/>
                <a:gd name="connsiteX485" fmla="*/ 357928 w 369307"/>
                <a:gd name="connsiteY485" fmla="*/ 182965 h 588732"/>
                <a:gd name="connsiteX486" fmla="*/ 361356 w 369307"/>
                <a:gd name="connsiteY486" fmla="*/ 207992 h 588732"/>
                <a:gd name="connsiteX487" fmla="*/ 362487 w 369307"/>
                <a:gd name="connsiteY487" fmla="*/ 220470 h 588732"/>
                <a:gd name="connsiteX488" fmla="*/ 364749 w 369307"/>
                <a:gd name="connsiteY488" fmla="*/ 232983 h 588732"/>
                <a:gd name="connsiteX489" fmla="*/ 365915 w 369307"/>
                <a:gd name="connsiteY489" fmla="*/ 244366 h 588732"/>
                <a:gd name="connsiteX490" fmla="*/ 364749 w 369307"/>
                <a:gd name="connsiteY490" fmla="*/ 254581 h 588732"/>
                <a:gd name="connsiteX491" fmla="*/ 359094 w 369307"/>
                <a:gd name="connsiteY491" fmla="*/ 271619 h 588732"/>
                <a:gd name="connsiteX492" fmla="*/ 352273 w 369307"/>
                <a:gd name="connsiteY492" fmla="*/ 287526 h 588732"/>
                <a:gd name="connsiteX493" fmla="*/ 346584 w 369307"/>
                <a:gd name="connsiteY493" fmla="*/ 300040 h 588732"/>
                <a:gd name="connsiteX494" fmla="*/ 346584 w 369307"/>
                <a:gd name="connsiteY494" fmla="*/ 303433 h 588732"/>
                <a:gd name="connsiteX495" fmla="*/ 344322 w 369307"/>
                <a:gd name="connsiteY495" fmla="*/ 304600 h 588732"/>
                <a:gd name="connsiteX496" fmla="*/ 343156 w 369307"/>
                <a:gd name="connsiteY496" fmla="*/ 304600 h 588732"/>
                <a:gd name="connsiteX497" fmla="*/ 340894 w 369307"/>
                <a:gd name="connsiteY497" fmla="*/ 304600 h 588732"/>
                <a:gd name="connsiteX498" fmla="*/ 335204 w 369307"/>
                <a:gd name="connsiteY498" fmla="*/ 306862 h 588732"/>
                <a:gd name="connsiteX499" fmla="*/ 328383 w 369307"/>
                <a:gd name="connsiteY499" fmla="*/ 310255 h 588732"/>
                <a:gd name="connsiteX500" fmla="*/ 324991 w 369307"/>
                <a:gd name="connsiteY500" fmla="*/ 312553 h 588732"/>
                <a:gd name="connsiteX501" fmla="*/ 317039 w 369307"/>
                <a:gd name="connsiteY501" fmla="*/ 319375 h 588732"/>
                <a:gd name="connsiteX502" fmla="*/ 310218 w 369307"/>
                <a:gd name="connsiteY502" fmla="*/ 326198 h 588732"/>
                <a:gd name="connsiteX503" fmla="*/ 305659 w 369307"/>
                <a:gd name="connsiteY503" fmla="*/ 330722 h 588732"/>
                <a:gd name="connsiteX504" fmla="*/ 304529 w 369307"/>
                <a:gd name="connsiteY504" fmla="*/ 332985 h 588732"/>
                <a:gd name="connsiteX505" fmla="*/ 304529 w 369307"/>
                <a:gd name="connsiteY505" fmla="*/ 335282 h 588732"/>
                <a:gd name="connsiteX506" fmla="*/ 303398 w 369307"/>
                <a:gd name="connsiteY506" fmla="*/ 338676 h 588732"/>
                <a:gd name="connsiteX507" fmla="*/ 301136 w 369307"/>
                <a:gd name="connsiteY507" fmla="*/ 342105 h 588732"/>
                <a:gd name="connsiteX508" fmla="*/ 300005 w 369307"/>
                <a:gd name="connsiteY508" fmla="*/ 344367 h 588732"/>
                <a:gd name="connsiteX509" fmla="*/ 298839 w 369307"/>
                <a:gd name="connsiteY509" fmla="*/ 345498 h 588732"/>
                <a:gd name="connsiteX510" fmla="*/ 298839 w 369307"/>
                <a:gd name="connsiteY510" fmla="*/ 346629 h 588732"/>
                <a:gd name="connsiteX511" fmla="*/ 297708 w 369307"/>
                <a:gd name="connsiteY511" fmla="*/ 347796 h 588732"/>
                <a:gd name="connsiteX512" fmla="*/ 297708 w 369307"/>
                <a:gd name="connsiteY512" fmla="*/ 350058 h 588732"/>
                <a:gd name="connsiteX513" fmla="*/ 294315 w 369307"/>
                <a:gd name="connsiteY513" fmla="*/ 352320 h 588732"/>
                <a:gd name="connsiteX514" fmla="*/ 292053 w 369307"/>
                <a:gd name="connsiteY514" fmla="*/ 353452 h 588732"/>
                <a:gd name="connsiteX515" fmla="*/ 290887 w 369307"/>
                <a:gd name="connsiteY515" fmla="*/ 355749 h 588732"/>
                <a:gd name="connsiteX516" fmla="*/ 290887 w 369307"/>
                <a:gd name="connsiteY516" fmla="*/ 356880 h 588732"/>
                <a:gd name="connsiteX517" fmla="*/ 292053 w 369307"/>
                <a:gd name="connsiteY517" fmla="*/ 358012 h 588732"/>
                <a:gd name="connsiteX518" fmla="*/ 290887 w 369307"/>
                <a:gd name="connsiteY518" fmla="*/ 359143 h 588732"/>
                <a:gd name="connsiteX519" fmla="*/ 289756 w 369307"/>
                <a:gd name="connsiteY519" fmla="*/ 361405 h 588732"/>
                <a:gd name="connsiteX520" fmla="*/ 289756 w 369307"/>
                <a:gd name="connsiteY520" fmla="*/ 362536 h 588732"/>
                <a:gd name="connsiteX521" fmla="*/ 288625 w 369307"/>
                <a:gd name="connsiteY521" fmla="*/ 364834 h 588732"/>
                <a:gd name="connsiteX522" fmla="*/ 288625 w 369307"/>
                <a:gd name="connsiteY522" fmla="*/ 365965 h 588732"/>
                <a:gd name="connsiteX523" fmla="*/ 287494 w 369307"/>
                <a:gd name="connsiteY523" fmla="*/ 370525 h 588732"/>
                <a:gd name="connsiteX524" fmla="*/ 282936 w 369307"/>
                <a:gd name="connsiteY524" fmla="*/ 371656 h 588732"/>
                <a:gd name="connsiteX525" fmla="*/ 281805 w 369307"/>
                <a:gd name="connsiteY525" fmla="*/ 373918 h 588732"/>
                <a:gd name="connsiteX526" fmla="*/ 285233 w 369307"/>
                <a:gd name="connsiteY526" fmla="*/ 377347 h 588732"/>
                <a:gd name="connsiteX527" fmla="*/ 285233 w 369307"/>
                <a:gd name="connsiteY527" fmla="*/ 383003 h 588732"/>
                <a:gd name="connsiteX528" fmla="*/ 282936 w 369307"/>
                <a:gd name="connsiteY528" fmla="*/ 390957 h 588732"/>
                <a:gd name="connsiteX529" fmla="*/ 282936 w 369307"/>
                <a:gd name="connsiteY529" fmla="*/ 394385 h 588732"/>
                <a:gd name="connsiteX530" fmla="*/ 281805 w 369307"/>
                <a:gd name="connsiteY530" fmla="*/ 395517 h 588732"/>
                <a:gd name="connsiteX531" fmla="*/ 281805 w 369307"/>
                <a:gd name="connsiteY531" fmla="*/ 398910 h 588732"/>
                <a:gd name="connsiteX532" fmla="*/ 280674 w 369307"/>
                <a:gd name="connsiteY532" fmla="*/ 401208 h 588732"/>
                <a:gd name="connsiteX533" fmla="*/ 278412 w 369307"/>
                <a:gd name="connsiteY533" fmla="*/ 405732 h 588732"/>
                <a:gd name="connsiteX534" fmla="*/ 274984 w 369307"/>
                <a:gd name="connsiteY534" fmla="*/ 409161 h 588732"/>
                <a:gd name="connsiteX535" fmla="*/ 273853 w 369307"/>
                <a:gd name="connsiteY535" fmla="*/ 412555 h 588732"/>
                <a:gd name="connsiteX536" fmla="*/ 273853 w 369307"/>
                <a:gd name="connsiteY536" fmla="*/ 413686 h 588732"/>
                <a:gd name="connsiteX537" fmla="*/ 271591 w 369307"/>
                <a:gd name="connsiteY537" fmla="*/ 414852 h 588732"/>
                <a:gd name="connsiteX538" fmla="*/ 271591 w 369307"/>
                <a:gd name="connsiteY538" fmla="*/ 413686 h 588732"/>
                <a:gd name="connsiteX539" fmla="*/ 271591 w 369307"/>
                <a:gd name="connsiteY539" fmla="*/ 412555 h 588732"/>
                <a:gd name="connsiteX540" fmla="*/ 270460 w 369307"/>
                <a:gd name="connsiteY540" fmla="*/ 410292 h 588732"/>
                <a:gd name="connsiteX541" fmla="*/ 268163 w 369307"/>
                <a:gd name="connsiteY541" fmla="*/ 410292 h 588732"/>
                <a:gd name="connsiteX542" fmla="*/ 265901 w 369307"/>
                <a:gd name="connsiteY542" fmla="*/ 411423 h 588732"/>
                <a:gd name="connsiteX543" fmla="*/ 264771 w 369307"/>
                <a:gd name="connsiteY543" fmla="*/ 413686 h 588732"/>
                <a:gd name="connsiteX544" fmla="*/ 265901 w 369307"/>
                <a:gd name="connsiteY544" fmla="*/ 414852 h 588732"/>
                <a:gd name="connsiteX545" fmla="*/ 264771 w 369307"/>
                <a:gd name="connsiteY545" fmla="*/ 415983 h 588732"/>
                <a:gd name="connsiteX546" fmla="*/ 267032 w 369307"/>
                <a:gd name="connsiteY546" fmla="*/ 415983 h 588732"/>
                <a:gd name="connsiteX547" fmla="*/ 267032 w 369307"/>
                <a:gd name="connsiteY547" fmla="*/ 417115 h 588732"/>
                <a:gd name="connsiteX548" fmla="*/ 264771 w 369307"/>
                <a:gd name="connsiteY548" fmla="*/ 417115 h 588732"/>
                <a:gd name="connsiteX549" fmla="*/ 265901 w 369307"/>
                <a:gd name="connsiteY549" fmla="*/ 417115 h 588732"/>
                <a:gd name="connsiteX550" fmla="*/ 267032 w 369307"/>
                <a:gd name="connsiteY550" fmla="*/ 417115 h 588732"/>
                <a:gd name="connsiteX551" fmla="*/ 267032 w 369307"/>
                <a:gd name="connsiteY551" fmla="*/ 418246 h 588732"/>
                <a:gd name="connsiteX552" fmla="*/ 265901 w 369307"/>
                <a:gd name="connsiteY552" fmla="*/ 418246 h 588732"/>
                <a:gd name="connsiteX553" fmla="*/ 265901 w 369307"/>
                <a:gd name="connsiteY553" fmla="*/ 419377 h 588732"/>
                <a:gd name="connsiteX554" fmla="*/ 265901 w 369307"/>
                <a:gd name="connsiteY554" fmla="*/ 420508 h 588732"/>
                <a:gd name="connsiteX555" fmla="*/ 268163 w 369307"/>
                <a:gd name="connsiteY555" fmla="*/ 419377 h 588732"/>
                <a:gd name="connsiteX556" fmla="*/ 269329 w 369307"/>
                <a:gd name="connsiteY556" fmla="*/ 419377 h 588732"/>
                <a:gd name="connsiteX557" fmla="*/ 268163 w 369307"/>
                <a:gd name="connsiteY557" fmla="*/ 419377 h 588732"/>
                <a:gd name="connsiteX558" fmla="*/ 268163 w 369307"/>
                <a:gd name="connsiteY558" fmla="*/ 420508 h 588732"/>
                <a:gd name="connsiteX559" fmla="*/ 269329 w 369307"/>
                <a:gd name="connsiteY559" fmla="*/ 420508 h 588732"/>
                <a:gd name="connsiteX560" fmla="*/ 268163 w 369307"/>
                <a:gd name="connsiteY560" fmla="*/ 420508 h 588732"/>
                <a:gd name="connsiteX561" fmla="*/ 268163 w 369307"/>
                <a:gd name="connsiteY561" fmla="*/ 421639 h 588732"/>
                <a:gd name="connsiteX562" fmla="*/ 269329 w 369307"/>
                <a:gd name="connsiteY562" fmla="*/ 421639 h 588732"/>
                <a:gd name="connsiteX563" fmla="*/ 268163 w 369307"/>
                <a:gd name="connsiteY563" fmla="*/ 421639 h 588732"/>
                <a:gd name="connsiteX564" fmla="*/ 267032 w 369307"/>
                <a:gd name="connsiteY564" fmla="*/ 421639 h 588732"/>
                <a:gd name="connsiteX565" fmla="*/ 265901 w 369307"/>
                <a:gd name="connsiteY565" fmla="*/ 425068 h 588732"/>
                <a:gd name="connsiteX566" fmla="*/ 264771 w 369307"/>
                <a:gd name="connsiteY566" fmla="*/ 426199 h 588732"/>
                <a:gd name="connsiteX567" fmla="*/ 261343 w 369307"/>
                <a:gd name="connsiteY567" fmla="*/ 431890 h 588732"/>
                <a:gd name="connsiteX568" fmla="*/ 260212 w 369307"/>
                <a:gd name="connsiteY568" fmla="*/ 436415 h 588732"/>
                <a:gd name="connsiteX569" fmla="*/ 260212 w 369307"/>
                <a:gd name="connsiteY569" fmla="*/ 437581 h 588732"/>
                <a:gd name="connsiteX570" fmla="*/ 255688 w 369307"/>
                <a:gd name="connsiteY570" fmla="*/ 446666 h 588732"/>
                <a:gd name="connsiteX571" fmla="*/ 253391 w 369307"/>
                <a:gd name="connsiteY571" fmla="*/ 452357 h 588732"/>
                <a:gd name="connsiteX572" fmla="*/ 253391 w 369307"/>
                <a:gd name="connsiteY572" fmla="*/ 453488 h 588732"/>
                <a:gd name="connsiteX573" fmla="*/ 252260 w 369307"/>
                <a:gd name="connsiteY573" fmla="*/ 453488 h 588732"/>
                <a:gd name="connsiteX574" fmla="*/ 251129 w 369307"/>
                <a:gd name="connsiteY574" fmla="*/ 456882 h 588732"/>
                <a:gd name="connsiteX575" fmla="*/ 246570 w 369307"/>
                <a:gd name="connsiteY575" fmla="*/ 463704 h 588732"/>
                <a:gd name="connsiteX576" fmla="*/ 246570 w 369307"/>
                <a:gd name="connsiteY576" fmla="*/ 467133 h 588732"/>
                <a:gd name="connsiteX577" fmla="*/ 243178 w 369307"/>
                <a:gd name="connsiteY577" fmla="*/ 471658 h 588732"/>
                <a:gd name="connsiteX578" fmla="*/ 242047 w 369307"/>
                <a:gd name="connsiteY578" fmla="*/ 473955 h 588732"/>
                <a:gd name="connsiteX579" fmla="*/ 243178 w 369307"/>
                <a:gd name="connsiteY579" fmla="*/ 473955 h 588732"/>
                <a:gd name="connsiteX580" fmla="*/ 242047 w 369307"/>
                <a:gd name="connsiteY580" fmla="*/ 473955 h 588732"/>
                <a:gd name="connsiteX581" fmla="*/ 240916 w 369307"/>
                <a:gd name="connsiteY581" fmla="*/ 475086 h 588732"/>
                <a:gd name="connsiteX582" fmla="*/ 240916 w 369307"/>
                <a:gd name="connsiteY582" fmla="*/ 473955 h 588732"/>
                <a:gd name="connsiteX583" fmla="*/ 238619 w 369307"/>
                <a:gd name="connsiteY583" fmla="*/ 473955 h 588732"/>
                <a:gd name="connsiteX584" fmla="*/ 239785 w 369307"/>
                <a:gd name="connsiteY584" fmla="*/ 472789 h 588732"/>
                <a:gd name="connsiteX585" fmla="*/ 238619 w 369307"/>
                <a:gd name="connsiteY585" fmla="*/ 472789 h 588732"/>
                <a:gd name="connsiteX586" fmla="*/ 236357 w 369307"/>
                <a:gd name="connsiteY586" fmla="*/ 471658 h 588732"/>
                <a:gd name="connsiteX587" fmla="*/ 236357 w 369307"/>
                <a:gd name="connsiteY587" fmla="*/ 472789 h 588732"/>
                <a:gd name="connsiteX588" fmla="*/ 235226 w 369307"/>
                <a:gd name="connsiteY588" fmla="*/ 473955 h 588732"/>
                <a:gd name="connsiteX589" fmla="*/ 236357 w 369307"/>
                <a:gd name="connsiteY589" fmla="*/ 475086 h 588732"/>
                <a:gd name="connsiteX590" fmla="*/ 235226 w 369307"/>
                <a:gd name="connsiteY590" fmla="*/ 475086 h 588732"/>
                <a:gd name="connsiteX591" fmla="*/ 235226 w 369307"/>
                <a:gd name="connsiteY591" fmla="*/ 476218 h 588732"/>
                <a:gd name="connsiteX592" fmla="*/ 235226 w 369307"/>
                <a:gd name="connsiteY592" fmla="*/ 477349 h 588732"/>
                <a:gd name="connsiteX593" fmla="*/ 236357 w 369307"/>
                <a:gd name="connsiteY593" fmla="*/ 476218 h 588732"/>
                <a:gd name="connsiteX594" fmla="*/ 235226 w 369307"/>
                <a:gd name="connsiteY594" fmla="*/ 478480 h 588732"/>
                <a:gd name="connsiteX595" fmla="*/ 234095 w 369307"/>
                <a:gd name="connsiteY595" fmla="*/ 478480 h 588732"/>
                <a:gd name="connsiteX596" fmla="*/ 234095 w 369307"/>
                <a:gd name="connsiteY596" fmla="*/ 477349 h 588732"/>
                <a:gd name="connsiteX597" fmla="*/ 232964 w 369307"/>
                <a:gd name="connsiteY597" fmla="*/ 476218 h 588732"/>
                <a:gd name="connsiteX598" fmla="*/ 231798 w 369307"/>
                <a:gd name="connsiteY598" fmla="*/ 477349 h 588732"/>
                <a:gd name="connsiteX599" fmla="*/ 230667 w 369307"/>
                <a:gd name="connsiteY599" fmla="*/ 478480 h 588732"/>
                <a:gd name="connsiteX600" fmla="*/ 229536 w 369307"/>
                <a:gd name="connsiteY600" fmla="*/ 478480 h 588732"/>
                <a:gd name="connsiteX601" fmla="*/ 229536 w 369307"/>
                <a:gd name="connsiteY601" fmla="*/ 479611 h 588732"/>
                <a:gd name="connsiteX602" fmla="*/ 231798 w 369307"/>
                <a:gd name="connsiteY602" fmla="*/ 478480 h 588732"/>
                <a:gd name="connsiteX603" fmla="*/ 230667 w 369307"/>
                <a:gd name="connsiteY603" fmla="*/ 479611 h 588732"/>
                <a:gd name="connsiteX604" fmla="*/ 231798 w 369307"/>
                <a:gd name="connsiteY604" fmla="*/ 479611 h 588732"/>
                <a:gd name="connsiteX605" fmla="*/ 230667 w 369307"/>
                <a:gd name="connsiteY605" fmla="*/ 479611 h 588732"/>
                <a:gd name="connsiteX606" fmla="*/ 230667 w 369307"/>
                <a:gd name="connsiteY606" fmla="*/ 480742 h 588732"/>
                <a:gd name="connsiteX607" fmla="*/ 229536 w 369307"/>
                <a:gd name="connsiteY607" fmla="*/ 480742 h 588732"/>
                <a:gd name="connsiteX608" fmla="*/ 228405 w 369307"/>
                <a:gd name="connsiteY608" fmla="*/ 484171 h 588732"/>
                <a:gd name="connsiteX609" fmla="*/ 226143 w 369307"/>
                <a:gd name="connsiteY609" fmla="*/ 488731 h 588732"/>
                <a:gd name="connsiteX610" fmla="*/ 227274 w 369307"/>
                <a:gd name="connsiteY610" fmla="*/ 489862 h 588732"/>
                <a:gd name="connsiteX611" fmla="*/ 226143 w 369307"/>
                <a:gd name="connsiteY611" fmla="*/ 489862 h 588732"/>
                <a:gd name="connsiteX612" fmla="*/ 226143 w 369307"/>
                <a:gd name="connsiteY612" fmla="*/ 490993 h 588732"/>
                <a:gd name="connsiteX613" fmla="*/ 224977 w 369307"/>
                <a:gd name="connsiteY613" fmla="*/ 490993 h 588732"/>
                <a:gd name="connsiteX614" fmla="*/ 224977 w 369307"/>
                <a:gd name="connsiteY614" fmla="*/ 492125 h 588732"/>
                <a:gd name="connsiteX615" fmla="*/ 223846 w 369307"/>
                <a:gd name="connsiteY615" fmla="*/ 492125 h 588732"/>
                <a:gd name="connsiteX616" fmla="*/ 221585 w 369307"/>
                <a:gd name="connsiteY616" fmla="*/ 492125 h 588732"/>
                <a:gd name="connsiteX617" fmla="*/ 218192 w 369307"/>
                <a:gd name="connsiteY617" fmla="*/ 496685 h 588732"/>
                <a:gd name="connsiteX618" fmla="*/ 217026 w 369307"/>
                <a:gd name="connsiteY618" fmla="*/ 498947 h 588732"/>
                <a:gd name="connsiteX619" fmla="*/ 217026 w 369307"/>
                <a:gd name="connsiteY619" fmla="*/ 500078 h 588732"/>
                <a:gd name="connsiteX620" fmla="*/ 215895 w 369307"/>
                <a:gd name="connsiteY620" fmla="*/ 502340 h 588732"/>
                <a:gd name="connsiteX621" fmla="*/ 217026 w 369307"/>
                <a:gd name="connsiteY621" fmla="*/ 502340 h 588732"/>
                <a:gd name="connsiteX622" fmla="*/ 215895 w 369307"/>
                <a:gd name="connsiteY622" fmla="*/ 503507 h 588732"/>
                <a:gd name="connsiteX623" fmla="*/ 214764 w 369307"/>
                <a:gd name="connsiteY623" fmla="*/ 502340 h 588732"/>
                <a:gd name="connsiteX624" fmla="*/ 212502 w 369307"/>
                <a:gd name="connsiteY624" fmla="*/ 503507 h 588732"/>
                <a:gd name="connsiteX625" fmla="*/ 210240 w 369307"/>
                <a:gd name="connsiteY625" fmla="*/ 508031 h 588732"/>
                <a:gd name="connsiteX626" fmla="*/ 209074 w 369307"/>
                <a:gd name="connsiteY626" fmla="*/ 508031 h 588732"/>
                <a:gd name="connsiteX627" fmla="*/ 209074 w 369307"/>
                <a:gd name="connsiteY627" fmla="*/ 509163 h 588732"/>
                <a:gd name="connsiteX628" fmla="*/ 207943 w 369307"/>
                <a:gd name="connsiteY628" fmla="*/ 509163 h 588732"/>
                <a:gd name="connsiteX629" fmla="*/ 207943 w 369307"/>
                <a:gd name="connsiteY629" fmla="*/ 506900 h 588732"/>
                <a:gd name="connsiteX630" fmla="*/ 209074 w 369307"/>
                <a:gd name="connsiteY630" fmla="*/ 505769 h 588732"/>
                <a:gd name="connsiteX631" fmla="*/ 207943 w 369307"/>
                <a:gd name="connsiteY631" fmla="*/ 504638 h 588732"/>
                <a:gd name="connsiteX632" fmla="*/ 204550 w 369307"/>
                <a:gd name="connsiteY632" fmla="*/ 502340 h 588732"/>
                <a:gd name="connsiteX633" fmla="*/ 205681 w 369307"/>
                <a:gd name="connsiteY633" fmla="*/ 500078 h 588732"/>
                <a:gd name="connsiteX634" fmla="*/ 206812 w 369307"/>
                <a:gd name="connsiteY634" fmla="*/ 498947 h 588732"/>
                <a:gd name="connsiteX635" fmla="*/ 205681 w 369307"/>
                <a:gd name="connsiteY635" fmla="*/ 500078 h 588732"/>
                <a:gd name="connsiteX636" fmla="*/ 204550 w 369307"/>
                <a:gd name="connsiteY636" fmla="*/ 500078 h 588732"/>
                <a:gd name="connsiteX637" fmla="*/ 204550 w 369307"/>
                <a:gd name="connsiteY637" fmla="*/ 501209 h 588732"/>
                <a:gd name="connsiteX638" fmla="*/ 203420 w 369307"/>
                <a:gd name="connsiteY638" fmla="*/ 502340 h 588732"/>
                <a:gd name="connsiteX639" fmla="*/ 204550 w 369307"/>
                <a:gd name="connsiteY639" fmla="*/ 503507 h 588732"/>
                <a:gd name="connsiteX640" fmla="*/ 202253 w 369307"/>
                <a:gd name="connsiteY640" fmla="*/ 504638 h 588732"/>
                <a:gd name="connsiteX641" fmla="*/ 201122 w 369307"/>
                <a:gd name="connsiteY641" fmla="*/ 504638 h 588732"/>
                <a:gd name="connsiteX642" fmla="*/ 201122 w 369307"/>
                <a:gd name="connsiteY642" fmla="*/ 505769 h 588732"/>
                <a:gd name="connsiteX643" fmla="*/ 199992 w 369307"/>
                <a:gd name="connsiteY643" fmla="*/ 505769 h 588732"/>
                <a:gd name="connsiteX644" fmla="*/ 199992 w 369307"/>
                <a:gd name="connsiteY644" fmla="*/ 506900 h 588732"/>
                <a:gd name="connsiteX645" fmla="*/ 198861 w 369307"/>
                <a:gd name="connsiteY645" fmla="*/ 506900 h 588732"/>
                <a:gd name="connsiteX646" fmla="*/ 197730 w 369307"/>
                <a:gd name="connsiteY646" fmla="*/ 508031 h 588732"/>
                <a:gd name="connsiteX647" fmla="*/ 196599 w 369307"/>
                <a:gd name="connsiteY647" fmla="*/ 508031 h 588732"/>
                <a:gd name="connsiteX648" fmla="*/ 194302 w 369307"/>
                <a:gd name="connsiteY648" fmla="*/ 509163 h 588732"/>
                <a:gd name="connsiteX649" fmla="*/ 193171 w 369307"/>
                <a:gd name="connsiteY649" fmla="*/ 509163 h 588732"/>
                <a:gd name="connsiteX650" fmla="*/ 193171 w 369307"/>
                <a:gd name="connsiteY650" fmla="*/ 508031 h 588732"/>
                <a:gd name="connsiteX651" fmla="*/ 192040 w 369307"/>
                <a:gd name="connsiteY651" fmla="*/ 508031 h 588732"/>
                <a:gd name="connsiteX652" fmla="*/ 192040 w 369307"/>
                <a:gd name="connsiteY652" fmla="*/ 509163 h 588732"/>
                <a:gd name="connsiteX653" fmla="*/ 192040 w 369307"/>
                <a:gd name="connsiteY653" fmla="*/ 508031 h 588732"/>
                <a:gd name="connsiteX654" fmla="*/ 193171 w 369307"/>
                <a:gd name="connsiteY654" fmla="*/ 509163 h 588732"/>
                <a:gd name="connsiteX655" fmla="*/ 193171 w 369307"/>
                <a:gd name="connsiteY655" fmla="*/ 510294 h 588732"/>
                <a:gd name="connsiteX656" fmla="*/ 192040 w 369307"/>
                <a:gd name="connsiteY656" fmla="*/ 510294 h 588732"/>
                <a:gd name="connsiteX657" fmla="*/ 193171 w 369307"/>
                <a:gd name="connsiteY657" fmla="*/ 509163 h 588732"/>
                <a:gd name="connsiteX658" fmla="*/ 192040 w 369307"/>
                <a:gd name="connsiteY658" fmla="*/ 509163 h 588732"/>
                <a:gd name="connsiteX659" fmla="*/ 189778 w 369307"/>
                <a:gd name="connsiteY659" fmla="*/ 510294 h 588732"/>
                <a:gd name="connsiteX660" fmla="*/ 188647 w 369307"/>
                <a:gd name="connsiteY660" fmla="*/ 511460 h 588732"/>
                <a:gd name="connsiteX661" fmla="*/ 186350 w 369307"/>
                <a:gd name="connsiteY661" fmla="*/ 513723 h 588732"/>
                <a:gd name="connsiteX662" fmla="*/ 186350 w 369307"/>
                <a:gd name="connsiteY662" fmla="*/ 514854 h 588732"/>
                <a:gd name="connsiteX663" fmla="*/ 186350 w 369307"/>
                <a:gd name="connsiteY663" fmla="*/ 515985 h 588732"/>
                <a:gd name="connsiteX664" fmla="*/ 186350 w 369307"/>
                <a:gd name="connsiteY664" fmla="*/ 517116 h 588732"/>
                <a:gd name="connsiteX665" fmla="*/ 184088 w 369307"/>
                <a:gd name="connsiteY665" fmla="*/ 518247 h 588732"/>
                <a:gd name="connsiteX666" fmla="*/ 184088 w 369307"/>
                <a:gd name="connsiteY666" fmla="*/ 520545 h 588732"/>
                <a:gd name="connsiteX667" fmla="*/ 180696 w 369307"/>
                <a:gd name="connsiteY667" fmla="*/ 523938 h 588732"/>
                <a:gd name="connsiteX668" fmla="*/ 179529 w 369307"/>
                <a:gd name="connsiteY668" fmla="*/ 526236 h 588732"/>
                <a:gd name="connsiteX669" fmla="*/ 179529 w 369307"/>
                <a:gd name="connsiteY669" fmla="*/ 527367 h 588732"/>
                <a:gd name="connsiteX670" fmla="*/ 178399 w 369307"/>
                <a:gd name="connsiteY670" fmla="*/ 530761 h 588732"/>
                <a:gd name="connsiteX671" fmla="*/ 178399 w 369307"/>
                <a:gd name="connsiteY671" fmla="*/ 535321 h 588732"/>
                <a:gd name="connsiteX672" fmla="*/ 179529 w 369307"/>
                <a:gd name="connsiteY672" fmla="*/ 537583 h 588732"/>
                <a:gd name="connsiteX673" fmla="*/ 178399 w 369307"/>
                <a:gd name="connsiteY673" fmla="*/ 537583 h 588732"/>
                <a:gd name="connsiteX674" fmla="*/ 178399 w 369307"/>
                <a:gd name="connsiteY674" fmla="*/ 538714 h 588732"/>
                <a:gd name="connsiteX675" fmla="*/ 177268 w 369307"/>
                <a:gd name="connsiteY675" fmla="*/ 543274 h 588732"/>
                <a:gd name="connsiteX676" fmla="*/ 175006 w 369307"/>
                <a:gd name="connsiteY676" fmla="*/ 544405 h 588732"/>
                <a:gd name="connsiteX677" fmla="*/ 170447 w 369307"/>
                <a:gd name="connsiteY677" fmla="*/ 559181 h 588732"/>
                <a:gd name="connsiteX678" fmla="*/ 165888 w 369307"/>
                <a:gd name="connsiteY678" fmla="*/ 561443 h 588732"/>
                <a:gd name="connsiteX679" fmla="*/ 164757 w 369307"/>
                <a:gd name="connsiteY679" fmla="*/ 563741 h 588732"/>
                <a:gd name="connsiteX680" fmla="*/ 161364 w 369307"/>
                <a:gd name="connsiteY680" fmla="*/ 566003 h 588732"/>
                <a:gd name="connsiteX681" fmla="*/ 159103 w 369307"/>
                <a:gd name="connsiteY681" fmla="*/ 569397 h 588732"/>
                <a:gd name="connsiteX682" fmla="*/ 154544 w 369307"/>
                <a:gd name="connsiteY682" fmla="*/ 577350 h 588732"/>
                <a:gd name="connsiteX683" fmla="*/ 153413 w 369307"/>
                <a:gd name="connsiteY683" fmla="*/ 580779 h 588732"/>
                <a:gd name="connsiteX684" fmla="*/ 153413 w 369307"/>
                <a:gd name="connsiteY684" fmla="*/ 585339 h 588732"/>
                <a:gd name="connsiteX685" fmla="*/ 153413 w 369307"/>
                <a:gd name="connsiteY685" fmla="*/ 588733 h 588732"/>
                <a:gd name="connsiteX686" fmla="*/ 152282 w 369307"/>
                <a:gd name="connsiteY686" fmla="*/ 588733 h 588732"/>
                <a:gd name="connsiteX687" fmla="*/ 152282 w 369307"/>
                <a:gd name="connsiteY687" fmla="*/ 587601 h 588732"/>
                <a:gd name="connsiteX688" fmla="*/ 151151 w 369307"/>
                <a:gd name="connsiteY688" fmla="*/ 587601 h 588732"/>
                <a:gd name="connsiteX689" fmla="*/ 151151 w 369307"/>
                <a:gd name="connsiteY689" fmla="*/ 586470 h 588732"/>
                <a:gd name="connsiteX690" fmla="*/ 149985 w 369307"/>
                <a:gd name="connsiteY690" fmla="*/ 586470 h 588732"/>
                <a:gd name="connsiteX691" fmla="*/ 149985 w 369307"/>
                <a:gd name="connsiteY691" fmla="*/ 585339 h 588732"/>
                <a:gd name="connsiteX692" fmla="*/ 148854 w 369307"/>
                <a:gd name="connsiteY692" fmla="*/ 586470 h 588732"/>
                <a:gd name="connsiteX693" fmla="*/ 147723 w 369307"/>
                <a:gd name="connsiteY693" fmla="*/ 586470 h 588732"/>
                <a:gd name="connsiteX694" fmla="*/ 146592 w 369307"/>
                <a:gd name="connsiteY694" fmla="*/ 585339 h 588732"/>
                <a:gd name="connsiteX695" fmla="*/ 146592 w 369307"/>
                <a:gd name="connsiteY695" fmla="*/ 583041 h 588732"/>
                <a:gd name="connsiteX696" fmla="*/ 145461 w 369307"/>
                <a:gd name="connsiteY696" fmla="*/ 579648 h 588732"/>
                <a:gd name="connsiteX697" fmla="*/ 144330 w 369307"/>
                <a:gd name="connsiteY697" fmla="*/ 579648 h 588732"/>
                <a:gd name="connsiteX698" fmla="*/ 142033 w 369307"/>
                <a:gd name="connsiteY698" fmla="*/ 579648 h 588732"/>
                <a:gd name="connsiteX699" fmla="*/ 139771 w 369307"/>
                <a:gd name="connsiteY699" fmla="*/ 580779 h 588732"/>
                <a:gd name="connsiteX700" fmla="*/ 137510 w 369307"/>
                <a:gd name="connsiteY700" fmla="*/ 577350 h 588732"/>
                <a:gd name="connsiteX701" fmla="*/ 135212 w 369307"/>
                <a:gd name="connsiteY701" fmla="*/ 576219 h 588732"/>
                <a:gd name="connsiteX702" fmla="*/ 134082 w 369307"/>
                <a:gd name="connsiteY702" fmla="*/ 576219 h 588732"/>
                <a:gd name="connsiteX703" fmla="*/ 132951 w 369307"/>
                <a:gd name="connsiteY703" fmla="*/ 575088 h 588732"/>
                <a:gd name="connsiteX704" fmla="*/ 131820 w 369307"/>
                <a:gd name="connsiteY704" fmla="*/ 575088 h 588732"/>
                <a:gd name="connsiteX705" fmla="*/ 130689 w 369307"/>
                <a:gd name="connsiteY705" fmla="*/ 573957 h 588732"/>
                <a:gd name="connsiteX706" fmla="*/ 129558 w 369307"/>
                <a:gd name="connsiteY706" fmla="*/ 575088 h 588732"/>
                <a:gd name="connsiteX707" fmla="*/ 126130 w 369307"/>
                <a:gd name="connsiteY707" fmla="*/ 576219 h 588732"/>
                <a:gd name="connsiteX708" fmla="*/ 123868 w 369307"/>
                <a:gd name="connsiteY708" fmla="*/ 576219 h 588732"/>
                <a:gd name="connsiteX709" fmla="*/ 122737 w 369307"/>
                <a:gd name="connsiteY709" fmla="*/ 577350 h 588732"/>
                <a:gd name="connsiteX710" fmla="*/ 120440 w 369307"/>
                <a:gd name="connsiteY710" fmla="*/ 578517 h 588732"/>
                <a:gd name="connsiteX711" fmla="*/ 119309 w 369307"/>
                <a:gd name="connsiteY711" fmla="*/ 578517 h 588732"/>
                <a:gd name="connsiteX712" fmla="*/ 117048 w 369307"/>
                <a:gd name="connsiteY712" fmla="*/ 578517 h 588732"/>
                <a:gd name="connsiteX713" fmla="*/ 115917 w 369307"/>
                <a:gd name="connsiteY713" fmla="*/ 578517 h 588732"/>
                <a:gd name="connsiteX714" fmla="*/ 117048 w 369307"/>
                <a:gd name="connsiteY714" fmla="*/ 577350 h 588732"/>
                <a:gd name="connsiteX715" fmla="*/ 115917 w 369307"/>
                <a:gd name="connsiteY715" fmla="*/ 578517 h 588732"/>
                <a:gd name="connsiteX716" fmla="*/ 115917 w 369307"/>
                <a:gd name="connsiteY716" fmla="*/ 577350 h 588732"/>
                <a:gd name="connsiteX717" fmla="*/ 115917 w 369307"/>
                <a:gd name="connsiteY717" fmla="*/ 578517 h 588732"/>
                <a:gd name="connsiteX718" fmla="*/ 114786 w 369307"/>
                <a:gd name="connsiteY718" fmla="*/ 578517 h 588732"/>
                <a:gd name="connsiteX719" fmla="*/ 114786 w 369307"/>
                <a:gd name="connsiteY719" fmla="*/ 579648 h 588732"/>
                <a:gd name="connsiteX720" fmla="*/ 114786 w 369307"/>
                <a:gd name="connsiteY720" fmla="*/ 578517 h 588732"/>
                <a:gd name="connsiteX721" fmla="*/ 113619 w 369307"/>
                <a:gd name="connsiteY721" fmla="*/ 578517 h 588732"/>
                <a:gd name="connsiteX722" fmla="*/ 112489 w 369307"/>
                <a:gd name="connsiteY722" fmla="*/ 578517 h 588732"/>
                <a:gd name="connsiteX723" fmla="*/ 111358 w 369307"/>
                <a:gd name="connsiteY723" fmla="*/ 577350 h 588732"/>
                <a:gd name="connsiteX724" fmla="*/ 109096 w 369307"/>
                <a:gd name="connsiteY724" fmla="*/ 577350 h 588732"/>
                <a:gd name="connsiteX725" fmla="*/ 109096 w 369307"/>
                <a:gd name="connsiteY725" fmla="*/ 576219 h 588732"/>
                <a:gd name="connsiteX726" fmla="*/ 107965 w 369307"/>
                <a:gd name="connsiteY726" fmla="*/ 576219 h 588732"/>
                <a:gd name="connsiteX727" fmla="*/ 107965 w 369307"/>
                <a:gd name="connsiteY727" fmla="*/ 575088 h 588732"/>
                <a:gd name="connsiteX728" fmla="*/ 106834 w 369307"/>
                <a:gd name="connsiteY728" fmla="*/ 575088 h 588732"/>
                <a:gd name="connsiteX729" fmla="*/ 105668 w 369307"/>
                <a:gd name="connsiteY729" fmla="*/ 575088 h 588732"/>
                <a:gd name="connsiteX730" fmla="*/ 103406 w 369307"/>
                <a:gd name="connsiteY730" fmla="*/ 575088 h 588732"/>
                <a:gd name="connsiteX731" fmla="*/ 102275 w 369307"/>
                <a:gd name="connsiteY731" fmla="*/ 577350 h 588732"/>
                <a:gd name="connsiteX732" fmla="*/ 101144 w 369307"/>
                <a:gd name="connsiteY732" fmla="*/ 577350 h 588732"/>
                <a:gd name="connsiteX733" fmla="*/ 100013 w 369307"/>
                <a:gd name="connsiteY733" fmla="*/ 577350 h 588732"/>
                <a:gd name="connsiteX734" fmla="*/ 100013 w 369307"/>
                <a:gd name="connsiteY734" fmla="*/ 578517 h 588732"/>
                <a:gd name="connsiteX735" fmla="*/ 98847 w 369307"/>
                <a:gd name="connsiteY735" fmla="*/ 577350 h 588732"/>
                <a:gd name="connsiteX736" fmla="*/ 97716 w 369307"/>
                <a:gd name="connsiteY736" fmla="*/ 577350 h 588732"/>
                <a:gd name="connsiteX737" fmla="*/ 96585 w 369307"/>
                <a:gd name="connsiteY737" fmla="*/ 577350 h 588732"/>
                <a:gd name="connsiteX738" fmla="*/ 94324 w 369307"/>
                <a:gd name="connsiteY738" fmla="*/ 573957 h 588732"/>
                <a:gd name="connsiteX739" fmla="*/ 93193 w 369307"/>
                <a:gd name="connsiteY739" fmla="*/ 575088 h 588732"/>
                <a:gd name="connsiteX740" fmla="*/ 93193 w 369307"/>
                <a:gd name="connsiteY740" fmla="*/ 573957 h 588732"/>
                <a:gd name="connsiteX741" fmla="*/ 92062 w 369307"/>
                <a:gd name="connsiteY741" fmla="*/ 573957 h 588732"/>
                <a:gd name="connsiteX742" fmla="*/ 90896 w 369307"/>
                <a:gd name="connsiteY742" fmla="*/ 572826 h 588732"/>
                <a:gd name="connsiteX743" fmla="*/ 89765 w 369307"/>
                <a:gd name="connsiteY743" fmla="*/ 572826 h 588732"/>
                <a:gd name="connsiteX744" fmla="*/ 85241 w 369307"/>
                <a:gd name="connsiteY744" fmla="*/ 571694 h 588732"/>
                <a:gd name="connsiteX745" fmla="*/ 84075 w 369307"/>
                <a:gd name="connsiteY745" fmla="*/ 571694 h 588732"/>
                <a:gd name="connsiteX746" fmla="*/ 82944 w 369307"/>
                <a:gd name="connsiteY746" fmla="*/ 570563 h 588732"/>
                <a:gd name="connsiteX747" fmla="*/ 82944 w 369307"/>
                <a:gd name="connsiteY747" fmla="*/ 571694 h 588732"/>
                <a:gd name="connsiteX748" fmla="*/ 81813 w 369307"/>
                <a:gd name="connsiteY748" fmla="*/ 571694 h 588732"/>
                <a:gd name="connsiteX749" fmla="*/ 80682 w 369307"/>
                <a:gd name="connsiteY749" fmla="*/ 571694 h 588732"/>
                <a:gd name="connsiteX750" fmla="*/ 79551 w 369307"/>
                <a:gd name="connsiteY750" fmla="*/ 570563 h 588732"/>
                <a:gd name="connsiteX751" fmla="*/ 78420 w 369307"/>
                <a:gd name="connsiteY751" fmla="*/ 571694 h 588732"/>
                <a:gd name="connsiteX752" fmla="*/ 77290 w 369307"/>
                <a:gd name="connsiteY752" fmla="*/ 570563 h 588732"/>
                <a:gd name="connsiteX753" fmla="*/ 77290 w 369307"/>
                <a:gd name="connsiteY753" fmla="*/ 571694 h 588732"/>
                <a:gd name="connsiteX754" fmla="*/ 76123 w 369307"/>
                <a:gd name="connsiteY754" fmla="*/ 571694 h 588732"/>
                <a:gd name="connsiteX755" fmla="*/ 73862 w 369307"/>
                <a:gd name="connsiteY755" fmla="*/ 573957 h 588732"/>
                <a:gd name="connsiteX756" fmla="*/ 71600 w 369307"/>
                <a:gd name="connsiteY756" fmla="*/ 573957 h 588732"/>
                <a:gd name="connsiteX757" fmla="*/ 70469 w 369307"/>
                <a:gd name="connsiteY757" fmla="*/ 572826 h 588732"/>
                <a:gd name="connsiteX758" fmla="*/ 68172 w 369307"/>
                <a:gd name="connsiteY758" fmla="*/ 571694 h 588732"/>
                <a:gd name="connsiteX759" fmla="*/ 65910 w 369307"/>
                <a:gd name="connsiteY759" fmla="*/ 570563 h 588732"/>
                <a:gd name="connsiteX760" fmla="*/ 65910 w 369307"/>
                <a:gd name="connsiteY760" fmla="*/ 568266 h 588732"/>
                <a:gd name="connsiteX761" fmla="*/ 64779 w 369307"/>
                <a:gd name="connsiteY761" fmla="*/ 568266 h 588732"/>
                <a:gd name="connsiteX762" fmla="*/ 62517 w 369307"/>
                <a:gd name="connsiteY762" fmla="*/ 568266 h 588732"/>
                <a:gd name="connsiteX763" fmla="*/ 61351 w 369307"/>
                <a:gd name="connsiteY763" fmla="*/ 567134 h 588732"/>
                <a:gd name="connsiteX764" fmla="*/ 60220 w 369307"/>
                <a:gd name="connsiteY764" fmla="*/ 567134 h 588732"/>
                <a:gd name="connsiteX765" fmla="*/ 60220 w 369307"/>
                <a:gd name="connsiteY765" fmla="*/ 569397 h 588732"/>
                <a:gd name="connsiteX766" fmla="*/ 57958 w 369307"/>
                <a:gd name="connsiteY766" fmla="*/ 567134 h 588732"/>
                <a:gd name="connsiteX767" fmla="*/ 54566 w 369307"/>
                <a:gd name="connsiteY767" fmla="*/ 568266 h 588732"/>
                <a:gd name="connsiteX768" fmla="*/ 53399 w 369307"/>
                <a:gd name="connsiteY768" fmla="*/ 566003 h 588732"/>
                <a:gd name="connsiteX769" fmla="*/ 52269 w 369307"/>
                <a:gd name="connsiteY769" fmla="*/ 568266 h 588732"/>
                <a:gd name="connsiteX770" fmla="*/ 51138 w 369307"/>
                <a:gd name="connsiteY770" fmla="*/ 567134 h 588732"/>
                <a:gd name="connsiteX771" fmla="*/ 51138 w 369307"/>
                <a:gd name="connsiteY771" fmla="*/ 566003 h 588732"/>
                <a:gd name="connsiteX772" fmla="*/ 48876 w 369307"/>
                <a:gd name="connsiteY772" fmla="*/ 564872 h 588732"/>
                <a:gd name="connsiteX773" fmla="*/ 47745 w 369307"/>
                <a:gd name="connsiteY773" fmla="*/ 562574 h 588732"/>
                <a:gd name="connsiteX774" fmla="*/ 44317 w 369307"/>
                <a:gd name="connsiteY774" fmla="*/ 563741 h 588732"/>
                <a:gd name="connsiteX775" fmla="*/ 40924 w 369307"/>
                <a:gd name="connsiteY775" fmla="*/ 561443 h 588732"/>
                <a:gd name="connsiteX776" fmla="*/ 39793 w 369307"/>
                <a:gd name="connsiteY776" fmla="*/ 561443 h 588732"/>
                <a:gd name="connsiteX777" fmla="*/ 38627 w 369307"/>
                <a:gd name="connsiteY777" fmla="*/ 561443 h 588732"/>
                <a:gd name="connsiteX778" fmla="*/ 37496 w 369307"/>
                <a:gd name="connsiteY778" fmla="*/ 561443 h 588732"/>
                <a:gd name="connsiteX779" fmla="*/ 37496 w 369307"/>
                <a:gd name="connsiteY779" fmla="*/ 560312 h 588732"/>
                <a:gd name="connsiteX780" fmla="*/ 35234 w 369307"/>
                <a:gd name="connsiteY780" fmla="*/ 559181 h 588732"/>
                <a:gd name="connsiteX781" fmla="*/ 35234 w 369307"/>
                <a:gd name="connsiteY781" fmla="*/ 558050 h 588732"/>
                <a:gd name="connsiteX782" fmla="*/ 34104 w 369307"/>
                <a:gd name="connsiteY782" fmla="*/ 558050 h 588732"/>
                <a:gd name="connsiteX783" fmla="*/ 32973 w 369307"/>
                <a:gd name="connsiteY783" fmla="*/ 559181 h 588732"/>
                <a:gd name="connsiteX784" fmla="*/ 32973 w 369307"/>
                <a:gd name="connsiteY784" fmla="*/ 558050 h 588732"/>
                <a:gd name="connsiteX785" fmla="*/ 31806 w 369307"/>
                <a:gd name="connsiteY785" fmla="*/ 558050 h 588732"/>
                <a:gd name="connsiteX786" fmla="*/ 30675 w 369307"/>
                <a:gd name="connsiteY786" fmla="*/ 556919 h 588732"/>
                <a:gd name="connsiteX787" fmla="*/ 28414 w 369307"/>
                <a:gd name="connsiteY787" fmla="*/ 556919 h 588732"/>
                <a:gd name="connsiteX788" fmla="*/ 28414 w 369307"/>
                <a:gd name="connsiteY788" fmla="*/ 558050 h 588732"/>
                <a:gd name="connsiteX789" fmla="*/ 26152 w 369307"/>
                <a:gd name="connsiteY789" fmla="*/ 558050 h 588732"/>
                <a:gd name="connsiteX790" fmla="*/ 26152 w 369307"/>
                <a:gd name="connsiteY790" fmla="*/ 556919 h 588732"/>
                <a:gd name="connsiteX791" fmla="*/ 28414 w 369307"/>
                <a:gd name="connsiteY791" fmla="*/ 555788 h 588732"/>
                <a:gd name="connsiteX792" fmla="*/ 28414 w 369307"/>
                <a:gd name="connsiteY792" fmla="*/ 554621 h 588732"/>
                <a:gd name="connsiteX793" fmla="*/ 26152 w 369307"/>
                <a:gd name="connsiteY793" fmla="*/ 554621 h 588732"/>
                <a:gd name="connsiteX794" fmla="*/ 25021 w 369307"/>
                <a:gd name="connsiteY794" fmla="*/ 554621 h 588732"/>
                <a:gd name="connsiteX795" fmla="*/ 23855 w 369307"/>
                <a:gd name="connsiteY795" fmla="*/ 554621 h 588732"/>
                <a:gd name="connsiteX796" fmla="*/ 23855 w 369307"/>
                <a:gd name="connsiteY796" fmla="*/ 553490 h 588732"/>
                <a:gd name="connsiteX797" fmla="*/ 26152 w 369307"/>
                <a:gd name="connsiteY797" fmla="*/ 548965 h 588732"/>
                <a:gd name="connsiteX798" fmla="*/ 25021 w 369307"/>
                <a:gd name="connsiteY798" fmla="*/ 548965 h 588732"/>
                <a:gd name="connsiteX799" fmla="*/ 25021 w 369307"/>
                <a:gd name="connsiteY799" fmla="*/ 547799 h 588732"/>
                <a:gd name="connsiteX800" fmla="*/ 23855 w 369307"/>
                <a:gd name="connsiteY800" fmla="*/ 547799 h 588732"/>
                <a:gd name="connsiteX801" fmla="*/ 23855 w 369307"/>
                <a:gd name="connsiteY801" fmla="*/ 545536 h 588732"/>
                <a:gd name="connsiteX802" fmla="*/ 25021 w 369307"/>
                <a:gd name="connsiteY802" fmla="*/ 545536 h 588732"/>
                <a:gd name="connsiteX803" fmla="*/ 25021 w 369307"/>
                <a:gd name="connsiteY803" fmla="*/ 546668 h 588732"/>
                <a:gd name="connsiteX804" fmla="*/ 26152 w 369307"/>
                <a:gd name="connsiteY804" fmla="*/ 546668 h 588732"/>
                <a:gd name="connsiteX805" fmla="*/ 26152 w 369307"/>
                <a:gd name="connsiteY805" fmla="*/ 544405 h 588732"/>
                <a:gd name="connsiteX806" fmla="*/ 25021 w 369307"/>
                <a:gd name="connsiteY806" fmla="*/ 542143 h 588732"/>
                <a:gd name="connsiteX807" fmla="*/ 25021 w 369307"/>
                <a:gd name="connsiteY807" fmla="*/ 541012 h 588732"/>
                <a:gd name="connsiteX808" fmla="*/ 26152 w 369307"/>
                <a:gd name="connsiteY808" fmla="*/ 541012 h 588732"/>
                <a:gd name="connsiteX809" fmla="*/ 27283 w 369307"/>
                <a:gd name="connsiteY809" fmla="*/ 539845 h 588732"/>
                <a:gd name="connsiteX810" fmla="*/ 25021 w 369307"/>
                <a:gd name="connsiteY810" fmla="*/ 538714 h 588732"/>
                <a:gd name="connsiteX811" fmla="*/ 26152 w 369307"/>
                <a:gd name="connsiteY811" fmla="*/ 537583 h 588732"/>
                <a:gd name="connsiteX812" fmla="*/ 26152 w 369307"/>
                <a:gd name="connsiteY812" fmla="*/ 535321 h 588732"/>
                <a:gd name="connsiteX813" fmla="*/ 27283 w 369307"/>
                <a:gd name="connsiteY813" fmla="*/ 535321 h 588732"/>
                <a:gd name="connsiteX814" fmla="*/ 27283 w 369307"/>
                <a:gd name="connsiteY814" fmla="*/ 533023 h 588732"/>
                <a:gd name="connsiteX815" fmla="*/ 26152 w 369307"/>
                <a:gd name="connsiteY815" fmla="*/ 533023 h 588732"/>
                <a:gd name="connsiteX816" fmla="*/ 26152 w 369307"/>
                <a:gd name="connsiteY816" fmla="*/ 528498 h 588732"/>
                <a:gd name="connsiteX817" fmla="*/ 23855 w 369307"/>
                <a:gd name="connsiteY817" fmla="*/ 527367 h 588732"/>
                <a:gd name="connsiteX818" fmla="*/ 22724 w 369307"/>
                <a:gd name="connsiteY818" fmla="*/ 523938 h 588732"/>
                <a:gd name="connsiteX819" fmla="*/ 23855 w 369307"/>
                <a:gd name="connsiteY819" fmla="*/ 523938 h 588732"/>
                <a:gd name="connsiteX820" fmla="*/ 25021 w 369307"/>
                <a:gd name="connsiteY820" fmla="*/ 522807 h 588732"/>
                <a:gd name="connsiteX821" fmla="*/ 26152 w 369307"/>
                <a:gd name="connsiteY821" fmla="*/ 519414 h 588732"/>
                <a:gd name="connsiteX822" fmla="*/ 25021 w 369307"/>
                <a:gd name="connsiteY822" fmla="*/ 519414 h 588732"/>
                <a:gd name="connsiteX823" fmla="*/ 25021 w 369307"/>
                <a:gd name="connsiteY823" fmla="*/ 518247 h 588732"/>
                <a:gd name="connsiteX824" fmla="*/ 26152 w 369307"/>
                <a:gd name="connsiteY824" fmla="*/ 514854 h 588732"/>
                <a:gd name="connsiteX825" fmla="*/ 27283 w 369307"/>
                <a:gd name="connsiteY825" fmla="*/ 514854 h 588732"/>
                <a:gd name="connsiteX826" fmla="*/ 25021 w 369307"/>
                <a:gd name="connsiteY826" fmla="*/ 513723 h 588732"/>
                <a:gd name="connsiteX827" fmla="*/ 22724 w 369307"/>
                <a:gd name="connsiteY827" fmla="*/ 514854 h 588732"/>
                <a:gd name="connsiteX828" fmla="*/ 22724 w 369307"/>
                <a:gd name="connsiteY828" fmla="*/ 513723 h 588732"/>
                <a:gd name="connsiteX829" fmla="*/ 21593 w 369307"/>
                <a:gd name="connsiteY829" fmla="*/ 511460 h 588732"/>
                <a:gd name="connsiteX830" fmla="*/ 22724 w 369307"/>
                <a:gd name="connsiteY830" fmla="*/ 508031 h 588732"/>
                <a:gd name="connsiteX831" fmla="*/ 22724 w 369307"/>
                <a:gd name="connsiteY831" fmla="*/ 506900 h 588732"/>
                <a:gd name="connsiteX832" fmla="*/ 22724 w 369307"/>
                <a:gd name="connsiteY832" fmla="*/ 505769 h 588732"/>
                <a:gd name="connsiteX833" fmla="*/ 21593 w 369307"/>
                <a:gd name="connsiteY833" fmla="*/ 504638 h 588732"/>
                <a:gd name="connsiteX834" fmla="*/ 20462 w 369307"/>
                <a:gd name="connsiteY834" fmla="*/ 505769 h 588732"/>
                <a:gd name="connsiteX835" fmla="*/ 20462 w 369307"/>
                <a:gd name="connsiteY835" fmla="*/ 503507 h 588732"/>
                <a:gd name="connsiteX836" fmla="*/ 18200 w 369307"/>
                <a:gd name="connsiteY836" fmla="*/ 503507 h 588732"/>
                <a:gd name="connsiteX837" fmla="*/ 18200 w 369307"/>
                <a:gd name="connsiteY837" fmla="*/ 502340 h 588732"/>
                <a:gd name="connsiteX838" fmla="*/ 17034 w 369307"/>
                <a:gd name="connsiteY838" fmla="*/ 502340 h 588732"/>
                <a:gd name="connsiteX839" fmla="*/ 13641 w 369307"/>
                <a:gd name="connsiteY839" fmla="*/ 502340 h 588732"/>
                <a:gd name="connsiteX840" fmla="*/ 12511 w 369307"/>
                <a:gd name="connsiteY840" fmla="*/ 503507 h 588732"/>
                <a:gd name="connsiteX841" fmla="*/ 10249 w 369307"/>
                <a:gd name="connsiteY841" fmla="*/ 503507 h 588732"/>
                <a:gd name="connsiteX842" fmla="*/ 11380 w 369307"/>
                <a:gd name="connsiteY842" fmla="*/ 501209 h 588732"/>
                <a:gd name="connsiteX843" fmla="*/ 10249 w 369307"/>
                <a:gd name="connsiteY843" fmla="*/ 502340 h 588732"/>
                <a:gd name="connsiteX844" fmla="*/ 7952 w 369307"/>
                <a:gd name="connsiteY844" fmla="*/ 501209 h 588732"/>
                <a:gd name="connsiteX845" fmla="*/ 7952 w 369307"/>
                <a:gd name="connsiteY845" fmla="*/ 500078 h 588732"/>
                <a:gd name="connsiteX846" fmla="*/ 6821 w 369307"/>
                <a:gd name="connsiteY846" fmla="*/ 498947 h 588732"/>
                <a:gd name="connsiteX847" fmla="*/ 4559 w 369307"/>
                <a:gd name="connsiteY847" fmla="*/ 497816 h 588732"/>
                <a:gd name="connsiteX848" fmla="*/ 3428 w 369307"/>
                <a:gd name="connsiteY848" fmla="*/ 495518 h 588732"/>
                <a:gd name="connsiteX849" fmla="*/ 1131 w 369307"/>
                <a:gd name="connsiteY849" fmla="*/ 496685 h 588732"/>
                <a:gd name="connsiteX850" fmla="*/ 0 w 369307"/>
                <a:gd name="connsiteY850" fmla="*/ 496685 h 588732"/>
                <a:gd name="connsiteX851" fmla="*/ 253391 w 369307"/>
                <a:gd name="connsiteY851" fmla="*/ 454620 h 588732"/>
                <a:gd name="connsiteX852" fmla="*/ 254522 w 369307"/>
                <a:gd name="connsiteY852" fmla="*/ 454620 h 588732"/>
                <a:gd name="connsiteX853" fmla="*/ 253391 w 369307"/>
                <a:gd name="connsiteY853" fmla="*/ 454620 h 588732"/>
                <a:gd name="connsiteX854" fmla="*/ 251129 w 369307"/>
                <a:gd name="connsiteY854" fmla="*/ 470526 h 588732"/>
                <a:gd name="connsiteX855" fmla="*/ 251129 w 369307"/>
                <a:gd name="connsiteY855" fmla="*/ 469395 h 588732"/>
                <a:gd name="connsiteX856" fmla="*/ 251129 w 369307"/>
                <a:gd name="connsiteY856" fmla="*/ 470526 h 588732"/>
                <a:gd name="connsiteX857" fmla="*/ 248867 w 369307"/>
                <a:gd name="connsiteY857" fmla="*/ 467133 h 588732"/>
                <a:gd name="connsiteX858" fmla="*/ 247736 w 369307"/>
                <a:gd name="connsiteY858" fmla="*/ 467133 h 588732"/>
                <a:gd name="connsiteX859" fmla="*/ 248867 w 369307"/>
                <a:gd name="connsiteY859" fmla="*/ 467133 h 588732"/>
                <a:gd name="connsiteX860" fmla="*/ 229536 w 369307"/>
                <a:gd name="connsiteY860" fmla="*/ 478480 h 588732"/>
                <a:gd name="connsiteX861" fmla="*/ 227274 w 369307"/>
                <a:gd name="connsiteY861" fmla="*/ 478480 h 588732"/>
                <a:gd name="connsiteX862" fmla="*/ 226143 w 369307"/>
                <a:gd name="connsiteY862" fmla="*/ 478480 h 588732"/>
                <a:gd name="connsiteX863" fmla="*/ 226143 w 369307"/>
                <a:gd name="connsiteY863" fmla="*/ 477349 h 588732"/>
                <a:gd name="connsiteX864" fmla="*/ 224977 w 369307"/>
                <a:gd name="connsiteY864" fmla="*/ 480742 h 588732"/>
                <a:gd name="connsiteX865" fmla="*/ 223846 w 369307"/>
                <a:gd name="connsiteY865" fmla="*/ 480742 h 588732"/>
                <a:gd name="connsiteX866" fmla="*/ 222715 w 369307"/>
                <a:gd name="connsiteY866" fmla="*/ 479611 h 588732"/>
                <a:gd name="connsiteX867" fmla="*/ 222715 w 369307"/>
                <a:gd name="connsiteY867" fmla="*/ 480742 h 588732"/>
                <a:gd name="connsiteX868" fmla="*/ 223846 w 369307"/>
                <a:gd name="connsiteY868" fmla="*/ 480742 h 588732"/>
                <a:gd name="connsiteX869" fmla="*/ 224977 w 369307"/>
                <a:gd name="connsiteY869" fmla="*/ 480742 h 588732"/>
                <a:gd name="connsiteX870" fmla="*/ 223846 w 369307"/>
                <a:gd name="connsiteY870" fmla="*/ 481909 h 588732"/>
                <a:gd name="connsiteX871" fmla="*/ 226143 w 369307"/>
                <a:gd name="connsiteY871" fmla="*/ 483040 h 588732"/>
                <a:gd name="connsiteX872" fmla="*/ 227274 w 369307"/>
                <a:gd name="connsiteY872" fmla="*/ 481909 h 588732"/>
                <a:gd name="connsiteX873" fmla="*/ 224977 w 369307"/>
                <a:gd name="connsiteY873" fmla="*/ 481909 h 588732"/>
                <a:gd name="connsiteX874" fmla="*/ 226143 w 369307"/>
                <a:gd name="connsiteY874" fmla="*/ 479611 h 588732"/>
                <a:gd name="connsiteX875" fmla="*/ 227274 w 369307"/>
                <a:gd name="connsiteY875" fmla="*/ 478480 h 588732"/>
                <a:gd name="connsiteX876" fmla="*/ 229536 w 369307"/>
                <a:gd name="connsiteY876" fmla="*/ 479611 h 588732"/>
                <a:gd name="connsiteX877" fmla="*/ 229536 w 369307"/>
                <a:gd name="connsiteY877" fmla="*/ 478480 h 588732"/>
                <a:gd name="connsiteX878" fmla="*/ 249998 w 369307"/>
                <a:gd name="connsiteY878" fmla="*/ 470526 h 588732"/>
                <a:gd name="connsiteX879" fmla="*/ 249998 w 369307"/>
                <a:gd name="connsiteY879" fmla="*/ 469395 h 588732"/>
                <a:gd name="connsiteX880" fmla="*/ 249998 w 369307"/>
                <a:gd name="connsiteY880" fmla="*/ 470526 h 588732"/>
                <a:gd name="connsiteX881" fmla="*/ 263640 w 369307"/>
                <a:gd name="connsiteY881" fmla="*/ 429628 h 588732"/>
                <a:gd name="connsiteX882" fmla="*/ 264771 w 369307"/>
                <a:gd name="connsiteY882" fmla="*/ 429628 h 588732"/>
                <a:gd name="connsiteX883" fmla="*/ 263640 w 369307"/>
                <a:gd name="connsiteY883" fmla="*/ 429628 h 58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</a:cxnLst>
              <a:rect l="l" t="t" r="r" b="b"/>
              <a:pathLst>
                <a:path w="369307" h="588732">
                  <a:moveTo>
                    <a:pt x="0" y="496685"/>
                  </a:moveTo>
                  <a:lnTo>
                    <a:pt x="0" y="495518"/>
                  </a:lnTo>
                  <a:lnTo>
                    <a:pt x="0" y="494387"/>
                  </a:lnTo>
                  <a:lnTo>
                    <a:pt x="0" y="492125"/>
                  </a:lnTo>
                  <a:lnTo>
                    <a:pt x="2262" y="492125"/>
                  </a:lnTo>
                  <a:lnTo>
                    <a:pt x="2262" y="493256"/>
                  </a:lnTo>
                  <a:lnTo>
                    <a:pt x="3428" y="493256"/>
                  </a:lnTo>
                  <a:lnTo>
                    <a:pt x="2262" y="489862"/>
                  </a:lnTo>
                  <a:lnTo>
                    <a:pt x="1131" y="488731"/>
                  </a:lnTo>
                  <a:lnTo>
                    <a:pt x="2262" y="488731"/>
                  </a:lnTo>
                  <a:lnTo>
                    <a:pt x="3428" y="487565"/>
                  </a:lnTo>
                  <a:lnTo>
                    <a:pt x="2262" y="486433"/>
                  </a:lnTo>
                  <a:lnTo>
                    <a:pt x="3428" y="485302"/>
                  </a:lnTo>
                  <a:lnTo>
                    <a:pt x="4559" y="484171"/>
                  </a:lnTo>
                  <a:lnTo>
                    <a:pt x="4559" y="483040"/>
                  </a:lnTo>
                  <a:lnTo>
                    <a:pt x="5690" y="481909"/>
                  </a:lnTo>
                  <a:lnTo>
                    <a:pt x="6821" y="479611"/>
                  </a:lnTo>
                  <a:lnTo>
                    <a:pt x="9082" y="478480"/>
                  </a:lnTo>
                  <a:lnTo>
                    <a:pt x="7952" y="477349"/>
                  </a:lnTo>
                  <a:lnTo>
                    <a:pt x="9082" y="477349"/>
                  </a:lnTo>
                  <a:lnTo>
                    <a:pt x="10249" y="476218"/>
                  </a:lnTo>
                  <a:lnTo>
                    <a:pt x="11380" y="475086"/>
                  </a:lnTo>
                  <a:lnTo>
                    <a:pt x="10249" y="473955"/>
                  </a:lnTo>
                  <a:lnTo>
                    <a:pt x="10249" y="475086"/>
                  </a:lnTo>
                  <a:lnTo>
                    <a:pt x="9082" y="473955"/>
                  </a:lnTo>
                  <a:lnTo>
                    <a:pt x="10249" y="471658"/>
                  </a:lnTo>
                  <a:lnTo>
                    <a:pt x="7952" y="471658"/>
                  </a:lnTo>
                  <a:lnTo>
                    <a:pt x="4559" y="471658"/>
                  </a:lnTo>
                  <a:lnTo>
                    <a:pt x="3428" y="470526"/>
                  </a:lnTo>
                  <a:lnTo>
                    <a:pt x="3428" y="469395"/>
                  </a:lnTo>
                  <a:lnTo>
                    <a:pt x="4559" y="468264"/>
                  </a:lnTo>
                  <a:lnTo>
                    <a:pt x="5690" y="467133"/>
                  </a:lnTo>
                  <a:lnTo>
                    <a:pt x="5690" y="464835"/>
                  </a:lnTo>
                  <a:lnTo>
                    <a:pt x="7952" y="461442"/>
                  </a:lnTo>
                  <a:lnTo>
                    <a:pt x="7952" y="460311"/>
                  </a:lnTo>
                  <a:lnTo>
                    <a:pt x="9082" y="459180"/>
                  </a:lnTo>
                  <a:lnTo>
                    <a:pt x="11380" y="459180"/>
                  </a:lnTo>
                  <a:lnTo>
                    <a:pt x="11380" y="458013"/>
                  </a:lnTo>
                  <a:lnTo>
                    <a:pt x="11380" y="456882"/>
                  </a:lnTo>
                  <a:lnTo>
                    <a:pt x="10249" y="453488"/>
                  </a:lnTo>
                  <a:lnTo>
                    <a:pt x="11380" y="452357"/>
                  </a:lnTo>
                  <a:lnTo>
                    <a:pt x="11380" y="448928"/>
                  </a:lnTo>
                  <a:lnTo>
                    <a:pt x="12511" y="446666"/>
                  </a:lnTo>
                  <a:lnTo>
                    <a:pt x="12511" y="440975"/>
                  </a:lnTo>
                  <a:lnTo>
                    <a:pt x="12511" y="438713"/>
                  </a:lnTo>
                  <a:lnTo>
                    <a:pt x="12511" y="436415"/>
                  </a:lnTo>
                  <a:lnTo>
                    <a:pt x="6821" y="435284"/>
                  </a:lnTo>
                  <a:lnTo>
                    <a:pt x="4559" y="429628"/>
                  </a:lnTo>
                  <a:lnTo>
                    <a:pt x="4559" y="428462"/>
                  </a:lnTo>
                  <a:lnTo>
                    <a:pt x="2262" y="428462"/>
                  </a:lnTo>
                  <a:lnTo>
                    <a:pt x="3428" y="425068"/>
                  </a:lnTo>
                  <a:lnTo>
                    <a:pt x="3428" y="423937"/>
                  </a:lnTo>
                  <a:lnTo>
                    <a:pt x="5690" y="422806"/>
                  </a:lnTo>
                  <a:lnTo>
                    <a:pt x="4559" y="420508"/>
                  </a:lnTo>
                  <a:lnTo>
                    <a:pt x="5690" y="420508"/>
                  </a:lnTo>
                  <a:lnTo>
                    <a:pt x="6821" y="420508"/>
                  </a:lnTo>
                  <a:lnTo>
                    <a:pt x="7952" y="419377"/>
                  </a:lnTo>
                  <a:lnTo>
                    <a:pt x="9082" y="418246"/>
                  </a:lnTo>
                  <a:lnTo>
                    <a:pt x="11380" y="417115"/>
                  </a:lnTo>
                  <a:lnTo>
                    <a:pt x="12511" y="415983"/>
                  </a:lnTo>
                  <a:lnTo>
                    <a:pt x="12511" y="414852"/>
                  </a:lnTo>
                  <a:lnTo>
                    <a:pt x="15903" y="414852"/>
                  </a:lnTo>
                  <a:lnTo>
                    <a:pt x="17034" y="413686"/>
                  </a:lnTo>
                  <a:lnTo>
                    <a:pt x="15903" y="412555"/>
                  </a:lnTo>
                  <a:lnTo>
                    <a:pt x="17034" y="409161"/>
                  </a:lnTo>
                  <a:lnTo>
                    <a:pt x="18200" y="408030"/>
                  </a:lnTo>
                  <a:lnTo>
                    <a:pt x="18200" y="403470"/>
                  </a:lnTo>
                  <a:lnTo>
                    <a:pt x="18200" y="402339"/>
                  </a:lnTo>
                  <a:lnTo>
                    <a:pt x="19331" y="401208"/>
                  </a:lnTo>
                  <a:lnTo>
                    <a:pt x="19331" y="400077"/>
                  </a:lnTo>
                  <a:lnTo>
                    <a:pt x="35234" y="400077"/>
                  </a:lnTo>
                  <a:lnTo>
                    <a:pt x="70469" y="400077"/>
                  </a:lnTo>
                  <a:lnTo>
                    <a:pt x="77290" y="400077"/>
                  </a:lnTo>
                  <a:lnTo>
                    <a:pt x="77290" y="398910"/>
                  </a:lnTo>
                  <a:lnTo>
                    <a:pt x="78420" y="397779"/>
                  </a:lnTo>
                  <a:lnTo>
                    <a:pt x="79551" y="398910"/>
                  </a:lnTo>
                  <a:lnTo>
                    <a:pt x="82944" y="396648"/>
                  </a:lnTo>
                  <a:lnTo>
                    <a:pt x="84075" y="393254"/>
                  </a:lnTo>
                  <a:lnTo>
                    <a:pt x="84075" y="392088"/>
                  </a:lnTo>
                  <a:lnTo>
                    <a:pt x="85241" y="390957"/>
                  </a:lnTo>
                  <a:lnTo>
                    <a:pt x="86372" y="388694"/>
                  </a:lnTo>
                  <a:lnTo>
                    <a:pt x="87503" y="387563"/>
                  </a:lnTo>
                  <a:lnTo>
                    <a:pt x="86372" y="387563"/>
                  </a:lnTo>
                  <a:lnTo>
                    <a:pt x="88634" y="385301"/>
                  </a:lnTo>
                  <a:lnTo>
                    <a:pt x="87503" y="384134"/>
                  </a:lnTo>
                  <a:lnTo>
                    <a:pt x="88634" y="381872"/>
                  </a:lnTo>
                  <a:lnTo>
                    <a:pt x="88634" y="379610"/>
                  </a:lnTo>
                  <a:lnTo>
                    <a:pt x="89765" y="378478"/>
                  </a:lnTo>
                  <a:lnTo>
                    <a:pt x="90896" y="375050"/>
                  </a:lnTo>
                  <a:lnTo>
                    <a:pt x="90896" y="373918"/>
                  </a:lnTo>
                  <a:lnTo>
                    <a:pt x="92062" y="372787"/>
                  </a:lnTo>
                  <a:lnTo>
                    <a:pt x="93193" y="371656"/>
                  </a:lnTo>
                  <a:lnTo>
                    <a:pt x="93193" y="368227"/>
                  </a:lnTo>
                  <a:lnTo>
                    <a:pt x="95455" y="365965"/>
                  </a:lnTo>
                  <a:lnTo>
                    <a:pt x="94324" y="363703"/>
                  </a:lnTo>
                  <a:lnTo>
                    <a:pt x="94324" y="362536"/>
                  </a:lnTo>
                  <a:lnTo>
                    <a:pt x="93193" y="360274"/>
                  </a:lnTo>
                  <a:lnTo>
                    <a:pt x="94324" y="359143"/>
                  </a:lnTo>
                  <a:lnTo>
                    <a:pt x="95455" y="354583"/>
                  </a:lnTo>
                  <a:lnTo>
                    <a:pt x="96585" y="353452"/>
                  </a:lnTo>
                  <a:lnTo>
                    <a:pt x="101144" y="353452"/>
                  </a:lnTo>
                  <a:lnTo>
                    <a:pt x="103406" y="352320"/>
                  </a:lnTo>
                  <a:lnTo>
                    <a:pt x="104537" y="353452"/>
                  </a:lnTo>
                  <a:lnTo>
                    <a:pt x="105668" y="353452"/>
                  </a:lnTo>
                  <a:lnTo>
                    <a:pt x="107965" y="350058"/>
                  </a:lnTo>
                  <a:lnTo>
                    <a:pt x="107965" y="347796"/>
                  </a:lnTo>
                  <a:lnTo>
                    <a:pt x="111358" y="346629"/>
                  </a:lnTo>
                  <a:lnTo>
                    <a:pt x="112489" y="347796"/>
                  </a:lnTo>
                  <a:lnTo>
                    <a:pt x="114786" y="345498"/>
                  </a:lnTo>
                  <a:lnTo>
                    <a:pt x="115917" y="344367"/>
                  </a:lnTo>
                  <a:lnTo>
                    <a:pt x="115917" y="337545"/>
                  </a:lnTo>
                  <a:lnTo>
                    <a:pt x="117048" y="337545"/>
                  </a:lnTo>
                  <a:lnTo>
                    <a:pt x="117048" y="336414"/>
                  </a:lnTo>
                  <a:lnTo>
                    <a:pt x="115917" y="334151"/>
                  </a:lnTo>
                  <a:lnTo>
                    <a:pt x="117048" y="334151"/>
                  </a:lnTo>
                  <a:lnTo>
                    <a:pt x="118178" y="330722"/>
                  </a:lnTo>
                  <a:lnTo>
                    <a:pt x="119309" y="328460"/>
                  </a:lnTo>
                  <a:lnTo>
                    <a:pt x="117048" y="327329"/>
                  </a:lnTo>
                  <a:lnTo>
                    <a:pt x="117048" y="326198"/>
                  </a:lnTo>
                  <a:lnTo>
                    <a:pt x="118178" y="326198"/>
                  </a:lnTo>
                  <a:lnTo>
                    <a:pt x="117048" y="323900"/>
                  </a:lnTo>
                  <a:lnTo>
                    <a:pt x="114786" y="322769"/>
                  </a:lnTo>
                  <a:lnTo>
                    <a:pt x="114786" y="320507"/>
                  </a:lnTo>
                  <a:lnTo>
                    <a:pt x="117048" y="319375"/>
                  </a:lnTo>
                  <a:lnTo>
                    <a:pt x="115917" y="318244"/>
                  </a:lnTo>
                  <a:lnTo>
                    <a:pt x="117048" y="315947"/>
                  </a:lnTo>
                  <a:lnTo>
                    <a:pt x="117048" y="314815"/>
                  </a:lnTo>
                  <a:lnTo>
                    <a:pt x="117048" y="312553"/>
                  </a:lnTo>
                  <a:lnTo>
                    <a:pt x="118178" y="311422"/>
                  </a:lnTo>
                  <a:lnTo>
                    <a:pt x="117048" y="310255"/>
                  </a:lnTo>
                  <a:lnTo>
                    <a:pt x="118178" y="306862"/>
                  </a:lnTo>
                  <a:lnTo>
                    <a:pt x="119309" y="305731"/>
                  </a:lnTo>
                  <a:lnTo>
                    <a:pt x="121606" y="305731"/>
                  </a:lnTo>
                  <a:lnTo>
                    <a:pt x="123868" y="304600"/>
                  </a:lnTo>
                  <a:lnTo>
                    <a:pt x="124999" y="302302"/>
                  </a:lnTo>
                  <a:lnTo>
                    <a:pt x="126130" y="302302"/>
                  </a:lnTo>
                  <a:lnTo>
                    <a:pt x="127261" y="302302"/>
                  </a:lnTo>
                  <a:lnTo>
                    <a:pt x="128392" y="301171"/>
                  </a:lnTo>
                  <a:lnTo>
                    <a:pt x="129558" y="295480"/>
                  </a:lnTo>
                  <a:lnTo>
                    <a:pt x="130689" y="295480"/>
                  </a:lnTo>
                  <a:lnTo>
                    <a:pt x="131820" y="294349"/>
                  </a:lnTo>
                  <a:lnTo>
                    <a:pt x="132951" y="294349"/>
                  </a:lnTo>
                  <a:lnTo>
                    <a:pt x="134082" y="294349"/>
                  </a:lnTo>
                  <a:lnTo>
                    <a:pt x="134082" y="292086"/>
                  </a:lnTo>
                  <a:lnTo>
                    <a:pt x="137510" y="292086"/>
                  </a:lnTo>
                  <a:lnTo>
                    <a:pt x="137510" y="290955"/>
                  </a:lnTo>
                  <a:lnTo>
                    <a:pt x="140902" y="289824"/>
                  </a:lnTo>
                  <a:lnTo>
                    <a:pt x="140902" y="288693"/>
                  </a:lnTo>
                  <a:lnTo>
                    <a:pt x="139771" y="286395"/>
                  </a:lnTo>
                  <a:lnTo>
                    <a:pt x="138641" y="284133"/>
                  </a:lnTo>
                  <a:lnTo>
                    <a:pt x="139771" y="280704"/>
                  </a:lnTo>
                  <a:lnTo>
                    <a:pt x="138641" y="278442"/>
                  </a:lnTo>
                  <a:lnTo>
                    <a:pt x="138641" y="276179"/>
                  </a:lnTo>
                  <a:lnTo>
                    <a:pt x="142033" y="277311"/>
                  </a:lnTo>
                  <a:lnTo>
                    <a:pt x="145461" y="278442"/>
                  </a:lnTo>
                  <a:lnTo>
                    <a:pt x="151151" y="278442"/>
                  </a:lnTo>
                  <a:lnTo>
                    <a:pt x="151151" y="277311"/>
                  </a:lnTo>
                  <a:lnTo>
                    <a:pt x="154544" y="272751"/>
                  </a:lnTo>
                  <a:lnTo>
                    <a:pt x="154544" y="271619"/>
                  </a:lnTo>
                  <a:lnTo>
                    <a:pt x="155675" y="270488"/>
                  </a:lnTo>
                  <a:lnTo>
                    <a:pt x="153413" y="269357"/>
                  </a:lnTo>
                  <a:lnTo>
                    <a:pt x="153413" y="267095"/>
                  </a:lnTo>
                  <a:lnTo>
                    <a:pt x="152282" y="265928"/>
                  </a:lnTo>
                  <a:lnTo>
                    <a:pt x="152282" y="264797"/>
                  </a:lnTo>
                  <a:lnTo>
                    <a:pt x="153413" y="263666"/>
                  </a:lnTo>
                  <a:lnTo>
                    <a:pt x="153413" y="261404"/>
                  </a:lnTo>
                  <a:lnTo>
                    <a:pt x="153413" y="260272"/>
                  </a:lnTo>
                  <a:lnTo>
                    <a:pt x="157936" y="256844"/>
                  </a:lnTo>
                  <a:lnTo>
                    <a:pt x="157936" y="255712"/>
                  </a:lnTo>
                  <a:lnTo>
                    <a:pt x="159103" y="254581"/>
                  </a:lnTo>
                  <a:lnTo>
                    <a:pt x="156806" y="253450"/>
                  </a:lnTo>
                  <a:lnTo>
                    <a:pt x="156806" y="251152"/>
                  </a:lnTo>
                  <a:lnTo>
                    <a:pt x="157936" y="247759"/>
                  </a:lnTo>
                  <a:lnTo>
                    <a:pt x="159103" y="247759"/>
                  </a:lnTo>
                  <a:lnTo>
                    <a:pt x="160234" y="246628"/>
                  </a:lnTo>
                  <a:lnTo>
                    <a:pt x="161364" y="246628"/>
                  </a:lnTo>
                  <a:lnTo>
                    <a:pt x="162495" y="244366"/>
                  </a:lnTo>
                  <a:lnTo>
                    <a:pt x="161364" y="243199"/>
                  </a:lnTo>
                  <a:lnTo>
                    <a:pt x="160234" y="243199"/>
                  </a:lnTo>
                  <a:lnTo>
                    <a:pt x="159103" y="243199"/>
                  </a:lnTo>
                  <a:lnTo>
                    <a:pt x="157936" y="243199"/>
                  </a:lnTo>
                  <a:lnTo>
                    <a:pt x="157936" y="242068"/>
                  </a:lnTo>
                  <a:lnTo>
                    <a:pt x="159103" y="240937"/>
                  </a:lnTo>
                  <a:lnTo>
                    <a:pt x="156806" y="240937"/>
                  </a:lnTo>
                  <a:lnTo>
                    <a:pt x="155675" y="239806"/>
                  </a:lnTo>
                  <a:lnTo>
                    <a:pt x="157936" y="238674"/>
                  </a:lnTo>
                  <a:lnTo>
                    <a:pt x="160234" y="238674"/>
                  </a:lnTo>
                  <a:lnTo>
                    <a:pt x="160234" y="235246"/>
                  </a:lnTo>
                  <a:lnTo>
                    <a:pt x="157936" y="234114"/>
                  </a:lnTo>
                  <a:lnTo>
                    <a:pt x="156806" y="234114"/>
                  </a:lnTo>
                  <a:lnTo>
                    <a:pt x="157936" y="232983"/>
                  </a:lnTo>
                  <a:lnTo>
                    <a:pt x="156806" y="231852"/>
                  </a:lnTo>
                  <a:lnTo>
                    <a:pt x="156806" y="229590"/>
                  </a:lnTo>
                  <a:lnTo>
                    <a:pt x="157936" y="229590"/>
                  </a:lnTo>
                  <a:lnTo>
                    <a:pt x="159103" y="228423"/>
                  </a:lnTo>
                  <a:lnTo>
                    <a:pt x="159103" y="226161"/>
                  </a:lnTo>
                  <a:lnTo>
                    <a:pt x="157936" y="225030"/>
                  </a:lnTo>
                  <a:lnTo>
                    <a:pt x="159103" y="223899"/>
                  </a:lnTo>
                  <a:lnTo>
                    <a:pt x="157936" y="223899"/>
                  </a:lnTo>
                  <a:lnTo>
                    <a:pt x="157936" y="222767"/>
                  </a:lnTo>
                  <a:lnTo>
                    <a:pt x="156806" y="222767"/>
                  </a:lnTo>
                  <a:lnTo>
                    <a:pt x="156806" y="220470"/>
                  </a:lnTo>
                  <a:lnTo>
                    <a:pt x="155675" y="219339"/>
                  </a:lnTo>
                  <a:lnTo>
                    <a:pt x="154544" y="218207"/>
                  </a:lnTo>
                  <a:lnTo>
                    <a:pt x="155675" y="215945"/>
                  </a:lnTo>
                  <a:lnTo>
                    <a:pt x="153413" y="215945"/>
                  </a:lnTo>
                  <a:lnTo>
                    <a:pt x="153413" y="213648"/>
                  </a:lnTo>
                  <a:lnTo>
                    <a:pt x="152282" y="212516"/>
                  </a:lnTo>
                  <a:lnTo>
                    <a:pt x="151151" y="212516"/>
                  </a:lnTo>
                  <a:lnTo>
                    <a:pt x="151151" y="211385"/>
                  </a:lnTo>
                  <a:lnTo>
                    <a:pt x="149985" y="210254"/>
                  </a:lnTo>
                  <a:lnTo>
                    <a:pt x="148854" y="209123"/>
                  </a:lnTo>
                  <a:lnTo>
                    <a:pt x="146592" y="209123"/>
                  </a:lnTo>
                  <a:lnTo>
                    <a:pt x="145461" y="209123"/>
                  </a:lnTo>
                  <a:lnTo>
                    <a:pt x="145461" y="207992"/>
                  </a:lnTo>
                  <a:lnTo>
                    <a:pt x="145461" y="205694"/>
                  </a:lnTo>
                  <a:lnTo>
                    <a:pt x="144330" y="206861"/>
                  </a:lnTo>
                  <a:lnTo>
                    <a:pt x="144330" y="204563"/>
                  </a:lnTo>
                  <a:lnTo>
                    <a:pt x="143164" y="204563"/>
                  </a:lnTo>
                  <a:lnTo>
                    <a:pt x="142033" y="205694"/>
                  </a:lnTo>
                  <a:lnTo>
                    <a:pt x="140902" y="203432"/>
                  </a:lnTo>
                  <a:lnTo>
                    <a:pt x="137510" y="203432"/>
                  </a:lnTo>
                  <a:lnTo>
                    <a:pt x="137510" y="201169"/>
                  </a:lnTo>
                  <a:lnTo>
                    <a:pt x="136379" y="201169"/>
                  </a:lnTo>
                  <a:lnTo>
                    <a:pt x="135212" y="200038"/>
                  </a:lnTo>
                  <a:lnTo>
                    <a:pt x="136379" y="197741"/>
                  </a:lnTo>
                  <a:lnTo>
                    <a:pt x="134082" y="195478"/>
                  </a:lnTo>
                  <a:lnTo>
                    <a:pt x="135212" y="194347"/>
                  </a:lnTo>
                  <a:lnTo>
                    <a:pt x="135212" y="192085"/>
                  </a:lnTo>
                  <a:lnTo>
                    <a:pt x="137510" y="192085"/>
                  </a:lnTo>
                  <a:lnTo>
                    <a:pt x="142033" y="188656"/>
                  </a:lnTo>
                  <a:lnTo>
                    <a:pt x="143164" y="188656"/>
                  </a:lnTo>
                  <a:lnTo>
                    <a:pt x="143164" y="187525"/>
                  </a:lnTo>
                  <a:lnTo>
                    <a:pt x="143164" y="186394"/>
                  </a:lnTo>
                  <a:lnTo>
                    <a:pt x="142033" y="187525"/>
                  </a:lnTo>
                  <a:lnTo>
                    <a:pt x="140902" y="187525"/>
                  </a:lnTo>
                  <a:lnTo>
                    <a:pt x="139771" y="187525"/>
                  </a:lnTo>
                  <a:lnTo>
                    <a:pt x="138641" y="187525"/>
                  </a:lnTo>
                  <a:lnTo>
                    <a:pt x="137510" y="186394"/>
                  </a:lnTo>
                  <a:lnTo>
                    <a:pt x="137510" y="185263"/>
                  </a:lnTo>
                  <a:lnTo>
                    <a:pt x="136379" y="185263"/>
                  </a:lnTo>
                  <a:lnTo>
                    <a:pt x="135212" y="182965"/>
                  </a:lnTo>
                  <a:lnTo>
                    <a:pt x="135212" y="181834"/>
                  </a:lnTo>
                  <a:lnTo>
                    <a:pt x="132951" y="181834"/>
                  </a:lnTo>
                  <a:lnTo>
                    <a:pt x="132951" y="180703"/>
                  </a:lnTo>
                  <a:lnTo>
                    <a:pt x="129558" y="179571"/>
                  </a:lnTo>
                  <a:lnTo>
                    <a:pt x="128392" y="178440"/>
                  </a:lnTo>
                  <a:lnTo>
                    <a:pt x="127261" y="178440"/>
                  </a:lnTo>
                  <a:lnTo>
                    <a:pt x="127261" y="176143"/>
                  </a:lnTo>
                  <a:lnTo>
                    <a:pt x="126130" y="175011"/>
                  </a:lnTo>
                  <a:lnTo>
                    <a:pt x="124999" y="172749"/>
                  </a:lnTo>
                  <a:lnTo>
                    <a:pt x="122737" y="171618"/>
                  </a:lnTo>
                  <a:lnTo>
                    <a:pt x="121606" y="171618"/>
                  </a:lnTo>
                  <a:lnTo>
                    <a:pt x="120440" y="171618"/>
                  </a:lnTo>
                  <a:lnTo>
                    <a:pt x="120440" y="170487"/>
                  </a:lnTo>
                  <a:lnTo>
                    <a:pt x="119309" y="168189"/>
                  </a:lnTo>
                  <a:lnTo>
                    <a:pt x="118178" y="167058"/>
                  </a:lnTo>
                  <a:lnTo>
                    <a:pt x="114786" y="168189"/>
                  </a:lnTo>
                  <a:lnTo>
                    <a:pt x="113619" y="168189"/>
                  </a:lnTo>
                  <a:lnTo>
                    <a:pt x="111358" y="165927"/>
                  </a:lnTo>
                  <a:lnTo>
                    <a:pt x="111358" y="168189"/>
                  </a:lnTo>
                  <a:lnTo>
                    <a:pt x="111358" y="169320"/>
                  </a:lnTo>
                  <a:lnTo>
                    <a:pt x="110227" y="170487"/>
                  </a:lnTo>
                  <a:lnTo>
                    <a:pt x="107965" y="167058"/>
                  </a:lnTo>
                  <a:lnTo>
                    <a:pt x="106834" y="167058"/>
                  </a:lnTo>
                  <a:lnTo>
                    <a:pt x="105668" y="165927"/>
                  </a:lnTo>
                  <a:lnTo>
                    <a:pt x="106834" y="164796"/>
                  </a:lnTo>
                  <a:lnTo>
                    <a:pt x="105668" y="164796"/>
                  </a:lnTo>
                  <a:lnTo>
                    <a:pt x="106834" y="162533"/>
                  </a:lnTo>
                  <a:lnTo>
                    <a:pt x="105668" y="160236"/>
                  </a:lnTo>
                  <a:lnTo>
                    <a:pt x="107965" y="156842"/>
                  </a:lnTo>
                  <a:lnTo>
                    <a:pt x="118178" y="156842"/>
                  </a:lnTo>
                  <a:lnTo>
                    <a:pt x="119309" y="156842"/>
                  </a:lnTo>
                  <a:lnTo>
                    <a:pt x="121606" y="156842"/>
                  </a:lnTo>
                  <a:lnTo>
                    <a:pt x="123868" y="155711"/>
                  </a:lnTo>
                  <a:lnTo>
                    <a:pt x="124999" y="157973"/>
                  </a:lnTo>
                  <a:lnTo>
                    <a:pt x="126130" y="159104"/>
                  </a:lnTo>
                  <a:lnTo>
                    <a:pt x="126130" y="160236"/>
                  </a:lnTo>
                  <a:lnTo>
                    <a:pt x="128392" y="163664"/>
                  </a:lnTo>
                  <a:lnTo>
                    <a:pt x="130689" y="163664"/>
                  </a:lnTo>
                  <a:lnTo>
                    <a:pt x="132951" y="163664"/>
                  </a:lnTo>
                  <a:lnTo>
                    <a:pt x="138641" y="163664"/>
                  </a:lnTo>
                  <a:lnTo>
                    <a:pt x="142033" y="163664"/>
                  </a:lnTo>
                  <a:lnTo>
                    <a:pt x="152282" y="163664"/>
                  </a:lnTo>
                  <a:lnTo>
                    <a:pt x="154544" y="162533"/>
                  </a:lnTo>
                  <a:lnTo>
                    <a:pt x="155675" y="161367"/>
                  </a:lnTo>
                  <a:lnTo>
                    <a:pt x="156806" y="162533"/>
                  </a:lnTo>
                  <a:lnTo>
                    <a:pt x="157936" y="161367"/>
                  </a:lnTo>
                  <a:lnTo>
                    <a:pt x="159103" y="160236"/>
                  </a:lnTo>
                  <a:lnTo>
                    <a:pt x="160234" y="159104"/>
                  </a:lnTo>
                  <a:lnTo>
                    <a:pt x="160234" y="157973"/>
                  </a:lnTo>
                  <a:lnTo>
                    <a:pt x="160234" y="156842"/>
                  </a:lnTo>
                  <a:lnTo>
                    <a:pt x="157936" y="155711"/>
                  </a:lnTo>
                  <a:lnTo>
                    <a:pt x="159103" y="154544"/>
                  </a:lnTo>
                  <a:lnTo>
                    <a:pt x="156806" y="152282"/>
                  </a:lnTo>
                  <a:lnTo>
                    <a:pt x="156806" y="145460"/>
                  </a:lnTo>
                  <a:lnTo>
                    <a:pt x="156806" y="144329"/>
                  </a:lnTo>
                  <a:lnTo>
                    <a:pt x="155675" y="137506"/>
                  </a:lnTo>
                  <a:lnTo>
                    <a:pt x="154544" y="136375"/>
                  </a:lnTo>
                  <a:lnTo>
                    <a:pt x="148854" y="135244"/>
                  </a:lnTo>
                  <a:lnTo>
                    <a:pt x="147723" y="134113"/>
                  </a:lnTo>
                  <a:lnTo>
                    <a:pt x="145461" y="134113"/>
                  </a:lnTo>
                  <a:lnTo>
                    <a:pt x="143164" y="131815"/>
                  </a:lnTo>
                  <a:lnTo>
                    <a:pt x="140902" y="131815"/>
                  </a:lnTo>
                  <a:lnTo>
                    <a:pt x="142033" y="130684"/>
                  </a:lnTo>
                  <a:lnTo>
                    <a:pt x="140902" y="130684"/>
                  </a:lnTo>
                  <a:lnTo>
                    <a:pt x="140902" y="129553"/>
                  </a:lnTo>
                  <a:lnTo>
                    <a:pt x="138641" y="130684"/>
                  </a:lnTo>
                  <a:lnTo>
                    <a:pt x="139771" y="129553"/>
                  </a:lnTo>
                  <a:lnTo>
                    <a:pt x="137510" y="128422"/>
                  </a:lnTo>
                  <a:lnTo>
                    <a:pt x="137510" y="127291"/>
                  </a:lnTo>
                  <a:lnTo>
                    <a:pt x="138641" y="127291"/>
                  </a:lnTo>
                  <a:lnTo>
                    <a:pt x="139771" y="126159"/>
                  </a:lnTo>
                  <a:lnTo>
                    <a:pt x="140902" y="124993"/>
                  </a:lnTo>
                  <a:lnTo>
                    <a:pt x="140902" y="123862"/>
                  </a:lnTo>
                  <a:lnTo>
                    <a:pt x="139771" y="122731"/>
                  </a:lnTo>
                  <a:lnTo>
                    <a:pt x="140902" y="113646"/>
                  </a:lnTo>
                  <a:lnTo>
                    <a:pt x="142033" y="113646"/>
                  </a:lnTo>
                  <a:lnTo>
                    <a:pt x="142033" y="110253"/>
                  </a:lnTo>
                  <a:lnTo>
                    <a:pt x="143164" y="100001"/>
                  </a:lnTo>
                  <a:lnTo>
                    <a:pt x="143164" y="98870"/>
                  </a:lnTo>
                  <a:lnTo>
                    <a:pt x="143164" y="97739"/>
                  </a:lnTo>
                  <a:lnTo>
                    <a:pt x="142033" y="97739"/>
                  </a:lnTo>
                  <a:lnTo>
                    <a:pt x="136379" y="96608"/>
                  </a:lnTo>
                  <a:lnTo>
                    <a:pt x="131820" y="96608"/>
                  </a:lnTo>
                  <a:lnTo>
                    <a:pt x="117048" y="95441"/>
                  </a:lnTo>
                  <a:lnTo>
                    <a:pt x="115917" y="94310"/>
                  </a:lnTo>
                  <a:lnTo>
                    <a:pt x="118178" y="90917"/>
                  </a:lnTo>
                  <a:lnTo>
                    <a:pt x="120440" y="89786"/>
                  </a:lnTo>
                  <a:lnTo>
                    <a:pt x="122737" y="88655"/>
                  </a:lnTo>
                  <a:lnTo>
                    <a:pt x="119309" y="88655"/>
                  </a:lnTo>
                  <a:lnTo>
                    <a:pt x="119309" y="86357"/>
                  </a:lnTo>
                  <a:lnTo>
                    <a:pt x="119309" y="84095"/>
                  </a:lnTo>
                  <a:lnTo>
                    <a:pt x="121606" y="84095"/>
                  </a:lnTo>
                  <a:lnTo>
                    <a:pt x="121606" y="82963"/>
                  </a:lnTo>
                  <a:lnTo>
                    <a:pt x="121606" y="80701"/>
                  </a:lnTo>
                  <a:lnTo>
                    <a:pt x="121606" y="77272"/>
                  </a:lnTo>
                  <a:lnTo>
                    <a:pt x="120440" y="76141"/>
                  </a:lnTo>
                  <a:lnTo>
                    <a:pt x="120440" y="71581"/>
                  </a:lnTo>
                  <a:lnTo>
                    <a:pt x="121606" y="70450"/>
                  </a:lnTo>
                  <a:lnTo>
                    <a:pt x="124999" y="67056"/>
                  </a:lnTo>
                  <a:lnTo>
                    <a:pt x="130689" y="62496"/>
                  </a:lnTo>
                  <a:lnTo>
                    <a:pt x="129558" y="61365"/>
                  </a:lnTo>
                  <a:lnTo>
                    <a:pt x="129558" y="60234"/>
                  </a:lnTo>
                  <a:lnTo>
                    <a:pt x="129558" y="59103"/>
                  </a:lnTo>
                  <a:lnTo>
                    <a:pt x="130689" y="59103"/>
                  </a:lnTo>
                  <a:lnTo>
                    <a:pt x="130689" y="57937"/>
                  </a:lnTo>
                  <a:lnTo>
                    <a:pt x="129558" y="56805"/>
                  </a:lnTo>
                  <a:lnTo>
                    <a:pt x="129558" y="55674"/>
                  </a:lnTo>
                  <a:lnTo>
                    <a:pt x="130689" y="54543"/>
                  </a:lnTo>
                  <a:lnTo>
                    <a:pt x="130689" y="52281"/>
                  </a:lnTo>
                  <a:lnTo>
                    <a:pt x="135212" y="49983"/>
                  </a:lnTo>
                  <a:lnTo>
                    <a:pt x="137510" y="49983"/>
                  </a:lnTo>
                  <a:lnTo>
                    <a:pt x="137510" y="48852"/>
                  </a:lnTo>
                  <a:lnTo>
                    <a:pt x="137510" y="47721"/>
                  </a:lnTo>
                  <a:lnTo>
                    <a:pt x="140902" y="46590"/>
                  </a:lnTo>
                  <a:lnTo>
                    <a:pt x="139771" y="48852"/>
                  </a:lnTo>
                  <a:lnTo>
                    <a:pt x="140902" y="48852"/>
                  </a:lnTo>
                  <a:lnTo>
                    <a:pt x="142033" y="45458"/>
                  </a:lnTo>
                  <a:lnTo>
                    <a:pt x="144330" y="45458"/>
                  </a:lnTo>
                  <a:lnTo>
                    <a:pt x="144330" y="47721"/>
                  </a:lnTo>
                  <a:lnTo>
                    <a:pt x="147723" y="47721"/>
                  </a:lnTo>
                  <a:lnTo>
                    <a:pt x="148854" y="44327"/>
                  </a:lnTo>
                  <a:lnTo>
                    <a:pt x="149985" y="43161"/>
                  </a:lnTo>
                  <a:lnTo>
                    <a:pt x="152282" y="44327"/>
                  </a:lnTo>
                  <a:lnTo>
                    <a:pt x="153413" y="45458"/>
                  </a:lnTo>
                  <a:lnTo>
                    <a:pt x="154544" y="45458"/>
                  </a:lnTo>
                  <a:lnTo>
                    <a:pt x="154544" y="44327"/>
                  </a:lnTo>
                  <a:lnTo>
                    <a:pt x="154544" y="43161"/>
                  </a:lnTo>
                  <a:lnTo>
                    <a:pt x="154544" y="40898"/>
                  </a:lnTo>
                  <a:lnTo>
                    <a:pt x="155675" y="40898"/>
                  </a:lnTo>
                  <a:lnTo>
                    <a:pt x="156806" y="42030"/>
                  </a:lnTo>
                  <a:lnTo>
                    <a:pt x="157936" y="42030"/>
                  </a:lnTo>
                  <a:lnTo>
                    <a:pt x="160234" y="39767"/>
                  </a:lnTo>
                  <a:lnTo>
                    <a:pt x="161364" y="38636"/>
                  </a:lnTo>
                  <a:lnTo>
                    <a:pt x="162495" y="38636"/>
                  </a:lnTo>
                  <a:lnTo>
                    <a:pt x="162495" y="37505"/>
                  </a:lnTo>
                  <a:lnTo>
                    <a:pt x="163626" y="38636"/>
                  </a:lnTo>
                  <a:lnTo>
                    <a:pt x="164757" y="37505"/>
                  </a:lnTo>
                  <a:lnTo>
                    <a:pt x="164757" y="39767"/>
                  </a:lnTo>
                  <a:lnTo>
                    <a:pt x="167054" y="39767"/>
                  </a:lnTo>
                  <a:lnTo>
                    <a:pt x="169316" y="40898"/>
                  </a:lnTo>
                  <a:lnTo>
                    <a:pt x="169316" y="43161"/>
                  </a:lnTo>
                  <a:lnTo>
                    <a:pt x="170447" y="43161"/>
                  </a:lnTo>
                  <a:lnTo>
                    <a:pt x="171578" y="44327"/>
                  </a:lnTo>
                  <a:lnTo>
                    <a:pt x="172709" y="44327"/>
                  </a:lnTo>
                  <a:lnTo>
                    <a:pt x="175006" y="44327"/>
                  </a:lnTo>
                  <a:lnTo>
                    <a:pt x="176137" y="44327"/>
                  </a:lnTo>
                  <a:lnTo>
                    <a:pt x="179529" y="45458"/>
                  </a:lnTo>
                  <a:lnTo>
                    <a:pt x="180696" y="46590"/>
                  </a:lnTo>
                  <a:lnTo>
                    <a:pt x="185219" y="45458"/>
                  </a:lnTo>
                  <a:lnTo>
                    <a:pt x="184088" y="37505"/>
                  </a:lnTo>
                  <a:lnTo>
                    <a:pt x="162495" y="17038"/>
                  </a:lnTo>
                  <a:lnTo>
                    <a:pt x="163626" y="15907"/>
                  </a:lnTo>
                  <a:lnTo>
                    <a:pt x="164757" y="15907"/>
                  </a:lnTo>
                  <a:lnTo>
                    <a:pt x="165888" y="13609"/>
                  </a:lnTo>
                  <a:lnTo>
                    <a:pt x="167054" y="15907"/>
                  </a:lnTo>
                  <a:lnTo>
                    <a:pt x="168185" y="15907"/>
                  </a:lnTo>
                  <a:lnTo>
                    <a:pt x="169316" y="17038"/>
                  </a:lnTo>
                  <a:lnTo>
                    <a:pt x="170447" y="15907"/>
                  </a:lnTo>
                  <a:lnTo>
                    <a:pt x="173875" y="11347"/>
                  </a:lnTo>
                  <a:lnTo>
                    <a:pt x="175006" y="11347"/>
                  </a:lnTo>
                  <a:lnTo>
                    <a:pt x="176137" y="12478"/>
                  </a:lnTo>
                  <a:lnTo>
                    <a:pt x="177268" y="11347"/>
                  </a:lnTo>
                  <a:lnTo>
                    <a:pt x="178399" y="10216"/>
                  </a:lnTo>
                  <a:lnTo>
                    <a:pt x="179529" y="11347"/>
                  </a:lnTo>
                  <a:lnTo>
                    <a:pt x="180696" y="11347"/>
                  </a:lnTo>
                  <a:lnTo>
                    <a:pt x="181827" y="13609"/>
                  </a:lnTo>
                  <a:lnTo>
                    <a:pt x="180696" y="15907"/>
                  </a:lnTo>
                  <a:lnTo>
                    <a:pt x="182957" y="14776"/>
                  </a:lnTo>
                  <a:lnTo>
                    <a:pt x="184088" y="14776"/>
                  </a:lnTo>
                  <a:lnTo>
                    <a:pt x="184088" y="15907"/>
                  </a:lnTo>
                  <a:lnTo>
                    <a:pt x="185219" y="15907"/>
                  </a:lnTo>
                  <a:lnTo>
                    <a:pt x="184088" y="19300"/>
                  </a:lnTo>
                  <a:lnTo>
                    <a:pt x="185219" y="19300"/>
                  </a:lnTo>
                  <a:lnTo>
                    <a:pt x="186350" y="19300"/>
                  </a:lnTo>
                  <a:lnTo>
                    <a:pt x="188647" y="20432"/>
                  </a:lnTo>
                  <a:lnTo>
                    <a:pt x="189778" y="19300"/>
                  </a:lnTo>
                  <a:lnTo>
                    <a:pt x="192040" y="19300"/>
                  </a:lnTo>
                  <a:lnTo>
                    <a:pt x="194302" y="19300"/>
                  </a:lnTo>
                  <a:lnTo>
                    <a:pt x="194302" y="21598"/>
                  </a:lnTo>
                  <a:lnTo>
                    <a:pt x="195433" y="22729"/>
                  </a:lnTo>
                  <a:lnTo>
                    <a:pt x="198861" y="20432"/>
                  </a:lnTo>
                  <a:lnTo>
                    <a:pt x="199992" y="21598"/>
                  </a:lnTo>
                  <a:lnTo>
                    <a:pt x="201122" y="20432"/>
                  </a:lnTo>
                  <a:lnTo>
                    <a:pt x="203420" y="21598"/>
                  </a:lnTo>
                  <a:lnTo>
                    <a:pt x="204550" y="20432"/>
                  </a:lnTo>
                  <a:lnTo>
                    <a:pt x="205681" y="18169"/>
                  </a:lnTo>
                  <a:lnTo>
                    <a:pt x="209074" y="17038"/>
                  </a:lnTo>
                  <a:lnTo>
                    <a:pt x="209074" y="14776"/>
                  </a:lnTo>
                  <a:lnTo>
                    <a:pt x="211371" y="13609"/>
                  </a:lnTo>
                  <a:lnTo>
                    <a:pt x="210240" y="12478"/>
                  </a:lnTo>
                  <a:lnTo>
                    <a:pt x="211371" y="10216"/>
                  </a:lnTo>
                  <a:lnTo>
                    <a:pt x="211371" y="9085"/>
                  </a:lnTo>
                  <a:lnTo>
                    <a:pt x="211371" y="7953"/>
                  </a:lnTo>
                  <a:lnTo>
                    <a:pt x="213633" y="7953"/>
                  </a:lnTo>
                  <a:lnTo>
                    <a:pt x="215895" y="7953"/>
                  </a:lnTo>
                  <a:lnTo>
                    <a:pt x="215895" y="4525"/>
                  </a:lnTo>
                  <a:lnTo>
                    <a:pt x="219323" y="4525"/>
                  </a:lnTo>
                  <a:lnTo>
                    <a:pt x="222715" y="2262"/>
                  </a:lnTo>
                  <a:lnTo>
                    <a:pt x="226143" y="0"/>
                  </a:lnTo>
                  <a:lnTo>
                    <a:pt x="227274" y="0"/>
                  </a:lnTo>
                  <a:lnTo>
                    <a:pt x="229536" y="3393"/>
                  </a:lnTo>
                  <a:lnTo>
                    <a:pt x="232964" y="3393"/>
                  </a:lnTo>
                  <a:lnTo>
                    <a:pt x="236357" y="6787"/>
                  </a:lnTo>
                  <a:lnTo>
                    <a:pt x="237488" y="4525"/>
                  </a:lnTo>
                  <a:lnTo>
                    <a:pt x="242047" y="5656"/>
                  </a:lnTo>
                  <a:lnTo>
                    <a:pt x="244308" y="5656"/>
                  </a:lnTo>
                  <a:lnTo>
                    <a:pt x="248867" y="5656"/>
                  </a:lnTo>
                  <a:lnTo>
                    <a:pt x="248867" y="6787"/>
                  </a:lnTo>
                  <a:lnTo>
                    <a:pt x="251129" y="6787"/>
                  </a:lnTo>
                  <a:lnTo>
                    <a:pt x="252260" y="5656"/>
                  </a:lnTo>
                  <a:lnTo>
                    <a:pt x="254522" y="6787"/>
                  </a:lnTo>
                  <a:lnTo>
                    <a:pt x="255688" y="5656"/>
                  </a:lnTo>
                  <a:lnTo>
                    <a:pt x="257950" y="5656"/>
                  </a:lnTo>
                  <a:lnTo>
                    <a:pt x="260212" y="7953"/>
                  </a:lnTo>
                  <a:lnTo>
                    <a:pt x="261343" y="7953"/>
                  </a:lnTo>
                  <a:lnTo>
                    <a:pt x="262509" y="10216"/>
                  </a:lnTo>
                  <a:lnTo>
                    <a:pt x="264771" y="9085"/>
                  </a:lnTo>
                  <a:lnTo>
                    <a:pt x="264771" y="10216"/>
                  </a:lnTo>
                  <a:lnTo>
                    <a:pt x="268163" y="12478"/>
                  </a:lnTo>
                  <a:lnTo>
                    <a:pt x="269329" y="12478"/>
                  </a:lnTo>
                  <a:lnTo>
                    <a:pt x="271591" y="13609"/>
                  </a:lnTo>
                  <a:lnTo>
                    <a:pt x="276115" y="15907"/>
                  </a:lnTo>
                  <a:lnTo>
                    <a:pt x="303398" y="32945"/>
                  </a:lnTo>
                  <a:lnTo>
                    <a:pt x="322729" y="45458"/>
                  </a:lnTo>
                  <a:lnTo>
                    <a:pt x="327252" y="48852"/>
                  </a:lnTo>
                  <a:lnTo>
                    <a:pt x="328383" y="49983"/>
                  </a:lnTo>
                  <a:lnTo>
                    <a:pt x="365915" y="73879"/>
                  </a:lnTo>
                  <a:lnTo>
                    <a:pt x="368177" y="75010"/>
                  </a:lnTo>
                  <a:lnTo>
                    <a:pt x="369308" y="76141"/>
                  </a:lnTo>
                  <a:lnTo>
                    <a:pt x="369308" y="78403"/>
                  </a:lnTo>
                  <a:lnTo>
                    <a:pt x="369308" y="79535"/>
                  </a:lnTo>
                  <a:lnTo>
                    <a:pt x="363618" y="90917"/>
                  </a:lnTo>
                  <a:lnTo>
                    <a:pt x="363618" y="92048"/>
                  </a:lnTo>
                  <a:lnTo>
                    <a:pt x="361356" y="100001"/>
                  </a:lnTo>
                  <a:lnTo>
                    <a:pt x="359094" y="105693"/>
                  </a:lnTo>
                  <a:lnTo>
                    <a:pt x="359094" y="113646"/>
                  </a:lnTo>
                  <a:lnTo>
                    <a:pt x="359094" y="114777"/>
                  </a:lnTo>
                  <a:lnTo>
                    <a:pt x="359094" y="120468"/>
                  </a:lnTo>
                  <a:lnTo>
                    <a:pt x="360225" y="122731"/>
                  </a:lnTo>
                  <a:lnTo>
                    <a:pt x="357928" y="129553"/>
                  </a:lnTo>
                  <a:lnTo>
                    <a:pt x="356797" y="140935"/>
                  </a:lnTo>
                  <a:lnTo>
                    <a:pt x="355666" y="154544"/>
                  </a:lnTo>
                  <a:lnTo>
                    <a:pt x="355666" y="163664"/>
                  </a:lnTo>
                  <a:lnTo>
                    <a:pt x="357928" y="182965"/>
                  </a:lnTo>
                  <a:lnTo>
                    <a:pt x="361356" y="207992"/>
                  </a:lnTo>
                  <a:lnTo>
                    <a:pt x="362487" y="220470"/>
                  </a:lnTo>
                  <a:lnTo>
                    <a:pt x="364749" y="232983"/>
                  </a:lnTo>
                  <a:lnTo>
                    <a:pt x="365915" y="244366"/>
                  </a:lnTo>
                  <a:lnTo>
                    <a:pt x="364749" y="254581"/>
                  </a:lnTo>
                  <a:lnTo>
                    <a:pt x="359094" y="271619"/>
                  </a:lnTo>
                  <a:lnTo>
                    <a:pt x="352273" y="287526"/>
                  </a:lnTo>
                  <a:lnTo>
                    <a:pt x="346584" y="300040"/>
                  </a:lnTo>
                  <a:lnTo>
                    <a:pt x="346584" y="303433"/>
                  </a:lnTo>
                  <a:lnTo>
                    <a:pt x="344322" y="304600"/>
                  </a:lnTo>
                  <a:lnTo>
                    <a:pt x="343156" y="304600"/>
                  </a:lnTo>
                  <a:lnTo>
                    <a:pt x="340894" y="304600"/>
                  </a:lnTo>
                  <a:lnTo>
                    <a:pt x="335204" y="306862"/>
                  </a:lnTo>
                  <a:lnTo>
                    <a:pt x="328383" y="310255"/>
                  </a:lnTo>
                  <a:lnTo>
                    <a:pt x="324991" y="312553"/>
                  </a:lnTo>
                  <a:lnTo>
                    <a:pt x="317039" y="319375"/>
                  </a:lnTo>
                  <a:lnTo>
                    <a:pt x="310218" y="326198"/>
                  </a:lnTo>
                  <a:lnTo>
                    <a:pt x="305659" y="330722"/>
                  </a:lnTo>
                  <a:lnTo>
                    <a:pt x="304529" y="332985"/>
                  </a:lnTo>
                  <a:lnTo>
                    <a:pt x="304529" y="335282"/>
                  </a:lnTo>
                  <a:lnTo>
                    <a:pt x="303398" y="338676"/>
                  </a:lnTo>
                  <a:lnTo>
                    <a:pt x="301136" y="342105"/>
                  </a:lnTo>
                  <a:lnTo>
                    <a:pt x="300005" y="344367"/>
                  </a:lnTo>
                  <a:lnTo>
                    <a:pt x="298839" y="345498"/>
                  </a:lnTo>
                  <a:lnTo>
                    <a:pt x="298839" y="346629"/>
                  </a:lnTo>
                  <a:lnTo>
                    <a:pt x="297708" y="347796"/>
                  </a:lnTo>
                  <a:lnTo>
                    <a:pt x="297708" y="350058"/>
                  </a:lnTo>
                  <a:lnTo>
                    <a:pt x="294315" y="352320"/>
                  </a:lnTo>
                  <a:lnTo>
                    <a:pt x="292053" y="353452"/>
                  </a:lnTo>
                  <a:lnTo>
                    <a:pt x="290887" y="355749"/>
                  </a:lnTo>
                  <a:lnTo>
                    <a:pt x="290887" y="356880"/>
                  </a:lnTo>
                  <a:lnTo>
                    <a:pt x="292053" y="358012"/>
                  </a:lnTo>
                  <a:lnTo>
                    <a:pt x="290887" y="359143"/>
                  </a:lnTo>
                  <a:lnTo>
                    <a:pt x="289756" y="361405"/>
                  </a:lnTo>
                  <a:lnTo>
                    <a:pt x="289756" y="362536"/>
                  </a:lnTo>
                  <a:lnTo>
                    <a:pt x="288625" y="364834"/>
                  </a:lnTo>
                  <a:lnTo>
                    <a:pt x="288625" y="365965"/>
                  </a:lnTo>
                  <a:lnTo>
                    <a:pt x="287494" y="370525"/>
                  </a:lnTo>
                  <a:lnTo>
                    <a:pt x="282936" y="371656"/>
                  </a:lnTo>
                  <a:lnTo>
                    <a:pt x="281805" y="373918"/>
                  </a:lnTo>
                  <a:lnTo>
                    <a:pt x="285233" y="377347"/>
                  </a:lnTo>
                  <a:lnTo>
                    <a:pt x="285233" y="383003"/>
                  </a:lnTo>
                  <a:lnTo>
                    <a:pt x="282936" y="390957"/>
                  </a:lnTo>
                  <a:lnTo>
                    <a:pt x="282936" y="394385"/>
                  </a:lnTo>
                  <a:lnTo>
                    <a:pt x="281805" y="395517"/>
                  </a:lnTo>
                  <a:lnTo>
                    <a:pt x="281805" y="398910"/>
                  </a:lnTo>
                  <a:lnTo>
                    <a:pt x="280674" y="401208"/>
                  </a:lnTo>
                  <a:lnTo>
                    <a:pt x="278412" y="405732"/>
                  </a:lnTo>
                  <a:lnTo>
                    <a:pt x="274984" y="409161"/>
                  </a:lnTo>
                  <a:lnTo>
                    <a:pt x="273853" y="412555"/>
                  </a:lnTo>
                  <a:lnTo>
                    <a:pt x="273853" y="413686"/>
                  </a:lnTo>
                  <a:lnTo>
                    <a:pt x="271591" y="414852"/>
                  </a:lnTo>
                  <a:lnTo>
                    <a:pt x="271591" y="413686"/>
                  </a:lnTo>
                  <a:lnTo>
                    <a:pt x="271591" y="412555"/>
                  </a:lnTo>
                  <a:lnTo>
                    <a:pt x="270460" y="410292"/>
                  </a:lnTo>
                  <a:lnTo>
                    <a:pt x="268163" y="410292"/>
                  </a:lnTo>
                  <a:lnTo>
                    <a:pt x="265901" y="411423"/>
                  </a:lnTo>
                  <a:lnTo>
                    <a:pt x="264771" y="413686"/>
                  </a:lnTo>
                  <a:lnTo>
                    <a:pt x="265901" y="414852"/>
                  </a:lnTo>
                  <a:lnTo>
                    <a:pt x="264771" y="415983"/>
                  </a:lnTo>
                  <a:lnTo>
                    <a:pt x="267032" y="415983"/>
                  </a:lnTo>
                  <a:lnTo>
                    <a:pt x="267032" y="417115"/>
                  </a:lnTo>
                  <a:lnTo>
                    <a:pt x="264771" y="417115"/>
                  </a:lnTo>
                  <a:lnTo>
                    <a:pt x="265901" y="417115"/>
                  </a:lnTo>
                  <a:lnTo>
                    <a:pt x="267032" y="417115"/>
                  </a:lnTo>
                  <a:lnTo>
                    <a:pt x="267032" y="418246"/>
                  </a:lnTo>
                  <a:lnTo>
                    <a:pt x="265901" y="418246"/>
                  </a:lnTo>
                  <a:lnTo>
                    <a:pt x="265901" y="419377"/>
                  </a:lnTo>
                  <a:lnTo>
                    <a:pt x="265901" y="420508"/>
                  </a:lnTo>
                  <a:lnTo>
                    <a:pt x="268163" y="419377"/>
                  </a:lnTo>
                  <a:lnTo>
                    <a:pt x="269329" y="419377"/>
                  </a:lnTo>
                  <a:lnTo>
                    <a:pt x="268163" y="419377"/>
                  </a:lnTo>
                  <a:lnTo>
                    <a:pt x="268163" y="420508"/>
                  </a:lnTo>
                  <a:lnTo>
                    <a:pt x="269329" y="420508"/>
                  </a:lnTo>
                  <a:lnTo>
                    <a:pt x="268163" y="420508"/>
                  </a:lnTo>
                  <a:lnTo>
                    <a:pt x="268163" y="421639"/>
                  </a:lnTo>
                  <a:lnTo>
                    <a:pt x="269329" y="421639"/>
                  </a:lnTo>
                  <a:lnTo>
                    <a:pt x="268163" y="421639"/>
                  </a:lnTo>
                  <a:lnTo>
                    <a:pt x="267032" y="421639"/>
                  </a:lnTo>
                  <a:lnTo>
                    <a:pt x="265901" y="425068"/>
                  </a:lnTo>
                  <a:lnTo>
                    <a:pt x="264771" y="426199"/>
                  </a:lnTo>
                  <a:lnTo>
                    <a:pt x="261343" y="431890"/>
                  </a:lnTo>
                  <a:lnTo>
                    <a:pt x="260212" y="436415"/>
                  </a:lnTo>
                  <a:lnTo>
                    <a:pt x="260212" y="437581"/>
                  </a:lnTo>
                  <a:lnTo>
                    <a:pt x="255688" y="446666"/>
                  </a:lnTo>
                  <a:lnTo>
                    <a:pt x="253391" y="452357"/>
                  </a:lnTo>
                  <a:lnTo>
                    <a:pt x="253391" y="453488"/>
                  </a:lnTo>
                  <a:lnTo>
                    <a:pt x="252260" y="453488"/>
                  </a:lnTo>
                  <a:lnTo>
                    <a:pt x="251129" y="456882"/>
                  </a:lnTo>
                  <a:lnTo>
                    <a:pt x="246570" y="463704"/>
                  </a:lnTo>
                  <a:lnTo>
                    <a:pt x="246570" y="467133"/>
                  </a:lnTo>
                  <a:lnTo>
                    <a:pt x="243178" y="471658"/>
                  </a:lnTo>
                  <a:lnTo>
                    <a:pt x="242047" y="473955"/>
                  </a:lnTo>
                  <a:lnTo>
                    <a:pt x="243178" y="473955"/>
                  </a:lnTo>
                  <a:lnTo>
                    <a:pt x="242047" y="473955"/>
                  </a:lnTo>
                  <a:lnTo>
                    <a:pt x="240916" y="475086"/>
                  </a:lnTo>
                  <a:lnTo>
                    <a:pt x="240916" y="473955"/>
                  </a:lnTo>
                  <a:lnTo>
                    <a:pt x="238619" y="473955"/>
                  </a:lnTo>
                  <a:lnTo>
                    <a:pt x="239785" y="472789"/>
                  </a:lnTo>
                  <a:lnTo>
                    <a:pt x="238619" y="472789"/>
                  </a:lnTo>
                  <a:lnTo>
                    <a:pt x="236357" y="471658"/>
                  </a:lnTo>
                  <a:lnTo>
                    <a:pt x="236357" y="472789"/>
                  </a:lnTo>
                  <a:lnTo>
                    <a:pt x="235226" y="473955"/>
                  </a:lnTo>
                  <a:lnTo>
                    <a:pt x="236357" y="475086"/>
                  </a:lnTo>
                  <a:lnTo>
                    <a:pt x="235226" y="475086"/>
                  </a:lnTo>
                  <a:lnTo>
                    <a:pt x="235226" y="476218"/>
                  </a:lnTo>
                  <a:lnTo>
                    <a:pt x="235226" y="477349"/>
                  </a:lnTo>
                  <a:lnTo>
                    <a:pt x="236357" y="476218"/>
                  </a:lnTo>
                  <a:lnTo>
                    <a:pt x="235226" y="478480"/>
                  </a:lnTo>
                  <a:lnTo>
                    <a:pt x="234095" y="478480"/>
                  </a:lnTo>
                  <a:lnTo>
                    <a:pt x="234095" y="477349"/>
                  </a:lnTo>
                  <a:lnTo>
                    <a:pt x="232964" y="476218"/>
                  </a:lnTo>
                  <a:lnTo>
                    <a:pt x="231798" y="477349"/>
                  </a:lnTo>
                  <a:lnTo>
                    <a:pt x="230667" y="478480"/>
                  </a:lnTo>
                  <a:lnTo>
                    <a:pt x="229536" y="478480"/>
                  </a:lnTo>
                  <a:lnTo>
                    <a:pt x="229536" y="479611"/>
                  </a:lnTo>
                  <a:lnTo>
                    <a:pt x="231798" y="478480"/>
                  </a:lnTo>
                  <a:lnTo>
                    <a:pt x="230667" y="479611"/>
                  </a:lnTo>
                  <a:lnTo>
                    <a:pt x="231798" y="479611"/>
                  </a:lnTo>
                  <a:lnTo>
                    <a:pt x="230667" y="479611"/>
                  </a:lnTo>
                  <a:lnTo>
                    <a:pt x="230667" y="480742"/>
                  </a:lnTo>
                  <a:lnTo>
                    <a:pt x="229536" y="480742"/>
                  </a:lnTo>
                  <a:lnTo>
                    <a:pt x="228405" y="484171"/>
                  </a:lnTo>
                  <a:lnTo>
                    <a:pt x="226143" y="488731"/>
                  </a:lnTo>
                  <a:lnTo>
                    <a:pt x="227274" y="489862"/>
                  </a:lnTo>
                  <a:lnTo>
                    <a:pt x="226143" y="489862"/>
                  </a:lnTo>
                  <a:lnTo>
                    <a:pt x="226143" y="490993"/>
                  </a:lnTo>
                  <a:lnTo>
                    <a:pt x="224977" y="490993"/>
                  </a:lnTo>
                  <a:lnTo>
                    <a:pt x="224977" y="492125"/>
                  </a:lnTo>
                  <a:lnTo>
                    <a:pt x="223846" y="492125"/>
                  </a:lnTo>
                  <a:lnTo>
                    <a:pt x="221585" y="492125"/>
                  </a:lnTo>
                  <a:lnTo>
                    <a:pt x="218192" y="496685"/>
                  </a:lnTo>
                  <a:lnTo>
                    <a:pt x="217026" y="498947"/>
                  </a:lnTo>
                  <a:lnTo>
                    <a:pt x="217026" y="500078"/>
                  </a:lnTo>
                  <a:lnTo>
                    <a:pt x="215895" y="502340"/>
                  </a:lnTo>
                  <a:lnTo>
                    <a:pt x="217026" y="502340"/>
                  </a:lnTo>
                  <a:lnTo>
                    <a:pt x="215895" y="503507"/>
                  </a:lnTo>
                  <a:lnTo>
                    <a:pt x="214764" y="502340"/>
                  </a:lnTo>
                  <a:lnTo>
                    <a:pt x="212502" y="503507"/>
                  </a:lnTo>
                  <a:lnTo>
                    <a:pt x="210240" y="508031"/>
                  </a:lnTo>
                  <a:lnTo>
                    <a:pt x="209074" y="508031"/>
                  </a:lnTo>
                  <a:lnTo>
                    <a:pt x="209074" y="509163"/>
                  </a:lnTo>
                  <a:lnTo>
                    <a:pt x="207943" y="509163"/>
                  </a:lnTo>
                  <a:lnTo>
                    <a:pt x="207943" y="506900"/>
                  </a:lnTo>
                  <a:lnTo>
                    <a:pt x="209074" y="505769"/>
                  </a:lnTo>
                  <a:lnTo>
                    <a:pt x="207943" y="504638"/>
                  </a:lnTo>
                  <a:lnTo>
                    <a:pt x="204550" y="502340"/>
                  </a:lnTo>
                  <a:lnTo>
                    <a:pt x="205681" y="500078"/>
                  </a:lnTo>
                  <a:lnTo>
                    <a:pt x="206812" y="498947"/>
                  </a:lnTo>
                  <a:lnTo>
                    <a:pt x="205681" y="500078"/>
                  </a:lnTo>
                  <a:lnTo>
                    <a:pt x="204550" y="500078"/>
                  </a:lnTo>
                  <a:lnTo>
                    <a:pt x="204550" y="501209"/>
                  </a:lnTo>
                  <a:lnTo>
                    <a:pt x="203420" y="502340"/>
                  </a:lnTo>
                  <a:lnTo>
                    <a:pt x="204550" y="503507"/>
                  </a:lnTo>
                  <a:lnTo>
                    <a:pt x="202253" y="504638"/>
                  </a:lnTo>
                  <a:lnTo>
                    <a:pt x="201122" y="504638"/>
                  </a:lnTo>
                  <a:lnTo>
                    <a:pt x="201122" y="505769"/>
                  </a:lnTo>
                  <a:lnTo>
                    <a:pt x="199992" y="505769"/>
                  </a:lnTo>
                  <a:lnTo>
                    <a:pt x="199992" y="506900"/>
                  </a:lnTo>
                  <a:lnTo>
                    <a:pt x="198861" y="506900"/>
                  </a:lnTo>
                  <a:lnTo>
                    <a:pt x="197730" y="508031"/>
                  </a:lnTo>
                  <a:lnTo>
                    <a:pt x="196599" y="508031"/>
                  </a:lnTo>
                  <a:lnTo>
                    <a:pt x="194302" y="509163"/>
                  </a:lnTo>
                  <a:lnTo>
                    <a:pt x="193171" y="509163"/>
                  </a:lnTo>
                  <a:lnTo>
                    <a:pt x="193171" y="508031"/>
                  </a:lnTo>
                  <a:lnTo>
                    <a:pt x="192040" y="508031"/>
                  </a:lnTo>
                  <a:lnTo>
                    <a:pt x="192040" y="509163"/>
                  </a:lnTo>
                  <a:lnTo>
                    <a:pt x="192040" y="508031"/>
                  </a:lnTo>
                  <a:lnTo>
                    <a:pt x="193171" y="509163"/>
                  </a:lnTo>
                  <a:lnTo>
                    <a:pt x="193171" y="510294"/>
                  </a:lnTo>
                  <a:lnTo>
                    <a:pt x="192040" y="510294"/>
                  </a:lnTo>
                  <a:lnTo>
                    <a:pt x="193171" y="509163"/>
                  </a:lnTo>
                  <a:lnTo>
                    <a:pt x="192040" y="509163"/>
                  </a:lnTo>
                  <a:lnTo>
                    <a:pt x="189778" y="510294"/>
                  </a:lnTo>
                  <a:lnTo>
                    <a:pt x="188647" y="511460"/>
                  </a:lnTo>
                  <a:lnTo>
                    <a:pt x="186350" y="513723"/>
                  </a:lnTo>
                  <a:lnTo>
                    <a:pt x="186350" y="514854"/>
                  </a:lnTo>
                  <a:lnTo>
                    <a:pt x="186350" y="515985"/>
                  </a:lnTo>
                  <a:lnTo>
                    <a:pt x="186350" y="517116"/>
                  </a:lnTo>
                  <a:lnTo>
                    <a:pt x="184088" y="518247"/>
                  </a:lnTo>
                  <a:lnTo>
                    <a:pt x="184088" y="520545"/>
                  </a:lnTo>
                  <a:lnTo>
                    <a:pt x="180696" y="523938"/>
                  </a:lnTo>
                  <a:lnTo>
                    <a:pt x="179529" y="526236"/>
                  </a:lnTo>
                  <a:lnTo>
                    <a:pt x="179529" y="527367"/>
                  </a:lnTo>
                  <a:lnTo>
                    <a:pt x="178399" y="530761"/>
                  </a:lnTo>
                  <a:lnTo>
                    <a:pt x="178399" y="535321"/>
                  </a:lnTo>
                  <a:lnTo>
                    <a:pt x="179529" y="537583"/>
                  </a:lnTo>
                  <a:lnTo>
                    <a:pt x="178399" y="537583"/>
                  </a:lnTo>
                  <a:lnTo>
                    <a:pt x="178399" y="538714"/>
                  </a:lnTo>
                  <a:lnTo>
                    <a:pt x="177268" y="543274"/>
                  </a:lnTo>
                  <a:lnTo>
                    <a:pt x="175006" y="544405"/>
                  </a:lnTo>
                  <a:lnTo>
                    <a:pt x="170447" y="559181"/>
                  </a:lnTo>
                  <a:lnTo>
                    <a:pt x="165888" y="561443"/>
                  </a:lnTo>
                  <a:lnTo>
                    <a:pt x="164757" y="563741"/>
                  </a:lnTo>
                  <a:lnTo>
                    <a:pt x="161364" y="566003"/>
                  </a:lnTo>
                  <a:lnTo>
                    <a:pt x="159103" y="569397"/>
                  </a:lnTo>
                  <a:lnTo>
                    <a:pt x="154544" y="577350"/>
                  </a:lnTo>
                  <a:lnTo>
                    <a:pt x="153413" y="580779"/>
                  </a:lnTo>
                  <a:lnTo>
                    <a:pt x="153413" y="585339"/>
                  </a:lnTo>
                  <a:lnTo>
                    <a:pt x="153413" y="588733"/>
                  </a:lnTo>
                  <a:lnTo>
                    <a:pt x="152282" y="588733"/>
                  </a:lnTo>
                  <a:lnTo>
                    <a:pt x="152282" y="587601"/>
                  </a:lnTo>
                  <a:lnTo>
                    <a:pt x="151151" y="587601"/>
                  </a:lnTo>
                  <a:lnTo>
                    <a:pt x="151151" y="586470"/>
                  </a:lnTo>
                  <a:lnTo>
                    <a:pt x="149985" y="586470"/>
                  </a:lnTo>
                  <a:lnTo>
                    <a:pt x="149985" y="585339"/>
                  </a:lnTo>
                  <a:lnTo>
                    <a:pt x="148854" y="586470"/>
                  </a:lnTo>
                  <a:lnTo>
                    <a:pt x="147723" y="586470"/>
                  </a:lnTo>
                  <a:lnTo>
                    <a:pt x="146592" y="585339"/>
                  </a:lnTo>
                  <a:lnTo>
                    <a:pt x="146592" y="583041"/>
                  </a:lnTo>
                  <a:lnTo>
                    <a:pt x="145461" y="579648"/>
                  </a:lnTo>
                  <a:lnTo>
                    <a:pt x="144330" y="579648"/>
                  </a:lnTo>
                  <a:lnTo>
                    <a:pt x="142033" y="579648"/>
                  </a:lnTo>
                  <a:lnTo>
                    <a:pt x="139771" y="580779"/>
                  </a:lnTo>
                  <a:lnTo>
                    <a:pt x="137510" y="577350"/>
                  </a:lnTo>
                  <a:lnTo>
                    <a:pt x="135212" y="576219"/>
                  </a:lnTo>
                  <a:lnTo>
                    <a:pt x="134082" y="576219"/>
                  </a:lnTo>
                  <a:lnTo>
                    <a:pt x="132951" y="575088"/>
                  </a:lnTo>
                  <a:lnTo>
                    <a:pt x="131820" y="575088"/>
                  </a:lnTo>
                  <a:lnTo>
                    <a:pt x="130689" y="573957"/>
                  </a:lnTo>
                  <a:lnTo>
                    <a:pt x="129558" y="575088"/>
                  </a:lnTo>
                  <a:lnTo>
                    <a:pt x="126130" y="576219"/>
                  </a:lnTo>
                  <a:lnTo>
                    <a:pt x="123868" y="576219"/>
                  </a:lnTo>
                  <a:lnTo>
                    <a:pt x="122737" y="577350"/>
                  </a:lnTo>
                  <a:lnTo>
                    <a:pt x="120440" y="578517"/>
                  </a:lnTo>
                  <a:lnTo>
                    <a:pt x="119309" y="578517"/>
                  </a:lnTo>
                  <a:lnTo>
                    <a:pt x="117048" y="578517"/>
                  </a:lnTo>
                  <a:lnTo>
                    <a:pt x="115917" y="578517"/>
                  </a:lnTo>
                  <a:lnTo>
                    <a:pt x="117048" y="577350"/>
                  </a:lnTo>
                  <a:lnTo>
                    <a:pt x="115917" y="578517"/>
                  </a:lnTo>
                  <a:lnTo>
                    <a:pt x="115917" y="577350"/>
                  </a:lnTo>
                  <a:lnTo>
                    <a:pt x="115917" y="578517"/>
                  </a:lnTo>
                  <a:lnTo>
                    <a:pt x="114786" y="578517"/>
                  </a:lnTo>
                  <a:lnTo>
                    <a:pt x="114786" y="579648"/>
                  </a:lnTo>
                  <a:lnTo>
                    <a:pt x="114786" y="578517"/>
                  </a:lnTo>
                  <a:lnTo>
                    <a:pt x="113619" y="578517"/>
                  </a:lnTo>
                  <a:lnTo>
                    <a:pt x="112489" y="578517"/>
                  </a:lnTo>
                  <a:lnTo>
                    <a:pt x="111358" y="577350"/>
                  </a:lnTo>
                  <a:lnTo>
                    <a:pt x="109096" y="577350"/>
                  </a:lnTo>
                  <a:lnTo>
                    <a:pt x="109096" y="576219"/>
                  </a:lnTo>
                  <a:lnTo>
                    <a:pt x="107965" y="576219"/>
                  </a:lnTo>
                  <a:lnTo>
                    <a:pt x="107965" y="575088"/>
                  </a:lnTo>
                  <a:lnTo>
                    <a:pt x="106834" y="575088"/>
                  </a:lnTo>
                  <a:lnTo>
                    <a:pt x="105668" y="575088"/>
                  </a:lnTo>
                  <a:lnTo>
                    <a:pt x="103406" y="575088"/>
                  </a:lnTo>
                  <a:lnTo>
                    <a:pt x="102275" y="577350"/>
                  </a:lnTo>
                  <a:lnTo>
                    <a:pt x="101144" y="577350"/>
                  </a:lnTo>
                  <a:lnTo>
                    <a:pt x="100013" y="577350"/>
                  </a:lnTo>
                  <a:lnTo>
                    <a:pt x="100013" y="578517"/>
                  </a:lnTo>
                  <a:lnTo>
                    <a:pt x="98847" y="577350"/>
                  </a:lnTo>
                  <a:lnTo>
                    <a:pt x="97716" y="577350"/>
                  </a:lnTo>
                  <a:lnTo>
                    <a:pt x="96585" y="577350"/>
                  </a:lnTo>
                  <a:lnTo>
                    <a:pt x="94324" y="573957"/>
                  </a:lnTo>
                  <a:lnTo>
                    <a:pt x="93193" y="575088"/>
                  </a:lnTo>
                  <a:lnTo>
                    <a:pt x="93193" y="573957"/>
                  </a:lnTo>
                  <a:lnTo>
                    <a:pt x="92062" y="573957"/>
                  </a:lnTo>
                  <a:lnTo>
                    <a:pt x="90896" y="572826"/>
                  </a:lnTo>
                  <a:lnTo>
                    <a:pt x="89765" y="572826"/>
                  </a:lnTo>
                  <a:lnTo>
                    <a:pt x="85241" y="571694"/>
                  </a:lnTo>
                  <a:lnTo>
                    <a:pt x="84075" y="571694"/>
                  </a:lnTo>
                  <a:lnTo>
                    <a:pt x="82944" y="570563"/>
                  </a:lnTo>
                  <a:lnTo>
                    <a:pt x="82944" y="571694"/>
                  </a:lnTo>
                  <a:lnTo>
                    <a:pt x="81813" y="571694"/>
                  </a:lnTo>
                  <a:lnTo>
                    <a:pt x="80682" y="571694"/>
                  </a:lnTo>
                  <a:lnTo>
                    <a:pt x="79551" y="570563"/>
                  </a:lnTo>
                  <a:lnTo>
                    <a:pt x="78420" y="571694"/>
                  </a:lnTo>
                  <a:lnTo>
                    <a:pt x="77290" y="570563"/>
                  </a:lnTo>
                  <a:lnTo>
                    <a:pt x="77290" y="571694"/>
                  </a:lnTo>
                  <a:lnTo>
                    <a:pt x="76123" y="571694"/>
                  </a:lnTo>
                  <a:lnTo>
                    <a:pt x="73862" y="573957"/>
                  </a:lnTo>
                  <a:lnTo>
                    <a:pt x="71600" y="573957"/>
                  </a:lnTo>
                  <a:lnTo>
                    <a:pt x="70469" y="572826"/>
                  </a:lnTo>
                  <a:lnTo>
                    <a:pt x="68172" y="571694"/>
                  </a:lnTo>
                  <a:lnTo>
                    <a:pt x="65910" y="570563"/>
                  </a:lnTo>
                  <a:lnTo>
                    <a:pt x="65910" y="568266"/>
                  </a:lnTo>
                  <a:lnTo>
                    <a:pt x="64779" y="568266"/>
                  </a:lnTo>
                  <a:lnTo>
                    <a:pt x="62517" y="568266"/>
                  </a:lnTo>
                  <a:lnTo>
                    <a:pt x="61351" y="567134"/>
                  </a:lnTo>
                  <a:lnTo>
                    <a:pt x="60220" y="567134"/>
                  </a:lnTo>
                  <a:lnTo>
                    <a:pt x="60220" y="569397"/>
                  </a:lnTo>
                  <a:lnTo>
                    <a:pt x="57958" y="567134"/>
                  </a:lnTo>
                  <a:lnTo>
                    <a:pt x="54566" y="568266"/>
                  </a:lnTo>
                  <a:lnTo>
                    <a:pt x="53399" y="566003"/>
                  </a:lnTo>
                  <a:lnTo>
                    <a:pt x="52269" y="568266"/>
                  </a:lnTo>
                  <a:lnTo>
                    <a:pt x="51138" y="567134"/>
                  </a:lnTo>
                  <a:lnTo>
                    <a:pt x="51138" y="566003"/>
                  </a:lnTo>
                  <a:lnTo>
                    <a:pt x="48876" y="564872"/>
                  </a:lnTo>
                  <a:lnTo>
                    <a:pt x="47745" y="562574"/>
                  </a:lnTo>
                  <a:lnTo>
                    <a:pt x="44317" y="563741"/>
                  </a:lnTo>
                  <a:lnTo>
                    <a:pt x="40924" y="561443"/>
                  </a:lnTo>
                  <a:lnTo>
                    <a:pt x="39793" y="561443"/>
                  </a:lnTo>
                  <a:lnTo>
                    <a:pt x="38627" y="561443"/>
                  </a:lnTo>
                  <a:lnTo>
                    <a:pt x="37496" y="561443"/>
                  </a:lnTo>
                  <a:lnTo>
                    <a:pt x="37496" y="560312"/>
                  </a:lnTo>
                  <a:lnTo>
                    <a:pt x="35234" y="559181"/>
                  </a:lnTo>
                  <a:lnTo>
                    <a:pt x="35234" y="558050"/>
                  </a:lnTo>
                  <a:lnTo>
                    <a:pt x="34104" y="558050"/>
                  </a:lnTo>
                  <a:lnTo>
                    <a:pt x="32973" y="559181"/>
                  </a:lnTo>
                  <a:lnTo>
                    <a:pt x="32973" y="558050"/>
                  </a:lnTo>
                  <a:lnTo>
                    <a:pt x="31806" y="558050"/>
                  </a:lnTo>
                  <a:lnTo>
                    <a:pt x="30675" y="556919"/>
                  </a:lnTo>
                  <a:lnTo>
                    <a:pt x="28414" y="556919"/>
                  </a:lnTo>
                  <a:lnTo>
                    <a:pt x="28414" y="558050"/>
                  </a:lnTo>
                  <a:lnTo>
                    <a:pt x="26152" y="558050"/>
                  </a:lnTo>
                  <a:lnTo>
                    <a:pt x="26152" y="556919"/>
                  </a:lnTo>
                  <a:lnTo>
                    <a:pt x="28414" y="555788"/>
                  </a:lnTo>
                  <a:lnTo>
                    <a:pt x="28414" y="554621"/>
                  </a:lnTo>
                  <a:lnTo>
                    <a:pt x="26152" y="554621"/>
                  </a:lnTo>
                  <a:lnTo>
                    <a:pt x="25021" y="554621"/>
                  </a:lnTo>
                  <a:lnTo>
                    <a:pt x="23855" y="554621"/>
                  </a:lnTo>
                  <a:lnTo>
                    <a:pt x="23855" y="553490"/>
                  </a:lnTo>
                  <a:lnTo>
                    <a:pt x="26152" y="548965"/>
                  </a:lnTo>
                  <a:lnTo>
                    <a:pt x="25021" y="548965"/>
                  </a:lnTo>
                  <a:lnTo>
                    <a:pt x="25021" y="547799"/>
                  </a:lnTo>
                  <a:lnTo>
                    <a:pt x="23855" y="547799"/>
                  </a:lnTo>
                  <a:lnTo>
                    <a:pt x="23855" y="545536"/>
                  </a:lnTo>
                  <a:lnTo>
                    <a:pt x="25021" y="545536"/>
                  </a:lnTo>
                  <a:lnTo>
                    <a:pt x="25021" y="546668"/>
                  </a:lnTo>
                  <a:lnTo>
                    <a:pt x="26152" y="546668"/>
                  </a:lnTo>
                  <a:lnTo>
                    <a:pt x="26152" y="544405"/>
                  </a:lnTo>
                  <a:lnTo>
                    <a:pt x="25021" y="542143"/>
                  </a:lnTo>
                  <a:lnTo>
                    <a:pt x="25021" y="541012"/>
                  </a:lnTo>
                  <a:lnTo>
                    <a:pt x="26152" y="541012"/>
                  </a:lnTo>
                  <a:lnTo>
                    <a:pt x="27283" y="539845"/>
                  </a:lnTo>
                  <a:lnTo>
                    <a:pt x="25021" y="538714"/>
                  </a:lnTo>
                  <a:lnTo>
                    <a:pt x="26152" y="537583"/>
                  </a:lnTo>
                  <a:lnTo>
                    <a:pt x="26152" y="535321"/>
                  </a:lnTo>
                  <a:lnTo>
                    <a:pt x="27283" y="535321"/>
                  </a:lnTo>
                  <a:lnTo>
                    <a:pt x="27283" y="533023"/>
                  </a:lnTo>
                  <a:lnTo>
                    <a:pt x="26152" y="533023"/>
                  </a:lnTo>
                  <a:lnTo>
                    <a:pt x="26152" y="528498"/>
                  </a:lnTo>
                  <a:lnTo>
                    <a:pt x="23855" y="527367"/>
                  </a:lnTo>
                  <a:lnTo>
                    <a:pt x="22724" y="523938"/>
                  </a:lnTo>
                  <a:lnTo>
                    <a:pt x="23855" y="523938"/>
                  </a:lnTo>
                  <a:lnTo>
                    <a:pt x="25021" y="522807"/>
                  </a:lnTo>
                  <a:lnTo>
                    <a:pt x="26152" y="519414"/>
                  </a:lnTo>
                  <a:lnTo>
                    <a:pt x="25021" y="519414"/>
                  </a:lnTo>
                  <a:lnTo>
                    <a:pt x="25021" y="518247"/>
                  </a:lnTo>
                  <a:lnTo>
                    <a:pt x="26152" y="514854"/>
                  </a:lnTo>
                  <a:lnTo>
                    <a:pt x="27283" y="514854"/>
                  </a:lnTo>
                  <a:lnTo>
                    <a:pt x="25021" y="513723"/>
                  </a:lnTo>
                  <a:lnTo>
                    <a:pt x="22724" y="514854"/>
                  </a:lnTo>
                  <a:lnTo>
                    <a:pt x="22724" y="513723"/>
                  </a:lnTo>
                  <a:lnTo>
                    <a:pt x="21593" y="511460"/>
                  </a:lnTo>
                  <a:lnTo>
                    <a:pt x="22724" y="508031"/>
                  </a:lnTo>
                  <a:lnTo>
                    <a:pt x="22724" y="506900"/>
                  </a:lnTo>
                  <a:lnTo>
                    <a:pt x="22724" y="505769"/>
                  </a:lnTo>
                  <a:lnTo>
                    <a:pt x="21593" y="504638"/>
                  </a:lnTo>
                  <a:lnTo>
                    <a:pt x="20462" y="505769"/>
                  </a:lnTo>
                  <a:lnTo>
                    <a:pt x="20462" y="503507"/>
                  </a:lnTo>
                  <a:lnTo>
                    <a:pt x="18200" y="503507"/>
                  </a:lnTo>
                  <a:lnTo>
                    <a:pt x="18200" y="502340"/>
                  </a:lnTo>
                  <a:lnTo>
                    <a:pt x="17034" y="502340"/>
                  </a:lnTo>
                  <a:lnTo>
                    <a:pt x="13641" y="502340"/>
                  </a:lnTo>
                  <a:lnTo>
                    <a:pt x="12511" y="503507"/>
                  </a:lnTo>
                  <a:lnTo>
                    <a:pt x="10249" y="503507"/>
                  </a:lnTo>
                  <a:lnTo>
                    <a:pt x="11380" y="501209"/>
                  </a:lnTo>
                  <a:lnTo>
                    <a:pt x="10249" y="502340"/>
                  </a:lnTo>
                  <a:lnTo>
                    <a:pt x="7952" y="501209"/>
                  </a:lnTo>
                  <a:lnTo>
                    <a:pt x="7952" y="500078"/>
                  </a:lnTo>
                  <a:lnTo>
                    <a:pt x="6821" y="498947"/>
                  </a:lnTo>
                  <a:lnTo>
                    <a:pt x="4559" y="497816"/>
                  </a:lnTo>
                  <a:lnTo>
                    <a:pt x="3428" y="495518"/>
                  </a:lnTo>
                  <a:lnTo>
                    <a:pt x="1131" y="496685"/>
                  </a:lnTo>
                  <a:lnTo>
                    <a:pt x="0" y="496685"/>
                  </a:lnTo>
                  <a:close/>
                  <a:moveTo>
                    <a:pt x="253391" y="454620"/>
                  </a:moveTo>
                  <a:lnTo>
                    <a:pt x="254522" y="454620"/>
                  </a:lnTo>
                  <a:lnTo>
                    <a:pt x="253391" y="454620"/>
                  </a:lnTo>
                  <a:close/>
                  <a:moveTo>
                    <a:pt x="251129" y="470526"/>
                  </a:moveTo>
                  <a:lnTo>
                    <a:pt x="251129" y="469395"/>
                  </a:lnTo>
                  <a:lnTo>
                    <a:pt x="251129" y="470526"/>
                  </a:lnTo>
                  <a:close/>
                  <a:moveTo>
                    <a:pt x="248867" y="467133"/>
                  </a:moveTo>
                  <a:lnTo>
                    <a:pt x="247736" y="467133"/>
                  </a:lnTo>
                  <a:lnTo>
                    <a:pt x="248867" y="467133"/>
                  </a:lnTo>
                  <a:close/>
                  <a:moveTo>
                    <a:pt x="229536" y="478480"/>
                  </a:moveTo>
                  <a:lnTo>
                    <a:pt x="227274" y="478480"/>
                  </a:lnTo>
                  <a:lnTo>
                    <a:pt x="226143" y="478480"/>
                  </a:lnTo>
                  <a:lnTo>
                    <a:pt x="226143" y="477349"/>
                  </a:lnTo>
                  <a:lnTo>
                    <a:pt x="224977" y="480742"/>
                  </a:lnTo>
                  <a:lnTo>
                    <a:pt x="223846" y="480742"/>
                  </a:lnTo>
                  <a:lnTo>
                    <a:pt x="222715" y="479611"/>
                  </a:lnTo>
                  <a:lnTo>
                    <a:pt x="222715" y="480742"/>
                  </a:lnTo>
                  <a:lnTo>
                    <a:pt x="223846" y="480742"/>
                  </a:lnTo>
                  <a:lnTo>
                    <a:pt x="224977" y="480742"/>
                  </a:lnTo>
                  <a:lnTo>
                    <a:pt x="223846" y="481909"/>
                  </a:lnTo>
                  <a:lnTo>
                    <a:pt x="226143" y="483040"/>
                  </a:lnTo>
                  <a:lnTo>
                    <a:pt x="227274" y="481909"/>
                  </a:lnTo>
                  <a:lnTo>
                    <a:pt x="224977" y="481909"/>
                  </a:lnTo>
                  <a:lnTo>
                    <a:pt x="226143" y="479611"/>
                  </a:lnTo>
                  <a:lnTo>
                    <a:pt x="227274" y="478480"/>
                  </a:lnTo>
                  <a:lnTo>
                    <a:pt x="229536" y="479611"/>
                  </a:lnTo>
                  <a:lnTo>
                    <a:pt x="229536" y="478480"/>
                  </a:lnTo>
                  <a:close/>
                  <a:moveTo>
                    <a:pt x="249998" y="470526"/>
                  </a:moveTo>
                  <a:lnTo>
                    <a:pt x="249998" y="469395"/>
                  </a:lnTo>
                  <a:lnTo>
                    <a:pt x="249998" y="470526"/>
                  </a:lnTo>
                  <a:close/>
                  <a:moveTo>
                    <a:pt x="263640" y="429628"/>
                  </a:moveTo>
                  <a:lnTo>
                    <a:pt x="264771" y="429628"/>
                  </a:lnTo>
                  <a:lnTo>
                    <a:pt x="263640" y="429628"/>
                  </a:lnTo>
                  <a:close/>
                </a:path>
              </a:pathLst>
            </a:custGeom>
            <a:solidFill>
              <a:srgbClr val="E5006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A246D4F1-F4A9-423B-AED5-20A78D73AB34}"/>
                </a:ext>
              </a:extLst>
            </p:cNvPr>
            <p:cNvSpPr/>
            <p:nvPr/>
          </p:nvSpPr>
          <p:spPr>
            <a:xfrm>
              <a:off x="7663203" y="3146600"/>
              <a:ext cx="1229493" cy="1226352"/>
            </a:xfrm>
            <a:custGeom>
              <a:avLst/>
              <a:gdLst>
                <a:gd name="connsiteX0" fmla="*/ 2297 w 1229493"/>
                <a:gd name="connsiteY0" fmla="*/ 881985 h 1226352"/>
                <a:gd name="connsiteX1" fmla="*/ 2297 w 1229493"/>
                <a:gd name="connsiteY1" fmla="*/ 880819 h 1226352"/>
                <a:gd name="connsiteX2" fmla="*/ 3428 w 1229493"/>
                <a:gd name="connsiteY2" fmla="*/ 878556 h 1226352"/>
                <a:gd name="connsiteX3" fmla="*/ 3428 w 1229493"/>
                <a:gd name="connsiteY3" fmla="*/ 877425 h 1226352"/>
                <a:gd name="connsiteX4" fmla="*/ 4559 w 1229493"/>
                <a:gd name="connsiteY4" fmla="*/ 875163 h 1226352"/>
                <a:gd name="connsiteX5" fmla="*/ 4559 w 1229493"/>
                <a:gd name="connsiteY5" fmla="*/ 876294 h 1226352"/>
                <a:gd name="connsiteX6" fmla="*/ 4559 w 1229493"/>
                <a:gd name="connsiteY6" fmla="*/ 875163 h 1226352"/>
                <a:gd name="connsiteX7" fmla="*/ 4559 w 1229493"/>
                <a:gd name="connsiteY7" fmla="*/ 873996 h 1226352"/>
                <a:gd name="connsiteX8" fmla="*/ 4559 w 1229493"/>
                <a:gd name="connsiteY8" fmla="*/ 871734 h 1226352"/>
                <a:gd name="connsiteX9" fmla="*/ 3428 w 1229493"/>
                <a:gd name="connsiteY9" fmla="*/ 871734 h 1226352"/>
                <a:gd name="connsiteX10" fmla="*/ 4559 w 1229493"/>
                <a:gd name="connsiteY10" fmla="*/ 870603 h 1226352"/>
                <a:gd name="connsiteX11" fmla="*/ 3428 w 1229493"/>
                <a:gd name="connsiteY11" fmla="*/ 869472 h 1226352"/>
                <a:gd name="connsiteX12" fmla="*/ 4559 w 1229493"/>
                <a:gd name="connsiteY12" fmla="*/ 868341 h 1226352"/>
                <a:gd name="connsiteX13" fmla="*/ 5690 w 1229493"/>
                <a:gd name="connsiteY13" fmla="*/ 867210 h 1226352"/>
                <a:gd name="connsiteX14" fmla="*/ 5690 w 1229493"/>
                <a:gd name="connsiteY14" fmla="*/ 866043 h 1226352"/>
                <a:gd name="connsiteX15" fmla="*/ 6821 w 1229493"/>
                <a:gd name="connsiteY15" fmla="*/ 866043 h 1226352"/>
                <a:gd name="connsiteX16" fmla="*/ 6821 w 1229493"/>
                <a:gd name="connsiteY16" fmla="*/ 864912 h 1226352"/>
                <a:gd name="connsiteX17" fmla="*/ 7952 w 1229493"/>
                <a:gd name="connsiteY17" fmla="*/ 864912 h 1226352"/>
                <a:gd name="connsiteX18" fmla="*/ 7952 w 1229493"/>
                <a:gd name="connsiteY18" fmla="*/ 863781 h 1226352"/>
                <a:gd name="connsiteX19" fmla="*/ 6821 w 1229493"/>
                <a:gd name="connsiteY19" fmla="*/ 863781 h 1226352"/>
                <a:gd name="connsiteX20" fmla="*/ 7952 w 1229493"/>
                <a:gd name="connsiteY20" fmla="*/ 862650 h 1226352"/>
                <a:gd name="connsiteX21" fmla="*/ 7952 w 1229493"/>
                <a:gd name="connsiteY21" fmla="*/ 861518 h 1226352"/>
                <a:gd name="connsiteX22" fmla="*/ 7952 w 1229493"/>
                <a:gd name="connsiteY22" fmla="*/ 862650 h 1226352"/>
                <a:gd name="connsiteX23" fmla="*/ 9082 w 1229493"/>
                <a:gd name="connsiteY23" fmla="*/ 861518 h 1226352"/>
                <a:gd name="connsiteX24" fmla="*/ 9082 w 1229493"/>
                <a:gd name="connsiteY24" fmla="*/ 859221 h 1226352"/>
                <a:gd name="connsiteX25" fmla="*/ 7952 w 1229493"/>
                <a:gd name="connsiteY25" fmla="*/ 859221 h 1226352"/>
                <a:gd name="connsiteX26" fmla="*/ 9082 w 1229493"/>
                <a:gd name="connsiteY26" fmla="*/ 859221 h 1226352"/>
                <a:gd name="connsiteX27" fmla="*/ 10249 w 1229493"/>
                <a:gd name="connsiteY27" fmla="*/ 858090 h 1226352"/>
                <a:gd name="connsiteX28" fmla="*/ 7952 w 1229493"/>
                <a:gd name="connsiteY28" fmla="*/ 858090 h 1226352"/>
                <a:gd name="connsiteX29" fmla="*/ 7952 w 1229493"/>
                <a:gd name="connsiteY29" fmla="*/ 856958 h 1226352"/>
                <a:gd name="connsiteX30" fmla="*/ 7952 w 1229493"/>
                <a:gd name="connsiteY30" fmla="*/ 855827 h 1226352"/>
                <a:gd name="connsiteX31" fmla="*/ 9082 w 1229493"/>
                <a:gd name="connsiteY31" fmla="*/ 855827 h 1226352"/>
                <a:gd name="connsiteX32" fmla="*/ 9082 w 1229493"/>
                <a:gd name="connsiteY32" fmla="*/ 854696 h 1226352"/>
                <a:gd name="connsiteX33" fmla="*/ 7952 w 1229493"/>
                <a:gd name="connsiteY33" fmla="*/ 854696 h 1226352"/>
                <a:gd name="connsiteX34" fmla="*/ 9082 w 1229493"/>
                <a:gd name="connsiteY34" fmla="*/ 853565 h 1226352"/>
                <a:gd name="connsiteX35" fmla="*/ 7952 w 1229493"/>
                <a:gd name="connsiteY35" fmla="*/ 852434 h 1226352"/>
                <a:gd name="connsiteX36" fmla="*/ 5690 w 1229493"/>
                <a:gd name="connsiteY36" fmla="*/ 851267 h 1226352"/>
                <a:gd name="connsiteX37" fmla="*/ 6821 w 1229493"/>
                <a:gd name="connsiteY37" fmla="*/ 851267 h 1226352"/>
                <a:gd name="connsiteX38" fmla="*/ 6821 w 1229493"/>
                <a:gd name="connsiteY38" fmla="*/ 850136 h 1226352"/>
                <a:gd name="connsiteX39" fmla="*/ 7952 w 1229493"/>
                <a:gd name="connsiteY39" fmla="*/ 849005 h 1226352"/>
                <a:gd name="connsiteX40" fmla="*/ 6821 w 1229493"/>
                <a:gd name="connsiteY40" fmla="*/ 849005 h 1226352"/>
                <a:gd name="connsiteX41" fmla="*/ 6821 w 1229493"/>
                <a:gd name="connsiteY41" fmla="*/ 847874 h 1226352"/>
                <a:gd name="connsiteX42" fmla="*/ 5690 w 1229493"/>
                <a:gd name="connsiteY42" fmla="*/ 849005 h 1226352"/>
                <a:gd name="connsiteX43" fmla="*/ 5690 w 1229493"/>
                <a:gd name="connsiteY43" fmla="*/ 847874 h 1226352"/>
                <a:gd name="connsiteX44" fmla="*/ 5690 w 1229493"/>
                <a:gd name="connsiteY44" fmla="*/ 846743 h 1226352"/>
                <a:gd name="connsiteX45" fmla="*/ 7952 w 1229493"/>
                <a:gd name="connsiteY45" fmla="*/ 845611 h 1226352"/>
                <a:gd name="connsiteX46" fmla="*/ 7952 w 1229493"/>
                <a:gd name="connsiteY46" fmla="*/ 844480 h 1226352"/>
                <a:gd name="connsiteX47" fmla="*/ 10249 w 1229493"/>
                <a:gd name="connsiteY47" fmla="*/ 843314 h 1226352"/>
                <a:gd name="connsiteX48" fmla="*/ 9082 w 1229493"/>
                <a:gd name="connsiteY48" fmla="*/ 839920 h 1226352"/>
                <a:gd name="connsiteX49" fmla="*/ 11380 w 1229493"/>
                <a:gd name="connsiteY49" fmla="*/ 839920 h 1226352"/>
                <a:gd name="connsiteX50" fmla="*/ 12511 w 1229493"/>
                <a:gd name="connsiteY50" fmla="*/ 837658 h 1226352"/>
                <a:gd name="connsiteX51" fmla="*/ 13641 w 1229493"/>
                <a:gd name="connsiteY51" fmla="*/ 836492 h 1226352"/>
                <a:gd name="connsiteX52" fmla="*/ 13641 w 1229493"/>
                <a:gd name="connsiteY52" fmla="*/ 833098 h 1226352"/>
                <a:gd name="connsiteX53" fmla="*/ 14772 w 1229493"/>
                <a:gd name="connsiteY53" fmla="*/ 833098 h 1226352"/>
                <a:gd name="connsiteX54" fmla="*/ 14772 w 1229493"/>
                <a:gd name="connsiteY54" fmla="*/ 831967 h 1226352"/>
                <a:gd name="connsiteX55" fmla="*/ 14772 w 1229493"/>
                <a:gd name="connsiteY55" fmla="*/ 830836 h 1226352"/>
                <a:gd name="connsiteX56" fmla="*/ 15903 w 1229493"/>
                <a:gd name="connsiteY56" fmla="*/ 827407 h 1226352"/>
                <a:gd name="connsiteX57" fmla="*/ 15903 w 1229493"/>
                <a:gd name="connsiteY57" fmla="*/ 825145 h 1226352"/>
                <a:gd name="connsiteX58" fmla="*/ 17069 w 1229493"/>
                <a:gd name="connsiteY58" fmla="*/ 824013 h 1226352"/>
                <a:gd name="connsiteX59" fmla="*/ 18200 w 1229493"/>
                <a:gd name="connsiteY59" fmla="*/ 825145 h 1226352"/>
                <a:gd name="connsiteX60" fmla="*/ 19331 w 1229493"/>
                <a:gd name="connsiteY60" fmla="*/ 822882 h 1226352"/>
                <a:gd name="connsiteX61" fmla="*/ 20462 w 1229493"/>
                <a:gd name="connsiteY61" fmla="*/ 821716 h 1226352"/>
                <a:gd name="connsiteX62" fmla="*/ 20462 w 1229493"/>
                <a:gd name="connsiteY62" fmla="*/ 820585 h 1226352"/>
                <a:gd name="connsiteX63" fmla="*/ 21593 w 1229493"/>
                <a:gd name="connsiteY63" fmla="*/ 820585 h 1226352"/>
                <a:gd name="connsiteX64" fmla="*/ 22724 w 1229493"/>
                <a:gd name="connsiteY64" fmla="*/ 817191 h 1226352"/>
                <a:gd name="connsiteX65" fmla="*/ 22724 w 1229493"/>
                <a:gd name="connsiteY65" fmla="*/ 816060 h 1226352"/>
                <a:gd name="connsiteX66" fmla="*/ 22724 w 1229493"/>
                <a:gd name="connsiteY66" fmla="*/ 814929 h 1226352"/>
                <a:gd name="connsiteX67" fmla="*/ 23855 w 1229493"/>
                <a:gd name="connsiteY67" fmla="*/ 813762 h 1226352"/>
                <a:gd name="connsiteX68" fmla="*/ 25021 w 1229493"/>
                <a:gd name="connsiteY68" fmla="*/ 813762 h 1226352"/>
                <a:gd name="connsiteX69" fmla="*/ 26152 w 1229493"/>
                <a:gd name="connsiteY69" fmla="*/ 813762 h 1226352"/>
                <a:gd name="connsiteX70" fmla="*/ 25021 w 1229493"/>
                <a:gd name="connsiteY70" fmla="*/ 812631 h 1226352"/>
                <a:gd name="connsiteX71" fmla="*/ 26152 w 1229493"/>
                <a:gd name="connsiteY71" fmla="*/ 812631 h 1226352"/>
                <a:gd name="connsiteX72" fmla="*/ 27283 w 1229493"/>
                <a:gd name="connsiteY72" fmla="*/ 812631 h 1226352"/>
                <a:gd name="connsiteX73" fmla="*/ 27283 w 1229493"/>
                <a:gd name="connsiteY73" fmla="*/ 811500 h 1226352"/>
                <a:gd name="connsiteX74" fmla="*/ 28414 w 1229493"/>
                <a:gd name="connsiteY74" fmla="*/ 811500 h 1226352"/>
                <a:gd name="connsiteX75" fmla="*/ 27283 w 1229493"/>
                <a:gd name="connsiteY75" fmla="*/ 810369 h 1226352"/>
                <a:gd name="connsiteX76" fmla="*/ 29545 w 1229493"/>
                <a:gd name="connsiteY76" fmla="*/ 810369 h 1226352"/>
                <a:gd name="connsiteX77" fmla="*/ 28414 w 1229493"/>
                <a:gd name="connsiteY77" fmla="*/ 809238 h 1226352"/>
                <a:gd name="connsiteX78" fmla="*/ 29545 w 1229493"/>
                <a:gd name="connsiteY78" fmla="*/ 809238 h 1226352"/>
                <a:gd name="connsiteX79" fmla="*/ 30675 w 1229493"/>
                <a:gd name="connsiteY79" fmla="*/ 810369 h 1226352"/>
                <a:gd name="connsiteX80" fmla="*/ 30675 w 1229493"/>
                <a:gd name="connsiteY80" fmla="*/ 808107 h 1226352"/>
                <a:gd name="connsiteX81" fmla="*/ 30675 w 1229493"/>
                <a:gd name="connsiteY81" fmla="*/ 809238 h 1226352"/>
                <a:gd name="connsiteX82" fmla="*/ 30675 w 1229493"/>
                <a:gd name="connsiteY82" fmla="*/ 808107 h 1226352"/>
                <a:gd name="connsiteX83" fmla="*/ 31842 w 1229493"/>
                <a:gd name="connsiteY83" fmla="*/ 808107 h 1226352"/>
                <a:gd name="connsiteX84" fmla="*/ 32973 w 1229493"/>
                <a:gd name="connsiteY84" fmla="*/ 806940 h 1226352"/>
                <a:gd name="connsiteX85" fmla="*/ 32973 w 1229493"/>
                <a:gd name="connsiteY85" fmla="*/ 805809 h 1226352"/>
                <a:gd name="connsiteX86" fmla="*/ 31842 w 1229493"/>
                <a:gd name="connsiteY86" fmla="*/ 804678 h 1226352"/>
                <a:gd name="connsiteX87" fmla="*/ 31842 w 1229493"/>
                <a:gd name="connsiteY87" fmla="*/ 805809 h 1226352"/>
                <a:gd name="connsiteX88" fmla="*/ 31842 w 1229493"/>
                <a:gd name="connsiteY88" fmla="*/ 804678 h 1226352"/>
                <a:gd name="connsiteX89" fmla="*/ 31842 w 1229493"/>
                <a:gd name="connsiteY89" fmla="*/ 803547 h 1226352"/>
                <a:gd name="connsiteX90" fmla="*/ 30675 w 1229493"/>
                <a:gd name="connsiteY90" fmla="*/ 803547 h 1226352"/>
                <a:gd name="connsiteX91" fmla="*/ 30675 w 1229493"/>
                <a:gd name="connsiteY91" fmla="*/ 802415 h 1226352"/>
                <a:gd name="connsiteX92" fmla="*/ 31842 w 1229493"/>
                <a:gd name="connsiteY92" fmla="*/ 802415 h 1226352"/>
                <a:gd name="connsiteX93" fmla="*/ 30675 w 1229493"/>
                <a:gd name="connsiteY93" fmla="*/ 800153 h 1226352"/>
                <a:gd name="connsiteX94" fmla="*/ 31842 w 1229493"/>
                <a:gd name="connsiteY94" fmla="*/ 800153 h 1226352"/>
                <a:gd name="connsiteX95" fmla="*/ 31842 w 1229493"/>
                <a:gd name="connsiteY95" fmla="*/ 798987 h 1226352"/>
                <a:gd name="connsiteX96" fmla="*/ 32973 w 1229493"/>
                <a:gd name="connsiteY96" fmla="*/ 798987 h 1226352"/>
                <a:gd name="connsiteX97" fmla="*/ 31842 w 1229493"/>
                <a:gd name="connsiteY97" fmla="*/ 797855 h 1226352"/>
                <a:gd name="connsiteX98" fmla="*/ 32973 w 1229493"/>
                <a:gd name="connsiteY98" fmla="*/ 797855 h 1226352"/>
                <a:gd name="connsiteX99" fmla="*/ 32973 w 1229493"/>
                <a:gd name="connsiteY99" fmla="*/ 796724 h 1226352"/>
                <a:gd name="connsiteX100" fmla="*/ 32973 w 1229493"/>
                <a:gd name="connsiteY100" fmla="*/ 795593 h 1226352"/>
                <a:gd name="connsiteX101" fmla="*/ 34104 w 1229493"/>
                <a:gd name="connsiteY101" fmla="*/ 794462 h 1226352"/>
                <a:gd name="connsiteX102" fmla="*/ 32973 w 1229493"/>
                <a:gd name="connsiteY102" fmla="*/ 793331 h 1226352"/>
                <a:gd name="connsiteX103" fmla="*/ 32973 w 1229493"/>
                <a:gd name="connsiteY103" fmla="*/ 788771 h 1226352"/>
                <a:gd name="connsiteX104" fmla="*/ 34104 w 1229493"/>
                <a:gd name="connsiteY104" fmla="*/ 788771 h 1226352"/>
                <a:gd name="connsiteX105" fmla="*/ 34104 w 1229493"/>
                <a:gd name="connsiteY105" fmla="*/ 789902 h 1226352"/>
                <a:gd name="connsiteX106" fmla="*/ 35234 w 1229493"/>
                <a:gd name="connsiteY106" fmla="*/ 787640 h 1226352"/>
                <a:gd name="connsiteX107" fmla="*/ 35234 w 1229493"/>
                <a:gd name="connsiteY107" fmla="*/ 786508 h 1226352"/>
                <a:gd name="connsiteX108" fmla="*/ 36365 w 1229493"/>
                <a:gd name="connsiteY108" fmla="*/ 785377 h 1226352"/>
                <a:gd name="connsiteX109" fmla="*/ 36365 w 1229493"/>
                <a:gd name="connsiteY109" fmla="*/ 784211 h 1226352"/>
                <a:gd name="connsiteX110" fmla="*/ 36365 w 1229493"/>
                <a:gd name="connsiteY110" fmla="*/ 783080 h 1226352"/>
                <a:gd name="connsiteX111" fmla="*/ 36365 w 1229493"/>
                <a:gd name="connsiteY111" fmla="*/ 781948 h 1226352"/>
                <a:gd name="connsiteX112" fmla="*/ 36365 w 1229493"/>
                <a:gd name="connsiteY112" fmla="*/ 779686 h 1226352"/>
                <a:gd name="connsiteX113" fmla="*/ 37496 w 1229493"/>
                <a:gd name="connsiteY113" fmla="*/ 779686 h 1226352"/>
                <a:gd name="connsiteX114" fmla="*/ 37496 w 1229493"/>
                <a:gd name="connsiteY114" fmla="*/ 778555 h 1226352"/>
                <a:gd name="connsiteX115" fmla="*/ 38627 w 1229493"/>
                <a:gd name="connsiteY115" fmla="*/ 778555 h 1226352"/>
                <a:gd name="connsiteX116" fmla="*/ 39793 w 1229493"/>
                <a:gd name="connsiteY116" fmla="*/ 777388 h 1226352"/>
                <a:gd name="connsiteX117" fmla="*/ 39793 w 1229493"/>
                <a:gd name="connsiteY117" fmla="*/ 775126 h 1226352"/>
                <a:gd name="connsiteX118" fmla="*/ 40924 w 1229493"/>
                <a:gd name="connsiteY118" fmla="*/ 775126 h 1226352"/>
                <a:gd name="connsiteX119" fmla="*/ 39793 w 1229493"/>
                <a:gd name="connsiteY119" fmla="*/ 773995 h 1226352"/>
                <a:gd name="connsiteX120" fmla="*/ 39793 w 1229493"/>
                <a:gd name="connsiteY120" fmla="*/ 771733 h 1226352"/>
                <a:gd name="connsiteX121" fmla="*/ 40924 w 1229493"/>
                <a:gd name="connsiteY121" fmla="*/ 770602 h 1226352"/>
                <a:gd name="connsiteX122" fmla="*/ 40924 w 1229493"/>
                <a:gd name="connsiteY122" fmla="*/ 771733 h 1226352"/>
                <a:gd name="connsiteX123" fmla="*/ 42055 w 1229493"/>
                <a:gd name="connsiteY123" fmla="*/ 770602 h 1226352"/>
                <a:gd name="connsiteX124" fmla="*/ 43186 w 1229493"/>
                <a:gd name="connsiteY124" fmla="*/ 771733 h 1226352"/>
                <a:gd name="connsiteX125" fmla="*/ 44317 w 1229493"/>
                <a:gd name="connsiteY125" fmla="*/ 771733 h 1226352"/>
                <a:gd name="connsiteX126" fmla="*/ 46614 w 1229493"/>
                <a:gd name="connsiteY126" fmla="*/ 771733 h 1226352"/>
                <a:gd name="connsiteX127" fmla="*/ 47745 w 1229493"/>
                <a:gd name="connsiteY127" fmla="*/ 772864 h 1226352"/>
                <a:gd name="connsiteX128" fmla="*/ 48876 w 1229493"/>
                <a:gd name="connsiteY128" fmla="*/ 771733 h 1226352"/>
                <a:gd name="connsiteX129" fmla="*/ 48876 w 1229493"/>
                <a:gd name="connsiteY129" fmla="*/ 770602 h 1226352"/>
                <a:gd name="connsiteX130" fmla="*/ 50007 w 1229493"/>
                <a:gd name="connsiteY130" fmla="*/ 771733 h 1226352"/>
                <a:gd name="connsiteX131" fmla="*/ 50007 w 1229493"/>
                <a:gd name="connsiteY131" fmla="*/ 770602 h 1226352"/>
                <a:gd name="connsiteX132" fmla="*/ 50007 w 1229493"/>
                <a:gd name="connsiteY132" fmla="*/ 769435 h 1226352"/>
                <a:gd name="connsiteX133" fmla="*/ 51138 w 1229493"/>
                <a:gd name="connsiteY133" fmla="*/ 769435 h 1226352"/>
                <a:gd name="connsiteX134" fmla="*/ 51138 w 1229493"/>
                <a:gd name="connsiteY134" fmla="*/ 770602 h 1226352"/>
                <a:gd name="connsiteX135" fmla="*/ 52269 w 1229493"/>
                <a:gd name="connsiteY135" fmla="*/ 770602 h 1226352"/>
                <a:gd name="connsiteX136" fmla="*/ 51138 w 1229493"/>
                <a:gd name="connsiteY136" fmla="*/ 768304 h 1226352"/>
                <a:gd name="connsiteX137" fmla="*/ 50007 w 1229493"/>
                <a:gd name="connsiteY137" fmla="*/ 768304 h 1226352"/>
                <a:gd name="connsiteX138" fmla="*/ 54566 w 1229493"/>
                <a:gd name="connsiteY138" fmla="*/ 768304 h 1226352"/>
                <a:gd name="connsiteX139" fmla="*/ 54566 w 1229493"/>
                <a:gd name="connsiteY139" fmla="*/ 767173 h 1226352"/>
                <a:gd name="connsiteX140" fmla="*/ 53399 w 1229493"/>
                <a:gd name="connsiteY140" fmla="*/ 767173 h 1226352"/>
                <a:gd name="connsiteX141" fmla="*/ 54566 w 1229493"/>
                <a:gd name="connsiteY141" fmla="*/ 764910 h 1226352"/>
                <a:gd name="connsiteX142" fmla="*/ 52269 w 1229493"/>
                <a:gd name="connsiteY142" fmla="*/ 762613 h 1226352"/>
                <a:gd name="connsiteX143" fmla="*/ 53399 w 1229493"/>
                <a:gd name="connsiteY143" fmla="*/ 762613 h 1226352"/>
                <a:gd name="connsiteX144" fmla="*/ 53399 w 1229493"/>
                <a:gd name="connsiteY144" fmla="*/ 761482 h 1226352"/>
                <a:gd name="connsiteX145" fmla="*/ 54566 w 1229493"/>
                <a:gd name="connsiteY145" fmla="*/ 761482 h 1226352"/>
                <a:gd name="connsiteX146" fmla="*/ 54566 w 1229493"/>
                <a:gd name="connsiteY146" fmla="*/ 763779 h 1226352"/>
                <a:gd name="connsiteX147" fmla="*/ 55697 w 1229493"/>
                <a:gd name="connsiteY147" fmla="*/ 763779 h 1226352"/>
                <a:gd name="connsiteX148" fmla="*/ 56827 w 1229493"/>
                <a:gd name="connsiteY148" fmla="*/ 762613 h 1226352"/>
                <a:gd name="connsiteX149" fmla="*/ 57958 w 1229493"/>
                <a:gd name="connsiteY149" fmla="*/ 762613 h 1226352"/>
                <a:gd name="connsiteX150" fmla="*/ 57958 w 1229493"/>
                <a:gd name="connsiteY150" fmla="*/ 760350 h 1226352"/>
                <a:gd name="connsiteX151" fmla="*/ 60220 w 1229493"/>
                <a:gd name="connsiteY151" fmla="*/ 759219 h 1226352"/>
                <a:gd name="connsiteX152" fmla="*/ 61386 w 1229493"/>
                <a:gd name="connsiteY152" fmla="*/ 758088 h 1226352"/>
                <a:gd name="connsiteX153" fmla="*/ 60220 w 1229493"/>
                <a:gd name="connsiteY153" fmla="*/ 758088 h 1226352"/>
                <a:gd name="connsiteX154" fmla="*/ 62517 w 1229493"/>
                <a:gd name="connsiteY154" fmla="*/ 756957 h 1226352"/>
                <a:gd name="connsiteX155" fmla="*/ 64779 w 1229493"/>
                <a:gd name="connsiteY155" fmla="*/ 756957 h 1226352"/>
                <a:gd name="connsiteX156" fmla="*/ 65910 w 1229493"/>
                <a:gd name="connsiteY156" fmla="*/ 754659 h 1226352"/>
                <a:gd name="connsiteX157" fmla="*/ 67041 w 1229493"/>
                <a:gd name="connsiteY157" fmla="*/ 755826 h 1226352"/>
                <a:gd name="connsiteX158" fmla="*/ 68172 w 1229493"/>
                <a:gd name="connsiteY158" fmla="*/ 754659 h 1226352"/>
                <a:gd name="connsiteX159" fmla="*/ 69338 w 1229493"/>
                <a:gd name="connsiteY159" fmla="*/ 754659 h 1226352"/>
                <a:gd name="connsiteX160" fmla="*/ 69338 w 1229493"/>
                <a:gd name="connsiteY160" fmla="*/ 755826 h 1226352"/>
                <a:gd name="connsiteX161" fmla="*/ 70469 w 1229493"/>
                <a:gd name="connsiteY161" fmla="*/ 755826 h 1226352"/>
                <a:gd name="connsiteX162" fmla="*/ 70469 w 1229493"/>
                <a:gd name="connsiteY162" fmla="*/ 753528 h 1226352"/>
                <a:gd name="connsiteX163" fmla="*/ 71600 w 1229493"/>
                <a:gd name="connsiteY163" fmla="*/ 753528 h 1226352"/>
                <a:gd name="connsiteX164" fmla="*/ 74992 w 1229493"/>
                <a:gd name="connsiteY164" fmla="*/ 750135 h 1226352"/>
                <a:gd name="connsiteX165" fmla="*/ 76123 w 1229493"/>
                <a:gd name="connsiteY165" fmla="*/ 751266 h 1226352"/>
                <a:gd name="connsiteX166" fmla="*/ 77290 w 1229493"/>
                <a:gd name="connsiteY166" fmla="*/ 750135 h 1226352"/>
                <a:gd name="connsiteX167" fmla="*/ 78420 w 1229493"/>
                <a:gd name="connsiteY167" fmla="*/ 750135 h 1226352"/>
                <a:gd name="connsiteX168" fmla="*/ 78420 w 1229493"/>
                <a:gd name="connsiteY168" fmla="*/ 747837 h 1226352"/>
                <a:gd name="connsiteX169" fmla="*/ 78420 w 1229493"/>
                <a:gd name="connsiteY169" fmla="*/ 746706 h 1226352"/>
                <a:gd name="connsiteX170" fmla="*/ 79551 w 1229493"/>
                <a:gd name="connsiteY170" fmla="*/ 744444 h 1226352"/>
                <a:gd name="connsiteX171" fmla="*/ 81813 w 1229493"/>
                <a:gd name="connsiteY171" fmla="*/ 744444 h 1226352"/>
                <a:gd name="connsiteX172" fmla="*/ 81813 w 1229493"/>
                <a:gd name="connsiteY172" fmla="*/ 739884 h 1226352"/>
                <a:gd name="connsiteX173" fmla="*/ 82944 w 1229493"/>
                <a:gd name="connsiteY173" fmla="*/ 738752 h 1226352"/>
                <a:gd name="connsiteX174" fmla="*/ 80682 w 1229493"/>
                <a:gd name="connsiteY174" fmla="*/ 738752 h 1226352"/>
                <a:gd name="connsiteX175" fmla="*/ 80682 w 1229493"/>
                <a:gd name="connsiteY175" fmla="*/ 737621 h 1226352"/>
                <a:gd name="connsiteX176" fmla="*/ 82944 w 1229493"/>
                <a:gd name="connsiteY176" fmla="*/ 736490 h 1226352"/>
                <a:gd name="connsiteX177" fmla="*/ 85241 w 1229493"/>
                <a:gd name="connsiteY177" fmla="*/ 735359 h 1226352"/>
                <a:gd name="connsiteX178" fmla="*/ 86372 w 1229493"/>
                <a:gd name="connsiteY178" fmla="*/ 736490 h 1226352"/>
                <a:gd name="connsiteX179" fmla="*/ 84110 w 1229493"/>
                <a:gd name="connsiteY179" fmla="*/ 733097 h 1226352"/>
                <a:gd name="connsiteX180" fmla="*/ 85241 w 1229493"/>
                <a:gd name="connsiteY180" fmla="*/ 731930 h 1226352"/>
                <a:gd name="connsiteX181" fmla="*/ 86372 w 1229493"/>
                <a:gd name="connsiteY181" fmla="*/ 730799 h 1226352"/>
                <a:gd name="connsiteX182" fmla="*/ 87503 w 1229493"/>
                <a:gd name="connsiteY182" fmla="*/ 731930 h 1226352"/>
                <a:gd name="connsiteX183" fmla="*/ 88634 w 1229493"/>
                <a:gd name="connsiteY183" fmla="*/ 734228 h 1226352"/>
                <a:gd name="connsiteX184" fmla="*/ 89765 w 1229493"/>
                <a:gd name="connsiteY184" fmla="*/ 733097 h 1226352"/>
                <a:gd name="connsiteX185" fmla="*/ 88634 w 1229493"/>
                <a:gd name="connsiteY185" fmla="*/ 728537 h 1226352"/>
                <a:gd name="connsiteX186" fmla="*/ 86372 w 1229493"/>
                <a:gd name="connsiteY186" fmla="*/ 728537 h 1226352"/>
                <a:gd name="connsiteX187" fmla="*/ 86372 w 1229493"/>
                <a:gd name="connsiteY187" fmla="*/ 727405 h 1226352"/>
                <a:gd name="connsiteX188" fmla="*/ 87503 w 1229493"/>
                <a:gd name="connsiteY188" fmla="*/ 726274 h 1226352"/>
                <a:gd name="connsiteX189" fmla="*/ 86372 w 1229493"/>
                <a:gd name="connsiteY189" fmla="*/ 723977 h 1226352"/>
                <a:gd name="connsiteX190" fmla="*/ 87503 w 1229493"/>
                <a:gd name="connsiteY190" fmla="*/ 723977 h 1226352"/>
                <a:gd name="connsiteX191" fmla="*/ 88634 w 1229493"/>
                <a:gd name="connsiteY191" fmla="*/ 723977 h 1226352"/>
                <a:gd name="connsiteX192" fmla="*/ 92062 w 1229493"/>
                <a:gd name="connsiteY192" fmla="*/ 726274 h 1226352"/>
                <a:gd name="connsiteX193" fmla="*/ 90931 w 1229493"/>
                <a:gd name="connsiteY193" fmla="*/ 721714 h 1226352"/>
                <a:gd name="connsiteX194" fmla="*/ 92062 w 1229493"/>
                <a:gd name="connsiteY194" fmla="*/ 721714 h 1226352"/>
                <a:gd name="connsiteX195" fmla="*/ 94324 w 1229493"/>
                <a:gd name="connsiteY195" fmla="*/ 723977 h 1226352"/>
                <a:gd name="connsiteX196" fmla="*/ 96585 w 1229493"/>
                <a:gd name="connsiteY196" fmla="*/ 723977 h 1226352"/>
                <a:gd name="connsiteX197" fmla="*/ 97716 w 1229493"/>
                <a:gd name="connsiteY197" fmla="*/ 722845 h 1226352"/>
                <a:gd name="connsiteX198" fmla="*/ 96585 w 1229493"/>
                <a:gd name="connsiteY198" fmla="*/ 720583 h 1226352"/>
                <a:gd name="connsiteX199" fmla="*/ 98883 w 1229493"/>
                <a:gd name="connsiteY199" fmla="*/ 720583 h 1226352"/>
                <a:gd name="connsiteX200" fmla="*/ 97716 w 1229493"/>
                <a:gd name="connsiteY200" fmla="*/ 719452 h 1226352"/>
                <a:gd name="connsiteX201" fmla="*/ 97716 w 1229493"/>
                <a:gd name="connsiteY201" fmla="*/ 717154 h 1226352"/>
                <a:gd name="connsiteX202" fmla="*/ 98883 w 1229493"/>
                <a:gd name="connsiteY202" fmla="*/ 717154 h 1226352"/>
                <a:gd name="connsiteX203" fmla="*/ 101144 w 1229493"/>
                <a:gd name="connsiteY203" fmla="*/ 719452 h 1226352"/>
                <a:gd name="connsiteX204" fmla="*/ 101144 w 1229493"/>
                <a:gd name="connsiteY204" fmla="*/ 717154 h 1226352"/>
                <a:gd name="connsiteX205" fmla="*/ 103406 w 1229493"/>
                <a:gd name="connsiteY205" fmla="*/ 718285 h 1226352"/>
                <a:gd name="connsiteX206" fmla="*/ 103406 w 1229493"/>
                <a:gd name="connsiteY206" fmla="*/ 716023 h 1226352"/>
                <a:gd name="connsiteX207" fmla="*/ 104537 w 1229493"/>
                <a:gd name="connsiteY207" fmla="*/ 714892 h 1226352"/>
                <a:gd name="connsiteX208" fmla="*/ 104537 w 1229493"/>
                <a:gd name="connsiteY208" fmla="*/ 712630 h 1226352"/>
                <a:gd name="connsiteX209" fmla="*/ 104537 w 1229493"/>
                <a:gd name="connsiteY209" fmla="*/ 711499 h 1226352"/>
                <a:gd name="connsiteX210" fmla="*/ 103406 w 1229493"/>
                <a:gd name="connsiteY210" fmla="*/ 711499 h 1226352"/>
                <a:gd name="connsiteX211" fmla="*/ 103406 w 1229493"/>
                <a:gd name="connsiteY211" fmla="*/ 709201 h 1226352"/>
                <a:gd name="connsiteX212" fmla="*/ 105668 w 1229493"/>
                <a:gd name="connsiteY212" fmla="*/ 709201 h 1226352"/>
                <a:gd name="connsiteX213" fmla="*/ 106834 w 1229493"/>
                <a:gd name="connsiteY213" fmla="*/ 709201 h 1226352"/>
                <a:gd name="connsiteX214" fmla="*/ 107965 w 1229493"/>
                <a:gd name="connsiteY214" fmla="*/ 706939 h 1226352"/>
                <a:gd name="connsiteX215" fmla="*/ 107965 w 1229493"/>
                <a:gd name="connsiteY215" fmla="*/ 705807 h 1226352"/>
                <a:gd name="connsiteX216" fmla="*/ 107965 w 1229493"/>
                <a:gd name="connsiteY216" fmla="*/ 704676 h 1226352"/>
                <a:gd name="connsiteX217" fmla="*/ 106834 w 1229493"/>
                <a:gd name="connsiteY217" fmla="*/ 703545 h 1226352"/>
                <a:gd name="connsiteX218" fmla="*/ 109096 w 1229493"/>
                <a:gd name="connsiteY218" fmla="*/ 702379 h 1226352"/>
                <a:gd name="connsiteX219" fmla="*/ 106834 w 1229493"/>
                <a:gd name="connsiteY219" fmla="*/ 701247 h 1226352"/>
                <a:gd name="connsiteX220" fmla="*/ 105668 w 1229493"/>
                <a:gd name="connsiteY220" fmla="*/ 702379 h 1226352"/>
                <a:gd name="connsiteX221" fmla="*/ 105668 w 1229493"/>
                <a:gd name="connsiteY221" fmla="*/ 701247 h 1226352"/>
                <a:gd name="connsiteX222" fmla="*/ 106834 w 1229493"/>
                <a:gd name="connsiteY222" fmla="*/ 700116 h 1226352"/>
                <a:gd name="connsiteX223" fmla="*/ 103406 w 1229493"/>
                <a:gd name="connsiteY223" fmla="*/ 697854 h 1226352"/>
                <a:gd name="connsiteX224" fmla="*/ 102275 w 1229493"/>
                <a:gd name="connsiteY224" fmla="*/ 696723 h 1226352"/>
                <a:gd name="connsiteX225" fmla="*/ 102275 w 1229493"/>
                <a:gd name="connsiteY225" fmla="*/ 694425 h 1226352"/>
                <a:gd name="connsiteX226" fmla="*/ 102275 w 1229493"/>
                <a:gd name="connsiteY226" fmla="*/ 693294 h 1226352"/>
                <a:gd name="connsiteX227" fmla="*/ 101144 w 1229493"/>
                <a:gd name="connsiteY227" fmla="*/ 693294 h 1226352"/>
                <a:gd name="connsiteX228" fmla="*/ 96585 w 1229493"/>
                <a:gd name="connsiteY228" fmla="*/ 693294 h 1226352"/>
                <a:gd name="connsiteX229" fmla="*/ 94324 w 1229493"/>
                <a:gd name="connsiteY229" fmla="*/ 691032 h 1226352"/>
                <a:gd name="connsiteX230" fmla="*/ 94324 w 1229493"/>
                <a:gd name="connsiteY230" fmla="*/ 689900 h 1226352"/>
                <a:gd name="connsiteX231" fmla="*/ 96585 w 1229493"/>
                <a:gd name="connsiteY231" fmla="*/ 688734 h 1226352"/>
                <a:gd name="connsiteX232" fmla="*/ 94324 w 1229493"/>
                <a:gd name="connsiteY232" fmla="*/ 686472 h 1226352"/>
                <a:gd name="connsiteX233" fmla="*/ 94324 w 1229493"/>
                <a:gd name="connsiteY233" fmla="*/ 684209 h 1226352"/>
                <a:gd name="connsiteX234" fmla="*/ 94324 w 1229493"/>
                <a:gd name="connsiteY234" fmla="*/ 683078 h 1226352"/>
                <a:gd name="connsiteX235" fmla="*/ 95455 w 1229493"/>
                <a:gd name="connsiteY235" fmla="*/ 681947 h 1226352"/>
                <a:gd name="connsiteX236" fmla="*/ 95455 w 1229493"/>
                <a:gd name="connsiteY236" fmla="*/ 679649 h 1226352"/>
                <a:gd name="connsiteX237" fmla="*/ 95455 w 1229493"/>
                <a:gd name="connsiteY237" fmla="*/ 678518 h 1226352"/>
                <a:gd name="connsiteX238" fmla="*/ 94324 w 1229493"/>
                <a:gd name="connsiteY238" fmla="*/ 677387 h 1226352"/>
                <a:gd name="connsiteX239" fmla="*/ 95455 w 1229493"/>
                <a:gd name="connsiteY239" fmla="*/ 675125 h 1226352"/>
                <a:gd name="connsiteX240" fmla="*/ 96585 w 1229493"/>
                <a:gd name="connsiteY240" fmla="*/ 675125 h 1226352"/>
                <a:gd name="connsiteX241" fmla="*/ 96585 w 1229493"/>
                <a:gd name="connsiteY241" fmla="*/ 672827 h 1226352"/>
                <a:gd name="connsiteX242" fmla="*/ 100013 w 1229493"/>
                <a:gd name="connsiteY242" fmla="*/ 670565 h 1226352"/>
                <a:gd name="connsiteX243" fmla="*/ 101144 w 1229493"/>
                <a:gd name="connsiteY243" fmla="*/ 670565 h 1226352"/>
                <a:gd name="connsiteX244" fmla="*/ 101144 w 1229493"/>
                <a:gd name="connsiteY244" fmla="*/ 671696 h 1226352"/>
                <a:gd name="connsiteX245" fmla="*/ 103406 w 1229493"/>
                <a:gd name="connsiteY245" fmla="*/ 671696 h 1226352"/>
                <a:gd name="connsiteX246" fmla="*/ 105668 w 1229493"/>
                <a:gd name="connsiteY246" fmla="*/ 671696 h 1226352"/>
                <a:gd name="connsiteX247" fmla="*/ 107965 w 1229493"/>
                <a:gd name="connsiteY247" fmla="*/ 669434 h 1226352"/>
                <a:gd name="connsiteX248" fmla="*/ 111358 w 1229493"/>
                <a:gd name="connsiteY248" fmla="*/ 669434 h 1226352"/>
                <a:gd name="connsiteX249" fmla="*/ 111358 w 1229493"/>
                <a:gd name="connsiteY249" fmla="*/ 668302 h 1226352"/>
                <a:gd name="connsiteX250" fmla="*/ 112489 w 1229493"/>
                <a:gd name="connsiteY250" fmla="*/ 666005 h 1226352"/>
                <a:gd name="connsiteX251" fmla="*/ 113655 w 1229493"/>
                <a:gd name="connsiteY251" fmla="*/ 666005 h 1226352"/>
                <a:gd name="connsiteX252" fmla="*/ 115917 w 1229493"/>
                <a:gd name="connsiteY252" fmla="*/ 668302 h 1226352"/>
                <a:gd name="connsiteX253" fmla="*/ 117048 w 1229493"/>
                <a:gd name="connsiteY253" fmla="*/ 668302 h 1226352"/>
                <a:gd name="connsiteX254" fmla="*/ 118178 w 1229493"/>
                <a:gd name="connsiteY254" fmla="*/ 668302 h 1226352"/>
                <a:gd name="connsiteX255" fmla="*/ 118178 w 1229493"/>
                <a:gd name="connsiteY255" fmla="*/ 667171 h 1226352"/>
                <a:gd name="connsiteX256" fmla="*/ 114786 w 1229493"/>
                <a:gd name="connsiteY256" fmla="*/ 662611 h 1226352"/>
                <a:gd name="connsiteX257" fmla="*/ 114786 w 1229493"/>
                <a:gd name="connsiteY257" fmla="*/ 661480 h 1226352"/>
                <a:gd name="connsiteX258" fmla="*/ 117048 w 1229493"/>
                <a:gd name="connsiteY258" fmla="*/ 661480 h 1226352"/>
                <a:gd name="connsiteX259" fmla="*/ 118178 w 1229493"/>
                <a:gd name="connsiteY259" fmla="*/ 661480 h 1226352"/>
                <a:gd name="connsiteX260" fmla="*/ 118178 w 1229493"/>
                <a:gd name="connsiteY260" fmla="*/ 655789 h 1226352"/>
                <a:gd name="connsiteX261" fmla="*/ 119309 w 1229493"/>
                <a:gd name="connsiteY261" fmla="*/ 653527 h 1226352"/>
                <a:gd name="connsiteX262" fmla="*/ 118178 w 1229493"/>
                <a:gd name="connsiteY262" fmla="*/ 651229 h 1226352"/>
                <a:gd name="connsiteX263" fmla="*/ 121606 w 1229493"/>
                <a:gd name="connsiteY263" fmla="*/ 650098 h 1226352"/>
                <a:gd name="connsiteX264" fmla="*/ 121606 w 1229493"/>
                <a:gd name="connsiteY264" fmla="*/ 646704 h 1226352"/>
                <a:gd name="connsiteX265" fmla="*/ 123868 w 1229493"/>
                <a:gd name="connsiteY265" fmla="*/ 645573 h 1226352"/>
                <a:gd name="connsiteX266" fmla="*/ 126130 w 1229493"/>
                <a:gd name="connsiteY266" fmla="*/ 646704 h 1226352"/>
                <a:gd name="connsiteX267" fmla="*/ 127261 w 1229493"/>
                <a:gd name="connsiteY267" fmla="*/ 646704 h 1226352"/>
                <a:gd name="connsiteX268" fmla="*/ 128427 w 1229493"/>
                <a:gd name="connsiteY268" fmla="*/ 645573 h 1226352"/>
                <a:gd name="connsiteX269" fmla="*/ 130689 w 1229493"/>
                <a:gd name="connsiteY269" fmla="*/ 644442 h 1226352"/>
                <a:gd name="connsiteX270" fmla="*/ 132951 w 1229493"/>
                <a:gd name="connsiteY270" fmla="*/ 644442 h 1226352"/>
                <a:gd name="connsiteX271" fmla="*/ 136379 w 1229493"/>
                <a:gd name="connsiteY271" fmla="*/ 642144 h 1226352"/>
                <a:gd name="connsiteX272" fmla="*/ 143164 w 1229493"/>
                <a:gd name="connsiteY272" fmla="*/ 638751 h 1226352"/>
                <a:gd name="connsiteX273" fmla="*/ 146592 w 1229493"/>
                <a:gd name="connsiteY273" fmla="*/ 639882 h 1226352"/>
                <a:gd name="connsiteX274" fmla="*/ 147723 w 1229493"/>
                <a:gd name="connsiteY274" fmla="*/ 638751 h 1226352"/>
                <a:gd name="connsiteX275" fmla="*/ 148854 w 1229493"/>
                <a:gd name="connsiteY275" fmla="*/ 637620 h 1226352"/>
                <a:gd name="connsiteX276" fmla="*/ 149985 w 1229493"/>
                <a:gd name="connsiteY276" fmla="*/ 636453 h 1226352"/>
                <a:gd name="connsiteX277" fmla="*/ 151151 w 1229493"/>
                <a:gd name="connsiteY277" fmla="*/ 637620 h 1226352"/>
                <a:gd name="connsiteX278" fmla="*/ 154544 w 1229493"/>
                <a:gd name="connsiteY278" fmla="*/ 635322 h 1226352"/>
                <a:gd name="connsiteX279" fmla="*/ 154544 w 1229493"/>
                <a:gd name="connsiteY279" fmla="*/ 634191 h 1226352"/>
                <a:gd name="connsiteX280" fmla="*/ 155675 w 1229493"/>
                <a:gd name="connsiteY280" fmla="*/ 630797 h 1226352"/>
                <a:gd name="connsiteX281" fmla="*/ 155675 w 1229493"/>
                <a:gd name="connsiteY281" fmla="*/ 629631 h 1226352"/>
                <a:gd name="connsiteX282" fmla="*/ 156806 w 1229493"/>
                <a:gd name="connsiteY282" fmla="*/ 627369 h 1226352"/>
                <a:gd name="connsiteX283" fmla="*/ 157972 w 1229493"/>
                <a:gd name="connsiteY283" fmla="*/ 623975 h 1226352"/>
                <a:gd name="connsiteX284" fmla="*/ 160234 w 1229493"/>
                <a:gd name="connsiteY284" fmla="*/ 621678 h 1226352"/>
                <a:gd name="connsiteX285" fmla="*/ 161364 w 1229493"/>
                <a:gd name="connsiteY285" fmla="*/ 620546 h 1226352"/>
                <a:gd name="connsiteX286" fmla="*/ 161364 w 1229493"/>
                <a:gd name="connsiteY286" fmla="*/ 617153 h 1226352"/>
                <a:gd name="connsiteX287" fmla="*/ 165923 w 1229493"/>
                <a:gd name="connsiteY287" fmla="*/ 613724 h 1226352"/>
                <a:gd name="connsiteX288" fmla="*/ 165923 w 1229493"/>
                <a:gd name="connsiteY288" fmla="*/ 611462 h 1226352"/>
                <a:gd name="connsiteX289" fmla="*/ 167054 w 1229493"/>
                <a:gd name="connsiteY289" fmla="*/ 611462 h 1226352"/>
                <a:gd name="connsiteX290" fmla="*/ 168185 w 1229493"/>
                <a:gd name="connsiteY290" fmla="*/ 606902 h 1226352"/>
                <a:gd name="connsiteX291" fmla="*/ 167054 w 1229493"/>
                <a:gd name="connsiteY291" fmla="*/ 603508 h 1226352"/>
                <a:gd name="connsiteX292" fmla="*/ 170447 w 1229493"/>
                <a:gd name="connsiteY292" fmla="*/ 603508 h 1226352"/>
                <a:gd name="connsiteX293" fmla="*/ 175006 w 1229493"/>
                <a:gd name="connsiteY293" fmla="*/ 603508 h 1226352"/>
                <a:gd name="connsiteX294" fmla="*/ 177268 w 1229493"/>
                <a:gd name="connsiteY294" fmla="*/ 602377 h 1226352"/>
                <a:gd name="connsiteX295" fmla="*/ 188647 w 1229493"/>
                <a:gd name="connsiteY295" fmla="*/ 604639 h 1226352"/>
                <a:gd name="connsiteX296" fmla="*/ 192040 w 1229493"/>
                <a:gd name="connsiteY296" fmla="*/ 602377 h 1226352"/>
                <a:gd name="connsiteX297" fmla="*/ 193171 w 1229493"/>
                <a:gd name="connsiteY297" fmla="*/ 603508 h 1226352"/>
                <a:gd name="connsiteX298" fmla="*/ 194302 w 1229493"/>
                <a:gd name="connsiteY298" fmla="*/ 602377 h 1226352"/>
                <a:gd name="connsiteX299" fmla="*/ 196599 w 1229493"/>
                <a:gd name="connsiteY299" fmla="*/ 602377 h 1226352"/>
                <a:gd name="connsiteX300" fmla="*/ 199992 w 1229493"/>
                <a:gd name="connsiteY300" fmla="*/ 603508 h 1226352"/>
                <a:gd name="connsiteX301" fmla="*/ 207943 w 1229493"/>
                <a:gd name="connsiteY301" fmla="*/ 602377 h 1226352"/>
                <a:gd name="connsiteX302" fmla="*/ 210240 w 1229493"/>
                <a:gd name="connsiteY302" fmla="*/ 601246 h 1226352"/>
                <a:gd name="connsiteX303" fmla="*/ 212502 w 1229493"/>
                <a:gd name="connsiteY303" fmla="*/ 595555 h 1226352"/>
                <a:gd name="connsiteX304" fmla="*/ 214764 w 1229493"/>
                <a:gd name="connsiteY304" fmla="*/ 594424 h 1226352"/>
                <a:gd name="connsiteX305" fmla="*/ 217061 w 1229493"/>
                <a:gd name="connsiteY305" fmla="*/ 595555 h 1226352"/>
                <a:gd name="connsiteX306" fmla="*/ 217061 w 1229493"/>
                <a:gd name="connsiteY306" fmla="*/ 594424 h 1226352"/>
                <a:gd name="connsiteX307" fmla="*/ 217061 w 1229493"/>
                <a:gd name="connsiteY307" fmla="*/ 592126 h 1226352"/>
                <a:gd name="connsiteX308" fmla="*/ 218192 w 1229493"/>
                <a:gd name="connsiteY308" fmla="*/ 589864 h 1226352"/>
                <a:gd name="connsiteX309" fmla="*/ 225013 w 1229493"/>
                <a:gd name="connsiteY309" fmla="*/ 589864 h 1226352"/>
                <a:gd name="connsiteX310" fmla="*/ 228405 w 1229493"/>
                <a:gd name="connsiteY310" fmla="*/ 593293 h 1226352"/>
                <a:gd name="connsiteX311" fmla="*/ 229536 w 1229493"/>
                <a:gd name="connsiteY311" fmla="*/ 592126 h 1226352"/>
                <a:gd name="connsiteX312" fmla="*/ 230667 w 1229493"/>
                <a:gd name="connsiteY312" fmla="*/ 588733 h 1226352"/>
                <a:gd name="connsiteX313" fmla="*/ 234095 w 1229493"/>
                <a:gd name="connsiteY313" fmla="*/ 585339 h 1226352"/>
                <a:gd name="connsiteX314" fmla="*/ 235226 w 1229493"/>
                <a:gd name="connsiteY314" fmla="*/ 583041 h 1226352"/>
                <a:gd name="connsiteX315" fmla="*/ 238619 w 1229493"/>
                <a:gd name="connsiteY315" fmla="*/ 577350 h 1226352"/>
                <a:gd name="connsiteX316" fmla="*/ 243178 w 1229493"/>
                <a:gd name="connsiteY316" fmla="*/ 575088 h 1226352"/>
                <a:gd name="connsiteX317" fmla="*/ 243178 w 1229493"/>
                <a:gd name="connsiteY317" fmla="*/ 572826 h 1226352"/>
                <a:gd name="connsiteX318" fmla="*/ 248867 w 1229493"/>
                <a:gd name="connsiteY318" fmla="*/ 562574 h 1226352"/>
                <a:gd name="connsiteX319" fmla="*/ 249998 w 1229493"/>
                <a:gd name="connsiteY319" fmla="*/ 561443 h 1226352"/>
                <a:gd name="connsiteX320" fmla="*/ 251129 w 1229493"/>
                <a:gd name="connsiteY320" fmla="*/ 558050 h 1226352"/>
                <a:gd name="connsiteX321" fmla="*/ 251129 w 1229493"/>
                <a:gd name="connsiteY321" fmla="*/ 555788 h 1226352"/>
                <a:gd name="connsiteX322" fmla="*/ 247736 w 1229493"/>
                <a:gd name="connsiteY322" fmla="*/ 546668 h 1226352"/>
                <a:gd name="connsiteX323" fmla="*/ 246606 w 1229493"/>
                <a:gd name="connsiteY323" fmla="*/ 543274 h 1226352"/>
                <a:gd name="connsiteX324" fmla="*/ 247736 w 1229493"/>
                <a:gd name="connsiteY324" fmla="*/ 543274 h 1226352"/>
                <a:gd name="connsiteX325" fmla="*/ 247736 w 1229493"/>
                <a:gd name="connsiteY325" fmla="*/ 542143 h 1226352"/>
                <a:gd name="connsiteX326" fmla="*/ 249998 w 1229493"/>
                <a:gd name="connsiteY326" fmla="*/ 542143 h 1226352"/>
                <a:gd name="connsiteX327" fmla="*/ 251129 w 1229493"/>
                <a:gd name="connsiteY327" fmla="*/ 545536 h 1226352"/>
                <a:gd name="connsiteX328" fmla="*/ 253391 w 1229493"/>
                <a:gd name="connsiteY328" fmla="*/ 545536 h 1226352"/>
                <a:gd name="connsiteX329" fmla="*/ 255688 w 1229493"/>
                <a:gd name="connsiteY329" fmla="*/ 545536 h 1226352"/>
                <a:gd name="connsiteX330" fmla="*/ 255688 w 1229493"/>
                <a:gd name="connsiteY330" fmla="*/ 543274 h 1226352"/>
                <a:gd name="connsiteX331" fmla="*/ 254557 w 1229493"/>
                <a:gd name="connsiteY331" fmla="*/ 539845 h 1226352"/>
                <a:gd name="connsiteX332" fmla="*/ 254557 w 1229493"/>
                <a:gd name="connsiteY332" fmla="*/ 538714 h 1226352"/>
                <a:gd name="connsiteX333" fmla="*/ 255688 w 1229493"/>
                <a:gd name="connsiteY333" fmla="*/ 536452 h 1226352"/>
                <a:gd name="connsiteX334" fmla="*/ 259081 w 1229493"/>
                <a:gd name="connsiteY334" fmla="*/ 535321 h 1226352"/>
                <a:gd name="connsiteX335" fmla="*/ 260212 w 1229493"/>
                <a:gd name="connsiteY335" fmla="*/ 534189 h 1226352"/>
                <a:gd name="connsiteX336" fmla="*/ 260212 w 1229493"/>
                <a:gd name="connsiteY336" fmla="*/ 533023 h 1226352"/>
                <a:gd name="connsiteX337" fmla="*/ 260212 w 1229493"/>
                <a:gd name="connsiteY337" fmla="*/ 531892 h 1226352"/>
                <a:gd name="connsiteX338" fmla="*/ 259081 w 1229493"/>
                <a:gd name="connsiteY338" fmla="*/ 528498 h 1226352"/>
                <a:gd name="connsiteX339" fmla="*/ 261343 w 1229493"/>
                <a:gd name="connsiteY339" fmla="*/ 525070 h 1226352"/>
                <a:gd name="connsiteX340" fmla="*/ 261343 w 1229493"/>
                <a:gd name="connsiteY340" fmla="*/ 523938 h 1226352"/>
                <a:gd name="connsiteX341" fmla="*/ 260212 w 1229493"/>
                <a:gd name="connsiteY341" fmla="*/ 521676 h 1226352"/>
                <a:gd name="connsiteX342" fmla="*/ 260212 w 1229493"/>
                <a:gd name="connsiteY342" fmla="*/ 520545 h 1226352"/>
                <a:gd name="connsiteX343" fmla="*/ 264771 w 1229493"/>
                <a:gd name="connsiteY343" fmla="*/ 513723 h 1226352"/>
                <a:gd name="connsiteX344" fmla="*/ 264771 w 1229493"/>
                <a:gd name="connsiteY344" fmla="*/ 511460 h 1226352"/>
                <a:gd name="connsiteX345" fmla="*/ 262509 w 1229493"/>
                <a:gd name="connsiteY345" fmla="*/ 509163 h 1226352"/>
                <a:gd name="connsiteX346" fmla="*/ 262509 w 1229493"/>
                <a:gd name="connsiteY346" fmla="*/ 503507 h 1226352"/>
                <a:gd name="connsiteX347" fmla="*/ 263640 w 1229493"/>
                <a:gd name="connsiteY347" fmla="*/ 500078 h 1226352"/>
                <a:gd name="connsiteX348" fmla="*/ 265901 w 1229493"/>
                <a:gd name="connsiteY348" fmla="*/ 498947 h 1226352"/>
                <a:gd name="connsiteX349" fmla="*/ 269329 w 1229493"/>
                <a:gd name="connsiteY349" fmla="*/ 496685 h 1226352"/>
                <a:gd name="connsiteX350" fmla="*/ 269329 w 1229493"/>
                <a:gd name="connsiteY350" fmla="*/ 495518 h 1226352"/>
                <a:gd name="connsiteX351" fmla="*/ 267032 w 1229493"/>
                <a:gd name="connsiteY351" fmla="*/ 494387 h 1226352"/>
                <a:gd name="connsiteX352" fmla="*/ 265901 w 1229493"/>
                <a:gd name="connsiteY352" fmla="*/ 492125 h 1226352"/>
                <a:gd name="connsiteX353" fmla="*/ 265901 w 1229493"/>
                <a:gd name="connsiteY353" fmla="*/ 488731 h 1226352"/>
                <a:gd name="connsiteX354" fmla="*/ 268163 w 1229493"/>
                <a:gd name="connsiteY354" fmla="*/ 485302 h 1226352"/>
                <a:gd name="connsiteX355" fmla="*/ 268163 w 1229493"/>
                <a:gd name="connsiteY355" fmla="*/ 480742 h 1226352"/>
                <a:gd name="connsiteX356" fmla="*/ 271591 w 1229493"/>
                <a:gd name="connsiteY356" fmla="*/ 478480 h 1226352"/>
                <a:gd name="connsiteX357" fmla="*/ 276115 w 1229493"/>
                <a:gd name="connsiteY357" fmla="*/ 478480 h 1226352"/>
                <a:gd name="connsiteX358" fmla="*/ 277281 w 1229493"/>
                <a:gd name="connsiteY358" fmla="*/ 477349 h 1226352"/>
                <a:gd name="connsiteX359" fmla="*/ 280674 w 1229493"/>
                <a:gd name="connsiteY359" fmla="*/ 469395 h 1226352"/>
                <a:gd name="connsiteX360" fmla="*/ 285233 w 1229493"/>
                <a:gd name="connsiteY360" fmla="*/ 468264 h 1226352"/>
                <a:gd name="connsiteX361" fmla="*/ 287494 w 1229493"/>
                <a:gd name="connsiteY361" fmla="*/ 462573 h 1226352"/>
                <a:gd name="connsiteX362" fmla="*/ 289756 w 1229493"/>
                <a:gd name="connsiteY362" fmla="*/ 460311 h 1226352"/>
                <a:gd name="connsiteX363" fmla="*/ 290887 w 1229493"/>
                <a:gd name="connsiteY363" fmla="*/ 459180 h 1226352"/>
                <a:gd name="connsiteX364" fmla="*/ 297708 w 1229493"/>
                <a:gd name="connsiteY364" fmla="*/ 460311 h 1226352"/>
                <a:gd name="connsiteX365" fmla="*/ 300005 w 1229493"/>
                <a:gd name="connsiteY365" fmla="*/ 458013 h 1226352"/>
                <a:gd name="connsiteX366" fmla="*/ 301136 w 1229493"/>
                <a:gd name="connsiteY366" fmla="*/ 455751 h 1226352"/>
                <a:gd name="connsiteX367" fmla="*/ 303398 w 1229493"/>
                <a:gd name="connsiteY367" fmla="*/ 455751 h 1226352"/>
                <a:gd name="connsiteX368" fmla="*/ 305659 w 1229493"/>
                <a:gd name="connsiteY368" fmla="*/ 451191 h 1226352"/>
                <a:gd name="connsiteX369" fmla="*/ 310218 w 1229493"/>
                <a:gd name="connsiteY369" fmla="*/ 450060 h 1226352"/>
                <a:gd name="connsiteX370" fmla="*/ 313646 w 1229493"/>
                <a:gd name="connsiteY370" fmla="*/ 452357 h 1226352"/>
                <a:gd name="connsiteX371" fmla="*/ 317039 w 1229493"/>
                <a:gd name="connsiteY371" fmla="*/ 450060 h 1226352"/>
                <a:gd name="connsiteX372" fmla="*/ 319301 w 1229493"/>
                <a:gd name="connsiteY372" fmla="*/ 447797 h 1226352"/>
                <a:gd name="connsiteX373" fmla="*/ 320432 w 1229493"/>
                <a:gd name="connsiteY373" fmla="*/ 445535 h 1226352"/>
                <a:gd name="connsiteX374" fmla="*/ 322729 w 1229493"/>
                <a:gd name="connsiteY374" fmla="*/ 445535 h 1226352"/>
                <a:gd name="connsiteX375" fmla="*/ 326122 w 1229493"/>
                <a:gd name="connsiteY375" fmla="*/ 447797 h 1226352"/>
                <a:gd name="connsiteX376" fmla="*/ 327252 w 1229493"/>
                <a:gd name="connsiteY376" fmla="*/ 453488 h 1226352"/>
                <a:gd name="connsiteX377" fmla="*/ 328419 w 1229493"/>
                <a:gd name="connsiteY377" fmla="*/ 455751 h 1226352"/>
                <a:gd name="connsiteX378" fmla="*/ 331811 w 1229493"/>
                <a:gd name="connsiteY378" fmla="*/ 456882 h 1226352"/>
                <a:gd name="connsiteX379" fmla="*/ 336370 w 1229493"/>
                <a:gd name="connsiteY379" fmla="*/ 455751 h 1226352"/>
                <a:gd name="connsiteX380" fmla="*/ 344322 w 1229493"/>
                <a:gd name="connsiteY380" fmla="*/ 451191 h 1226352"/>
                <a:gd name="connsiteX381" fmla="*/ 352273 w 1229493"/>
                <a:gd name="connsiteY381" fmla="*/ 446666 h 1226352"/>
                <a:gd name="connsiteX382" fmla="*/ 352273 w 1229493"/>
                <a:gd name="connsiteY382" fmla="*/ 443237 h 1226352"/>
                <a:gd name="connsiteX383" fmla="*/ 354535 w 1229493"/>
                <a:gd name="connsiteY383" fmla="*/ 439844 h 1226352"/>
                <a:gd name="connsiteX384" fmla="*/ 355666 w 1229493"/>
                <a:gd name="connsiteY384" fmla="*/ 439844 h 1226352"/>
                <a:gd name="connsiteX385" fmla="*/ 362487 w 1229493"/>
                <a:gd name="connsiteY385" fmla="*/ 435284 h 1226352"/>
                <a:gd name="connsiteX386" fmla="*/ 363618 w 1229493"/>
                <a:gd name="connsiteY386" fmla="*/ 435284 h 1226352"/>
                <a:gd name="connsiteX387" fmla="*/ 363618 w 1229493"/>
                <a:gd name="connsiteY387" fmla="*/ 434153 h 1226352"/>
                <a:gd name="connsiteX388" fmla="*/ 361356 w 1229493"/>
                <a:gd name="connsiteY388" fmla="*/ 431890 h 1226352"/>
                <a:gd name="connsiteX389" fmla="*/ 362487 w 1229493"/>
                <a:gd name="connsiteY389" fmla="*/ 428462 h 1226352"/>
                <a:gd name="connsiteX390" fmla="*/ 362487 w 1229493"/>
                <a:gd name="connsiteY390" fmla="*/ 426199 h 1226352"/>
                <a:gd name="connsiteX391" fmla="*/ 362487 w 1229493"/>
                <a:gd name="connsiteY391" fmla="*/ 422806 h 1226352"/>
                <a:gd name="connsiteX392" fmla="*/ 365915 w 1229493"/>
                <a:gd name="connsiteY392" fmla="*/ 417115 h 1226352"/>
                <a:gd name="connsiteX393" fmla="*/ 369308 w 1229493"/>
                <a:gd name="connsiteY393" fmla="*/ 414852 h 1226352"/>
                <a:gd name="connsiteX394" fmla="*/ 370438 w 1229493"/>
                <a:gd name="connsiteY394" fmla="*/ 412555 h 1226352"/>
                <a:gd name="connsiteX395" fmla="*/ 368177 w 1229493"/>
                <a:gd name="connsiteY395" fmla="*/ 409161 h 1226352"/>
                <a:gd name="connsiteX396" fmla="*/ 368177 w 1229493"/>
                <a:gd name="connsiteY396" fmla="*/ 405732 h 1226352"/>
                <a:gd name="connsiteX397" fmla="*/ 369308 w 1229493"/>
                <a:gd name="connsiteY397" fmla="*/ 404601 h 1226352"/>
                <a:gd name="connsiteX398" fmla="*/ 370438 w 1229493"/>
                <a:gd name="connsiteY398" fmla="*/ 402339 h 1226352"/>
                <a:gd name="connsiteX399" fmla="*/ 371569 w 1229493"/>
                <a:gd name="connsiteY399" fmla="*/ 401208 h 1226352"/>
                <a:gd name="connsiteX400" fmla="*/ 372700 w 1229493"/>
                <a:gd name="connsiteY400" fmla="*/ 398910 h 1226352"/>
                <a:gd name="connsiteX401" fmla="*/ 372700 w 1229493"/>
                <a:gd name="connsiteY401" fmla="*/ 397779 h 1226352"/>
                <a:gd name="connsiteX402" fmla="*/ 371569 w 1229493"/>
                <a:gd name="connsiteY402" fmla="*/ 394385 h 1226352"/>
                <a:gd name="connsiteX403" fmla="*/ 372700 w 1229493"/>
                <a:gd name="connsiteY403" fmla="*/ 392088 h 1226352"/>
                <a:gd name="connsiteX404" fmla="*/ 373866 w 1229493"/>
                <a:gd name="connsiteY404" fmla="*/ 392088 h 1226352"/>
                <a:gd name="connsiteX405" fmla="*/ 378390 w 1229493"/>
                <a:gd name="connsiteY405" fmla="*/ 383003 h 1226352"/>
                <a:gd name="connsiteX406" fmla="*/ 377259 w 1229493"/>
                <a:gd name="connsiteY406" fmla="*/ 377347 h 1226352"/>
                <a:gd name="connsiteX407" fmla="*/ 382949 w 1229493"/>
                <a:gd name="connsiteY407" fmla="*/ 368227 h 1226352"/>
                <a:gd name="connsiteX408" fmla="*/ 381818 w 1229493"/>
                <a:gd name="connsiteY408" fmla="*/ 363703 h 1226352"/>
                <a:gd name="connsiteX409" fmla="*/ 382949 w 1229493"/>
                <a:gd name="connsiteY409" fmla="*/ 360274 h 1226352"/>
                <a:gd name="connsiteX410" fmla="*/ 381818 w 1229493"/>
                <a:gd name="connsiteY410" fmla="*/ 358012 h 1226352"/>
                <a:gd name="connsiteX411" fmla="*/ 379521 w 1229493"/>
                <a:gd name="connsiteY411" fmla="*/ 355749 h 1226352"/>
                <a:gd name="connsiteX412" fmla="*/ 379521 w 1229493"/>
                <a:gd name="connsiteY412" fmla="*/ 353452 h 1226352"/>
                <a:gd name="connsiteX413" fmla="*/ 377259 w 1229493"/>
                <a:gd name="connsiteY413" fmla="*/ 350058 h 1226352"/>
                <a:gd name="connsiteX414" fmla="*/ 378390 w 1229493"/>
                <a:gd name="connsiteY414" fmla="*/ 347796 h 1226352"/>
                <a:gd name="connsiteX415" fmla="*/ 379521 w 1229493"/>
                <a:gd name="connsiteY415" fmla="*/ 345498 h 1226352"/>
                <a:gd name="connsiteX416" fmla="*/ 379521 w 1229493"/>
                <a:gd name="connsiteY416" fmla="*/ 344367 h 1226352"/>
                <a:gd name="connsiteX417" fmla="*/ 378390 w 1229493"/>
                <a:gd name="connsiteY417" fmla="*/ 339807 h 1226352"/>
                <a:gd name="connsiteX418" fmla="*/ 380687 w 1229493"/>
                <a:gd name="connsiteY418" fmla="*/ 338676 h 1226352"/>
                <a:gd name="connsiteX419" fmla="*/ 381818 w 1229493"/>
                <a:gd name="connsiteY419" fmla="*/ 335282 h 1226352"/>
                <a:gd name="connsiteX420" fmla="*/ 380687 w 1229493"/>
                <a:gd name="connsiteY420" fmla="*/ 329591 h 1226352"/>
                <a:gd name="connsiteX421" fmla="*/ 381818 w 1229493"/>
                <a:gd name="connsiteY421" fmla="*/ 327329 h 1226352"/>
                <a:gd name="connsiteX422" fmla="*/ 384080 w 1229493"/>
                <a:gd name="connsiteY422" fmla="*/ 320507 h 1226352"/>
                <a:gd name="connsiteX423" fmla="*/ 387508 w 1229493"/>
                <a:gd name="connsiteY423" fmla="*/ 313684 h 1226352"/>
                <a:gd name="connsiteX424" fmla="*/ 389770 w 1229493"/>
                <a:gd name="connsiteY424" fmla="*/ 309124 h 1226352"/>
                <a:gd name="connsiteX425" fmla="*/ 392031 w 1229493"/>
                <a:gd name="connsiteY425" fmla="*/ 306862 h 1226352"/>
                <a:gd name="connsiteX426" fmla="*/ 392031 w 1229493"/>
                <a:gd name="connsiteY426" fmla="*/ 303433 h 1226352"/>
                <a:gd name="connsiteX427" fmla="*/ 390901 w 1229493"/>
                <a:gd name="connsiteY427" fmla="*/ 298909 h 1226352"/>
                <a:gd name="connsiteX428" fmla="*/ 390901 w 1229493"/>
                <a:gd name="connsiteY428" fmla="*/ 296646 h 1226352"/>
                <a:gd name="connsiteX429" fmla="*/ 392031 w 1229493"/>
                <a:gd name="connsiteY429" fmla="*/ 296646 h 1226352"/>
                <a:gd name="connsiteX430" fmla="*/ 393162 w 1229493"/>
                <a:gd name="connsiteY430" fmla="*/ 296646 h 1226352"/>
                <a:gd name="connsiteX431" fmla="*/ 395459 w 1229493"/>
                <a:gd name="connsiteY431" fmla="*/ 298909 h 1226352"/>
                <a:gd name="connsiteX432" fmla="*/ 398852 w 1229493"/>
                <a:gd name="connsiteY432" fmla="*/ 298909 h 1226352"/>
                <a:gd name="connsiteX433" fmla="*/ 403411 w 1229493"/>
                <a:gd name="connsiteY433" fmla="*/ 295480 h 1226352"/>
                <a:gd name="connsiteX434" fmla="*/ 404542 w 1229493"/>
                <a:gd name="connsiteY434" fmla="*/ 293217 h 1226352"/>
                <a:gd name="connsiteX435" fmla="*/ 405673 w 1229493"/>
                <a:gd name="connsiteY435" fmla="*/ 289824 h 1226352"/>
                <a:gd name="connsiteX436" fmla="*/ 402245 w 1229493"/>
                <a:gd name="connsiteY436" fmla="*/ 281870 h 1226352"/>
                <a:gd name="connsiteX437" fmla="*/ 402245 w 1229493"/>
                <a:gd name="connsiteY437" fmla="*/ 277311 h 1226352"/>
                <a:gd name="connsiteX438" fmla="*/ 399983 w 1229493"/>
                <a:gd name="connsiteY438" fmla="*/ 273917 h 1226352"/>
                <a:gd name="connsiteX439" fmla="*/ 399983 w 1229493"/>
                <a:gd name="connsiteY439" fmla="*/ 270488 h 1226352"/>
                <a:gd name="connsiteX440" fmla="*/ 403411 w 1229493"/>
                <a:gd name="connsiteY440" fmla="*/ 267095 h 1226352"/>
                <a:gd name="connsiteX441" fmla="*/ 403411 w 1229493"/>
                <a:gd name="connsiteY441" fmla="*/ 264797 h 1226352"/>
                <a:gd name="connsiteX442" fmla="*/ 403411 w 1229493"/>
                <a:gd name="connsiteY442" fmla="*/ 260272 h 1226352"/>
                <a:gd name="connsiteX443" fmla="*/ 403411 w 1229493"/>
                <a:gd name="connsiteY443" fmla="*/ 257975 h 1226352"/>
                <a:gd name="connsiteX444" fmla="*/ 403411 w 1229493"/>
                <a:gd name="connsiteY444" fmla="*/ 256844 h 1226352"/>
                <a:gd name="connsiteX445" fmla="*/ 403411 w 1229493"/>
                <a:gd name="connsiteY445" fmla="*/ 253450 h 1226352"/>
                <a:gd name="connsiteX446" fmla="*/ 403411 w 1229493"/>
                <a:gd name="connsiteY446" fmla="*/ 252319 h 1226352"/>
                <a:gd name="connsiteX447" fmla="*/ 401114 w 1229493"/>
                <a:gd name="connsiteY447" fmla="*/ 247759 h 1226352"/>
                <a:gd name="connsiteX448" fmla="*/ 402245 w 1229493"/>
                <a:gd name="connsiteY448" fmla="*/ 244366 h 1226352"/>
                <a:gd name="connsiteX449" fmla="*/ 401114 w 1229493"/>
                <a:gd name="connsiteY449" fmla="*/ 242068 h 1226352"/>
                <a:gd name="connsiteX450" fmla="*/ 402245 w 1229493"/>
                <a:gd name="connsiteY450" fmla="*/ 236377 h 1226352"/>
                <a:gd name="connsiteX451" fmla="*/ 398852 w 1229493"/>
                <a:gd name="connsiteY451" fmla="*/ 231852 h 1226352"/>
                <a:gd name="connsiteX452" fmla="*/ 399983 w 1229493"/>
                <a:gd name="connsiteY452" fmla="*/ 229590 h 1226352"/>
                <a:gd name="connsiteX453" fmla="*/ 401114 w 1229493"/>
                <a:gd name="connsiteY453" fmla="*/ 228423 h 1226352"/>
                <a:gd name="connsiteX454" fmla="*/ 402245 w 1229493"/>
                <a:gd name="connsiteY454" fmla="*/ 228423 h 1226352"/>
                <a:gd name="connsiteX455" fmla="*/ 404542 w 1229493"/>
                <a:gd name="connsiteY455" fmla="*/ 227292 h 1226352"/>
                <a:gd name="connsiteX456" fmla="*/ 406804 w 1229493"/>
                <a:gd name="connsiteY456" fmla="*/ 228423 h 1226352"/>
                <a:gd name="connsiteX457" fmla="*/ 410232 w 1229493"/>
                <a:gd name="connsiteY457" fmla="*/ 223899 h 1226352"/>
                <a:gd name="connsiteX458" fmla="*/ 412494 w 1229493"/>
                <a:gd name="connsiteY458" fmla="*/ 217076 h 1226352"/>
                <a:gd name="connsiteX459" fmla="*/ 413624 w 1229493"/>
                <a:gd name="connsiteY459" fmla="*/ 211385 h 1226352"/>
                <a:gd name="connsiteX460" fmla="*/ 415886 w 1229493"/>
                <a:gd name="connsiteY460" fmla="*/ 207992 h 1226352"/>
                <a:gd name="connsiteX461" fmla="*/ 417052 w 1229493"/>
                <a:gd name="connsiteY461" fmla="*/ 196609 h 1226352"/>
                <a:gd name="connsiteX462" fmla="*/ 420445 w 1229493"/>
                <a:gd name="connsiteY462" fmla="*/ 192085 h 1226352"/>
                <a:gd name="connsiteX463" fmla="*/ 425004 w 1229493"/>
                <a:gd name="connsiteY463" fmla="*/ 189787 h 1226352"/>
                <a:gd name="connsiteX464" fmla="*/ 428397 w 1229493"/>
                <a:gd name="connsiteY464" fmla="*/ 186394 h 1226352"/>
                <a:gd name="connsiteX465" fmla="*/ 430659 w 1229493"/>
                <a:gd name="connsiteY465" fmla="*/ 181834 h 1226352"/>
                <a:gd name="connsiteX466" fmla="*/ 432956 w 1229493"/>
                <a:gd name="connsiteY466" fmla="*/ 180703 h 1226352"/>
                <a:gd name="connsiteX467" fmla="*/ 434087 w 1229493"/>
                <a:gd name="connsiteY467" fmla="*/ 178440 h 1226352"/>
                <a:gd name="connsiteX468" fmla="*/ 432956 w 1229493"/>
                <a:gd name="connsiteY468" fmla="*/ 173880 h 1226352"/>
                <a:gd name="connsiteX469" fmla="*/ 432956 w 1229493"/>
                <a:gd name="connsiteY469" fmla="*/ 169320 h 1226352"/>
                <a:gd name="connsiteX470" fmla="*/ 436348 w 1229493"/>
                <a:gd name="connsiteY470" fmla="*/ 167058 h 1226352"/>
                <a:gd name="connsiteX471" fmla="*/ 437479 w 1229493"/>
                <a:gd name="connsiteY471" fmla="*/ 164796 h 1226352"/>
                <a:gd name="connsiteX472" fmla="*/ 439776 w 1229493"/>
                <a:gd name="connsiteY472" fmla="*/ 162533 h 1226352"/>
                <a:gd name="connsiteX473" fmla="*/ 442038 w 1229493"/>
                <a:gd name="connsiteY473" fmla="*/ 159104 h 1226352"/>
                <a:gd name="connsiteX474" fmla="*/ 443169 w 1229493"/>
                <a:gd name="connsiteY474" fmla="*/ 157973 h 1226352"/>
                <a:gd name="connsiteX475" fmla="*/ 443169 w 1229493"/>
                <a:gd name="connsiteY475" fmla="*/ 152282 h 1226352"/>
                <a:gd name="connsiteX476" fmla="*/ 444300 w 1229493"/>
                <a:gd name="connsiteY476" fmla="*/ 151151 h 1226352"/>
                <a:gd name="connsiteX477" fmla="*/ 446562 w 1229493"/>
                <a:gd name="connsiteY477" fmla="*/ 147758 h 1226352"/>
                <a:gd name="connsiteX478" fmla="*/ 446562 w 1229493"/>
                <a:gd name="connsiteY478" fmla="*/ 143198 h 1226352"/>
                <a:gd name="connsiteX479" fmla="*/ 446562 w 1229493"/>
                <a:gd name="connsiteY479" fmla="*/ 140935 h 1226352"/>
                <a:gd name="connsiteX480" fmla="*/ 444300 w 1229493"/>
                <a:gd name="connsiteY480" fmla="*/ 138638 h 1226352"/>
                <a:gd name="connsiteX481" fmla="*/ 443169 w 1229493"/>
                <a:gd name="connsiteY481" fmla="*/ 138638 h 1226352"/>
                <a:gd name="connsiteX482" fmla="*/ 444300 w 1229493"/>
                <a:gd name="connsiteY482" fmla="*/ 136375 h 1226352"/>
                <a:gd name="connsiteX483" fmla="*/ 445431 w 1229493"/>
                <a:gd name="connsiteY483" fmla="*/ 134113 h 1226352"/>
                <a:gd name="connsiteX484" fmla="*/ 444300 w 1229493"/>
                <a:gd name="connsiteY484" fmla="*/ 129553 h 1226352"/>
                <a:gd name="connsiteX485" fmla="*/ 445431 w 1229493"/>
                <a:gd name="connsiteY485" fmla="*/ 123862 h 1226352"/>
                <a:gd name="connsiteX486" fmla="*/ 445431 w 1229493"/>
                <a:gd name="connsiteY486" fmla="*/ 121600 h 1226352"/>
                <a:gd name="connsiteX487" fmla="*/ 444300 w 1229493"/>
                <a:gd name="connsiteY487" fmla="*/ 120468 h 1226352"/>
                <a:gd name="connsiteX488" fmla="*/ 442038 w 1229493"/>
                <a:gd name="connsiteY488" fmla="*/ 115908 h 1226352"/>
                <a:gd name="connsiteX489" fmla="*/ 443169 w 1229493"/>
                <a:gd name="connsiteY489" fmla="*/ 114777 h 1226352"/>
                <a:gd name="connsiteX490" fmla="*/ 447728 w 1229493"/>
                <a:gd name="connsiteY490" fmla="*/ 113646 h 1226352"/>
                <a:gd name="connsiteX491" fmla="*/ 448859 w 1229493"/>
                <a:gd name="connsiteY491" fmla="*/ 111384 h 1226352"/>
                <a:gd name="connsiteX492" fmla="*/ 448859 w 1229493"/>
                <a:gd name="connsiteY492" fmla="*/ 110217 h 1226352"/>
                <a:gd name="connsiteX493" fmla="*/ 446562 w 1229493"/>
                <a:gd name="connsiteY493" fmla="*/ 109086 h 1226352"/>
                <a:gd name="connsiteX494" fmla="*/ 445431 w 1229493"/>
                <a:gd name="connsiteY494" fmla="*/ 105693 h 1226352"/>
                <a:gd name="connsiteX495" fmla="*/ 447728 w 1229493"/>
                <a:gd name="connsiteY495" fmla="*/ 104561 h 1226352"/>
                <a:gd name="connsiteX496" fmla="*/ 449990 w 1229493"/>
                <a:gd name="connsiteY496" fmla="*/ 105693 h 1226352"/>
                <a:gd name="connsiteX497" fmla="*/ 451121 w 1229493"/>
                <a:gd name="connsiteY497" fmla="*/ 105693 h 1226352"/>
                <a:gd name="connsiteX498" fmla="*/ 453382 w 1229493"/>
                <a:gd name="connsiteY498" fmla="*/ 102264 h 1226352"/>
                <a:gd name="connsiteX499" fmla="*/ 456810 w 1229493"/>
                <a:gd name="connsiteY499" fmla="*/ 101133 h 1226352"/>
                <a:gd name="connsiteX500" fmla="*/ 456810 w 1229493"/>
                <a:gd name="connsiteY500" fmla="*/ 94310 h 1226352"/>
                <a:gd name="connsiteX501" fmla="*/ 457941 w 1229493"/>
                <a:gd name="connsiteY501" fmla="*/ 90917 h 1226352"/>
                <a:gd name="connsiteX502" fmla="*/ 459072 w 1229493"/>
                <a:gd name="connsiteY502" fmla="*/ 87488 h 1226352"/>
                <a:gd name="connsiteX503" fmla="*/ 460203 w 1229493"/>
                <a:gd name="connsiteY503" fmla="*/ 85226 h 1226352"/>
                <a:gd name="connsiteX504" fmla="*/ 460203 w 1229493"/>
                <a:gd name="connsiteY504" fmla="*/ 82963 h 1226352"/>
                <a:gd name="connsiteX505" fmla="*/ 459072 w 1229493"/>
                <a:gd name="connsiteY505" fmla="*/ 80701 h 1226352"/>
                <a:gd name="connsiteX506" fmla="*/ 461334 w 1229493"/>
                <a:gd name="connsiteY506" fmla="*/ 77272 h 1226352"/>
                <a:gd name="connsiteX507" fmla="*/ 462500 w 1229493"/>
                <a:gd name="connsiteY507" fmla="*/ 75010 h 1226352"/>
                <a:gd name="connsiteX508" fmla="*/ 461334 w 1229493"/>
                <a:gd name="connsiteY508" fmla="*/ 73879 h 1226352"/>
                <a:gd name="connsiteX509" fmla="*/ 462500 w 1229493"/>
                <a:gd name="connsiteY509" fmla="*/ 72712 h 1226352"/>
                <a:gd name="connsiteX510" fmla="*/ 463631 w 1229493"/>
                <a:gd name="connsiteY510" fmla="*/ 72712 h 1226352"/>
                <a:gd name="connsiteX511" fmla="*/ 462500 w 1229493"/>
                <a:gd name="connsiteY511" fmla="*/ 68188 h 1226352"/>
                <a:gd name="connsiteX512" fmla="*/ 463631 w 1229493"/>
                <a:gd name="connsiteY512" fmla="*/ 65890 h 1226352"/>
                <a:gd name="connsiteX513" fmla="*/ 464762 w 1229493"/>
                <a:gd name="connsiteY513" fmla="*/ 65890 h 1226352"/>
                <a:gd name="connsiteX514" fmla="*/ 464762 w 1229493"/>
                <a:gd name="connsiteY514" fmla="*/ 63628 h 1226352"/>
                <a:gd name="connsiteX515" fmla="*/ 465893 w 1229493"/>
                <a:gd name="connsiteY515" fmla="*/ 62496 h 1226352"/>
                <a:gd name="connsiteX516" fmla="*/ 463631 w 1229493"/>
                <a:gd name="connsiteY516" fmla="*/ 62496 h 1226352"/>
                <a:gd name="connsiteX517" fmla="*/ 463631 w 1229493"/>
                <a:gd name="connsiteY517" fmla="*/ 61365 h 1226352"/>
                <a:gd name="connsiteX518" fmla="*/ 463631 w 1229493"/>
                <a:gd name="connsiteY518" fmla="*/ 60234 h 1226352"/>
                <a:gd name="connsiteX519" fmla="*/ 465893 w 1229493"/>
                <a:gd name="connsiteY519" fmla="*/ 59103 h 1226352"/>
                <a:gd name="connsiteX520" fmla="*/ 467024 w 1229493"/>
                <a:gd name="connsiteY520" fmla="*/ 57937 h 1226352"/>
                <a:gd name="connsiteX521" fmla="*/ 465893 w 1229493"/>
                <a:gd name="connsiteY521" fmla="*/ 56805 h 1226352"/>
                <a:gd name="connsiteX522" fmla="*/ 464762 w 1229493"/>
                <a:gd name="connsiteY522" fmla="*/ 55674 h 1226352"/>
                <a:gd name="connsiteX523" fmla="*/ 464762 w 1229493"/>
                <a:gd name="connsiteY523" fmla="*/ 54543 h 1226352"/>
                <a:gd name="connsiteX524" fmla="*/ 467024 w 1229493"/>
                <a:gd name="connsiteY524" fmla="*/ 53412 h 1226352"/>
                <a:gd name="connsiteX525" fmla="*/ 467024 w 1229493"/>
                <a:gd name="connsiteY525" fmla="*/ 52281 h 1226352"/>
                <a:gd name="connsiteX526" fmla="*/ 470452 w 1229493"/>
                <a:gd name="connsiteY526" fmla="*/ 52281 h 1226352"/>
                <a:gd name="connsiteX527" fmla="*/ 471583 w 1229493"/>
                <a:gd name="connsiteY527" fmla="*/ 52281 h 1226352"/>
                <a:gd name="connsiteX528" fmla="*/ 472714 w 1229493"/>
                <a:gd name="connsiteY528" fmla="*/ 51150 h 1226352"/>
                <a:gd name="connsiteX529" fmla="*/ 471583 w 1229493"/>
                <a:gd name="connsiteY529" fmla="*/ 48852 h 1226352"/>
                <a:gd name="connsiteX530" fmla="*/ 472714 w 1229493"/>
                <a:gd name="connsiteY530" fmla="*/ 47721 h 1226352"/>
                <a:gd name="connsiteX531" fmla="*/ 471583 w 1229493"/>
                <a:gd name="connsiteY531" fmla="*/ 46590 h 1226352"/>
                <a:gd name="connsiteX532" fmla="*/ 472714 w 1229493"/>
                <a:gd name="connsiteY532" fmla="*/ 45458 h 1226352"/>
                <a:gd name="connsiteX533" fmla="*/ 472714 w 1229493"/>
                <a:gd name="connsiteY533" fmla="*/ 44327 h 1226352"/>
                <a:gd name="connsiteX534" fmla="*/ 471583 w 1229493"/>
                <a:gd name="connsiteY534" fmla="*/ 44327 h 1226352"/>
                <a:gd name="connsiteX535" fmla="*/ 471583 w 1229493"/>
                <a:gd name="connsiteY535" fmla="*/ 45458 h 1226352"/>
                <a:gd name="connsiteX536" fmla="*/ 470452 w 1229493"/>
                <a:gd name="connsiteY536" fmla="*/ 45458 h 1226352"/>
                <a:gd name="connsiteX537" fmla="*/ 472714 w 1229493"/>
                <a:gd name="connsiteY537" fmla="*/ 43161 h 1226352"/>
                <a:gd name="connsiteX538" fmla="*/ 474975 w 1229493"/>
                <a:gd name="connsiteY538" fmla="*/ 44327 h 1226352"/>
                <a:gd name="connsiteX539" fmla="*/ 476106 w 1229493"/>
                <a:gd name="connsiteY539" fmla="*/ 43161 h 1226352"/>
                <a:gd name="connsiteX540" fmla="*/ 474975 w 1229493"/>
                <a:gd name="connsiteY540" fmla="*/ 39767 h 1226352"/>
                <a:gd name="connsiteX541" fmla="*/ 476106 w 1229493"/>
                <a:gd name="connsiteY541" fmla="*/ 38636 h 1226352"/>
                <a:gd name="connsiteX542" fmla="*/ 478403 w 1229493"/>
                <a:gd name="connsiteY542" fmla="*/ 37505 h 1226352"/>
                <a:gd name="connsiteX543" fmla="*/ 479534 w 1229493"/>
                <a:gd name="connsiteY543" fmla="*/ 36338 h 1226352"/>
                <a:gd name="connsiteX544" fmla="*/ 478403 w 1229493"/>
                <a:gd name="connsiteY544" fmla="*/ 36338 h 1226352"/>
                <a:gd name="connsiteX545" fmla="*/ 479534 w 1229493"/>
                <a:gd name="connsiteY545" fmla="*/ 34076 h 1226352"/>
                <a:gd name="connsiteX546" fmla="*/ 480665 w 1229493"/>
                <a:gd name="connsiteY546" fmla="*/ 31814 h 1226352"/>
                <a:gd name="connsiteX547" fmla="*/ 482927 w 1229493"/>
                <a:gd name="connsiteY547" fmla="*/ 31814 h 1226352"/>
                <a:gd name="connsiteX548" fmla="*/ 482927 w 1229493"/>
                <a:gd name="connsiteY548" fmla="*/ 30683 h 1226352"/>
                <a:gd name="connsiteX549" fmla="*/ 482927 w 1229493"/>
                <a:gd name="connsiteY549" fmla="*/ 28385 h 1226352"/>
                <a:gd name="connsiteX550" fmla="*/ 484093 w 1229493"/>
                <a:gd name="connsiteY550" fmla="*/ 27254 h 1226352"/>
                <a:gd name="connsiteX551" fmla="*/ 482927 w 1229493"/>
                <a:gd name="connsiteY551" fmla="*/ 26123 h 1226352"/>
                <a:gd name="connsiteX552" fmla="*/ 484093 w 1229493"/>
                <a:gd name="connsiteY552" fmla="*/ 26123 h 1226352"/>
                <a:gd name="connsiteX553" fmla="*/ 486355 w 1229493"/>
                <a:gd name="connsiteY553" fmla="*/ 26123 h 1226352"/>
                <a:gd name="connsiteX554" fmla="*/ 486355 w 1229493"/>
                <a:gd name="connsiteY554" fmla="*/ 24992 h 1226352"/>
                <a:gd name="connsiteX555" fmla="*/ 486355 w 1229493"/>
                <a:gd name="connsiteY555" fmla="*/ 23860 h 1226352"/>
                <a:gd name="connsiteX556" fmla="*/ 488617 w 1229493"/>
                <a:gd name="connsiteY556" fmla="*/ 24992 h 1226352"/>
                <a:gd name="connsiteX557" fmla="*/ 489748 w 1229493"/>
                <a:gd name="connsiteY557" fmla="*/ 23860 h 1226352"/>
                <a:gd name="connsiteX558" fmla="*/ 488617 w 1229493"/>
                <a:gd name="connsiteY558" fmla="*/ 21598 h 1226352"/>
                <a:gd name="connsiteX559" fmla="*/ 489748 w 1229493"/>
                <a:gd name="connsiteY559" fmla="*/ 21598 h 1226352"/>
                <a:gd name="connsiteX560" fmla="*/ 492045 w 1229493"/>
                <a:gd name="connsiteY560" fmla="*/ 22729 h 1226352"/>
                <a:gd name="connsiteX561" fmla="*/ 492045 w 1229493"/>
                <a:gd name="connsiteY561" fmla="*/ 21598 h 1226352"/>
                <a:gd name="connsiteX562" fmla="*/ 490879 w 1229493"/>
                <a:gd name="connsiteY562" fmla="*/ 20432 h 1226352"/>
                <a:gd name="connsiteX563" fmla="*/ 490879 w 1229493"/>
                <a:gd name="connsiteY563" fmla="*/ 19300 h 1226352"/>
                <a:gd name="connsiteX564" fmla="*/ 492045 w 1229493"/>
                <a:gd name="connsiteY564" fmla="*/ 18169 h 1226352"/>
                <a:gd name="connsiteX565" fmla="*/ 496568 w 1229493"/>
                <a:gd name="connsiteY565" fmla="*/ 15907 h 1226352"/>
                <a:gd name="connsiteX566" fmla="*/ 496568 w 1229493"/>
                <a:gd name="connsiteY566" fmla="*/ 14776 h 1226352"/>
                <a:gd name="connsiteX567" fmla="*/ 499996 w 1229493"/>
                <a:gd name="connsiteY567" fmla="*/ 14776 h 1226352"/>
                <a:gd name="connsiteX568" fmla="*/ 501127 w 1229493"/>
                <a:gd name="connsiteY568" fmla="*/ 14776 h 1226352"/>
                <a:gd name="connsiteX569" fmla="*/ 502258 w 1229493"/>
                <a:gd name="connsiteY569" fmla="*/ 11347 h 1226352"/>
                <a:gd name="connsiteX570" fmla="*/ 505651 w 1229493"/>
                <a:gd name="connsiteY570" fmla="*/ 11347 h 1226352"/>
                <a:gd name="connsiteX571" fmla="*/ 506817 w 1229493"/>
                <a:gd name="connsiteY571" fmla="*/ 9085 h 1226352"/>
                <a:gd name="connsiteX572" fmla="*/ 510210 w 1229493"/>
                <a:gd name="connsiteY572" fmla="*/ 9085 h 1226352"/>
                <a:gd name="connsiteX573" fmla="*/ 507948 w 1229493"/>
                <a:gd name="connsiteY573" fmla="*/ 7953 h 1226352"/>
                <a:gd name="connsiteX574" fmla="*/ 509079 w 1229493"/>
                <a:gd name="connsiteY574" fmla="*/ 7953 h 1226352"/>
                <a:gd name="connsiteX575" fmla="*/ 511341 w 1229493"/>
                <a:gd name="connsiteY575" fmla="*/ 6787 h 1226352"/>
                <a:gd name="connsiteX576" fmla="*/ 513638 w 1229493"/>
                <a:gd name="connsiteY576" fmla="*/ 6787 h 1226352"/>
                <a:gd name="connsiteX577" fmla="*/ 513638 w 1229493"/>
                <a:gd name="connsiteY577" fmla="*/ 5656 h 1226352"/>
                <a:gd name="connsiteX578" fmla="*/ 511341 w 1229493"/>
                <a:gd name="connsiteY578" fmla="*/ 4525 h 1226352"/>
                <a:gd name="connsiteX579" fmla="*/ 511341 w 1229493"/>
                <a:gd name="connsiteY579" fmla="*/ 3393 h 1226352"/>
                <a:gd name="connsiteX580" fmla="*/ 512472 w 1229493"/>
                <a:gd name="connsiteY580" fmla="*/ 3393 h 1226352"/>
                <a:gd name="connsiteX581" fmla="*/ 512472 w 1229493"/>
                <a:gd name="connsiteY581" fmla="*/ 4525 h 1226352"/>
                <a:gd name="connsiteX582" fmla="*/ 513638 w 1229493"/>
                <a:gd name="connsiteY582" fmla="*/ 5656 h 1226352"/>
                <a:gd name="connsiteX583" fmla="*/ 514769 w 1229493"/>
                <a:gd name="connsiteY583" fmla="*/ 5656 h 1226352"/>
                <a:gd name="connsiteX584" fmla="*/ 515900 w 1229493"/>
                <a:gd name="connsiteY584" fmla="*/ 4525 h 1226352"/>
                <a:gd name="connsiteX585" fmla="*/ 515900 w 1229493"/>
                <a:gd name="connsiteY585" fmla="*/ 2262 h 1226352"/>
                <a:gd name="connsiteX586" fmla="*/ 520423 w 1229493"/>
                <a:gd name="connsiteY586" fmla="*/ 0 h 1226352"/>
                <a:gd name="connsiteX587" fmla="*/ 518161 w 1229493"/>
                <a:gd name="connsiteY587" fmla="*/ 3393 h 1226352"/>
                <a:gd name="connsiteX588" fmla="*/ 518161 w 1229493"/>
                <a:gd name="connsiteY588" fmla="*/ 6787 h 1226352"/>
                <a:gd name="connsiteX589" fmla="*/ 517031 w 1229493"/>
                <a:gd name="connsiteY589" fmla="*/ 6787 h 1226352"/>
                <a:gd name="connsiteX590" fmla="*/ 517031 w 1229493"/>
                <a:gd name="connsiteY590" fmla="*/ 7953 h 1226352"/>
                <a:gd name="connsiteX591" fmla="*/ 514769 w 1229493"/>
                <a:gd name="connsiteY591" fmla="*/ 7953 h 1226352"/>
                <a:gd name="connsiteX592" fmla="*/ 514769 w 1229493"/>
                <a:gd name="connsiteY592" fmla="*/ 9085 h 1226352"/>
                <a:gd name="connsiteX593" fmla="*/ 513638 w 1229493"/>
                <a:gd name="connsiteY593" fmla="*/ 10216 h 1226352"/>
                <a:gd name="connsiteX594" fmla="*/ 511341 w 1229493"/>
                <a:gd name="connsiteY594" fmla="*/ 11347 h 1226352"/>
                <a:gd name="connsiteX595" fmla="*/ 510210 w 1229493"/>
                <a:gd name="connsiteY595" fmla="*/ 12478 h 1226352"/>
                <a:gd name="connsiteX596" fmla="*/ 510210 w 1229493"/>
                <a:gd name="connsiteY596" fmla="*/ 14776 h 1226352"/>
                <a:gd name="connsiteX597" fmla="*/ 509079 w 1229493"/>
                <a:gd name="connsiteY597" fmla="*/ 15907 h 1226352"/>
                <a:gd name="connsiteX598" fmla="*/ 507948 w 1229493"/>
                <a:gd name="connsiteY598" fmla="*/ 15907 h 1226352"/>
                <a:gd name="connsiteX599" fmla="*/ 507948 w 1229493"/>
                <a:gd name="connsiteY599" fmla="*/ 21598 h 1226352"/>
                <a:gd name="connsiteX600" fmla="*/ 505651 w 1229493"/>
                <a:gd name="connsiteY600" fmla="*/ 23860 h 1226352"/>
                <a:gd name="connsiteX601" fmla="*/ 506817 w 1229493"/>
                <a:gd name="connsiteY601" fmla="*/ 26123 h 1226352"/>
                <a:gd name="connsiteX602" fmla="*/ 509079 w 1229493"/>
                <a:gd name="connsiteY602" fmla="*/ 27254 h 1226352"/>
                <a:gd name="connsiteX603" fmla="*/ 509079 w 1229493"/>
                <a:gd name="connsiteY603" fmla="*/ 29552 h 1226352"/>
                <a:gd name="connsiteX604" fmla="*/ 510210 w 1229493"/>
                <a:gd name="connsiteY604" fmla="*/ 28385 h 1226352"/>
                <a:gd name="connsiteX605" fmla="*/ 510210 w 1229493"/>
                <a:gd name="connsiteY605" fmla="*/ 27254 h 1226352"/>
                <a:gd name="connsiteX606" fmla="*/ 511341 w 1229493"/>
                <a:gd name="connsiteY606" fmla="*/ 28385 h 1226352"/>
                <a:gd name="connsiteX607" fmla="*/ 512472 w 1229493"/>
                <a:gd name="connsiteY607" fmla="*/ 29552 h 1226352"/>
                <a:gd name="connsiteX608" fmla="*/ 510210 w 1229493"/>
                <a:gd name="connsiteY608" fmla="*/ 29552 h 1226352"/>
                <a:gd name="connsiteX609" fmla="*/ 510210 w 1229493"/>
                <a:gd name="connsiteY609" fmla="*/ 30683 h 1226352"/>
                <a:gd name="connsiteX610" fmla="*/ 506817 w 1229493"/>
                <a:gd name="connsiteY610" fmla="*/ 32945 h 1226352"/>
                <a:gd name="connsiteX611" fmla="*/ 505651 w 1229493"/>
                <a:gd name="connsiteY611" fmla="*/ 32945 h 1226352"/>
                <a:gd name="connsiteX612" fmla="*/ 505651 w 1229493"/>
                <a:gd name="connsiteY612" fmla="*/ 31814 h 1226352"/>
                <a:gd name="connsiteX613" fmla="*/ 504520 w 1229493"/>
                <a:gd name="connsiteY613" fmla="*/ 31814 h 1226352"/>
                <a:gd name="connsiteX614" fmla="*/ 503389 w 1229493"/>
                <a:gd name="connsiteY614" fmla="*/ 35207 h 1226352"/>
                <a:gd name="connsiteX615" fmla="*/ 504520 w 1229493"/>
                <a:gd name="connsiteY615" fmla="*/ 39767 h 1226352"/>
                <a:gd name="connsiteX616" fmla="*/ 503389 w 1229493"/>
                <a:gd name="connsiteY616" fmla="*/ 40898 h 1226352"/>
                <a:gd name="connsiteX617" fmla="*/ 502258 w 1229493"/>
                <a:gd name="connsiteY617" fmla="*/ 39767 h 1226352"/>
                <a:gd name="connsiteX618" fmla="*/ 501127 w 1229493"/>
                <a:gd name="connsiteY618" fmla="*/ 42030 h 1226352"/>
                <a:gd name="connsiteX619" fmla="*/ 501127 w 1229493"/>
                <a:gd name="connsiteY619" fmla="*/ 43161 h 1226352"/>
                <a:gd name="connsiteX620" fmla="*/ 499996 w 1229493"/>
                <a:gd name="connsiteY620" fmla="*/ 45458 h 1226352"/>
                <a:gd name="connsiteX621" fmla="*/ 499996 w 1229493"/>
                <a:gd name="connsiteY621" fmla="*/ 46590 h 1226352"/>
                <a:gd name="connsiteX622" fmla="*/ 498830 w 1229493"/>
                <a:gd name="connsiteY622" fmla="*/ 48852 h 1226352"/>
                <a:gd name="connsiteX623" fmla="*/ 499996 w 1229493"/>
                <a:gd name="connsiteY623" fmla="*/ 49983 h 1226352"/>
                <a:gd name="connsiteX624" fmla="*/ 498830 w 1229493"/>
                <a:gd name="connsiteY624" fmla="*/ 49983 h 1226352"/>
                <a:gd name="connsiteX625" fmla="*/ 497699 w 1229493"/>
                <a:gd name="connsiteY625" fmla="*/ 48852 h 1226352"/>
                <a:gd name="connsiteX626" fmla="*/ 497699 w 1229493"/>
                <a:gd name="connsiteY626" fmla="*/ 51150 h 1226352"/>
                <a:gd name="connsiteX627" fmla="*/ 496568 w 1229493"/>
                <a:gd name="connsiteY627" fmla="*/ 49983 h 1226352"/>
                <a:gd name="connsiteX628" fmla="*/ 495438 w 1229493"/>
                <a:gd name="connsiteY628" fmla="*/ 49983 h 1226352"/>
                <a:gd name="connsiteX629" fmla="*/ 495438 w 1229493"/>
                <a:gd name="connsiteY629" fmla="*/ 51150 h 1226352"/>
                <a:gd name="connsiteX630" fmla="*/ 495438 w 1229493"/>
                <a:gd name="connsiteY630" fmla="*/ 49983 h 1226352"/>
                <a:gd name="connsiteX631" fmla="*/ 495438 w 1229493"/>
                <a:gd name="connsiteY631" fmla="*/ 48852 h 1226352"/>
                <a:gd name="connsiteX632" fmla="*/ 494307 w 1229493"/>
                <a:gd name="connsiteY632" fmla="*/ 49983 h 1226352"/>
                <a:gd name="connsiteX633" fmla="*/ 495438 w 1229493"/>
                <a:gd name="connsiteY633" fmla="*/ 52281 h 1226352"/>
                <a:gd name="connsiteX634" fmla="*/ 495438 w 1229493"/>
                <a:gd name="connsiteY634" fmla="*/ 53412 h 1226352"/>
                <a:gd name="connsiteX635" fmla="*/ 494307 w 1229493"/>
                <a:gd name="connsiteY635" fmla="*/ 54543 h 1226352"/>
                <a:gd name="connsiteX636" fmla="*/ 496568 w 1229493"/>
                <a:gd name="connsiteY636" fmla="*/ 55674 h 1226352"/>
                <a:gd name="connsiteX637" fmla="*/ 496568 w 1229493"/>
                <a:gd name="connsiteY637" fmla="*/ 59103 h 1226352"/>
                <a:gd name="connsiteX638" fmla="*/ 494307 w 1229493"/>
                <a:gd name="connsiteY638" fmla="*/ 60234 h 1226352"/>
                <a:gd name="connsiteX639" fmla="*/ 495438 w 1229493"/>
                <a:gd name="connsiteY639" fmla="*/ 60234 h 1226352"/>
                <a:gd name="connsiteX640" fmla="*/ 494307 w 1229493"/>
                <a:gd name="connsiteY640" fmla="*/ 61365 h 1226352"/>
                <a:gd name="connsiteX641" fmla="*/ 495438 w 1229493"/>
                <a:gd name="connsiteY641" fmla="*/ 62496 h 1226352"/>
                <a:gd name="connsiteX642" fmla="*/ 493176 w 1229493"/>
                <a:gd name="connsiteY642" fmla="*/ 64759 h 1226352"/>
                <a:gd name="connsiteX643" fmla="*/ 494307 w 1229493"/>
                <a:gd name="connsiteY643" fmla="*/ 67056 h 1226352"/>
                <a:gd name="connsiteX644" fmla="*/ 493176 w 1229493"/>
                <a:gd name="connsiteY644" fmla="*/ 68188 h 1226352"/>
                <a:gd name="connsiteX645" fmla="*/ 492045 w 1229493"/>
                <a:gd name="connsiteY645" fmla="*/ 70450 h 1226352"/>
                <a:gd name="connsiteX646" fmla="*/ 493176 w 1229493"/>
                <a:gd name="connsiteY646" fmla="*/ 71581 h 1226352"/>
                <a:gd name="connsiteX647" fmla="*/ 493176 w 1229493"/>
                <a:gd name="connsiteY647" fmla="*/ 73879 h 1226352"/>
                <a:gd name="connsiteX648" fmla="*/ 494307 w 1229493"/>
                <a:gd name="connsiteY648" fmla="*/ 73879 h 1226352"/>
                <a:gd name="connsiteX649" fmla="*/ 494307 w 1229493"/>
                <a:gd name="connsiteY649" fmla="*/ 75010 h 1226352"/>
                <a:gd name="connsiteX650" fmla="*/ 495438 w 1229493"/>
                <a:gd name="connsiteY650" fmla="*/ 75010 h 1226352"/>
                <a:gd name="connsiteX651" fmla="*/ 495438 w 1229493"/>
                <a:gd name="connsiteY651" fmla="*/ 77272 h 1226352"/>
                <a:gd name="connsiteX652" fmla="*/ 496568 w 1229493"/>
                <a:gd name="connsiteY652" fmla="*/ 76141 h 1226352"/>
                <a:gd name="connsiteX653" fmla="*/ 496568 w 1229493"/>
                <a:gd name="connsiteY653" fmla="*/ 77272 h 1226352"/>
                <a:gd name="connsiteX654" fmla="*/ 497699 w 1229493"/>
                <a:gd name="connsiteY654" fmla="*/ 77272 h 1226352"/>
                <a:gd name="connsiteX655" fmla="*/ 498830 w 1229493"/>
                <a:gd name="connsiteY655" fmla="*/ 78403 h 1226352"/>
                <a:gd name="connsiteX656" fmla="*/ 498830 w 1229493"/>
                <a:gd name="connsiteY656" fmla="*/ 77272 h 1226352"/>
                <a:gd name="connsiteX657" fmla="*/ 501127 w 1229493"/>
                <a:gd name="connsiteY657" fmla="*/ 78403 h 1226352"/>
                <a:gd name="connsiteX658" fmla="*/ 499996 w 1229493"/>
                <a:gd name="connsiteY658" fmla="*/ 78403 h 1226352"/>
                <a:gd name="connsiteX659" fmla="*/ 502258 w 1229493"/>
                <a:gd name="connsiteY659" fmla="*/ 78403 h 1226352"/>
                <a:gd name="connsiteX660" fmla="*/ 502258 w 1229493"/>
                <a:gd name="connsiteY660" fmla="*/ 79535 h 1226352"/>
                <a:gd name="connsiteX661" fmla="*/ 504520 w 1229493"/>
                <a:gd name="connsiteY661" fmla="*/ 79535 h 1226352"/>
                <a:gd name="connsiteX662" fmla="*/ 504520 w 1229493"/>
                <a:gd name="connsiteY662" fmla="*/ 80701 h 1226352"/>
                <a:gd name="connsiteX663" fmla="*/ 505651 w 1229493"/>
                <a:gd name="connsiteY663" fmla="*/ 79535 h 1226352"/>
                <a:gd name="connsiteX664" fmla="*/ 505651 w 1229493"/>
                <a:gd name="connsiteY664" fmla="*/ 80701 h 1226352"/>
                <a:gd name="connsiteX665" fmla="*/ 506817 w 1229493"/>
                <a:gd name="connsiteY665" fmla="*/ 80701 h 1226352"/>
                <a:gd name="connsiteX666" fmla="*/ 506817 w 1229493"/>
                <a:gd name="connsiteY666" fmla="*/ 82963 h 1226352"/>
                <a:gd name="connsiteX667" fmla="*/ 509079 w 1229493"/>
                <a:gd name="connsiteY667" fmla="*/ 84095 h 1226352"/>
                <a:gd name="connsiteX668" fmla="*/ 509079 w 1229493"/>
                <a:gd name="connsiteY668" fmla="*/ 82963 h 1226352"/>
                <a:gd name="connsiteX669" fmla="*/ 510210 w 1229493"/>
                <a:gd name="connsiteY669" fmla="*/ 85226 h 1226352"/>
                <a:gd name="connsiteX670" fmla="*/ 511341 w 1229493"/>
                <a:gd name="connsiteY670" fmla="*/ 85226 h 1226352"/>
                <a:gd name="connsiteX671" fmla="*/ 511341 w 1229493"/>
                <a:gd name="connsiteY671" fmla="*/ 86357 h 1226352"/>
                <a:gd name="connsiteX672" fmla="*/ 513638 w 1229493"/>
                <a:gd name="connsiteY672" fmla="*/ 87488 h 1226352"/>
                <a:gd name="connsiteX673" fmla="*/ 513638 w 1229493"/>
                <a:gd name="connsiteY673" fmla="*/ 86357 h 1226352"/>
                <a:gd name="connsiteX674" fmla="*/ 514769 w 1229493"/>
                <a:gd name="connsiteY674" fmla="*/ 86357 h 1226352"/>
                <a:gd name="connsiteX675" fmla="*/ 515900 w 1229493"/>
                <a:gd name="connsiteY675" fmla="*/ 87488 h 1226352"/>
                <a:gd name="connsiteX676" fmla="*/ 518161 w 1229493"/>
                <a:gd name="connsiteY676" fmla="*/ 86357 h 1226352"/>
                <a:gd name="connsiteX677" fmla="*/ 519292 w 1229493"/>
                <a:gd name="connsiteY677" fmla="*/ 87488 h 1226352"/>
                <a:gd name="connsiteX678" fmla="*/ 523851 w 1229493"/>
                <a:gd name="connsiteY678" fmla="*/ 88655 h 1226352"/>
                <a:gd name="connsiteX679" fmla="*/ 526113 w 1229493"/>
                <a:gd name="connsiteY679" fmla="*/ 89786 h 1226352"/>
                <a:gd name="connsiteX680" fmla="*/ 527244 w 1229493"/>
                <a:gd name="connsiteY680" fmla="*/ 88655 h 1226352"/>
                <a:gd name="connsiteX681" fmla="*/ 531803 w 1229493"/>
                <a:gd name="connsiteY681" fmla="*/ 88655 h 1226352"/>
                <a:gd name="connsiteX682" fmla="*/ 532934 w 1229493"/>
                <a:gd name="connsiteY682" fmla="*/ 90917 h 1226352"/>
                <a:gd name="connsiteX683" fmla="*/ 536362 w 1229493"/>
                <a:gd name="connsiteY683" fmla="*/ 90917 h 1226352"/>
                <a:gd name="connsiteX684" fmla="*/ 537493 w 1229493"/>
                <a:gd name="connsiteY684" fmla="*/ 93179 h 1226352"/>
                <a:gd name="connsiteX685" fmla="*/ 538624 w 1229493"/>
                <a:gd name="connsiteY685" fmla="*/ 93179 h 1226352"/>
                <a:gd name="connsiteX686" fmla="*/ 542016 w 1229493"/>
                <a:gd name="connsiteY686" fmla="*/ 92048 h 1226352"/>
                <a:gd name="connsiteX687" fmla="*/ 544313 w 1229493"/>
                <a:gd name="connsiteY687" fmla="*/ 93179 h 1226352"/>
                <a:gd name="connsiteX688" fmla="*/ 546575 w 1229493"/>
                <a:gd name="connsiteY688" fmla="*/ 95441 h 1226352"/>
                <a:gd name="connsiteX689" fmla="*/ 547706 w 1229493"/>
                <a:gd name="connsiteY689" fmla="*/ 94310 h 1226352"/>
                <a:gd name="connsiteX690" fmla="*/ 552265 w 1229493"/>
                <a:gd name="connsiteY690" fmla="*/ 97739 h 1226352"/>
                <a:gd name="connsiteX691" fmla="*/ 554527 w 1229493"/>
                <a:gd name="connsiteY691" fmla="*/ 97739 h 1226352"/>
                <a:gd name="connsiteX692" fmla="*/ 557919 w 1229493"/>
                <a:gd name="connsiteY692" fmla="*/ 98870 h 1226352"/>
                <a:gd name="connsiteX693" fmla="*/ 559086 w 1229493"/>
                <a:gd name="connsiteY693" fmla="*/ 98870 h 1226352"/>
                <a:gd name="connsiteX694" fmla="*/ 560217 w 1229493"/>
                <a:gd name="connsiteY694" fmla="*/ 100001 h 1226352"/>
                <a:gd name="connsiteX695" fmla="*/ 610223 w 1229493"/>
                <a:gd name="connsiteY695" fmla="*/ 129553 h 1226352"/>
                <a:gd name="connsiteX696" fmla="*/ 634078 w 1229493"/>
                <a:gd name="connsiteY696" fmla="*/ 143198 h 1226352"/>
                <a:gd name="connsiteX697" fmla="*/ 649981 w 1229493"/>
                <a:gd name="connsiteY697" fmla="*/ 152282 h 1226352"/>
                <a:gd name="connsiteX698" fmla="*/ 654540 w 1229493"/>
                <a:gd name="connsiteY698" fmla="*/ 148889 h 1226352"/>
                <a:gd name="connsiteX699" fmla="*/ 654540 w 1229493"/>
                <a:gd name="connsiteY699" fmla="*/ 146591 h 1226352"/>
                <a:gd name="connsiteX700" fmla="*/ 654540 w 1229493"/>
                <a:gd name="connsiteY700" fmla="*/ 145460 h 1226352"/>
                <a:gd name="connsiteX701" fmla="*/ 653374 w 1229493"/>
                <a:gd name="connsiteY701" fmla="*/ 142066 h 1226352"/>
                <a:gd name="connsiteX702" fmla="*/ 654540 w 1229493"/>
                <a:gd name="connsiteY702" fmla="*/ 139769 h 1226352"/>
                <a:gd name="connsiteX703" fmla="*/ 653374 w 1229493"/>
                <a:gd name="connsiteY703" fmla="*/ 137506 h 1226352"/>
                <a:gd name="connsiteX704" fmla="*/ 654540 w 1229493"/>
                <a:gd name="connsiteY704" fmla="*/ 135244 h 1226352"/>
                <a:gd name="connsiteX705" fmla="*/ 652243 w 1229493"/>
                <a:gd name="connsiteY705" fmla="*/ 131815 h 1226352"/>
                <a:gd name="connsiteX706" fmla="*/ 653374 w 1229493"/>
                <a:gd name="connsiteY706" fmla="*/ 129553 h 1226352"/>
                <a:gd name="connsiteX707" fmla="*/ 654540 w 1229493"/>
                <a:gd name="connsiteY707" fmla="*/ 127291 h 1226352"/>
                <a:gd name="connsiteX708" fmla="*/ 654540 w 1229493"/>
                <a:gd name="connsiteY708" fmla="*/ 124993 h 1226352"/>
                <a:gd name="connsiteX709" fmla="*/ 652243 w 1229493"/>
                <a:gd name="connsiteY709" fmla="*/ 123862 h 1226352"/>
                <a:gd name="connsiteX710" fmla="*/ 652243 w 1229493"/>
                <a:gd name="connsiteY710" fmla="*/ 122731 h 1226352"/>
                <a:gd name="connsiteX711" fmla="*/ 655671 w 1229493"/>
                <a:gd name="connsiteY711" fmla="*/ 115908 h 1226352"/>
                <a:gd name="connsiteX712" fmla="*/ 657933 w 1229493"/>
                <a:gd name="connsiteY712" fmla="*/ 113646 h 1226352"/>
                <a:gd name="connsiteX713" fmla="*/ 661326 w 1229493"/>
                <a:gd name="connsiteY713" fmla="*/ 109086 h 1226352"/>
                <a:gd name="connsiteX714" fmla="*/ 664754 w 1229493"/>
                <a:gd name="connsiteY714" fmla="*/ 103430 h 1226352"/>
                <a:gd name="connsiteX715" fmla="*/ 665884 w 1229493"/>
                <a:gd name="connsiteY715" fmla="*/ 103430 h 1226352"/>
                <a:gd name="connsiteX716" fmla="*/ 665884 w 1229493"/>
                <a:gd name="connsiteY716" fmla="*/ 101133 h 1226352"/>
                <a:gd name="connsiteX717" fmla="*/ 664754 w 1229493"/>
                <a:gd name="connsiteY717" fmla="*/ 101133 h 1226352"/>
                <a:gd name="connsiteX718" fmla="*/ 664754 w 1229493"/>
                <a:gd name="connsiteY718" fmla="*/ 100001 h 1226352"/>
                <a:gd name="connsiteX719" fmla="*/ 667015 w 1229493"/>
                <a:gd name="connsiteY719" fmla="*/ 95441 h 1226352"/>
                <a:gd name="connsiteX720" fmla="*/ 668146 w 1229493"/>
                <a:gd name="connsiteY720" fmla="*/ 94310 h 1226352"/>
                <a:gd name="connsiteX721" fmla="*/ 669312 w 1229493"/>
                <a:gd name="connsiteY721" fmla="*/ 94310 h 1226352"/>
                <a:gd name="connsiteX722" fmla="*/ 669312 w 1229493"/>
                <a:gd name="connsiteY722" fmla="*/ 93179 h 1226352"/>
                <a:gd name="connsiteX723" fmla="*/ 670443 w 1229493"/>
                <a:gd name="connsiteY723" fmla="*/ 90917 h 1226352"/>
                <a:gd name="connsiteX724" fmla="*/ 670443 w 1229493"/>
                <a:gd name="connsiteY724" fmla="*/ 87488 h 1226352"/>
                <a:gd name="connsiteX725" fmla="*/ 672705 w 1229493"/>
                <a:gd name="connsiteY725" fmla="*/ 86357 h 1226352"/>
                <a:gd name="connsiteX726" fmla="*/ 672705 w 1229493"/>
                <a:gd name="connsiteY726" fmla="*/ 85226 h 1226352"/>
                <a:gd name="connsiteX727" fmla="*/ 673836 w 1229493"/>
                <a:gd name="connsiteY727" fmla="*/ 84095 h 1226352"/>
                <a:gd name="connsiteX728" fmla="*/ 674967 w 1229493"/>
                <a:gd name="connsiteY728" fmla="*/ 82963 h 1226352"/>
                <a:gd name="connsiteX729" fmla="*/ 676098 w 1229493"/>
                <a:gd name="connsiteY729" fmla="*/ 84095 h 1226352"/>
                <a:gd name="connsiteX730" fmla="*/ 677264 w 1229493"/>
                <a:gd name="connsiteY730" fmla="*/ 82963 h 1226352"/>
                <a:gd name="connsiteX731" fmla="*/ 679526 w 1229493"/>
                <a:gd name="connsiteY731" fmla="*/ 81832 h 1226352"/>
                <a:gd name="connsiteX732" fmla="*/ 679526 w 1229493"/>
                <a:gd name="connsiteY732" fmla="*/ 79535 h 1226352"/>
                <a:gd name="connsiteX733" fmla="*/ 680657 w 1229493"/>
                <a:gd name="connsiteY733" fmla="*/ 78403 h 1226352"/>
                <a:gd name="connsiteX734" fmla="*/ 684085 w 1229493"/>
                <a:gd name="connsiteY734" fmla="*/ 76141 h 1226352"/>
                <a:gd name="connsiteX735" fmla="*/ 686347 w 1229493"/>
                <a:gd name="connsiteY735" fmla="*/ 73879 h 1226352"/>
                <a:gd name="connsiteX736" fmla="*/ 687477 w 1229493"/>
                <a:gd name="connsiteY736" fmla="*/ 73879 h 1226352"/>
                <a:gd name="connsiteX737" fmla="*/ 688608 w 1229493"/>
                <a:gd name="connsiteY737" fmla="*/ 70450 h 1226352"/>
                <a:gd name="connsiteX738" fmla="*/ 692036 w 1229493"/>
                <a:gd name="connsiteY738" fmla="*/ 68188 h 1226352"/>
                <a:gd name="connsiteX739" fmla="*/ 694298 w 1229493"/>
                <a:gd name="connsiteY739" fmla="*/ 76141 h 1226352"/>
                <a:gd name="connsiteX740" fmla="*/ 695429 w 1229493"/>
                <a:gd name="connsiteY740" fmla="*/ 76141 h 1226352"/>
                <a:gd name="connsiteX741" fmla="*/ 697691 w 1229493"/>
                <a:gd name="connsiteY741" fmla="*/ 78403 h 1226352"/>
                <a:gd name="connsiteX742" fmla="*/ 701119 w 1229493"/>
                <a:gd name="connsiteY742" fmla="*/ 78403 h 1226352"/>
                <a:gd name="connsiteX743" fmla="*/ 699988 w 1229493"/>
                <a:gd name="connsiteY743" fmla="*/ 79535 h 1226352"/>
                <a:gd name="connsiteX744" fmla="*/ 699988 w 1229493"/>
                <a:gd name="connsiteY744" fmla="*/ 80701 h 1226352"/>
                <a:gd name="connsiteX745" fmla="*/ 699988 w 1229493"/>
                <a:gd name="connsiteY745" fmla="*/ 81832 h 1226352"/>
                <a:gd name="connsiteX746" fmla="*/ 697691 w 1229493"/>
                <a:gd name="connsiteY746" fmla="*/ 84095 h 1226352"/>
                <a:gd name="connsiteX747" fmla="*/ 698822 w 1229493"/>
                <a:gd name="connsiteY747" fmla="*/ 85226 h 1226352"/>
                <a:gd name="connsiteX748" fmla="*/ 697691 w 1229493"/>
                <a:gd name="connsiteY748" fmla="*/ 85226 h 1226352"/>
                <a:gd name="connsiteX749" fmla="*/ 697691 w 1229493"/>
                <a:gd name="connsiteY749" fmla="*/ 86357 h 1226352"/>
                <a:gd name="connsiteX750" fmla="*/ 698822 w 1229493"/>
                <a:gd name="connsiteY750" fmla="*/ 88655 h 1226352"/>
                <a:gd name="connsiteX751" fmla="*/ 703381 w 1229493"/>
                <a:gd name="connsiteY751" fmla="*/ 88655 h 1226352"/>
                <a:gd name="connsiteX752" fmla="*/ 703381 w 1229493"/>
                <a:gd name="connsiteY752" fmla="*/ 89786 h 1226352"/>
                <a:gd name="connsiteX753" fmla="*/ 704512 w 1229493"/>
                <a:gd name="connsiteY753" fmla="*/ 89786 h 1226352"/>
                <a:gd name="connsiteX754" fmla="*/ 706809 w 1229493"/>
                <a:gd name="connsiteY754" fmla="*/ 88655 h 1226352"/>
                <a:gd name="connsiteX755" fmla="*/ 707940 w 1229493"/>
                <a:gd name="connsiteY755" fmla="*/ 88655 h 1226352"/>
                <a:gd name="connsiteX756" fmla="*/ 709070 w 1229493"/>
                <a:gd name="connsiteY756" fmla="*/ 89786 h 1226352"/>
                <a:gd name="connsiteX757" fmla="*/ 710201 w 1229493"/>
                <a:gd name="connsiteY757" fmla="*/ 90917 h 1226352"/>
                <a:gd name="connsiteX758" fmla="*/ 711332 w 1229493"/>
                <a:gd name="connsiteY758" fmla="*/ 93179 h 1226352"/>
                <a:gd name="connsiteX759" fmla="*/ 714760 w 1229493"/>
                <a:gd name="connsiteY759" fmla="*/ 95441 h 1226352"/>
                <a:gd name="connsiteX760" fmla="*/ 715891 w 1229493"/>
                <a:gd name="connsiteY760" fmla="*/ 97739 h 1226352"/>
                <a:gd name="connsiteX761" fmla="*/ 731794 w 1229493"/>
                <a:gd name="connsiteY761" fmla="*/ 73879 h 1226352"/>
                <a:gd name="connsiteX762" fmla="*/ 732925 w 1229493"/>
                <a:gd name="connsiteY762" fmla="*/ 72712 h 1226352"/>
                <a:gd name="connsiteX763" fmla="*/ 734056 w 1229493"/>
                <a:gd name="connsiteY763" fmla="*/ 72712 h 1226352"/>
                <a:gd name="connsiteX764" fmla="*/ 732925 w 1229493"/>
                <a:gd name="connsiteY764" fmla="*/ 71581 h 1226352"/>
                <a:gd name="connsiteX765" fmla="*/ 734056 w 1229493"/>
                <a:gd name="connsiteY765" fmla="*/ 70450 h 1226352"/>
                <a:gd name="connsiteX766" fmla="*/ 735187 w 1229493"/>
                <a:gd name="connsiteY766" fmla="*/ 71581 h 1226352"/>
                <a:gd name="connsiteX767" fmla="*/ 736353 w 1229493"/>
                <a:gd name="connsiteY767" fmla="*/ 71581 h 1226352"/>
                <a:gd name="connsiteX768" fmla="*/ 737484 w 1229493"/>
                <a:gd name="connsiteY768" fmla="*/ 71581 h 1226352"/>
                <a:gd name="connsiteX769" fmla="*/ 737484 w 1229493"/>
                <a:gd name="connsiteY769" fmla="*/ 73879 h 1226352"/>
                <a:gd name="connsiteX770" fmla="*/ 738615 w 1229493"/>
                <a:gd name="connsiteY770" fmla="*/ 75010 h 1226352"/>
                <a:gd name="connsiteX771" fmla="*/ 737484 w 1229493"/>
                <a:gd name="connsiteY771" fmla="*/ 77272 h 1226352"/>
                <a:gd name="connsiteX772" fmla="*/ 738615 w 1229493"/>
                <a:gd name="connsiteY772" fmla="*/ 78403 h 1226352"/>
                <a:gd name="connsiteX773" fmla="*/ 739746 w 1229493"/>
                <a:gd name="connsiteY773" fmla="*/ 78403 h 1226352"/>
                <a:gd name="connsiteX774" fmla="*/ 739746 w 1229493"/>
                <a:gd name="connsiteY774" fmla="*/ 77272 h 1226352"/>
                <a:gd name="connsiteX775" fmla="*/ 740877 w 1229493"/>
                <a:gd name="connsiteY775" fmla="*/ 78403 h 1226352"/>
                <a:gd name="connsiteX776" fmla="*/ 742008 w 1229493"/>
                <a:gd name="connsiteY776" fmla="*/ 78403 h 1226352"/>
                <a:gd name="connsiteX777" fmla="*/ 742008 w 1229493"/>
                <a:gd name="connsiteY777" fmla="*/ 79535 h 1226352"/>
                <a:gd name="connsiteX778" fmla="*/ 743139 w 1229493"/>
                <a:gd name="connsiteY778" fmla="*/ 80701 h 1226352"/>
                <a:gd name="connsiteX779" fmla="*/ 743139 w 1229493"/>
                <a:gd name="connsiteY779" fmla="*/ 81832 h 1226352"/>
                <a:gd name="connsiteX780" fmla="*/ 744305 w 1229493"/>
                <a:gd name="connsiteY780" fmla="*/ 81832 h 1226352"/>
                <a:gd name="connsiteX781" fmla="*/ 745436 w 1229493"/>
                <a:gd name="connsiteY781" fmla="*/ 82963 h 1226352"/>
                <a:gd name="connsiteX782" fmla="*/ 746567 w 1229493"/>
                <a:gd name="connsiteY782" fmla="*/ 82963 h 1226352"/>
                <a:gd name="connsiteX783" fmla="*/ 746567 w 1229493"/>
                <a:gd name="connsiteY783" fmla="*/ 85226 h 1226352"/>
                <a:gd name="connsiteX784" fmla="*/ 747698 w 1229493"/>
                <a:gd name="connsiteY784" fmla="*/ 85226 h 1226352"/>
                <a:gd name="connsiteX785" fmla="*/ 747698 w 1229493"/>
                <a:gd name="connsiteY785" fmla="*/ 84095 h 1226352"/>
                <a:gd name="connsiteX786" fmla="*/ 751126 w 1229493"/>
                <a:gd name="connsiteY786" fmla="*/ 87488 h 1226352"/>
                <a:gd name="connsiteX787" fmla="*/ 752256 w 1229493"/>
                <a:gd name="connsiteY787" fmla="*/ 88655 h 1226352"/>
                <a:gd name="connsiteX788" fmla="*/ 753387 w 1229493"/>
                <a:gd name="connsiteY788" fmla="*/ 88655 h 1226352"/>
                <a:gd name="connsiteX789" fmla="*/ 754518 w 1229493"/>
                <a:gd name="connsiteY789" fmla="*/ 90917 h 1226352"/>
                <a:gd name="connsiteX790" fmla="*/ 755649 w 1229493"/>
                <a:gd name="connsiteY790" fmla="*/ 90917 h 1226352"/>
                <a:gd name="connsiteX791" fmla="*/ 756780 w 1229493"/>
                <a:gd name="connsiteY791" fmla="*/ 93179 h 1226352"/>
                <a:gd name="connsiteX792" fmla="*/ 755649 w 1229493"/>
                <a:gd name="connsiteY792" fmla="*/ 95441 h 1226352"/>
                <a:gd name="connsiteX793" fmla="*/ 756780 w 1229493"/>
                <a:gd name="connsiteY793" fmla="*/ 97739 h 1226352"/>
                <a:gd name="connsiteX794" fmla="*/ 756780 w 1229493"/>
                <a:gd name="connsiteY794" fmla="*/ 100001 h 1226352"/>
                <a:gd name="connsiteX795" fmla="*/ 756780 w 1229493"/>
                <a:gd name="connsiteY795" fmla="*/ 103430 h 1226352"/>
                <a:gd name="connsiteX796" fmla="*/ 757911 w 1229493"/>
                <a:gd name="connsiteY796" fmla="*/ 103430 h 1226352"/>
                <a:gd name="connsiteX797" fmla="*/ 759077 w 1229493"/>
                <a:gd name="connsiteY797" fmla="*/ 105693 h 1226352"/>
                <a:gd name="connsiteX798" fmla="*/ 760208 w 1229493"/>
                <a:gd name="connsiteY798" fmla="*/ 104561 h 1226352"/>
                <a:gd name="connsiteX799" fmla="*/ 761339 w 1229493"/>
                <a:gd name="connsiteY799" fmla="*/ 105693 h 1226352"/>
                <a:gd name="connsiteX800" fmla="*/ 761339 w 1229493"/>
                <a:gd name="connsiteY800" fmla="*/ 104561 h 1226352"/>
                <a:gd name="connsiteX801" fmla="*/ 763601 w 1229493"/>
                <a:gd name="connsiteY801" fmla="*/ 104561 h 1226352"/>
                <a:gd name="connsiteX802" fmla="*/ 763601 w 1229493"/>
                <a:gd name="connsiteY802" fmla="*/ 105693 h 1226352"/>
                <a:gd name="connsiteX803" fmla="*/ 764732 w 1229493"/>
                <a:gd name="connsiteY803" fmla="*/ 105693 h 1226352"/>
                <a:gd name="connsiteX804" fmla="*/ 764732 w 1229493"/>
                <a:gd name="connsiteY804" fmla="*/ 103430 h 1226352"/>
                <a:gd name="connsiteX805" fmla="*/ 765898 w 1229493"/>
                <a:gd name="connsiteY805" fmla="*/ 103430 h 1226352"/>
                <a:gd name="connsiteX806" fmla="*/ 767029 w 1229493"/>
                <a:gd name="connsiteY806" fmla="*/ 105693 h 1226352"/>
                <a:gd name="connsiteX807" fmla="*/ 768160 w 1229493"/>
                <a:gd name="connsiteY807" fmla="*/ 104561 h 1226352"/>
                <a:gd name="connsiteX808" fmla="*/ 769291 w 1229493"/>
                <a:gd name="connsiteY808" fmla="*/ 105693 h 1226352"/>
                <a:gd name="connsiteX809" fmla="*/ 769291 w 1229493"/>
                <a:gd name="connsiteY809" fmla="*/ 106824 h 1226352"/>
                <a:gd name="connsiteX810" fmla="*/ 770421 w 1229493"/>
                <a:gd name="connsiteY810" fmla="*/ 106824 h 1226352"/>
                <a:gd name="connsiteX811" fmla="*/ 772683 w 1229493"/>
                <a:gd name="connsiteY811" fmla="*/ 106824 h 1226352"/>
                <a:gd name="connsiteX812" fmla="*/ 772683 w 1229493"/>
                <a:gd name="connsiteY812" fmla="*/ 107955 h 1226352"/>
                <a:gd name="connsiteX813" fmla="*/ 772683 w 1229493"/>
                <a:gd name="connsiteY813" fmla="*/ 110217 h 1226352"/>
                <a:gd name="connsiteX814" fmla="*/ 773849 w 1229493"/>
                <a:gd name="connsiteY814" fmla="*/ 113646 h 1226352"/>
                <a:gd name="connsiteX815" fmla="*/ 776111 w 1229493"/>
                <a:gd name="connsiteY815" fmla="*/ 113646 h 1226352"/>
                <a:gd name="connsiteX816" fmla="*/ 777242 w 1229493"/>
                <a:gd name="connsiteY816" fmla="*/ 114777 h 1226352"/>
                <a:gd name="connsiteX817" fmla="*/ 778373 w 1229493"/>
                <a:gd name="connsiteY817" fmla="*/ 114777 h 1226352"/>
                <a:gd name="connsiteX818" fmla="*/ 778373 w 1229493"/>
                <a:gd name="connsiteY818" fmla="*/ 115908 h 1226352"/>
                <a:gd name="connsiteX819" fmla="*/ 778373 w 1229493"/>
                <a:gd name="connsiteY819" fmla="*/ 118206 h 1226352"/>
                <a:gd name="connsiteX820" fmla="*/ 779504 w 1229493"/>
                <a:gd name="connsiteY820" fmla="*/ 118206 h 1226352"/>
                <a:gd name="connsiteX821" fmla="*/ 779504 w 1229493"/>
                <a:gd name="connsiteY821" fmla="*/ 119337 h 1226352"/>
                <a:gd name="connsiteX822" fmla="*/ 780670 w 1229493"/>
                <a:gd name="connsiteY822" fmla="*/ 121600 h 1226352"/>
                <a:gd name="connsiteX823" fmla="*/ 779504 w 1229493"/>
                <a:gd name="connsiteY823" fmla="*/ 122731 h 1226352"/>
                <a:gd name="connsiteX824" fmla="*/ 781801 w 1229493"/>
                <a:gd name="connsiteY824" fmla="*/ 122731 h 1226352"/>
                <a:gd name="connsiteX825" fmla="*/ 782932 w 1229493"/>
                <a:gd name="connsiteY825" fmla="*/ 126159 h 1226352"/>
                <a:gd name="connsiteX826" fmla="*/ 781801 w 1229493"/>
                <a:gd name="connsiteY826" fmla="*/ 127291 h 1226352"/>
                <a:gd name="connsiteX827" fmla="*/ 781801 w 1229493"/>
                <a:gd name="connsiteY827" fmla="*/ 129553 h 1226352"/>
                <a:gd name="connsiteX828" fmla="*/ 780670 w 1229493"/>
                <a:gd name="connsiteY828" fmla="*/ 129553 h 1226352"/>
                <a:gd name="connsiteX829" fmla="*/ 780670 w 1229493"/>
                <a:gd name="connsiteY829" fmla="*/ 130684 h 1226352"/>
                <a:gd name="connsiteX830" fmla="*/ 779504 w 1229493"/>
                <a:gd name="connsiteY830" fmla="*/ 130684 h 1226352"/>
                <a:gd name="connsiteX831" fmla="*/ 780670 w 1229493"/>
                <a:gd name="connsiteY831" fmla="*/ 131815 h 1226352"/>
                <a:gd name="connsiteX832" fmla="*/ 780670 w 1229493"/>
                <a:gd name="connsiteY832" fmla="*/ 134113 h 1226352"/>
                <a:gd name="connsiteX833" fmla="*/ 782932 w 1229493"/>
                <a:gd name="connsiteY833" fmla="*/ 135244 h 1226352"/>
                <a:gd name="connsiteX834" fmla="*/ 781801 w 1229493"/>
                <a:gd name="connsiteY834" fmla="*/ 136375 h 1226352"/>
                <a:gd name="connsiteX835" fmla="*/ 782932 w 1229493"/>
                <a:gd name="connsiteY835" fmla="*/ 137506 h 1226352"/>
                <a:gd name="connsiteX836" fmla="*/ 781801 w 1229493"/>
                <a:gd name="connsiteY836" fmla="*/ 137506 h 1226352"/>
                <a:gd name="connsiteX837" fmla="*/ 781801 w 1229493"/>
                <a:gd name="connsiteY837" fmla="*/ 140935 h 1226352"/>
                <a:gd name="connsiteX838" fmla="*/ 781801 w 1229493"/>
                <a:gd name="connsiteY838" fmla="*/ 143198 h 1226352"/>
                <a:gd name="connsiteX839" fmla="*/ 779504 w 1229493"/>
                <a:gd name="connsiteY839" fmla="*/ 145460 h 1226352"/>
                <a:gd name="connsiteX840" fmla="*/ 778373 w 1229493"/>
                <a:gd name="connsiteY840" fmla="*/ 145460 h 1226352"/>
                <a:gd name="connsiteX841" fmla="*/ 779504 w 1229493"/>
                <a:gd name="connsiteY841" fmla="*/ 147758 h 1226352"/>
                <a:gd name="connsiteX842" fmla="*/ 780670 w 1229493"/>
                <a:gd name="connsiteY842" fmla="*/ 148889 h 1226352"/>
                <a:gd name="connsiteX843" fmla="*/ 780670 w 1229493"/>
                <a:gd name="connsiteY843" fmla="*/ 150020 h 1226352"/>
                <a:gd name="connsiteX844" fmla="*/ 779504 w 1229493"/>
                <a:gd name="connsiteY844" fmla="*/ 153413 h 1226352"/>
                <a:gd name="connsiteX845" fmla="*/ 778373 w 1229493"/>
                <a:gd name="connsiteY845" fmla="*/ 155711 h 1226352"/>
                <a:gd name="connsiteX846" fmla="*/ 781801 w 1229493"/>
                <a:gd name="connsiteY846" fmla="*/ 159104 h 1226352"/>
                <a:gd name="connsiteX847" fmla="*/ 782932 w 1229493"/>
                <a:gd name="connsiteY847" fmla="*/ 159104 h 1226352"/>
                <a:gd name="connsiteX848" fmla="*/ 784063 w 1229493"/>
                <a:gd name="connsiteY848" fmla="*/ 159104 h 1226352"/>
                <a:gd name="connsiteX849" fmla="*/ 786325 w 1229493"/>
                <a:gd name="connsiteY849" fmla="*/ 156842 h 1226352"/>
                <a:gd name="connsiteX850" fmla="*/ 786325 w 1229493"/>
                <a:gd name="connsiteY850" fmla="*/ 153413 h 1226352"/>
                <a:gd name="connsiteX851" fmla="*/ 785194 w 1229493"/>
                <a:gd name="connsiteY851" fmla="*/ 152282 h 1226352"/>
                <a:gd name="connsiteX852" fmla="*/ 786325 w 1229493"/>
                <a:gd name="connsiteY852" fmla="*/ 148889 h 1226352"/>
                <a:gd name="connsiteX853" fmla="*/ 786325 w 1229493"/>
                <a:gd name="connsiteY853" fmla="*/ 145460 h 1226352"/>
                <a:gd name="connsiteX854" fmla="*/ 787456 w 1229493"/>
                <a:gd name="connsiteY854" fmla="*/ 144329 h 1226352"/>
                <a:gd name="connsiteX855" fmla="*/ 786325 w 1229493"/>
                <a:gd name="connsiteY855" fmla="*/ 143198 h 1226352"/>
                <a:gd name="connsiteX856" fmla="*/ 786325 w 1229493"/>
                <a:gd name="connsiteY856" fmla="*/ 139769 h 1226352"/>
                <a:gd name="connsiteX857" fmla="*/ 788622 w 1229493"/>
                <a:gd name="connsiteY857" fmla="*/ 138638 h 1226352"/>
                <a:gd name="connsiteX858" fmla="*/ 790884 w 1229493"/>
                <a:gd name="connsiteY858" fmla="*/ 137506 h 1226352"/>
                <a:gd name="connsiteX859" fmla="*/ 790884 w 1229493"/>
                <a:gd name="connsiteY859" fmla="*/ 136375 h 1226352"/>
                <a:gd name="connsiteX860" fmla="*/ 792014 w 1229493"/>
                <a:gd name="connsiteY860" fmla="*/ 134113 h 1226352"/>
                <a:gd name="connsiteX861" fmla="*/ 792014 w 1229493"/>
                <a:gd name="connsiteY861" fmla="*/ 129553 h 1226352"/>
                <a:gd name="connsiteX862" fmla="*/ 794276 w 1229493"/>
                <a:gd name="connsiteY862" fmla="*/ 127291 h 1226352"/>
                <a:gd name="connsiteX863" fmla="*/ 796573 w 1229493"/>
                <a:gd name="connsiteY863" fmla="*/ 128422 h 1226352"/>
                <a:gd name="connsiteX864" fmla="*/ 797704 w 1229493"/>
                <a:gd name="connsiteY864" fmla="*/ 129553 h 1226352"/>
                <a:gd name="connsiteX865" fmla="*/ 798835 w 1229493"/>
                <a:gd name="connsiteY865" fmla="*/ 129553 h 1226352"/>
                <a:gd name="connsiteX866" fmla="*/ 798835 w 1229493"/>
                <a:gd name="connsiteY866" fmla="*/ 127291 h 1226352"/>
                <a:gd name="connsiteX867" fmla="*/ 799966 w 1229493"/>
                <a:gd name="connsiteY867" fmla="*/ 128422 h 1226352"/>
                <a:gd name="connsiteX868" fmla="*/ 799966 w 1229493"/>
                <a:gd name="connsiteY868" fmla="*/ 129553 h 1226352"/>
                <a:gd name="connsiteX869" fmla="*/ 801097 w 1229493"/>
                <a:gd name="connsiteY869" fmla="*/ 132982 h 1226352"/>
                <a:gd name="connsiteX870" fmla="*/ 799966 w 1229493"/>
                <a:gd name="connsiteY870" fmla="*/ 132982 h 1226352"/>
                <a:gd name="connsiteX871" fmla="*/ 799966 w 1229493"/>
                <a:gd name="connsiteY871" fmla="*/ 134113 h 1226352"/>
                <a:gd name="connsiteX872" fmla="*/ 799966 w 1229493"/>
                <a:gd name="connsiteY872" fmla="*/ 135244 h 1226352"/>
                <a:gd name="connsiteX873" fmla="*/ 799966 w 1229493"/>
                <a:gd name="connsiteY873" fmla="*/ 137506 h 1226352"/>
                <a:gd name="connsiteX874" fmla="*/ 798835 w 1229493"/>
                <a:gd name="connsiteY874" fmla="*/ 138638 h 1226352"/>
                <a:gd name="connsiteX875" fmla="*/ 799966 w 1229493"/>
                <a:gd name="connsiteY875" fmla="*/ 139769 h 1226352"/>
                <a:gd name="connsiteX876" fmla="*/ 799966 w 1229493"/>
                <a:gd name="connsiteY876" fmla="*/ 140935 h 1226352"/>
                <a:gd name="connsiteX877" fmla="*/ 799966 w 1229493"/>
                <a:gd name="connsiteY877" fmla="*/ 142066 h 1226352"/>
                <a:gd name="connsiteX878" fmla="*/ 799966 w 1229493"/>
                <a:gd name="connsiteY878" fmla="*/ 143198 h 1226352"/>
                <a:gd name="connsiteX879" fmla="*/ 799966 w 1229493"/>
                <a:gd name="connsiteY879" fmla="*/ 145460 h 1226352"/>
                <a:gd name="connsiteX880" fmla="*/ 801097 w 1229493"/>
                <a:gd name="connsiteY880" fmla="*/ 145460 h 1226352"/>
                <a:gd name="connsiteX881" fmla="*/ 801097 w 1229493"/>
                <a:gd name="connsiteY881" fmla="*/ 146591 h 1226352"/>
                <a:gd name="connsiteX882" fmla="*/ 803394 w 1229493"/>
                <a:gd name="connsiteY882" fmla="*/ 147758 h 1226352"/>
                <a:gd name="connsiteX883" fmla="*/ 802228 w 1229493"/>
                <a:gd name="connsiteY883" fmla="*/ 147758 h 1226352"/>
                <a:gd name="connsiteX884" fmla="*/ 802228 w 1229493"/>
                <a:gd name="connsiteY884" fmla="*/ 148889 h 1226352"/>
                <a:gd name="connsiteX885" fmla="*/ 803394 w 1229493"/>
                <a:gd name="connsiteY885" fmla="*/ 150020 h 1226352"/>
                <a:gd name="connsiteX886" fmla="*/ 802228 w 1229493"/>
                <a:gd name="connsiteY886" fmla="*/ 150020 h 1226352"/>
                <a:gd name="connsiteX887" fmla="*/ 802228 w 1229493"/>
                <a:gd name="connsiteY887" fmla="*/ 153413 h 1226352"/>
                <a:gd name="connsiteX888" fmla="*/ 804525 w 1229493"/>
                <a:gd name="connsiteY888" fmla="*/ 153413 h 1226352"/>
                <a:gd name="connsiteX889" fmla="*/ 805656 w 1229493"/>
                <a:gd name="connsiteY889" fmla="*/ 155711 h 1226352"/>
                <a:gd name="connsiteX890" fmla="*/ 806787 w 1229493"/>
                <a:gd name="connsiteY890" fmla="*/ 154544 h 1226352"/>
                <a:gd name="connsiteX891" fmla="*/ 806787 w 1229493"/>
                <a:gd name="connsiteY891" fmla="*/ 153413 h 1226352"/>
                <a:gd name="connsiteX892" fmla="*/ 806787 w 1229493"/>
                <a:gd name="connsiteY892" fmla="*/ 152282 h 1226352"/>
                <a:gd name="connsiteX893" fmla="*/ 807918 w 1229493"/>
                <a:gd name="connsiteY893" fmla="*/ 151151 h 1226352"/>
                <a:gd name="connsiteX894" fmla="*/ 809049 w 1229493"/>
                <a:gd name="connsiteY894" fmla="*/ 152282 h 1226352"/>
                <a:gd name="connsiteX895" fmla="*/ 811346 w 1229493"/>
                <a:gd name="connsiteY895" fmla="*/ 151151 h 1226352"/>
                <a:gd name="connsiteX896" fmla="*/ 812477 w 1229493"/>
                <a:gd name="connsiteY896" fmla="*/ 151151 h 1226352"/>
                <a:gd name="connsiteX897" fmla="*/ 813607 w 1229493"/>
                <a:gd name="connsiteY897" fmla="*/ 151151 h 1226352"/>
                <a:gd name="connsiteX898" fmla="*/ 814738 w 1229493"/>
                <a:gd name="connsiteY898" fmla="*/ 150020 h 1226352"/>
                <a:gd name="connsiteX899" fmla="*/ 814738 w 1229493"/>
                <a:gd name="connsiteY899" fmla="*/ 151151 h 1226352"/>
                <a:gd name="connsiteX900" fmla="*/ 815869 w 1229493"/>
                <a:gd name="connsiteY900" fmla="*/ 148889 h 1226352"/>
                <a:gd name="connsiteX901" fmla="*/ 817000 w 1229493"/>
                <a:gd name="connsiteY901" fmla="*/ 148889 h 1226352"/>
                <a:gd name="connsiteX902" fmla="*/ 817000 w 1229493"/>
                <a:gd name="connsiteY902" fmla="*/ 147758 h 1226352"/>
                <a:gd name="connsiteX903" fmla="*/ 818166 w 1229493"/>
                <a:gd name="connsiteY903" fmla="*/ 147758 h 1226352"/>
                <a:gd name="connsiteX904" fmla="*/ 819297 w 1229493"/>
                <a:gd name="connsiteY904" fmla="*/ 146591 h 1226352"/>
                <a:gd name="connsiteX905" fmla="*/ 820428 w 1229493"/>
                <a:gd name="connsiteY905" fmla="*/ 146591 h 1226352"/>
                <a:gd name="connsiteX906" fmla="*/ 821559 w 1229493"/>
                <a:gd name="connsiteY906" fmla="*/ 147758 h 1226352"/>
                <a:gd name="connsiteX907" fmla="*/ 822690 w 1229493"/>
                <a:gd name="connsiteY907" fmla="*/ 147758 h 1226352"/>
                <a:gd name="connsiteX908" fmla="*/ 821559 w 1229493"/>
                <a:gd name="connsiteY908" fmla="*/ 146591 h 1226352"/>
                <a:gd name="connsiteX909" fmla="*/ 822690 w 1229493"/>
                <a:gd name="connsiteY909" fmla="*/ 145460 h 1226352"/>
                <a:gd name="connsiteX910" fmla="*/ 821559 w 1229493"/>
                <a:gd name="connsiteY910" fmla="*/ 144329 h 1226352"/>
                <a:gd name="connsiteX911" fmla="*/ 823821 w 1229493"/>
                <a:gd name="connsiteY911" fmla="*/ 144329 h 1226352"/>
                <a:gd name="connsiteX912" fmla="*/ 824952 w 1229493"/>
                <a:gd name="connsiteY912" fmla="*/ 144329 h 1226352"/>
                <a:gd name="connsiteX913" fmla="*/ 826118 w 1229493"/>
                <a:gd name="connsiteY913" fmla="*/ 144329 h 1226352"/>
                <a:gd name="connsiteX914" fmla="*/ 826118 w 1229493"/>
                <a:gd name="connsiteY914" fmla="*/ 145460 h 1226352"/>
                <a:gd name="connsiteX915" fmla="*/ 827249 w 1229493"/>
                <a:gd name="connsiteY915" fmla="*/ 145460 h 1226352"/>
                <a:gd name="connsiteX916" fmla="*/ 828380 w 1229493"/>
                <a:gd name="connsiteY916" fmla="*/ 145460 h 1226352"/>
                <a:gd name="connsiteX917" fmla="*/ 828380 w 1229493"/>
                <a:gd name="connsiteY917" fmla="*/ 144329 h 1226352"/>
                <a:gd name="connsiteX918" fmla="*/ 827249 w 1229493"/>
                <a:gd name="connsiteY918" fmla="*/ 144329 h 1226352"/>
                <a:gd name="connsiteX919" fmla="*/ 828380 w 1229493"/>
                <a:gd name="connsiteY919" fmla="*/ 144329 h 1226352"/>
                <a:gd name="connsiteX920" fmla="*/ 827249 w 1229493"/>
                <a:gd name="connsiteY920" fmla="*/ 144329 h 1226352"/>
                <a:gd name="connsiteX921" fmla="*/ 830642 w 1229493"/>
                <a:gd name="connsiteY921" fmla="*/ 143198 h 1226352"/>
                <a:gd name="connsiteX922" fmla="*/ 830642 w 1229493"/>
                <a:gd name="connsiteY922" fmla="*/ 142066 h 1226352"/>
                <a:gd name="connsiteX923" fmla="*/ 830642 w 1229493"/>
                <a:gd name="connsiteY923" fmla="*/ 139769 h 1226352"/>
                <a:gd name="connsiteX924" fmla="*/ 831772 w 1229493"/>
                <a:gd name="connsiteY924" fmla="*/ 139769 h 1226352"/>
                <a:gd name="connsiteX925" fmla="*/ 832939 w 1229493"/>
                <a:gd name="connsiteY925" fmla="*/ 139769 h 1226352"/>
                <a:gd name="connsiteX926" fmla="*/ 832939 w 1229493"/>
                <a:gd name="connsiteY926" fmla="*/ 138638 h 1226352"/>
                <a:gd name="connsiteX927" fmla="*/ 832939 w 1229493"/>
                <a:gd name="connsiteY927" fmla="*/ 140935 h 1226352"/>
                <a:gd name="connsiteX928" fmla="*/ 834070 w 1229493"/>
                <a:gd name="connsiteY928" fmla="*/ 139769 h 1226352"/>
                <a:gd name="connsiteX929" fmla="*/ 835200 w 1229493"/>
                <a:gd name="connsiteY929" fmla="*/ 139769 h 1226352"/>
                <a:gd name="connsiteX930" fmla="*/ 835200 w 1229493"/>
                <a:gd name="connsiteY930" fmla="*/ 138638 h 1226352"/>
                <a:gd name="connsiteX931" fmla="*/ 837462 w 1229493"/>
                <a:gd name="connsiteY931" fmla="*/ 138638 h 1226352"/>
                <a:gd name="connsiteX932" fmla="*/ 838593 w 1229493"/>
                <a:gd name="connsiteY932" fmla="*/ 137506 h 1226352"/>
                <a:gd name="connsiteX933" fmla="*/ 838593 w 1229493"/>
                <a:gd name="connsiteY933" fmla="*/ 136375 h 1226352"/>
                <a:gd name="connsiteX934" fmla="*/ 839759 w 1229493"/>
                <a:gd name="connsiteY934" fmla="*/ 136375 h 1226352"/>
                <a:gd name="connsiteX935" fmla="*/ 840890 w 1229493"/>
                <a:gd name="connsiteY935" fmla="*/ 134113 h 1226352"/>
                <a:gd name="connsiteX936" fmla="*/ 842021 w 1229493"/>
                <a:gd name="connsiteY936" fmla="*/ 135244 h 1226352"/>
                <a:gd name="connsiteX937" fmla="*/ 843152 w 1229493"/>
                <a:gd name="connsiteY937" fmla="*/ 134113 h 1226352"/>
                <a:gd name="connsiteX938" fmla="*/ 844283 w 1229493"/>
                <a:gd name="connsiteY938" fmla="*/ 135244 h 1226352"/>
                <a:gd name="connsiteX939" fmla="*/ 846545 w 1229493"/>
                <a:gd name="connsiteY939" fmla="*/ 134113 h 1226352"/>
                <a:gd name="connsiteX940" fmla="*/ 846545 w 1229493"/>
                <a:gd name="connsiteY940" fmla="*/ 132982 h 1226352"/>
                <a:gd name="connsiteX941" fmla="*/ 847711 w 1229493"/>
                <a:gd name="connsiteY941" fmla="*/ 131815 h 1226352"/>
                <a:gd name="connsiteX942" fmla="*/ 848842 w 1229493"/>
                <a:gd name="connsiteY942" fmla="*/ 131815 h 1226352"/>
                <a:gd name="connsiteX943" fmla="*/ 849973 w 1229493"/>
                <a:gd name="connsiteY943" fmla="*/ 130684 h 1226352"/>
                <a:gd name="connsiteX944" fmla="*/ 852235 w 1229493"/>
                <a:gd name="connsiteY944" fmla="*/ 131815 h 1226352"/>
                <a:gd name="connsiteX945" fmla="*/ 853365 w 1229493"/>
                <a:gd name="connsiteY945" fmla="*/ 131815 h 1226352"/>
                <a:gd name="connsiteX946" fmla="*/ 854496 w 1229493"/>
                <a:gd name="connsiteY946" fmla="*/ 130684 h 1226352"/>
                <a:gd name="connsiteX947" fmla="*/ 854496 w 1229493"/>
                <a:gd name="connsiteY947" fmla="*/ 131815 h 1226352"/>
                <a:gd name="connsiteX948" fmla="*/ 853365 w 1229493"/>
                <a:gd name="connsiteY948" fmla="*/ 132982 h 1226352"/>
                <a:gd name="connsiteX949" fmla="*/ 853365 w 1229493"/>
                <a:gd name="connsiteY949" fmla="*/ 135244 h 1226352"/>
                <a:gd name="connsiteX950" fmla="*/ 852235 w 1229493"/>
                <a:gd name="connsiteY950" fmla="*/ 136375 h 1226352"/>
                <a:gd name="connsiteX951" fmla="*/ 852235 w 1229493"/>
                <a:gd name="connsiteY951" fmla="*/ 137506 h 1226352"/>
                <a:gd name="connsiteX952" fmla="*/ 852235 w 1229493"/>
                <a:gd name="connsiteY952" fmla="*/ 138638 h 1226352"/>
                <a:gd name="connsiteX953" fmla="*/ 852235 w 1229493"/>
                <a:gd name="connsiteY953" fmla="*/ 139769 h 1226352"/>
                <a:gd name="connsiteX954" fmla="*/ 852235 w 1229493"/>
                <a:gd name="connsiteY954" fmla="*/ 140935 h 1226352"/>
                <a:gd name="connsiteX955" fmla="*/ 853365 w 1229493"/>
                <a:gd name="connsiteY955" fmla="*/ 143198 h 1226352"/>
                <a:gd name="connsiteX956" fmla="*/ 852235 w 1229493"/>
                <a:gd name="connsiteY956" fmla="*/ 144329 h 1226352"/>
                <a:gd name="connsiteX957" fmla="*/ 851104 w 1229493"/>
                <a:gd name="connsiteY957" fmla="*/ 145460 h 1226352"/>
                <a:gd name="connsiteX958" fmla="*/ 851104 w 1229493"/>
                <a:gd name="connsiteY958" fmla="*/ 146591 h 1226352"/>
                <a:gd name="connsiteX959" fmla="*/ 852235 w 1229493"/>
                <a:gd name="connsiteY959" fmla="*/ 147758 h 1226352"/>
                <a:gd name="connsiteX960" fmla="*/ 853365 w 1229493"/>
                <a:gd name="connsiteY960" fmla="*/ 147758 h 1226352"/>
                <a:gd name="connsiteX961" fmla="*/ 853365 w 1229493"/>
                <a:gd name="connsiteY961" fmla="*/ 153413 h 1226352"/>
                <a:gd name="connsiteX962" fmla="*/ 851104 w 1229493"/>
                <a:gd name="connsiteY962" fmla="*/ 156842 h 1226352"/>
                <a:gd name="connsiteX963" fmla="*/ 851104 w 1229493"/>
                <a:gd name="connsiteY963" fmla="*/ 157973 h 1226352"/>
                <a:gd name="connsiteX964" fmla="*/ 852235 w 1229493"/>
                <a:gd name="connsiteY964" fmla="*/ 156842 h 1226352"/>
                <a:gd name="connsiteX965" fmla="*/ 853365 w 1229493"/>
                <a:gd name="connsiteY965" fmla="*/ 157973 h 1226352"/>
                <a:gd name="connsiteX966" fmla="*/ 853365 w 1229493"/>
                <a:gd name="connsiteY966" fmla="*/ 156842 h 1226352"/>
                <a:gd name="connsiteX967" fmla="*/ 854496 w 1229493"/>
                <a:gd name="connsiteY967" fmla="*/ 157973 h 1226352"/>
                <a:gd name="connsiteX968" fmla="*/ 855663 w 1229493"/>
                <a:gd name="connsiteY968" fmla="*/ 156842 h 1226352"/>
                <a:gd name="connsiteX969" fmla="*/ 859055 w 1229493"/>
                <a:gd name="connsiteY969" fmla="*/ 155711 h 1226352"/>
                <a:gd name="connsiteX970" fmla="*/ 859055 w 1229493"/>
                <a:gd name="connsiteY970" fmla="*/ 154544 h 1226352"/>
                <a:gd name="connsiteX971" fmla="*/ 860186 w 1229493"/>
                <a:gd name="connsiteY971" fmla="*/ 155711 h 1226352"/>
                <a:gd name="connsiteX972" fmla="*/ 861317 w 1229493"/>
                <a:gd name="connsiteY972" fmla="*/ 154544 h 1226352"/>
                <a:gd name="connsiteX973" fmla="*/ 862483 w 1229493"/>
                <a:gd name="connsiteY973" fmla="*/ 155711 h 1226352"/>
                <a:gd name="connsiteX974" fmla="*/ 863614 w 1229493"/>
                <a:gd name="connsiteY974" fmla="*/ 154544 h 1226352"/>
                <a:gd name="connsiteX975" fmla="*/ 865876 w 1229493"/>
                <a:gd name="connsiteY975" fmla="*/ 154544 h 1226352"/>
                <a:gd name="connsiteX976" fmla="*/ 865876 w 1229493"/>
                <a:gd name="connsiteY976" fmla="*/ 153413 h 1226352"/>
                <a:gd name="connsiteX977" fmla="*/ 865876 w 1229493"/>
                <a:gd name="connsiteY977" fmla="*/ 152282 h 1226352"/>
                <a:gd name="connsiteX978" fmla="*/ 865876 w 1229493"/>
                <a:gd name="connsiteY978" fmla="*/ 151151 h 1226352"/>
                <a:gd name="connsiteX979" fmla="*/ 867007 w 1229493"/>
                <a:gd name="connsiteY979" fmla="*/ 151151 h 1226352"/>
                <a:gd name="connsiteX980" fmla="*/ 865876 w 1229493"/>
                <a:gd name="connsiteY980" fmla="*/ 146591 h 1226352"/>
                <a:gd name="connsiteX981" fmla="*/ 867007 w 1229493"/>
                <a:gd name="connsiteY981" fmla="*/ 145460 h 1226352"/>
                <a:gd name="connsiteX982" fmla="*/ 867007 w 1229493"/>
                <a:gd name="connsiteY982" fmla="*/ 146591 h 1226352"/>
                <a:gd name="connsiteX983" fmla="*/ 869304 w 1229493"/>
                <a:gd name="connsiteY983" fmla="*/ 145460 h 1226352"/>
                <a:gd name="connsiteX984" fmla="*/ 869304 w 1229493"/>
                <a:gd name="connsiteY984" fmla="*/ 146591 h 1226352"/>
                <a:gd name="connsiteX985" fmla="*/ 870435 w 1229493"/>
                <a:gd name="connsiteY985" fmla="*/ 145460 h 1226352"/>
                <a:gd name="connsiteX986" fmla="*/ 870435 w 1229493"/>
                <a:gd name="connsiteY986" fmla="*/ 146591 h 1226352"/>
                <a:gd name="connsiteX987" fmla="*/ 870435 w 1229493"/>
                <a:gd name="connsiteY987" fmla="*/ 147758 h 1226352"/>
                <a:gd name="connsiteX988" fmla="*/ 870435 w 1229493"/>
                <a:gd name="connsiteY988" fmla="*/ 148889 h 1226352"/>
                <a:gd name="connsiteX989" fmla="*/ 873828 w 1229493"/>
                <a:gd name="connsiteY989" fmla="*/ 148889 h 1226352"/>
                <a:gd name="connsiteX990" fmla="*/ 874958 w 1229493"/>
                <a:gd name="connsiteY990" fmla="*/ 150020 h 1226352"/>
                <a:gd name="connsiteX991" fmla="*/ 873828 w 1229493"/>
                <a:gd name="connsiteY991" fmla="*/ 151151 h 1226352"/>
                <a:gd name="connsiteX992" fmla="*/ 873828 w 1229493"/>
                <a:gd name="connsiteY992" fmla="*/ 152282 h 1226352"/>
                <a:gd name="connsiteX993" fmla="*/ 874958 w 1229493"/>
                <a:gd name="connsiteY993" fmla="*/ 151151 h 1226352"/>
                <a:gd name="connsiteX994" fmla="*/ 876089 w 1229493"/>
                <a:gd name="connsiteY994" fmla="*/ 153413 h 1226352"/>
                <a:gd name="connsiteX995" fmla="*/ 879517 w 1229493"/>
                <a:gd name="connsiteY995" fmla="*/ 152282 h 1226352"/>
                <a:gd name="connsiteX996" fmla="*/ 881779 w 1229493"/>
                <a:gd name="connsiteY996" fmla="*/ 152282 h 1226352"/>
                <a:gd name="connsiteX997" fmla="*/ 882910 w 1229493"/>
                <a:gd name="connsiteY997" fmla="*/ 155711 h 1226352"/>
                <a:gd name="connsiteX998" fmla="*/ 884041 w 1229493"/>
                <a:gd name="connsiteY998" fmla="*/ 156842 h 1226352"/>
                <a:gd name="connsiteX999" fmla="*/ 884041 w 1229493"/>
                <a:gd name="connsiteY999" fmla="*/ 157973 h 1226352"/>
                <a:gd name="connsiteX1000" fmla="*/ 885207 w 1229493"/>
                <a:gd name="connsiteY1000" fmla="*/ 159104 h 1226352"/>
                <a:gd name="connsiteX1001" fmla="*/ 886338 w 1229493"/>
                <a:gd name="connsiteY1001" fmla="*/ 157973 h 1226352"/>
                <a:gd name="connsiteX1002" fmla="*/ 887469 w 1229493"/>
                <a:gd name="connsiteY1002" fmla="*/ 157973 h 1226352"/>
                <a:gd name="connsiteX1003" fmla="*/ 888600 w 1229493"/>
                <a:gd name="connsiteY1003" fmla="*/ 157973 h 1226352"/>
                <a:gd name="connsiteX1004" fmla="*/ 889731 w 1229493"/>
                <a:gd name="connsiteY1004" fmla="*/ 154544 h 1226352"/>
                <a:gd name="connsiteX1005" fmla="*/ 890862 w 1229493"/>
                <a:gd name="connsiteY1005" fmla="*/ 155711 h 1226352"/>
                <a:gd name="connsiteX1006" fmla="*/ 892028 w 1229493"/>
                <a:gd name="connsiteY1006" fmla="*/ 155711 h 1226352"/>
                <a:gd name="connsiteX1007" fmla="*/ 893159 w 1229493"/>
                <a:gd name="connsiteY1007" fmla="*/ 155711 h 1226352"/>
                <a:gd name="connsiteX1008" fmla="*/ 893159 w 1229493"/>
                <a:gd name="connsiteY1008" fmla="*/ 156842 h 1226352"/>
                <a:gd name="connsiteX1009" fmla="*/ 893159 w 1229493"/>
                <a:gd name="connsiteY1009" fmla="*/ 155711 h 1226352"/>
                <a:gd name="connsiteX1010" fmla="*/ 894290 w 1229493"/>
                <a:gd name="connsiteY1010" fmla="*/ 155711 h 1226352"/>
                <a:gd name="connsiteX1011" fmla="*/ 895421 w 1229493"/>
                <a:gd name="connsiteY1011" fmla="*/ 156842 h 1226352"/>
                <a:gd name="connsiteX1012" fmla="*/ 895421 w 1229493"/>
                <a:gd name="connsiteY1012" fmla="*/ 159104 h 1226352"/>
                <a:gd name="connsiteX1013" fmla="*/ 896551 w 1229493"/>
                <a:gd name="connsiteY1013" fmla="*/ 159104 h 1226352"/>
                <a:gd name="connsiteX1014" fmla="*/ 897682 w 1229493"/>
                <a:gd name="connsiteY1014" fmla="*/ 157973 h 1226352"/>
                <a:gd name="connsiteX1015" fmla="*/ 897682 w 1229493"/>
                <a:gd name="connsiteY1015" fmla="*/ 159104 h 1226352"/>
                <a:gd name="connsiteX1016" fmla="*/ 898849 w 1229493"/>
                <a:gd name="connsiteY1016" fmla="*/ 160236 h 1226352"/>
                <a:gd name="connsiteX1017" fmla="*/ 901110 w 1229493"/>
                <a:gd name="connsiteY1017" fmla="*/ 160236 h 1226352"/>
                <a:gd name="connsiteX1018" fmla="*/ 902241 w 1229493"/>
                <a:gd name="connsiteY1018" fmla="*/ 159104 h 1226352"/>
                <a:gd name="connsiteX1019" fmla="*/ 905634 w 1229493"/>
                <a:gd name="connsiteY1019" fmla="*/ 160236 h 1226352"/>
                <a:gd name="connsiteX1020" fmla="*/ 909062 w 1229493"/>
                <a:gd name="connsiteY1020" fmla="*/ 159104 h 1226352"/>
                <a:gd name="connsiteX1021" fmla="*/ 912455 w 1229493"/>
                <a:gd name="connsiteY1021" fmla="*/ 161367 h 1226352"/>
                <a:gd name="connsiteX1022" fmla="*/ 912455 w 1229493"/>
                <a:gd name="connsiteY1022" fmla="*/ 162533 h 1226352"/>
                <a:gd name="connsiteX1023" fmla="*/ 932917 w 1229493"/>
                <a:gd name="connsiteY1023" fmla="*/ 185263 h 1226352"/>
                <a:gd name="connsiteX1024" fmla="*/ 934048 w 1229493"/>
                <a:gd name="connsiteY1024" fmla="*/ 181834 h 1226352"/>
                <a:gd name="connsiteX1025" fmla="*/ 935179 w 1229493"/>
                <a:gd name="connsiteY1025" fmla="*/ 179571 h 1226352"/>
                <a:gd name="connsiteX1026" fmla="*/ 936345 w 1229493"/>
                <a:gd name="connsiteY1026" fmla="*/ 178440 h 1226352"/>
                <a:gd name="connsiteX1027" fmla="*/ 937476 w 1229493"/>
                <a:gd name="connsiteY1027" fmla="*/ 176143 h 1226352"/>
                <a:gd name="connsiteX1028" fmla="*/ 938607 w 1229493"/>
                <a:gd name="connsiteY1028" fmla="*/ 175011 h 1226352"/>
                <a:gd name="connsiteX1029" fmla="*/ 939737 w 1229493"/>
                <a:gd name="connsiteY1029" fmla="*/ 172749 h 1226352"/>
                <a:gd name="connsiteX1030" fmla="*/ 940868 w 1229493"/>
                <a:gd name="connsiteY1030" fmla="*/ 172749 h 1226352"/>
                <a:gd name="connsiteX1031" fmla="*/ 941999 w 1229493"/>
                <a:gd name="connsiteY1031" fmla="*/ 171618 h 1226352"/>
                <a:gd name="connsiteX1032" fmla="*/ 941999 w 1229493"/>
                <a:gd name="connsiteY1032" fmla="*/ 168189 h 1226352"/>
                <a:gd name="connsiteX1033" fmla="*/ 939737 w 1229493"/>
                <a:gd name="connsiteY1033" fmla="*/ 168189 h 1226352"/>
                <a:gd name="connsiteX1034" fmla="*/ 937476 w 1229493"/>
                <a:gd name="connsiteY1034" fmla="*/ 165927 h 1226352"/>
                <a:gd name="connsiteX1035" fmla="*/ 937476 w 1229493"/>
                <a:gd name="connsiteY1035" fmla="*/ 163664 h 1226352"/>
                <a:gd name="connsiteX1036" fmla="*/ 936345 w 1229493"/>
                <a:gd name="connsiteY1036" fmla="*/ 160236 h 1226352"/>
                <a:gd name="connsiteX1037" fmla="*/ 937476 w 1229493"/>
                <a:gd name="connsiteY1037" fmla="*/ 159104 h 1226352"/>
                <a:gd name="connsiteX1038" fmla="*/ 936345 w 1229493"/>
                <a:gd name="connsiteY1038" fmla="*/ 156842 h 1226352"/>
                <a:gd name="connsiteX1039" fmla="*/ 936345 w 1229493"/>
                <a:gd name="connsiteY1039" fmla="*/ 155711 h 1226352"/>
                <a:gd name="connsiteX1040" fmla="*/ 936345 w 1229493"/>
                <a:gd name="connsiteY1040" fmla="*/ 152282 h 1226352"/>
                <a:gd name="connsiteX1041" fmla="*/ 937476 w 1229493"/>
                <a:gd name="connsiteY1041" fmla="*/ 152282 h 1226352"/>
                <a:gd name="connsiteX1042" fmla="*/ 939737 w 1229493"/>
                <a:gd name="connsiteY1042" fmla="*/ 150020 h 1226352"/>
                <a:gd name="connsiteX1043" fmla="*/ 938607 w 1229493"/>
                <a:gd name="connsiteY1043" fmla="*/ 147758 h 1226352"/>
                <a:gd name="connsiteX1044" fmla="*/ 938607 w 1229493"/>
                <a:gd name="connsiteY1044" fmla="*/ 146591 h 1226352"/>
                <a:gd name="connsiteX1045" fmla="*/ 936345 w 1229493"/>
                <a:gd name="connsiteY1045" fmla="*/ 145460 h 1226352"/>
                <a:gd name="connsiteX1046" fmla="*/ 937476 w 1229493"/>
                <a:gd name="connsiteY1046" fmla="*/ 144329 h 1226352"/>
                <a:gd name="connsiteX1047" fmla="*/ 937476 w 1229493"/>
                <a:gd name="connsiteY1047" fmla="*/ 143198 h 1226352"/>
                <a:gd name="connsiteX1048" fmla="*/ 935179 w 1229493"/>
                <a:gd name="connsiteY1048" fmla="*/ 142066 h 1226352"/>
                <a:gd name="connsiteX1049" fmla="*/ 935179 w 1229493"/>
                <a:gd name="connsiteY1049" fmla="*/ 140935 h 1226352"/>
                <a:gd name="connsiteX1050" fmla="*/ 936345 w 1229493"/>
                <a:gd name="connsiteY1050" fmla="*/ 140935 h 1226352"/>
                <a:gd name="connsiteX1051" fmla="*/ 935179 w 1229493"/>
                <a:gd name="connsiteY1051" fmla="*/ 139769 h 1226352"/>
                <a:gd name="connsiteX1052" fmla="*/ 936345 w 1229493"/>
                <a:gd name="connsiteY1052" fmla="*/ 138638 h 1226352"/>
                <a:gd name="connsiteX1053" fmla="*/ 935179 w 1229493"/>
                <a:gd name="connsiteY1053" fmla="*/ 138638 h 1226352"/>
                <a:gd name="connsiteX1054" fmla="*/ 936345 w 1229493"/>
                <a:gd name="connsiteY1054" fmla="*/ 137506 h 1226352"/>
                <a:gd name="connsiteX1055" fmla="*/ 937476 w 1229493"/>
                <a:gd name="connsiteY1055" fmla="*/ 135244 h 1226352"/>
                <a:gd name="connsiteX1056" fmla="*/ 934048 w 1229493"/>
                <a:gd name="connsiteY1056" fmla="*/ 134113 h 1226352"/>
                <a:gd name="connsiteX1057" fmla="*/ 936345 w 1229493"/>
                <a:gd name="connsiteY1057" fmla="*/ 132982 h 1226352"/>
                <a:gd name="connsiteX1058" fmla="*/ 937476 w 1229493"/>
                <a:gd name="connsiteY1058" fmla="*/ 131815 h 1226352"/>
                <a:gd name="connsiteX1059" fmla="*/ 937476 w 1229493"/>
                <a:gd name="connsiteY1059" fmla="*/ 130684 h 1226352"/>
                <a:gd name="connsiteX1060" fmla="*/ 938607 w 1229493"/>
                <a:gd name="connsiteY1060" fmla="*/ 130684 h 1226352"/>
                <a:gd name="connsiteX1061" fmla="*/ 938607 w 1229493"/>
                <a:gd name="connsiteY1061" fmla="*/ 129553 h 1226352"/>
                <a:gd name="connsiteX1062" fmla="*/ 938607 w 1229493"/>
                <a:gd name="connsiteY1062" fmla="*/ 128422 h 1226352"/>
                <a:gd name="connsiteX1063" fmla="*/ 937476 w 1229493"/>
                <a:gd name="connsiteY1063" fmla="*/ 127291 h 1226352"/>
                <a:gd name="connsiteX1064" fmla="*/ 938607 w 1229493"/>
                <a:gd name="connsiteY1064" fmla="*/ 127291 h 1226352"/>
                <a:gd name="connsiteX1065" fmla="*/ 938607 w 1229493"/>
                <a:gd name="connsiteY1065" fmla="*/ 126159 h 1226352"/>
                <a:gd name="connsiteX1066" fmla="*/ 939737 w 1229493"/>
                <a:gd name="connsiteY1066" fmla="*/ 124993 h 1226352"/>
                <a:gd name="connsiteX1067" fmla="*/ 940868 w 1229493"/>
                <a:gd name="connsiteY1067" fmla="*/ 122731 h 1226352"/>
                <a:gd name="connsiteX1068" fmla="*/ 941999 w 1229493"/>
                <a:gd name="connsiteY1068" fmla="*/ 123862 h 1226352"/>
                <a:gd name="connsiteX1069" fmla="*/ 943130 w 1229493"/>
                <a:gd name="connsiteY1069" fmla="*/ 122731 h 1226352"/>
                <a:gd name="connsiteX1070" fmla="*/ 947689 w 1229493"/>
                <a:gd name="connsiteY1070" fmla="*/ 124993 h 1226352"/>
                <a:gd name="connsiteX1071" fmla="*/ 951117 w 1229493"/>
                <a:gd name="connsiteY1071" fmla="*/ 124993 h 1226352"/>
                <a:gd name="connsiteX1072" fmla="*/ 952248 w 1229493"/>
                <a:gd name="connsiteY1072" fmla="*/ 126159 h 1226352"/>
                <a:gd name="connsiteX1073" fmla="*/ 951117 w 1229493"/>
                <a:gd name="connsiteY1073" fmla="*/ 130684 h 1226352"/>
                <a:gd name="connsiteX1074" fmla="*/ 952248 w 1229493"/>
                <a:gd name="connsiteY1074" fmla="*/ 136375 h 1226352"/>
                <a:gd name="connsiteX1075" fmla="*/ 955641 w 1229493"/>
                <a:gd name="connsiteY1075" fmla="*/ 137506 h 1226352"/>
                <a:gd name="connsiteX1076" fmla="*/ 957902 w 1229493"/>
                <a:gd name="connsiteY1076" fmla="*/ 136375 h 1226352"/>
                <a:gd name="connsiteX1077" fmla="*/ 959069 w 1229493"/>
                <a:gd name="connsiteY1077" fmla="*/ 136375 h 1226352"/>
                <a:gd name="connsiteX1078" fmla="*/ 961330 w 1229493"/>
                <a:gd name="connsiteY1078" fmla="*/ 137506 h 1226352"/>
                <a:gd name="connsiteX1079" fmla="*/ 962461 w 1229493"/>
                <a:gd name="connsiteY1079" fmla="*/ 137506 h 1226352"/>
                <a:gd name="connsiteX1080" fmla="*/ 964723 w 1229493"/>
                <a:gd name="connsiteY1080" fmla="*/ 136375 h 1226352"/>
                <a:gd name="connsiteX1081" fmla="*/ 967020 w 1229493"/>
                <a:gd name="connsiteY1081" fmla="*/ 136375 h 1226352"/>
                <a:gd name="connsiteX1082" fmla="*/ 964723 w 1229493"/>
                <a:gd name="connsiteY1082" fmla="*/ 140935 h 1226352"/>
                <a:gd name="connsiteX1083" fmla="*/ 964723 w 1229493"/>
                <a:gd name="connsiteY1083" fmla="*/ 143198 h 1226352"/>
                <a:gd name="connsiteX1084" fmla="*/ 969282 w 1229493"/>
                <a:gd name="connsiteY1084" fmla="*/ 144329 h 1226352"/>
                <a:gd name="connsiteX1085" fmla="*/ 971544 w 1229493"/>
                <a:gd name="connsiteY1085" fmla="*/ 143198 h 1226352"/>
                <a:gd name="connsiteX1086" fmla="*/ 973841 w 1229493"/>
                <a:gd name="connsiteY1086" fmla="*/ 144329 h 1226352"/>
                <a:gd name="connsiteX1087" fmla="*/ 974972 w 1229493"/>
                <a:gd name="connsiteY1087" fmla="*/ 145460 h 1226352"/>
                <a:gd name="connsiteX1088" fmla="*/ 971544 w 1229493"/>
                <a:gd name="connsiteY1088" fmla="*/ 146591 h 1226352"/>
                <a:gd name="connsiteX1089" fmla="*/ 970413 w 1229493"/>
                <a:gd name="connsiteY1089" fmla="*/ 147758 h 1226352"/>
                <a:gd name="connsiteX1090" fmla="*/ 973841 w 1229493"/>
                <a:gd name="connsiteY1090" fmla="*/ 151151 h 1226352"/>
                <a:gd name="connsiteX1091" fmla="*/ 973841 w 1229493"/>
                <a:gd name="connsiteY1091" fmla="*/ 153413 h 1226352"/>
                <a:gd name="connsiteX1092" fmla="*/ 974972 w 1229493"/>
                <a:gd name="connsiteY1092" fmla="*/ 154544 h 1226352"/>
                <a:gd name="connsiteX1093" fmla="*/ 976103 w 1229493"/>
                <a:gd name="connsiteY1093" fmla="*/ 154544 h 1226352"/>
                <a:gd name="connsiteX1094" fmla="*/ 977234 w 1229493"/>
                <a:gd name="connsiteY1094" fmla="*/ 151151 h 1226352"/>
                <a:gd name="connsiteX1095" fmla="*/ 980662 w 1229493"/>
                <a:gd name="connsiteY1095" fmla="*/ 150020 h 1226352"/>
                <a:gd name="connsiteX1096" fmla="*/ 980662 w 1229493"/>
                <a:gd name="connsiteY1096" fmla="*/ 147758 h 1226352"/>
                <a:gd name="connsiteX1097" fmla="*/ 981793 w 1229493"/>
                <a:gd name="connsiteY1097" fmla="*/ 146591 h 1226352"/>
                <a:gd name="connsiteX1098" fmla="*/ 982923 w 1229493"/>
                <a:gd name="connsiteY1098" fmla="*/ 146591 h 1226352"/>
                <a:gd name="connsiteX1099" fmla="*/ 984054 w 1229493"/>
                <a:gd name="connsiteY1099" fmla="*/ 144329 h 1226352"/>
                <a:gd name="connsiteX1100" fmla="*/ 985185 w 1229493"/>
                <a:gd name="connsiteY1100" fmla="*/ 145460 h 1226352"/>
                <a:gd name="connsiteX1101" fmla="*/ 987447 w 1229493"/>
                <a:gd name="connsiteY1101" fmla="*/ 147758 h 1226352"/>
                <a:gd name="connsiteX1102" fmla="*/ 989744 w 1229493"/>
                <a:gd name="connsiteY1102" fmla="*/ 147758 h 1226352"/>
                <a:gd name="connsiteX1103" fmla="*/ 993137 w 1229493"/>
                <a:gd name="connsiteY1103" fmla="*/ 148889 h 1226352"/>
                <a:gd name="connsiteX1104" fmla="*/ 994268 w 1229493"/>
                <a:gd name="connsiteY1104" fmla="*/ 147758 h 1226352"/>
                <a:gd name="connsiteX1105" fmla="*/ 997696 w 1229493"/>
                <a:gd name="connsiteY1105" fmla="*/ 147758 h 1226352"/>
                <a:gd name="connsiteX1106" fmla="*/ 997696 w 1229493"/>
                <a:gd name="connsiteY1106" fmla="*/ 148889 h 1226352"/>
                <a:gd name="connsiteX1107" fmla="*/ 998827 w 1229493"/>
                <a:gd name="connsiteY1107" fmla="*/ 148889 h 1226352"/>
                <a:gd name="connsiteX1108" fmla="*/ 997696 w 1229493"/>
                <a:gd name="connsiteY1108" fmla="*/ 150020 h 1226352"/>
                <a:gd name="connsiteX1109" fmla="*/ 999958 w 1229493"/>
                <a:gd name="connsiteY1109" fmla="*/ 150020 h 1226352"/>
                <a:gd name="connsiteX1110" fmla="*/ 1001088 w 1229493"/>
                <a:gd name="connsiteY1110" fmla="*/ 147758 h 1226352"/>
                <a:gd name="connsiteX1111" fmla="*/ 1002219 w 1229493"/>
                <a:gd name="connsiteY1111" fmla="*/ 147758 h 1226352"/>
                <a:gd name="connsiteX1112" fmla="*/ 1002219 w 1229493"/>
                <a:gd name="connsiteY1112" fmla="*/ 145460 h 1226352"/>
                <a:gd name="connsiteX1113" fmla="*/ 1004516 w 1229493"/>
                <a:gd name="connsiteY1113" fmla="*/ 145460 h 1226352"/>
                <a:gd name="connsiteX1114" fmla="*/ 1005647 w 1229493"/>
                <a:gd name="connsiteY1114" fmla="*/ 144329 h 1226352"/>
                <a:gd name="connsiteX1115" fmla="*/ 1004516 w 1229493"/>
                <a:gd name="connsiteY1115" fmla="*/ 140935 h 1226352"/>
                <a:gd name="connsiteX1116" fmla="*/ 1007909 w 1229493"/>
                <a:gd name="connsiteY1116" fmla="*/ 139769 h 1226352"/>
                <a:gd name="connsiteX1117" fmla="*/ 1007909 w 1229493"/>
                <a:gd name="connsiteY1117" fmla="*/ 138638 h 1226352"/>
                <a:gd name="connsiteX1118" fmla="*/ 1009040 w 1229493"/>
                <a:gd name="connsiteY1118" fmla="*/ 138638 h 1226352"/>
                <a:gd name="connsiteX1119" fmla="*/ 1010206 w 1229493"/>
                <a:gd name="connsiteY1119" fmla="*/ 138638 h 1226352"/>
                <a:gd name="connsiteX1120" fmla="*/ 1011337 w 1229493"/>
                <a:gd name="connsiteY1120" fmla="*/ 137506 h 1226352"/>
                <a:gd name="connsiteX1121" fmla="*/ 1013599 w 1229493"/>
                <a:gd name="connsiteY1121" fmla="*/ 138638 h 1226352"/>
                <a:gd name="connsiteX1122" fmla="*/ 1015861 w 1229493"/>
                <a:gd name="connsiteY1122" fmla="*/ 137506 h 1226352"/>
                <a:gd name="connsiteX1123" fmla="*/ 1016992 w 1229493"/>
                <a:gd name="connsiteY1123" fmla="*/ 138638 h 1226352"/>
                <a:gd name="connsiteX1124" fmla="*/ 1015861 w 1229493"/>
                <a:gd name="connsiteY1124" fmla="*/ 139769 h 1226352"/>
                <a:gd name="connsiteX1125" fmla="*/ 1018158 w 1229493"/>
                <a:gd name="connsiteY1125" fmla="*/ 140935 h 1226352"/>
                <a:gd name="connsiteX1126" fmla="*/ 1019289 w 1229493"/>
                <a:gd name="connsiteY1126" fmla="*/ 139769 h 1226352"/>
                <a:gd name="connsiteX1127" fmla="*/ 1021551 w 1229493"/>
                <a:gd name="connsiteY1127" fmla="*/ 140935 h 1226352"/>
                <a:gd name="connsiteX1128" fmla="*/ 1023812 w 1229493"/>
                <a:gd name="connsiteY1128" fmla="*/ 139769 h 1226352"/>
                <a:gd name="connsiteX1129" fmla="*/ 1023812 w 1229493"/>
                <a:gd name="connsiteY1129" fmla="*/ 137506 h 1226352"/>
                <a:gd name="connsiteX1130" fmla="*/ 1022681 w 1229493"/>
                <a:gd name="connsiteY1130" fmla="*/ 137506 h 1226352"/>
                <a:gd name="connsiteX1131" fmla="*/ 1024943 w 1229493"/>
                <a:gd name="connsiteY1131" fmla="*/ 135244 h 1226352"/>
                <a:gd name="connsiteX1132" fmla="*/ 1027240 w 1229493"/>
                <a:gd name="connsiteY1132" fmla="*/ 135244 h 1226352"/>
                <a:gd name="connsiteX1133" fmla="*/ 1028371 w 1229493"/>
                <a:gd name="connsiteY1133" fmla="*/ 134113 h 1226352"/>
                <a:gd name="connsiteX1134" fmla="*/ 1028371 w 1229493"/>
                <a:gd name="connsiteY1134" fmla="*/ 136375 h 1226352"/>
                <a:gd name="connsiteX1135" fmla="*/ 1029502 w 1229493"/>
                <a:gd name="connsiteY1135" fmla="*/ 136375 h 1226352"/>
                <a:gd name="connsiteX1136" fmla="*/ 1029502 w 1229493"/>
                <a:gd name="connsiteY1136" fmla="*/ 135244 h 1226352"/>
                <a:gd name="connsiteX1137" fmla="*/ 1030633 w 1229493"/>
                <a:gd name="connsiteY1137" fmla="*/ 134113 h 1226352"/>
                <a:gd name="connsiteX1138" fmla="*/ 1031764 w 1229493"/>
                <a:gd name="connsiteY1138" fmla="*/ 135244 h 1226352"/>
                <a:gd name="connsiteX1139" fmla="*/ 1031764 w 1229493"/>
                <a:gd name="connsiteY1139" fmla="*/ 136375 h 1226352"/>
                <a:gd name="connsiteX1140" fmla="*/ 1032930 w 1229493"/>
                <a:gd name="connsiteY1140" fmla="*/ 135244 h 1226352"/>
                <a:gd name="connsiteX1141" fmla="*/ 1032930 w 1229493"/>
                <a:gd name="connsiteY1141" fmla="*/ 134113 h 1226352"/>
                <a:gd name="connsiteX1142" fmla="*/ 1032930 w 1229493"/>
                <a:gd name="connsiteY1142" fmla="*/ 132982 h 1226352"/>
                <a:gd name="connsiteX1143" fmla="*/ 1035192 w 1229493"/>
                <a:gd name="connsiteY1143" fmla="*/ 132982 h 1226352"/>
                <a:gd name="connsiteX1144" fmla="*/ 1035192 w 1229493"/>
                <a:gd name="connsiteY1144" fmla="*/ 131815 h 1226352"/>
                <a:gd name="connsiteX1145" fmla="*/ 1036323 w 1229493"/>
                <a:gd name="connsiteY1145" fmla="*/ 132982 h 1226352"/>
                <a:gd name="connsiteX1146" fmla="*/ 1038585 w 1229493"/>
                <a:gd name="connsiteY1146" fmla="*/ 131815 h 1226352"/>
                <a:gd name="connsiteX1147" fmla="*/ 1039751 w 1229493"/>
                <a:gd name="connsiteY1147" fmla="*/ 130684 h 1226352"/>
                <a:gd name="connsiteX1148" fmla="*/ 1040882 w 1229493"/>
                <a:gd name="connsiteY1148" fmla="*/ 130684 h 1226352"/>
                <a:gd name="connsiteX1149" fmla="*/ 1043144 w 1229493"/>
                <a:gd name="connsiteY1149" fmla="*/ 129553 h 1226352"/>
                <a:gd name="connsiteX1150" fmla="*/ 1045405 w 1229493"/>
                <a:gd name="connsiteY1150" fmla="*/ 129553 h 1226352"/>
                <a:gd name="connsiteX1151" fmla="*/ 1045405 w 1229493"/>
                <a:gd name="connsiteY1151" fmla="*/ 127291 h 1226352"/>
                <a:gd name="connsiteX1152" fmla="*/ 1045405 w 1229493"/>
                <a:gd name="connsiteY1152" fmla="*/ 126159 h 1226352"/>
                <a:gd name="connsiteX1153" fmla="*/ 1046536 w 1229493"/>
                <a:gd name="connsiteY1153" fmla="*/ 126159 h 1226352"/>
                <a:gd name="connsiteX1154" fmla="*/ 1047702 w 1229493"/>
                <a:gd name="connsiteY1154" fmla="*/ 126159 h 1226352"/>
                <a:gd name="connsiteX1155" fmla="*/ 1048833 w 1229493"/>
                <a:gd name="connsiteY1155" fmla="*/ 126159 h 1226352"/>
                <a:gd name="connsiteX1156" fmla="*/ 1048833 w 1229493"/>
                <a:gd name="connsiteY1156" fmla="*/ 127291 h 1226352"/>
                <a:gd name="connsiteX1157" fmla="*/ 1049964 w 1229493"/>
                <a:gd name="connsiteY1157" fmla="*/ 127291 h 1226352"/>
                <a:gd name="connsiteX1158" fmla="*/ 1049964 w 1229493"/>
                <a:gd name="connsiteY1158" fmla="*/ 126159 h 1226352"/>
                <a:gd name="connsiteX1159" fmla="*/ 1052226 w 1229493"/>
                <a:gd name="connsiteY1159" fmla="*/ 123862 h 1226352"/>
                <a:gd name="connsiteX1160" fmla="*/ 1054488 w 1229493"/>
                <a:gd name="connsiteY1160" fmla="*/ 123862 h 1226352"/>
                <a:gd name="connsiteX1161" fmla="*/ 1055654 w 1229493"/>
                <a:gd name="connsiteY1161" fmla="*/ 121600 h 1226352"/>
                <a:gd name="connsiteX1162" fmla="*/ 1059047 w 1229493"/>
                <a:gd name="connsiteY1162" fmla="*/ 120468 h 1226352"/>
                <a:gd name="connsiteX1163" fmla="*/ 1059047 w 1229493"/>
                <a:gd name="connsiteY1163" fmla="*/ 119337 h 1226352"/>
                <a:gd name="connsiteX1164" fmla="*/ 1061309 w 1229493"/>
                <a:gd name="connsiteY1164" fmla="*/ 117040 h 1226352"/>
                <a:gd name="connsiteX1165" fmla="*/ 1063606 w 1229493"/>
                <a:gd name="connsiteY1165" fmla="*/ 115908 h 1226352"/>
                <a:gd name="connsiteX1166" fmla="*/ 1064737 w 1229493"/>
                <a:gd name="connsiteY1166" fmla="*/ 113646 h 1226352"/>
                <a:gd name="connsiteX1167" fmla="*/ 1066998 w 1229493"/>
                <a:gd name="connsiteY1167" fmla="*/ 113646 h 1226352"/>
                <a:gd name="connsiteX1168" fmla="*/ 1066998 w 1229493"/>
                <a:gd name="connsiteY1168" fmla="*/ 114777 h 1226352"/>
                <a:gd name="connsiteX1169" fmla="*/ 1066998 w 1229493"/>
                <a:gd name="connsiteY1169" fmla="*/ 115908 h 1226352"/>
                <a:gd name="connsiteX1170" fmla="*/ 1068129 w 1229493"/>
                <a:gd name="connsiteY1170" fmla="*/ 114777 h 1226352"/>
                <a:gd name="connsiteX1171" fmla="*/ 1068129 w 1229493"/>
                <a:gd name="connsiteY1171" fmla="*/ 115908 h 1226352"/>
                <a:gd name="connsiteX1172" fmla="*/ 1068129 w 1229493"/>
                <a:gd name="connsiteY1172" fmla="*/ 117040 h 1226352"/>
                <a:gd name="connsiteX1173" fmla="*/ 1071557 w 1229493"/>
                <a:gd name="connsiteY1173" fmla="*/ 115908 h 1226352"/>
                <a:gd name="connsiteX1174" fmla="*/ 1071557 w 1229493"/>
                <a:gd name="connsiteY1174" fmla="*/ 114777 h 1226352"/>
                <a:gd name="connsiteX1175" fmla="*/ 1071557 w 1229493"/>
                <a:gd name="connsiteY1175" fmla="*/ 113646 h 1226352"/>
                <a:gd name="connsiteX1176" fmla="*/ 1072688 w 1229493"/>
                <a:gd name="connsiteY1176" fmla="*/ 113646 h 1226352"/>
                <a:gd name="connsiteX1177" fmla="*/ 1072688 w 1229493"/>
                <a:gd name="connsiteY1177" fmla="*/ 112515 h 1226352"/>
                <a:gd name="connsiteX1178" fmla="*/ 1073819 w 1229493"/>
                <a:gd name="connsiteY1178" fmla="*/ 110217 h 1226352"/>
                <a:gd name="connsiteX1179" fmla="*/ 1074950 w 1229493"/>
                <a:gd name="connsiteY1179" fmla="*/ 110217 h 1226352"/>
                <a:gd name="connsiteX1180" fmla="*/ 1074950 w 1229493"/>
                <a:gd name="connsiteY1180" fmla="*/ 107955 h 1226352"/>
                <a:gd name="connsiteX1181" fmla="*/ 1077247 w 1229493"/>
                <a:gd name="connsiteY1181" fmla="*/ 106824 h 1226352"/>
                <a:gd name="connsiteX1182" fmla="*/ 1076081 w 1229493"/>
                <a:gd name="connsiteY1182" fmla="*/ 105693 h 1226352"/>
                <a:gd name="connsiteX1183" fmla="*/ 1077247 w 1229493"/>
                <a:gd name="connsiteY1183" fmla="*/ 105693 h 1226352"/>
                <a:gd name="connsiteX1184" fmla="*/ 1088591 w 1229493"/>
                <a:gd name="connsiteY1184" fmla="*/ 98870 h 1226352"/>
                <a:gd name="connsiteX1185" fmla="*/ 1107923 w 1229493"/>
                <a:gd name="connsiteY1185" fmla="*/ 100001 h 1226352"/>
                <a:gd name="connsiteX1186" fmla="*/ 1134039 w 1229493"/>
                <a:gd name="connsiteY1186" fmla="*/ 100001 h 1226352"/>
                <a:gd name="connsiteX1187" fmla="*/ 1138598 w 1229493"/>
                <a:gd name="connsiteY1187" fmla="*/ 100001 h 1226352"/>
                <a:gd name="connsiteX1188" fmla="*/ 1138598 w 1229493"/>
                <a:gd name="connsiteY1188" fmla="*/ 95441 h 1226352"/>
                <a:gd name="connsiteX1189" fmla="*/ 1139729 w 1229493"/>
                <a:gd name="connsiteY1189" fmla="*/ 94310 h 1226352"/>
                <a:gd name="connsiteX1190" fmla="*/ 1140860 w 1229493"/>
                <a:gd name="connsiteY1190" fmla="*/ 93179 h 1226352"/>
                <a:gd name="connsiteX1191" fmla="*/ 1141991 w 1229493"/>
                <a:gd name="connsiteY1191" fmla="*/ 93179 h 1226352"/>
                <a:gd name="connsiteX1192" fmla="*/ 1144288 w 1229493"/>
                <a:gd name="connsiteY1192" fmla="*/ 73879 h 1226352"/>
                <a:gd name="connsiteX1193" fmla="*/ 1145419 w 1229493"/>
                <a:gd name="connsiteY1193" fmla="*/ 75010 h 1226352"/>
                <a:gd name="connsiteX1194" fmla="*/ 1145419 w 1229493"/>
                <a:gd name="connsiteY1194" fmla="*/ 77272 h 1226352"/>
                <a:gd name="connsiteX1195" fmla="*/ 1145419 w 1229493"/>
                <a:gd name="connsiteY1195" fmla="*/ 78403 h 1226352"/>
                <a:gd name="connsiteX1196" fmla="*/ 1146550 w 1229493"/>
                <a:gd name="connsiteY1196" fmla="*/ 78403 h 1226352"/>
                <a:gd name="connsiteX1197" fmla="*/ 1147681 w 1229493"/>
                <a:gd name="connsiteY1197" fmla="*/ 79535 h 1226352"/>
                <a:gd name="connsiteX1198" fmla="*/ 1149942 w 1229493"/>
                <a:gd name="connsiteY1198" fmla="*/ 78403 h 1226352"/>
                <a:gd name="connsiteX1199" fmla="*/ 1151073 w 1229493"/>
                <a:gd name="connsiteY1199" fmla="*/ 79535 h 1226352"/>
                <a:gd name="connsiteX1200" fmla="*/ 1151073 w 1229493"/>
                <a:gd name="connsiteY1200" fmla="*/ 78403 h 1226352"/>
                <a:gd name="connsiteX1201" fmla="*/ 1151073 w 1229493"/>
                <a:gd name="connsiteY1201" fmla="*/ 80701 h 1226352"/>
                <a:gd name="connsiteX1202" fmla="*/ 1153370 w 1229493"/>
                <a:gd name="connsiteY1202" fmla="*/ 81832 h 1226352"/>
                <a:gd name="connsiteX1203" fmla="*/ 1152240 w 1229493"/>
                <a:gd name="connsiteY1203" fmla="*/ 84095 h 1226352"/>
                <a:gd name="connsiteX1204" fmla="*/ 1153370 w 1229493"/>
                <a:gd name="connsiteY1204" fmla="*/ 84095 h 1226352"/>
                <a:gd name="connsiteX1205" fmla="*/ 1152240 w 1229493"/>
                <a:gd name="connsiteY1205" fmla="*/ 85226 h 1226352"/>
                <a:gd name="connsiteX1206" fmla="*/ 1153370 w 1229493"/>
                <a:gd name="connsiteY1206" fmla="*/ 86357 h 1226352"/>
                <a:gd name="connsiteX1207" fmla="*/ 1152240 w 1229493"/>
                <a:gd name="connsiteY1207" fmla="*/ 87488 h 1226352"/>
                <a:gd name="connsiteX1208" fmla="*/ 1153370 w 1229493"/>
                <a:gd name="connsiteY1208" fmla="*/ 88655 h 1226352"/>
                <a:gd name="connsiteX1209" fmla="*/ 1153370 w 1229493"/>
                <a:gd name="connsiteY1209" fmla="*/ 89786 h 1226352"/>
                <a:gd name="connsiteX1210" fmla="*/ 1153370 w 1229493"/>
                <a:gd name="connsiteY1210" fmla="*/ 93179 h 1226352"/>
                <a:gd name="connsiteX1211" fmla="*/ 1152240 w 1229493"/>
                <a:gd name="connsiteY1211" fmla="*/ 94310 h 1226352"/>
                <a:gd name="connsiteX1212" fmla="*/ 1152240 w 1229493"/>
                <a:gd name="connsiteY1212" fmla="*/ 95441 h 1226352"/>
                <a:gd name="connsiteX1213" fmla="*/ 1152240 w 1229493"/>
                <a:gd name="connsiteY1213" fmla="*/ 97739 h 1226352"/>
                <a:gd name="connsiteX1214" fmla="*/ 1151073 w 1229493"/>
                <a:gd name="connsiteY1214" fmla="*/ 98870 h 1226352"/>
                <a:gd name="connsiteX1215" fmla="*/ 1152240 w 1229493"/>
                <a:gd name="connsiteY1215" fmla="*/ 100001 h 1226352"/>
                <a:gd name="connsiteX1216" fmla="*/ 1151073 w 1229493"/>
                <a:gd name="connsiteY1216" fmla="*/ 102264 h 1226352"/>
                <a:gd name="connsiteX1217" fmla="*/ 1153370 w 1229493"/>
                <a:gd name="connsiteY1217" fmla="*/ 103430 h 1226352"/>
                <a:gd name="connsiteX1218" fmla="*/ 1157894 w 1229493"/>
                <a:gd name="connsiteY1218" fmla="*/ 102264 h 1226352"/>
                <a:gd name="connsiteX1219" fmla="*/ 1157894 w 1229493"/>
                <a:gd name="connsiteY1219" fmla="*/ 101133 h 1226352"/>
                <a:gd name="connsiteX1220" fmla="*/ 1162453 w 1229493"/>
                <a:gd name="connsiteY1220" fmla="*/ 101133 h 1226352"/>
                <a:gd name="connsiteX1221" fmla="*/ 1165881 w 1229493"/>
                <a:gd name="connsiteY1221" fmla="*/ 100001 h 1226352"/>
                <a:gd name="connsiteX1222" fmla="*/ 1167012 w 1229493"/>
                <a:gd name="connsiteY1222" fmla="*/ 98870 h 1226352"/>
                <a:gd name="connsiteX1223" fmla="*/ 1168143 w 1229493"/>
                <a:gd name="connsiteY1223" fmla="*/ 100001 h 1226352"/>
                <a:gd name="connsiteX1224" fmla="*/ 1173833 w 1229493"/>
                <a:gd name="connsiteY1224" fmla="*/ 97739 h 1226352"/>
                <a:gd name="connsiteX1225" fmla="*/ 1173833 w 1229493"/>
                <a:gd name="connsiteY1225" fmla="*/ 98870 h 1226352"/>
                <a:gd name="connsiteX1226" fmla="*/ 1177225 w 1229493"/>
                <a:gd name="connsiteY1226" fmla="*/ 97739 h 1226352"/>
                <a:gd name="connsiteX1227" fmla="*/ 1181784 w 1229493"/>
                <a:gd name="connsiteY1227" fmla="*/ 97739 h 1226352"/>
                <a:gd name="connsiteX1228" fmla="*/ 1182915 w 1229493"/>
                <a:gd name="connsiteY1228" fmla="*/ 96608 h 1226352"/>
                <a:gd name="connsiteX1229" fmla="*/ 1184046 w 1229493"/>
                <a:gd name="connsiteY1229" fmla="*/ 95441 h 1226352"/>
                <a:gd name="connsiteX1230" fmla="*/ 1184046 w 1229493"/>
                <a:gd name="connsiteY1230" fmla="*/ 94310 h 1226352"/>
                <a:gd name="connsiteX1231" fmla="*/ 1187439 w 1229493"/>
                <a:gd name="connsiteY1231" fmla="*/ 93179 h 1226352"/>
                <a:gd name="connsiteX1232" fmla="*/ 1189736 w 1229493"/>
                <a:gd name="connsiteY1232" fmla="*/ 94310 h 1226352"/>
                <a:gd name="connsiteX1233" fmla="*/ 1194259 w 1229493"/>
                <a:gd name="connsiteY1233" fmla="*/ 92048 h 1226352"/>
                <a:gd name="connsiteX1234" fmla="*/ 1195426 w 1229493"/>
                <a:gd name="connsiteY1234" fmla="*/ 90917 h 1226352"/>
                <a:gd name="connsiteX1235" fmla="*/ 1195426 w 1229493"/>
                <a:gd name="connsiteY1235" fmla="*/ 93179 h 1226352"/>
                <a:gd name="connsiteX1236" fmla="*/ 1193128 w 1229493"/>
                <a:gd name="connsiteY1236" fmla="*/ 97739 h 1226352"/>
                <a:gd name="connsiteX1237" fmla="*/ 1190867 w 1229493"/>
                <a:gd name="connsiteY1237" fmla="*/ 98870 h 1226352"/>
                <a:gd name="connsiteX1238" fmla="*/ 1188605 w 1229493"/>
                <a:gd name="connsiteY1238" fmla="*/ 101133 h 1226352"/>
                <a:gd name="connsiteX1239" fmla="*/ 1186308 w 1229493"/>
                <a:gd name="connsiteY1239" fmla="*/ 101133 h 1226352"/>
                <a:gd name="connsiteX1240" fmla="*/ 1185177 w 1229493"/>
                <a:gd name="connsiteY1240" fmla="*/ 102264 h 1226352"/>
                <a:gd name="connsiteX1241" fmla="*/ 1181784 w 1229493"/>
                <a:gd name="connsiteY1241" fmla="*/ 103430 h 1226352"/>
                <a:gd name="connsiteX1242" fmla="*/ 1180618 w 1229493"/>
                <a:gd name="connsiteY1242" fmla="*/ 104561 h 1226352"/>
                <a:gd name="connsiteX1243" fmla="*/ 1179487 w 1229493"/>
                <a:gd name="connsiteY1243" fmla="*/ 104561 h 1226352"/>
                <a:gd name="connsiteX1244" fmla="*/ 1178356 w 1229493"/>
                <a:gd name="connsiteY1244" fmla="*/ 105693 h 1226352"/>
                <a:gd name="connsiteX1245" fmla="*/ 1177225 w 1229493"/>
                <a:gd name="connsiteY1245" fmla="*/ 105693 h 1226352"/>
                <a:gd name="connsiteX1246" fmla="*/ 1174963 w 1229493"/>
                <a:gd name="connsiteY1246" fmla="*/ 104561 h 1226352"/>
                <a:gd name="connsiteX1247" fmla="*/ 1173833 w 1229493"/>
                <a:gd name="connsiteY1247" fmla="*/ 104561 h 1226352"/>
                <a:gd name="connsiteX1248" fmla="*/ 1172666 w 1229493"/>
                <a:gd name="connsiteY1248" fmla="*/ 104561 h 1226352"/>
                <a:gd name="connsiteX1249" fmla="*/ 1171535 w 1229493"/>
                <a:gd name="connsiteY1249" fmla="*/ 105693 h 1226352"/>
                <a:gd name="connsiteX1250" fmla="*/ 1168143 w 1229493"/>
                <a:gd name="connsiteY1250" fmla="*/ 106824 h 1226352"/>
                <a:gd name="connsiteX1251" fmla="*/ 1168143 w 1229493"/>
                <a:gd name="connsiteY1251" fmla="*/ 109086 h 1226352"/>
                <a:gd name="connsiteX1252" fmla="*/ 1167012 w 1229493"/>
                <a:gd name="connsiteY1252" fmla="*/ 110217 h 1226352"/>
                <a:gd name="connsiteX1253" fmla="*/ 1167012 w 1229493"/>
                <a:gd name="connsiteY1253" fmla="*/ 111384 h 1226352"/>
                <a:gd name="connsiteX1254" fmla="*/ 1167012 w 1229493"/>
                <a:gd name="connsiteY1254" fmla="*/ 112515 h 1226352"/>
                <a:gd name="connsiteX1255" fmla="*/ 1165881 w 1229493"/>
                <a:gd name="connsiteY1255" fmla="*/ 113646 h 1226352"/>
                <a:gd name="connsiteX1256" fmla="*/ 1164715 w 1229493"/>
                <a:gd name="connsiteY1256" fmla="*/ 115908 h 1226352"/>
                <a:gd name="connsiteX1257" fmla="*/ 1163584 w 1229493"/>
                <a:gd name="connsiteY1257" fmla="*/ 118206 h 1226352"/>
                <a:gd name="connsiteX1258" fmla="*/ 1160191 w 1229493"/>
                <a:gd name="connsiteY1258" fmla="*/ 121600 h 1226352"/>
                <a:gd name="connsiteX1259" fmla="*/ 1161322 w 1229493"/>
                <a:gd name="connsiteY1259" fmla="*/ 123862 h 1226352"/>
                <a:gd name="connsiteX1260" fmla="*/ 1162453 w 1229493"/>
                <a:gd name="connsiteY1260" fmla="*/ 126159 h 1226352"/>
                <a:gd name="connsiteX1261" fmla="*/ 1163584 w 1229493"/>
                <a:gd name="connsiteY1261" fmla="*/ 126159 h 1226352"/>
                <a:gd name="connsiteX1262" fmla="*/ 1164715 w 1229493"/>
                <a:gd name="connsiteY1262" fmla="*/ 127291 h 1226352"/>
                <a:gd name="connsiteX1263" fmla="*/ 1164715 w 1229493"/>
                <a:gd name="connsiteY1263" fmla="*/ 130684 h 1226352"/>
                <a:gd name="connsiteX1264" fmla="*/ 1162453 w 1229493"/>
                <a:gd name="connsiteY1264" fmla="*/ 131815 h 1226352"/>
                <a:gd name="connsiteX1265" fmla="*/ 1163584 w 1229493"/>
                <a:gd name="connsiteY1265" fmla="*/ 134113 h 1226352"/>
                <a:gd name="connsiteX1266" fmla="*/ 1161322 w 1229493"/>
                <a:gd name="connsiteY1266" fmla="*/ 135244 h 1226352"/>
                <a:gd name="connsiteX1267" fmla="*/ 1162453 w 1229493"/>
                <a:gd name="connsiteY1267" fmla="*/ 136375 h 1226352"/>
                <a:gd name="connsiteX1268" fmla="*/ 1163584 w 1229493"/>
                <a:gd name="connsiteY1268" fmla="*/ 136375 h 1226352"/>
                <a:gd name="connsiteX1269" fmla="*/ 1163584 w 1229493"/>
                <a:gd name="connsiteY1269" fmla="*/ 138638 h 1226352"/>
                <a:gd name="connsiteX1270" fmla="*/ 1163584 w 1229493"/>
                <a:gd name="connsiteY1270" fmla="*/ 139769 h 1226352"/>
                <a:gd name="connsiteX1271" fmla="*/ 1161322 w 1229493"/>
                <a:gd name="connsiteY1271" fmla="*/ 140935 h 1226352"/>
                <a:gd name="connsiteX1272" fmla="*/ 1161322 w 1229493"/>
                <a:gd name="connsiteY1272" fmla="*/ 143198 h 1226352"/>
                <a:gd name="connsiteX1273" fmla="*/ 1160191 w 1229493"/>
                <a:gd name="connsiteY1273" fmla="*/ 146591 h 1226352"/>
                <a:gd name="connsiteX1274" fmla="*/ 1159060 w 1229493"/>
                <a:gd name="connsiteY1274" fmla="*/ 147758 h 1226352"/>
                <a:gd name="connsiteX1275" fmla="*/ 1159060 w 1229493"/>
                <a:gd name="connsiteY1275" fmla="*/ 148889 h 1226352"/>
                <a:gd name="connsiteX1276" fmla="*/ 1163584 w 1229493"/>
                <a:gd name="connsiteY1276" fmla="*/ 148889 h 1226352"/>
                <a:gd name="connsiteX1277" fmla="*/ 1163584 w 1229493"/>
                <a:gd name="connsiteY1277" fmla="*/ 151151 h 1226352"/>
                <a:gd name="connsiteX1278" fmla="*/ 1163584 w 1229493"/>
                <a:gd name="connsiteY1278" fmla="*/ 153413 h 1226352"/>
                <a:gd name="connsiteX1279" fmla="*/ 1161322 w 1229493"/>
                <a:gd name="connsiteY1279" fmla="*/ 156842 h 1226352"/>
                <a:gd name="connsiteX1280" fmla="*/ 1164715 w 1229493"/>
                <a:gd name="connsiteY1280" fmla="*/ 159104 h 1226352"/>
                <a:gd name="connsiteX1281" fmla="*/ 1165881 w 1229493"/>
                <a:gd name="connsiteY1281" fmla="*/ 159104 h 1226352"/>
                <a:gd name="connsiteX1282" fmla="*/ 1165881 w 1229493"/>
                <a:gd name="connsiteY1282" fmla="*/ 161367 h 1226352"/>
                <a:gd name="connsiteX1283" fmla="*/ 1167012 w 1229493"/>
                <a:gd name="connsiteY1283" fmla="*/ 164796 h 1226352"/>
                <a:gd name="connsiteX1284" fmla="*/ 1168143 w 1229493"/>
                <a:gd name="connsiteY1284" fmla="*/ 164796 h 1226352"/>
                <a:gd name="connsiteX1285" fmla="*/ 1169274 w 1229493"/>
                <a:gd name="connsiteY1285" fmla="*/ 164796 h 1226352"/>
                <a:gd name="connsiteX1286" fmla="*/ 1173833 w 1229493"/>
                <a:gd name="connsiteY1286" fmla="*/ 162533 h 1226352"/>
                <a:gd name="connsiteX1287" fmla="*/ 1177225 w 1229493"/>
                <a:gd name="connsiteY1287" fmla="*/ 159104 h 1226352"/>
                <a:gd name="connsiteX1288" fmla="*/ 1179487 w 1229493"/>
                <a:gd name="connsiteY1288" fmla="*/ 160236 h 1226352"/>
                <a:gd name="connsiteX1289" fmla="*/ 1185177 w 1229493"/>
                <a:gd name="connsiteY1289" fmla="*/ 159104 h 1226352"/>
                <a:gd name="connsiteX1290" fmla="*/ 1191997 w 1229493"/>
                <a:gd name="connsiteY1290" fmla="*/ 154544 h 1226352"/>
                <a:gd name="connsiteX1291" fmla="*/ 1193128 w 1229493"/>
                <a:gd name="connsiteY1291" fmla="*/ 153413 h 1226352"/>
                <a:gd name="connsiteX1292" fmla="*/ 1195426 w 1229493"/>
                <a:gd name="connsiteY1292" fmla="*/ 153413 h 1226352"/>
                <a:gd name="connsiteX1293" fmla="*/ 1197687 w 1229493"/>
                <a:gd name="connsiteY1293" fmla="*/ 152282 h 1226352"/>
                <a:gd name="connsiteX1294" fmla="*/ 1203377 w 1229493"/>
                <a:gd name="connsiteY1294" fmla="*/ 150020 h 1226352"/>
                <a:gd name="connsiteX1295" fmla="*/ 1205639 w 1229493"/>
                <a:gd name="connsiteY1295" fmla="*/ 151151 h 1226352"/>
                <a:gd name="connsiteX1296" fmla="*/ 1206770 w 1229493"/>
                <a:gd name="connsiteY1296" fmla="*/ 152282 h 1226352"/>
                <a:gd name="connsiteX1297" fmla="*/ 1206770 w 1229493"/>
                <a:gd name="connsiteY1297" fmla="*/ 153413 h 1226352"/>
                <a:gd name="connsiteX1298" fmla="*/ 1205639 w 1229493"/>
                <a:gd name="connsiteY1298" fmla="*/ 157973 h 1226352"/>
                <a:gd name="connsiteX1299" fmla="*/ 1199949 w 1229493"/>
                <a:gd name="connsiteY1299" fmla="*/ 161367 h 1226352"/>
                <a:gd name="connsiteX1300" fmla="*/ 1197687 w 1229493"/>
                <a:gd name="connsiteY1300" fmla="*/ 162533 h 1226352"/>
                <a:gd name="connsiteX1301" fmla="*/ 1195426 w 1229493"/>
                <a:gd name="connsiteY1301" fmla="*/ 167058 h 1226352"/>
                <a:gd name="connsiteX1302" fmla="*/ 1193128 w 1229493"/>
                <a:gd name="connsiteY1302" fmla="*/ 168189 h 1226352"/>
                <a:gd name="connsiteX1303" fmla="*/ 1191997 w 1229493"/>
                <a:gd name="connsiteY1303" fmla="*/ 169320 h 1226352"/>
                <a:gd name="connsiteX1304" fmla="*/ 1188605 w 1229493"/>
                <a:gd name="connsiteY1304" fmla="*/ 170487 h 1226352"/>
                <a:gd name="connsiteX1305" fmla="*/ 1185177 w 1229493"/>
                <a:gd name="connsiteY1305" fmla="*/ 171618 h 1226352"/>
                <a:gd name="connsiteX1306" fmla="*/ 1181784 w 1229493"/>
                <a:gd name="connsiteY1306" fmla="*/ 172749 h 1226352"/>
                <a:gd name="connsiteX1307" fmla="*/ 1178356 w 1229493"/>
                <a:gd name="connsiteY1307" fmla="*/ 173880 h 1226352"/>
                <a:gd name="connsiteX1308" fmla="*/ 1177225 w 1229493"/>
                <a:gd name="connsiteY1308" fmla="*/ 176143 h 1226352"/>
                <a:gd name="connsiteX1309" fmla="*/ 1173833 w 1229493"/>
                <a:gd name="connsiteY1309" fmla="*/ 178440 h 1226352"/>
                <a:gd name="connsiteX1310" fmla="*/ 1173833 w 1229493"/>
                <a:gd name="connsiteY1310" fmla="*/ 179571 h 1226352"/>
                <a:gd name="connsiteX1311" fmla="*/ 1173833 w 1229493"/>
                <a:gd name="connsiteY1311" fmla="*/ 180703 h 1226352"/>
                <a:gd name="connsiteX1312" fmla="*/ 1176094 w 1229493"/>
                <a:gd name="connsiteY1312" fmla="*/ 179571 h 1226352"/>
                <a:gd name="connsiteX1313" fmla="*/ 1177225 w 1229493"/>
                <a:gd name="connsiteY1313" fmla="*/ 181834 h 1226352"/>
                <a:gd name="connsiteX1314" fmla="*/ 1179487 w 1229493"/>
                <a:gd name="connsiteY1314" fmla="*/ 185263 h 1226352"/>
                <a:gd name="connsiteX1315" fmla="*/ 1179487 w 1229493"/>
                <a:gd name="connsiteY1315" fmla="*/ 186394 h 1226352"/>
                <a:gd name="connsiteX1316" fmla="*/ 1176094 w 1229493"/>
                <a:gd name="connsiteY1316" fmla="*/ 187525 h 1226352"/>
                <a:gd name="connsiteX1317" fmla="*/ 1176094 w 1229493"/>
                <a:gd name="connsiteY1317" fmla="*/ 188656 h 1226352"/>
                <a:gd name="connsiteX1318" fmla="*/ 1177225 w 1229493"/>
                <a:gd name="connsiteY1318" fmla="*/ 188656 h 1226352"/>
                <a:gd name="connsiteX1319" fmla="*/ 1177225 w 1229493"/>
                <a:gd name="connsiteY1319" fmla="*/ 190918 h 1226352"/>
                <a:gd name="connsiteX1320" fmla="*/ 1176094 w 1229493"/>
                <a:gd name="connsiteY1320" fmla="*/ 193216 h 1226352"/>
                <a:gd name="connsiteX1321" fmla="*/ 1173833 w 1229493"/>
                <a:gd name="connsiteY1321" fmla="*/ 195478 h 1226352"/>
                <a:gd name="connsiteX1322" fmla="*/ 1174963 w 1229493"/>
                <a:gd name="connsiteY1322" fmla="*/ 197741 h 1226352"/>
                <a:gd name="connsiteX1323" fmla="*/ 1173833 w 1229493"/>
                <a:gd name="connsiteY1323" fmla="*/ 200038 h 1226352"/>
                <a:gd name="connsiteX1324" fmla="*/ 1174963 w 1229493"/>
                <a:gd name="connsiteY1324" fmla="*/ 202301 h 1226352"/>
                <a:gd name="connsiteX1325" fmla="*/ 1176094 w 1229493"/>
                <a:gd name="connsiteY1325" fmla="*/ 203432 h 1226352"/>
                <a:gd name="connsiteX1326" fmla="*/ 1177225 w 1229493"/>
                <a:gd name="connsiteY1326" fmla="*/ 202301 h 1226352"/>
                <a:gd name="connsiteX1327" fmla="*/ 1178356 w 1229493"/>
                <a:gd name="connsiteY1327" fmla="*/ 203432 h 1226352"/>
                <a:gd name="connsiteX1328" fmla="*/ 1182915 w 1229493"/>
                <a:gd name="connsiteY1328" fmla="*/ 202301 h 1226352"/>
                <a:gd name="connsiteX1329" fmla="*/ 1186308 w 1229493"/>
                <a:gd name="connsiteY1329" fmla="*/ 205694 h 1226352"/>
                <a:gd name="connsiteX1330" fmla="*/ 1187439 w 1229493"/>
                <a:gd name="connsiteY1330" fmla="*/ 206825 h 1226352"/>
                <a:gd name="connsiteX1331" fmla="*/ 1182915 w 1229493"/>
                <a:gd name="connsiteY1331" fmla="*/ 211385 h 1226352"/>
                <a:gd name="connsiteX1332" fmla="*/ 1178356 w 1229493"/>
                <a:gd name="connsiteY1332" fmla="*/ 213648 h 1226352"/>
                <a:gd name="connsiteX1333" fmla="*/ 1177225 w 1229493"/>
                <a:gd name="connsiteY1333" fmla="*/ 215945 h 1226352"/>
                <a:gd name="connsiteX1334" fmla="*/ 1176094 w 1229493"/>
                <a:gd name="connsiteY1334" fmla="*/ 215945 h 1226352"/>
                <a:gd name="connsiteX1335" fmla="*/ 1173833 w 1229493"/>
                <a:gd name="connsiteY1335" fmla="*/ 218207 h 1226352"/>
                <a:gd name="connsiteX1336" fmla="*/ 1171535 w 1229493"/>
                <a:gd name="connsiteY1336" fmla="*/ 222767 h 1226352"/>
                <a:gd name="connsiteX1337" fmla="*/ 1170404 w 1229493"/>
                <a:gd name="connsiteY1337" fmla="*/ 223899 h 1226352"/>
                <a:gd name="connsiteX1338" fmla="*/ 1171535 w 1229493"/>
                <a:gd name="connsiteY1338" fmla="*/ 225030 h 1226352"/>
                <a:gd name="connsiteX1339" fmla="*/ 1173833 w 1229493"/>
                <a:gd name="connsiteY1339" fmla="*/ 226161 h 1226352"/>
                <a:gd name="connsiteX1340" fmla="*/ 1174963 w 1229493"/>
                <a:gd name="connsiteY1340" fmla="*/ 227292 h 1226352"/>
                <a:gd name="connsiteX1341" fmla="*/ 1174963 w 1229493"/>
                <a:gd name="connsiteY1341" fmla="*/ 228423 h 1226352"/>
                <a:gd name="connsiteX1342" fmla="*/ 1173833 w 1229493"/>
                <a:gd name="connsiteY1342" fmla="*/ 228423 h 1226352"/>
                <a:gd name="connsiteX1343" fmla="*/ 1169274 w 1229493"/>
                <a:gd name="connsiteY1343" fmla="*/ 231852 h 1226352"/>
                <a:gd name="connsiteX1344" fmla="*/ 1169274 w 1229493"/>
                <a:gd name="connsiteY1344" fmla="*/ 232983 h 1226352"/>
                <a:gd name="connsiteX1345" fmla="*/ 1171535 w 1229493"/>
                <a:gd name="connsiteY1345" fmla="*/ 234114 h 1226352"/>
                <a:gd name="connsiteX1346" fmla="*/ 1174963 w 1229493"/>
                <a:gd name="connsiteY1346" fmla="*/ 232983 h 1226352"/>
                <a:gd name="connsiteX1347" fmla="*/ 1177225 w 1229493"/>
                <a:gd name="connsiteY1347" fmla="*/ 237543 h 1226352"/>
                <a:gd name="connsiteX1348" fmla="*/ 1176094 w 1229493"/>
                <a:gd name="connsiteY1348" fmla="*/ 238674 h 1226352"/>
                <a:gd name="connsiteX1349" fmla="*/ 1168143 w 1229493"/>
                <a:gd name="connsiteY1349" fmla="*/ 240937 h 1226352"/>
                <a:gd name="connsiteX1350" fmla="*/ 1167012 w 1229493"/>
                <a:gd name="connsiteY1350" fmla="*/ 242068 h 1226352"/>
                <a:gd name="connsiteX1351" fmla="*/ 1170404 w 1229493"/>
                <a:gd name="connsiteY1351" fmla="*/ 244366 h 1226352"/>
                <a:gd name="connsiteX1352" fmla="*/ 1169274 w 1229493"/>
                <a:gd name="connsiteY1352" fmla="*/ 246628 h 1226352"/>
                <a:gd name="connsiteX1353" fmla="*/ 1169274 w 1229493"/>
                <a:gd name="connsiteY1353" fmla="*/ 247759 h 1226352"/>
                <a:gd name="connsiteX1354" fmla="*/ 1172666 w 1229493"/>
                <a:gd name="connsiteY1354" fmla="*/ 247759 h 1226352"/>
                <a:gd name="connsiteX1355" fmla="*/ 1174963 w 1229493"/>
                <a:gd name="connsiteY1355" fmla="*/ 250021 h 1226352"/>
                <a:gd name="connsiteX1356" fmla="*/ 1174963 w 1229493"/>
                <a:gd name="connsiteY1356" fmla="*/ 251152 h 1226352"/>
                <a:gd name="connsiteX1357" fmla="*/ 1174963 w 1229493"/>
                <a:gd name="connsiteY1357" fmla="*/ 252319 h 1226352"/>
                <a:gd name="connsiteX1358" fmla="*/ 1170404 w 1229493"/>
                <a:gd name="connsiteY1358" fmla="*/ 260272 h 1226352"/>
                <a:gd name="connsiteX1359" fmla="*/ 1170404 w 1229493"/>
                <a:gd name="connsiteY1359" fmla="*/ 264797 h 1226352"/>
                <a:gd name="connsiteX1360" fmla="*/ 1169274 w 1229493"/>
                <a:gd name="connsiteY1360" fmla="*/ 268226 h 1226352"/>
                <a:gd name="connsiteX1361" fmla="*/ 1174963 w 1229493"/>
                <a:gd name="connsiteY1361" fmla="*/ 271619 h 1226352"/>
                <a:gd name="connsiteX1362" fmla="*/ 1177225 w 1229493"/>
                <a:gd name="connsiteY1362" fmla="*/ 272751 h 1226352"/>
                <a:gd name="connsiteX1363" fmla="*/ 1178356 w 1229493"/>
                <a:gd name="connsiteY1363" fmla="*/ 273917 h 1226352"/>
                <a:gd name="connsiteX1364" fmla="*/ 1177225 w 1229493"/>
                <a:gd name="connsiteY1364" fmla="*/ 277311 h 1226352"/>
                <a:gd name="connsiteX1365" fmla="*/ 1179487 w 1229493"/>
                <a:gd name="connsiteY1365" fmla="*/ 279573 h 1226352"/>
                <a:gd name="connsiteX1366" fmla="*/ 1178356 w 1229493"/>
                <a:gd name="connsiteY1366" fmla="*/ 280704 h 1226352"/>
                <a:gd name="connsiteX1367" fmla="*/ 1176094 w 1229493"/>
                <a:gd name="connsiteY1367" fmla="*/ 285264 h 1226352"/>
                <a:gd name="connsiteX1368" fmla="*/ 1172666 w 1229493"/>
                <a:gd name="connsiteY1368" fmla="*/ 287526 h 1226352"/>
                <a:gd name="connsiteX1369" fmla="*/ 1173833 w 1229493"/>
                <a:gd name="connsiteY1369" fmla="*/ 287526 h 1226352"/>
                <a:gd name="connsiteX1370" fmla="*/ 1174963 w 1229493"/>
                <a:gd name="connsiteY1370" fmla="*/ 287526 h 1226352"/>
                <a:gd name="connsiteX1371" fmla="*/ 1176094 w 1229493"/>
                <a:gd name="connsiteY1371" fmla="*/ 289824 h 1226352"/>
                <a:gd name="connsiteX1372" fmla="*/ 1173833 w 1229493"/>
                <a:gd name="connsiteY1372" fmla="*/ 293217 h 1226352"/>
                <a:gd name="connsiteX1373" fmla="*/ 1172666 w 1229493"/>
                <a:gd name="connsiteY1373" fmla="*/ 293217 h 1226352"/>
                <a:gd name="connsiteX1374" fmla="*/ 1171535 w 1229493"/>
                <a:gd name="connsiteY1374" fmla="*/ 292086 h 1226352"/>
                <a:gd name="connsiteX1375" fmla="*/ 1169274 w 1229493"/>
                <a:gd name="connsiteY1375" fmla="*/ 294349 h 1226352"/>
                <a:gd name="connsiteX1376" fmla="*/ 1171535 w 1229493"/>
                <a:gd name="connsiteY1376" fmla="*/ 295480 h 1226352"/>
                <a:gd name="connsiteX1377" fmla="*/ 1174963 w 1229493"/>
                <a:gd name="connsiteY1377" fmla="*/ 295480 h 1226352"/>
                <a:gd name="connsiteX1378" fmla="*/ 1178356 w 1229493"/>
                <a:gd name="connsiteY1378" fmla="*/ 297777 h 1226352"/>
                <a:gd name="connsiteX1379" fmla="*/ 1180618 w 1229493"/>
                <a:gd name="connsiteY1379" fmla="*/ 297777 h 1226352"/>
                <a:gd name="connsiteX1380" fmla="*/ 1180618 w 1229493"/>
                <a:gd name="connsiteY1380" fmla="*/ 298909 h 1226352"/>
                <a:gd name="connsiteX1381" fmla="*/ 1180618 w 1229493"/>
                <a:gd name="connsiteY1381" fmla="*/ 302302 h 1226352"/>
                <a:gd name="connsiteX1382" fmla="*/ 1182915 w 1229493"/>
                <a:gd name="connsiteY1382" fmla="*/ 303433 h 1226352"/>
                <a:gd name="connsiteX1383" fmla="*/ 1188605 w 1229493"/>
                <a:gd name="connsiteY1383" fmla="*/ 304600 h 1226352"/>
                <a:gd name="connsiteX1384" fmla="*/ 1191997 w 1229493"/>
                <a:gd name="connsiteY1384" fmla="*/ 303433 h 1226352"/>
                <a:gd name="connsiteX1385" fmla="*/ 1194259 w 1229493"/>
                <a:gd name="connsiteY1385" fmla="*/ 304600 h 1226352"/>
                <a:gd name="connsiteX1386" fmla="*/ 1195426 w 1229493"/>
                <a:gd name="connsiteY1386" fmla="*/ 306862 h 1226352"/>
                <a:gd name="connsiteX1387" fmla="*/ 1194259 w 1229493"/>
                <a:gd name="connsiteY1387" fmla="*/ 310255 h 1226352"/>
                <a:gd name="connsiteX1388" fmla="*/ 1197687 w 1229493"/>
                <a:gd name="connsiteY1388" fmla="*/ 310255 h 1226352"/>
                <a:gd name="connsiteX1389" fmla="*/ 1197687 w 1229493"/>
                <a:gd name="connsiteY1389" fmla="*/ 312553 h 1226352"/>
                <a:gd name="connsiteX1390" fmla="*/ 1198818 w 1229493"/>
                <a:gd name="connsiteY1390" fmla="*/ 312553 h 1226352"/>
                <a:gd name="connsiteX1391" fmla="*/ 1201080 w 1229493"/>
                <a:gd name="connsiteY1391" fmla="*/ 311422 h 1226352"/>
                <a:gd name="connsiteX1392" fmla="*/ 1203377 w 1229493"/>
                <a:gd name="connsiteY1392" fmla="*/ 310255 h 1226352"/>
                <a:gd name="connsiteX1393" fmla="*/ 1205639 w 1229493"/>
                <a:gd name="connsiteY1393" fmla="*/ 312553 h 1226352"/>
                <a:gd name="connsiteX1394" fmla="*/ 1203377 w 1229493"/>
                <a:gd name="connsiteY1394" fmla="*/ 317078 h 1226352"/>
                <a:gd name="connsiteX1395" fmla="*/ 1206770 w 1229493"/>
                <a:gd name="connsiteY1395" fmla="*/ 319375 h 1226352"/>
                <a:gd name="connsiteX1396" fmla="*/ 1209032 w 1229493"/>
                <a:gd name="connsiteY1396" fmla="*/ 319375 h 1226352"/>
                <a:gd name="connsiteX1397" fmla="*/ 1210162 w 1229493"/>
                <a:gd name="connsiteY1397" fmla="*/ 321638 h 1226352"/>
                <a:gd name="connsiteX1398" fmla="*/ 1210162 w 1229493"/>
                <a:gd name="connsiteY1398" fmla="*/ 322769 h 1226352"/>
                <a:gd name="connsiteX1399" fmla="*/ 1211329 w 1229493"/>
                <a:gd name="connsiteY1399" fmla="*/ 322769 h 1226352"/>
                <a:gd name="connsiteX1400" fmla="*/ 1212460 w 1229493"/>
                <a:gd name="connsiteY1400" fmla="*/ 321638 h 1226352"/>
                <a:gd name="connsiteX1401" fmla="*/ 1214721 w 1229493"/>
                <a:gd name="connsiteY1401" fmla="*/ 321638 h 1226352"/>
                <a:gd name="connsiteX1402" fmla="*/ 1215852 w 1229493"/>
                <a:gd name="connsiteY1402" fmla="*/ 322769 h 1226352"/>
                <a:gd name="connsiteX1403" fmla="*/ 1214721 w 1229493"/>
                <a:gd name="connsiteY1403" fmla="*/ 325031 h 1226352"/>
                <a:gd name="connsiteX1404" fmla="*/ 1218149 w 1229493"/>
                <a:gd name="connsiteY1404" fmla="*/ 325031 h 1226352"/>
                <a:gd name="connsiteX1405" fmla="*/ 1220411 w 1229493"/>
                <a:gd name="connsiteY1405" fmla="*/ 326198 h 1226352"/>
                <a:gd name="connsiteX1406" fmla="*/ 1221542 w 1229493"/>
                <a:gd name="connsiteY1406" fmla="*/ 332985 h 1226352"/>
                <a:gd name="connsiteX1407" fmla="*/ 1222673 w 1229493"/>
                <a:gd name="connsiteY1407" fmla="*/ 334151 h 1226352"/>
                <a:gd name="connsiteX1408" fmla="*/ 1223804 w 1229493"/>
                <a:gd name="connsiteY1408" fmla="*/ 336414 h 1226352"/>
                <a:gd name="connsiteX1409" fmla="*/ 1226101 w 1229493"/>
                <a:gd name="connsiteY1409" fmla="*/ 337545 h 1226352"/>
                <a:gd name="connsiteX1410" fmla="*/ 1228363 w 1229493"/>
                <a:gd name="connsiteY1410" fmla="*/ 337545 h 1226352"/>
                <a:gd name="connsiteX1411" fmla="*/ 1229494 w 1229493"/>
                <a:gd name="connsiteY1411" fmla="*/ 338676 h 1226352"/>
                <a:gd name="connsiteX1412" fmla="*/ 1228363 w 1229493"/>
                <a:gd name="connsiteY1412" fmla="*/ 340974 h 1226352"/>
                <a:gd name="connsiteX1413" fmla="*/ 1228363 w 1229493"/>
                <a:gd name="connsiteY1413" fmla="*/ 342105 h 1226352"/>
                <a:gd name="connsiteX1414" fmla="*/ 1227232 w 1229493"/>
                <a:gd name="connsiteY1414" fmla="*/ 343236 h 1226352"/>
                <a:gd name="connsiteX1415" fmla="*/ 1226101 w 1229493"/>
                <a:gd name="connsiteY1415" fmla="*/ 344367 h 1226352"/>
                <a:gd name="connsiteX1416" fmla="*/ 1226101 w 1229493"/>
                <a:gd name="connsiteY1416" fmla="*/ 347796 h 1226352"/>
                <a:gd name="connsiteX1417" fmla="*/ 1224970 w 1229493"/>
                <a:gd name="connsiteY1417" fmla="*/ 348927 h 1226352"/>
                <a:gd name="connsiteX1418" fmla="*/ 1222673 w 1229493"/>
                <a:gd name="connsiteY1418" fmla="*/ 348927 h 1226352"/>
                <a:gd name="connsiteX1419" fmla="*/ 1220411 w 1229493"/>
                <a:gd name="connsiteY1419" fmla="*/ 351189 h 1226352"/>
                <a:gd name="connsiteX1420" fmla="*/ 1219280 w 1229493"/>
                <a:gd name="connsiteY1420" fmla="*/ 351189 h 1226352"/>
                <a:gd name="connsiteX1421" fmla="*/ 1218149 w 1229493"/>
                <a:gd name="connsiteY1421" fmla="*/ 352320 h 1226352"/>
                <a:gd name="connsiteX1422" fmla="*/ 1214721 w 1229493"/>
                <a:gd name="connsiteY1422" fmla="*/ 351189 h 1226352"/>
                <a:gd name="connsiteX1423" fmla="*/ 1212460 w 1229493"/>
                <a:gd name="connsiteY1423" fmla="*/ 347796 h 1226352"/>
                <a:gd name="connsiteX1424" fmla="*/ 1211329 w 1229493"/>
                <a:gd name="connsiteY1424" fmla="*/ 348927 h 1226352"/>
                <a:gd name="connsiteX1425" fmla="*/ 1211329 w 1229493"/>
                <a:gd name="connsiteY1425" fmla="*/ 350058 h 1226352"/>
                <a:gd name="connsiteX1426" fmla="*/ 1212460 w 1229493"/>
                <a:gd name="connsiteY1426" fmla="*/ 350058 h 1226352"/>
                <a:gd name="connsiteX1427" fmla="*/ 1212460 w 1229493"/>
                <a:gd name="connsiteY1427" fmla="*/ 351189 h 1226352"/>
                <a:gd name="connsiteX1428" fmla="*/ 1213590 w 1229493"/>
                <a:gd name="connsiteY1428" fmla="*/ 352320 h 1226352"/>
                <a:gd name="connsiteX1429" fmla="*/ 1213590 w 1229493"/>
                <a:gd name="connsiteY1429" fmla="*/ 354583 h 1226352"/>
                <a:gd name="connsiteX1430" fmla="*/ 1212460 w 1229493"/>
                <a:gd name="connsiteY1430" fmla="*/ 355749 h 1226352"/>
                <a:gd name="connsiteX1431" fmla="*/ 1211329 w 1229493"/>
                <a:gd name="connsiteY1431" fmla="*/ 358012 h 1226352"/>
                <a:gd name="connsiteX1432" fmla="*/ 1212460 w 1229493"/>
                <a:gd name="connsiteY1432" fmla="*/ 359143 h 1226352"/>
                <a:gd name="connsiteX1433" fmla="*/ 1214721 w 1229493"/>
                <a:gd name="connsiteY1433" fmla="*/ 361405 h 1226352"/>
                <a:gd name="connsiteX1434" fmla="*/ 1214721 w 1229493"/>
                <a:gd name="connsiteY1434" fmla="*/ 362536 h 1226352"/>
                <a:gd name="connsiteX1435" fmla="*/ 1214721 w 1229493"/>
                <a:gd name="connsiteY1435" fmla="*/ 363703 h 1226352"/>
                <a:gd name="connsiteX1436" fmla="*/ 1213590 w 1229493"/>
                <a:gd name="connsiteY1436" fmla="*/ 364834 h 1226352"/>
                <a:gd name="connsiteX1437" fmla="*/ 1214721 w 1229493"/>
                <a:gd name="connsiteY1437" fmla="*/ 364834 h 1226352"/>
                <a:gd name="connsiteX1438" fmla="*/ 1213590 w 1229493"/>
                <a:gd name="connsiteY1438" fmla="*/ 365965 h 1226352"/>
                <a:gd name="connsiteX1439" fmla="*/ 1214721 w 1229493"/>
                <a:gd name="connsiteY1439" fmla="*/ 367096 h 1226352"/>
                <a:gd name="connsiteX1440" fmla="*/ 1216983 w 1229493"/>
                <a:gd name="connsiteY1440" fmla="*/ 369359 h 1226352"/>
                <a:gd name="connsiteX1441" fmla="*/ 1218149 w 1229493"/>
                <a:gd name="connsiteY1441" fmla="*/ 370525 h 1226352"/>
                <a:gd name="connsiteX1442" fmla="*/ 1216983 w 1229493"/>
                <a:gd name="connsiteY1442" fmla="*/ 371656 h 1226352"/>
                <a:gd name="connsiteX1443" fmla="*/ 1214721 w 1229493"/>
                <a:gd name="connsiteY1443" fmla="*/ 370525 h 1226352"/>
                <a:gd name="connsiteX1444" fmla="*/ 1215852 w 1229493"/>
                <a:gd name="connsiteY1444" fmla="*/ 372787 h 1226352"/>
                <a:gd name="connsiteX1445" fmla="*/ 1214721 w 1229493"/>
                <a:gd name="connsiteY1445" fmla="*/ 372787 h 1226352"/>
                <a:gd name="connsiteX1446" fmla="*/ 1215852 w 1229493"/>
                <a:gd name="connsiteY1446" fmla="*/ 373918 h 1226352"/>
                <a:gd name="connsiteX1447" fmla="*/ 1215852 w 1229493"/>
                <a:gd name="connsiteY1447" fmla="*/ 375050 h 1226352"/>
                <a:gd name="connsiteX1448" fmla="*/ 1214721 w 1229493"/>
                <a:gd name="connsiteY1448" fmla="*/ 375050 h 1226352"/>
                <a:gd name="connsiteX1449" fmla="*/ 1215852 w 1229493"/>
                <a:gd name="connsiteY1449" fmla="*/ 375050 h 1226352"/>
                <a:gd name="connsiteX1450" fmla="*/ 1216983 w 1229493"/>
                <a:gd name="connsiteY1450" fmla="*/ 376181 h 1226352"/>
                <a:gd name="connsiteX1451" fmla="*/ 1215852 w 1229493"/>
                <a:gd name="connsiteY1451" fmla="*/ 379610 h 1226352"/>
                <a:gd name="connsiteX1452" fmla="*/ 1213590 w 1229493"/>
                <a:gd name="connsiteY1452" fmla="*/ 380741 h 1226352"/>
                <a:gd name="connsiteX1453" fmla="*/ 1216983 w 1229493"/>
                <a:gd name="connsiteY1453" fmla="*/ 384134 h 1226352"/>
                <a:gd name="connsiteX1454" fmla="*/ 1216983 w 1229493"/>
                <a:gd name="connsiteY1454" fmla="*/ 385301 h 1226352"/>
                <a:gd name="connsiteX1455" fmla="*/ 1214721 w 1229493"/>
                <a:gd name="connsiteY1455" fmla="*/ 387563 h 1226352"/>
                <a:gd name="connsiteX1456" fmla="*/ 1215852 w 1229493"/>
                <a:gd name="connsiteY1456" fmla="*/ 388694 h 1226352"/>
                <a:gd name="connsiteX1457" fmla="*/ 1215852 w 1229493"/>
                <a:gd name="connsiteY1457" fmla="*/ 390957 h 1226352"/>
                <a:gd name="connsiteX1458" fmla="*/ 1213590 w 1229493"/>
                <a:gd name="connsiteY1458" fmla="*/ 392088 h 1226352"/>
                <a:gd name="connsiteX1459" fmla="*/ 1212460 w 1229493"/>
                <a:gd name="connsiteY1459" fmla="*/ 392088 h 1226352"/>
                <a:gd name="connsiteX1460" fmla="*/ 1212460 w 1229493"/>
                <a:gd name="connsiteY1460" fmla="*/ 390957 h 1226352"/>
                <a:gd name="connsiteX1461" fmla="*/ 1212460 w 1229493"/>
                <a:gd name="connsiteY1461" fmla="*/ 392088 h 1226352"/>
                <a:gd name="connsiteX1462" fmla="*/ 1210162 w 1229493"/>
                <a:gd name="connsiteY1462" fmla="*/ 392088 h 1226352"/>
                <a:gd name="connsiteX1463" fmla="*/ 1210162 w 1229493"/>
                <a:gd name="connsiteY1463" fmla="*/ 393254 h 1226352"/>
                <a:gd name="connsiteX1464" fmla="*/ 1210162 w 1229493"/>
                <a:gd name="connsiteY1464" fmla="*/ 394385 h 1226352"/>
                <a:gd name="connsiteX1465" fmla="*/ 1209032 w 1229493"/>
                <a:gd name="connsiteY1465" fmla="*/ 395517 h 1226352"/>
                <a:gd name="connsiteX1466" fmla="*/ 1210162 w 1229493"/>
                <a:gd name="connsiteY1466" fmla="*/ 396648 h 1226352"/>
                <a:gd name="connsiteX1467" fmla="*/ 1212460 w 1229493"/>
                <a:gd name="connsiteY1467" fmla="*/ 398910 h 1226352"/>
                <a:gd name="connsiteX1468" fmla="*/ 1213590 w 1229493"/>
                <a:gd name="connsiteY1468" fmla="*/ 398910 h 1226352"/>
                <a:gd name="connsiteX1469" fmla="*/ 1213590 w 1229493"/>
                <a:gd name="connsiteY1469" fmla="*/ 400077 h 1226352"/>
                <a:gd name="connsiteX1470" fmla="*/ 1213590 w 1229493"/>
                <a:gd name="connsiteY1470" fmla="*/ 403470 h 1226352"/>
                <a:gd name="connsiteX1471" fmla="*/ 1212460 w 1229493"/>
                <a:gd name="connsiteY1471" fmla="*/ 403470 h 1226352"/>
                <a:gd name="connsiteX1472" fmla="*/ 1212460 w 1229493"/>
                <a:gd name="connsiteY1472" fmla="*/ 405732 h 1226352"/>
                <a:gd name="connsiteX1473" fmla="*/ 1212460 w 1229493"/>
                <a:gd name="connsiteY1473" fmla="*/ 409161 h 1226352"/>
                <a:gd name="connsiteX1474" fmla="*/ 1212460 w 1229493"/>
                <a:gd name="connsiteY1474" fmla="*/ 410292 h 1226352"/>
                <a:gd name="connsiteX1475" fmla="*/ 1212460 w 1229493"/>
                <a:gd name="connsiteY1475" fmla="*/ 411423 h 1226352"/>
                <a:gd name="connsiteX1476" fmla="*/ 1212460 w 1229493"/>
                <a:gd name="connsiteY1476" fmla="*/ 414852 h 1226352"/>
                <a:gd name="connsiteX1477" fmla="*/ 1211329 w 1229493"/>
                <a:gd name="connsiteY1477" fmla="*/ 415983 h 1226352"/>
                <a:gd name="connsiteX1478" fmla="*/ 1210162 w 1229493"/>
                <a:gd name="connsiteY1478" fmla="*/ 417115 h 1226352"/>
                <a:gd name="connsiteX1479" fmla="*/ 1210162 w 1229493"/>
                <a:gd name="connsiteY1479" fmla="*/ 418246 h 1226352"/>
                <a:gd name="connsiteX1480" fmla="*/ 1207901 w 1229493"/>
                <a:gd name="connsiteY1480" fmla="*/ 419377 h 1226352"/>
                <a:gd name="connsiteX1481" fmla="*/ 1205639 w 1229493"/>
                <a:gd name="connsiteY1481" fmla="*/ 420508 h 1226352"/>
                <a:gd name="connsiteX1482" fmla="*/ 1205639 w 1229493"/>
                <a:gd name="connsiteY1482" fmla="*/ 421639 h 1226352"/>
                <a:gd name="connsiteX1483" fmla="*/ 1206770 w 1229493"/>
                <a:gd name="connsiteY1483" fmla="*/ 421639 h 1226352"/>
                <a:gd name="connsiteX1484" fmla="*/ 1209032 w 1229493"/>
                <a:gd name="connsiteY1484" fmla="*/ 425068 h 1226352"/>
                <a:gd name="connsiteX1485" fmla="*/ 1207901 w 1229493"/>
                <a:gd name="connsiteY1485" fmla="*/ 428462 h 1226352"/>
                <a:gd name="connsiteX1486" fmla="*/ 1206770 w 1229493"/>
                <a:gd name="connsiteY1486" fmla="*/ 428462 h 1226352"/>
                <a:gd name="connsiteX1487" fmla="*/ 1205639 w 1229493"/>
                <a:gd name="connsiteY1487" fmla="*/ 430759 h 1226352"/>
                <a:gd name="connsiteX1488" fmla="*/ 1203377 w 1229493"/>
                <a:gd name="connsiteY1488" fmla="*/ 434153 h 1226352"/>
                <a:gd name="connsiteX1489" fmla="*/ 1201080 w 1229493"/>
                <a:gd name="connsiteY1489" fmla="*/ 433022 h 1226352"/>
                <a:gd name="connsiteX1490" fmla="*/ 1199949 w 1229493"/>
                <a:gd name="connsiteY1490" fmla="*/ 437581 h 1226352"/>
                <a:gd name="connsiteX1491" fmla="*/ 1198818 w 1229493"/>
                <a:gd name="connsiteY1491" fmla="*/ 438713 h 1226352"/>
                <a:gd name="connsiteX1492" fmla="*/ 1196556 w 1229493"/>
                <a:gd name="connsiteY1492" fmla="*/ 438713 h 1226352"/>
                <a:gd name="connsiteX1493" fmla="*/ 1195426 w 1229493"/>
                <a:gd name="connsiteY1493" fmla="*/ 438713 h 1226352"/>
                <a:gd name="connsiteX1494" fmla="*/ 1194259 w 1229493"/>
                <a:gd name="connsiteY1494" fmla="*/ 436415 h 1226352"/>
                <a:gd name="connsiteX1495" fmla="*/ 1191997 w 1229493"/>
                <a:gd name="connsiteY1495" fmla="*/ 436415 h 1226352"/>
                <a:gd name="connsiteX1496" fmla="*/ 1190867 w 1229493"/>
                <a:gd name="connsiteY1496" fmla="*/ 437581 h 1226352"/>
                <a:gd name="connsiteX1497" fmla="*/ 1189736 w 1229493"/>
                <a:gd name="connsiteY1497" fmla="*/ 437581 h 1226352"/>
                <a:gd name="connsiteX1498" fmla="*/ 1187439 w 1229493"/>
                <a:gd name="connsiteY1498" fmla="*/ 435284 h 1226352"/>
                <a:gd name="connsiteX1499" fmla="*/ 1187439 w 1229493"/>
                <a:gd name="connsiteY1499" fmla="*/ 434153 h 1226352"/>
                <a:gd name="connsiteX1500" fmla="*/ 1186308 w 1229493"/>
                <a:gd name="connsiteY1500" fmla="*/ 434153 h 1226352"/>
                <a:gd name="connsiteX1501" fmla="*/ 1187439 w 1229493"/>
                <a:gd name="connsiteY1501" fmla="*/ 437581 h 1226352"/>
                <a:gd name="connsiteX1502" fmla="*/ 1184046 w 1229493"/>
                <a:gd name="connsiteY1502" fmla="*/ 440975 h 1226352"/>
                <a:gd name="connsiteX1503" fmla="*/ 1179487 w 1229493"/>
                <a:gd name="connsiteY1503" fmla="*/ 438713 h 1226352"/>
                <a:gd name="connsiteX1504" fmla="*/ 1178356 w 1229493"/>
                <a:gd name="connsiteY1504" fmla="*/ 438713 h 1226352"/>
                <a:gd name="connsiteX1505" fmla="*/ 1178356 w 1229493"/>
                <a:gd name="connsiteY1505" fmla="*/ 439844 h 1226352"/>
                <a:gd name="connsiteX1506" fmla="*/ 1176094 w 1229493"/>
                <a:gd name="connsiteY1506" fmla="*/ 439844 h 1226352"/>
                <a:gd name="connsiteX1507" fmla="*/ 1174963 w 1229493"/>
                <a:gd name="connsiteY1507" fmla="*/ 436415 h 1226352"/>
                <a:gd name="connsiteX1508" fmla="*/ 1172666 w 1229493"/>
                <a:gd name="connsiteY1508" fmla="*/ 436415 h 1226352"/>
                <a:gd name="connsiteX1509" fmla="*/ 1170404 w 1229493"/>
                <a:gd name="connsiteY1509" fmla="*/ 437581 h 1226352"/>
                <a:gd name="connsiteX1510" fmla="*/ 1165881 w 1229493"/>
                <a:gd name="connsiteY1510" fmla="*/ 437581 h 1226352"/>
                <a:gd name="connsiteX1511" fmla="*/ 1164715 w 1229493"/>
                <a:gd name="connsiteY1511" fmla="*/ 436415 h 1226352"/>
                <a:gd name="connsiteX1512" fmla="*/ 1164715 w 1229493"/>
                <a:gd name="connsiteY1512" fmla="*/ 434153 h 1226352"/>
                <a:gd name="connsiteX1513" fmla="*/ 1162453 w 1229493"/>
                <a:gd name="connsiteY1513" fmla="*/ 434153 h 1226352"/>
                <a:gd name="connsiteX1514" fmla="*/ 1161322 w 1229493"/>
                <a:gd name="connsiteY1514" fmla="*/ 433022 h 1226352"/>
                <a:gd name="connsiteX1515" fmla="*/ 1160191 w 1229493"/>
                <a:gd name="connsiteY1515" fmla="*/ 433022 h 1226352"/>
                <a:gd name="connsiteX1516" fmla="*/ 1161322 w 1229493"/>
                <a:gd name="connsiteY1516" fmla="*/ 430759 h 1226352"/>
                <a:gd name="connsiteX1517" fmla="*/ 1161322 w 1229493"/>
                <a:gd name="connsiteY1517" fmla="*/ 429628 h 1226352"/>
                <a:gd name="connsiteX1518" fmla="*/ 1162453 w 1229493"/>
                <a:gd name="connsiteY1518" fmla="*/ 428462 h 1226352"/>
                <a:gd name="connsiteX1519" fmla="*/ 1163584 w 1229493"/>
                <a:gd name="connsiteY1519" fmla="*/ 425068 h 1226352"/>
                <a:gd name="connsiteX1520" fmla="*/ 1161322 w 1229493"/>
                <a:gd name="connsiteY1520" fmla="*/ 425068 h 1226352"/>
                <a:gd name="connsiteX1521" fmla="*/ 1160191 w 1229493"/>
                <a:gd name="connsiteY1521" fmla="*/ 423937 h 1226352"/>
                <a:gd name="connsiteX1522" fmla="*/ 1160191 w 1229493"/>
                <a:gd name="connsiteY1522" fmla="*/ 421639 h 1226352"/>
                <a:gd name="connsiteX1523" fmla="*/ 1160191 w 1229493"/>
                <a:gd name="connsiteY1523" fmla="*/ 418246 h 1226352"/>
                <a:gd name="connsiteX1524" fmla="*/ 1157894 w 1229493"/>
                <a:gd name="connsiteY1524" fmla="*/ 418246 h 1226352"/>
                <a:gd name="connsiteX1525" fmla="*/ 1157894 w 1229493"/>
                <a:gd name="connsiteY1525" fmla="*/ 415983 h 1226352"/>
                <a:gd name="connsiteX1526" fmla="*/ 1154501 w 1229493"/>
                <a:gd name="connsiteY1526" fmla="*/ 414852 h 1226352"/>
                <a:gd name="connsiteX1527" fmla="*/ 1153370 w 1229493"/>
                <a:gd name="connsiteY1527" fmla="*/ 414852 h 1226352"/>
                <a:gd name="connsiteX1528" fmla="*/ 1152240 w 1229493"/>
                <a:gd name="connsiteY1528" fmla="*/ 413686 h 1226352"/>
                <a:gd name="connsiteX1529" fmla="*/ 1151073 w 1229493"/>
                <a:gd name="connsiteY1529" fmla="*/ 413686 h 1226352"/>
                <a:gd name="connsiteX1530" fmla="*/ 1146550 w 1229493"/>
                <a:gd name="connsiteY1530" fmla="*/ 409161 h 1226352"/>
                <a:gd name="connsiteX1531" fmla="*/ 1141991 w 1229493"/>
                <a:gd name="connsiteY1531" fmla="*/ 406899 h 1226352"/>
                <a:gd name="connsiteX1532" fmla="*/ 1139729 w 1229493"/>
                <a:gd name="connsiteY1532" fmla="*/ 403470 h 1226352"/>
                <a:gd name="connsiteX1533" fmla="*/ 1136336 w 1229493"/>
                <a:gd name="connsiteY1533" fmla="*/ 403470 h 1226352"/>
                <a:gd name="connsiteX1534" fmla="*/ 1135170 w 1229493"/>
                <a:gd name="connsiteY1534" fmla="*/ 400077 h 1226352"/>
                <a:gd name="connsiteX1535" fmla="*/ 1135170 w 1229493"/>
                <a:gd name="connsiteY1535" fmla="*/ 398910 h 1226352"/>
                <a:gd name="connsiteX1536" fmla="*/ 1131777 w 1229493"/>
                <a:gd name="connsiteY1536" fmla="*/ 400077 h 1226352"/>
                <a:gd name="connsiteX1537" fmla="*/ 1129516 w 1229493"/>
                <a:gd name="connsiteY1537" fmla="*/ 398910 h 1226352"/>
                <a:gd name="connsiteX1538" fmla="*/ 1128349 w 1229493"/>
                <a:gd name="connsiteY1538" fmla="*/ 401208 h 1226352"/>
                <a:gd name="connsiteX1539" fmla="*/ 1129516 w 1229493"/>
                <a:gd name="connsiteY1539" fmla="*/ 403470 h 1226352"/>
                <a:gd name="connsiteX1540" fmla="*/ 1128349 w 1229493"/>
                <a:gd name="connsiteY1540" fmla="*/ 404601 h 1226352"/>
                <a:gd name="connsiteX1541" fmla="*/ 1127218 w 1229493"/>
                <a:gd name="connsiteY1541" fmla="*/ 405732 h 1226352"/>
                <a:gd name="connsiteX1542" fmla="*/ 1123826 w 1229493"/>
                <a:gd name="connsiteY1542" fmla="*/ 406899 h 1226352"/>
                <a:gd name="connsiteX1543" fmla="*/ 1122695 w 1229493"/>
                <a:gd name="connsiteY1543" fmla="*/ 406899 h 1226352"/>
                <a:gd name="connsiteX1544" fmla="*/ 1122695 w 1229493"/>
                <a:gd name="connsiteY1544" fmla="*/ 410292 h 1226352"/>
                <a:gd name="connsiteX1545" fmla="*/ 1119267 w 1229493"/>
                <a:gd name="connsiteY1545" fmla="*/ 412555 h 1226352"/>
                <a:gd name="connsiteX1546" fmla="*/ 1119267 w 1229493"/>
                <a:gd name="connsiteY1546" fmla="*/ 414852 h 1226352"/>
                <a:gd name="connsiteX1547" fmla="*/ 1120398 w 1229493"/>
                <a:gd name="connsiteY1547" fmla="*/ 417115 h 1226352"/>
                <a:gd name="connsiteX1548" fmla="*/ 1120398 w 1229493"/>
                <a:gd name="connsiteY1548" fmla="*/ 418246 h 1226352"/>
                <a:gd name="connsiteX1549" fmla="*/ 1120398 w 1229493"/>
                <a:gd name="connsiteY1549" fmla="*/ 419377 h 1226352"/>
                <a:gd name="connsiteX1550" fmla="*/ 1123826 w 1229493"/>
                <a:gd name="connsiteY1550" fmla="*/ 420508 h 1226352"/>
                <a:gd name="connsiteX1551" fmla="*/ 1124957 w 1229493"/>
                <a:gd name="connsiteY1551" fmla="*/ 420508 h 1226352"/>
                <a:gd name="connsiteX1552" fmla="*/ 1127218 w 1229493"/>
                <a:gd name="connsiteY1552" fmla="*/ 423937 h 1226352"/>
                <a:gd name="connsiteX1553" fmla="*/ 1124957 w 1229493"/>
                <a:gd name="connsiteY1553" fmla="*/ 429628 h 1226352"/>
                <a:gd name="connsiteX1554" fmla="*/ 1123826 w 1229493"/>
                <a:gd name="connsiteY1554" fmla="*/ 431890 h 1226352"/>
                <a:gd name="connsiteX1555" fmla="*/ 1122695 w 1229493"/>
                <a:gd name="connsiteY1555" fmla="*/ 437581 h 1226352"/>
                <a:gd name="connsiteX1556" fmla="*/ 1123826 w 1229493"/>
                <a:gd name="connsiteY1556" fmla="*/ 439844 h 1226352"/>
                <a:gd name="connsiteX1557" fmla="*/ 1123826 w 1229493"/>
                <a:gd name="connsiteY1557" fmla="*/ 442106 h 1226352"/>
                <a:gd name="connsiteX1558" fmla="*/ 1124957 w 1229493"/>
                <a:gd name="connsiteY1558" fmla="*/ 443237 h 1226352"/>
                <a:gd name="connsiteX1559" fmla="*/ 1127218 w 1229493"/>
                <a:gd name="connsiteY1559" fmla="*/ 444404 h 1226352"/>
                <a:gd name="connsiteX1560" fmla="*/ 1127218 w 1229493"/>
                <a:gd name="connsiteY1560" fmla="*/ 445535 h 1226352"/>
                <a:gd name="connsiteX1561" fmla="*/ 1127218 w 1229493"/>
                <a:gd name="connsiteY1561" fmla="*/ 446666 h 1226352"/>
                <a:gd name="connsiteX1562" fmla="*/ 1126088 w 1229493"/>
                <a:gd name="connsiteY1562" fmla="*/ 447797 h 1226352"/>
                <a:gd name="connsiteX1563" fmla="*/ 1124957 w 1229493"/>
                <a:gd name="connsiteY1563" fmla="*/ 451191 h 1226352"/>
                <a:gd name="connsiteX1564" fmla="*/ 1127218 w 1229493"/>
                <a:gd name="connsiteY1564" fmla="*/ 452357 h 1226352"/>
                <a:gd name="connsiteX1565" fmla="*/ 1127218 w 1229493"/>
                <a:gd name="connsiteY1565" fmla="*/ 453488 h 1226352"/>
                <a:gd name="connsiteX1566" fmla="*/ 1128349 w 1229493"/>
                <a:gd name="connsiteY1566" fmla="*/ 454620 h 1226352"/>
                <a:gd name="connsiteX1567" fmla="*/ 1129516 w 1229493"/>
                <a:gd name="connsiteY1567" fmla="*/ 459180 h 1226352"/>
                <a:gd name="connsiteX1568" fmla="*/ 1128349 w 1229493"/>
                <a:gd name="connsiteY1568" fmla="*/ 460311 h 1226352"/>
                <a:gd name="connsiteX1569" fmla="*/ 1126088 w 1229493"/>
                <a:gd name="connsiteY1569" fmla="*/ 459180 h 1226352"/>
                <a:gd name="connsiteX1570" fmla="*/ 1124957 w 1229493"/>
                <a:gd name="connsiteY1570" fmla="*/ 459180 h 1226352"/>
                <a:gd name="connsiteX1571" fmla="*/ 1122695 w 1229493"/>
                <a:gd name="connsiteY1571" fmla="*/ 461442 h 1226352"/>
                <a:gd name="connsiteX1572" fmla="*/ 1121529 w 1229493"/>
                <a:gd name="connsiteY1572" fmla="*/ 461442 h 1226352"/>
                <a:gd name="connsiteX1573" fmla="*/ 1120398 w 1229493"/>
                <a:gd name="connsiteY1573" fmla="*/ 462573 h 1226352"/>
                <a:gd name="connsiteX1574" fmla="*/ 1118136 w 1229493"/>
                <a:gd name="connsiteY1574" fmla="*/ 464835 h 1226352"/>
                <a:gd name="connsiteX1575" fmla="*/ 1115874 w 1229493"/>
                <a:gd name="connsiteY1575" fmla="*/ 463704 h 1226352"/>
                <a:gd name="connsiteX1576" fmla="*/ 1113577 w 1229493"/>
                <a:gd name="connsiteY1576" fmla="*/ 464835 h 1226352"/>
                <a:gd name="connsiteX1577" fmla="*/ 1112446 w 1229493"/>
                <a:gd name="connsiteY1577" fmla="*/ 464835 h 1226352"/>
                <a:gd name="connsiteX1578" fmla="*/ 1109053 w 1229493"/>
                <a:gd name="connsiteY1578" fmla="*/ 465966 h 1226352"/>
                <a:gd name="connsiteX1579" fmla="*/ 1106792 w 1229493"/>
                <a:gd name="connsiteY1579" fmla="*/ 464835 h 1226352"/>
                <a:gd name="connsiteX1580" fmla="*/ 1104495 w 1229493"/>
                <a:gd name="connsiteY1580" fmla="*/ 463704 h 1226352"/>
                <a:gd name="connsiteX1581" fmla="*/ 1099971 w 1229493"/>
                <a:gd name="connsiteY1581" fmla="*/ 460311 h 1226352"/>
                <a:gd name="connsiteX1582" fmla="*/ 1096543 w 1229493"/>
                <a:gd name="connsiteY1582" fmla="*/ 459180 h 1226352"/>
                <a:gd name="connsiteX1583" fmla="*/ 1092019 w 1229493"/>
                <a:gd name="connsiteY1583" fmla="*/ 456882 h 1226352"/>
                <a:gd name="connsiteX1584" fmla="*/ 1087460 w 1229493"/>
                <a:gd name="connsiteY1584" fmla="*/ 455751 h 1226352"/>
                <a:gd name="connsiteX1585" fmla="*/ 1082902 w 1229493"/>
                <a:gd name="connsiteY1585" fmla="*/ 453488 h 1226352"/>
                <a:gd name="connsiteX1586" fmla="*/ 1076081 w 1229493"/>
                <a:gd name="connsiteY1586" fmla="*/ 452357 h 1226352"/>
                <a:gd name="connsiteX1587" fmla="*/ 1070426 w 1229493"/>
                <a:gd name="connsiteY1587" fmla="*/ 451191 h 1226352"/>
                <a:gd name="connsiteX1588" fmla="*/ 1069260 w 1229493"/>
                <a:gd name="connsiteY1588" fmla="*/ 453488 h 1226352"/>
                <a:gd name="connsiteX1589" fmla="*/ 1060178 w 1229493"/>
                <a:gd name="connsiteY1589" fmla="*/ 459180 h 1226352"/>
                <a:gd name="connsiteX1590" fmla="*/ 1059047 w 1229493"/>
                <a:gd name="connsiteY1590" fmla="*/ 460311 h 1226352"/>
                <a:gd name="connsiteX1591" fmla="*/ 1059047 w 1229493"/>
                <a:gd name="connsiteY1591" fmla="*/ 462573 h 1226352"/>
                <a:gd name="connsiteX1592" fmla="*/ 1061309 w 1229493"/>
                <a:gd name="connsiteY1592" fmla="*/ 464835 h 1226352"/>
                <a:gd name="connsiteX1593" fmla="*/ 1063606 w 1229493"/>
                <a:gd name="connsiteY1593" fmla="*/ 465966 h 1226352"/>
                <a:gd name="connsiteX1594" fmla="*/ 1063606 w 1229493"/>
                <a:gd name="connsiteY1594" fmla="*/ 468264 h 1226352"/>
                <a:gd name="connsiteX1595" fmla="*/ 1065867 w 1229493"/>
                <a:gd name="connsiteY1595" fmla="*/ 469395 h 1226352"/>
                <a:gd name="connsiteX1596" fmla="*/ 1064737 w 1229493"/>
                <a:gd name="connsiteY1596" fmla="*/ 470526 h 1226352"/>
                <a:gd name="connsiteX1597" fmla="*/ 1063606 w 1229493"/>
                <a:gd name="connsiteY1597" fmla="*/ 472789 h 1226352"/>
                <a:gd name="connsiteX1598" fmla="*/ 1061309 w 1229493"/>
                <a:gd name="connsiteY1598" fmla="*/ 477349 h 1226352"/>
                <a:gd name="connsiteX1599" fmla="*/ 1060178 w 1229493"/>
                <a:gd name="connsiteY1599" fmla="*/ 480742 h 1226352"/>
                <a:gd name="connsiteX1600" fmla="*/ 1056785 w 1229493"/>
                <a:gd name="connsiteY1600" fmla="*/ 485302 h 1226352"/>
                <a:gd name="connsiteX1601" fmla="*/ 1057916 w 1229493"/>
                <a:gd name="connsiteY1601" fmla="*/ 488731 h 1226352"/>
                <a:gd name="connsiteX1602" fmla="*/ 1056785 w 1229493"/>
                <a:gd name="connsiteY1602" fmla="*/ 489862 h 1226352"/>
                <a:gd name="connsiteX1603" fmla="*/ 1059047 w 1229493"/>
                <a:gd name="connsiteY1603" fmla="*/ 494387 h 1226352"/>
                <a:gd name="connsiteX1604" fmla="*/ 1061309 w 1229493"/>
                <a:gd name="connsiteY1604" fmla="*/ 492125 h 1226352"/>
                <a:gd name="connsiteX1605" fmla="*/ 1062475 w 1229493"/>
                <a:gd name="connsiteY1605" fmla="*/ 490993 h 1226352"/>
                <a:gd name="connsiteX1606" fmla="*/ 1063606 w 1229493"/>
                <a:gd name="connsiteY1606" fmla="*/ 490993 h 1226352"/>
                <a:gd name="connsiteX1607" fmla="*/ 1064737 w 1229493"/>
                <a:gd name="connsiteY1607" fmla="*/ 490993 h 1226352"/>
                <a:gd name="connsiteX1608" fmla="*/ 1064737 w 1229493"/>
                <a:gd name="connsiteY1608" fmla="*/ 498947 h 1226352"/>
                <a:gd name="connsiteX1609" fmla="*/ 1068129 w 1229493"/>
                <a:gd name="connsiteY1609" fmla="*/ 498947 h 1226352"/>
                <a:gd name="connsiteX1610" fmla="*/ 1073819 w 1229493"/>
                <a:gd name="connsiteY1610" fmla="*/ 505769 h 1226352"/>
                <a:gd name="connsiteX1611" fmla="*/ 1072688 w 1229493"/>
                <a:gd name="connsiteY1611" fmla="*/ 510294 h 1226352"/>
                <a:gd name="connsiteX1612" fmla="*/ 1070426 w 1229493"/>
                <a:gd name="connsiteY1612" fmla="*/ 510294 h 1226352"/>
                <a:gd name="connsiteX1613" fmla="*/ 1068129 w 1229493"/>
                <a:gd name="connsiteY1613" fmla="*/ 512591 h 1226352"/>
                <a:gd name="connsiteX1614" fmla="*/ 1071557 w 1229493"/>
                <a:gd name="connsiteY1614" fmla="*/ 513723 h 1226352"/>
                <a:gd name="connsiteX1615" fmla="*/ 1071557 w 1229493"/>
                <a:gd name="connsiteY1615" fmla="*/ 514854 h 1226352"/>
                <a:gd name="connsiteX1616" fmla="*/ 1069260 w 1229493"/>
                <a:gd name="connsiteY1616" fmla="*/ 517116 h 1226352"/>
                <a:gd name="connsiteX1617" fmla="*/ 1065867 w 1229493"/>
                <a:gd name="connsiteY1617" fmla="*/ 518283 h 1226352"/>
                <a:gd name="connsiteX1618" fmla="*/ 1063606 w 1229493"/>
                <a:gd name="connsiteY1618" fmla="*/ 519414 h 1226352"/>
                <a:gd name="connsiteX1619" fmla="*/ 1061309 w 1229493"/>
                <a:gd name="connsiteY1619" fmla="*/ 521676 h 1226352"/>
                <a:gd name="connsiteX1620" fmla="*/ 1057916 w 1229493"/>
                <a:gd name="connsiteY1620" fmla="*/ 526236 h 1226352"/>
                <a:gd name="connsiteX1621" fmla="*/ 1057916 w 1229493"/>
                <a:gd name="connsiteY1621" fmla="*/ 533023 h 1226352"/>
                <a:gd name="connsiteX1622" fmla="*/ 1055654 w 1229493"/>
                <a:gd name="connsiteY1622" fmla="*/ 539845 h 1226352"/>
                <a:gd name="connsiteX1623" fmla="*/ 1055654 w 1229493"/>
                <a:gd name="connsiteY1623" fmla="*/ 545536 h 1226352"/>
                <a:gd name="connsiteX1624" fmla="*/ 1055654 w 1229493"/>
                <a:gd name="connsiteY1624" fmla="*/ 547799 h 1226352"/>
                <a:gd name="connsiteX1625" fmla="*/ 1060178 w 1229493"/>
                <a:gd name="connsiteY1625" fmla="*/ 551228 h 1226352"/>
                <a:gd name="connsiteX1626" fmla="*/ 1063606 w 1229493"/>
                <a:gd name="connsiteY1626" fmla="*/ 552359 h 1226352"/>
                <a:gd name="connsiteX1627" fmla="*/ 1065867 w 1229493"/>
                <a:gd name="connsiteY1627" fmla="*/ 554621 h 1226352"/>
                <a:gd name="connsiteX1628" fmla="*/ 1066998 w 1229493"/>
                <a:gd name="connsiteY1628" fmla="*/ 554621 h 1226352"/>
                <a:gd name="connsiteX1629" fmla="*/ 1066998 w 1229493"/>
                <a:gd name="connsiteY1629" fmla="*/ 555788 h 1226352"/>
                <a:gd name="connsiteX1630" fmla="*/ 1071557 w 1229493"/>
                <a:gd name="connsiteY1630" fmla="*/ 556919 h 1226352"/>
                <a:gd name="connsiteX1631" fmla="*/ 1071557 w 1229493"/>
                <a:gd name="connsiteY1631" fmla="*/ 558050 h 1226352"/>
                <a:gd name="connsiteX1632" fmla="*/ 1070426 w 1229493"/>
                <a:gd name="connsiteY1632" fmla="*/ 560312 h 1226352"/>
                <a:gd name="connsiteX1633" fmla="*/ 1071557 w 1229493"/>
                <a:gd name="connsiteY1633" fmla="*/ 562574 h 1226352"/>
                <a:gd name="connsiteX1634" fmla="*/ 1070426 w 1229493"/>
                <a:gd name="connsiteY1634" fmla="*/ 568266 h 1226352"/>
                <a:gd name="connsiteX1635" fmla="*/ 1072688 w 1229493"/>
                <a:gd name="connsiteY1635" fmla="*/ 572826 h 1226352"/>
                <a:gd name="connsiteX1636" fmla="*/ 1076081 w 1229493"/>
                <a:gd name="connsiteY1636" fmla="*/ 576219 h 1226352"/>
                <a:gd name="connsiteX1637" fmla="*/ 1076081 w 1229493"/>
                <a:gd name="connsiteY1637" fmla="*/ 579648 h 1226352"/>
                <a:gd name="connsiteX1638" fmla="*/ 1078378 w 1229493"/>
                <a:gd name="connsiteY1638" fmla="*/ 585339 h 1226352"/>
                <a:gd name="connsiteX1639" fmla="*/ 1076081 w 1229493"/>
                <a:gd name="connsiteY1639" fmla="*/ 589864 h 1226352"/>
                <a:gd name="connsiteX1640" fmla="*/ 1077247 w 1229493"/>
                <a:gd name="connsiteY1640" fmla="*/ 590995 h 1226352"/>
                <a:gd name="connsiteX1641" fmla="*/ 1076081 w 1229493"/>
                <a:gd name="connsiteY1641" fmla="*/ 592126 h 1226352"/>
                <a:gd name="connsiteX1642" fmla="*/ 1079509 w 1229493"/>
                <a:gd name="connsiteY1642" fmla="*/ 597817 h 1226352"/>
                <a:gd name="connsiteX1643" fmla="*/ 1079509 w 1229493"/>
                <a:gd name="connsiteY1643" fmla="*/ 600115 h 1226352"/>
                <a:gd name="connsiteX1644" fmla="*/ 1078378 w 1229493"/>
                <a:gd name="connsiteY1644" fmla="*/ 601246 h 1226352"/>
                <a:gd name="connsiteX1645" fmla="*/ 1078378 w 1229493"/>
                <a:gd name="connsiteY1645" fmla="*/ 602377 h 1226352"/>
                <a:gd name="connsiteX1646" fmla="*/ 1076081 w 1229493"/>
                <a:gd name="connsiteY1646" fmla="*/ 602377 h 1226352"/>
                <a:gd name="connsiteX1647" fmla="*/ 1053357 w 1229493"/>
                <a:gd name="connsiteY1647" fmla="*/ 608068 h 1226352"/>
                <a:gd name="connsiteX1648" fmla="*/ 1037454 w 1229493"/>
                <a:gd name="connsiteY1648" fmla="*/ 611462 h 1226352"/>
                <a:gd name="connsiteX1649" fmla="*/ 1032930 w 1229493"/>
                <a:gd name="connsiteY1649" fmla="*/ 614891 h 1226352"/>
                <a:gd name="connsiteX1650" fmla="*/ 1031764 w 1229493"/>
                <a:gd name="connsiteY1650" fmla="*/ 616022 h 1226352"/>
                <a:gd name="connsiteX1651" fmla="*/ 1030633 w 1229493"/>
                <a:gd name="connsiteY1651" fmla="*/ 614891 h 1226352"/>
                <a:gd name="connsiteX1652" fmla="*/ 1029502 w 1229493"/>
                <a:gd name="connsiteY1652" fmla="*/ 616022 h 1226352"/>
                <a:gd name="connsiteX1653" fmla="*/ 1028371 w 1229493"/>
                <a:gd name="connsiteY1653" fmla="*/ 614891 h 1226352"/>
                <a:gd name="connsiteX1654" fmla="*/ 1026109 w 1229493"/>
                <a:gd name="connsiteY1654" fmla="*/ 612593 h 1226352"/>
                <a:gd name="connsiteX1655" fmla="*/ 1023812 w 1229493"/>
                <a:gd name="connsiteY1655" fmla="*/ 613724 h 1226352"/>
                <a:gd name="connsiteX1656" fmla="*/ 1024943 w 1229493"/>
                <a:gd name="connsiteY1656" fmla="*/ 611462 h 1226352"/>
                <a:gd name="connsiteX1657" fmla="*/ 1023812 w 1229493"/>
                <a:gd name="connsiteY1657" fmla="*/ 610331 h 1226352"/>
                <a:gd name="connsiteX1658" fmla="*/ 1022681 w 1229493"/>
                <a:gd name="connsiteY1658" fmla="*/ 610331 h 1226352"/>
                <a:gd name="connsiteX1659" fmla="*/ 1023812 w 1229493"/>
                <a:gd name="connsiteY1659" fmla="*/ 610331 h 1226352"/>
                <a:gd name="connsiteX1660" fmla="*/ 1022681 w 1229493"/>
                <a:gd name="connsiteY1660" fmla="*/ 611462 h 1226352"/>
                <a:gd name="connsiteX1661" fmla="*/ 1021551 w 1229493"/>
                <a:gd name="connsiteY1661" fmla="*/ 611462 h 1226352"/>
                <a:gd name="connsiteX1662" fmla="*/ 1021551 w 1229493"/>
                <a:gd name="connsiteY1662" fmla="*/ 612593 h 1226352"/>
                <a:gd name="connsiteX1663" fmla="*/ 1020420 w 1229493"/>
                <a:gd name="connsiteY1663" fmla="*/ 612593 h 1226352"/>
                <a:gd name="connsiteX1664" fmla="*/ 1020420 w 1229493"/>
                <a:gd name="connsiteY1664" fmla="*/ 613724 h 1226352"/>
                <a:gd name="connsiteX1665" fmla="*/ 1019289 w 1229493"/>
                <a:gd name="connsiteY1665" fmla="*/ 612593 h 1226352"/>
                <a:gd name="connsiteX1666" fmla="*/ 1018158 w 1229493"/>
                <a:gd name="connsiteY1666" fmla="*/ 614891 h 1226352"/>
                <a:gd name="connsiteX1667" fmla="*/ 1019289 w 1229493"/>
                <a:gd name="connsiteY1667" fmla="*/ 614891 h 1226352"/>
                <a:gd name="connsiteX1668" fmla="*/ 1018158 w 1229493"/>
                <a:gd name="connsiteY1668" fmla="*/ 614891 h 1226352"/>
                <a:gd name="connsiteX1669" fmla="*/ 1018158 w 1229493"/>
                <a:gd name="connsiteY1669" fmla="*/ 616022 h 1226352"/>
                <a:gd name="connsiteX1670" fmla="*/ 1019289 w 1229493"/>
                <a:gd name="connsiteY1670" fmla="*/ 616022 h 1226352"/>
                <a:gd name="connsiteX1671" fmla="*/ 1018158 w 1229493"/>
                <a:gd name="connsiteY1671" fmla="*/ 616022 h 1226352"/>
                <a:gd name="connsiteX1672" fmla="*/ 1019289 w 1229493"/>
                <a:gd name="connsiteY1672" fmla="*/ 617153 h 1226352"/>
                <a:gd name="connsiteX1673" fmla="*/ 1018158 w 1229493"/>
                <a:gd name="connsiteY1673" fmla="*/ 617153 h 1226352"/>
                <a:gd name="connsiteX1674" fmla="*/ 1019289 w 1229493"/>
                <a:gd name="connsiteY1674" fmla="*/ 617153 h 1226352"/>
                <a:gd name="connsiteX1675" fmla="*/ 1018158 w 1229493"/>
                <a:gd name="connsiteY1675" fmla="*/ 618284 h 1226352"/>
                <a:gd name="connsiteX1676" fmla="*/ 1016992 w 1229493"/>
                <a:gd name="connsiteY1676" fmla="*/ 618284 h 1226352"/>
                <a:gd name="connsiteX1677" fmla="*/ 1015861 w 1229493"/>
                <a:gd name="connsiteY1677" fmla="*/ 617153 h 1226352"/>
                <a:gd name="connsiteX1678" fmla="*/ 1015861 w 1229493"/>
                <a:gd name="connsiteY1678" fmla="*/ 618284 h 1226352"/>
                <a:gd name="connsiteX1679" fmla="*/ 1015861 w 1229493"/>
                <a:gd name="connsiteY1679" fmla="*/ 619415 h 1226352"/>
                <a:gd name="connsiteX1680" fmla="*/ 1014730 w 1229493"/>
                <a:gd name="connsiteY1680" fmla="*/ 619415 h 1226352"/>
                <a:gd name="connsiteX1681" fmla="*/ 1013599 w 1229493"/>
                <a:gd name="connsiteY1681" fmla="*/ 619415 h 1226352"/>
                <a:gd name="connsiteX1682" fmla="*/ 1013599 w 1229493"/>
                <a:gd name="connsiteY1682" fmla="*/ 620546 h 1226352"/>
                <a:gd name="connsiteX1683" fmla="*/ 1012468 w 1229493"/>
                <a:gd name="connsiteY1683" fmla="*/ 620546 h 1226352"/>
                <a:gd name="connsiteX1684" fmla="*/ 1012468 w 1229493"/>
                <a:gd name="connsiteY1684" fmla="*/ 621678 h 1226352"/>
                <a:gd name="connsiteX1685" fmla="*/ 1011337 w 1229493"/>
                <a:gd name="connsiteY1685" fmla="*/ 622844 h 1226352"/>
                <a:gd name="connsiteX1686" fmla="*/ 1010206 w 1229493"/>
                <a:gd name="connsiteY1686" fmla="*/ 623975 h 1226352"/>
                <a:gd name="connsiteX1687" fmla="*/ 1010206 w 1229493"/>
                <a:gd name="connsiteY1687" fmla="*/ 625106 h 1226352"/>
                <a:gd name="connsiteX1688" fmla="*/ 1009040 w 1229493"/>
                <a:gd name="connsiteY1688" fmla="*/ 625106 h 1226352"/>
                <a:gd name="connsiteX1689" fmla="*/ 1007909 w 1229493"/>
                <a:gd name="connsiteY1689" fmla="*/ 625106 h 1226352"/>
                <a:gd name="connsiteX1690" fmla="*/ 1006778 w 1229493"/>
                <a:gd name="connsiteY1690" fmla="*/ 625106 h 1226352"/>
                <a:gd name="connsiteX1691" fmla="*/ 1004516 w 1229493"/>
                <a:gd name="connsiteY1691" fmla="*/ 626237 h 1226352"/>
                <a:gd name="connsiteX1692" fmla="*/ 1003386 w 1229493"/>
                <a:gd name="connsiteY1692" fmla="*/ 625106 h 1226352"/>
                <a:gd name="connsiteX1693" fmla="*/ 999958 w 1229493"/>
                <a:gd name="connsiteY1693" fmla="*/ 625106 h 1226352"/>
                <a:gd name="connsiteX1694" fmla="*/ 999958 w 1229493"/>
                <a:gd name="connsiteY1694" fmla="*/ 623975 h 1226352"/>
                <a:gd name="connsiteX1695" fmla="*/ 999958 w 1229493"/>
                <a:gd name="connsiteY1695" fmla="*/ 625106 h 1226352"/>
                <a:gd name="connsiteX1696" fmla="*/ 998827 w 1229493"/>
                <a:gd name="connsiteY1696" fmla="*/ 623975 h 1226352"/>
                <a:gd name="connsiteX1697" fmla="*/ 998827 w 1229493"/>
                <a:gd name="connsiteY1697" fmla="*/ 625106 h 1226352"/>
                <a:gd name="connsiteX1698" fmla="*/ 997696 w 1229493"/>
                <a:gd name="connsiteY1698" fmla="*/ 625106 h 1226352"/>
                <a:gd name="connsiteX1699" fmla="*/ 996565 w 1229493"/>
                <a:gd name="connsiteY1699" fmla="*/ 625106 h 1226352"/>
                <a:gd name="connsiteX1700" fmla="*/ 996565 w 1229493"/>
                <a:gd name="connsiteY1700" fmla="*/ 626237 h 1226352"/>
                <a:gd name="connsiteX1701" fmla="*/ 996565 w 1229493"/>
                <a:gd name="connsiteY1701" fmla="*/ 625106 h 1226352"/>
                <a:gd name="connsiteX1702" fmla="*/ 996565 w 1229493"/>
                <a:gd name="connsiteY1702" fmla="*/ 627369 h 1226352"/>
                <a:gd name="connsiteX1703" fmla="*/ 994268 w 1229493"/>
                <a:gd name="connsiteY1703" fmla="*/ 628500 h 1226352"/>
                <a:gd name="connsiteX1704" fmla="*/ 995434 w 1229493"/>
                <a:gd name="connsiteY1704" fmla="*/ 628500 h 1226352"/>
                <a:gd name="connsiteX1705" fmla="*/ 993137 w 1229493"/>
                <a:gd name="connsiteY1705" fmla="*/ 628500 h 1226352"/>
                <a:gd name="connsiteX1706" fmla="*/ 993137 w 1229493"/>
                <a:gd name="connsiteY1706" fmla="*/ 627369 h 1226352"/>
                <a:gd name="connsiteX1707" fmla="*/ 992006 w 1229493"/>
                <a:gd name="connsiteY1707" fmla="*/ 627369 h 1226352"/>
                <a:gd name="connsiteX1708" fmla="*/ 990875 w 1229493"/>
                <a:gd name="connsiteY1708" fmla="*/ 625106 h 1226352"/>
                <a:gd name="connsiteX1709" fmla="*/ 989744 w 1229493"/>
                <a:gd name="connsiteY1709" fmla="*/ 626237 h 1226352"/>
                <a:gd name="connsiteX1710" fmla="*/ 989744 w 1229493"/>
                <a:gd name="connsiteY1710" fmla="*/ 625106 h 1226352"/>
                <a:gd name="connsiteX1711" fmla="*/ 988613 w 1229493"/>
                <a:gd name="connsiteY1711" fmla="*/ 625106 h 1226352"/>
                <a:gd name="connsiteX1712" fmla="*/ 988613 w 1229493"/>
                <a:gd name="connsiteY1712" fmla="*/ 623975 h 1226352"/>
                <a:gd name="connsiteX1713" fmla="*/ 986316 w 1229493"/>
                <a:gd name="connsiteY1713" fmla="*/ 623975 h 1226352"/>
                <a:gd name="connsiteX1714" fmla="*/ 986316 w 1229493"/>
                <a:gd name="connsiteY1714" fmla="*/ 622844 h 1226352"/>
                <a:gd name="connsiteX1715" fmla="*/ 985185 w 1229493"/>
                <a:gd name="connsiteY1715" fmla="*/ 622844 h 1226352"/>
                <a:gd name="connsiteX1716" fmla="*/ 985185 w 1229493"/>
                <a:gd name="connsiteY1716" fmla="*/ 621678 h 1226352"/>
                <a:gd name="connsiteX1717" fmla="*/ 984054 w 1229493"/>
                <a:gd name="connsiteY1717" fmla="*/ 621678 h 1226352"/>
                <a:gd name="connsiteX1718" fmla="*/ 984054 w 1229493"/>
                <a:gd name="connsiteY1718" fmla="*/ 620546 h 1226352"/>
                <a:gd name="connsiteX1719" fmla="*/ 984054 w 1229493"/>
                <a:gd name="connsiteY1719" fmla="*/ 619415 h 1226352"/>
                <a:gd name="connsiteX1720" fmla="*/ 984054 w 1229493"/>
                <a:gd name="connsiteY1720" fmla="*/ 617153 h 1226352"/>
                <a:gd name="connsiteX1721" fmla="*/ 984054 w 1229493"/>
                <a:gd name="connsiteY1721" fmla="*/ 616022 h 1226352"/>
                <a:gd name="connsiteX1722" fmla="*/ 984054 w 1229493"/>
                <a:gd name="connsiteY1722" fmla="*/ 614891 h 1226352"/>
                <a:gd name="connsiteX1723" fmla="*/ 985185 w 1229493"/>
                <a:gd name="connsiteY1723" fmla="*/ 614891 h 1226352"/>
                <a:gd name="connsiteX1724" fmla="*/ 985185 w 1229493"/>
                <a:gd name="connsiteY1724" fmla="*/ 613724 h 1226352"/>
                <a:gd name="connsiteX1725" fmla="*/ 985185 w 1229493"/>
                <a:gd name="connsiteY1725" fmla="*/ 612593 h 1226352"/>
                <a:gd name="connsiteX1726" fmla="*/ 984054 w 1229493"/>
                <a:gd name="connsiteY1726" fmla="*/ 611462 h 1226352"/>
                <a:gd name="connsiteX1727" fmla="*/ 986316 w 1229493"/>
                <a:gd name="connsiteY1727" fmla="*/ 611462 h 1226352"/>
                <a:gd name="connsiteX1728" fmla="*/ 986316 w 1229493"/>
                <a:gd name="connsiteY1728" fmla="*/ 610331 h 1226352"/>
                <a:gd name="connsiteX1729" fmla="*/ 986316 w 1229493"/>
                <a:gd name="connsiteY1729" fmla="*/ 609199 h 1226352"/>
                <a:gd name="connsiteX1730" fmla="*/ 985185 w 1229493"/>
                <a:gd name="connsiteY1730" fmla="*/ 609199 h 1226352"/>
                <a:gd name="connsiteX1731" fmla="*/ 985185 w 1229493"/>
                <a:gd name="connsiteY1731" fmla="*/ 608068 h 1226352"/>
                <a:gd name="connsiteX1732" fmla="*/ 986316 w 1229493"/>
                <a:gd name="connsiteY1732" fmla="*/ 606902 h 1226352"/>
                <a:gd name="connsiteX1733" fmla="*/ 984054 w 1229493"/>
                <a:gd name="connsiteY1733" fmla="*/ 606902 h 1226352"/>
                <a:gd name="connsiteX1734" fmla="*/ 985185 w 1229493"/>
                <a:gd name="connsiteY1734" fmla="*/ 605771 h 1226352"/>
                <a:gd name="connsiteX1735" fmla="*/ 984054 w 1229493"/>
                <a:gd name="connsiteY1735" fmla="*/ 604639 h 1226352"/>
                <a:gd name="connsiteX1736" fmla="*/ 984054 w 1229493"/>
                <a:gd name="connsiteY1736" fmla="*/ 602377 h 1226352"/>
                <a:gd name="connsiteX1737" fmla="*/ 982923 w 1229493"/>
                <a:gd name="connsiteY1737" fmla="*/ 602377 h 1226352"/>
                <a:gd name="connsiteX1738" fmla="*/ 984054 w 1229493"/>
                <a:gd name="connsiteY1738" fmla="*/ 602377 h 1226352"/>
                <a:gd name="connsiteX1739" fmla="*/ 985185 w 1229493"/>
                <a:gd name="connsiteY1739" fmla="*/ 600115 h 1226352"/>
                <a:gd name="connsiteX1740" fmla="*/ 985185 w 1229493"/>
                <a:gd name="connsiteY1740" fmla="*/ 598948 h 1226352"/>
                <a:gd name="connsiteX1741" fmla="*/ 984054 w 1229493"/>
                <a:gd name="connsiteY1741" fmla="*/ 598948 h 1226352"/>
                <a:gd name="connsiteX1742" fmla="*/ 985185 w 1229493"/>
                <a:gd name="connsiteY1742" fmla="*/ 597817 h 1226352"/>
                <a:gd name="connsiteX1743" fmla="*/ 985185 w 1229493"/>
                <a:gd name="connsiteY1743" fmla="*/ 596686 h 1226352"/>
                <a:gd name="connsiteX1744" fmla="*/ 985185 w 1229493"/>
                <a:gd name="connsiteY1744" fmla="*/ 595555 h 1226352"/>
                <a:gd name="connsiteX1745" fmla="*/ 985185 w 1229493"/>
                <a:gd name="connsiteY1745" fmla="*/ 594424 h 1226352"/>
                <a:gd name="connsiteX1746" fmla="*/ 985185 w 1229493"/>
                <a:gd name="connsiteY1746" fmla="*/ 593293 h 1226352"/>
                <a:gd name="connsiteX1747" fmla="*/ 986316 w 1229493"/>
                <a:gd name="connsiteY1747" fmla="*/ 592126 h 1226352"/>
                <a:gd name="connsiteX1748" fmla="*/ 987447 w 1229493"/>
                <a:gd name="connsiteY1748" fmla="*/ 592126 h 1226352"/>
                <a:gd name="connsiteX1749" fmla="*/ 987447 w 1229493"/>
                <a:gd name="connsiteY1749" fmla="*/ 589864 h 1226352"/>
                <a:gd name="connsiteX1750" fmla="*/ 988613 w 1229493"/>
                <a:gd name="connsiteY1750" fmla="*/ 589864 h 1226352"/>
                <a:gd name="connsiteX1751" fmla="*/ 988613 w 1229493"/>
                <a:gd name="connsiteY1751" fmla="*/ 588733 h 1226352"/>
                <a:gd name="connsiteX1752" fmla="*/ 989744 w 1229493"/>
                <a:gd name="connsiteY1752" fmla="*/ 587601 h 1226352"/>
                <a:gd name="connsiteX1753" fmla="*/ 990875 w 1229493"/>
                <a:gd name="connsiteY1753" fmla="*/ 584173 h 1226352"/>
                <a:gd name="connsiteX1754" fmla="*/ 992006 w 1229493"/>
                <a:gd name="connsiteY1754" fmla="*/ 584173 h 1226352"/>
                <a:gd name="connsiteX1755" fmla="*/ 992006 w 1229493"/>
                <a:gd name="connsiteY1755" fmla="*/ 583041 h 1226352"/>
                <a:gd name="connsiteX1756" fmla="*/ 992006 w 1229493"/>
                <a:gd name="connsiteY1756" fmla="*/ 581910 h 1226352"/>
                <a:gd name="connsiteX1757" fmla="*/ 993137 w 1229493"/>
                <a:gd name="connsiteY1757" fmla="*/ 580779 h 1226352"/>
                <a:gd name="connsiteX1758" fmla="*/ 993137 w 1229493"/>
                <a:gd name="connsiteY1758" fmla="*/ 579648 h 1226352"/>
                <a:gd name="connsiteX1759" fmla="*/ 993137 w 1229493"/>
                <a:gd name="connsiteY1759" fmla="*/ 580779 h 1226352"/>
                <a:gd name="connsiteX1760" fmla="*/ 993137 w 1229493"/>
                <a:gd name="connsiteY1760" fmla="*/ 578517 h 1226352"/>
                <a:gd name="connsiteX1761" fmla="*/ 994268 w 1229493"/>
                <a:gd name="connsiteY1761" fmla="*/ 578517 h 1226352"/>
                <a:gd name="connsiteX1762" fmla="*/ 994268 w 1229493"/>
                <a:gd name="connsiteY1762" fmla="*/ 577350 h 1226352"/>
                <a:gd name="connsiteX1763" fmla="*/ 993137 w 1229493"/>
                <a:gd name="connsiteY1763" fmla="*/ 576219 h 1226352"/>
                <a:gd name="connsiteX1764" fmla="*/ 993137 w 1229493"/>
                <a:gd name="connsiteY1764" fmla="*/ 573957 h 1226352"/>
                <a:gd name="connsiteX1765" fmla="*/ 994268 w 1229493"/>
                <a:gd name="connsiteY1765" fmla="*/ 571694 h 1226352"/>
                <a:gd name="connsiteX1766" fmla="*/ 994268 w 1229493"/>
                <a:gd name="connsiteY1766" fmla="*/ 569397 h 1226352"/>
                <a:gd name="connsiteX1767" fmla="*/ 993137 w 1229493"/>
                <a:gd name="connsiteY1767" fmla="*/ 568266 h 1226352"/>
                <a:gd name="connsiteX1768" fmla="*/ 992006 w 1229493"/>
                <a:gd name="connsiteY1768" fmla="*/ 568266 h 1226352"/>
                <a:gd name="connsiteX1769" fmla="*/ 990875 w 1229493"/>
                <a:gd name="connsiteY1769" fmla="*/ 567134 h 1226352"/>
                <a:gd name="connsiteX1770" fmla="*/ 992006 w 1229493"/>
                <a:gd name="connsiteY1770" fmla="*/ 566003 h 1226352"/>
                <a:gd name="connsiteX1771" fmla="*/ 992006 w 1229493"/>
                <a:gd name="connsiteY1771" fmla="*/ 563741 h 1226352"/>
                <a:gd name="connsiteX1772" fmla="*/ 992006 w 1229493"/>
                <a:gd name="connsiteY1772" fmla="*/ 561443 h 1226352"/>
                <a:gd name="connsiteX1773" fmla="*/ 990875 w 1229493"/>
                <a:gd name="connsiteY1773" fmla="*/ 559181 h 1226352"/>
                <a:gd name="connsiteX1774" fmla="*/ 993137 w 1229493"/>
                <a:gd name="connsiteY1774" fmla="*/ 553490 h 1226352"/>
                <a:gd name="connsiteX1775" fmla="*/ 994268 w 1229493"/>
                <a:gd name="connsiteY1775" fmla="*/ 552359 h 1226352"/>
                <a:gd name="connsiteX1776" fmla="*/ 993137 w 1229493"/>
                <a:gd name="connsiteY1776" fmla="*/ 551228 h 1226352"/>
                <a:gd name="connsiteX1777" fmla="*/ 992006 w 1229493"/>
                <a:gd name="connsiteY1777" fmla="*/ 551228 h 1226352"/>
                <a:gd name="connsiteX1778" fmla="*/ 988613 w 1229493"/>
                <a:gd name="connsiteY1778" fmla="*/ 550096 h 1226352"/>
                <a:gd name="connsiteX1779" fmla="*/ 984054 w 1229493"/>
                <a:gd name="connsiteY1779" fmla="*/ 550096 h 1226352"/>
                <a:gd name="connsiteX1780" fmla="*/ 982923 w 1229493"/>
                <a:gd name="connsiteY1780" fmla="*/ 548965 h 1226352"/>
                <a:gd name="connsiteX1781" fmla="*/ 982923 w 1229493"/>
                <a:gd name="connsiteY1781" fmla="*/ 547799 h 1226352"/>
                <a:gd name="connsiteX1782" fmla="*/ 981793 w 1229493"/>
                <a:gd name="connsiteY1782" fmla="*/ 547799 h 1226352"/>
                <a:gd name="connsiteX1783" fmla="*/ 979495 w 1229493"/>
                <a:gd name="connsiteY1783" fmla="*/ 544405 h 1226352"/>
                <a:gd name="connsiteX1784" fmla="*/ 977234 w 1229493"/>
                <a:gd name="connsiteY1784" fmla="*/ 544405 h 1226352"/>
                <a:gd name="connsiteX1785" fmla="*/ 977234 w 1229493"/>
                <a:gd name="connsiteY1785" fmla="*/ 536452 h 1226352"/>
                <a:gd name="connsiteX1786" fmla="*/ 963592 w 1229493"/>
                <a:gd name="connsiteY1786" fmla="*/ 536452 h 1226352"/>
                <a:gd name="connsiteX1787" fmla="*/ 952248 w 1229493"/>
                <a:gd name="connsiteY1787" fmla="*/ 536452 h 1226352"/>
                <a:gd name="connsiteX1788" fmla="*/ 936345 w 1229493"/>
                <a:gd name="connsiteY1788" fmla="*/ 536452 h 1226352"/>
                <a:gd name="connsiteX1789" fmla="*/ 917014 w 1229493"/>
                <a:gd name="connsiteY1789" fmla="*/ 536452 h 1226352"/>
                <a:gd name="connsiteX1790" fmla="*/ 873828 w 1229493"/>
                <a:gd name="connsiteY1790" fmla="*/ 536452 h 1226352"/>
                <a:gd name="connsiteX1791" fmla="*/ 870435 w 1229493"/>
                <a:gd name="connsiteY1791" fmla="*/ 536452 h 1226352"/>
                <a:gd name="connsiteX1792" fmla="*/ 845414 w 1229493"/>
                <a:gd name="connsiteY1792" fmla="*/ 536452 h 1226352"/>
                <a:gd name="connsiteX1793" fmla="*/ 845414 w 1229493"/>
                <a:gd name="connsiteY1793" fmla="*/ 538714 h 1226352"/>
                <a:gd name="connsiteX1794" fmla="*/ 845414 w 1229493"/>
                <a:gd name="connsiteY1794" fmla="*/ 556919 h 1226352"/>
                <a:gd name="connsiteX1795" fmla="*/ 843152 w 1229493"/>
                <a:gd name="connsiteY1795" fmla="*/ 556919 h 1226352"/>
                <a:gd name="connsiteX1796" fmla="*/ 840890 w 1229493"/>
                <a:gd name="connsiteY1796" fmla="*/ 560312 h 1226352"/>
                <a:gd name="connsiteX1797" fmla="*/ 839759 w 1229493"/>
                <a:gd name="connsiteY1797" fmla="*/ 563741 h 1226352"/>
                <a:gd name="connsiteX1798" fmla="*/ 838593 w 1229493"/>
                <a:gd name="connsiteY1798" fmla="*/ 568266 h 1226352"/>
                <a:gd name="connsiteX1799" fmla="*/ 838593 w 1229493"/>
                <a:gd name="connsiteY1799" fmla="*/ 571694 h 1226352"/>
                <a:gd name="connsiteX1800" fmla="*/ 840890 w 1229493"/>
                <a:gd name="connsiteY1800" fmla="*/ 572826 h 1226352"/>
                <a:gd name="connsiteX1801" fmla="*/ 843152 w 1229493"/>
                <a:gd name="connsiteY1801" fmla="*/ 571694 h 1226352"/>
                <a:gd name="connsiteX1802" fmla="*/ 844283 w 1229493"/>
                <a:gd name="connsiteY1802" fmla="*/ 573957 h 1226352"/>
                <a:gd name="connsiteX1803" fmla="*/ 845414 w 1229493"/>
                <a:gd name="connsiteY1803" fmla="*/ 578517 h 1226352"/>
                <a:gd name="connsiteX1804" fmla="*/ 844283 w 1229493"/>
                <a:gd name="connsiteY1804" fmla="*/ 580779 h 1226352"/>
                <a:gd name="connsiteX1805" fmla="*/ 843152 w 1229493"/>
                <a:gd name="connsiteY1805" fmla="*/ 580779 h 1226352"/>
                <a:gd name="connsiteX1806" fmla="*/ 839759 w 1229493"/>
                <a:gd name="connsiteY1806" fmla="*/ 585339 h 1226352"/>
                <a:gd name="connsiteX1807" fmla="*/ 838593 w 1229493"/>
                <a:gd name="connsiteY1807" fmla="*/ 587601 h 1226352"/>
                <a:gd name="connsiteX1808" fmla="*/ 834070 w 1229493"/>
                <a:gd name="connsiteY1808" fmla="*/ 588733 h 1226352"/>
                <a:gd name="connsiteX1809" fmla="*/ 831772 w 1229493"/>
                <a:gd name="connsiteY1809" fmla="*/ 592126 h 1226352"/>
                <a:gd name="connsiteX1810" fmla="*/ 831772 w 1229493"/>
                <a:gd name="connsiteY1810" fmla="*/ 593293 h 1226352"/>
                <a:gd name="connsiteX1811" fmla="*/ 831772 w 1229493"/>
                <a:gd name="connsiteY1811" fmla="*/ 595555 h 1226352"/>
                <a:gd name="connsiteX1812" fmla="*/ 832939 w 1229493"/>
                <a:gd name="connsiteY1812" fmla="*/ 601246 h 1226352"/>
                <a:gd name="connsiteX1813" fmla="*/ 834070 w 1229493"/>
                <a:gd name="connsiteY1813" fmla="*/ 602377 h 1226352"/>
                <a:gd name="connsiteX1814" fmla="*/ 832939 w 1229493"/>
                <a:gd name="connsiteY1814" fmla="*/ 603508 h 1226352"/>
                <a:gd name="connsiteX1815" fmla="*/ 832939 w 1229493"/>
                <a:gd name="connsiteY1815" fmla="*/ 604639 h 1226352"/>
                <a:gd name="connsiteX1816" fmla="*/ 832939 w 1229493"/>
                <a:gd name="connsiteY1816" fmla="*/ 606902 h 1226352"/>
                <a:gd name="connsiteX1817" fmla="*/ 834070 w 1229493"/>
                <a:gd name="connsiteY1817" fmla="*/ 606902 h 1226352"/>
                <a:gd name="connsiteX1818" fmla="*/ 834070 w 1229493"/>
                <a:gd name="connsiteY1818" fmla="*/ 609199 h 1226352"/>
                <a:gd name="connsiteX1819" fmla="*/ 832939 w 1229493"/>
                <a:gd name="connsiteY1819" fmla="*/ 609199 h 1226352"/>
                <a:gd name="connsiteX1820" fmla="*/ 832939 w 1229493"/>
                <a:gd name="connsiteY1820" fmla="*/ 610331 h 1226352"/>
                <a:gd name="connsiteX1821" fmla="*/ 834070 w 1229493"/>
                <a:gd name="connsiteY1821" fmla="*/ 611462 h 1226352"/>
                <a:gd name="connsiteX1822" fmla="*/ 835200 w 1229493"/>
                <a:gd name="connsiteY1822" fmla="*/ 610331 h 1226352"/>
                <a:gd name="connsiteX1823" fmla="*/ 837462 w 1229493"/>
                <a:gd name="connsiteY1823" fmla="*/ 611462 h 1226352"/>
                <a:gd name="connsiteX1824" fmla="*/ 837462 w 1229493"/>
                <a:gd name="connsiteY1824" fmla="*/ 612593 h 1226352"/>
                <a:gd name="connsiteX1825" fmla="*/ 837462 w 1229493"/>
                <a:gd name="connsiteY1825" fmla="*/ 614891 h 1226352"/>
                <a:gd name="connsiteX1826" fmla="*/ 835200 w 1229493"/>
                <a:gd name="connsiteY1826" fmla="*/ 617153 h 1226352"/>
                <a:gd name="connsiteX1827" fmla="*/ 836331 w 1229493"/>
                <a:gd name="connsiteY1827" fmla="*/ 618284 h 1226352"/>
                <a:gd name="connsiteX1828" fmla="*/ 835200 w 1229493"/>
                <a:gd name="connsiteY1828" fmla="*/ 621678 h 1226352"/>
                <a:gd name="connsiteX1829" fmla="*/ 834070 w 1229493"/>
                <a:gd name="connsiteY1829" fmla="*/ 623975 h 1226352"/>
                <a:gd name="connsiteX1830" fmla="*/ 834070 w 1229493"/>
                <a:gd name="connsiteY1830" fmla="*/ 627369 h 1226352"/>
                <a:gd name="connsiteX1831" fmla="*/ 832939 w 1229493"/>
                <a:gd name="connsiteY1831" fmla="*/ 630797 h 1226352"/>
                <a:gd name="connsiteX1832" fmla="*/ 832939 w 1229493"/>
                <a:gd name="connsiteY1832" fmla="*/ 631929 h 1226352"/>
                <a:gd name="connsiteX1833" fmla="*/ 864745 w 1229493"/>
                <a:gd name="connsiteY1833" fmla="*/ 631929 h 1226352"/>
                <a:gd name="connsiteX1834" fmla="*/ 873828 w 1229493"/>
                <a:gd name="connsiteY1834" fmla="*/ 631929 h 1226352"/>
                <a:gd name="connsiteX1835" fmla="*/ 876089 w 1229493"/>
                <a:gd name="connsiteY1835" fmla="*/ 631929 h 1226352"/>
                <a:gd name="connsiteX1836" fmla="*/ 889731 w 1229493"/>
                <a:gd name="connsiteY1836" fmla="*/ 631929 h 1226352"/>
                <a:gd name="connsiteX1837" fmla="*/ 910193 w 1229493"/>
                <a:gd name="connsiteY1837" fmla="*/ 631929 h 1226352"/>
                <a:gd name="connsiteX1838" fmla="*/ 932917 w 1229493"/>
                <a:gd name="connsiteY1838" fmla="*/ 630797 h 1226352"/>
                <a:gd name="connsiteX1839" fmla="*/ 943130 w 1229493"/>
                <a:gd name="connsiteY1839" fmla="*/ 630797 h 1226352"/>
                <a:gd name="connsiteX1840" fmla="*/ 995434 w 1229493"/>
                <a:gd name="connsiteY1840" fmla="*/ 630797 h 1226352"/>
                <a:gd name="connsiteX1841" fmla="*/ 995434 w 1229493"/>
                <a:gd name="connsiteY1841" fmla="*/ 631929 h 1226352"/>
                <a:gd name="connsiteX1842" fmla="*/ 995434 w 1229493"/>
                <a:gd name="connsiteY1842" fmla="*/ 633060 h 1226352"/>
                <a:gd name="connsiteX1843" fmla="*/ 994268 w 1229493"/>
                <a:gd name="connsiteY1843" fmla="*/ 634191 h 1226352"/>
                <a:gd name="connsiteX1844" fmla="*/ 995434 w 1229493"/>
                <a:gd name="connsiteY1844" fmla="*/ 635322 h 1226352"/>
                <a:gd name="connsiteX1845" fmla="*/ 995434 w 1229493"/>
                <a:gd name="connsiteY1845" fmla="*/ 636453 h 1226352"/>
                <a:gd name="connsiteX1846" fmla="*/ 994268 w 1229493"/>
                <a:gd name="connsiteY1846" fmla="*/ 636453 h 1226352"/>
                <a:gd name="connsiteX1847" fmla="*/ 994268 w 1229493"/>
                <a:gd name="connsiteY1847" fmla="*/ 637620 h 1226352"/>
                <a:gd name="connsiteX1848" fmla="*/ 993137 w 1229493"/>
                <a:gd name="connsiteY1848" fmla="*/ 638751 h 1226352"/>
                <a:gd name="connsiteX1849" fmla="*/ 993137 w 1229493"/>
                <a:gd name="connsiteY1849" fmla="*/ 637620 h 1226352"/>
                <a:gd name="connsiteX1850" fmla="*/ 992006 w 1229493"/>
                <a:gd name="connsiteY1850" fmla="*/ 637620 h 1226352"/>
                <a:gd name="connsiteX1851" fmla="*/ 992006 w 1229493"/>
                <a:gd name="connsiteY1851" fmla="*/ 638751 h 1226352"/>
                <a:gd name="connsiteX1852" fmla="*/ 990875 w 1229493"/>
                <a:gd name="connsiteY1852" fmla="*/ 637620 h 1226352"/>
                <a:gd name="connsiteX1853" fmla="*/ 990875 w 1229493"/>
                <a:gd name="connsiteY1853" fmla="*/ 638751 h 1226352"/>
                <a:gd name="connsiteX1854" fmla="*/ 990875 w 1229493"/>
                <a:gd name="connsiteY1854" fmla="*/ 639882 h 1226352"/>
                <a:gd name="connsiteX1855" fmla="*/ 990875 w 1229493"/>
                <a:gd name="connsiteY1855" fmla="*/ 641013 h 1226352"/>
                <a:gd name="connsiteX1856" fmla="*/ 989744 w 1229493"/>
                <a:gd name="connsiteY1856" fmla="*/ 642144 h 1226352"/>
                <a:gd name="connsiteX1857" fmla="*/ 990875 w 1229493"/>
                <a:gd name="connsiteY1857" fmla="*/ 643276 h 1226352"/>
                <a:gd name="connsiteX1858" fmla="*/ 989744 w 1229493"/>
                <a:gd name="connsiteY1858" fmla="*/ 643276 h 1226352"/>
                <a:gd name="connsiteX1859" fmla="*/ 989744 w 1229493"/>
                <a:gd name="connsiteY1859" fmla="*/ 644442 h 1226352"/>
                <a:gd name="connsiteX1860" fmla="*/ 987447 w 1229493"/>
                <a:gd name="connsiteY1860" fmla="*/ 645573 h 1226352"/>
                <a:gd name="connsiteX1861" fmla="*/ 988613 w 1229493"/>
                <a:gd name="connsiteY1861" fmla="*/ 646704 h 1226352"/>
                <a:gd name="connsiteX1862" fmla="*/ 988613 w 1229493"/>
                <a:gd name="connsiteY1862" fmla="*/ 647836 h 1226352"/>
                <a:gd name="connsiteX1863" fmla="*/ 989744 w 1229493"/>
                <a:gd name="connsiteY1863" fmla="*/ 647836 h 1226352"/>
                <a:gd name="connsiteX1864" fmla="*/ 988613 w 1229493"/>
                <a:gd name="connsiteY1864" fmla="*/ 648967 h 1226352"/>
                <a:gd name="connsiteX1865" fmla="*/ 989744 w 1229493"/>
                <a:gd name="connsiteY1865" fmla="*/ 650098 h 1226352"/>
                <a:gd name="connsiteX1866" fmla="*/ 988613 w 1229493"/>
                <a:gd name="connsiteY1866" fmla="*/ 651229 h 1226352"/>
                <a:gd name="connsiteX1867" fmla="*/ 989744 w 1229493"/>
                <a:gd name="connsiteY1867" fmla="*/ 651229 h 1226352"/>
                <a:gd name="connsiteX1868" fmla="*/ 990875 w 1229493"/>
                <a:gd name="connsiteY1868" fmla="*/ 652396 h 1226352"/>
                <a:gd name="connsiteX1869" fmla="*/ 990875 w 1229493"/>
                <a:gd name="connsiteY1869" fmla="*/ 653527 h 1226352"/>
                <a:gd name="connsiteX1870" fmla="*/ 989744 w 1229493"/>
                <a:gd name="connsiteY1870" fmla="*/ 654658 h 1226352"/>
                <a:gd name="connsiteX1871" fmla="*/ 990875 w 1229493"/>
                <a:gd name="connsiteY1871" fmla="*/ 654658 h 1226352"/>
                <a:gd name="connsiteX1872" fmla="*/ 992006 w 1229493"/>
                <a:gd name="connsiteY1872" fmla="*/ 656920 h 1226352"/>
                <a:gd name="connsiteX1873" fmla="*/ 990875 w 1229493"/>
                <a:gd name="connsiteY1873" fmla="*/ 656920 h 1226352"/>
                <a:gd name="connsiteX1874" fmla="*/ 992006 w 1229493"/>
                <a:gd name="connsiteY1874" fmla="*/ 658051 h 1226352"/>
                <a:gd name="connsiteX1875" fmla="*/ 993137 w 1229493"/>
                <a:gd name="connsiteY1875" fmla="*/ 659182 h 1226352"/>
                <a:gd name="connsiteX1876" fmla="*/ 992006 w 1229493"/>
                <a:gd name="connsiteY1876" fmla="*/ 659182 h 1226352"/>
                <a:gd name="connsiteX1877" fmla="*/ 993137 w 1229493"/>
                <a:gd name="connsiteY1877" fmla="*/ 662611 h 1226352"/>
                <a:gd name="connsiteX1878" fmla="*/ 992006 w 1229493"/>
                <a:gd name="connsiteY1878" fmla="*/ 666005 h 1226352"/>
                <a:gd name="connsiteX1879" fmla="*/ 990875 w 1229493"/>
                <a:gd name="connsiteY1879" fmla="*/ 666005 h 1226352"/>
                <a:gd name="connsiteX1880" fmla="*/ 990875 w 1229493"/>
                <a:gd name="connsiteY1880" fmla="*/ 667171 h 1226352"/>
                <a:gd name="connsiteX1881" fmla="*/ 988613 w 1229493"/>
                <a:gd name="connsiteY1881" fmla="*/ 668302 h 1226352"/>
                <a:gd name="connsiteX1882" fmla="*/ 987447 w 1229493"/>
                <a:gd name="connsiteY1882" fmla="*/ 670565 h 1226352"/>
                <a:gd name="connsiteX1883" fmla="*/ 988613 w 1229493"/>
                <a:gd name="connsiteY1883" fmla="*/ 671696 h 1226352"/>
                <a:gd name="connsiteX1884" fmla="*/ 987447 w 1229493"/>
                <a:gd name="connsiteY1884" fmla="*/ 672827 h 1226352"/>
                <a:gd name="connsiteX1885" fmla="*/ 987447 w 1229493"/>
                <a:gd name="connsiteY1885" fmla="*/ 675125 h 1226352"/>
                <a:gd name="connsiteX1886" fmla="*/ 986316 w 1229493"/>
                <a:gd name="connsiteY1886" fmla="*/ 676256 h 1226352"/>
                <a:gd name="connsiteX1887" fmla="*/ 985185 w 1229493"/>
                <a:gd name="connsiteY1887" fmla="*/ 679649 h 1226352"/>
                <a:gd name="connsiteX1888" fmla="*/ 984054 w 1229493"/>
                <a:gd name="connsiteY1888" fmla="*/ 679649 h 1226352"/>
                <a:gd name="connsiteX1889" fmla="*/ 982923 w 1229493"/>
                <a:gd name="connsiteY1889" fmla="*/ 681947 h 1226352"/>
                <a:gd name="connsiteX1890" fmla="*/ 979495 w 1229493"/>
                <a:gd name="connsiteY1890" fmla="*/ 687603 h 1226352"/>
                <a:gd name="connsiteX1891" fmla="*/ 977234 w 1229493"/>
                <a:gd name="connsiteY1891" fmla="*/ 688734 h 1226352"/>
                <a:gd name="connsiteX1892" fmla="*/ 976103 w 1229493"/>
                <a:gd name="connsiteY1892" fmla="*/ 689900 h 1226352"/>
                <a:gd name="connsiteX1893" fmla="*/ 974972 w 1229493"/>
                <a:gd name="connsiteY1893" fmla="*/ 691032 h 1226352"/>
                <a:gd name="connsiteX1894" fmla="*/ 976103 w 1229493"/>
                <a:gd name="connsiteY1894" fmla="*/ 695556 h 1226352"/>
                <a:gd name="connsiteX1895" fmla="*/ 974972 w 1229493"/>
                <a:gd name="connsiteY1895" fmla="*/ 698985 h 1226352"/>
                <a:gd name="connsiteX1896" fmla="*/ 972675 w 1229493"/>
                <a:gd name="connsiteY1896" fmla="*/ 700116 h 1226352"/>
                <a:gd name="connsiteX1897" fmla="*/ 971544 w 1229493"/>
                <a:gd name="connsiteY1897" fmla="*/ 702379 h 1226352"/>
                <a:gd name="connsiteX1898" fmla="*/ 970413 w 1229493"/>
                <a:gd name="connsiteY1898" fmla="*/ 703545 h 1226352"/>
                <a:gd name="connsiteX1899" fmla="*/ 970413 w 1229493"/>
                <a:gd name="connsiteY1899" fmla="*/ 706939 h 1226352"/>
                <a:gd name="connsiteX1900" fmla="*/ 970413 w 1229493"/>
                <a:gd name="connsiteY1900" fmla="*/ 709201 h 1226352"/>
                <a:gd name="connsiteX1901" fmla="*/ 970413 w 1229493"/>
                <a:gd name="connsiteY1901" fmla="*/ 710332 h 1226352"/>
                <a:gd name="connsiteX1902" fmla="*/ 971544 w 1229493"/>
                <a:gd name="connsiteY1902" fmla="*/ 711499 h 1226352"/>
                <a:gd name="connsiteX1903" fmla="*/ 972675 w 1229493"/>
                <a:gd name="connsiteY1903" fmla="*/ 713761 h 1226352"/>
                <a:gd name="connsiteX1904" fmla="*/ 972675 w 1229493"/>
                <a:gd name="connsiteY1904" fmla="*/ 716023 h 1226352"/>
                <a:gd name="connsiteX1905" fmla="*/ 974972 w 1229493"/>
                <a:gd name="connsiteY1905" fmla="*/ 716023 h 1226352"/>
                <a:gd name="connsiteX1906" fmla="*/ 973841 w 1229493"/>
                <a:gd name="connsiteY1906" fmla="*/ 717154 h 1226352"/>
                <a:gd name="connsiteX1907" fmla="*/ 974972 w 1229493"/>
                <a:gd name="connsiteY1907" fmla="*/ 718285 h 1226352"/>
                <a:gd name="connsiteX1908" fmla="*/ 974972 w 1229493"/>
                <a:gd name="connsiteY1908" fmla="*/ 717154 h 1226352"/>
                <a:gd name="connsiteX1909" fmla="*/ 976103 w 1229493"/>
                <a:gd name="connsiteY1909" fmla="*/ 718285 h 1226352"/>
                <a:gd name="connsiteX1910" fmla="*/ 977234 w 1229493"/>
                <a:gd name="connsiteY1910" fmla="*/ 717154 h 1226352"/>
                <a:gd name="connsiteX1911" fmla="*/ 978365 w 1229493"/>
                <a:gd name="connsiteY1911" fmla="*/ 718285 h 1226352"/>
                <a:gd name="connsiteX1912" fmla="*/ 977234 w 1229493"/>
                <a:gd name="connsiteY1912" fmla="*/ 719452 h 1226352"/>
                <a:gd name="connsiteX1913" fmla="*/ 978365 w 1229493"/>
                <a:gd name="connsiteY1913" fmla="*/ 719452 h 1226352"/>
                <a:gd name="connsiteX1914" fmla="*/ 977234 w 1229493"/>
                <a:gd name="connsiteY1914" fmla="*/ 720583 h 1226352"/>
                <a:gd name="connsiteX1915" fmla="*/ 978365 w 1229493"/>
                <a:gd name="connsiteY1915" fmla="*/ 720583 h 1226352"/>
                <a:gd name="connsiteX1916" fmla="*/ 977234 w 1229493"/>
                <a:gd name="connsiteY1916" fmla="*/ 721714 h 1226352"/>
                <a:gd name="connsiteX1917" fmla="*/ 979495 w 1229493"/>
                <a:gd name="connsiteY1917" fmla="*/ 721714 h 1226352"/>
                <a:gd name="connsiteX1918" fmla="*/ 980662 w 1229493"/>
                <a:gd name="connsiteY1918" fmla="*/ 721714 h 1226352"/>
                <a:gd name="connsiteX1919" fmla="*/ 980662 w 1229493"/>
                <a:gd name="connsiteY1919" fmla="*/ 722845 h 1226352"/>
                <a:gd name="connsiteX1920" fmla="*/ 981793 w 1229493"/>
                <a:gd name="connsiteY1920" fmla="*/ 723977 h 1226352"/>
                <a:gd name="connsiteX1921" fmla="*/ 981793 w 1229493"/>
                <a:gd name="connsiteY1921" fmla="*/ 722845 h 1226352"/>
                <a:gd name="connsiteX1922" fmla="*/ 984054 w 1229493"/>
                <a:gd name="connsiteY1922" fmla="*/ 722845 h 1226352"/>
                <a:gd name="connsiteX1923" fmla="*/ 984054 w 1229493"/>
                <a:gd name="connsiteY1923" fmla="*/ 725108 h 1226352"/>
                <a:gd name="connsiteX1924" fmla="*/ 984054 w 1229493"/>
                <a:gd name="connsiteY1924" fmla="*/ 726274 h 1226352"/>
                <a:gd name="connsiteX1925" fmla="*/ 985185 w 1229493"/>
                <a:gd name="connsiteY1925" fmla="*/ 726274 h 1226352"/>
                <a:gd name="connsiteX1926" fmla="*/ 985185 w 1229493"/>
                <a:gd name="connsiteY1926" fmla="*/ 725108 h 1226352"/>
                <a:gd name="connsiteX1927" fmla="*/ 987447 w 1229493"/>
                <a:gd name="connsiteY1927" fmla="*/ 723977 h 1226352"/>
                <a:gd name="connsiteX1928" fmla="*/ 987447 w 1229493"/>
                <a:gd name="connsiteY1928" fmla="*/ 725108 h 1226352"/>
                <a:gd name="connsiteX1929" fmla="*/ 989744 w 1229493"/>
                <a:gd name="connsiteY1929" fmla="*/ 725108 h 1226352"/>
                <a:gd name="connsiteX1930" fmla="*/ 989744 w 1229493"/>
                <a:gd name="connsiteY1930" fmla="*/ 726274 h 1226352"/>
                <a:gd name="connsiteX1931" fmla="*/ 990875 w 1229493"/>
                <a:gd name="connsiteY1931" fmla="*/ 726274 h 1226352"/>
                <a:gd name="connsiteX1932" fmla="*/ 989744 w 1229493"/>
                <a:gd name="connsiteY1932" fmla="*/ 726274 h 1226352"/>
                <a:gd name="connsiteX1933" fmla="*/ 990875 w 1229493"/>
                <a:gd name="connsiteY1933" fmla="*/ 727405 h 1226352"/>
                <a:gd name="connsiteX1934" fmla="*/ 989744 w 1229493"/>
                <a:gd name="connsiteY1934" fmla="*/ 728537 h 1226352"/>
                <a:gd name="connsiteX1935" fmla="*/ 990875 w 1229493"/>
                <a:gd name="connsiteY1935" fmla="*/ 729668 h 1226352"/>
                <a:gd name="connsiteX1936" fmla="*/ 993137 w 1229493"/>
                <a:gd name="connsiteY1936" fmla="*/ 727405 h 1226352"/>
                <a:gd name="connsiteX1937" fmla="*/ 993137 w 1229493"/>
                <a:gd name="connsiteY1937" fmla="*/ 726274 h 1226352"/>
                <a:gd name="connsiteX1938" fmla="*/ 994268 w 1229493"/>
                <a:gd name="connsiteY1938" fmla="*/ 727405 h 1226352"/>
                <a:gd name="connsiteX1939" fmla="*/ 993137 w 1229493"/>
                <a:gd name="connsiteY1939" fmla="*/ 729668 h 1226352"/>
                <a:gd name="connsiteX1940" fmla="*/ 994268 w 1229493"/>
                <a:gd name="connsiteY1940" fmla="*/ 728537 h 1226352"/>
                <a:gd name="connsiteX1941" fmla="*/ 995434 w 1229493"/>
                <a:gd name="connsiteY1941" fmla="*/ 730799 h 1226352"/>
                <a:gd name="connsiteX1942" fmla="*/ 995434 w 1229493"/>
                <a:gd name="connsiteY1942" fmla="*/ 731930 h 1226352"/>
                <a:gd name="connsiteX1943" fmla="*/ 996565 w 1229493"/>
                <a:gd name="connsiteY1943" fmla="*/ 730799 h 1226352"/>
                <a:gd name="connsiteX1944" fmla="*/ 997696 w 1229493"/>
                <a:gd name="connsiteY1944" fmla="*/ 730799 h 1226352"/>
                <a:gd name="connsiteX1945" fmla="*/ 997696 w 1229493"/>
                <a:gd name="connsiteY1945" fmla="*/ 733097 h 1226352"/>
                <a:gd name="connsiteX1946" fmla="*/ 998827 w 1229493"/>
                <a:gd name="connsiteY1946" fmla="*/ 731930 h 1226352"/>
                <a:gd name="connsiteX1947" fmla="*/ 998827 w 1229493"/>
                <a:gd name="connsiteY1947" fmla="*/ 733097 h 1226352"/>
                <a:gd name="connsiteX1948" fmla="*/ 998827 w 1229493"/>
                <a:gd name="connsiteY1948" fmla="*/ 734228 h 1226352"/>
                <a:gd name="connsiteX1949" fmla="*/ 999958 w 1229493"/>
                <a:gd name="connsiteY1949" fmla="*/ 734228 h 1226352"/>
                <a:gd name="connsiteX1950" fmla="*/ 999958 w 1229493"/>
                <a:gd name="connsiteY1950" fmla="*/ 736490 h 1226352"/>
                <a:gd name="connsiteX1951" fmla="*/ 1001088 w 1229493"/>
                <a:gd name="connsiteY1951" fmla="*/ 737621 h 1226352"/>
                <a:gd name="connsiteX1952" fmla="*/ 1002219 w 1229493"/>
                <a:gd name="connsiteY1952" fmla="*/ 736490 h 1226352"/>
                <a:gd name="connsiteX1953" fmla="*/ 1003386 w 1229493"/>
                <a:gd name="connsiteY1953" fmla="*/ 735359 h 1226352"/>
                <a:gd name="connsiteX1954" fmla="*/ 1004516 w 1229493"/>
                <a:gd name="connsiteY1954" fmla="*/ 737621 h 1226352"/>
                <a:gd name="connsiteX1955" fmla="*/ 1003386 w 1229493"/>
                <a:gd name="connsiteY1955" fmla="*/ 737621 h 1226352"/>
                <a:gd name="connsiteX1956" fmla="*/ 1004516 w 1229493"/>
                <a:gd name="connsiteY1956" fmla="*/ 737621 h 1226352"/>
                <a:gd name="connsiteX1957" fmla="*/ 1005647 w 1229493"/>
                <a:gd name="connsiteY1957" fmla="*/ 738752 h 1226352"/>
                <a:gd name="connsiteX1958" fmla="*/ 1003386 w 1229493"/>
                <a:gd name="connsiteY1958" fmla="*/ 739884 h 1226352"/>
                <a:gd name="connsiteX1959" fmla="*/ 1004516 w 1229493"/>
                <a:gd name="connsiteY1959" fmla="*/ 741050 h 1226352"/>
                <a:gd name="connsiteX1960" fmla="*/ 1005647 w 1229493"/>
                <a:gd name="connsiteY1960" fmla="*/ 739884 h 1226352"/>
                <a:gd name="connsiteX1961" fmla="*/ 1005647 w 1229493"/>
                <a:gd name="connsiteY1961" fmla="*/ 743312 h 1226352"/>
                <a:gd name="connsiteX1962" fmla="*/ 1004516 w 1229493"/>
                <a:gd name="connsiteY1962" fmla="*/ 744444 h 1226352"/>
                <a:gd name="connsiteX1963" fmla="*/ 1005647 w 1229493"/>
                <a:gd name="connsiteY1963" fmla="*/ 744444 h 1226352"/>
                <a:gd name="connsiteX1964" fmla="*/ 1006778 w 1229493"/>
                <a:gd name="connsiteY1964" fmla="*/ 744444 h 1226352"/>
                <a:gd name="connsiteX1965" fmla="*/ 1009040 w 1229493"/>
                <a:gd name="connsiteY1965" fmla="*/ 745575 h 1226352"/>
                <a:gd name="connsiteX1966" fmla="*/ 1009040 w 1229493"/>
                <a:gd name="connsiteY1966" fmla="*/ 747837 h 1226352"/>
                <a:gd name="connsiteX1967" fmla="*/ 1009040 w 1229493"/>
                <a:gd name="connsiteY1967" fmla="*/ 749003 h 1226352"/>
                <a:gd name="connsiteX1968" fmla="*/ 1007909 w 1229493"/>
                <a:gd name="connsiteY1968" fmla="*/ 749003 h 1226352"/>
                <a:gd name="connsiteX1969" fmla="*/ 1009040 w 1229493"/>
                <a:gd name="connsiteY1969" fmla="*/ 750135 h 1226352"/>
                <a:gd name="connsiteX1970" fmla="*/ 1007909 w 1229493"/>
                <a:gd name="connsiteY1970" fmla="*/ 751266 h 1226352"/>
                <a:gd name="connsiteX1971" fmla="*/ 1006778 w 1229493"/>
                <a:gd name="connsiteY1971" fmla="*/ 753528 h 1226352"/>
                <a:gd name="connsiteX1972" fmla="*/ 1007909 w 1229493"/>
                <a:gd name="connsiteY1972" fmla="*/ 754659 h 1226352"/>
                <a:gd name="connsiteX1973" fmla="*/ 1009040 w 1229493"/>
                <a:gd name="connsiteY1973" fmla="*/ 754659 h 1226352"/>
                <a:gd name="connsiteX1974" fmla="*/ 1007909 w 1229493"/>
                <a:gd name="connsiteY1974" fmla="*/ 754659 h 1226352"/>
                <a:gd name="connsiteX1975" fmla="*/ 1007909 w 1229493"/>
                <a:gd name="connsiteY1975" fmla="*/ 756957 h 1226352"/>
                <a:gd name="connsiteX1976" fmla="*/ 1010206 w 1229493"/>
                <a:gd name="connsiteY1976" fmla="*/ 756957 h 1226352"/>
                <a:gd name="connsiteX1977" fmla="*/ 1010206 w 1229493"/>
                <a:gd name="connsiteY1977" fmla="*/ 758088 h 1226352"/>
                <a:gd name="connsiteX1978" fmla="*/ 1010206 w 1229493"/>
                <a:gd name="connsiteY1978" fmla="*/ 759219 h 1226352"/>
                <a:gd name="connsiteX1979" fmla="*/ 1010206 w 1229493"/>
                <a:gd name="connsiteY1979" fmla="*/ 760350 h 1226352"/>
                <a:gd name="connsiteX1980" fmla="*/ 1010206 w 1229493"/>
                <a:gd name="connsiteY1980" fmla="*/ 761482 h 1226352"/>
                <a:gd name="connsiteX1981" fmla="*/ 1010206 w 1229493"/>
                <a:gd name="connsiteY1981" fmla="*/ 762613 h 1226352"/>
                <a:gd name="connsiteX1982" fmla="*/ 1012468 w 1229493"/>
                <a:gd name="connsiteY1982" fmla="*/ 763779 h 1226352"/>
                <a:gd name="connsiteX1983" fmla="*/ 1011337 w 1229493"/>
                <a:gd name="connsiteY1983" fmla="*/ 764910 h 1226352"/>
                <a:gd name="connsiteX1984" fmla="*/ 1011337 w 1229493"/>
                <a:gd name="connsiteY1984" fmla="*/ 766042 h 1226352"/>
                <a:gd name="connsiteX1985" fmla="*/ 1014730 w 1229493"/>
                <a:gd name="connsiteY1985" fmla="*/ 764910 h 1226352"/>
                <a:gd name="connsiteX1986" fmla="*/ 1012468 w 1229493"/>
                <a:gd name="connsiteY1986" fmla="*/ 767173 h 1226352"/>
                <a:gd name="connsiteX1987" fmla="*/ 1013599 w 1229493"/>
                <a:gd name="connsiteY1987" fmla="*/ 770602 h 1226352"/>
                <a:gd name="connsiteX1988" fmla="*/ 1013599 w 1229493"/>
                <a:gd name="connsiteY1988" fmla="*/ 771733 h 1226352"/>
                <a:gd name="connsiteX1989" fmla="*/ 1011337 w 1229493"/>
                <a:gd name="connsiteY1989" fmla="*/ 771733 h 1226352"/>
                <a:gd name="connsiteX1990" fmla="*/ 1012468 w 1229493"/>
                <a:gd name="connsiteY1990" fmla="*/ 773995 h 1226352"/>
                <a:gd name="connsiteX1991" fmla="*/ 1013599 w 1229493"/>
                <a:gd name="connsiteY1991" fmla="*/ 773995 h 1226352"/>
                <a:gd name="connsiteX1992" fmla="*/ 1013599 w 1229493"/>
                <a:gd name="connsiteY1992" fmla="*/ 775126 h 1226352"/>
                <a:gd name="connsiteX1993" fmla="*/ 1014730 w 1229493"/>
                <a:gd name="connsiteY1993" fmla="*/ 775126 h 1226352"/>
                <a:gd name="connsiteX1994" fmla="*/ 1013599 w 1229493"/>
                <a:gd name="connsiteY1994" fmla="*/ 776257 h 1226352"/>
                <a:gd name="connsiteX1995" fmla="*/ 1012468 w 1229493"/>
                <a:gd name="connsiteY1995" fmla="*/ 776257 h 1226352"/>
                <a:gd name="connsiteX1996" fmla="*/ 1013599 w 1229493"/>
                <a:gd name="connsiteY1996" fmla="*/ 777388 h 1226352"/>
                <a:gd name="connsiteX1997" fmla="*/ 1014730 w 1229493"/>
                <a:gd name="connsiteY1997" fmla="*/ 777388 h 1226352"/>
                <a:gd name="connsiteX1998" fmla="*/ 1013599 w 1229493"/>
                <a:gd name="connsiteY1998" fmla="*/ 779686 h 1226352"/>
                <a:gd name="connsiteX1999" fmla="*/ 1015861 w 1229493"/>
                <a:gd name="connsiteY1999" fmla="*/ 778555 h 1226352"/>
                <a:gd name="connsiteX2000" fmla="*/ 1016992 w 1229493"/>
                <a:gd name="connsiteY2000" fmla="*/ 778555 h 1226352"/>
                <a:gd name="connsiteX2001" fmla="*/ 1018158 w 1229493"/>
                <a:gd name="connsiteY2001" fmla="*/ 780817 h 1226352"/>
                <a:gd name="connsiteX2002" fmla="*/ 1019289 w 1229493"/>
                <a:gd name="connsiteY2002" fmla="*/ 780817 h 1226352"/>
                <a:gd name="connsiteX2003" fmla="*/ 1020420 w 1229493"/>
                <a:gd name="connsiteY2003" fmla="*/ 781948 h 1226352"/>
                <a:gd name="connsiteX2004" fmla="*/ 1016992 w 1229493"/>
                <a:gd name="connsiteY2004" fmla="*/ 783080 h 1226352"/>
                <a:gd name="connsiteX2005" fmla="*/ 1018158 w 1229493"/>
                <a:gd name="connsiteY2005" fmla="*/ 784211 h 1226352"/>
                <a:gd name="connsiteX2006" fmla="*/ 1018158 w 1229493"/>
                <a:gd name="connsiteY2006" fmla="*/ 785377 h 1226352"/>
                <a:gd name="connsiteX2007" fmla="*/ 1019289 w 1229493"/>
                <a:gd name="connsiteY2007" fmla="*/ 784211 h 1226352"/>
                <a:gd name="connsiteX2008" fmla="*/ 1020420 w 1229493"/>
                <a:gd name="connsiteY2008" fmla="*/ 785377 h 1226352"/>
                <a:gd name="connsiteX2009" fmla="*/ 1019289 w 1229493"/>
                <a:gd name="connsiteY2009" fmla="*/ 786508 h 1226352"/>
                <a:gd name="connsiteX2010" fmla="*/ 1021551 w 1229493"/>
                <a:gd name="connsiteY2010" fmla="*/ 787640 h 1226352"/>
                <a:gd name="connsiteX2011" fmla="*/ 1020420 w 1229493"/>
                <a:gd name="connsiteY2011" fmla="*/ 788771 h 1226352"/>
                <a:gd name="connsiteX2012" fmla="*/ 1021551 w 1229493"/>
                <a:gd name="connsiteY2012" fmla="*/ 789902 h 1226352"/>
                <a:gd name="connsiteX2013" fmla="*/ 1022681 w 1229493"/>
                <a:gd name="connsiteY2013" fmla="*/ 788771 h 1226352"/>
                <a:gd name="connsiteX2014" fmla="*/ 1022681 w 1229493"/>
                <a:gd name="connsiteY2014" fmla="*/ 789902 h 1226352"/>
                <a:gd name="connsiteX2015" fmla="*/ 1024943 w 1229493"/>
                <a:gd name="connsiteY2015" fmla="*/ 791033 h 1226352"/>
                <a:gd name="connsiteX2016" fmla="*/ 1026109 w 1229493"/>
                <a:gd name="connsiteY2016" fmla="*/ 792164 h 1226352"/>
                <a:gd name="connsiteX2017" fmla="*/ 1024943 w 1229493"/>
                <a:gd name="connsiteY2017" fmla="*/ 793331 h 1226352"/>
                <a:gd name="connsiteX2018" fmla="*/ 1021551 w 1229493"/>
                <a:gd name="connsiteY2018" fmla="*/ 794462 h 1226352"/>
                <a:gd name="connsiteX2019" fmla="*/ 1023812 w 1229493"/>
                <a:gd name="connsiteY2019" fmla="*/ 794462 h 1226352"/>
                <a:gd name="connsiteX2020" fmla="*/ 1023812 w 1229493"/>
                <a:gd name="connsiteY2020" fmla="*/ 795593 h 1226352"/>
                <a:gd name="connsiteX2021" fmla="*/ 1022681 w 1229493"/>
                <a:gd name="connsiteY2021" fmla="*/ 795593 h 1226352"/>
                <a:gd name="connsiteX2022" fmla="*/ 1022681 w 1229493"/>
                <a:gd name="connsiteY2022" fmla="*/ 796724 h 1226352"/>
                <a:gd name="connsiteX2023" fmla="*/ 1024943 w 1229493"/>
                <a:gd name="connsiteY2023" fmla="*/ 795593 h 1226352"/>
                <a:gd name="connsiteX2024" fmla="*/ 1024943 w 1229493"/>
                <a:gd name="connsiteY2024" fmla="*/ 796724 h 1226352"/>
                <a:gd name="connsiteX2025" fmla="*/ 1022681 w 1229493"/>
                <a:gd name="connsiteY2025" fmla="*/ 797855 h 1226352"/>
                <a:gd name="connsiteX2026" fmla="*/ 1023812 w 1229493"/>
                <a:gd name="connsiteY2026" fmla="*/ 798987 h 1226352"/>
                <a:gd name="connsiteX2027" fmla="*/ 1022681 w 1229493"/>
                <a:gd name="connsiteY2027" fmla="*/ 798987 h 1226352"/>
                <a:gd name="connsiteX2028" fmla="*/ 1021551 w 1229493"/>
                <a:gd name="connsiteY2028" fmla="*/ 798987 h 1226352"/>
                <a:gd name="connsiteX2029" fmla="*/ 1022681 w 1229493"/>
                <a:gd name="connsiteY2029" fmla="*/ 800153 h 1226352"/>
                <a:gd name="connsiteX2030" fmla="*/ 1021551 w 1229493"/>
                <a:gd name="connsiteY2030" fmla="*/ 800153 h 1226352"/>
                <a:gd name="connsiteX2031" fmla="*/ 1021551 w 1229493"/>
                <a:gd name="connsiteY2031" fmla="*/ 801284 h 1226352"/>
                <a:gd name="connsiteX2032" fmla="*/ 1020420 w 1229493"/>
                <a:gd name="connsiteY2032" fmla="*/ 800153 h 1226352"/>
                <a:gd name="connsiteX2033" fmla="*/ 1020420 w 1229493"/>
                <a:gd name="connsiteY2033" fmla="*/ 801284 h 1226352"/>
                <a:gd name="connsiteX2034" fmla="*/ 1020420 w 1229493"/>
                <a:gd name="connsiteY2034" fmla="*/ 800153 h 1226352"/>
                <a:gd name="connsiteX2035" fmla="*/ 1019289 w 1229493"/>
                <a:gd name="connsiteY2035" fmla="*/ 801284 h 1226352"/>
                <a:gd name="connsiteX2036" fmla="*/ 1019289 w 1229493"/>
                <a:gd name="connsiteY2036" fmla="*/ 802415 h 1226352"/>
                <a:gd name="connsiteX2037" fmla="*/ 1018158 w 1229493"/>
                <a:gd name="connsiteY2037" fmla="*/ 802415 h 1226352"/>
                <a:gd name="connsiteX2038" fmla="*/ 1019289 w 1229493"/>
                <a:gd name="connsiteY2038" fmla="*/ 803547 h 1226352"/>
                <a:gd name="connsiteX2039" fmla="*/ 1016992 w 1229493"/>
                <a:gd name="connsiteY2039" fmla="*/ 802415 h 1226352"/>
                <a:gd name="connsiteX2040" fmla="*/ 1016992 w 1229493"/>
                <a:gd name="connsiteY2040" fmla="*/ 801284 h 1226352"/>
                <a:gd name="connsiteX2041" fmla="*/ 1015861 w 1229493"/>
                <a:gd name="connsiteY2041" fmla="*/ 801284 h 1226352"/>
                <a:gd name="connsiteX2042" fmla="*/ 1015861 w 1229493"/>
                <a:gd name="connsiteY2042" fmla="*/ 804678 h 1226352"/>
                <a:gd name="connsiteX2043" fmla="*/ 1016992 w 1229493"/>
                <a:gd name="connsiteY2043" fmla="*/ 804678 h 1226352"/>
                <a:gd name="connsiteX2044" fmla="*/ 1015861 w 1229493"/>
                <a:gd name="connsiteY2044" fmla="*/ 805809 h 1226352"/>
                <a:gd name="connsiteX2045" fmla="*/ 1015861 w 1229493"/>
                <a:gd name="connsiteY2045" fmla="*/ 804678 h 1226352"/>
                <a:gd name="connsiteX2046" fmla="*/ 1014730 w 1229493"/>
                <a:gd name="connsiteY2046" fmla="*/ 805809 h 1226352"/>
                <a:gd name="connsiteX2047" fmla="*/ 1013599 w 1229493"/>
                <a:gd name="connsiteY2047" fmla="*/ 805809 h 1226352"/>
                <a:gd name="connsiteX2048" fmla="*/ 1013599 w 1229493"/>
                <a:gd name="connsiteY2048" fmla="*/ 806940 h 1226352"/>
                <a:gd name="connsiteX2049" fmla="*/ 1014730 w 1229493"/>
                <a:gd name="connsiteY2049" fmla="*/ 806940 h 1226352"/>
                <a:gd name="connsiteX2050" fmla="*/ 1013599 w 1229493"/>
                <a:gd name="connsiteY2050" fmla="*/ 808107 h 1226352"/>
                <a:gd name="connsiteX2051" fmla="*/ 1012468 w 1229493"/>
                <a:gd name="connsiteY2051" fmla="*/ 806940 h 1226352"/>
                <a:gd name="connsiteX2052" fmla="*/ 1011337 w 1229493"/>
                <a:gd name="connsiteY2052" fmla="*/ 808107 h 1226352"/>
                <a:gd name="connsiteX2053" fmla="*/ 1012468 w 1229493"/>
                <a:gd name="connsiteY2053" fmla="*/ 809238 h 1226352"/>
                <a:gd name="connsiteX2054" fmla="*/ 1009040 w 1229493"/>
                <a:gd name="connsiteY2054" fmla="*/ 808107 h 1226352"/>
                <a:gd name="connsiteX2055" fmla="*/ 1009040 w 1229493"/>
                <a:gd name="connsiteY2055" fmla="*/ 809238 h 1226352"/>
                <a:gd name="connsiteX2056" fmla="*/ 1007909 w 1229493"/>
                <a:gd name="connsiteY2056" fmla="*/ 809238 h 1226352"/>
                <a:gd name="connsiteX2057" fmla="*/ 1007909 w 1229493"/>
                <a:gd name="connsiteY2057" fmla="*/ 810369 h 1226352"/>
                <a:gd name="connsiteX2058" fmla="*/ 1009040 w 1229493"/>
                <a:gd name="connsiteY2058" fmla="*/ 810369 h 1226352"/>
                <a:gd name="connsiteX2059" fmla="*/ 1007909 w 1229493"/>
                <a:gd name="connsiteY2059" fmla="*/ 810369 h 1226352"/>
                <a:gd name="connsiteX2060" fmla="*/ 1006778 w 1229493"/>
                <a:gd name="connsiteY2060" fmla="*/ 809238 h 1226352"/>
                <a:gd name="connsiteX2061" fmla="*/ 1005647 w 1229493"/>
                <a:gd name="connsiteY2061" fmla="*/ 810369 h 1226352"/>
                <a:gd name="connsiteX2062" fmla="*/ 1005647 w 1229493"/>
                <a:gd name="connsiteY2062" fmla="*/ 809238 h 1226352"/>
                <a:gd name="connsiteX2063" fmla="*/ 1005647 w 1229493"/>
                <a:gd name="connsiteY2063" fmla="*/ 812631 h 1226352"/>
                <a:gd name="connsiteX2064" fmla="*/ 1004516 w 1229493"/>
                <a:gd name="connsiteY2064" fmla="*/ 812631 h 1226352"/>
                <a:gd name="connsiteX2065" fmla="*/ 1003386 w 1229493"/>
                <a:gd name="connsiteY2065" fmla="*/ 811500 h 1226352"/>
                <a:gd name="connsiteX2066" fmla="*/ 1003386 w 1229493"/>
                <a:gd name="connsiteY2066" fmla="*/ 812631 h 1226352"/>
                <a:gd name="connsiteX2067" fmla="*/ 1002219 w 1229493"/>
                <a:gd name="connsiteY2067" fmla="*/ 811500 h 1226352"/>
                <a:gd name="connsiteX2068" fmla="*/ 1002219 w 1229493"/>
                <a:gd name="connsiteY2068" fmla="*/ 814929 h 1226352"/>
                <a:gd name="connsiteX2069" fmla="*/ 1001088 w 1229493"/>
                <a:gd name="connsiteY2069" fmla="*/ 812631 h 1226352"/>
                <a:gd name="connsiteX2070" fmla="*/ 999958 w 1229493"/>
                <a:gd name="connsiteY2070" fmla="*/ 814929 h 1226352"/>
                <a:gd name="connsiteX2071" fmla="*/ 1001088 w 1229493"/>
                <a:gd name="connsiteY2071" fmla="*/ 816060 h 1226352"/>
                <a:gd name="connsiteX2072" fmla="*/ 999958 w 1229493"/>
                <a:gd name="connsiteY2072" fmla="*/ 816060 h 1226352"/>
                <a:gd name="connsiteX2073" fmla="*/ 999958 w 1229493"/>
                <a:gd name="connsiteY2073" fmla="*/ 817191 h 1226352"/>
                <a:gd name="connsiteX2074" fmla="*/ 998827 w 1229493"/>
                <a:gd name="connsiteY2074" fmla="*/ 818322 h 1226352"/>
                <a:gd name="connsiteX2075" fmla="*/ 999958 w 1229493"/>
                <a:gd name="connsiteY2075" fmla="*/ 820585 h 1226352"/>
                <a:gd name="connsiteX2076" fmla="*/ 997696 w 1229493"/>
                <a:gd name="connsiteY2076" fmla="*/ 819453 h 1226352"/>
                <a:gd name="connsiteX2077" fmla="*/ 995434 w 1229493"/>
                <a:gd name="connsiteY2077" fmla="*/ 820585 h 1226352"/>
                <a:gd name="connsiteX2078" fmla="*/ 996565 w 1229493"/>
                <a:gd name="connsiteY2078" fmla="*/ 821716 h 1226352"/>
                <a:gd name="connsiteX2079" fmla="*/ 995434 w 1229493"/>
                <a:gd name="connsiteY2079" fmla="*/ 822882 h 1226352"/>
                <a:gd name="connsiteX2080" fmla="*/ 994268 w 1229493"/>
                <a:gd name="connsiteY2080" fmla="*/ 820585 h 1226352"/>
                <a:gd name="connsiteX2081" fmla="*/ 992006 w 1229493"/>
                <a:gd name="connsiteY2081" fmla="*/ 821716 h 1226352"/>
                <a:gd name="connsiteX2082" fmla="*/ 992006 w 1229493"/>
                <a:gd name="connsiteY2082" fmla="*/ 820585 h 1226352"/>
                <a:gd name="connsiteX2083" fmla="*/ 990875 w 1229493"/>
                <a:gd name="connsiteY2083" fmla="*/ 821716 h 1226352"/>
                <a:gd name="connsiteX2084" fmla="*/ 992006 w 1229493"/>
                <a:gd name="connsiteY2084" fmla="*/ 822882 h 1226352"/>
                <a:gd name="connsiteX2085" fmla="*/ 990875 w 1229493"/>
                <a:gd name="connsiteY2085" fmla="*/ 824013 h 1226352"/>
                <a:gd name="connsiteX2086" fmla="*/ 987447 w 1229493"/>
                <a:gd name="connsiteY2086" fmla="*/ 824013 h 1226352"/>
                <a:gd name="connsiteX2087" fmla="*/ 988613 w 1229493"/>
                <a:gd name="connsiteY2087" fmla="*/ 825145 h 1226352"/>
                <a:gd name="connsiteX2088" fmla="*/ 987447 w 1229493"/>
                <a:gd name="connsiteY2088" fmla="*/ 826276 h 1226352"/>
                <a:gd name="connsiteX2089" fmla="*/ 989744 w 1229493"/>
                <a:gd name="connsiteY2089" fmla="*/ 827407 h 1226352"/>
                <a:gd name="connsiteX2090" fmla="*/ 988613 w 1229493"/>
                <a:gd name="connsiteY2090" fmla="*/ 827407 h 1226352"/>
                <a:gd name="connsiteX2091" fmla="*/ 987447 w 1229493"/>
                <a:gd name="connsiteY2091" fmla="*/ 827407 h 1226352"/>
                <a:gd name="connsiteX2092" fmla="*/ 986316 w 1229493"/>
                <a:gd name="connsiteY2092" fmla="*/ 827407 h 1226352"/>
                <a:gd name="connsiteX2093" fmla="*/ 987447 w 1229493"/>
                <a:gd name="connsiteY2093" fmla="*/ 828538 h 1226352"/>
                <a:gd name="connsiteX2094" fmla="*/ 988613 w 1229493"/>
                <a:gd name="connsiteY2094" fmla="*/ 829705 h 1226352"/>
                <a:gd name="connsiteX2095" fmla="*/ 988613 w 1229493"/>
                <a:gd name="connsiteY2095" fmla="*/ 830836 h 1226352"/>
                <a:gd name="connsiteX2096" fmla="*/ 987447 w 1229493"/>
                <a:gd name="connsiteY2096" fmla="*/ 830836 h 1226352"/>
                <a:gd name="connsiteX2097" fmla="*/ 987447 w 1229493"/>
                <a:gd name="connsiteY2097" fmla="*/ 829705 h 1226352"/>
                <a:gd name="connsiteX2098" fmla="*/ 986316 w 1229493"/>
                <a:gd name="connsiteY2098" fmla="*/ 830836 h 1226352"/>
                <a:gd name="connsiteX2099" fmla="*/ 986316 w 1229493"/>
                <a:gd name="connsiteY2099" fmla="*/ 831967 h 1226352"/>
                <a:gd name="connsiteX2100" fmla="*/ 986316 w 1229493"/>
                <a:gd name="connsiteY2100" fmla="*/ 833098 h 1226352"/>
                <a:gd name="connsiteX2101" fmla="*/ 984054 w 1229493"/>
                <a:gd name="connsiteY2101" fmla="*/ 833098 h 1226352"/>
                <a:gd name="connsiteX2102" fmla="*/ 982923 w 1229493"/>
                <a:gd name="connsiteY2102" fmla="*/ 833098 h 1226352"/>
                <a:gd name="connsiteX2103" fmla="*/ 981793 w 1229493"/>
                <a:gd name="connsiteY2103" fmla="*/ 834229 h 1226352"/>
                <a:gd name="connsiteX2104" fmla="*/ 982923 w 1229493"/>
                <a:gd name="connsiteY2104" fmla="*/ 836492 h 1226352"/>
                <a:gd name="connsiteX2105" fmla="*/ 981793 w 1229493"/>
                <a:gd name="connsiteY2105" fmla="*/ 836492 h 1226352"/>
                <a:gd name="connsiteX2106" fmla="*/ 982923 w 1229493"/>
                <a:gd name="connsiteY2106" fmla="*/ 837658 h 1226352"/>
                <a:gd name="connsiteX2107" fmla="*/ 981793 w 1229493"/>
                <a:gd name="connsiteY2107" fmla="*/ 838789 h 1226352"/>
                <a:gd name="connsiteX2108" fmla="*/ 980662 w 1229493"/>
                <a:gd name="connsiteY2108" fmla="*/ 837658 h 1226352"/>
                <a:gd name="connsiteX2109" fmla="*/ 978365 w 1229493"/>
                <a:gd name="connsiteY2109" fmla="*/ 837658 h 1226352"/>
                <a:gd name="connsiteX2110" fmla="*/ 978365 w 1229493"/>
                <a:gd name="connsiteY2110" fmla="*/ 838789 h 1226352"/>
                <a:gd name="connsiteX2111" fmla="*/ 978365 w 1229493"/>
                <a:gd name="connsiteY2111" fmla="*/ 839920 h 1226352"/>
                <a:gd name="connsiteX2112" fmla="*/ 976103 w 1229493"/>
                <a:gd name="connsiteY2112" fmla="*/ 839920 h 1226352"/>
                <a:gd name="connsiteX2113" fmla="*/ 977234 w 1229493"/>
                <a:gd name="connsiteY2113" fmla="*/ 841051 h 1226352"/>
                <a:gd name="connsiteX2114" fmla="*/ 977234 w 1229493"/>
                <a:gd name="connsiteY2114" fmla="*/ 842183 h 1226352"/>
                <a:gd name="connsiteX2115" fmla="*/ 973841 w 1229493"/>
                <a:gd name="connsiteY2115" fmla="*/ 843314 h 1226352"/>
                <a:gd name="connsiteX2116" fmla="*/ 973841 w 1229493"/>
                <a:gd name="connsiteY2116" fmla="*/ 844480 h 1226352"/>
                <a:gd name="connsiteX2117" fmla="*/ 974972 w 1229493"/>
                <a:gd name="connsiteY2117" fmla="*/ 844480 h 1226352"/>
                <a:gd name="connsiteX2118" fmla="*/ 976103 w 1229493"/>
                <a:gd name="connsiteY2118" fmla="*/ 845611 h 1226352"/>
                <a:gd name="connsiteX2119" fmla="*/ 976103 w 1229493"/>
                <a:gd name="connsiteY2119" fmla="*/ 846743 h 1226352"/>
                <a:gd name="connsiteX2120" fmla="*/ 974972 w 1229493"/>
                <a:gd name="connsiteY2120" fmla="*/ 847874 h 1226352"/>
                <a:gd name="connsiteX2121" fmla="*/ 976103 w 1229493"/>
                <a:gd name="connsiteY2121" fmla="*/ 850136 h 1226352"/>
                <a:gd name="connsiteX2122" fmla="*/ 976103 w 1229493"/>
                <a:gd name="connsiteY2122" fmla="*/ 851267 h 1226352"/>
                <a:gd name="connsiteX2123" fmla="*/ 973841 w 1229493"/>
                <a:gd name="connsiteY2123" fmla="*/ 850136 h 1226352"/>
                <a:gd name="connsiteX2124" fmla="*/ 972675 w 1229493"/>
                <a:gd name="connsiteY2124" fmla="*/ 851267 h 1226352"/>
                <a:gd name="connsiteX2125" fmla="*/ 971544 w 1229493"/>
                <a:gd name="connsiteY2125" fmla="*/ 851267 h 1226352"/>
                <a:gd name="connsiteX2126" fmla="*/ 971544 w 1229493"/>
                <a:gd name="connsiteY2126" fmla="*/ 852434 h 1226352"/>
                <a:gd name="connsiteX2127" fmla="*/ 970413 w 1229493"/>
                <a:gd name="connsiteY2127" fmla="*/ 852434 h 1226352"/>
                <a:gd name="connsiteX2128" fmla="*/ 972675 w 1229493"/>
                <a:gd name="connsiteY2128" fmla="*/ 854696 h 1226352"/>
                <a:gd name="connsiteX2129" fmla="*/ 971544 w 1229493"/>
                <a:gd name="connsiteY2129" fmla="*/ 855827 h 1226352"/>
                <a:gd name="connsiteX2130" fmla="*/ 971544 w 1229493"/>
                <a:gd name="connsiteY2130" fmla="*/ 854696 h 1226352"/>
                <a:gd name="connsiteX2131" fmla="*/ 969282 w 1229493"/>
                <a:gd name="connsiteY2131" fmla="*/ 854696 h 1226352"/>
                <a:gd name="connsiteX2132" fmla="*/ 970413 w 1229493"/>
                <a:gd name="connsiteY2132" fmla="*/ 855827 h 1226352"/>
                <a:gd name="connsiteX2133" fmla="*/ 969282 w 1229493"/>
                <a:gd name="connsiteY2133" fmla="*/ 856958 h 1226352"/>
                <a:gd name="connsiteX2134" fmla="*/ 968151 w 1229493"/>
                <a:gd name="connsiteY2134" fmla="*/ 854696 h 1226352"/>
                <a:gd name="connsiteX2135" fmla="*/ 964723 w 1229493"/>
                <a:gd name="connsiteY2135" fmla="*/ 855827 h 1226352"/>
                <a:gd name="connsiteX2136" fmla="*/ 964723 w 1229493"/>
                <a:gd name="connsiteY2136" fmla="*/ 854696 h 1226352"/>
                <a:gd name="connsiteX2137" fmla="*/ 963592 w 1229493"/>
                <a:gd name="connsiteY2137" fmla="*/ 854696 h 1226352"/>
                <a:gd name="connsiteX2138" fmla="*/ 963592 w 1229493"/>
                <a:gd name="connsiteY2138" fmla="*/ 853565 h 1226352"/>
                <a:gd name="connsiteX2139" fmla="*/ 961330 w 1229493"/>
                <a:gd name="connsiteY2139" fmla="*/ 852434 h 1226352"/>
                <a:gd name="connsiteX2140" fmla="*/ 961330 w 1229493"/>
                <a:gd name="connsiteY2140" fmla="*/ 851267 h 1226352"/>
                <a:gd name="connsiteX2141" fmla="*/ 961330 w 1229493"/>
                <a:gd name="connsiteY2141" fmla="*/ 853565 h 1226352"/>
                <a:gd name="connsiteX2142" fmla="*/ 962461 w 1229493"/>
                <a:gd name="connsiteY2142" fmla="*/ 853565 h 1226352"/>
                <a:gd name="connsiteX2143" fmla="*/ 959069 w 1229493"/>
                <a:gd name="connsiteY2143" fmla="*/ 855827 h 1226352"/>
                <a:gd name="connsiteX2144" fmla="*/ 960200 w 1229493"/>
                <a:gd name="connsiteY2144" fmla="*/ 856958 h 1226352"/>
                <a:gd name="connsiteX2145" fmla="*/ 960200 w 1229493"/>
                <a:gd name="connsiteY2145" fmla="*/ 860387 h 1226352"/>
                <a:gd name="connsiteX2146" fmla="*/ 959069 w 1229493"/>
                <a:gd name="connsiteY2146" fmla="*/ 861518 h 1226352"/>
                <a:gd name="connsiteX2147" fmla="*/ 957902 w 1229493"/>
                <a:gd name="connsiteY2147" fmla="*/ 860387 h 1226352"/>
                <a:gd name="connsiteX2148" fmla="*/ 957902 w 1229493"/>
                <a:gd name="connsiteY2148" fmla="*/ 861518 h 1226352"/>
                <a:gd name="connsiteX2149" fmla="*/ 957902 w 1229493"/>
                <a:gd name="connsiteY2149" fmla="*/ 862650 h 1226352"/>
                <a:gd name="connsiteX2150" fmla="*/ 956772 w 1229493"/>
                <a:gd name="connsiteY2150" fmla="*/ 862650 h 1226352"/>
                <a:gd name="connsiteX2151" fmla="*/ 957902 w 1229493"/>
                <a:gd name="connsiteY2151" fmla="*/ 863781 h 1226352"/>
                <a:gd name="connsiteX2152" fmla="*/ 957902 w 1229493"/>
                <a:gd name="connsiteY2152" fmla="*/ 864912 h 1226352"/>
                <a:gd name="connsiteX2153" fmla="*/ 959069 w 1229493"/>
                <a:gd name="connsiteY2153" fmla="*/ 864912 h 1226352"/>
                <a:gd name="connsiteX2154" fmla="*/ 959069 w 1229493"/>
                <a:gd name="connsiteY2154" fmla="*/ 866043 h 1226352"/>
                <a:gd name="connsiteX2155" fmla="*/ 956772 w 1229493"/>
                <a:gd name="connsiteY2155" fmla="*/ 866043 h 1226352"/>
                <a:gd name="connsiteX2156" fmla="*/ 957902 w 1229493"/>
                <a:gd name="connsiteY2156" fmla="*/ 867210 h 1226352"/>
                <a:gd name="connsiteX2157" fmla="*/ 957902 w 1229493"/>
                <a:gd name="connsiteY2157" fmla="*/ 868341 h 1226352"/>
                <a:gd name="connsiteX2158" fmla="*/ 959069 w 1229493"/>
                <a:gd name="connsiteY2158" fmla="*/ 868341 h 1226352"/>
                <a:gd name="connsiteX2159" fmla="*/ 959069 w 1229493"/>
                <a:gd name="connsiteY2159" fmla="*/ 869472 h 1226352"/>
                <a:gd name="connsiteX2160" fmla="*/ 959069 w 1229493"/>
                <a:gd name="connsiteY2160" fmla="*/ 871734 h 1226352"/>
                <a:gd name="connsiteX2161" fmla="*/ 956772 w 1229493"/>
                <a:gd name="connsiteY2161" fmla="*/ 871734 h 1226352"/>
                <a:gd name="connsiteX2162" fmla="*/ 955641 w 1229493"/>
                <a:gd name="connsiteY2162" fmla="*/ 873996 h 1226352"/>
                <a:gd name="connsiteX2163" fmla="*/ 956772 w 1229493"/>
                <a:gd name="connsiteY2163" fmla="*/ 873996 h 1226352"/>
                <a:gd name="connsiteX2164" fmla="*/ 960200 w 1229493"/>
                <a:gd name="connsiteY2164" fmla="*/ 875163 h 1226352"/>
                <a:gd name="connsiteX2165" fmla="*/ 961330 w 1229493"/>
                <a:gd name="connsiteY2165" fmla="*/ 877425 h 1226352"/>
                <a:gd name="connsiteX2166" fmla="*/ 962461 w 1229493"/>
                <a:gd name="connsiteY2166" fmla="*/ 878556 h 1226352"/>
                <a:gd name="connsiteX2167" fmla="*/ 962461 w 1229493"/>
                <a:gd name="connsiteY2167" fmla="*/ 880819 h 1226352"/>
                <a:gd name="connsiteX2168" fmla="*/ 962461 w 1229493"/>
                <a:gd name="connsiteY2168" fmla="*/ 884248 h 1226352"/>
                <a:gd name="connsiteX2169" fmla="*/ 962461 w 1229493"/>
                <a:gd name="connsiteY2169" fmla="*/ 885379 h 1226352"/>
                <a:gd name="connsiteX2170" fmla="*/ 963592 w 1229493"/>
                <a:gd name="connsiteY2170" fmla="*/ 885379 h 1226352"/>
                <a:gd name="connsiteX2171" fmla="*/ 964723 w 1229493"/>
                <a:gd name="connsiteY2171" fmla="*/ 886510 h 1226352"/>
                <a:gd name="connsiteX2172" fmla="*/ 967020 w 1229493"/>
                <a:gd name="connsiteY2172" fmla="*/ 883116 h 1226352"/>
                <a:gd name="connsiteX2173" fmla="*/ 968151 w 1229493"/>
                <a:gd name="connsiteY2173" fmla="*/ 887641 h 1226352"/>
                <a:gd name="connsiteX2174" fmla="*/ 969282 w 1229493"/>
                <a:gd name="connsiteY2174" fmla="*/ 887641 h 1226352"/>
                <a:gd name="connsiteX2175" fmla="*/ 970413 w 1229493"/>
                <a:gd name="connsiteY2175" fmla="*/ 887641 h 1226352"/>
                <a:gd name="connsiteX2176" fmla="*/ 971544 w 1229493"/>
                <a:gd name="connsiteY2176" fmla="*/ 886510 h 1226352"/>
                <a:gd name="connsiteX2177" fmla="*/ 977234 w 1229493"/>
                <a:gd name="connsiteY2177" fmla="*/ 885379 h 1226352"/>
                <a:gd name="connsiteX2178" fmla="*/ 979495 w 1229493"/>
                <a:gd name="connsiteY2178" fmla="*/ 884248 h 1226352"/>
                <a:gd name="connsiteX2179" fmla="*/ 981793 w 1229493"/>
                <a:gd name="connsiteY2179" fmla="*/ 884248 h 1226352"/>
                <a:gd name="connsiteX2180" fmla="*/ 984054 w 1229493"/>
                <a:gd name="connsiteY2180" fmla="*/ 885379 h 1226352"/>
                <a:gd name="connsiteX2181" fmla="*/ 987447 w 1229493"/>
                <a:gd name="connsiteY2181" fmla="*/ 886510 h 1226352"/>
                <a:gd name="connsiteX2182" fmla="*/ 990875 w 1229493"/>
                <a:gd name="connsiteY2182" fmla="*/ 885379 h 1226352"/>
                <a:gd name="connsiteX2183" fmla="*/ 993137 w 1229493"/>
                <a:gd name="connsiteY2183" fmla="*/ 886510 h 1226352"/>
                <a:gd name="connsiteX2184" fmla="*/ 994268 w 1229493"/>
                <a:gd name="connsiteY2184" fmla="*/ 888772 h 1226352"/>
                <a:gd name="connsiteX2185" fmla="*/ 995434 w 1229493"/>
                <a:gd name="connsiteY2185" fmla="*/ 891070 h 1226352"/>
                <a:gd name="connsiteX2186" fmla="*/ 998827 w 1229493"/>
                <a:gd name="connsiteY2186" fmla="*/ 894463 h 1226352"/>
                <a:gd name="connsiteX2187" fmla="*/ 1001088 w 1229493"/>
                <a:gd name="connsiteY2187" fmla="*/ 897892 h 1226352"/>
                <a:gd name="connsiteX2188" fmla="*/ 1002219 w 1229493"/>
                <a:gd name="connsiteY2188" fmla="*/ 900155 h 1226352"/>
                <a:gd name="connsiteX2189" fmla="*/ 1002219 w 1229493"/>
                <a:gd name="connsiteY2189" fmla="*/ 902417 h 1226352"/>
                <a:gd name="connsiteX2190" fmla="*/ 1002219 w 1229493"/>
                <a:gd name="connsiteY2190" fmla="*/ 905846 h 1226352"/>
                <a:gd name="connsiteX2191" fmla="*/ 999958 w 1229493"/>
                <a:gd name="connsiteY2191" fmla="*/ 905846 h 1226352"/>
                <a:gd name="connsiteX2192" fmla="*/ 999958 w 1229493"/>
                <a:gd name="connsiteY2192" fmla="*/ 908108 h 1226352"/>
                <a:gd name="connsiteX2193" fmla="*/ 999958 w 1229493"/>
                <a:gd name="connsiteY2193" fmla="*/ 909239 h 1226352"/>
                <a:gd name="connsiteX2194" fmla="*/ 1001088 w 1229493"/>
                <a:gd name="connsiteY2194" fmla="*/ 909239 h 1226352"/>
                <a:gd name="connsiteX2195" fmla="*/ 1001088 w 1229493"/>
                <a:gd name="connsiteY2195" fmla="*/ 910370 h 1226352"/>
                <a:gd name="connsiteX2196" fmla="*/ 1001088 w 1229493"/>
                <a:gd name="connsiteY2196" fmla="*/ 911537 h 1226352"/>
                <a:gd name="connsiteX2197" fmla="*/ 998827 w 1229493"/>
                <a:gd name="connsiteY2197" fmla="*/ 913799 h 1226352"/>
                <a:gd name="connsiteX2198" fmla="*/ 996565 w 1229493"/>
                <a:gd name="connsiteY2198" fmla="*/ 913799 h 1226352"/>
                <a:gd name="connsiteX2199" fmla="*/ 996565 w 1229493"/>
                <a:gd name="connsiteY2199" fmla="*/ 914930 h 1226352"/>
                <a:gd name="connsiteX2200" fmla="*/ 995434 w 1229493"/>
                <a:gd name="connsiteY2200" fmla="*/ 914930 h 1226352"/>
                <a:gd name="connsiteX2201" fmla="*/ 994268 w 1229493"/>
                <a:gd name="connsiteY2201" fmla="*/ 916061 h 1226352"/>
                <a:gd name="connsiteX2202" fmla="*/ 994268 w 1229493"/>
                <a:gd name="connsiteY2202" fmla="*/ 918324 h 1226352"/>
                <a:gd name="connsiteX2203" fmla="*/ 993137 w 1229493"/>
                <a:gd name="connsiteY2203" fmla="*/ 920621 h 1226352"/>
                <a:gd name="connsiteX2204" fmla="*/ 990875 w 1229493"/>
                <a:gd name="connsiteY2204" fmla="*/ 922884 h 1226352"/>
                <a:gd name="connsiteX2205" fmla="*/ 989744 w 1229493"/>
                <a:gd name="connsiteY2205" fmla="*/ 924015 h 1226352"/>
                <a:gd name="connsiteX2206" fmla="*/ 989744 w 1229493"/>
                <a:gd name="connsiteY2206" fmla="*/ 925146 h 1226352"/>
                <a:gd name="connsiteX2207" fmla="*/ 990875 w 1229493"/>
                <a:gd name="connsiteY2207" fmla="*/ 926313 h 1226352"/>
                <a:gd name="connsiteX2208" fmla="*/ 990875 w 1229493"/>
                <a:gd name="connsiteY2208" fmla="*/ 927444 h 1226352"/>
                <a:gd name="connsiteX2209" fmla="*/ 989744 w 1229493"/>
                <a:gd name="connsiteY2209" fmla="*/ 928575 h 1226352"/>
                <a:gd name="connsiteX2210" fmla="*/ 989744 w 1229493"/>
                <a:gd name="connsiteY2210" fmla="*/ 929706 h 1226352"/>
                <a:gd name="connsiteX2211" fmla="*/ 987447 w 1229493"/>
                <a:gd name="connsiteY2211" fmla="*/ 930837 h 1226352"/>
                <a:gd name="connsiteX2212" fmla="*/ 987447 w 1229493"/>
                <a:gd name="connsiteY2212" fmla="*/ 931968 h 1226352"/>
                <a:gd name="connsiteX2213" fmla="*/ 988613 w 1229493"/>
                <a:gd name="connsiteY2213" fmla="*/ 933099 h 1226352"/>
                <a:gd name="connsiteX2214" fmla="*/ 987447 w 1229493"/>
                <a:gd name="connsiteY2214" fmla="*/ 934266 h 1226352"/>
                <a:gd name="connsiteX2215" fmla="*/ 986316 w 1229493"/>
                <a:gd name="connsiteY2215" fmla="*/ 934266 h 1226352"/>
                <a:gd name="connsiteX2216" fmla="*/ 988613 w 1229493"/>
                <a:gd name="connsiteY2216" fmla="*/ 935397 h 1226352"/>
                <a:gd name="connsiteX2217" fmla="*/ 987447 w 1229493"/>
                <a:gd name="connsiteY2217" fmla="*/ 935397 h 1226352"/>
                <a:gd name="connsiteX2218" fmla="*/ 986316 w 1229493"/>
                <a:gd name="connsiteY2218" fmla="*/ 936528 h 1226352"/>
                <a:gd name="connsiteX2219" fmla="*/ 985185 w 1229493"/>
                <a:gd name="connsiteY2219" fmla="*/ 937659 h 1226352"/>
                <a:gd name="connsiteX2220" fmla="*/ 984054 w 1229493"/>
                <a:gd name="connsiteY2220" fmla="*/ 938791 h 1226352"/>
                <a:gd name="connsiteX2221" fmla="*/ 985185 w 1229493"/>
                <a:gd name="connsiteY2221" fmla="*/ 939922 h 1226352"/>
                <a:gd name="connsiteX2222" fmla="*/ 986316 w 1229493"/>
                <a:gd name="connsiteY2222" fmla="*/ 942219 h 1226352"/>
                <a:gd name="connsiteX2223" fmla="*/ 986316 w 1229493"/>
                <a:gd name="connsiteY2223" fmla="*/ 943351 h 1226352"/>
                <a:gd name="connsiteX2224" fmla="*/ 986316 w 1229493"/>
                <a:gd name="connsiteY2224" fmla="*/ 944482 h 1226352"/>
                <a:gd name="connsiteX2225" fmla="*/ 987447 w 1229493"/>
                <a:gd name="connsiteY2225" fmla="*/ 945613 h 1226352"/>
                <a:gd name="connsiteX2226" fmla="*/ 986316 w 1229493"/>
                <a:gd name="connsiteY2226" fmla="*/ 947875 h 1226352"/>
                <a:gd name="connsiteX2227" fmla="*/ 987447 w 1229493"/>
                <a:gd name="connsiteY2227" fmla="*/ 949042 h 1226352"/>
                <a:gd name="connsiteX2228" fmla="*/ 986316 w 1229493"/>
                <a:gd name="connsiteY2228" fmla="*/ 949042 h 1226352"/>
                <a:gd name="connsiteX2229" fmla="*/ 987447 w 1229493"/>
                <a:gd name="connsiteY2229" fmla="*/ 950173 h 1226352"/>
                <a:gd name="connsiteX2230" fmla="*/ 988613 w 1229493"/>
                <a:gd name="connsiteY2230" fmla="*/ 950173 h 1226352"/>
                <a:gd name="connsiteX2231" fmla="*/ 989744 w 1229493"/>
                <a:gd name="connsiteY2231" fmla="*/ 951304 h 1226352"/>
                <a:gd name="connsiteX2232" fmla="*/ 988613 w 1229493"/>
                <a:gd name="connsiteY2232" fmla="*/ 952435 h 1226352"/>
                <a:gd name="connsiteX2233" fmla="*/ 989744 w 1229493"/>
                <a:gd name="connsiteY2233" fmla="*/ 952435 h 1226352"/>
                <a:gd name="connsiteX2234" fmla="*/ 988613 w 1229493"/>
                <a:gd name="connsiteY2234" fmla="*/ 953566 h 1226352"/>
                <a:gd name="connsiteX2235" fmla="*/ 989744 w 1229493"/>
                <a:gd name="connsiteY2235" fmla="*/ 954698 h 1226352"/>
                <a:gd name="connsiteX2236" fmla="*/ 988613 w 1229493"/>
                <a:gd name="connsiteY2236" fmla="*/ 954698 h 1226352"/>
                <a:gd name="connsiteX2237" fmla="*/ 989744 w 1229493"/>
                <a:gd name="connsiteY2237" fmla="*/ 955829 h 1226352"/>
                <a:gd name="connsiteX2238" fmla="*/ 989744 w 1229493"/>
                <a:gd name="connsiteY2238" fmla="*/ 956995 h 1226352"/>
                <a:gd name="connsiteX2239" fmla="*/ 990875 w 1229493"/>
                <a:gd name="connsiteY2239" fmla="*/ 956995 h 1226352"/>
                <a:gd name="connsiteX2240" fmla="*/ 990875 w 1229493"/>
                <a:gd name="connsiteY2240" fmla="*/ 959258 h 1226352"/>
                <a:gd name="connsiteX2241" fmla="*/ 994268 w 1229493"/>
                <a:gd name="connsiteY2241" fmla="*/ 961520 h 1226352"/>
                <a:gd name="connsiteX2242" fmla="*/ 994268 w 1229493"/>
                <a:gd name="connsiteY2242" fmla="*/ 963818 h 1226352"/>
                <a:gd name="connsiteX2243" fmla="*/ 993137 w 1229493"/>
                <a:gd name="connsiteY2243" fmla="*/ 963818 h 1226352"/>
                <a:gd name="connsiteX2244" fmla="*/ 993137 w 1229493"/>
                <a:gd name="connsiteY2244" fmla="*/ 964949 h 1226352"/>
                <a:gd name="connsiteX2245" fmla="*/ 993137 w 1229493"/>
                <a:gd name="connsiteY2245" fmla="*/ 967211 h 1226352"/>
                <a:gd name="connsiteX2246" fmla="*/ 994268 w 1229493"/>
                <a:gd name="connsiteY2246" fmla="*/ 967211 h 1226352"/>
                <a:gd name="connsiteX2247" fmla="*/ 994268 w 1229493"/>
                <a:gd name="connsiteY2247" fmla="*/ 968342 h 1226352"/>
                <a:gd name="connsiteX2248" fmla="*/ 996565 w 1229493"/>
                <a:gd name="connsiteY2248" fmla="*/ 969473 h 1226352"/>
                <a:gd name="connsiteX2249" fmla="*/ 997696 w 1229493"/>
                <a:gd name="connsiteY2249" fmla="*/ 970640 h 1226352"/>
                <a:gd name="connsiteX2250" fmla="*/ 996565 w 1229493"/>
                <a:gd name="connsiteY2250" fmla="*/ 971771 h 1226352"/>
                <a:gd name="connsiteX2251" fmla="*/ 997696 w 1229493"/>
                <a:gd name="connsiteY2251" fmla="*/ 972902 h 1226352"/>
                <a:gd name="connsiteX2252" fmla="*/ 996565 w 1229493"/>
                <a:gd name="connsiteY2252" fmla="*/ 972902 h 1226352"/>
                <a:gd name="connsiteX2253" fmla="*/ 997696 w 1229493"/>
                <a:gd name="connsiteY2253" fmla="*/ 972902 h 1226352"/>
                <a:gd name="connsiteX2254" fmla="*/ 998827 w 1229493"/>
                <a:gd name="connsiteY2254" fmla="*/ 975164 h 1226352"/>
                <a:gd name="connsiteX2255" fmla="*/ 998827 w 1229493"/>
                <a:gd name="connsiteY2255" fmla="*/ 977427 h 1226352"/>
                <a:gd name="connsiteX2256" fmla="*/ 997696 w 1229493"/>
                <a:gd name="connsiteY2256" fmla="*/ 978593 h 1226352"/>
                <a:gd name="connsiteX2257" fmla="*/ 996565 w 1229493"/>
                <a:gd name="connsiteY2257" fmla="*/ 978593 h 1226352"/>
                <a:gd name="connsiteX2258" fmla="*/ 995434 w 1229493"/>
                <a:gd name="connsiteY2258" fmla="*/ 978593 h 1226352"/>
                <a:gd name="connsiteX2259" fmla="*/ 996565 w 1229493"/>
                <a:gd name="connsiteY2259" fmla="*/ 980856 h 1226352"/>
                <a:gd name="connsiteX2260" fmla="*/ 994268 w 1229493"/>
                <a:gd name="connsiteY2260" fmla="*/ 979724 h 1226352"/>
                <a:gd name="connsiteX2261" fmla="*/ 993137 w 1229493"/>
                <a:gd name="connsiteY2261" fmla="*/ 979724 h 1226352"/>
                <a:gd name="connsiteX2262" fmla="*/ 989744 w 1229493"/>
                <a:gd name="connsiteY2262" fmla="*/ 981987 h 1226352"/>
                <a:gd name="connsiteX2263" fmla="*/ 988613 w 1229493"/>
                <a:gd name="connsiteY2263" fmla="*/ 983118 h 1226352"/>
                <a:gd name="connsiteX2264" fmla="*/ 986316 w 1229493"/>
                <a:gd name="connsiteY2264" fmla="*/ 981987 h 1226352"/>
                <a:gd name="connsiteX2265" fmla="*/ 986316 w 1229493"/>
                <a:gd name="connsiteY2265" fmla="*/ 984249 h 1226352"/>
                <a:gd name="connsiteX2266" fmla="*/ 987447 w 1229493"/>
                <a:gd name="connsiteY2266" fmla="*/ 984249 h 1226352"/>
                <a:gd name="connsiteX2267" fmla="*/ 987447 w 1229493"/>
                <a:gd name="connsiteY2267" fmla="*/ 985380 h 1226352"/>
                <a:gd name="connsiteX2268" fmla="*/ 985185 w 1229493"/>
                <a:gd name="connsiteY2268" fmla="*/ 986547 h 1226352"/>
                <a:gd name="connsiteX2269" fmla="*/ 985185 w 1229493"/>
                <a:gd name="connsiteY2269" fmla="*/ 987678 h 1226352"/>
                <a:gd name="connsiteX2270" fmla="*/ 982923 w 1229493"/>
                <a:gd name="connsiteY2270" fmla="*/ 987678 h 1226352"/>
                <a:gd name="connsiteX2271" fmla="*/ 981793 w 1229493"/>
                <a:gd name="connsiteY2271" fmla="*/ 988809 h 1226352"/>
                <a:gd name="connsiteX2272" fmla="*/ 980662 w 1229493"/>
                <a:gd name="connsiteY2272" fmla="*/ 987678 h 1226352"/>
                <a:gd name="connsiteX2273" fmla="*/ 980662 w 1229493"/>
                <a:gd name="connsiteY2273" fmla="*/ 989940 h 1226352"/>
                <a:gd name="connsiteX2274" fmla="*/ 978365 w 1229493"/>
                <a:gd name="connsiteY2274" fmla="*/ 991071 h 1226352"/>
                <a:gd name="connsiteX2275" fmla="*/ 980662 w 1229493"/>
                <a:gd name="connsiteY2275" fmla="*/ 991071 h 1226352"/>
                <a:gd name="connsiteX2276" fmla="*/ 980662 w 1229493"/>
                <a:gd name="connsiteY2276" fmla="*/ 992203 h 1226352"/>
                <a:gd name="connsiteX2277" fmla="*/ 978365 w 1229493"/>
                <a:gd name="connsiteY2277" fmla="*/ 992203 h 1226352"/>
                <a:gd name="connsiteX2278" fmla="*/ 977234 w 1229493"/>
                <a:gd name="connsiteY2278" fmla="*/ 993369 h 1226352"/>
                <a:gd name="connsiteX2279" fmla="*/ 977234 w 1229493"/>
                <a:gd name="connsiteY2279" fmla="*/ 992203 h 1226352"/>
                <a:gd name="connsiteX2280" fmla="*/ 974972 w 1229493"/>
                <a:gd name="connsiteY2280" fmla="*/ 992203 h 1226352"/>
                <a:gd name="connsiteX2281" fmla="*/ 973841 w 1229493"/>
                <a:gd name="connsiteY2281" fmla="*/ 994500 h 1226352"/>
                <a:gd name="connsiteX2282" fmla="*/ 974972 w 1229493"/>
                <a:gd name="connsiteY2282" fmla="*/ 995631 h 1226352"/>
                <a:gd name="connsiteX2283" fmla="*/ 974972 w 1229493"/>
                <a:gd name="connsiteY2283" fmla="*/ 996762 h 1226352"/>
                <a:gd name="connsiteX2284" fmla="*/ 973841 w 1229493"/>
                <a:gd name="connsiteY2284" fmla="*/ 996762 h 1226352"/>
                <a:gd name="connsiteX2285" fmla="*/ 972675 w 1229493"/>
                <a:gd name="connsiteY2285" fmla="*/ 995631 h 1226352"/>
                <a:gd name="connsiteX2286" fmla="*/ 971544 w 1229493"/>
                <a:gd name="connsiteY2286" fmla="*/ 995631 h 1226352"/>
                <a:gd name="connsiteX2287" fmla="*/ 969282 w 1229493"/>
                <a:gd name="connsiteY2287" fmla="*/ 997894 h 1226352"/>
                <a:gd name="connsiteX2288" fmla="*/ 968151 w 1229493"/>
                <a:gd name="connsiteY2288" fmla="*/ 997894 h 1226352"/>
                <a:gd name="connsiteX2289" fmla="*/ 968151 w 1229493"/>
                <a:gd name="connsiteY2289" fmla="*/ 999025 h 1226352"/>
                <a:gd name="connsiteX2290" fmla="*/ 965889 w 1229493"/>
                <a:gd name="connsiteY2290" fmla="*/ 997894 h 1226352"/>
                <a:gd name="connsiteX2291" fmla="*/ 965889 w 1229493"/>
                <a:gd name="connsiteY2291" fmla="*/ 999025 h 1226352"/>
                <a:gd name="connsiteX2292" fmla="*/ 964723 w 1229493"/>
                <a:gd name="connsiteY2292" fmla="*/ 1000191 h 1226352"/>
                <a:gd name="connsiteX2293" fmla="*/ 965889 w 1229493"/>
                <a:gd name="connsiteY2293" fmla="*/ 1001322 h 1226352"/>
                <a:gd name="connsiteX2294" fmla="*/ 964723 w 1229493"/>
                <a:gd name="connsiteY2294" fmla="*/ 1001322 h 1226352"/>
                <a:gd name="connsiteX2295" fmla="*/ 963592 w 1229493"/>
                <a:gd name="connsiteY2295" fmla="*/ 1002454 h 1226352"/>
                <a:gd name="connsiteX2296" fmla="*/ 962461 w 1229493"/>
                <a:gd name="connsiteY2296" fmla="*/ 1001322 h 1226352"/>
                <a:gd name="connsiteX2297" fmla="*/ 960200 w 1229493"/>
                <a:gd name="connsiteY2297" fmla="*/ 1002454 h 1226352"/>
                <a:gd name="connsiteX2298" fmla="*/ 960200 w 1229493"/>
                <a:gd name="connsiteY2298" fmla="*/ 1004716 h 1226352"/>
                <a:gd name="connsiteX2299" fmla="*/ 957902 w 1229493"/>
                <a:gd name="connsiteY2299" fmla="*/ 1005847 h 1226352"/>
                <a:gd name="connsiteX2300" fmla="*/ 957902 w 1229493"/>
                <a:gd name="connsiteY2300" fmla="*/ 1006978 h 1226352"/>
                <a:gd name="connsiteX2301" fmla="*/ 957902 w 1229493"/>
                <a:gd name="connsiteY2301" fmla="*/ 1008145 h 1226352"/>
                <a:gd name="connsiteX2302" fmla="*/ 956772 w 1229493"/>
                <a:gd name="connsiteY2302" fmla="*/ 1006978 h 1226352"/>
                <a:gd name="connsiteX2303" fmla="*/ 956772 w 1229493"/>
                <a:gd name="connsiteY2303" fmla="*/ 1005847 h 1226352"/>
                <a:gd name="connsiteX2304" fmla="*/ 956772 w 1229493"/>
                <a:gd name="connsiteY2304" fmla="*/ 1002454 h 1226352"/>
                <a:gd name="connsiteX2305" fmla="*/ 956772 w 1229493"/>
                <a:gd name="connsiteY2305" fmla="*/ 1001322 h 1226352"/>
                <a:gd name="connsiteX2306" fmla="*/ 955641 w 1229493"/>
                <a:gd name="connsiteY2306" fmla="*/ 1001322 h 1226352"/>
                <a:gd name="connsiteX2307" fmla="*/ 953379 w 1229493"/>
                <a:gd name="connsiteY2307" fmla="*/ 1003585 h 1226352"/>
                <a:gd name="connsiteX2308" fmla="*/ 952248 w 1229493"/>
                <a:gd name="connsiteY2308" fmla="*/ 1003585 h 1226352"/>
                <a:gd name="connsiteX2309" fmla="*/ 951117 w 1229493"/>
                <a:gd name="connsiteY2309" fmla="*/ 1005847 h 1226352"/>
                <a:gd name="connsiteX2310" fmla="*/ 949951 w 1229493"/>
                <a:gd name="connsiteY2310" fmla="*/ 1006978 h 1226352"/>
                <a:gd name="connsiteX2311" fmla="*/ 947689 w 1229493"/>
                <a:gd name="connsiteY2311" fmla="*/ 1006978 h 1226352"/>
                <a:gd name="connsiteX2312" fmla="*/ 949951 w 1229493"/>
                <a:gd name="connsiteY2312" fmla="*/ 1008145 h 1226352"/>
                <a:gd name="connsiteX2313" fmla="*/ 948820 w 1229493"/>
                <a:gd name="connsiteY2313" fmla="*/ 1008145 h 1226352"/>
                <a:gd name="connsiteX2314" fmla="*/ 947689 w 1229493"/>
                <a:gd name="connsiteY2314" fmla="*/ 1008145 h 1226352"/>
                <a:gd name="connsiteX2315" fmla="*/ 945427 w 1229493"/>
                <a:gd name="connsiteY2315" fmla="*/ 1010407 h 1226352"/>
                <a:gd name="connsiteX2316" fmla="*/ 945427 w 1229493"/>
                <a:gd name="connsiteY2316" fmla="*/ 1011538 h 1226352"/>
                <a:gd name="connsiteX2317" fmla="*/ 945427 w 1229493"/>
                <a:gd name="connsiteY2317" fmla="*/ 1012669 h 1226352"/>
                <a:gd name="connsiteX2318" fmla="*/ 945427 w 1229493"/>
                <a:gd name="connsiteY2318" fmla="*/ 1013801 h 1226352"/>
                <a:gd name="connsiteX2319" fmla="*/ 944296 w 1229493"/>
                <a:gd name="connsiteY2319" fmla="*/ 1012669 h 1226352"/>
                <a:gd name="connsiteX2320" fmla="*/ 944296 w 1229493"/>
                <a:gd name="connsiteY2320" fmla="*/ 1011538 h 1226352"/>
                <a:gd name="connsiteX2321" fmla="*/ 941999 w 1229493"/>
                <a:gd name="connsiteY2321" fmla="*/ 1012669 h 1226352"/>
                <a:gd name="connsiteX2322" fmla="*/ 943130 w 1229493"/>
                <a:gd name="connsiteY2322" fmla="*/ 1014932 h 1226352"/>
                <a:gd name="connsiteX2323" fmla="*/ 940868 w 1229493"/>
                <a:gd name="connsiteY2323" fmla="*/ 1016098 h 1226352"/>
                <a:gd name="connsiteX2324" fmla="*/ 939737 w 1229493"/>
                <a:gd name="connsiteY2324" fmla="*/ 1017229 h 1226352"/>
                <a:gd name="connsiteX2325" fmla="*/ 940868 w 1229493"/>
                <a:gd name="connsiteY2325" fmla="*/ 1018361 h 1226352"/>
                <a:gd name="connsiteX2326" fmla="*/ 941999 w 1229493"/>
                <a:gd name="connsiteY2326" fmla="*/ 1020623 h 1226352"/>
                <a:gd name="connsiteX2327" fmla="*/ 944296 w 1229493"/>
                <a:gd name="connsiteY2327" fmla="*/ 1021754 h 1226352"/>
                <a:gd name="connsiteX2328" fmla="*/ 941999 w 1229493"/>
                <a:gd name="connsiteY2328" fmla="*/ 1024052 h 1226352"/>
                <a:gd name="connsiteX2329" fmla="*/ 941999 w 1229493"/>
                <a:gd name="connsiteY2329" fmla="*/ 1025183 h 1226352"/>
                <a:gd name="connsiteX2330" fmla="*/ 940868 w 1229493"/>
                <a:gd name="connsiteY2330" fmla="*/ 1025183 h 1226352"/>
                <a:gd name="connsiteX2331" fmla="*/ 938607 w 1229493"/>
                <a:gd name="connsiteY2331" fmla="*/ 1026314 h 1226352"/>
                <a:gd name="connsiteX2332" fmla="*/ 938607 w 1229493"/>
                <a:gd name="connsiteY2332" fmla="*/ 1025183 h 1226352"/>
                <a:gd name="connsiteX2333" fmla="*/ 937476 w 1229493"/>
                <a:gd name="connsiteY2333" fmla="*/ 1024052 h 1226352"/>
                <a:gd name="connsiteX2334" fmla="*/ 936345 w 1229493"/>
                <a:gd name="connsiteY2334" fmla="*/ 1024052 h 1226352"/>
                <a:gd name="connsiteX2335" fmla="*/ 934048 w 1229493"/>
                <a:gd name="connsiteY2335" fmla="*/ 1029743 h 1226352"/>
                <a:gd name="connsiteX2336" fmla="*/ 932917 w 1229493"/>
                <a:gd name="connsiteY2336" fmla="*/ 1029743 h 1226352"/>
                <a:gd name="connsiteX2337" fmla="*/ 931786 w 1229493"/>
                <a:gd name="connsiteY2337" fmla="*/ 1029743 h 1226352"/>
                <a:gd name="connsiteX2338" fmla="*/ 931786 w 1229493"/>
                <a:gd name="connsiteY2338" fmla="*/ 1030874 h 1226352"/>
                <a:gd name="connsiteX2339" fmla="*/ 929524 w 1229493"/>
                <a:gd name="connsiteY2339" fmla="*/ 1033136 h 1226352"/>
                <a:gd name="connsiteX2340" fmla="*/ 928358 w 1229493"/>
                <a:gd name="connsiteY2340" fmla="*/ 1033136 h 1226352"/>
                <a:gd name="connsiteX2341" fmla="*/ 927227 w 1229493"/>
                <a:gd name="connsiteY2341" fmla="*/ 1033136 h 1226352"/>
                <a:gd name="connsiteX2342" fmla="*/ 927227 w 1229493"/>
                <a:gd name="connsiteY2342" fmla="*/ 1030874 h 1226352"/>
                <a:gd name="connsiteX2343" fmla="*/ 922703 w 1229493"/>
                <a:gd name="connsiteY2343" fmla="*/ 1030874 h 1226352"/>
                <a:gd name="connsiteX2344" fmla="*/ 923834 w 1229493"/>
                <a:gd name="connsiteY2344" fmla="*/ 1033136 h 1226352"/>
                <a:gd name="connsiteX2345" fmla="*/ 922703 w 1229493"/>
                <a:gd name="connsiteY2345" fmla="*/ 1033136 h 1226352"/>
                <a:gd name="connsiteX2346" fmla="*/ 921572 w 1229493"/>
                <a:gd name="connsiteY2346" fmla="*/ 1034267 h 1226352"/>
                <a:gd name="connsiteX2347" fmla="*/ 920406 w 1229493"/>
                <a:gd name="connsiteY2347" fmla="*/ 1036530 h 1226352"/>
                <a:gd name="connsiteX2348" fmla="*/ 921572 w 1229493"/>
                <a:gd name="connsiteY2348" fmla="*/ 1037696 h 1226352"/>
                <a:gd name="connsiteX2349" fmla="*/ 921572 w 1229493"/>
                <a:gd name="connsiteY2349" fmla="*/ 1038827 h 1226352"/>
                <a:gd name="connsiteX2350" fmla="*/ 919275 w 1229493"/>
                <a:gd name="connsiteY2350" fmla="*/ 1038827 h 1226352"/>
                <a:gd name="connsiteX2351" fmla="*/ 918144 w 1229493"/>
                <a:gd name="connsiteY2351" fmla="*/ 1039959 h 1226352"/>
                <a:gd name="connsiteX2352" fmla="*/ 915883 w 1229493"/>
                <a:gd name="connsiteY2352" fmla="*/ 1041090 h 1226352"/>
                <a:gd name="connsiteX2353" fmla="*/ 914752 w 1229493"/>
                <a:gd name="connsiteY2353" fmla="*/ 1039959 h 1226352"/>
                <a:gd name="connsiteX2354" fmla="*/ 913586 w 1229493"/>
                <a:gd name="connsiteY2354" fmla="*/ 1039959 h 1226352"/>
                <a:gd name="connsiteX2355" fmla="*/ 912455 w 1229493"/>
                <a:gd name="connsiteY2355" fmla="*/ 1038827 h 1226352"/>
                <a:gd name="connsiteX2356" fmla="*/ 913586 w 1229493"/>
                <a:gd name="connsiteY2356" fmla="*/ 1037696 h 1226352"/>
                <a:gd name="connsiteX2357" fmla="*/ 912455 w 1229493"/>
                <a:gd name="connsiteY2357" fmla="*/ 1037696 h 1226352"/>
                <a:gd name="connsiteX2358" fmla="*/ 911324 w 1229493"/>
                <a:gd name="connsiteY2358" fmla="*/ 1036530 h 1226352"/>
                <a:gd name="connsiteX2359" fmla="*/ 910193 w 1229493"/>
                <a:gd name="connsiteY2359" fmla="*/ 1037696 h 1226352"/>
                <a:gd name="connsiteX2360" fmla="*/ 907931 w 1229493"/>
                <a:gd name="connsiteY2360" fmla="*/ 1038827 h 1226352"/>
                <a:gd name="connsiteX2361" fmla="*/ 907931 w 1229493"/>
                <a:gd name="connsiteY2361" fmla="*/ 1041090 h 1226352"/>
                <a:gd name="connsiteX2362" fmla="*/ 906800 w 1229493"/>
                <a:gd name="connsiteY2362" fmla="*/ 1043352 h 1226352"/>
                <a:gd name="connsiteX2363" fmla="*/ 907931 w 1229493"/>
                <a:gd name="connsiteY2363" fmla="*/ 1044483 h 1226352"/>
                <a:gd name="connsiteX2364" fmla="*/ 907931 w 1229493"/>
                <a:gd name="connsiteY2364" fmla="*/ 1045650 h 1226352"/>
                <a:gd name="connsiteX2365" fmla="*/ 906800 w 1229493"/>
                <a:gd name="connsiteY2365" fmla="*/ 1045650 h 1226352"/>
                <a:gd name="connsiteX2366" fmla="*/ 904503 w 1229493"/>
                <a:gd name="connsiteY2366" fmla="*/ 1044483 h 1226352"/>
                <a:gd name="connsiteX2367" fmla="*/ 903372 w 1229493"/>
                <a:gd name="connsiteY2367" fmla="*/ 1043352 h 1226352"/>
                <a:gd name="connsiteX2368" fmla="*/ 902241 w 1229493"/>
                <a:gd name="connsiteY2368" fmla="*/ 1044483 h 1226352"/>
                <a:gd name="connsiteX2369" fmla="*/ 902241 w 1229493"/>
                <a:gd name="connsiteY2369" fmla="*/ 1045650 h 1226352"/>
                <a:gd name="connsiteX2370" fmla="*/ 901110 w 1229493"/>
                <a:gd name="connsiteY2370" fmla="*/ 1046781 h 1226352"/>
                <a:gd name="connsiteX2371" fmla="*/ 902241 w 1229493"/>
                <a:gd name="connsiteY2371" fmla="*/ 1047912 h 1226352"/>
                <a:gd name="connsiteX2372" fmla="*/ 902241 w 1229493"/>
                <a:gd name="connsiteY2372" fmla="*/ 1049043 h 1226352"/>
                <a:gd name="connsiteX2373" fmla="*/ 901110 w 1229493"/>
                <a:gd name="connsiteY2373" fmla="*/ 1050174 h 1226352"/>
                <a:gd name="connsiteX2374" fmla="*/ 899979 w 1229493"/>
                <a:gd name="connsiteY2374" fmla="*/ 1050174 h 1226352"/>
                <a:gd name="connsiteX2375" fmla="*/ 898849 w 1229493"/>
                <a:gd name="connsiteY2375" fmla="*/ 1049043 h 1226352"/>
                <a:gd name="connsiteX2376" fmla="*/ 897682 w 1229493"/>
                <a:gd name="connsiteY2376" fmla="*/ 1050174 h 1226352"/>
                <a:gd name="connsiteX2377" fmla="*/ 893159 w 1229493"/>
                <a:gd name="connsiteY2377" fmla="*/ 1047912 h 1226352"/>
                <a:gd name="connsiteX2378" fmla="*/ 892028 w 1229493"/>
                <a:gd name="connsiteY2378" fmla="*/ 1049043 h 1226352"/>
                <a:gd name="connsiteX2379" fmla="*/ 890862 w 1229493"/>
                <a:gd name="connsiteY2379" fmla="*/ 1052472 h 1226352"/>
                <a:gd name="connsiteX2380" fmla="*/ 889731 w 1229493"/>
                <a:gd name="connsiteY2380" fmla="*/ 1052472 h 1226352"/>
                <a:gd name="connsiteX2381" fmla="*/ 887469 w 1229493"/>
                <a:gd name="connsiteY2381" fmla="*/ 1053603 h 1226352"/>
                <a:gd name="connsiteX2382" fmla="*/ 886338 w 1229493"/>
                <a:gd name="connsiteY2382" fmla="*/ 1054734 h 1226352"/>
                <a:gd name="connsiteX2383" fmla="*/ 885207 w 1229493"/>
                <a:gd name="connsiteY2383" fmla="*/ 1053603 h 1226352"/>
                <a:gd name="connsiteX2384" fmla="*/ 885207 w 1229493"/>
                <a:gd name="connsiteY2384" fmla="*/ 1050174 h 1226352"/>
                <a:gd name="connsiteX2385" fmla="*/ 884041 w 1229493"/>
                <a:gd name="connsiteY2385" fmla="*/ 1050174 h 1226352"/>
                <a:gd name="connsiteX2386" fmla="*/ 882910 w 1229493"/>
                <a:gd name="connsiteY2386" fmla="*/ 1050174 h 1226352"/>
                <a:gd name="connsiteX2387" fmla="*/ 882910 w 1229493"/>
                <a:gd name="connsiteY2387" fmla="*/ 1047912 h 1226352"/>
                <a:gd name="connsiteX2388" fmla="*/ 882910 w 1229493"/>
                <a:gd name="connsiteY2388" fmla="*/ 1045650 h 1226352"/>
                <a:gd name="connsiteX2389" fmla="*/ 882910 w 1229493"/>
                <a:gd name="connsiteY2389" fmla="*/ 1044483 h 1226352"/>
                <a:gd name="connsiteX2390" fmla="*/ 879517 w 1229493"/>
                <a:gd name="connsiteY2390" fmla="*/ 1046781 h 1226352"/>
                <a:gd name="connsiteX2391" fmla="*/ 878386 w 1229493"/>
                <a:gd name="connsiteY2391" fmla="*/ 1046781 h 1226352"/>
                <a:gd name="connsiteX2392" fmla="*/ 877256 w 1229493"/>
                <a:gd name="connsiteY2392" fmla="*/ 1045650 h 1226352"/>
                <a:gd name="connsiteX2393" fmla="*/ 877256 w 1229493"/>
                <a:gd name="connsiteY2393" fmla="*/ 1044483 h 1226352"/>
                <a:gd name="connsiteX2394" fmla="*/ 874958 w 1229493"/>
                <a:gd name="connsiteY2394" fmla="*/ 1043352 h 1226352"/>
                <a:gd name="connsiteX2395" fmla="*/ 872697 w 1229493"/>
                <a:gd name="connsiteY2395" fmla="*/ 1042221 h 1226352"/>
                <a:gd name="connsiteX2396" fmla="*/ 871566 w 1229493"/>
                <a:gd name="connsiteY2396" fmla="*/ 1039959 h 1226352"/>
                <a:gd name="connsiteX2397" fmla="*/ 870435 w 1229493"/>
                <a:gd name="connsiteY2397" fmla="*/ 1038827 h 1226352"/>
                <a:gd name="connsiteX2398" fmla="*/ 869304 w 1229493"/>
                <a:gd name="connsiteY2398" fmla="*/ 1038827 h 1226352"/>
                <a:gd name="connsiteX2399" fmla="*/ 868138 w 1229493"/>
                <a:gd name="connsiteY2399" fmla="*/ 1041090 h 1226352"/>
                <a:gd name="connsiteX2400" fmla="*/ 867007 w 1229493"/>
                <a:gd name="connsiteY2400" fmla="*/ 1042221 h 1226352"/>
                <a:gd name="connsiteX2401" fmla="*/ 864745 w 1229493"/>
                <a:gd name="connsiteY2401" fmla="*/ 1042221 h 1226352"/>
                <a:gd name="connsiteX2402" fmla="*/ 863614 w 1229493"/>
                <a:gd name="connsiteY2402" fmla="*/ 1042221 h 1226352"/>
                <a:gd name="connsiteX2403" fmla="*/ 860186 w 1229493"/>
                <a:gd name="connsiteY2403" fmla="*/ 1041090 h 1226352"/>
                <a:gd name="connsiteX2404" fmla="*/ 857924 w 1229493"/>
                <a:gd name="connsiteY2404" fmla="*/ 1039959 h 1226352"/>
                <a:gd name="connsiteX2405" fmla="*/ 854496 w 1229493"/>
                <a:gd name="connsiteY2405" fmla="*/ 1038827 h 1226352"/>
                <a:gd name="connsiteX2406" fmla="*/ 854496 w 1229493"/>
                <a:gd name="connsiteY2406" fmla="*/ 1036530 h 1226352"/>
                <a:gd name="connsiteX2407" fmla="*/ 852235 w 1229493"/>
                <a:gd name="connsiteY2407" fmla="*/ 1034267 h 1226352"/>
                <a:gd name="connsiteX2408" fmla="*/ 852235 w 1229493"/>
                <a:gd name="connsiteY2408" fmla="*/ 1032005 h 1226352"/>
                <a:gd name="connsiteX2409" fmla="*/ 849973 w 1229493"/>
                <a:gd name="connsiteY2409" fmla="*/ 1032005 h 1226352"/>
                <a:gd name="connsiteX2410" fmla="*/ 846545 w 1229493"/>
                <a:gd name="connsiteY2410" fmla="*/ 1030874 h 1226352"/>
                <a:gd name="connsiteX2411" fmla="*/ 842021 w 1229493"/>
                <a:gd name="connsiteY2411" fmla="*/ 1030874 h 1226352"/>
                <a:gd name="connsiteX2412" fmla="*/ 840890 w 1229493"/>
                <a:gd name="connsiteY2412" fmla="*/ 1029743 h 1226352"/>
                <a:gd name="connsiteX2413" fmla="*/ 840890 w 1229493"/>
                <a:gd name="connsiteY2413" fmla="*/ 1027445 h 1226352"/>
                <a:gd name="connsiteX2414" fmla="*/ 836331 w 1229493"/>
                <a:gd name="connsiteY2414" fmla="*/ 1027445 h 1226352"/>
                <a:gd name="connsiteX2415" fmla="*/ 835200 w 1229493"/>
                <a:gd name="connsiteY2415" fmla="*/ 1025183 h 1226352"/>
                <a:gd name="connsiteX2416" fmla="*/ 834070 w 1229493"/>
                <a:gd name="connsiteY2416" fmla="*/ 1025183 h 1226352"/>
                <a:gd name="connsiteX2417" fmla="*/ 832939 w 1229493"/>
                <a:gd name="connsiteY2417" fmla="*/ 1025183 h 1226352"/>
                <a:gd name="connsiteX2418" fmla="*/ 830642 w 1229493"/>
                <a:gd name="connsiteY2418" fmla="*/ 1027445 h 1226352"/>
                <a:gd name="connsiteX2419" fmla="*/ 826118 w 1229493"/>
                <a:gd name="connsiteY2419" fmla="*/ 1030874 h 1226352"/>
                <a:gd name="connsiteX2420" fmla="*/ 826118 w 1229493"/>
                <a:gd name="connsiteY2420" fmla="*/ 1032005 h 1226352"/>
                <a:gd name="connsiteX2421" fmla="*/ 828380 w 1229493"/>
                <a:gd name="connsiteY2421" fmla="*/ 1033136 h 1226352"/>
                <a:gd name="connsiteX2422" fmla="*/ 828380 w 1229493"/>
                <a:gd name="connsiteY2422" fmla="*/ 1034267 h 1226352"/>
                <a:gd name="connsiteX2423" fmla="*/ 827249 w 1229493"/>
                <a:gd name="connsiteY2423" fmla="*/ 1034267 h 1226352"/>
                <a:gd name="connsiteX2424" fmla="*/ 824952 w 1229493"/>
                <a:gd name="connsiteY2424" fmla="*/ 1034267 h 1226352"/>
                <a:gd name="connsiteX2425" fmla="*/ 823821 w 1229493"/>
                <a:gd name="connsiteY2425" fmla="*/ 1032005 h 1226352"/>
                <a:gd name="connsiteX2426" fmla="*/ 822690 w 1229493"/>
                <a:gd name="connsiteY2426" fmla="*/ 1032005 h 1226352"/>
                <a:gd name="connsiteX2427" fmla="*/ 821559 w 1229493"/>
                <a:gd name="connsiteY2427" fmla="*/ 1032005 h 1226352"/>
                <a:gd name="connsiteX2428" fmla="*/ 820428 w 1229493"/>
                <a:gd name="connsiteY2428" fmla="*/ 1030874 h 1226352"/>
                <a:gd name="connsiteX2429" fmla="*/ 818166 w 1229493"/>
                <a:gd name="connsiteY2429" fmla="*/ 1032005 h 1226352"/>
                <a:gd name="connsiteX2430" fmla="*/ 812477 w 1229493"/>
                <a:gd name="connsiteY2430" fmla="*/ 1032005 h 1226352"/>
                <a:gd name="connsiteX2431" fmla="*/ 811346 w 1229493"/>
                <a:gd name="connsiteY2431" fmla="*/ 1032005 h 1226352"/>
                <a:gd name="connsiteX2432" fmla="*/ 811346 w 1229493"/>
                <a:gd name="connsiteY2432" fmla="*/ 1029743 h 1226352"/>
                <a:gd name="connsiteX2433" fmla="*/ 810215 w 1229493"/>
                <a:gd name="connsiteY2433" fmla="*/ 1029743 h 1226352"/>
                <a:gd name="connsiteX2434" fmla="*/ 809049 w 1229493"/>
                <a:gd name="connsiteY2434" fmla="*/ 1029743 h 1226352"/>
                <a:gd name="connsiteX2435" fmla="*/ 806787 w 1229493"/>
                <a:gd name="connsiteY2435" fmla="*/ 1030874 h 1226352"/>
                <a:gd name="connsiteX2436" fmla="*/ 804525 w 1229493"/>
                <a:gd name="connsiteY2436" fmla="*/ 1029743 h 1226352"/>
                <a:gd name="connsiteX2437" fmla="*/ 798835 w 1229493"/>
                <a:gd name="connsiteY2437" fmla="*/ 1033136 h 1226352"/>
                <a:gd name="connsiteX2438" fmla="*/ 797704 w 1229493"/>
                <a:gd name="connsiteY2438" fmla="*/ 1032005 h 1226352"/>
                <a:gd name="connsiteX2439" fmla="*/ 798835 w 1229493"/>
                <a:gd name="connsiteY2439" fmla="*/ 1029743 h 1226352"/>
                <a:gd name="connsiteX2440" fmla="*/ 797704 w 1229493"/>
                <a:gd name="connsiteY2440" fmla="*/ 1028576 h 1226352"/>
                <a:gd name="connsiteX2441" fmla="*/ 796573 w 1229493"/>
                <a:gd name="connsiteY2441" fmla="*/ 1028576 h 1226352"/>
                <a:gd name="connsiteX2442" fmla="*/ 793145 w 1229493"/>
                <a:gd name="connsiteY2442" fmla="*/ 1030874 h 1226352"/>
                <a:gd name="connsiteX2443" fmla="*/ 790884 w 1229493"/>
                <a:gd name="connsiteY2443" fmla="*/ 1028576 h 1226352"/>
                <a:gd name="connsiteX2444" fmla="*/ 787456 w 1229493"/>
                <a:gd name="connsiteY2444" fmla="*/ 1028576 h 1226352"/>
                <a:gd name="connsiteX2445" fmla="*/ 786325 w 1229493"/>
                <a:gd name="connsiteY2445" fmla="*/ 1027445 h 1226352"/>
                <a:gd name="connsiteX2446" fmla="*/ 786325 w 1229493"/>
                <a:gd name="connsiteY2446" fmla="*/ 1025183 h 1226352"/>
                <a:gd name="connsiteX2447" fmla="*/ 785194 w 1229493"/>
                <a:gd name="connsiteY2447" fmla="*/ 1024052 h 1226352"/>
                <a:gd name="connsiteX2448" fmla="*/ 781801 w 1229493"/>
                <a:gd name="connsiteY2448" fmla="*/ 1024052 h 1226352"/>
                <a:gd name="connsiteX2449" fmla="*/ 780670 w 1229493"/>
                <a:gd name="connsiteY2449" fmla="*/ 1025183 h 1226352"/>
                <a:gd name="connsiteX2450" fmla="*/ 779504 w 1229493"/>
                <a:gd name="connsiteY2450" fmla="*/ 1025183 h 1226352"/>
                <a:gd name="connsiteX2451" fmla="*/ 772683 w 1229493"/>
                <a:gd name="connsiteY2451" fmla="*/ 1024052 h 1226352"/>
                <a:gd name="connsiteX2452" fmla="*/ 771552 w 1229493"/>
                <a:gd name="connsiteY2452" fmla="*/ 1025183 h 1226352"/>
                <a:gd name="connsiteX2453" fmla="*/ 771552 w 1229493"/>
                <a:gd name="connsiteY2453" fmla="*/ 1026314 h 1226352"/>
                <a:gd name="connsiteX2454" fmla="*/ 771552 w 1229493"/>
                <a:gd name="connsiteY2454" fmla="*/ 1027445 h 1226352"/>
                <a:gd name="connsiteX2455" fmla="*/ 769291 w 1229493"/>
                <a:gd name="connsiteY2455" fmla="*/ 1027445 h 1226352"/>
                <a:gd name="connsiteX2456" fmla="*/ 767029 w 1229493"/>
                <a:gd name="connsiteY2456" fmla="*/ 1027445 h 1226352"/>
                <a:gd name="connsiteX2457" fmla="*/ 764732 w 1229493"/>
                <a:gd name="connsiteY2457" fmla="*/ 1027445 h 1226352"/>
                <a:gd name="connsiteX2458" fmla="*/ 762470 w 1229493"/>
                <a:gd name="connsiteY2458" fmla="*/ 1028576 h 1226352"/>
                <a:gd name="connsiteX2459" fmla="*/ 760208 w 1229493"/>
                <a:gd name="connsiteY2459" fmla="*/ 1027445 h 1226352"/>
                <a:gd name="connsiteX2460" fmla="*/ 756780 w 1229493"/>
                <a:gd name="connsiteY2460" fmla="*/ 1028576 h 1226352"/>
                <a:gd name="connsiteX2461" fmla="*/ 753387 w 1229493"/>
                <a:gd name="connsiteY2461" fmla="*/ 1027445 h 1226352"/>
                <a:gd name="connsiteX2462" fmla="*/ 749959 w 1229493"/>
                <a:gd name="connsiteY2462" fmla="*/ 1029743 h 1226352"/>
                <a:gd name="connsiteX2463" fmla="*/ 747698 w 1229493"/>
                <a:gd name="connsiteY2463" fmla="*/ 1028576 h 1226352"/>
                <a:gd name="connsiteX2464" fmla="*/ 745436 w 1229493"/>
                <a:gd name="connsiteY2464" fmla="*/ 1029743 h 1226352"/>
                <a:gd name="connsiteX2465" fmla="*/ 743139 w 1229493"/>
                <a:gd name="connsiteY2465" fmla="*/ 1033136 h 1226352"/>
                <a:gd name="connsiteX2466" fmla="*/ 740877 w 1229493"/>
                <a:gd name="connsiteY2466" fmla="*/ 1033136 h 1226352"/>
                <a:gd name="connsiteX2467" fmla="*/ 739746 w 1229493"/>
                <a:gd name="connsiteY2467" fmla="*/ 1027445 h 1226352"/>
                <a:gd name="connsiteX2468" fmla="*/ 738615 w 1229493"/>
                <a:gd name="connsiteY2468" fmla="*/ 1026314 h 1226352"/>
                <a:gd name="connsiteX2469" fmla="*/ 732925 w 1229493"/>
                <a:gd name="connsiteY2469" fmla="*/ 1025183 h 1226352"/>
                <a:gd name="connsiteX2470" fmla="*/ 731794 w 1229493"/>
                <a:gd name="connsiteY2470" fmla="*/ 1022921 h 1226352"/>
                <a:gd name="connsiteX2471" fmla="*/ 727235 w 1229493"/>
                <a:gd name="connsiteY2471" fmla="*/ 1022921 h 1226352"/>
                <a:gd name="connsiteX2472" fmla="*/ 726105 w 1229493"/>
                <a:gd name="connsiteY2472" fmla="*/ 1020623 h 1226352"/>
                <a:gd name="connsiteX2473" fmla="*/ 722712 w 1229493"/>
                <a:gd name="connsiteY2473" fmla="*/ 1020623 h 1226352"/>
                <a:gd name="connsiteX2474" fmla="*/ 719284 w 1229493"/>
                <a:gd name="connsiteY2474" fmla="*/ 1024052 h 1226352"/>
                <a:gd name="connsiteX2475" fmla="*/ 717022 w 1229493"/>
                <a:gd name="connsiteY2475" fmla="*/ 1025183 h 1226352"/>
                <a:gd name="connsiteX2476" fmla="*/ 715891 w 1229493"/>
                <a:gd name="connsiteY2476" fmla="*/ 1026314 h 1226352"/>
                <a:gd name="connsiteX2477" fmla="*/ 714760 w 1229493"/>
                <a:gd name="connsiteY2477" fmla="*/ 1026314 h 1226352"/>
                <a:gd name="connsiteX2478" fmla="*/ 714760 w 1229493"/>
                <a:gd name="connsiteY2478" fmla="*/ 1029743 h 1226352"/>
                <a:gd name="connsiteX2479" fmla="*/ 713629 w 1229493"/>
                <a:gd name="connsiteY2479" fmla="*/ 1029743 h 1226352"/>
                <a:gd name="connsiteX2480" fmla="*/ 712463 w 1229493"/>
                <a:gd name="connsiteY2480" fmla="*/ 1032005 h 1226352"/>
                <a:gd name="connsiteX2481" fmla="*/ 711332 w 1229493"/>
                <a:gd name="connsiteY2481" fmla="*/ 1032005 h 1226352"/>
                <a:gd name="connsiteX2482" fmla="*/ 707940 w 1229493"/>
                <a:gd name="connsiteY2482" fmla="*/ 1030874 h 1226352"/>
                <a:gd name="connsiteX2483" fmla="*/ 704512 w 1229493"/>
                <a:gd name="connsiteY2483" fmla="*/ 1033136 h 1226352"/>
                <a:gd name="connsiteX2484" fmla="*/ 704512 w 1229493"/>
                <a:gd name="connsiteY2484" fmla="*/ 1035399 h 1226352"/>
                <a:gd name="connsiteX2485" fmla="*/ 703381 w 1229493"/>
                <a:gd name="connsiteY2485" fmla="*/ 1037696 h 1226352"/>
                <a:gd name="connsiteX2486" fmla="*/ 698822 w 1229493"/>
                <a:gd name="connsiteY2486" fmla="*/ 1039959 h 1226352"/>
                <a:gd name="connsiteX2487" fmla="*/ 698822 w 1229493"/>
                <a:gd name="connsiteY2487" fmla="*/ 1038827 h 1226352"/>
                <a:gd name="connsiteX2488" fmla="*/ 696560 w 1229493"/>
                <a:gd name="connsiteY2488" fmla="*/ 1038827 h 1226352"/>
                <a:gd name="connsiteX2489" fmla="*/ 695429 w 1229493"/>
                <a:gd name="connsiteY2489" fmla="*/ 1037696 h 1226352"/>
                <a:gd name="connsiteX2490" fmla="*/ 693167 w 1229493"/>
                <a:gd name="connsiteY2490" fmla="*/ 1037696 h 1226352"/>
                <a:gd name="connsiteX2491" fmla="*/ 693167 w 1229493"/>
                <a:gd name="connsiteY2491" fmla="*/ 1036530 h 1226352"/>
                <a:gd name="connsiteX2492" fmla="*/ 694298 w 1229493"/>
                <a:gd name="connsiteY2492" fmla="*/ 1035399 h 1226352"/>
                <a:gd name="connsiteX2493" fmla="*/ 694298 w 1229493"/>
                <a:gd name="connsiteY2493" fmla="*/ 1034267 h 1226352"/>
                <a:gd name="connsiteX2494" fmla="*/ 690870 w 1229493"/>
                <a:gd name="connsiteY2494" fmla="*/ 1034267 h 1226352"/>
                <a:gd name="connsiteX2495" fmla="*/ 686347 w 1229493"/>
                <a:gd name="connsiteY2495" fmla="*/ 1037696 h 1226352"/>
                <a:gd name="connsiteX2496" fmla="*/ 685216 w 1229493"/>
                <a:gd name="connsiteY2496" fmla="*/ 1038827 h 1226352"/>
                <a:gd name="connsiteX2497" fmla="*/ 680657 w 1229493"/>
                <a:gd name="connsiteY2497" fmla="*/ 1039959 h 1226352"/>
                <a:gd name="connsiteX2498" fmla="*/ 677264 w 1229493"/>
                <a:gd name="connsiteY2498" fmla="*/ 1038827 h 1226352"/>
                <a:gd name="connsiteX2499" fmla="*/ 676098 w 1229493"/>
                <a:gd name="connsiteY2499" fmla="*/ 1039959 h 1226352"/>
                <a:gd name="connsiteX2500" fmla="*/ 676098 w 1229493"/>
                <a:gd name="connsiteY2500" fmla="*/ 1041090 h 1226352"/>
                <a:gd name="connsiteX2501" fmla="*/ 679526 w 1229493"/>
                <a:gd name="connsiteY2501" fmla="*/ 1043352 h 1226352"/>
                <a:gd name="connsiteX2502" fmla="*/ 679526 w 1229493"/>
                <a:gd name="connsiteY2502" fmla="*/ 1044483 h 1226352"/>
                <a:gd name="connsiteX2503" fmla="*/ 679526 w 1229493"/>
                <a:gd name="connsiteY2503" fmla="*/ 1045650 h 1226352"/>
                <a:gd name="connsiteX2504" fmla="*/ 678395 w 1229493"/>
                <a:gd name="connsiteY2504" fmla="*/ 1046781 h 1226352"/>
                <a:gd name="connsiteX2505" fmla="*/ 676098 w 1229493"/>
                <a:gd name="connsiteY2505" fmla="*/ 1047912 h 1226352"/>
                <a:gd name="connsiteX2506" fmla="*/ 673836 w 1229493"/>
                <a:gd name="connsiteY2506" fmla="*/ 1050174 h 1226352"/>
                <a:gd name="connsiteX2507" fmla="*/ 671574 w 1229493"/>
                <a:gd name="connsiteY2507" fmla="*/ 1054734 h 1226352"/>
                <a:gd name="connsiteX2508" fmla="*/ 670443 w 1229493"/>
                <a:gd name="connsiteY2508" fmla="*/ 1058128 h 1226352"/>
                <a:gd name="connsiteX2509" fmla="*/ 667015 w 1229493"/>
                <a:gd name="connsiteY2509" fmla="*/ 1059294 h 1226352"/>
                <a:gd name="connsiteX2510" fmla="*/ 665884 w 1229493"/>
                <a:gd name="connsiteY2510" fmla="*/ 1059294 h 1226352"/>
                <a:gd name="connsiteX2511" fmla="*/ 664754 w 1229493"/>
                <a:gd name="connsiteY2511" fmla="*/ 1060426 h 1226352"/>
                <a:gd name="connsiteX2512" fmla="*/ 663623 w 1229493"/>
                <a:gd name="connsiteY2512" fmla="*/ 1061557 h 1226352"/>
                <a:gd name="connsiteX2513" fmla="*/ 662492 w 1229493"/>
                <a:gd name="connsiteY2513" fmla="*/ 1064950 h 1226352"/>
                <a:gd name="connsiteX2514" fmla="*/ 661326 w 1229493"/>
                <a:gd name="connsiteY2514" fmla="*/ 1066081 h 1226352"/>
                <a:gd name="connsiteX2515" fmla="*/ 657933 w 1229493"/>
                <a:gd name="connsiteY2515" fmla="*/ 1064950 h 1226352"/>
                <a:gd name="connsiteX2516" fmla="*/ 656802 w 1229493"/>
                <a:gd name="connsiteY2516" fmla="*/ 1064950 h 1226352"/>
                <a:gd name="connsiteX2517" fmla="*/ 654540 w 1229493"/>
                <a:gd name="connsiteY2517" fmla="*/ 1070641 h 1226352"/>
                <a:gd name="connsiteX2518" fmla="*/ 651112 w 1229493"/>
                <a:gd name="connsiteY2518" fmla="*/ 1074035 h 1226352"/>
                <a:gd name="connsiteX2519" fmla="*/ 649981 w 1229493"/>
                <a:gd name="connsiteY2519" fmla="*/ 1077464 h 1226352"/>
                <a:gd name="connsiteX2520" fmla="*/ 648850 w 1229493"/>
                <a:gd name="connsiteY2520" fmla="*/ 1078595 h 1226352"/>
                <a:gd name="connsiteX2521" fmla="*/ 645422 w 1229493"/>
                <a:gd name="connsiteY2521" fmla="*/ 1079726 h 1226352"/>
                <a:gd name="connsiteX2522" fmla="*/ 643161 w 1229493"/>
                <a:gd name="connsiteY2522" fmla="*/ 1078595 h 1226352"/>
                <a:gd name="connsiteX2523" fmla="*/ 642030 w 1229493"/>
                <a:gd name="connsiteY2523" fmla="*/ 1078595 h 1226352"/>
                <a:gd name="connsiteX2524" fmla="*/ 639768 w 1229493"/>
                <a:gd name="connsiteY2524" fmla="*/ 1072904 h 1226352"/>
                <a:gd name="connsiteX2525" fmla="*/ 631781 w 1229493"/>
                <a:gd name="connsiteY2525" fmla="*/ 1064950 h 1226352"/>
                <a:gd name="connsiteX2526" fmla="*/ 630650 w 1229493"/>
                <a:gd name="connsiteY2526" fmla="*/ 1061557 h 1226352"/>
                <a:gd name="connsiteX2527" fmla="*/ 630650 w 1229493"/>
                <a:gd name="connsiteY2527" fmla="*/ 1059294 h 1226352"/>
                <a:gd name="connsiteX2528" fmla="*/ 630650 w 1229493"/>
                <a:gd name="connsiteY2528" fmla="*/ 1055866 h 1226352"/>
                <a:gd name="connsiteX2529" fmla="*/ 630650 w 1229493"/>
                <a:gd name="connsiteY2529" fmla="*/ 1054734 h 1226352"/>
                <a:gd name="connsiteX2530" fmla="*/ 629519 w 1229493"/>
                <a:gd name="connsiteY2530" fmla="*/ 1053603 h 1226352"/>
                <a:gd name="connsiteX2531" fmla="*/ 628388 w 1229493"/>
                <a:gd name="connsiteY2531" fmla="*/ 1053603 h 1226352"/>
                <a:gd name="connsiteX2532" fmla="*/ 624996 w 1229493"/>
                <a:gd name="connsiteY2532" fmla="*/ 1052472 h 1226352"/>
                <a:gd name="connsiteX2533" fmla="*/ 622698 w 1229493"/>
                <a:gd name="connsiteY2533" fmla="*/ 1053603 h 1226352"/>
                <a:gd name="connsiteX2534" fmla="*/ 621568 w 1229493"/>
                <a:gd name="connsiteY2534" fmla="*/ 1053603 h 1226352"/>
                <a:gd name="connsiteX2535" fmla="*/ 620437 w 1229493"/>
                <a:gd name="connsiteY2535" fmla="*/ 1054734 h 1226352"/>
                <a:gd name="connsiteX2536" fmla="*/ 621568 w 1229493"/>
                <a:gd name="connsiteY2536" fmla="*/ 1059294 h 1226352"/>
                <a:gd name="connsiteX2537" fmla="*/ 620437 w 1229493"/>
                <a:gd name="connsiteY2537" fmla="*/ 1060426 h 1226352"/>
                <a:gd name="connsiteX2538" fmla="*/ 620437 w 1229493"/>
                <a:gd name="connsiteY2538" fmla="*/ 1061557 h 1226352"/>
                <a:gd name="connsiteX2539" fmla="*/ 619306 w 1229493"/>
                <a:gd name="connsiteY2539" fmla="*/ 1061557 h 1226352"/>
                <a:gd name="connsiteX2540" fmla="*/ 618175 w 1229493"/>
                <a:gd name="connsiteY2540" fmla="*/ 1062688 h 1226352"/>
                <a:gd name="connsiteX2541" fmla="*/ 615878 w 1229493"/>
                <a:gd name="connsiteY2541" fmla="*/ 1061557 h 1226352"/>
                <a:gd name="connsiteX2542" fmla="*/ 606795 w 1229493"/>
                <a:gd name="connsiteY2542" fmla="*/ 1062688 h 1226352"/>
                <a:gd name="connsiteX2543" fmla="*/ 603403 w 1229493"/>
                <a:gd name="connsiteY2543" fmla="*/ 1063819 h 1226352"/>
                <a:gd name="connsiteX2544" fmla="*/ 603403 w 1229493"/>
                <a:gd name="connsiteY2544" fmla="*/ 1064950 h 1226352"/>
                <a:gd name="connsiteX2545" fmla="*/ 602236 w 1229493"/>
                <a:gd name="connsiteY2545" fmla="*/ 1066081 h 1226352"/>
                <a:gd name="connsiteX2546" fmla="*/ 605664 w 1229493"/>
                <a:gd name="connsiteY2546" fmla="*/ 1069510 h 1226352"/>
                <a:gd name="connsiteX2547" fmla="*/ 604533 w 1229493"/>
                <a:gd name="connsiteY2547" fmla="*/ 1071772 h 1226352"/>
                <a:gd name="connsiteX2548" fmla="*/ 603403 w 1229493"/>
                <a:gd name="connsiteY2548" fmla="*/ 1071772 h 1226352"/>
                <a:gd name="connsiteX2549" fmla="*/ 599975 w 1229493"/>
                <a:gd name="connsiteY2549" fmla="*/ 1069510 h 1226352"/>
                <a:gd name="connsiteX2550" fmla="*/ 598844 w 1229493"/>
                <a:gd name="connsiteY2550" fmla="*/ 1069510 h 1226352"/>
                <a:gd name="connsiteX2551" fmla="*/ 596582 w 1229493"/>
                <a:gd name="connsiteY2551" fmla="*/ 1069510 h 1226352"/>
                <a:gd name="connsiteX2552" fmla="*/ 594285 w 1229493"/>
                <a:gd name="connsiteY2552" fmla="*/ 1070641 h 1226352"/>
                <a:gd name="connsiteX2553" fmla="*/ 590892 w 1229493"/>
                <a:gd name="connsiteY2553" fmla="*/ 1072904 h 1226352"/>
                <a:gd name="connsiteX2554" fmla="*/ 588630 w 1229493"/>
                <a:gd name="connsiteY2554" fmla="*/ 1074035 h 1226352"/>
                <a:gd name="connsiteX2555" fmla="*/ 587464 w 1229493"/>
                <a:gd name="connsiteY2555" fmla="*/ 1074035 h 1226352"/>
                <a:gd name="connsiteX2556" fmla="*/ 585202 w 1229493"/>
                <a:gd name="connsiteY2556" fmla="*/ 1072904 h 1226352"/>
                <a:gd name="connsiteX2557" fmla="*/ 582940 w 1229493"/>
                <a:gd name="connsiteY2557" fmla="*/ 1074035 h 1226352"/>
                <a:gd name="connsiteX2558" fmla="*/ 581810 w 1229493"/>
                <a:gd name="connsiteY2558" fmla="*/ 1076332 h 1226352"/>
                <a:gd name="connsiteX2559" fmla="*/ 580679 w 1229493"/>
                <a:gd name="connsiteY2559" fmla="*/ 1078595 h 1226352"/>
                <a:gd name="connsiteX2560" fmla="*/ 579512 w 1229493"/>
                <a:gd name="connsiteY2560" fmla="*/ 1078595 h 1226352"/>
                <a:gd name="connsiteX2561" fmla="*/ 578382 w 1229493"/>
                <a:gd name="connsiteY2561" fmla="*/ 1078595 h 1226352"/>
                <a:gd name="connsiteX2562" fmla="*/ 574989 w 1229493"/>
                <a:gd name="connsiteY2562" fmla="*/ 1077464 h 1226352"/>
                <a:gd name="connsiteX2563" fmla="*/ 571561 w 1229493"/>
                <a:gd name="connsiteY2563" fmla="*/ 1077464 h 1226352"/>
                <a:gd name="connsiteX2564" fmla="*/ 569299 w 1229493"/>
                <a:gd name="connsiteY2564" fmla="*/ 1075201 h 1226352"/>
                <a:gd name="connsiteX2565" fmla="*/ 567037 w 1229493"/>
                <a:gd name="connsiteY2565" fmla="*/ 1075201 h 1226352"/>
                <a:gd name="connsiteX2566" fmla="*/ 565906 w 1229493"/>
                <a:gd name="connsiteY2566" fmla="*/ 1074035 h 1226352"/>
                <a:gd name="connsiteX2567" fmla="*/ 564740 w 1229493"/>
                <a:gd name="connsiteY2567" fmla="*/ 1072904 h 1226352"/>
                <a:gd name="connsiteX2568" fmla="*/ 563609 w 1229493"/>
                <a:gd name="connsiteY2568" fmla="*/ 1072904 h 1226352"/>
                <a:gd name="connsiteX2569" fmla="*/ 560217 w 1229493"/>
                <a:gd name="connsiteY2569" fmla="*/ 1075201 h 1226352"/>
                <a:gd name="connsiteX2570" fmla="*/ 555658 w 1229493"/>
                <a:gd name="connsiteY2570" fmla="*/ 1075201 h 1226352"/>
                <a:gd name="connsiteX2571" fmla="*/ 548837 w 1229493"/>
                <a:gd name="connsiteY2571" fmla="*/ 1074035 h 1226352"/>
                <a:gd name="connsiteX2572" fmla="*/ 547706 w 1229493"/>
                <a:gd name="connsiteY2572" fmla="*/ 1071772 h 1226352"/>
                <a:gd name="connsiteX2573" fmla="*/ 542016 w 1229493"/>
                <a:gd name="connsiteY2573" fmla="*/ 1071772 h 1226352"/>
                <a:gd name="connsiteX2574" fmla="*/ 539754 w 1229493"/>
                <a:gd name="connsiteY2574" fmla="*/ 1071772 h 1226352"/>
                <a:gd name="connsiteX2575" fmla="*/ 538624 w 1229493"/>
                <a:gd name="connsiteY2575" fmla="*/ 1072904 h 1226352"/>
                <a:gd name="connsiteX2576" fmla="*/ 536362 w 1229493"/>
                <a:gd name="connsiteY2576" fmla="*/ 1078595 h 1226352"/>
                <a:gd name="connsiteX2577" fmla="*/ 534065 w 1229493"/>
                <a:gd name="connsiteY2577" fmla="*/ 1080857 h 1226352"/>
                <a:gd name="connsiteX2578" fmla="*/ 530672 w 1229493"/>
                <a:gd name="connsiteY2578" fmla="*/ 1084286 h 1226352"/>
                <a:gd name="connsiteX2579" fmla="*/ 517031 w 1229493"/>
                <a:gd name="connsiteY2579" fmla="*/ 1082024 h 1226352"/>
                <a:gd name="connsiteX2580" fmla="*/ 511341 w 1229493"/>
                <a:gd name="connsiteY2580" fmla="*/ 1085417 h 1226352"/>
                <a:gd name="connsiteX2581" fmla="*/ 507948 w 1229493"/>
                <a:gd name="connsiteY2581" fmla="*/ 1085417 h 1226352"/>
                <a:gd name="connsiteX2582" fmla="*/ 502258 w 1229493"/>
                <a:gd name="connsiteY2582" fmla="*/ 1084286 h 1226352"/>
                <a:gd name="connsiteX2583" fmla="*/ 498830 w 1229493"/>
                <a:gd name="connsiteY2583" fmla="*/ 1085417 h 1226352"/>
                <a:gd name="connsiteX2584" fmla="*/ 496568 w 1229493"/>
                <a:gd name="connsiteY2584" fmla="*/ 1086548 h 1226352"/>
                <a:gd name="connsiteX2585" fmla="*/ 495438 w 1229493"/>
                <a:gd name="connsiteY2585" fmla="*/ 1087679 h 1226352"/>
                <a:gd name="connsiteX2586" fmla="*/ 493176 w 1229493"/>
                <a:gd name="connsiteY2586" fmla="*/ 1088811 h 1226352"/>
                <a:gd name="connsiteX2587" fmla="*/ 490879 w 1229493"/>
                <a:gd name="connsiteY2587" fmla="*/ 1091108 h 1226352"/>
                <a:gd name="connsiteX2588" fmla="*/ 485224 w 1229493"/>
                <a:gd name="connsiteY2588" fmla="*/ 1099062 h 1226352"/>
                <a:gd name="connsiteX2589" fmla="*/ 481796 w 1229493"/>
                <a:gd name="connsiteY2589" fmla="*/ 1108146 h 1226352"/>
                <a:gd name="connsiteX2590" fmla="*/ 480665 w 1229493"/>
                <a:gd name="connsiteY2590" fmla="*/ 1109277 h 1226352"/>
                <a:gd name="connsiteX2591" fmla="*/ 478403 w 1229493"/>
                <a:gd name="connsiteY2591" fmla="*/ 1109277 h 1226352"/>
                <a:gd name="connsiteX2592" fmla="*/ 474975 w 1229493"/>
                <a:gd name="connsiteY2592" fmla="*/ 1110409 h 1226352"/>
                <a:gd name="connsiteX2593" fmla="*/ 473845 w 1229493"/>
                <a:gd name="connsiteY2593" fmla="*/ 1111575 h 1226352"/>
                <a:gd name="connsiteX2594" fmla="*/ 473845 w 1229493"/>
                <a:gd name="connsiteY2594" fmla="*/ 1112706 h 1226352"/>
                <a:gd name="connsiteX2595" fmla="*/ 470452 w 1229493"/>
                <a:gd name="connsiteY2595" fmla="*/ 1121791 h 1226352"/>
                <a:gd name="connsiteX2596" fmla="*/ 467024 w 1229493"/>
                <a:gd name="connsiteY2596" fmla="*/ 1126351 h 1226352"/>
                <a:gd name="connsiteX2597" fmla="*/ 465893 w 1229493"/>
                <a:gd name="connsiteY2597" fmla="*/ 1126351 h 1226352"/>
                <a:gd name="connsiteX2598" fmla="*/ 461334 w 1229493"/>
                <a:gd name="connsiteY2598" fmla="*/ 1128613 h 1226352"/>
                <a:gd name="connsiteX2599" fmla="*/ 459072 w 1229493"/>
                <a:gd name="connsiteY2599" fmla="*/ 1129744 h 1226352"/>
                <a:gd name="connsiteX2600" fmla="*/ 459072 w 1229493"/>
                <a:gd name="connsiteY2600" fmla="*/ 1132007 h 1226352"/>
                <a:gd name="connsiteX2601" fmla="*/ 461334 w 1229493"/>
                <a:gd name="connsiteY2601" fmla="*/ 1137698 h 1226352"/>
                <a:gd name="connsiteX2602" fmla="*/ 460203 w 1229493"/>
                <a:gd name="connsiteY2602" fmla="*/ 1141127 h 1226352"/>
                <a:gd name="connsiteX2603" fmla="*/ 461334 w 1229493"/>
                <a:gd name="connsiteY2603" fmla="*/ 1142258 h 1226352"/>
                <a:gd name="connsiteX2604" fmla="*/ 461334 w 1229493"/>
                <a:gd name="connsiteY2604" fmla="*/ 1146782 h 1226352"/>
                <a:gd name="connsiteX2605" fmla="*/ 456810 w 1229493"/>
                <a:gd name="connsiteY2605" fmla="*/ 1153605 h 1226352"/>
                <a:gd name="connsiteX2606" fmla="*/ 454549 w 1229493"/>
                <a:gd name="connsiteY2606" fmla="*/ 1158165 h 1226352"/>
                <a:gd name="connsiteX2607" fmla="*/ 453382 w 1229493"/>
                <a:gd name="connsiteY2607" fmla="*/ 1158165 h 1226352"/>
                <a:gd name="connsiteX2608" fmla="*/ 453382 w 1229493"/>
                <a:gd name="connsiteY2608" fmla="*/ 1159296 h 1226352"/>
                <a:gd name="connsiteX2609" fmla="*/ 448859 w 1229493"/>
                <a:gd name="connsiteY2609" fmla="*/ 1161558 h 1226352"/>
                <a:gd name="connsiteX2610" fmla="*/ 446562 w 1229493"/>
                <a:gd name="connsiteY2610" fmla="*/ 1163856 h 1226352"/>
                <a:gd name="connsiteX2611" fmla="*/ 436348 w 1229493"/>
                <a:gd name="connsiteY2611" fmla="*/ 1163856 h 1226352"/>
                <a:gd name="connsiteX2612" fmla="*/ 434087 w 1229493"/>
                <a:gd name="connsiteY2612" fmla="*/ 1163856 h 1226352"/>
                <a:gd name="connsiteX2613" fmla="*/ 431789 w 1229493"/>
                <a:gd name="connsiteY2613" fmla="*/ 1163856 h 1226352"/>
                <a:gd name="connsiteX2614" fmla="*/ 430659 w 1229493"/>
                <a:gd name="connsiteY2614" fmla="*/ 1164987 h 1226352"/>
                <a:gd name="connsiteX2615" fmla="*/ 431789 w 1229493"/>
                <a:gd name="connsiteY2615" fmla="*/ 1168380 h 1226352"/>
                <a:gd name="connsiteX2616" fmla="*/ 430659 w 1229493"/>
                <a:gd name="connsiteY2616" fmla="*/ 1170643 h 1226352"/>
                <a:gd name="connsiteX2617" fmla="*/ 421576 w 1229493"/>
                <a:gd name="connsiteY2617" fmla="*/ 1172940 h 1226352"/>
                <a:gd name="connsiteX2618" fmla="*/ 420445 w 1229493"/>
                <a:gd name="connsiteY2618" fmla="*/ 1175203 h 1226352"/>
                <a:gd name="connsiteX2619" fmla="*/ 420445 w 1229493"/>
                <a:gd name="connsiteY2619" fmla="*/ 1177465 h 1226352"/>
                <a:gd name="connsiteX2620" fmla="*/ 420445 w 1229493"/>
                <a:gd name="connsiteY2620" fmla="*/ 1178632 h 1226352"/>
                <a:gd name="connsiteX2621" fmla="*/ 419314 w 1229493"/>
                <a:gd name="connsiteY2621" fmla="*/ 1180894 h 1226352"/>
                <a:gd name="connsiteX2622" fmla="*/ 415886 w 1229493"/>
                <a:gd name="connsiteY2622" fmla="*/ 1185418 h 1226352"/>
                <a:gd name="connsiteX2623" fmla="*/ 412494 w 1229493"/>
                <a:gd name="connsiteY2623" fmla="*/ 1185418 h 1226352"/>
                <a:gd name="connsiteX2624" fmla="*/ 407935 w 1229493"/>
                <a:gd name="connsiteY2624" fmla="*/ 1189978 h 1226352"/>
                <a:gd name="connsiteX2625" fmla="*/ 405673 w 1229493"/>
                <a:gd name="connsiteY2625" fmla="*/ 1193407 h 1226352"/>
                <a:gd name="connsiteX2626" fmla="*/ 405673 w 1229493"/>
                <a:gd name="connsiteY2626" fmla="*/ 1194538 h 1226352"/>
                <a:gd name="connsiteX2627" fmla="*/ 404542 w 1229493"/>
                <a:gd name="connsiteY2627" fmla="*/ 1196801 h 1226352"/>
                <a:gd name="connsiteX2628" fmla="*/ 404542 w 1229493"/>
                <a:gd name="connsiteY2628" fmla="*/ 1200194 h 1226352"/>
                <a:gd name="connsiteX2629" fmla="*/ 402245 w 1229493"/>
                <a:gd name="connsiteY2629" fmla="*/ 1203623 h 1226352"/>
                <a:gd name="connsiteX2630" fmla="*/ 401114 w 1229493"/>
                <a:gd name="connsiteY2630" fmla="*/ 1208183 h 1226352"/>
                <a:gd name="connsiteX2631" fmla="*/ 398852 w 1229493"/>
                <a:gd name="connsiteY2631" fmla="*/ 1210445 h 1226352"/>
                <a:gd name="connsiteX2632" fmla="*/ 398852 w 1229493"/>
                <a:gd name="connsiteY2632" fmla="*/ 1211577 h 1226352"/>
                <a:gd name="connsiteX2633" fmla="*/ 397721 w 1229493"/>
                <a:gd name="connsiteY2633" fmla="*/ 1213839 h 1226352"/>
                <a:gd name="connsiteX2634" fmla="*/ 398852 w 1229493"/>
                <a:gd name="connsiteY2634" fmla="*/ 1214970 h 1226352"/>
                <a:gd name="connsiteX2635" fmla="*/ 404542 w 1229493"/>
                <a:gd name="connsiteY2635" fmla="*/ 1219530 h 1226352"/>
                <a:gd name="connsiteX2636" fmla="*/ 406804 w 1229493"/>
                <a:gd name="connsiteY2636" fmla="*/ 1222959 h 1226352"/>
                <a:gd name="connsiteX2637" fmla="*/ 406804 w 1229493"/>
                <a:gd name="connsiteY2637" fmla="*/ 1224090 h 1226352"/>
                <a:gd name="connsiteX2638" fmla="*/ 404542 w 1229493"/>
                <a:gd name="connsiteY2638" fmla="*/ 1226352 h 1226352"/>
                <a:gd name="connsiteX2639" fmla="*/ 403411 w 1229493"/>
                <a:gd name="connsiteY2639" fmla="*/ 1226352 h 1226352"/>
                <a:gd name="connsiteX2640" fmla="*/ 393162 w 1229493"/>
                <a:gd name="connsiteY2640" fmla="*/ 1222959 h 1226352"/>
                <a:gd name="connsiteX2641" fmla="*/ 387508 w 1229493"/>
                <a:gd name="connsiteY2641" fmla="*/ 1220661 h 1226352"/>
                <a:gd name="connsiteX2642" fmla="*/ 387508 w 1229493"/>
                <a:gd name="connsiteY2642" fmla="*/ 1219530 h 1226352"/>
                <a:gd name="connsiteX2643" fmla="*/ 386342 w 1229493"/>
                <a:gd name="connsiteY2643" fmla="*/ 1218399 h 1226352"/>
                <a:gd name="connsiteX2644" fmla="*/ 385211 w 1229493"/>
                <a:gd name="connsiteY2644" fmla="*/ 1217268 h 1226352"/>
                <a:gd name="connsiteX2645" fmla="*/ 382949 w 1229493"/>
                <a:gd name="connsiteY2645" fmla="*/ 1214970 h 1226352"/>
                <a:gd name="connsiteX2646" fmla="*/ 379521 w 1229493"/>
                <a:gd name="connsiteY2646" fmla="*/ 1214970 h 1226352"/>
                <a:gd name="connsiteX2647" fmla="*/ 379521 w 1229493"/>
                <a:gd name="connsiteY2647" fmla="*/ 1211577 h 1226352"/>
                <a:gd name="connsiteX2648" fmla="*/ 376128 w 1229493"/>
                <a:gd name="connsiteY2648" fmla="*/ 1211577 h 1226352"/>
                <a:gd name="connsiteX2649" fmla="*/ 377259 w 1229493"/>
                <a:gd name="connsiteY2649" fmla="*/ 1210445 h 1226352"/>
                <a:gd name="connsiteX2650" fmla="*/ 376128 w 1229493"/>
                <a:gd name="connsiteY2650" fmla="*/ 1209314 h 1226352"/>
                <a:gd name="connsiteX2651" fmla="*/ 374997 w 1229493"/>
                <a:gd name="connsiteY2651" fmla="*/ 1210445 h 1226352"/>
                <a:gd name="connsiteX2652" fmla="*/ 371569 w 1229493"/>
                <a:gd name="connsiteY2652" fmla="*/ 1209314 h 1226352"/>
                <a:gd name="connsiteX2653" fmla="*/ 373866 w 1229493"/>
                <a:gd name="connsiteY2653" fmla="*/ 1208183 h 1226352"/>
                <a:gd name="connsiteX2654" fmla="*/ 373866 w 1229493"/>
                <a:gd name="connsiteY2654" fmla="*/ 1207017 h 1226352"/>
                <a:gd name="connsiteX2655" fmla="*/ 372700 w 1229493"/>
                <a:gd name="connsiteY2655" fmla="*/ 1205885 h 1226352"/>
                <a:gd name="connsiteX2656" fmla="*/ 371569 w 1229493"/>
                <a:gd name="connsiteY2656" fmla="*/ 1202492 h 1226352"/>
                <a:gd name="connsiteX2657" fmla="*/ 370438 w 1229493"/>
                <a:gd name="connsiteY2657" fmla="*/ 1202492 h 1226352"/>
                <a:gd name="connsiteX2658" fmla="*/ 370438 w 1229493"/>
                <a:gd name="connsiteY2658" fmla="*/ 1200194 h 1226352"/>
                <a:gd name="connsiteX2659" fmla="*/ 368177 w 1229493"/>
                <a:gd name="connsiteY2659" fmla="*/ 1197932 h 1226352"/>
                <a:gd name="connsiteX2660" fmla="*/ 367046 w 1229493"/>
                <a:gd name="connsiteY2660" fmla="*/ 1196801 h 1226352"/>
                <a:gd name="connsiteX2661" fmla="*/ 365915 w 1229493"/>
                <a:gd name="connsiteY2661" fmla="*/ 1197932 h 1226352"/>
                <a:gd name="connsiteX2662" fmla="*/ 365915 w 1229493"/>
                <a:gd name="connsiteY2662" fmla="*/ 1196801 h 1226352"/>
                <a:gd name="connsiteX2663" fmla="*/ 362487 w 1229493"/>
                <a:gd name="connsiteY2663" fmla="*/ 1194538 h 1226352"/>
                <a:gd name="connsiteX2664" fmla="*/ 362487 w 1229493"/>
                <a:gd name="connsiteY2664" fmla="*/ 1193407 h 1226352"/>
                <a:gd name="connsiteX2665" fmla="*/ 361356 w 1229493"/>
                <a:gd name="connsiteY2665" fmla="*/ 1193407 h 1226352"/>
                <a:gd name="connsiteX2666" fmla="*/ 359094 w 1229493"/>
                <a:gd name="connsiteY2666" fmla="*/ 1193407 h 1226352"/>
                <a:gd name="connsiteX2667" fmla="*/ 357963 w 1229493"/>
                <a:gd name="connsiteY2667" fmla="*/ 1192241 h 1226352"/>
                <a:gd name="connsiteX2668" fmla="*/ 355666 w 1229493"/>
                <a:gd name="connsiteY2668" fmla="*/ 1192241 h 1226352"/>
                <a:gd name="connsiteX2669" fmla="*/ 353404 w 1229493"/>
                <a:gd name="connsiteY2669" fmla="*/ 1189978 h 1226352"/>
                <a:gd name="connsiteX2670" fmla="*/ 348845 w 1229493"/>
                <a:gd name="connsiteY2670" fmla="*/ 1189978 h 1226352"/>
                <a:gd name="connsiteX2671" fmla="*/ 346584 w 1229493"/>
                <a:gd name="connsiteY2671" fmla="*/ 1188847 h 1226352"/>
                <a:gd name="connsiteX2672" fmla="*/ 345453 w 1229493"/>
                <a:gd name="connsiteY2672" fmla="*/ 1186585 h 1226352"/>
                <a:gd name="connsiteX2673" fmla="*/ 343191 w 1229493"/>
                <a:gd name="connsiteY2673" fmla="*/ 1186585 h 1226352"/>
                <a:gd name="connsiteX2674" fmla="*/ 343191 w 1229493"/>
                <a:gd name="connsiteY2674" fmla="*/ 1185418 h 1226352"/>
                <a:gd name="connsiteX2675" fmla="*/ 342025 w 1229493"/>
                <a:gd name="connsiteY2675" fmla="*/ 1186585 h 1226352"/>
                <a:gd name="connsiteX2676" fmla="*/ 340894 w 1229493"/>
                <a:gd name="connsiteY2676" fmla="*/ 1185418 h 1226352"/>
                <a:gd name="connsiteX2677" fmla="*/ 339763 w 1229493"/>
                <a:gd name="connsiteY2677" fmla="*/ 1185418 h 1226352"/>
                <a:gd name="connsiteX2678" fmla="*/ 338632 w 1229493"/>
                <a:gd name="connsiteY2678" fmla="*/ 1185418 h 1226352"/>
                <a:gd name="connsiteX2679" fmla="*/ 338632 w 1229493"/>
                <a:gd name="connsiteY2679" fmla="*/ 1186585 h 1226352"/>
                <a:gd name="connsiteX2680" fmla="*/ 336370 w 1229493"/>
                <a:gd name="connsiteY2680" fmla="*/ 1186585 h 1226352"/>
                <a:gd name="connsiteX2681" fmla="*/ 335204 w 1229493"/>
                <a:gd name="connsiteY2681" fmla="*/ 1187716 h 1226352"/>
                <a:gd name="connsiteX2682" fmla="*/ 334073 w 1229493"/>
                <a:gd name="connsiteY2682" fmla="*/ 1186585 h 1226352"/>
                <a:gd name="connsiteX2683" fmla="*/ 330680 w 1229493"/>
                <a:gd name="connsiteY2683" fmla="*/ 1185418 h 1226352"/>
                <a:gd name="connsiteX2684" fmla="*/ 330680 w 1229493"/>
                <a:gd name="connsiteY2684" fmla="*/ 1183156 h 1226352"/>
                <a:gd name="connsiteX2685" fmla="*/ 329550 w 1229493"/>
                <a:gd name="connsiteY2685" fmla="*/ 1184287 h 1226352"/>
                <a:gd name="connsiteX2686" fmla="*/ 328419 w 1229493"/>
                <a:gd name="connsiteY2686" fmla="*/ 1183156 h 1226352"/>
                <a:gd name="connsiteX2687" fmla="*/ 327252 w 1229493"/>
                <a:gd name="connsiteY2687" fmla="*/ 1182025 h 1226352"/>
                <a:gd name="connsiteX2688" fmla="*/ 326122 w 1229493"/>
                <a:gd name="connsiteY2688" fmla="*/ 1182025 h 1226352"/>
                <a:gd name="connsiteX2689" fmla="*/ 326122 w 1229493"/>
                <a:gd name="connsiteY2689" fmla="*/ 1178632 h 1226352"/>
                <a:gd name="connsiteX2690" fmla="*/ 321598 w 1229493"/>
                <a:gd name="connsiteY2690" fmla="*/ 1178632 h 1226352"/>
                <a:gd name="connsiteX2691" fmla="*/ 319301 w 1229493"/>
                <a:gd name="connsiteY2691" fmla="*/ 1177465 h 1226352"/>
                <a:gd name="connsiteX2692" fmla="*/ 315908 w 1229493"/>
                <a:gd name="connsiteY2692" fmla="*/ 1178632 h 1226352"/>
                <a:gd name="connsiteX2693" fmla="*/ 315908 w 1229493"/>
                <a:gd name="connsiteY2693" fmla="*/ 1177465 h 1226352"/>
                <a:gd name="connsiteX2694" fmla="*/ 314777 w 1229493"/>
                <a:gd name="connsiteY2694" fmla="*/ 1176334 h 1226352"/>
                <a:gd name="connsiteX2695" fmla="*/ 314777 w 1229493"/>
                <a:gd name="connsiteY2695" fmla="*/ 1175203 h 1226352"/>
                <a:gd name="connsiteX2696" fmla="*/ 314777 w 1229493"/>
                <a:gd name="connsiteY2696" fmla="*/ 1174072 h 1226352"/>
                <a:gd name="connsiteX2697" fmla="*/ 311349 w 1229493"/>
                <a:gd name="connsiteY2697" fmla="*/ 1174072 h 1226352"/>
                <a:gd name="connsiteX2698" fmla="*/ 310218 w 1229493"/>
                <a:gd name="connsiteY2698" fmla="*/ 1172940 h 1226352"/>
                <a:gd name="connsiteX2699" fmla="*/ 309087 w 1229493"/>
                <a:gd name="connsiteY2699" fmla="*/ 1172940 h 1226352"/>
                <a:gd name="connsiteX2700" fmla="*/ 309087 w 1229493"/>
                <a:gd name="connsiteY2700" fmla="*/ 1171809 h 1226352"/>
                <a:gd name="connsiteX2701" fmla="*/ 307957 w 1229493"/>
                <a:gd name="connsiteY2701" fmla="*/ 1171809 h 1226352"/>
                <a:gd name="connsiteX2702" fmla="*/ 309087 w 1229493"/>
                <a:gd name="connsiteY2702" fmla="*/ 1170643 h 1226352"/>
                <a:gd name="connsiteX2703" fmla="*/ 307957 w 1229493"/>
                <a:gd name="connsiteY2703" fmla="*/ 1170643 h 1226352"/>
                <a:gd name="connsiteX2704" fmla="*/ 306826 w 1229493"/>
                <a:gd name="connsiteY2704" fmla="*/ 1169512 h 1226352"/>
                <a:gd name="connsiteX2705" fmla="*/ 305659 w 1229493"/>
                <a:gd name="connsiteY2705" fmla="*/ 1169512 h 1226352"/>
                <a:gd name="connsiteX2706" fmla="*/ 303398 w 1229493"/>
                <a:gd name="connsiteY2706" fmla="*/ 1169512 h 1226352"/>
                <a:gd name="connsiteX2707" fmla="*/ 302267 w 1229493"/>
                <a:gd name="connsiteY2707" fmla="*/ 1168380 h 1226352"/>
                <a:gd name="connsiteX2708" fmla="*/ 301136 w 1229493"/>
                <a:gd name="connsiteY2708" fmla="*/ 1168380 h 1226352"/>
                <a:gd name="connsiteX2709" fmla="*/ 300005 w 1229493"/>
                <a:gd name="connsiteY2709" fmla="*/ 1169512 h 1226352"/>
                <a:gd name="connsiteX2710" fmla="*/ 297708 w 1229493"/>
                <a:gd name="connsiteY2710" fmla="*/ 1167249 h 1226352"/>
                <a:gd name="connsiteX2711" fmla="*/ 296577 w 1229493"/>
                <a:gd name="connsiteY2711" fmla="*/ 1168380 h 1226352"/>
                <a:gd name="connsiteX2712" fmla="*/ 294315 w 1229493"/>
                <a:gd name="connsiteY2712" fmla="*/ 1168380 h 1226352"/>
                <a:gd name="connsiteX2713" fmla="*/ 293184 w 1229493"/>
                <a:gd name="connsiteY2713" fmla="*/ 1167249 h 1226352"/>
                <a:gd name="connsiteX2714" fmla="*/ 293184 w 1229493"/>
                <a:gd name="connsiteY2714" fmla="*/ 1166118 h 1226352"/>
                <a:gd name="connsiteX2715" fmla="*/ 292053 w 1229493"/>
                <a:gd name="connsiteY2715" fmla="*/ 1166118 h 1226352"/>
                <a:gd name="connsiteX2716" fmla="*/ 288625 w 1229493"/>
                <a:gd name="connsiteY2716" fmla="*/ 1164987 h 1226352"/>
                <a:gd name="connsiteX2717" fmla="*/ 286364 w 1229493"/>
                <a:gd name="connsiteY2717" fmla="*/ 1164987 h 1226352"/>
                <a:gd name="connsiteX2718" fmla="*/ 285233 w 1229493"/>
                <a:gd name="connsiteY2718" fmla="*/ 1164987 h 1226352"/>
                <a:gd name="connsiteX2719" fmla="*/ 284102 w 1229493"/>
                <a:gd name="connsiteY2719" fmla="*/ 1163856 h 1226352"/>
                <a:gd name="connsiteX2720" fmla="*/ 280674 w 1229493"/>
                <a:gd name="connsiteY2720" fmla="*/ 1163856 h 1226352"/>
                <a:gd name="connsiteX2721" fmla="*/ 280674 w 1229493"/>
                <a:gd name="connsiteY2721" fmla="*/ 1162689 h 1226352"/>
                <a:gd name="connsiteX2722" fmla="*/ 278412 w 1229493"/>
                <a:gd name="connsiteY2722" fmla="*/ 1162689 h 1226352"/>
                <a:gd name="connsiteX2723" fmla="*/ 277281 w 1229493"/>
                <a:gd name="connsiteY2723" fmla="*/ 1163856 h 1226352"/>
                <a:gd name="connsiteX2724" fmla="*/ 274984 w 1229493"/>
                <a:gd name="connsiteY2724" fmla="*/ 1164987 h 1226352"/>
                <a:gd name="connsiteX2725" fmla="*/ 274984 w 1229493"/>
                <a:gd name="connsiteY2725" fmla="*/ 1163856 h 1226352"/>
                <a:gd name="connsiteX2726" fmla="*/ 272722 w 1229493"/>
                <a:gd name="connsiteY2726" fmla="*/ 1163856 h 1226352"/>
                <a:gd name="connsiteX2727" fmla="*/ 270460 w 1229493"/>
                <a:gd name="connsiteY2727" fmla="*/ 1162689 h 1226352"/>
                <a:gd name="connsiteX2728" fmla="*/ 269329 w 1229493"/>
                <a:gd name="connsiteY2728" fmla="*/ 1162689 h 1226352"/>
                <a:gd name="connsiteX2729" fmla="*/ 267032 w 1229493"/>
                <a:gd name="connsiteY2729" fmla="*/ 1163856 h 1226352"/>
                <a:gd name="connsiteX2730" fmla="*/ 261343 w 1229493"/>
                <a:gd name="connsiteY2730" fmla="*/ 1160427 h 1226352"/>
                <a:gd name="connsiteX2731" fmla="*/ 260212 w 1229493"/>
                <a:gd name="connsiteY2731" fmla="*/ 1161558 h 1226352"/>
                <a:gd name="connsiteX2732" fmla="*/ 257950 w 1229493"/>
                <a:gd name="connsiteY2732" fmla="*/ 1159296 h 1226352"/>
                <a:gd name="connsiteX2733" fmla="*/ 259081 w 1229493"/>
                <a:gd name="connsiteY2733" fmla="*/ 1159296 h 1226352"/>
                <a:gd name="connsiteX2734" fmla="*/ 257950 w 1229493"/>
                <a:gd name="connsiteY2734" fmla="*/ 1158165 h 1226352"/>
                <a:gd name="connsiteX2735" fmla="*/ 256819 w 1229493"/>
                <a:gd name="connsiteY2735" fmla="*/ 1159296 h 1226352"/>
                <a:gd name="connsiteX2736" fmla="*/ 255688 w 1229493"/>
                <a:gd name="connsiteY2736" fmla="*/ 1159296 h 1226352"/>
                <a:gd name="connsiteX2737" fmla="*/ 254557 w 1229493"/>
                <a:gd name="connsiteY2737" fmla="*/ 1157033 h 1226352"/>
                <a:gd name="connsiteX2738" fmla="*/ 253391 w 1229493"/>
                <a:gd name="connsiteY2738" fmla="*/ 1158165 h 1226352"/>
                <a:gd name="connsiteX2739" fmla="*/ 253391 w 1229493"/>
                <a:gd name="connsiteY2739" fmla="*/ 1157033 h 1226352"/>
                <a:gd name="connsiteX2740" fmla="*/ 252260 w 1229493"/>
                <a:gd name="connsiteY2740" fmla="*/ 1157033 h 1226352"/>
                <a:gd name="connsiteX2741" fmla="*/ 252260 w 1229493"/>
                <a:gd name="connsiteY2741" fmla="*/ 1155902 h 1226352"/>
                <a:gd name="connsiteX2742" fmla="*/ 253391 w 1229493"/>
                <a:gd name="connsiteY2742" fmla="*/ 1155902 h 1226352"/>
                <a:gd name="connsiteX2743" fmla="*/ 252260 w 1229493"/>
                <a:gd name="connsiteY2743" fmla="*/ 1155902 h 1226352"/>
                <a:gd name="connsiteX2744" fmla="*/ 249998 w 1229493"/>
                <a:gd name="connsiteY2744" fmla="*/ 1155902 h 1226352"/>
                <a:gd name="connsiteX2745" fmla="*/ 247736 w 1229493"/>
                <a:gd name="connsiteY2745" fmla="*/ 1153605 h 1226352"/>
                <a:gd name="connsiteX2746" fmla="*/ 246606 w 1229493"/>
                <a:gd name="connsiteY2746" fmla="*/ 1154736 h 1226352"/>
                <a:gd name="connsiteX2747" fmla="*/ 244308 w 1229493"/>
                <a:gd name="connsiteY2747" fmla="*/ 1153605 h 1226352"/>
                <a:gd name="connsiteX2748" fmla="*/ 245439 w 1229493"/>
                <a:gd name="connsiteY2748" fmla="*/ 1153605 h 1226352"/>
                <a:gd name="connsiteX2749" fmla="*/ 243178 w 1229493"/>
                <a:gd name="connsiteY2749" fmla="*/ 1152474 h 1226352"/>
                <a:gd name="connsiteX2750" fmla="*/ 244308 w 1229493"/>
                <a:gd name="connsiteY2750" fmla="*/ 1152474 h 1226352"/>
                <a:gd name="connsiteX2751" fmla="*/ 239785 w 1229493"/>
                <a:gd name="connsiteY2751" fmla="*/ 1150211 h 1226352"/>
                <a:gd name="connsiteX2752" fmla="*/ 236357 w 1229493"/>
                <a:gd name="connsiteY2752" fmla="*/ 1150211 h 1226352"/>
                <a:gd name="connsiteX2753" fmla="*/ 236357 w 1229493"/>
                <a:gd name="connsiteY2753" fmla="*/ 1149080 h 1226352"/>
                <a:gd name="connsiteX2754" fmla="*/ 237488 w 1229493"/>
                <a:gd name="connsiteY2754" fmla="*/ 1147914 h 1226352"/>
                <a:gd name="connsiteX2755" fmla="*/ 236357 w 1229493"/>
                <a:gd name="connsiteY2755" fmla="*/ 1147914 h 1226352"/>
                <a:gd name="connsiteX2756" fmla="*/ 235226 w 1229493"/>
                <a:gd name="connsiteY2756" fmla="*/ 1147914 h 1226352"/>
                <a:gd name="connsiteX2757" fmla="*/ 235226 w 1229493"/>
                <a:gd name="connsiteY2757" fmla="*/ 1149080 h 1226352"/>
                <a:gd name="connsiteX2758" fmla="*/ 234095 w 1229493"/>
                <a:gd name="connsiteY2758" fmla="*/ 1149080 h 1226352"/>
                <a:gd name="connsiteX2759" fmla="*/ 231798 w 1229493"/>
                <a:gd name="connsiteY2759" fmla="*/ 1146782 h 1226352"/>
                <a:gd name="connsiteX2760" fmla="*/ 231798 w 1229493"/>
                <a:gd name="connsiteY2760" fmla="*/ 1145651 h 1226352"/>
                <a:gd name="connsiteX2761" fmla="*/ 230667 w 1229493"/>
                <a:gd name="connsiteY2761" fmla="*/ 1145651 h 1226352"/>
                <a:gd name="connsiteX2762" fmla="*/ 229536 w 1229493"/>
                <a:gd name="connsiteY2762" fmla="*/ 1143389 h 1226352"/>
                <a:gd name="connsiteX2763" fmla="*/ 228405 w 1229493"/>
                <a:gd name="connsiteY2763" fmla="*/ 1143389 h 1226352"/>
                <a:gd name="connsiteX2764" fmla="*/ 228405 w 1229493"/>
                <a:gd name="connsiteY2764" fmla="*/ 1142258 h 1226352"/>
                <a:gd name="connsiteX2765" fmla="*/ 227274 w 1229493"/>
                <a:gd name="connsiteY2765" fmla="*/ 1139960 h 1226352"/>
                <a:gd name="connsiteX2766" fmla="*/ 225013 w 1229493"/>
                <a:gd name="connsiteY2766" fmla="*/ 1139960 h 1226352"/>
                <a:gd name="connsiteX2767" fmla="*/ 223846 w 1229493"/>
                <a:gd name="connsiteY2767" fmla="*/ 1137698 h 1226352"/>
                <a:gd name="connsiteX2768" fmla="*/ 222715 w 1229493"/>
                <a:gd name="connsiteY2768" fmla="*/ 1137698 h 1226352"/>
                <a:gd name="connsiteX2769" fmla="*/ 222715 w 1229493"/>
                <a:gd name="connsiteY2769" fmla="*/ 1136567 h 1226352"/>
                <a:gd name="connsiteX2770" fmla="*/ 220454 w 1229493"/>
                <a:gd name="connsiteY2770" fmla="*/ 1136567 h 1226352"/>
                <a:gd name="connsiteX2771" fmla="*/ 219323 w 1229493"/>
                <a:gd name="connsiteY2771" fmla="*/ 1135435 h 1226352"/>
                <a:gd name="connsiteX2772" fmla="*/ 219323 w 1229493"/>
                <a:gd name="connsiteY2772" fmla="*/ 1136567 h 1226352"/>
                <a:gd name="connsiteX2773" fmla="*/ 218192 w 1229493"/>
                <a:gd name="connsiteY2773" fmla="*/ 1136567 h 1226352"/>
                <a:gd name="connsiteX2774" fmla="*/ 217061 w 1229493"/>
                <a:gd name="connsiteY2774" fmla="*/ 1136567 h 1226352"/>
                <a:gd name="connsiteX2775" fmla="*/ 215895 w 1229493"/>
                <a:gd name="connsiteY2775" fmla="*/ 1135435 h 1226352"/>
                <a:gd name="connsiteX2776" fmla="*/ 214764 w 1229493"/>
                <a:gd name="connsiteY2776" fmla="*/ 1134304 h 1226352"/>
                <a:gd name="connsiteX2777" fmla="*/ 215895 w 1229493"/>
                <a:gd name="connsiteY2777" fmla="*/ 1136567 h 1226352"/>
                <a:gd name="connsiteX2778" fmla="*/ 214764 w 1229493"/>
                <a:gd name="connsiteY2778" fmla="*/ 1136567 h 1226352"/>
                <a:gd name="connsiteX2779" fmla="*/ 213633 w 1229493"/>
                <a:gd name="connsiteY2779" fmla="*/ 1136567 h 1226352"/>
                <a:gd name="connsiteX2780" fmla="*/ 212502 w 1229493"/>
                <a:gd name="connsiteY2780" fmla="*/ 1135435 h 1226352"/>
                <a:gd name="connsiteX2781" fmla="*/ 210240 w 1229493"/>
                <a:gd name="connsiteY2781" fmla="*/ 1135435 h 1226352"/>
                <a:gd name="connsiteX2782" fmla="*/ 210240 w 1229493"/>
                <a:gd name="connsiteY2782" fmla="*/ 1134304 h 1226352"/>
                <a:gd name="connsiteX2783" fmla="*/ 209074 w 1229493"/>
                <a:gd name="connsiteY2783" fmla="*/ 1135435 h 1226352"/>
                <a:gd name="connsiteX2784" fmla="*/ 207943 w 1229493"/>
                <a:gd name="connsiteY2784" fmla="*/ 1136567 h 1226352"/>
                <a:gd name="connsiteX2785" fmla="*/ 206812 w 1229493"/>
                <a:gd name="connsiteY2785" fmla="*/ 1137698 h 1226352"/>
                <a:gd name="connsiteX2786" fmla="*/ 206812 w 1229493"/>
                <a:gd name="connsiteY2786" fmla="*/ 1136567 h 1226352"/>
                <a:gd name="connsiteX2787" fmla="*/ 207943 w 1229493"/>
                <a:gd name="connsiteY2787" fmla="*/ 1135435 h 1226352"/>
                <a:gd name="connsiteX2788" fmla="*/ 206812 w 1229493"/>
                <a:gd name="connsiteY2788" fmla="*/ 1134304 h 1226352"/>
                <a:gd name="connsiteX2789" fmla="*/ 205681 w 1229493"/>
                <a:gd name="connsiteY2789" fmla="*/ 1134304 h 1226352"/>
                <a:gd name="connsiteX2790" fmla="*/ 203420 w 1229493"/>
                <a:gd name="connsiteY2790" fmla="*/ 1133138 h 1226352"/>
                <a:gd name="connsiteX2791" fmla="*/ 203420 w 1229493"/>
                <a:gd name="connsiteY2791" fmla="*/ 1134304 h 1226352"/>
                <a:gd name="connsiteX2792" fmla="*/ 203420 w 1229493"/>
                <a:gd name="connsiteY2792" fmla="*/ 1133138 h 1226352"/>
                <a:gd name="connsiteX2793" fmla="*/ 202253 w 1229493"/>
                <a:gd name="connsiteY2793" fmla="*/ 1132007 h 1226352"/>
                <a:gd name="connsiteX2794" fmla="*/ 201122 w 1229493"/>
                <a:gd name="connsiteY2794" fmla="*/ 1132007 h 1226352"/>
                <a:gd name="connsiteX2795" fmla="*/ 199992 w 1229493"/>
                <a:gd name="connsiteY2795" fmla="*/ 1130875 h 1226352"/>
                <a:gd name="connsiteX2796" fmla="*/ 198861 w 1229493"/>
                <a:gd name="connsiteY2796" fmla="*/ 1132007 h 1226352"/>
                <a:gd name="connsiteX2797" fmla="*/ 196599 w 1229493"/>
                <a:gd name="connsiteY2797" fmla="*/ 1132007 h 1226352"/>
                <a:gd name="connsiteX2798" fmla="*/ 195468 w 1229493"/>
                <a:gd name="connsiteY2798" fmla="*/ 1130875 h 1226352"/>
                <a:gd name="connsiteX2799" fmla="*/ 194302 w 1229493"/>
                <a:gd name="connsiteY2799" fmla="*/ 1130875 h 1226352"/>
                <a:gd name="connsiteX2800" fmla="*/ 194302 w 1229493"/>
                <a:gd name="connsiteY2800" fmla="*/ 1129744 h 1226352"/>
                <a:gd name="connsiteX2801" fmla="*/ 195468 w 1229493"/>
                <a:gd name="connsiteY2801" fmla="*/ 1129744 h 1226352"/>
                <a:gd name="connsiteX2802" fmla="*/ 194302 w 1229493"/>
                <a:gd name="connsiteY2802" fmla="*/ 1129744 h 1226352"/>
                <a:gd name="connsiteX2803" fmla="*/ 192040 w 1229493"/>
                <a:gd name="connsiteY2803" fmla="*/ 1127482 h 1226352"/>
                <a:gd name="connsiteX2804" fmla="*/ 193171 w 1229493"/>
                <a:gd name="connsiteY2804" fmla="*/ 1127482 h 1226352"/>
                <a:gd name="connsiteX2805" fmla="*/ 192040 w 1229493"/>
                <a:gd name="connsiteY2805" fmla="*/ 1126351 h 1226352"/>
                <a:gd name="connsiteX2806" fmla="*/ 192040 w 1229493"/>
                <a:gd name="connsiteY2806" fmla="*/ 1124053 h 1226352"/>
                <a:gd name="connsiteX2807" fmla="*/ 190909 w 1229493"/>
                <a:gd name="connsiteY2807" fmla="*/ 1122922 h 1226352"/>
                <a:gd name="connsiteX2808" fmla="*/ 190909 w 1229493"/>
                <a:gd name="connsiteY2808" fmla="*/ 1124053 h 1226352"/>
                <a:gd name="connsiteX2809" fmla="*/ 188647 w 1229493"/>
                <a:gd name="connsiteY2809" fmla="*/ 1122922 h 1226352"/>
                <a:gd name="connsiteX2810" fmla="*/ 187516 w 1229493"/>
                <a:gd name="connsiteY2810" fmla="*/ 1122922 h 1226352"/>
                <a:gd name="connsiteX2811" fmla="*/ 186350 w 1229493"/>
                <a:gd name="connsiteY2811" fmla="*/ 1121791 h 1226352"/>
                <a:gd name="connsiteX2812" fmla="*/ 185219 w 1229493"/>
                <a:gd name="connsiteY2812" fmla="*/ 1121791 h 1226352"/>
                <a:gd name="connsiteX2813" fmla="*/ 184088 w 1229493"/>
                <a:gd name="connsiteY2813" fmla="*/ 1120660 h 1226352"/>
                <a:gd name="connsiteX2814" fmla="*/ 182957 w 1229493"/>
                <a:gd name="connsiteY2814" fmla="*/ 1119529 h 1226352"/>
                <a:gd name="connsiteX2815" fmla="*/ 181827 w 1229493"/>
                <a:gd name="connsiteY2815" fmla="*/ 1119529 h 1226352"/>
                <a:gd name="connsiteX2816" fmla="*/ 181827 w 1229493"/>
                <a:gd name="connsiteY2816" fmla="*/ 1117231 h 1226352"/>
                <a:gd name="connsiteX2817" fmla="*/ 180696 w 1229493"/>
                <a:gd name="connsiteY2817" fmla="*/ 1116100 h 1226352"/>
                <a:gd name="connsiteX2818" fmla="*/ 180696 w 1229493"/>
                <a:gd name="connsiteY2818" fmla="*/ 1114969 h 1226352"/>
                <a:gd name="connsiteX2819" fmla="*/ 179529 w 1229493"/>
                <a:gd name="connsiteY2819" fmla="*/ 1114969 h 1226352"/>
                <a:gd name="connsiteX2820" fmla="*/ 179529 w 1229493"/>
                <a:gd name="connsiteY2820" fmla="*/ 1113837 h 1226352"/>
                <a:gd name="connsiteX2821" fmla="*/ 178399 w 1229493"/>
                <a:gd name="connsiteY2821" fmla="*/ 1113837 h 1226352"/>
                <a:gd name="connsiteX2822" fmla="*/ 176137 w 1229493"/>
                <a:gd name="connsiteY2822" fmla="*/ 1114969 h 1226352"/>
                <a:gd name="connsiteX2823" fmla="*/ 176137 w 1229493"/>
                <a:gd name="connsiteY2823" fmla="*/ 1113837 h 1226352"/>
                <a:gd name="connsiteX2824" fmla="*/ 175006 w 1229493"/>
                <a:gd name="connsiteY2824" fmla="*/ 1114969 h 1226352"/>
                <a:gd name="connsiteX2825" fmla="*/ 175006 w 1229493"/>
                <a:gd name="connsiteY2825" fmla="*/ 1113837 h 1226352"/>
                <a:gd name="connsiteX2826" fmla="*/ 172709 w 1229493"/>
                <a:gd name="connsiteY2826" fmla="*/ 1112706 h 1226352"/>
                <a:gd name="connsiteX2827" fmla="*/ 168185 w 1229493"/>
                <a:gd name="connsiteY2827" fmla="*/ 1112706 h 1226352"/>
                <a:gd name="connsiteX2828" fmla="*/ 165923 w 1229493"/>
                <a:gd name="connsiteY2828" fmla="*/ 1110409 h 1226352"/>
                <a:gd name="connsiteX2829" fmla="*/ 165923 w 1229493"/>
                <a:gd name="connsiteY2829" fmla="*/ 1111575 h 1226352"/>
                <a:gd name="connsiteX2830" fmla="*/ 163626 w 1229493"/>
                <a:gd name="connsiteY2830" fmla="*/ 1110409 h 1226352"/>
                <a:gd name="connsiteX2831" fmla="*/ 160234 w 1229493"/>
                <a:gd name="connsiteY2831" fmla="*/ 1110409 h 1226352"/>
                <a:gd name="connsiteX2832" fmla="*/ 160234 w 1229493"/>
                <a:gd name="connsiteY2832" fmla="*/ 1112706 h 1226352"/>
                <a:gd name="connsiteX2833" fmla="*/ 157972 w 1229493"/>
                <a:gd name="connsiteY2833" fmla="*/ 1112706 h 1226352"/>
                <a:gd name="connsiteX2834" fmla="*/ 155675 w 1229493"/>
                <a:gd name="connsiteY2834" fmla="*/ 1111575 h 1226352"/>
                <a:gd name="connsiteX2835" fmla="*/ 153413 w 1229493"/>
                <a:gd name="connsiteY2835" fmla="*/ 1110409 h 1226352"/>
                <a:gd name="connsiteX2836" fmla="*/ 153413 w 1229493"/>
                <a:gd name="connsiteY2836" fmla="*/ 1109277 h 1226352"/>
                <a:gd name="connsiteX2837" fmla="*/ 152282 w 1229493"/>
                <a:gd name="connsiteY2837" fmla="*/ 1109277 h 1226352"/>
                <a:gd name="connsiteX2838" fmla="*/ 152282 w 1229493"/>
                <a:gd name="connsiteY2838" fmla="*/ 1108146 h 1226352"/>
                <a:gd name="connsiteX2839" fmla="*/ 149985 w 1229493"/>
                <a:gd name="connsiteY2839" fmla="*/ 1108146 h 1226352"/>
                <a:gd name="connsiteX2840" fmla="*/ 151151 w 1229493"/>
                <a:gd name="connsiteY2840" fmla="*/ 1108146 h 1226352"/>
                <a:gd name="connsiteX2841" fmla="*/ 151151 w 1229493"/>
                <a:gd name="connsiteY2841" fmla="*/ 1105884 h 1226352"/>
                <a:gd name="connsiteX2842" fmla="*/ 147723 w 1229493"/>
                <a:gd name="connsiteY2842" fmla="*/ 1105884 h 1226352"/>
                <a:gd name="connsiteX2843" fmla="*/ 148854 w 1229493"/>
                <a:gd name="connsiteY2843" fmla="*/ 1104753 h 1226352"/>
                <a:gd name="connsiteX2844" fmla="*/ 146592 w 1229493"/>
                <a:gd name="connsiteY2844" fmla="*/ 1104753 h 1226352"/>
                <a:gd name="connsiteX2845" fmla="*/ 146592 w 1229493"/>
                <a:gd name="connsiteY2845" fmla="*/ 1103586 h 1226352"/>
                <a:gd name="connsiteX2846" fmla="*/ 143164 w 1229493"/>
                <a:gd name="connsiteY2846" fmla="*/ 1100193 h 1226352"/>
                <a:gd name="connsiteX2847" fmla="*/ 143164 w 1229493"/>
                <a:gd name="connsiteY2847" fmla="*/ 1099062 h 1226352"/>
                <a:gd name="connsiteX2848" fmla="*/ 140902 w 1229493"/>
                <a:gd name="connsiteY2848" fmla="*/ 1097930 h 1226352"/>
                <a:gd name="connsiteX2849" fmla="*/ 140902 w 1229493"/>
                <a:gd name="connsiteY2849" fmla="*/ 1096799 h 1226352"/>
                <a:gd name="connsiteX2850" fmla="*/ 140902 w 1229493"/>
                <a:gd name="connsiteY2850" fmla="*/ 1095633 h 1226352"/>
                <a:gd name="connsiteX2851" fmla="*/ 138641 w 1229493"/>
                <a:gd name="connsiteY2851" fmla="*/ 1094502 h 1226352"/>
                <a:gd name="connsiteX2852" fmla="*/ 138641 w 1229493"/>
                <a:gd name="connsiteY2852" fmla="*/ 1093370 h 1226352"/>
                <a:gd name="connsiteX2853" fmla="*/ 135212 w 1229493"/>
                <a:gd name="connsiteY2853" fmla="*/ 1086548 h 1226352"/>
                <a:gd name="connsiteX2854" fmla="*/ 130689 w 1229493"/>
                <a:gd name="connsiteY2854" fmla="*/ 1086548 h 1226352"/>
                <a:gd name="connsiteX2855" fmla="*/ 126130 w 1229493"/>
                <a:gd name="connsiteY2855" fmla="*/ 1084286 h 1226352"/>
                <a:gd name="connsiteX2856" fmla="*/ 122737 w 1229493"/>
                <a:gd name="connsiteY2856" fmla="*/ 1083155 h 1226352"/>
                <a:gd name="connsiteX2857" fmla="*/ 122737 w 1229493"/>
                <a:gd name="connsiteY2857" fmla="*/ 1082024 h 1226352"/>
                <a:gd name="connsiteX2858" fmla="*/ 120440 w 1229493"/>
                <a:gd name="connsiteY2858" fmla="*/ 1080857 h 1226352"/>
                <a:gd name="connsiteX2859" fmla="*/ 117048 w 1229493"/>
                <a:gd name="connsiteY2859" fmla="*/ 1080857 h 1226352"/>
                <a:gd name="connsiteX2860" fmla="*/ 117048 w 1229493"/>
                <a:gd name="connsiteY2860" fmla="*/ 1082024 h 1226352"/>
                <a:gd name="connsiteX2861" fmla="*/ 114786 w 1229493"/>
                <a:gd name="connsiteY2861" fmla="*/ 1083155 h 1226352"/>
                <a:gd name="connsiteX2862" fmla="*/ 111358 w 1229493"/>
                <a:gd name="connsiteY2862" fmla="*/ 1085417 h 1226352"/>
                <a:gd name="connsiteX2863" fmla="*/ 110227 w 1229493"/>
                <a:gd name="connsiteY2863" fmla="*/ 1086548 h 1226352"/>
                <a:gd name="connsiteX2864" fmla="*/ 105668 w 1229493"/>
                <a:gd name="connsiteY2864" fmla="*/ 1086548 h 1226352"/>
                <a:gd name="connsiteX2865" fmla="*/ 103406 w 1229493"/>
                <a:gd name="connsiteY2865" fmla="*/ 1087679 h 1226352"/>
                <a:gd name="connsiteX2866" fmla="*/ 102275 w 1229493"/>
                <a:gd name="connsiteY2866" fmla="*/ 1086548 h 1226352"/>
                <a:gd name="connsiteX2867" fmla="*/ 96585 w 1229493"/>
                <a:gd name="connsiteY2867" fmla="*/ 1085417 h 1226352"/>
                <a:gd name="connsiteX2868" fmla="*/ 95455 w 1229493"/>
                <a:gd name="connsiteY2868" fmla="*/ 1085417 h 1226352"/>
                <a:gd name="connsiteX2869" fmla="*/ 89765 w 1229493"/>
                <a:gd name="connsiteY2869" fmla="*/ 1087679 h 1226352"/>
                <a:gd name="connsiteX2870" fmla="*/ 87503 w 1229493"/>
                <a:gd name="connsiteY2870" fmla="*/ 1086548 h 1226352"/>
                <a:gd name="connsiteX2871" fmla="*/ 84110 w 1229493"/>
                <a:gd name="connsiteY2871" fmla="*/ 1086548 h 1226352"/>
                <a:gd name="connsiteX2872" fmla="*/ 81813 w 1229493"/>
                <a:gd name="connsiteY2872" fmla="*/ 1085417 h 1226352"/>
                <a:gd name="connsiteX2873" fmla="*/ 78420 w 1229493"/>
                <a:gd name="connsiteY2873" fmla="*/ 1085417 h 1226352"/>
                <a:gd name="connsiteX2874" fmla="*/ 73862 w 1229493"/>
                <a:gd name="connsiteY2874" fmla="*/ 1083155 h 1226352"/>
                <a:gd name="connsiteX2875" fmla="*/ 71600 w 1229493"/>
                <a:gd name="connsiteY2875" fmla="*/ 1084286 h 1226352"/>
                <a:gd name="connsiteX2876" fmla="*/ 69338 w 1229493"/>
                <a:gd name="connsiteY2876" fmla="*/ 1083155 h 1226352"/>
                <a:gd name="connsiteX2877" fmla="*/ 68172 w 1229493"/>
                <a:gd name="connsiteY2877" fmla="*/ 1083155 h 1226352"/>
                <a:gd name="connsiteX2878" fmla="*/ 68172 w 1229493"/>
                <a:gd name="connsiteY2878" fmla="*/ 1082024 h 1226352"/>
                <a:gd name="connsiteX2879" fmla="*/ 63648 w 1229493"/>
                <a:gd name="connsiteY2879" fmla="*/ 1079726 h 1226352"/>
                <a:gd name="connsiteX2880" fmla="*/ 56827 w 1229493"/>
                <a:gd name="connsiteY2880" fmla="*/ 1078595 h 1226352"/>
                <a:gd name="connsiteX2881" fmla="*/ 56827 w 1229493"/>
                <a:gd name="connsiteY2881" fmla="*/ 1075201 h 1226352"/>
                <a:gd name="connsiteX2882" fmla="*/ 55697 w 1229493"/>
                <a:gd name="connsiteY2882" fmla="*/ 1074035 h 1226352"/>
                <a:gd name="connsiteX2883" fmla="*/ 52269 w 1229493"/>
                <a:gd name="connsiteY2883" fmla="*/ 1074035 h 1226352"/>
                <a:gd name="connsiteX2884" fmla="*/ 53399 w 1229493"/>
                <a:gd name="connsiteY2884" fmla="*/ 1071772 h 1226352"/>
                <a:gd name="connsiteX2885" fmla="*/ 52269 w 1229493"/>
                <a:gd name="connsiteY2885" fmla="*/ 1069510 h 1226352"/>
                <a:gd name="connsiteX2886" fmla="*/ 50007 w 1229493"/>
                <a:gd name="connsiteY2886" fmla="*/ 1067248 h 1226352"/>
                <a:gd name="connsiteX2887" fmla="*/ 50007 w 1229493"/>
                <a:gd name="connsiteY2887" fmla="*/ 1064950 h 1226352"/>
                <a:gd name="connsiteX2888" fmla="*/ 48876 w 1229493"/>
                <a:gd name="connsiteY2888" fmla="*/ 1062688 h 1226352"/>
                <a:gd name="connsiteX2889" fmla="*/ 48876 w 1229493"/>
                <a:gd name="connsiteY2889" fmla="*/ 1061557 h 1226352"/>
                <a:gd name="connsiteX2890" fmla="*/ 52269 w 1229493"/>
                <a:gd name="connsiteY2890" fmla="*/ 1056997 h 1226352"/>
                <a:gd name="connsiteX2891" fmla="*/ 56827 w 1229493"/>
                <a:gd name="connsiteY2891" fmla="*/ 1055866 h 1226352"/>
                <a:gd name="connsiteX2892" fmla="*/ 57958 w 1229493"/>
                <a:gd name="connsiteY2892" fmla="*/ 1052472 h 1226352"/>
                <a:gd name="connsiteX2893" fmla="*/ 59089 w 1229493"/>
                <a:gd name="connsiteY2893" fmla="*/ 1050174 h 1226352"/>
                <a:gd name="connsiteX2894" fmla="*/ 62517 w 1229493"/>
                <a:gd name="connsiteY2894" fmla="*/ 1047912 h 1226352"/>
                <a:gd name="connsiteX2895" fmla="*/ 63648 w 1229493"/>
                <a:gd name="connsiteY2895" fmla="*/ 1043352 h 1226352"/>
                <a:gd name="connsiteX2896" fmla="*/ 63648 w 1229493"/>
                <a:gd name="connsiteY2896" fmla="*/ 1042221 h 1226352"/>
                <a:gd name="connsiteX2897" fmla="*/ 64779 w 1229493"/>
                <a:gd name="connsiteY2897" fmla="*/ 1041090 h 1226352"/>
                <a:gd name="connsiteX2898" fmla="*/ 65910 w 1229493"/>
                <a:gd name="connsiteY2898" fmla="*/ 1041090 h 1226352"/>
                <a:gd name="connsiteX2899" fmla="*/ 69338 w 1229493"/>
                <a:gd name="connsiteY2899" fmla="*/ 1041090 h 1226352"/>
                <a:gd name="connsiteX2900" fmla="*/ 76123 w 1229493"/>
                <a:gd name="connsiteY2900" fmla="*/ 1039959 h 1226352"/>
                <a:gd name="connsiteX2901" fmla="*/ 78420 w 1229493"/>
                <a:gd name="connsiteY2901" fmla="*/ 1035399 h 1226352"/>
                <a:gd name="connsiteX2902" fmla="*/ 81813 w 1229493"/>
                <a:gd name="connsiteY2902" fmla="*/ 1032005 h 1226352"/>
                <a:gd name="connsiteX2903" fmla="*/ 82944 w 1229493"/>
                <a:gd name="connsiteY2903" fmla="*/ 1028576 h 1226352"/>
                <a:gd name="connsiteX2904" fmla="*/ 81813 w 1229493"/>
                <a:gd name="connsiteY2904" fmla="*/ 1027445 h 1226352"/>
                <a:gd name="connsiteX2905" fmla="*/ 81813 w 1229493"/>
                <a:gd name="connsiteY2905" fmla="*/ 1026314 h 1226352"/>
                <a:gd name="connsiteX2906" fmla="*/ 78420 w 1229493"/>
                <a:gd name="connsiteY2906" fmla="*/ 1024052 h 1226352"/>
                <a:gd name="connsiteX2907" fmla="*/ 76123 w 1229493"/>
                <a:gd name="connsiteY2907" fmla="*/ 1022921 h 1226352"/>
                <a:gd name="connsiteX2908" fmla="*/ 72731 w 1229493"/>
                <a:gd name="connsiteY2908" fmla="*/ 1021754 h 1226352"/>
                <a:gd name="connsiteX2909" fmla="*/ 71600 w 1229493"/>
                <a:gd name="connsiteY2909" fmla="*/ 1021754 h 1226352"/>
                <a:gd name="connsiteX2910" fmla="*/ 63648 w 1229493"/>
                <a:gd name="connsiteY2910" fmla="*/ 1021754 h 1226352"/>
                <a:gd name="connsiteX2911" fmla="*/ 55697 w 1229493"/>
                <a:gd name="connsiteY2911" fmla="*/ 1019492 h 1226352"/>
                <a:gd name="connsiteX2912" fmla="*/ 51138 w 1229493"/>
                <a:gd name="connsiteY2912" fmla="*/ 1019492 h 1226352"/>
                <a:gd name="connsiteX2913" fmla="*/ 45448 w 1229493"/>
                <a:gd name="connsiteY2913" fmla="*/ 1020623 h 1226352"/>
                <a:gd name="connsiteX2914" fmla="*/ 39793 w 1229493"/>
                <a:gd name="connsiteY2914" fmla="*/ 1024052 h 1226352"/>
                <a:gd name="connsiteX2915" fmla="*/ 38627 w 1229493"/>
                <a:gd name="connsiteY2915" fmla="*/ 1028576 h 1226352"/>
                <a:gd name="connsiteX2916" fmla="*/ 37496 w 1229493"/>
                <a:gd name="connsiteY2916" fmla="*/ 1028576 h 1226352"/>
                <a:gd name="connsiteX2917" fmla="*/ 35234 w 1229493"/>
                <a:gd name="connsiteY2917" fmla="*/ 1027445 h 1226352"/>
                <a:gd name="connsiteX2918" fmla="*/ 30675 w 1229493"/>
                <a:gd name="connsiteY2918" fmla="*/ 1027445 h 1226352"/>
                <a:gd name="connsiteX2919" fmla="*/ 25021 w 1229493"/>
                <a:gd name="connsiteY2919" fmla="*/ 1021754 h 1226352"/>
                <a:gd name="connsiteX2920" fmla="*/ 25021 w 1229493"/>
                <a:gd name="connsiteY2920" fmla="*/ 1014932 h 1226352"/>
                <a:gd name="connsiteX2921" fmla="*/ 23855 w 1229493"/>
                <a:gd name="connsiteY2921" fmla="*/ 1010407 h 1226352"/>
                <a:gd name="connsiteX2922" fmla="*/ 23855 w 1229493"/>
                <a:gd name="connsiteY2922" fmla="*/ 1005847 h 1226352"/>
                <a:gd name="connsiteX2923" fmla="*/ 20462 w 1229493"/>
                <a:gd name="connsiteY2923" fmla="*/ 995631 h 1226352"/>
                <a:gd name="connsiteX2924" fmla="*/ 20462 w 1229493"/>
                <a:gd name="connsiteY2924" fmla="*/ 992203 h 1226352"/>
                <a:gd name="connsiteX2925" fmla="*/ 19331 w 1229493"/>
                <a:gd name="connsiteY2925" fmla="*/ 985380 h 1226352"/>
                <a:gd name="connsiteX2926" fmla="*/ 18200 w 1229493"/>
                <a:gd name="connsiteY2926" fmla="*/ 981987 h 1226352"/>
                <a:gd name="connsiteX2927" fmla="*/ 19331 w 1229493"/>
                <a:gd name="connsiteY2927" fmla="*/ 979724 h 1226352"/>
                <a:gd name="connsiteX2928" fmla="*/ 21593 w 1229493"/>
                <a:gd name="connsiteY2928" fmla="*/ 978593 h 1226352"/>
                <a:gd name="connsiteX2929" fmla="*/ 22724 w 1229493"/>
                <a:gd name="connsiteY2929" fmla="*/ 977427 h 1226352"/>
                <a:gd name="connsiteX2930" fmla="*/ 27283 w 1229493"/>
                <a:gd name="connsiteY2930" fmla="*/ 977427 h 1226352"/>
                <a:gd name="connsiteX2931" fmla="*/ 28414 w 1229493"/>
                <a:gd name="connsiteY2931" fmla="*/ 977427 h 1226352"/>
                <a:gd name="connsiteX2932" fmla="*/ 29545 w 1229493"/>
                <a:gd name="connsiteY2932" fmla="*/ 976296 h 1226352"/>
                <a:gd name="connsiteX2933" fmla="*/ 30675 w 1229493"/>
                <a:gd name="connsiteY2933" fmla="*/ 975164 h 1226352"/>
                <a:gd name="connsiteX2934" fmla="*/ 30675 w 1229493"/>
                <a:gd name="connsiteY2934" fmla="*/ 964949 h 1226352"/>
                <a:gd name="connsiteX2935" fmla="*/ 29545 w 1229493"/>
                <a:gd name="connsiteY2935" fmla="*/ 962651 h 1226352"/>
                <a:gd name="connsiteX2936" fmla="*/ 28414 w 1229493"/>
                <a:gd name="connsiteY2936" fmla="*/ 961520 h 1226352"/>
                <a:gd name="connsiteX2937" fmla="*/ 26152 w 1229493"/>
                <a:gd name="connsiteY2937" fmla="*/ 956995 h 1226352"/>
                <a:gd name="connsiteX2938" fmla="*/ 20462 w 1229493"/>
                <a:gd name="connsiteY2938" fmla="*/ 953566 h 1226352"/>
                <a:gd name="connsiteX2939" fmla="*/ 21593 w 1229493"/>
                <a:gd name="connsiteY2939" fmla="*/ 950173 h 1226352"/>
                <a:gd name="connsiteX2940" fmla="*/ 20462 w 1229493"/>
                <a:gd name="connsiteY2940" fmla="*/ 949042 h 1226352"/>
                <a:gd name="connsiteX2941" fmla="*/ 20462 w 1229493"/>
                <a:gd name="connsiteY2941" fmla="*/ 947875 h 1226352"/>
                <a:gd name="connsiteX2942" fmla="*/ 19331 w 1229493"/>
                <a:gd name="connsiteY2942" fmla="*/ 946744 h 1226352"/>
                <a:gd name="connsiteX2943" fmla="*/ 18200 w 1229493"/>
                <a:gd name="connsiteY2943" fmla="*/ 945613 h 1226352"/>
                <a:gd name="connsiteX2944" fmla="*/ 19331 w 1229493"/>
                <a:gd name="connsiteY2944" fmla="*/ 939922 h 1226352"/>
                <a:gd name="connsiteX2945" fmla="*/ 18200 w 1229493"/>
                <a:gd name="connsiteY2945" fmla="*/ 937659 h 1226352"/>
                <a:gd name="connsiteX2946" fmla="*/ 18200 w 1229493"/>
                <a:gd name="connsiteY2946" fmla="*/ 936528 h 1226352"/>
                <a:gd name="connsiteX2947" fmla="*/ 15903 w 1229493"/>
                <a:gd name="connsiteY2947" fmla="*/ 934266 h 1226352"/>
                <a:gd name="connsiteX2948" fmla="*/ 14772 w 1229493"/>
                <a:gd name="connsiteY2948" fmla="*/ 931968 h 1226352"/>
                <a:gd name="connsiteX2949" fmla="*/ 15903 w 1229493"/>
                <a:gd name="connsiteY2949" fmla="*/ 930837 h 1226352"/>
                <a:gd name="connsiteX2950" fmla="*/ 13641 w 1229493"/>
                <a:gd name="connsiteY2950" fmla="*/ 928575 h 1226352"/>
                <a:gd name="connsiteX2951" fmla="*/ 14772 w 1229493"/>
                <a:gd name="connsiteY2951" fmla="*/ 927444 h 1226352"/>
                <a:gd name="connsiteX2952" fmla="*/ 13641 w 1229493"/>
                <a:gd name="connsiteY2952" fmla="*/ 927444 h 1226352"/>
                <a:gd name="connsiteX2953" fmla="*/ 12511 w 1229493"/>
                <a:gd name="connsiteY2953" fmla="*/ 925146 h 1226352"/>
                <a:gd name="connsiteX2954" fmla="*/ 11380 w 1229493"/>
                <a:gd name="connsiteY2954" fmla="*/ 925146 h 1226352"/>
                <a:gd name="connsiteX2955" fmla="*/ 10249 w 1229493"/>
                <a:gd name="connsiteY2955" fmla="*/ 924015 h 1226352"/>
                <a:gd name="connsiteX2956" fmla="*/ 9082 w 1229493"/>
                <a:gd name="connsiteY2956" fmla="*/ 922884 h 1226352"/>
                <a:gd name="connsiteX2957" fmla="*/ 9082 w 1229493"/>
                <a:gd name="connsiteY2957" fmla="*/ 921753 h 1226352"/>
                <a:gd name="connsiteX2958" fmla="*/ 6821 w 1229493"/>
                <a:gd name="connsiteY2958" fmla="*/ 920621 h 1226352"/>
                <a:gd name="connsiteX2959" fmla="*/ 5690 w 1229493"/>
                <a:gd name="connsiteY2959" fmla="*/ 919490 h 1226352"/>
                <a:gd name="connsiteX2960" fmla="*/ 5690 w 1229493"/>
                <a:gd name="connsiteY2960" fmla="*/ 920621 h 1226352"/>
                <a:gd name="connsiteX2961" fmla="*/ 2297 w 1229493"/>
                <a:gd name="connsiteY2961" fmla="*/ 918324 h 1226352"/>
                <a:gd name="connsiteX2962" fmla="*/ 3428 w 1229493"/>
                <a:gd name="connsiteY2962" fmla="*/ 917193 h 1226352"/>
                <a:gd name="connsiteX2963" fmla="*/ 2297 w 1229493"/>
                <a:gd name="connsiteY2963" fmla="*/ 916061 h 1226352"/>
                <a:gd name="connsiteX2964" fmla="*/ 2297 w 1229493"/>
                <a:gd name="connsiteY2964" fmla="*/ 914930 h 1226352"/>
                <a:gd name="connsiteX2965" fmla="*/ 1131 w 1229493"/>
                <a:gd name="connsiteY2965" fmla="*/ 914930 h 1226352"/>
                <a:gd name="connsiteX2966" fmla="*/ 2297 w 1229493"/>
                <a:gd name="connsiteY2966" fmla="*/ 913799 h 1226352"/>
                <a:gd name="connsiteX2967" fmla="*/ 2297 w 1229493"/>
                <a:gd name="connsiteY2967" fmla="*/ 912668 h 1226352"/>
                <a:gd name="connsiteX2968" fmla="*/ 1131 w 1229493"/>
                <a:gd name="connsiteY2968" fmla="*/ 911537 h 1226352"/>
                <a:gd name="connsiteX2969" fmla="*/ 2297 w 1229493"/>
                <a:gd name="connsiteY2969" fmla="*/ 910370 h 1226352"/>
                <a:gd name="connsiteX2970" fmla="*/ 1131 w 1229493"/>
                <a:gd name="connsiteY2970" fmla="*/ 910370 h 1226352"/>
                <a:gd name="connsiteX2971" fmla="*/ 1131 w 1229493"/>
                <a:gd name="connsiteY2971" fmla="*/ 908108 h 1226352"/>
                <a:gd name="connsiteX2972" fmla="*/ 0 w 1229493"/>
                <a:gd name="connsiteY2972" fmla="*/ 905846 h 1226352"/>
                <a:gd name="connsiteX2973" fmla="*/ 0 w 1229493"/>
                <a:gd name="connsiteY2973" fmla="*/ 903548 h 1226352"/>
                <a:gd name="connsiteX2974" fmla="*/ 1131 w 1229493"/>
                <a:gd name="connsiteY2974" fmla="*/ 902417 h 1226352"/>
                <a:gd name="connsiteX2975" fmla="*/ 0 w 1229493"/>
                <a:gd name="connsiteY2975" fmla="*/ 902417 h 1226352"/>
                <a:gd name="connsiteX2976" fmla="*/ 1131 w 1229493"/>
                <a:gd name="connsiteY2976" fmla="*/ 901286 h 1226352"/>
                <a:gd name="connsiteX2977" fmla="*/ 1131 w 1229493"/>
                <a:gd name="connsiteY2977" fmla="*/ 900155 h 1226352"/>
                <a:gd name="connsiteX2978" fmla="*/ 2297 w 1229493"/>
                <a:gd name="connsiteY2978" fmla="*/ 899023 h 1226352"/>
                <a:gd name="connsiteX2979" fmla="*/ 2297 w 1229493"/>
                <a:gd name="connsiteY2979" fmla="*/ 897892 h 1226352"/>
                <a:gd name="connsiteX2980" fmla="*/ 2297 w 1229493"/>
                <a:gd name="connsiteY2980" fmla="*/ 896761 h 1226352"/>
                <a:gd name="connsiteX2981" fmla="*/ 2297 w 1229493"/>
                <a:gd name="connsiteY2981" fmla="*/ 895595 h 1226352"/>
                <a:gd name="connsiteX2982" fmla="*/ 2297 w 1229493"/>
                <a:gd name="connsiteY2982" fmla="*/ 894463 h 1226352"/>
                <a:gd name="connsiteX2983" fmla="*/ 2297 w 1229493"/>
                <a:gd name="connsiteY2983" fmla="*/ 893332 h 1226352"/>
                <a:gd name="connsiteX2984" fmla="*/ 1131 w 1229493"/>
                <a:gd name="connsiteY2984" fmla="*/ 892201 h 1226352"/>
                <a:gd name="connsiteX2985" fmla="*/ 2297 w 1229493"/>
                <a:gd name="connsiteY2985" fmla="*/ 891070 h 1226352"/>
                <a:gd name="connsiteX2986" fmla="*/ 1131 w 1229493"/>
                <a:gd name="connsiteY2986" fmla="*/ 889939 h 1226352"/>
                <a:gd name="connsiteX2987" fmla="*/ 1131 w 1229493"/>
                <a:gd name="connsiteY2987" fmla="*/ 887641 h 1226352"/>
                <a:gd name="connsiteX2988" fmla="*/ 2297 w 1229493"/>
                <a:gd name="connsiteY2988" fmla="*/ 887641 h 1226352"/>
                <a:gd name="connsiteX2989" fmla="*/ 1131 w 1229493"/>
                <a:gd name="connsiteY2989" fmla="*/ 887641 h 1226352"/>
                <a:gd name="connsiteX2990" fmla="*/ 1131 w 1229493"/>
                <a:gd name="connsiteY2990" fmla="*/ 886510 h 1226352"/>
                <a:gd name="connsiteX2991" fmla="*/ 2297 w 1229493"/>
                <a:gd name="connsiteY2991" fmla="*/ 884248 h 1226352"/>
                <a:gd name="connsiteX2992" fmla="*/ 2297 w 1229493"/>
                <a:gd name="connsiteY2992" fmla="*/ 883116 h 1226352"/>
                <a:gd name="connsiteX2993" fmla="*/ 2297 w 1229493"/>
                <a:gd name="connsiteY2993" fmla="*/ 884248 h 1226352"/>
                <a:gd name="connsiteX2994" fmla="*/ 2297 w 1229493"/>
                <a:gd name="connsiteY2994" fmla="*/ 881985 h 122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</a:cxnLst>
              <a:rect l="l" t="t" r="r" b="b"/>
              <a:pathLst>
                <a:path w="1229493" h="1226352">
                  <a:moveTo>
                    <a:pt x="2297" y="881985"/>
                  </a:moveTo>
                  <a:lnTo>
                    <a:pt x="2297" y="880819"/>
                  </a:lnTo>
                  <a:lnTo>
                    <a:pt x="3428" y="878556"/>
                  </a:lnTo>
                  <a:lnTo>
                    <a:pt x="3428" y="877425"/>
                  </a:lnTo>
                  <a:lnTo>
                    <a:pt x="4559" y="875163"/>
                  </a:lnTo>
                  <a:lnTo>
                    <a:pt x="4559" y="876294"/>
                  </a:lnTo>
                  <a:lnTo>
                    <a:pt x="4559" y="875163"/>
                  </a:lnTo>
                  <a:lnTo>
                    <a:pt x="4559" y="873996"/>
                  </a:lnTo>
                  <a:lnTo>
                    <a:pt x="4559" y="871734"/>
                  </a:lnTo>
                  <a:lnTo>
                    <a:pt x="3428" y="871734"/>
                  </a:lnTo>
                  <a:lnTo>
                    <a:pt x="4559" y="870603"/>
                  </a:lnTo>
                  <a:lnTo>
                    <a:pt x="3428" y="869472"/>
                  </a:lnTo>
                  <a:lnTo>
                    <a:pt x="4559" y="868341"/>
                  </a:lnTo>
                  <a:lnTo>
                    <a:pt x="5690" y="867210"/>
                  </a:lnTo>
                  <a:lnTo>
                    <a:pt x="5690" y="866043"/>
                  </a:lnTo>
                  <a:lnTo>
                    <a:pt x="6821" y="866043"/>
                  </a:lnTo>
                  <a:lnTo>
                    <a:pt x="6821" y="864912"/>
                  </a:lnTo>
                  <a:lnTo>
                    <a:pt x="7952" y="864912"/>
                  </a:lnTo>
                  <a:lnTo>
                    <a:pt x="7952" y="863781"/>
                  </a:lnTo>
                  <a:lnTo>
                    <a:pt x="6821" y="863781"/>
                  </a:lnTo>
                  <a:lnTo>
                    <a:pt x="7952" y="862650"/>
                  </a:lnTo>
                  <a:lnTo>
                    <a:pt x="7952" y="861518"/>
                  </a:lnTo>
                  <a:lnTo>
                    <a:pt x="7952" y="862650"/>
                  </a:lnTo>
                  <a:lnTo>
                    <a:pt x="9082" y="861518"/>
                  </a:lnTo>
                  <a:lnTo>
                    <a:pt x="9082" y="859221"/>
                  </a:lnTo>
                  <a:lnTo>
                    <a:pt x="7952" y="859221"/>
                  </a:lnTo>
                  <a:lnTo>
                    <a:pt x="9082" y="859221"/>
                  </a:lnTo>
                  <a:lnTo>
                    <a:pt x="10249" y="858090"/>
                  </a:lnTo>
                  <a:lnTo>
                    <a:pt x="7952" y="858090"/>
                  </a:lnTo>
                  <a:lnTo>
                    <a:pt x="7952" y="856958"/>
                  </a:lnTo>
                  <a:lnTo>
                    <a:pt x="7952" y="855827"/>
                  </a:lnTo>
                  <a:lnTo>
                    <a:pt x="9082" y="855827"/>
                  </a:lnTo>
                  <a:lnTo>
                    <a:pt x="9082" y="854696"/>
                  </a:lnTo>
                  <a:lnTo>
                    <a:pt x="7952" y="854696"/>
                  </a:lnTo>
                  <a:lnTo>
                    <a:pt x="9082" y="853565"/>
                  </a:lnTo>
                  <a:lnTo>
                    <a:pt x="7952" y="852434"/>
                  </a:lnTo>
                  <a:lnTo>
                    <a:pt x="5690" y="851267"/>
                  </a:lnTo>
                  <a:lnTo>
                    <a:pt x="6821" y="851267"/>
                  </a:lnTo>
                  <a:lnTo>
                    <a:pt x="6821" y="850136"/>
                  </a:lnTo>
                  <a:lnTo>
                    <a:pt x="7952" y="849005"/>
                  </a:lnTo>
                  <a:lnTo>
                    <a:pt x="6821" y="849005"/>
                  </a:lnTo>
                  <a:lnTo>
                    <a:pt x="6821" y="847874"/>
                  </a:lnTo>
                  <a:lnTo>
                    <a:pt x="5690" y="849005"/>
                  </a:lnTo>
                  <a:lnTo>
                    <a:pt x="5690" y="847874"/>
                  </a:lnTo>
                  <a:lnTo>
                    <a:pt x="5690" y="846743"/>
                  </a:lnTo>
                  <a:lnTo>
                    <a:pt x="7952" y="845611"/>
                  </a:lnTo>
                  <a:lnTo>
                    <a:pt x="7952" y="844480"/>
                  </a:lnTo>
                  <a:lnTo>
                    <a:pt x="10249" y="843314"/>
                  </a:lnTo>
                  <a:lnTo>
                    <a:pt x="9082" y="839920"/>
                  </a:lnTo>
                  <a:lnTo>
                    <a:pt x="11380" y="839920"/>
                  </a:lnTo>
                  <a:lnTo>
                    <a:pt x="12511" y="837658"/>
                  </a:lnTo>
                  <a:lnTo>
                    <a:pt x="13641" y="836492"/>
                  </a:lnTo>
                  <a:lnTo>
                    <a:pt x="13641" y="833098"/>
                  </a:lnTo>
                  <a:lnTo>
                    <a:pt x="14772" y="833098"/>
                  </a:lnTo>
                  <a:lnTo>
                    <a:pt x="14772" y="831967"/>
                  </a:lnTo>
                  <a:lnTo>
                    <a:pt x="14772" y="830836"/>
                  </a:lnTo>
                  <a:lnTo>
                    <a:pt x="15903" y="827407"/>
                  </a:lnTo>
                  <a:lnTo>
                    <a:pt x="15903" y="825145"/>
                  </a:lnTo>
                  <a:lnTo>
                    <a:pt x="17069" y="824013"/>
                  </a:lnTo>
                  <a:lnTo>
                    <a:pt x="18200" y="825145"/>
                  </a:lnTo>
                  <a:lnTo>
                    <a:pt x="19331" y="822882"/>
                  </a:lnTo>
                  <a:lnTo>
                    <a:pt x="20462" y="821716"/>
                  </a:lnTo>
                  <a:lnTo>
                    <a:pt x="20462" y="820585"/>
                  </a:lnTo>
                  <a:lnTo>
                    <a:pt x="21593" y="820585"/>
                  </a:lnTo>
                  <a:lnTo>
                    <a:pt x="22724" y="817191"/>
                  </a:lnTo>
                  <a:lnTo>
                    <a:pt x="22724" y="816060"/>
                  </a:lnTo>
                  <a:lnTo>
                    <a:pt x="22724" y="814929"/>
                  </a:lnTo>
                  <a:lnTo>
                    <a:pt x="23855" y="813762"/>
                  </a:lnTo>
                  <a:lnTo>
                    <a:pt x="25021" y="813762"/>
                  </a:lnTo>
                  <a:lnTo>
                    <a:pt x="26152" y="813762"/>
                  </a:lnTo>
                  <a:lnTo>
                    <a:pt x="25021" y="812631"/>
                  </a:lnTo>
                  <a:lnTo>
                    <a:pt x="26152" y="812631"/>
                  </a:lnTo>
                  <a:lnTo>
                    <a:pt x="27283" y="812631"/>
                  </a:lnTo>
                  <a:lnTo>
                    <a:pt x="27283" y="811500"/>
                  </a:lnTo>
                  <a:lnTo>
                    <a:pt x="28414" y="811500"/>
                  </a:lnTo>
                  <a:lnTo>
                    <a:pt x="27283" y="810369"/>
                  </a:lnTo>
                  <a:lnTo>
                    <a:pt x="29545" y="810369"/>
                  </a:lnTo>
                  <a:lnTo>
                    <a:pt x="28414" y="809238"/>
                  </a:lnTo>
                  <a:lnTo>
                    <a:pt x="29545" y="809238"/>
                  </a:lnTo>
                  <a:lnTo>
                    <a:pt x="30675" y="810369"/>
                  </a:lnTo>
                  <a:lnTo>
                    <a:pt x="30675" y="808107"/>
                  </a:lnTo>
                  <a:lnTo>
                    <a:pt x="30675" y="809238"/>
                  </a:lnTo>
                  <a:lnTo>
                    <a:pt x="30675" y="808107"/>
                  </a:lnTo>
                  <a:lnTo>
                    <a:pt x="31842" y="808107"/>
                  </a:lnTo>
                  <a:lnTo>
                    <a:pt x="32973" y="806940"/>
                  </a:lnTo>
                  <a:lnTo>
                    <a:pt x="32973" y="805809"/>
                  </a:lnTo>
                  <a:lnTo>
                    <a:pt x="31842" y="804678"/>
                  </a:lnTo>
                  <a:lnTo>
                    <a:pt x="31842" y="805809"/>
                  </a:lnTo>
                  <a:lnTo>
                    <a:pt x="31842" y="804678"/>
                  </a:lnTo>
                  <a:lnTo>
                    <a:pt x="31842" y="803547"/>
                  </a:lnTo>
                  <a:lnTo>
                    <a:pt x="30675" y="803547"/>
                  </a:lnTo>
                  <a:lnTo>
                    <a:pt x="30675" y="802415"/>
                  </a:lnTo>
                  <a:lnTo>
                    <a:pt x="31842" y="802415"/>
                  </a:lnTo>
                  <a:lnTo>
                    <a:pt x="30675" y="800153"/>
                  </a:lnTo>
                  <a:lnTo>
                    <a:pt x="31842" y="800153"/>
                  </a:lnTo>
                  <a:lnTo>
                    <a:pt x="31842" y="798987"/>
                  </a:lnTo>
                  <a:lnTo>
                    <a:pt x="32973" y="798987"/>
                  </a:lnTo>
                  <a:lnTo>
                    <a:pt x="31842" y="797855"/>
                  </a:lnTo>
                  <a:lnTo>
                    <a:pt x="32973" y="797855"/>
                  </a:lnTo>
                  <a:lnTo>
                    <a:pt x="32973" y="796724"/>
                  </a:lnTo>
                  <a:lnTo>
                    <a:pt x="32973" y="795593"/>
                  </a:lnTo>
                  <a:lnTo>
                    <a:pt x="34104" y="794462"/>
                  </a:lnTo>
                  <a:lnTo>
                    <a:pt x="32973" y="793331"/>
                  </a:lnTo>
                  <a:lnTo>
                    <a:pt x="32973" y="788771"/>
                  </a:lnTo>
                  <a:lnTo>
                    <a:pt x="34104" y="788771"/>
                  </a:lnTo>
                  <a:lnTo>
                    <a:pt x="34104" y="789902"/>
                  </a:lnTo>
                  <a:lnTo>
                    <a:pt x="35234" y="787640"/>
                  </a:lnTo>
                  <a:lnTo>
                    <a:pt x="35234" y="786508"/>
                  </a:lnTo>
                  <a:lnTo>
                    <a:pt x="36365" y="785377"/>
                  </a:lnTo>
                  <a:lnTo>
                    <a:pt x="36365" y="784211"/>
                  </a:lnTo>
                  <a:lnTo>
                    <a:pt x="36365" y="783080"/>
                  </a:lnTo>
                  <a:lnTo>
                    <a:pt x="36365" y="781948"/>
                  </a:lnTo>
                  <a:lnTo>
                    <a:pt x="36365" y="779686"/>
                  </a:lnTo>
                  <a:lnTo>
                    <a:pt x="37496" y="779686"/>
                  </a:lnTo>
                  <a:lnTo>
                    <a:pt x="37496" y="778555"/>
                  </a:lnTo>
                  <a:lnTo>
                    <a:pt x="38627" y="778555"/>
                  </a:lnTo>
                  <a:lnTo>
                    <a:pt x="39793" y="777388"/>
                  </a:lnTo>
                  <a:lnTo>
                    <a:pt x="39793" y="775126"/>
                  </a:lnTo>
                  <a:lnTo>
                    <a:pt x="40924" y="775126"/>
                  </a:lnTo>
                  <a:lnTo>
                    <a:pt x="39793" y="773995"/>
                  </a:lnTo>
                  <a:lnTo>
                    <a:pt x="39793" y="771733"/>
                  </a:lnTo>
                  <a:lnTo>
                    <a:pt x="40924" y="770602"/>
                  </a:lnTo>
                  <a:lnTo>
                    <a:pt x="40924" y="771733"/>
                  </a:lnTo>
                  <a:lnTo>
                    <a:pt x="42055" y="770602"/>
                  </a:lnTo>
                  <a:lnTo>
                    <a:pt x="43186" y="771733"/>
                  </a:lnTo>
                  <a:lnTo>
                    <a:pt x="44317" y="771733"/>
                  </a:lnTo>
                  <a:lnTo>
                    <a:pt x="46614" y="771733"/>
                  </a:lnTo>
                  <a:lnTo>
                    <a:pt x="47745" y="772864"/>
                  </a:lnTo>
                  <a:lnTo>
                    <a:pt x="48876" y="771733"/>
                  </a:lnTo>
                  <a:lnTo>
                    <a:pt x="48876" y="770602"/>
                  </a:lnTo>
                  <a:lnTo>
                    <a:pt x="50007" y="771733"/>
                  </a:lnTo>
                  <a:lnTo>
                    <a:pt x="50007" y="770602"/>
                  </a:lnTo>
                  <a:lnTo>
                    <a:pt x="50007" y="769435"/>
                  </a:lnTo>
                  <a:lnTo>
                    <a:pt x="51138" y="769435"/>
                  </a:lnTo>
                  <a:lnTo>
                    <a:pt x="51138" y="770602"/>
                  </a:lnTo>
                  <a:lnTo>
                    <a:pt x="52269" y="770602"/>
                  </a:lnTo>
                  <a:lnTo>
                    <a:pt x="51138" y="768304"/>
                  </a:lnTo>
                  <a:lnTo>
                    <a:pt x="50007" y="768304"/>
                  </a:lnTo>
                  <a:lnTo>
                    <a:pt x="54566" y="768304"/>
                  </a:lnTo>
                  <a:lnTo>
                    <a:pt x="54566" y="767173"/>
                  </a:lnTo>
                  <a:lnTo>
                    <a:pt x="53399" y="767173"/>
                  </a:lnTo>
                  <a:lnTo>
                    <a:pt x="54566" y="764910"/>
                  </a:lnTo>
                  <a:lnTo>
                    <a:pt x="52269" y="762613"/>
                  </a:lnTo>
                  <a:lnTo>
                    <a:pt x="53399" y="762613"/>
                  </a:lnTo>
                  <a:lnTo>
                    <a:pt x="53399" y="761482"/>
                  </a:lnTo>
                  <a:lnTo>
                    <a:pt x="54566" y="761482"/>
                  </a:lnTo>
                  <a:lnTo>
                    <a:pt x="54566" y="763779"/>
                  </a:lnTo>
                  <a:lnTo>
                    <a:pt x="55697" y="763779"/>
                  </a:lnTo>
                  <a:lnTo>
                    <a:pt x="56827" y="762613"/>
                  </a:lnTo>
                  <a:lnTo>
                    <a:pt x="57958" y="762613"/>
                  </a:lnTo>
                  <a:lnTo>
                    <a:pt x="57958" y="760350"/>
                  </a:lnTo>
                  <a:lnTo>
                    <a:pt x="60220" y="759219"/>
                  </a:lnTo>
                  <a:lnTo>
                    <a:pt x="61386" y="758088"/>
                  </a:lnTo>
                  <a:lnTo>
                    <a:pt x="60220" y="758088"/>
                  </a:lnTo>
                  <a:lnTo>
                    <a:pt x="62517" y="756957"/>
                  </a:lnTo>
                  <a:lnTo>
                    <a:pt x="64779" y="756957"/>
                  </a:lnTo>
                  <a:lnTo>
                    <a:pt x="65910" y="754659"/>
                  </a:lnTo>
                  <a:lnTo>
                    <a:pt x="67041" y="755826"/>
                  </a:lnTo>
                  <a:lnTo>
                    <a:pt x="68172" y="754659"/>
                  </a:lnTo>
                  <a:lnTo>
                    <a:pt x="69338" y="754659"/>
                  </a:lnTo>
                  <a:lnTo>
                    <a:pt x="69338" y="755826"/>
                  </a:lnTo>
                  <a:lnTo>
                    <a:pt x="70469" y="755826"/>
                  </a:lnTo>
                  <a:lnTo>
                    <a:pt x="70469" y="753528"/>
                  </a:lnTo>
                  <a:lnTo>
                    <a:pt x="71600" y="753528"/>
                  </a:lnTo>
                  <a:lnTo>
                    <a:pt x="74992" y="750135"/>
                  </a:lnTo>
                  <a:lnTo>
                    <a:pt x="76123" y="751266"/>
                  </a:lnTo>
                  <a:lnTo>
                    <a:pt x="77290" y="750135"/>
                  </a:lnTo>
                  <a:lnTo>
                    <a:pt x="78420" y="750135"/>
                  </a:lnTo>
                  <a:lnTo>
                    <a:pt x="78420" y="747837"/>
                  </a:lnTo>
                  <a:lnTo>
                    <a:pt x="78420" y="746706"/>
                  </a:lnTo>
                  <a:lnTo>
                    <a:pt x="79551" y="744444"/>
                  </a:lnTo>
                  <a:lnTo>
                    <a:pt x="81813" y="744444"/>
                  </a:lnTo>
                  <a:lnTo>
                    <a:pt x="81813" y="739884"/>
                  </a:lnTo>
                  <a:lnTo>
                    <a:pt x="82944" y="738752"/>
                  </a:lnTo>
                  <a:lnTo>
                    <a:pt x="80682" y="738752"/>
                  </a:lnTo>
                  <a:lnTo>
                    <a:pt x="80682" y="737621"/>
                  </a:lnTo>
                  <a:lnTo>
                    <a:pt x="82944" y="736490"/>
                  </a:lnTo>
                  <a:lnTo>
                    <a:pt x="85241" y="735359"/>
                  </a:lnTo>
                  <a:lnTo>
                    <a:pt x="86372" y="736490"/>
                  </a:lnTo>
                  <a:lnTo>
                    <a:pt x="84110" y="733097"/>
                  </a:lnTo>
                  <a:lnTo>
                    <a:pt x="85241" y="731930"/>
                  </a:lnTo>
                  <a:lnTo>
                    <a:pt x="86372" y="730799"/>
                  </a:lnTo>
                  <a:lnTo>
                    <a:pt x="87503" y="731930"/>
                  </a:lnTo>
                  <a:lnTo>
                    <a:pt x="88634" y="734228"/>
                  </a:lnTo>
                  <a:lnTo>
                    <a:pt x="89765" y="733097"/>
                  </a:lnTo>
                  <a:lnTo>
                    <a:pt x="88634" y="728537"/>
                  </a:lnTo>
                  <a:lnTo>
                    <a:pt x="86372" y="728537"/>
                  </a:lnTo>
                  <a:lnTo>
                    <a:pt x="86372" y="727405"/>
                  </a:lnTo>
                  <a:lnTo>
                    <a:pt x="87503" y="726274"/>
                  </a:lnTo>
                  <a:lnTo>
                    <a:pt x="86372" y="723977"/>
                  </a:lnTo>
                  <a:lnTo>
                    <a:pt x="87503" y="723977"/>
                  </a:lnTo>
                  <a:lnTo>
                    <a:pt x="88634" y="723977"/>
                  </a:lnTo>
                  <a:lnTo>
                    <a:pt x="92062" y="726274"/>
                  </a:lnTo>
                  <a:lnTo>
                    <a:pt x="90931" y="721714"/>
                  </a:lnTo>
                  <a:lnTo>
                    <a:pt x="92062" y="721714"/>
                  </a:lnTo>
                  <a:lnTo>
                    <a:pt x="94324" y="723977"/>
                  </a:lnTo>
                  <a:lnTo>
                    <a:pt x="96585" y="723977"/>
                  </a:lnTo>
                  <a:lnTo>
                    <a:pt x="97716" y="722845"/>
                  </a:lnTo>
                  <a:lnTo>
                    <a:pt x="96585" y="720583"/>
                  </a:lnTo>
                  <a:lnTo>
                    <a:pt x="98883" y="720583"/>
                  </a:lnTo>
                  <a:lnTo>
                    <a:pt x="97716" y="719452"/>
                  </a:lnTo>
                  <a:lnTo>
                    <a:pt x="97716" y="717154"/>
                  </a:lnTo>
                  <a:lnTo>
                    <a:pt x="98883" y="717154"/>
                  </a:lnTo>
                  <a:lnTo>
                    <a:pt x="101144" y="719452"/>
                  </a:lnTo>
                  <a:lnTo>
                    <a:pt x="101144" y="717154"/>
                  </a:lnTo>
                  <a:lnTo>
                    <a:pt x="103406" y="718285"/>
                  </a:lnTo>
                  <a:lnTo>
                    <a:pt x="103406" y="716023"/>
                  </a:lnTo>
                  <a:lnTo>
                    <a:pt x="104537" y="714892"/>
                  </a:lnTo>
                  <a:lnTo>
                    <a:pt x="104537" y="712630"/>
                  </a:lnTo>
                  <a:lnTo>
                    <a:pt x="104537" y="711499"/>
                  </a:lnTo>
                  <a:lnTo>
                    <a:pt x="103406" y="711499"/>
                  </a:lnTo>
                  <a:lnTo>
                    <a:pt x="103406" y="709201"/>
                  </a:lnTo>
                  <a:lnTo>
                    <a:pt x="105668" y="709201"/>
                  </a:lnTo>
                  <a:lnTo>
                    <a:pt x="106834" y="709201"/>
                  </a:lnTo>
                  <a:lnTo>
                    <a:pt x="107965" y="706939"/>
                  </a:lnTo>
                  <a:lnTo>
                    <a:pt x="107965" y="705807"/>
                  </a:lnTo>
                  <a:lnTo>
                    <a:pt x="107965" y="704676"/>
                  </a:lnTo>
                  <a:lnTo>
                    <a:pt x="106834" y="703545"/>
                  </a:lnTo>
                  <a:lnTo>
                    <a:pt x="109096" y="702379"/>
                  </a:lnTo>
                  <a:lnTo>
                    <a:pt x="106834" y="701247"/>
                  </a:lnTo>
                  <a:lnTo>
                    <a:pt x="105668" y="702379"/>
                  </a:lnTo>
                  <a:lnTo>
                    <a:pt x="105668" y="701247"/>
                  </a:lnTo>
                  <a:lnTo>
                    <a:pt x="106834" y="700116"/>
                  </a:lnTo>
                  <a:lnTo>
                    <a:pt x="103406" y="697854"/>
                  </a:lnTo>
                  <a:lnTo>
                    <a:pt x="102275" y="696723"/>
                  </a:lnTo>
                  <a:lnTo>
                    <a:pt x="102275" y="694425"/>
                  </a:lnTo>
                  <a:lnTo>
                    <a:pt x="102275" y="693294"/>
                  </a:lnTo>
                  <a:lnTo>
                    <a:pt x="101144" y="693294"/>
                  </a:lnTo>
                  <a:lnTo>
                    <a:pt x="96585" y="693294"/>
                  </a:lnTo>
                  <a:lnTo>
                    <a:pt x="94324" y="691032"/>
                  </a:lnTo>
                  <a:lnTo>
                    <a:pt x="94324" y="689900"/>
                  </a:lnTo>
                  <a:lnTo>
                    <a:pt x="96585" y="688734"/>
                  </a:lnTo>
                  <a:lnTo>
                    <a:pt x="94324" y="686472"/>
                  </a:lnTo>
                  <a:lnTo>
                    <a:pt x="94324" y="684209"/>
                  </a:lnTo>
                  <a:lnTo>
                    <a:pt x="94324" y="683078"/>
                  </a:lnTo>
                  <a:lnTo>
                    <a:pt x="95455" y="681947"/>
                  </a:lnTo>
                  <a:lnTo>
                    <a:pt x="95455" y="679649"/>
                  </a:lnTo>
                  <a:lnTo>
                    <a:pt x="95455" y="678518"/>
                  </a:lnTo>
                  <a:lnTo>
                    <a:pt x="94324" y="677387"/>
                  </a:lnTo>
                  <a:lnTo>
                    <a:pt x="95455" y="675125"/>
                  </a:lnTo>
                  <a:lnTo>
                    <a:pt x="96585" y="675125"/>
                  </a:lnTo>
                  <a:lnTo>
                    <a:pt x="96585" y="672827"/>
                  </a:lnTo>
                  <a:lnTo>
                    <a:pt x="100013" y="670565"/>
                  </a:lnTo>
                  <a:lnTo>
                    <a:pt x="101144" y="670565"/>
                  </a:lnTo>
                  <a:lnTo>
                    <a:pt x="101144" y="671696"/>
                  </a:lnTo>
                  <a:lnTo>
                    <a:pt x="103406" y="671696"/>
                  </a:lnTo>
                  <a:lnTo>
                    <a:pt x="105668" y="671696"/>
                  </a:lnTo>
                  <a:lnTo>
                    <a:pt x="107965" y="669434"/>
                  </a:lnTo>
                  <a:lnTo>
                    <a:pt x="111358" y="669434"/>
                  </a:lnTo>
                  <a:lnTo>
                    <a:pt x="111358" y="668302"/>
                  </a:lnTo>
                  <a:lnTo>
                    <a:pt x="112489" y="666005"/>
                  </a:lnTo>
                  <a:lnTo>
                    <a:pt x="113655" y="666005"/>
                  </a:lnTo>
                  <a:lnTo>
                    <a:pt x="115917" y="668302"/>
                  </a:lnTo>
                  <a:lnTo>
                    <a:pt x="117048" y="668302"/>
                  </a:lnTo>
                  <a:lnTo>
                    <a:pt x="118178" y="668302"/>
                  </a:lnTo>
                  <a:lnTo>
                    <a:pt x="118178" y="667171"/>
                  </a:lnTo>
                  <a:lnTo>
                    <a:pt x="114786" y="662611"/>
                  </a:lnTo>
                  <a:lnTo>
                    <a:pt x="114786" y="661480"/>
                  </a:lnTo>
                  <a:lnTo>
                    <a:pt x="117048" y="661480"/>
                  </a:lnTo>
                  <a:lnTo>
                    <a:pt x="118178" y="661480"/>
                  </a:lnTo>
                  <a:lnTo>
                    <a:pt x="118178" y="655789"/>
                  </a:lnTo>
                  <a:lnTo>
                    <a:pt x="119309" y="653527"/>
                  </a:lnTo>
                  <a:lnTo>
                    <a:pt x="118178" y="651229"/>
                  </a:lnTo>
                  <a:lnTo>
                    <a:pt x="121606" y="650098"/>
                  </a:lnTo>
                  <a:lnTo>
                    <a:pt x="121606" y="646704"/>
                  </a:lnTo>
                  <a:lnTo>
                    <a:pt x="123868" y="645573"/>
                  </a:lnTo>
                  <a:lnTo>
                    <a:pt x="126130" y="646704"/>
                  </a:lnTo>
                  <a:lnTo>
                    <a:pt x="127261" y="646704"/>
                  </a:lnTo>
                  <a:lnTo>
                    <a:pt x="128427" y="645573"/>
                  </a:lnTo>
                  <a:lnTo>
                    <a:pt x="130689" y="644442"/>
                  </a:lnTo>
                  <a:lnTo>
                    <a:pt x="132951" y="644442"/>
                  </a:lnTo>
                  <a:lnTo>
                    <a:pt x="136379" y="642144"/>
                  </a:lnTo>
                  <a:lnTo>
                    <a:pt x="143164" y="638751"/>
                  </a:lnTo>
                  <a:lnTo>
                    <a:pt x="146592" y="639882"/>
                  </a:lnTo>
                  <a:lnTo>
                    <a:pt x="147723" y="638751"/>
                  </a:lnTo>
                  <a:lnTo>
                    <a:pt x="148854" y="637620"/>
                  </a:lnTo>
                  <a:lnTo>
                    <a:pt x="149985" y="636453"/>
                  </a:lnTo>
                  <a:lnTo>
                    <a:pt x="151151" y="637620"/>
                  </a:lnTo>
                  <a:lnTo>
                    <a:pt x="154544" y="635322"/>
                  </a:lnTo>
                  <a:lnTo>
                    <a:pt x="154544" y="634191"/>
                  </a:lnTo>
                  <a:lnTo>
                    <a:pt x="155675" y="630797"/>
                  </a:lnTo>
                  <a:lnTo>
                    <a:pt x="155675" y="629631"/>
                  </a:lnTo>
                  <a:lnTo>
                    <a:pt x="156806" y="627369"/>
                  </a:lnTo>
                  <a:lnTo>
                    <a:pt x="157972" y="623975"/>
                  </a:lnTo>
                  <a:lnTo>
                    <a:pt x="160234" y="621678"/>
                  </a:lnTo>
                  <a:lnTo>
                    <a:pt x="161364" y="620546"/>
                  </a:lnTo>
                  <a:lnTo>
                    <a:pt x="161364" y="617153"/>
                  </a:lnTo>
                  <a:lnTo>
                    <a:pt x="165923" y="613724"/>
                  </a:lnTo>
                  <a:lnTo>
                    <a:pt x="165923" y="611462"/>
                  </a:lnTo>
                  <a:lnTo>
                    <a:pt x="167054" y="611462"/>
                  </a:lnTo>
                  <a:lnTo>
                    <a:pt x="168185" y="606902"/>
                  </a:lnTo>
                  <a:lnTo>
                    <a:pt x="167054" y="603508"/>
                  </a:lnTo>
                  <a:lnTo>
                    <a:pt x="170447" y="603508"/>
                  </a:lnTo>
                  <a:lnTo>
                    <a:pt x="175006" y="603508"/>
                  </a:lnTo>
                  <a:lnTo>
                    <a:pt x="177268" y="602377"/>
                  </a:lnTo>
                  <a:lnTo>
                    <a:pt x="188647" y="604639"/>
                  </a:lnTo>
                  <a:lnTo>
                    <a:pt x="192040" y="602377"/>
                  </a:lnTo>
                  <a:lnTo>
                    <a:pt x="193171" y="603508"/>
                  </a:lnTo>
                  <a:lnTo>
                    <a:pt x="194302" y="602377"/>
                  </a:lnTo>
                  <a:lnTo>
                    <a:pt x="196599" y="602377"/>
                  </a:lnTo>
                  <a:lnTo>
                    <a:pt x="199992" y="603508"/>
                  </a:lnTo>
                  <a:lnTo>
                    <a:pt x="207943" y="602377"/>
                  </a:lnTo>
                  <a:lnTo>
                    <a:pt x="210240" y="601246"/>
                  </a:lnTo>
                  <a:lnTo>
                    <a:pt x="212502" y="595555"/>
                  </a:lnTo>
                  <a:lnTo>
                    <a:pt x="214764" y="594424"/>
                  </a:lnTo>
                  <a:lnTo>
                    <a:pt x="217061" y="595555"/>
                  </a:lnTo>
                  <a:lnTo>
                    <a:pt x="217061" y="594424"/>
                  </a:lnTo>
                  <a:lnTo>
                    <a:pt x="217061" y="592126"/>
                  </a:lnTo>
                  <a:lnTo>
                    <a:pt x="218192" y="589864"/>
                  </a:lnTo>
                  <a:lnTo>
                    <a:pt x="225013" y="589864"/>
                  </a:lnTo>
                  <a:lnTo>
                    <a:pt x="228405" y="593293"/>
                  </a:lnTo>
                  <a:lnTo>
                    <a:pt x="229536" y="592126"/>
                  </a:lnTo>
                  <a:lnTo>
                    <a:pt x="230667" y="588733"/>
                  </a:lnTo>
                  <a:lnTo>
                    <a:pt x="234095" y="585339"/>
                  </a:lnTo>
                  <a:lnTo>
                    <a:pt x="235226" y="583041"/>
                  </a:lnTo>
                  <a:lnTo>
                    <a:pt x="238619" y="577350"/>
                  </a:lnTo>
                  <a:lnTo>
                    <a:pt x="243178" y="575088"/>
                  </a:lnTo>
                  <a:lnTo>
                    <a:pt x="243178" y="572826"/>
                  </a:lnTo>
                  <a:lnTo>
                    <a:pt x="248867" y="562574"/>
                  </a:lnTo>
                  <a:lnTo>
                    <a:pt x="249998" y="561443"/>
                  </a:lnTo>
                  <a:lnTo>
                    <a:pt x="251129" y="558050"/>
                  </a:lnTo>
                  <a:lnTo>
                    <a:pt x="251129" y="555788"/>
                  </a:lnTo>
                  <a:lnTo>
                    <a:pt x="247736" y="546668"/>
                  </a:lnTo>
                  <a:lnTo>
                    <a:pt x="246606" y="543274"/>
                  </a:lnTo>
                  <a:lnTo>
                    <a:pt x="247736" y="543274"/>
                  </a:lnTo>
                  <a:lnTo>
                    <a:pt x="247736" y="542143"/>
                  </a:lnTo>
                  <a:lnTo>
                    <a:pt x="249998" y="542143"/>
                  </a:lnTo>
                  <a:lnTo>
                    <a:pt x="251129" y="545536"/>
                  </a:lnTo>
                  <a:lnTo>
                    <a:pt x="253391" y="545536"/>
                  </a:lnTo>
                  <a:lnTo>
                    <a:pt x="255688" y="545536"/>
                  </a:lnTo>
                  <a:lnTo>
                    <a:pt x="255688" y="543274"/>
                  </a:lnTo>
                  <a:lnTo>
                    <a:pt x="254557" y="539845"/>
                  </a:lnTo>
                  <a:lnTo>
                    <a:pt x="254557" y="538714"/>
                  </a:lnTo>
                  <a:lnTo>
                    <a:pt x="255688" y="536452"/>
                  </a:lnTo>
                  <a:lnTo>
                    <a:pt x="259081" y="535321"/>
                  </a:lnTo>
                  <a:lnTo>
                    <a:pt x="260212" y="534189"/>
                  </a:lnTo>
                  <a:lnTo>
                    <a:pt x="260212" y="533023"/>
                  </a:lnTo>
                  <a:lnTo>
                    <a:pt x="260212" y="531892"/>
                  </a:lnTo>
                  <a:lnTo>
                    <a:pt x="259081" y="528498"/>
                  </a:lnTo>
                  <a:lnTo>
                    <a:pt x="261343" y="525070"/>
                  </a:lnTo>
                  <a:lnTo>
                    <a:pt x="261343" y="523938"/>
                  </a:lnTo>
                  <a:lnTo>
                    <a:pt x="260212" y="521676"/>
                  </a:lnTo>
                  <a:lnTo>
                    <a:pt x="260212" y="520545"/>
                  </a:lnTo>
                  <a:lnTo>
                    <a:pt x="264771" y="513723"/>
                  </a:lnTo>
                  <a:lnTo>
                    <a:pt x="264771" y="511460"/>
                  </a:lnTo>
                  <a:lnTo>
                    <a:pt x="262509" y="509163"/>
                  </a:lnTo>
                  <a:lnTo>
                    <a:pt x="262509" y="503507"/>
                  </a:lnTo>
                  <a:lnTo>
                    <a:pt x="263640" y="500078"/>
                  </a:lnTo>
                  <a:lnTo>
                    <a:pt x="265901" y="498947"/>
                  </a:lnTo>
                  <a:lnTo>
                    <a:pt x="269329" y="496685"/>
                  </a:lnTo>
                  <a:lnTo>
                    <a:pt x="269329" y="495518"/>
                  </a:lnTo>
                  <a:lnTo>
                    <a:pt x="267032" y="494387"/>
                  </a:lnTo>
                  <a:lnTo>
                    <a:pt x="265901" y="492125"/>
                  </a:lnTo>
                  <a:lnTo>
                    <a:pt x="265901" y="488731"/>
                  </a:lnTo>
                  <a:lnTo>
                    <a:pt x="268163" y="485302"/>
                  </a:lnTo>
                  <a:lnTo>
                    <a:pt x="268163" y="480742"/>
                  </a:lnTo>
                  <a:lnTo>
                    <a:pt x="271591" y="478480"/>
                  </a:lnTo>
                  <a:lnTo>
                    <a:pt x="276115" y="478480"/>
                  </a:lnTo>
                  <a:lnTo>
                    <a:pt x="277281" y="477349"/>
                  </a:lnTo>
                  <a:lnTo>
                    <a:pt x="280674" y="469395"/>
                  </a:lnTo>
                  <a:lnTo>
                    <a:pt x="285233" y="468264"/>
                  </a:lnTo>
                  <a:lnTo>
                    <a:pt x="287494" y="462573"/>
                  </a:lnTo>
                  <a:lnTo>
                    <a:pt x="289756" y="460311"/>
                  </a:lnTo>
                  <a:lnTo>
                    <a:pt x="290887" y="459180"/>
                  </a:lnTo>
                  <a:lnTo>
                    <a:pt x="297708" y="460311"/>
                  </a:lnTo>
                  <a:lnTo>
                    <a:pt x="300005" y="458013"/>
                  </a:lnTo>
                  <a:lnTo>
                    <a:pt x="301136" y="455751"/>
                  </a:lnTo>
                  <a:lnTo>
                    <a:pt x="303398" y="455751"/>
                  </a:lnTo>
                  <a:lnTo>
                    <a:pt x="305659" y="451191"/>
                  </a:lnTo>
                  <a:lnTo>
                    <a:pt x="310218" y="450060"/>
                  </a:lnTo>
                  <a:lnTo>
                    <a:pt x="313646" y="452357"/>
                  </a:lnTo>
                  <a:lnTo>
                    <a:pt x="317039" y="450060"/>
                  </a:lnTo>
                  <a:lnTo>
                    <a:pt x="319301" y="447797"/>
                  </a:lnTo>
                  <a:lnTo>
                    <a:pt x="320432" y="445535"/>
                  </a:lnTo>
                  <a:lnTo>
                    <a:pt x="322729" y="445535"/>
                  </a:lnTo>
                  <a:lnTo>
                    <a:pt x="326122" y="447797"/>
                  </a:lnTo>
                  <a:lnTo>
                    <a:pt x="327252" y="453488"/>
                  </a:lnTo>
                  <a:lnTo>
                    <a:pt x="328419" y="455751"/>
                  </a:lnTo>
                  <a:lnTo>
                    <a:pt x="331811" y="456882"/>
                  </a:lnTo>
                  <a:lnTo>
                    <a:pt x="336370" y="455751"/>
                  </a:lnTo>
                  <a:lnTo>
                    <a:pt x="344322" y="451191"/>
                  </a:lnTo>
                  <a:lnTo>
                    <a:pt x="352273" y="446666"/>
                  </a:lnTo>
                  <a:lnTo>
                    <a:pt x="352273" y="443237"/>
                  </a:lnTo>
                  <a:lnTo>
                    <a:pt x="354535" y="439844"/>
                  </a:lnTo>
                  <a:lnTo>
                    <a:pt x="355666" y="439844"/>
                  </a:lnTo>
                  <a:lnTo>
                    <a:pt x="362487" y="435284"/>
                  </a:lnTo>
                  <a:lnTo>
                    <a:pt x="363618" y="435284"/>
                  </a:lnTo>
                  <a:lnTo>
                    <a:pt x="363618" y="434153"/>
                  </a:lnTo>
                  <a:lnTo>
                    <a:pt x="361356" y="431890"/>
                  </a:lnTo>
                  <a:lnTo>
                    <a:pt x="362487" y="428462"/>
                  </a:lnTo>
                  <a:lnTo>
                    <a:pt x="362487" y="426199"/>
                  </a:lnTo>
                  <a:lnTo>
                    <a:pt x="362487" y="422806"/>
                  </a:lnTo>
                  <a:lnTo>
                    <a:pt x="365915" y="417115"/>
                  </a:lnTo>
                  <a:lnTo>
                    <a:pt x="369308" y="414852"/>
                  </a:lnTo>
                  <a:lnTo>
                    <a:pt x="370438" y="412555"/>
                  </a:lnTo>
                  <a:lnTo>
                    <a:pt x="368177" y="409161"/>
                  </a:lnTo>
                  <a:lnTo>
                    <a:pt x="368177" y="405732"/>
                  </a:lnTo>
                  <a:lnTo>
                    <a:pt x="369308" y="404601"/>
                  </a:lnTo>
                  <a:lnTo>
                    <a:pt x="370438" y="402339"/>
                  </a:lnTo>
                  <a:lnTo>
                    <a:pt x="371569" y="401208"/>
                  </a:lnTo>
                  <a:lnTo>
                    <a:pt x="372700" y="398910"/>
                  </a:lnTo>
                  <a:lnTo>
                    <a:pt x="372700" y="397779"/>
                  </a:lnTo>
                  <a:lnTo>
                    <a:pt x="371569" y="394385"/>
                  </a:lnTo>
                  <a:lnTo>
                    <a:pt x="372700" y="392088"/>
                  </a:lnTo>
                  <a:lnTo>
                    <a:pt x="373866" y="392088"/>
                  </a:lnTo>
                  <a:lnTo>
                    <a:pt x="378390" y="383003"/>
                  </a:lnTo>
                  <a:lnTo>
                    <a:pt x="377259" y="377347"/>
                  </a:lnTo>
                  <a:lnTo>
                    <a:pt x="382949" y="368227"/>
                  </a:lnTo>
                  <a:lnTo>
                    <a:pt x="381818" y="363703"/>
                  </a:lnTo>
                  <a:lnTo>
                    <a:pt x="382949" y="360274"/>
                  </a:lnTo>
                  <a:lnTo>
                    <a:pt x="381818" y="358012"/>
                  </a:lnTo>
                  <a:lnTo>
                    <a:pt x="379521" y="355749"/>
                  </a:lnTo>
                  <a:lnTo>
                    <a:pt x="379521" y="353452"/>
                  </a:lnTo>
                  <a:lnTo>
                    <a:pt x="377259" y="350058"/>
                  </a:lnTo>
                  <a:lnTo>
                    <a:pt x="378390" y="347796"/>
                  </a:lnTo>
                  <a:lnTo>
                    <a:pt x="379521" y="345498"/>
                  </a:lnTo>
                  <a:lnTo>
                    <a:pt x="379521" y="344367"/>
                  </a:lnTo>
                  <a:lnTo>
                    <a:pt x="378390" y="339807"/>
                  </a:lnTo>
                  <a:lnTo>
                    <a:pt x="380687" y="338676"/>
                  </a:lnTo>
                  <a:lnTo>
                    <a:pt x="381818" y="335282"/>
                  </a:lnTo>
                  <a:lnTo>
                    <a:pt x="380687" y="329591"/>
                  </a:lnTo>
                  <a:lnTo>
                    <a:pt x="381818" y="327329"/>
                  </a:lnTo>
                  <a:lnTo>
                    <a:pt x="384080" y="320507"/>
                  </a:lnTo>
                  <a:lnTo>
                    <a:pt x="387508" y="313684"/>
                  </a:lnTo>
                  <a:lnTo>
                    <a:pt x="389770" y="309124"/>
                  </a:lnTo>
                  <a:lnTo>
                    <a:pt x="392031" y="306862"/>
                  </a:lnTo>
                  <a:lnTo>
                    <a:pt x="392031" y="303433"/>
                  </a:lnTo>
                  <a:lnTo>
                    <a:pt x="390901" y="298909"/>
                  </a:lnTo>
                  <a:lnTo>
                    <a:pt x="390901" y="296646"/>
                  </a:lnTo>
                  <a:lnTo>
                    <a:pt x="392031" y="296646"/>
                  </a:lnTo>
                  <a:lnTo>
                    <a:pt x="393162" y="296646"/>
                  </a:lnTo>
                  <a:lnTo>
                    <a:pt x="395459" y="298909"/>
                  </a:lnTo>
                  <a:lnTo>
                    <a:pt x="398852" y="298909"/>
                  </a:lnTo>
                  <a:lnTo>
                    <a:pt x="403411" y="295480"/>
                  </a:lnTo>
                  <a:lnTo>
                    <a:pt x="404542" y="293217"/>
                  </a:lnTo>
                  <a:lnTo>
                    <a:pt x="405673" y="289824"/>
                  </a:lnTo>
                  <a:lnTo>
                    <a:pt x="402245" y="281870"/>
                  </a:lnTo>
                  <a:lnTo>
                    <a:pt x="402245" y="277311"/>
                  </a:lnTo>
                  <a:lnTo>
                    <a:pt x="399983" y="273917"/>
                  </a:lnTo>
                  <a:lnTo>
                    <a:pt x="399983" y="270488"/>
                  </a:lnTo>
                  <a:lnTo>
                    <a:pt x="403411" y="267095"/>
                  </a:lnTo>
                  <a:lnTo>
                    <a:pt x="403411" y="264797"/>
                  </a:lnTo>
                  <a:lnTo>
                    <a:pt x="403411" y="260272"/>
                  </a:lnTo>
                  <a:lnTo>
                    <a:pt x="403411" y="257975"/>
                  </a:lnTo>
                  <a:lnTo>
                    <a:pt x="403411" y="256844"/>
                  </a:lnTo>
                  <a:lnTo>
                    <a:pt x="403411" y="253450"/>
                  </a:lnTo>
                  <a:lnTo>
                    <a:pt x="403411" y="252319"/>
                  </a:lnTo>
                  <a:lnTo>
                    <a:pt x="401114" y="247759"/>
                  </a:lnTo>
                  <a:lnTo>
                    <a:pt x="402245" y="244366"/>
                  </a:lnTo>
                  <a:lnTo>
                    <a:pt x="401114" y="242068"/>
                  </a:lnTo>
                  <a:lnTo>
                    <a:pt x="402245" y="236377"/>
                  </a:lnTo>
                  <a:lnTo>
                    <a:pt x="398852" y="231852"/>
                  </a:lnTo>
                  <a:lnTo>
                    <a:pt x="399983" y="229590"/>
                  </a:lnTo>
                  <a:lnTo>
                    <a:pt x="401114" y="228423"/>
                  </a:lnTo>
                  <a:lnTo>
                    <a:pt x="402245" y="228423"/>
                  </a:lnTo>
                  <a:lnTo>
                    <a:pt x="404542" y="227292"/>
                  </a:lnTo>
                  <a:lnTo>
                    <a:pt x="406804" y="228423"/>
                  </a:lnTo>
                  <a:lnTo>
                    <a:pt x="410232" y="223899"/>
                  </a:lnTo>
                  <a:lnTo>
                    <a:pt x="412494" y="217076"/>
                  </a:lnTo>
                  <a:lnTo>
                    <a:pt x="413624" y="211385"/>
                  </a:lnTo>
                  <a:lnTo>
                    <a:pt x="415886" y="207992"/>
                  </a:lnTo>
                  <a:lnTo>
                    <a:pt x="417052" y="196609"/>
                  </a:lnTo>
                  <a:lnTo>
                    <a:pt x="420445" y="192085"/>
                  </a:lnTo>
                  <a:lnTo>
                    <a:pt x="425004" y="189787"/>
                  </a:lnTo>
                  <a:lnTo>
                    <a:pt x="428397" y="186394"/>
                  </a:lnTo>
                  <a:lnTo>
                    <a:pt x="430659" y="181834"/>
                  </a:lnTo>
                  <a:lnTo>
                    <a:pt x="432956" y="180703"/>
                  </a:lnTo>
                  <a:lnTo>
                    <a:pt x="434087" y="178440"/>
                  </a:lnTo>
                  <a:lnTo>
                    <a:pt x="432956" y="173880"/>
                  </a:lnTo>
                  <a:lnTo>
                    <a:pt x="432956" y="169320"/>
                  </a:lnTo>
                  <a:lnTo>
                    <a:pt x="436348" y="167058"/>
                  </a:lnTo>
                  <a:lnTo>
                    <a:pt x="437479" y="164796"/>
                  </a:lnTo>
                  <a:lnTo>
                    <a:pt x="439776" y="162533"/>
                  </a:lnTo>
                  <a:lnTo>
                    <a:pt x="442038" y="159104"/>
                  </a:lnTo>
                  <a:lnTo>
                    <a:pt x="443169" y="157973"/>
                  </a:lnTo>
                  <a:lnTo>
                    <a:pt x="443169" y="152282"/>
                  </a:lnTo>
                  <a:lnTo>
                    <a:pt x="444300" y="151151"/>
                  </a:lnTo>
                  <a:lnTo>
                    <a:pt x="446562" y="147758"/>
                  </a:lnTo>
                  <a:lnTo>
                    <a:pt x="446562" y="143198"/>
                  </a:lnTo>
                  <a:lnTo>
                    <a:pt x="446562" y="140935"/>
                  </a:lnTo>
                  <a:lnTo>
                    <a:pt x="444300" y="138638"/>
                  </a:lnTo>
                  <a:lnTo>
                    <a:pt x="443169" y="138638"/>
                  </a:lnTo>
                  <a:lnTo>
                    <a:pt x="444300" y="136375"/>
                  </a:lnTo>
                  <a:lnTo>
                    <a:pt x="445431" y="134113"/>
                  </a:lnTo>
                  <a:lnTo>
                    <a:pt x="444300" y="129553"/>
                  </a:lnTo>
                  <a:lnTo>
                    <a:pt x="445431" y="123862"/>
                  </a:lnTo>
                  <a:lnTo>
                    <a:pt x="445431" y="121600"/>
                  </a:lnTo>
                  <a:lnTo>
                    <a:pt x="444300" y="120468"/>
                  </a:lnTo>
                  <a:lnTo>
                    <a:pt x="442038" y="115908"/>
                  </a:lnTo>
                  <a:lnTo>
                    <a:pt x="443169" y="114777"/>
                  </a:lnTo>
                  <a:lnTo>
                    <a:pt x="447728" y="113646"/>
                  </a:lnTo>
                  <a:lnTo>
                    <a:pt x="448859" y="111384"/>
                  </a:lnTo>
                  <a:lnTo>
                    <a:pt x="448859" y="110217"/>
                  </a:lnTo>
                  <a:lnTo>
                    <a:pt x="446562" y="109086"/>
                  </a:lnTo>
                  <a:lnTo>
                    <a:pt x="445431" y="105693"/>
                  </a:lnTo>
                  <a:lnTo>
                    <a:pt x="447728" y="104561"/>
                  </a:lnTo>
                  <a:lnTo>
                    <a:pt x="449990" y="105693"/>
                  </a:lnTo>
                  <a:lnTo>
                    <a:pt x="451121" y="105693"/>
                  </a:lnTo>
                  <a:lnTo>
                    <a:pt x="453382" y="102264"/>
                  </a:lnTo>
                  <a:lnTo>
                    <a:pt x="456810" y="101133"/>
                  </a:lnTo>
                  <a:lnTo>
                    <a:pt x="456810" y="94310"/>
                  </a:lnTo>
                  <a:lnTo>
                    <a:pt x="457941" y="90917"/>
                  </a:lnTo>
                  <a:lnTo>
                    <a:pt x="459072" y="87488"/>
                  </a:lnTo>
                  <a:lnTo>
                    <a:pt x="460203" y="85226"/>
                  </a:lnTo>
                  <a:lnTo>
                    <a:pt x="460203" y="82963"/>
                  </a:lnTo>
                  <a:lnTo>
                    <a:pt x="459072" y="80701"/>
                  </a:lnTo>
                  <a:lnTo>
                    <a:pt x="461334" y="77272"/>
                  </a:lnTo>
                  <a:lnTo>
                    <a:pt x="462500" y="75010"/>
                  </a:lnTo>
                  <a:lnTo>
                    <a:pt x="461334" y="73879"/>
                  </a:lnTo>
                  <a:lnTo>
                    <a:pt x="462500" y="72712"/>
                  </a:lnTo>
                  <a:lnTo>
                    <a:pt x="463631" y="72712"/>
                  </a:lnTo>
                  <a:lnTo>
                    <a:pt x="462500" y="68188"/>
                  </a:lnTo>
                  <a:lnTo>
                    <a:pt x="463631" y="65890"/>
                  </a:lnTo>
                  <a:lnTo>
                    <a:pt x="464762" y="65890"/>
                  </a:lnTo>
                  <a:lnTo>
                    <a:pt x="464762" y="63628"/>
                  </a:lnTo>
                  <a:lnTo>
                    <a:pt x="465893" y="62496"/>
                  </a:lnTo>
                  <a:lnTo>
                    <a:pt x="463631" y="62496"/>
                  </a:lnTo>
                  <a:lnTo>
                    <a:pt x="463631" y="61365"/>
                  </a:lnTo>
                  <a:lnTo>
                    <a:pt x="463631" y="60234"/>
                  </a:lnTo>
                  <a:lnTo>
                    <a:pt x="465893" y="59103"/>
                  </a:lnTo>
                  <a:lnTo>
                    <a:pt x="467024" y="57937"/>
                  </a:lnTo>
                  <a:lnTo>
                    <a:pt x="465893" y="56805"/>
                  </a:lnTo>
                  <a:lnTo>
                    <a:pt x="464762" y="55674"/>
                  </a:lnTo>
                  <a:lnTo>
                    <a:pt x="464762" y="54543"/>
                  </a:lnTo>
                  <a:lnTo>
                    <a:pt x="467024" y="53412"/>
                  </a:lnTo>
                  <a:lnTo>
                    <a:pt x="467024" y="52281"/>
                  </a:lnTo>
                  <a:lnTo>
                    <a:pt x="470452" y="52281"/>
                  </a:lnTo>
                  <a:lnTo>
                    <a:pt x="471583" y="52281"/>
                  </a:lnTo>
                  <a:lnTo>
                    <a:pt x="472714" y="51150"/>
                  </a:lnTo>
                  <a:lnTo>
                    <a:pt x="471583" y="48852"/>
                  </a:lnTo>
                  <a:lnTo>
                    <a:pt x="472714" y="47721"/>
                  </a:lnTo>
                  <a:lnTo>
                    <a:pt x="471583" y="46590"/>
                  </a:lnTo>
                  <a:lnTo>
                    <a:pt x="472714" y="45458"/>
                  </a:lnTo>
                  <a:lnTo>
                    <a:pt x="472714" y="44327"/>
                  </a:lnTo>
                  <a:lnTo>
                    <a:pt x="471583" y="44327"/>
                  </a:lnTo>
                  <a:lnTo>
                    <a:pt x="471583" y="45458"/>
                  </a:lnTo>
                  <a:lnTo>
                    <a:pt x="470452" y="45458"/>
                  </a:lnTo>
                  <a:lnTo>
                    <a:pt x="472714" y="43161"/>
                  </a:lnTo>
                  <a:lnTo>
                    <a:pt x="474975" y="44327"/>
                  </a:lnTo>
                  <a:lnTo>
                    <a:pt x="476106" y="43161"/>
                  </a:lnTo>
                  <a:lnTo>
                    <a:pt x="474975" y="39767"/>
                  </a:lnTo>
                  <a:lnTo>
                    <a:pt x="476106" y="38636"/>
                  </a:lnTo>
                  <a:lnTo>
                    <a:pt x="478403" y="37505"/>
                  </a:lnTo>
                  <a:lnTo>
                    <a:pt x="479534" y="36338"/>
                  </a:lnTo>
                  <a:lnTo>
                    <a:pt x="478403" y="36338"/>
                  </a:lnTo>
                  <a:lnTo>
                    <a:pt x="479534" y="34076"/>
                  </a:lnTo>
                  <a:lnTo>
                    <a:pt x="480665" y="31814"/>
                  </a:lnTo>
                  <a:lnTo>
                    <a:pt x="482927" y="31814"/>
                  </a:lnTo>
                  <a:lnTo>
                    <a:pt x="482927" y="30683"/>
                  </a:lnTo>
                  <a:lnTo>
                    <a:pt x="482927" y="28385"/>
                  </a:lnTo>
                  <a:lnTo>
                    <a:pt x="484093" y="27254"/>
                  </a:lnTo>
                  <a:lnTo>
                    <a:pt x="482927" y="26123"/>
                  </a:lnTo>
                  <a:lnTo>
                    <a:pt x="484093" y="26123"/>
                  </a:lnTo>
                  <a:lnTo>
                    <a:pt x="486355" y="26123"/>
                  </a:lnTo>
                  <a:lnTo>
                    <a:pt x="486355" y="24992"/>
                  </a:lnTo>
                  <a:lnTo>
                    <a:pt x="486355" y="23860"/>
                  </a:lnTo>
                  <a:lnTo>
                    <a:pt x="488617" y="24992"/>
                  </a:lnTo>
                  <a:lnTo>
                    <a:pt x="489748" y="23860"/>
                  </a:lnTo>
                  <a:lnTo>
                    <a:pt x="488617" y="21598"/>
                  </a:lnTo>
                  <a:lnTo>
                    <a:pt x="489748" y="21598"/>
                  </a:lnTo>
                  <a:lnTo>
                    <a:pt x="492045" y="22729"/>
                  </a:lnTo>
                  <a:lnTo>
                    <a:pt x="492045" y="21598"/>
                  </a:lnTo>
                  <a:lnTo>
                    <a:pt x="490879" y="20432"/>
                  </a:lnTo>
                  <a:lnTo>
                    <a:pt x="490879" y="19300"/>
                  </a:lnTo>
                  <a:lnTo>
                    <a:pt x="492045" y="18169"/>
                  </a:lnTo>
                  <a:lnTo>
                    <a:pt x="496568" y="15907"/>
                  </a:lnTo>
                  <a:lnTo>
                    <a:pt x="496568" y="14776"/>
                  </a:lnTo>
                  <a:lnTo>
                    <a:pt x="499996" y="14776"/>
                  </a:lnTo>
                  <a:lnTo>
                    <a:pt x="501127" y="14776"/>
                  </a:lnTo>
                  <a:lnTo>
                    <a:pt x="502258" y="11347"/>
                  </a:lnTo>
                  <a:lnTo>
                    <a:pt x="505651" y="11347"/>
                  </a:lnTo>
                  <a:lnTo>
                    <a:pt x="506817" y="9085"/>
                  </a:lnTo>
                  <a:lnTo>
                    <a:pt x="510210" y="9085"/>
                  </a:lnTo>
                  <a:lnTo>
                    <a:pt x="507948" y="7953"/>
                  </a:lnTo>
                  <a:lnTo>
                    <a:pt x="509079" y="7953"/>
                  </a:lnTo>
                  <a:lnTo>
                    <a:pt x="511341" y="6787"/>
                  </a:lnTo>
                  <a:lnTo>
                    <a:pt x="513638" y="6787"/>
                  </a:lnTo>
                  <a:lnTo>
                    <a:pt x="513638" y="5656"/>
                  </a:lnTo>
                  <a:lnTo>
                    <a:pt x="511341" y="4525"/>
                  </a:lnTo>
                  <a:lnTo>
                    <a:pt x="511341" y="3393"/>
                  </a:lnTo>
                  <a:lnTo>
                    <a:pt x="512472" y="3393"/>
                  </a:lnTo>
                  <a:lnTo>
                    <a:pt x="512472" y="4525"/>
                  </a:lnTo>
                  <a:lnTo>
                    <a:pt x="513638" y="5656"/>
                  </a:lnTo>
                  <a:lnTo>
                    <a:pt x="514769" y="5656"/>
                  </a:lnTo>
                  <a:lnTo>
                    <a:pt x="515900" y="4525"/>
                  </a:lnTo>
                  <a:lnTo>
                    <a:pt x="515900" y="2262"/>
                  </a:lnTo>
                  <a:lnTo>
                    <a:pt x="520423" y="0"/>
                  </a:lnTo>
                  <a:lnTo>
                    <a:pt x="518161" y="3393"/>
                  </a:lnTo>
                  <a:lnTo>
                    <a:pt x="518161" y="6787"/>
                  </a:lnTo>
                  <a:lnTo>
                    <a:pt x="517031" y="6787"/>
                  </a:lnTo>
                  <a:lnTo>
                    <a:pt x="517031" y="7953"/>
                  </a:lnTo>
                  <a:lnTo>
                    <a:pt x="514769" y="7953"/>
                  </a:lnTo>
                  <a:lnTo>
                    <a:pt x="514769" y="9085"/>
                  </a:lnTo>
                  <a:lnTo>
                    <a:pt x="513638" y="10216"/>
                  </a:lnTo>
                  <a:lnTo>
                    <a:pt x="511341" y="11347"/>
                  </a:lnTo>
                  <a:lnTo>
                    <a:pt x="510210" y="12478"/>
                  </a:lnTo>
                  <a:lnTo>
                    <a:pt x="510210" y="14776"/>
                  </a:lnTo>
                  <a:lnTo>
                    <a:pt x="509079" y="15907"/>
                  </a:lnTo>
                  <a:lnTo>
                    <a:pt x="507948" y="15907"/>
                  </a:lnTo>
                  <a:lnTo>
                    <a:pt x="507948" y="21598"/>
                  </a:lnTo>
                  <a:lnTo>
                    <a:pt x="505651" y="23860"/>
                  </a:lnTo>
                  <a:lnTo>
                    <a:pt x="506817" y="26123"/>
                  </a:lnTo>
                  <a:lnTo>
                    <a:pt x="509079" y="27254"/>
                  </a:lnTo>
                  <a:lnTo>
                    <a:pt x="509079" y="29552"/>
                  </a:lnTo>
                  <a:lnTo>
                    <a:pt x="510210" y="28385"/>
                  </a:lnTo>
                  <a:lnTo>
                    <a:pt x="510210" y="27254"/>
                  </a:lnTo>
                  <a:lnTo>
                    <a:pt x="511341" y="28385"/>
                  </a:lnTo>
                  <a:lnTo>
                    <a:pt x="512472" y="29552"/>
                  </a:lnTo>
                  <a:lnTo>
                    <a:pt x="510210" y="29552"/>
                  </a:lnTo>
                  <a:lnTo>
                    <a:pt x="510210" y="30683"/>
                  </a:lnTo>
                  <a:lnTo>
                    <a:pt x="506817" y="32945"/>
                  </a:lnTo>
                  <a:lnTo>
                    <a:pt x="505651" y="32945"/>
                  </a:lnTo>
                  <a:lnTo>
                    <a:pt x="505651" y="31814"/>
                  </a:lnTo>
                  <a:lnTo>
                    <a:pt x="504520" y="31814"/>
                  </a:lnTo>
                  <a:lnTo>
                    <a:pt x="503389" y="35207"/>
                  </a:lnTo>
                  <a:lnTo>
                    <a:pt x="504520" y="39767"/>
                  </a:lnTo>
                  <a:lnTo>
                    <a:pt x="503389" y="40898"/>
                  </a:lnTo>
                  <a:lnTo>
                    <a:pt x="502258" y="39767"/>
                  </a:lnTo>
                  <a:lnTo>
                    <a:pt x="501127" y="42030"/>
                  </a:lnTo>
                  <a:lnTo>
                    <a:pt x="501127" y="43161"/>
                  </a:lnTo>
                  <a:lnTo>
                    <a:pt x="499996" y="45458"/>
                  </a:lnTo>
                  <a:lnTo>
                    <a:pt x="499996" y="46590"/>
                  </a:lnTo>
                  <a:lnTo>
                    <a:pt x="498830" y="48852"/>
                  </a:lnTo>
                  <a:lnTo>
                    <a:pt x="499996" y="49983"/>
                  </a:lnTo>
                  <a:lnTo>
                    <a:pt x="498830" y="49983"/>
                  </a:lnTo>
                  <a:lnTo>
                    <a:pt x="497699" y="48852"/>
                  </a:lnTo>
                  <a:lnTo>
                    <a:pt x="497699" y="51150"/>
                  </a:lnTo>
                  <a:lnTo>
                    <a:pt x="496568" y="49983"/>
                  </a:lnTo>
                  <a:lnTo>
                    <a:pt x="495438" y="49983"/>
                  </a:lnTo>
                  <a:lnTo>
                    <a:pt x="495438" y="51150"/>
                  </a:lnTo>
                  <a:lnTo>
                    <a:pt x="495438" y="49983"/>
                  </a:lnTo>
                  <a:lnTo>
                    <a:pt x="495438" y="48852"/>
                  </a:lnTo>
                  <a:lnTo>
                    <a:pt x="494307" y="49983"/>
                  </a:lnTo>
                  <a:lnTo>
                    <a:pt x="495438" y="52281"/>
                  </a:lnTo>
                  <a:lnTo>
                    <a:pt x="495438" y="53412"/>
                  </a:lnTo>
                  <a:lnTo>
                    <a:pt x="494307" y="54543"/>
                  </a:lnTo>
                  <a:lnTo>
                    <a:pt x="496568" y="55674"/>
                  </a:lnTo>
                  <a:lnTo>
                    <a:pt x="496568" y="59103"/>
                  </a:lnTo>
                  <a:lnTo>
                    <a:pt x="494307" y="60234"/>
                  </a:lnTo>
                  <a:lnTo>
                    <a:pt x="495438" y="60234"/>
                  </a:lnTo>
                  <a:lnTo>
                    <a:pt x="494307" y="61365"/>
                  </a:lnTo>
                  <a:lnTo>
                    <a:pt x="495438" y="62496"/>
                  </a:lnTo>
                  <a:lnTo>
                    <a:pt x="493176" y="64759"/>
                  </a:lnTo>
                  <a:lnTo>
                    <a:pt x="494307" y="67056"/>
                  </a:lnTo>
                  <a:lnTo>
                    <a:pt x="493176" y="68188"/>
                  </a:lnTo>
                  <a:lnTo>
                    <a:pt x="492045" y="70450"/>
                  </a:lnTo>
                  <a:lnTo>
                    <a:pt x="493176" y="71581"/>
                  </a:lnTo>
                  <a:lnTo>
                    <a:pt x="493176" y="73879"/>
                  </a:lnTo>
                  <a:lnTo>
                    <a:pt x="494307" y="73879"/>
                  </a:lnTo>
                  <a:lnTo>
                    <a:pt x="494307" y="75010"/>
                  </a:lnTo>
                  <a:lnTo>
                    <a:pt x="495438" y="75010"/>
                  </a:lnTo>
                  <a:lnTo>
                    <a:pt x="495438" y="77272"/>
                  </a:lnTo>
                  <a:lnTo>
                    <a:pt x="496568" y="76141"/>
                  </a:lnTo>
                  <a:lnTo>
                    <a:pt x="496568" y="77272"/>
                  </a:lnTo>
                  <a:lnTo>
                    <a:pt x="497699" y="77272"/>
                  </a:lnTo>
                  <a:lnTo>
                    <a:pt x="498830" y="78403"/>
                  </a:lnTo>
                  <a:lnTo>
                    <a:pt x="498830" y="77272"/>
                  </a:lnTo>
                  <a:lnTo>
                    <a:pt x="501127" y="78403"/>
                  </a:lnTo>
                  <a:lnTo>
                    <a:pt x="499996" y="78403"/>
                  </a:lnTo>
                  <a:lnTo>
                    <a:pt x="502258" y="78403"/>
                  </a:lnTo>
                  <a:lnTo>
                    <a:pt x="502258" y="79535"/>
                  </a:lnTo>
                  <a:lnTo>
                    <a:pt x="504520" y="79535"/>
                  </a:lnTo>
                  <a:lnTo>
                    <a:pt x="504520" y="80701"/>
                  </a:lnTo>
                  <a:lnTo>
                    <a:pt x="505651" y="79535"/>
                  </a:lnTo>
                  <a:lnTo>
                    <a:pt x="505651" y="80701"/>
                  </a:lnTo>
                  <a:lnTo>
                    <a:pt x="506817" y="80701"/>
                  </a:lnTo>
                  <a:lnTo>
                    <a:pt x="506817" y="82963"/>
                  </a:lnTo>
                  <a:lnTo>
                    <a:pt x="509079" y="84095"/>
                  </a:lnTo>
                  <a:lnTo>
                    <a:pt x="509079" y="82963"/>
                  </a:lnTo>
                  <a:lnTo>
                    <a:pt x="510210" y="85226"/>
                  </a:lnTo>
                  <a:lnTo>
                    <a:pt x="511341" y="85226"/>
                  </a:lnTo>
                  <a:lnTo>
                    <a:pt x="511341" y="86357"/>
                  </a:lnTo>
                  <a:lnTo>
                    <a:pt x="513638" y="87488"/>
                  </a:lnTo>
                  <a:lnTo>
                    <a:pt x="513638" y="86357"/>
                  </a:lnTo>
                  <a:lnTo>
                    <a:pt x="514769" y="86357"/>
                  </a:lnTo>
                  <a:lnTo>
                    <a:pt x="515900" y="87488"/>
                  </a:lnTo>
                  <a:lnTo>
                    <a:pt x="518161" y="86357"/>
                  </a:lnTo>
                  <a:lnTo>
                    <a:pt x="519292" y="87488"/>
                  </a:lnTo>
                  <a:lnTo>
                    <a:pt x="523851" y="88655"/>
                  </a:lnTo>
                  <a:lnTo>
                    <a:pt x="526113" y="89786"/>
                  </a:lnTo>
                  <a:lnTo>
                    <a:pt x="527244" y="88655"/>
                  </a:lnTo>
                  <a:lnTo>
                    <a:pt x="531803" y="88655"/>
                  </a:lnTo>
                  <a:lnTo>
                    <a:pt x="532934" y="90917"/>
                  </a:lnTo>
                  <a:lnTo>
                    <a:pt x="536362" y="90917"/>
                  </a:lnTo>
                  <a:lnTo>
                    <a:pt x="537493" y="93179"/>
                  </a:lnTo>
                  <a:lnTo>
                    <a:pt x="538624" y="93179"/>
                  </a:lnTo>
                  <a:lnTo>
                    <a:pt x="542016" y="92048"/>
                  </a:lnTo>
                  <a:lnTo>
                    <a:pt x="544313" y="93179"/>
                  </a:lnTo>
                  <a:lnTo>
                    <a:pt x="546575" y="95441"/>
                  </a:lnTo>
                  <a:lnTo>
                    <a:pt x="547706" y="94310"/>
                  </a:lnTo>
                  <a:lnTo>
                    <a:pt x="552265" y="97739"/>
                  </a:lnTo>
                  <a:lnTo>
                    <a:pt x="554527" y="97739"/>
                  </a:lnTo>
                  <a:lnTo>
                    <a:pt x="557919" y="98870"/>
                  </a:lnTo>
                  <a:lnTo>
                    <a:pt x="559086" y="98870"/>
                  </a:lnTo>
                  <a:lnTo>
                    <a:pt x="560217" y="100001"/>
                  </a:lnTo>
                  <a:lnTo>
                    <a:pt x="610223" y="129553"/>
                  </a:lnTo>
                  <a:lnTo>
                    <a:pt x="634078" y="143198"/>
                  </a:lnTo>
                  <a:lnTo>
                    <a:pt x="649981" y="152282"/>
                  </a:lnTo>
                  <a:lnTo>
                    <a:pt x="654540" y="148889"/>
                  </a:lnTo>
                  <a:lnTo>
                    <a:pt x="654540" y="146591"/>
                  </a:lnTo>
                  <a:lnTo>
                    <a:pt x="654540" y="145460"/>
                  </a:lnTo>
                  <a:lnTo>
                    <a:pt x="653374" y="142066"/>
                  </a:lnTo>
                  <a:lnTo>
                    <a:pt x="654540" y="139769"/>
                  </a:lnTo>
                  <a:lnTo>
                    <a:pt x="653374" y="137506"/>
                  </a:lnTo>
                  <a:lnTo>
                    <a:pt x="654540" y="135244"/>
                  </a:lnTo>
                  <a:lnTo>
                    <a:pt x="652243" y="131815"/>
                  </a:lnTo>
                  <a:lnTo>
                    <a:pt x="653374" y="129553"/>
                  </a:lnTo>
                  <a:lnTo>
                    <a:pt x="654540" y="127291"/>
                  </a:lnTo>
                  <a:lnTo>
                    <a:pt x="654540" y="124993"/>
                  </a:lnTo>
                  <a:lnTo>
                    <a:pt x="652243" y="123862"/>
                  </a:lnTo>
                  <a:lnTo>
                    <a:pt x="652243" y="122731"/>
                  </a:lnTo>
                  <a:lnTo>
                    <a:pt x="655671" y="115908"/>
                  </a:lnTo>
                  <a:lnTo>
                    <a:pt x="657933" y="113646"/>
                  </a:lnTo>
                  <a:lnTo>
                    <a:pt x="661326" y="109086"/>
                  </a:lnTo>
                  <a:lnTo>
                    <a:pt x="664754" y="103430"/>
                  </a:lnTo>
                  <a:lnTo>
                    <a:pt x="665884" y="103430"/>
                  </a:lnTo>
                  <a:lnTo>
                    <a:pt x="665884" y="101133"/>
                  </a:lnTo>
                  <a:lnTo>
                    <a:pt x="664754" y="101133"/>
                  </a:lnTo>
                  <a:lnTo>
                    <a:pt x="664754" y="100001"/>
                  </a:lnTo>
                  <a:lnTo>
                    <a:pt x="667015" y="95441"/>
                  </a:lnTo>
                  <a:lnTo>
                    <a:pt x="668146" y="94310"/>
                  </a:lnTo>
                  <a:lnTo>
                    <a:pt x="669312" y="94310"/>
                  </a:lnTo>
                  <a:lnTo>
                    <a:pt x="669312" y="93179"/>
                  </a:lnTo>
                  <a:lnTo>
                    <a:pt x="670443" y="90917"/>
                  </a:lnTo>
                  <a:lnTo>
                    <a:pt x="670443" y="87488"/>
                  </a:lnTo>
                  <a:lnTo>
                    <a:pt x="672705" y="86357"/>
                  </a:lnTo>
                  <a:lnTo>
                    <a:pt x="672705" y="85226"/>
                  </a:lnTo>
                  <a:lnTo>
                    <a:pt x="673836" y="84095"/>
                  </a:lnTo>
                  <a:lnTo>
                    <a:pt x="674967" y="82963"/>
                  </a:lnTo>
                  <a:lnTo>
                    <a:pt x="676098" y="84095"/>
                  </a:lnTo>
                  <a:lnTo>
                    <a:pt x="677264" y="82963"/>
                  </a:lnTo>
                  <a:lnTo>
                    <a:pt x="679526" y="81832"/>
                  </a:lnTo>
                  <a:lnTo>
                    <a:pt x="679526" y="79535"/>
                  </a:lnTo>
                  <a:lnTo>
                    <a:pt x="680657" y="78403"/>
                  </a:lnTo>
                  <a:lnTo>
                    <a:pt x="684085" y="76141"/>
                  </a:lnTo>
                  <a:lnTo>
                    <a:pt x="686347" y="73879"/>
                  </a:lnTo>
                  <a:lnTo>
                    <a:pt x="687477" y="73879"/>
                  </a:lnTo>
                  <a:lnTo>
                    <a:pt x="688608" y="70450"/>
                  </a:lnTo>
                  <a:lnTo>
                    <a:pt x="692036" y="68188"/>
                  </a:lnTo>
                  <a:lnTo>
                    <a:pt x="694298" y="76141"/>
                  </a:lnTo>
                  <a:lnTo>
                    <a:pt x="695429" y="76141"/>
                  </a:lnTo>
                  <a:lnTo>
                    <a:pt x="697691" y="78403"/>
                  </a:lnTo>
                  <a:lnTo>
                    <a:pt x="701119" y="78403"/>
                  </a:lnTo>
                  <a:lnTo>
                    <a:pt x="699988" y="79535"/>
                  </a:lnTo>
                  <a:lnTo>
                    <a:pt x="699988" y="80701"/>
                  </a:lnTo>
                  <a:lnTo>
                    <a:pt x="699988" y="81832"/>
                  </a:lnTo>
                  <a:lnTo>
                    <a:pt x="697691" y="84095"/>
                  </a:lnTo>
                  <a:lnTo>
                    <a:pt x="698822" y="85226"/>
                  </a:lnTo>
                  <a:lnTo>
                    <a:pt x="697691" y="85226"/>
                  </a:lnTo>
                  <a:lnTo>
                    <a:pt x="697691" y="86357"/>
                  </a:lnTo>
                  <a:lnTo>
                    <a:pt x="698822" y="88655"/>
                  </a:lnTo>
                  <a:lnTo>
                    <a:pt x="703381" y="88655"/>
                  </a:lnTo>
                  <a:lnTo>
                    <a:pt x="703381" y="89786"/>
                  </a:lnTo>
                  <a:lnTo>
                    <a:pt x="704512" y="89786"/>
                  </a:lnTo>
                  <a:lnTo>
                    <a:pt x="706809" y="88655"/>
                  </a:lnTo>
                  <a:lnTo>
                    <a:pt x="707940" y="88655"/>
                  </a:lnTo>
                  <a:lnTo>
                    <a:pt x="709070" y="89786"/>
                  </a:lnTo>
                  <a:lnTo>
                    <a:pt x="710201" y="90917"/>
                  </a:lnTo>
                  <a:lnTo>
                    <a:pt x="711332" y="93179"/>
                  </a:lnTo>
                  <a:lnTo>
                    <a:pt x="714760" y="95441"/>
                  </a:lnTo>
                  <a:lnTo>
                    <a:pt x="715891" y="97739"/>
                  </a:lnTo>
                  <a:lnTo>
                    <a:pt x="731794" y="73879"/>
                  </a:lnTo>
                  <a:lnTo>
                    <a:pt x="732925" y="72712"/>
                  </a:lnTo>
                  <a:lnTo>
                    <a:pt x="734056" y="72712"/>
                  </a:lnTo>
                  <a:lnTo>
                    <a:pt x="732925" y="71581"/>
                  </a:lnTo>
                  <a:lnTo>
                    <a:pt x="734056" y="70450"/>
                  </a:lnTo>
                  <a:lnTo>
                    <a:pt x="735187" y="71581"/>
                  </a:lnTo>
                  <a:lnTo>
                    <a:pt x="736353" y="71581"/>
                  </a:lnTo>
                  <a:lnTo>
                    <a:pt x="737484" y="71581"/>
                  </a:lnTo>
                  <a:lnTo>
                    <a:pt x="737484" y="73879"/>
                  </a:lnTo>
                  <a:lnTo>
                    <a:pt x="738615" y="75010"/>
                  </a:lnTo>
                  <a:lnTo>
                    <a:pt x="737484" y="77272"/>
                  </a:lnTo>
                  <a:lnTo>
                    <a:pt x="738615" y="78403"/>
                  </a:lnTo>
                  <a:lnTo>
                    <a:pt x="739746" y="78403"/>
                  </a:lnTo>
                  <a:lnTo>
                    <a:pt x="739746" y="77272"/>
                  </a:lnTo>
                  <a:lnTo>
                    <a:pt x="740877" y="78403"/>
                  </a:lnTo>
                  <a:lnTo>
                    <a:pt x="742008" y="78403"/>
                  </a:lnTo>
                  <a:lnTo>
                    <a:pt x="742008" y="79535"/>
                  </a:lnTo>
                  <a:lnTo>
                    <a:pt x="743139" y="80701"/>
                  </a:lnTo>
                  <a:lnTo>
                    <a:pt x="743139" y="81832"/>
                  </a:lnTo>
                  <a:lnTo>
                    <a:pt x="744305" y="81832"/>
                  </a:lnTo>
                  <a:lnTo>
                    <a:pt x="745436" y="82963"/>
                  </a:lnTo>
                  <a:lnTo>
                    <a:pt x="746567" y="82963"/>
                  </a:lnTo>
                  <a:lnTo>
                    <a:pt x="746567" y="85226"/>
                  </a:lnTo>
                  <a:lnTo>
                    <a:pt x="747698" y="85226"/>
                  </a:lnTo>
                  <a:lnTo>
                    <a:pt x="747698" y="84095"/>
                  </a:lnTo>
                  <a:lnTo>
                    <a:pt x="751126" y="87488"/>
                  </a:lnTo>
                  <a:lnTo>
                    <a:pt x="752256" y="88655"/>
                  </a:lnTo>
                  <a:lnTo>
                    <a:pt x="753387" y="88655"/>
                  </a:lnTo>
                  <a:lnTo>
                    <a:pt x="754518" y="90917"/>
                  </a:lnTo>
                  <a:lnTo>
                    <a:pt x="755649" y="90917"/>
                  </a:lnTo>
                  <a:lnTo>
                    <a:pt x="756780" y="93179"/>
                  </a:lnTo>
                  <a:lnTo>
                    <a:pt x="755649" y="95441"/>
                  </a:lnTo>
                  <a:lnTo>
                    <a:pt x="756780" y="97739"/>
                  </a:lnTo>
                  <a:lnTo>
                    <a:pt x="756780" y="100001"/>
                  </a:lnTo>
                  <a:lnTo>
                    <a:pt x="756780" y="103430"/>
                  </a:lnTo>
                  <a:lnTo>
                    <a:pt x="757911" y="103430"/>
                  </a:lnTo>
                  <a:lnTo>
                    <a:pt x="759077" y="105693"/>
                  </a:lnTo>
                  <a:lnTo>
                    <a:pt x="760208" y="104561"/>
                  </a:lnTo>
                  <a:lnTo>
                    <a:pt x="761339" y="105693"/>
                  </a:lnTo>
                  <a:lnTo>
                    <a:pt x="761339" y="104561"/>
                  </a:lnTo>
                  <a:lnTo>
                    <a:pt x="763601" y="104561"/>
                  </a:lnTo>
                  <a:lnTo>
                    <a:pt x="763601" y="105693"/>
                  </a:lnTo>
                  <a:lnTo>
                    <a:pt x="764732" y="105693"/>
                  </a:lnTo>
                  <a:lnTo>
                    <a:pt x="764732" y="103430"/>
                  </a:lnTo>
                  <a:lnTo>
                    <a:pt x="765898" y="103430"/>
                  </a:lnTo>
                  <a:lnTo>
                    <a:pt x="767029" y="105693"/>
                  </a:lnTo>
                  <a:lnTo>
                    <a:pt x="768160" y="104561"/>
                  </a:lnTo>
                  <a:lnTo>
                    <a:pt x="769291" y="105693"/>
                  </a:lnTo>
                  <a:lnTo>
                    <a:pt x="769291" y="106824"/>
                  </a:lnTo>
                  <a:lnTo>
                    <a:pt x="770421" y="106824"/>
                  </a:lnTo>
                  <a:lnTo>
                    <a:pt x="772683" y="106824"/>
                  </a:lnTo>
                  <a:lnTo>
                    <a:pt x="772683" y="107955"/>
                  </a:lnTo>
                  <a:lnTo>
                    <a:pt x="772683" y="110217"/>
                  </a:lnTo>
                  <a:lnTo>
                    <a:pt x="773849" y="113646"/>
                  </a:lnTo>
                  <a:lnTo>
                    <a:pt x="776111" y="113646"/>
                  </a:lnTo>
                  <a:lnTo>
                    <a:pt x="777242" y="114777"/>
                  </a:lnTo>
                  <a:lnTo>
                    <a:pt x="778373" y="114777"/>
                  </a:lnTo>
                  <a:lnTo>
                    <a:pt x="778373" y="115908"/>
                  </a:lnTo>
                  <a:lnTo>
                    <a:pt x="778373" y="118206"/>
                  </a:lnTo>
                  <a:lnTo>
                    <a:pt x="779504" y="118206"/>
                  </a:lnTo>
                  <a:lnTo>
                    <a:pt x="779504" y="119337"/>
                  </a:lnTo>
                  <a:lnTo>
                    <a:pt x="780670" y="121600"/>
                  </a:lnTo>
                  <a:lnTo>
                    <a:pt x="779504" y="122731"/>
                  </a:lnTo>
                  <a:lnTo>
                    <a:pt x="781801" y="122731"/>
                  </a:lnTo>
                  <a:lnTo>
                    <a:pt x="782932" y="126159"/>
                  </a:lnTo>
                  <a:lnTo>
                    <a:pt x="781801" y="127291"/>
                  </a:lnTo>
                  <a:lnTo>
                    <a:pt x="781801" y="129553"/>
                  </a:lnTo>
                  <a:lnTo>
                    <a:pt x="780670" y="129553"/>
                  </a:lnTo>
                  <a:lnTo>
                    <a:pt x="780670" y="130684"/>
                  </a:lnTo>
                  <a:lnTo>
                    <a:pt x="779504" y="130684"/>
                  </a:lnTo>
                  <a:lnTo>
                    <a:pt x="780670" y="131815"/>
                  </a:lnTo>
                  <a:lnTo>
                    <a:pt x="780670" y="134113"/>
                  </a:lnTo>
                  <a:lnTo>
                    <a:pt x="782932" y="135244"/>
                  </a:lnTo>
                  <a:lnTo>
                    <a:pt x="781801" y="136375"/>
                  </a:lnTo>
                  <a:lnTo>
                    <a:pt x="782932" y="137506"/>
                  </a:lnTo>
                  <a:lnTo>
                    <a:pt x="781801" y="137506"/>
                  </a:lnTo>
                  <a:lnTo>
                    <a:pt x="781801" y="140935"/>
                  </a:lnTo>
                  <a:lnTo>
                    <a:pt x="781801" y="143198"/>
                  </a:lnTo>
                  <a:lnTo>
                    <a:pt x="779504" y="145460"/>
                  </a:lnTo>
                  <a:lnTo>
                    <a:pt x="778373" y="145460"/>
                  </a:lnTo>
                  <a:lnTo>
                    <a:pt x="779504" y="147758"/>
                  </a:lnTo>
                  <a:lnTo>
                    <a:pt x="780670" y="148889"/>
                  </a:lnTo>
                  <a:lnTo>
                    <a:pt x="780670" y="150020"/>
                  </a:lnTo>
                  <a:lnTo>
                    <a:pt x="779504" y="153413"/>
                  </a:lnTo>
                  <a:lnTo>
                    <a:pt x="778373" y="155711"/>
                  </a:lnTo>
                  <a:lnTo>
                    <a:pt x="781801" y="159104"/>
                  </a:lnTo>
                  <a:lnTo>
                    <a:pt x="782932" y="159104"/>
                  </a:lnTo>
                  <a:lnTo>
                    <a:pt x="784063" y="159104"/>
                  </a:lnTo>
                  <a:lnTo>
                    <a:pt x="786325" y="156842"/>
                  </a:lnTo>
                  <a:lnTo>
                    <a:pt x="786325" y="153413"/>
                  </a:lnTo>
                  <a:lnTo>
                    <a:pt x="785194" y="152282"/>
                  </a:lnTo>
                  <a:lnTo>
                    <a:pt x="786325" y="148889"/>
                  </a:lnTo>
                  <a:lnTo>
                    <a:pt x="786325" y="145460"/>
                  </a:lnTo>
                  <a:lnTo>
                    <a:pt x="787456" y="144329"/>
                  </a:lnTo>
                  <a:lnTo>
                    <a:pt x="786325" y="143198"/>
                  </a:lnTo>
                  <a:lnTo>
                    <a:pt x="786325" y="139769"/>
                  </a:lnTo>
                  <a:lnTo>
                    <a:pt x="788622" y="138638"/>
                  </a:lnTo>
                  <a:lnTo>
                    <a:pt x="790884" y="137506"/>
                  </a:lnTo>
                  <a:lnTo>
                    <a:pt x="790884" y="136375"/>
                  </a:lnTo>
                  <a:lnTo>
                    <a:pt x="792014" y="134113"/>
                  </a:lnTo>
                  <a:lnTo>
                    <a:pt x="792014" y="129553"/>
                  </a:lnTo>
                  <a:lnTo>
                    <a:pt x="794276" y="127291"/>
                  </a:lnTo>
                  <a:lnTo>
                    <a:pt x="796573" y="128422"/>
                  </a:lnTo>
                  <a:lnTo>
                    <a:pt x="797704" y="129553"/>
                  </a:lnTo>
                  <a:lnTo>
                    <a:pt x="798835" y="129553"/>
                  </a:lnTo>
                  <a:lnTo>
                    <a:pt x="798835" y="127291"/>
                  </a:lnTo>
                  <a:lnTo>
                    <a:pt x="799966" y="128422"/>
                  </a:lnTo>
                  <a:lnTo>
                    <a:pt x="799966" y="129553"/>
                  </a:lnTo>
                  <a:lnTo>
                    <a:pt x="801097" y="132982"/>
                  </a:lnTo>
                  <a:lnTo>
                    <a:pt x="799966" y="132982"/>
                  </a:lnTo>
                  <a:lnTo>
                    <a:pt x="799966" y="134113"/>
                  </a:lnTo>
                  <a:lnTo>
                    <a:pt x="799966" y="135244"/>
                  </a:lnTo>
                  <a:lnTo>
                    <a:pt x="799966" y="137506"/>
                  </a:lnTo>
                  <a:lnTo>
                    <a:pt x="798835" y="138638"/>
                  </a:lnTo>
                  <a:lnTo>
                    <a:pt x="799966" y="139769"/>
                  </a:lnTo>
                  <a:lnTo>
                    <a:pt x="799966" y="140935"/>
                  </a:lnTo>
                  <a:lnTo>
                    <a:pt x="799966" y="142066"/>
                  </a:lnTo>
                  <a:lnTo>
                    <a:pt x="799966" y="143198"/>
                  </a:lnTo>
                  <a:lnTo>
                    <a:pt x="799966" y="145460"/>
                  </a:lnTo>
                  <a:lnTo>
                    <a:pt x="801097" y="145460"/>
                  </a:lnTo>
                  <a:lnTo>
                    <a:pt x="801097" y="146591"/>
                  </a:lnTo>
                  <a:lnTo>
                    <a:pt x="803394" y="147758"/>
                  </a:lnTo>
                  <a:lnTo>
                    <a:pt x="802228" y="147758"/>
                  </a:lnTo>
                  <a:lnTo>
                    <a:pt x="802228" y="148889"/>
                  </a:lnTo>
                  <a:lnTo>
                    <a:pt x="803394" y="150020"/>
                  </a:lnTo>
                  <a:lnTo>
                    <a:pt x="802228" y="150020"/>
                  </a:lnTo>
                  <a:lnTo>
                    <a:pt x="802228" y="153413"/>
                  </a:lnTo>
                  <a:lnTo>
                    <a:pt x="804525" y="153413"/>
                  </a:lnTo>
                  <a:lnTo>
                    <a:pt x="805656" y="155711"/>
                  </a:lnTo>
                  <a:lnTo>
                    <a:pt x="806787" y="154544"/>
                  </a:lnTo>
                  <a:lnTo>
                    <a:pt x="806787" y="153413"/>
                  </a:lnTo>
                  <a:lnTo>
                    <a:pt x="806787" y="152282"/>
                  </a:lnTo>
                  <a:lnTo>
                    <a:pt x="807918" y="151151"/>
                  </a:lnTo>
                  <a:lnTo>
                    <a:pt x="809049" y="152282"/>
                  </a:lnTo>
                  <a:lnTo>
                    <a:pt x="811346" y="151151"/>
                  </a:lnTo>
                  <a:lnTo>
                    <a:pt x="812477" y="151151"/>
                  </a:lnTo>
                  <a:lnTo>
                    <a:pt x="813607" y="151151"/>
                  </a:lnTo>
                  <a:lnTo>
                    <a:pt x="814738" y="150020"/>
                  </a:lnTo>
                  <a:lnTo>
                    <a:pt x="814738" y="151151"/>
                  </a:lnTo>
                  <a:lnTo>
                    <a:pt x="815869" y="148889"/>
                  </a:lnTo>
                  <a:lnTo>
                    <a:pt x="817000" y="148889"/>
                  </a:lnTo>
                  <a:lnTo>
                    <a:pt x="817000" y="147758"/>
                  </a:lnTo>
                  <a:lnTo>
                    <a:pt x="818166" y="147758"/>
                  </a:lnTo>
                  <a:lnTo>
                    <a:pt x="819297" y="146591"/>
                  </a:lnTo>
                  <a:lnTo>
                    <a:pt x="820428" y="146591"/>
                  </a:lnTo>
                  <a:lnTo>
                    <a:pt x="821559" y="147758"/>
                  </a:lnTo>
                  <a:lnTo>
                    <a:pt x="822690" y="147758"/>
                  </a:lnTo>
                  <a:lnTo>
                    <a:pt x="821559" y="146591"/>
                  </a:lnTo>
                  <a:lnTo>
                    <a:pt x="822690" y="145460"/>
                  </a:lnTo>
                  <a:lnTo>
                    <a:pt x="821559" y="144329"/>
                  </a:lnTo>
                  <a:lnTo>
                    <a:pt x="823821" y="144329"/>
                  </a:lnTo>
                  <a:lnTo>
                    <a:pt x="824952" y="144329"/>
                  </a:lnTo>
                  <a:lnTo>
                    <a:pt x="826118" y="144329"/>
                  </a:lnTo>
                  <a:lnTo>
                    <a:pt x="826118" y="145460"/>
                  </a:lnTo>
                  <a:lnTo>
                    <a:pt x="827249" y="145460"/>
                  </a:lnTo>
                  <a:lnTo>
                    <a:pt x="828380" y="145460"/>
                  </a:lnTo>
                  <a:lnTo>
                    <a:pt x="828380" y="144329"/>
                  </a:lnTo>
                  <a:lnTo>
                    <a:pt x="827249" y="144329"/>
                  </a:lnTo>
                  <a:lnTo>
                    <a:pt x="828380" y="144329"/>
                  </a:lnTo>
                  <a:lnTo>
                    <a:pt x="827249" y="144329"/>
                  </a:lnTo>
                  <a:lnTo>
                    <a:pt x="830642" y="143198"/>
                  </a:lnTo>
                  <a:lnTo>
                    <a:pt x="830642" y="142066"/>
                  </a:lnTo>
                  <a:lnTo>
                    <a:pt x="830642" y="139769"/>
                  </a:lnTo>
                  <a:lnTo>
                    <a:pt x="831772" y="139769"/>
                  </a:lnTo>
                  <a:lnTo>
                    <a:pt x="832939" y="139769"/>
                  </a:lnTo>
                  <a:lnTo>
                    <a:pt x="832939" y="138638"/>
                  </a:lnTo>
                  <a:lnTo>
                    <a:pt x="832939" y="140935"/>
                  </a:lnTo>
                  <a:lnTo>
                    <a:pt x="834070" y="139769"/>
                  </a:lnTo>
                  <a:lnTo>
                    <a:pt x="835200" y="139769"/>
                  </a:lnTo>
                  <a:lnTo>
                    <a:pt x="835200" y="138638"/>
                  </a:lnTo>
                  <a:lnTo>
                    <a:pt x="837462" y="138638"/>
                  </a:lnTo>
                  <a:lnTo>
                    <a:pt x="838593" y="137506"/>
                  </a:lnTo>
                  <a:lnTo>
                    <a:pt x="838593" y="136375"/>
                  </a:lnTo>
                  <a:lnTo>
                    <a:pt x="839759" y="136375"/>
                  </a:lnTo>
                  <a:lnTo>
                    <a:pt x="840890" y="134113"/>
                  </a:lnTo>
                  <a:lnTo>
                    <a:pt x="842021" y="135244"/>
                  </a:lnTo>
                  <a:lnTo>
                    <a:pt x="843152" y="134113"/>
                  </a:lnTo>
                  <a:lnTo>
                    <a:pt x="844283" y="135244"/>
                  </a:lnTo>
                  <a:lnTo>
                    <a:pt x="846545" y="134113"/>
                  </a:lnTo>
                  <a:lnTo>
                    <a:pt x="846545" y="132982"/>
                  </a:lnTo>
                  <a:lnTo>
                    <a:pt x="847711" y="131815"/>
                  </a:lnTo>
                  <a:lnTo>
                    <a:pt x="848842" y="131815"/>
                  </a:lnTo>
                  <a:lnTo>
                    <a:pt x="849973" y="130684"/>
                  </a:lnTo>
                  <a:lnTo>
                    <a:pt x="852235" y="131815"/>
                  </a:lnTo>
                  <a:lnTo>
                    <a:pt x="853365" y="131815"/>
                  </a:lnTo>
                  <a:lnTo>
                    <a:pt x="854496" y="130684"/>
                  </a:lnTo>
                  <a:lnTo>
                    <a:pt x="854496" y="131815"/>
                  </a:lnTo>
                  <a:lnTo>
                    <a:pt x="853365" y="132982"/>
                  </a:lnTo>
                  <a:lnTo>
                    <a:pt x="853365" y="135244"/>
                  </a:lnTo>
                  <a:lnTo>
                    <a:pt x="852235" y="136375"/>
                  </a:lnTo>
                  <a:lnTo>
                    <a:pt x="852235" y="137506"/>
                  </a:lnTo>
                  <a:lnTo>
                    <a:pt x="852235" y="138638"/>
                  </a:lnTo>
                  <a:lnTo>
                    <a:pt x="852235" y="139769"/>
                  </a:lnTo>
                  <a:lnTo>
                    <a:pt x="852235" y="140935"/>
                  </a:lnTo>
                  <a:lnTo>
                    <a:pt x="853365" y="143198"/>
                  </a:lnTo>
                  <a:lnTo>
                    <a:pt x="852235" y="144329"/>
                  </a:lnTo>
                  <a:lnTo>
                    <a:pt x="851104" y="145460"/>
                  </a:lnTo>
                  <a:lnTo>
                    <a:pt x="851104" y="146591"/>
                  </a:lnTo>
                  <a:lnTo>
                    <a:pt x="852235" y="147758"/>
                  </a:lnTo>
                  <a:lnTo>
                    <a:pt x="853365" y="147758"/>
                  </a:lnTo>
                  <a:lnTo>
                    <a:pt x="853365" y="153413"/>
                  </a:lnTo>
                  <a:lnTo>
                    <a:pt x="851104" y="156842"/>
                  </a:lnTo>
                  <a:lnTo>
                    <a:pt x="851104" y="157973"/>
                  </a:lnTo>
                  <a:lnTo>
                    <a:pt x="852235" y="156842"/>
                  </a:lnTo>
                  <a:lnTo>
                    <a:pt x="853365" y="157973"/>
                  </a:lnTo>
                  <a:lnTo>
                    <a:pt x="853365" y="156842"/>
                  </a:lnTo>
                  <a:lnTo>
                    <a:pt x="854496" y="157973"/>
                  </a:lnTo>
                  <a:lnTo>
                    <a:pt x="855663" y="156842"/>
                  </a:lnTo>
                  <a:lnTo>
                    <a:pt x="859055" y="155711"/>
                  </a:lnTo>
                  <a:lnTo>
                    <a:pt x="859055" y="154544"/>
                  </a:lnTo>
                  <a:lnTo>
                    <a:pt x="860186" y="155711"/>
                  </a:lnTo>
                  <a:lnTo>
                    <a:pt x="861317" y="154544"/>
                  </a:lnTo>
                  <a:lnTo>
                    <a:pt x="862483" y="155711"/>
                  </a:lnTo>
                  <a:lnTo>
                    <a:pt x="863614" y="154544"/>
                  </a:lnTo>
                  <a:lnTo>
                    <a:pt x="865876" y="154544"/>
                  </a:lnTo>
                  <a:lnTo>
                    <a:pt x="865876" y="153413"/>
                  </a:lnTo>
                  <a:lnTo>
                    <a:pt x="865876" y="152282"/>
                  </a:lnTo>
                  <a:lnTo>
                    <a:pt x="865876" y="151151"/>
                  </a:lnTo>
                  <a:lnTo>
                    <a:pt x="867007" y="151151"/>
                  </a:lnTo>
                  <a:lnTo>
                    <a:pt x="865876" y="146591"/>
                  </a:lnTo>
                  <a:lnTo>
                    <a:pt x="867007" y="145460"/>
                  </a:lnTo>
                  <a:lnTo>
                    <a:pt x="867007" y="146591"/>
                  </a:lnTo>
                  <a:lnTo>
                    <a:pt x="869304" y="145460"/>
                  </a:lnTo>
                  <a:lnTo>
                    <a:pt x="869304" y="146591"/>
                  </a:lnTo>
                  <a:lnTo>
                    <a:pt x="870435" y="145460"/>
                  </a:lnTo>
                  <a:lnTo>
                    <a:pt x="870435" y="146591"/>
                  </a:lnTo>
                  <a:lnTo>
                    <a:pt x="870435" y="147758"/>
                  </a:lnTo>
                  <a:lnTo>
                    <a:pt x="870435" y="148889"/>
                  </a:lnTo>
                  <a:lnTo>
                    <a:pt x="873828" y="148889"/>
                  </a:lnTo>
                  <a:lnTo>
                    <a:pt x="874958" y="150020"/>
                  </a:lnTo>
                  <a:lnTo>
                    <a:pt x="873828" y="151151"/>
                  </a:lnTo>
                  <a:lnTo>
                    <a:pt x="873828" y="152282"/>
                  </a:lnTo>
                  <a:lnTo>
                    <a:pt x="874958" y="151151"/>
                  </a:lnTo>
                  <a:lnTo>
                    <a:pt x="876089" y="153413"/>
                  </a:lnTo>
                  <a:lnTo>
                    <a:pt x="879517" y="152282"/>
                  </a:lnTo>
                  <a:lnTo>
                    <a:pt x="881779" y="152282"/>
                  </a:lnTo>
                  <a:lnTo>
                    <a:pt x="882910" y="155711"/>
                  </a:lnTo>
                  <a:lnTo>
                    <a:pt x="884041" y="156842"/>
                  </a:lnTo>
                  <a:lnTo>
                    <a:pt x="884041" y="157973"/>
                  </a:lnTo>
                  <a:lnTo>
                    <a:pt x="885207" y="159104"/>
                  </a:lnTo>
                  <a:lnTo>
                    <a:pt x="886338" y="157973"/>
                  </a:lnTo>
                  <a:lnTo>
                    <a:pt x="887469" y="157973"/>
                  </a:lnTo>
                  <a:lnTo>
                    <a:pt x="888600" y="157973"/>
                  </a:lnTo>
                  <a:lnTo>
                    <a:pt x="889731" y="154544"/>
                  </a:lnTo>
                  <a:lnTo>
                    <a:pt x="890862" y="155711"/>
                  </a:lnTo>
                  <a:lnTo>
                    <a:pt x="892028" y="155711"/>
                  </a:lnTo>
                  <a:lnTo>
                    <a:pt x="893159" y="155711"/>
                  </a:lnTo>
                  <a:lnTo>
                    <a:pt x="893159" y="156842"/>
                  </a:lnTo>
                  <a:lnTo>
                    <a:pt x="893159" y="155711"/>
                  </a:lnTo>
                  <a:lnTo>
                    <a:pt x="894290" y="155711"/>
                  </a:lnTo>
                  <a:lnTo>
                    <a:pt x="895421" y="156842"/>
                  </a:lnTo>
                  <a:lnTo>
                    <a:pt x="895421" y="159104"/>
                  </a:lnTo>
                  <a:lnTo>
                    <a:pt x="896551" y="159104"/>
                  </a:lnTo>
                  <a:lnTo>
                    <a:pt x="897682" y="157973"/>
                  </a:lnTo>
                  <a:lnTo>
                    <a:pt x="897682" y="159104"/>
                  </a:lnTo>
                  <a:lnTo>
                    <a:pt x="898849" y="160236"/>
                  </a:lnTo>
                  <a:lnTo>
                    <a:pt x="901110" y="160236"/>
                  </a:lnTo>
                  <a:lnTo>
                    <a:pt x="902241" y="159104"/>
                  </a:lnTo>
                  <a:lnTo>
                    <a:pt x="905634" y="160236"/>
                  </a:lnTo>
                  <a:lnTo>
                    <a:pt x="909062" y="159104"/>
                  </a:lnTo>
                  <a:lnTo>
                    <a:pt x="912455" y="161367"/>
                  </a:lnTo>
                  <a:lnTo>
                    <a:pt x="912455" y="162533"/>
                  </a:lnTo>
                  <a:lnTo>
                    <a:pt x="932917" y="185263"/>
                  </a:lnTo>
                  <a:lnTo>
                    <a:pt x="934048" y="181834"/>
                  </a:lnTo>
                  <a:lnTo>
                    <a:pt x="935179" y="179571"/>
                  </a:lnTo>
                  <a:lnTo>
                    <a:pt x="936345" y="178440"/>
                  </a:lnTo>
                  <a:lnTo>
                    <a:pt x="937476" y="176143"/>
                  </a:lnTo>
                  <a:lnTo>
                    <a:pt x="938607" y="175011"/>
                  </a:lnTo>
                  <a:lnTo>
                    <a:pt x="939737" y="172749"/>
                  </a:lnTo>
                  <a:lnTo>
                    <a:pt x="940868" y="172749"/>
                  </a:lnTo>
                  <a:lnTo>
                    <a:pt x="941999" y="171618"/>
                  </a:lnTo>
                  <a:lnTo>
                    <a:pt x="941999" y="168189"/>
                  </a:lnTo>
                  <a:lnTo>
                    <a:pt x="939737" y="168189"/>
                  </a:lnTo>
                  <a:lnTo>
                    <a:pt x="937476" y="165927"/>
                  </a:lnTo>
                  <a:lnTo>
                    <a:pt x="937476" y="163664"/>
                  </a:lnTo>
                  <a:lnTo>
                    <a:pt x="936345" y="160236"/>
                  </a:lnTo>
                  <a:lnTo>
                    <a:pt x="937476" y="159104"/>
                  </a:lnTo>
                  <a:lnTo>
                    <a:pt x="936345" y="156842"/>
                  </a:lnTo>
                  <a:lnTo>
                    <a:pt x="936345" y="155711"/>
                  </a:lnTo>
                  <a:lnTo>
                    <a:pt x="936345" y="152282"/>
                  </a:lnTo>
                  <a:lnTo>
                    <a:pt x="937476" y="152282"/>
                  </a:lnTo>
                  <a:lnTo>
                    <a:pt x="939737" y="150020"/>
                  </a:lnTo>
                  <a:lnTo>
                    <a:pt x="938607" y="147758"/>
                  </a:lnTo>
                  <a:lnTo>
                    <a:pt x="938607" y="146591"/>
                  </a:lnTo>
                  <a:lnTo>
                    <a:pt x="936345" y="145460"/>
                  </a:lnTo>
                  <a:lnTo>
                    <a:pt x="937476" y="144329"/>
                  </a:lnTo>
                  <a:lnTo>
                    <a:pt x="937476" y="143198"/>
                  </a:lnTo>
                  <a:lnTo>
                    <a:pt x="935179" y="142066"/>
                  </a:lnTo>
                  <a:lnTo>
                    <a:pt x="935179" y="140935"/>
                  </a:lnTo>
                  <a:lnTo>
                    <a:pt x="936345" y="140935"/>
                  </a:lnTo>
                  <a:lnTo>
                    <a:pt x="935179" y="139769"/>
                  </a:lnTo>
                  <a:lnTo>
                    <a:pt x="936345" y="138638"/>
                  </a:lnTo>
                  <a:lnTo>
                    <a:pt x="935179" y="138638"/>
                  </a:lnTo>
                  <a:lnTo>
                    <a:pt x="936345" y="137506"/>
                  </a:lnTo>
                  <a:lnTo>
                    <a:pt x="937476" y="135244"/>
                  </a:lnTo>
                  <a:lnTo>
                    <a:pt x="934048" y="134113"/>
                  </a:lnTo>
                  <a:lnTo>
                    <a:pt x="936345" y="132982"/>
                  </a:lnTo>
                  <a:lnTo>
                    <a:pt x="937476" y="131815"/>
                  </a:lnTo>
                  <a:lnTo>
                    <a:pt x="937476" y="130684"/>
                  </a:lnTo>
                  <a:lnTo>
                    <a:pt x="938607" y="130684"/>
                  </a:lnTo>
                  <a:lnTo>
                    <a:pt x="938607" y="129553"/>
                  </a:lnTo>
                  <a:lnTo>
                    <a:pt x="938607" y="128422"/>
                  </a:lnTo>
                  <a:lnTo>
                    <a:pt x="937476" y="127291"/>
                  </a:lnTo>
                  <a:lnTo>
                    <a:pt x="938607" y="127291"/>
                  </a:lnTo>
                  <a:lnTo>
                    <a:pt x="938607" y="126159"/>
                  </a:lnTo>
                  <a:lnTo>
                    <a:pt x="939737" y="124993"/>
                  </a:lnTo>
                  <a:lnTo>
                    <a:pt x="940868" y="122731"/>
                  </a:lnTo>
                  <a:lnTo>
                    <a:pt x="941999" y="123862"/>
                  </a:lnTo>
                  <a:lnTo>
                    <a:pt x="943130" y="122731"/>
                  </a:lnTo>
                  <a:lnTo>
                    <a:pt x="947689" y="124993"/>
                  </a:lnTo>
                  <a:lnTo>
                    <a:pt x="951117" y="124993"/>
                  </a:lnTo>
                  <a:lnTo>
                    <a:pt x="952248" y="126159"/>
                  </a:lnTo>
                  <a:lnTo>
                    <a:pt x="951117" y="130684"/>
                  </a:lnTo>
                  <a:lnTo>
                    <a:pt x="952248" y="136375"/>
                  </a:lnTo>
                  <a:lnTo>
                    <a:pt x="955641" y="137506"/>
                  </a:lnTo>
                  <a:lnTo>
                    <a:pt x="957902" y="136375"/>
                  </a:lnTo>
                  <a:lnTo>
                    <a:pt x="959069" y="136375"/>
                  </a:lnTo>
                  <a:lnTo>
                    <a:pt x="961330" y="137506"/>
                  </a:lnTo>
                  <a:lnTo>
                    <a:pt x="962461" y="137506"/>
                  </a:lnTo>
                  <a:lnTo>
                    <a:pt x="964723" y="136375"/>
                  </a:lnTo>
                  <a:lnTo>
                    <a:pt x="967020" y="136375"/>
                  </a:lnTo>
                  <a:lnTo>
                    <a:pt x="964723" y="140935"/>
                  </a:lnTo>
                  <a:lnTo>
                    <a:pt x="964723" y="143198"/>
                  </a:lnTo>
                  <a:lnTo>
                    <a:pt x="969282" y="144329"/>
                  </a:lnTo>
                  <a:lnTo>
                    <a:pt x="971544" y="143198"/>
                  </a:lnTo>
                  <a:lnTo>
                    <a:pt x="973841" y="144329"/>
                  </a:lnTo>
                  <a:lnTo>
                    <a:pt x="974972" y="145460"/>
                  </a:lnTo>
                  <a:lnTo>
                    <a:pt x="971544" y="146591"/>
                  </a:lnTo>
                  <a:lnTo>
                    <a:pt x="970413" y="147758"/>
                  </a:lnTo>
                  <a:lnTo>
                    <a:pt x="973841" y="151151"/>
                  </a:lnTo>
                  <a:lnTo>
                    <a:pt x="973841" y="153413"/>
                  </a:lnTo>
                  <a:lnTo>
                    <a:pt x="974972" y="154544"/>
                  </a:lnTo>
                  <a:lnTo>
                    <a:pt x="976103" y="154544"/>
                  </a:lnTo>
                  <a:lnTo>
                    <a:pt x="977234" y="151151"/>
                  </a:lnTo>
                  <a:lnTo>
                    <a:pt x="980662" y="150020"/>
                  </a:lnTo>
                  <a:lnTo>
                    <a:pt x="980662" y="147758"/>
                  </a:lnTo>
                  <a:lnTo>
                    <a:pt x="981793" y="146591"/>
                  </a:lnTo>
                  <a:lnTo>
                    <a:pt x="982923" y="146591"/>
                  </a:lnTo>
                  <a:lnTo>
                    <a:pt x="984054" y="144329"/>
                  </a:lnTo>
                  <a:lnTo>
                    <a:pt x="985185" y="145460"/>
                  </a:lnTo>
                  <a:lnTo>
                    <a:pt x="987447" y="147758"/>
                  </a:lnTo>
                  <a:lnTo>
                    <a:pt x="989744" y="147758"/>
                  </a:lnTo>
                  <a:lnTo>
                    <a:pt x="993137" y="148889"/>
                  </a:lnTo>
                  <a:lnTo>
                    <a:pt x="994268" y="147758"/>
                  </a:lnTo>
                  <a:lnTo>
                    <a:pt x="997696" y="147758"/>
                  </a:lnTo>
                  <a:lnTo>
                    <a:pt x="997696" y="148889"/>
                  </a:lnTo>
                  <a:lnTo>
                    <a:pt x="998827" y="148889"/>
                  </a:lnTo>
                  <a:lnTo>
                    <a:pt x="997696" y="150020"/>
                  </a:lnTo>
                  <a:lnTo>
                    <a:pt x="999958" y="150020"/>
                  </a:lnTo>
                  <a:lnTo>
                    <a:pt x="1001088" y="147758"/>
                  </a:lnTo>
                  <a:lnTo>
                    <a:pt x="1002219" y="147758"/>
                  </a:lnTo>
                  <a:lnTo>
                    <a:pt x="1002219" y="145460"/>
                  </a:lnTo>
                  <a:lnTo>
                    <a:pt x="1004516" y="145460"/>
                  </a:lnTo>
                  <a:lnTo>
                    <a:pt x="1005647" y="144329"/>
                  </a:lnTo>
                  <a:lnTo>
                    <a:pt x="1004516" y="140935"/>
                  </a:lnTo>
                  <a:lnTo>
                    <a:pt x="1007909" y="139769"/>
                  </a:lnTo>
                  <a:lnTo>
                    <a:pt x="1007909" y="138638"/>
                  </a:lnTo>
                  <a:lnTo>
                    <a:pt x="1009040" y="138638"/>
                  </a:lnTo>
                  <a:lnTo>
                    <a:pt x="1010206" y="138638"/>
                  </a:lnTo>
                  <a:lnTo>
                    <a:pt x="1011337" y="137506"/>
                  </a:lnTo>
                  <a:lnTo>
                    <a:pt x="1013599" y="138638"/>
                  </a:lnTo>
                  <a:lnTo>
                    <a:pt x="1015861" y="137506"/>
                  </a:lnTo>
                  <a:lnTo>
                    <a:pt x="1016992" y="138638"/>
                  </a:lnTo>
                  <a:lnTo>
                    <a:pt x="1015861" y="139769"/>
                  </a:lnTo>
                  <a:lnTo>
                    <a:pt x="1018158" y="140935"/>
                  </a:lnTo>
                  <a:lnTo>
                    <a:pt x="1019289" y="139769"/>
                  </a:lnTo>
                  <a:lnTo>
                    <a:pt x="1021551" y="140935"/>
                  </a:lnTo>
                  <a:lnTo>
                    <a:pt x="1023812" y="139769"/>
                  </a:lnTo>
                  <a:lnTo>
                    <a:pt x="1023812" y="137506"/>
                  </a:lnTo>
                  <a:lnTo>
                    <a:pt x="1022681" y="137506"/>
                  </a:lnTo>
                  <a:lnTo>
                    <a:pt x="1024943" y="135244"/>
                  </a:lnTo>
                  <a:lnTo>
                    <a:pt x="1027240" y="135244"/>
                  </a:lnTo>
                  <a:lnTo>
                    <a:pt x="1028371" y="134113"/>
                  </a:lnTo>
                  <a:lnTo>
                    <a:pt x="1028371" y="136375"/>
                  </a:lnTo>
                  <a:lnTo>
                    <a:pt x="1029502" y="136375"/>
                  </a:lnTo>
                  <a:lnTo>
                    <a:pt x="1029502" y="135244"/>
                  </a:lnTo>
                  <a:lnTo>
                    <a:pt x="1030633" y="134113"/>
                  </a:lnTo>
                  <a:lnTo>
                    <a:pt x="1031764" y="135244"/>
                  </a:lnTo>
                  <a:lnTo>
                    <a:pt x="1031764" y="136375"/>
                  </a:lnTo>
                  <a:lnTo>
                    <a:pt x="1032930" y="135244"/>
                  </a:lnTo>
                  <a:lnTo>
                    <a:pt x="1032930" y="134113"/>
                  </a:lnTo>
                  <a:lnTo>
                    <a:pt x="1032930" y="132982"/>
                  </a:lnTo>
                  <a:lnTo>
                    <a:pt x="1035192" y="132982"/>
                  </a:lnTo>
                  <a:lnTo>
                    <a:pt x="1035192" y="131815"/>
                  </a:lnTo>
                  <a:lnTo>
                    <a:pt x="1036323" y="132982"/>
                  </a:lnTo>
                  <a:lnTo>
                    <a:pt x="1038585" y="131815"/>
                  </a:lnTo>
                  <a:lnTo>
                    <a:pt x="1039751" y="130684"/>
                  </a:lnTo>
                  <a:lnTo>
                    <a:pt x="1040882" y="130684"/>
                  </a:lnTo>
                  <a:lnTo>
                    <a:pt x="1043144" y="129553"/>
                  </a:lnTo>
                  <a:lnTo>
                    <a:pt x="1045405" y="129553"/>
                  </a:lnTo>
                  <a:lnTo>
                    <a:pt x="1045405" y="127291"/>
                  </a:lnTo>
                  <a:lnTo>
                    <a:pt x="1045405" y="126159"/>
                  </a:lnTo>
                  <a:lnTo>
                    <a:pt x="1046536" y="126159"/>
                  </a:lnTo>
                  <a:lnTo>
                    <a:pt x="1047702" y="126159"/>
                  </a:lnTo>
                  <a:lnTo>
                    <a:pt x="1048833" y="126159"/>
                  </a:lnTo>
                  <a:lnTo>
                    <a:pt x="1048833" y="127291"/>
                  </a:lnTo>
                  <a:lnTo>
                    <a:pt x="1049964" y="127291"/>
                  </a:lnTo>
                  <a:lnTo>
                    <a:pt x="1049964" y="126159"/>
                  </a:lnTo>
                  <a:lnTo>
                    <a:pt x="1052226" y="123862"/>
                  </a:lnTo>
                  <a:lnTo>
                    <a:pt x="1054488" y="123862"/>
                  </a:lnTo>
                  <a:lnTo>
                    <a:pt x="1055654" y="121600"/>
                  </a:lnTo>
                  <a:lnTo>
                    <a:pt x="1059047" y="120468"/>
                  </a:lnTo>
                  <a:lnTo>
                    <a:pt x="1059047" y="119337"/>
                  </a:lnTo>
                  <a:lnTo>
                    <a:pt x="1061309" y="117040"/>
                  </a:lnTo>
                  <a:lnTo>
                    <a:pt x="1063606" y="115908"/>
                  </a:lnTo>
                  <a:lnTo>
                    <a:pt x="1064737" y="113646"/>
                  </a:lnTo>
                  <a:lnTo>
                    <a:pt x="1066998" y="113646"/>
                  </a:lnTo>
                  <a:lnTo>
                    <a:pt x="1066998" y="114777"/>
                  </a:lnTo>
                  <a:lnTo>
                    <a:pt x="1066998" y="115908"/>
                  </a:lnTo>
                  <a:lnTo>
                    <a:pt x="1068129" y="114777"/>
                  </a:lnTo>
                  <a:lnTo>
                    <a:pt x="1068129" y="115908"/>
                  </a:lnTo>
                  <a:lnTo>
                    <a:pt x="1068129" y="117040"/>
                  </a:lnTo>
                  <a:lnTo>
                    <a:pt x="1071557" y="115908"/>
                  </a:lnTo>
                  <a:lnTo>
                    <a:pt x="1071557" y="114777"/>
                  </a:lnTo>
                  <a:lnTo>
                    <a:pt x="1071557" y="113646"/>
                  </a:lnTo>
                  <a:lnTo>
                    <a:pt x="1072688" y="113646"/>
                  </a:lnTo>
                  <a:lnTo>
                    <a:pt x="1072688" y="112515"/>
                  </a:lnTo>
                  <a:lnTo>
                    <a:pt x="1073819" y="110217"/>
                  </a:lnTo>
                  <a:lnTo>
                    <a:pt x="1074950" y="110217"/>
                  </a:lnTo>
                  <a:lnTo>
                    <a:pt x="1074950" y="107955"/>
                  </a:lnTo>
                  <a:lnTo>
                    <a:pt x="1077247" y="106824"/>
                  </a:lnTo>
                  <a:lnTo>
                    <a:pt x="1076081" y="105693"/>
                  </a:lnTo>
                  <a:lnTo>
                    <a:pt x="1077247" y="105693"/>
                  </a:lnTo>
                  <a:lnTo>
                    <a:pt x="1088591" y="98870"/>
                  </a:lnTo>
                  <a:lnTo>
                    <a:pt x="1107923" y="100001"/>
                  </a:lnTo>
                  <a:lnTo>
                    <a:pt x="1134039" y="100001"/>
                  </a:lnTo>
                  <a:lnTo>
                    <a:pt x="1138598" y="100001"/>
                  </a:lnTo>
                  <a:lnTo>
                    <a:pt x="1138598" y="95441"/>
                  </a:lnTo>
                  <a:lnTo>
                    <a:pt x="1139729" y="94310"/>
                  </a:lnTo>
                  <a:lnTo>
                    <a:pt x="1140860" y="93179"/>
                  </a:lnTo>
                  <a:lnTo>
                    <a:pt x="1141991" y="93179"/>
                  </a:lnTo>
                  <a:lnTo>
                    <a:pt x="1144288" y="73879"/>
                  </a:lnTo>
                  <a:lnTo>
                    <a:pt x="1145419" y="75010"/>
                  </a:lnTo>
                  <a:lnTo>
                    <a:pt x="1145419" y="77272"/>
                  </a:lnTo>
                  <a:lnTo>
                    <a:pt x="1145419" y="78403"/>
                  </a:lnTo>
                  <a:lnTo>
                    <a:pt x="1146550" y="78403"/>
                  </a:lnTo>
                  <a:lnTo>
                    <a:pt x="1147681" y="79535"/>
                  </a:lnTo>
                  <a:lnTo>
                    <a:pt x="1149942" y="78403"/>
                  </a:lnTo>
                  <a:lnTo>
                    <a:pt x="1151073" y="79535"/>
                  </a:lnTo>
                  <a:lnTo>
                    <a:pt x="1151073" y="78403"/>
                  </a:lnTo>
                  <a:lnTo>
                    <a:pt x="1151073" y="80701"/>
                  </a:lnTo>
                  <a:lnTo>
                    <a:pt x="1153370" y="81832"/>
                  </a:lnTo>
                  <a:lnTo>
                    <a:pt x="1152240" y="84095"/>
                  </a:lnTo>
                  <a:lnTo>
                    <a:pt x="1153370" y="84095"/>
                  </a:lnTo>
                  <a:lnTo>
                    <a:pt x="1152240" y="85226"/>
                  </a:lnTo>
                  <a:lnTo>
                    <a:pt x="1153370" y="86357"/>
                  </a:lnTo>
                  <a:lnTo>
                    <a:pt x="1152240" y="87488"/>
                  </a:lnTo>
                  <a:lnTo>
                    <a:pt x="1153370" y="88655"/>
                  </a:lnTo>
                  <a:lnTo>
                    <a:pt x="1153370" y="89786"/>
                  </a:lnTo>
                  <a:lnTo>
                    <a:pt x="1153370" y="93179"/>
                  </a:lnTo>
                  <a:lnTo>
                    <a:pt x="1152240" y="94310"/>
                  </a:lnTo>
                  <a:lnTo>
                    <a:pt x="1152240" y="95441"/>
                  </a:lnTo>
                  <a:lnTo>
                    <a:pt x="1152240" y="97739"/>
                  </a:lnTo>
                  <a:lnTo>
                    <a:pt x="1151073" y="98870"/>
                  </a:lnTo>
                  <a:lnTo>
                    <a:pt x="1152240" y="100001"/>
                  </a:lnTo>
                  <a:lnTo>
                    <a:pt x="1151073" y="102264"/>
                  </a:lnTo>
                  <a:lnTo>
                    <a:pt x="1153370" y="103430"/>
                  </a:lnTo>
                  <a:lnTo>
                    <a:pt x="1157894" y="102264"/>
                  </a:lnTo>
                  <a:lnTo>
                    <a:pt x="1157894" y="101133"/>
                  </a:lnTo>
                  <a:lnTo>
                    <a:pt x="1162453" y="101133"/>
                  </a:lnTo>
                  <a:lnTo>
                    <a:pt x="1165881" y="100001"/>
                  </a:lnTo>
                  <a:lnTo>
                    <a:pt x="1167012" y="98870"/>
                  </a:lnTo>
                  <a:lnTo>
                    <a:pt x="1168143" y="100001"/>
                  </a:lnTo>
                  <a:lnTo>
                    <a:pt x="1173833" y="97739"/>
                  </a:lnTo>
                  <a:lnTo>
                    <a:pt x="1173833" y="98870"/>
                  </a:lnTo>
                  <a:lnTo>
                    <a:pt x="1177225" y="97739"/>
                  </a:lnTo>
                  <a:lnTo>
                    <a:pt x="1181784" y="97739"/>
                  </a:lnTo>
                  <a:lnTo>
                    <a:pt x="1182915" y="96608"/>
                  </a:lnTo>
                  <a:lnTo>
                    <a:pt x="1184046" y="95441"/>
                  </a:lnTo>
                  <a:lnTo>
                    <a:pt x="1184046" y="94310"/>
                  </a:lnTo>
                  <a:lnTo>
                    <a:pt x="1187439" y="93179"/>
                  </a:lnTo>
                  <a:lnTo>
                    <a:pt x="1189736" y="94310"/>
                  </a:lnTo>
                  <a:lnTo>
                    <a:pt x="1194259" y="92048"/>
                  </a:lnTo>
                  <a:lnTo>
                    <a:pt x="1195426" y="90917"/>
                  </a:lnTo>
                  <a:lnTo>
                    <a:pt x="1195426" y="93179"/>
                  </a:lnTo>
                  <a:lnTo>
                    <a:pt x="1193128" y="97739"/>
                  </a:lnTo>
                  <a:lnTo>
                    <a:pt x="1190867" y="98870"/>
                  </a:lnTo>
                  <a:lnTo>
                    <a:pt x="1188605" y="101133"/>
                  </a:lnTo>
                  <a:lnTo>
                    <a:pt x="1186308" y="101133"/>
                  </a:lnTo>
                  <a:lnTo>
                    <a:pt x="1185177" y="102264"/>
                  </a:lnTo>
                  <a:lnTo>
                    <a:pt x="1181784" y="103430"/>
                  </a:lnTo>
                  <a:lnTo>
                    <a:pt x="1180618" y="104561"/>
                  </a:lnTo>
                  <a:lnTo>
                    <a:pt x="1179487" y="104561"/>
                  </a:lnTo>
                  <a:lnTo>
                    <a:pt x="1178356" y="105693"/>
                  </a:lnTo>
                  <a:lnTo>
                    <a:pt x="1177225" y="105693"/>
                  </a:lnTo>
                  <a:lnTo>
                    <a:pt x="1174963" y="104561"/>
                  </a:lnTo>
                  <a:lnTo>
                    <a:pt x="1173833" y="104561"/>
                  </a:lnTo>
                  <a:lnTo>
                    <a:pt x="1172666" y="104561"/>
                  </a:lnTo>
                  <a:lnTo>
                    <a:pt x="1171535" y="105693"/>
                  </a:lnTo>
                  <a:lnTo>
                    <a:pt x="1168143" y="106824"/>
                  </a:lnTo>
                  <a:lnTo>
                    <a:pt x="1168143" y="109086"/>
                  </a:lnTo>
                  <a:lnTo>
                    <a:pt x="1167012" y="110217"/>
                  </a:lnTo>
                  <a:lnTo>
                    <a:pt x="1167012" y="111384"/>
                  </a:lnTo>
                  <a:lnTo>
                    <a:pt x="1167012" y="112515"/>
                  </a:lnTo>
                  <a:lnTo>
                    <a:pt x="1165881" y="113646"/>
                  </a:lnTo>
                  <a:lnTo>
                    <a:pt x="1164715" y="115908"/>
                  </a:lnTo>
                  <a:lnTo>
                    <a:pt x="1163584" y="118206"/>
                  </a:lnTo>
                  <a:lnTo>
                    <a:pt x="1160191" y="121600"/>
                  </a:lnTo>
                  <a:lnTo>
                    <a:pt x="1161322" y="123862"/>
                  </a:lnTo>
                  <a:lnTo>
                    <a:pt x="1162453" y="126159"/>
                  </a:lnTo>
                  <a:lnTo>
                    <a:pt x="1163584" y="126159"/>
                  </a:lnTo>
                  <a:lnTo>
                    <a:pt x="1164715" y="127291"/>
                  </a:lnTo>
                  <a:lnTo>
                    <a:pt x="1164715" y="130684"/>
                  </a:lnTo>
                  <a:lnTo>
                    <a:pt x="1162453" y="131815"/>
                  </a:lnTo>
                  <a:lnTo>
                    <a:pt x="1163584" y="134113"/>
                  </a:lnTo>
                  <a:lnTo>
                    <a:pt x="1161322" y="135244"/>
                  </a:lnTo>
                  <a:lnTo>
                    <a:pt x="1162453" y="136375"/>
                  </a:lnTo>
                  <a:lnTo>
                    <a:pt x="1163584" y="136375"/>
                  </a:lnTo>
                  <a:lnTo>
                    <a:pt x="1163584" y="138638"/>
                  </a:lnTo>
                  <a:lnTo>
                    <a:pt x="1163584" y="139769"/>
                  </a:lnTo>
                  <a:lnTo>
                    <a:pt x="1161322" y="140935"/>
                  </a:lnTo>
                  <a:lnTo>
                    <a:pt x="1161322" y="143198"/>
                  </a:lnTo>
                  <a:lnTo>
                    <a:pt x="1160191" y="146591"/>
                  </a:lnTo>
                  <a:lnTo>
                    <a:pt x="1159060" y="147758"/>
                  </a:lnTo>
                  <a:lnTo>
                    <a:pt x="1159060" y="148889"/>
                  </a:lnTo>
                  <a:lnTo>
                    <a:pt x="1163584" y="148889"/>
                  </a:lnTo>
                  <a:lnTo>
                    <a:pt x="1163584" y="151151"/>
                  </a:lnTo>
                  <a:lnTo>
                    <a:pt x="1163584" y="153413"/>
                  </a:lnTo>
                  <a:lnTo>
                    <a:pt x="1161322" y="156842"/>
                  </a:lnTo>
                  <a:lnTo>
                    <a:pt x="1164715" y="159104"/>
                  </a:lnTo>
                  <a:lnTo>
                    <a:pt x="1165881" y="159104"/>
                  </a:lnTo>
                  <a:lnTo>
                    <a:pt x="1165881" y="161367"/>
                  </a:lnTo>
                  <a:lnTo>
                    <a:pt x="1167012" y="164796"/>
                  </a:lnTo>
                  <a:lnTo>
                    <a:pt x="1168143" y="164796"/>
                  </a:lnTo>
                  <a:lnTo>
                    <a:pt x="1169274" y="164796"/>
                  </a:lnTo>
                  <a:lnTo>
                    <a:pt x="1173833" y="162533"/>
                  </a:lnTo>
                  <a:lnTo>
                    <a:pt x="1177225" y="159104"/>
                  </a:lnTo>
                  <a:lnTo>
                    <a:pt x="1179487" y="160236"/>
                  </a:lnTo>
                  <a:lnTo>
                    <a:pt x="1185177" y="159104"/>
                  </a:lnTo>
                  <a:lnTo>
                    <a:pt x="1191997" y="154544"/>
                  </a:lnTo>
                  <a:lnTo>
                    <a:pt x="1193128" y="153413"/>
                  </a:lnTo>
                  <a:lnTo>
                    <a:pt x="1195426" y="153413"/>
                  </a:lnTo>
                  <a:lnTo>
                    <a:pt x="1197687" y="152282"/>
                  </a:lnTo>
                  <a:lnTo>
                    <a:pt x="1203377" y="150020"/>
                  </a:lnTo>
                  <a:lnTo>
                    <a:pt x="1205639" y="151151"/>
                  </a:lnTo>
                  <a:lnTo>
                    <a:pt x="1206770" y="152282"/>
                  </a:lnTo>
                  <a:lnTo>
                    <a:pt x="1206770" y="153413"/>
                  </a:lnTo>
                  <a:lnTo>
                    <a:pt x="1205639" y="157973"/>
                  </a:lnTo>
                  <a:lnTo>
                    <a:pt x="1199949" y="161367"/>
                  </a:lnTo>
                  <a:lnTo>
                    <a:pt x="1197687" y="162533"/>
                  </a:lnTo>
                  <a:lnTo>
                    <a:pt x="1195426" y="167058"/>
                  </a:lnTo>
                  <a:lnTo>
                    <a:pt x="1193128" y="168189"/>
                  </a:lnTo>
                  <a:lnTo>
                    <a:pt x="1191997" y="169320"/>
                  </a:lnTo>
                  <a:lnTo>
                    <a:pt x="1188605" y="170487"/>
                  </a:lnTo>
                  <a:lnTo>
                    <a:pt x="1185177" y="171618"/>
                  </a:lnTo>
                  <a:lnTo>
                    <a:pt x="1181784" y="172749"/>
                  </a:lnTo>
                  <a:lnTo>
                    <a:pt x="1178356" y="173880"/>
                  </a:lnTo>
                  <a:lnTo>
                    <a:pt x="1177225" y="176143"/>
                  </a:lnTo>
                  <a:lnTo>
                    <a:pt x="1173833" y="178440"/>
                  </a:lnTo>
                  <a:lnTo>
                    <a:pt x="1173833" y="179571"/>
                  </a:lnTo>
                  <a:lnTo>
                    <a:pt x="1173833" y="180703"/>
                  </a:lnTo>
                  <a:lnTo>
                    <a:pt x="1176094" y="179571"/>
                  </a:lnTo>
                  <a:lnTo>
                    <a:pt x="1177225" y="181834"/>
                  </a:lnTo>
                  <a:lnTo>
                    <a:pt x="1179487" y="185263"/>
                  </a:lnTo>
                  <a:lnTo>
                    <a:pt x="1179487" y="186394"/>
                  </a:lnTo>
                  <a:lnTo>
                    <a:pt x="1176094" y="187525"/>
                  </a:lnTo>
                  <a:lnTo>
                    <a:pt x="1176094" y="188656"/>
                  </a:lnTo>
                  <a:lnTo>
                    <a:pt x="1177225" y="188656"/>
                  </a:lnTo>
                  <a:lnTo>
                    <a:pt x="1177225" y="190918"/>
                  </a:lnTo>
                  <a:lnTo>
                    <a:pt x="1176094" y="193216"/>
                  </a:lnTo>
                  <a:lnTo>
                    <a:pt x="1173833" y="195478"/>
                  </a:lnTo>
                  <a:lnTo>
                    <a:pt x="1174963" y="197741"/>
                  </a:lnTo>
                  <a:lnTo>
                    <a:pt x="1173833" y="200038"/>
                  </a:lnTo>
                  <a:lnTo>
                    <a:pt x="1174963" y="202301"/>
                  </a:lnTo>
                  <a:lnTo>
                    <a:pt x="1176094" y="203432"/>
                  </a:lnTo>
                  <a:lnTo>
                    <a:pt x="1177225" y="202301"/>
                  </a:lnTo>
                  <a:lnTo>
                    <a:pt x="1178356" y="203432"/>
                  </a:lnTo>
                  <a:lnTo>
                    <a:pt x="1182915" y="202301"/>
                  </a:lnTo>
                  <a:lnTo>
                    <a:pt x="1186308" y="205694"/>
                  </a:lnTo>
                  <a:lnTo>
                    <a:pt x="1187439" y="206825"/>
                  </a:lnTo>
                  <a:lnTo>
                    <a:pt x="1182915" y="211385"/>
                  </a:lnTo>
                  <a:lnTo>
                    <a:pt x="1178356" y="213648"/>
                  </a:lnTo>
                  <a:lnTo>
                    <a:pt x="1177225" y="215945"/>
                  </a:lnTo>
                  <a:lnTo>
                    <a:pt x="1176094" y="215945"/>
                  </a:lnTo>
                  <a:lnTo>
                    <a:pt x="1173833" y="218207"/>
                  </a:lnTo>
                  <a:lnTo>
                    <a:pt x="1171535" y="222767"/>
                  </a:lnTo>
                  <a:lnTo>
                    <a:pt x="1170404" y="223899"/>
                  </a:lnTo>
                  <a:lnTo>
                    <a:pt x="1171535" y="225030"/>
                  </a:lnTo>
                  <a:lnTo>
                    <a:pt x="1173833" y="226161"/>
                  </a:lnTo>
                  <a:lnTo>
                    <a:pt x="1174963" y="227292"/>
                  </a:lnTo>
                  <a:lnTo>
                    <a:pt x="1174963" y="228423"/>
                  </a:lnTo>
                  <a:lnTo>
                    <a:pt x="1173833" y="228423"/>
                  </a:lnTo>
                  <a:lnTo>
                    <a:pt x="1169274" y="231852"/>
                  </a:lnTo>
                  <a:lnTo>
                    <a:pt x="1169274" y="232983"/>
                  </a:lnTo>
                  <a:lnTo>
                    <a:pt x="1171535" y="234114"/>
                  </a:lnTo>
                  <a:lnTo>
                    <a:pt x="1174963" y="232983"/>
                  </a:lnTo>
                  <a:lnTo>
                    <a:pt x="1177225" y="237543"/>
                  </a:lnTo>
                  <a:lnTo>
                    <a:pt x="1176094" y="238674"/>
                  </a:lnTo>
                  <a:lnTo>
                    <a:pt x="1168143" y="240937"/>
                  </a:lnTo>
                  <a:lnTo>
                    <a:pt x="1167012" y="242068"/>
                  </a:lnTo>
                  <a:lnTo>
                    <a:pt x="1170404" y="244366"/>
                  </a:lnTo>
                  <a:lnTo>
                    <a:pt x="1169274" y="246628"/>
                  </a:lnTo>
                  <a:lnTo>
                    <a:pt x="1169274" y="247759"/>
                  </a:lnTo>
                  <a:lnTo>
                    <a:pt x="1172666" y="247759"/>
                  </a:lnTo>
                  <a:lnTo>
                    <a:pt x="1174963" y="250021"/>
                  </a:lnTo>
                  <a:lnTo>
                    <a:pt x="1174963" y="251152"/>
                  </a:lnTo>
                  <a:lnTo>
                    <a:pt x="1174963" y="252319"/>
                  </a:lnTo>
                  <a:lnTo>
                    <a:pt x="1170404" y="260272"/>
                  </a:lnTo>
                  <a:lnTo>
                    <a:pt x="1170404" y="264797"/>
                  </a:lnTo>
                  <a:lnTo>
                    <a:pt x="1169274" y="268226"/>
                  </a:lnTo>
                  <a:lnTo>
                    <a:pt x="1174963" y="271619"/>
                  </a:lnTo>
                  <a:lnTo>
                    <a:pt x="1177225" y="272751"/>
                  </a:lnTo>
                  <a:lnTo>
                    <a:pt x="1178356" y="273917"/>
                  </a:lnTo>
                  <a:lnTo>
                    <a:pt x="1177225" y="277311"/>
                  </a:lnTo>
                  <a:lnTo>
                    <a:pt x="1179487" y="279573"/>
                  </a:lnTo>
                  <a:lnTo>
                    <a:pt x="1178356" y="280704"/>
                  </a:lnTo>
                  <a:lnTo>
                    <a:pt x="1176094" y="285264"/>
                  </a:lnTo>
                  <a:lnTo>
                    <a:pt x="1172666" y="287526"/>
                  </a:lnTo>
                  <a:lnTo>
                    <a:pt x="1173833" y="287526"/>
                  </a:lnTo>
                  <a:lnTo>
                    <a:pt x="1174963" y="287526"/>
                  </a:lnTo>
                  <a:lnTo>
                    <a:pt x="1176094" y="289824"/>
                  </a:lnTo>
                  <a:lnTo>
                    <a:pt x="1173833" y="293217"/>
                  </a:lnTo>
                  <a:lnTo>
                    <a:pt x="1172666" y="293217"/>
                  </a:lnTo>
                  <a:lnTo>
                    <a:pt x="1171535" y="292086"/>
                  </a:lnTo>
                  <a:lnTo>
                    <a:pt x="1169274" y="294349"/>
                  </a:lnTo>
                  <a:lnTo>
                    <a:pt x="1171535" y="295480"/>
                  </a:lnTo>
                  <a:lnTo>
                    <a:pt x="1174963" y="295480"/>
                  </a:lnTo>
                  <a:lnTo>
                    <a:pt x="1178356" y="297777"/>
                  </a:lnTo>
                  <a:lnTo>
                    <a:pt x="1180618" y="297777"/>
                  </a:lnTo>
                  <a:lnTo>
                    <a:pt x="1180618" y="298909"/>
                  </a:lnTo>
                  <a:lnTo>
                    <a:pt x="1180618" y="302302"/>
                  </a:lnTo>
                  <a:lnTo>
                    <a:pt x="1182915" y="303433"/>
                  </a:lnTo>
                  <a:lnTo>
                    <a:pt x="1188605" y="304600"/>
                  </a:lnTo>
                  <a:lnTo>
                    <a:pt x="1191997" y="303433"/>
                  </a:lnTo>
                  <a:lnTo>
                    <a:pt x="1194259" y="304600"/>
                  </a:lnTo>
                  <a:lnTo>
                    <a:pt x="1195426" y="306862"/>
                  </a:lnTo>
                  <a:lnTo>
                    <a:pt x="1194259" y="310255"/>
                  </a:lnTo>
                  <a:lnTo>
                    <a:pt x="1197687" y="310255"/>
                  </a:lnTo>
                  <a:lnTo>
                    <a:pt x="1197687" y="312553"/>
                  </a:lnTo>
                  <a:lnTo>
                    <a:pt x="1198818" y="312553"/>
                  </a:lnTo>
                  <a:lnTo>
                    <a:pt x="1201080" y="311422"/>
                  </a:lnTo>
                  <a:lnTo>
                    <a:pt x="1203377" y="310255"/>
                  </a:lnTo>
                  <a:lnTo>
                    <a:pt x="1205639" y="312553"/>
                  </a:lnTo>
                  <a:lnTo>
                    <a:pt x="1203377" y="317078"/>
                  </a:lnTo>
                  <a:lnTo>
                    <a:pt x="1206770" y="319375"/>
                  </a:lnTo>
                  <a:lnTo>
                    <a:pt x="1209032" y="319375"/>
                  </a:lnTo>
                  <a:lnTo>
                    <a:pt x="1210162" y="321638"/>
                  </a:lnTo>
                  <a:lnTo>
                    <a:pt x="1210162" y="322769"/>
                  </a:lnTo>
                  <a:lnTo>
                    <a:pt x="1211329" y="322769"/>
                  </a:lnTo>
                  <a:lnTo>
                    <a:pt x="1212460" y="321638"/>
                  </a:lnTo>
                  <a:lnTo>
                    <a:pt x="1214721" y="321638"/>
                  </a:lnTo>
                  <a:lnTo>
                    <a:pt x="1215852" y="322769"/>
                  </a:lnTo>
                  <a:lnTo>
                    <a:pt x="1214721" y="325031"/>
                  </a:lnTo>
                  <a:lnTo>
                    <a:pt x="1218149" y="325031"/>
                  </a:lnTo>
                  <a:lnTo>
                    <a:pt x="1220411" y="326198"/>
                  </a:lnTo>
                  <a:lnTo>
                    <a:pt x="1221542" y="332985"/>
                  </a:lnTo>
                  <a:lnTo>
                    <a:pt x="1222673" y="334151"/>
                  </a:lnTo>
                  <a:lnTo>
                    <a:pt x="1223804" y="336414"/>
                  </a:lnTo>
                  <a:lnTo>
                    <a:pt x="1226101" y="337545"/>
                  </a:lnTo>
                  <a:lnTo>
                    <a:pt x="1228363" y="337545"/>
                  </a:lnTo>
                  <a:lnTo>
                    <a:pt x="1229494" y="338676"/>
                  </a:lnTo>
                  <a:lnTo>
                    <a:pt x="1228363" y="340974"/>
                  </a:lnTo>
                  <a:lnTo>
                    <a:pt x="1228363" y="342105"/>
                  </a:lnTo>
                  <a:lnTo>
                    <a:pt x="1227232" y="343236"/>
                  </a:lnTo>
                  <a:lnTo>
                    <a:pt x="1226101" y="344367"/>
                  </a:lnTo>
                  <a:lnTo>
                    <a:pt x="1226101" y="347796"/>
                  </a:lnTo>
                  <a:lnTo>
                    <a:pt x="1224970" y="348927"/>
                  </a:lnTo>
                  <a:lnTo>
                    <a:pt x="1222673" y="348927"/>
                  </a:lnTo>
                  <a:lnTo>
                    <a:pt x="1220411" y="351189"/>
                  </a:lnTo>
                  <a:lnTo>
                    <a:pt x="1219280" y="351189"/>
                  </a:lnTo>
                  <a:lnTo>
                    <a:pt x="1218149" y="352320"/>
                  </a:lnTo>
                  <a:lnTo>
                    <a:pt x="1214721" y="351189"/>
                  </a:lnTo>
                  <a:lnTo>
                    <a:pt x="1212460" y="347796"/>
                  </a:lnTo>
                  <a:lnTo>
                    <a:pt x="1211329" y="348927"/>
                  </a:lnTo>
                  <a:lnTo>
                    <a:pt x="1211329" y="350058"/>
                  </a:lnTo>
                  <a:lnTo>
                    <a:pt x="1212460" y="350058"/>
                  </a:lnTo>
                  <a:lnTo>
                    <a:pt x="1212460" y="351189"/>
                  </a:lnTo>
                  <a:lnTo>
                    <a:pt x="1213590" y="352320"/>
                  </a:lnTo>
                  <a:lnTo>
                    <a:pt x="1213590" y="354583"/>
                  </a:lnTo>
                  <a:lnTo>
                    <a:pt x="1212460" y="355749"/>
                  </a:lnTo>
                  <a:lnTo>
                    <a:pt x="1211329" y="358012"/>
                  </a:lnTo>
                  <a:lnTo>
                    <a:pt x="1212460" y="359143"/>
                  </a:lnTo>
                  <a:lnTo>
                    <a:pt x="1214721" y="361405"/>
                  </a:lnTo>
                  <a:lnTo>
                    <a:pt x="1214721" y="362536"/>
                  </a:lnTo>
                  <a:lnTo>
                    <a:pt x="1214721" y="363703"/>
                  </a:lnTo>
                  <a:lnTo>
                    <a:pt x="1213590" y="364834"/>
                  </a:lnTo>
                  <a:lnTo>
                    <a:pt x="1214721" y="364834"/>
                  </a:lnTo>
                  <a:lnTo>
                    <a:pt x="1213590" y="365965"/>
                  </a:lnTo>
                  <a:lnTo>
                    <a:pt x="1214721" y="367096"/>
                  </a:lnTo>
                  <a:lnTo>
                    <a:pt x="1216983" y="369359"/>
                  </a:lnTo>
                  <a:lnTo>
                    <a:pt x="1218149" y="370525"/>
                  </a:lnTo>
                  <a:lnTo>
                    <a:pt x="1216983" y="371656"/>
                  </a:lnTo>
                  <a:lnTo>
                    <a:pt x="1214721" y="370525"/>
                  </a:lnTo>
                  <a:lnTo>
                    <a:pt x="1215852" y="372787"/>
                  </a:lnTo>
                  <a:lnTo>
                    <a:pt x="1214721" y="372787"/>
                  </a:lnTo>
                  <a:lnTo>
                    <a:pt x="1215852" y="373918"/>
                  </a:lnTo>
                  <a:lnTo>
                    <a:pt x="1215852" y="375050"/>
                  </a:lnTo>
                  <a:lnTo>
                    <a:pt x="1214721" y="375050"/>
                  </a:lnTo>
                  <a:lnTo>
                    <a:pt x="1215852" y="375050"/>
                  </a:lnTo>
                  <a:lnTo>
                    <a:pt x="1216983" y="376181"/>
                  </a:lnTo>
                  <a:lnTo>
                    <a:pt x="1215852" y="379610"/>
                  </a:lnTo>
                  <a:lnTo>
                    <a:pt x="1213590" y="380741"/>
                  </a:lnTo>
                  <a:lnTo>
                    <a:pt x="1216983" y="384134"/>
                  </a:lnTo>
                  <a:lnTo>
                    <a:pt x="1216983" y="385301"/>
                  </a:lnTo>
                  <a:lnTo>
                    <a:pt x="1214721" y="387563"/>
                  </a:lnTo>
                  <a:lnTo>
                    <a:pt x="1215852" y="388694"/>
                  </a:lnTo>
                  <a:lnTo>
                    <a:pt x="1215852" y="390957"/>
                  </a:lnTo>
                  <a:lnTo>
                    <a:pt x="1213590" y="392088"/>
                  </a:lnTo>
                  <a:lnTo>
                    <a:pt x="1212460" y="392088"/>
                  </a:lnTo>
                  <a:lnTo>
                    <a:pt x="1212460" y="390957"/>
                  </a:lnTo>
                  <a:lnTo>
                    <a:pt x="1212460" y="392088"/>
                  </a:lnTo>
                  <a:lnTo>
                    <a:pt x="1210162" y="392088"/>
                  </a:lnTo>
                  <a:lnTo>
                    <a:pt x="1210162" y="393254"/>
                  </a:lnTo>
                  <a:lnTo>
                    <a:pt x="1210162" y="394385"/>
                  </a:lnTo>
                  <a:lnTo>
                    <a:pt x="1209032" y="395517"/>
                  </a:lnTo>
                  <a:lnTo>
                    <a:pt x="1210162" y="396648"/>
                  </a:lnTo>
                  <a:lnTo>
                    <a:pt x="1212460" y="398910"/>
                  </a:lnTo>
                  <a:lnTo>
                    <a:pt x="1213590" y="398910"/>
                  </a:lnTo>
                  <a:lnTo>
                    <a:pt x="1213590" y="400077"/>
                  </a:lnTo>
                  <a:lnTo>
                    <a:pt x="1213590" y="403470"/>
                  </a:lnTo>
                  <a:lnTo>
                    <a:pt x="1212460" y="403470"/>
                  </a:lnTo>
                  <a:lnTo>
                    <a:pt x="1212460" y="405732"/>
                  </a:lnTo>
                  <a:lnTo>
                    <a:pt x="1212460" y="409161"/>
                  </a:lnTo>
                  <a:lnTo>
                    <a:pt x="1212460" y="410292"/>
                  </a:lnTo>
                  <a:lnTo>
                    <a:pt x="1212460" y="411423"/>
                  </a:lnTo>
                  <a:lnTo>
                    <a:pt x="1212460" y="414852"/>
                  </a:lnTo>
                  <a:lnTo>
                    <a:pt x="1211329" y="415983"/>
                  </a:lnTo>
                  <a:lnTo>
                    <a:pt x="1210162" y="417115"/>
                  </a:lnTo>
                  <a:lnTo>
                    <a:pt x="1210162" y="418246"/>
                  </a:lnTo>
                  <a:lnTo>
                    <a:pt x="1207901" y="419377"/>
                  </a:lnTo>
                  <a:lnTo>
                    <a:pt x="1205639" y="420508"/>
                  </a:lnTo>
                  <a:lnTo>
                    <a:pt x="1205639" y="421639"/>
                  </a:lnTo>
                  <a:lnTo>
                    <a:pt x="1206770" y="421639"/>
                  </a:lnTo>
                  <a:lnTo>
                    <a:pt x="1209032" y="425068"/>
                  </a:lnTo>
                  <a:lnTo>
                    <a:pt x="1207901" y="428462"/>
                  </a:lnTo>
                  <a:lnTo>
                    <a:pt x="1206770" y="428462"/>
                  </a:lnTo>
                  <a:lnTo>
                    <a:pt x="1205639" y="430759"/>
                  </a:lnTo>
                  <a:lnTo>
                    <a:pt x="1203377" y="434153"/>
                  </a:lnTo>
                  <a:lnTo>
                    <a:pt x="1201080" y="433022"/>
                  </a:lnTo>
                  <a:lnTo>
                    <a:pt x="1199949" y="437581"/>
                  </a:lnTo>
                  <a:lnTo>
                    <a:pt x="1198818" y="438713"/>
                  </a:lnTo>
                  <a:lnTo>
                    <a:pt x="1196556" y="438713"/>
                  </a:lnTo>
                  <a:lnTo>
                    <a:pt x="1195426" y="438713"/>
                  </a:lnTo>
                  <a:lnTo>
                    <a:pt x="1194259" y="436415"/>
                  </a:lnTo>
                  <a:lnTo>
                    <a:pt x="1191997" y="436415"/>
                  </a:lnTo>
                  <a:lnTo>
                    <a:pt x="1190867" y="437581"/>
                  </a:lnTo>
                  <a:lnTo>
                    <a:pt x="1189736" y="437581"/>
                  </a:lnTo>
                  <a:lnTo>
                    <a:pt x="1187439" y="435284"/>
                  </a:lnTo>
                  <a:lnTo>
                    <a:pt x="1187439" y="434153"/>
                  </a:lnTo>
                  <a:lnTo>
                    <a:pt x="1186308" y="434153"/>
                  </a:lnTo>
                  <a:lnTo>
                    <a:pt x="1187439" y="437581"/>
                  </a:lnTo>
                  <a:lnTo>
                    <a:pt x="1184046" y="440975"/>
                  </a:lnTo>
                  <a:lnTo>
                    <a:pt x="1179487" y="438713"/>
                  </a:lnTo>
                  <a:lnTo>
                    <a:pt x="1178356" y="438713"/>
                  </a:lnTo>
                  <a:lnTo>
                    <a:pt x="1178356" y="439844"/>
                  </a:lnTo>
                  <a:lnTo>
                    <a:pt x="1176094" y="439844"/>
                  </a:lnTo>
                  <a:lnTo>
                    <a:pt x="1174963" y="436415"/>
                  </a:lnTo>
                  <a:lnTo>
                    <a:pt x="1172666" y="436415"/>
                  </a:lnTo>
                  <a:lnTo>
                    <a:pt x="1170404" y="437581"/>
                  </a:lnTo>
                  <a:lnTo>
                    <a:pt x="1165881" y="437581"/>
                  </a:lnTo>
                  <a:lnTo>
                    <a:pt x="1164715" y="436415"/>
                  </a:lnTo>
                  <a:lnTo>
                    <a:pt x="1164715" y="434153"/>
                  </a:lnTo>
                  <a:lnTo>
                    <a:pt x="1162453" y="434153"/>
                  </a:lnTo>
                  <a:lnTo>
                    <a:pt x="1161322" y="433022"/>
                  </a:lnTo>
                  <a:lnTo>
                    <a:pt x="1160191" y="433022"/>
                  </a:lnTo>
                  <a:lnTo>
                    <a:pt x="1161322" y="430759"/>
                  </a:lnTo>
                  <a:lnTo>
                    <a:pt x="1161322" y="429628"/>
                  </a:lnTo>
                  <a:lnTo>
                    <a:pt x="1162453" y="428462"/>
                  </a:lnTo>
                  <a:lnTo>
                    <a:pt x="1163584" y="425068"/>
                  </a:lnTo>
                  <a:lnTo>
                    <a:pt x="1161322" y="425068"/>
                  </a:lnTo>
                  <a:lnTo>
                    <a:pt x="1160191" y="423937"/>
                  </a:lnTo>
                  <a:lnTo>
                    <a:pt x="1160191" y="421639"/>
                  </a:lnTo>
                  <a:lnTo>
                    <a:pt x="1160191" y="418246"/>
                  </a:lnTo>
                  <a:lnTo>
                    <a:pt x="1157894" y="418246"/>
                  </a:lnTo>
                  <a:lnTo>
                    <a:pt x="1157894" y="415983"/>
                  </a:lnTo>
                  <a:lnTo>
                    <a:pt x="1154501" y="414852"/>
                  </a:lnTo>
                  <a:lnTo>
                    <a:pt x="1153370" y="414852"/>
                  </a:lnTo>
                  <a:lnTo>
                    <a:pt x="1152240" y="413686"/>
                  </a:lnTo>
                  <a:lnTo>
                    <a:pt x="1151073" y="413686"/>
                  </a:lnTo>
                  <a:lnTo>
                    <a:pt x="1146550" y="409161"/>
                  </a:lnTo>
                  <a:lnTo>
                    <a:pt x="1141991" y="406899"/>
                  </a:lnTo>
                  <a:lnTo>
                    <a:pt x="1139729" y="403470"/>
                  </a:lnTo>
                  <a:lnTo>
                    <a:pt x="1136336" y="403470"/>
                  </a:lnTo>
                  <a:lnTo>
                    <a:pt x="1135170" y="400077"/>
                  </a:lnTo>
                  <a:lnTo>
                    <a:pt x="1135170" y="398910"/>
                  </a:lnTo>
                  <a:lnTo>
                    <a:pt x="1131777" y="400077"/>
                  </a:lnTo>
                  <a:lnTo>
                    <a:pt x="1129516" y="398910"/>
                  </a:lnTo>
                  <a:lnTo>
                    <a:pt x="1128349" y="401208"/>
                  </a:lnTo>
                  <a:lnTo>
                    <a:pt x="1129516" y="403470"/>
                  </a:lnTo>
                  <a:lnTo>
                    <a:pt x="1128349" y="404601"/>
                  </a:lnTo>
                  <a:lnTo>
                    <a:pt x="1127218" y="405732"/>
                  </a:lnTo>
                  <a:lnTo>
                    <a:pt x="1123826" y="406899"/>
                  </a:lnTo>
                  <a:lnTo>
                    <a:pt x="1122695" y="406899"/>
                  </a:lnTo>
                  <a:lnTo>
                    <a:pt x="1122695" y="410292"/>
                  </a:lnTo>
                  <a:lnTo>
                    <a:pt x="1119267" y="412555"/>
                  </a:lnTo>
                  <a:lnTo>
                    <a:pt x="1119267" y="414852"/>
                  </a:lnTo>
                  <a:lnTo>
                    <a:pt x="1120398" y="417115"/>
                  </a:lnTo>
                  <a:lnTo>
                    <a:pt x="1120398" y="418246"/>
                  </a:lnTo>
                  <a:lnTo>
                    <a:pt x="1120398" y="419377"/>
                  </a:lnTo>
                  <a:lnTo>
                    <a:pt x="1123826" y="420508"/>
                  </a:lnTo>
                  <a:lnTo>
                    <a:pt x="1124957" y="420508"/>
                  </a:lnTo>
                  <a:lnTo>
                    <a:pt x="1127218" y="423937"/>
                  </a:lnTo>
                  <a:lnTo>
                    <a:pt x="1124957" y="429628"/>
                  </a:lnTo>
                  <a:lnTo>
                    <a:pt x="1123826" y="431890"/>
                  </a:lnTo>
                  <a:lnTo>
                    <a:pt x="1122695" y="437581"/>
                  </a:lnTo>
                  <a:lnTo>
                    <a:pt x="1123826" y="439844"/>
                  </a:lnTo>
                  <a:lnTo>
                    <a:pt x="1123826" y="442106"/>
                  </a:lnTo>
                  <a:lnTo>
                    <a:pt x="1124957" y="443237"/>
                  </a:lnTo>
                  <a:lnTo>
                    <a:pt x="1127218" y="444404"/>
                  </a:lnTo>
                  <a:lnTo>
                    <a:pt x="1127218" y="445535"/>
                  </a:lnTo>
                  <a:lnTo>
                    <a:pt x="1127218" y="446666"/>
                  </a:lnTo>
                  <a:lnTo>
                    <a:pt x="1126088" y="447797"/>
                  </a:lnTo>
                  <a:lnTo>
                    <a:pt x="1124957" y="451191"/>
                  </a:lnTo>
                  <a:lnTo>
                    <a:pt x="1127218" y="452357"/>
                  </a:lnTo>
                  <a:lnTo>
                    <a:pt x="1127218" y="453488"/>
                  </a:lnTo>
                  <a:lnTo>
                    <a:pt x="1128349" y="454620"/>
                  </a:lnTo>
                  <a:lnTo>
                    <a:pt x="1129516" y="459180"/>
                  </a:lnTo>
                  <a:lnTo>
                    <a:pt x="1128349" y="460311"/>
                  </a:lnTo>
                  <a:lnTo>
                    <a:pt x="1126088" y="459180"/>
                  </a:lnTo>
                  <a:lnTo>
                    <a:pt x="1124957" y="459180"/>
                  </a:lnTo>
                  <a:lnTo>
                    <a:pt x="1122695" y="461442"/>
                  </a:lnTo>
                  <a:lnTo>
                    <a:pt x="1121529" y="461442"/>
                  </a:lnTo>
                  <a:lnTo>
                    <a:pt x="1120398" y="462573"/>
                  </a:lnTo>
                  <a:lnTo>
                    <a:pt x="1118136" y="464835"/>
                  </a:lnTo>
                  <a:lnTo>
                    <a:pt x="1115874" y="463704"/>
                  </a:lnTo>
                  <a:lnTo>
                    <a:pt x="1113577" y="464835"/>
                  </a:lnTo>
                  <a:lnTo>
                    <a:pt x="1112446" y="464835"/>
                  </a:lnTo>
                  <a:lnTo>
                    <a:pt x="1109053" y="465966"/>
                  </a:lnTo>
                  <a:lnTo>
                    <a:pt x="1106792" y="464835"/>
                  </a:lnTo>
                  <a:lnTo>
                    <a:pt x="1104495" y="463704"/>
                  </a:lnTo>
                  <a:lnTo>
                    <a:pt x="1099971" y="460311"/>
                  </a:lnTo>
                  <a:lnTo>
                    <a:pt x="1096543" y="459180"/>
                  </a:lnTo>
                  <a:lnTo>
                    <a:pt x="1092019" y="456882"/>
                  </a:lnTo>
                  <a:lnTo>
                    <a:pt x="1087460" y="455751"/>
                  </a:lnTo>
                  <a:lnTo>
                    <a:pt x="1082902" y="453488"/>
                  </a:lnTo>
                  <a:lnTo>
                    <a:pt x="1076081" y="452357"/>
                  </a:lnTo>
                  <a:lnTo>
                    <a:pt x="1070426" y="451191"/>
                  </a:lnTo>
                  <a:lnTo>
                    <a:pt x="1069260" y="453488"/>
                  </a:lnTo>
                  <a:lnTo>
                    <a:pt x="1060178" y="459180"/>
                  </a:lnTo>
                  <a:lnTo>
                    <a:pt x="1059047" y="460311"/>
                  </a:lnTo>
                  <a:lnTo>
                    <a:pt x="1059047" y="462573"/>
                  </a:lnTo>
                  <a:lnTo>
                    <a:pt x="1061309" y="464835"/>
                  </a:lnTo>
                  <a:lnTo>
                    <a:pt x="1063606" y="465966"/>
                  </a:lnTo>
                  <a:lnTo>
                    <a:pt x="1063606" y="468264"/>
                  </a:lnTo>
                  <a:lnTo>
                    <a:pt x="1065867" y="469395"/>
                  </a:lnTo>
                  <a:lnTo>
                    <a:pt x="1064737" y="470526"/>
                  </a:lnTo>
                  <a:lnTo>
                    <a:pt x="1063606" y="472789"/>
                  </a:lnTo>
                  <a:lnTo>
                    <a:pt x="1061309" y="477349"/>
                  </a:lnTo>
                  <a:lnTo>
                    <a:pt x="1060178" y="480742"/>
                  </a:lnTo>
                  <a:lnTo>
                    <a:pt x="1056785" y="485302"/>
                  </a:lnTo>
                  <a:lnTo>
                    <a:pt x="1057916" y="488731"/>
                  </a:lnTo>
                  <a:lnTo>
                    <a:pt x="1056785" y="489862"/>
                  </a:lnTo>
                  <a:lnTo>
                    <a:pt x="1059047" y="494387"/>
                  </a:lnTo>
                  <a:lnTo>
                    <a:pt x="1061309" y="492125"/>
                  </a:lnTo>
                  <a:lnTo>
                    <a:pt x="1062475" y="490993"/>
                  </a:lnTo>
                  <a:lnTo>
                    <a:pt x="1063606" y="490993"/>
                  </a:lnTo>
                  <a:lnTo>
                    <a:pt x="1064737" y="490993"/>
                  </a:lnTo>
                  <a:lnTo>
                    <a:pt x="1064737" y="498947"/>
                  </a:lnTo>
                  <a:lnTo>
                    <a:pt x="1068129" y="498947"/>
                  </a:lnTo>
                  <a:lnTo>
                    <a:pt x="1073819" y="505769"/>
                  </a:lnTo>
                  <a:lnTo>
                    <a:pt x="1072688" y="510294"/>
                  </a:lnTo>
                  <a:lnTo>
                    <a:pt x="1070426" y="510294"/>
                  </a:lnTo>
                  <a:lnTo>
                    <a:pt x="1068129" y="512591"/>
                  </a:lnTo>
                  <a:lnTo>
                    <a:pt x="1071557" y="513723"/>
                  </a:lnTo>
                  <a:lnTo>
                    <a:pt x="1071557" y="514854"/>
                  </a:lnTo>
                  <a:lnTo>
                    <a:pt x="1069260" y="517116"/>
                  </a:lnTo>
                  <a:lnTo>
                    <a:pt x="1065867" y="518283"/>
                  </a:lnTo>
                  <a:lnTo>
                    <a:pt x="1063606" y="519414"/>
                  </a:lnTo>
                  <a:lnTo>
                    <a:pt x="1061309" y="521676"/>
                  </a:lnTo>
                  <a:lnTo>
                    <a:pt x="1057916" y="526236"/>
                  </a:lnTo>
                  <a:lnTo>
                    <a:pt x="1057916" y="533023"/>
                  </a:lnTo>
                  <a:lnTo>
                    <a:pt x="1055654" y="539845"/>
                  </a:lnTo>
                  <a:lnTo>
                    <a:pt x="1055654" y="545536"/>
                  </a:lnTo>
                  <a:lnTo>
                    <a:pt x="1055654" y="547799"/>
                  </a:lnTo>
                  <a:lnTo>
                    <a:pt x="1060178" y="551228"/>
                  </a:lnTo>
                  <a:lnTo>
                    <a:pt x="1063606" y="552359"/>
                  </a:lnTo>
                  <a:lnTo>
                    <a:pt x="1065867" y="554621"/>
                  </a:lnTo>
                  <a:lnTo>
                    <a:pt x="1066998" y="554621"/>
                  </a:lnTo>
                  <a:lnTo>
                    <a:pt x="1066998" y="555788"/>
                  </a:lnTo>
                  <a:lnTo>
                    <a:pt x="1071557" y="556919"/>
                  </a:lnTo>
                  <a:lnTo>
                    <a:pt x="1071557" y="558050"/>
                  </a:lnTo>
                  <a:lnTo>
                    <a:pt x="1070426" y="560312"/>
                  </a:lnTo>
                  <a:lnTo>
                    <a:pt x="1071557" y="562574"/>
                  </a:lnTo>
                  <a:lnTo>
                    <a:pt x="1070426" y="568266"/>
                  </a:lnTo>
                  <a:lnTo>
                    <a:pt x="1072688" y="572826"/>
                  </a:lnTo>
                  <a:lnTo>
                    <a:pt x="1076081" y="576219"/>
                  </a:lnTo>
                  <a:lnTo>
                    <a:pt x="1076081" y="579648"/>
                  </a:lnTo>
                  <a:lnTo>
                    <a:pt x="1078378" y="585339"/>
                  </a:lnTo>
                  <a:lnTo>
                    <a:pt x="1076081" y="589864"/>
                  </a:lnTo>
                  <a:lnTo>
                    <a:pt x="1077247" y="590995"/>
                  </a:lnTo>
                  <a:lnTo>
                    <a:pt x="1076081" y="592126"/>
                  </a:lnTo>
                  <a:lnTo>
                    <a:pt x="1079509" y="597817"/>
                  </a:lnTo>
                  <a:lnTo>
                    <a:pt x="1079509" y="600115"/>
                  </a:lnTo>
                  <a:lnTo>
                    <a:pt x="1078378" y="601246"/>
                  </a:lnTo>
                  <a:lnTo>
                    <a:pt x="1078378" y="602377"/>
                  </a:lnTo>
                  <a:lnTo>
                    <a:pt x="1076081" y="602377"/>
                  </a:lnTo>
                  <a:lnTo>
                    <a:pt x="1053357" y="608068"/>
                  </a:lnTo>
                  <a:lnTo>
                    <a:pt x="1037454" y="611462"/>
                  </a:lnTo>
                  <a:lnTo>
                    <a:pt x="1032930" y="614891"/>
                  </a:lnTo>
                  <a:lnTo>
                    <a:pt x="1031764" y="616022"/>
                  </a:lnTo>
                  <a:lnTo>
                    <a:pt x="1030633" y="614891"/>
                  </a:lnTo>
                  <a:lnTo>
                    <a:pt x="1029502" y="616022"/>
                  </a:lnTo>
                  <a:lnTo>
                    <a:pt x="1028371" y="614891"/>
                  </a:lnTo>
                  <a:lnTo>
                    <a:pt x="1026109" y="612593"/>
                  </a:lnTo>
                  <a:lnTo>
                    <a:pt x="1023812" y="613724"/>
                  </a:lnTo>
                  <a:lnTo>
                    <a:pt x="1024943" y="611462"/>
                  </a:lnTo>
                  <a:lnTo>
                    <a:pt x="1023812" y="610331"/>
                  </a:lnTo>
                  <a:lnTo>
                    <a:pt x="1022681" y="610331"/>
                  </a:lnTo>
                  <a:lnTo>
                    <a:pt x="1023812" y="610331"/>
                  </a:lnTo>
                  <a:lnTo>
                    <a:pt x="1022681" y="611462"/>
                  </a:lnTo>
                  <a:lnTo>
                    <a:pt x="1021551" y="611462"/>
                  </a:lnTo>
                  <a:lnTo>
                    <a:pt x="1021551" y="612593"/>
                  </a:lnTo>
                  <a:lnTo>
                    <a:pt x="1020420" y="612593"/>
                  </a:lnTo>
                  <a:lnTo>
                    <a:pt x="1020420" y="613724"/>
                  </a:lnTo>
                  <a:lnTo>
                    <a:pt x="1019289" y="612593"/>
                  </a:lnTo>
                  <a:lnTo>
                    <a:pt x="1018158" y="614891"/>
                  </a:lnTo>
                  <a:lnTo>
                    <a:pt x="1019289" y="614891"/>
                  </a:lnTo>
                  <a:lnTo>
                    <a:pt x="1018158" y="614891"/>
                  </a:lnTo>
                  <a:lnTo>
                    <a:pt x="1018158" y="616022"/>
                  </a:lnTo>
                  <a:lnTo>
                    <a:pt x="1019289" y="616022"/>
                  </a:lnTo>
                  <a:lnTo>
                    <a:pt x="1018158" y="616022"/>
                  </a:lnTo>
                  <a:lnTo>
                    <a:pt x="1019289" y="617153"/>
                  </a:lnTo>
                  <a:lnTo>
                    <a:pt x="1018158" y="617153"/>
                  </a:lnTo>
                  <a:lnTo>
                    <a:pt x="1019289" y="617153"/>
                  </a:lnTo>
                  <a:lnTo>
                    <a:pt x="1018158" y="618284"/>
                  </a:lnTo>
                  <a:lnTo>
                    <a:pt x="1016992" y="618284"/>
                  </a:lnTo>
                  <a:lnTo>
                    <a:pt x="1015861" y="617153"/>
                  </a:lnTo>
                  <a:lnTo>
                    <a:pt x="1015861" y="618284"/>
                  </a:lnTo>
                  <a:lnTo>
                    <a:pt x="1015861" y="619415"/>
                  </a:lnTo>
                  <a:lnTo>
                    <a:pt x="1014730" y="619415"/>
                  </a:lnTo>
                  <a:lnTo>
                    <a:pt x="1013599" y="619415"/>
                  </a:lnTo>
                  <a:lnTo>
                    <a:pt x="1013599" y="620546"/>
                  </a:lnTo>
                  <a:lnTo>
                    <a:pt x="1012468" y="620546"/>
                  </a:lnTo>
                  <a:lnTo>
                    <a:pt x="1012468" y="621678"/>
                  </a:lnTo>
                  <a:lnTo>
                    <a:pt x="1011337" y="622844"/>
                  </a:lnTo>
                  <a:lnTo>
                    <a:pt x="1010206" y="623975"/>
                  </a:lnTo>
                  <a:lnTo>
                    <a:pt x="1010206" y="625106"/>
                  </a:lnTo>
                  <a:lnTo>
                    <a:pt x="1009040" y="625106"/>
                  </a:lnTo>
                  <a:lnTo>
                    <a:pt x="1007909" y="625106"/>
                  </a:lnTo>
                  <a:lnTo>
                    <a:pt x="1006778" y="625106"/>
                  </a:lnTo>
                  <a:lnTo>
                    <a:pt x="1004516" y="626237"/>
                  </a:lnTo>
                  <a:lnTo>
                    <a:pt x="1003386" y="625106"/>
                  </a:lnTo>
                  <a:lnTo>
                    <a:pt x="999958" y="625106"/>
                  </a:lnTo>
                  <a:lnTo>
                    <a:pt x="999958" y="623975"/>
                  </a:lnTo>
                  <a:lnTo>
                    <a:pt x="999958" y="625106"/>
                  </a:lnTo>
                  <a:lnTo>
                    <a:pt x="998827" y="623975"/>
                  </a:lnTo>
                  <a:lnTo>
                    <a:pt x="998827" y="625106"/>
                  </a:lnTo>
                  <a:lnTo>
                    <a:pt x="997696" y="625106"/>
                  </a:lnTo>
                  <a:lnTo>
                    <a:pt x="996565" y="625106"/>
                  </a:lnTo>
                  <a:lnTo>
                    <a:pt x="996565" y="626237"/>
                  </a:lnTo>
                  <a:lnTo>
                    <a:pt x="996565" y="625106"/>
                  </a:lnTo>
                  <a:lnTo>
                    <a:pt x="996565" y="627369"/>
                  </a:lnTo>
                  <a:lnTo>
                    <a:pt x="994268" y="628500"/>
                  </a:lnTo>
                  <a:lnTo>
                    <a:pt x="995434" y="628500"/>
                  </a:lnTo>
                  <a:lnTo>
                    <a:pt x="993137" y="628500"/>
                  </a:lnTo>
                  <a:lnTo>
                    <a:pt x="993137" y="627369"/>
                  </a:lnTo>
                  <a:lnTo>
                    <a:pt x="992006" y="627369"/>
                  </a:lnTo>
                  <a:lnTo>
                    <a:pt x="990875" y="625106"/>
                  </a:lnTo>
                  <a:lnTo>
                    <a:pt x="989744" y="626237"/>
                  </a:lnTo>
                  <a:lnTo>
                    <a:pt x="989744" y="625106"/>
                  </a:lnTo>
                  <a:lnTo>
                    <a:pt x="988613" y="625106"/>
                  </a:lnTo>
                  <a:lnTo>
                    <a:pt x="988613" y="623975"/>
                  </a:lnTo>
                  <a:lnTo>
                    <a:pt x="986316" y="623975"/>
                  </a:lnTo>
                  <a:lnTo>
                    <a:pt x="986316" y="622844"/>
                  </a:lnTo>
                  <a:lnTo>
                    <a:pt x="985185" y="622844"/>
                  </a:lnTo>
                  <a:lnTo>
                    <a:pt x="985185" y="621678"/>
                  </a:lnTo>
                  <a:lnTo>
                    <a:pt x="984054" y="621678"/>
                  </a:lnTo>
                  <a:lnTo>
                    <a:pt x="984054" y="620546"/>
                  </a:lnTo>
                  <a:lnTo>
                    <a:pt x="984054" y="619415"/>
                  </a:lnTo>
                  <a:lnTo>
                    <a:pt x="984054" y="617153"/>
                  </a:lnTo>
                  <a:lnTo>
                    <a:pt x="984054" y="616022"/>
                  </a:lnTo>
                  <a:lnTo>
                    <a:pt x="984054" y="614891"/>
                  </a:lnTo>
                  <a:lnTo>
                    <a:pt x="985185" y="614891"/>
                  </a:lnTo>
                  <a:lnTo>
                    <a:pt x="985185" y="613724"/>
                  </a:lnTo>
                  <a:lnTo>
                    <a:pt x="985185" y="612593"/>
                  </a:lnTo>
                  <a:lnTo>
                    <a:pt x="984054" y="611462"/>
                  </a:lnTo>
                  <a:lnTo>
                    <a:pt x="986316" y="611462"/>
                  </a:lnTo>
                  <a:lnTo>
                    <a:pt x="986316" y="610331"/>
                  </a:lnTo>
                  <a:lnTo>
                    <a:pt x="986316" y="609199"/>
                  </a:lnTo>
                  <a:lnTo>
                    <a:pt x="985185" y="609199"/>
                  </a:lnTo>
                  <a:lnTo>
                    <a:pt x="985185" y="608068"/>
                  </a:lnTo>
                  <a:lnTo>
                    <a:pt x="986316" y="606902"/>
                  </a:lnTo>
                  <a:lnTo>
                    <a:pt x="984054" y="606902"/>
                  </a:lnTo>
                  <a:lnTo>
                    <a:pt x="985185" y="605771"/>
                  </a:lnTo>
                  <a:lnTo>
                    <a:pt x="984054" y="604639"/>
                  </a:lnTo>
                  <a:lnTo>
                    <a:pt x="984054" y="602377"/>
                  </a:lnTo>
                  <a:lnTo>
                    <a:pt x="982923" y="602377"/>
                  </a:lnTo>
                  <a:lnTo>
                    <a:pt x="984054" y="602377"/>
                  </a:lnTo>
                  <a:lnTo>
                    <a:pt x="985185" y="600115"/>
                  </a:lnTo>
                  <a:lnTo>
                    <a:pt x="985185" y="598948"/>
                  </a:lnTo>
                  <a:lnTo>
                    <a:pt x="984054" y="598948"/>
                  </a:lnTo>
                  <a:lnTo>
                    <a:pt x="985185" y="597817"/>
                  </a:lnTo>
                  <a:lnTo>
                    <a:pt x="985185" y="596686"/>
                  </a:lnTo>
                  <a:lnTo>
                    <a:pt x="985185" y="595555"/>
                  </a:lnTo>
                  <a:lnTo>
                    <a:pt x="985185" y="594424"/>
                  </a:lnTo>
                  <a:lnTo>
                    <a:pt x="985185" y="593293"/>
                  </a:lnTo>
                  <a:lnTo>
                    <a:pt x="986316" y="592126"/>
                  </a:lnTo>
                  <a:lnTo>
                    <a:pt x="987447" y="592126"/>
                  </a:lnTo>
                  <a:lnTo>
                    <a:pt x="987447" y="589864"/>
                  </a:lnTo>
                  <a:lnTo>
                    <a:pt x="988613" y="589864"/>
                  </a:lnTo>
                  <a:lnTo>
                    <a:pt x="988613" y="588733"/>
                  </a:lnTo>
                  <a:lnTo>
                    <a:pt x="989744" y="587601"/>
                  </a:lnTo>
                  <a:lnTo>
                    <a:pt x="990875" y="584173"/>
                  </a:lnTo>
                  <a:lnTo>
                    <a:pt x="992006" y="584173"/>
                  </a:lnTo>
                  <a:lnTo>
                    <a:pt x="992006" y="583041"/>
                  </a:lnTo>
                  <a:lnTo>
                    <a:pt x="992006" y="581910"/>
                  </a:lnTo>
                  <a:lnTo>
                    <a:pt x="993137" y="580779"/>
                  </a:lnTo>
                  <a:lnTo>
                    <a:pt x="993137" y="579648"/>
                  </a:lnTo>
                  <a:lnTo>
                    <a:pt x="993137" y="580779"/>
                  </a:lnTo>
                  <a:lnTo>
                    <a:pt x="993137" y="578517"/>
                  </a:lnTo>
                  <a:lnTo>
                    <a:pt x="994268" y="578517"/>
                  </a:lnTo>
                  <a:lnTo>
                    <a:pt x="994268" y="577350"/>
                  </a:lnTo>
                  <a:lnTo>
                    <a:pt x="993137" y="576219"/>
                  </a:lnTo>
                  <a:lnTo>
                    <a:pt x="993137" y="573957"/>
                  </a:lnTo>
                  <a:lnTo>
                    <a:pt x="994268" y="571694"/>
                  </a:lnTo>
                  <a:lnTo>
                    <a:pt x="994268" y="569397"/>
                  </a:lnTo>
                  <a:lnTo>
                    <a:pt x="993137" y="568266"/>
                  </a:lnTo>
                  <a:lnTo>
                    <a:pt x="992006" y="568266"/>
                  </a:lnTo>
                  <a:lnTo>
                    <a:pt x="990875" y="567134"/>
                  </a:lnTo>
                  <a:lnTo>
                    <a:pt x="992006" y="566003"/>
                  </a:lnTo>
                  <a:lnTo>
                    <a:pt x="992006" y="563741"/>
                  </a:lnTo>
                  <a:lnTo>
                    <a:pt x="992006" y="561443"/>
                  </a:lnTo>
                  <a:lnTo>
                    <a:pt x="990875" y="559181"/>
                  </a:lnTo>
                  <a:lnTo>
                    <a:pt x="993137" y="553490"/>
                  </a:lnTo>
                  <a:lnTo>
                    <a:pt x="994268" y="552359"/>
                  </a:lnTo>
                  <a:lnTo>
                    <a:pt x="993137" y="551228"/>
                  </a:lnTo>
                  <a:lnTo>
                    <a:pt x="992006" y="551228"/>
                  </a:lnTo>
                  <a:lnTo>
                    <a:pt x="988613" y="550096"/>
                  </a:lnTo>
                  <a:lnTo>
                    <a:pt x="984054" y="550096"/>
                  </a:lnTo>
                  <a:lnTo>
                    <a:pt x="982923" y="548965"/>
                  </a:lnTo>
                  <a:lnTo>
                    <a:pt x="982923" y="547799"/>
                  </a:lnTo>
                  <a:lnTo>
                    <a:pt x="981793" y="547799"/>
                  </a:lnTo>
                  <a:lnTo>
                    <a:pt x="979495" y="544405"/>
                  </a:lnTo>
                  <a:lnTo>
                    <a:pt x="977234" y="544405"/>
                  </a:lnTo>
                  <a:lnTo>
                    <a:pt x="977234" y="536452"/>
                  </a:lnTo>
                  <a:lnTo>
                    <a:pt x="963592" y="536452"/>
                  </a:lnTo>
                  <a:lnTo>
                    <a:pt x="952248" y="536452"/>
                  </a:lnTo>
                  <a:lnTo>
                    <a:pt x="936345" y="536452"/>
                  </a:lnTo>
                  <a:lnTo>
                    <a:pt x="917014" y="536452"/>
                  </a:lnTo>
                  <a:lnTo>
                    <a:pt x="873828" y="536452"/>
                  </a:lnTo>
                  <a:lnTo>
                    <a:pt x="870435" y="536452"/>
                  </a:lnTo>
                  <a:lnTo>
                    <a:pt x="845414" y="536452"/>
                  </a:lnTo>
                  <a:lnTo>
                    <a:pt x="845414" y="538714"/>
                  </a:lnTo>
                  <a:lnTo>
                    <a:pt x="845414" y="556919"/>
                  </a:lnTo>
                  <a:lnTo>
                    <a:pt x="843152" y="556919"/>
                  </a:lnTo>
                  <a:lnTo>
                    <a:pt x="840890" y="560312"/>
                  </a:lnTo>
                  <a:lnTo>
                    <a:pt x="839759" y="563741"/>
                  </a:lnTo>
                  <a:lnTo>
                    <a:pt x="838593" y="568266"/>
                  </a:lnTo>
                  <a:lnTo>
                    <a:pt x="838593" y="571694"/>
                  </a:lnTo>
                  <a:lnTo>
                    <a:pt x="840890" y="572826"/>
                  </a:lnTo>
                  <a:lnTo>
                    <a:pt x="843152" y="571694"/>
                  </a:lnTo>
                  <a:lnTo>
                    <a:pt x="844283" y="573957"/>
                  </a:lnTo>
                  <a:lnTo>
                    <a:pt x="845414" y="578517"/>
                  </a:lnTo>
                  <a:lnTo>
                    <a:pt x="844283" y="580779"/>
                  </a:lnTo>
                  <a:lnTo>
                    <a:pt x="843152" y="580779"/>
                  </a:lnTo>
                  <a:lnTo>
                    <a:pt x="839759" y="585339"/>
                  </a:lnTo>
                  <a:lnTo>
                    <a:pt x="838593" y="587601"/>
                  </a:lnTo>
                  <a:lnTo>
                    <a:pt x="834070" y="588733"/>
                  </a:lnTo>
                  <a:lnTo>
                    <a:pt x="831772" y="592126"/>
                  </a:lnTo>
                  <a:lnTo>
                    <a:pt x="831772" y="593293"/>
                  </a:lnTo>
                  <a:lnTo>
                    <a:pt x="831772" y="595555"/>
                  </a:lnTo>
                  <a:lnTo>
                    <a:pt x="832939" y="601246"/>
                  </a:lnTo>
                  <a:lnTo>
                    <a:pt x="834070" y="602377"/>
                  </a:lnTo>
                  <a:lnTo>
                    <a:pt x="832939" y="603508"/>
                  </a:lnTo>
                  <a:lnTo>
                    <a:pt x="832939" y="604639"/>
                  </a:lnTo>
                  <a:lnTo>
                    <a:pt x="832939" y="606902"/>
                  </a:lnTo>
                  <a:lnTo>
                    <a:pt x="834070" y="606902"/>
                  </a:lnTo>
                  <a:lnTo>
                    <a:pt x="834070" y="609199"/>
                  </a:lnTo>
                  <a:lnTo>
                    <a:pt x="832939" y="609199"/>
                  </a:lnTo>
                  <a:lnTo>
                    <a:pt x="832939" y="610331"/>
                  </a:lnTo>
                  <a:lnTo>
                    <a:pt x="834070" y="611462"/>
                  </a:lnTo>
                  <a:lnTo>
                    <a:pt x="835200" y="610331"/>
                  </a:lnTo>
                  <a:lnTo>
                    <a:pt x="837462" y="611462"/>
                  </a:lnTo>
                  <a:lnTo>
                    <a:pt x="837462" y="612593"/>
                  </a:lnTo>
                  <a:lnTo>
                    <a:pt x="837462" y="614891"/>
                  </a:lnTo>
                  <a:lnTo>
                    <a:pt x="835200" y="617153"/>
                  </a:lnTo>
                  <a:lnTo>
                    <a:pt x="836331" y="618284"/>
                  </a:lnTo>
                  <a:lnTo>
                    <a:pt x="835200" y="621678"/>
                  </a:lnTo>
                  <a:lnTo>
                    <a:pt x="834070" y="623975"/>
                  </a:lnTo>
                  <a:lnTo>
                    <a:pt x="834070" y="627369"/>
                  </a:lnTo>
                  <a:lnTo>
                    <a:pt x="832939" y="630797"/>
                  </a:lnTo>
                  <a:lnTo>
                    <a:pt x="832939" y="631929"/>
                  </a:lnTo>
                  <a:lnTo>
                    <a:pt x="864745" y="631929"/>
                  </a:lnTo>
                  <a:lnTo>
                    <a:pt x="873828" y="631929"/>
                  </a:lnTo>
                  <a:lnTo>
                    <a:pt x="876089" y="631929"/>
                  </a:lnTo>
                  <a:lnTo>
                    <a:pt x="889731" y="631929"/>
                  </a:lnTo>
                  <a:lnTo>
                    <a:pt x="910193" y="631929"/>
                  </a:lnTo>
                  <a:lnTo>
                    <a:pt x="932917" y="630797"/>
                  </a:lnTo>
                  <a:lnTo>
                    <a:pt x="943130" y="630797"/>
                  </a:lnTo>
                  <a:lnTo>
                    <a:pt x="995434" y="630797"/>
                  </a:lnTo>
                  <a:lnTo>
                    <a:pt x="995434" y="631929"/>
                  </a:lnTo>
                  <a:lnTo>
                    <a:pt x="995434" y="633060"/>
                  </a:lnTo>
                  <a:lnTo>
                    <a:pt x="994268" y="634191"/>
                  </a:lnTo>
                  <a:lnTo>
                    <a:pt x="995434" y="635322"/>
                  </a:lnTo>
                  <a:lnTo>
                    <a:pt x="995434" y="636453"/>
                  </a:lnTo>
                  <a:lnTo>
                    <a:pt x="994268" y="636453"/>
                  </a:lnTo>
                  <a:lnTo>
                    <a:pt x="994268" y="637620"/>
                  </a:lnTo>
                  <a:lnTo>
                    <a:pt x="993137" y="638751"/>
                  </a:lnTo>
                  <a:lnTo>
                    <a:pt x="993137" y="637620"/>
                  </a:lnTo>
                  <a:lnTo>
                    <a:pt x="992006" y="637620"/>
                  </a:lnTo>
                  <a:lnTo>
                    <a:pt x="992006" y="638751"/>
                  </a:lnTo>
                  <a:lnTo>
                    <a:pt x="990875" y="637620"/>
                  </a:lnTo>
                  <a:lnTo>
                    <a:pt x="990875" y="638751"/>
                  </a:lnTo>
                  <a:lnTo>
                    <a:pt x="990875" y="639882"/>
                  </a:lnTo>
                  <a:lnTo>
                    <a:pt x="990875" y="641013"/>
                  </a:lnTo>
                  <a:lnTo>
                    <a:pt x="989744" y="642144"/>
                  </a:lnTo>
                  <a:lnTo>
                    <a:pt x="990875" y="643276"/>
                  </a:lnTo>
                  <a:lnTo>
                    <a:pt x="989744" y="643276"/>
                  </a:lnTo>
                  <a:lnTo>
                    <a:pt x="989744" y="644442"/>
                  </a:lnTo>
                  <a:lnTo>
                    <a:pt x="987447" y="645573"/>
                  </a:lnTo>
                  <a:lnTo>
                    <a:pt x="988613" y="646704"/>
                  </a:lnTo>
                  <a:lnTo>
                    <a:pt x="988613" y="647836"/>
                  </a:lnTo>
                  <a:lnTo>
                    <a:pt x="989744" y="647836"/>
                  </a:lnTo>
                  <a:lnTo>
                    <a:pt x="988613" y="648967"/>
                  </a:lnTo>
                  <a:lnTo>
                    <a:pt x="989744" y="650098"/>
                  </a:lnTo>
                  <a:lnTo>
                    <a:pt x="988613" y="651229"/>
                  </a:lnTo>
                  <a:lnTo>
                    <a:pt x="989744" y="651229"/>
                  </a:lnTo>
                  <a:lnTo>
                    <a:pt x="990875" y="652396"/>
                  </a:lnTo>
                  <a:lnTo>
                    <a:pt x="990875" y="653527"/>
                  </a:lnTo>
                  <a:lnTo>
                    <a:pt x="989744" y="654658"/>
                  </a:lnTo>
                  <a:lnTo>
                    <a:pt x="990875" y="654658"/>
                  </a:lnTo>
                  <a:lnTo>
                    <a:pt x="992006" y="656920"/>
                  </a:lnTo>
                  <a:lnTo>
                    <a:pt x="990875" y="656920"/>
                  </a:lnTo>
                  <a:lnTo>
                    <a:pt x="992006" y="658051"/>
                  </a:lnTo>
                  <a:lnTo>
                    <a:pt x="993137" y="659182"/>
                  </a:lnTo>
                  <a:lnTo>
                    <a:pt x="992006" y="659182"/>
                  </a:lnTo>
                  <a:lnTo>
                    <a:pt x="993137" y="662611"/>
                  </a:lnTo>
                  <a:lnTo>
                    <a:pt x="992006" y="666005"/>
                  </a:lnTo>
                  <a:lnTo>
                    <a:pt x="990875" y="666005"/>
                  </a:lnTo>
                  <a:lnTo>
                    <a:pt x="990875" y="667171"/>
                  </a:lnTo>
                  <a:lnTo>
                    <a:pt x="988613" y="668302"/>
                  </a:lnTo>
                  <a:lnTo>
                    <a:pt x="987447" y="670565"/>
                  </a:lnTo>
                  <a:lnTo>
                    <a:pt x="988613" y="671696"/>
                  </a:lnTo>
                  <a:lnTo>
                    <a:pt x="987447" y="672827"/>
                  </a:lnTo>
                  <a:lnTo>
                    <a:pt x="987447" y="675125"/>
                  </a:lnTo>
                  <a:lnTo>
                    <a:pt x="986316" y="676256"/>
                  </a:lnTo>
                  <a:lnTo>
                    <a:pt x="985185" y="679649"/>
                  </a:lnTo>
                  <a:lnTo>
                    <a:pt x="984054" y="679649"/>
                  </a:lnTo>
                  <a:lnTo>
                    <a:pt x="982923" y="681947"/>
                  </a:lnTo>
                  <a:lnTo>
                    <a:pt x="979495" y="687603"/>
                  </a:lnTo>
                  <a:lnTo>
                    <a:pt x="977234" y="688734"/>
                  </a:lnTo>
                  <a:lnTo>
                    <a:pt x="976103" y="689900"/>
                  </a:lnTo>
                  <a:lnTo>
                    <a:pt x="974972" y="691032"/>
                  </a:lnTo>
                  <a:lnTo>
                    <a:pt x="976103" y="695556"/>
                  </a:lnTo>
                  <a:lnTo>
                    <a:pt x="974972" y="698985"/>
                  </a:lnTo>
                  <a:lnTo>
                    <a:pt x="972675" y="700116"/>
                  </a:lnTo>
                  <a:lnTo>
                    <a:pt x="971544" y="702379"/>
                  </a:lnTo>
                  <a:lnTo>
                    <a:pt x="970413" y="703545"/>
                  </a:lnTo>
                  <a:lnTo>
                    <a:pt x="970413" y="706939"/>
                  </a:lnTo>
                  <a:lnTo>
                    <a:pt x="970413" y="709201"/>
                  </a:lnTo>
                  <a:lnTo>
                    <a:pt x="970413" y="710332"/>
                  </a:lnTo>
                  <a:lnTo>
                    <a:pt x="971544" y="711499"/>
                  </a:lnTo>
                  <a:lnTo>
                    <a:pt x="972675" y="713761"/>
                  </a:lnTo>
                  <a:lnTo>
                    <a:pt x="972675" y="716023"/>
                  </a:lnTo>
                  <a:lnTo>
                    <a:pt x="974972" y="716023"/>
                  </a:lnTo>
                  <a:lnTo>
                    <a:pt x="973841" y="717154"/>
                  </a:lnTo>
                  <a:lnTo>
                    <a:pt x="974972" y="718285"/>
                  </a:lnTo>
                  <a:lnTo>
                    <a:pt x="974972" y="717154"/>
                  </a:lnTo>
                  <a:lnTo>
                    <a:pt x="976103" y="718285"/>
                  </a:lnTo>
                  <a:lnTo>
                    <a:pt x="977234" y="717154"/>
                  </a:lnTo>
                  <a:lnTo>
                    <a:pt x="978365" y="718285"/>
                  </a:lnTo>
                  <a:lnTo>
                    <a:pt x="977234" y="719452"/>
                  </a:lnTo>
                  <a:lnTo>
                    <a:pt x="978365" y="719452"/>
                  </a:lnTo>
                  <a:lnTo>
                    <a:pt x="977234" y="720583"/>
                  </a:lnTo>
                  <a:lnTo>
                    <a:pt x="978365" y="720583"/>
                  </a:lnTo>
                  <a:lnTo>
                    <a:pt x="977234" y="721714"/>
                  </a:lnTo>
                  <a:lnTo>
                    <a:pt x="979495" y="721714"/>
                  </a:lnTo>
                  <a:lnTo>
                    <a:pt x="980662" y="721714"/>
                  </a:lnTo>
                  <a:lnTo>
                    <a:pt x="980662" y="722845"/>
                  </a:lnTo>
                  <a:lnTo>
                    <a:pt x="981793" y="723977"/>
                  </a:lnTo>
                  <a:lnTo>
                    <a:pt x="981793" y="722845"/>
                  </a:lnTo>
                  <a:lnTo>
                    <a:pt x="984054" y="722845"/>
                  </a:lnTo>
                  <a:lnTo>
                    <a:pt x="984054" y="725108"/>
                  </a:lnTo>
                  <a:lnTo>
                    <a:pt x="984054" y="726274"/>
                  </a:lnTo>
                  <a:lnTo>
                    <a:pt x="985185" y="726274"/>
                  </a:lnTo>
                  <a:lnTo>
                    <a:pt x="985185" y="725108"/>
                  </a:lnTo>
                  <a:lnTo>
                    <a:pt x="987447" y="723977"/>
                  </a:lnTo>
                  <a:lnTo>
                    <a:pt x="987447" y="725108"/>
                  </a:lnTo>
                  <a:lnTo>
                    <a:pt x="989744" y="725108"/>
                  </a:lnTo>
                  <a:lnTo>
                    <a:pt x="989744" y="726274"/>
                  </a:lnTo>
                  <a:lnTo>
                    <a:pt x="990875" y="726274"/>
                  </a:lnTo>
                  <a:lnTo>
                    <a:pt x="989744" y="726274"/>
                  </a:lnTo>
                  <a:lnTo>
                    <a:pt x="990875" y="727405"/>
                  </a:lnTo>
                  <a:lnTo>
                    <a:pt x="989744" y="728537"/>
                  </a:lnTo>
                  <a:lnTo>
                    <a:pt x="990875" y="729668"/>
                  </a:lnTo>
                  <a:lnTo>
                    <a:pt x="993137" y="727405"/>
                  </a:lnTo>
                  <a:lnTo>
                    <a:pt x="993137" y="726274"/>
                  </a:lnTo>
                  <a:lnTo>
                    <a:pt x="994268" y="727405"/>
                  </a:lnTo>
                  <a:lnTo>
                    <a:pt x="993137" y="729668"/>
                  </a:lnTo>
                  <a:lnTo>
                    <a:pt x="994268" y="728537"/>
                  </a:lnTo>
                  <a:lnTo>
                    <a:pt x="995434" y="730799"/>
                  </a:lnTo>
                  <a:lnTo>
                    <a:pt x="995434" y="731930"/>
                  </a:lnTo>
                  <a:lnTo>
                    <a:pt x="996565" y="730799"/>
                  </a:lnTo>
                  <a:lnTo>
                    <a:pt x="997696" y="730799"/>
                  </a:lnTo>
                  <a:lnTo>
                    <a:pt x="997696" y="733097"/>
                  </a:lnTo>
                  <a:lnTo>
                    <a:pt x="998827" y="731930"/>
                  </a:lnTo>
                  <a:lnTo>
                    <a:pt x="998827" y="733097"/>
                  </a:lnTo>
                  <a:lnTo>
                    <a:pt x="998827" y="734228"/>
                  </a:lnTo>
                  <a:lnTo>
                    <a:pt x="999958" y="734228"/>
                  </a:lnTo>
                  <a:lnTo>
                    <a:pt x="999958" y="736490"/>
                  </a:lnTo>
                  <a:lnTo>
                    <a:pt x="1001088" y="737621"/>
                  </a:lnTo>
                  <a:lnTo>
                    <a:pt x="1002219" y="736490"/>
                  </a:lnTo>
                  <a:lnTo>
                    <a:pt x="1003386" y="735359"/>
                  </a:lnTo>
                  <a:lnTo>
                    <a:pt x="1004516" y="737621"/>
                  </a:lnTo>
                  <a:lnTo>
                    <a:pt x="1003386" y="737621"/>
                  </a:lnTo>
                  <a:lnTo>
                    <a:pt x="1004516" y="737621"/>
                  </a:lnTo>
                  <a:lnTo>
                    <a:pt x="1005647" y="738752"/>
                  </a:lnTo>
                  <a:lnTo>
                    <a:pt x="1003386" y="739884"/>
                  </a:lnTo>
                  <a:lnTo>
                    <a:pt x="1004516" y="741050"/>
                  </a:lnTo>
                  <a:lnTo>
                    <a:pt x="1005647" y="739884"/>
                  </a:lnTo>
                  <a:lnTo>
                    <a:pt x="1005647" y="743312"/>
                  </a:lnTo>
                  <a:lnTo>
                    <a:pt x="1004516" y="744444"/>
                  </a:lnTo>
                  <a:lnTo>
                    <a:pt x="1005647" y="744444"/>
                  </a:lnTo>
                  <a:lnTo>
                    <a:pt x="1006778" y="744444"/>
                  </a:lnTo>
                  <a:lnTo>
                    <a:pt x="1009040" y="745575"/>
                  </a:lnTo>
                  <a:lnTo>
                    <a:pt x="1009040" y="747837"/>
                  </a:lnTo>
                  <a:lnTo>
                    <a:pt x="1009040" y="749003"/>
                  </a:lnTo>
                  <a:lnTo>
                    <a:pt x="1007909" y="749003"/>
                  </a:lnTo>
                  <a:lnTo>
                    <a:pt x="1009040" y="750135"/>
                  </a:lnTo>
                  <a:lnTo>
                    <a:pt x="1007909" y="751266"/>
                  </a:lnTo>
                  <a:lnTo>
                    <a:pt x="1006778" y="753528"/>
                  </a:lnTo>
                  <a:lnTo>
                    <a:pt x="1007909" y="754659"/>
                  </a:lnTo>
                  <a:lnTo>
                    <a:pt x="1009040" y="754659"/>
                  </a:lnTo>
                  <a:lnTo>
                    <a:pt x="1007909" y="754659"/>
                  </a:lnTo>
                  <a:lnTo>
                    <a:pt x="1007909" y="756957"/>
                  </a:lnTo>
                  <a:lnTo>
                    <a:pt x="1010206" y="756957"/>
                  </a:lnTo>
                  <a:lnTo>
                    <a:pt x="1010206" y="758088"/>
                  </a:lnTo>
                  <a:lnTo>
                    <a:pt x="1010206" y="759219"/>
                  </a:lnTo>
                  <a:lnTo>
                    <a:pt x="1010206" y="760350"/>
                  </a:lnTo>
                  <a:lnTo>
                    <a:pt x="1010206" y="761482"/>
                  </a:lnTo>
                  <a:lnTo>
                    <a:pt x="1010206" y="762613"/>
                  </a:lnTo>
                  <a:lnTo>
                    <a:pt x="1012468" y="763779"/>
                  </a:lnTo>
                  <a:lnTo>
                    <a:pt x="1011337" y="764910"/>
                  </a:lnTo>
                  <a:lnTo>
                    <a:pt x="1011337" y="766042"/>
                  </a:lnTo>
                  <a:lnTo>
                    <a:pt x="1014730" y="764910"/>
                  </a:lnTo>
                  <a:lnTo>
                    <a:pt x="1012468" y="767173"/>
                  </a:lnTo>
                  <a:lnTo>
                    <a:pt x="1013599" y="770602"/>
                  </a:lnTo>
                  <a:lnTo>
                    <a:pt x="1013599" y="771733"/>
                  </a:lnTo>
                  <a:lnTo>
                    <a:pt x="1011337" y="771733"/>
                  </a:lnTo>
                  <a:lnTo>
                    <a:pt x="1012468" y="773995"/>
                  </a:lnTo>
                  <a:lnTo>
                    <a:pt x="1013599" y="773995"/>
                  </a:lnTo>
                  <a:lnTo>
                    <a:pt x="1013599" y="775126"/>
                  </a:lnTo>
                  <a:lnTo>
                    <a:pt x="1014730" y="775126"/>
                  </a:lnTo>
                  <a:lnTo>
                    <a:pt x="1013599" y="776257"/>
                  </a:lnTo>
                  <a:lnTo>
                    <a:pt x="1012468" y="776257"/>
                  </a:lnTo>
                  <a:lnTo>
                    <a:pt x="1013599" y="777388"/>
                  </a:lnTo>
                  <a:lnTo>
                    <a:pt x="1014730" y="777388"/>
                  </a:lnTo>
                  <a:lnTo>
                    <a:pt x="1013599" y="779686"/>
                  </a:lnTo>
                  <a:lnTo>
                    <a:pt x="1015861" y="778555"/>
                  </a:lnTo>
                  <a:lnTo>
                    <a:pt x="1016992" y="778555"/>
                  </a:lnTo>
                  <a:lnTo>
                    <a:pt x="1018158" y="780817"/>
                  </a:lnTo>
                  <a:lnTo>
                    <a:pt x="1019289" y="780817"/>
                  </a:lnTo>
                  <a:lnTo>
                    <a:pt x="1020420" y="781948"/>
                  </a:lnTo>
                  <a:lnTo>
                    <a:pt x="1016992" y="783080"/>
                  </a:lnTo>
                  <a:lnTo>
                    <a:pt x="1018158" y="784211"/>
                  </a:lnTo>
                  <a:lnTo>
                    <a:pt x="1018158" y="785377"/>
                  </a:lnTo>
                  <a:lnTo>
                    <a:pt x="1019289" y="784211"/>
                  </a:lnTo>
                  <a:lnTo>
                    <a:pt x="1020420" y="785377"/>
                  </a:lnTo>
                  <a:lnTo>
                    <a:pt x="1019289" y="786508"/>
                  </a:lnTo>
                  <a:lnTo>
                    <a:pt x="1021551" y="787640"/>
                  </a:lnTo>
                  <a:lnTo>
                    <a:pt x="1020420" y="788771"/>
                  </a:lnTo>
                  <a:lnTo>
                    <a:pt x="1021551" y="789902"/>
                  </a:lnTo>
                  <a:lnTo>
                    <a:pt x="1022681" y="788771"/>
                  </a:lnTo>
                  <a:lnTo>
                    <a:pt x="1022681" y="789902"/>
                  </a:lnTo>
                  <a:lnTo>
                    <a:pt x="1024943" y="791033"/>
                  </a:lnTo>
                  <a:lnTo>
                    <a:pt x="1026109" y="792164"/>
                  </a:lnTo>
                  <a:lnTo>
                    <a:pt x="1024943" y="793331"/>
                  </a:lnTo>
                  <a:lnTo>
                    <a:pt x="1021551" y="794462"/>
                  </a:lnTo>
                  <a:lnTo>
                    <a:pt x="1023812" y="794462"/>
                  </a:lnTo>
                  <a:lnTo>
                    <a:pt x="1023812" y="795593"/>
                  </a:lnTo>
                  <a:lnTo>
                    <a:pt x="1022681" y="795593"/>
                  </a:lnTo>
                  <a:lnTo>
                    <a:pt x="1022681" y="796724"/>
                  </a:lnTo>
                  <a:lnTo>
                    <a:pt x="1024943" y="795593"/>
                  </a:lnTo>
                  <a:lnTo>
                    <a:pt x="1024943" y="796724"/>
                  </a:lnTo>
                  <a:lnTo>
                    <a:pt x="1022681" y="797855"/>
                  </a:lnTo>
                  <a:lnTo>
                    <a:pt x="1023812" y="798987"/>
                  </a:lnTo>
                  <a:lnTo>
                    <a:pt x="1022681" y="798987"/>
                  </a:lnTo>
                  <a:lnTo>
                    <a:pt x="1021551" y="798987"/>
                  </a:lnTo>
                  <a:lnTo>
                    <a:pt x="1022681" y="800153"/>
                  </a:lnTo>
                  <a:lnTo>
                    <a:pt x="1021551" y="800153"/>
                  </a:lnTo>
                  <a:lnTo>
                    <a:pt x="1021551" y="801284"/>
                  </a:lnTo>
                  <a:lnTo>
                    <a:pt x="1020420" y="800153"/>
                  </a:lnTo>
                  <a:lnTo>
                    <a:pt x="1020420" y="801284"/>
                  </a:lnTo>
                  <a:lnTo>
                    <a:pt x="1020420" y="800153"/>
                  </a:lnTo>
                  <a:lnTo>
                    <a:pt x="1019289" y="801284"/>
                  </a:lnTo>
                  <a:lnTo>
                    <a:pt x="1019289" y="802415"/>
                  </a:lnTo>
                  <a:lnTo>
                    <a:pt x="1018158" y="802415"/>
                  </a:lnTo>
                  <a:lnTo>
                    <a:pt x="1019289" y="803547"/>
                  </a:lnTo>
                  <a:lnTo>
                    <a:pt x="1016992" y="802415"/>
                  </a:lnTo>
                  <a:lnTo>
                    <a:pt x="1016992" y="801284"/>
                  </a:lnTo>
                  <a:lnTo>
                    <a:pt x="1015861" y="801284"/>
                  </a:lnTo>
                  <a:lnTo>
                    <a:pt x="1015861" y="804678"/>
                  </a:lnTo>
                  <a:lnTo>
                    <a:pt x="1016992" y="804678"/>
                  </a:lnTo>
                  <a:lnTo>
                    <a:pt x="1015861" y="805809"/>
                  </a:lnTo>
                  <a:lnTo>
                    <a:pt x="1015861" y="804678"/>
                  </a:lnTo>
                  <a:lnTo>
                    <a:pt x="1014730" y="805809"/>
                  </a:lnTo>
                  <a:lnTo>
                    <a:pt x="1013599" y="805809"/>
                  </a:lnTo>
                  <a:lnTo>
                    <a:pt x="1013599" y="806940"/>
                  </a:lnTo>
                  <a:lnTo>
                    <a:pt x="1014730" y="806940"/>
                  </a:lnTo>
                  <a:lnTo>
                    <a:pt x="1013599" y="808107"/>
                  </a:lnTo>
                  <a:lnTo>
                    <a:pt x="1012468" y="806940"/>
                  </a:lnTo>
                  <a:lnTo>
                    <a:pt x="1011337" y="808107"/>
                  </a:lnTo>
                  <a:lnTo>
                    <a:pt x="1012468" y="809238"/>
                  </a:lnTo>
                  <a:lnTo>
                    <a:pt x="1009040" y="808107"/>
                  </a:lnTo>
                  <a:lnTo>
                    <a:pt x="1009040" y="809238"/>
                  </a:lnTo>
                  <a:lnTo>
                    <a:pt x="1007909" y="809238"/>
                  </a:lnTo>
                  <a:lnTo>
                    <a:pt x="1007909" y="810369"/>
                  </a:lnTo>
                  <a:lnTo>
                    <a:pt x="1009040" y="810369"/>
                  </a:lnTo>
                  <a:lnTo>
                    <a:pt x="1007909" y="810369"/>
                  </a:lnTo>
                  <a:lnTo>
                    <a:pt x="1006778" y="809238"/>
                  </a:lnTo>
                  <a:lnTo>
                    <a:pt x="1005647" y="810369"/>
                  </a:lnTo>
                  <a:lnTo>
                    <a:pt x="1005647" y="809238"/>
                  </a:lnTo>
                  <a:lnTo>
                    <a:pt x="1005647" y="812631"/>
                  </a:lnTo>
                  <a:lnTo>
                    <a:pt x="1004516" y="812631"/>
                  </a:lnTo>
                  <a:lnTo>
                    <a:pt x="1003386" y="811500"/>
                  </a:lnTo>
                  <a:lnTo>
                    <a:pt x="1003386" y="812631"/>
                  </a:lnTo>
                  <a:lnTo>
                    <a:pt x="1002219" y="811500"/>
                  </a:lnTo>
                  <a:lnTo>
                    <a:pt x="1002219" y="814929"/>
                  </a:lnTo>
                  <a:lnTo>
                    <a:pt x="1001088" y="812631"/>
                  </a:lnTo>
                  <a:lnTo>
                    <a:pt x="999958" y="814929"/>
                  </a:lnTo>
                  <a:lnTo>
                    <a:pt x="1001088" y="816060"/>
                  </a:lnTo>
                  <a:lnTo>
                    <a:pt x="999958" y="816060"/>
                  </a:lnTo>
                  <a:lnTo>
                    <a:pt x="999958" y="817191"/>
                  </a:lnTo>
                  <a:lnTo>
                    <a:pt x="998827" y="818322"/>
                  </a:lnTo>
                  <a:lnTo>
                    <a:pt x="999958" y="820585"/>
                  </a:lnTo>
                  <a:lnTo>
                    <a:pt x="997696" y="819453"/>
                  </a:lnTo>
                  <a:lnTo>
                    <a:pt x="995434" y="820585"/>
                  </a:lnTo>
                  <a:lnTo>
                    <a:pt x="996565" y="821716"/>
                  </a:lnTo>
                  <a:lnTo>
                    <a:pt x="995434" y="822882"/>
                  </a:lnTo>
                  <a:lnTo>
                    <a:pt x="994268" y="820585"/>
                  </a:lnTo>
                  <a:lnTo>
                    <a:pt x="992006" y="821716"/>
                  </a:lnTo>
                  <a:lnTo>
                    <a:pt x="992006" y="820585"/>
                  </a:lnTo>
                  <a:lnTo>
                    <a:pt x="990875" y="821716"/>
                  </a:lnTo>
                  <a:lnTo>
                    <a:pt x="992006" y="822882"/>
                  </a:lnTo>
                  <a:lnTo>
                    <a:pt x="990875" y="824013"/>
                  </a:lnTo>
                  <a:lnTo>
                    <a:pt x="987447" y="824013"/>
                  </a:lnTo>
                  <a:lnTo>
                    <a:pt x="988613" y="825145"/>
                  </a:lnTo>
                  <a:lnTo>
                    <a:pt x="987447" y="826276"/>
                  </a:lnTo>
                  <a:lnTo>
                    <a:pt x="989744" y="827407"/>
                  </a:lnTo>
                  <a:lnTo>
                    <a:pt x="988613" y="827407"/>
                  </a:lnTo>
                  <a:lnTo>
                    <a:pt x="987447" y="827407"/>
                  </a:lnTo>
                  <a:lnTo>
                    <a:pt x="986316" y="827407"/>
                  </a:lnTo>
                  <a:lnTo>
                    <a:pt x="987447" y="828538"/>
                  </a:lnTo>
                  <a:lnTo>
                    <a:pt x="988613" y="829705"/>
                  </a:lnTo>
                  <a:lnTo>
                    <a:pt x="988613" y="830836"/>
                  </a:lnTo>
                  <a:lnTo>
                    <a:pt x="987447" y="830836"/>
                  </a:lnTo>
                  <a:lnTo>
                    <a:pt x="987447" y="829705"/>
                  </a:lnTo>
                  <a:lnTo>
                    <a:pt x="986316" y="830836"/>
                  </a:lnTo>
                  <a:lnTo>
                    <a:pt x="986316" y="831967"/>
                  </a:lnTo>
                  <a:lnTo>
                    <a:pt x="986316" y="833098"/>
                  </a:lnTo>
                  <a:lnTo>
                    <a:pt x="984054" y="833098"/>
                  </a:lnTo>
                  <a:lnTo>
                    <a:pt x="982923" y="833098"/>
                  </a:lnTo>
                  <a:lnTo>
                    <a:pt x="981793" y="834229"/>
                  </a:lnTo>
                  <a:lnTo>
                    <a:pt x="982923" y="836492"/>
                  </a:lnTo>
                  <a:lnTo>
                    <a:pt x="981793" y="836492"/>
                  </a:lnTo>
                  <a:lnTo>
                    <a:pt x="982923" y="837658"/>
                  </a:lnTo>
                  <a:lnTo>
                    <a:pt x="981793" y="838789"/>
                  </a:lnTo>
                  <a:lnTo>
                    <a:pt x="980662" y="837658"/>
                  </a:lnTo>
                  <a:lnTo>
                    <a:pt x="978365" y="837658"/>
                  </a:lnTo>
                  <a:lnTo>
                    <a:pt x="978365" y="838789"/>
                  </a:lnTo>
                  <a:lnTo>
                    <a:pt x="978365" y="839920"/>
                  </a:lnTo>
                  <a:lnTo>
                    <a:pt x="976103" y="839920"/>
                  </a:lnTo>
                  <a:lnTo>
                    <a:pt x="977234" y="841051"/>
                  </a:lnTo>
                  <a:lnTo>
                    <a:pt x="977234" y="842183"/>
                  </a:lnTo>
                  <a:lnTo>
                    <a:pt x="973841" y="843314"/>
                  </a:lnTo>
                  <a:lnTo>
                    <a:pt x="973841" y="844480"/>
                  </a:lnTo>
                  <a:lnTo>
                    <a:pt x="974972" y="844480"/>
                  </a:lnTo>
                  <a:lnTo>
                    <a:pt x="976103" y="845611"/>
                  </a:lnTo>
                  <a:lnTo>
                    <a:pt x="976103" y="846743"/>
                  </a:lnTo>
                  <a:lnTo>
                    <a:pt x="974972" y="847874"/>
                  </a:lnTo>
                  <a:lnTo>
                    <a:pt x="976103" y="850136"/>
                  </a:lnTo>
                  <a:lnTo>
                    <a:pt x="976103" y="851267"/>
                  </a:lnTo>
                  <a:lnTo>
                    <a:pt x="973841" y="850136"/>
                  </a:lnTo>
                  <a:lnTo>
                    <a:pt x="972675" y="851267"/>
                  </a:lnTo>
                  <a:lnTo>
                    <a:pt x="971544" y="851267"/>
                  </a:lnTo>
                  <a:lnTo>
                    <a:pt x="971544" y="852434"/>
                  </a:lnTo>
                  <a:lnTo>
                    <a:pt x="970413" y="852434"/>
                  </a:lnTo>
                  <a:lnTo>
                    <a:pt x="972675" y="854696"/>
                  </a:lnTo>
                  <a:lnTo>
                    <a:pt x="971544" y="855827"/>
                  </a:lnTo>
                  <a:lnTo>
                    <a:pt x="971544" y="854696"/>
                  </a:lnTo>
                  <a:lnTo>
                    <a:pt x="969282" y="854696"/>
                  </a:lnTo>
                  <a:lnTo>
                    <a:pt x="970413" y="855827"/>
                  </a:lnTo>
                  <a:lnTo>
                    <a:pt x="969282" y="856958"/>
                  </a:lnTo>
                  <a:lnTo>
                    <a:pt x="968151" y="854696"/>
                  </a:lnTo>
                  <a:lnTo>
                    <a:pt x="964723" y="855827"/>
                  </a:lnTo>
                  <a:lnTo>
                    <a:pt x="964723" y="854696"/>
                  </a:lnTo>
                  <a:lnTo>
                    <a:pt x="963592" y="854696"/>
                  </a:lnTo>
                  <a:lnTo>
                    <a:pt x="963592" y="853565"/>
                  </a:lnTo>
                  <a:lnTo>
                    <a:pt x="961330" y="852434"/>
                  </a:lnTo>
                  <a:lnTo>
                    <a:pt x="961330" y="851267"/>
                  </a:lnTo>
                  <a:lnTo>
                    <a:pt x="961330" y="853565"/>
                  </a:lnTo>
                  <a:lnTo>
                    <a:pt x="962461" y="853565"/>
                  </a:lnTo>
                  <a:lnTo>
                    <a:pt x="959069" y="855827"/>
                  </a:lnTo>
                  <a:lnTo>
                    <a:pt x="960200" y="856958"/>
                  </a:lnTo>
                  <a:lnTo>
                    <a:pt x="960200" y="860387"/>
                  </a:lnTo>
                  <a:lnTo>
                    <a:pt x="959069" y="861518"/>
                  </a:lnTo>
                  <a:lnTo>
                    <a:pt x="957902" y="860387"/>
                  </a:lnTo>
                  <a:lnTo>
                    <a:pt x="957902" y="861518"/>
                  </a:lnTo>
                  <a:lnTo>
                    <a:pt x="957902" y="862650"/>
                  </a:lnTo>
                  <a:lnTo>
                    <a:pt x="956772" y="862650"/>
                  </a:lnTo>
                  <a:lnTo>
                    <a:pt x="957902" y="863781"/>
                  </a:lnTo>
                  <a:lnTo>
                    <a:pt x="957902" y="864912"/>
                  </a:lnTo>
                  <a:lnTo>
                    <a:pt x="959069" y="864912"/>
                  </a:lnTo>
                  <a:lnTo>
                    <a:pt x="959069" y="866043"/>
                  </a:lnTo>
                  <a:lnTo>
                    <a:pt x="956772" y="866043"/>
                  </a:lnTo>
                  <a:lnTo>
                    <a:pt x="957902" y="867210"/>
                  </a:lnTo>
                  <a:lnTo>
                    <a:pt x="957902" y="868341"/>
                  </a:lnTo>
                  <a:lnTo>
                    <a:pt x="959069" y="868341"/>
                  </a:lnTo>
                  <a:lnTo>
                    <a:pt x="959069" y="869472"/>
                  </a:lnTo>
                  <a:lnTo>
                    <a:pt x="959069" y="871734"/>
                  </a:lnTo>
                  <a:lnTo>
                    <a:pt x="956772" y="871734"/>
                  </a:lnTo>
                  <a:lnTo>
                    <a:pt x="955641" y="873996"/>
                  </a:lnTo>
                  <a:lnTo>
                    <a:pt x="956772" y="873996"/>
                  </a:lnTo>
                  <a:lnTo>
                    <a:pt x="960200" y="875163"/>
                  </a:lnTo>
                  <a:lnTo>
                    <a:pt x="961330" y="877425"/>
                  </a:lnTo>
                  <a:lnTo>
                    <a:pt x="962461" y="878556"/>
                  </a:lnTo>
                  <a:lnTo>
                    <a:pt x="962461" y="880819"/>
                  </a:lnTo>
                  <a:lnTo>
                    <a:pt x="962461" y="884248"/>
                  </a:lnTo>
                  <a:lnTo>
                    <a:pt x="962461" y="885379"/>
                  </a:lnTo>
                  <a:lnTo>
                    <a:pt x="963592" y="885379"/>
                  </a:lnTo>
                  <a:lnTo>
                    <a:pt x="964723" y="886510"/>
                  </a:lnTo>
                  <a:lnTo>
                    <a:pt x="967020" y="883116"/>
                  </a:lnTo>
                  <a:lnTo>
                    <a:pt x="968151" y="887641"/>
                  </a:lnTo>
                  <a:lnTo>
                    <a:pt x="969282" y="887641"/>
                  </a:lnTo>
                  <a:lnTo>
                    <a:pt x="970413" y="887641"/>
                  </a:lnTo>
                  <a:lnTo>
                    <a:pt x="971544" y="886510"/>
                  </a:lnTo>
                  <a:lnTo>
                    <a:pt x="977234" y="885379"/>
                  </a:lnTo>
                  <a:lnTo>
                    <a:pt x="979495" y="884248"/>
                  </a:lnTo>
                  <a:lnTo>
                    <a:pt x="981793" y="884248"/>
                  </a:lnTo>
                  <a:lnTo>
                    <a:pt x="984054" y="885379"/>
                  </a:lnTo>
                  <a:lnTo>
                    <a:pt x="987447" y="886510"/>
                  </a:lnTo>
                  <a:lnTo>
                    <a:pt x="990875" y="885379"/>
                  </a:lnTo>
                  <a:lnTo>
                    <a:pt x="993137" y="886510"/>
                  </a:lnTo>
                  <a:lnTo>
                    <a:pt x="994268" y="888772"/>
                  </a:lnTo>
                  <a:lnTo>
                    <a:pt x="995434" y="891070"/>
                  </a:lnTo>
                  <a:lnTo>
                    <a:pt x="998827" y="894463"/>
                  </a:lnTo>
                  <a:lnTo>
                    <a:pt x="1001088" y="897892"/>
                  </a:lnTo>
                  <a:lnTo>
                    <a:pt x="1002219" y="900155"/>
                  </a:lnTo>
                  <a:lnTo>
                    <a:pt x="1002219" y="902417"/>
                  </a:lnTo>
                  <a:lnTo>
                    <a:pt x="1002219" y="905846"/>
                  </a:lnTo>
                  <a:lnTo>
                    <a:pt x="999958" y="905846"/>
                  </a:lnTo>
                  <a:lnTo>
                    <a:pt x="999958" y="908108"/>
                  </a:lnTo>
                  <a:lnTo>
                    <a:pt x="999958" y="909239"/>
                  </a:lnTo>
                  <a:lnTo>
                    <a:pt x="1001088" y="909239"/>
                  </a:lnTo>
                  <a:lnTo>
                    <a:pt x="1001088" y="910370"/>
                  </a:lnTo>
                  <a:lnTo>
                    <a:pt x="1001088" y="911537"/>
                  </a:lnTo>
                  <a:lnTo>
                    <a:pt x="998827" y="913799"/>
                  </a:lnTo>
                  <a:lnTo>
                    <a:pt x="996565" y="913799"/>
                  </a:lnTo>
                  <a:lnTo>
                    <a:pt x="996565" y="914930"/>
                  </a:lnTo>
                  <a:lnTo>
                    <a:pt x="995434" y="914930"/>
                  </a:lnTo>
                  <a:lnTo>
                    <a:pt x="994268" y="916061"/>
                  </a:lnTo>
                  <a:lnTo>
                    <a:pt x="994268" y="918324"/>
                  </a:lnTo>
                  <a:lnTo>
                    <a:pt x="993137" y="920621"/>
                  </a:lnTo>
                  <a:lnTo>
                    <a:pt x="990875" y="922884"/>
                  </a:lnTo>
                  <a:lnTo>
                    <a:pt x="989744" y="924015"/>
                  </a:lnTo>
                  <a:lnTo>
                    <a:pt x="989744" y="925146"/>
                  </a:lnTo>
                  <a:lnTo>
                    <a:pt x="990875" y="926313"/>
                  </a:lnTo>
                  <a:lnTo>
                    <a:pt x="990875" y="927444"/>
                  </a:lnTo>
                  <a:lnTo>
                    <a:pt x="989744" y="928575"/>
                  </a:lnTo>
                  <a:lnTo>
                    <a:pt x="989744" y="929706"/>
                  </a:lnTo>
                  <a:lnTo>
                    <a:pt x="987447" y="930837"/>
                  </a:lnTo>
                  <a:lnTo>
                    <a:pt x="987447" y="931968"/>
                  </a:lnTo>
                  <a:lnTo>
                    <a:pt x="988613" y="933099"/>
                  </a:lnTo>
                  <a:lnTo>
                    <a:pt x="987447" y="934266"/>
                  </a:lnTo>
                  <a:lnTo>
                    <a:pt x="986316" y="934266"/>
                  </a:lnTo>
                  <a:lnTo>
                    <a:pt x="988613" y="935397"/>
                  </a:lnTo>
                  <a:lnTo>
                    <a:pt x="987447" y="935397"/>
                  </a:lnTo>
                  <a:lnTo>
                    <a:pt x="986316" y="936528"/>
                  </a:lnTo>
                  <a:lnTo>
                    <a:pt x="985185" y="937659"/>
                  </a:lnTo>
                  <a:lnTo>
                    <a:pt x="984054" y="938791"/>
                  </a:lnTo>
                  <a:lnTo>
                    <a:pt x="985185" y="939922"/>
                  </a:lnTo>
                  <a:lnTo>
                    <a:pt x="986316" y="942219"/>
                  </a:lnTo>
                  <a:lnTo>
                    <a:pt x="986316" y="943351"/>
                  </a:lnTo>
                  <a:lnTo>
                    <a:pt x="986316" y="944482"/>
                  </a:lnTo>
                  <a:lnTo>
                    <a:pt x="987447" y="945613"/>
                  </a:lnTo>
                  <a:lnTo>
                    <a:pt x="986316" y="947875"/>
                  </a:lnTo>
                  <a:lnTo>
                    <a:pt x="987447" y="949042"/>
                  </a:lnTo>
                  <a:lnTo>
                    <a:pt x="986316" y="949042"/>
                  </a:lnTo>
                  <a:lnTo>
                    <a:pt x="987447" y="950173"/>
                  </a:lnTo>
                  <a:lnTo>
                    <a:pt x="988613" y="950173"/>
                  </a:lnTo>
                  <a:lnTo>
                    <a:pt x="989744" y="951304"/>
                  </a:lnTo>
                  <a:lnTo>
                    <a:pt x="988613" y="952435"/>
                  </a:lnTo>
                  <a:lnTo>
                    <a:pt x="989744" y="952435"/>
                  </a:lnTo>
                  <a:lnTo>
                    <a:pt x="988613" y="953566"/>
                  </a:lnTo>
                  <a:lnTo>
                    <a:pt x="989744" y="954698"/>
                  </a:lnTo>
                  <a:lnTo>
                    <a:pt x="988613" y="954698"/>
                  </a:lnTo>
                  <a:lnTo>
                    <a:pt x="989744" y="955829"/>
                  </a:lnTo>
                  <a:lnTo>
                    <a:pt x="989744" y="956995"/>
                  </a:lnTo>
                  <a:lnTo>
                    <a:pt x="990875" y="956995"/>
                  </a:lnTo>
                  <a:lnTo>
                    <a:pt x="990875" y="959258"/>
                  </a:lnTo>
                  <a:lnTo>
                    <a:pt x="994268" y="961520"/>
                  </a:lnTo>
                  <a:lnTo>
                    <a:pt x="994268" y="963818"/>
                  </a:lnTo>
                  <a:lnTo>
                    <a:pt x="993137" y="963818"/>
                  </a:lnTo>
                  <a:lnTo>
                    <a:pt x="993137" y="964949"/>
                  </a:lnTo>
                  <a:lnTo>
                    <a:pt x="993137" y="967211"/>
                  </a:lnTo>
                  <a:lnTo>
                    <a:pt x="994268" y="967211"/>
                  </a:lnTo>
                  <a:lnTo>
                    <a:pt x="994268" y="968342"/>
                  </a:lnTo>
                  <a:lnTo>
                    <a:pt x="996565" y="969473"/>
                  </a:lnTo>
                  <a:lnTo>
                    <a:pt x="997696" y="970640"/>
                  </a:lnTo>
                  <a:lnTo>
                    <a:pt x="996565" y="971771"/>
                  </a:lnTo>
                  <a:lnTo>
                    <a:pt x="997696" y="972902"/>
                  </a:lnTo>
                  <a:lnTo>
                    <a:pt x="996565" y="972902"/>
                  </a:lnTo>
                  <a:lnTo>
                    <a:pt x="997696" y="972902"/>
                  </a:lnTo>
                  <a:lnTo>
                    <a:pt x="998827" y="975164"/>
                  </a:lnTo>
                  <a:lnTo>
                    <a:pt x="998827" y="977427"/>
                  </a:lnTo>
                  <a:lnTo>
                    <a:pt x="997696" y="978593"/>
                  </a:lnTo>
                  <a:lnTo>
                    <a:pt x="996565" y="978593"/>
                  </a:lnTo>
                  <a:lnTo>
                    <a:pt x="995434" y="978593"/>
                  </a:lnTo>
                  <a:lnTo>
                    <a:pt x="996565" y="980856"/>
                  </a:lnTo>
                  <a:lnTo>
                    <a:pt x="994268" y="979724"/>
                  </a:lnTo>
                  <a:lnTo>
                    <a:pt x="993137" y="979724"/>
                  </a:lnTo>
                  <a:lnTo>
                    <a:pt x="989744" y="981987"/>
                  </a:lnTo>
                  <a:lnTo>
                    <a:pt x="988613" y="983118"/>
                  </a:lnTo>
                  <a:lnTo>
                    <a:pt x="986316" y="981987"/>
                  </a:lnTo>
                  <a:lnTo>
                    <a:pt x="986316" y="984249"/>
                  </a:lnTo>
                  <a:lnTo>
                    <a:pt x="987447" y="984249"/>
                  </a:lnTo>
                  <a:lnTo>
                    <a:pt x="987447" y="985380"/>
                  </a:lnTo>
                  <a:lnTo>
                    <a:pt x="985185" y="986547"/>
                  </a:lnTo>
                  <a:lnTo>
                    <a:pt x="985185" y="987678"/>
                  </a:lnTo>
                  <a:lnTo>
                    <a:pt x="982923" y="987678"/>
                  </a:lnTo>
                  <a:lnTo>
                    <a:pt x="981793" y="988809"/>
                  </a:lnTo>
                  <a:lnTo>
                    <a:pt x="980662" y="987678"/>
                  </a:lnTo>
                  <a:lnTo>
                    <a:pt x="980662" y="989940"/>
                  </a:lnTo>
                  <a:lnTo>
                    <a:pt x="978365" y="991071"/>
                  </a:lnTo>
                  <a:lnTo>
                    <a:pt x="980662" y="991071"/>
                  </a:lnTo>
                  <a:lnTo>
                    <a:pt x="980662" y="992203"/>
                  </a:lnTo>
                  <a:lnTo>
                    <a:pt x="978365" y="992203"/>
                  </a:lnTo>
                  <a:lnTo>
                    <a:pt x="977234" y="993369"/>
                  </a:lnTo>
                  <a:lnTo>
                    <a:pt x="977234" y="992203"/>
                  </a:lnTo>
                  <a:lnTo>
                    <a:pt x="974972" y="992203"/>
                  </a:lnTo>
                  <a:lnTo>
                    <a:pt x="973841" y="994500"/>
                  </a:lnTo>
                  <a:lnTo>
                    <a:pt x="974972" y="995631"/>
                  </a:lnTo>
                  <a:lnTo>
                    <a:pt x="974972" y="996762"/>
                  </a:lnTo>
                  <a:lnTo>
                    <a:pt x="973841" y="996762"/>
                  </a:lnTo>
                  <a:lnTo>
                    <a:pt x="972675" y="995631"/>
                  </a:lnTo>
                  <a:lnTo>
                    <a:pt x="971544" y="995631"/>
                  </a:lnTo>
                  <a:lnTo>
                    <a:pt x="969282" y="997894"/>
                  </a:lnTo>
                  <a:lnTo>
                    <a:pt x="968151" y="997894"/>
                  </a:lnTo>
                  <a:lnTo>
                    <a:pt x="968151" y="999025"/>
                  </a:lnTo>
                  <a:lnTo>
                    <a:pt x="965889" y="997894"/>
                  </a:lnTo>
                  <a:lnTo>
                    <a:pt x="965889" y="999025"/>
                  </a:lnTo>
                  <a:lnTo>
                    <a:pt x="964723" y="1000191"/>
                  </a:lnTo>
                  <a:lnTo>
                    <a:pt x="965889" y="1001322"/>
                  </a:lnTo>
                  <a:lnTo>
                    <a:pt x="964723" y="1001322"/>
                  </a:lnTo>
                  <a:lnTo>
                    <a:pt x="963592" y="1002454"/>
                  </a:lnTo>
                  <a:lnTo>
                    <a:pt x="962461" y="1001322"/>
                  </a:lnTo>
                  <a:lnTo>
                    <a:pt x="960200" y="1002454"/>
                  </a:lnTo>
                  <a:lnTo>
                    <a:pt x="960200" y="1004716"/>
                  </a:lnTo>
                  <a:lnTo>
                    <a:pt x="957902" y="1005847"/>
                  </a:lnTo>
                  <a:lnTo>
                    <a:pt x="957902" y="1006978"/>
                  </a:lnTo>
                  <a:lnTo>
                    <a:pt x="957902" y="1008145"/>
                  </a:lnTo>
                  <a:lnTo>
                    <a:pt x="956772" y="1006978"/>
                  </a:lnTo>
                  <a:lnTo>
                    <a:pt x="956772" y="1005847"/>
                  </a:lnTo>
                  <a:lnTo>
                    <a:pt x="956772" y="1002454"/>
                  </a:lnTo>
                  <a:lnTo>
                    <a:pt x="956772" y="1001322"/>
                  </a:lnTo>
                  <a:lnTo>
                    <a:pt x="955641" y="1001322"/>
                  </a:lnTo>
                  <a:lnTo>
                    <a:pt x="953379" y="1003585"/>
                  </a:lnTo>
                  <a:lnTo>
                    <a:pt x="952248" y="1003585"/>
                  </a:lnTo>
                  <a:lnTo>
                    <a:pt x="951117" y="1005847"/>
                  </a:lnTo>
                  <a:lnTo>
                    <a:pt x="949951" y="1006978"/>
                  </a:lnTo>
                  <a:lnTo>
                    <a:pt x="947689" y="1006978"/>
                  </a:lnTo>
                  <a:lnTo>
                    <a:pt x="949951" y="1008145"/>
                  </a:lnTo>
                  <a:lnTo>
                    <a:pt x="948820" y="1008145"/>
                  </a:lnTo>
                  <a:lnTo>
                    <a:pt x="947689" y="1008145"/>
                  </a:lnTo>
                  <a:lnTo>
                    <a:pt x="945427" y="1010407"/>
                  </a:lnTo>
                  <a:lnTo>
                    <a:pt x="945427" y="1011538"/>
                  </a:lnTo>
                  <a:lnTo>
                    <a:pt x="945427" y="1012669"/>
                  </a:lnTo>
                  <a:lnTo>
                    <a:pt x="945427" y="1013801"/>
                  </a:lnTo>
                  <a:lnTo>
                    <a:pt x="944296" y="1012669"/>
                  </a:lnTo>
                  <a:lnTo>
                    <a:pt x="944296" y="1011538"/>
                  </a:lnTo>
                  <a:lnTo>
                    <a:pt x="941999" y="1012669"/>
                  </a:lnTo>
                  <a:lnTo>
                    <a:pt x="943130" y="1014932"/>
                  </a:lnTo>
                  <a:lnTo>
                    <a:pt x="940868" y="1016098"/>
                  </a:lnTo>
                  <a:lnTo>
                    <a:pt x="939737" y="1017229"/>
                  </a:lnTo>
                  <a:lnTo>
                    <a:pt x="940868" y="1018361"/>
                  </a:lnTo>
                  <a:lnTo>
                    <a:pt x="941999" y="1020623"/>
                  </a:lnTo>
                  <a:lnTo>
                    <a:pt x="944296" y="1021754"/>
                  </a:lnTo>
                  <a:lnTo>
                    <a:pt x="941999" y="1024052"/>
                  </a:lnTo>
                  <a:lnTo>
                    <a:pt x="941999" y="1025183"/>
                  </a:lnTo>
                  <a:lnTo>
                    <a:pt x="940868" y="1025183"/>
                  </a:lnTo>
                  <a:lnTo>
                    <a:pt x="938607" y="1026314"/>
                  </a:lnTo>
                  <a:lnTo>
                    <a:pt x="938607" y="1025183"/>
                  </a:lnTo>
                  <a:lnTo>
                    <a:pt x="937476" y="1024052"/>
                  </a:lnTo>
                  <a:lnTo>
                    <a:pt x="936345" y="1024052"/>
                  </a:lnTo>
                  <a:lnTo>
                    <a:pt x="934048" y="1029743"/>
                  </a:lnTo>
                  <a:lnTo>
                    <a:pt x="932917" y="1029743"/>
                  </a:lnTo>
                  <a:lnTo>
                    <a:pt x="931786" y="1029743"/>
                  </a:lnTo>
                  <a:lnTo>
                    <a:pt x="931786" y="1030874"/>
                  </a:lnTo>
                  <a:lnTo>
                    <a:pt x="929524" y="1033136"/>
                  </a:lnTo>
                  <a:lnTo>
                    <a:pt x="928358" y="1033136"/>
                  </a:lnTo>
                  <a:lnTo>
                    <a:pt x="927227" y="1033136"/>
                  </a:lnTo>
                  <a:lnTo>
                    <a:pt x="927227" y="1030874"/>
                  </a:lnTo>
                  <a:lnTo>
                    <a:pt x="922703" y="1030874"/>
                  </a:lnTo>
                  <a:lnTo>
                    <a:pt x="923834" y="1033136"/>
                  </a:lnTo>
                  <a:lnTo>
                    <a:pt x="922703" y="1033136"/>
                  </a:lnTo>
                  <a:lnTo>
                    <a:pt x="921572" y="1034267"/>
                  </a:lnTo>
                  <a:lnTo>
                    <a:pt x="920406" y="1036530"/>
                  </a:lnTo>
                  <a:lnTo>
                    <a:pt x="921572" y="1037696"/>
                  </a:lnTo>
                  <a:lnTo>
                    <a:pt x="921572" y="1038827"/>
                  </a:lnTo>
                  <a:lnTo>
                    <a:pt x="919275" y="1038827"/>
                  </a:lnTo>
                  <a:lnTo>
                    <a:pt x="918144" y="1039959"/>
                  </a:lnTo>
                  <a:lnTo>
                    <a:pt x="915883" y="1041090"/>
                  </a:lnTo>
                  <a:lnTo>
                    <a:pt x="914752" y="1039959"/>
                  </a:lnTo>
                  <a:lnTo>
                    <a:pt x="913586" y="1039959"/>
                  </a:lnTo>
                  <a:lnTo>
                    <a:pt x="912455" y="1038827"/>
                  </a:lnTo>
                  <a:lnTo>
                    <a:pt x="913586" y="1037696"/>
                  </a:lnTo>
                  <a:lnTo>
                    <a:pt x="912455" y="1037696"/>
                  </a:lnTo>
                  <a:lnTo>
                    <a:pt x="911324" y="1036530"/>
                  </a:lnTo>
                  <a:lnTo>
                    <a:pt x="910193" y="1037696"/>
                  </a:lnTo>
                  <a:lnTo>
                    <a:pt x="907931" y="1038827"/>
                  </a:lnTo>
                  <a:lnTo>
                    <a:pt x="907931" y="1041090"/>
                  </a:lnTo>
                  <a:lnTo>
                    <a:pt x="906800" y="1043352"/>
                  </a:lnTo>
                  <a:lnTo>
                    <a:pt x="907931" y="1044483"/>
                  </a:lnTo>
                  <a:lnTo>
                    <a:pt x="907931" y="1045650"/>
                  </a:lnTo>
                  <a:lnTo>
                    <a:pt x="906800" y="1045650"/>
                  </a:lnTo>
                  <a:lnTo>
                    <a:pt x="904503" y="1044483"/>
                  </a:lnTo>
                  <a:lnTo>
                    <a:pt x="903372" y="1043352"/>
                  </a:lnTo>
                  <a:lnTo>
                    <a:pt x="902241" y="1044483"/>
                  </a:lnTo>
                  <a:lnTo>
                    <a:pt x="902241" y="1045650"/>
                  </a:lnTo>
                  <a:lnTo>
                    <a:pt x="901110" y="1046781"/>
                  </a:lnTo>
                  <a:lnTo>
                    <a:pt x="902241" y="1047912"/>
                  </a:lnTo>
                  <a:lnTo>
                    <a:pt x="902241" y="1049043"/>
                  </a:lnTo>
                  <a:lnTo>
                    <a:pt x="901110" y="1050174"/>
                  </a:lnTo>
                  <a:lnTo>
                    <a:pt x="899979" y="1050174"/>
                  </a:lnTo>
                  <a:lnTo>
                    <a:pt x="898849" y="1049043"/>
                  </a:lnTo>
                  <a:lnTo>
                    <a:pt x="897682" y="1050174"/>
                  </a:lnTo>
                  <a:lnTo>
                    <a:pt x="893159" y="1047912"/>
                  </a:lnTo>
                  <a:lnTo>
                    <a:pt x="892028" y="1049043"/>
                  </a:lnTo>
                  <a:lnTo>
                    <a:pt x="890862" y="1052472"/>
                  </a:lnTo>
                  <a:lnTo>
                    <a:pt x="889731" y="1052472"/>
                  </a:lnTo>
                  <a:lnTo>
                    <a:pt x="887469" y="1053603"/>
                  </a:lnTo>
                  <a:lnTo>
                    <a:pt x="886338" y="1054734"/>
                  </a:lnTo>
                  <a:lnTo>
                    <a:pt x="885207" y="1053603"/>
                  </a:lnTo>
                  <a:lnTo>
                    <a:pt x="885207" y="1050174"/>
                  </a:lnTo>
                  <a:lnTo>
                    <a:pt x="884041" y="1050174"/>
                  </a:lnTo>
                  <a:lnTo>
                    <a:pt x="882910" y="1050174"/>
                  </a:lnTo>
                  <a:lnTo>
                    <a:pt x="882910" y="1047912"/>
                  </a:lnTo>
                  <a:lnTo>
                    <a:pt x="882910" y="1045650"/>
                  </a:lnTo>
                  <a:lnTo>
                    <a:pt x="882910" y="1044483"/>
                  </a:lnTo>
                  <a:lnTo>
                    <a:pt x="879517" y="1046781"/>
                  </a:lnTo>
                  <a:lnTo>
                    <a:pt x="878386" y="1046781"/>
                  </a:lnTo>
                  <a:lnTo>
                    <a:pt x="877256" y="1045650"/>
                  </a:lnTo>
                  <a:lnTo>
                    <a:pt x="877256" y="1044483"/>
                  </a:lnTo>
                  <a:lnTo>
                    <a:pt x="874958" y="1043352"/>
                  </a:lnTo>
                  <a:lnTo>
                    <a:pt x="872697" y="1042221"/>
                  </a:lnTo>
                  <a:lnTo>
                    <a:pt x="871566" y="1039959"/>
                  </a:lnTo>
                  <a:lnTo>
                    <a:pt x="870435" y="1038827"/>
                  </a:lnTo>
                  <a:lnTo>
                    <a:pt x="869304" y="1038827"/>
                  </a:lnTo>
                  <a:lnTo>
                    <a:pt x="868138" y="1041090"/>
                  </a:lnTo>
                  <a:lnTo>
                    <a:pt x="867007" y="1042221"/>
                  </a:lnTo>
                  <a:lnTo>
                    <a:pt x="864745" y="1042221"/>
                  </a:lnTo>
                  <a:lnTo>
                    <a:pt x="863614" y="1042221"/>
                  </a:lnTo>
                  <a:lnTo>
                    <a:pt x="860186" y="1041090"/>
                  </a:lnTo>
                  <a:lnTo>
                    <a:pt x="857924" y="1039959"/>
                  </a:lnTo>
                  <a:lnTo>
                    <a:pt x="854496" y="1038827"/>
                  </a:lnTo>
                  <a:lnTo>
                    <a:pt x="854496" y="1036530"/>
                  </a:lnTo>
                  <a:lnTo>
                    <a:pt x="852235" y="1034267"/>
                  </a:lnTo>
                  <a:lnTo>
                    <a:pt x="852235" y="1032005"/>
                  </a:lnTo>
                  <a:lnTo>
                    <a:pt x="849973" y="1032005"/>
                  </a:lnTo>
                  <a:lnTo>
                    <a:pt x="846545" y="1030874"/>
                  </a:lnTo>
                  <a:lnTo>
                    <a:pt x="842021" y="1030874"/>
                  </a:lnTo>
                  <a:lnTo>
                    <a:pt x="840890" y="1029743"/>
                  </a:lnTo>
                  <a:lnTo>
                    <a:pt x="840890" y="1027445"/>
                  </a:lnTo>
                  <a:lnTo>
                    <a:pt x="836331" y="1027445"/>
                  </a:lnTo>
                  <a:lnTo>
                    <a:pt x="835200" y="1025183"/>
                  </a:lnTo>
                  <a:lnTo>
                    <a:pt x="834070" y="1025183"/>
                  </a:lnTo>
                  <a:lnTo>
                    <a:pt x="832939" y="1025183"/>
                  </a:lnTo>
                  <a:lnTo>
                    <a:pt x="830642" y="1027445"/>
                  </a:lnTo>
                  <a:lnTo>
                    <a:pt x="826118" y="1030874"/>
                  </a:lnTo>
                  <a:lnTo>
                    <a:pt x="826118" y="1032005"/>
                  </a:lnTo>
                  <a:lnTo>
                    <a:pt x="828380" y="1033136"/>
                  </a:lnTo>
                  <a:lnTo>
                    <a:pt x="828380" y="1034267"/>
                  </a:lnTo>
                  <a:lnTo>
                    <a:pt x="827249" y="1034267"/>
                  </a:lnTo>
                  <a:lnTo>
                    <a:pt x="824952" y="1034267"/>
                  </a:lnTo>
                  <a:lnTo>
                    <a:pt x="823821" y="1032005"/>
                  </a:lnTo>
                  <a:lnTo>
                    <a:pt x="822690" y="1032005"/>
                  </a:lnTo>
                  <a:lnTo>
                    <a:pt x="821559" y="1032005"/>
                  </a:lnTo>
                  <a:lnTo>
                    <a:pt x="820428" y="1030874"/>
                  </a:lnTo>
                  <a:lnTo>
                    <a:pt x="818166" y="1032005"/>
                  </a:lnTo>
                  <a:lnTo>
                    <a:pt x="812477" y="1032005"/>
                  </a:lnTo>
                  <a:lnTo>
                    <a:pt x="811346" y="1032005"/>
                  </a:lnTo>
                  <a:lnTo>
                    <a:pt x="811346" y="1029743"/>
                  </a:lnTo>
                  <a:lnTo>
                    <a:pt x="810215" y="1029743"/>
                  </a:lnTo>
                  <a:lnTo>
                    <a:pt x="809049" y="1029743"/>
                  </a:lnTo>
                  <a:lnTo>
                    <a:pt x="806787" y="1030874"/>
                  </a:lnTo>
                  <a:lnTo>
                    <a:pt x="804525" y="1029743"/>
                  </a:lnTo>
                  <a:lnTo>
                    <a:pt x="798835" y="1033136"/>
                  </a:lnTo>
                  <a:lnTo>
                    <a:pt x="797704" y="1032005"/>
                  </a:lnTo>
                  <a:lnTo>
                    <a:pt x="798835" y="1029743"/>
                  </a:lnTo>
                  <a:lnTo>
                    <a:pt x="797704" y="1028576"/>
                  </a:lnTo>
                  <a:lnTo>
                    <a:pt x="796573" y="1028576"/>
                  </a:lnTo>
                  <a:lnTo>
                    <a:pt x="793145" y="1030874"/>
                  </a:lnTo>
                  <a:lnTo>
                    <a:pt x="790884" y="1028576"/>
                  </a:lnTo>
                  <a:lnTo>
                    <a:pt x="787456" y="1028576"/>
                  </a:lnTo>
                  <a:lnTo>
                    <a:pt x="786325" y="1027445"/>
                  </a:lnTo>
                  <a:lnTo>
                    <a:pt x="786325" y="1025183"/>
                  </a:lnTo>
                  <a:lnTo>
                    <a:pt x="785194" y="1024052"/>
                  </a:lnTo>
                  <a:lnTo>
                    <a:pt x="781801" y="1024052"/>
                  </a:lnTo>
                  <a:lnTo>
                    <a:pt x="780670" y="1025183"/>
                  </a:lnTo>
                  <a:lnTo>
                    <a:pt x="779504" y="1025183"/>
                  </a:lnTo>
                  <a:lnTo>
                    <a:pt x="772683" y="1024052"/>
                  </a:lnTo>
                  <a:lnTo>
                    <a:pt x="771552" y="1025183"/>
                  </a:lnTo>
                  <a:lnTo>
                    <a:pt x="771552" y="1026314"/>
                  </a:lnTo>
                  <a:lnTo>
                    <a:pt x="771552" y="1027445"/>
                  </a:lnTo>
                  <a:lnTo>
                    <a:pt x="769291" y="1027445"/>
                  </a:lnTo>
                  <a:lnTo>
                    <a:pt x="767029" y="1027445"/>
                  </a:lnTo>
                  <a:lnTo>
                    <a:pt x="764732" y="1027445"/>
                  </a:lnTo>
                  <a:lnTo>
                    <a:pt x="762470" y="1028576"/>
                  </a:lnTo>
                  <a:lnTo>
                    <a:pt x="760208" y="1027445"/>
                  </a:lnTo>
                  <a:lnTo>
                    <a:pt x="756780" y="1028576"/>
                  </a:lnTo>
                  <a:lnTo>
                    <a:pt x="753387" y="1027445"/>
                  </a:lnTo>
                  <a:lnTo>
                    <a:pt x="749959" y="1029743"/>
                  </a:lnTo>
                  <a:lnTo>
                    <a:pt x="747698" y="1028576"/>
                  </a:lnTo>
                  <a:lnTo>
                    <a:pt x="745436" y="1029743"/>
                  </a:lnTo>
                  <a:lnTo>
                    <a:pt x="743139" y="1033136"/>
                  </a:lnTo>
                  <a:lnTo>
                    <a:pt x="740877" y="1033136"/>
                  </a:lnTo>
                  <a:lnTo>
                    <a:pt x="739746" y="1027445"/>
                  </a:lnTo>
                  <a:lnTo>
                    <a:pt x="738615" y="1026314"/>
                  </a:lnTo>
                  <a:lnTo>
                    <a:pt x="732925" y="1025183"/>
                  </a:lnTo>
                  <a:lnTo>
                    <a:pt x="731794" y="1022921"/>
                  </a:lnTo>
                  <a:lnTo>
                    <a:pt x="727235" y="1022921"/>
                  </a:lnTo>
                  <a:lnTo>
                    <a:pt x="726105" y="1020623"/>
                  </a:lnTo>
                  <a:lnTo>
                    <a:pt x="722712" y="1020623"/>
                  </a:lnTo>
                  <a:lnTo>
                    <a:pt x="719284" y="1024052"/>
                  </a:lnTo>
                  <a:lnTo>
                    <a:pt x="717022" y="1025183"/>
                  </a:lnTo>
                  <a:lnTo>
                    <a:pt x="715891" y="1026314"/>
                  </a:lnTo>
                  <a:lnTo>
                    <a:pt x="714760" y="1026314"/>
                  </a:lnTo>
                  <a:lnTo>
                    <a:pt x="714760" y="1029743"/>
                  </a:lnTo>
                  <a:lnTo>
                    <a:pt x="713629" y="1029743"/>
                  </a:lnTo>
                  <a:lnTo>
                    <a:pt x="712463" y="1032005"/>
                  </a:lnTo>
                  <a:lnTo>
                    <a:pt x="711332" y="1032005"/>
                  </a:lnTo>
                  <a:lnTo>
                    <a:pt x="707940" y="1030874"/>
                  </a:lnTo>
                  <a:lnTo>
                    <a:pt x="704512" y="1033136"/>
                  </a:lnTo>
                  <a:lnTo>
                    <a:pt x="704512" y="1035399"/>
                  </a:lnTo>
                  <a:lnTo>
                    <a:pt x="703381" y="1037696"/>
                  </a:lnTo>
                  <a:lnTo>
                    <a:pt x="698822" y="1039959"/>
                  </a:lnTo>
                  <a:lnTo>
                    <a:pt x="698822" y="1038827"/>
                  </a:lnTo>
                  <a:lnTo>
                    <a:pt x="696560" y="1038827"/>
                  </a:lnTo>
                  <a:lnTo>
                    <a:pt x="695429" y="1037696"/>
                  </a:lnTo>
                  <a:lnTo>
                    <a:pt x="693167" y="1037696"/>
                  </a:lnTo>
                  <a:lnTo>
                    <a:pt x="693167" y="1036530"/>
                  </a:lnTo>
                  <a:lnTo>
                    <a:pt x="694298" y="1035399"/>
                  </a:lnTo>
                  <a:lnTo>
                    <a:pt x="694298" y="1034267"/>
                  </a:lnTo>
                  <a:lnTo>
                    <a:pt x="690870" y="1034267"/>
                  </a:lnTo>
                  <a:lnTo>
                    <a:pt x="686347" y="1037696"/>
                  </a:lnTo>
                  <a:lnTo>
                    <a:pt x="685216" y="1038827"/>
                  </a:lnTo>
                  <a:lnTo>
                    <a:pt x="680657" y="1039959"/>
                  </a:lnTo>
                  <a:lnTo>
                    <a:pt x="677264" y="1038827"/>
                  </a:lnTo>
                  <a:lnTo>
                    <a:pt x="676098" y="1039959"/>
                  </a:lnTo>
                  <a:lnTo>
                    <a:pt x="676098" y="1041090"/>
                  </a:lnTo>
                  <a:lnTo>
                    <a:pt x="679526" y="1043352"/>
                  </a:lnTo>
                  <a:lnTo>
                    <a:pt x="679526" y="1044483"/>
                  </a:lnTo>
                  <a:lnTo>
                    <a:pt x="679526" y="1045650"/>
                  </a:lnTo>
                  <a:lnTo>
                    <a:pt x="678395" y="1046781"/>
                  </a:lnTo>
                  <a:lnTo>
                    <a:pt x="676098" y="1047912"/>
                  </a:lnTo>
                  <a:lnTo>
                    <a:pt x="673836" y="1050174"/>
                  </a:lnTo>
                  <a:lnTo>
                    <a:pt x="671574" y="1054734"/>
                  </a:lnTo>
                  <a:lnTo>
                    <a:pt x="670443" y="1058128"/>
                  </a:lnTo>
                  <a:lnTo>
                    <a:pt x="667015" y="1059294"/>
                  </a:lnTo>
                  <a:lnTo>
                    <a:pt x="665884" y="1059294"/>
                  </a:lnTo>
                  <a:lnTo>
                    <a:pt x="664754" y="1060426"/>
                  </a:lnTo>
                  <a:lnTo>
                    <a:pt x="663623" y="1061557"/>
                  </a:lnTo>
                  <a:lnTo>
                    <a:pt x="662492" y="1064950"/>
                  </a:lnTo>
                  <a:lnTo>
                    <a:pt x="661326" y="1066081"/>
                  </a:lnTo>
                  <a:lnTo>
                    <a:pt x="657933" y="1064950"/>
                  </a:lnTo>
                  <a:lnTo>
                    <a:pt x="656802" y="1064950"/>
                  </a:lnTo>
                  <a:lnTo>
                    <a:pt x="654540" y="1070641"/>
                  </a:lnTo>
                  <a:lnTo>
                    <a:pt x="651112" y="1074035"/>
                  </a:lnTo>
                  <a:lnTo>
                    <a:pt x="649981" y="1077464"/>
                  </a:lnTo>
                  <a:lnTo>
                    <a:pt x="648850" y="1078595"/>
                  </a:lnTo>
                  <a:lnTo>
                    <a:pt x="645422" y="1079726"/>
                  </a:lnTo>
                  <a:lnTo>
                    <a:pt x="643161" y="1078595"/>
                  </a:lnTo>
                  <a:lnTo>
                    <a:pt x="642030" y="1078595"/>
                  </a:lnTo>
                  <a:lnTo>
                    <a:pt x="639768" y="1072904"/>
                  </a:lnTo>
                  <a:lnTo>
                    <a:pt x="631781" y="1064950"/>
                  </a:lnTo>
                  <a:lnTo>
                    <a:pt x="630650" y="1061557"/>
                  </a:lnTo>
                  <a:lnTo>
                    <a:pt x="630650" y="1059294"/>
                  </a:lnTo>
                  <a:lnTo>
                    <a:pt x="630650" y="1055866"/>
                  </a:lnTo>
                  <a:lnTo>
                    <a:pt x="630650" y="1054734"/>
                  </a:lnTo>
                  <a:lnTo>
                    <a:pt x="629519" y="1053603"/>
                  </a:lnTo>
                  <a:lnTo>
                    <a:pt x="628388" y="1053603"/>
                  </a:lnTo>
                  <a:lnTo>
                    <a:pt x="624996" y="1052472"/>
                  </a:lnTo>
                  <a:lnTo>
                    <a:pt x="622698" y="1053603"/>
                  </a:lnTo>
                  <a:lnTo>
                    <a:pt x="621568" y="1053603"/>
                  </a:lnTo>
                  <a:lnTo>
                    <a:pt x="620437" y="1054734"/>
                  </a:lnTo>
                  <a:lnTo>
                    <a:pt x="621568" y="1059294"/>
                  </a:lnTo>
                  <a:lnTo>
                    <a:pt x="620437" y="1060426"/>
                  </a:lnTo>
                  <a:lnTo>
                    <a:pt x="620437" y="1061557"/>
                  </a:lnTo>
                  <a:lnTo>
                    <a:pt x="619306" y="1061557"/>
                  </a:lnTo>
                  <a:lnTo>
                    <a:pt x="618175" y="1062688"/>
                  </a:lnTo>
                  <a:lnTo>
                    <a:pt x="615878" y="1061557"/>
                  </a:lnTo>
                  <a:lnTo>
                    <a:pt x="606795" y="1062688"/>
                  </a:lnTo>
                  <a:lnTo>
                    <a:pt x="603403" y="1063819"/>
                  </a:lnTo>
                  <a:lnTo>
                    <a:pt x="603403" y="1064950"/>
                  </a:lnTo>
                  <a:lnTo>
                    <a:pt x="602236" y="1066081"/>
                  </a:lnTo>
                  <a:lnTo>
                    <a:pt x="605664" y="1069510"/>
                  </a:lnTo>
                  <a:lnTo>
                    <a:pt x="604533" y="1071772"/>
                  </a:lnTo>
                  <a:lnTo>
                    <a:pt x="603403" y="1071772"/>
                  </a:lnTo>
                  <a:lnTo>
                    <a:pt x="599975" y="1069510"/>
                  </a:lnTo>
                  <a:lnTo>
                    <a:pt x="598844" y="1069510"/>
                  </a:lnTo>
                  <a:lnTo>
                    <a:pt x="596582" y="1069510"/>
                  </a:lnTo>
                  <a:lnTo>
                    <a:pt x="594285" y="1070641"/>
                  </a:lnTo>
                  <a:lnTo>
                    <a:pt x="590892" y="1072904"/>
                  </a:lnTo>
                  <a:lnTo>
                    <a:pt x="588630" y="1074035"/>
                  </a:lnTo>
                  <a:lnTo>
                    <a:pt x="587464" y="1074035"/>
                  </a:lnTo>
                  <a:lnTo>
                    <a:pt x="585202" y="1072904"/>
                  </a:lnTo>
                  <a:lnTo>
                    <a:pt x="582940" y="1074035"/>
                  </a:lnTo>
                  <a:lnTo>
                    <a:pt x="581810" y="1076332"/>
                  </a:lnTo>
                  <a:lnTo>
                    <a:pt x="580679" y="1078595"/>
                  </a:lnTo>
                  <a:lnTo>
                    <a:pt x="579512" y="1078595"/>
                  </a:lnTo>
                  <a:lnTo>
                    <a:pt x="578382" y="1078595"/>
                  </a:lnTo>
                  <a:lnTo>
                    <a:pt x="574989" y="1077464"/>
                  </a:lnTo>
                  <a:lnTo>
                    <a:pt x="571561" y="1077464"/>
                  </a:lnTo>
                  <a:lnTo>
                    <a:pt x="569299" y="1075201"/>
                  </a:lnTo>
                  <a:lnTo>
                    <a:pt x="567037" y="1075201"/>
                  </a:lnTo>
                  <a:lnTo>
                    <a:pt x="565906" y="1074035"/>
                  </a:lnTo>
                  <a:lnTo>
                    <a:pt x="564740" y="1072904"/>
                  </a:lnTo>
                  <a:lnTo>
                    <a:pt x="563609" y="1072904"/>
                  </a:lnTo>
                  <a:lnTo>
                    <a:pt x="560217" y="1075201"/>
                  </a:lnTo>
                  <a:lnTo>
                    <a:pt x="555658" y="1075201"/>
                  </a:lnTo>
                  <a:lnTo>
                    <a:pt x="548837" y="1074035"/>
                  </a:lnTo>
                  <a:lnTo>
                    <a:pt x="547706" y="1071772"/>
                  </a:lnTo>
                  <a:lnTo>
                    <a:pt x="542016" y="1071772"/>
                  </a:lnTo>
                  <a:lnTo>
                    <a:pt x="539754" y="1071772"/>
                  </a:lnTo>
                  <a:lnTo>
                    <a:pt x="538624" y="1072904"/>
                  </a:lnTo>
                  <a:lnTo>
                    <a:pt x="536362" y="1078595"/>
                  </a:lnTo>
                  <a:lnTo>
                    <a:pt x="534065" y="1080857"/>
                  </a:lnTo>
                  <a:lnTo>
                    <a:pt x="530672" y="1084286"/>
                  </a:lnTo>
                  <a:lnTo>
                    <a:pt x="517031" y="1082024"/>
                  </a:lnTo>
                  <a:lnTo>
                    <a:pt x="511341" y="1085417"/>
                  </a:lnTo>
                  <a:lnTo>
                    <a:pt x="507948" y="1085417"/>
                  </a:lnTo>
                  <a:lnTo>
                    <a:pt x="502258" y="1084286"/>
                  </a:lnTo>
                  <a:lnTo>
                    <a:pt x="498830" y="1085417"/>
                  </a:lnTo>
                  <a:lnTo>
                    <a:pt x="496568" y="1086548"/>
                  </a:lnTo>
                  <a:lnTo>
                    <a:pt x="495438" y="1087679"/>
                  </a:lnTo>
                  <a:lnTo>
                    <a:pt x="493176" y="1088811"/>
                  </a:lnTo>
                  <a:lnTo>
                    <a:pt x="490879" y="1091108"/>
                  </a:lnTo>
                  <a:lnTo>
                    <a:pt x="485224" y="1099062"/>
                  </a:lnTo>
                  <a:lnTo>
                    <a:pt x="481796" y="1108146"/>
                  </a:lnTo>
                  <a:lnTo>
                    <a:pt x="480665" y="1109277"/>
                  </a:lnTo>
                  <a:lnTo>
                    <a:pt x="478403" y="1109277"/>
                  </a:lnTo>
                  <a:lnTo>
                    <a:pt x="474975" y="1110409"/>
                  </a:lnTo>
                  <a:lnTo>
                    <a:pt x="473845" y="1111575"/>
                  </a:lnTo>
                  <a:lnTo>
                    <a:pt x="473845" y="1112706"/>
                  </a:lnTo>
                  <a:lnTo>
                    <a:pt x="470452" y="1121791"/>
                  </a:lnTo>
                  <a:lnTo>
                    <a:pt x="467024" y="1126351"/>
                  </a:lnTo>
                  <a:lnTo>
                    <a:pt x="465893" y="1126351"/>
                  </a:lnTo>
                  <a:lnTo>
                    <a:pt x="461334" y="1128613"/>
                  </a:lnTo>
                  <a:lnTo>
                    <a:pt x="459072" y="1129744"/>
                  </a:lnTo>
                  <a:lnTo>
                    <a:pt x="459072" y="1132007"/>
                  </a:lnTo>
                  <a:lnTo>
                    <a:pt x="461334" y="1137698"/>
                  </a:lnTo>
                  <a:lnTo>
                    <a:pt x="460203" y="1141127"/>
                  </a:lnTo>
                  <a:lnTo>
                    <a:pt x="461334" y="1142258"/>
                  </a:lnTo>
                  <a:lnTo>
                    <a:pt x="461334" y="1146782"/>
                  </a:lnTo>
                  <a:lnTo>
                    <a:pt x="456810" y="1153605"/>
                  </a:lnTo>
                  <a:lnTo>
                    <a:pt x="454549" y="1158165"/>
                  </a:lnTo>
                  <a:lnTo>
                    <a:pt x="453382" y="1158165"/>
                  </a:lnTo>
                  <a:lnTo>
                    <a:pt x="453382" y="1159296"/>
                  </a:lnTo>
                  <a:lnTo>
                    <a:pt x="448859" y="1161558"/>
                  </a:lnTo>
                  <a:lnTo>
                    <a:pt x="446562" y="1163856"/>
                  </a:lnTo>
                  <a:lnTo>
                    <a:pt x="436348" y="1163856"/>
                  </a:lnTo>
                  <a:lnTo>
                    <a:pt x="434087" y="1163856"/>
                  </a:lnTo>
                  <a:lnTo>
                    <a:pt x="431789" y="1163856"/>
                  </a:lnTo>
                  <a:lnTo>
                    <a:pt x="430659" y="1164987"/>
                  </a:lnTo>
                  <a:lnTo>
                    <a:pt x="431789" y="1168380"/>
                  </a:lnTo>
                  <a:lnTo>
                    <a:pt x="430659" y="1170643"/>
                  </a:lnTo>
                  <a:lnTo>
                    <a:pt x="421576" y="1172940"/>
                  </a:lnTo>
                  <a:lnTo>
                    <a:pt x="420445" y="1175203"/>
                  </a:lnTo>
                  <a:lnTo>
                    <a:pt x="420445" y="1177465"/>
                  </a:lnTo>
                  <a:lnTo>
                    <a:pt x="420445" y="1178632"/>
                  </a:lnTo>
                  <a:lnTo>
                    <a:pt x="419314" y="1180894"/>
                  </a:lnTo>
                  <a:lnTo>
                    <a:pt x="415886" y="1185418"/>
                  </a:lnTo>
                  <a:lnTo>
                    <a:pt x="412494" y="1185418"/>
                  </a:lnTo>
                  <a:lnTo>
                    <a:pt x="407935" y="1189978"/>
                  </a:lnTo>
                  <a:lnTo>
                    <a:pt x="405673" y="1193407"/>
                  </a:lnTo>
                  <a:lnTo>
                    <a:pt x="405673" y="1194538"/>
                  </a:lnTo>
                  <a:lnTo>
                    <a:pt x="404542" y="1196801"/>
                  </a:lnTo>
                  <a:lnTo>
                    <a:pt x="404542" y="1200194"/>
                  </a:lnTo>
                  <a:lnTo>
                    <a:pt x="402245" y="1203623"/>
                  </a:lnTo>
                  <a:lnTo>
                    <a:pt x="401114" y="1208183"/>
                  </a:lnTo>
                  <a:lnTo>
                    <a:pt x="398852" y="1210445"/>
                  </a:lnTo>
                  <a:lnTo>
                    <a:pt x="398852" y="1211577"/>
                  </a:lnTo>
                  <a:lnTo>
                    <a:pt x="397721" y="1213839"/>
                  </a:lnTo>
                  <a:lnTo>
                    <a:pt x="398852" y="1214970"/>
                  </a:lnTo>
                  <a:lnTo>
                    <a:pt x="404542" y="1219530"/>
                  </a:lnTo>
                  <a:lnTo>
                    <a:pt x="406804" y="1222959"/>
                  </a:lnTo>
                  <a:lnTo>
                    <a:pt x="406804" y="1224090"/>
                  </a:lnTo>
                  <a:lnTo>
                    <a:pt x="404542" y="1226352"/>
                  </a:lnTo>
                  <a:lnTo>
                    <a:pt x="403411" y="1226352"/>
                  </a:lnTo>
                  <a:lnTo>
                    <a:pt x="393162" y="1222959"/>
                  </a:lnTo>
                  <a:lnTo>
                    <a:pt x="387508" y="1220661"/>
                  </a:lnTo>
                  <a:lnTo>
                    <a:pt x="387508" y="1219530"/>
                  </a:lnTo>
                  <a:lnTo>
                    <a:pt x="386342" y="1218399"/>
                  </a:lnTo>
                  <a:lnTo>
                    <a:pt x="385211" y="1217268"/>
                  </a:lnTo>
                  <a:lnTo>
                    <a:pt x="382949" y="1214970"/>
                  </a:lnTo>
                  <a:lnTo>
                    <a:pt x="379521" y="1214970"/>
                  </a:lnTo>
                  <a:lnTo>
                    <a:pt x="379521" y="1211577"/>
                  </a:lnTo>
                  <a:lnTo>
                    <a:pt x="376128" y="1211577"/>
                  </a:lnTo>
                  <a:lnTo>
                    <a:pt x="377259" y="1210445"/>
                  </a:lnTo>
                  <a:lnTo>
                    <a:pt x="376128" y="1209314"/>
                  </a:lnTo>
                  <a:lnTo>
                    <a:pt x="374997" y="1210445"/>
                  </a:lnTo>
                  <a:lnTo>
                    <a:pt x="371569" y="1209314"/>
                  </a:lnTo>
                  <a:lnTo>
                    <a:pt x="373866" y="1208183"/>
                  </a:lnTo>
                  <a:lnTo>
                    <a:pt x="373866" y="1207017"/>
                  </a:lnTo>
                  <a:lnTo>
                    <a:pt x="372700" y="1205885"/>
                  </a:lnTo>
                  <a:lnTo>
                    <a:pt x="371569" y="1202492"/>
                  </a:lnTo>
                  <a:lnTo>
                    <a:pt x="370438" y="1202492"/>
                  </a:lnTo>
                  <a:lnTo>
                    <a:pt x="370438" y="1200194"/>
                  </a:lnTo>
                  <a:lnTo>
                    <a:pt x="368177" y="1197932"/>
                  </a:lnTo>
                  <a:lnTo>
                    <a:pt x="367046" y="1196801"/>
                  </a:lnTo>
                  <a:lnTo>
                    <a:pt x="365915" y="1197932"/>
                  </a:lnTo>
                  <a:lnTo>
                    <a:pt x="365915" y="1196801"/>
                  </a:lnTo>
                  <a:lnTo>
                    <a:pt x="362487" y="1194538"/>
                  </a:lnTo>
                  <a:lnTo>
                    <a:pt x="362487" y="1193407"/>
                  </a:lnTo>
                  <a:lnTo>
                    <a:pt x="361356" y="1193407"/>
                  </a:lnTo>
                  <a:lnTo>
                    <a:pt x="359094" y="1193407"/>
                  </a:lnTo>
                  <a:lnTo>
                    <a:pt x="357963" y="1192241"/>
                  </a:lnTo>
                  <a:lnTo>
                    <a:pt x="355666" y="1192241"/>
                  </a:lnTo>
                  <a:lnTo>
                    <a:pt x="353404" y="1189978"/>
                  </a:lnTo>
                  <a:lnTo>
                    <a:pt x="348845" y="1189978"/>
                  </a:lnTo>
                  <a:lnTo>
                    <a:pt x="346584" y="1188847"/>
                  </a:lnTo>
                  <a:lnTo>
                    <a:pt x="345453" y="1186585"/>
                  </a:lnTo>
                  <a:lnTo>
                    <a:pt x="343191" y="1186585"/>
                  </a:lnTo>
                  <a:lnTo>
                    <a:pt x="343191" y="1185418"/>
                  </a:lnTo>
                  <a:lnTo>
                    <a:pt x="342025" y="1186585"/>
                  </a:lnTo>
                  <a:lnTo>
                    <a:pt x="340894" y="1185418"/>
                  </a:lnTo>
                  <a:lnTo>
                    <a:pt x="339763" y="1185418"/>
                  </a:lnTo>
                  <a:lnTo>
                    <a:pt x="338632" y="1185418"/>
                  </a:lnTo>
                  <a:lnTo>
                    <a:pt x="338632" y="1186585"/>
                  </a:lnTo>
                  <a:lnTo>
                    <a:pt x="336370" y="1186585"/>
                  </a:lnTo>
                  <a:lnTo>
                    <a:pt x="335204" y="1187716"/>
                  </a:lnTo>
                  <a:lnTo>
                    <a:pt x="334073" y="1186585"/>
                  </a:lnTo>
                  <a:lnTo>
                    <a:pt x="330680" y="1185418"/>
                  </a:lnTo>
                  <a:lnTo>
                    <a:pt x="330680" y="1183156"/>
                  </a:lnTo>
                  <a:lnTo>
                    <a:pt x="329550" y="1184287"/>
                  </a:lnTo>
                  <a:lnTo>
                    <a:pt x="328419" y="1183156"/>
                  </a:lnTo>
                  <a:lnTo>
                    <a:pt x="327252" y="1182025"/>
                  </a:lnTo>
                  <a:lnTo>
                    <a:pt x="326122" y="1182025"/>
                  </a:lnTo>
                  <a:lnTo>
                    <a:pt x="326122" y="1178632"/>
                  </a:lnTo>
                  <a:lnTo>
                    <a:pt x="321598" y="1178632"/>
                  </a:lnTo>
                  <a:lnTo>
                    <a:pt x="319301" y="1177465"/>
                  </a:lnTo>
                  <a:lnTo>
                    <a:pt x="315908" y="1178632"/>
                  </a:lnTo>
                  <a:lnTo>
                    <a:pt x="315908" y="1177465"/>
                  </a:lnTo>
                  <a:lnTo>
                    <a:pt x="314777" y="1176334"/>
                  </a:lnTo>
                  <a:lnTo>
                    <a:pt x="314777" y="1175203"/>
                  </a:lnTo>
                  <a:lnTo>
                    <a:pt x="314777" y="1174072"/>
                  </a:lnTo>
                  <a:lnTo>
                    <a:pt x="311349" y="1174072"/>
                  </a:lnTo>
                  <a:lnTo>
                    <a:pt x="310218" y="1172940"/>
                  </a:lnTo>
                  <a:lnTo>
                    <a:pt x="309087" y="1172940"/>
                  </a:lnTo>
                  <a:lnTo>
                    <a:pt x="309087" y="1171809"/>
                  </a:lnTo>
                  <a:lnTo>
                    <a:pt x="307957" y="1171809"/>
                  </a:lnTo>
                  <a:lnTo>
                    <a:pt x="309087" y="1170643"/>
                  </a:lnTo>
                  <a:lnTo>
                    <a:pt x="307957" y="1170643"/>
                  </a:lnTo>
                  <a:lnTo>
                    <a:pt x="306826" y="1169512"/>
                  </a:lnTo>
                  <a:lnTo>
                    <a:pt x="305659" y="1169512"/>
                  </a:lnTo>
                  <a:lnTo>
                    <a:pt x="303398" y="1169512"/>
                  </a:lnTo>
                  <a:lnTo>
                    <a:pt x="302267" y="1168380"/>
                  </a:lnTo>
                  <a:lnTo>
                    <a:pt x="301136" y="1168380"/>
                  </a:lnTo>
                  <a:lnTo>
                    <a:pt x="300005" y="1169512"/>
                  </a:lnTo>
                  <a:lnTo>
                    <a:pt x="297708" y="1167249"/>
                  </a:lnTo>
                  <a:lnTo>
                    <a:pt x="296577" y="1168380"/>
                  </a:lnTo>
                  <a:lnTo>
                    <a:pt x="294315" y="1168380"/>
                  </a:lnTo>
                  <a:lnTo>
                    <a:pt x="293184" y="1167249"/>
                  </a:lnTo>
                  <a:lnTo>
                    <a:pt x="293184" y="1166118"/>
                  </a:lnTo>
                  <a:lnTo>
                    <a:pt x="292053" y="1166118"/>
                  </a:lnTo>
                  <a:lnTo>
                    <a:pt x="288625" y="1164987"/>
                  </a:lnTo>
                  <a:lnTo>
                    <a:pt x="286364" y="1164987"/>
                  </a:lnTo>
                  <a:lnTo>
                    <a:pt x="285233" y="1164987"/>
                  </a:lnTo>
                  <a:lnTo>
                    <a:pt x="284102" y="1163856"/>
                  </a:lnTo>
                  <a:lnTo>
                    <a:pt x="280674" y="1163856"/>
                  </a:lnTo>
                  <a:lnTo>
                    <a:pt x="280674" y="1162689"/>
                  </a:lnTo>
                  <a:lnTo>
                    <a:pt x="278412" y="1162689"/>
                  </a:lnTo>
                  <a:lnTo>
                    <a:pt x="277281" y="1163856"/>
                  </a:lnTo>
                  <a:lnTo>
                    <a:pt x="274984" y="1164987"/>
                  </a:lnTo>
                  <a:lnTo>
                    <a:pt x="274984" y="1163856"/>
                  </a:lnTo>
                  <a:lnTo>
                    <a:pt x="272722" y="1163856"/>
                  </a:lnTo>
                  <a:lnTo>
                    <a:pt x="270460" y="1162689"/>
                  </a:lnTo>
                  <a:lnTo>
                    <a:pt x="269329" y="1162689"/>
                  </a:lnTo>
                  <a:lnTo>
                    <a:pt x="267032" y="1163856"/>
                  </a:lnTo>
                  <a:lnTo>
                    <a:pt x="261343" y="1160427"/>
                  </a:lnTo>
                  <a:lnTo>
                    <a:pt x="260212" y="1161558"/>
                  </a:lnTo>
                  <a:lnTo>
                    <a:pt x="257950" y="1159296"/>
                  </a:lnTo>
                  <a:lnTo>
                    <a:pt x="259081" y="1159296"/>
                  </a:lnTo>
                  <a:lnTo>
                    <a:pt x="257950" y="1158165"/>
                  </a:lnTo>
                  <a:lnTo>
                    <a:pt x="256819" y="1159296"/>
                  </a:lnTo>
                  <a:lnTo>
                    <a:pt x="255688" y="1159296"/>
                  </a:lnTo>
                  <a:lnTo>
                    <a:pt x="254557" y="1157033"/>
                  </a:lnTo>
                  <a:lnTo>
                    <a:pt x="253391" y="1158165"/>
                  </a:lnTo>
                  <a:lnTo>
                    <a:pt x="253391" y="1157033"/>
                  </a:lnTo>
                  <a:lnTo>
                    <a:pt x="252260" y="1157033"/>
                  </a:lnTo>
                  <a:lnTo>
                    <a:pt x="252260" y="1155902"/>
                  </a:lnTo>
                  <a:lnTo>
                    <a:pt x="253391" y="1155902"/>
                  </a:lnTo>
                  <a:lnTo>
                    <a:pt x="252260" y="1155902"/>
                  </a:lnTo>
                  <a:lnTo>
                    <a:pt x="249998" y="1155902"/>
                  </a:lnTo>
                  <a:lnTo>
                    <a:pt x="247736" y="1153605"/>
                  </a:lnTo>
                  <a:lnTo>
                    <a:pt x="246606" y="1154736"/>
                  </a:lnTo>
                  <a:lnTo>
                    <a:pt x="244308" y="1153605"/>
                  </a:lnTo>
                  <a:lnTo>
                    <a:pt x="245439" y="1153605"/>
                  </a:lnTo>
                  <a:lnTo>
                    <a:pt x="243178" y="1152474"/>
                  </a:lnTo>
                  <a:lnTo>
                    <a:pt x="244308" y="1152474"/>
                  </a:lnTo>
                  <a:lnTo>
                    <a:pt x="239785" y="1150211"/>
                  </a:lnTo>
                  <a:lnTo>
                    <a:pt x="236357" y="1150211"/>
                  </a:lnTo>
                  <a:lnTo>
                    <a:pt x="236357" y="1149080"/>
                  </a:lnTo>
                  <a:lnTo>
                    <a:pt x="237488" y="1147914"/>
                  </a:lnTo>
                  <a:lnTo>
                    <a:pt x="236357" y="1147914"/>
                  </a:lnTo>
                  <a:lnTo>
                    <a:pt x="235226" y="1147914"/>
                  </a:lnTo>
                  <a:lnTo>
                    <a:pt x="235226" y="1149080"/>
                  </a:lnTo>
                  <a:lnTo>
                    <a:pt x="234095" y="1149080"/>
                  </a:lnTo>
                  <a:lnTo>
                    <a:pt x="231798" y="1146782"/>
                  </a:lnTo>
                  <a:lnTo>
                    <a:pt x="231798" y="1145651"/>
                  </a:lnTo>
                  <a:lnTo>
                    <a:pt x="230667" y="1145651"/>
                  </a:lnTo>
                  <a:lnTo>
                    <a:pt x="229536" y="1143389"/>
                  </a:lnTo>
                  <a:lnTo>
                    <a:pt x="228405" y="1143389"/>
                  </a:lnTo>
                  <a:lnTo>
                    <a:pt x="228405" y="1142258"/>
                  </a:lnTo>
                  <a:lnTo>
                    <a:pt x="227274" y="1139960"/>
                  </a:lnTo>
                  <a:lnTo>
                    <a:pt x="225013" y="1139960"/>
                  </a:lnTo>
                  <a:lnTo>
                    <a:pt x="223846" y="1137698"/>
                  </a:lnTo>
                  <a:lnTo>
                    <a:pt x="222715" y="1137698"/>
                  </a:lnTo>
                  <a:lnTo>
                    <a:pt x="222715" y="1136567"/>
                  </a:lnTo>
                  <a:lnTo>
                    <a:pt x="220454" y="1136567"/>
                  </a:lnTo>
                  <a:lnTo>
                    <a:pt x="219323" y="1135435"/>
                  </a:lnTo>
                  <a:lnTo>
                    <a:pt x="219323" y="1136567"/>
                  </a:lnTo>
                  <a:lnTo>
                    <a:pt x="218192" y="1136567"/>
                  </a:lnTo>
                  <a:lnTo>
                    <a:pt x="217061" y="1136567"/>
                  </a:lnTo>
                  <a:lnTo>
                    <a:pt x="215895" y="1135435"/>
                  </a:lnTo>
                  <a:lnTo>
                    <a:pt x="214764" y="1134304"/>
                  </a:lnTo>
                  <a:lnTo>
                    <a:pt x="215895" y="1136567"/>
                  </a:lnTo>
                  <a:lnTo>
                    <a:pt x="214764" y="1136567"/>
                  </a:lnTo>
                  <a:lnTo>
                    <a:pt x="213633" y="1136567"/>
                  </a:lnTo>
                  <a:lnTo>
                    <a:pt x="212502" y="1135435"/>
                  </a:lnTo>
                  <a:lnTo>
                    <a:pt x="210240" y="1135435"/>
                  </a:lnTo>
                  <a:lnTo>
                    <a:pt x="210240" y="1134304"/>
                  </a:lnTo>
                  <a:lnTo>
                    <a:pt x="209074" y="1135435"/>
                  </a:lnTo>
                  <a:lnTo>
                    <a:pt x="207943" y="1136567"/>
                  </a:lnTo>
                  <a:lnTo>
                    <a:pt x="206812" y="1137698"/>
                  </a:lnTo>
                  <a:lnTo>
                    <a:pt x="206812" y="1136567"/>
                  </a:lnTo>
                  <a:lnTo>
                    <a:pt x="207943" y="1135435"/>
                  </a:lnTo>
                  <a:lnTo>
                    <a:pt x="206812" y="1134304"/>
                  </a:lnTo>
                  <a:lnTo>
                    <a:pt x="205681" y="1134304"/>
                  </a:lnTo>
                  <a:lnTo>
                    <a:pt x="203420" y="1133138"/>
                  </a:lnTo>
                  <a:lnTo>
                    <a:pt x="203420" y="1134304"/>
                  </a:lnTo>
                  <a:lnTo>
                    <a:pt x="203420" y="1133138"/>
                  </a:lnTo>
                  <a:lnTo>
                    <a:pt x="202253" y="1132007"/>
                  </a:lnTo>
                  <a:lnTo>
                    <a:pt x="201122" y="1132007"/>
                  </a:lnTo>
                  <a:lnTo>
                    <a:pt x="199992" y="1130875"/>
                  </a:lnTo>
                  <a:lnTo>
                    <a:pt x="198861" y="1132007"/>
                  </a:lnTo>
                  <a:lnTo>
                    <a:pt x="196599" y="1132007"/>
                  </a:lnTo>
                  <a:lnTo>
                    <a:pt x="195468" y="1130875"/>
                  </a:lnTo>
                  <a:lnTo>
                    <a:pt x="194302" y="1130875"/>
                  </a:lnTo>
                  <a:lnTo>
                    <a:pt x="194302" y="1129744"/>
                  </a:lnTo>
                  <a:lnTo>
                    <a:pt x="195468" y="1129744"/>
                  </a:lnTo>
                  <a:lnTo>
                    <a:pt x="194302" y="1129744"/>
                  </a:lnTo>
                  <a:lnTo>
                    <a:pt x="192040" y="1127482"/>
                  </a:lnTo>
                  <a:lnTo>
                    <a:pt x="193171" y="1127482"/>
                  </a:lnTo>
                  <a:lnTo>
                    <a:pt x="192040" y="1126351"/>
                  </a:lnTo>
                  <a:lnTo>
                    <a:pt x="192040" y="1124053"/>
                  </a:lnTo>
                  <a:lnTo>
                    <a:pt x="190909" y="1122922"/>
                  </a:lnTo>
                  <a:lnTo>
                    <a:pt x="190909" y="1124053"/>
                  </a:lnTo>
                  <a:lnTo>
                    <a:pt x="188647" y="1122922"/>
                  </a:lnTo>
                  <a:lnTo>
                    <a:pt x="187516" y="1122922"/>
                  </a:lnTo>
                  <a:lnTo>
                    <a:pt x="186350" y="1121791"/>
                  </a:lnTo>
                  <a:lnTo>
                    <a:pt x="185219" y="1121791"/>
                  </a:lnTo>
                  <a:lnTo>
                    <a:pt x="184088" y="1120660"/>
                  </a:lnTo>
                  <a:lnTo>
                    <a:pt x="182957" y="1119529"/>
                  </a:lnTo>
                  <a:lnTo>
                    <a:pt x="181827" y="1119529"/>
                  </a:lnTo>
                  <a:lnTo>
                    <a:pt x="181827" y="1117231"/>
                  </a:lnTo>
                  <a:lnTo>
                    <a:pt x="180696" y="1116100"/>
                  </a:lnTo>
                  <a:lnTo>
                    <a:pt x="180696" y="1114969"/>
                  </a:lnTo>
                  <a:lnTo>
                    <a:pt x="179529" y="1114969"/>
                  </a:lnTo>
                  <a:lnTo>
                    <a:pt x="179529" y="1113837"/>
                  </a:lnTo>
                  <a:lnTo>
                    <a:pt x="178399" y="1113837"/>
                  </a:lnTo>
                  <a:lnTo>
                    <a:pt x="176137" y="1114969"/>
                  </a:lnTo>
                  <a:lnTo>
                    <a:pt x="176137" y="1113837"/>
                  </a:lnTo>
                  <a:lnTo>
                    <a:pt x="175006" y="1114969"/>
                  </a:lnTo>
                  <a:lnTo>
                    <a:pt x="175006" y="1113837"/>
                  </a:lnTo>
                  <a:lnTo>
                    <a:pt x="172709" y="1112706"/>
                  </a:lnTo>
                  <a:lnTo>
                    <a:pt x="168185" y="1112706"/>
                  </a:lnTo>
                  <a:lnTo>
                    <a:pt x="165923" y="1110409"/>
                  </a:lnTo>
                  <a:lnTo>
                    <a:pt x="165923" y="1111575"/>
                  </a:lnTo>
                  <a:lnTo>
                    <a:pt x="163626" y="1110409"/>
                  </a:lnTo>
                  <a:lnTo>
                    <a:pt x="160234" y="1110409"/>
                  </a:lnTo>
                  <a:lnTo>
                    <a:pt x="160234" y="1112706"/>
                  </a:lnTo>
                  <a:lnTo>
                    <a:pt x="157972" y="1112706"/>
                  </a:lnTo>
                  <a:lnTo>
                    <a:pt x="155675" y="1111575"/>
                  </a:lnTo>
                  <a:lnTo>
                    <a:pt x="153413" y="1110409"/>
                  </a:lnTo>
                  <a:lnTo>
                    <a:pt x="153413" y="1109277"/>
                  </a:lnTo>
                  <a:lnTo>
                    <a:pt x="152282" y="1109277"/>
                  </a:lnTo>
                  <a:lnTo>
                    <a:pt x="152282" y="1108146"/>
                  </a:lnTo>
                  <a:lnTo>
                    <a:pt x="149985" y="1108146"/>
                  </a:lnTo>
                  <a:lnTo>
                    <a:pt x="151151" y="1108146"/>
                  </a:lnTo>
                  <a:lnTo>
                    <a:pt x="151151" y="1105884"/>
                  </a:lnTo>
                  <a:lnTo>
                    <a:pt x="147723" y="1105884"/>
                  </a:lnTo>
                  <a:lnTo>
                    <a:pt x="148854" y="1104753"/>
                  </a:lnTo>
                  <a:lnTo>
                    <a:pt x="146592" y="1104753"/>
                  </a:lnTo>
                  <a:lnTo>
                    <a:pt x="146592" y="1103586"/>
                  </a:lnTo>
                  <a:lnTo>
                    <a:pt x="143164" y="1100193"/>
                  </a:lnTo>
                  <a:lnTo>
                    <a:pt x="143164" y="1099062"/>
                  </a:lnTo>
                  <a:lnTo>
                    <a:pt x="140902" y="1097930"/>
                  </a:lnTo>
                  <a:lnTo>
                    <a:pt x="140902" y="1096799"/>
                  </a:lnTo>
                  <a:lnTo>
                    <a:pt x="140902" y="1095633"/>
                  </a:lnTo>
                  <a:lnTo>
                    <a:pt x="138641" y="1094502"/>
                  </a:lnTo>
                  <a:lnTo>
                    <a:pt x="138641" y="1093370"/>
                  </a:lnTo>
                  <a:lnTo>
                    <a:pt x="135212" y="1086548"/>
                  </a:lnTo>
                  <a:lnTo>
                    <a:pt x="130689" y="1086548"/>
                  </a:lnTo>
                  <a:lnTo>
                    <a:pt x="126130" y="1084286"/>
                  </a:lnTo>
                  <a:lnTo>
                    <a:pt x="122737" y="1083155"/>
                  </a:lnTo>
                  <a:lnTo>
                    <a:pt x="122737" y="1082024"/>
                  </a:lnTo>
                  <a:lnTo>
                    <a:pt x="120440" y="1080857"/>
                  </a:lnTo>
                  <a:lnTo>
                    <a:pt x="117048" y="1080857"/>
                  </a:lnTo>
                  <a:lnTo>
                    <a:pt x="117048" y="1082024"/>
                  </a:lnTo>
                  <a:lnTo>
                    <a:pt x="114786" y="1083155"/>
                  </a:lnTo>
                  <a:lnTo>
                    <a:pt x="111358" y="1085417"/>
                  </a:lnTo>
                  <a:lnTo>
                    <a:pt x="110227" y="1086548"/>
                  </a:lnTo>
                  <a:lnTo>
                    <a:pt x="105668" y="1086548"/>
                  </a:lnTo>
                  <a:lnTo>
                    <a:pt x="103406" y="1087679"/>
                  </a:lnTo>
                  <a:lnTo>
                    <a:pt x="102275" y="1086548"/>
                  </a:lnTo>
                  <a:lnTo>
                    <a:pt x="96585" y="1085417"/>
                  </a:lnTo>
                  <a:lnTo>
                    <a:pt x="95455" y="1085417"/>
                  </a:lnTo>
                  <a:lnTo>
                    <a:pt x="89765" y="1087679"/>
                  </a:lnTo>
                  <a:lnTo>
                    <a:pt x="87503" y="1086548"/>
                  </a:lnTo>
                  <a:lnTo>
                    <a:pt x="84110" y="1086548"/>
                  </a:lnTo>
                  <a:lnTo>
                    <a:pt x="81813" y="1085417"/>
                  </a:lnTo>
                  <a:lnTo>
                    <a:pt x="78420" y="1085417"/>
                  </a:lnTo>
                  <a:lnTo>
                    <a:pt x="73862" y="1083155"/>
                  </a:lnTo>
                  <a:lnTo>
                    <a:pt x="71600" y="1084286"/>
                  </a:lnTo>
                  <a:lnTo>
                    <a:pt x="69338" y="1083155"/>
                  </a:lnTo>
                  <a:lnTo>
                    <a:pt x="68172" y="1083155"/>
                  </a:lnTo>
                  <a:lnTo>
                    <a:pt x="68172" y="1082024"/>
                  </a:lnTo>
                  <a:lnTo>
                    <a:pt x="63648" y="1079726"/>
                  </a:lnTo>
                  <a:lnTo>
                    <a:pt x="56827" y="1078595"/>
                  </a:lnTo>
                  <a:lnTo>
                    <a:pt x="56827" y="1075201"/>
                  </a:lnTo>
                  <a:lnTo>
                    <a:pt x="55697" y="1074035"/>
                  </a:lnTo>
                  <a:lnTo>
                    <a:pt x="52269" y="1074035"/>
                  </a:lnTo>
                  <a:lnTo>
                    <a:pt x="53399" y="1071772"/>
                  </a:lnTo>
                  <a:lnTo>
                    <a:pt x="52269" y="1069510"/>
                  </a:lnTo>
                  <a:lnTo>
                    <a:pt x="50007" y="1067248"/>
                  </a:lnTo>
                  <a:lnTo>
                    <a:pt x="50007" y="1064950"/>
                  </a:lnTo>
                  <a:lnTo>
                    <a:pt x="48876" y="1062688"/>
                  </a:lnTo>
                  <a:lnTo>
                    <a:pt x="48876" y="1061557"/>
                  </a:lnTo>
                  <a:lnTo>
                    <a:pt x="52269" y="1056997"/>
                  </a:lnTo>
                  <a:lnTo>
                    <a:pt x="56827" y="1055866"/>
                  </a:lnTo>
                  <a:lnTo>
                    <a:pt x="57958" y="1052472"/>
                  </a:lnTo>
                  <a:lnTo>
                    <a:pt x="59089" y="1050174"/>
                  </a:lnTo>
                  <a:lnTo>
                    <a:pt x="62517" y="1047912"/>
                  </a:lnTo>
                  <a:lnTo>
                    <a:pt x="63648" y="1043352"/>
                  </a:lnTo>
                  <a:lnTo>
                    <a:pt x="63648" y="1042221"/>
                  </a:lnTo>
                  <a:lnTo>
                    <a:pt x="64779" y="1041090"/>
                  </a:lnTo>
                  <a:lnTo>
                    <a:pt x="65910" y="1041090"/>
                  </a:lnTo>
                  <a:lnTo>
                    <a:pt x="69338" y="1041090"/>
                  </a:lnTo>
                  <a:lnTo>
                    <a:pt x="76123" y="1039959"/>
                  </a:lnTo>
                  <a:lnTo>
                    <a:pt x="78420" y="1035399"/>
                  </a:lnTo>
                  <a:lnTo>
                    <a:pt x="81813" y="1032005"/>
                  </a:lnTo>
                  <a:lnTo>
                    <a:pt x="82944" y="1028576"/>
                  </a:lnTo>
                  <a:lnTo>
                    <a:pt x="81813" y="1027445"/>
                  </a:lnTo>
                  <a:lnTo>
                    <a:pt x="81813" y="1026314"/>
                  </a:lnTo>
                  <a:lnTo>
                    <a:pt x="78420" y="1024052"/>
                  </a:lnTo>
                  <a:lnTo>
                    <a:pt x="76123" y="1022921"/>
                  </a:lnTo>
                  <a:lnTo>
                    <a:pt x="72731" y="1021754"/>
                  </a:lnTo>
                  <a:lnTo>
                    <a:pt x="71600" y="1021754"/>
                  </a:lnTo>
                  <a:lnTo>
                    <a:pt x="63648" y="1021754"/>
                  </a:lnTo>
                  <a:lnTo>
                    <a:pt x="55697" y="1019492"/>
                  </a:lnTo>
                  <a:lnTo>
                    <a:pt x="51138" y="1019492"/>
                  </a:lnTo>
                  <a:lnTo>
                    <a:pt x="45448" y="1020623"/>
                  </a:lnTo>
                  <a:lnTo>
                    <a:pt x="39793" y="1024052"/>
                  </a:lnTo>
                  <a:lnTo>
                    <a:pt x="38627" y="1028576"/>
                  </a:lnTo>
                  <a:lnTo>
                    <a:pt x="37496" y="1028576"/>
                  </a:lnTo>
                  <a:lnTo>
                    <a:pt x="35234" y="1027445"/>
                  </a:lnTo>
                  <a:lnTo>
                    <a:pt x="30675" y="1027445"/>
                  </a:lnTo>
                  <a:lnTo>
                    <a:pt x="25021" y="1021754"/>
                  </a:lnTo>
                  <a:lnTo>
                    <a:pt x="25021" y="1014932"/>
                  </a:lnTo>
                  <a:lnTo>
                    <a:pt x="23855" y="1010407"/>
                  </a:lnTo>
                  <a:lnTo>
                    <a:pt x="23855" y="1005847"/>
                  </a:lnTo>
                  <a:lnTo>
                    <a:pt x="20462" y="995631"/>
                  </a:lnTo>
                  <a:lnTo>
                    <a:pt x="20462" y="992203"/>
                  </a:lnTo>
                  <a:lnTo>
                    <a:pt x="19331" y="985380"/>
                  </a:lnTo>
                  <a:lnTo>
                    <a:pt x="18200" y="981987"/>
                  </a:lnTo>
                  <a:lnTo>
                    <a:pt x="19331" y="979724"/>
                  </a:lnTo>
                  <a:lnTo>
                    <a:pt x="21593" y="978593"/>
                  </a:lnTo>
                  <a:lnTo>
                    <a:pt x="22724" y="977427"/>
                  </a:lnTo>
                  <a:lnTo>
                    <a:pt x="27283" y="977427"/>
                  </a:lnTo>
                  <a:lnTo>
                    <a:pt x="28414" y="977427"/>
                  </a:lnTo>
                  <a:lnTo>
                    <a:pt x="29545" y="976296"/>
                  </a:lnTo>
                  <a:lnTo>
                    <a:pt x="30675" y="975164"/>
                  </a:lnTo>
                  <a:lnTo>
                    <a:pt x="30675" y="964949"/>
                  </a:lnTo>
                  <a:lnTo>
                    <a:pt x="29545" y="962651"/>
                  </a:lnTo>
                  <a:lnTo>
                    <a:pt x="28414" y="961520"/>
                  </a:lnTo>
                  <a:lnTo>
                    <a:pt x="26152" y="956995"/>
                  </a:lnTo>
                  <a:lnTo>
                    <a:pt x="20462" y="953566"/>
                  </a:lnTo>
                  <a:lnTo>
                    <a:pt x="21593" y="950173"/>
                  </a:lnTo>
                  <a:lnTo>
                    <a:pt x="20462" y="949042"/>
                  </a:lnTo>
                  <a:lnTo>
                    <a:pt x="20462" y="947875"/>
                  </a:lnTo>
                  <a:lnTo>
                    <a:pt x="19331" y="946744"/>
                  </a:lnTo>
                  <a:lnTo>
                    <a:pt x="18200" y="945613"/>
                  </a:lnTo>
                  <a:lnTo>
                    <a:pt x="19331" y="939922"/>
                  </a:lnTo>
                  <a:lnTo>
                    <a:pt x="18200" y="937659"/>
                  </a:lnTo>
                  <a:lnTo>
                    <a:pt x="18200" y="936528"/>
                  </a:lnTo>
                  <a:lnTo>
                    <a:pt x="15903" y="934266"/>
                  </a:lnTo>
                  <a:lnTo>
                    <a:pt x="14772" y="931968"/>
                  </a:lnTo>
                  <a:lnTo>
                    <a:pt x="15903" y="930837"/>
                  </a:lnTo>
                  <a:lnTo>
                    <a:pt x="13641" y="928575"/>
                  </a:lnTo>
                  <a:lnTo>
                    <a:pt x="14772" y="927444"/>
                  </a:lnTo>
                  <a:lnTo>
                    <a:pt x="13641" y="927444"/>
                  </a:lnTo>
                  <a:lnTo>
                    <a:pt x="12511" y="925146"/>
                  </a:lnTo>
                  <a:lnTo>
                    <a:pt x="11380" y="925146"/>
                  </a:lnTo>
                  <a:lnTo>
                    <a:pt x="10249" y="924015"/>
                  </a:lnTo>
                  <a:lnTo>
                    <a:pt x="9082" y="922884"/>
                  </a:lnTo>
                  <a:lnTo>
                    <a:pt x="9082" y="921753"/>
                  </a:lnTo>
                  <a:lnTo>
                    <a:pt x="6821" y="920621"/>
                  </a:lnTo>
                  <a:lnTo>
                    <a:pt x="5690" y="919490"/>
                  </a:lnTo>
                  <a:lnTo>
                    <a:pt x="5690" y="920621"/>
                  </a:lnTo>
                  <a:lnTo>
                    <a:pt x="2297" y="918324"/>
                  </a:lnTo>
                  <a:lnTo>
                    <a:pt x="3428" y="917193"/>
                  </a:lnTo>
                  <a:lnTo>
                    <a:pt x="2297" y="916061"/>
                  </a:lnTo>
                  <a:lnTo>
                    <a:pt x="2297" y="914930"/>
                  </a:lnTo>
                  <a:lnTo>
                    <a:pt x="1131" y="914930"/>
                  </a:lnTo>
                  <a:lnTo>
                    <a:pt x="2297" y="913799"/>
                  </a:lnTo>
                  <a:lnTo>
                    <a:pt x="2297" y="912668"/>
                  </a:lnTo>
                  <a:lnTo>
                    <a:pt x="1131" y="911537"/>
                  </a:lnTo>
                  <a:lnTo>
                    <a:pt x="2297" y="910370"/>
                  </a:lnTo>
                  <a:lnTo>
                    <a:pt x="1131" y="910370"/>
                  </a:lnTo>
                  <a:lnTo>
                    <a:pt x="1131" y="908108"/>
                  </a:lnTo>
                  <a:lnTo>
                    <a:pt x="0" y="905846"/>
                  </a:lnTo>
                  <a:lnTo>
                    <a:pt x="0" y="903548"/>
                  </a:lnTo>
                  <a:lnTo>
                    <a:pt x="1131" y="902417"/>
                  </a:lnTo>
                  <a:lnTo>
                    <a:pt x="0" y="902417"/>
                  </a:lnTo>
                  <a:lnTo>
                    <a:pt x="1131" y="901286"/>
                  </a:lnTo>
                  <a:lnTo>
                    <a:pt x="1131" y="900155"/>
                  </a:lnTo>
                  <a:lnTo>
                    <a:pt x="2297" y="899023"/>
                  </a:lnTo>
                  <a:lnTo>
                    <a:pt x="2297" y="897892"/>
                  </a:lnTo>
                  <a:lnTo>
                    <a:pt x="2297" y="896761"/>
                  </a:lnTo>
                  <a:lnTo>
                    <a:pt x="2297" y="895595"/>
                  </a:lnTo>
                  <a:lnTo>
                    <a:pt x="2297" y="894463"/>
                  </a:lnTo>
                  <a:lnTo>
                    <a:pt x="2297" y="893332"/>
                  </a:lnTo>
                  <a:lnTo>
                    <a:pt x="1131" y="892201"/>
                  </a:lnTo>
                  <a:lnTo>
                    <a:pt x="2297" y="891070"/>
                  </a:lnTo>
                  <a:lnTo>
                    <a:pt x="1131" y="889939"/>
                  </a:lnTo>
                  <a:lnTo>
                    <a:pt x="1131" y="887641"/>
                  </a:lnTo>
                  <a:lnTo>
                    <a:pt x="2297" y="887641"/>
                  </a:lnTo>
                  <a:lnTo>
                    <a:pt x="1131" y="887641"/>
                  </a:lnTo>
                  <a:lnTo>
                    <a:pt x="1131" y="886510"/>
                  </a:lnTo>
                  <a:lnTo>
                    <a:pt x="2297" y="884248"/>
                  </a:lnTo>
                  <a:lnTo>
                    <a:pt x="2297" y="883116"/>
                  </a:lnTo>
                  <a:lnTo>
                    <a:pt x="2297" y="884248"/>
                  </a:lnTo>
                  <a:lnTo>
                    <a:pt x="2297" y="881985"/>
                  </a:lnTo>
                  <a:close/>
                </a:path>
              </a:pathLst>
            </a:custGeom>
            <a:solidFill>
              <a:srgbClr val="16365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FD75A175-163D-4333-A463-CCB4E7172A6D}"/>
                </a:ext>
              </a:extLst>
            </p:cNvPr>
            <p:cNvSpPr/>
            <p:nvPr/>
          </p:nvSpPr>
          <p:spPr>
            <a:xfrm>
              <a:off x="8442687" y="1148438"/>
              <a:ext cx="1164714" cy="1590090"/>
            </a:xfrm>
            <a:custGeom>
              <a:avLst/>
              <a:gdLst>
                <a:gd name="connsiteX0" fmla="*/ 0 w 1164714"/>
                <a:gd name="connsiteY0" fmla="*/ 742217 h 1590090"/>
                <a:gd name="connsiteX1" fmla="*/ 32937 w 1164714"/>
                <a:gd name="connsiteY1" fmla="*/ 714927 h 1590090"/>
                <a:gd name="connsiteX2" fmla="*/ 48840 w 1164714"/>
                <a:gd name="connsiteY2" fmla="*/ 703545 h 1590090"/>
                <a:gd name="connsiteX3" fmla="*/ 50007 w 1164714"/>
                <a:gd name="connsiteY3" fmla="*/ 701283 h 1590090"/>
                <a:gd name="connsiteX4" fmla="*/ 53399 w 1164714"/>
                <a:gd name="connsiteY4" fmla="*/ 699020 h 1590090"/>
                <a:gd name="connsiteX5" fmla="*/ 52269 w 1164714"/>
                <a:gd name="connsiteY5" fmla="*/ 696723 h 1590090"/>
                <a:gd name="connsiteX6" fmla="*/ 53399 w 1164714"/>
                <a:gd name="connsiteY6" fmla="*/ 695592 h 1590090"/>
                <a:gd name="connsiteX7" fmla="*/ 54530 w 1164714"/>
                <a:gd name="connsiteY7" fmla="*/ 695592 h 1590090"/>
                <a:gd name="connsiteX8" fmla="*/ 55661 w 1164714"/>
                <a:gd name="connsiteY8" fmla="*/ 696723 h 1590090"/>
                <a:gd name="connsiteX9" fmla="*/ 59089 w 1164714"/>
                <a:gd name="connsiteY9" fmla="*/ 694460 h 1590090"/>
                <a:gd name="connsiteX10" fmla="*/ 90896 w 1164714"/>
                <a:gd name="connsiteY10" fmla="*/ 669469 h 1590090"/>
                <a:gd name="connsiteX11" fmla="*/ 93157 w 1164714"/>
                <a:gd name="connsiteY11" fmla="*/ 667171 h 1590090"/>
                <a:gd name="connsiteX12" fmla="*/ 112489 w 1164714"/>
                <a:gd name="connsiteY12" fmla="*/ 651264 h 1590090"/>
                <a:gd name="connsiteX13" fmla="*/ 115917 w 1164714"/>
                <a:gd name="connsiteY13" fmla="*/ 649002 h 1590090"/>
                <a:gd name="connsiteX14" fmla="*/ 121571 w 1164714"/>
                <a:gd name="connsiteY14" fmla="*/ 644442 h 1590090"/>
                <a:gd name="connsiteX15" fmla="*/ 135212 w 1164714"/>
                <a:gd name="connsiteY15" fmla="*/ 633095 h 1590090"/>
                <a:gd name="connsiteX16" fmla="*/ 156806 w 1164714"/>
                <a:gd name="connsiteY16" fmla="*/ 616057 h 1590090"/>
                <a:gd name="connsiteX17" fmla="*/ 159067 w 1164714"/>
                <a:gd name="connsiteY17" fmla="*/ 612628 h 1590090"/>
                <a:gd name="connsiteX18" fmla="*/ 161364 w 1164714"/>
                <a:gd name="connsiteY18" fmla="*/ 610366 h 1590090"/>
                <a:gd name="connsiteX19" fmla="*/ 164757 w 1164714"/>
                <a:gd name="connsiteY19" fmla="*/ 611497 h 1590090"/>
                <a:gd name="connsiteX20" fmla="*/ 167019 w 1164714"/>
                <a:gd name="connsiteY20" fmla="*/ 611497 h 1590090"/>
                <a:gd name="connsiteX21" fmla="*/ 168185 w 1164714"/>
                <a:gd name="connsiteY21" fmla="*/ 613759 h 1590090"/>
                <a:gd name="connsiteX22" fmla="*/ 169316 w 1164714"/>
                <a:gd name="connsiteY22" fmla="*/ 612628 h 1590090"/>
                <a:gd name="connsiteX23" fmla="*/ 171578 w 1164714"/>
                <a:gd name="connsiteY23" fmla="*/ 613759 h 1590090"/>
                <a:gd name="connsiteX24" fmla="*/ 173840 w 1164714"/>
                <a:gd name="connsiteY24" fmla="*/ 613759 h 1590090"/>
                <a:gd name="connsiteX25" fmla="*/ 176137 w 1164714"/>
                <a:gd name="connsiteY25" fmla="*/ 613759 h 1590090"/>
                <a:gd name="connsiteX26" fmla="*/ 179529 w 1164714"/>
                <a:gd name="connsiteY26" fmla="*/ 614891 h 1590090"/>
                <a:gd name="connsiteX27" fmla="*/ 184088 w 1164714"/>
                <a:gd name="connsiteY27" fmla="*/ 611497 h 1590090"/>
                <a:gd name="connsiteX28" fmla="*/ 186350 w 1164714"/>
                <a:gd name="connsiteY28" fmla="*/ 608104 h 1590090"/>
                <a:gd name="connsiteX29" fmla="*/ 188612 w 1164714"/>
                <a:gd name="connsiteY29" fmla="*/ 606937 h 1590090"/>
                <a:gd name="connsiteX30" fmla="*/ 190909 w 1164714"/>
                <a:gd name="connsiteY30" fmla="*/ 605806 h 1590090"/>
                <a:gd name="connsiteX31" fmla="*/ 192040 w 1164714"/>
                <a:gd name="connsiteY31" fmla="*/ 604675 h 1590090"/>
                <a:gd name="connsiteX32" fmla="*/ 196563 w 1164714"/>
                <a:gd name="connsiteY32" fmla="*/ 598984 h 1590090"/>
                <a:gd name="connsiteX33" fmla="*/ 198861 w 1164714"/>
                <a:gd name="connsiteY33" fmla="*/ 592161 h 1590090"/>
                <a:gd name="connsiteX34" fmla="*/ 204515 w 1164714"/>
                <a:gd name="connsiteY34" fmla="*/ 586506 h 1590090"/>
                <a:gd name="connsiteX35" fmla="*/ 206812 w 1164714"/>
                <a:gd name="connsiteY35" fmla="*/ 583077 h 1590090"/>
                <a:gd name="connsiteX36" fmla="*/ 209074 w 1164714"/>
                <a:gd name="connsiteY36" fmla="*/ 579683 h 1590090"/>
                <a:gd name="connsiteX37" fmla="*/ 209074 w 1164714"/>
                <a:gd name="connsiteY37" fmla="*/ 577386 h 1590090"/>
                <a:gd name="connsiteX38" fmla="*/ 211336 w 1164714"/>
                <a:gd name="connsiteY38" fmla="*/ 575123 h 1590090"/>
                <a:gd name="connsiteX39" fmla="*/ 211336 w 1164714"/>
                <a:gd name="connsiteY39" fmla="*/ 572861 h 1590090"/>
                <a:gd name="connsiteX40" fmla="*/ 213633 w 1164714"/>
                <a:gd name="connsiteY40" fmla="*/ 570563 h 1590090"/>
                <a:gd name="connsiteX41" fmla="*/ 212502 w 1164714"/>
                <a:gd name="connsiteY41" fmla="*/ 570563 h 1590090"/>
                <a:gd name="connsiteX42" fmla="*/ 213633 w 1164714"/>
                <a:gd name="connsiteY42" fmla="*/ 568301 h 1590090"/>
                <a:gd name="connsiteX43" fmla="*/ 213633 w 1164714"/>
                <a:gd name="connsiteY43" fmla="*/ 566039 h 1590090"/>
                <a:gd name="connsiteX44" fmla="*/ 214764 w 1164714"/>
                <a:gd name="connsiteY44" fmla="*/ 564907 h 1590090"/>
                <a:gd name="connsiteX45" fmla="*/ 213633 w 1164714"/>
                <a:gd name="connsiteY45" fmla="*/ 563776 h 1590090"/>
                <a:gd name="connsiteX46" fmla="*/ 218156 w 1164714"/>
                <a:gd name="connsiteY46" fmla="*/ 561479 h 1590090"/>
                <a:gd name="connsiteX47" fmla="*/ 219287 w 1164714"/>
                <a:gd name="connsiteY47" fmla="*/ 559216 h 1590090"/>
                <a:gd name="connsiteX48" fmla="*/ 220454 w 1164714"/>
                <a:gd name="connsiteY48" fmla="*/ 559216 h 1590090"/>
                <a:gd name="connsiteX49" fmla="*/ 221585 w 1164714"/>
                <a:gd name="connsiteY49" fmla="*/ 559216 h 1590090"/>
                <a:gd name="connsiteX50" fmla="*/ 221585 w 1164714"/>
                <a:gd name="connsiteY50" fmla="*/ 556954 h 1590090"/>
                <a:gd name="connsiteX51" fmla="*/ 223846 w 1164714"/>
                <a:gd name="connsiteY51" fmla="*/ 558085 h 1590090"/>
                <a:gd name="connsiteX52" fmla="*/ 224977 w 1164714"/>
                <a:gd name="connsiteY52" fmla="*/ 555788 h 1590090"/>
                <a:gd name="connsiteX53" fmla="*/ 226108 w 1164714"/>
                <a:gd name="connsiteY53" fmla="*/ 555788 h 1590090"/>
                <a:gd name="connsiteX54" fmla="*/ 228405 w 1164714"/>
                <a:gd name="connsiteY54" fmla="*/ 552394 h 1590090"/>
                <a:gd name="connsiteX55" fmla="*/ 229536 w 1164714"/>
                <a:gd name="connsiteY55" fmla="*/ 552394 h 1590090"/>
                <a:gd name="connsiteX56" fmla="*/ 230667 w 1164714"/>
                <a:gd name="connsiteY56" fmla="*/ 552394 h 1590090"/>
                <a:gd name="connsiteX57" fmla="*/ 229536 w 1164714"/>
                <a:gd name="connsiteY57" fmla="*/ 547834 h 1590090"/>
                <a:gd name="connsiteX58" fmla="*/ 230667 w 1164714"/>
                <a:gd name="connsiteY58" fmla="*/ 547834 h 1590090"/>
                <a:gd name="connsiteX59" fmla="*/ 230667 w 1164714"/>
                <a:gd name="connsiteY59" fmla="*/ 546703 h 1590090"/>
                <a:gd name="connsiteX60" fmla="*/ 231798 w 1164714"/>
                <a:gd name="connsiteY60" fmla="*/ 545572 h 1590090"/>
                <a:gd name="connsiteX61" fmla="*/ 231798 w 1164714"/>
                <a:gd name="connsiteY61" fmla="*/ 543309 h 1590090"/>
                <a:gd name="connsiteX62" fmla="*/ 232929 w 1164714"/>
                <a:gd name="connsiteY62" fmla="*/ 542178 h 1590090"/>
                <a:gd name="connsiteX63" fmla="*/ 231798 w 1164714"/>
                <a:gd name="connsiteY63" fmla="*/ 541012 h 1590090"/>
                <a:gd name="connsiteX64" fmla="*/ 234060 w 1164714"/>
                <a:gd name="connsiteY64" fmla="*/ 539881 h 1590090"/>
                <a:gd name="connsiteX65" fmla="*/ 235226 w 1164714"/>
                <a:gd name="connsiteY65" fmla="*/ 541012 h 1590090"/>
                <a:gd name="connsiteX66" fmla="*/ 236357 w 1164714"/>
                <a:gd name="connsiteY66" fmla="*/ 539881 h 1590090"/>
                <a:gd name="connsiteX67" fmla="*/ 236357 w 1164714"/>
                <a:gd name="connsiteY67" fmla="*/ 538749 h 1590090"/>
                <a:gd name="connsiteX68" fmla="*/ 235226 w 1164714"/>
                <a:gd name="connsiteY68" fmla="*/ 536487 h 1590090"/>
                <a:gd name="connsiteX69" fmla="*/ 236357 w 1164714"/>
                <a:gd name="connsiteY69" fmla="*/ 535356 h 1590090"/>
                <a:gd name="connsiteX70" fmla="*/ 235226 w 1164714"/>
                <a:gd name="connsiteY70" fmla="*/ 534225 h 1590090"/>
                <a:gd name="connsiteX71" fmla="*/ 235226 w 1164714"/>
                <a:gd name="connsiteY71" fmla="*/ 531927 h 1590090"/>
                <a:gd name="connsiteX72" fmla="*/ 234060 w 1164714"/>
                <a:gd name="connsiteY72" fmla="*/ 529665 h 1590090"/>
                <a:gd name="connsiteX73" fmla="*/ 235226 w 1164714"/>
                <a:gd name="connsiteY73" fmla="*/ 528534 h 1590090"/>
                <a:gd name="connsiteX74" fmla="*/ 235226 w 1164714"/>
                <a:gd name="connsiteY74" fmla="*/ 527403 h 1590090"/>
                <a:gd name="connsiteX75" fmla="*/ 237488 w 1164714"/>
                <a:gd name="connsiteY75" fmla="*/ 525105 h 1590090"/>
                <a:gd name="connsiteX76" fmla="*/ 237488 w 1164714"/>
                <a:gd name="connsiteY76" fmla="*/ 523974 h 1590090"/>
                <a:gd name="connsiteX77" fmla="*/ 237488 w 1164714"/>
                <a:gd name="connsiteY77" fmla="*/ 521711 h 1590090"/>
                <a:gd name="connsiteX78" fmla="*/ 238619 w 1164714"/>
                <a:gd name="connsiteY78" fmla="*/ 521711 h 1590090"/>
                <a:gd name="connsiteX79" fmla="*/ 238619 w 1164714"/>
                <a:gd name="connsiteY79" fmla="*/ 519449 h 1590090"/>
                <a:gd name="connsiteX80" fmla="*/ 239749 w 1164714"/>
                <a:gd name="connsiteY80" fmla="*/ 518283 h 1590090"/>
                <a:gd name="connsiteX81" fmla="*/ 242047 w 1164714"/>
                <a:gd name="connsiteY81" fmla="*/ 518283 h 1590090"/>
                <a:gd name="connsiteX82" fmla="*/ 240880 w 1164714"/>
                <a:gd name="connsiteY82" fmla="*/ 519449 h 1590090"/>
                <a:gd name="connsiteX83" fmla="*/ 242047 w 1164714"/>
                <a:gd name="connsiteY83" fmla="*/ 519449 h 1590090"/>
                <a:gd name="connsiteX84" fmla="*/ 242047 w 1164714"/>
                <a:gd name="connsiteY84" fmla="*/ 518283 h 1590090"/>
                <a:gd name="connsiteX85" fmla="*/ 244308 w 1164714"/>
                <a:gd name="connsiteY85" fmla="*/ 518283 h 1590090"/>
                <a:gd name="connsiteX86" fmla="*/ 244308 w 1164714"/>
                <a:gd name="connsiteY86" fmla="*/ 517151 h 1590090"/>
                <a:gd name="connsiteX87" fmla="*/ 245439 w 1164714"/>
                <a:gd name="connsiteY87" fmla="*/ 517151 h 1590090"/>
                <a:gd name="connsiteX88" fmla="*/ 245439 w 1164714"/>
                <a:gd name="connsiteY88" fmla="*/ 516020 h 1590090"/>
                <a:gd name="connsiteX89" fmla="*/ 246570 w 1164714"/>
                <a:gd name="connsiteY89" fmla="*/ 514889 h 1590090"/>
                <a:gd name="connsiteX90" fmla="*/ 248832 w 1164714"/>
                <a:gd name="connsiteY90" fmla="*/ 514889 h 1590090"/>
                <a:gd name="connsiteX91" fmla="*/ 248832 w 1164714"/>
                <a:gd name="connsiteY91" fmla="*/ 513758 h 1590090"/>
                <a:gd name="connsiteX92" fmla="*/ 252260 w 1164714"/>
                <a:gd name="connsiteY92" fmla="*/ 511460 h 1590090"/>
                <a:gd name="connsiteX93" fmla="*/ 253391 w 1164714"/>
                <a:gd name="connsiteY93" fmla="*/ 509198 h 1590090"/>
                <a:gd name="connsiteX94" fmla="*/ 255653 w 1164714"/>
                <a:gd name="connsiteY94" fmla="*/ 509198 h 1590090"/>
                <a:gd name="connsiteX95" fmla="*/ 256819 w 1164714"/>
                <a:gd name="connsiteY95" fmla="*/ 509198 h 1590090"/>
                <a:gd name="connsiteX96" fmla="*/ 257950 w 1164714"/>
                <a:gd name="connsiteY96" fmla="*/ 506936 h 1590090"/>
                <a:gd name="connsiteX97" fmla="*/ 259081 w 1164714"/>
                <a:gd name="connsiteY97" fmla="*/ 506936 h 1590090"/>
                <a:gd name="connsiteX98" fmla="*/ 260212 w 1164714"/>
                <a:gd name="connsiteY98" fmla="*/ 504673 h 1590090"/>
                <a:gd name="connsiteX99" fmla="*/ 261343 w 1164714"/>
                <a:gd name="connsiteY99" fmla="*/ 505804 h 1590090"/>
                <a:gd name="connsiteX100" fmla="*/ 261343 w 1164714"/>
                <a:gd name="connsiteY100" fmla="*/ 503507 h 1590090"/>
                <a:gd name="connsiteX101" fmla="*/ 262473 w 1164714"/>
                <a:gd name="connsiteY101" fmla="*/ 503507 h 1590090"/>
                <a:gd name="connsiteX102" fmla="*/ 262473 w 1164714"/>
                <a:gd name="connsiteY102" fmla="*/ 502376 h 1590090"/>
                <a:gd name="connsiteX103" fmla="*/ 262473 w 1164714"/>
                <a:gd name="connsiteY103" fmla="*/ 500113 h 1590090"/>
                <a:gd name="connsiteX104" fmla="*/ 263604 w 1164714"/>
                <a:gd name="connsiteY104" fmla="*/ 500113 h 1590090"/>
                <a:gd name="connsiteX105" fmla="*/ 264771 w 1164714"/>
                <a:gd name="connsiteY105" fmla="*/ 498982 h 1590090"/>
                <a:gd name="connsiteX106" fmla="*/ 264771 w 1164714"/>
                <a:gd name="connsiteY106" fmla="*/ 495553 h 1590090"/>
                <a:gd name="connsiteX107" fmla="*/ 267032 w 1164714"/>
                <a:gd name="connsiteY107" fmla="*/ 494422 h 1590090"/>
                <a:gd name="connsiteX108" fmla="*/ 269294 w 1164714"/>
                <a:gd name="connsiteY108" fmla="*/ 492160 h 1590090"/>
                <a:gd name="connsiteX109" fmla="*/ 270425 w 1164714"/>
                <a:gd name="connsiteY109" fmla="*/ 493291 h 1590090"/>
                <a:gd name="connsiteX110" fmla="*/ 270425 w 1164714"/>
                <a:gd name="connsiteY110" fmla="*/ 492160 h 1590090"/>
                <a:gd name="connsiteX111" fmla="*/ 270425 w 1164714"/>
                <a:gd name="connsiteY111" fmla="*/ 488731 h 1590090"/>
                <a:gd name="connsiteX112" fmla="*/ 271556 w 1164714"/>
                <a:gd name="connsiteY112" fmla="*/ 488731 h 1590090"/>
                <a:gd name="connsiteX113" fmla="*/ 272722 w 1164714"/>
                <a:gd name="connsiteY113" fmla="*/ 488731 h 1590090"/>
                <a:gd name="connsiteX114" fmla="*/ 273853 w 1164714"/>
                <a:gd name="connsiteY114" fmla="*/ 488731 h 1590090"/>
                <a:gd name="connsiteX115" fmla="*/ 274984 w 1164714"/>
                <a:gd name="connsiteY115" fmla="*/ 488731 h 1590090"/>
                <a:gd name="connsiteX116" fmla="*/ 276115 w 1164714"/>
                <a:gd name="connsiteY116" fmla="*/ 485338 h 1590090"/>
                <a:gd name="connsiteX117" fmla="*/ 278377 w 1164714"/>
                <a:gd name="connsiteY117" fmla="*/ 484206 h 1590090"/>
                <a:gd name="connsiteX118" fmla="*/ 279543 w 1164714"/>
                <a:gd name="connsiteY118" fmla="*/ 481909 h 1590090"/>
                <a:gd name="connsiteX119" fmla="*/ 278377 w 1164714"/>
                <a:gd name="connsiteY119" fmla="*/ 479646 h 1590090"/>
                <a:gd name="connsiteX120" fmla="*/ 280674 w 1164714"/>
                <a:gd name="connsiteY120" fmla="*/ 478515 h 1590090"/>
                <a:gd name="connsiteX121" fmla="*/ 280674 w 1164714"/>
                <a:gd name="connsiteY121" fmla="*/ 477384 h 1590090"/>
                <a:gd name="connsiteX122" fmla="*/ 280674 w 1164714"/>
                <a:gd name="connsiteY122" fmla="*/ 475122 h 1590090"/>
                <a:gd name="connsiteX123" fmla="*/ 282936 w 1164714"/>
                <a:gd name="connsiteY123" fmla="*/ 473955 h 1590090"/>
                <a:gd name="connsiteX124" fmla="*/ 282936 w 1164714"/>
                <a:gd name="connsiteY124" fmla="*/ 472824 h 1590090"/>
                <a:gd name="connsiteX125" fmla="*/ 282936 w 1164714"/>
                <a:gd name="connsiteY125" fmla="*/ 470562 h 1590090"/>
                <a:gd name="connsiteX126" fmla="*/ 282936 w 1164714"/>
                <a:gd name="connsiteY126" fmla="*/ 468300 h 1590090"/>
                <a:gd name="connsiteX127" fmla="*/ 284066 w 1164714"/>
                <a:gd name="connsiteY127" fmla="*/ 466002 h 1590090"/>
                <a:gd name="connsiteX128" fmla="*/ 284066 w 1164714"/>
                <a:gd name="connsiteY128" fmla="*/ 463740 h 1590090"/>
                <a:gd name="connsiteX129" fmla="*/ 282936 w 1164714"/>
                <a:gd name="connsiteY129" fmla="*/ 462608 h 1590090"/>
                <a:gd name="connsiteX130" fmla="*/ 285197 w 1164714"/>
                <a:gd name="connsiteY130" fmla="*/ 461477 h 1590090"/>
                <a:gd name="connsiteX131" fmla="*/ 285197 w 1164714"/>
                <a:gd name="connsiteY131" fmla="*/ 459180 h 1590090"/>
                <a:gd name="connsiteX132" fmla="*/ 284066 w 1164714"/>
                <a:gd name="connsiteY132" fmla="*/ 454655 h 1590090"/>
                <a:gd name="connsiteX133" fmla="*/ 287494 w 1164714"/>
                <a:gd name="connsiteY133" fmla="*/ 452357 h 1590090"/>
                <a:gd name="connsiteX134" fmla="*/ 286364 w 1164714"/>
                <a:gd name="connsiteY134" fmla="*/ 451226 h 1590090"/>
                <a:gd name="connsiteX135" fmla="*/ 285197 w 1164714"/>
                <a:gd name="connsiteY135" fmla="*/ 452357 h 1590090"/>
                <a:gd name="connsiteX136" fmla="*/ 285197 w 1164714"/>
                <a:gd name="connsiteY136" fmla="*/ 451226 h 1590090"/>
                <a:gd name="connsiteX137" fmla="*/ 285197 w 1164714"/>
                <a:gd name="connsiteY137" fmla="*/ 450095 h 1590090"/>
                <a:gd name="connsiteX138" fmla="*/ 284066 w 1164714"/>
                <a:gd name="connsiteY138" fmla="*/ 448964 h 1590090"/>
                <a:gd name="connsiteX139" fmla="*/ 285197 w 1164714"/>
                <a:gd name="connsiteY139" fmla="*/ 448964 h 1590090"/>
                <a:gd name="connsiteX140" fmla="*/ 286364 w 1164714"/>
                <a:gd name="connsiteY140" fmla="*/ 447833 h 1590090"/>
                <a:gd name="connsiteX141" fmla="*/ 285197 w 1164714"/>
                <a:gd name="connsiteY141" fmla="*/ 446701 h 1590090"/>
                <a:gd name="connsiteX142" fmla="*/ 286364 w 1164714"/>
                <a:gd name="connsiteY142" fmla="*/ 446701 h 1590090"/>
                <a:gd name="connsiteX143" fmla="*/ 285197 w 1164714"/>
                <a:gd name="connsiteY143" fmla="*/ 446701 h 1590090"/>
                <a:gd name="connsiteX144" fmla="*/ 286364 w 1164714"/>
                <a:gd name="connsiteY144" fmla="*/ 445570 h 1590090"/>
                <a:gd name="connsiteX145" fmla="*/ 285197 w 1164714"/>
                <a:gd name="connsiteY145" fmla="*/ 444404 h 1590090"/>
                <a:gd name="connsiteX146" fmla="*/ 286364 w 1164714"/>
                <a:gd name="connsiteY146" fmla="*/ 443273 h 1590090"/>
                <a:gd name="connsiteX147" fmla="*/ 287494 w 1164714"/>
                <a:gd name="connsiteY147" fmla="*/ 441010 h 1590090"/>
                <a:gd name="connsiteX148" fmla="*/ 288625 w 1164714"/>
                <a:gd name="connsiteY148" fmla="*/ 441010 h 1590090"/>
                <a:gd name="connsiteX149" fmla="*/ 287494 w 1164714"/>
                <a:gd name="connsiteY149" fmla="*/ 438748 h 1590090"/>
                <a:gd name="connsiteX150" fmla="*/ 288625 w 1164714"/>
                <a:gd name="connsiteY150" fmla="*/ 437617 h 1590090"/>
                <a:gd name="connsiteX151" fmla="*/ 287494 w 1164714"/>
                <a:gd name="connsiteY151" fmla="*/ 436450 h 1590090"/>
                <a:gd name="connsiteX152" fmla="*/ 287494 w 1164714"/>
                <a:gd name="connsiteY152" fmla="*/ 435319 h 1590090"/>
                <a:gd name="connsiteX153" fmla="*/ 287494 w 1164714"/>
                <a:gd name="connsiteY153" fmla="*/ 434188 h 1590090"/>
                <a:gd name="connsiteX154" fmla="*/ 288625 w 1164714"/>
                <a:gd name="connsiteY154" fmla="*/ 434188 h 1590090"/>
                <a:gd name="connsiteX155" fmla="*/ 289756 w 1164714"/>
                <a:gd name="connsiteY155" fmla="*/ 434188 h 1590090"/>
                <a:gd name="connsiteX156" fmla="*/ 289756 w 1164714"/>
                <a:gd name="connsiteY156" fmla="*/ 431926 h 1590090"/>
                <a:gd name="connsiteX157" fmla="*/ 292018 w 1164714"/>
                <a:gd name="connsiteY157" fmla="*/ 430795 h 1590090"/>
                <a:gd name="connsiteX158" fmla="*/ 292018 w 1164714"/>
                <a:gd name="connsiteY158" fmla="*/ 429628 h 1590090"/>
                <a:gd name="connsiteX159" fmla="*/ 294315 w 1164714"/>
                <a:gd name="connsiteY159" fmla="*/ 429628 h 1590090"/>
                <a:gd name="connsiteX160" fmla="*/ 295446 w 1164714"/>
                <a:gd name="connsiteY160" fmla="*/ 428497 h 1590090"/>
                <a:gd name="connsiteX161" fmla="*/ 297708 w 1164714"/>
                <a:gd name="connsiteY161" fmla="*/ 427366 h 1590090"/>
                <a:gd name="connsiteX162" fmla="*/ 296577 w 1164714"/>
                <a:gd name="connsiteY162" fmla="*/ 426235 h 1590090"/>
                <a:gd name="connsiteX163" fmla="*/ 298839 w 1164714"/>
                <a:gd name="connsiteY163" fmla="*/ 426235 h 1590090"/>
                <a:gd name="connsiteX164" fmla="*/ 296577 w 1164714"/>
                <a:gd name="connsiteY164" fmla="*/ 422806 h 1590090"/>
                <a:gd name="connsiteX165" fmla="*/ 296577 w 1164714"/>
                <a:gd name="connsiteY165" fmla="*/ 421675 h 1590090"/>
                <a:gd name="connsiteX166" fmla="*/ 298839 w 1164714"/>
                <a:gd name="connsiteY166" fmla="*/ 421675 h 1590090"/>
                <a:gd name="connsiteX167" fmla="*/ 298839 w 1164714"/>
                <a:gd name="connsiteY167" fmla="*/ 422806 h 1590090"/>
                <a:gd name="connsiteX168" fmla="*/ 299970 w 1164714"/>
                <a:gd name="connsiteY168" fmla="*/ 422806 h 1590090"/>
                <a:gd name="connsiteX169" fmla="*/ 298839 w 1164714"/>
                <a:gd name="connsiteY169" fmla="*/ 418281 h 1590090"/>
                <a:gd name="connsiteX170" fmla="*/ 302267 w 1164714"/>
                <a:gd name="connsiteY170" fmla="*/ 419412 h 1590090"/>
                <a:gd name="connsiteX171" fmla="*/ 302267 w 1164714"/>
                <a:gd name="connsiteY171" fmla="*/ 417150 h 1590090"/>
                <a:gd name="connsiteX172" fmla="*/ 301100 w 1164714"/>
                <a:gd name="connsiteY172" fmla="*/ 417150 h 1590090"/>
                <a:gd name="connsiteX173" fmla="*/ 301100 w 1164714"/>
                <a:gd name="connsiteY173" fmla="*/ 416019 h 1590090"/>
                <a:gd name="connsiteX174" fmla="*/ 302267 w 1164714"/>
                <a:gd name="connsiteY174" fmla="*/ 416019 h 1590090"/>
                <a:gd name="connsiteX175" fmla="*/ 301100 w 1164714"/>
                <a:gd name="connsiteY175" fmla="*/ 414852 h 1590090"/>
                <a:gd name="connsiteX176" fmla="*/ 303398 w 1164714"/>
                <a:gd name="connsiteY176" fmla="*/ 414852 h 1590090"/>
                <a:gd name="connsiteX177" fmla="*/ 302267 w 1164714"/>
                <a:gd name="connsiteY177" fmla="*/ 412590 h 1590090"/>
                <a:gd name="connsiteX178" fmla="*/ 301100 w 1164714"/>
                <a:gd name="connsiteY178" fmla="*/ 412590 h 1590090"/>
                <a:gd name="connsiteX179" fmla="*/ 301100 w 1164714"/>
                <a:gd name="connsiteY179" fmla="*/ 410328 h 1590090"/>
                <a:gd name="connsiteX180" fmla="*/ 302267 w 1164714"/>
                <a:gd name="connsiteY180" fmla="*/ 410328 h 1590090"/>
                <a:gd name="connsiteX181" fmla="*/ 302267 w 1164714"/>
                <a:gd name="connsiteY181" fmla="*/ 409196 h 1590090"/>
                <a:gd name="connsiteX182" fmla="*/ 302267 w 1164714"/>
                <a:gd name="connsiteY182" fmla="*/ 410328 h 1590090"/>
                <a:gd name="connsiteX183" fmla="*/ 303398 w 1164714"/>
                <a:gd name="connsiteY183" fmla="*/ 409196 h 1590090"/>
                <a:gd name="connsiteX184" fmla="*/ 302267 w 1164714"/>
                <a:gd name="connsiteY184" fmla="*/ 406899 h 1590090"/>
                <a:gd name="connsiteX185" fmla="*/ 302267 w 1164714"/>
                <a:gd name="connsiteY185" fmla="*/ 405768 h 1590090"/>
                <a:gd name="connsiteX186" fmla="*/ 302267 w 1164714"/>
                <a:gd name="connsiteY186" fmla="*/ 404637 h 1590090"/>
                <a:gd name="connsiteX187" fmla="*/ 303398 w 1164714"/>
                <a:gd name="connsiteY187" fmla="*/ 404637 h 1590090"/>
                <a:gd name="connsiteX188" fmla="*/ 303398 w 1164714"/>
                <a:gd name="connsiteY188" fmla="*/ 401243 h 1590090"/>
                <a:gd name="connsiteX189" fmla="*/ 304529 w 1164714"/>
                <a:gd name="connsiteY189" fmla="*/ 402374 h 1590090"/>
                <a:gd name="connsiteX190" fmla="*/ 305659 w 1164714"/>
                <a:gd name="connsiteY190" fmla="*/ 401243 h 1590090"/>
                <a:gd name="connsiteX191" fmla="*/ 306790 w 1164714"/>
                <a:gd name="connsiteY191" fmla="*/ 400077 h 1590090"/>
                <a:gd name="connsiteX192" fmla="*/ 305659 w 1164714"/>
                <a:gd name="connsiteY192" fmla="*/ 400077 h 1590090"/>
                <a:gd name="connsiteX193" fmla="*/ 306790 w 1164714"/>
                <a:gd name="connsiteY193" fmla="*/ 400077 h 1590090"/>
                <a:gd name="connsiteX194" fmla="*/ 307921 w 1164714"/>
                <a:gd name="connsiteY194" fmla="*/ 398945 h 1590090"/>
                <a:gd name="connsiteX195" fmla="*/ 309087 w 1164714"/>
                <a:gd name="connsiteY195" fmla="*/ 400077 h 1590090"/>
                <a:gd name="connsiteX196" fmla="*/ 309087 w 1164714"/>
                <a:gd name="connsiteY196" fmla="*/ 398945 h 1590090"/>
                <a:gd name="connsiteX197" fmla="*/ 310218 w 1164714"/>
                <a:gd name="connsiteY197" fmla="*/ 398945 h 1590090"/>
                <a:gd name="connsiteX198" fmla="*/ 310218 w 1164714"/>
                <a:gd name="connsiteY198" fmla="*/ 397814 h 1590090"/>
                <a:gd name="connsiteX199" fmla="*/ 309087 w 1164714"/>
                <a:gd name="connsiteY199" fmla="*/ 397814 h 1590090"/>
                <a:gd name="connsiteX200" fmla="*/ 311349 w 1164714"/>
                <a:gd name="connsiteY200" fmla="*/ 395552 h 1590090"/>
                <a:gd name="connsiteX201" fmla="*/ 312480 w 1164714"/>
                <a:gd name="connsiteY201" fmla="*/ 394421 h 1590090"/>
                <a:gd name="connsiteX202" fmla="*/ 313611 w 1164714"/>
                <a:gd name="connsiteY202" fmla="*/ 395552 h 1590090"/>
                <a:gd name="connsiteX203" fmla="*/ 313611 w 1164714"/>
                <a:gd name="connsiteY203" fmla="*/ 396683 h 1590090"/>
                <a:gd name="connsiteX204" fmla="*/ 315873 w 1164714"/>
                <a:gd name="connsiteY204" fmla="*/ 395552 h 1590090"/>
                <a:gd name="connsiteX205" fmla="*/ 315873 w 1164714"/>
                <a:gd name="connsiteY205" fmla="*/ 394421 h 1590090"/>
                <a:gd name="connsiteX206" fmla="*/ 314742 w 1164714"/>
                <a:gd name="connsiteY206" fmla="*/ 393254 h 1590090"/>
                <a:gd name="connsiteX207" fmla="*/ 315873 w 1164714"/>
                <a:gd name="connsiteY207" fmla="*/ 393254 h 1590090"/>
                <a:gd name="connsiteX208" fmla="*/ 317039 w 1164714"/>
                <a:gd name="connsiteY208" fmla="*/ 395552 h 1590090"/>
                <a:gd name="connsiteX209" fmla="*/ 318170 w 1164714"/>
                <a:gd name="connsiteY209" fmla="*/ 395552 h 1590090"/>
                <a:gd name="connsiteX210" fmla="*/ 318170 w 1164714"/>
                <a:gd name="connsiteY210" fmla="*/ 394421 h 1590090"/>
                <a:gd name="connsiteX211" fmla="*/ 318170 w 1164714"/>
                <a:gd name="connsiteY211" fmla="*/ 392123 h 1590090"/>
                <a:gd name="connsiteX212" fmla="*/ 320432 w 1164714"/>
                <a:gd name="connsiteY212" fmla="*/ 393254 h 1590090"/>
                <a:gd name="connsiteX213" fmla="*/ 321563 w 1164714"/>
                <a:gd name="connsiteY213" fmla="*/ 390992 h 1590090"/>
                <a:gd name="connsiteX214" fmla="*/ 322693 w 1164714"/>
                <a:gd name="connsiteY214" fmla="*/ 390992 h 1590090"/>
                <a:gd name="connsiteX215" fmla="*/ 324991 w 1164714"/>
                <a:gd name="connsiteY215" fmla="*/ 390992 h 1590090"/>
                <a:gd name="connsiteX216" fmla="*/ 324991 w 1164714"/>
                <a:gd name="connsiteY216" fmla="*/ 388730 h 1590090"/>
                <a:gd name="connsiteX217" fmla="*/ 322693 w 1164714"/>
                <a:gd name="connsiteY217" fmla="*/ 387598 h 1590090"/>
                <a:gd name="connsiteX218" fmla="*/ 324991 w 1164714"/>
                <a:gd name="connsiteY218" fmla="*/ 385301 h 1590090"/>
                <a:gd name="connsiteX219" fmla="*/ 322693 w 1164714"/>
                <a:gd name="connsiteY219" fmla="*/ 383038 h 1590090"/>
                <a:gd name="connsiteX220" fmla="*/ 323860 w 1164714"/>
                <a:gd name="connsiteY220" fmla="*/ 383038 h 1590090"/>
                <a:gd name="connsiteX221" fmla="*/ 324991 w 1164714"/>
                <a:gd name="connsiteY221" fmla="*/ 383038 h 1590090"/>
                <a:gd name="connsiteX222" fmla="*/ 326122 w 1164714"/>
                <a:gd name="connsiteY222" fmla="*/ 383038 h 1590090"/>
                <a:gd name="connsiteX223" fmla="*/ 326122 w 1164714"/>
                <a:gd name="connsiteY223" fmla="*/ 378514 h 1590090"/>
                <a:gd name="connsiteX224" fmla="*/ 327252 w 1164714"/>
                <a:gd name="connsiteY224" fmla="*/ 377347 h 1590090"/>
                <a:gd name="connsiteX225" fmla="*/ 328383 w 1164714"/>
                <a:gd name="connsiteY225" fmla="*/ 378514 h 1590090"/>
                <a:gd name="connsiteX226" fmla="*/ 329514 w 1164714"/>
                <a:gd name="connsiteY226" fmla="*/ 378514 h 1590090"/>
                <a:gd name="connsiteX227" fmla="*/ 330645 w 1164714"/>
                <a:gd name="connsiteY227" fmla="*/ 376216 h 1590090"/>
                <a:gd name="connsiteX228" fmla="*/ 329514 w 1164714"/>
                <a:gd name="connsiteY228" fmla="*/ 375085 h 1590090"/>
                <a:gd name="connsiteX229" fmla="*/ 330645 w 1164714"/>
                <a:gd name="connsiteY229" fmla="*/ 373954 h 1590090"/>
                <a:gd name="connsiteX230" fmla="*/ 332942 w 1164714"/>
                <a:gd name="connsiteY230" fmla="*/ 373954 h 1590090"/>
                <a:gd name="connsiteX231" fmla="*/ 334073 w 1164714"/>
                <a:gd name="connsiteY231" fmla="*/ 375085 h 1590090"/>
                <a:gd name="connsiteX232" fmla="*/ 334073 w 1164714"/>
                <a:gd name="connsiteY232" fmla="*/ 373954 h 1590090"/>
                <a:gd name="connsiteX233" fmla="*/ 334073 w 1164714"/>
                <a:gd name="connsiteY233" fmla="*/ 372823 h 1590090"/>
                <a:gd name="connsiteX234" fmla="*/ 331811 w 1164714"/>
                <a:gd name="connsiteY234" fmla="*/ 371692 h 1590090"/>
                <a:gd name="connsiteX235" fmla="*/ 334073 w 1164714"/>
                <a:gd name="connsiteY235" fmla="*/ 370525 h 1590090"/>
                <a:gd name="connsiteX236" fmla="*/ 334073 w 1164714"/>
                <a:gd name="connsiteY236" fmla="*/ 369394 h 1590090"/>
                <a:gd name="connsiteX237" fmla="*/ 330645 w 1164714"/>
                <a:gd name="connsiteY237" fmla="*/ 367132 h 1590090"/>
                <a:gd name="connsiteX238" fmla="*/ 332942 w 1164714"/>
                <a:gd name="connsiteY238" fmla="*/ 367132 h 1590090"/>
                <a:gd name="connsiteX239" fmla="*/ 335204 w 1164714"/>
                <a:gd name="connsiteY239" fmla="*/ 369394 h 1590090"/>
                <a:gd name="connsiteX240" fmla="*/ 336335 w 1164714"/>
                <a:gd name="connsiteY240" fmla="*/ 368263 h 1590090"/>
                <a:gd name="connsiteX241" fmla="*/ 335204 w 1164714"/>
                <a:gd name="connsiteY241" fmla="*/ 364869 h 1590090"/>
                <a:gd name="connsiteX242" fmla="*/ 337466 w 1164714"/>
                <a:gd name="connsiteY242" fmla="*/ 364869 h 1590090"/>
                <a:gd name="connsiteX243" fmla="*/ 338632 w 1164714"/>
                <a:gd name="connsiteY243" fmla="*/ 364869 h 1590090"/>
                <a:gd name="connsiteX244" fmla="*/ 339763 w 1164714"/>
                <a:gd name="connsiteY244" fmla="*/ 362572 h 1590090"/>
                <a:gd name="connsiteX245" fmla="*/ 338632 w 1164714"/>
                <a:gd name="connsiteY245" fmla="*/ 361440 h 1590090"/>
                <a:gd name="connsiteX246" fmla="*/ 338632 w 1164714"/>
                <a:gd name="connsiteY246" fmla="*/ 359178 h 1590090"/>
                <a:gd name="connsiteX247" fmla="*/ 336335 w 1164714"/>
                <a:gd name="connsiteY247" fmla="*/ 360309 h 1590090"/>
                <a:gd name="connsiteX248" fmla="*/ 335204 w 1164714"/>
                <a:gd name="connsiteY248" fmla="*/ 358047 h 1590090"/>
                <a:gd name="connsiteX249" fmla="*/ 336335 w 1164714"/>
                <a:gd name="connsiteY249" fmla="*/ 358047 h 1590090"/>
                <a:gd name="connsiteX250" fmla="*/ 337466 w 1164714"/>
                <a:gd name="connsiteY250" fmla="*/ 358047 h 1590090"/>
                <a:gd name="connsiteX251" fmla="*/ 338632 w 1164714"/>
                <a:gd name="connsiteY251" fmla="*/ 358047 h 1590090"/>
                <a:gd name="connsiteX252" fmla="*/ 339763 w 1164714"/>
                <a:gd name="connsiteY252" fmla="*/ 355749 h 1590090"/>
                <a:gd name="connsiteX253" fmla="*/ 340894 w 1164714"/>
                <a:gd name="connsiteY253" fmla="*/ 355749 h 1590090"/>
                <a:gd name="connsiteX254" fmla="*/ 340894 w 1164714"/>
                <a:gd name="connsiteY254" fmla="*/ 359178 h 1590090"/>
                <a:gd name="connsiteX255" fmla="*/ 342025 w 1164714"/>
                <a:gd name="connsiteY255" fmla="*/ 359178 h 1590090"/>
                <a:gd name="connsiteX256" fmla="*/ 343156 w 1164714"/>
                <a:gd name="connsiteY256" fmla="*/ 358047 h 1590090"/>
                <a:gd name="connsiteX257" fmla="*/ 342025 w 1164714"/>
                <a:gd name="connsiteY257" fmla="*/ 353487 h 1590090"/>
                <a:gd name="connsiteX258" fmla="*/ 345417 w 1164714"/>
                <a:gd name="connsiteY258" fmla="*/ 352356 h 1590090"/>
                <a:gd name="connsiteX259" fmla="*/ 346584 w 1164714"/>
                <a:gd name="connsiteY259" fmla="*/ 353487 h 1590090"/>
                <a:gd name="connsiteX260" fmla="*/ 346584 w 1164714"/>
                <a:gd name="connsiteY260" fmla="*/ 350093 h 1590090"/>
                <a:gd name="connsiteX261" fmla="*/ 347715 w 1164714"/>
                <a:gd name="connsiteY261" fmla="*/ 348962 h 1590090"/>
                <a:gd name="connsiteX262" fmla="*/ 346584 w 1164714"/>
                <a:gd name="connsiteY262" fmla="*/ 346665 h 1590090"/>
                <a:gd name="connsiteX263" fmla="*/ 346584 w 1164714"/>
                <a:gd name="connsiteY263" fmla="*/ 343271 h 1590090"/>
                <a:gd name="connsiteX264" fmla="*/ 348845 w 1164714"/>
                <a:gd name="connsiteY264" fmla="*/ 342140 h 1590090"/>
                <a:gd name="connsiteX265" fmla="*/ 347715 w 1164714"/>
                <a:gd name="connsiteY265" fmla="*/ 341009 h 1590090"/>
                <a:gd name="connsiteX266" fmla="*/ 349976 w 1164714"/>
                <a:gd name="connsiteY266" fmla="*/ 338711 h 1590090"/>
                <a:gd name="connsiteX267" fmla="*/ 347715 w 1164714"/>
                <a:gd name="connsiteY267" fmla="*/ 337580 h 1590090"/>
                <a:gd name="connsiteX268" fmla="*/ 347715 w 1164714"/>
                <a:gd name="connsiteY268" fmla="*/ 336449 h 1590090"/>
                <a:gd name="connsiteX269" fmla="*/ 348845 w 1164714"/>
                <a:gd name="connsiteY269" fmla="*/ 335318 h 1590090"/>
                <a:gd name="connsiteX270" fmla="*/ 351107 w 1164714"/>
                <a:gd name="connsiteY270" fmla="*/ 336449 h 1590090"/>
                <a:gd name="connsiteX271" fmla="*/ 352238 w 1164714"/>
                <a:gd name="connsiteY271" fmla="*/ 334187 h 1590090"/>
                <a:gd name="connsiteX272" fmla="*/ 351107 w 1164714"/>
                <a:gd name="connsiteY272" fmla="*/ 333020 h 1590090"/>
                <a:gd name="connsiteX273" fmla="*/ 349976 w 1164714"/>
                <a:gd name="connsiteY273" fmla="*/ 333020 h 1590090"/>
                <a:gd name="connsiteX274" fmla="*/ 349976 w 1164714"/>
                <a:gd name="connsiteY274" fmla="*/ 331889 h 1590090"/>
                <a:gd name="connsiteX275" fmla="*/ 352238 w 1164714"/>
                <a:gd name="connsiteY275" fmla="*/ 331889 h 1590090"/>
                <a:gd name="connsiteX276" fmla="*/ 352238 w 1164714"/>
                <a:gd name="connsiteY276" fmla="*/ 330758 h 1590090"/>
                <a:gd name="connsiteX277" fmla="*/ 351107 w 1164714"/>
                <a:gd name="connsiteY277" fmla="*/ 329627 h 1590090"/>
                <a:gd name="connsiteX278" fmla="*/ 348845 w 1164714"/>
                <a:gd name="connsiteY278" fmla="*/ 329627 h 1590090"/>
                <a:gd name="connsiteX279" fmla="*/ 348845 w 1164714"/>
                <a:gd name="connsiteY279" fmla="*/ 327364 h 1590090"/>
                <a:gd name="connsiteX280" fmla="*/ 348845 w 1164714"/>
                <a:gd name="connsiteY280" fmla="*/ 326198 h 1590090"/>
                <a:gd name="connsiteX281" fmla="*/ 351107 w 1164714"/>
                <a:gd name="connsiteY281" fmla="*/ 325067 h 1590090"/>
                <a:gd name="connsiteX282" fmla="*/ 351107 w 1164714"/>
                <a:gd name="connsiteY282" fmla="*/ 323935 h 1590090"/>
                <a:gd name="connsiteX283" fmla="*/ 349976 w 1164714"/>
                <a:gd name="connsiteY283" fmla="*/ 322804 h 1590090"/>
                <a:gd name="connsiteX284" fmla="*/ 348845 w 1164714"/>
                <a:gd name="connsiteY284" fmla="*/ 320542 h 1590090"/>
                <a:gd name="connsiteX285" fmla="*/ 349976 w 1164714"/>
                <a:gd name="connsiteY285" fmla="*/ 320542 h 1590090"/>
                <a:gd name="connsiteX286" fmla="*/ 347715 w 1164714"/>
                <a:gd name="connsiteY286" fmla="*/ 318244 h 1590090"/>
                <a:gd name="connsiteX287" fmla="*/ 346584 w 1164714"/>
                <a:gd name="connsiteY287" fmla="*/ 318244 h 1590090"/>
                <a:gd name="connsiteX288" fmla="*/ 346584 w 1164714"/>
                <a:gd name="connsiteY288" fmla="*/ 317113 h 1590090"/>
                <a:gd name="connsiteX289" fmla="*/ 348845 w 1164714"/>
                <a:gd name="connsiteY289" fmla="*/ 315982 h 1590090"/>
                <a:gd name="connsiteX290" fmla="*/ 351107 w 1164714"/>
                <a:gd name="connsiteY290" fmla="*/ 315982 h 1590090"/>
                <a:gd name="connsiteX291" fmla="*/ 352238 w 1164714"/>
                <a:gd name="connsiteY291" fmla="*/ 317113 h 1590090"/>
                <a:gd name="connsiteX292" fmla="*/ 353404 w 1164714"/>
                <a:gd name="connsiteY292" fmla="*/ 315982 h 1590090"/>
                <a:gd name="connsiteX293" fmla="*/ 354535 w 1164714"/>
                <a:gd name="connsiteY293" fmla="*/ 314851 h 1590090"/>
                <a:gd name="connsiteX294" fmla="*/ 353404 w 1164714"/>
                <a:gd name="connsiteY294" fmla="*/ 314851 h 1590090"/>
                <a:gd name="connsiteX295" fmla="*/ 353404 w 1164714"/>
                <a:gd name="connsiteY295" fmla="*/ 313720 h 1590090"/>
                <a:gd name="connsiteX296" fmla="*/ 354535 w 1164714"/>
                <a:gd name="connsiteY296" fmla="*/ 312589 h 1590090"/>
                <a:gd name="connsiteX297" fmla="*/ 353404 w 1164714"/>
                <a:gd name="connsiteY297" fmla="*/ 311457 h 1590090"/>
                <a:gd name="connsiteX298" fmla="*/ 354535 w 1164714"/>
                <a:gd name="connsiteY298" fmla="*/ 311457 h 1590090"/>
                <a:gd name="connsiteX299" fmla="*/ 356797 w 1164714"/>
                <a:gd name="connsiteY299" fmla="*/ 312589 h 1590090"/>
                <a:gd name="connsiteX300" fmla="*/ 359059 w 1164714"/>
                <a:gd name="connsiteY300" fmla="*/ 311457 h 1590090"/>
                <a:gd name="connsiteX301" fmla="*/ 357928 w 1164714"/>
                <a:gd name="connsiteY301" fmla="*/ 310291 h 1590090"/>
                <a:gd name="connsiteX302" fmla="*/ 357928 w 1164714"/>
                <a:gd name="connsiteY302" fmla="*/ 309160 h 1590090"/>
                <a:gd name="connsiteX303" fmla="*/ 356797 w 1164714"/>
                <a:gd name="connsiteY303" fmla="*/ 309160 h 1590090"/>
                <a:gd name="connsiteX304" fmla="*/ 357928 w 1164714"/>
                <a:gd name="connsiteY304" fmla="*/ 308029 h 1590090"/>
                <a:gd name="connsiteX305" fmla="*/ 360190 w 1164714"/>
                <a:gd name="connsiteY305" fmla="*/ 308029 h 1590090"/>
                <a:gd name="connsiteX306" fmla="*/ 362487 w 1164714"/>
                <a:gd name="connsiteY306" fmla="*/ 310291 h 1590090"/>
                <a:gd name="connsiteX307" fmla="*/ 363618 w 1164714"/>
                <a:gd name="connsiteY307" fmla="*/ 309160 h 1590090"/>
                <a:gd name="connsiteX308" fmla="*/ 364749 w 1164714"/>
                <a:gd name="connsiteY308" fmla="*/ 309160 h 1590090"/>
                <a:gd name="connsiteX309" fmla="*/ 362487 w 1164714"/>
                <a:gd name="connsiteY309" fmla="*/ 308029 h 1590090"/>
                <a:gd name="connsiteX310" fmla="*/ 363618 w 1164714"/>
                <a:gd name="connsiteY310" fmla="*/ 308029 h 1590090"/>
                <a:gd name="connsiteX311" fmla="*/ 363618 w 1164714"/>
                <a:gd name="connsiteY311" fmla="*/ 306897 h 1590090"/>
                <a:gd name="connsiteX312" fmla="*/ 361356 w 1164714"/>
                <a:gd name="connsiteY312" fmla="*/ 308029 h 1590090"/>
                <a:gd name="connsiteX313" fmla="*/ 361356 w 1164714"/>
                <a:gd name="connsiteY313" fmla="*/ 306897 h 1590090"/>
                <a:gd name="connsiteX314" fmla="*/ 362487 w 1164714"/>
                <a:gd name="connsiteY314" fmla="*/ 306897 h 1590090"/>
                <a:gd name="connsiteX315" fmla="*/ 361356 w 1164714"/>
                <a:gd name="connsiteY315" fmla="*/ 305766 h 1590090"/>
                <a:gd name="connsiteX316" fmla="*/ 360190 w 1164714"/>
                <a:gd name="connsiteY316" fmla="*/ 305766 h 1590090"/>
                <a:gd name="connsiteX317" fmla="*/ 360190 w 1164714"/>
                <a:gd name="connsiteY317" fmla="*/ 304635 h 1590090"/>
                <a:gd name="connsiteX318" fmla="*/ 360190 w 1164714"/>
                <a:gd name="connsiteY318" fmla="*/ 301206 h 1590090"/>
                <a:gd name="connsiteX319" fmla="*/ 360190 w 1164714"/>
                <a:gd name="connsiteY319" fmla="*/ 300075 h 1590090"/>
                <a:gd name="connsiteX320" fmla="*/ 359059 w 1164714"/>
                <a:gd name="connsiteY320" fmla="*/ 300075 h 1590090"/>
                <a:gd name="connsiteX321" fmla="*/ 359059 w 1164714"/>
                <a:gd name="connsiteY321" fmla="*/ 301206 h 1590090"/>
                <a:gd name="connsiteX322" fmla="*/ 357928 w 1164714"/>
                <a:gd name="connsiteY322" fmla="*/ 302337 h 1590090"/>
                <a:gd name="connsiteX323" fmla="*/ 355666 w 1164714"/>
                <a:gd name="connsiteY323" fmla="*/ 303469 h 1590090"/>
                <a:gd name="connsiteX324" fmla="*/ 354535 w 1164714"/>
                <a:gd name="connsiteY324" fmla="*/ 301206 h 1590090"/>
                <a:gd name="connsiteX325" fmla="*/ 354535 w 1164714"/>
                <a:gd name="connsiteY325" fmla="*/ 298944 h 1590090"/>
                <a:gd name="connsiteX326" fmla="*/ 354535 w 1164714"/>
                <a:gd name="connsiteY326" fmla="*/ 296646 h 1590090"/>
                <a:gd name="connsiteX327" fmla="*/ 354535 w 1164714"/>
                <a:gd name="connsiteY327" fmla="*/ 294384 h 1590090"/>
                <a:gd name="connsiteX328" fmla="*/ 353404 w 1164714"/>
                <a:gd name="connsiteY328" fmla="*/ 294384 h 1590090"/>
                <a:gd name="connsiteX329" fmla="*/ 352238 w 1164714"/>
                <a:gd name="connsiteY329" fmla="*/ 295515 h 1590090"/>
                <a:gd name="connsiteX330" fmla="*/ 351107 w 1164714"/>
                <a:gd name="connsiteY330" fmla="*/ 292122 h 1590090"/>
                <a:gd name="connsiteX331" fmla="*/ 351107 w 1164714"/>
                <a:gd name="connsiteY331" fmla="*/ 290990 h 1590090"/>
                <a:gd name="connsiteX332" fmla="*/ 351107 w 1164714"/>
                <a:gd name="connsiteY332" fmla="*/ 289859 h 1590090"/>
                <a:gd name="connsiteX333" fmla="*/ 348845 w 1164714"/>
                <a:gd name="connsiteY333" fmla="*/ 290990 h 1590090"/>
                <a:gd name="connsiteX334" fmla="*/ 348845 w 1164714"/>
                <a:gd name="connsiteY334" fmla="*/ 289859 h 1590090"/>
                <a:gd name="connsiteX335" fmla="*/ 347715 w 1164714"/>
                <a:gd name="connsiteY335" fmla="*/ 287562 h 1590090"/>
                <a:gd name="connsiteX336" fmla="*/ 349976 w 1164714"/>
                <a:gd name="connsiteY336" fmla="*/ 284168 h 1590090"/>
                <a:gd name="connsiteX337" fmla="*/ 352238 w 1164714"/>
                <a:gd name="connsiteY337" fmla="*/ 283037 h 1590090"/>
                <a:gd name="connsiteX338" fmla="*/ 352238 w 1164714"/>
                <a:gd name="connsiteY338" fmla="*/ 281906 h 1590090"/>
                <a:gd name="connsiteX339" fmla="*/ 354535 w 1164714"/>
                <a:gd name="connsiteY339" fmla="*/ 283037 h 1590090"/>
                <a:gd name="connsiteX340" fmla="*/ 354535 w 1164714"/>
                <a:gd name="connsiteY340" fmla="*/ 281906 h 1590090"/>
                <a:gd name="connsiteX341" fmla="*/ 354535 w 1164714"/>
                <a:gd name="connsiteY341" fmla="*/ 280739 h 1590090"/>
                <a:gd name="connsiteX342" fmla="*/ 356797 w 1164714"/>
                <a:gd name="connsiteY342" fmla="*/ 279608 h 1590090"/>
                <a:gd name="connsiteX343" fmla="*/ 356797 w 1164714"/>
                <a:gd name="connsiteY343" fmla="*/ 278477 h 1590090"/>
                <a:gd name="connsiteX344" fmla="*/ 356797 w 1164714"/>
                <a:gd name="connsiteY344" fmla="*/ 276215 h 1590090"/>
                <a:gd name="connsiteX345" fmla="*/ 357928 w 1164714"/>
                <a:gd name="connsiteY345" fmla="*/ 275084 h 1590090"/>
                <a:gd name="connsiteX346" fmla="*/ 359059 w 1164714"/>
                <a:gd name="connsiteY346" fmla="*/ 275084 h 1590090"/>
                <a:gd name="connsiteX347" fmla="*/ 361356 w 1164714"/>
                <a:gd name="connsiteY347" fmla="*/ 279608 h 1590090"/>
                <a:gd name="connsiteX348" fmla="*/ 362487 w 1164714"/>
                <a:gd name="connsiteY348" fmla="*/ 278477 h 1590090"/>
                <a:gd name="connsiteX349" fmla="*/ 362487 w 1164714"/>
                <a:gd name="connsiteY349" fmla="*/ 273917 h 1590090"/>
                <a:gd name="connsiteX350" fmla="*/ 364749 w 1164714"/>
                <a:gd name="connsiteY350" fmla="*/ 272786 h 1590090"/>
                <a:gd name="connsiteX351" fmla="*/ 365880 w 1164714"/>
                <a:gd name="connsiteY351" fmla="*/ 272786 h 1590090"/>
                <a:gd name="connsiteX352" fmla="*/ 368141 w 1164714"/>
                <a:gd name="connsiteY352" fmla="*/ 272786 h 1590090"/>
                <a:gd name="connsiteX353" fmla="*/ 370438 w 1164714"/>
                <a:gd name="connsiteY353" fmla="*/ 271655 h 1590090"/>
                <a:gd name="connsiteX354" fmla="*/ 376128 w 1164714"/>
                <a:gd name="connsiteY354" fmla="*/ 270524 h 1590090"/>
                <a:gd name="connsiteX355" fmla="*/ 374962 w 1164714"/>
                <a:gd name="connsiteY355" fmla="*/ 265964 h 1590090"/>
                <a:gd name="connsiteX356" fmla="*/ 377259 w 1164714"/>
                <a:gd name="connsiteY356" fmla="*/ 264832 h 1590090"/>
                <a:gd name="connsiteX357" fmla="*/ 378390 w 1164714"/>
                <a:gd name="connsiteY357" fmla="*/ 264832 h 1590090"/>
                <a:gd name="connsiteX358" fmla="*/ 379521 w 1164714"/>
                <a:gd name="connsiteY358" fmla="*/ 262570 h 1590090"/>
                <a:gd name="connsiteX359" fmla="*/ 378390 w 1164714"/>
                <a:gd name="connsiteY359" fmla="*/ 261439 h 1590090"/>
                <a:gd name="connsiteX360" fmla="*/ 377259 w 1164714"/>
                <a:gd name="connsiteY360" fmla="*/ 260308 h 1590090"/>
                <a:gd name="connsiteX361" fmla="*/ 377259 w 1164714"/>
                <a:gd name="connsiteY361" fmla="*/ 258010 h 1590090"/>
                <a:gd name="connsiteX362" fmla="*/ 378390 w 1164714"/>
                <a:gd name="connsiteY362" fmla="*/ 256879 h 1590090"/>
                <a:gd name="connsiteX363" fmla="*/ 379521 w 1164714"/>
                <a:gd name="connsiteY363" fmla="*/ 256879 h 1590090"/>
                <a:gd name="connsiteX364" fmla="*/ 380652 w 1164714"/>
                <a:gd name="connsiteY364" fmla="*/ 258010 h 1590090"/>
                <a:gd name="connsiteX365" fmla="*/ 382949 w 1164714"/>
                <a:gd name="connsiteY365" fmla="*/ 258010 h 1590090"/>
                <a:gd name="connsiteX366" fmla="*/ 390901 w 1164714"/>
                <a:gd name="connsiteY366" fmla="*/ 255748 h 1590090"/>
                <a:gd name="connsiteX367" fmla="*/ 390901 w 1164714"/>
                <a:gd name="connsiteY367" fmla="*/ 254617 h 1590090"/>
                <a:gd name="connsiteX368" fmla="*/ 388603 w 1164714"/>
                <a:gd name="connsiteY368" fmla="*/ 253485 h 1590090"/>
                <a:gd name="connsiteX369" fmla="*/ 387473 w 1164714"/>
                <a:gd name="connsiteY369" fmla="*/ 252354 h 1590090"/>
                <a:gd name="connsiteX370" fmla="*/ 388603 w 1164714"/>
                <a:gd name="connsiteY370" fmla="*/ 250057 h 1590090"/>
                <a:gd name="connsiteX371" fmla="*/ 387473 w 1164714"/>
                <a:gd name="connsiteY371" fmla="*/ 247794 h 1590090"/>
                <a:gd name="connsiteX372" fmla="*/ 387473 w 1164714"/>
                <a:gd name="connsiteY372" fmla="*/ 245532 h 1590090"/>
                <a:gd name="connsiteX373" fmla="*/ 388603 w 1164714"/>
                <a:gd name="connsiteY373" fmla="*/ 243234 h 1590090"/>
                <a:gd name="connsiteX374" fmla="*/ 387473 w 1164714"/>
                <a:gd name="connsiteY374" fmla="*/ 243234 h 1590090"/>
                <a:gd name="connsiteX375" fmla="*/ 387473 w 1164714"/>
                <a:gd name="connsiteY375" fmla="*/ 242103 h 1590090"/>
                <a:gd name="connsiteX376" fmla="*/ 387473 w 1164714"/>
                <a:gd name="connsiteY376" fmla="*/ 238710 h 1590090"/>
                <a:gd name="connsiteX377" fmla="*/ 387473 w 1164714"/>
                <a:gd name="connsiteY377" fmla="*/ 235281 h 1590090"/>
                <a:gd name="connsiteX378" fmla="*/ 389734 w 1164714"/>
                <a:gd name="connsiteY378" fmla="*/ 233019 h 1590090"/>
                <a:gd name="connsiteX379" fmla="*/ 390901 w 1164714"/>
                <a:gd name="connsiteY379" fmla="*/ 230756 h 1590090"/>
                <a:gd name="connsiteX380" fmla="*/ 392031 w 1164714"/>
                <a:gd name="connsiteY380" fmla="*/ 228459 h 1590090"/>
                <a:gd name="connsiteX381" fmla="*/ 392031 w 1164714"/>
                <a:gd name="connsiteY381" fmla="*/ 227327 h 1590090"/>
                <a:gd name="connsiteX382" fmla="*/ 389734 w 1164714"/>
                <a:gd name="connsiteY382" fmla="*/ 226196 h 1590090"/>
                <a:gd name="connsiteX383" fmla="*/ 386342 w 1164714"/>
                <a:gd name="connsiteY383" fmla="*/ 230756 h 1590090"/>
                <a:gd name="connsiteX384" fmla="*/ 385211 w 1164714"/>
                <a:gd name="connsiteY384" fmla="*/ 230756 h 1590090"/>
                <a:gd name="connsiteX385" fmla="*/ 382949 w 1164714"/>
                <a:gd name="connsiteY385" fmla="*/ 229590 h 1590090"/>
                <a:gd name="connsiteX386" fmla="*/ 382949 w 1164714"/>
                <a:gd name="connsiteY386" fmla="*/ 228459 h 1590090"/>
                <a:gd name="connsiteX387" fmla="*/ 382949 w 1164714"/>
                <a:gd name="connsiteY387" fmla="*/ 226196 h 1590090"/>
                <a:gd name="connsiteX388" fmla="*/ 387473 w 1164714"/>
                <a:gd name="connsiteY388" fmla="*/ 222803 h 1590090"/>
                <a:gd name="connsiteX389" fmla="*/ 388603 w 1164714"/>
                <a:gd name="connsiteY389" fmla="*/ 221636 h 1590090"/>
                <a:gd name="connsiteX390" fmla="*/ 388603 w 1164714"/>
                <a:gd name="connsiteY390" fmla="*/ 219374 h 1590090"/>
                <a:gd name="connsiteX391" fmla="*/ 388603 w 1164714"/>
                <a:gd name="connsiteY391" fmla="*/ 215981 h 1590090"/>
                <a:gd name="connsiteX392" fmla="*/ 389734 w 1164714"/>
                <a:gd name="connsiteY392" fmla="*/ 214814 h 1590090"/>
                <a:gd name="connsiteX393" fmla="*/ 390901 w 1164714"/>
                <a:gd name="connsiteY393" fmla="*/ 209158 h 1590090"/>
                <a:gd name="connsiteX394" fmla="*/ 388603 w 1164714"/>
                <a:gd name="connsiteY394" fmla="*/ 206861 h 1590090"/>
                <a:gd name="connsiteX395" fmla="*/ 388603 w 1164714"/>
                <a:gd name="connsiteY395" fmla="*/ 205729 h 1590090"/>
                <a:gd name="connsiteX396" fmla="*/ 392031 w 1164714"/>
                <a:gd name="connsiteY396" fmla="*/ 204598 h 1590090"/>
                <a:gd name="connsiteX397" fmla="*/ 393162 w 1164714"/>
                <a:gd name="connsiteY397" fmla="*/ 206861 h 1590090"/>
                <a:gd name="connsiteX398" fmla="*/ 395424 w 1164714"/>
                <a:gd name="connsiteY398" fmla="*/ 208027 h 1590090"/>
                <a:gd name="connsiteX399" fmla="*/ 397686 w 1164714"/>
                <a:gd name="connsiteY399" fmla="*/ 206861 h 1590090"/>
                <a:gd name="connsiteX400" fmla="*/ 398852 w 1164714"/>
                <a:gd name="connsiteY400" fmla="*/ 203467 h 1590090"/>
                <a:gd name="connsiteX401" fmla="*/ 401114 w 1164714"/>
                <a:gd name="connsiteY401" fmla="*/ 203467 h 1590090"/>
                <a:gd name="connsiteX402" fmla="*/ 403376 w 1164714"/>
                <a:gd name="connsiteY402" fmla="*/ 202336 h 1590090"/>
                <a:gd name="connsiteX403" fmla="*/ 403376 w 1164714"/>
                <a:gd name="connsiteY403" fmla="*/ 201205 h 1590090"/>
                <a:gd name="connsiteX404" fmla="*/ 405673 w 1164714"/>
                <a:gd name="connsiteY404" fmla="*/ 196645 h 1590090"/>
                <a:gd name="connsiteX405" fmla="*/ 407935 w 1164714"/>
                <a:gd name="connsiteY405" fmla="*/ 194382 h 1590090"/>
                <a:gd name="connsiteX406" fmla="*/ 411327 w 1164714"/>
                <a:gd name="connsiteY406" fmla="*/ 193251 h 1590090"/>
                <a:gd name="connsiteX407" fmla="*/ 413624 w 1164714"/>
                <a:gd name="connsiteY407" fmla="*/ 190954 h 1590090"/>
                <a:gd name="connsiteX408" fmla="*/ 411327 w 1164714"/>
                <a:gd name="connsiteY408" fmla="*/ 189822 h 1590090"/>
                <a:gd name="connsiteX409" fmla="*/ 411327 w 1164714"/>
                <a:gd name="connsiteY409" fmla="*/ 188691 h 1590090"/>
                <a:gd name="connsiteX410" fmla="*/ 414755 w 1164714"/>
                <a:gd name="connsiteY410" fmla="*/ 185263 h 1590090"/>
                <a:gd name="connsiteX411" fmla="*/ 415886 w 1164714"/>
                <a:gd name="connsiteY411" fmla="*/ 184131 h 1590090"/>
                <a:gd name="connsiteX412" fmla="*/ 415886 w 1164714"/>
                <a:gd name="connsiteY412" fmla="*/ 180738 h 1590090"/>
                <a:gd name="connsiteX413" fmla="*/ 414755 w 1164714"/>
                <a:gd name="connsiteY413" fmla="*/ 178476 h 1590090"/>
                <a:gd name="connsiteX414" fmla="*/ 414755 w 1164714"/>
                <a:gd name="connsiteY414" fmla="*/ 175047 h 1590090"/>
                <a:gd name="connsiteX415" fmla="*/ 415886 w 1164714"/>
                <a:gd name="connsiteY415" fmla="*/ 172784 h 1590090"/>
                <a:gd name="connsiteX416" fmla="*/ 417017 w 1164714"/>
                <a:gd name="connsiteY416" fmla="*/ 171653 h 1590090"/>
                <a:gd name="connsiteX417" fmla="*/ 419279 w 1164714"/>
                <a:gd name="connsiteY417" fmla="*/ 168224 h 1590090"/>
                <a:gd name="connsiteX418" fmla="*/ 419279 w 1164714"/>
                <a:gd name="connsiteY418" fmla="*/ 164831 h 1590090"/>
                <a:gd name="connsiteX419" fmla="*/ 421576 w 1164714"/>
                <a:gd name="connsiteY419" fmla="*/ 159140 h 1590090"/>
                <a:gd name="connsiteX420" fmla="*/ 423838 w 1164714"/>
                <a:gd name="connsiteY420" fmla="*/ 148924 h 1590090"/>
                <a:gd name="connsiteX421" fmla="*/ 422707 w 1164714"/>
                <a:gd name="connsiteY421" fmla="*/ 144364 h 1590090"/>
                <a:gd name="connsiteX422" fmla="*/ 420445 w 1164714"/>
                <a:gd name="connsiteY422" fmla="*/ 144364 h 1590090"/>
                <a:gd name="connsiteX423" fmla="*/ 420445 w 1164714"/>
                <a:gd name="connsiteY423" fmla="*/ 143233 h 1590090"/>
                <a:gd name="connsiteX424" fmla="*/ 426100 w 1164714"/>
                <a:gd name="connsiteY424" fmla="*/ 135279 h 1590090"/>
                <a:gd name="connsiteX425" fmla="*/ 424969 w 1164714"/>
                <a:gd name="connsiteY425" fmla="*/ 132982 h 1590090"/>
                <a:gd name="connsiteX426" fmla="*/ 423838 w 1164714"/>
                <a:gd name="connsiteY426" fmla="*/ 131851 h 1590090"/>
                <a:gd name="connsiteX427" fmla="*/ 422707 w 1164714"/>
                <a:gd name="connsiteY427" fmla="*/ 129588 h 1590090"/>
                <a:gd name="connsiteX428" fmla="*/ 417017 w 1164714"/>
                <a:gd name="connsiteY428" fmla="*/ 128457 h 1590090"/>
                <a:gd name="connsiteX429" fmla="*/ 413624 w 1164714"/>
                <a:gd name="connsiteY429" fmla="*/ 129588 h 1590090"/>
                <a:gd name="connsiteX430" fmla="*/ 412494 w 1164714"/>
                <a:gd name="connsiteY430" fmla="*/ 129588 h 1590090"/>
                <a:gd name="connsiteX431" fmla="*/ 411327 w 1164714"/>
                <a:gd name="connsiteY431" fmla="*/ 128457 h 1590090"/>
                <a:gd name="connsiteX432" fmla="*/ 409066 w 1164714"/>
                <a:gd name="connsiteY432" fmla="*/ 130719 h 1590090"/>
                <a:gd name="connsiteX433" fmla="*/ 407935 w 1164714"/>
                <a:gd name="connsiteY433" fmla="*/ 129588 h 1590090"/>
                <a:gd name="connsiteX434" fmla="*/ 406804 w 1164714"/>
                <a:gd name="connsiteY434" fmla="*/ 123897 h 1590090"/>
                <a:gd name="connsiteX435" fmla="*/ 407935 w 1164714"/>
                <a:gd name="connsiteY435" fmla="*/ 119373 h 1590090"/>
                <a:gd name="connsiteX436" fmla="*/ 409066 w 1164714"/>
                <a:gd name="connsiteY436" fmla="*/ 118206 h 1590090"/>
                <a:gd name="connsiteX437" fmla="*/ 410196 w 1164714"/>
                <a:gd name="connsiteY437" fmla="*/ 117075 h 1590090"/>
                <a:gd name="connsiteX438" fmla="*/ 412494 w 1164714"/>
                <a:gd name="connsiteY438" fmla="*/ 117075 h 1590090"/>
                <a:gd name="connsiteX439" fmla="*/ 417017 w 1164714"/>
                <a:gd name="connsiteY439" fmla="*/ 117075 h 1590090"/>
                <a:gd name="connsiteX440" fmla="*/ 420445 w 1164714"/>
                <a:gd name="connsiteY440" fmla="*/ 115944 h 1590090"/>
                <a:gd name="connsiteX441" fmla="*/ 422707 w 1164714"/>
                <a:gd name="connsiteY441" fmla="*/ 117075 h 1590090"/>
                <a:gd name="connsiteX442" fmla="*/ 423838 w 1164714"/>
                <a:gd name="connsiteY442" fmla="*/ 117075 h 1590090"/>
                <a:gd name="connsiteX443" fmla="*/ 424969 w 1164714"/>
                <a:gd name="connsiteY443" fmla="*/ 117075 h 1590090"/>
                <a:gd name="connsiteX444" fmla="*/ 426100 w 1164714"/>
                <a:gd name="connsiteY444" fmla="*/ 115944 h 1590090"/>
                <a:gd name="connsiteX445" fmla="*/ 426100 w 1164714"/>
                <a:gd name="connsiteY445" fmla="*/ 114813 h 1590090"/>
                <a:gd name="connsiteX446" fmla="*/ 427230 w 1164714"/>
                <a:gd name="connsiteY446" fmla="*/ 113681 h 1590090"/>
                <a:gd name="connsiteX447" fmla="*/ 428397 w 1164714"/>
                <a:gd name="connsiteY447" fmla="*/ 113681 h 1590090"/>
                <a:gd name="connsiteX448" fmla="*/ 431789 w 1164714"/>
                <a:gd name="connsiteY448" fmla="*/ 112550 h 1590090"/>
                <a:gd name="connsiteX449" fmla="*/ 434051 w 1164714"/>
                <a:gd name="connsiteY449" fmla="*/ 110253 h 1590090"/>
                <a:gd name="connsiteX450" fmla="*/ 435217 w 1164714"/>
                <a:gd name="connsiteY450" fmla="*/ 107990 h 1590090"/>
                <a:gd name="connsiteX451" fmla="*/ 435217 w 1164714"/>
                <a:gd name="connsiteY451" fmla="*/ 105728 h 1590090"/>
                <a:gd name="connsiteX452" fmla="*/ 434051 w 1164714"/>
                <a:gd name="connsiteY452" fmla="*/ 104597 h 1590090"/>
                <a:gd name="connsiteX453" fmla="*/ 434051 w 1164714"/>
                <a:gd name="connsiteY453" fmla="*/ 103430 h 1590090"/>
                <a:gd name="connsiteX454" fmla="*/ 434051 w 1164714"/>
                <a:gd name="connsiteY454" fmla="*/ 100037 h 1590090"/>
                <a:gd name="connsiteX455" fmla="*/ 436348 w 1164714"/>
                <a:gd name="connsiteY455" fmla="*/ 96608 h 1590090"/>
                <a:gd name="connsiteX456" fmla="*/ 436348 w 1164714"/>
                <a:gd name="connsiteY456" fmla="*/ 95477 h 1590090"/>
                <a:gd name="connsiteX457" fmla="*/ 435217 w 1164714"/>
                <a:gd name="connsiteY457" fmla="*/ 94346 h 1590090"/>
                <a:gd name="connsiteX458" fmla="*/ 435217 w 1164714"/>
                <a:gd name="connsiteY458" fmla="*/ 93215 h 1590090"/>
                <a:gd name="connsiteX459" fmla="*/ 438610 w 1164714"/>
                <a:gd name="connsiteY459" fmla="*/ 92083 h 1590090"/>
                <a:gd name="connsiteX460" fmla="*/ 436348 w 1164714"/>
                <a:gd name="connsiteY460" fmla="*/ 81868 h 1590090"/>
                <a:gd name="connsiteX461" fmla="*/ 436348 w 1164714"/>
                <a:gd name="connsiteY461" fmla="*/ 79570 h 1590090"/>
                <a:gd name="connsiteX462" fmla="*/ 434051 w 1164714"/>
                <a:gd name="connsiteY462" fmla="*/ 77308 h 1590090"/>
                <a:gd name="connsiteX463" fmla="*/ 432920 w 1164714"/>
                <a:gd name="connsiteY463" fmla="*/ 76176 h 1590090"/>
                <a:gd name="connsiteX464" fmla="*/ 430659 w 1164714"/>
                <a:gd name="connsiteY464" fmla="*/ 73879 h 1590090"/>
                <a:gd name="connsiteX465" fmla="*/ 437479 w 1164714"/>
                <a:gd name="connsiteY465" fmla="*/ 68223 h 1590090"/>
                <a:gd name="connsiteX466" fmla="*/ 437479 w 1164714"/>
                <a:gd name="connsiteY466" fmla="*/ 67056 h 1590090"/>
                <a:gd name="connsiteX467" fmla="*/ 434051 w 1164714"/>
                <a:gd name="connsiteY467" fmla="*/ 64794 h 1590090"/>
                <a:gd name="connsiteX468" fmla="*/ 438610 w 1164714"/>
                <a:gd name="connsiteY468" fmla="*/ 61401 h 1590090"/>
                <a:gd name="connsiteX469" fmla="*/ 439741 w 1164714"/>
                <a:gd name="connsiteY469" fmla="*/ 56841 h 1590090"/>
                <a:gd name="connsiteX470" fmla="*/ 440872 w 1164714"/>
                <a:gd name="connsiteY470" fmla="*/ 55710 h 1590090"/>
                <a:gd name="connsiteX471" fmla="*/ 442038 w 1164714"/>
                <a:gd name="connsiteY471" fmla="*/ 52316 h 1590090"/>
                <a:gd name="connsiteX472" fmla="*/ 443169 w 1164714"/>
                <a:gd name="connsiteY472" fmla="*/ 50018 h 1590090"/>
                <a:gd name="connsiteX473" fmla="*/ 443169 w 1164714"/>
                <a:gd name="connsiteY473" fmla="*/ 48887 h 1590090"/>
                <a:gd name="connsiteX474" fmla="*/ 438610 w 1164714"/>
                <a:gd name="connsiteY474" fmla="*/ 50018 h 1590090"/>
                <a:gd name="connsiteX475" fmla="*/ 438610 w 1164714"/>
                <a:gd name="connsiteY475" fmla="*/ 48887 h 1590090"/>
                <a:gd name="connsiteX476" fmla="*/ 438610 w 1164714"/>
                <a:gd name="connsiteY476" fmla="*/ 45494 h 1590090"/>
                <a:gd name="connsiteX477" fmla="*/ 435217 w 1164714"/>
                <a:gd name="connsiteY477" fmla="*/ 45494 h 1590090"/>
                <a:gd name="connsiteX478" fmla="*/ 432920 w 1164714"/>
                <a:gd name="connsiteY478" fmla="*/ 39803 h 1590090"/>
                <a:gd name="connsiteX479" fmla="*/ 437479 w 1164714"/>
                <a:gd name="connsiteY479" fmla="*/ 35243 h 1590090"/>
                <a:gd name="connsiteX480" fmla="*/ 435217 w 1164714"/>
                <a:gd name="connsiteY480" fmla="*/ 30718 h 1590090"/>
                <a:gd name="connsiteX481" fmla="*/ 438610 w 1164714"/>
                <a:gd name="connsiteY481" fmla="*/ 27289 h 1590090"/>
                <a:gd name="connsiteX482" fmla="*/ 442038 w 1164714"/>
                <a:gd name="connsiteY482" fmla="*/ 26158 h 1590090"/>
                <a:gd name="connsiteX483" fmla="*/ 443169 w 1164714"/>
                <a:gd name="connsiteY483" fmla="*/ 26158 h 1590090"/>
                <a:gd name="connsiteX484" fmla="*/ 443169 w 1164714"/>
                <a:gd name="connsiteY484" fmla="*/ 27289 h 1590090"/>
                <a:gd name="connsiteX485" fmla="*/ 447693 w 1164714"/>
                <a:gd name="connsiteY485" fmla="*/ 26158 h 1590090"/>
                <a:gd name="connsiteX486" fmla="*/ 447693 w 1164714"/>
                <a:gd name="connsiteY486" fmla="*/ 19336 h 1590090"/>
                <a:gd name="connsiteX487" fmla="*/ 448823 w 1164714"/>
                <a:gd name="connsiteY487" fmla="*/ 18205 h 1590090"/>
                <a:gd name="connsiteX488" fmla="*/ 448823 w 1164714"/>
                <a:gd name="connsiteY488" fmla="*/ 20467 h 1590090"/>
                <a:gd name="connsiteX489" fmla="*/ 449990 w 1164714"/>
                <a:gd name="connsiteY489" fmla="*/ 19336 h 1590090"/>
                <a:gd name="connsiteX490" fmla="*/ 449990 w 1164714"/>
                <a:gd name="connsiteY490" fmla="*/ 17073 h 1590090"/>
                <a:gd name="connsiteX491" fmla="*/ 451121 w 1164714"/>
                <a:gd name="connsiteY491" fmla="*/ 14811 h 1590090"/>
                <a:gd name="connsiteX492" fmla="*/ 452252 w 1164714"/>
                <a:gd name="connsiteY492" fmla="*/ 14811 h 1590090"/>
                <a:gd name="connsiteX493" fmla="*/ 452252 w 1164714"/>
                <a:gd name="connsiteY493" fmla="*/ 15942 h 1590090"/>
                <a:gd name="connsiteX494" fmla="*/ 452252 w 1164714"/>
                <a:gd name="connsiteY494" fmla="*/ 18205 h 1590090"/>
                <a:gd name="connsiteX495" fmla="*/ 454513 w 1164714"/>
                <a:gd name="connsiteY495" fmla="*/ 21598 h 1590090"/>
                <a:gd name="connsiteX496" fmla="*/ 454513 w 1164714"/>
                <a:gd name="connsiteY496" fmla="*/ 20467 h 1590090"/>
                <a:gd name="connsiteX497" fmla="*/ 453382 w 1164714"/>
                <a:gd name="connsiteY497" fmla="*/ 18205 h 1590090"/>
                <a:gd name="connsiteX498" fmla="*/ 453382 w 1164714"/>
                <a:gd name="connsiteY498" fmla="*/ 14811 h 1590090"/>
                <a:gd name="connsiteX499" fmla="*/ 453382 w 1164714"/>
                <a:gd name="connsiteY499" fmla="*/ 12513 h 1590090"/>
                <a:gd name="connsiteX500" fmla="*/ 454513 w 1164714"/>
                <a:gd name="connsiteY500" fmla="*/ 10251 h 1590090"/>
                <a:gd name="connsiteX501" fmla="*/ 455644 w 1164714"/>
                <a:gd name="connsiteY501" fmla="*/ 10251 h 1590090"/>
                <a:gd name="connsiteX502" fmla="*/ 457941 w 1164714"/>
                <a:gd name="connsiteY502" fmla="*/ 5691 h 1590090"/>
                <a:gd name="connsiteX503" fmla="*/ 457941 w 1164714"/>
                <a:gd name="connsiteY503" fmla="*/ 6822 h 1590090"/>
                <a:gd name="connsiteX504" fmla="*/ 457941 w 1164714"/>
                <a:gd name="connsiteY504" fmla="*/ 4560 h 1590090"/>
                <a:gd name="connsiteX505" fmla="*/ 457941 w 1164714"/>
                <a:gd name="connsiteY505" fmla="*/ 3429 h 1590090"/>
                <a:gd name="connsiteX506" fmla="*/ 459072 w 1164714"/>
                <a:gd name="connsiteY506" fmla="*/ 3429 h 1590090"/>
                <a:gd name="connsiteX507" fmla="*/ 460203 w 1164714"/>
                <a:gd name="connsiteY507" fmla="*/ 4560 h 1590090"/>
                <a:gd name="connsiteX508" fmla="*/ 460203 w 1164714"/>
                <a:gd name="connsiteY508" fmla="*/ 6822 h 1590090"/>
                <a:gd name="connsiteX509" fmla="*/ 461334 w 1164714"/>
                <a:gd name="connsiteY509" fmla="*/ 6822 h 1590090"/>
                <a:gd name="connsiteX510" fmla="*/ 461334 w 1164714"/>
                <a:gd name="connsiteY510" fmla="*/ 2298 h 1590090"/>
                <a:gd name="connsiteX511" fmla="*/ 461334 w 1164714"/>
                <a:gd name="connsiteY511" fmla="*/ 1167 h 1590090"/>
                <a:gd name="connsiteX512" fmla="*/ 462465 w 1164714"/>
                <a:gd name="connsiteY512" fmla="*/ 2298 h 1590090"/>
                <a:gd name="connsiteX513" fmla="*/ 462465 w 1164714"/>
                <a:gd name="connsiteY513" fmla="*/ 0 h 1590090"/>
                <a:gd name="connsiteX514" fmla="*/ 467024 w 1164714"/>
                <a:gd name="connsiteY514" fmla="*/ 0 h 1590090"/>
                <a:gd name="connsiteX515" fmla="*/ 467024 w 1164714"/>
                <a:gd name="connsiteY515" fmla="*/ 2298 h 1590090"/>
                <a:gd name="connsiteX516" fmla="*/ 464762 w 1164714"/>
                <a:gd name="connsiteY516" fmla="*/ 2298 h 1590090"/>
                <a:gd name="connsiteX517" fmla="*/ 464762 w 1164714"/>
                <a:gd name="connsiteY517" fmla="*/ 3429 h 1590090"/>
                <a:gd name="connsiteX518" fmla="*/ 465893 w 1164714"/>
                <a:gd name="connsiteY518" fmla="*/ 2298 h 1590090"/>
                <a:gd name="connsiteX519" fmla="*/ 467024 w 1164714"/>
                <a:gd name="connsiteY519" fmla="*/ 3429 h 1590090"/>
                <a:gd name="connsiteX520" fmla="*/ 467024 w 1164714"/>
                <a:gd name="connsiteY520" fmla="*/ 5691 h 1590090"/>
                <a:gd name="connsiteX521" fmla="*/ 468155 w 1164714"/>
                <a:gd name="connsiteY521" fmla="*/ 5691 h 1590090"/>
                <a:gd name="connsiteX522" fmla="*/ 468155 w 1164714"/>
                <a:gd name="connsiteY522" fmla="*/ 6822 h 1590090"/>
                <a:gd name="connsiteX523" fmla="*/ 465893 w 1164714"/>
                <a:gd name="connsiteY523" fmla="*/ 7989 h 1590090"/>
                <a:gd name="connsiteX524" fmla="*/ 465893 w 1164714"/>
                <a:gd name="connsiteY524" fmla="*/ 6822 h 1590090"/>
                <a:gd name="connsiteX525" fmla="*/ 463596 w 1164714"/>
                <a:gd name="connsiteY525" fmla="*/ 6822 h 1590090"/>
                <a:gd name="connsiteX526" fmla="*/ 462465 w 1164714"/>
                <a:gd name="connsiteY526" fmla="*/ 6822 h 1590090"/>
                <a:gd name="connsiteX527" fmla="*/ 465893 w 1164714"/>
                <a:gd name="connsiteY527" fmla="*/ 6822 h 1590090"/>
                <a:gd name="connsiteX528" fmla="*/ 465893 w 1164714"/>
                <a:gd name="connsiteY528" fmla="*/ 10251 h 1590090"/>
                <a:gd name="connsiteX529" fmla="*/ 464762 w 1164714"/>
                <a:gd name="connsiteY529" fmla="*/ 10251 h 1590090"/>
                <a:gd name="connsiteX530" fmla="*/ 463596 w 1164714"/>
                <a:gd name="connsiteY530" fmla="*/ 12513 h 1590090"/>
                <a:gd name="connsiteX531" fmla="*/ 464762 w 1164714"/>
                <a:gd name="connsiteY531" fmla="*/ 11382 h 1590090"/>
                <a:gd name="connsiteX532" fmla="*/ 467024 w 1164714"/>
                <a:gd name="connsiteY532" fmla="*/ 10251 h 1590090"/>
                <a:gd name="connsiteX533" fmla="*/ 468155 w 1164714"/>
                <a:gd name="connsiteY533" fmla="*/ 10251 h 1590090"/>
                <a:gd name="connsiteX534" fmla="*/ 468155 w 1164714"/>
                <a:gd name="connsiteY534" fmla="*/ 9120 h 1590090"/>
                <a:gd name="connsiteX535" fmla="*/ 468155 w 1164714"/>
                <a:gd name="connsiteY535" fmla="*/ 10251 h 1590090"/>
                <a:gd name="connsiteX536" fmla="*/ 468155 w 1164714"/>
                <a:gd name="connsiteY536" fmla="*/ 13645 h 1590090"/>
                <a:gd name="connsiteX537" fmla="*/ 468155 w 1164714"/>
                <a:gd name="connsiteY537" fmla="*/ 14811 h 1590090"/>
                <a:gd name="connsiteX538" fmla="*/ 464762 w 1164714"/>
                <a:gd name="connsiteY538" fmla="*/ 14811 h 1590090"/>
                <a:gd name="connsiteX539" fmla="*/ 462465 w 1164714"/>
                <a:gd name="connsiteY539" fmla="*/ 15942 h 1590090"/>
                <a:gd name="connsiteX540" fmla="*/ 463596 w 1164714"/>
                <a:gd name="connsiteY540" fmla="*/ 17073 h 1590090"/>
                <a:gd name="connsiteX541" fmla="*/ 462465 w 1164714"/>
                <a:gd name="connsiteY541" fmla="*/ 18205 h 1590090"/>
                <a:gd name="connsiteX542" fmla="*/ 461334 w 1164714"/>
                <a:gd name="connsiteY542" fmla="*/ 19336 h 1590090"/>
                <a:gd name="connsiteX543" fmla="*/ 463596 w 1164714"/>
                <a:gd name="connsiteY543" fmla="*/ 18205 h 1590090"/>
                <a:gd name="connsiteX544" fmla="*/ 463596 w 1164714"/>
                <a:gd name="connsiteY544" fmla="*/ 19336 h 1590090"/>
                <a:gd name="connsiteX545" fmla="*/ 463596 w 1164714"/>
                <a:gd name="connsiteY545" fmla="*/ 20467 h 1590090"/>
                <a:gd name="connsiteX546" fmla="*/ 464762 w 1164714"/>
                <a:gd name="connsiteY546" fmla="*/ 19336 h 1590090"/>
                <a:gd name="connsiteX547" fmla="*/ 463596 w 1164714"/>
                <a:gd name="connsiteY547" fmla="*/ 18205 h 1590090"/>
                <a:gd name="connsiteX548" fmla="*/ 464762 w 1164714"/>
                <a:gd name="connsiteY548" fmla="*/ 15942 h 1590090"/>
                <a:gd name="connsiteX549" fmla="*/ 467024 w 1164714"/>
                <a:gd name="connsiteY549" fmla="*/ 15942 h 1590090"/>
                <a:gd name="connsiteX550" fmla="*/ 467024 w 1164714"/>
                <a:gd name="connsiteY550" fmla="*/ 17073 h 1590090"/>
                <a:gd name="connsiteX551" fmla="*/ 468155 w 1164714"/>
                <a:gd name="connsiteY551" fmla="*/ 15942 h 1590090"/>
                <a:gd name="connsiteX552" fmla="*/ 470417 w 1164714"/>
                <a:gd name="connsiteY552" fmla="*/ 15942 h 1590090"/>
                <a:gd name="connsiteX553" fmla="*/ 469286 w 1164714"/>
                <a:gd name="connsiteY553" fmla="*/ 18205 h 1590090"/>
                <a:gd name="connsiteX554" fmla="*/ 469286 w 1164714"/>
                <a:gd name="connsiteY554" fmla="*/ 19336 h 1590090"/>
                <a:gd name="connsiteX555" fmla="*/ 470417 w 1164714"/>
                <a:gd name="connsiteY555" fmla="*/ 19336 h 1590090"/>
                <a:gd name="connsiteX556" fmla="*/ 469286 w 1164714"/>
                <a:gd name="connsiteY556" fmla="*/ 21598 h 1590090"/>
                <a:gd name="connsiteX557" fmla="*/ 469286 w 1164714"/>
                <a:gd name="connsiteY557" fmla="*/ 25027 h 1590090"/>
                <a:gd name="connsiteX558" fmla="*/ 468155 w 1164714"/>
                <a:gd name="connsiteY558" fmla="*/ 26158 h 1590090"/>
                <a:gd name="connsiteX559" fmla="*/ 469286 w 1164714"/>
                <a:gd name="connsiteY559" fmla="*/ 27289 h 1590090"/>
                <a:gd name="connsiteX560" fmla="*/ 468155 w 1164714"/>
                <a:gd name="connsiteY560" fmla="*/ 31849 h 1590090"/>
                <a:gd name="connsiteX561" fmla="*/ 469286 w 1164714"/>
                <a:gd name="connsiteY561" fmla="*/ 32980 h 1590090"/>
                <a:gd name="connsiteX562" fmla="*/ 470417 w 1164714"/>
                <a:gd name="connsiteY562" fmla="*/ 31849 h 1590090"/>
                <a:gd name="connsiteX563" fmla="*/ 471583 w 1164714"/>
                <a:gd name="connsiteY563" fmla="*/ 26158 h 1590090"/>
                <a:gd name="connsiteX564" fmla="*/ 471583 w 1164714"/>
                <a:gd name="connsiteY564" fmla="*/ 25027 h 1590090"/>
                <a:gd name="connsiteX565" fmla="*/ 476106 w 1164714"/>
                <a:gd name="connsiteY565" fmla="*/ 15942 h 1590090"/>
                <a:gd name="connsiteX566" fmla="*/ 477237 w 1164714"/>
                <a:gd name="connsiteY566" fmla="*/ 17073 h 1590090"/>
                <a:gd name="connsiteX567" fmla="*/ 476106 w 1164714"/>
                <a:gd name="connsiteY567" fmla="*/ 15942 h 1590090"/>
                <a:gd name="connsiteX568" fmla="*/ 478368 w 1164714"/>
                <a:gd name="connsiteY568" fmla="*/ 11382 h 1590090"/>
                <a:gd name="connsiteX569" fmla="*/ 479534 w 1164714"/>
                <a:gd name="connsiteY569" fmla="*/ 11382 h 1590090"/>
                <a:gd name="connsiteX570" fmla="*/ 479534 w 1164714"/>
                <a:gd name="connsiteY570" fmla="*/ 10251 h 1590090"/>
                <a:gd name="connsiteX571" fmla="*/ 481796 w 1164714"/>
                <a:gd name="connsiteY571" fmla="*/ 9120 h 1590090"/>
                <a:gd name="connsiteX572" fmla="*/ 480665 w 1164714"/>
                <a:gd name="connsiteY572" fmla="*/ 9120 h 1590090"/>
                <a:gd name="connsiteX573" fmla="*/ 479534 w 1164714"/>
                <a:gd name="connsiteY573" fmla="*/ 9120 h 1590090"/>
                <a:gd name="connsiteX574" fmla="*/ 479534 w 1164714"/>
                <a:gd name="connsiteY574" fmla="*/ 7989 h 1590090"/>
                <a:gd name="connsiteX575" fmla="*/ 482927 w 1164714"/>
                <a:gd name="connsiteY575" fmla="*/ 4560 h 1590090"/>
                <a:gd name="connsiteX576" fmla="*/ 484058 w 1164714"/>
                <a:gd name="connsiteY576" fmla="*/ 4560 h 1590090"/>
                <a:gd name="connsiteX577" fmla="*/ 482927 w 1164714"/>
                <a:gd name="connsiteY577" fmla="*/ 3429 h 1590090"/>
                <a:gd name="connsiteX578" fmla="*/ 481796 w 1164714"/>
                <a:gd name="connsiteY578" fmla="*/ 2298 h 1590090"/>
                <a:gd name="connsiteX579" fmla="*/ 482927 w 1164714"/>
                <a:gd name="connsiteY579" fmla="*/ 1167 h 1590090"/>
                <a:gd name="connsiteX580" fmla="*/ 486320 w 1164714"/>
                <a:gd name="connsiteY580" fmla="*/ 0 h 1590090"/>
                <a:gd name="connsiteX581" fmla="*/ 485189 w 1164714"/>
                <a:gd name="connsiteY581" fmla="*/ 0 h 1590090"/>
                <a:gd name="connsiteX582" fmla="*/ 486320 w 1164714"/>
                <a:gd name="connsiteY582" fmla="*/ 0 h 1590090"/>
                <a:gd name="connsiteX583" fmla="*/ 487486 w 1164714"/>
                <a:gd name="connsiteY583" fmla="*/ 0 h 1590090"/>
                <a:gd name="connsiteX584" fmla="*/ 486320 w 1164714"/>
                <a:gd name="connsiteY584" fmla="*/ 0 h 1590090"/>
                <a:gd name="connsiteX585" fmla="*/ 487486 w 1164714"/>
                <a:gd name="connsiteY585" fmla="*/ 1167 h 1590090"/>
                <a:gd name="connsiteX586" fmla="*/ 488617 w 1164714"/>
                <a:gd name="connsiteY586" fmla="*/ 6822 h 1590090"/>
                <a:gd name="connsiteX587" fmla="*/ 487486 w 1164714"/>
                <a:gd name="connsiteY587" fmla="*/ 9120 h 1590090"/>
                <a:gd name="connsiteX588" fmla="*/ 487486 w 1164714"/>
                <a:gd name="connsiteY588" fmla="*/ 7989 h 1590090"/>
                <a:gd name="connsiteX589" fmla="*/ 487486 w 1164714"/>
                <a:gd name="connsiteY589" fmla="*/ 9120 h 1590090"/>
                <a:gd name="connsiteX590" fmla="*/ 485189 w 1164714"/>
                <a:gd name="connsiteY590" fmla="*/ 11382 h 1590090"/>
                <a:gd name="connsiteX591" fmla="*/ 485189 w 1164714"/>
                <a:gd name="connsiteY591" fmla="*/ 12513 h 1590090"/>
                <a:gd name="connsiteX592" fmla="*/ 485189 w 1164714"/>
                <a:gd name="connsiteY592" fmla="*/ 13645 h 1590090"/>
                <a:gd name="connsiteX593" fmla="*/ 480665 w 1164714"/>
                <a:gd name="connsiteY593" fmla="*/ 14811 h 1590090"/>
                <a:gd name="connsiteX594" fmla="*/ 480665 w 1164714"/>
                <a:gd name="connsiteY594" fmla="*/ 15942 h 1590090"/>
                <a:gd name="connsiteX595" fmla="*/ 476106 w 1164714"/>
                <a:gd name="connsiteY595" fmla="*/ 20467 h 1590090"/>
                <a:gd name="connsiteX596" fmla="*/ 476106 w 1164714"/>
                <a:gd name="connsiteY596" fmla="*/ 21598 h 1590090"/>
                <a:gd name="connsiteX597" fmla="*/ 474975 w 1164714"/>
                <a:gd name="connsiteY597" fmla="*/ 22765 h 1590090"/>
                <a:gd name="connsiteX598" fmla="*/ 476106 w 1164714"/>
                <a:gd name="connsiteY598" fmla="*/ 22765 h 1590090"/>
                <a:gd name="connsiteX599" fmla="*/ 477237 w 1164714"/>
                <a:gd name="connsiteY599" fmla="*/ 22765 h 1590090"/>
                <a:gd name="connsiteX600" fmla="*/ 476106 w 1164714"/>
                <a:gd name="connsiteY600" fmla="*/ 25027 h 1590090"/>
                <a:gd name="connsiteX601" fmla="*/ 474975 w 1164714"/>
                <a:gd name="connsiteY601" fmla="*/ 25027 h 1590090"/>
                <a:gd name="connsiteX602" fmla="*/ 474975 w 1164714"/>
                <a:gd name="connsiteY602" fmla="*/ 26158 h 1590090"/>
                <a:gd name="connsiteX603" fmla="*/ 477237 w 1164714"/>
                <a:gd name="connsiteY603" fmla="*/ 25027 h 1590090"/>
                <a:gd name="connsiteX604" fmla="*/ 477237 w 1164714"/>
                <a:gd name="connsiteY604" fmla="*/ 21598 h 1590090"/>
                <a:gd name="connsiteX605" fmla="*/ 479534 w 1164714"/>
                <a:gd name="connsiteY605" fmla="*/ 18205 h 1590090"/>
                <a:gd name="connsiteX606" fmla="*/ 481796 w 1164714"/>
                <a:gd name="connsiteY606" fmla="*/ 17073 h 1590090"/>
                <a:gd name="connsiteX607" fmla="*/ 482927 w 1164714"/>
                <a:gd name="connsiteY607" fmla="*/ 17073 h 1590090"/>
                <a:gd name="connsiteX608" fmla="*/ 484058 w 1164714"/>
                <a:gd name="connsiteY608" fmla="*/ 18205 h 1590090"/>
                <a:gd name="connsiteX609" fmla="*/ 484058 w 1164714"/>
                <a:gd name="connsiteY609" fmla="*/ 19336 h 1590090"/>
                <a:gd name="connsiteX610" fmla="*/ 482927 w 1164714"/>
                <a:gd name="connsiteY610" fmla="*/ 20467 h 1590090"/>
                <a:gd name="connsiteX611" fmla="*/ 481796 w 1164714"/>
                <a:gd name="connsiteY611" fmla="*/ 20467 h 1590090"/>
                <a:gd name="connsiteX612" fmla="*/ 480665 w 1164714"/>
                <a:gd name="connsiteY612" fmla="*/ 21598 h 1590090"/>
                <a:gd name="connsiteX613" fmla="*/ 481796 w 1164714"/>
                <a:gd name="connsiteY613" fmla="*/ 21598 h 1590090"/>
                <a:gd name="connsiteX614" fmla="*/ 481796 w 1164714"/>
                <a:gd name="connsiteY614" fmla="*/ 22765 h 1590090"/>
                <a:gd name="connsiteX615" fmla="*/ 479534 w 1164714"/>
                <a:gd name="connsiteY615" fmla="*/ 22765 h 1590090"/>
                <a:gd name="connsiteX616" fmla="*/ 479534 w 1164714"/>
                <a:gd name="connsiteY616" fmla="*/ 23896 h 1590090"/>
                <a:gd name="connsiteX617" fmla="*/ 481796 w 1164714"/>
                <a:gd name="connsiteY617" fmla="*/ 22765 h 1590090"/>
                <a:gd name="connsiteX618" fmla="*/ 482927 w 1164714"/>
                <a:gd name="connsiteY618" fmla="*/ 21598 h 1590090"/>
                <a:gd name="connsiteX619" fmla="*/ 484058 w 1164714"/>
                <a:gd name="connsiteY619" fmla="*/ 20467 h 1590090"/>
                <a:gd name="connsiteX620" fmla="*/ 484058 w 1164714"/>
                <a:gd name="connsiteY620" fmla="*/ 21598 h 1590090"/>
                <a:gd name="connsiteX621" fmla="*/ 481796 w 1164714"/>
                <a:gd name="connsiteY621" fmla="*/ 25027 h 1590090"/>
                <a:gd name="connsiteX622" fmla="*/ 484058 w 1164714"/>
                <a:gd name="connsiteY622" fmla="*/ 23896 h 1590090"/>
                <a:gd name="connsiteX623" fmla="*/ 482927 w 1164714"/>
                <a:gd name="connsiteY623" fmla="*/ 26158 h 1590090"/>
                <a:gd name="connsiteX624" fmla="*/ 481796 w 1164714"/>
                <a:gd name="connsiteY624" fmla="*/ 27289 h 1590090"/>
                <a:gd name="connsiteX625" fmla="*/ 480665 w 1164714"/>
                <a:gd name="connsiteY625" fmla="*/ 28420 h 1590090"/>
                <a:gd name="connsiteX626" fmla="*/ 478368 w 1164714"/>
                <a:gd name="connsiteY626" fmla="*/ 30718 h 1590090"/>
                <a:gd name="connsiteX627" fmla="*/ 476106 w 1164714"/>
                <a:gd name="connsiteY627" fmla="*/ 30718 h 1590090"/>
                <a:gd name="connsiteX628" fmla="*/ 478368 w 1164714"/>
                <a:gd name="connsiteY628" fmla="*/ 31849 h 1590090"/>
                <a:gd name="connsiteX629" fmla="*/ 478368 w 1164714"/>
                <a:gd name="connsiteY629" fmla="*/ 32980 h 1590090"/>
                <a:gd name="connsiteX630" fmla="*/ 476106 w 1164714"/>
                <a:gd name="connsiteY630" fmla="*/ 32980 h 1590090"/>
                <a:gd name="connsiteX631" fmla="*/ 474975 w 1164714"/>
                <a:gd name="connsiteY631" fmla="*/ 32980 h 1590090"/>
                <a:gd name="connsiteX632" fmla="*/ 476106 w 1164714"/>
                <a:gd name="connsiteY632" fmla="*/ 32980 h 1590090"/>
                <a:gd name="connsiteX633" fmla="*/ 477237 w 1164714"/>
                <a:gd name="connsiteY633" fmla="*/ 32980 h 1590090"/>
                <a:gd name="connsiteX634" fmla="*/ 476106 w 1164714"/>
                <a:gd name="connsiteY634" fmla="*/ 35243 h 1590090"/>
                <a:gd name="connsiteX635" fmla="*/ 477237 w 1164714"/>
                <a:gd name="connsiteY635" fmla="*/ 36374 h 1590090"/>
                <a:gd name="connsiteX636" fmla="*/ 477237 w 1164714"/>
                <a:gd name="connsiteY636" fmla="*/ 35243 h 1590090"/>
                <a:gd name="connsiteX637" fmla="*/ 477237 w 1164714"/>
                <a:gd name="connsiteY637" fmla="*/ 34111 h 1590090"/>
                <a:gd name="connsiteX638" fmla="*/ 478368 w 1164714"/>
                <a:gd name="connsiteY638" fmla="*/ 32980 h 1590090"/>
                <a:gd name="connsiteX639" fmla="*/ 478368 w 1164714"/>
                <a:gd name="connsiteY639" fmla="*/ 31849 h 1590090"/>
                <a:gd name="connsiteX640" fmla="*/ 479534 w 1164714"/>
                <a:gd name="connsiteY640" fmla="*/ 30718 h 1590090"/>
                <a:gd name="connsiteX641" fmla="*/ 482927 w 1164714"/>
                <a:gd name="connsiteY641" fmla="*/ 30718 h 1590090"/>
                <a:gd name="connsiteX642" fmla="*/ 486320 w 1164714"/>
                <a:gd name="connsiteY642" fmla="*/ 28420 h 1590090"/>
                <a:gd name="connsiteX643" fmla="*/ 486320 w 1164714"/>
                <a:gd name="connsiteY643" fmla="*/ 29552 h 1590090"/>
                <a:gd name="connsiteX644" fmla="*/ 482927 w 1164714"/>
                <a:gd name="connsiteY644" fmla="*/ 31849 h 1590090"/>
                <a:gd name="connsiteX645" fmla="*/ 482927 w 1164714"/>
                <a:gd name="connsiteY645" fmla="*/ 34111 h 1590090"/>
                <a:gd name="connsiteX646" fmla="*/ 484058 w 1164714"/>
                <a:gd name="connsiteY646" fmla="*/ 32980 h 1590090"/>
                <a:gd name="connsiteX647" fmla="*/ 486320 w 1164714"/>
                <a:gd name="connsiteY647" fmla="*/ 29552 h 1590090"/>
                <a:gd name="connsiteX648" fmla="*/ 486320 w 1164714"/>
                <a:gd name="connsiteY648" fmla="*/ 31849 h 1590090"/>
                <a:gd name="connsiteX649" fmla="*/ 480665 w 1164714"/>
                <a:gd name="connsiteY649" fmla="*/ 36374 h 1590090"/>
                <a:gd name="connsiteX650" fmla="*/ 480665 w 1164714"/>
                <a:gd name="connsiteY650" fmla="*/ 37505 h 1590090"/>
                <a:gd name="connsiteX651" fmla="*/ 485189 w 1164714"/>
                <a:gd name="connsiteY651" fmla="*/ 37505 h 1590090"/>
                <a:gd name="connsiteX652" fmla="*/ 484058 w 1164714"/>
                <a:gd name="connsiteY652" fmla="*/ 38671 h 1590090"/>
                <a:gd name="connsiteX653" fmla="*/ 482927 w 1164714"/>
                <a:gd name="connsiteY653" fmla="*/ 39803 h 1590090"/>
                <a:gd name="connsiteX654" fmla="*/ 484058 w 1164714"/>
                <a:gd name="connsiteY654" fmla="*/ 40934 h 1590090"/>
                <a:gd name="connsiteX655" fmla="*/ 484058 w 1164714"/>
                <a:gd name="connsiteY655" fmla="*/ 38671 h 1590090"/>
                <a:gd name="connsiteX656" fmla="*/ 485189 w 1164714"/>
                <a:gd name="connsiteY656" fmla="*/ 37505 h 1590090"/>
                <a:gd name="connsiteX657" fmla="*/ 487486 w 1164714"/>
                <a:gd name="connsiteY657" fmla="*/ 31849 h 1590090"/>
                <a:gd name="connsiteX658" fmla="*/ 488617 w 1164714"/>
                <a:gd name="connsiteY658" fmla="*/ 26158 h 1590090"/>
                <a:gd name="connsiteX659" fmla="*/ 488617 w 1164714"/>
                <a:gd name="connsiteY659" fmla="*/ 25027 h 1590090"/>
                <a:gd name="connsiteX660" fmla="*/ 490879 w 1164714"/>
                <a:gd name="connsiteY660" fmla="*/ 27289 h 1590090"/>
                <a:gd name="connsiteX661" fmla="*/ 492010 w 1164714"/>
                <a:gd name="connsiteY661" fmla="*/ 29552 h 1590090"/>
                <a:gd name="connsiteX662" fmla="*/ 490879 w 1164714"/>
                <a:gd name="connsiteY662" fmla="*/ 32980 h 1590090"/>
                <a:gd name="connsiteX663" fmla="*/ 489748 w 1164714"/>
                <a:gd name="connsiteY663" fmla="*/ 35243 h 1590090"/>
                <a:gd name="connsiteX664" fmla="*/ 492010 w 1164714"/>
                <a:gd name="connsiteY664" fmla="*/ 29552 h 1590090"/>
                <a:gd name="connsiteX665" fmla="*/ 489748 w 1164714"/>
                <a:gd name="connsiteY665" fmla="*/ 22765 h 1590090"/>
                <a:gd name="connsiteX666" fmla="*/ 492010 w 1164714"/>
                <a:gd name="connsiteY666" fmla="*/ 20467 h 1590090"/>
                <a:gd name="connsiteX667" fmla="*/ 494307 w 1164714"/>
                <a:gd name="connsiteY667" fmla="*/ 19336 h 1590090"/>
                <a:gd name="connsiteX668" fmla="*/ 495438 w 1164714"/>
                <a:gd name="connsiteY668" fmla="*/ 20467 h 1590090"/>
                <a:gd name="connsiteX669" fmla="*/ 495438 w 1164714"/>
                <a:gd name="connsiteY669" fmla="*/ 21598 h 1590090"/>
                <a:gd name="connsiteX670" fmla="*/ 496568 w 1164714"/>
                <a:gd name="connsiteY670" fmla="*/ 20467 h 1590090"/>
                <a:gd name="connsiteX671" fmla="*/ 495438 w 1164714"/>
                <a:gd name="connsiteY671" fmla="*/ 22765 h 1590090"/>
                <a:gd name="connsiteX672" fmla="*/ 494307 w 1164714"/>
                <a:gd name="connsiteY672" fmla="*/ 23896 h 1590090"/>
                <a:gd name="connsiteX673" fmla="*/ 493140 w 1164714"/>
                <a:gd name="connsiteY673" fmla="*/ 27289 h 1590090"/>
                <a:gd name="connsiteX674" fmla="*/ 493140 w 1164714"/>
                <a:gd name="connsiteY674" fmla="*/ 28420 h 1590090"/>
                <a:gd name="connsiteX675" fmla="*/ 495438 w 1164714"/>
                <a:gd name="connsiteY675" fmla="*/ 30718 h 1590090"/>
                <a:gd name="connsiteX676" fmla="*/ 491656 w 1164714"/>
                <a:gd name="connsiteY676" fmla="*/ 36374 h 1590090"/>
                <a:gd name="connsiteX677" fmla="*/ 492010 w 1164714"/>
                <a:gd name="connsiteY677" fmla="*/ 36374 h 1590090"/>
                <a:gd name="connsiteX678" fmla="*/ 492010 w 1164714"/>
                <a:gd name="connsiteY678" fmla="*/ 37258 h 1590090"/>
                <a:gd name="connsiteX679" fmla="*/ 493140 w 1164714"/>
                <a:gd name="connsiteY679" fmla="*/ 36374 h 1590090"/>
                <a:gd name="connsiteX680" fmla="*/ 493140 w 1164714"/>
                <a:gd name="connsiteY680" fmla="*/ 35243 h 1590090"/>
                <a:gd name="connsiteX681" fmla="*/ 494307 w 1164714"/>
                <a:gd name="connsiteY681" fmla="*/ 35243 h 1590090"/>
                <a:gd name="connsiteX682" fmla="*/ 495438 w 1164714"/>
                <a:gd name="connsiteY682" fmla="*/ 35243 h 1590090"/>
                <a:gd name="connsiteX683" fmla="*/ 494307 w 1164714"/>
                <a:gd name="connsiteY683" fmla="*/ 34111 h 1590090"/>
                <a:gd name="connsiteX684" fmla="*/ 495438 w 1164714"/>
                <a:gd name="connsiteY684" fmla="*/ 31849 h 1590090"/>
                <a:gd name="connsiteX685" fmla="*/ 496568 w 1164714"/>
                <a:gd name="connsiteY685" fmla="*/ 32980 h 1590090"/>
                <a:gd name="connsiteX686" fmla="*/ 495438 w 1164714"/>
                <a:gd name="connsiteY686" fmla="*/ 35243 h 1590090"/>
                <a:gd name="connsiteX687" fmla="*/ 496568 w 1164714"/>
                <a:gd name="connsiteY687" fmla="*/ 35243 h 1590090"/>
                <a:gd name="connsiteX688" fmla="*/ 497699 w 1164714"/>
                <a:gd name="connsiteY688" fmla="*/ 37505 h 1590090"/>
                <a:gd name="connsiteX689" fmla="*/ 494307 w 1164714"/>
                <a:gd name="connsiteY689" fmla="*/ 39803 h 1590090"/>
                <a:gd name="connsiteX690" fmla="*/ 492010 w 1164714"/>
                <a:gd name="connsiteY690" fmla="*/ 38671 h 1590090"/>
                <a:gd name="connsiteX691" fmla="*/ 492010 w 1164714"/>
                <a:gd name="connsiteY691" fmla="*/ 39803 h 1590090"/>
                <a:gd name="connsiteX692" fmla="*/ 493140 w 1164714"/>
                <a:gd name="connsiteY692" fmla="*/ 38671 h 1590090"/>
                <a:gd name="connsiteX693" fmla="*/ 495438 w 1164714"/>
                <a:gd name="connsiteY693" fmla="*/ 39803 h 1590090"/>
                <a:gd name="connsiteX694" fmla="*/ 497699 w 1164714"/>
                <a:gd name="connsiteY694" fmla="*/ 38671 h 1590090"/>
                <a:gd name="connsiteX695" fmla="*/ 497699 w 1164714"/>
                <a:gd name="connsiteY695" fmla="*/ 39803 h 1590090"/>
                <a:gd name="connsiteX696" fmla="*/ 498830 w 1164714"/>
                <a:gd name="connsiteY696" fmla="*/ 38671 h 1590090"/>
                <a:gd name="connsiteX697" fmla="*/ 497699 w 1164714"/>
                <a:gd name="connsiteY697" fmla="*/ 38671 h 1590090"/>
                <a:gd name="connsiteX698" fmla="*/ 496568 w 1164714"/>
                <a:gd name="connsiteY698" fmla="*/ 34111 h 1590090"/>
                <a:gd name="connsiteX699" fmla="*/ 498830 w 1164714"/>
                <a:gd name="connsiteY699" fmla="*/ 29552 h 1590090"/>
                <a:gd name="connsiteX700" fmla="*/ 499961 w 1164714"/>
                <a:gd name="connsiteY700" fmla="*/ 25027 h 1590090"/>
                <a:gd name="connsiteX701" fmla="*/ 499961 w 1164714"/>
                <a:gd name="connsiteY701" fmla="*/ 23896 h 1590090"/>
                <a:gd name="connsiteX702" fmla="*/ 501092 w 1164714"/>
                <a:gd name="connsiteY702" fmla="*/ 23896 h 1590090"/>
                <a:gd name="connsiteX703" fmla="*/ 501092 w 1164714"/>
                <a:gd name="connsiteY703" fmla="*/ 25027 h 1590090"/>
                <a:gd name="connsiteX704" fmla="*/ 501092 w 1164714"/>
                <a:gd name="connsiteY704" fmla="*/ 26158 h 1590090"/>
                <a:gd name="connsiteX705" fmla="*/ 503389 w 1164714"/>
                <a:gd name="connsiteY705" fmla="*/ 21598 h 1590090"/>
                <a:gd name="connsiteX706" fmla="*/ 503389 w 1164714"/>
                <a:gd name="connsiteY706" fmla="*/ 19336 h 1590090"/>
                <a:gd name="connsiteX707" fmla="*/ 504520 w 1164714"/>
                <a:gd name="connsiteY707" fmla="*/ 19336 h 1590090"/>
                <a:gd name="connsiteX708" fmla="*/ 504520 w 1164714"/>
                <a:gd name="connsiteY708" fmla="*/ 18205 h 1590090"/>
                <a:gd name="connsiteX709" fmla="*/ 505651 w 1164714"/>
                <a:gd name="connsiteY709" fmla="*/ 17073 h 1590090"/>
                <a:gd name="connsiteX710" fmla="*/ 506782 w 1164714"/>
                <a:gd name="connsiteY710" fmla="*/ 15942 h 1590090"/>
                <a:gd name="connsiteX711" fmla="*/ 504520 w 1164714"/>
                <a:gd name="connsiteY711" fmla="*/ 14811 h 1590090"/>
                <a:gd name="connsiteX712" fmla="*/ 509079 w 1164714"/>
                <a:gd name="connsiteY712" fmla="*/ 13645 h 1590090"/>
                <a:gd name="connsiteX713" fmla="*/ 512472 w 1164714"/>
                <a:gd name="connsiteY713" fmla="*/ 13645 h 1590090"/>
                <a:gd name="connsiteX714" fmla="*/ 513603 w 1164714"/>
                <a:gd name="connsiteY714" fmla="*/ 14811 h 1590090"/>
                <a:gd name="connsiteX715" fmla="*/ 514733 w 1164714"/>
                <a:gd name="connsiteY715" fmla="*/ 15942 h 1590090"/>
                <a:gd name="connsiteX716" fmla="*/ 514733 w 1164714"/>
                <a:gd name="connsiteY716" fmla="*/ 17073 h 1590090"/>
                <a:gd name="connsiteX717" fmla="*/ 513603 w 1164714"/>
                <a:gd name="connsiteY717" fmla="*/ 17073 h 1590090"/>
                <a:gd name="connsiteX718" fmla="*/ 512472 w 1164714"/>
                <a:gd name="connsiteY718" fmla="*/ 19336 h 1590090"/>
                <a:gd name="connsiteX719" fmla="*/ 512472 w 1164714"/>
                <a:gd name="connsiteY719" fmla="*/ 18205 h 1590090"/>
                <a:gd name="connsiteX720" fmla="*/ 512472 w 1164714"/>
                <a:gd name="connsiteY720" fmla="*/ 19336 h 1590090"/>
                <a:gd name="connsiteX721" fmla="*/ 511341 w 1164714"/>
                <a:gd name="connsiteY721" fmla="*/ 19336 h 1590090"/>
                <a:gd name="connsiteX722" fmla="*/ 511341 w 1164714"/>
                <a:gd name="connsiteY722" fmla="*/ 20467 h 1590090"/>
                <a:gd name="connsiteX723" fmla="*/ 509079 w 1164714"/>
                <a:gd name="connsiteY723" fmla="*/ 22765 h 1590090"/>
                <a:gd name="connsiteX724" fmla="*/ 507913 w 1164714"/>
                <a:gd name="connsiteY724" fmla="*/ 25027 h 1590090"/>
                <a:gd name="connsiteX725" fmla="*/ 506782 w 1164714"/>
                <a:gd name="connsiteY725" fmla="*/ 26158 h 1590090"/>
                <a:gd name="connsiteX726" fmla="*/ 506782 w 1164714"/>
                <a:gd name="connsiteY726" fmla="*/ 28420 h 1590090"/>
                <a:gd name="connsiteX727" fmla="*/ 505651 w 1164714"/>
                <a:gd name="connsiteY727" fmla="*/ 28420 h 1590090"/>
                <a:gd name="connsiteX728" fmla="*/ 506782 w 1164714"/>
                <a:gd name="connsiteY728" fmla="*/ 30718 h 1590090"/>
                <a:gd name="connsiteX729" fmla="*/ 504520 w 1164714"/>
                <a:gd name="connsiteY729" fmla="*/ 32980 h 1590090"/>
                <a:gd name="connsiteX730" fmla="*/ 503389 w 1164714"/>
                <a:gd name="connsiteY730" fmla="*/ 32980 h 1590090"/>
                <a:gd name="connsiteX731" fmla="*/ 504520 w 1164714"/>
                <a:gd name="connsiteY731" fmla="*/ 32980 h 1590090"/>
                <a:gd name="connsiteX732" fmla="*/ 505651 w 1164714"/>
                <a:gd name="connsiteY732" fmla="*/ 31849 h 1590090"/>
                <a:gd name="connsiteX733" fmla="*/ 507913 w 1164714"/>
                <a:gd name="connsiteY733" fmla="*/ 31849 h 1590090"/>
                <a:gd name="connsiteX734" fmla="*/ 509079 w 1164714"/>
                <a:gd name="connsiteY734" fmla="*/ 35243 h 1590090"/>
                <a:gd name="connsiteX735" fmla="*/ 511341 w 1164714"/>
                <a:gd name="connsiteY735" fmla="*/ 38671 h 1590090"/>
                <a:gd name="connsiteX736" fmla="*/ 511341 w 1164714"/>
                <a:gd name="connsiteY736" fmla="*/ 40934 h 1590090"/>
                <a:gd name="connsiteX737" fmla="*/ 510210 w 1164714"/>
                <a:gd name="connsiteY737" fmla="*/ 43196 h 1590090"/>
                <a:gd name="connsiteX738" fmla="*/ 511341 w 1164714"/>
                <a:gd name="connsiteY738" fmla="*/ 45494 h 1590090"/>
                <a:gd name="connsiteX739" fmla="*/ 507913 w 1164714"/>
                <a:gd name="connsiteY739" fmla="*/ 45494 h 1590090"/>
                <a:gd name="connsiteX740" fmla="*/ 506782 w 1164714"/>
                <a:gd name="connsiteY740" fmla="*/ 47756 h 1590090"/>
                <a:gd name="connsiteX741" fmla="*/ 505651 w 1164714"/>
                <a:gd name="connsiteY741" fmla="*/ 51150 h 1590090"/>
                <a:gd name="connsiteX742" fmla="*/ 506782 w 1164714"/>
                <a:gd name="connsiteY742" fmla="*/ 52316 h 1590090"/>
                <a:gd name="connsiteX743" fmla="*/ 506782 w 1164714"/>
                <a:gd name="connsiteY743" fmla="*/ 51150 h 1590090"/>
                <a:gd name="connsiteX744" fmla="*/ 507913 w 1164714"/>
                <a:gd name="connsiteY744" fmla="*/ 48887 h 1590090"/>
                <a:gd name="connsiteX745" fmla="*/ 507913 w 1164714"/>
                <a:gd name="connsiteY745" fmla="*/ 46625 h 1590090"/>
                <a:gd name="connsiteX746" fmla="*/ 509079 w 1164714"/>
                <a:gd name="connsiteY746" fmla="*/ 46625 h 1590090"/>
                <a:gd name="connsiteX747" fmla="*/ 510210 w 1164714"/>
                <a:gd name="connsiteY747" fmla="*/ 46625 h 1590090"/>
                <a:gd name="connsiteX748" fmla="*/ 511341 w 1164714"/>
                <a:gd name="connsiteY748" fmla="*/ 45494 h 1590090"/>
                <a:gd name="connsiteX749" fmla="*/ 512472 w 1164714"/>
                <a:gd name="connsiteY749" fmla="*/ 46625 h 1590090"/>
                <a:gd name="connsiteX750" fmla="*/ 512472 w 1164714"/>
                <a:gd name="connsiteY750" fmla="*/ 50018 h 1590090"/>
                <a:gd name="connsiteX751" fmla="*/ 514733 w 1164714"/>
                <a:gd name="connsiteY751" fmla="*/ 51150 h 1590090"/>
                <a:gd name="connsiteX752" fmla="*/ 510210 w 1164714"/>
                <a:gd name="connsiteY752" fmla="*/ 53447 h 1590090"/>
                <a:gd name="connsiteX753" fmla="*/ 509079 w 1164714"/>
                <a:gd name="connsiteY753" fmla="*/ 54578 h 1590090"/>
                <a:gd name="connsiteX754" fmla="*/ 507913 w 1164714"/>
                <a:gd name="connsiteY754" fmla="*/ 54578 h 1590090"/>
                <a:gd name="connsiteX755" fmla="*/ 507913 w 1164714"/>
                <a:gd name="connsiteY755" fmla="*/ 56841 h 1590090"/>
                <a:gd name="connsiteX756" fmla="*/ 505651 w 1164714"/>
                <a:gd name="connsiteY756" fmla="*/ 56841 h 1590090"/>
                <a:gd name="connsiteX757" fmla="*/ 504520 w 1164714"/>
                <a:gd name="connsiteY757" fmla="*/ 57972 h 1590090"/>
                <a:gd name="connsiteX758" fmla="*/ 502258 w 1164714"/>
                <a:gd name="connsiteY758" fmla="*/ 55710 h 1590090"/>
                <a:gd name="connsiteX759" fmla="*/ 503389 w 1164714"/>
                <a:gd name="connsiteY759" fmla="*/ 55710 h 1590090"/>
                <a:gd name="connsiteX760" fmla="*/ 502258 w 1164714"/>
                <a:gd name="connsiteY760" fmla="*/ 56841 h 1590090"/>
                <a:gd name="connsiteX761" fmla="*/ 503389 w 1164714"/>
                <a:gd name="connsiteY761" fmla="*/ 56841 h 1590090"/>
                <a:gd name="connsiteX762" fmla="*/ 504520 w 1164714"/>
                <a:gd name="connsiteY762" fmla="*/ 57972 h 1590090"/>
                <a:gd name="connsiteX763" fmla="*/ 505651 w 1164714"/>
                <a:gd name="connsiteY763" fmla="*/ 56841 h 1590090"/>
                <a:gd name="connsiteX764" fmla="*/ 507913 w 1164714"/>
                <a:gd name="connsiteY764" fmla="*/ 56841 h 1590090"/>
                <a:gd name="connsiteX765" fmla="*/ 509079 w 1164714"/>
                <a:gd name="connsiteY765" fmla="*/ 55710 h 1590090"/>
                <a:gd name="connsiteX766" fmla="*/ 511341 w 1164714"/>
                <a:gd name="connsiteY766" fmla="*/ 53447 h 1590090"/>
                <a:gd name="connsiteX767" fmla="*/ 514733 w 1164714"/>
                <a:gd name="connsiteY767" fmla="*/ 52316 h 1590090"/>
                <a:gd name="connsiteX768" fmla="*/ 515864 w 1164714"/>
                <a:gd name="connsiteY768" fmla="*/ 51150 h 1590090"/>
                <a:gd name="connsiteX769" fmla="*/ 514733 w 1164714"/>
                <a:gd name="connsiteY769" fmla="*/ 50018 h 1590090"/>
                <a:gd name="connsiteX770" fmla="*/ 513603 w 1164714"/>
                <a:gd name="connsiteY770" fmla="*/ 48887 h 1590090"/>
                <a:gd name="connsiteX771" fmla="*/ 513603 w 1164714"/>
                <a:gd name="connsiteY771" fmla="*/ 47756 h 1590090"/>
                <a:gd name="connsiteX772" fmla="*/ 514733 w 1164714"/>
                <a:gd name="connsiteY772" fmla="*/ 46625 h 1590090"/>
                <a:gd name="connsiteX773" fmla="*/ 515864 w 1164714"/>
                <a:gd name="connsiteY773" fmla="*/ 45494 h 1590090"/>
                <a:gd name="connsiteX774" fmla="*/ 514733 w 1164714"/>
                <a:gd name="connsiteY774" fmla="*/ 43196 h 1590090"/>
                <a:gd name="connsiteX775" fmla="*/ 514733 w 1164714"/>
                <a:gd name="connsiteY775" fmla="*/ 45494 h 1590090"/>
                <a:gd name="connsiteX776" fmla="*/ 513603 w 1164714"/>
                <a:gd name="connsiteY776" fmla="*/ 46625 h 1590090"/>
                <a:gd name="connsiteX777" fmla="*/ 513603 w 1164714"/>
                <a:gd name="connsiteY777" fmla="*/ 45494 h 1590090"/>
                <a:gd name="connsiteX778" fmla="*/ 512472 w 1164714"/>
                <a:gd name="connsiteY778" fmla="*/ 44327 h 1590090"/>
                <a:gd name="connsiteX779" fmla="*/ 512472 w 1164714"/>
                <a:gd name="connsiteY779" fmla="*/ 42065 h 1590090"/>
                <a:gd name="connsiteX780" fmla="*/ 513603 w 1164714"/>
                <a:gd name="connsiteY780" fmla="*/ 43196 h 1590090"/>
                <a:gd name="connsiteX781" fmla="*/ 514733 w 1164714"/>
                <a:gd name="connsiteY781" fmla="*/ 43196 h 1590090"/>
                <a:gd name="connsiteX782" fmla="*/ 513603 w 1164714"/>
                <a:gd name="connsiteY782" fmla="*/ 42065 h 1590090"/>
                <a:gd name="connsiteX783" fmla="*/ 513603 w 1164714"/>
                <a:gd name="connsiteY783" fmla="*/ 38671 h 1590090"/>
                <a:gd name="connsiteX784" fmla="*/ 518161 w 1164714"/>
                <a:gd name="connsiteY784" fmla="*/ 35243 h 1590090"/>
                <a:gd name="connsiteX785" fmla="*/ 519292 w 1164714"/>
                <a:gd name="connsiteY785" fmla="*/ 38671 h 1590090"/>
                <a:gd name="connsiteX786" fmla="*/ 519292 w 1164714"/>
                <a:gd name="connsiteY786" fmla="*/ 37505 h 1590090"/>
                <a:gd name="connsiteX787" fmla="*/ 521554 w 1164714"/>
                <a:gd name="connsiteY787" fmla="*/ 34111 h 1590090"/>
                <a:gd name="connsiteX788" fmla="*/ 520423 w 1164714"/>
                <a:gd name="connsiteY788" fmla="*/ 34111 h 1590090"/>
                <a:gd name="connsiteX789" fmla="*/ 520423 w 1164714"/>
                <a:gd name="connsiteY789" fmla="*/ 35243 h 1590090"/>
                <a:gd name="connsiteX790" fmla="*/ 519292 w 1164714"/>
                <a:gd name="connsiteY790" fmla="*/ 35243 h 1590090"/>
                <a:gd name="connsiteX791" fmla="*/ 519292 w 1164714"/>
                <a:gd name="connsiteY791" fmla="*/ 34111 h 1590090"/>
                <a:gd name="connsiteX792" fmla="*/ 520423 w 1164714"/>
                <a:gd name="connsiteY792" fmla="*/ 34111 h 1590090"/>
                <a:gd name="connsiteX793" fmla="*/ 521554 w 1164714"/>
                <a:gd name="connsiteY793" fmla="*/ 34111 h 1590090"/>
                <a:gd name="connsiteX794" fmla="*/ 521554 w 1164714"/>
                <a:gd name="connsiteY794" fmla="*/ 27289 h 1590090"/>
                <a:gd name="connsiteX795" fmla="*/ 521554 w 1164714"/>
                <a:gd name="connsiteY795" fmla="*/ 22765 h 1590090"/>
                <a:gd name="connsiteX796" fmla="*/ 522685 w 1164714"/>
                <a:gd name="connsiteY796" fmla="*/ 19336 h 1590090"/>
                <a:gd name="connsiteX797" fmla="*/ 522685 w 1164714"/>
                <a:gd name="connsiteY797" fmla="*/ 17073 h 1590090"/>
                <a:gd name="connsiteX798" fmla="*/ 523851 w 1164714"/>
                <a:gd name="connsiteY798" fmla="*/ 14811 h 1590090"/>
                <a:gd name="connsiteX799" fmla="*/ 524982 w 1164714"/>
                <a:gd name="connsiteY799" fmla="*/ 15942 h 1590090"/>
                <a:gd name="connsiteX800" fmla="*/ 524982 w 1164714"/>
                <a:gd name="connsiteY800" fmla="*/ 14811 h 1590090"/>
                <a:gd name="connsiteX801" fmla="*/ 524982 w 1164714"/>
                <a:gd name="connsiteY801" fmla="*/ 13645 h 1590090"/>
                <a:gd name="connsiteX802" fmla="*/ 522685 w 1164714"/>
                <a:gd name="connsiteY802" fmla="*/ 13645 h 1590090"/>
                <a:gd name="connsiteX803" fmla="*/ 523851 w 1164714"/>
                <a:gd name="connsiteY803" fmla="*/ 12513 h 1590090"/>
                <a:gd name="connsiteX804" fmla="*/ 524982 w 1164714"/>
                <a:gd name="connsiteY804" fmla="*/ 11382 h 1590090"/>
                <a:gd name="connsiteX805" fmla="*/ 526113 w 1164714"/>
                <a:gd name="connsiteY805" fmla="*/ 13645 h 1590090"/>
                <a:gd name="connsiteX806" fmla="*/ 527244 w 1164714"/>
                <a:gd name="connsiteY806" fmla="*/ 13645 h 1590090"/>
                <a:gd name="connsiteX807" fmla="*/ 527244 w 1164714"/>
                <a:gd name="connsiteY807" fmla="*/ 15942 h 1590090"/>
                <a:gd name="connsiteX808" fmla="*/ 527244 w 1164714"/>
                <a:gd name="connsiteY808" fmla="*/ 20467 h 1590090"/>
                <a:gd name="connsiteX809" fmla="*/ 527244 w 1164714"/>
                <a:gd name="connsiteY809" fmla="*/ 21598 h 1590090"/>
                <a:gd name="connsiteX810" fmla="*/ 526113 w 1164714"/>
                <a:gd name="connsiteY810" fmla="*/ 22765 h 1590090"/>
                <a:gd name="connsiteX811" fmla="*/ 526113 w 1164714"/>
                <a:gd name="connsiteY811" fmla="*/ 21598 h 1590090"/>
                <a:gd name="connsiteX812" fmla="*/ 523851 w 1164714"/>
                <a:gd name="connsiteY812" fmla="*/ 25027 h 1590090"/>
                <a:gd name="connsiteX813" fmla="*/ 522685 w 1164714"/>
                <a:gd name="connsiteY813" fmla="*/ 29552 h 1590090"/>
                <a:gd name="connsiteX814" fmla="*/ 522685 w 1164714"/>
                <a:gd name="connsiteY814" fmla="*/ 31849 h 1590090"/>
                <a:gd name="connsiteX815" fmla="*/ 523851 w 1164714"/>
                <a:gd name="connsiteY815" fmla="*/ 31849 h 1590090"/>
                <a:gd name="connsiteX816" fmla="*/ 523851 w 1164714"/>
                <a:gd name="connsiteY816" fmla="*/ 32980 h 1590090"/>
                <a:gd name="connsiteX817" fmla="*/ 523851 w 1164714"/>
                <a:gd name="connsiteY817" fmla="*/ 35243 h 1590090"/>
                <a:gd name="connsiteX818" fmla="*/ 523851 w 1164714"/>
                <a:gd name="connsiteY818" fmla="*/ 36374 h 1590090"/>
                <a:gd name="connsiteX819" fmla="*/ 521554 w 1164714"/>
                <a:gd name="connsiteY819" fmla="*/ 38671 h 1590090"/>
                <a:gd name="connsiteX820" fmla="*/ 521554 w 1164714"/>
                <a:gd name="connsiteY820" fmla="*/ 42065 h 1590090"/>
                <a:gd name="connsiteX821" fmla="*/ 521554 w 1164714"/>
                <a:gd name="connsiteY821" fmla="*/ 43196 h 1590090"/>
                <a:gd name="connsiteX822" fmla="*/ 521554 w 1164714"/>
                <a:gd name="connsiteY822" fmla="*/ 44327 h 1590090"/>
                <a:gd name="connsiteX823" fmla="*/ 521554 w 1164714"/>
                <a:gd name="connsiteY823" fmla="*/ 45494 h 1590090"/>
                <a:gd name="connsiteX824" fmla="*/ 521554 w 1164714"/>
                <a:gd name="connsiteY824" fmla="*/ 46625 h 1590090"/>
                <a:gd name="connsiteX825" fmla="*/ 520423 w 1164714"/>
                <a:gd name="connsiteY825" fmla="*/ 45494 h 1590090"/>
                <a:gd name="connsiteX826" fmla="*/ 521554 w 1164714"/>
                <a:gd name="connsiteY826" fmla="*/ 48887 h 1590090"/>
                <a:gd name="connsiteX827" fmla="*/ 522685 w 1164714"/>
                <a:gd name="connsiteY827" fmla="*/ 48887 h 1590090"/>
                <a:gd name="connsiteX828" fmla="*/ 522685 w 1164714"/>
                <a:gd name="connsiteY828" fmla="*/ 46625 h 1590090"/>
                <a:gd name="connsiteX829" fmla="*/ 522685 w 1164714"/>
                <a:gd name="connsiteY829" fmla="*/ 45494 h 1590090"/>
                <a:gd name="connsiteX830" fmla="*/ 522685 w 1164714"/>
                <a:gd name="connsiteY830" fmla="*/ 46625 h 1590090"/>
                <a:gd name="connsiteX831" fmla="*/ 523851 w 1164714"/>
                <a:gd name="connsiteY831" fmla="*/ 47756 h 1590090"/>
                <a:gd name="connsiteX832" fmla="*/ 522685 w 1164714"/>
                <a:gd name="connsiteY832" fmla="*/ 50018 h 1590090"/>
                <a:gd name="connsiteX833" fmla="*/ 522685 w 1164714"/>
                <a:gd name="connsiteY833" fmla="*/ 52316 h 1590090"/>
                <a:gd name="connsiteX834" fmla="*/ 520423 w 1164714"/>
                <a:gd name="connsiteY834" fmla="*/ 53447 h 1590090"/>
                <a:gd name="connsiteX835" fmla="*/ 521554 w 1164714"/>
                <a:gd name="connsiteY835" fmla="*/ 54578 h 1590090"/>
                <a:gd name="connsiteX836" fmla="*/ 520423 w 1164714"/>
                <a:gd name="connsiteY836" fmla="*/ 54578 h 1590090"/>
                <a:gd name="connsiteX837" fmla="*/ 519292 w 1164714"/>
                <a:gd name="connsiteY837" fmla="*/ 54578 h 1590090"/>
                <a:gd name="connsiteX838" fmla="*/ 518161 w 1164714"/>
                <a:gd name="connsiteY838" fmla="*/ 54578 h 1590090"/>
                <a:gd name="connsiteX839" fmla="*/ 519292 w 1164714"/>
                <a:gd name="connsiteY839" fmla="*/ 54578 h 1590090"/>
                <a:gd name="connsiteX840" fmla="*/ 519292 w 1164714"/>
                <a:gd name="connsiteY840" fmla="*/ 53589 h 1590090"/>
                <a:gd name="connsiteX841" fmla="*/ 511341 w 1164714"/>
                <a:gd name="connsiteY841" fmla="*/ 54578 h 1590090"/>
                <a:gd name="connsiteX842" fmla="*/ 511341 w 1164714"/>
                <a:gd name="connsiteY842" fmla="*/ 53447 h 1590090"/>
                <a:gd name="connsiteX843" fmla="*/ 510210 w 1164714"/>
                <a:gd name="connsiteY843" fmla="*/ 59103 h 1590090"/>
                <a:gd name="connsiteX844" fmla="*/ 507913 w 1164714"/>
                <a:gd name="connsiteY844" fmla="*/ 61401 h 1590090"/>
                <a:gd name="connsiteX845" fmla="*/ 506782 w 1164714"/>
                <a:gd name="connsiteY845" fmla="*/ 63663 h 1590090"/>
                <a:gd name="connsiteX846" fmla="*/ 507913 w 1164714"/>
                <a:gd name="connsiteY846" fmla="*/ 61401 h 1590090"/>
                <a:gd name="connsiteX847" fmla="*/ 510210 w 1164714"/>
                <a:gd name="connsiteY847" fmla="*/ 60270 h 1590090"/>
                <a:gd name="connsiteX848" fmla="*/ 511341 w 1164714"/>
                <a:gd name="connsiteY848" fmla="*/ 59103 h 1590090"/>
                <a:gd name="connsiteX849" fmla="*/ 512472 w 1164714"/>
                <a:gd name="connsiteY849" fmla="*/ 60270 h 1590090"/>
                <a:gd name="connsiteX850" fmla="*/ 513603 w 1164714"/>
                <a:gd name="connsiteY850" fmla="*/ 60270 h 1590090"/>
                <a:gd name="connsiteX851" fmla="*/ 511341 w 1164714"/>
                <a:gd name="connsiteY851" fmla="*/ 57972 h 1590090"/>
                <a:gd name="connsiteX852" fmla="*/ 511341 w 1164714"/>
                <a:gd name="connsiteY852" fmla="*/ 56841 h 1590090"/>
                <a:gd name="connsiteX853" fmla="*/ 512472 w 1164714"/>
                <a:gd name="connsiteY853" fmla="*/ 55710 h 1590090"/>
                <a:gd name="connsiteX854" fmla="*/ 515864 w 1164714"/>
                <a:gd name="connsiteY854" fmla="*/ 55710 h 1590090"/>
                <a:gd name="connsiteX855" fmla="*/ 514733 w 1164714"/>
                <a:gd name="connsiteY855" fmla="*/ 56841 h 1590090"/>
                <a:gd name="connsiteX856" fmla="*/ 517031 w 1164714"/>
                <a:gd name="connsiteY856" fmla="*/ 55710 h 1590090"/>
                <a:gd name="connsiteX857" fmla="*/ 521554 w 1164714"/>
                <a:gd name="connsiteY857" fmla="*/ 55710 h 1590090"/>
                <a:gd name="connsiteX858" fmla="*/ 522685 w 1164714"/>
                <a:gd name="connsiteY858" fmla="*/ 54578 h 1590090"/>
                <a:gd name="connsiteX859" fmla="*/ 524982 w 1164714"/>
                <a:gd name="connsiteY859" fmla="*/ 51150 h 1590090"/>
                <a:gd name="connsiteX860" fmla="*/ 524982 w 1164714"/>
                <a:gd name="connsiteY860" fmla="*/ 48887 h 1590090"/>
                <a:gd name="connsiteX861" fmla="*/ 524982 w 1164714"/>
                <a:gd name="connsiteY861" fmla="*/ 47756 h 1590090"/>
                <a:gd name="connsiteX862" fmla="*/ 523851 w 1164714"/>
                <a:gd name="connsiteY862" fmla="*/ 45494 h 1590090"/>
                <a:gd name="connsiteX863" fmla="*/ 524982 w 1164714"/>
                <a:gd name="connsiteY863" fmla="*/ 39803 h 1590090"/>
                <a:gd name="connsiteX864" fmla="*/ 526113 w 1164714"/>
                <a:gd name="connsiteY864" fmla="*/ 38671 h 1590090"/>
                <a:gd name="connsiteX865" fmla="*/ 529506 w 1164714"/>
                <a:gd name="connsiteY865" fmla="*/ 37505 h 1590090"/>
                <a:gd name="connsiteX866" fmla="*/ 529506 w 1164714"/>
                <a:gd name="connsiteY866" fmla="*/ 38671 h 1590090"/>
                <a:gd name="connsiteX867" fmla="*/ 529506 w 1164714"/>
                <a:gd name="connsiteY867" fmla="*/ 37505 h 1590090"/>
                <a:gd name="connsiteX868" fmla="*/ 530637 w 1164714"/>
                <a:gd name="connsiteY868" fmla="*/ 36374 h 1590090"/>
                <a:gd name="connsiteX869" fmla="*/ 531803 w 1164714"/>
                <a:gd name="connsiteY869" fmla="*/ 37505 h 1590090"/>
                <a:gd name="connsiteX870" fmla="*/ 530637 w 1164714"/>
                <a:gd name="connsiteY870" fmla="*/ 38671 h 1590090"/>
                <a:gd name="connsiteX871" fmla="*/ 531803 w 1164714"/>
                <a:gd name="connsiteY871" fmla="*/ 39803 h 1590090"/>
                <a:gd name="connsiteX872" fmla="*/ 529506 w 1164714"/>
                <a:gd name="connsiteY872" fmla="*/ 43196 h 1590090"/>
                <a:gd name="connsiteX873" fmla="*/ 528375 w 1164714"/>
                <a:gd name="connsiteY873" fmla="*/ 43196 h 1590090"/>
                <a:gd name="connsiteX874" fmla="*/ 527244 w 1164714"/>
                <a:gd name="connsiteY874" fmla="*/ 44327 h 1590090"/>
                <a:gd name="connsiteX875" fmla="*/ 526113 w 1164714"/>
                <a:gd name="connsiteY875" fmla="*/ 44327 h 1590090"/>
                <a:gd name="connsiteX876" fmla="*/ 527244 w 1164714"/>
                <a:gd name="connsiteY876" fmla="*/ 44327 h 1590090"/>
                <a:gd name="connsiteX877" fmla="*/ 528375 w 1164714"/>
                <a:gd name="connsiteY877" fmla="*/ 43196 h 1590090"/>
                <a:gd name="connsiteX878" fmla="*/ 529506 w 1164714"/>
                <a:gd name="connsiteY878" fmla="*/ 43196 h 1590090"/>
                <a:gd name="connsiteX879" fmla="*/ 529506 w 1164714"/>
                <a:gd name="connsiteY879" fmla="*/ 48887 h 1590090"/>
                <a:gd name="connsiteX880" fmla="*/ 528375 w 1164714"/>
                <a:gd name="connsiteY880" fmla="*/ 50018 h 1590090"/>
                <a:gd name="connsiteX881" fmla="*/ 527244 w 1164714"/>
                <a:gd name="connsiteY881" fmla="*/ 50018 h 1590090"/>
                <a:gd name="connsiteX882" fmla="*/ 526113 w 1164714"/>
                <a:gd name="connsiteY882" fmla="*/ 51150 h 1590090"/>
                <a:gd name="connsiteX883" fmla="*/ 527244 w 1164714"/>
                <a:gd name="connsiteY883" fmla="*/ 51150 h 1590090"/>
                <a:gd name="connsiteX884" fmla="*/ 527244 w 1164714"/>
                <a:gd name="connsiteY884" fmla="*/ 50018 h 1590090"/>
                <a:gd name="connsiteX885" fmla="*/ 528375 w 1164714"/>
                <a:gd name="connsiteY885" fmla="*/ 51150 h 1590090"/>
                <a:gd name="connsiteX886" fmla="*/ 529506 w 1164714"/>
                <a:gd name="connsiteY886" fmla="*/ 48887 h 1590090"/>
                <a:gd name="connsiteX887" fmla="*/ 530637 w 1164714"/>
                <a:gd name="connsiteY887" fmla="*/ 50018 h 1590090"/>
                <a:gd name="connsiteX888" fmla="*/ 530637 w 1164714"/>
                <a:gd name="connsiteY888" fmla="*/ 51150 h 1590090"/>
                <a:gd name="connsiteX889" fmla="*/ 531803 w 1164714"/>
                <a:gd name="connsiteY889" fmla="*/ 52316 h 1590090"/>
                <a:gd name="connsiteX890" fmla="*/ 530637 w 1164714"/>
                <a:gd name="connsiteY890" fmla="*/ 51150 h 1590090"/>
                <a:gd name="connsiteX891" fmla="*/ 530637 w 1164714"/>
                <a:gd name="connsiteY891" fmla="*/ 50018 h 1590090"/>
                <a:gd name="connsiteX892" fmla="*/ 529506 w 1164714"/>
                <a:gd name="connsiteY892" fmla="*/ 48887 h 1590090"/>
                <a:gd name="connsiteX893" fmla="*/ 530637 w 1164714"/>
                <a:gd name="connsiteY893" fmla="*/ 47756 h 1590090"/>
                <a:gd name="connsiteX894" fmla="*/ 529506 w 1164714"/>
                <a:gd name="connsiteY894" fmla="*/ 45494 h 1590090"/>
                <a:gd name="connsiteX895" fmla="*/ 530637 w 1164714"/>
                <a:gd name="connsiteY895" fmla="*/ 43196 h 1590090"/>
                <a:gd name="connsiteX896" fmla="*/ 532934 w 1164714"/>
                <a:gd name="connsiteY896" fmla="*/ 39803 h 1590090"/>
                <a:gd name="connsiteX897" fmla="*/ 535196 w 1164714"/>
                <a:gd name="connsiteY897" fmla="*/ 38671 h 1590090"/>
                <a:gd name="connsiteX898" fmla="*/ 535196 w 1164714"/>
                <a:gd name="connsiteY898" fmla="*/ 39803 h 1590090"/>
                <a:gd name="connsiteX899" fmla="*/ 534065 w 1164714"/>
                <a:gd name="connsiteY899" fmla="*/ 40934 h 1590090"/>
                <a:gd name="connsiteX900" fmla="*/ 538624 w 1164714"/>
                <a:gd name="connsiteY900" fmla="*/ 37505 h 1590090"/>
                <a:gd name="connsiteX901" fmla="*/ 539754 w 1164714"/>
                <a:gd name="connsiteY901" fmla="*/ 37505 h 1590090"/>
                <a:gd name="connsiteX902" fmla="*/ 538624 w 1164714"/>
                <a:gd name="connsiteY902" fmla="*/ 42065 h 1590090"/>
                <a:gd name="connsiteX903" fmla="*/ 536326 w 1164714"/>
                <a:gd name="connsiteY903" fmla="*/ 40934 h 1590090"/>
                <a:gd name="connsiteX904" fmla="*/ 535196 w 1164714"/>
                <a:gd name="connsiteY904" fmla="*/ 42065 h 1590090"/>
                <a:gd name="connsiteX905" fmla="*/ 536326 w 1164714"/>
                <a:gd name="connsiteY905" fmla="*/ 42065 h 1590090"/>
                <a:gd name="connsiteX906" fmla="*/ 537457 w 1164714"/>
                <a:gd name="connsiteY906" fmla="*/ 43196 h 1590090"/>
                <a:gd name="connsiteX907" fmla="*/ 537457 w 1164714"/>
                <a:gd name="connsiteY907" fmla="*/ 44327 h 1590090"/>
                <a:gd name="connsiteX908" fmla="*/ 535196 w 1164714"/>
                <a:gd name="connsiteY908" fmla="*/ 45494 h 1590090"/>
                <a:gd name="connsiteX909" fmla="*/ 535196 w 1164714"/>
                <a:gd name="connsiteY909" fmla="*/ 46625 h 1590090"/>
                <a:gd name="connsiteX910" fmla="*/ 534065 w 1164714"/>
                <a:gd name="connsiteY910" fmla="*/ 48887 h 1590090"/>
                <a:gd name="connsiteX911" fmla="*/ 531803 w 1164714"/>
                <a:gd name="connsiteY911" fmla="*/ 48887 h 1590090"/>
                <a:gd name="connsiteX912" fmla="*/ 531803 w 1164714"/>
                <a:gd name="connsiteY912" fmla="*/ 50018 h 1590090"/>
                <a:gd name="connsiteX913" fmla="*/ 532934 w 1164714"/>
                <a:gd name="connsiteY913" fmla="*/ 48887 h 1590090"/>
                <a:gd name="connsiteX914" fmla="*/ 535196 w 1164714"/>
                <a:gd name="connsiteY914" fmla="*/ 48887 h 1590090"/>
                <a:gd name="connsiteX915" fmla="*/ 536326 w 1164714"/>
                <a:gd name="connsiteY915" fmla="*/ 45494 h 1590090"/>
                <a:gd name="connsiteX916" fmla="*/ 538624 w 1164714"/>
                <a:gd name="connsiteY916" fmla="*/ 44327 h 1590090"/>
                <a:gd name="connsiteX917" fmla="*/ 538624 w 1164714"/>
                <a:gd name="connsiteY917" fmla="*/ 45494 h 1590090"/>
                <a:gd name="connsiteX918" fmla="*/ 538624 w 1164714"/>
                <a:gd name="connsiteY918" fmla="*/ 46625 h 1590090"/>
                <a:gd name="connsiteX919" fmla="*/ 539754 w 1164714"/>
                <a:gd name="connsiteY919" fmla="*/ 46625 h 1590090"/>
                <a:gd name="connsiteX920" fmla="*/ 538624 w 1164714"/>
                <a:gd name="connsiteY920" fmla="*/ 47756 h 1590090"/>
                <a:gd name="connsiteX921" fmla="*/ 537457 w 1164714"/>
                <a:gd name="connsiteY921" fmla="*/ 48887 h 1590090"/>
                <a:gd name="connsiteX922" fmla="*/ 536326 w 1164714"/>
                <a:gd name="connsiteY922" fmla="*/ 47756 h 1590090"/>
                <a:gd name="connsiteX923" fmla="*/ 534065 w 1164714"/>
                <a:gd name="connsiteY923" fmla="*/ 48887 h 1590090"/>
                <a:gd name="connsiteX924" fmla="*/ 534065 w 1164714"/>
                <a:gd name="connsiteY924" fmla="*/ 51150 h 1590090"/>
                <a:gd name="connsiteX925" fmla="*/ 535196 w 1164714"/>
                <a:gd name="connsiteY925" fmla="*/ 52316 h 1590090"/>
                <a:gd name="connsiteX926" fmla="*/ 534065 w 1164714"/>
                <a:gd name="connsiteY926" fmla="*/ 53447 h 1590090"/>
                <a:gd name="connsiteX927" fmla="*/ 532934 w 1164714"/>
                <a:gd name="connsiteY927" fmla="*/ 56841 h 1590090"/>
                <a:gd name="connsiteX928" fmla="*/ 534065 w 1164714"/>
                <a:gd name="connsiteY928" fmla="*/ 54578 h 1590090"/>
                <a:gd name="connsiteX929" fmla="*/ 536326 w 1164714"/>
                <a:gd name="connsiteY929" fmla="*/ 52316 h 1590090"/>
                <a:gd name="connsiteX930" fmla="*/ 535196 w 1164714"/>
                <a:gd name="connsiteY930" fmla="*/ 50018 h 1590090"/>
                <a:gd name="connsiteX931" fmla="*/ 535196 w 1164714"/>
                <a:gd name="connsiteY931" fmla="*/ 48887 h 1590090"/>
                <a:gd name="connsiteX932" fmla="*/ 536326 w 1164714"/>
                <a:gd name="connsiteY932" fmla="*/ 48887 h 1590090"/>
                <a:gd name="connsiteX933" fmla="*/ 537457 w 1164714"/>
                <a:gd name="connsiteY933" fmla="*/ 50018 h 1590090"/>
                <a:gd name="connsiteX934" fmla="*/ 538624 w 1164714"/>
                <a:gd name="connsiteY934" fmla="*/ 50018 h 1590090"/>
                <a:gd name="connsiteX935" fmla="*/ 540885 w 1164714"/>
                <a:gd name="connsiteY935" fmla="*/ 47756 h 1590090"/>
                <a:gd name="connsiteX936" fmla="*/ 540885 w 1164714"/>
                <a:gd name="connsiteY936" fmla="*/ 45494 h 1590090"/>
                <a:gd name="connsiteX937" fmla="*/ 542016 w 1164714"/>
                <a:gd name="connsiteY937" fmla="*/ 43196 h 1590090"/>
                <a:gd name="connsiteX938" fmla="*/ 544278 w 1164714"/>
                <a:gd name="connsiteY938" fmla="*/ 42065 h 1590090"/>
                <a:gd name="connsiteX939" fmla="*/ 543147 w 1164714"/>
                <a:gd name="connsiteY939" fmla="*/ 44327 h 1590090"/>
                <a:gd name="connsiteX940" fmla="*/ 543147 w 1164714"/>
                <a:gd name="connsiteY940" fmla="*/ 45494 h 1590090"/>
                <a:gd name="connsiteX941" fmla="*/ 543147 w 1164714"/>
                <a:gd name="connsiteY941" fmla="*/ 46625 h 1590090"/>
                <a:gd name="connsiteX942" fmla="*/ 542016 w 1164714"/>
                <a:gd name="connsiteY942" fmla="*/ 48887 h 1590090"/>
                <a:gd name="connsiteX943" fmla="*/ 540885 w 1164714"/>
                <a:gd name="connsiteY943" fmla="*/ 51150 h 1590090"/>
                <a:gd name="connsiteX944" fmla="*/ 539754 w 1164714"/>
                <a:gd name="connsiteY944" fmla="*/ 52316 h 1590090"/>
                <a:gd name="connsiteX945" fmla="*/ 540885 w 1164714"/>
                <a:gd name="connsiteY945" fmla="*/ 51150 h 1590090"/>
                <a:gd name="connsiteX946" fmla="*/ 542016 w 1164714"/>
                <a:gd name="connsiteY946" fmla="*/ 50018 h 1590090"/>
                <a:gd name="connsiteX947" fmla="*/ 542016 w 1164714"/>
                <a:gd name="connsiteY947" fmla="*/ 52316 h 1590090"/>
                <a:gd name="connsiteX948" fmla="*/ 540885 w 1164714"/>
                <a:gd name="connsiteY948" fmla="*/ 53447 h 1590090"/>
                <a:gd name="connsiteX949" fmla="*/ 540885 w 1164714"/>
                <a:gd name="connsiteY949" fmla="*/ 54578 h 1590090"/>
                <a:gd name="connsiteX950" fmla="*/ 537457 w 1164714"/>
                <a:gd name="connsiteY950" fmla="*/ 55710 h 1590090"/>
                <a:gd name="connsiteX951" fmla="*/ 540885 w 1164714"/>
                <a:gd name="connsiteY951" fmla="*/ 55710 h 1590090"/>
                <a:gd name="connsiteX952" fmla="*/ 542016 w 1164714"/>
                <a:gd name="connsiteY952" fmla="*/ 53447 h 1590090"/>
                <a:gd name="connsiteX953" fmla="*/ 542016 w 1164714"/>
                <a:gd name="connsiteY953" fmla="*/ 54578 h 1590090"/>
                <a:gd name="connsiteX954" fmla="*/ 543147 w 1164714"/>
                <a:gd name="connsiteY954" fmla="*/ 56841 h 1590090"/>
                <a:gd name="connsiteX955" fmla="*/ 539754 w 1164714"/>
                <a:gd name="connsiteY955" fmla="*/ 61401 h 1590090"/>
                <a:gd name="connsiteX956" fmla="*/ 540885 w 1164714"/>
                <a:gd name="connsiteY956" fmla="*/ 62532 h 1590090"/>
                <a:gd name="connsiteX957" fmla="*/ 540885 w 1164714"/>
                <a:gd name="connsiteY957" fmla="*/ 61401 h 1590090"/>
                <a:gd name="connsiteX958" fmla="*/ 542016 w 1164714"/>
                <a:gd name="connsiteY958" fmla="*/ 60270 h 1590090"/>
                <a:gd name="connsiteX959" fmla="*/ 543147 w 1164714"/>
                <a:gd name="connsiteY959" fmla="*/ 60270 h 1590090"/>
                <a:gd name="connsiteX960" fmla="*/ 545409 w 1164714"/>
                <a:gd name="connsiteY960" fmla="*/ 59103 h 1590090"/>
                <a:gd name="connsiteX961" fmla="*/ 544278 w 1164714"/>
                <a:gd name="connsiteY961" fmla="*/ 59103 h 1590090"/>
                <a:gd name="connsiteX962" fmla="*/ 546575 w 1164714"/>
                <a:gd name="connsiteY962" fmla="*/ 54578 h 1590090"/>
                <a:gd name="connsiteX963" fmla="*/ 547706 w 1164714"/>
                <a:gd name="connsiteY963" fmla="*/ 53447 h 1590090"/>
                <a:gd name="connsiteX964" fmla="*/ 547706 w 1164714"/>
                <a:gd name="connsiteY964" fmla="*/ 54578 h 1590090"/>
                <a:gd name="connsiteX965" fmla="*/ 549968 w 1164714"/>
                <a:gd name="connsiteY965" fmla="*/ 52316 h 1590090"/>
                <a:gd name="connsiteX966" fmla="*/ 549968 w 1164714"/>
                <a:gd name="connsiteY966" fmla="*/ 51150 h 1590090"/>
                <a:gd name="connsiteX967" fmla="*/ 548837 w 1164714"/>
                <a:gd name="connsiteY967" fmla="*/ 52316 h 1590090"/>
                <a:gd name="connsiteX968" fmla="*/ 546575 w 1164714"/>
                <a:gd name="connsiteY968" fmla="*/ 53447 h 1590090"/>
                <a:gd name="connsiteX969" fmla="*/ 546575 w 1164714"/>
                <a:gd name="connsiteY969" fmla="*/ 52316 h 1590090"/>
                <a:gd name="connsiteX970" fmla="*/ 548837 w 1164714"/>
                <a:gd name="connsiteY970" fmla="*/ 50018 h 1590090"/>
                <a:gd name="connsiteX971" fmla="*/ 549968 w 1164714"/>
                <a:gd name="connsiteY971" fmla="*/ 51150 h 1590090"/>
                <a:gd name="connsiteX972" fmla="*/ 549968 w 1164714"/>
                <a:gd name="connsiteY972" fmla="*/ 47756 h 1590090"/>
                <a:gd name="connsiteX973" fmla="*/ 549968 w 1164714"/>
                <a:gd name="connsiteY973" fmla="*/ 46625 h 1590090"/>
                <a:gd name="connsiteX974" fmla="*/ 552230 w 1164714"/>
                <a:gd name="connsiteY974" fmla="*/ 46625 h 1590090"/>
                <a:gd name="connsiteX975" fmla="*/ 553396 w 1164714"/>
                <a:gd name="connsiteY975" fmla="*/ 46625 h 1590090"/>
                <a:gd name="connsiteX976" fmla="*/ 553396 w 1164714"/>
                <a:gd name="connsiteY976" fmla="*/ 45494 h 1590090"/>
                <a:gd name="connsiteX977" fmla="*/ 554527 w 1164714"/>
                <a:gd name="connsiteY977" fmla="*/ 45494 h 1590090"/>
                <a:gd name="connsiteX978" fmla="*/ 554527 w 1164714"/>
                <a:gd name="connsiteY978" fmla="*/ 44327 h 1590090"/>
                <a:gd name="connsiteX979" fmla="*/ 553396 w 1164714"/>
                <a:gd name="connsiteY979" fmla="*/ 44327 h 1590090"/>
                <a:gd name="connsiteX980" fmla="*/ 554527 w 1164714"/>
                <a:gd name="connsiteY980" fmla="*/ 43196 h 1590090"/>
                <a:gd name="connsiteX981" fmla="*/ 559050 w 1164714"/>
                <a:gd name="connsiteY981" fmla="*/ 42065 h 1590090"/>
                <a:gd name="connsiteX982" fmla="*/ 561347 w 1164714"/>
                <a:gd name="connsiteY982" fmla="*/ 45494 h 1590090"/>
                <a:gd name="connsiteX983" fmla="*/ 560181 w 1164714"/>
                <a:gd name="connsiteY983" fmla="*/ 48887 h 1590090"/>
                <a:gd name="connsiteX984" fmla="*/ 559050 w 1164714"/>
                <a:gd name="connsiteY984" fmla="*/ 51150 h 1590090"/>
                <a:gd name="connsiteX985" fmla="*/ 557919 w 1164714"/>
                <a:gd name="connsiteY985" fmla="*/ 52316 h 1590090"/>
                <a:gd name="connsiteX986" fmla="*/ 555658 w 1164714"/>
                <a:gd name="connsiteY986" fmla="*/ 48887 h 1590090"/>
                <a:gd name="connsiteX987" fmla="*/ 556789 w 1164714"/>
                <a:gd name="connsiteY987" fmla="*/ 51150 h 1590090"/>
                <a:gd name="connsiteX988" fmla="*/ 556789 w 1164714"/>
                <a:gd name="connsiteY988" fmla="*/ 52316 h 1590090"/>
                <a:gd name="connsiteX989" fmla="*/ 555658 w 1164714"/>
                <a:gd name="connsiteY989" fmla="*/ 52316 h 1590090"/>
                <a:gd name="connsiteX990" fmla="*/ 555658 w 1164714"/>
                <a:gd name="connsiteY990" fmla="*/ 53447 h 1590090"/>
                <a:gd name="connsiteX991" fmla="*/ 553396 w 1164714"/>
                <a:gd name="connsiteY991" fmla="*/ 54578 h 1590090"/>
                <a:gd name="connsiteX992" fmla="*/ 553396 w 1164714"/>
                <a:gd name="connsiteY992" fmla="*/ 52316 h 1590090"/>
                <a:gd name="connsiteX993" fmla="*/ 553396 w 1164714"/>
                <a:gd name="connsiteY993" fmla="*/ 54578 h 1590090"/>
                <a:gd name="connsiteX994" fmla="*/ 552230 w 1164714"/>
                <a:gd name="connsiteY994" fmla="*/ 54578 h 1590090"/>
                <a:gd name="connsiteX995" fmla="*/ 549968 w 1164714"/>
                <a:gd name="connsiteY995" fmla="*/ 55710 h 1590090"/>
                <a:gd name="connsiteX996" fmla="*/ 549968 w 1164714"/>
                <a:gd name="connsiteY996" fmla="*/ 59103 h 1590090"/>
                <a:gd name="connsiteX997" fmla="*/ 547706 w 1164714"/>
                <a:gd name="connsiteY997" fmla="*/ 63663 h 1590090"/>
                <a:gd name="connsiteX998" fmla="*/ 548837 w 1164714"/>
                <a:gd name="connsiteY998" fmla="*/ 64794 h 1590090"/>
                <a:gd name="connsiteX999" fmla="*/ 548837 w 1164714"/>
                <a:gd name="connsiteY999" fmla="*/ 67056 h 1590090"/>
                <a:gd name="connsiteX1000" fmla="*/ 547706 w 1164714"/>
                <a:gd name="connsiteY1000" fmla="*/ 67056 h 1590090"/>
                <a:gd name="connsiteX1001" fmla="*/ 546575 w 1164714"/>
                <a:gd name="connsiteY1001" fmla="*/ 65925 h 1590090"/>
                <a:gd name="connsiteX1002" fmla="*/ 548837 w 1164714"/>
                <a:gd name="connsiteY1002" fmla="*/ 69354 h 1590090"/>
                <a:gd name="connsiteX1003" fmla="*/ 548837 w 1164714"/>
                <a:gd name="connsiteY1003" fmla="*/ 70485 h 1590090"/>
                <a:gd name="connsiteX1004" fmla="*/ 546575 w 1164714"/>
                <a:gd name="connsiteY1004" fmla="*/ 73879 h 1590090"/>
                <a:gd name="connsiteX1005" fmla="*/ 548837 w 1164714"/>
                <a:gd name="connsiteY1005" fmla="*/ 73879 h 1590090"/>
                <a:gd name="connsiteX1006" fmla="*/ 549968 w 1164714"/>
                <a:gd name="connsiteY1006" fmla="*/ 76176 h 1590090"/>
                <a:gd name="connsiteX1007" fmla="*/ 548837 w 1164714"/>
                <a:gd name="connsiteY1007" fmla="*/ 78439 h 1590090"/>
                <a:gd name="connsiteX1008" fmla="*/ 549968 w 1164714"/>
                <a:gd name="connsiteY1008" fmla="*/ 77308 h 1590090"/>
                <a:gd name="connsiteX1009" fmla="*/ 552230 w 1164714"/>
                <a:gd name="connsiteY1009" fmla="*/ 77308 h 1590090"/>
                <a:gd name="connsiteX1010" fmla="*/ 552230 w 1164714"/>
                <a:gd name="connsiteY1010" fmla="*/ 80701 h 1590090"/>
                <a:gd name="connsiteX1011" fmla="*/ 551099 w 1164714"/>
                <a:gd name="connsiteY1011" fmla="*/ 82999 h 1590090"/>
                <a:gd name="connsiteX1012" fmla="*/ 548837 w 1164714"/>
                <a:gd name="connsiteY1012" fmla="*/ 81868 h 1590090"/>
                <a:gd name="connsiteX1013" fmla="*/ 547706 w 1164714"/>
                <a:gd name="connsiteY1013" fmla="*/ 84130 h 1590090"/>
                <a:gd name="connsiteX1014" fmla="*/ 546575 w 1164714"/>
                <a:gd name="connsiteY1014" fmla="*/ 82999 h 1590090"/>
                <a:gd name="connsiteX1015" fmla="*/ 547706 w 1164714"/>
                <a:gd name="connsiteY1015" fmla="*/ 84130 h 1590090"/>
                <a:gd name="connsiteX1016" fmla="*/ 547706 w 1164714"/>
                <a:gd name="connsiteY1016" fmla="*/ 85261 h 1590090"/>
                <a:gd name="connsiteX1017" fmla="*/ 547706 w 1164714"/>
                <a:gd name="connsiteY1017" fmla="*/ 84130 h 1590090"/>
                <a:gd name="connsiteX1018" fmla="*/ 548837 w 1164714"/>
                <a:gd name="connsiteY1018" fmla="*/ 82999 h 1590090"/>
                <a:gd name="connsiteX1019" fmla="*/ 553396 w 1164714"/>
                <a:gd name="connsiteY1019" fmla="*/ 85261 h 1590090"/>
                <a:gd name="connsiteX1020" fmla="*/ 553396 w 1164714"/>
                <a:gd name="connsiteY1020" fmla="*/ 84130 h 1590090"/>
                <a:gd name="connsiteX1021" fmla="*/ 552230 w 1164714"/>
                <a:gd name="connsiteY1021" fmla="*/ 84130 h 1590090"/>
                <a:gd name="connsiteX1022" fmla="*/ 553396 w 1164714"/>
                <a:gd name="connsiteY1022" fmla="*/ 81868 h 1590090"/>
                <a:gd name="connsiteX1023" fmla="*/ 553396 w 1164714"/>
                <a:gd name="connsiteY1023" fmla="*/ 78439 h 1590090"/>
                <a:gd name="connsiteX1024" fmla="*/ 551099 w 1164714"/>
                <a:gd name="connsiteY1024" fmla="*/ 75045 h 1590090"/>
                <a:gd name="connsiteX1025" fmla="*/ 551099 w 1164714"/>
                <a:gd name="connsiteY1025" fmla="*/ 73879 h 1590090"/>
                <a:gd name="connsiteX1026" fmla="*/ 553396 w 1164714"/>
                <a:gd name="connsiteY1026" fmla="*/ 71616 h 1590090"/>
                <a:gd name="connsiteX1027" fmla="*/ 553396 w 1164714"/>
                <a:gd name="connsiteY1027" fmla="*/ 69354 h 1590090"/>
                <a:gd name="connsiteX1028" fmla="*/ 556789 w 1164714"/>
                <a:gd name="connsiteY1028" fmla="*/ 64794 h 1590090"/>
                <a:gd name="connsiteX1029" fmla="*/ 557919 w 1164714"/>
                <a:gd name="connsiteY1029" fmla="*/ 64794 h 1590090"/>
                <a:gd name="connsiteX1030" fmla="*/ 557919 w 1164714"/>
                <a:gd name="connsiteY1030" fmla="*/ 63663 h 1590090"/>
                <a:gd name="connsiteX1031" fmla="*/ 559050 w 1164714"/>
                <a:gd name="connsiteY1031" fmla="*/ 64794 h 1590090"/>
                <a:gd name="connsiteX1032" fmla="*/ 557919 w 1164714"/>
                <a:gd name="connsiteY1032" fmla="*/ 67056 h 1590090"/>
                <a:gd name="connsiteX1033" fmla="*/ 557919 w 1164714"/>
                <a:gd name="connsiteY1033" fmla="*/ 70485 h 1590090"/>
                <a:gd name="connsiteX1034" fmla="*/ 556789 w 1164714"/>
                <a:gd name="connsiteY1034" fmla="*/ 71616 h 1590090"/>
                <a:gd name="connsiteX1035" fmla="*/ 557919 w 1164714"/>
                <a:gd name="connsiteY1035" fmla="*/ 72748 h 1590090"/>
                <a:gd name="connsiteX1036" fmla="*/ 559050 w 1164714"/>
                <a:gd name="connsiteY1036" fmla="*/ 75045 h 1590090"/>
                <a:gd name="connsiteX1037" fmla="*/ 560181 w 1164714"/>
                <a:gd name="connsiteY1037" fmla="*/ 76176 h 1590090"/>
                <a:gd name="connsiteX1038" fmla="*/ 556789 w 1164714"/>
                <a:gd name="connsiteY1038" fmla="*/ 71616 h 1590090"/>
                <a:gd name="connsiteX1039" fmla="*/ 559050 w 1164714"/>
                <a:gd name="connsiteY1039" fmla="*/ 70485 h 1590090"/>
                <a:gd name="connsiteX1040" fmla="*/ 559050 w 1164714"/>
                <a:gd name="connsiteY1040" fmla="*/ 68223 h 1590090"/>
                <a:gd name="connsiteX1041" fmla="*/ 560181 w 1164714"/>
                <a:gd name="connsiteY1041" fmla="*/ 67056 h 1590090"/>
                <a:gd name="connsiteX1042" fmla="*/ 561347 w 1164714"/>
                <a:gd name="connsiteY1042" fmla="*/ 68223 h 1590090"/>
                <a:gd name="connsiteX1043" fmla="*/ 561347 w 1164714"/>
                <a:gd name="connsiteY1043" fmla="*/ 69354 h 1590090"/>
                <a:gd name="connsiteX1044" fmla="*/ 560181 w 1164714"/>
                <a:gd name="connsiteY1044" fmla="*/ 69354 h 1590090"/>
                <a:gd name="connsiteX1045" fmla="*/ 560181 w 1164714"/>
                <a:gd name="connsiteY1045" fmla="*/ 70485 h 1590090"/>
                <a:gd name="connsiteX1046" fmla="*/ 561347 w 1164714"/>
                <a:gd name="connsiteY1046" fmla="*/ 71616 h 1590090"/>
                <a:gd name="connsiteX1047" fmla="*/ 560181 w 1164714"/>
                <a:gd name="connsiteY1047" fmla="*/ 70485 h 1590090"/>
                <a:gd name="connsiteX1048" fmla="*/ 560181 w 1164714"/>
                <a:gd name="connsiteY1048" fmla="*/ 69354 h 1590090"/>
                <a:gd name="connsiteX1049" fmla="*/ 561347 w 1164714"/>
                <a:gd name="connsiteY1049" fmla="*/ 70485 h 1590090"/>
                <a:gd name="connsiteX1050" fmla="*/ 562478 w 1164714"/>
                <a:gd name="connsiteY1050" fmla="*/ 69354 h 1590090"/>
                <a:gd name="connsiteX1051" fmla="*/ 560181 w 1164714"/>
                <a:gd name="connsiteY1051" fmla="*/ 67056 h 1590090"/>
                <a:gd name="connsiteX1052" fmla="*/ 561347 w 1164714"/>
                <a:gd name="connsiteY1052" fmla="*/ 64794 h 1590090"/>
                <a:gd name="connsiteX1053" fmla="*/ 562478 w 1164714"/>
                <a:gd name="connsiteY1053" fmla="*/ 63663 h 1590090"/>
                <a:gd name="connsiteX1054" fmla="*/ 563609 w 1164714"/>
                <a:gd name="connsiteY1054" fmla="*/ 64794 h 1590090"/>
                <a:gd name="connsiteX1055" fmla="*/ 564740 w 1164714"/>
                <a:gd name="connsiteY1055" fmla="*/ 64794 h 1590090"/>
                <a:gd name="connsiteX1056" fmla="*/ 565871 w 1164714"/>
                <a:gd name="connsiteY1056" fmla="*/ 65925 h 1590090"/>
                <a:gd name="connsiteX1057" fmla="*/ 565871 w 1164714"/>
                <a:gd name="connsiteY1057" fmla="*/ 67056 h 1590090"/>
                <a:gd name="connsiteX1058" fmla="*/ 567002 w 1164714"/>
                <a:gd name="connsiteY1058" fmla="*/ 65925 h 1590090"/>
                <a:gd name="connsiteX1059" fmla="*/ 568133 w 1164714"/>
                <a:gd name="connsiteY1059" fmla="*/ 65925 h 1590090"/>
                <a:gd name="connsiteX1060" fmla="*/ 567002 w 1164714"/>
                <a:gd name="connsiteY1060" fmla="*/ 64794 h 1590090"/>
                <a:gd name="connsiteX1061" fmla="*/ 563609 w 1164714"/>
                <a:gd name="connsiteY1061" fmla="*/ 64794 h 1590090"/>
                <a:gd name="connsiteX1062" fmla="*/ 562478 w 1164714"/>
                <a:gd name="connsiteY1062" fmla="*/ 62532 h 1590090"/>
                <a:gd name="connsiteX1063" fmla="*/ 564740 w 1164714"/>
                <a:gd name="connsiteY1063" fmla="*/ 60270 h 1590090"/>
                <a:gd name="connsiteX1064" fmla="*/ 567002 w 1164714"/>
                <a:gd name="connsiteY1064" fmla="*/ 59103 h 1590090"/>
                <a:gd name="connsiteX1065" fmla="*/ 567002 w 1164714"/>
                <a:gd name="connsiteY1065" fmla="*/ 57972 h 1590090"/>
                <a:gd name="connsiteX1066" fmla="*/ 569299 w 1164714"/>
                <a:gd name="connsiteY1066" fmla="*/ 59103 h 1590090"/>
                <a:gd name="connsiteX1067" fmla="*/ 568133 w 1164714"/>
                <a:gd name="connsiteY1067" fmla="*/ 59103 h 1590090"/>
                <a:gd name="connsiteX1068" fmla="*/ 568133 w 1164714"/>
                <a:gd name="connsiteY1068" fmla="*/ 61401 h 1590090"/>
                <a:gd name="connsiteX1069" fmla="*/ 568133 w 1164714"/>
                <a:gd name="connsiteY1069" fmla="*/ 59103 h 1590090"/>
                <a:gd name="connsiteX1070" fmla="*/ 570430 w 1164714"/>
                <a:gd name="connsiteY1070" fmla="*/ 59103 h 1590090"/>
                <a:gd name="connsiteX1071" fmla="*/ 569299 w 1164714"/>
                <a:gd name="connsiteY1071" fmla="*/ 57972 h 1590090"/>
                <a:gd name="connsiteX1072" fmla="*/ 567002 w 1164714"/>
                <a:gd name="connsiteY1072" fmla="*/ 56841 h 1590090"/>
                <a:gd name="connsiteX1073" fmla="*/ 565871 w 1164714"/>
                <a:gd name="connsiteY1073" fmla="*/ 56841 h 1590090"/>
                <a:gd name="connsiteX1074" fmla="*/ 567002 w 1164714"/>
                <a:gd name="connsiteY1074" fmla="*/ 59103 h 1590090"/>
                <a:gd name="connsiteX1075" fmla="*/ 565871 w 1164714"/>
                <a:gd name="connsiteY1075" fmla="*/ 59103 h 1590090"/>
                <a:gd name="connsiteX1076" fmla="*/ 565871 w 1164714"/>
                <a:gd name="connsiteY1076" fmla="*/ 56841 h 1590090"/>
                <a:gd name="connsiteX1077" fmla="*/ 565871 w 1164714"/>
                <a:gd name="connsiteY1077" fmla="*/ 55710 h 1590090"/>
                <a:gd name="connsiteX1078" fmla="*/ 565871 w 1164714"/>
                <a:gd name="connsiteY1078" fmla="*/ 54578 h 1590090"/>
                <a:gd name="connsiteX1079" fmla="*/ 568133 w 1164714"/>
                <a:gd name="connsiteY1079" fmla="*/ 53447 h 1590090"/>
                <a:gd name="connsiteX1080" fmla="*/ 569299 w 1164714"/>
                <a:gd name="connsiteY1080" fmla="*/ 51150 h 1590090"/>
                <a:gd name="connsiteX1081" fmla="*/ 571561 w 1164714"/>
                <a:gd name="connsiteY1081" fmla="*/ 52316 h 1590090"/>
                <a:gd name="connsiteX1082" fmla="*/ 569299 w 1164714"/>
                <a:gd name="connsiteY1082" fmla="*/ 52316 h 1590090"/>
                <a:gd name="connsiteX1083" fmla="*/ 569299 w 1164714"/>
                <a:gd name="connsiteY1083" fmla="*/ 53447 h 1590090"/>
                <a:gd name="connsiteX1084" fmla="*/ 571561 w 1164714"/>
                <a:gd name="connsiteY1084" fmla="*/ 52316 h 1590090"/>
                <a:gd name="connsiteX1085" fmla="*/ 572692 w 1164714"/>
                <a:gd name="connsiteY1085" fmla="*/ 54578 h 1590090"/>
                <a:gd name="connsiteX1086" fmla="*/ 571561 w 1164714"/>
                <a:gd name="connsiteY1086" fmla="*/ 53447 h 1590090"/>
                <a:gd name="connsiteX1087" fmla="*/ 572692 w 1164714"/>
                <a:gd name="connsiteY1087" fmla="*/ 52316 h 1590090"/>
                <a:gd name="connsiteX1088" fmla="*/ 571561 w 1164714"/>
                <a:gd name="connsiteY1088" fmla="*/ 53447 h 1590090"/>
                <a:gd name="connsiteX1089" fmla="*/ 572692 w 1164714"/>
                <a:gd name="connsiteY1089" fmla="*/ 52316 h 1590090"/>
                <a:gd name="connsiteX1090" fmla="*/ 571561 w 1164714"/>
                <a:gd name="connsiteY1090" fmla="*/ 51150 h 1590090"/>
                <a:gd name="connsiteX1091" fmla="*/ 571561 w 1164714"/>
                <a:gd name="connsiteY1091" fmla="*/ 50018 h 1590090"/>
                <a:gd name="connsiteX1092" fmla="*/ 568133 w 1164714"/>
                <a:gd name="connsiteY1092" fmla="*/ 47756 h 1590090"/>
                <a:gd name="connsiteX1093" fmla="*/ 568133 w 1164714"/>
                <a:gd name="connsiteY1093" fmla="*/ 46625 h 1590090"/>
                <a:gd name="connsiteX1094" fmla="*/ 570430 w 1164714"/>
                <a:gd name="connsiteY1094" fmla="*/ 45494 h 1590090"/>
                <a:gd name="connsiteX1095" fmla="*/ 574954 w 1164714"/>
                <a:gd name="connsiteY1095" fmla="*/ 46625 h 1590090"/>
                <a:gd name="connsiteX1096" fmla="*/ 576120 w 1164714"/>
                <a:gd name="connsiteY1096" fmla="*/ 48887 h 1590090"/>
                <a:gd name="connsiteX1097" fmla="*/ 576120 w 1164714"/>
                <a:gd name="connsiteY1097" fmla="*/ 50018 h 1590090"/>
                <a:gd name="connsiteX1098" fmla="*/ 576120 w 1164714"/>
                <a:gd name="connsiteY1098" fmla="*/ 51150 h 1590090"/>
                <a:gd name="connsiteX1099" fmla="*/ 577251 w 1164714"/>
                <a:gd name="connsiteY1099" fmla="*/ 50018 h 1590090"/>
                <a:gd name="connsiteX1100" fmla="*/ 577251 w 1164714"/>
                <a:gd name="connsiteY1100" fmla="*/ 51150 h 1590090"/>
                <a:gd name="connsiteX1101" fmla="*/ 577251 w 1164714"/>
                <a:gd name="connsiteY1101" fmla="*/ 54578 h 1590090"/>
                <a:gd name="connsiteX1102" fmla="*/ 577251 w 1164714"/>
                <a:gd name="connsiteY1102" fmla="*/ 55710 h 1590090"/>
                <a:gd name="connsiteX1103" fmla="*/ 577251 w 1164714"/>
                <a:gd name="connsiteY1103" fmla="*/ 57972 h 1590090"/>
                <a:gd name="connsiteX1104" fmla="*/ 577251 w 1164714"/>
                <a:gd name="connsiteY1104" fmla="*/ 60270 h 1590090"/>
                <a:gd name="connsiteX1105" fmla="*/ 577251 w 1164714"/>
                <a:gd name="connsiteY1105" fmla="*/ 55710 h 1590090"/>
                <a:gd name="connsiteX1106" fmla="*/ 578382 w 1164714"/>
                <a:gd name="connsiteY1106" fmla="*/ 55710 h 1590090"/>
                <a:gd name="connsiteX1107" fmla="*/ 579512 w 1164714"/>
                <a:gd name="connsiteY1107" fmla="*/ 64794 h 1590090"/>
                <a:gd name="connsiteX1108" fmla="*/ 578382 w 1164714"/>
                <a:gd name="connsiteY1108" fmla="*/ 64794 h 1590090"/>
                <a:gd name="connsiteX1109" fmla="*/ 577251 w 1164714"/>
                <a:gd name="connsiteY1109" fmla="*/ 64794 h 1590090"/>
                <a:gd name="connsiteX1110" fmla="*/ 577251 w 1164714"/>
                <a:gd name="connsiteY1110" fmla="*/ 65925 h 1590090"/>
                <a:gd name="connsiteX1111" fmla="*/ 576120 w 1164714"/>
                <a:gd name="connsiteY1111" fmla="*/ 67056 h 1590090"/>
                <a:gd name="connsiteX1112" fmla="*/ 576120 w 1164714"/>
                <a:gd name="connsiteY1112" fmla="*/ 68223 h 1590090"/>
                <a:gd name="connsiteX1113" fmla="*/ 573823 w 1164714"/>
                <a:gd name="connsiteY1113" fmla="*/ 68223 h 1590090"/>
                <a:gd name="connsiteX1114" fmla="*/ 569299 w 1164714"/>
                <a:gd name="connsiteY1114" fmla="*/ 70485 h 1590090"/>
                <a:gd name="connsiteX1115" fmla="*/ 564740 w 1164714"/>
                <a:gd name="connsiteY1115" fmla="*/ 72748 h 1590090"/>
                <a:gd name="connsiteX1116" fmla="*/ 564740 w 1164714"/>
                <a:gd name="connsiteY1116" fmla="*/ 73879 h 1590090"/>
                <a:gd name="connsiteX1117" fmla="*/ 563609 w 1164714"/>
                <a:gd name="connsiteY1117" fmla="*/ 75045 h 1590090"/>
                <a:gd name="connsiteX1118" fmla="*/ 563609 w 1164714"/>
                <a:gd name="connsiteY1118" fmla="*/ 77308 h 1590090"/>
                <a:gd name="connsiteX1119" fmla="*/ 564740 w 1164714"/>
                <a:gd name="connsiteY1119" fmla="*/ 80701 h 1590090"/>
                <a:gd name="connsiteX1120" fmla="*/ 565871 w 1164714"/>
                <a:gd name="connsiteY1120" fmla="*/ 80701 h 1590090"/>
                <a:gd name="connsiteX1121" fmla="*/ 564740 w 1164714"/>
                <a:gd name="connsiteY1121" fmla="*/ 80701 h 1590090"/>
                <a:gd name="connsiteX1122" fmla="*/ 563609 w 1164714"/>
                <a:gd name="connsiteY1122" fmla="*/ 75045 h 1590090"/>
                <a:gd name="connsiteX1123" fmla="*/ 564740 w 1164714"/>
                <a:gd name="connsiteY1123" fmla="*/ 75045 h 1590090"/>
                <a:gd name="connsiteX1124" fmla="*/ 567002 w 1164714"/>
                <a:gd name="connsiteY1124" fmla="*/ 72748 h 1590090"/>
                <a:gd name="connsiteX1125" fmla="*/ 569299 w 1164714"/>
                <a:gd name="connsiteY1125" fmla="*/ 72748 h 1590090"/>
                <a:gd name="connsiteX1126" fmla="*/ 570430 w 1164714"/>
                <a:gd name="connsiteY1126" fmla="*/ 72748 h 1590090"/>
                <a:gd name="connsiteX1127" fmla="*/ 570430 w 1164714"/>
                <a:gd name="connsiteY1127" fmla="*/ 76176 h 1590090"/>
                <a:gd name="connsiteX1128" fmla="*/ 568133 w 1164714"/>
                <a:gd name="connsiteY1128" fmla="*/ 77308 h 1590090"/>
                <a:gd name="connsiteX1129" fmla="*/ 568133 w 1164714"/>
                <a:gd name="connsiteY1129" fmla="*/ 79570 h 1590090"/>
                <a:gd name="connsiteX1130" fmla="*/ 567002 w 1164714"/>
                <a:gd name="connsiteY1130" fmla="*/ 81868 h 1590090"/>
                <a:gd name="connsiteX1131" fmla="*/ 567002 w 1164714"/>
                <a:gd name="connsiteY1131" fmla="*/ 82999 h 1590090"/>
                <a:gd name="connsiteX1132" fmla="*/ 565871 w 1164714"/>
                <a:gd name="connsiteY1132" fmla="*/ 85261 h 1590090"/>
                <a:gd name="connsiteX1133" fmla="*/ 565871 w 1164714"/>
                <a:gd name="connsiteY1133" fmla="*/ 86392 h 1590090"/>
                <a:gd name="connsiteX1134" fmla="*/ 564740 w 1164714"/>
                <a:gd name="connsiteY1134" fmla="*/ 85261 h 1590090"/>
                <a:gd name="connsiteX1135" fmla="*/ 563609 w 1164714"/>
                <a:gd name="connsiteY1135" fmla="*/ 84130 h 1590090"/>
                <a:gd name="connsiteX1136" fmla="*/ 562478 w 1164714"/>
                <a:gd name="connsiteY1136" fmla="*/ 85261 h 1590090"/>
                <a:gd name="connsiteX1137" fmla="*/ 562478 w 1164714"/>
                <a:gd name="connsiteY1137" fmla="*/ 89821 h 1590090"/>
                <a:gd name="connsiteX1138" fmla="*/ 561347 w 1164714"/>
                <a:gd name="connsiteY1138" fmla="*/ 89821 h 1590090"/>
                <a:gd name="connsiteX1139" fmla="*/ 561347 w 1164714"/>
                <a:gd name="connsiteY1139" fmla="*/ 90952 h 1590090"/>
                <a:gd name="connsiteX1140" fmla="*/ 562478 w 1164714"/>
                <a:gd name="connsiteY1140" fmla="*/ 89821 h 1590090"/>
                <a:gd name="connsiteX1141" fmla="*/ 563609 w 1164714"/>
                <a:gd name="connsiteY1141" fmla="*/ 85261 h 1590090"/>
                <a:gd name="connsiteX1142" fmla="*/ 564740 w 1164714"/>
                <a:gd name="connsiteY1142" fmla="*/ 85261 h 1590090"/>
                <a:gd name="connsiteX1143" fmla="*/ 565871 w 1164714"/>
                <a:gd name="connsiteY1143" fmla="*/ 86392 h 1590090"/>
                <a:gd name="connsiteX1144" fmla="*/ 567002 w 1164714"/>
                <a:gd name="connsiteY1144" fmla="*/ 85261 h 1590090"/>
                <a:gd name="connsiteX1145" fmla="*/ 567002 w 1164714"/>
                <a:gd name="connsiteY1145" fmla="*/ 84130 h 1590090"/>
                <a:gd name="connsiteX1146" fmla="*/ 567002 w 1164714"/>
                <a:gd name="connsiteY1146" fmla="*/ 81868 h 1590090"/>
                <a:gd name="connsiteX1147" fmla="*/ 569299 w 1164714"/>
                <a:gd name="connsiteY1147" fmla="*/ 79570 h 1590090"/>
                <a:gd name="connsiteX1148" fmla="*/ 569299 w 1164714"/>
                <a:gd name="connsiteY1148" fmla="*/ 78439 h 1590090"/>
                <a:gd name="connsiteX1149" fmla="*/ 570430 w 1164714"/>
                <a:gd name="connsiteY1149" fmla="*/ 76176 h 1590090"/>
                <a:gd name="connsiteX1150" fmla="*/ 571561 w 1164714"/>
                <a:gd name="connsiteY1150" fmla="*/ 73879 h 1590090"/>
                <a:gd name="connsiteX1151" fmla="*/ 572692 w 1164714"/>
                <a:gd name="connsiteY1151" fmla="*/ 75045 h 1590090"/>
                <a:gd name="connsiteX1152" fmla="*/ 573823 w 1164714"/>
                <a:gd name="connsiteY1152" fmla="*/ 76176 h 1590090"/>
                <a:gd name="connsiteX1153" fmla="*/ 572692 w 1164714"/>
                <a:gd name="connsiteY1153" fmla="*/ 78439 h 1590090"/>
                <a:gd name="connsiteX1154" fmla="*/ 571561 w 1164714"/>
                <a:gd name="connsiteY1154" fmla="*/ 78439 h 1590090"/>
                <a:gd name="connsiteX1155" fmla="*/ 573823 w 1164714"/>
                <a:gd name="connsiteY1155" fmla="*/ 79570 h 1590090"/>
                <a:gd name="connsiteX1156" fmla="*/ 573823 w 1164714"/>
                <a:gd name="connsiteY1156" fmla="*/ 80701 h 1590090"/>
                <a:gd name="connsiteX1157" fmla="*/ 573823 w 1164714"/>
                <a:gd name="connsiteY1157" fmla="*/ 79570 h 1590090"/>
                <a:gd name="connsiteX1158" fmla="*/ 573823 w 1164714"/>
                <a:gd name="connsiteY1158" fmla="*/ 73879 h 1590090"/>
                <a:gd name="connsiteX1159" fmla="*/ 576120 w 1164714"/>
                <a:gd name="connsiteY1159" fmla="*/ 75045 h 1590090"/>
                <a:gd name="connsiteX1160" fmla="*/ 578382 w 1164714"/>
                <a:gd name="connsiteY1160" fmla="*/ 77308 h 1590090"/>
                <a:gd name="connsiteX1161" fmla="*/ 576120 w 1164714"/>
                <a:gd name="connsiteY1161" fmla="*/ 80701 h 1590090"/>
                <a:gd name="connsiteX1162" fmla="*/ 576120 w 1164714"/>
                <a:gd name="connsiteY1162" fmla="*/ 82999 h 1590090"/>
                <a:gd name="connsiteX1163" fmla="*/ 574954 w 1164714"/>
                <a:gd name="connsiteY1163" fmla="*/ 85261 h 1590090"/>
                <a:gd name="connsiteX1164" fmla="*/ 574954 w 1164714"/>
                <a:gd name="connsiteY1164" fmla="*/ 87523 h 1590090"/>
                <a:gd name="connsiteX1165" fmla="*/ 573823 w 1164714"/>
                <a:gd name="connsiteY1165" fmla="*/ 88655 h 1590090"/>
                <a:gd name="connsiteX1166" fmla="*/ 571561 w 1164714"/>
                <a:gd name="connsiteY1166" fmla="*/ 93215 h 1590090"/>
                <a:gd name="connsiteX1167" fmla="*/ 571561 w 1164714"/>
                <a:gd name="connsiteY1167" fmla="*/ 94346 h 1590090"/>
                <a:gd name="connsiteX1168" fmla="*/ 570430 w 1164714"/>
                <a:gd name="connsiteY1168" fmla="*/ 95477 h 1590090"/>
                <a:gd name="connsiteX1169" fmla="*/ 571561 w 1164714"/>
                <a:gd name="connsiteY1169" fmla="*/ 98906 h 1590090"/>
                <a:gd name="connsiteX1170" fmla="*/ 571561 w 1164714"/>
                <a:gd name="connsiteY1170" fmla="*/ 100037 h 1590090"/>
                <a:gd name="connsiteX1171" fmla="*/ 569299 w 1164714"/>
                <a:gd name="connsiteY1171" fmla="*/ 97774 h 1590090"/>
                <a:gd name="connsiteX1172" fmla="*/ 568133 w 1164714"/>
                <a:gd name="connsiteY1172" fmla="*/ 98906 h 1590090"/>
                <a:gd name="connsiteX1173" fmla="*/ 567002 w 1164714"/>
                <a:gd name="connsiteY1173" fmla="*/ 98906 h 1590090"/>
                <a:gd name="connsiteX1174" fmla="*/ 568133 w 1164714"/>
                <a:gd name="connsiteY1174" fmla="*/ 100037 h 1590090"/>
                <a:gd name="connsiteX1175" fmla="*/ 569299 w 1164714"/>
                <a:gd name="connsiteY1175" fmla="*/ 97774 h 1590090"/>
                <a:gd name="connsiteX1176" fmla="*/ 571561 w 1164714"/>
                <a:gd name="connsiteY1176" fmla="*/ 100037 h 1590090"/>
                <a:gd name="connsiteX1177" fmla="*/ 568133 w 1164714"/>
                <a:gd name="connsiteY1177" fmla="*/ 106859 h 1590090"/>
                <a:gd name="connsiteX1178" fmla="*/ 568133 w 1164714"/>
                <a:gd name="connsiteY1178" fmla="*/ 107990 h 1590090"/>
                <a:gd name="connsiteX1179" fmla="*/ 565871 w 1164714"/>
                <a:gd name="connsiteY1179" fmla="*/ 107990 h 1590090"/>
                <a:gd name="connsiteX1180" fmla="*/ 564740 w 1164714"/>
                <a:gd name="connsiteY1180" fmla="*/ 109121 h 1590090"/>
                <a:gd name="connsiteX1181" fmla="*/ 562478 w 1164714"/>
                <a:gd name="connsiteY1181" fmla="*/ 109121 h 1590090"/>
                <a:gd name="connsiteX1182" fmla="*/ 562478 w 1164714"/>
                <a:gd name="connsiteY1182" fmla="*/ 111419 h 1590090"/>
                <a:gd name="connsiteX1183" fmla="*/ 561347 w 1164714"/>
                <a:gd name="connsiteY1183" fmla="*/ 111419 h 1590090"/>
                <a:gd name="connsiteX1184" fmla="*/ 560181 w 1164714"/>
                <a:gd name="connsiteY1184" fmla="*/ 113681 h 1590090"/>
                <a:gd name="connsiteX1185" fmla="*/ 561347 w 1164714"/>
                <a:gd name="connsiteY1185" fmla="*/ 111419 h 1590090"/>
                <a:gd name="connsiteX1186" fmla="*/ 562478 w 1164714"/>
                <a:gd name="connsiteY1186" fmla="*/ 111419 h 1590090"/>
                <a:gd name="connsiteX1187" fmla="*/ 563609 w 1164714"/>
                <a:gd name="connsiteY1187" fmla="*/ 109121 h 1590090"/>
                <a:gd name="connsiteX1188" fmla="*/ 564740 w 1164714"/>
                <a:gd name="connsiteY1188" fmla="*/ 110253 h 1590090"/>
                <a:gd name="connsiteX1189" fmla="*/ 565871 w 1164714"/>
                <a:gd name="connsiteY1189" fmla="*/ 109121 h 1590090"/>
                <a:gd name="connsiteX1190" fmla="*/ 567002 w 1164714"/>
                <a:gd name="connsiteY1190" fmla="*/ 107990 h 1590090"/>
                <a:gd name="connsiteX1191" fmla="*/ 564740 w 1164714"/>
                <a:gd name="connsiteY1191" fmla="*/ 111419 h 1590090"/>
                <a:gd name="connsiteX1192" fmla="*/ 565871 w 1164714"/>
                <a:gd name="connsiteY1192" fmla="*/ 112550 h 1590090"/>
                <a:gd name="connsiteX1193" fmla="*/ 563609 w 1164714"/>
                <a:gd name="connsiteY1193" fmla="*/ 114813 h 1590090"/>
                <a:gd name="connsiteX1194" fmla="*/ 565871 w 1164714"/>
                <a:gd name="connsiteY1194" fmla="*/ 112550 h 1590090"/>
                <a:gd name="connsiteX1195" fmla="*/ 565871 w 1164714"/>
                <a:gd name="connsiteY1195" fmla="*/ 110253 h 1590090"/>
                <a:gd name="connsiteX1196" fmla="*/ 567002 w 1164714"/>
                <a:gd name="connsiteY1196" fmla="*/ 109121 h 1590090"/>
                <a:gd name="connsiteX1197" fmla="*/ 568133 w 1164714"/>
                <a:gd name="connsiteY1197" fmla="*/ 109121 h 1590090"/>
                <a:gd name="connsiteX1198" fmla="*/ 567002 w 1164714"/>
                <a:gd name="connsiteY1198" fmla="*/ 114813 h 1590090"/>
                <a:gd name="connsiteX1199" fmla="*/ 568133 w 1164714"/>
                <a:gd name="connsiteY1199" fmla="*/ 117075 h 1590090"/>
                <a:gd name="connsiteX1200" fmla="*/ 569299 w 1164714"/>
                <a:gd name="connsiteY1200" fmla="*/ 119373 h 1590090"/>
                <a:gd name="connsiteX1201" fmla="*/ 569299 w 1164714"/>
                <a:gd name="connsiteY1201" fmla="*/ 118206 h 1590090"/>
                <a:gd name="connsiteX1202" fmla="*/ 571561 w 1164714"/>
                <a:gd name="connsiteY1202" fmla="*/ 118206 h 1590090"/>
                <a:gd name="connsiteX1203" fmla="*/ 571561 w 1164714"/>
                <a:gd name="connsiteY1203" fmla="*/ 114813 h 1590090"/>
                <a:gd name="connsiteX1204" fmla="*/ 571561 w 1164714"/>
                <a:gd name="connsiteY1204" fmla="*/ 110253 h 1590090"/>
                <a:gd name="connsiteX1205" fmla="*/ 572692 w 1164714"/>
                <a:gd name="connsiteY1205" fmla="*/ 109121 h 1590090"/>
                <a:gd name="connsiteX1206" fmla="*/ 574954 w 1164714"/>
                <a:gd name="connsiteY1206" fmla="*/ 102299 h 1590090"/>
                <a:gd name="connsiteX1207" fmla="*/ 574954 w 1164714"/>
                <a:gd name="connsiteY1207" fmla="*/ 96608 h 1590090"/>
                <a:gd name="connsiteX1208" fmla="*/ 576120 w 1164714"/>
                <a:gd name="connsiteY1208" fmla="*/ 95477 h 1590090"/>
                <a:gd name="connsiteX1209" fmla="*/ 579512 w 1164714"/>
                <a:gd name="connsiteY1209" fmla="*/ 94346 h 1590090"/>
                <a:gd name="connsiteX1210" fmla="*/ 581774 w 1164714"/>
                <a:gd name="connsiteY1210" fmla="*/ 97774 h 1590090"/>
                <a:gd name="connsiteX1211" fmla="*/ 581774 w 1164714"/>
                <a:gd name="connsiteY1211" fmla="*/ 98906 h 1590090"/>
                <a:gd name="connsiteX1212" fmla="*/ 582940 w 1164714"/>
                <a:gd name="connsiteY1212" fmla="*/ 97774 h 1590090"/>
                <a:gd name="connsiteX1213" fmla="*/ 584071 w 1164714"/>
                <a:gd name="connsiteY1213" fmla="*/ 100037 h 1590090"/>
                <a:gd name="connsiteX1214" fmla="*/ 586333 w 1164714"/>
                <a:gd name="connsiteY1214" fmla="*/ 98906 h 1590090"/>
                <a:gd name="connsiteX1215" fmla="*/ 586333 w 1164714"/>
                <a:gd name="connsiteY1215" fmla="*/ 97774 h 1590090"/>
                <a:gd name="connsiteX1216" fmla="*/ 585202 w 1164714"/>
                <a:gd name="connsiteY1216" fmla="*/ 94346 h 1590090"/>
                <a:gd name="connsiteX1217" fmla="*/ 586333 w 1164714"/>
                <a:gd name="connsiteY1217" fmla="*/ 93215 h 1590090"/>
                <a:gd name="connsiteX1218" fmla="*/ 586333 w 1164714"/>
                <a:gd name="connsiteY1218" fmla="*/ 92083 h 1590090"/>
                <a:gd name="connsiteX1219" fmla="*/ 586333 w 1164714"/>
                <a:gd name="connsiteY1219" fmla="*/ 90952 h 1590090"/>
                <a:gd name="connsiteX1220" fmla="*/ 588595 w 1164714"/>
                <a:gd name="connsiteY1220" fmla="*/ 87523 h 1590090"/>
                <a:gd name="connsiteX1221" fmla="*/ 588595 w 1164714"/>
                <a:gd name="connsiteY1221" fmla="*/ 86392 h 1590090"/>
                <a:gd name="connsiteX1222" fmla="*/ 593154 w 1164714"/>
                <a:gd name="connsiteY1222" fmla="*/ 82999 h 1590090"/>
                <a:gd name="connsiteX1223" fmla="*/ 595416 w 1164714"/>
                <a:gd name="connsiteY1223" fmla="*/ 80701 h 1590090"/>
                <a:gd name="connsiteX1224" fmla="*/ 596547 w 1164714"/>
                <a:gd name="connsiteY1224" fmla="*/ 80701 h 1590090"/>
                <a:gd name="connsiteX1225" fmla="*/ 597677 w 1164714"/>
                <a:gd name="connsiteY1225" fmla="*/ 81868 h 1590090"/>
                <a:gd name="connsiteX1226" fmla="*/ 598844 w 1164714"/>
                <a:gd name="connsiteY1226" fmla="*/ 79570 h 1590090"/>
                <a:gd name="connsiteX1227" fmla="*/ 599975 w 1164714"/>
                <a:gd name="connsiteY1227" fmla="*/ 79570 h 1590090"/>
                <a:gd name="connsiteX1228" fmla="*/ 598844 w 1164714"/>
                <a:gd name="connsiteY1228" fmla="*/ 77308 h 1590090"/>
                <a:gd name="connsiteX1229" fmla="*/ 599975 w 1164714"/>
                <a:gd name="connsiteY1229" fmla="*/ 76176 h 1590090"/>
                <a:gd name="connsiteX1230" fmla="*/ 601105 w 1164714"/>
                <a:gd name="connsiteY1230" fmla="*/ 76176 h 1590090"/>
                <a:gd name="connsiteX1231" fmla="*/ 601105 w 1164714"/>
                <a:gd name="connsiteY1231" fmla="*/ 75045 h 1590090"/>
                <a:gd name="connsiteX1232" fmla="*/ 602236 w 1164714"/>
                <a:gd name="connsiteY1232" fmla="*/ 72748 h 1590090"/>
                <a:gd name="connsiteX1233" fmla="*/ 602236 w 1164714"/>
                <a:gd name="connsiteY1233" fmla="*/ 71616 h 1590090"/>
                <a:gd name="connsiteX1234" fmla="*/ 603367 w 1164714"/>
                <a:gd name="connsiteY1234" fmla="*/ 71616 h 1590090"/>
                <a:gd name="connsiteX1235" fmla="*/ 603367 w 1164714"/>
                <a:gd name="connsiteY1235" fmla="*/ 72748 h 1590090"/>
                <a:gd name="connsiteX1236" fmla="*/ 604498 w 1164714"/>
                <a:gd name="connsiteY1236" fmla="*/ 71616 h 1590090"/>
                <a:gd name="connsiteX1237" fmla="*/ 605664 w 1164714"/>
                <a:gd name="connsiteY1237" fmla="*/ 71616 h 1590090"/>
                <a:gd name="connsiteX1238" fmla="*/ 605664 w 1164714"/>
                <a:gd name="connsiteY1238" fmla="*/ 72748 h 1590090"/>
                <a:gd name="connsiteX1239" fmla="*/ 605664 w 1164714"/>
                <a:gd name="connsiteY1239" fmla="*/ 73879 h 1590090"/>
                <a:gd name="connsiteX1240" fmla="*/ 604498 w 1164714"/>
                <a:gd name="connsiteY1240" fmla="*/ 73879 h 1590090"/>
                <a:gd name="connsiteX1241" fmla="*/ 605664 w 1164714"/>
                <a:gd name="connsiteY1241" fmla="*/ 75045 h 1590090"/>
                <a:gd name="connsiteX1242" fmla="*/ 605664 w 1164714"/>
                <a:gd name="connsiteY1242" fmla="*/ 76176 h 1590090"/>
                <a:gd name="connsiteX1243" fmla="*/ 605664 w 1164714"/>
                <a:gd name="connsiteY1243" fmla="*/ 77308 h 1590090"/>
                <a:gd name="connsiteX1244" fmla="*/ 605664 w 1164714"/>
                <a:gd name="connsiteY1244" fmla="*/ 76176 h 1590090"/>
                <a:gd name="connsiteX1245" fmla="*/ 605664 w 1164714"/>
                <a:gd name="connsiteY1245" fmla="*/ 75045 h 1590090"/>
                <a:gd name="connsiteX1246" fmla="*/ 604498 w 1164714"/>
                <a:gd name="connsiteY1246" fmla="*/ 76176 h 1590090"/>
                <a:gd name="connsiteX1247" fmla="*/ 605664 w 1164714"/>
                <a:gd name="connsiteY1247" fmla="*/ 78439 h 1590090"/>
                <a:gd name="connsiteX1248" fmla="*/ 606795 w 1164714"/>
                <a:gd name="connsiteY1248" fmla="*/ 79570 h 1590090"/>
                <a:gd name="connsiteX1249" fmla="*/ 603367 w 1164714"/>
                <a:gd name="connsiteY1249" fmla="*/ 81868 h 1590090"/>
                <a:gd name="connsiteX1250" fmla="*/ 604498 w 1164714"/>
                <a:gd name="connsiteY1250" fmla="*/ 81868 h 1590090"/>
                <a:gd name="connsiteX1251" fmla="*/ 606795 w 1164714"/>
                <a:gd name="connsiteY1251" fmla="*/ 79570 h 1590090"/>
                <a:gd name="connsiteX1252" fmla="*/ 606795 w 1164714"/>
                <a:gd name="connsiteY1252" fmla="*/ 82999 h 1590090"/>
                <a:gd name="connsiteX1253" fmla="*/ 606795 w 1164714"/>
                <a:gd name="connsiteY1253" fmla="*/ 85261 h 1590090"/>
                <a:gd name="connsiteX1254" fmla="*/ 607926 w 1164714"/>
                <a:gd name="connsiteY1254" fmla="*/ 86392 h 1590090"/>
                <a:gd name="connsiteX1255" fmla="*/ 609057 w 1164714"/>
                <a:gd name="connsiteY1255" fmla="*/ 86392 h 1590090"/>
                <a:gd name="connsiteX1256" fmla="*/ 610188 w 1164714"/>
                <a:gd name="connsiteY1256" fmla="*/ 86392 h 1590090"/>
                <a:gd name="connsiteX1257" fmla="*/ 609057 w 1164714"/>
                <a:gd name="connsiteY1257" fmla="*/ 85261 h 1590090"/>
                <a:gd name="connsiteX1258" fmla="*/ 607926 w 1164714"/>
                <a:gd name="connsiteY1258" fmla="*/ 86392 h 1590090"/>
                <a:gd name="connsiteX1259" fmla="*/ 606795 w 1164714"/>
                <a:gd name="connsiteY1259" fmla="*/ 85261 h 1590090"/>
                <a:gd name="connsiteX1260" fmla="*/ 606795 w 1164714"/>
                <a:gd name="connsiteY1260" fmla="*/ 82999 h 1590090"/>
                <a:gd name="connsiteX1261" fmla="*/ 607926 w 1164714"/>
                <a:gd name="connsiteY1261" fmla="*/ 80701 h 1590090"/>
                <a:gd name="connsiteX1262" fmla="*/ 606795 w 1164714"/>
                <a:gd name="connsiteY1262" fmla="*/ 77308 h 1590090"/>
                <a:gd name="connsiteX1263" fmla="*/ 606795 w 1164714"/>
                <a:gd name="connsiteY1263" fmla="*/ 73879 h 1590090"/>
                <a:gd name="connsiteX1264" fmla="*/ 606795 w 1164714"/>
                <a:gd name="connsiteY1264" fmla="*/ 71616 h 1590090"/>
                <a:gd name="connsiteX1265" fmla="*/ 607926 w 1164714"/>
                <a:gd name="connsiteY1265" fmla="*/ 70485 h 1590090"/>
                <a:gd name="connsiteX1266" fmla="*/ 607926 w 1164714"/>
                <a:gd name="connsiteY1266" fmla="*/ 68223 h 1590090"/>
                <a:gd name="connsiteX1267" fmla="*/ 609057 w 1164714"/>
                <a:gd name="connsiteY1267" fmla="*/ 67056 h 1590090"/>
                <a:gd name="connsiteX1268" fmla="*/ 610188 w 1164714"/>
                <a:gd name="connsiteY1268" fmla="*/ 63663 h 1590090"/>
                <a:gd name="connsiteX1269" fmla="*/ 611319 w 1164714"/>
                <a:gd name="connsiteY1269" fmla="*/ 62532 h 1590090"/>
                <a:gd name="connsiteX1270" fmla="*/ 610188 w 1164714"/>
                <a:gd name="connsiteY1270" fmla="*/ 60270 h 1590090"/>
                <a:gd name="connsiteX1271" fmla="*/ 610188 w 1164714"/>
                <a:gd name="connsiteY1271" fmla="*/ 61401 h 1590090"/>
                <a:gd name="connsiteX1272" fmla="*/ 610188 w 1164714"/>
                <a:gd name="connsiteY1272" fmla="*/ 60270 h 1590090"/>
                <a:gd name="connsiteX1273" fmla="*/ 610188 w 1164714"/>
                <a:gd name="connsiteY1273" fmla="*/ 60234 h 1590090"/>
                <a:gd name="connsiteX1274" fmla="*/ 609057 w 1164714"/>
                <a:gd name="connsiteY1274" fmla="*/ 59103 h 1590090"/>
                <a:gd name="connsiteX1275" fmla="*/ 609622 w 1164714"/>
                <a:gd name="connsiteY1275" fmla="*/ 59103 h 1590090"/>
                <a:gd name="connsiteX1276" fmla="*/ 609057 w 1164714"/>
                <a:gd name="connsiteY1276" fmla="*/ 57972 h 1590090"/>
                <a:gd name="connsiteX1277" fmla="*/ 610188 w 1164714"/>
                <a:gd name="connsiteY1277" fmla="*/ 55710 h 1590090"/>
                <a:gd name="connsiteX1278" fmla="*/ 610188 w 1164714"/>
                <a:gd name="connsiteY1278" fmla="*/ 54578 h 1590090"/>
                <a:gd name="connsiteX1279" fmla="*/ 611319 w 1164714"/>
                <a:gd name="connsiteY1279" fmla="*/ 54578 h 1590090"/>
                <a:gd name="connsiteX1280" fmla="*/ 612450 w 1164714"/>
                <a:gd name="connsiteY1280" fmla="*/ 55710 h 1590090"/>
                <a:gd name="connsiteX1281" fmla="*/ 611319 w 1164714"/>
                <a:gd name="connsiteY1281" fmla="*/ 57972 h 1590090"/>
                <a:gd name="connsiteX1282" fmla="*/ 612450 w 1164714"/>
                <a:gd name="connsiteY1282" fmla="*/ 59103 h 1590090"/>
                <a:gd name="connsiteX1283" fmla="*/ 611319 w 1164714"/>
                <a:gd name="connsiteY1283" fmla="*/ 60270 h 1590090"/>
                <a:gd name="connsiteX1284" fmla="*/ 610188 w 1164714"/>
                <a:gd name="connsiteY1284" fmla="*/ 65925 h 1590090"/>
                <a:gd name="connsiteX1285" fmla="*/ 612450 w 1164714"/>
                <a:gd name="connsiteY1285" fmla="*/ 70485 h 1590090"/>
                <a:gd name="connsiteX1286" fmla="*/ 611319 w 1164714"/>
                <a:gd name="connsiteY1286" fmla="*/ 72748 h 1590090"/>
                <a:gd name="connsiteX1287" fmla="*/ 610188 w 1164714"/>
                <a:gd name="connsiteY1287" fmla="*/ 75045 h 1590090"/>
                <a:gd name="connsiteX1288" fmla="*/ 610188 w 1164714"/>
                <a:gd name="connsiteY1288" fmla="*/ 76176 h 1590090"/>
                <a:gd name="connsiteX1289" fmla="*/ 610188 w 1164714"/>
                <a:gd name="connsiteY1289" fmla="*/ 77308 h 1590090"/>
                <a:gd name="connsiteX1290" fmla="*/ 611319 w 1164714"/>
                <a:gd name="connsiteY1290" fmla="*/ 77308 h 1590090"/>
                <a:gd name="connsiteX1291" fmla="*/ 612450 w 1164714"/>
                <a:gd name="connsiteY1291" fmla="*/ 77308 h 1590090"/>
                <a:gd name="connsiteX1292" fmla="*/ 612450 w 1164714"/>
                <a:gd name="connsiteY1292" fmla="*/ 78439 h 1590090"/>
                <a:gd name="connsiteX1293" fmla="*/ 611319 w 1164714"/>
                <a:gd name="connsiteY1293" fmla="*/ 80701 h 1590090"/>
                <a:gd name="connsiteX1294" fmla="*/ 612450 w 1164714"/>
                <a:gd name="connsiteY1294" fmla="*/ 80701 h 1590090"/>
                <a:gd name="connsiteX1295" fmla="*/ 612450 w 1164714"/>
                <a:gd name="connsiteY1295" fmla="*/ 78439 h 1590090"/>
                <a:gd name="connsiteX1296" fmla="*/ 613616 w 1164714"/>
                <a:gd name="connsiteY1296" fmla="*/ 78439 h 1590090"/>
                <a:gd name="connsiteX1297" fmla="*/ 612450 w 1164714"/>
                <a:gd name="connsiteY1297" fmla="*/ 78439 h 1590090"/>
                <a:gd name="connsiteX1298" fmla="*/ 612450 w 1164714"/>
                <a:gd name="connsiteY1298" fmla="*/ 77308 h 1590090"/>
                <a:gd name="connsiteX1299" fmla="*/ 611319 w 1164714"/>
                <a:gd name="connsiteY1299" fmla="*/ 76176 h 1590090"/>
                <a:gd name="connsiteX1300" fmla="*/ 611319 w 1164714"/>
                <a:gd name="connsiteY1300" fmla="*/ 75045 h 1590090"/>
                <a:gd name="connsiteX1301" fmla="*/ 612450 w 1164714"/>
                <a:gd name="connsiteY1301" fmla="*/ 73879 h 1590090"/>
                <a:gd name="connsiteX1302" fmla="*/ 614747 w 1164714"/>
                <a:gd name="connsiteY1302" fmla="*/ 75045 h 1590090"/>
                <a:gd name="connsiteX1303" fmla="*/ 615878 w 1164714"/>
                <a:gd name="connsiteY1303" fmla="*/ 73879 h 1590090"/>
                <a:gd name="connsiteX1304" fmla="*/ 612450 w 1164714"/>
                <a:gd name="connsiteY1304" fmla="*/ 72748 h 1590090"/>
                <a:gd name="connsiteX1305" fmla="*/ 613616 w 1164714"/>
                <a:gd name="connsiteY1305" fmla="*/ 69354 h 1590090"/>
                <a:gd name="connsiteX1306" fmla="*/ 615878 w 1164714"/>
                <a:gd name="connsiteY1306" fmla="*/ 71616 h 1590090"/>
                <a:gd name="connsiteX1307" fmla="*/ 615878 w 1164714"/>
                <a:gd name="connsiteY1307" fmla="*/ 72748 h 1590090"/>
                <a:gd name="connsiteX1308" fmla="*/ 615878 w 1164714"/>
                <a:gd name="connsiteY1308" fmla="*/ 73879 h 1590090"/>
                <a:gd name="connsiteX1309" fmla="*/ 614747 w 1164714"/>
                <a:gd name="connsiteY1309" fmla="*/ 75045 h 1590090"/>
                <a:gd name="connsiteX1310" fmla="*/ 612450 w 1164714"/>
                <a:gd name="connsiteY1310" fmla="*/ 76176 h 1590090"/>
                <a:gd name="connsiteX1311" fmla="*/ 614747 w 1164714"/>
                <a:gd name="connsiteY1311" fmla="*/ 75045 h 1590090"/>
                <a:gd name="connsiteX1312" fmla="*/ 614747 w 1164714"/>
                <a:gd name="connsiteY1312" fmla="*/ 76176 h 1590090"/>
                <a:gd name="connsiteX1313" fmla="*/ 617009 w 1164714"/>
                <a:gd name="connsiteY1313" fmla="*/ 73879 h 1590090"/>
                <a:gd name="connsiteX1314" fmla="*/ 617009 w 1164714"/>
                <a:gd name="connsiteY1314" fmla="*/ 70485 h 1590090"/>
                <a:gd name="connsiteX1315" fmla="*/ 614747 w 1164714"/>
                <a:gd name="connsiteY1315" fmla="*/ 68223 h 1590090"/>
                <a:gd name="connsiteX1316" fmla="*/ 613616 w 1164714"/>
                <a:gd name="connsiteY1316" fmla="*/ 67056 h 1590090"/>
                <a:gd name="connsiteX1317" fmla="*/ 613616 w 1164714"/>
                <a:gd name="connsiteY1317" fmla="*/ 65925 h 1590090"/>
                <a:gd name="connsiteX1318" fmla="*/ 613616 w 1164714"/>
                <a:gd name="connsiteY1318" fmla="*/ 64794 h 1590090"/>
                <a:gd name="connsiteX1319" fmla="*/ 614747 w 1164714"/>
                <a:gd name="connsiteY1319" fmla="*/ 63663 h 1590090"/>
                <a:gd name="connsiteX1320" fmla="*/ 614747 w 1164714"/>
                <a:gd name="connsiteY1320" fmla="*/ 68223 h 1590090"/>
                <a:gd name="connsiteX1321" fmla="*/ 615878 w 1164714"/>
                <a:gd name="connsiteY1321" fmla="*/ 64794 h 1590090"/>
                <a:gd name="connsiteX1322" fmla="*/ 617009 w 1164714"/>
                <a:gd name="connsiteY1322" fmla="*/ 65925 h 1590090"/>
                <a:gd name="connsiteX1323" fmla="*/ 618140 w 1164714"/>
                <a:gd name="connsiteY1323" fmla="*/ 68223 h 1590090"/>
                <a:gd name="connsiteX1324" fmla="*/ 617009 w 1164714"/>
                <a:gd name="connsiteY1324" fmla="*/ 67056 h 1590090"/>
                <a:gd name="connsiteX1325" fmla="*/ 615878 w 1164714"/>
                <a:gd name="connsiteY1325" fmla="*/ 68223 h 1590090"/>
                <a:gd name="connsiteX1326" fmla="*/ 617009 w 1164714"/>
                <a:gd name="connsiteY1326" fmla="*/ 68223 h 1590090"/>
                <a:gd name="connsiteX1327" fmla="*/ 615878 w 1164714"/>
                <a:gd name="connsiteY1327" fmla="*/ 69354 h 1590090"/>
                <a:gd name="connsiteX1328" fmla="*/ 615878 w 1164714"/>
                <a:gd name="connsiteY1328" fmla="*/ 70485 h 1590090"/>
                <a:gd name="connsiteX1329" fmla="*/ 617009 w 1164714"/>
                <a:gd name="connsiteY1329" fmla="*/ 69354 h 1590090"/>
                <a:gd name="connsiteX1330" fmla="*/ 617009 w 1164714"/>
                <a:gd name="connsiteY1330" fmla="*/ 70485 h 1590090"/>
                <a:gd name="connsiteX1331" fmla="*/ 617009 w 1164714"/>
                <a:gd name="connsiteY1331" fmla="*/ 76176 h 1590090"/>
                <a:gd name="connsiteX1332" fmla="*/ 617009 w 1164714"/>
                <a:gd name="connsiteY1332" fmla="*/ 78439 h 1590090"/>
                <a:gd name="connsiteX1333" fmla="*/ 614747 w 1164714"/>
                <a:gd name="connsiteY1333" fmla="*/ 81868 h 1590090"/>
                <a:gd name="connsiteX1334" fmla="*/ 617009 w 1164714"/>
                <a:gd name="connsiteY1334" fmla="*/ 79570 h 1590090"/>
                <a:gd name="connsiteX1335" fmla="*/ 618140 w 1164714"/>
                <a:gd name="connsiteY1335" fmla="*/ 76176 h 1590090"/>
                <a:gd name="connsiteX1336" fmla="*/ 617009 w 1164714"/>
                <a:gd name="connsiteY1336" fmla="*/ 75045 h 1590090"/>
                <a:gd name="connsiteX1337" fmla="*/ 619270 w 1164714"/>
                <a:gd name="connsiteY1337" fmla="*/ 73879 h 1590090"/>
                <a:gd name="connsiteX1338" fmla="*/ 621568 w 1164714"/>
                <a:gd name="connsiteY1338" fmla="*/ 76176 h 1590090"/>
                <a:gd name="connsiteX1339" fmla="*/ 621568 w 1164714"/>
                <a:gd name="connsiteY1339" fmla="*/ 78439 h 1590090"/>
                <a:gd name="connsiteX1340" fmla="*/ 621568 w 1164714"/>
                <a:gd name="connsiteY1340" fmla="*/ 76176 h 1590090"/>
                <a:gd name="connsiteX1341" fmla="*/ 624960 w 1164714"/>
                <a:gd name="connsiteY1341" fmla="*/ 76176 h 1590090"/>
                <a:gd name="connsiteX1342" fmla="*/ 626091 w 1164714"/>
                <a:gd name="connsiteY1342" fmla="*/ 75045 h 1590090"/>
                <a:gd name="connsiteX1343" fmla="*/ 627222 w 1164714"/>
                <a:gd name="connsiteY1343" fmla="*/ 75045 h 1590090"/>
                <a:gd name="connsiteX1344" fmla="*/ 628388 w 1164714"/>
                <a:gd name="connsiteY1344" fmla="*/ 76176 h 1590090"/>
                <a:gd name="connsiteX1345" fmla="*/ 630650 w 1164714"/>
                <a:gd name="connsiteY1345" fmla="*/ 78439 h 1590090"/>
                <a:gd name="connsiteX1346" fmla="*/ 632912 w 1164714"/>
                <a:gd name="connsiteY1346" fmla="*/ 78439 h 1590090"/>
                <a:gd name="connsiteX1347" fmla="*/ 634043 w 1164714"/>
                <a:gd name="connsiteY1347" fmla="*/ 80701 h 1590090"/>
                <a:gd name="connsiteX1348" fmla="*/ 635209 w 1164714"/>
                <a:gd name="connsiteY1348" fmla="*/ 80701 h 1590090"/>
                <a:gd name="connsiteX1349" fmla="*/ 634043 w 1164714"/>
                <a:gd name="connsiteY1349" fmla="*/ 78439 h 1590090"/>
                <a:gd name="connsiteX1350" fmla="*/ 634043 w 1164714"/>
                <a:gd name="connsiteY1350" fmla="*/ 77308 h 1590090"/>
                <a:gd name="connsiteX1351" fmla="*/ 635209 w 1164714"/>
                <a:gd name="connsiteY1351" fmla="*/ 75045 h 1590090"/>
                <a:gd name="connsiteX1352" fmla="*/ 637471 w 1164714"/>
                <a:gd name="connsiteY1352" fmla="*/ 73879 h 1590090"/>
                <a:gd name="connsiteX1353" fmla="*/ 638602 w 1164714"/>
                <a:gd name="connsiteY1353" fmla="*/ 76176 h 1590090"/>
                <a:gd name="connsiteX1354" fmla="*/ 636340 w 1164714"/>
                <a:gd name="connsiteY1354" fmla="*/ 76176 h 1590090"/>
                <a:gd name="connsiteX1355" fmla="*/ 636340 w 1164714"/>
                <a:gd name="connsiteY1355" fmla="*/ 77308 h 1590090"/>
                <a:gd name="connsiteX1356" fmla="*/ 636340 w 1164714"/>
                <a:gd name="connsiteY1356" fmla="*/ 79570 h 1590090"/>
                <a:gd name="connsiteX1357" fmla="*/ 637471 w 1164714"/>
                <a:gd name="connsiteY1357" fmla="*/ 80701 h 1590090"/>
                <a:gd name="connsiteX1358" fmla="*/ 636340 w 1164714"/>
                <a:gd name="connsiteY1358" fmla="*/ 78439 h 1590090"/>
                <a:gd name="connsiteX1359" fmla="*/ 637471 w 1164714"/>
                <a:gd name="connsiteY1359" fmla="*/ 77308 h 1590090"/>
                <a:gd name="connsiteX1360" fmla="*/ 638602 w 1164714"/>
                <a:gd name="connsiteY1360" fmla="*/ 79570 h 1590090"/>
                <a:gd name="connsiteX1361" fmla="*/ 640863 w 1164714"/>
                <a:gd name="connsiteY1361" fmla="*/ 79570 h 1590090"/>
                <a:gd name="connsiteX1362" fmla="*/ 638602 w 1164714"/>
                <a:gd name="connsiteY1362" fmla="*/ 79570 h 1590090"/>
                <a:gd name="connsiteX1363" fmla="*/ 637471 w 1164714"/>
                <a:gd name="connsiteY1363" fmla="*/ 77308 h 1590090"/>
                <a:gd name="connsiteX1364" fmla="*/ 644291 w 1164714"/>
                <a:gd name="connsiteY1364" fmla="*/ 76176 h 1590090"/>
                <a:gd name="connsiteX1365" fmla="*/ 643161 w 1164714"/>
                <a:gd name="connsiteY1365" fmla="*/ 76176 h 1590090"/>
                <a:gd name="connsiteX1366" fmla="*/ 640863 w 1164714"/>
                <a:gd name="connsiteY1366" fmla="*/ 76176 h 1590090"/>
                <a:gd name="connsiteX1367" fmla="*/ 640863 w 1164714"/>
                <a:gd name="connsiteY1367" fmla="*/ 75045 h 1590090"/>
                <a:gd name="connsiteX1368" fmla="*/ 641994 w 1164714"/>
                <a:gd name="connsiteY1368" fmla="*/ 73879 h 1590090"/>
                <a:gd name="connsiteX1369" fmla="*/ 645422 w 1164714"/>
                <a:gd name="connsiteY1369" fmla="*/ 69354 h 1590090"/>
                <a:gd name="connsiteX1370" fmla="*/ 647684 w 1164714"/>
                <a:gd name="connsiteY1370" fmla="*/ 68223 h 1590090"/>
                <a:gd name="connsiteX1371" fmla="*/ 649981 w 1164714"/>
                <a:gd name="connsiteY1371" fmla="*/ 70485 h 1590090"/>
                <a:gd name="connsiteX1372" fmla="*/ 648815 w 1164714"/>
                <a:gd name="connsiteY1372" fmla="*/ 67056 h 1590090"/>
                <a:gd name="connsiteX1373" fmla="*/ 651112 w 1164714"/>
                <a:gd name="connsiteY1373" fmla="*/ 69354 h 1590090"/>
                <a:gd name="connsiteX1374" fmla="*/ 649981 w 1164714"/>
                <a:gd name="connsiteY1374" fmla="*/ 67056 h 1590090"/>
                <a:gd name="connsiteX1375" fmla="*/ 649981 w 1164714"/>
                <a:gd name="connsiteY1375" fmla="*/ 65925 h 1590090"/>
                <a:gd name="connsiteX1376" fmla="*/ 652243 w 1164714"/>
                <a:gd name="connsiteY1376" fmla="*/ 65925 h 1590090"/>
                <a:gd name="connsiteX1377" fmla="*/ 651112 w 1164714"/>
                <a:gd name="connsiteY1377" fmla="*/ 65925 h 1590090"/>
                <a:gd name="connsiteX1378" fmla="*/ 649981 w 1164714"/>
                <a:gd name="connsiteY1378" fmla="*/ 64794 h 1590090"/>
                <a:gd name="connsiteX1379" fmla="*/ 652243 w 1164714"/>
                <a:gd name="connsiteY1379" fmla="*/ 63663 h 1590090"/>
                <a:gd name="connsiteX1380" fmla="*/ 654505 w 1164714"/>
                <a:gd name="connsiteY1380" fmla="*/ 64794 h 1590090"/>
                <a:gd name="connsiteX1381" fmla="*/ 654505 w 1164714"/>
                <a:gd name="connsiteY1381" fmla="*/ 63663 h 1590090"/>
                <a:gd name="connsiteX1382" fmla="*/ 653374 w 1164714"/>
                <a:gd name="connsiteY1382" fmla="*/ 63663 h 1590090"/>
                <a:gd name="connsiteX1383" fmla="*/ 656767 w 1164714"/>
                <a:gd name="connsiteY1383" fmla="*/ 63663 h 1590090"/>
                <a:gd name="connsiteX1384" fmla="*/ 655636 w 1164714"/>
                <a:gd name="connsiteY1384" fmla="*/ 63663 h 1590090"/>
                <a:gd name="connsiteX1385" fmla="*/ 657933 w 1164714"/>
                <a:gd name="connsiteY1385" fmla="*/ 63663 h 1590090"/>
                <a:gd name="connsiteX1386" fmla="*/ 659064 w 1164714"/>
                <a:gd name="connsiteY1386" fmla="*/ 63663 h 1590090"/>
                <a:gd name="connsiteX1387" fmla="*/ 660195 w 1164714"/>
                <a:gd name="connsiteY1387" fmla="*/ 65925 h 1590090"/>
                <a:gd name="connsiteX1388" fmla="*/ 657933 w 1164714"/>
                <a:gd name="connsiteY1388" fmla="*/ 67056 h 1590090"/>
                <a:gd name="connsiteX1389" fmla="*/ 657933 w 1164714"/>
                <a:gd name="connsiteY1389" fmla="*/ 65925 h 1590090"/>
                <a:gd name="connsiteX1390" fmla="*/ 655636 w 1164714"/>
                <a:gd name="connsiteY1390" fmla="*/ 69354 h 1590090"/>
                <a:gd name="connsiteX1391" fmla="*/ 656767 w 1164714"/>
                <a:gd name="connsiteY1391" fmla="*/ 76176 h 1590090"/>
                <a:gd name="connsiteX1392" fmla="*/ 654505 w 1164714"/>
                <a:gd name="connsiteY1392" fmla="*/ 75045 h 1590090"/>
                <a:gd name="connsiteX1393" fmla="*/ 654505 w 1164714"/>
                <a:gd name="connsiteY1393" fmla="*/ 70485 h 1590090"/>
                <a:gd name="connsiteX1394" fmla="*/ 653374 w 1164714"/>
                <a:gd name="connsiteY1394" fmla="*/ 72748 h 1590090"/>
                <a:gd name="connsiteX1395" fmla="*/ 653374 w 1164714"/>
                <a:gd name="connsiteY1395" fmla="*/ 76176 h 1590090"/>
                <a:gd name="connsiteX1396" fmla="*/ 649981 w 1164714"/>
                <a:gd name="connsiteY1396" fmla="*/ 75045 h 1590090"/>
                <a:gd name="connsiteX1397" fmla="*/ 646553 w 1164714"/>
                <a:gd name="connsiteY1397" fmla="*/ 75045 h 1590090"/>
                <a:gd name="connsiteX1398" fmla="*/ 648815 w 1164714"/>
                <a:gd name="connsiteY1398" fmla="*/ 75045 h 1590090"/>
                <a:gd name="connsiteX1399" fmla="*/ 652243 w 1164714"/>
                <a:gd name="connsiteY1399" fmla="*/ 77308 h 1590090"/>
                <a:gd name="connsiteX1400" fmla="*/ 653374 w 1164714"/>
                <a:gd name="connsiteY1400" fmla="*/ 77308 h 1590090"/>
                <a:gd name="connsiteX1401" fmla="*/ 652243 w 1164714"/>
                <a:gd name="connsiteY1401" fmla="*/ 77308 h 1590090"/>
                <a:gd name="connsiteX1402" fmla="*/ 649981 w 1164714"/>
                <a:gd name="connsiteY1402" fmla="*/ 77308 h 1590090"/>
                <a:gd name="connsiteX1403" fmla="*/ 648815 w 1164714"/>
                <a:gd name="connsiteY1403" fmla="*/ 77308 h 1590090"/>
                <a:gd name="connsiteX1404" fmla="*/ 651112 w 1164714"/>
                <a:gd name="connsiteY1404" fmla="*/ 78439 h 1590090"/>
                <a:gd name="connsiteX1405" fmla="*/ 649981 w 1164714"/>
                <a:gd name="connsiteY1405" fmla="*/ 79570 h 1590090"/>
                <a:gd name="connsiteX1406" fmla="*/ 648815 w 1164714"/>
                <a:gd name="connsiteY1406" fmla="*/ 80701 h 1590090"/>
                <a:gd name="connsiteX1407" fmla="*/ 646553 w 1164714"/>
                <a:gd name="connsiteY1407" fmla="*/ 81868 h 1590090"/>
                <a:gd name="connsiteX1408" fmla="*/ 648815 w 1164714"/>
                <a:gd name="connsiteY1408" fmla="*/ 81868 h 1590090"/>
                <a:gd name="connsiteX1409" fmla="*/ 647684 w 1164714"/>
                <a:gd name="connsiteY1409" fmla="*/ 84130 h 1590090"/>
                <a:gd name="connsiteX1410" fmla="*/ 647684 w 1164714"/>
                <a:gd name="connsiteY1410" fmla="*/ 85261 h 1590090"/>
                <a:gd name="connsiteX1411" fmla="*/ 645422 w 1164714"/>
                <a:gd name="connsiteY1411" fmla="*/ 86392 h 1590090"/>
                <a:gd name="connsiteX1412" fmla="*/ 643161 w 1164714"/>
                <a:gd name="connsiteY1412" fmla="*/ 86392 h 1590090"/>
                <a:gd name="connsiteX1413" fmla="*/ 644291 w 1164714"/>
                <a:gd name="connsiteY1413" fmla="*/ 88655 h 1590090"/>
                <a:gd name="connsiteX1414" fmla="*/ 643161 w 1164714"/>
                <a:gd name="connsiteY1414" fmla="*/ 90952 h 1590090"/>
                <a:gd name="connsiteX1415" fmla="*/ 644291 w 1164714"/>
                <a:gd name="connsiteY1415" fmla="*/ 93215 h 1590090"/>
                <a:gd name="connsiteX1416" fmla="*/ 644291 w 1164714"/>
                <a:gd name="connsiteY1416" fmla="*/ 96608 h 1590090"/>
                <a:gd name="connsiteX1417" fmla="*/ 645422 w 1164714"/>
                <a:gd name="connsiteY1417" fmla="*/ 97774 h 1590090"/>
                <a:gd name="connsiteX1418" fmla="*/ 645422 w 1164714"/>
                <a:gd name="connsiteY1418" fmla="*/ 96608 h 1590090"/>
                <a:gd name="connsiteX1419" fmla="*/ 647684 w 1164714"/>
                <a:gd name="connsiteY1419" fmla="*/ 96608 h 1590090"/>
                <a:gd name="connsiteX1420" fmla="*/ 649981 w 1164714"/>
                <a:gd name="connsiteY1420" fmla="*/ 95477 h 1590090"/>
                <a:gd name="connsiteX1421" fmla="*/ 652243 w 1164714"/>
                <a:gd name="connsiteY1421" fmla="*/ 97774 h 1590090"/>
                <a:gd name="connsiteX1422" fmla="*/ 653374 w 1164714"/>
                <a:gd name="connsiteY1422" fmla="*/ 100037 h 1590090"/>
                <a:gd name="connsiteX1423" fmla="*/ 653374 w 1164714"/>
                <a:gd name="connsiteY1423" fmla="*/ 98906 h 1590090"/>
                <a:gd name="connsiteX1424" fmla="*/ 656767 w 1164714"/>
                <a:gd name="connsiteY1424" fmla="*/ 94346 h 1590090"/>
                <a:gd name="connsiteX1425" fmla="*/ 656767 w 1164714"/>
                <a:gd name="connsiteY1425" fmla="*/ 90952 h 1590090"/>
                <a:gd name="connsiteX1426" fmla="*/ 657933 w 1164714"/>
                <a:gd name="connsiteY1426" fmla="*/ 90952 h 1590090"/>
                <a:gd name="connsiteX1427" fmla="*/ 661326 w 1164714"/>
                <a:gd name="connsiteY1427" fmla="*/ 94346 h 1590090"/>
                <a:gd name="connsiteX1428" fmla="*/ 661326 w 1164714"/>
                <a:gd name="connsiteY1428" fmla="*/ 96608 h 1590090"/>
                <a:gd name="connsiteX1429" fmla="*/ 662456 w 1164714"/>
                <a:gd name="connsiteY1429" fmla="*/ 98906 h 1590090"/>
                <a:gd name="connsiteX1430" fmla="*/ 661326 w 1164714"/>
                <a:gd name="connsiteY1430" fmla="*/ 100037 h 1590090"/>
                <a:gd name="connsiteX1431" fmla="*/ 662456 w 1164714"/>
                <a:gd name="connsiteY1431" fmla="*/ 100037 h 1590090"/>
                <a:gd name="connsiteX1432" fmla="*/ 663587 w 1164714"/>
                <a:gd name="connsiteY1432" fmla="*/ 98906 h 1590090"/>
                <a:gd name="connsiteX1433" fmla="*/ 661326 w 1164714"/>
                <a:gd name="connsiteY1433" fmla="*/ 95477 h 1590090"/>
                <a:gd name="connsiteX1434" fmla="*/ 662456 w 1164714"/>
                <a:gd name="connsiteY1434" fmla="*/ 95477 h 1590090"/>
                <a:gd name="connsiteX1435" fmla="*/ 665884 w 1164714"/>
                <a:gd name="connsiteY1435" fmla="*/ 100037 h 1590090"/>
                <a:gd name="connsiteX1436" fmla="*/ 664718 w 1164714"/>
                <a:gd name="connsiteY1436" fmla="*/ 102299 h 1590090"/>
                <a:gd name="connsiteX1437" fmla="*/ 661326 w 1164714"/>
                <a:gd name="connsiteY1437" fmla="*/ 105728 h 1590090"/>
                <a:gd name="connsiteX1438" fmla="*/ 664718 w 1164714"/>
                <a:gd name="connsiteY1438" fmla="*/ 104597 h 1590090"/>
                <a:gd name="connsiteX1439" fmla="*/ 665884 w 1164714"/>
                <a:gd name="connsiteY1439" fmla="*/ 101168 h 1590090"/>
                <a:gd name="connsiteX1440" fmla="*/ 665884 w 1164714"/>
                <a:gd name="connsiteY1440" fmla="*/ 98906 h 1590090"/>
                <a:gd name="connsiteX1441" fmla="*/ 664718 w 1164714"/>
                <a:gd name="connsiteY1441" fmla="*/ 97774 h 1590090"/>
                <a:gd name="connsiteX1442" fmla="*/ 663587 w 1164714"/>
                <a:gd name="connsiteY1442" fmla="*/ 93215 h 1590090"/>
                <a:gd name="connsiteX1443" fmla="*/ 663587 w 1164714"/>
                <a:gd name="connsiteY1443" fmla="*/ 92083 h 1590090"/>
                <a:gd name="connsiteX1444" fmla="*/ 665884 w 1164714"/>
                <a:gd name="connsiteY1444" fmla="*/ 92083 h 1590090"/>
                <a:gd name="connsiteX1445" fmla="*/ 664718 w 1164714"/>
                <a:gd name="connsiteY1445" fmla="*/ 90952 h 1590090"/>
                <a:gd name="connsiteX1446" fmla="*/ 665884 w 1164714"/>
                <a:gd name="connsiteY1446" fmla="*/ 90952 h 1590090"/>
                <a:gd name="connsiteX1447" fmla="*/ 665884 w 1164714"/>
                <a:gd name="connsiteY1447" fmla="*/ 92083 h 1590090"/>
                <a:gd name="connsiteX1448" fmla="*/ 667015 w 1164714"/>
                <a:gd name="connsiteY1448" fmla="*/ 90952 h 1590090"/>
                <a:gd name="connsiteX1449" fmla="*/ 668146 w 1164714"/>
                <a:gd name="connsiteY1449" fmla="*/ 88655 h 1590090"/>
                <a:gd name="connsiteX1450" fmla="*/ 668146 w 1164714"/>
                <a:gd name="connsiteY1450" fmla="*/ 93215 h 1590090"/>
                <a:gd name="connsiteX1451" fmla="*/ 667015 w 1164714"/>
                <a:gd name="connsiteY1451" fmla="*/ 97774 h 1590090"/>
                <a:gd name="connsiteX1452" fmla="*/ 668146 w 1164714"/>
                <a:gd name="connsiteY1452" fmla="*/ 97774 h 1590090"/>
                <a:gd name="connsiteX1453" fmla="*/ 668146 w 1164714"/>
                <a:gd name="connsiteY1453" fmla="*/ 100037 h 1590090"/>
                <a:gd name="connsiteX1454" fmla="*/ 669277 w 1164714"/>
                <a:gd name="connsiteY1454" fmla="*/ 98906 h 1590090"/>
                <a:gd name="connsiteX1455" fmla="*/ 670408 w 1164714"/>
                <a:gd name="connsiteY1455" fmla="*/ 97774 h 1590090"/>
                <a:gd name="connsiteX1456" fmla="*/ 667015 w 1164714"/>
                <a:gd name="connsiteY1456" fmla="*/ 96608 h 1590090"/>
                <a:gd name="connsiteX1457" fmla="*/ 669277 w 1164714"/>
                <a:gd name="connsiteY1457" fmla="*/ 95477 h 1590090"/>
                <a:gd name="connsiteX1458" fmla="*/ 671539 w 1164714"/>
                <a:gd name="connsiteY1458" fmla="*/ 97774 h 1590090"/>
                <a:gd name="connsiteX1459" fmla="*/ 670408 w 1164714"/>
                <a:gd name="connsiteY1459" fmla="*/ 94346 h 1590090"/>
                <a:gd name="connsiteX1460" fmla="*/ 670408 w 1164714"/>
                <a:gd name="connsiteY1460" fmla="*/ 93215 h 1590090"/>
                <a:gd name="connsiteX1461" fmla="*/ 674967 w 1164714"/>
                <a:gd name="connsiteY1461" fmla="*/ 89821 h 1590090"/>
                <a:gd name="connsiteX1462" fmla="*/ 676098 w 1164714"/>
                <a:gd name="connsiteY1462" fmla="*/ 88655 h 1590090"/>
                <a:gd name="connsiteX1463" fmla="*/ 677229 w 1164714"/>
                <a:gd name="connsiteY1463" fmla="*/ 88655 h 1590090"/>
                <a:gd name="connsiteX1464" fmla="*/ 678360 w 1164714"/>
                <a:gd name="connsiteY1464" fmla="*/ 89821 h 1590090"/>
                <a:gd name="connsiteX1465" fmla="*/ 678360 w 1164714"/>
                <a:gd name="connsiteY1465" fmla="*/ 88655 h 1590090"/>
                <a:gd name="connsiteX1466" fmla="*/ 678360 w 1164714"/>
                <a:gd name="connsiteY1466" fmla="*/ 87523 h 1590090"/>
                <a:gd name="connsiteX1467" fmla="*/ 678360 w 1164714"/>
                <a:gd name="connsiteY1467" fmla="*/ 92083 h 1590090"/>
                <a:gd name="connsiteX1468" fmla="*/ 674967 w 1164714"/>
                <a:gd name="connsiteY1468" fmla="*/ 95477 h 1590090"/>
                <a:gd name="connsiteX1469" fmla="*/ 674967 w 1164714"/>
                <a:gd name="connsiteY1469" fmla="*/ 97774 h 1590090"/>
                <a:gd name="connsiteX1470" fmla="*/ 674967 w 1164714"/>
                <a:gd name="connsiteY1470" fmla="*/ 98906 h 1590090"/>
                <a:gd name="connsiteX1471" fmla="*/ 672705 w 1164714"/>
                <a:gd name="connsiteY1471" fmla="*/ 98906 h 1590090"/>
                <a:gd name="connsiteX1472" fmla="*/ 674967 w 1164714"/>
                <a:gd name="connsiteY1472" fmla="*/ 98906 h 1590090"/>
                <a:gd name="connsiteX1473" fmla="*/ 676098 w 1164714"/>
                <a:gd name="connsiteY1473" fmla="*/ 96608 h 1590090"/>
                <a:gd name="connsiteX1474" fmla="*/ 678360 w 1164714"/>
                <a:gd name="connsiteY1474" fmla="*/ 94346 h 1590090"/>
                <a:gd name="connsiteX1475" fmla="*/ 678360 w 1164714"/>
                <a:gd name="connsiteY1475" fmla="*/ 93215 h 1590090"/>
                <a:gd name="connsiteX1476" fmla="*/ 679526 w 1164714"/>
                <a:gd name="connsiteY1476" fmla="*/ 93215 h 1590090"/>
                <a:gd name="connsiteX1477" fmla="*/ 679526 w 1164714"/>
                <a:gd name="connsiteY1477" fmla="*/ 92083 h 1590090"/>
                <a:gd name="connsiteX1478" fmla="*/ 679526 w 1164714"/>
                <a:gd name="connsiteY1478" fmla="*/ 93215 h 1590090"/>
                <a:gd name="connsiteX1479" fmla="*/ 679526 w 1164714"/>
                <a:gd name="connsiteY1479" fmla="*/ 94346 h 1590090"/>
                <a:gd name="connsiteX1480" fmla="*/ 678360 w 1164714"/>
                <a:gd name="connsiteY1480" fmla="*/ 94346 h 1590090"/>
                <a:gd name="connsiteX1481" fmla="*/ 679526 w 1164714"/>
                <a:gd name="connsiteY1481" fmla="*/ 95477 h 1590090"/>
                <a:gd name="connsiteX1482" fmla="*/ 680657 w 1164714"/>
                <a:gd name="connsiteY1482" fmla="*/ 90952 h 1590090"/>
                <a:gd name="connsiteX1483" fmla="*/ 681788 w 1164714"/>
                <a:gd name="connsiteY1483" fmla="*/ 88655 h 1590090"/>
                <a:gd name="connsiteX1484" fmla="*/ 682919 w 1164714"/>
                <a:gd name="connsiteY1484" fmla="*/ 89821 h 1590090"/>
                <a:gd name="connsiteX1485" fmla="*/ 684049 w 1164714"/>
                <a:gd name="connsiteY1485" fmla="*/ 92083 h 1590090"/>
                <a:gd name="connsiteX1486" fmla="*/ 684049 w 1164714"/>
                <a:gd name="connsiteY1486" fmla="*/ 93215 h 1590090"/>
                <a:gd name="connsiteX1487" fmla="*/ 685180 w 1164714"/>
                <a:gd name="connsiteY1487" fmla="*/ 94346 h 1590090"/>
                <a:gd name="connsiteX1488" fmla="*/ 686311 w 1164714"/>
                <a:gd name="connsiteY1488" fmla="*/ 97774 h 1590090"/>
                <a:gd name="connsiteX1489" fmla="*/ 687477 w 1164714"/>
                <a:gd name="connsiteY1489" fmla="*/ 100037 h 1590090"/>
                <a:gd name="connsiteX1490" fmla="*/ 687477 w 1164714"/>
                <a:gd name="connsiteY1490" fmla="*/ 103430 h 1590090"/>
                <a:gd name="connsiteX1491" fmla="*/ 685180 w 1164714"/>
                <a:gd name="connsiteY1491" fmla="*/ 106859 h 1590090"/>
                <a:gd name="connsiteX1492" fmla="*/ 684049 w 1164714"/>
                <a:gd name="connsiteY1492" fmla="*/ 105728 h 1590090"/>
                <a:gd name="connsiteX1493" fmla="*/ 682919 w 1164714"/>
                <a:gd name="connsiteY1493" fmla="*/ 103430 h 1590090"/>
                <a:gd name="connsiteX1494" fmla="*/ 681788 w 1164714"/>
                <a:gd name="connsiteY1494" fmla="*/ 104597 h 1590090"/>
                <a:gd name="connsiteX1495" fmla="*/ 680657 w 1164714"/>
                <a:gd name="connsiteY1495" fmla="*/ 103430 h 1590090"/>
                <a:gd name="connsiteX1496" fmla="*/ 680657 w 1164714"/>
                <a:gd name="connsiteY1496" fmla="*/ 104597 h 1590090"/>
                <a:gd name="connsiteX1497" fmla="*/ 678360 w 1164714"/>
                <a:gd name="connsiteY1497" fmla="*/ 104597 h 1590090"/>
                <a:gd name="connsiteX1498" fmla="*/ 678360 w 1164714"/>
                <a:gd name="connsiteY1498" fmla="*/ 102299 h 1590090"/>
                <a:gd name="connsiteX1499" fmla="*/ 677229 w 1164714"/>
                <a:gd name="connsiteY1499" fmla="*/ 104597 h 1590090"/>
                <a:gd name="connsiteX1500" fmla="*/ 671539 w 1164714"/>
                <a:gd name="connsiteY1500" fmla="*/ 104597 h 1590090"/>
                <a:gd name="connsiteX1501" fmla="*/ 670408 w 1164714"/>
                <a:gd name="connsiteY1501" fmla="*/ 103430 h 1590090"/>
                <a:gd name="connsiteX1502" fmla="*/ 669277 w 1164714"/>
                <a:gd name="connsiteY1502" fmla="*/ 103430 h 1590090"/>
                <a:gd name="connsiteX1503" fmla="*/ 670408 w 1164714"/>
                <a:gd name="connsiteY1503" fmla="*/ 103430 h 1590090"/>
                <a:gd name="connsiteX1504" fmla="*/ 671539 w 1164714"/>
                <a:gd name="connsiteY1504" fmla="*/ 105728 h 1590090"/>
                <a:gd name="connsiteX1505" fmla="*/ 669277 w 1164714"/>
                <a:gd name="connsiteY1505" fmla="*/ 109121 h 1590090"/>
                <a:gd name="connsiteX1506" fmla="*/ 668146 w 1164714"/>
                <a:gd name="connsiteY1506" fmla="*/ 109121 h 1590090"/>
                <a:gd name="connsiteX1507" fmla="*/ 667015 w 1164714"/>
                <a:gd name="connsiteY1507" fmla="*/ 110253 h 1590090"/>
                <a:gd name="connsiteX1508" fmla="*/ 664718 w 1164714"/>
                <a:gd name="connsiteY1508" fmla="*/ 107990 h 1590090"/>
                <a:gd name="connsiteX1509" fmla="*/ 662456 w 1164714"/>
                <a:gd name="connsiteY1509" fmla="*/ 110253 h 1590090"/>
                <a:gd name="connsiteX1510" fmla="*/ 664718 w 1164714"/>
                <a:gd name="connsiteY1510" fmla="*/ 107990 h 1590090"/>
                <a:gd name="connsiteX1511" fmla="*/ 664718 w 1164714"/>
                <a:gd name="connsiteY1511" fmla="*/ 110253 h 1590090"/>
                <a:gd name="connsiteX1512" fmla="*/ 665884 w 1164714"/>
                <a:gd name="connsiteY1512" fmla="*/ 110253 h 1590090"/>
                <a:gd name="connsiteX1513" fmla="*/ 665884 w 1164714"/>
                <a:gd name="connsiteY1513" fmla="*/ 111419 h 1590090"/>
                <a:gd name="connsiteX1514" fmla="*/ 664718 w 1164714"/>
                <a:gd name="connsiteY1514" fmla="*/ 111419 h 1590090"/>
                <a:gd name="connsiteX1515" fmla="*/ 662456 w 1164714"/>
                <a:gd name="connsiteY1515" fmla="*/ 113681 h 1590090"/>
                <a:gd name="connsiteX1516" fmla="*/ 661326 w 1164714"/>
                <a:gd name="connsiteY1516" fmla="*/ 113681 h 1590090"/>
                <a:gd name="connsiteX1517" fmla="*/ 661326 w 1164714"/>
                <a:gd name="connsiteY1517" fmla="*/ 114813 h 1590090"/>
                <a:gd name="connsiteX1518" fmla="*/ 663587 w 1164714"/>
                <a:gd name="connsiteY1518" fmla="*/ 114813 h 1590090"/>
                <a:gd name="connsiteX1519" fmla="*/ 664718 w 1164714"/>
                <a:gd name="connsiteY1519" fmla="*/ 115944 h 1590090"/>
                <a:gd name="connsiteX1520" fmla="*/ 663587 w 1164714"/>
                <a:gd name="connsiteY1520" fmla="*/ 115944 h 1590090"/>
                <a:gd name="connsiteX1521" fmla="*/ 664718 w 1164714"/>
                <a:gd name="connsiteY1521" fmla="*/ 115944 h 1590090"/>
                <a:gd name="connsiteX1522" fmla="*/ 665884 w 1164714"/>
                <a:gd name="connsiteY1522" fmla="*/ 117075 h 1590090"/>
                <a:gd name="connsiteX1523" fmla="*/ 669277 w 1164714"/>
                <a:gd name="connsiteY1523" fmla="*/ 118206 h 1590090"/>
                <a:gd name="connsiteX1524" fmla="*/ 667015 w 1164714"/>
                <a:gd name="connsiteY1524" fmla="*/ 120504 h 1590090"/>
                <a:gd name="connsiteX1525" fmla="*/ 663587 w 1164714"/>
                <a:gd name="connsiteY1525" fmla="*/ 120504 h 1590090"/>
                <a:gd name="connsiteX1526" fmla="*/ 663587 w 1164714"/>
                <a:gd name="connsiteY1526" fmla="*/ 121635 h 1590090"/>
                <a:gd name="connsiteX1527" fmla="*/ 664718 w 1164714"/>
                <a:gd name="connsiteY1527" fmla="*/ 120504 h 1590090"/>
                <a:gd name="connsiteX1528" fmla="*/ 667015 w 1164714"/>
                <a:gd name="connsiteY1528" fmla="*/ 121635 h 1590090"/>
                <a:gd name="connsiteX1529" fmla="*/ 669277 w 1164714"/>
                <a:gd name="connsiteY1529" fmla="*/ 120504 h 1590090"/>
                <a:gd name="connsiteX1530" fmla="*/ 669277 w 1164714"/>
                <a:gd name="connsiteY1530" fmla="*/ 118206 h 1590090"/>
                <a:gd name="connsiteX1531" fmla="*/ 669277 w 1164714"/>
                <a:gd name="connsiteY1531" fmla="*/ 117075 h 1590090"/>
                <a:gd name="connsiteX1532" fmla="*/ 667015 w 1164714"/>
                <a:gd name="connsiteY1532" fmla="*/ 117075 h 1590090"/>
                <a:gd name="connsiteX1533" fmla="*/ 665884 w 1164714"/>
                <a:gd name="connsiteY1533" fmla="*/ 115944 h 1590090"/>
                <a:gd name="connsiteX1534" fmla="*/ 665884 w 1164714"/>
                <a:gd name="connsiteY1534" fmla="*/ 114813 h 1590090"/>
                <a:gd name="connsiteX1535" fmla="*/ 669277 w 1164714"/>
                <a:gd name="connsiteY1535" fmla="*/ 114813 h 1590090"/>
                <a:gd name="connsiteX1536" fmla="*/ 670408 w 1164714"/>
                <a:gd name="connsiteY1536" fmla="*/ 115944 h 1590090"/>
                <a:gd name="connsiteX1537" fmla="*/ 672705 w 1164714"/>
                <a:gd name="connsiteY1537" fmla="*/ 117075 h 1590090"/>
                <a:gd name="connsiteX1538" fmla="*/ 676098 w 1164714"/>
                <a:gd name="connsiteY1538" fmla="*/ 117075 h 1590090"/>
                <a:gd name="connsiteX1539" fmla="*/ 677229 w 1164714"/>
                <a:gd name="connsiteY1539" fmla="*/ 115944 h 1590090"/>
                <a:gd name="connsiteX1540" fmla="*/ 678360 w 1164714"/>
                <a:gd name="connsiteY1540" fmla="*/ 115944 h 1590090"/>
                <a:gd name="connsiteX1541" fmla="*/ 678360 w 1164714"/>
                <a:gd name="connsiteY1541" fmla="*/ 119373 h 1590090"/>
                <a:gd name="connsiteX1542" fmla="*/ 677229 w 1164714"/>
                <a:gd name="connsiteY1542" fmla="*/ 119373 h 1590090"/>
                <a:gd name="connsiteX1543" fmla="*/ 676098 w 1164714"/>
                <a:gd name="connsiteY1543" fmla="*/ 121635 h 1590090"/>
                <a:gd name="connsiteX1544" fmla="*/ 674967 w 1164714"/>
                <a:gd name="connsiteY1544" fmla="*/ 121635 h 1590090"/>
                <a:gd name="connsiteX1545" fmla="*/ 673836 w 1164714"/>
                <a:gd name="connsiteY1545" fmla="*/ 121635 h 1590090"/>
                <a:gd name="connsiteX1546" fmla="*/ 672705 w 1164714"/>
                <a:gd name="connsiteY1546" fmla="*/ 121635 h 1590090"/>
                <a:gd name="connsiteX1547" fmla="*/ 673836 w 1164714"/>
                <a:gd name="connsiteY1547" fmla="*/ 121635 h 1590090"/>
                <a:gd name="connsiteX1548" fmla="*/ 674967 w 1164714"/>
                <a:gd name="connsiteY1548" fmla="*/ 122766 h 1590090"/>
                <a:gd name="connsiteX1549" fmla="*/ 670408 w 1164714"/>
                <a:gd name="connsiteY1549" fmla="*/ 126159 h 1590090"/>
                <a:gd name="connsiteX1550" fmla="*/ 669277 w 1164714"/>
                <a:gd name="connsiteY1550" fmla="*/ 127326 h 1590090"/>
                <a:gd name="connsiteX1551" fmla="*/ 664718 w 1164714"/>
                <a:gd name="connsiteY1551" fmla="*/ 128457 h 1590090"/>
                <a:gd name="connsiteX1552" fmla="*/ 663587 w 1164714"/>
                <a:gd name="connsiteY1552" fmla="*/ 128457 h 1590090"/>
                <a:gd name="connsiteX1553" fmla="*/ 662456 w 1164714"/>
                <a:gd name="connsiteY1553" fmla="*/ 130719 h 1590090"/>
                <a:gd name="connsiteX1554" fmla="*/ 661326 w 1164714"/>
                <a:gd name="connsiteY1554" fmla="*/ 130719 h 1590090"/>
                <a:gd name="connsiteX1555" fmla="*/ 660195 w 1164714"/>
                <a:gd name="connsiteY1555" fmla="*/ 130719 h 1590090"/>
                <a:gd name="connsiteX1556" fmla="*/ 659064 w 1164714"/>
                <a:gd name="connsiteY1556" fmla="*/ 130719 h 1590090"/>
                <a:gd name="connsiteX1557" fmla="*/ 660195 w 1164714"/>
                <a:gd name="connsiteY1557" fmla="*/ 131851 h 1590090"/>
                <a:gd name="connsiteX1558" fmla="*/ 661326 w 1164714"/>
                <a:gd name="connsiteY1558" fmla="*/ 130719 h 1590090"/>
                <a:gd name="connsiteX1559" fmla="*/ 661326 w 1164714"/>
                <a:gd name="connsiteY1559" fmla="*/ 131851 h 1590090"/>
                <a:gd name="connsiteX1560" fmla="*/ 659064 w 1164714"/>
                <a:gd name="connsiteY1560" fmla="*/ 131851 h 1590090"/>
                <a:gd name="connsiteX1561" fmla="*/ 657933 w 1164714"/>
                <a:gd name="connsiteY1561" fmla="*/ 134148 h 1590090"/>
                <a:gd name="connsiteX1562" fmla="*/ 655636 w 1164714"/>
                <a:gd name="connsiteY1562" fmla="*/ 134148 h 1590090"/>
                <a:gd name="connsiteX1563" fmla="*/ 653374 w 1164714"/>
                <a:gd name="connsiteY1563" fmla="*/ 135279 h 1590090"/>
                <a:gd name="connsiteX1564" fmla="*/ 657933 w 1164714"/>
                <a:gd name="connsiteY1564" fmla="*/ 134148 h 1590090"/>
                <a:gd name="connsiteX1565" fmla="*/ 659064 w 1164714"/>
                <a:gd name="connsiteY1565" fmla="*/ 132982 h 1590090"/>
                <a:gd name="connsiteX1566" fmla="*/ 661326 w 1164714"/>
                <a:gd name="connsiteY1566" fmla="*/ 132982 h 1590090"/>
                <a:gd name="connsiteX1567" fmla="*/ 663587 w 1164714"/>
                <a:gd name="connsiteY1567" fmla="*/ 129588 h 1590090"/>
                <a:gd name="connsiteX1568" fmla="*/ 667015 w 1164714"/>
                <a:gd name="connsiteY1568" fmla="*/ 129588 h 1590090"/>
                <a:gd name="connsiteX1569" fmla="*/ 674967 w 1164714"/>
                <a:gd name="connsiteY1569" fmla="*/ 127326 h 1590090"/>
                <a:gd name="connsiteX1570" fmla="*/ 674967 w 1164714"/>
                <a:gd name="connsiteY1570" fmla="*/ 128457 h 1590090"/>
                <a:gd name="connsiteX1571" fmla="*/ 673836 w 1164714"/>
                <a:gd name="connsiteY1571" fmla="*/ 130719 h 1590090"/>
                <a:gd name="connsiteX1572" fmla="*/ 671539 w 1164714"/>
                <a:gd name="connsiteY1572" fmla="*/ 131851 h 1590090"/>
                <a:gd name="connsiteX1573" fmla="*/ 669277 w 1164714"/>
                <a:gd name="connsiteY1573" fmla="*/ 131851 h 1590090"/>
                <a:gd name="connsiteX1574" fmla="*/ 668146 w 1164714"/>
                <a:gd name="connsiteY1574" fmla="*/ 132982 h 1590090"/>
                <a:gd name="connsiteX1575" fmla="*/ 670408 w 1164714"/>
                <a:gd name="connsiteY1575" fmla="*/ 131851 h 1590090"/>
                <a:gd name="connsiteX1576" fmla="*/ 671539 w 1164714"/>
                <a:gd name="connsiteY1576" fmla="*/ 131851 h 1590090"/>
                <a:gd name="connsiteX1577" fmla="*/ 676098 w 1164714"/>
                <a:gd name="connsiteY1577" fmla="*/ 128457 h 1590090"/>
                <a:gd name="connsiteX1578" fmla="*/ 676098 w 1164714"/>
                <a:gd name="connsiteY1578" fmla="*/ 130719 h 1590090"/>
                <a:gd name="connsiteX1579" fmla="*/ 678360 w 1164714"/>
                <a:gd name="connsiteY1579" fmla="*/ 130719 h 1590090"/>
                <a:gd name="connsiteX1580" fmla="*/ 676098 w 1164714"/>
                <a:gd name="connsiteY1580" fmla="*/ 130719 h 1590090"/>
                <a:gd name="connsiteX1581" fmla="*/ 677229 w 1164714"/>
                <a:gd name="connsiteY1581" fmla="*/ 128457 h 1590090"/>
                <a:gd name="connsiteX1582" fmla="*/ 678360 w 1164714"/>
                <a:gd name="connsiteY1582" fmla="*/ 125028 h 1590090"/>
                <a:gd name="connsiteX1583" fmla="*/ 680657 w 1164714"/>
                <a:gd name="connsiteY1583" fmla="*/ 125028 h 1590090"/>
                <a:gd name="connsiteX1584" fmla="*/ 684049 w 1164714"/>
                <a:gd name="connsiteY1584" fmla="*/ 123897 h 1590090"/>
                <a:gd name="connsiteX1585" fmla="*/ 685180 w 1164714"/>
                <a:gd name="connsiteY1585" fmla="*/ 120504 h 1590090"/>
                <a:gd name="connsiteX1586" fmla="*/ 686311 w 1164714"/>
                <a:gd name="connsiteY1586" fmla="*/ 121635 h 1590090"/>
                <a:gd name="connsiteX1587" fmla="*/ 686311 w 1164714"/>
                <a:gd name="connsiteY1587" fmla="*/ 123897 h 1590090"/>
                <a:gd name="connsiteX1588" fmla="*/ 685180 w 1164714"/>
                <a:gd name="connsiteY1588" fmla="*/ 125028 h 1590090"/>
                <a:gd name="connsiteX1589" fmla="*/ 684049 w 1164714"/>
                <a:gd name="connsiteY1589" fmla="*/ 129588 h 1590090"/>
                <a:gd name="connsiteX1590" fmla="*/ 682919 w 1164714"/>
                <a:gd name="connsiteY1590" fmla="*/ 129588 h 1590090"/>
                <a:gd name="connsiteX1591" fmla="*/ 680657 w 1164714"/>
                <a:gd name="connsiteY1591" fmla="*/ 129588 h 1590090"/>
                <a:gd name="connsiteX1592" fmla="*/ 680657 w 1164714"/>
                <a:gd name="connsiteY1592" fmla="*/ 130719 h 1590090"/>
                <a:gd name="connsiteX1593" fmla="*/ 679526 w 1164714"/>
                <a:gd name="connsiteY1593" fmla="*/ 130719 h 1590090"/>
                <a:gd name="connsiteX1594" fmla="*/ 679526 w 1164714"/>
                <a:gd name="connsiteY1594" fmla="*/ 134148 h 1590090"/>
                <a:gd name="connsiteX1595" fmla="*/ 681788 w 1164714"/>
                <a:gd name="connsiteY1595" fmla="*/ 129588 h 1590090"/>
                <a:gd name="connsiteX1596" fmla="*/ 682919 w 1164714"/>
                <a:gd name="connsiteY1596" fmla="*/ 130719 h 1590090"/>
                <a:gd name="connsiteX1597" fmla="*/ 684049 w 1164714"/>
                <a:gd name="connsiteY1597" fmla="*/ 129588 h 1590090"/>
                <a:gd name="connsiteX1598" fmla="*/ 685180 w 1164714"/>
                <a:gd name="connsiteY1598" fmla="*/ 126159 h 1590090"/>
                <a:gd name="connsiteX1599" fmla="*/ 687477 w 1164714"/>
                <a:gd name="connsiteY1599" fmla="*/ 123897 h 1590090"/>
                <a:gd name="connsiteX1600" fmla="*/ 687477 w 1164714"/>
                <a:gd name="connsiteY1600" fmla="*/ 125028 h 1590090"/>
                <a:gd name="connsiteX1601" fmla="*/ 686311 w 1164714"/>
                <a:gd name="connsiteY1601" fmla="*/ 127326 h 1590090"/>
                <a:gd name="connsiteX1602" fmla="*/ 687477 w 1164714"/>
                <a:gd name="connsiteY1602" fmla="*/ 128457 h 1590090"/>
                <a:gd name="connsiteX1603" fmla="*/ 686311 w 1164714"/>
                <a:gd name="connsiteY1603" fmla="*/ 127326 h 1590090"/>
                <a:gd name="connsiteX1604" fmla="*/ 687477 w 1164714"/>
                <a:gd name="connsiteY1604" fmla="*/ 123897 h 1590090"/>
                <a:gd name="connsiteX1605" fmla="*/ 686311 w 1164714"/>
                <a:gd name="connsiteY1605" fmla="*/ 121635 h 1590090"/>
                <a:gd name="connsiteX1606" fmla="*/ 686311 w 1164714"/>
                <a:gd name="connsiteY1606" fmla="*/ 120504 h 1590090"/>
                <a:gd name="connsiteX1607" fmla="*/ 687477 w 1164714"/>
                <a:gd name="connsiteY1607" fmla="*/ 120504 h 1590090"/>
                <a:gd name="connsiteX1608" fmla="*/ 687477 w 1164714"/>
                <a:gd name="connsiteY1608" fmla="*/ 119373 h 1590090"/>
                <a:gd name="connsiteX1609" fmla="*/ 688608 w 1164714"/>
                <a:gd name="connsiteY1609" fmla="*/ 119373 h 1590090"/>
                <a:gd name="connsiteX1610" fmla="*/ 686311 w 1164714"/>
                <a:gd name="connsiteY1610" fmla="*/ 118206 h 1590090"/>
                <a:gd name="connsiteX1611" fmla="*/ 686311 w 1164714"/>
                <a:gd name="connsiteY1611" fmla="*/ 115944 h 1590090"/>
                <a:gd name="connsiteX1612" fmla="*/ 688608 w 1164714"/>
                <a:gd name="connsiteY1612" fmla="*/ 117075 h 1590090"/>
                <a:gd name="connsiteX1613" fmla="*/ 692001 w 1164714"/>
                <a:gd name="connsiteY1613" fmla="*/ 117075 h 1590090"/>
                <a:gd name="connsiteX1614" fmla="*/ 696560 w 1164714"/>
                <a:gd name="connsiteY1614" fmla="*/ 120504 h 1590090"/>
                <a:gd name="connsiteX1615" fmla="*/ 695429 w 1164714"/>
                <a:gd name="connsiteY1615" fmla="*/ 121635 h 1590090"/>
                <a:gd name="connsiteX1616" fmla="*/ 694263 w 1164714"/>
                <a:gd name="connsiteY1616" fmla="*/ 120504 h 1590090"/>
                <a:gd name="connsiteX1617" fmla="*/ 689739 w 1164714"/>
                <a:gd name="connsiteY1617" fmla="*/ 127326 h 1590090"/>
                <a:gd name="connsiteX1618" fmla="*/ 688608 w 1164714"/>
                <a:gd name="connsiteY1618" fmla="*/ 129588 h 1590090"/>
                <a:gd name="connsiteX1619" fmla="*/ 690870 w 1164714"/>
                <a:gd name="connsiteY1619" fmla="*/ 134148 h 1590090"/>
                <a:gd name="connsiteX1620" fmla="*/ 689739 w 1164714"/>
                <a:gd name="connsiteY1620" fmla="*/ 135279 h 1590090"/>
                <a:gd name="connsiteX1621" fmla="*/ 692001 w 1164714"/>
                <a:gd name="connsiteY1621" fmla="*/ 134148 h 1590090"/>
                <a:gd name="connsiteX1622" fmla="*/ 693132 w 1164714"/>
                <a:gd name="connsiteY1622" fmla="*/ 132982 h 1590090"/>
                <a:gd name="connsiteX1623" fmla="*/ 692001 w 1164714"/>
                <a:gd name="connsiteY1623" fmla="*/ 132982 h 1590090"/>
                <a:gd name="connsiteX1624" fmla="*/ 692001 w 1164714"/>
                <a:gd name="connsiteY1624" fmla="*/ 129588 h 1590090"/>
                <a:gd name="connsiteX1625" fmla="*/ 692001 w 1164714"/>
                <a:gd name="connsiteY1625" fmla="*/ 128457 h 1590090"/>
                <a:gd name="connsiteX1626" fmla="*/ 696560 w 1164714"/>
                <a:gd name="connsiteY1626" fmla="*/ 125028 h 1590090"/>
                <a:gd name="connsiteX1627" fmla="*/ 698822 w 1164714"/>
                <a:gd name="connsiteY1627" fmla="*/ 126159 h 1590090"/>
                <a:gd name="connsiteX1628" fmla="*/ 698822 w 1164714"/>
                <a:gd name="connsiteY1628" fmla="*/ 127326 h 1590090"/>
                <a:gd name="connsiteX1629" fmla="*/ 694263 w 1164714"/>
                <a:gd name="connsiteY1629" fmla="*/ 129588 h 1590090"/>
                <a:gd name="connsiteX1630" fmla="*/ 695429 w 1164714"/>
                <a:gd name="connsiteY1630" fmla="*/ 131851 h 1590090"/>
                <a:gd name="connsiteX1631" fmla="*/ 694263 w 1164714"/>
                <a:gd name="connsiteY1631" fmla="*/ 132982 h 1590090"/>
                <a:gd name="connsiteX1632" fmla="*/ 693132 w 1164714"/>
                <a:gd name="connsiteY1632" fmla="*/ 132982 h 1590090"/>
                <a:gd name="connsiteX1633" fmla="*/ 695429 w 1164714"/>
                <a:gd name="connsiteY1633" fmla="*/ 136411 h 1590090"/>
                <a:gd name="connsiteX1634" fmla="*/ 695429 w 1164714"/>
                <a:gd name="connsiteY1634" fmla="*/ 137542 h 1590090"/>
                <a:gd name="connsiteX1635" fmla="*/ 695429 w 1164714"/>
                <a:gd name="connsiteY1635" fmla="*/ 138673 h 1590090"/>
                <a:gd name="connsiteX1636" fmla="*/ 697691 w 1164714"/>
                <a:gd name="connsiteY1636" fmla="*/ 140971 h 1590090"/>
                <a:gd name="connsiteX1637" fmla="*/ 699953 w 1164714"/>
                <a:gd name="connsiteY1637" fmla="*/ 139804 h 1590090"/>
                <a:gd name="connsiteX1638" fmla="*/ 702250 w 1164714"/>
                <a:gd name="connsiteY1638" fmla="*/ 137542 h 1590090"/>
                <a:gd name="connsiteX1639" fmla="*/ 703381 w 1164714"/>
                <a:gd name="connsiteY1639" fmla="*/ 135279 h 1590090"/>
                <a:gd name="connsiteX1640" fmla="*/ 704512 w 1164714"/>
                <a:gd name="connsiteY1640" fmla="*/ 134148 h 1590090"/>
                <a:gd name="connsiteX1641" fmla="*/ 706773 w 1164714"/>
                <a:gd name="connsiteY1641" fmla="*/ 136411 h 1590090"/>
                <a:gd name="connsiteX1642" fmla="*/ 706773 w 1164714"/>
                <a:gd name="connsiteY1642" fmla="*/ 138673 h 1590090"/>
                <a:gd name="connsiteX1643" fmla="*/ 703381 w 1164714"/>
                <a:gd name="connsiteY1643" fmla="*/ 142102 h 1590090"/>
                <a:gd name="connsiteX1644" fmla="*/ 699953 w 1164714"/>
                <a:gd name="connsiteY1644" fmla="*/ 144364 h 1590090"/>
                <a:gd name="connsiteX1645" fmla="*/ 698822 w 1164714"/>
                <a:gd name="connsiteY1645" fmla="*/ 144364 h 1590090"/>
                <a:gd name="connsiteX1646" fmla="*/ 696560 w 1164714"/>
                <a:gd name="connsiteY1646" fmla="*/ 146626 h 1590090"/>
                <a:gd name="connsiteX1647" fmla="*/ 695429 w 1164714"/>
                <a:gd name="connsiteY1647" fmla="*/ 146626 h 1590090"/>
                <a:gd name="connsiteX1648" fmla="*/ 694263 w 1164714"/>
                <a:gd name="connsiteY1648" fmla="*/ 147758 h 1590090"/>
                <a:gd name="connsiteX1649" fmla="*/ 695429 w 1164714"/>
                <a:gd name="connsiteY1649" fmla="*/ 146626 h 1590090"/>
                <a:gd name="connsiteX1650" fmla="*/ 696560 w 1164714"/>
                <a:gd name="connsiteY1650" fmla="*/ 147758 h 1590090"/>
                <a:gd name="connsiteX1651" fmla="*/ 697691 w 1164714"/>
                <a:gd name="connsiteY1651" fmla="*/ 146626 h 1590090"/>
                <a:gd name="connsiteX1652" fmla="*/ 698822 w 1164714"/>
                <a:gd name="connsiteY1652" fmla="*/ 146626 h 1590090"/>
                <a:gd name="connsiteX1653" fmla="*/ 699953 w 1164714"/>
                <a:gd name="connsiteY1653" fmla="*/ 146626 h 1590090"/>
                <a:gd name="connsiteX1654" fmla="*/ 699953 w 1164714"/>
                <a:gd name="connsiteY1654" fmla="*/ 147758 h 1590090"/>
                <a:gd name="connsiteX1655" fmla="*/ 699953 w 1164714"/>
                <a:gd name="connsiteY1655" fmla="*/ 148924 h 1590090"/>
                <a:gd name="connsiteX1656" fmla="*/ 699953 w 1164714"/>
                <a:gd name="connsiteY1656" fmla="*/ 150055 h 1590090"/>
                <a:gd name="connsiteX1657" fmla="*/ 701084 w 1164714"/>
                <a:gd name="connsiteY1657" fmla="*/ 151186 h 1590090"/>
                <a:gd name="connsiteX1658" fmla="*/ 701084 w 1164714"/>
                <a:gd name="connsiteY1658" fmla="*/ 150055 h 1590090"/>
                <a:gd name="connsiteX1659" fmla="*/ 699953 w 1164714"/>
                <a:gd name="connsiteY1659" fmla="*/ 147758 h 1590090"/>
                <a:gd name="connsiteX1660" fmla="*/ 704512 w 1164714"/>
                <a:gd name="connsiteY1660" fmla="*/ 145495 h 1590090"/>
                <a:gd name="connsiteX1661" fmla="*/ 704512 w 1164714"/>
                <a:gd name="connsiteY1661" fmla="*/ 147758 h 1590090"/>
                <a:gd name="connsiteX1662" fmla="*/ 705642 w 1164714"/>
                <a:gd name="connsiteY1662" fmla="*/ 146626 h 1590090"/>
                <a:gd name="connsiteX1663" fmla="*/ 705642 w 1164714"/>
                <a:gd name="connsiteY1663" fmla="*/ 147758 h 1590090"/>
                <a:gd name="connsiteX1664" fmla="*/ 706773 w 1164714"/>
                <a:gd name="connsiteY1664" fmla="*/ 148924 h 1590090"/>
                <a:gd name="connsiteX1665" fmla="*/ 706773 w 1164714"/>
                <a:gd name="connsiteY1665" fmla="*/ 147758 h 1590090"/>
                <a:gd name="connsiteX1666" fmla="*/ 706773 w 1164714"/>
                <a:gd name="connsiteY1666" fmla="*/ 144364 h 1590090"/>
                <a:gd name="connsiteX1667" fmla="*/ 707904 w 1164714"/>
                <a:gd name="connsiteY1667" fmla="*/ 144364 h 1590090"/>
                <a:gd name="connsiteX1668" fmla="*/ 709070 w 1164714"/>
                <a:gd name="connsiteY1668" fmla="*/ 145495 h 1590090"/>
                <a:gd name="connsiteX1669" fmla="*/ 711332 w 1164714"/>
                <a:gd name="connsiteY1669" fmla="*/ 152318 h 1590090"/>
                <a:gd name="connsiteX1670" fmla="*/ 712463 w 1164714"/>
                <a:gd name="connsiteY1670" fmla="*/ 153449 h 1590090"/>
                <a:gd name="connsiteX1671" fmla="*/ 713594 w 1164714"/>
                <a:gd name="connsiteY1671" fmla="*/ 154580 h 1590090"/>
                <a:gd name="connsiteX1672" fmla="*/ 713594 w 1164714"/>
                <a:gd name="connsiteY1672" fmla="*/ 159140 h 1590090"/>
                <a:gd name="connsiteX1673" fmla="*/ 711332 w 1164714"/>
                <a:gd name="connsiteY1673" fmla="*/ 158009 h 1590090"/>
                <a:gd name="connsiteX1674" fmla="*/ 711332 w 1164714"/>
                <a:gd name="connsiteY1674" fmla="*/ 155711 h 1590090"/>
                <a:gd name="connsiteX1675" fmla="*/ 710201 w 1164714"/>
                <a:gd name="connsiteY1675" fmla="*/ 156878 h 1590090"/>
                <a:gd name="connsiteX1676" fmla="*/ 709070 w 1164714"/>
                <a:gd name="connsiteY1676" fmla="*/ 155711 h 1590090"/>
                <a:gd name="connsiteX1677" fmla="*/ 707904 w 1164714"/>
                <a:gd name="connsiteY1677" fmla="*/ 156878 h 1590090"/>
                <a:gd name="connsiteX1678" fmla="*/ 707904 w 1164714"/>
                <a:gd name="connsiteY1678" fmla="*/ 158009 h 1590090"/>
                <a:gd name="connsiteX1679" fmla="*/ 709070 w 1164714"/>
                <a:gd name="connsiteY1679" fmla="*/ 156878 h 1590090"/>
                <a:gd name="connsiteX1680" fmla="*/ 710201 w 1164714"/>
                <a:gd name="connsiteY1680" fmla="*/ 158009 h 1590090"/>
                <a:gd name="connsiteX1681" fmla="*/ 713594 w 1164714"/>
                <a:gd name="connsiteY1681" fmla="*/ 160271 h 1590090"/>
                <a:gd name="connsiteX1682" fmla="*/ 712463 w 1164714"/>
                <a:gd name="connsiteY1682" fmla="*/ 162533 h 1590090"/>
                <a:gd name="connsiteX1683" fmla="*/ 713594 w 1164714"/>
                <a:gd name="connsiteY1683" fmla="*/ 161402 h 1590090"/>
                <a:gd name="connsiteX1684" fmla="*/ 714725 w 1164714"/>
                <a:gd name="connsiteY1684" fmla="*/ 161402 h 1590090"/>
                <a:gd name="connsiteX1685" fmla="*/ 714725 w 1164714"/>
                <a:gd name="connsiteY1685" fmla="*/ 164831 h 1590090"/>
                <a:gd name="connsiteX1686" fmla="*/ 712463 w 1164714"/>
                <a:gd name="connsiteY1686" fmla="*/ 165962 h 1590090"/>
                <a:gd name="connsiteX1687" fmla="*/ 714725 w 1164714"/>
                <a:gd name="connsiteY1687" fmla="*/ 168224 h 1590090"/>
                <a:gd name="connsiteX1688" fmla="*/ 715856 w 1164714"/>
                <a:gd name="connsiteY1688" fmla="*/ 168224 h 1590090"/>
                <a:gd name="connsiteX1689" fmla="*/ 717022 w 1164714"/>
                <a:gd name="connsiteY1689" fmla="*/ 167093 h 1590090"/>
                <a:gd name="connsiteX1690" fmla="*/ 717022 w 1164714"/>
                <a:gd name="connsiteY1690" fmla="*/ 168224 h 1590090"/>
                <a:gd name="connsiteX1691" fmla="*/ 715856 w 1164714"/>
                <a:gd name="connsiteY1691" fmla="*/ 171653 h 1590090"/>
                <a:gd name="connsiteX1692" fmla="*/ 712463 w 1164714"/>
                <a:gd name="connsiteY1692" fmla="*/ 172784 h 1590090"/>
                <a:gd name="connsiteX1693" fmla="*/ 711332 w 1164714"/>
                <a:gd name="connsiteY1693" fmla="*/ 173916 h 1590090"/>
                <a:gd name="connsiteX1694" fmla="*/ 711332 w 1164714"/>
                <a:gd name="connsiteY1694" fmla="*/ 181869 h 1590090"/>
                <a:gd name="connsiteX1695" fmla="*/ 711332 w 1164714"/>
                <a:gd name="connsiteY1695" fmla="*/ 188691 h 1590090"/>
                <a:gd name="connsiteX1696" fmla="*/ 713594 w 1164714"/>
                <a:gd name="connsiteY1696" fmla="*/ 187560 h 1590090"/>
                <a:gd name="connsiteX1697" fmla="*/ 717022 w 1164714"/>
                <a:gd name="connsiteY1697" fmla="*/ 188691 h 1590090"/>
                <a:gd name="connsiteX1698" fmla="*/ 718153 w 1164714"/>
                <a:gd name="connsiteY1698" fmla="*/ 189822 h 1590090"/>
                <a:gd name="connsiteX1699" fmla="*/ 722677 w 1164714"/>
                <a:gd name="connsiteY1699" fmla="*/ 193251 h 1590090"/>
                <a:gd name="connsiteX1700" fmla="*/ 723807 w 1164714"/>
                <a:gd name="connsiteY1700" fmla="*/ 195514 h 1590090"/>
                <a:gd name="connsiteX1701" fmla="*/ 722677 w 1164714"/>
                <a:gd name="connsiteY1701" fmla="*/ 195514 h 1590090"/>
                <a:gd name="connsiteX1702" fmla="*/ 721546 w 1164714"/>
                <a:gd name="connsiteY1702" fmla="*/ 197776 h 1590090"/>
                <a:gd name="connsiteX1703" fmla="*/ 722677 w 1164714"/>
                <a:gd name="connsiteY1703" fmla="*/ 196645 h 1590090"/>
                <a:gd name="connsiteX1704" fmla="*/ 723807 w 1164714"/>
                <a:gd name="connsiteY1704" fmla="*/ 196645 h 1590090"/>
                <a:gd name="connsiteX1705" fmla="*/ 724974 w 1164714"/>
                <a:gd name="connsiteY1705" fmla="*/ 196645 h 1590090"/>
                <a:gd name="connsiteX1706" fmla="*/ 727235 w 1164714"/>
                <a:gd name="connsiteY1706" fmla="*/ 200038 h 1590090"/>
                <a:gd name="connsiteX1707" fmla="*/ 729497 w 1164714"/>
                <a:gd name="connsiteY1707" fmla="*/ 201205 h 1590090"/>
                <a:gd name="connsiteX1708" fmla="*/ 727235 w 1164714"/>
                <a:gd name="connsiteY1708" fmla="*/ 202336 h 1590090"/>
                <a:gd name="connsiteX1709" fmla="*/ 727235 w 1164714"/>
                <a:gd name="connsiteY1709" fmla="*/ 203467 h 1590090"/>
                <a:gd name="connsiteX1710" fmla="*/ 726105 w 1164714"/>
                <a:gd name="connsiteY1710" fmla="*/ 203467 h 1590090"/>
                <a:gd name="connsiteX1711" fmla="*/ 726105 w 1164714"/>
                <a:gd name="connsiteY1711" fmla="*/ 202336 h 1590090"/>
                <a:gd name="connsiteX1712" fmla="*/ 726105 w 1164714"/>
                <a:gd name="connsiteY1712" fmla="*/ 203467 h 1590090"/>
                <a:gd name="connsiteX1713" fmla="*/ 726105 w 1164714"/>
                <a:gd name="connsiteY1713" fmla="*/ 204598 h 1590090"/>
                <a:gd name="connsiteX1714" fmla="*/ 728366 w 1164714"/>
                <a:gd name="connsiteY1714" fmla="*/ 203467 h 1590090"/>
                <a:gd name="connsiteX1715" fmla="*/ 728366 w 1164714"/>
                <a:gd name="connsiteY1715" fmla="*/ 202336 h 1590090"/>
                <a:gd name="connsiteX1716" fmla="*/ 729497 w 1164714"/>
                <a:gd name="connsiteY1716" fmla="*/ 203467 h 1590090"/>
                <a:gd name="connsiteX1717" fmla="*/ 729497 w 1164714"/>
                <a:gd name="connsiteY1717" fmla="*/ 206861 h 1590090"/>
                <a:gd name="connsiteX1718" fmla="*/ 731794 w 1164714"/>
                <a:gd name="connsiteY1718" fmla="*/ 212552 h 1590090"/>
                <a:gd name="connsiteX1719" fmla="*/ 730628 w 1164714"/>
                <a:gd name="connsiteY1719" fmla="*/ 211421 h 1590090"/>
                <a:gd name="connsiteX1720" fmla="*/ 729497 w 1164714"/>
                <a:gd name="connsiteY1720" fmla="*/ 213683 h 1590090"/>
                <a:gd name="connsiteX1721" fmla="*/ 730628 w 1164714"/>
                <a:gd name="connsiteY1721" fmla="*/ 212552 h 1590090"/>
                <a:gd name="connsiteX1722" fmla="*/ 732925 w 1164714"/>
                <a:gd name="connsiteY1722" fmla="*/ 212552 h 1590090"/>
                <a:gd name="connsiteX1723" fmla="*/ 736318 w 1164714"/>
                <a:gd name="connsiteY1723" fmla="*/ 220505 h 1590090"/>
                <a:gd name="connsiteX1724" fmla="*/ 735187 w 1164714"/>
                <a:gd name="connsiteY1724" fmla="*/ 221636 h 1590090"/>
                <a:gd name="connsiteX1725" fmla="*/ 736318 w 1164714"/>
                <a:gd name="connsiteY1725" fmla="*/ 222803 h 1590090"/>
                <a:gd name="connsiteX1726" fmla="*/ 735187 w 1164714"/>
                <a:gd name="connsiteY1726" fmla="*/ 223934 h 1590090"/>
                <a:gd name="connsiteX1727" fmla="*/ 734056 w 1164714"/>
                <a:gd name="connsiteY1727" fmla="*/ 225065 h 1590090"/>
                <a:gd name="connsiteX1728" fmla="*/ 732925 w 1164714"/>
                <a:gd name="connsiteY1728" fmla="*/ 226196 h 1590090"/>
                <a:gd name="connsiteX1729" fmla="*/ 731794 w 1164714"/>
                <a:gd name="connsiteY1729" fmla="*/ 225065 h 1590090"/>
                <a:gd name="connsiteX1730" fmla="*/ 728366 w 1164714"/>
                <a:gd name="connsiteY1730" fmla="*/ 226196 h 1590090"/>
                <a:gd name="connsiteX1731" fmla="*/ 731794 w 1164714"/>
                <a:gd name="connsiteY1731" fmla="*/ 226196 h 1590090"/>
                <a:gd name="connsiteX1732" fmla="*/ 734056 w 1164714"/>
                <a:gd name="connsiteY1732" fmla="*/ 228459 h 1590090"/>
                <a:gd name="connsiteX1733" fmla="*/ 734056 w 1164714"/>
                <a:gd name="connsiteY1733" fmla="*/ 229590 h 1590090"/>
                <a:gd name="connsiteX1734" fmla="*/ 732925 w 1164714"/>
                <a:gd name="connsiteY1734" fmla="*/ 231887 h 1590090"/>
                <a:gd name="connsiteX1735" fmla="*/ 730628 w 1164714"/>
                <a:gd name="connsiteY1735" fmla="*/ 235281 h 1590090"/>
                <a:gd name="connsiteX1736" fmla="*/ 728366 w 1164714"/>
                <a:gd name="connsiteY1736" fmla="*/ 236412 h 1590090"/>
                <a:gd name="connsiteX1737" fmla="*/ 728366 w 1164714"/>
                <a:gd name="connsiteY1737" fmla="*/ 235281 h 1590090"/>
                <a:gd name="connsiteX1738" fmla="*/ 727235 w 1164714"/>
                <a:gd name="connsiteY1738" fmla="*/ 235281 h 1590090"/>
                <a:gd name="connsiteX1739" fmla="*/ 726105 w 1164714"/>
                <a:gd name="connsiteY1739" fmla="*/ 235281 h 1590090"/>
                <a:gd name="connsiteX1740" fmla="*/ 732925 w 1164714"/>
                <a:gd name="connsiteY1740" fmla="*/ 243234 h 1590090"/>
                <a:gd name="connsiteX1741" fmla="*/ 734056 w 1164714"/>
                <a:gd name="connsiteY1741" fmla="*/ 243234 h 1590090"/>
                <a:gd name="connsiteX1742" fmla="*/ 740877 w 1164714"/>
                <a:gd name="connsiteY1742" fmla="*/ 251188 h 1590090"/>
                <a:gd name="connsiteX1743" fmla="*/ 743139 w 1164714"/>
                <a:gd name="connsiteY1743" fmla="*/ 250057 h 1590090"/>
                <a:gd name="connsiteX1744" fmla="*/ 744270 w 1164714"/>
                <a:gd name="connsiteY1744" fmla="*/ 248926 h 1590090"/>
                <a:gd name="connsiteX1745" fmla="*/ 746567 w 1164714"/>
                <a:gd name="connsiteY1745" fmla="*/ 247794 h 1590090"/>
                <a:gd name="connsiteX1746" fmla="*/ 751090 w 1164714"/>
                <a:gd name="connsiteY1746" fmla="*/ 247794 h 1590090"/>
                <a:gd name="connsiteX1747" fmla="*/ 752221 w 1164714"/>
                <a:gd name="connsiteY1747" fmla="*/ 247794 h 1590090"/>
                <a:gd name="connsiteX1748" fmla="*/ 757911 w 1164714"/>
                <a:gd name="connsiteY1748" fmla="*/ 246663 h 1590090"/>
                <a:gd name="connsiteX1749" fmla="*/ 759042 w 1164714"/>
                <a:gd name="connsiteY1749" fmla="*/ 245532 h 1590090"/>
                <a:gd name="connsiteX1750" fmla="*/ 763601 w 1164714"/>
                <a:gd name="connsiteY1750" fmla="*/ 244366 h 1590090"/>
                <a:gd name="connsiteX1751" fmla="*/ 765863 w 1164714"/>
                <a:gd name="connsiteY1751" fmla="*/ 243234 h 1590090"/>
                <a:gd name="connsiteX1752" fmla="*/ 768160 w 1164714"/>
                <a:gd name="connsiteY1752" fmla="*/ 242103 h 1590090"/>
                <a:gd name="connsiteX1753" fmla="*/ 770421 w 1164714"/>
                <a:gd name="connsiteY1753" fmla="*/ 240972 h 1590090"/>
                <a:gd name="connsiteX1754" fmla="*/ 772683 w 1164714"/>
                <a:gd name="connsiteY1754" fmla="*/ 239841 h 1590090"/>
                <a:gd name="connsiteX1755" fmla="*/ 771552 w 1164714"/>
                <a:gd name="connsiteY1755" fmla="*/ 238710 h 1590090"/>
                <a:gd name="connsiteX1756" fmla="*/ 773814 w 1164714"/>
                <a:gd name="connsiteY1756" fmla="*/ 238710 h 1590090"/>
                <a:gd name="connsiteX1757" fmla="*/ 773814 w 1164714"/>
                <a:gd name="connsiteY1757" fmla="*/ 237579 h 1590090"/>
                <a:gd name="connsiteX1758" fmla="*/ 777242 w 1164714"/>
                <a:gd name="connsiteY1758" fmla="*/ 236412 h 1590090"/>
                <a:gd name="connsiteX1759" fmla="*/ 777242 w 1164714"/>
                <a:gd name="connsiteY1759" fmla="*/ 237579 h 1590090"/>
                <a:gd name="connsiteX1760" fmla="*/ 777242 w 1164714"/>
                <a:gd name="connsiteY1760" fmla="*/ 236412 h 1590090"/>
                <a:gd name="connsiteX1761" fmla="*/ 778373 w 1164714"/>
                <a:gd name="connsiteY1761" fmla="*/ 235281 h 1590090"/>
                <a:gd name="connsiteX1762" fmla="*/ 779504 w 1164714"/>
                <a:gd name="connsiteY1762" fmla="*/ 236412 h 1590090"/>
                <a:gd name="connsiteX1763" fmla="*/ 779504 w 1164714"/>
                <a:gd name="connsiteY1763" fmla="*/ 235281 h 1590090"/>
                <a:gd name="connsiteX1764" fmla="*/ 780635 w 1164714"/>
                <a:gd name="connsiteY1764" fmla="*/ 236412 h 1590090"/>
                <a:gd name="connsiteX1765" fmla="*/ 779504 w 1164714"/>
                <a:gd name="connsiteY1765" fmla="*/ 236412 h 1590090"/>
                <a:gd name="connsiteX1766" fmla="*/ 780635 w 1164714"/>
                <a:gd name="connsiteY1766" fmla="*/ 237579 h 1590090"/>
                <a:gd name="connsiteX1767" fmla="*/ 781766 w 1164714"/>
                <a:gd name="connsiteY1767" fmla="*/ 236412 h 1590090"/>
                <a:gd name="connsiteX1768" fmla="*/ 781766 w 1164714"/>
                <a:gd name="connsiteY1768" fmla="*/ 237579 h 1590090"/>
                <a:gd name="connsiteX1769" fmla="*/ 782897 w 1164714"/>
                <a:gd name="connsiteY1769" fmla="*/ 236412 h 1590090"/>
                <a:gd name="connsiteX1770" fmla="*/ 781766 w 1164714"/>
                <a:gd name="connsiteY1770" fmla="*/ 235281 h 1590090"/>
                <a:gd name="connsiteX1771" fmla="*/ 779504 w 1164714"/>
                <a:gd name="connsiteY1771" fmla="*/ 235281 h 1590090"/>
                <a:gd name="connsiteX1772" fmla="*/ 779504 w 1164714"/>
                <a:gd name="connsiteY1772" fmla="*/ 234150 h 1590090"/>
                <a:gd name="connsiteX1773" fmla="*/ 784063 w 1164714"/>
                <a:gd name="connsiteY1773" fmla="*/ 234150 h 1590090"/>
                <a:gd name="connsiteX1774" fmla="*/ 790884 w 1164714"/>
                <a:gd name="connsiteY1774" fmla="*/ 235281 h 1590090"/>
                <a:gd name="connsiteX1775" fmla="*/ 790884 w 1164714"/>
                <a:gd name="connsiteY1775" fmla="*/ 234150 h 1590090"/>
                <a:gd name="connsiteX1776" fmla="*/ 792014 w 1164714"/>
                <a:gd name="connsiteY1776" fmla="*/ 233019 h 1590090"/>
                <a:gd name="connsiteX1777" fmla="*/ 792014 w 1164714"/>
                <a:gd name="connsiteY1777" fmla="*/ 234150 h 1590090"/>
                <a:gd name="connsiteX1778" fmla="*/ 790884 w 1164714"/>
                <a:gd name="connsiteY1778" fmla="*/ 235281 h 1590090"/>
                <a:gd name="connsiteX1779" fmla="*/ 792014 w 1164714"/>
                <a:gd name="connsiteY1779" fmla="*/ 240972 h 1590090"/>
                <a:gd name="connsiteX1780" fmla="*/ 792014 w 1164714"/>
                <a:gd name="connsiteY1780" fmla="*/ 242103 h 1590090"/>
                <a:gd name="connsiteX1781" fmla="*/ 790884 w 1164714"/>
                <a:gd name="connsiteY1781" fmla="*/ 242103 h 1590090"/>
                <a:gd name="connsiteX1782" fmla="*/ 789717 w 1164714"/>
                <a:gd name="connsiteY1782" fmla="*/ 240972 h 1590090"/>
                <a:gd name="connsiteX1783" fmla="*/ 789717 w 1164714"/>
                <a:gd name="connsiteY1783" fmla="*/ 242103 h 1590090"/>
                <a:gd name="connsiteX1784" fmla="*/ 788586 w 1164714"/>
                <a:gd name="connsiteY1784" fmla="*/ 242103 h 1590090"/>
                <a:gd name="connsiteX1785" fmla="*/ 787456 w 1164714"/>
                <a:gd name="connsiteY1785" fmla="*/ 239841 h 1590090"/>
                <a:gd name="connsiteX1786" fmla="*/ 786325 w 1164714"/>
                <a:gd name="connsiteY1786" fmla="*/ 238710 h 1590090"/>
                <a:gd name="connsiteX1787" fmla="*/ 787456 w 1164714"/>
                <a:gd name="connsiteY1787" fmla="*/ 239841 h 1590090"/>
                <a:gd name="connsiteX1788" fmla="*/ 787456 w 1164714"/>
                <a:gd name="connsiteY1788" fmla="*/ 240972 h 1590090"/>
                <a:gd name="connsiteX1789" fmla="*/ 785194 w 1164714"/>
                <a:gd name="connsiteY1789" fmla="*/ 240972 h 1590090"/>
                <a:gd name="connsiteX1790" fmla="*/ 785194 w 1164714"/>
                <a:gd name="connsiteY1790" fmla="*/ 239841 h 1590090"/>
                <a:gd name="connsiteX1791" fmla="*/ 784063 w 1164714"/>
                <a:gd name="connsiteY1791" fmla="*/ 240972 h 1590090"/>
                <a:gd name="connsiteX1792" fmla="*/ 782897 w 1164714"/>
                <a:gd name="connsiteY1792" fmla="*/ 239841 h 1590090"/>
                <a:gd name="connsiteX1793" fmla="*/ 782897 w 1164714"/>
                <a:gd name="connsiteY1793" fmla="*/ 240972 h 1590090"/>
                <a:gd name="connsiteX1794" fmla="*/ 785194 w 1164714"/>
                <a:gd name="connsiteY1794" fmla="*/ 240972 h 1590090"/>
                <a:gd name="connsiteX1795" fmla="*/ 784063 w 1164714"/>
                <a:gd name="connsiteY1795" fmla="*/ 242103 h 1590090"/>
                <a:gd name="connsiteX1796" fmla="*/ 779504 w 1164714"/>
                <a:gd name="connsiteY1796" fmla="*/ 243234 h 1590090"/>
                <a:gd name="connsiteX1797" fmla="*/ 778373 w 1164714"/>
                <a:gd name="connsiteY1797" fmla="*/ 244366 h 1590090"/>
                <a:gd name="connsiteX1798" fmla="*/ 776111 w 1164714"/>
                <a:gd name="connsiteY1798" fmla="*/ 245532 h 1590090"/>
                <a:gd name="connsiteX1799" fmla="*/ 777242 w 1164714"/>
                <a:gd name="connsiteY1799" fmla="*/ 245532 h 1590090"/>
                <a:gd name="connsiteX1800" fmla="*/ 779504 w 1164714"/>
                <a:gd name="connsiteY1800" fmla="*/ 244366 h 1590090"/>
                <a:gd name="connsiteX1801" fmla="*/ 779504 w 1164714"/>
                <a:gd name="connsiteY1801" fmla="*/ 243234 h 1590090"/>
                <a:gd name="connsiteX1802" fmla="*/ 781766 w 1164714"/>
                <a:gd name="connsiteY1802" fmla="*/ 244366 h 1590090"/>
                <a:gd name="connsiteX1803" fmla="*/ 785194 w 1164714"/>
                <a:gd name="connsiteY1803" fmla="*/ 244366 h 1590090"/>
                <a:gd name="connsiteX1804" fmla="*/ 782897 w 1164714"/>
                <a:gd name="connsiteY1804" fmla="*/ 244366 h 1590090"/>
                <a:gd name="connsiteX1805" fmla="*/ 784063 w 1164714"/>
                <a:gd name="connsiteY1805" fmla="*/ 245532 h 1590090"/>
                <a:gd name="connsiteX1806" fmla="*/ 785194 w 1164714"/>
                <a:gd name="connsiteY1806" fmla="*/ 247794 h 1590090"/>
                <a:gd name="connsiteX1807" fmla="*/ 786325 w 1164714"/>
                <a:gd name="connsiteY1807" fmla="*/ 244366 h 1590090"/>
                <a:gd name="connsiteX1808" fmla="*/ 789717 w 1164714"/>
                <a:gd name="connsiteY1808" fmla="*/ 244366 h 1590090"/>
                <a:gd name="connsiteX1809" fmla="*/ 798835 w 1164714"/>
                <a:gd name="connsiteY1809" fmla="*/ 245532 h 1590090"/>
                <a:gd name="connsiteX1810" fmla="*/ 802228 w 1164714"/>
                <a:gd name="connsiteY1810" fmla="*/ 247794 h 1590090"/>
                <a:gd name="connsiteX1811" fmla="*/ 798835 w 1164714"/>
                <a:gd name="connsiteY1811" fmla="*/ 259141 h 1590090"/>
                <a:gd name="connsiteX1812" fmla="*/ 795407 w 1164714"/>
                <a:gd name="connsiteY1812" fmla="*/ 264832 h 1590090"/>
                <a:gd name="connsiteX1813" fmla="*/ 798835 w 1164714"/>
                <a:gd name="connsiteY1813" fmla="*/ 263701 h 1590090"/>
                <a:gd name="connsiteX1814" fmla="*/ 802228 w 1164714"/>
                <a:gd name="connsiteY1814" fmla="*/ 258010 h 1590090"/>
                <a:gd name="connsiteX1815" fmla="*/ 807918 w 1164714"/>
                <a:gd name="connsiteY1815" fmla="*/ 252354 h 1590090"/>
                <a:gd name="connsiteX1816" fmla="*/ 812441 w 1164714"/>
                <a:gd name="connsiteY1816" fmla="*/ 244366 h 1590090"/>
                <a:gd name="connsiteX1817" fmla="*/ 813607 w 1164714"/>
                <a:gd name="connsiteY1817" fmla="*/ 239841 h 1590090"/>
                <a:gd name="connsiteX1818" fmla="*/ 818131 w 1164714"/>
                <a:gd name="connsiteY1818" fmla="*/ 234150 h 1590090"/>
                <a:gd name="connsiteX1819" fmla="*/ 819262 w 1164714"/>
                <a:gd name="connsiteY1819" fmla="*/ 231887 h 1590090"/>
                <a:gd name="connsiteX1820" fmla="*/ 824952 w 1164714"/>
                <a:gd name="connsiteY1820" fmla="*/ 227327 h 1590090"/>
                <a:gd name="connsiteX1821" fmla="*/ 830642 w 1164714"/>
                <a:gd name="connsiteY1821" fmla="*/ 223934 h 1590090"/>
                <a:gd name="connsiteX1822" fmla="*/ 831772 w 1164714"/>
                <a:gd name="connsiteY1822" fmla="*/ 223934 h 1590090"/>
                <a:gd name="connsiteX1823" fmla="*/ 831772 w 1164714"/>
                <a:gd name="connsiteY1823" fmla="*/ 225065 h 1590090"/>
                <a:gd name="connsiteX1824" fmla="*/ 832903 w 1164714"/>
                <a:gd name="connsiteY1824" fmla="*/ 225065 h 1590090"/>
                <a:gd name="connsiteX1825" fmla="*/ 834034 w 1164714"/>
                <a:gd name="connsiteY1825" fmla="*/ 226196 h 1590090"/>
                <a:gd name="connsiteX1826" fmla="*/ 836331 w 1164714"/>
                <a:gd name="connsiteY1826" fmla="*/ 227327 h 1590090"/>
                <a:gd name="connsiteX1827" fmla="*/ 837462 w 1164714"/>
                <a:gd name="connsiteY1827" fmla="*/ 228459 h 1590090"/>
                <a:gd name="connsiteX1828" fmla="*/ 835200 w 1164714"/>
                <a:gd name="connsiteY1828" fmla="*/ 226196 h 1590090"/>
                <a:gd name="connsiteX1829" fmla="*/ 840855 w 1164714"/>
                <a:gd name="connsiteY1829" fmla="*/ 213683 h 1590090"/>
                <a:gd name="connsiteX1830" fmla="*/ 843152 w 1164714"/>
                <a:gd name="connsiteY1830" fmla="*/ 212552 h 1590090"/>
                <a:gd name="connsiteX1831" fmla="*/ 851104 w 1164714"/>
                <a:gd name="connsiteY1831" fmla="*/ 209158 h 1590090"/>
                <a:gd name="connsiteX1832" fmla="*/ 856758 w 1164714"/>
                <a:gd name="connsiteY1832" fmla="*/ 203467 h 1590090"/>
                <a:gd name="connsiteX1833" fmla="*/ 860186 w 1164714"/>
                <a:gd name="connsiteY1833" fmla="*/ 202336 h 1590090"/>
                <a:gd name="connsiteX1834" fmla="*/ 864745 w 1164714"/>
                <a:gd name="connsiteY1834" fmla="*/ 204598 h 1590090"/>
                <a:gd name="connsiteX1835" fmla="*/ 868138 w 1164714"/>
                <a:gd name="connsiteY1835" fmla="*/ 206861 h 1590090"/>
                <a:gd name="connsiteX1836" fmla="*/ 876089 w 1164714"/>
                <a:gd name="connsiteY1836" fmla="*/ 223934 h 1590090"/>
                <a:gd name="connsiteX1837" fmla="*/ 878351 w 1164714"/>
                <a:gd name="connsiteY1837" fmla="*/ 227327 h 1590090"/>
                <a:gd name="connsiteX1838" fmla="*/ 880648 w 1164714"/>
                <a:gd name="connsiteY1838" fmla="*/ 228459 h 1590090"/>
                <a:gd name="connsiteX1839" fmla="*/ 881779 w 1164714"/>
                <a:gd name="connsiteY1839" fmla="*/ 226196 h 1590090"/>
                <a:gd name="connsiteX1840" fmla="*/ 887469 w 1164714"/>
                <a:gd name="connsiteY1840" fmla="*/ 222803 h 1590090"/>
                <a:gd name="connsiteX1841" fmla="*/ 889731 w 1164714"/>
                <a:gd name="connsiteY1841" fmla="*/ 221636 h 1590090"/>
                <a:gd name="connsiteX1842" fmla="*/ 895421 w 1164714"/>
                <a:gd name="connsiteY1842" fmla="*/ 221636 h 1590090"/>
                <a:gd name="connsiteX1843" fmla="*/ 898813 w 1164714"/>
                <a:gd name="connsiteY1843" fmla="*/ 220505 h 1590090"/>
                <a:gd name="connsiteX1844" fmla="*/ 899944 w 1164714"/>
                <a:gd name="connsiteY1844" fmla="*/ 220505 h 1590090"/>
                <a:gd name="connsiteX1845" fmla="*/ 899944 w 1164714"/>
                <a:gd name="connsiteY1845" fmla="*/ 221636 h 1590090"/>
                <a:gd name="connsiteX1846" fmla="*/ 901075 w 1164714"/>
                <a:gd name="connsiteY1846" fmla="*/ 221636 h 1590090"/>
                <a:gd name="connsiteX1847" fmla="*/ 905634 w 1164714"/>
                <a:gd name="connsiteY1847" fmla="*/ 222803 h 1590090"/>
                <a:gd name="connsiteX1848" fmla="*/ 906765 w 1164714"/>
                <a:gd name="connsiteY1848" fmla="*/ 222803 h 1590090"/>
                <a:gd name="connsiteX1849" fmla="*/ 912455 w 1164714"/>
                <a:gd name="connsiteY1849" fmla="*/ 222803 h 1590090"/>
                <a:gd name="connsiteX1850" fmla="*/ 931786 w 1164714"/>
                <a:gd name="connsiteY1850" fmla="*/ 228459 h 1590090"/>
                <a:gd name="connsiteX1851" fmla="*/ 935179 w 1164714"/>
                <a:gd name="connsiteY1851" fmla="*/ 230756 h 1590090"/>
                <a:gd name="connsiteX1852" fmla="*/ 945392 w 1164714"/>
                <a:gd name="connsiteY1852" fmla="*/ 235281 h 1590090"/>
                <a:gd name="connsiteX1853" fmla="*/ 960164 w 1164714"/>
                <a:gd name="connsiteY1853" fmla="*/ 243234 h 1590090"/>
                <a:gd name="connsiteX1854" fmla="*/ 964723 w 1164714"/>
                <a:gd name="connsiteY1854" fmla="*/ 245532 h 1590090"/>
                <a:gd name="connsiteX1855" fmla="*/ 971544 w 1164714"/>
                <a:gd name="connsiteY1855" fmla="*/ 247794 h 1590090"/>
                <a:gd name="connsiteX1856" fmla="*/ 988578 w 1164714"/>
                <a:gd name="connsiteY1856" fmla="*/ 256879 h 1590090"/>
                <a:gd name="connsiteX1857" fmla="*/ 997660 w 1164714"/>
                <a:gd name="connsiteY1857" fmla="*/ 261439 h 1590090"/>
                <a:gd name="connsiteX1858" fmla="*/ 1003350 w 1164714"/>
                <a:gd name="connsiteY1858" fmla="*/ 261439 h 1590090"/>
                <a:gd name="connsiteX1859" fmla="*/ 1001088 w 1164714"/>
                <a:gd name="connsiteY1859" fmla="*/ 262570 h 1590090"/>
                <a:gd name="connsiteX1860" fmla="*/ 1002219 w 1164714"/>
                <a:gd name="connsiteY1860" fmla="*/ 262570 h 1590090"/>
                <a:gd name="connsiteX1861" fmla="*/ 1004481 w 1164714"/>
                <a:gd name="connsiteY1861" fmla="*/ 262570 h 1590090"/>
                <a:gd name="connsiteX1862" fmla="*/ 1005647 w 1164714"/>
                <a:gd name="connsiteY1862" fmla="*/ 261439 h 1590090"/>
                <a:gd name="connsiteX1863" fmla="*/ 1004481 w 1164714"/>
                <a:gd name="connsiteY1863" fmla="*/ 259141 h 1590090"/>
                <a:gd name="connsiteX1864" fmla="*/ 1003350 w 1164714"/>
                <a:gd name="connsiteY1864" fmla="*/ 260308 h 1590090"/>
                <a:gd name="connsiteX1865" fmla="*/ 1003350 w 1164714"/>
                <a:gd name="connsiteY1865" fmla="*/ 259141 h 1590090"/>
                <a:gd name="connsiteX1866" fmla="*/ 1004481 w 1164714"/>
                <a:gd name="connsiteY1866" fmla="*/ 258010 h 1590090"/>
                <a:gd name="connsiteX1867" fmla="*/ 1006778 w 1164714"/>
                <a:gd name="connsiteY1867" fmla="*/ 262570 h 1590090"/>
                <a:gd name="connsiteX1868" fmla="*/ 1006778 w 1164714"/>
                <a:gd name="connsiteY1868" fmla="*/ 263701 h 1590090"/>
                <a:gd name="connsiteX1869" fmla="*/ 1006778 w 1164714"/>
                <a:gd name="connsiteY1869" fmla="*/ 264832 h 1590090"/>
                <a:gd name="connsiteX1870" fmla="*/ 1009040 w 1164714"/>
                <a:gd name="connsiteY1870" fmla="*/ 265964 h 1590090"/>
                <a:gd name="connsiteX1871" fmla="*/ 1013599 w 1164714"/>
                <a:gd name="connsiteY1871" fmla="*/ 265964 h 1590090"/>
                <a:gd name="connsiteX1872" fmla="*/ 1014730 w 1164714"/>
                <a:gd name="connsiteY1872" fmla="*/ 270524 h 1590090"/>
                <a:gd name="connsiteX1873" fmla="*/ 1013599 w 1164714"/>
                <a:gd name="connsiteY1873" fmla="*/ 271655 h 1590090"/>
                <a:gd name="connsiteX1874" fmla="*/ 1012433 w 1164714"/>
                <a:gd name="connsiteY1874" fmla="*/ 275084 h 1590090"/>
                <a:gd name="connsiteX1875" fmla="*/ 1014730 w 1164714"/>
                <a:gd name="connsiteY1875" fmla="*/ 276215 h 1590090"/>
                <a:gd name="connsiteX1876" fmla="*/ 1013599 w 1164714"/>
                <a:gd name="connsiteY1876" fmla="*/ 275084 h 1590090"/>
                <a:gd name="connsiteX1877" fmla="*/ 1015861 w 1164714"/>
                <a:gd name="connsiteY1877" fmla="*/ 271655 h 1590090"/>
                <a:gd name="connsiteX1878" fmla="*/ 1014730 w 1164714"/>
                <a:gd name="connsiteY1878" fmla="*/ 265964 h 1590090"/>
                <a:gd name="connsiteX1879" fmla="*/ 1012433 w 1164714"/>
                <a:gd name="connsiteY1879" fmla="*/ 263701 h 1590090"/>
                <a:gd name="connsiteX1880" fmla="*/ 1010171 w 1164714"/>
                <a:gd name="connsiteY1880" fmla="*/ 264832 h 1590090"/>
                <a:gd name="connsiteX1881" fmla="*/ 1009040 w 1164714"/>
                <a:gd name="connsiteY1881" fmla="*/ 263701 h 1590090"/>
                <a:gd name="connsiteX1882" fmla="*/ 1009040 w 1164714"/>
                <a:gd name="connsiteY1882" fmla="*/ 262570 h 1590090"/>
                <a:gd name="connsiteX1883" fmla="*/ 1011302 w 1164714"/>
                <a:gd name="connsiteY1883" fmla="*/ 262570 h 1590090"/>
                <a:gd name="connsiteX1884" fmla="*/ 1011302 w 1164714"/>
                <a:gd name="connsiteY1884" fmla="*/ 261439 h 1590090"/>
                <a:gd name="connsiteX1885" fmla="*/ 1010171 w 1164714"/>
                <a:gd name="connsiteY1885" fmla="*/ 261439 h 1590090"/>
                <a:gd name="connsiteX1886" fmla="*/ 1009040 w 1164714"/>
                <a:gd name="connsiteY1886" fmla="*/ 260308 h 1590090"/>
                <a:gd name="connsiteX1887" fmla="*/ 1006778 w 1164714"/>
                <a:gd name="connsiteY1887" fmla="*/ 261439 h 1590090"/>
                <a:gd name="connsiteX1888" fmla="*/ 1005647 w 1164714"/>
                <a:gd name="connsiteY1888" fmla="*/ 260308 h 1590090"/>
                <a:gd name="connsiteX1889" fmla="*/ 1006778 w 1164714"/>
                <a:gd name="connsiteY1889" fmla="*/ 259141 h 1590090"/>
                <a:gd name="connsiteX1890" fmla="*/ 1007909 w 1164714"/>
                <a:gd name="connsiteY1890" fmla="*/ 259141 h 1590090"/>
                <a:gd name="connsiteX1891" fmla="*/ 1011302 w 1164714"/>
                <a:gd name="connsiteY1891" fmla="*/ 260308 h 1590090"/>
                <a:gd name="connsiteX1892" fmla="*/ 1022681 w 1164714"/>
                <a:gd name="connsiteY1892" fmla="*/ 272786 h 1590090"/>
                <a:gd name="connsiteX1893" fmla="*/ 1030633 w 1164714"/>
                <a:gd name="connsiteY1893" fmla="*/ 278477 h 1590090"/>
                <a:gd name="connsiteX1894" fmla="*/ 1035192 w 1164714"/>
                <a:gd name="connsiteY1894" fmla="*/ 281906 h 1590090"/>
                <a:gd name="connsiteX1895" fmla="*/ 1038585 w 1164714"/>
                <a:gd name="connsiteY1895" fmla="*/ 281906 h 1590090"/>
                <a:gd name="connsiteX1896" fmla="*/ 1038585 w 1164714"/>
                <a:gd name="connsiteY1896" fmla="*/ 283037 h 1590090"/>
                <a:gd name="connsiteX1897" fmla="*/ 1045405 w 1164714"/>
                <a:gd name="connsiteY1897" fmla="*/ 281906 h 1590090"/>
                <a:gd name="connsiteX1898" fmla="*/ 1048798 w 1164714"/>
                <a:gd name="connsiteY1898" fmla="*/ 286430 h 1590090"/>
                <a:gd name="connsiteX1899" fmla="*/ 1049929 w 1164714"/>
                <a:gd name="connsiteY1899" fmla="*/ 287562 h 1590090"/>
                <a:gd name="connsiteX1900" fmla="*/ 1048798 w 1164714"/>
                <a:gd name="connsiteY1900" fmla="*/ 284168 h 1590090"/>
                <a:gd name="connsiteX1901" fmla="*/ 1051095 w 1164714"/>
                <a:gd name="connsiteY1901" fmla="*/ 284168 h 1590090"/>
                <a:gd name="connsiteX1902" fmla="*/ 1057916 w 1164714"/>
                <a:gd name="connsiteY1902" fmla="*/ 286430 h 1590090"/>
                <a:gd name="connsiteX1903" fmla="*/ 1068129 w 1164714"/>
                <a:gd name="connsiteY1903" fmla="*/ 287562 h 1590090"/>
                <a:gd name="connsiteX1904" fmla="*/ 1074950 w 1164714"/>
                <a:gd name="connsiteY1904" fmla="*/ 284168 h 1590090"/>
                <a:gd name="connsiteX1905" fmla="*/ 1076081 w 1164714"/>
                <a:gd name="connsiteY1905" fmla="*/ 283037 h 1590090"/>
                <a:gd name="connsiteX1906" fmla="*/ 1077212 w 1164714"/>
                <a:gd name="connsiteY1906" fmla="*/ 283037 h 1590090"/>
                <a:gd name="connsiteX1907" fmla="*/ 1079474 w 1164714"/>
                <a:gd name="connsiteY1907" fmla="*/ 284168 h 1590090"/>
                <a:gd name="connsiteX1908" fmla="*/ 1084032 w 1164714"/>
                <a:gd name="connsiteY1908" fmla="*/ 284168 h 1590090"/>
                <a:gd name="connsiteX1909" fmla="*/ 1086294 w 1164714"/>
                <a:gd name="connsiteY1909" fmla="*/ 284168 h 1590090"/>
                <a:gd name="connsiteX1910" fmla="*/ 1090853 w 1164714"/>
                <a:gd name="connsiteY1910" fmla="*/ 279608 h 1590090"/>
                <a:gd name="connsiteX1911" fmla="*/ 1091984 w 1164714"/>
                <a:gd name="connsiteY1911" fmla="*/ 279608 h 1590090"/>
                <a:gd name="connsiteX1912" fmla="*/ 1093115 w 1164714"/>
                <a:gd name="connsiteY1912" fmla="*/ 279608 h 1590090"/>
                <a:gd name="connsiteX1913" fmla="*/ 1093115 w 1164714"/>
                <a:gd name="connsiteY1913" fmla="*/ 283037 h 1590090"/>
                <a:gd name="connsiteX1914" fmla="*/ 1094281 w 1164714"/>
                <a:gd name="connsiteY1914" fmla="*/ 285299 h 1590090"/>
                <a:gd name="connsiteX1915" fmla="*/ 1094281 w 1164714"/>
                <a:gd name="connsiteY1915" fmla="*/ 284168 h 1590090"/>
                <a:gd name="connsiteX1916" fmla="*/ 1093115 w 1164714"/>
                <a:gd name="connsiteY1916" fmla="*/ 284168 h 1590090"/>
                <a:gd name="connsiteX1917" fmla="*/ 1094281 w 1164714"/>
                <a:gd name="connsiteY1917" fmla="*/ 283037 h 1590090"/>
                <a:gd name="connsiteX1918" fmla="*/ 1103364 w 1164714"/>
                <a:gd name="connsiteY1918" fmla="*/ 284168 h 1590090"/>
                <a:gd name="connsiteX1919" fmla="*/ 1111315 w 1164714"/>
                <a:gd name="connsiteY1919" fmla="*/ 284168 h 1590090"/>
                <a:gd name="connsiteX1920" fmla="*/ 1115839 w 1164714"/>
                <a:gd name="connsiteY1920" fmla="*/ 283037 h 1590090"/>
                <a:gd name="connsiteX1921" fmla="*/ 1119267 w 1164714"/>
                <a:gd name="connsiteY1921" fmla="*/ 283037 h 1590090"/>
                <a:gd name="connsiteX1922" fmla="*/ 1121529 w 1164714"/>
                <a:gd name="connsiteY1922" fmla="*/ 283037 h 1590090"/>
                <a:gd name="connsiteX1923" fmla="*/ 1121529 w 1164714"/>
                <a:gd name="connsiteY1923" fmla="*/ 284168 h 1590090"/>
                <a:gd name="connsiteX1924" fmla="*/ 1120398 w 1164714"/>
                <a:gd name="connsiteY1924" fmla="*/ 284168 h 1590090"/>
                <a:gd name="connsiteX1925" fmla="*/ 1120398 w 1164714"/>
                <a:gd name="connsiteY1925" fmla="*/ 285299 h 1590090"/>
                <a:gd name="connsiteX1926" fmla="*/ 1124957 w 1164714"/>
                <a:gd name="connsiteY1926" fmla="*/ 293253 h 1590090"/>
                <a:gd name="connsiteX1927" fmla="*/ 1126088 w 1164714"/>
                <a:gd name="connsiteY1927" fmla="*/ 295515 h 1590090"/>
                <a:gd name="connsiteX1928" fmla="*/ 1127218 w 1164714"/>
                <a:gd name="connsiteY1928" fmla="*/ 293253 h 1590090"/>
                <a:gd name="connsiteX1929" fmla="*/ 1128349 w 1164714"/>
                <a:gd name="connsiteY1929" fmla="*/ 290990 h 1590090"/>
                <a:gd name="connsiteX1930" fmla="*/ 1127218 w 1164714"/>
                <a:gd name="connsiteY1930" fmla="*/ 288693 h 1590090"/>
                <a:gd name="connsiteX1931" fmla="*/ 1129480 w 1164714"/>
                <a:gd name="connsiteY1931" fmla="*/ 287562 h 1590090"/>
                <a:gd name="connsiteX1932" fmla="*/ 1134039 w 1164714"/>
                <a:gd name="connsiteY1932" fmla="*/ 288693 h 1590090"/>
                <a:gd name="connsiteX1933" fmla="*/ 1136301 w 1164714"/>
                <a:gd name="connsiteY1933" fmla="*/ 288693 h 1590090"/>
                <a:gd name="connsiteX1934" fmla="*/ 1137432 w 1164714"/>
                <a:gd name="connsiteY1934" fmla="*/ 288693 h 1590090"/>
                <a:gd name="connsiteX1935" fmla="*/ 1144253 w 1164714"/>
                <a:gd name="connsiteY1935" fmla="*/ 288693 h 1590090"/>
                <a:gd name="connsiteX1936" fmla="*/ 1145383 w 1164714"/>
                <a:gd name="connsiteY1936" fmla="*/ 288693 h 1590090"/>
                <a:gd name="connsiteX1937" fmla="*/ 1147681 w 1164714"/>
                <a:gd name="connsiteY1937" fmla="*/ 288693 h 1590090"/>
                <a:gd name="connsiteX1938" fmla="*/ 1153335 w 1164714"/>
                <a:gd name="connsiteY1938" fmla="*/ 288693 h 1590090"/>
                <a:gd name="connsiteX1939" fmla="*/ 1160156 w 1164714"/>
                <a:gd name="connsiteY1939" fmla="*/ 288693 h 1590090"/>
                <a:gd name="connsiteX1940" fmla="*/ 1160156 w 1164714"/>
                <a:gd name="connsiteY1940" fmla="*/ 289859 h 1590090"/>
                <a:gd name="connsiteX1941" fmla="*/ 1159025 w 1164714"/>
                <a:gd name="connsiteY1941" fmla="*/ 288693 h 1590090"/>
                <a:gd name="connsiteX1942" fmla="*/ 1161322 w 1164714"/>
                <a:gd name="connsiteY1942" fmla="*/ 292122 h 1590090"/>
                <a:gd name="connsiteX1943" fmla="*/ 1159025 w 1164714"/>
                <a:gd name="connsiteY1943" fmla="*/ 294384 h 1590090"/>
                <a:gd name="connsiteX1944" fmla="*/ 1155632 w 1164714"/>
                <a:gd name="connsiteY1944" fmla="*/ 297813 h 1590090"/>
                <a:gd name="connsiteX1945" fmla="*/ 1155632 w 1164714"/>
                <a:gd name="connsiteY1945" fmla="*/ 303469 h 1590090"/>
                <a:gd name="connsiteX1946" fmla="*/ 1156763 w 1164714"/>
                <a:gd name="connsiteY1946" fmla="*/ 305766 h 1590090"/>
                <a:gd name="connsiteX1947" fmla="*/ 1156763 w 1164714"/>
                <a:gd name="connsiteY1947" fmla="*/ 306897 h 1590090"/>
                <a:gd name="connsiteX1948" fmla="*/ 1153335 w 1164714"/>
                <a:gd name="connsiteY1948" fmla="*/ 308029 h 1590090"/>
                <a:gd name="connsiteX1949" fmla="*/ 1153335 w 1164714"/>
                <a:gd name="connsiteY1949" fmla="*/ 311457 h 1590090"/>
                <a:gd name="connsiteX1950" fmla="*/ 1152204 w 1164714"/>
                <a:gd name="connsiteY1950" fmla="*/ 315982 h 1590090"/>
                <a:gd name="connsiteX1951" fmla="*/ 1154501 w 1164714"/>
                <a:gd name="connsiteY1951" fmla="*/ 318244 h 1590090"/>
                <a:gd name="connsiteX1952" fmla="*/ 1156763 w 1164714"/>
                <a:gd name="connsiteY1952" fmla="*/ 321673 h 1590090"/>
                <a:gd name="connsiteX1953" fmla="*/ 1157894 w 1164714"/>
                <a:gd name="connsiteY1953" fmla="*/ 322804 h 1590090"/>
                <a:gd name="connsiteX1954" fmla="*/ 1162453 w 1164714"/>
                <a:gd name="connsiteY1954" fmla="*/ 326198 h 1590090"/>
                <a:gd name="connsiteX1955" fmla="*/ 1163584 w 1164714"/>
                <a:gd name="connsiteY1955" fmla="*/ 327364 h 1590090"/>
                <a:gd name="connsiteX1956" fmla="*/ 1164715 w 1164714"/>
                <a:gd name="connsiteY1956" fmla="*/ 330758 h 1590090"/>
                <a:gd name="connsiteX1957" fmla="*/ 1161322 w 1164714"/>
                <a:gd name="connsiteY1957" fmla="*/ 334187 h 1590090"/>
                <a:gd name="connsiteX1958" fmla="*/ 1161322 w 1164714"/>
                <a:gd name="connsiteY1958" fmla="*/ 335318 h 1590090"/>
                <a:gd name="connsiteX1959" fmla="*/ 1160156 w 1164714"/>
                <a:gd name="connsiteY1959" fmla="*/ 341009 h 1590090"/>
                <a:gd name="connsiteX1960" fmla="*/ 1157894 w 1164714"/>
                <a:gd name="connsiteY1960" fmla="*/ 342140 h 1590090"/>
                <a:gd name="connsiteX1961" fmla="*/ 1153335 w 1164714"/>
                <a:gd name="connsiteY1961" fmla="*/ 345533 h 1590090"/>
                <a:gd name="connsiteX1962" fmla="*/ 1152204 w 1164714"/>
                <a:gd name="connsiteY1962" fmla="*/ 347796 h 1590090"/>
                <a:gd name="connsiteX1963" fmla="*/ 1148811 w 1164714"/>
                <a:gd name="connsiteY1963" fmla="*/ 352356 h 1590090"/>
                <a:gd name="connsiteX1964" fmla="*/ 1146550 w 1164714"/>
                <a:gd name="connsiteY1964" fmla="*/ 353487 h 1590090"/>
                <a:gd name="connsiteX1965" fmla="*/ 1144253 w 1164714"/>
                <a:gd name="connsiteY1965" fmla="*/ 354618 h 1590090"/>
                <a:gd name="connsiteX1966" fmla="*/ 1143122 w 1164714"/>
                <a:gd name="connsiteY1966" fmla="*/ 355749 h 1590090"/>
                <a:gd name="connsiteX1967" fmla="*/ 1143122 w 1164714"/>
                <a:gd name="connsiteY1967" fmla="*/ 356916 h 1590090"/>
                <a:gd name="connsiteX1968" fmla="*/ 1143122 w 1164714"/>
                <a:gd name="connsiteY1968" fmla="*/ 360309 h 1590090"/>
                <a:gd name="connsiteX1969" fmla="*/ 1140860 w 1164714"/>
                <a:gd name="connsiteY1969" fmla="*/ 362572 h 1590090"/>
                <a:gd name="connsiteX1970" fmla="*/ 1140860 w 1164714"/>
                <a:gd name="connsiteY1970" fmla="*/ 363703 h 1590090"/>
                <a:gd name="connsiteX1971" fmla="*/ 1140860 w 1164714"/>
                <a:gd name="connsiteY1971" fmla="*/ 369394 h 1590090"/>
                <a:gd name="connsiteX1972" fmla="*/ 1139729 w 1164714"/>
                <a:gd name="connsiteY1972" fmla="*/ 369394 h 1590090"/>
                <a:gd name="connsiteX1973" fmla="*/ 1137432 w 1164714"/>
                <a:gd name="connsiteY1973" fmla="*/ 368263 h 1590090"/>
                <a:gd name="connsiteX1974" fmla="*/ 1136301 w 1164714"/>
                <a:gd name="connsiteY1974" fmla="*/ 368263 h 1590090"/>
                <a:gd name="connsiteX1975" fmla="*/ 1135170 w 1164714"/>
                <a:gd name="connsiteY1975" fmla="*/ 370525 h 1590090"/>
                <a:gd name="connsiteX1976" fmla="*/ 1134039 w 1164714"/>
                <a:gd name="connsiteY1976" fmla="*/ 373954 h 1590090"/>
                <a:gd name="connsiteX1977" fmla="*/ 1134039 w 1164714"/>
                <a:gd name="connsiteY1977" fmla="*/ 375085 h 1590090"/>
                <a:gd name="connsiteX1978" fmla="*/ 1132908 w 1164714"/>
                <a:gd name="connsiteY1978" fmla="*/ 375085 h 1590090"/>
                <a:gd name="connsiteX1979" fmla="*/ 1130611 w 1164714"/>
                <a:gd name="connsiteY1979" fmla="*/ 378514 h 1590090"/>
                <a:gd name="connsiteX1980" fmla="*/ 1128349 w 1164714"/>
                <a:gd name="connsiteY1980" fmla="*/ 379645 h 1590090"/>
                <a:gd name="connsiteX1981" fmla="*/ 1124957 w 1164714"/>
                <a:gd name="connsiteY1981" fmla="*/ 379645 h 1590090"/>
                <a:gd name="connsiteX1982" fmla="*/ 1119267 w 1164714"/>
                <a:gd name="connsiteY1982" fmla="*/ 380776 h 1590090"/>
                <a:gd name="connsiteX1983" fmla="*/ 1117005 w 1164714"/>
                <a:gd name="connsiteY1983" fmla="*/ 381907 h 1590090"/>
                <a:gd name="connsiteX1984" fmla="*/ 1111315 w 1164714"/>
                <a:gd name="connsiteY1984" fmla="*/ 381907 h 1590090"/>
                <a:gd name="connsiteX1985" fmla="*/ 1109018 w 1164714"/>
                <a:gd name="connsiteY1985" fmla="*/ 384170 h 1590090"/>
                <a:gd name="connsiteX1986" fmla="*/ 1107887 w 1164714"/>
                <a:gd name="connsiteY1986" fmla="*/ 385301 h 1590090"/>
                <a:gd name="connsiteX1987" fmla="*/ 1107887 w 1164714"/>
                <a:gd name="connsiteY1987" fmla="*/ 387598 h 1590090"/>
                <a:gd name="connsiteX1988" fmla="*/ 1112446 w 1164714"/>
                <a:gd name="connsiteY1988" fmla="*/ 387598 h 1590090"/>
                <a:gd name="connsiteX1989" fmla="*/ 1113577 w 1164714"/>
                <a:gd name="connsiteY1989" fmla="*/ 387598 h 1590090"/>
                <a:gd name="connsiteX1990" fmla="*/ 1113577 w 1164714"/>
                <a:gd name="connsiteY1990" fmla="*/ 388730 h 1590090"/>
                <a:gd name="connsiteX1991" fmla="*/ 1113577 w 1164714"/>
                <a:gd name="connsiteY1991" fmla="*/ 389861 h 1590090"/>
                <a:gd name="connsiteX1992" fmla="*/ 1113577 w 1164714"/>
                <a:gd name="connsiteY1992" fmla="*/ 390992 h 1590090"/>
                <a:gd name="connsiteX1993" fmla="*/ 1111315 w 1164714"/>
                <a:gd name="connsiteY1993" fmla="*/ 390992 h 1590090"/>
                <a:gd name="connsiteX1994" fmla="*/ 1110184 w 1164714"/>
                <a:gd name="connsiteY1994" fmla="*/ 392123 h 1590090"/>
                <a:gd name="connsiteX1995" fmla="*/ 1109018 w 1164714"/>
                <a:gd name="connsiteY1995" fmla="*/ 394421 h 1590090"/>
                <a:gd name="connsiteX1996" fmla="*/ 1109018 w 1164714"/>
                <a:gd name="connsiteY1996" fmla="*/ 396683 h 1590090"/>
                <a:gd name="connsiteX1997" fmla="*/ 1109018 w 1164714"/>
                <a:gd name="connsiteY1997" fmla="*/ 397814 h 1590090"/>
                <a:gd name="connsiteX1998" fmla="*/ 1106756 w 1164714"/>
                <a:gd name="connsiteY1998" fmla="*/ 398945 h 1590090"/>
                <a:gd name="connsiteX1999" fmla="*/ 1104495 w 1164714"/>
                <a:gd name="connsiteY1999" fmla="*/ 403505 h 1590090"/>
                <a:gd name="connsiteX2000" fmla="*/ 1098805 w 1164714"/>
                <a:gd name="connsiteY2000" fmla="*/ 404637 h 1590090"/>
                <a:gd name="connsiteX2001" fmla="*/ 1098805 w 1164714"/>
                <a:gd name="connsiteY2001" fmla="*/ 405768 h 1590090"/>
                <a:gd name="connsiteX2002" fmla="*/ 1096543 w 1164714"/>
                <a:gd name="connsiteY2002" fmla="*/ 406899 h 1590090"/>
                <a:gd name="connsiteX2003" fmla="*/ 1097674 w 1164714"/>
                <a:gd name="connsiteY2003" fmla="*/ 410328 h 1590090"/>
                <a:gd name="connsiteX2004" fmla="*/ 1096543 w 1164714"/>
                <a:gd name="connsiteY2004" fmla="*/ 412590 h 1590090"/>
                <a:gd name="connsiteX2005" fmla="*/ 1096543 w 1164714"/>
                <a:gd name="connsiteY2005" fmla="*/ 411459 h 1590090"/>
                <a:gd name="connsiteX2006" fmla="*/ 1095412 w 1164714"/>
                <a:gd name="connsiteY2006" fmla="*/ 412590 h 1590090"/>
                <a:gd name="connsiteX2007" fmla="*/ 1089722 w 1164714"/>
                <a:gd name="connsiteY2007" fmla="*/ 411459 h 1590090"/>
                <a:gd name="connsiteX2008" fmla="*/ 1084032 w 1164714"/>
                <a:gd name="connsiteY2008" fmla="*/ 413721 h 1590090"/>
                <a:gd name="connsiteX2009" fmla="*/ 1081771 w 1164714"/>
                <a:gd name="connsiteY2009" fmla="*/ 414852 h 1590090"/>
                <a:gd name="connsiteX2010" fmla="*/ 1080640 w 1164714"/>
                <a:gd name="connsiteY2010" fmla="*/ 414852 h 1590090"/>
                <a:gd name="connsiteX2011" fmla="*/ 1076081 w 1164714"/>
                <a:gd name="connsiteY2011" fmla="*/ 412590 h 1590090"/>
                <a:gd name="connsiteX2012" fmla="*/ 1074950 w 1164714"/>
                <a:gd name="connsiteY2012" fmla="*/ 411459 h 1590090"/>
                <a:gd name="connsiteX2013" fmla="*/ 1070391 w 1164714"/>
                <a:gd name="connsiteY2013" fmla="*/ 414852 h 1590090"/>
                <a:gd name="connsiteX2014" fmla="*/ 1068129 w 1164714"/>
                <a:gd name="connsiteY2014" fmla="*/ 414852 h 1590090"/>
                <a:gd name="connsiteX2015" fmla="*/ 1064737 w 1164714"/>
                <a:gd name="connsiteY2015" fmla="*/ 413721 h 1590090"/>
                <a:gd name="connsiteX2016" fmla="*/ 1064737 w 1164714"/>
                <a:gd name="connsiteY2016" fmla="*/ 416019 h 1590090"/>
                <a:gd name="connsiteX2017" fmla="*/ 1063570 w 1164714"/>
                <a:gd name="connsiteY2017" fmla="*/ 418281 h 1590090"/>
                <a:gd name="connsiteX2018" fmla="*/ 1061309 w 1164714"/>
                <a:gd name="connsiteY2018" fmla="*/ 419412 h 1590090"/>
                <a:gd name="connsiteX2019" fmla="*/ 1060178 w 1164714"/>
                <a:gd name="connsiteY2019" fmla="*/ 418281 h 1590090"/>
                <a:gd name="connsiteX2020" fmla="*/ 1060178 w 1164714"/>
                <a:gd name="connsiteY2020" fmla="*/ 416019 h 1590090"/>
                <a:gd name="connsiteX2021" fmla="*/ 1059047 w 1164714"/>
                <a:gd name="connsiteY2021" fmla="*/ 416019 h 1590090"/>
                <a:gd name="connsiteX2022" fmla="*/ 1057916 w 1164714"/>
                <a:gd name="connsiteY2022" fmla="*/ 416019 h 1590090"/>
                <a:gd name="connsiteX2023" fmla="*/ 1055619 w 1164714"/>
                <a:gd name="connsiteY2023" fmla="*/ 419412 h 1590090"/>
                <a:gd name="connsiteX2024" fmla="*/ 1053357 w 1164714"/>
                <a:gd name="connsiteY2024" fmla="*/ 420543 h 1590090"/>
                <a:gd name="connsiteX2025" fmla="*/ 1052226 w 1164714"/>
                <a:gd name="connsiteY2025" fmla="*/ 420543 h 1590090"/>
                <a:gd name="connsiteX2026" fmla="*/ 1051095 w 1164714"/>
                <a:gd name="connsiteY2026" fmla="*/ 420543 h 1590090"/>
                <a:gd name="connsiteX2027" fmla="*/ 1048798 w 1164714"/>
                <a:gd name="connsiteY2027" fmla="*/ 418281 h 1590090"/>
                <a:gd name="connsiteX2028" fmla="*/ 1048798 w 1164714"/>
                <a:gd name="connsiteY2028" fmla="*/ 414852 h 1590090"/>
                <a:gd name="connsiteX2029" fmla="*/ 1047667 w 1164714"/>
                <a:gd name="connsiteY2029" fmla="*/ 414852 h 1590090"/>
                <a:gd name="connsiteX2030" fmla="*/ 1046536 w 1164714"/>
                <a:gd name="connsiteY2030" fmla="*/ 413721 h 1590090"/>
                <a:gd name="connsiteX2031" fmla="*/ 1045405 w 1164714"/>
                <a:gd name="connsiteY2031" fmla="*/ 416019 h 1590090"/>
                <a:gd name="connsiteX2032" fmla="*/ 1045405 w 1164714"/>
                <a:gd name="connsiteY2032" fmla="*/ 419412 h 1590090"/>
                <a:gd name="connsiteX2033" fmla="*/ 1041977 w 1164714"/>
                <a:gd name="connsiteY2033" fmla="*/ 421675 h 1590090"/>
                <a:gd name="connsiteX2034" fmla="*/ 1040846 w 1164714"/>
                <a:gd name="connsiteY2034" fmla="*/ 423972 h 1590090"/>
                <a:gd name="connsiteX2035" fmla="*/ 1040846 w 1164714"/>
                <a:gd name="connsiteY2035" fmla="*/ 425103 h 1590090"/>
                <a:gd name="connsiteX2036" fmla="*/ 1040846 w 1164714"/>
                <a:gd name="connsiteY2036" fmla="*/ 426235 h 1590090"/>
                <a:gd name="connsiteX2037" fmla="*/ 1040846 w 1164714"/>
                <a:gd name="connsiteY2037" fmla="*/ 427366 h 1590090"/>
                <a:gd name="connsiteX2038" fmla="*/ 1036323 w 1164714"/>
                <a:gd name="connsiteY2038" fmla="*/ 433057 h 1590090"/>
                <a:gd name="connsiteX2039" fmla="*/ 1034026 w 1164714"/>
                <a:gd name="connsiteY2039" fmla="*/ 435319 h 1590090"/>
                <a:gd name="connsiteX2040" fmla="*/ 1031764 w 1164714"/>
                <a:gd name="connsiteY2040" fmla="*/ 436450 h 1590090"/>
                <a:gd name="connsiteX2041" fmla="*/ 1028371 w 1164714"/>
                <a:gd name="connsiteY2041" fmla="*/ 438748 h 1590090"/>
                <a:gd name="connsiteX2042" fmla="*/ 1027205 w 1164714"/>
                <a:gd name="connsiteY2042" fmla="*/ 442141 h 1590090"/>
                <a:gd name="connsiteX2043" fmla="*/ 1027205 w 1164714"/>
                <a:gd name="connsiteY2043" fmla="*/ 443273 h 1590090"/>
                <a:gd name="connsiteX2044" fmla="*/ 1026074 w 1164714"/>
                <a:gd name="connsiteY2044" fmla="*/ 445570 h 1590090"/>
                <a:gd name="connsiteX2045" fmla="*/ 1023812 w 1164714"/>
                <a:gd name="connsiteY2045" fmla="*/ 445570 h 1590090"/>
                <a:gd name="connsiteX2046" fmla="*/ 1020384 w 1164714"/>
                <a:gd name="connsiteY2046" fmla="*/ 450095 h 1590090"/>
                <a:gd name="connsiteX2047" fmla="*/ 1016992 w 1164714"/>
                <a:gd name="connsiteY2047" fmla="*/ 453524 h 1590090"/>
                <a:gd name="connsiteX2048" fmla="*/ 1015861 w 1164714"/>
                <a:gd name="connsiteY2048" fmla="*/ 455786 h 1590090"/>
                <a:gd name="connsiteX2049" fmla="*/ 1015861 w 1164714"/>
                <a:gd name="connsiteY2049" fmla="*/ 456917 h 1590090"/>
                <a:gd name="connsiteX2050" fmla="*/ 1015861 w 1164714"/>
                <a:gd name="connsiteY2050" fmla="*/ 458048 h 1590090"/>
                <a:gd name="connsiteX2051" fmla="*/ 1018123 w 1164714"/>
                <a:gd name="connsiteY2051" fmla="*/ 462608 h 1590090"/>
                <a:gd name="connsiteX2052" fmla="*/ 1018123 w 1164714"/>
                <a:gd name="connsiteY2052" fmla="*/ 464871 h 1590090"/>
                <a:gd name="connsiteX2053" fmla="*/ 1016992 w 1164714"/>
                <a:gd name="connsiteY2053" fmla="*/ 467168 h 1590090"/>
                <a:gd name="connsiteX2054" fmla="*/ 1015861 w 1164714"/>
                <a:gd name="connsiteY2054" fmla="*/ 468300 h 1590090"/>
                <a:gd name="connsiteX2055" fmla="*/ 1016992 w 1164714"/>
                <a:gd name="connsiteY2055" fmla="*/ 471693 h 1590090"/>
                <a:gd name="connsiteX2056" fmla="*/ 1018123 w 1164714"/>
                <a:gd name="connsiteY2056" fmla="*/ 473955 h 1590090"/>
                <a:gd name="connsiteX2057" fmla="*/ 1016992 w 1164714"/>
                <a:gd name="connsiteY2057" fmla="*/ 475122 h 1590090"/>
                <a:gd name="connsiteX2058" fmla="*/ 1015861 w 1164714"/>
                <a:gd name="connsiteY2058" fmla="*/ 476253 h 1590090"/>
                <a:gd name="connsiteX2059" fmla="*/ 1009040 w 1164714"/>
                <a:gd name="connsiteY2059" fmla="*/ 487600 h 1590090"/>
                <a:gd name="connsiteX2060" fmla="*/ 1009040 w 1164714"/>
                <a:gd name="connsiteY2060" fmla="*/ 489898 h 1590090"/>
                <a:gd name="connsiteX2061" fmla="*/ 1009040 w 1164714"/>
                <a:gd name="connsiteY2061" fmla="*/ 491029 h 1590090"/>
                <a:gd name="connsiteX2062" fmla="*/ 1009040 w 1164714"/>
                <a:gd name="connsiteY2062" fmla="*/ 494422 h 1590090"/>
                <a:gd name="connsiteX2063" fmla="*/ 1006778 w 1164714"/>
                <a:gd name="connsiteY2063" fmla="*/ 496685 h 1590090"/>
                <a:gd name="connsiteX2064" fmla="*/ 998827 w 1164714"/>
                <a:gd name="connsiteY2064" fmla="*/ 502376 h 1590090"/>
                <a:gd name="connsiteX2065" fmla="*/ 997660 w 1164714"/>
                <a:gd name="connsiteY2065" fmla="*/ 505804 h 1590090"/>
                <a:gd name="connsiteX2066" fmla="*/ 996530 w 1164714"/>
                <a:gd name="connsiteY2066" fmla="*/ 509198 h 1590090"/>
                <a:gd name="connsiteX2067" fmla="*/ 995399 w 1164714"/>
                <a:gd name="connsiteY2067" fmla="*/ 509198 h 1590090"/>
                <a:gd name="connsiteX2068" fmla="*/ 994268 w 1164714"/>
                <a:gd name="connsiteY2068" fmla="*/ 508067 h 1590090"/>
                <a:gd name="connsiteX2069" fmla="*/ 992006 w 1164714"/>
                <a:gd name="connsiteY2069" fmla="*/ 508067 h 1590090"/>
                <a:gd name="connsiteX2070" fmla="*/ 989709 w 1164714"/>
                <a:gd name="connsiteY2070" fmla="*/ 514889 h 1590090"/>
                <a:gd name="connsiteX2071" fmla="*/ 988578 w 1164714"/>
                <a:gd name="connsiteY2071" fmla="*/ 516020 h 1590090"/>
                <a:gd name="connsiteX2072" fmla="*/ 986316 w 1164714"/>
                <a:gd name="connsiteY2072" fmla="*/ 522843 h 1590090"/>
                <a:gd name="connsiteX2073" fmla="*/ 986316 w 1164714"/>
                <a:gd name="connsiteY2073" fmla="*/ 526236 h 1590090"/>
                <a:gd name="connsiteX2074" fmla="*/ 984054 w 1164714"/>
                <a:gd name="connsiteY2074" fmla="*/ 528534 h 1590090"/>
                <a:gd name="connsiteX2075" fmla="*/ 980626 w 1164714"/>
                <a:gd name="connsiteY2075" fmla="*/ 529665 h 1590090"/>
                <a:gd name="connsiteX2076" fmla="*/ 979495 w 1164714"/>
                <a:gd name="connsiteY2076" fmla="*/ 530796 h 1590090"/>
                <a:gd name="connsiteX2077" fmla="*/ 978365 w 1164714"/>
                <a:gd name="connsiteY2077" fmla="*/ 533058 h 1590090"/>
                <a:gd name="connsiteX2078" fmla="*/ 981757 w 1164714"/>
                <a:gd name="connsiteY2078" fmla="*/ 535356 h 1590090"/>
                <a:gd name="connsiteX2079" fmla="*/ 981757 w 1164714"/>
                <a:gd name="connsiteY2079" fmla="*/ 536487 h 1590090"/>
                <a:gd name="connsiteX2080" fmla="*/ 974937 w 1164714"/>
                <a:gd name="connsiteY2080" fmla="*/ 536487 h 1590090"/>
                <a:gd name="connsiteX2081" fmla="*/ 973806 w 1164714"/>
                <a:gd name="connsiteY2081" fmla="*/ 537618 h 1590090"/>
                <a:gd name="connsiteX2082" fmla="*/ 972675 w 1164714"/>
                <a:gd name="connsiteY2082" fmla="*/ 538749 h 1590090"/>
                <a:gd name="connsiteX2083" fmla="*/ 965854 w 1164714"/>
                <a:gd name="connsiteY2083" fmla="*/ 546703 h 1590090"/>
                <a:gd name="connsiteX2084" fmla="*/ 964723 w 1164714"/>
                <a:gd name="connsiteY2084" fmla="*/ 550132 h 1590090"/>
                <a:gd name="connsiteX2085" fmla="*/ 964723 w 1164714"/>
                <a:gd name="connsiteY2085" fmla="*/ 553525 h 1590090"/>
                <a:gd name="connsiteX2086" fmla="*/ 965854 w 1164714"/>
                <a:gd name="connsiteY2086" fmla="*/ 559216 h 1590090"/>
                <a:gd name="connsiteX2087" fmla="*/ 965854 w 1164714"/>
                <a:gd name="connsiteY2087" fmla="*/ 561479 h 1590090"/>
                <a:gd name="connsiteX2088" fmla="*/ 969282 w 1164714"/>
                <a:gd name="connsiteY2088" fmla="*/ 567170 h 1590090"/>
                <a:gd name="connsiteX2089" fmla="*/ 969282 w 1164714"/>
                <a:gd name="connsiteY2089" fmla="*/ 570563 h 1590090"/>
                <a:gd name="connsiteX2090" fmla="*/ 969282 w 1164714"/>
                <a:gd name="connsiteY2090" fmla="*/ 575123 h 1590090"/>
                <a:gd name="connsiteX2091" fmla="*/ 969282 w 1164714"/>
                <a:gd name="connsiteY2091" fmla="*/ 576254 h 1590090"/>
                <a:gd name="connsiteX2092" fmla="*/ 971544 w 1164714"/>
                <a:gd name="connsiteY2092" fmla="*/ 576254 h 1590090"/>
                <a:gd name="connsiteX2093" fmla="*/ 973806 w 1164714"/>
                <a:gd name="connsiteY2093" fmla="*/ 575123 h 1590090"/>
                <a:gd name="connsiteX2094" fmla="*/ 974937 w 1164714"/>
                <a:gd name="connsiteY2094" fmla="*/ 575123 h 1590090"/>
                <a:gd name="connsiteX2095" fmla="*/ 974937 w 1164714"/>
                <a:gd name="connsiteY2095" fmla="*/ 576254 h 1590090"/>
                <a:gd name="connsiteX2096" fmla="*/ 981757 w 1164714"/>
                <a:gd name="connsiteY2096" fmla="*/ 580814 h 1590090"/>
                <a:gd name="connsiteX2097" fmla="*/ 984054 w 1164714"/>
                <a:gd name="connsiteY2097" fmla="*/ 583077 h 1590090"/>
                <a:gd name="connsiteX2098" fmla="*/ 982888 w 1164714"/>
                <a:gd name="connsiteY2098" fmla="*/ 587637 h 1590090"/>
                <a:gd name="connsiteX2099" fmla="*/ 984054 w 1164714"/>
                <a:gd name="connsiteY2099" fmla="*/ 589899 h 1590090"/>
                <a:gd name="connsiteX2100" fmla="*/ 987447 w 1164714"/>
                <a:gd name="connsiteY2100" fmla="*/ 592161 h 1590090"/>
                <a:gd name="connsiteX2101" fmla="*/ 987447 w 1164714"/>
                <a:gd name="connsiteY2101" fmla="*/ 593293 h 1590090"/>
                <a:gd name="connsiteX2102" fmla="*/ 987447 w 1164714"/>
                <a:gd name="connsiteY2102" fmla="*/ 594459 h 1590090"/>
                <a:gd name="connsiteX2103" fmla="*/ 987447 w 1164714"/>
                <a:gd name="connsiteY2103" fmla="*/ 595590 h 1590090"/>
                <a:gd name="connsiteX2104" fmla="*/ 986316 w 1164714"/>
                <a:gd name="connsiteY2104" fmla="*/ 595590 h 1590090"/>
                <a:gd name="connsiteX2105" fmla="*/ 986316 w 1164714"/>
                <a:gd name="connsiteY2105" fmla="*/ 598984 h 1590090"/>
                <a:gd name="connsiteX2106" fmla="*/ 984054 w 1164714"/>
                <a:gd name="connsiteY2106" fmla="*/ 602412 h 1590090"/>
                <a:gd name="connsiteX2107" fmla="*/ 985185 w 1164714"/>
                <a:gd name="connsiteY2107" fmla="*/ 606937 h 1590090"/>
                <a:gd name="connsiteX2108" fmla="*/ 985185 w 1164714"/>
                <a:gd name="connsiteY2108" fmla="*/ 608104 h 1590090"/>
                <a:gd name="connsiteX2109" fmla="*/ 984054 w 1164714"/>
                <a:gd name="connsiteY2109" fmla="*/ 610366 h 1590090"/>
                <a:gd name="connsiteX2110" fmla="*/ 982888 w 1164714"/>
                <a:gd name="connsiteY2110" fmla="*/ 612628 h 1590090"/>
                <a:gd name="connsiteX2111" fmla="*/ 977234 w 1164714"/>
                <a:gd name="connsiteY2111" fmla="*/ 620582 h 1590090"/>
                <a:gd name="connsiteX2112" fmla="*/ 976103 w 1164714"/>
                <a:gd name="connsiteY2112" fmla="*/ 621713 h 1590090"/>
                <a:gd name="connsiteX2113" fmla="*/ 976103 w 1164714"/>
                <a:gd name="connsiteY2113" fmla="*/ 622844 h 1590090"/>
                <a:gd name="connsiteX2114" fmla="*/ 973806 w 1164714"/>
                <a:gd name="connsiteY2114" fmla="*/ 624011 h 1590090"/>
                <a:gd name="connsiteX2115" fmla="*/ 971544 w 1164714"/>
                <a:gd name="connsiteY2115" fmla="*/ 626273 h 1590090"/>
                <a:gd name="connsiteX2116" fmla="*/ 970413 w 1164714"/>
                <a:gd name="connsiteY2116" fmla="*/ 628535 h 1590090"/>
                <a:gd name="connsiteX2117" fmla="*/ 971544 w 1164714"/>
                <a:gd name="connsiteY2117" fmla="*/ 630833 h 1590090"/>
                <a:gd name="connsiteX2118" fmla="*/ 972675 w 1164714"/>
                <a:gd name="connsiteY2118" fmla="*/ 631964 h 1590090"/>
                <a:gd name="connsiteX2119" fmla="*/ 976103 w 1164714"/>
                <a:gd name="connsiteY2119" fmla="*/ 634226 h 1590090"/>
                <a:gd name="connsiteX2120" fmla="*/ 976103 w 1164714"/>
                <a:gd name="connsiteY2120" fmla="*/ 636489 h 1590090"/>
                <a:gd name="connsiteX2121" fmla="*/ 974937 w 1164714"/>
                <a:gd name="connsiteY2121" fmla="*/ 638786 h 1590090"/>
                <a:gd name="connsiteX2122" fmla="*/ 971544 w 1164714"/>
                <a:gd name="connsiteY2122" fmla="*/ 642180 h 1590090"/>
                <a:gd name="connsiteX2123" fmla="*/ 971544 w 1164714"/>
                <a:gd name="connsiteY2123" fmla="*/ 645609 h 1590090"/>
                <a:gd name="connsiteX2124" fmla="*/ 972675 w 1164714"/>
                <a:gd name="connsiteY2124" fmla="*/ 649002 h 1590090"/>
                <a:gd name="connsiteX2125" fmla="*/ 973806 w 1164714"/>
                <a:gd name="connsiteY2125" fmla="*/ 649002 h 1590090"/>
                <a:gd name="connsiteX2126" fmla="*/ 979495 w 1164714"/>
                <a:gd name="connsiteY2126" fmla="*/ 654693 h 1590090"/>
                <a:gd name="connsiteX2127" fmla="*/ 980626 w 1164714"/>
                <a:gd name="connsiteY2127" fmla="*/ 658087 h 1590090"/>
                <a:gd name="connsiteX2128" fmla="*/ 980626 w 1164714"/>
                <a:gd name="connsiteY2128" fmla="*/ 662647 h 1590090"/>
                <a:gd name="connsiteX2129" fmla="*/ 980626 w 1164714"/>
                <a:gd name="connsiteY2129" fmla="*/ 663778 h 1590090"/>
                <a:gd name="connsiteX2130" fmla="*/ 985185 w 1164714"/>
                <a:gd name="connsiteY2130" fmla="*/ 668338 h 1590090"/>
                <a:gd name="connsiteX2131" fmla="*/ 985185 w 1164714"/>
                <a:gd name="connsiteY2131" fmla="*/ 669469 h 1590090"/>
                <a:gd name="connsiteX2132" fmla="*/ 987447 w 1164714"/>
                <a:gd name="connsiteY2132" fmla="*/ 671731 h 1590090"/>
                <a:gd name="connsiteX2133" fmla="*/ 986316 w 1164714"/>
                <a:gd name="connsiteY2133" fmla="*/ 677422 h 1590090"/>
                <a:gd name="connsiteX2134" fmla="*/ 986316 w 1164714"/>
                <a:gd name="connsiteY2134" fmla="*/ 679685 h 1590090"/>
                <a:gd name="connsiteX2135" fmla="*/ 989709 w 1164714"/>
                <a:gd name="connsiteY2135" fmla="*/ 687638 h 1590090"/>
                <a:gd name="connsiteX2136" fmla="*/ 989709 w 1164714"/>
                <a:gd name="connsiteY2136" fmla="*/ 692198 h 1590090"/>
                <a:gd name="connsiteX2137" fmla="*/ 989709 w 1164714"/>
                <a:gd name="connsiteY2137" fmla="*/ 694460 h 1590090"/>
                <a:gd name="connsiteX2138" fmla="*/ 990840 w 1164714"/>
                <a:gd name="connsiteY2138" fmla="*/ 694460 h 1590090"/>
                <a:gd name="connsiteX2139" fmla="*/ 993137 w 1164714"/>
                <a:gd name="connsiteY2139" fmla="*/ 697889 h 1590090"/>
                <a:gd name="connsiteX2140" fmla="*/ 994268 w 1164714"/>
                <a:gd name="connsiteY2140" fmla="*/ 704712 h 1590090"/>
                <a:gd name="connsiteX2141" fmla="*/ 995399 w 1164714"/>
                <a:gd name="connsiteY2141" fmla="*/ 708105 h 1590090"/>
                <a:gd name="connsiteX2142" fmla="*/ 996530 w 1164714"/>
                <a:gd name="connsiteY2142" fmla="*/ 713796 h 1590090"/>
                <a:gd name="connsiteX2143" fmla="*/ 996530 w 1164714"/>
                <a:gd name="connsiteY2143" fmla="*/ 717190 h 1590090"/>
                <a:gd name="connsiteX2144" fmla="*/ 992006 w 1164714"/>
                <a:gd name="connsiteY2144" fmla="*/ 722881 h 1590090"/>
                <a:gd name="connsiteX2145" fmla="*/ 992006 w 1164714"/>
                <a:gd name="connsiteY2145" fmla="*/ 725143 h 1590090"/>
                <a:gd name="connsiteX2146" fmla="*/ 994268 w 1164714"/>
                <a:gd name="connsiteY2146" fmla="*/ 730834 h 1590090"/>
                <a:gd name="connsiteX2147" fmla="*/ 994268 w 1164714"/>
                <a:gd name="connsiteY2147" fmla="*/ 731965 h 1590090"/>
                <a:gd name="connsiteX2148" fmla="*/ 994268 w 1164714"/>
                <a:gd name="connsiteY2148" fmla="*/ 734263 h 1590090"/>
                <a:gd name="connsiteX2149" fmla="*/ 993137 w 1164714"/>
                <a:gd name="connsiteY2149" fmla="*/ 739919 h 1590090"/>
                <a:gd name="connsiteX2150" fmla="*/ 992006 w 1164714"/>
                <a:gd name="connsiteY2150" fmla="*/ 742217 h 1590090"/>
                <a:gd name="connsiteX2151" fmla="*/ 989709 w 1164714"/>
                <a:gd name="connsiteY2151" fmla="*/ 743348 h 1590090"/>
                <a:gd name="connsiteX2152" fmla="*/ 985185 w 1164714"/>
                <a:gd name="connsiteY2152" fmla="*/ 745610 h 1590090"/>
                <a:gd name="connsiteX2153" fmla="*/ 985185 w 1164714"/>
                <a:gd name="connsiteY2153" fmla="*/ 747872 h 1590090"/>
                <a:gd name="connsiteX2154" fmla="*/ 982888 w 1164714"/>
                <a:gd name="connsiteY2154" fmla="*/ 749003 h 1590090"/>
                <a:gd name="connsiteX2155" fmla="*/ 978365 w 1164714"/>
                <a:gd name="connsiteY2155" fmla="*/ 750170 h 1590090"/>
                <a:gd name="connsiteX2156" fmla="*/ 977234 w 1164714"/>
                <a:gd name="connsiteY2156" fmla="*/ 751301 h 1590090"/>
                <a:gd name="connsiteX2157" fmla="*/ 976103 w 1164714"/>
                <a:gd name="connsiteY2157" fmla="*/ 755826 h 1590090"/>
                <a:gd name="connsiteX2158" fmla="*/ 973806 w 1164714"/>
                <a:gd name="connsiteY2158" fmla="*/ 758123 h 1590090"/>
                <a:gd name="connsiteX2159" fmla="*/ 969282 w 1164714"/>
                <a:gd name="connsiteY2159" fmla="*/ 759255 h 1590090"/>
                <a:gd name="connsiteX2160" fmla="*/ 968116 w 1164714"/>
                <a:gd name="connsiteY2160" fmla="*/ 760386 h 1590090"/>
                <a:gd name="connsiteX2161" fmla="*/ 966985 w 1164714"/>
                <a:gd name="connsiteY2161" fmla="*/ 764946 h 1590090"/>
                <a:gd name="connsiteX2162" fmla="*/ 966985 w 1164714"/>
                <a:gd name="connsiteY2162" fmla="*/ 766077 h 1590090"/>
                <a:gd name="connsiteX2163" fmla="*/ 963592 w 1164714"/>
                <a:gd name="connsiteY2163" fmla="*/ 769470 h 1590090"/>
                <a:gd name="connsiteX2164" fmla="*/ 962461 w 1164714"/>
                <a:gd name="connsiteY2164" fmla="*/ 776293 h 1590090"/>
                <a:gd name="connsiteX2165" fmla="*/ 959033 w 1164714"/>
                <a:gd name="connsiteY2165" fmla="*/ 778555 h 1590090"/>
                <a:gd name="connsiteX2166" fmla="*/ 957902 w 1164714"/>
                <a:gd name="connsiteY2166" fmla="*/ 781984 h 1590090"/>
                <a:gd name="connsiteX2167" fmla="*/ 956772 w 1164714"/>
                <a:gd name="connsiteY2167" fmla="*/ 784246 h 1590090"/>
                <a:gd name="connsiteX2168" fmla="*/ 954510 w 1164714"/>
                <a:gd name="connsiteY2168" fmla="*/ 784246 h 1590090"/>
                <a:gd name="connsiteX2169" fmla="*/ 948820 w 1164714"/>
                <a:gd name="connsiteY2169" fmla="*/ 785377 h 1590090"/>
                <a:gd name="connsiteX2170" fmla="*/ 947689 w 1164714"/>
                <a:gd name="connsiteY2170" fmla="*/ 787675 h 1590090"/>
                <a:gd name="connsiteX2171" fmla="*/ 946558 w 1164714"/>
                <a:gd name="connsiteY2171" fmla="*/ 788806 h 1590090"/>
                <a:gd name="connsiteX2172" fmla="*/ 946558 w 1164714"/>
                <a:gd name="connsiteY2172" fmla="*/ 791068 h 1590090"/>
                <a:gd name="connsiteX2173" fmla="*/ 947689 w 1164714"/>
                <a:gd name="connsiteY2173" fmla="*/ 792200 h 1590090"/>
                <a:gd name="connsiteX2174" fmla="*/ 948820 w 1164714"/>
                <a:gd name="connsiteY2174" fmla="*/ 793366 h 1590090"/>
                <a:gd name="connsiteX2175" fmla="*/ 948820 w 1164714"/>
                <a:gd name="connsiteY2175" fmla="*/ 794497 h 1590090"/>
                <a:gd name="connsiteX2176" fmla="*/ 947689 w 1164714"/>
                <a:gd name="connsiteY2176" fmla="*/ 800153 h 1590090"/>
                <a:gd name="connsiteX2177" fmla="*/ 949951 w 1164714"/>
                <a:gd name="connsiteY2177" fmla="*/ 808107 h 1590090"/>
                <a:gd name="connsiteX2178" fmla="*/ 949951 w 1164714"/>
                <a:gd name="connsiteY2178" fmla="*/ 810404 h 1590090"/>
                <a:gd name="connsiteX2179" fmla="*/ 946558 w 1164714"/>
                <a:gd name="connsiteY2179" fmla="*/ 810404 h 1590090"/>
                <a:gd name="connsiteX2180" fmla="*/ 946558 w 1164714"/>
                <a:gd name="connsiteY2180" fmla="*/ 811535 h 1590090"/>
                <a:gd name="connsiteX2181" fmla="*/ 945392 w 1164714"/>
                <a:gd name="connsiteY2181" fmla="*/ 813798 h 1590090"/>
                <a:gd name="connsiteX2182" fmla="*/ 946558 w 1164714"/>
                <a:gd name="connsiteY2182" fmla="*/ 819489 h 1590090"/>
                <a:gd name="connsiteX2183" fmla="*/ 947689 w 1164714"/>
                <a:gd name="connsiteY2183" fmla="*/ 821751 h 1590090"/>
                <a:gd name="connsiteX2184" fmla="*/ 946558 w 1164714"/>
                <a:gd name="connsiteY2184" fmla="*/ 825180 h 1590090"/>
                <a:gd name="connsiteX2185" fmla="*/ 949951 w 1164714"/>
                <a:gd name="connsiteY2185" fmla="*/ 832002 h 1590090"/>
                <a:gd name="connsiteX2186" fmla="*/ 946558 w 1164714"/>
                <a:gd name="connsiteY2186" fmla="*/ 837658 h 1590090"/>
                <a:gd name="connsiteX2187" fmla="*/ 946558 w 1164714"/>
                <a:gd name="connsiteY2187" fmla="*/ 839956 h 1590090"/>
                <a:gd name="connsiteX2188" fmla="*/ 947689 w 1164714"/>
                <a:gd name="connsiteY2188" fmla="*/ 841087 h 1590090"/>
                <a:gd name="connsiteX2189" fmla="*/ 948820 w 1164714"/>
                <a:gd name="connsiteY2189" fmla="*/ 845647 h 1590090"/>
                <a:gd name="connsiteX2190" fmla="*/ 948820 w 1164714"/>
                <a:gd name="connsiteY2190" fmla="*/ 847909 h 1590090"/>
                <a:gd name="connsiteX2191" fmla="*/ 951082 w 1164714"/>
                <a:gd name="connsiteY2191" fmla="*/ 850171 h 1590090"/>
                <a:gd name="connsiteX2192" fmla="*/ 953344 w 1164714"/>
                <a:gd name="connsiteY2192" fmla="*/ 852434 h 1590090"/>
                <a:gd name="connsiteX2193" fmla="*/ 954510 w 1164714"/>
                <a:gd name="connsiteY2193" fmla="*/ 853600 h 1590090"/>
                <a:gd name="connsiteX2194" fmla="*/ 954510 w 1164714"/>
                <a:gd name="connsiteY2194" fmla="*/ 856994 h 1590090"/>
                <a:gd name="connsiteX2195" fmla="*/ 954510 w 1164714"/>
                <a:gd name="connsiteY2195" fmla="*/ 858125 h 1590090"/>
                <a:gd name="connsiteX2196" fmla="*/ 953344 w 1164714"/>
                <a:gd name="connsiteY2196" fmla="*/ 859256 h 1590090"/>
                <a:gd name="connsiteX2197" fmla="*/ 953344 w 1164714"/>
                <a:gd name="connsiteY2197" fmla="*/ 860423 h 1590090"/>
                <a:gd name="connsiteX2198" fmla="*/ 951082 w 1164714"/>
                <a:gd name="connsiteY2198" fmla="*/ 861554 h 1590090"/>
                <a:gd name="connsiteX2199" fmla="*/ 949951 w 1164714"/>
                <a:gd name="connsiteY2199" fmla="*/ 862685 h 1590090"/>
                <a:gd name="connsiteX2200" fmla="*/ 949951 w 1164714"/>
                <a:gd name="connsiteY2200" fmla="*/ 863816 h 1590090"/>
                <a:gd name="connsiteX2201" fmla="*/ 953344 w 1164714"/>
                <a:gd name="connsiteY2201" fmla="*/ 867210 h 1590090"/>
                <a:gd name="connsiteX2202" fmla="*/ 954510 w 1164714"/>
                <a:gd name="connsiteY2202" fmla="*/ 871770 h 1590090"/>
                <a:gd name="connsiteX2203" fmla="*/ 956772 w 1164714"/>
                <a:gd name="connsiteY2203" fmla="*/ 874032 h 1590090"/>
                <a:gd name="connsiteX2204" fmla="*/ 961330 w 1164714"/>
                <a:gd name="connsiteY2204" fmla="*/ 874032 h 1590090"/>
                <a:gd name="connsiteX2205" fmla="*/ 963592 w 1164714"/>
                <a:gd name="connsiteY2205" fmla="*/ 875198 h 1590090"/>
                <a:gd name="connsiteX2206" fmla="*/ 965854 w 1164714"/>
                <a:gd name="connsiteY2206" fmla="*/ 876329 h 1590090"/>
                <a:gd name="connsiteX2207" fmla="*/ 965854 w 1164714"/>
                <a:gd name="connsiteY2207" fmla="*/ 877461 h 1590090"/>
                <a:gd name="connsiteX2208" fmla="*/ 966985 w 1164714"/>
                <a:gd name="connsiteY2208" fmla="*/ 884283 h 1590090"/>
                <a:gd name="connsiteX2209" fmla="*/ 968116 w 1164714"/>
                <a:gd name="connsiteY2209" fmla="*/ 885414 h 1590090"/>
                <a:gd name="connsiteX2210" fmla="*/ 970413 w 1164714"/>
                <a:gd name="connsiteY2210" fmla="*/ 887676 h 1590090"/>
                <a:gd name="connsiteX2211" fmla="*/ 973806 w 1164714"/>
                <a:gd name="connsiteY2211" fmla="*/ 887676 h 1590090"/>
                <a:gd name="connsiteX2212" fmla="*/ 977234 w 1164714"/>
                <a:gd name="connsiteY2212" fmla="*/ 892236 h 1590090"/>
                <a:gd name="connsiteX2213" fmla="*/ 980626 w 1164714"/>
                <a:gd name="connsiteY2213" fmla="*/ 893368 h 1590090"/>
                <a:gd name="connsiteX2214" fmla="*/ 984054 w 1164714"/>
                <a:gd name="connsiteY2214" fmla="*/ 894499 h 1590090"/>
                <a:gd name="connsiteX2215" fmla="*/ 985185 w 1164714"/>
                <a:gd name="connsiteY2215" fmla="*/ 894499 h 1590090"/>
                <a:gd name="connsiteX2216" fmla="*/ 985185 w 1164714"/>
                <a:gd name="connsiteY2216" fmla="*/ 895630 h 1590090"/>
                <a:gd name="connsiteX2217" fmla="*/ 986316 w 1164714"/>
                <a:gd name="connsiteY2217" fmla="*/ 897928 h 1590090"/>
                <a:gd name="connsiteX2218" fmla="*/ 987447 w 1164714"/>
                <a:gd name="connsiteY2218" fmla="*/ 899059 h 1590090"/>
                <a:gd name="connsiteX2219" fmla="*/ 987447 w 1164714"/>
                <a:gd name="connsiteY2219" fmla="*/ 901321 h 1590090"/>
                <a:gd name="connsiteX2220" fmla="*/ 988578 w 1164714"/>
                <a:gd name="connsiteY2220" fmla="*/ 903583 h 1590090"/>
                <a:gd name="connsiteX2221" fmla="*/ 987447 w 1164714"/>
                <a:gd name="connsiteY2221" fmla="*/ 908143 h 1590090"/>
                <a:gd name="connsiteX2222" fmla="*/ 986316 w 1164714"/>
                <a:gd name="connsiteY2222" fmla="*/ 911537 h 1590090"/>
                <a:gd name="connsiteX2223" fmla="*/ 987447 w 1164714"/>
                <a:gd name="connsiteY2223" fmla="*/ 912703 h 1590090"/>
                <a:gd name="connsiteX2224" fmla="*/ 989709 w 1164714"/>
                <a:gd name="connsiteY2224" fmla="*/ 911537 h 1590090"/>
                <a:gd name="connsiteX2225" fmla="*/ 990840 w 1164714"/>
                <a:gd name="connsiteY2225" fmla="*/ 912703 h 1590090"/>
                <a:gd name="connsiteX2226" fmla="*/ 990840 w 1164714"/>
                <a:gd name="connsiteY2226" fmla="*/ 913834 h 1590090"/>
                <a:gd name="connsiteX2227" fmla="*/ 987447 w 1164714"/>
                <a:gd name="connsiteY2227" fmla="*/ 917228 h 1590090"/>
                <a:gd name="connsiteX2228" fmla="*/ 986316 w 1164714"/>
                <a:gd name="connsiteY2228" fmla="*/ 918359 h 1590090"/>
                <a:gd name="connsiteX2229" fmla="*/ 986316 w 1164714"/>
                <a:gd name="connsiteY2229" fmla="*/ 921788 h 1590090"/>
                <a:gd name="connsiteX2230" fmla="*/ 982888 w 1164714"/>
                <a:gd name="connsiteY2230" fmla="*/ 927479 h 1590090"/>
                <a:gd name="connsiteX2231" fmla="*/ 982888 w 1164714"/>
                <a:gd name="connsiteY2231" fmla="*/ 928610 h 1590090"/>
                <a:gd name="connsiteX2232" fmla="*/ 985185 w 1164714"/>
                <a:gd name="connsiteY2232" fmla="*/ 932004 h 1590090"/>
                <a:gd name="connsiteX2233" fmla="*/ 984054 w 1164714"/>
                <a:gd name="connsiteY2233" fmla="*/ 935433 h 1590090"/>
                <a:gd name="connsiteX2234" fmla="*/ 985185 w 1164714"/>
                <a:gd name="connsiteY2234" fmla="*/ 938826 h 1590090"/>
                <a:gd name="connsiteX2235" fmla="*/ 982888 w 1164714"/>
                <a:gd name="connsiteY2235" fmla="*/ 939957 h 1590090"/>
                <a:gd name="connsiteX2236" fmla="*/ 981757 w 1164714"/>
                <a:gd name="connsiteY2236" fmla="*/ 941088 h 1590090"/>
                <a:gd name="connsiteX2237" fmla="*/ 981757 w 1164714"/>
                <a:gd name="connsiteY2237" fmla="*/ 942255 h 1590090"/>
                <a:gd name="connsiteX2238" fmla="*/ 984054 w 1164714"/>
                <a:gd name="connsiteY2238" fmla="*/ 943386 h 1590090"/>
                <a:gd name="connsiteX2239" fmla="*/ 981757 w 1164714"/>
                <a:gd name="connsiteY2239" fmla="*/ 947911 h 1590090"/>
                <a:gd name="connsiteX2240" fmla="*/ 981757 w 1164714"/>
                <a:gd name="connsiteY2240" fmla="*/ 951339 h 1590090"/>
                <a:gd name="connsiteX2241" fmla="*/ 981757 w 1164714"/>
                <a:gd name="connsiteY2241" fmla="*/ 953602 h 1590090"/>
                <a:gd name="connsiteX2242" fmla="*/ 978365 w 1164714"/>
                <a:gd name="connsiteY2242" fmla="*/ 958162 h 1590090"/>
                <a:gd name="connsiteX2243" fmla="*/ 977234 w 1164714"/>
                <a:gd name="connsiteY2243" fmla="*/ 964984 h 1590090"/>
                <a:gd name="connsiteX2244" fmla="*/ 977234 w 1164714"/>
                <a:gd name="connsiteY2244" fmla="*/ 966115 h 1590090"/>
                <a:gd name="connsiteX2245" fmla="*/ 977234 w 1164714"/>
                <a:gd name="connsiteY2245" fmla="*/ 967246 h 1590090"/>
                <a:gd name="connsiteX2246" fmla="*/ 976103 w 1164714"/>
                <a:gd name="connsiteY2246" fmla="*/ 970640 h 1590090"/>
                <a:gd name="connsiteX2247" fmla="*/ 971544 w 1164714"/>
                <a:gd name="connsiteY2247" fmla="*/ 976331 h 1590090"/>
                <a:gd name="connsiteX2248" fmla="*/ 965854 w 1164714"/>
                <a:gd name="connsiteY2248" fmla="*/ 978593 h 1590090"/>
                <a:gd name="connsiteX2249" fmla="*/ 964723 w 1164714"/>
                <a:gd name="connsiteY2249" fmla="*/ 983153 h 1590090"/>
                <a:gd name="connsiteX2250" fmla="*/ 962461 w 1164714"/>
                <a:gd name="connsiteY2250" fmla="*/ 985416 h 1590090"/>
                <a:gd name="connsiteX2251" fmla="*/ 961330 w 1164714"/>
                <a:gd name="connsiteY2251" fmla="*/ 985416 h 1590090"/>
                <a:gd name="connsiteX2252" fmla="*/ 956772 w 1164714"/>
                <a:gd name="connsiteY2252" fmla="*/ 986547 h 1590090"/>
                <a:gd name="connsiteX2253" fmla="*/ 954510 w 1164714"/>
                <a:gd name="connsiteY2253" fmla="*/ 986547 h 1590090"/>
                <a:gd name="connsiteX2254" fmla="*/ 952213 w 1164714"/>
                <a:gd name="connsiteY2254" fmla="*/ 984284 h 1590090"/>
                <a:gd name="connsiteX2255" fmla="*/ 948820 w 1164714"/>
                <a:gd name="connsiteY2255" fmla="*/ 984284 h 1590090"/>
                <a:gd name="connsiteX2256" fmla="*/ 945392 w 1164714"/>
                <a:gd name="connsiteY2256" fmla="*/ 987713 h 1590090"/>
                <a:gd name="connsiteX2257" fmla="*/ 940868 w 1164714"/>
                <a:gd name="connsiteY2257" fmla="*/ 989976 h 1590090"/>
                <a:gd name="connsiteX2258" fmla="*/ 938571 w 1164714"/>
                <a:gd name="connsiteY2258" fmla="*/ 989976 h 1590090"/>
                <a:gd name="connsiteX2259" fmla="*/ 937440 w 1164714"/>
                <a:gd name="connsiteY2259" fmla="*/ 989976 h 1590090"/>
                <a:gd name="connsiteX2260" fmla="*/ 934048 w 1164714"/>
                <a:gd name="connsiteY2260" fmla="*/ 987713 h 1590090"/>
                <a:gd name="connsiteX2261" fmla="*/ 928358 w 1164714"/>
                <a:gd name="connsiteY2261" fmla="*/ 986547 h 1590090"/>
                <a:gd name="connsiteX2262" fmla="*/ 921537 w 1164714"/>
                <a:gd name="connsiteY2262" fmla="*/ 987713 h 1590090"/>
                <a:gd name="connsiteX2263" fmla="*/ 920406 w 1164714"/>
                <a:gd name="connsiteY2263" fmla="*/ 987713 h 1590090"/>
                <a:gd name="connsiteX2264" fmla="*/ 919275 w 1164714"/>
                <a:gd name="connsiteY2264" fmla="*/ 989976 h 1590090"/>
                <a:gd name="connsiteX2265" fmla="*/ 915847 w 1164714"/>
                <a:gd name="connsiteY2265" fmla="*/ 992238 h 1590090"/>
                <a:gd name="connsiteX2266" fmla="*/ 911324 w 1164714"/>
                <a:gd name="connsiteY2266" fmla="*/ 993369 h 1590090"/>
                <a:gd name="connsiteX2267" fmla="*/ 904503 w 1164714"/>
                <a:gd name="connsiteY2267" fmla="*/ 992238 h 1590090"/>
                <a:gd name="connsiteX2268" fmla="*/ 902241 w 1164714"/>
                <a:gd name="connsiteY2268" fmla="*/ 996798 h 1590090"/>
                <a:gd name="connsiteX2269" fmla="*/ 897682 w 1164714"/>
                <a:gd name="connsiteY2269" fmla="*/ 995667 h 1590090"/>
                <a:gd name="connsiteX2270" fmla="*/ 897682 w 1164714"/>
                <a:gd name="connsiteY2270" fmla="*/ 999060 h 1590090"/>
                <a:gd name="connsiteX2271" fmla="*/ 896551 w 1164714"/>
                <a:gd name="connsiteY2271" fmla="*/ 999060 h 1590090"/>
                <a:gd name="connsiteX2272" fmla="*/ 894254 w 1164714"/>
                <a:gd name="connsiteY2272" fmla="*/ 1000191 h 1590090"/>
                <a:gd name="connsiteX2273" fmla="*/ 891993 w 1164714"/>
                <a:gd name="connsiteY2273" fmla="*/ 1000191 h 1590090"/>
                <a:gd name="connsiteX2274" fmla="*/ 888600 w 1164714"/>
                <a:gd name="connsiteY2274" fmla="*/ 999060 h 1590090"/>
                <a:gd name="connsiteX2275" fmla="*/ 886303 w 1164714"/>
                <a:gd name="connsiteY2275" fmla="*/ 1000191 h 1590090"/>
                <a:gd name="connsiteX2276" fmla="*/ 886303 w 1164714"/>
                <a:gd name="connsiteY2276" fmla="*/ 1001358 h 1590090"/>
                <a:gd name="connsiteX2277" fmla="*/ 881779 w 1164714"/>
                <a:gd name="connsiteY2277" fmla="*/ 999060 h 1590090"/>
                <a:gd name="connsiteX2278" fmla="*/ 880648 w 1164714"/>
                <a:gd name="connsiteY2278" fmla="*/ 996798 h 1590090"/>
                <a:gd name="connsiteX2279" fmla="*/ 879517 w 1164714"/>
                <a:gd name="connsiteY2279" fmla="*/ 994536 h 1590090"/>
                <a:gd name="connsiteX2280" fmla="*/ 878351 w 1164714"/>
                <a:gd name="connsiteY2280" fmla="*/ 993369 h 1590090"/>
                <a:gd name="connsiteX2281" fmla="*/ 872697 w 1164714"/>
                <a:gd name="connsiteY2281" fmla="*/ 991107 h 1590090"/>
                <a:gd name="connsiteX2282" fmla="*/ 871530 w 1164714"/>
                <a:gd name="connsiteY2282" fmla="*/ 989976 h 1590090"/>
                <a:gd name="connsiteX2283" fmla="*/ 870400 w 1164714"/>
                <a:gd name="connsiteY2283" fmla="*/ 986547 h 1590090"/>
                <a:gd name="connsiteX2284" fmla="*/ 870400 w 1164714"/>
                <a:gd name="connsiteY2284" fmla="*/ 985416 h 1590090"/>
                <a:gd name="connsiteX2285" fmla="*/ 869269 w 1164714"/>
                <a:gd name="connsiteY2285" fmla="*/ 984284 h 1590090"/>
                <a:gd name="connsiteX2286" fmla="*/ 868138 w 1164714"/>
                <a:gd name="connsiteY2286" fmla="*/ 984284 h 1590090"/>
                <a:gd name="connsiteX2287" fmla="*/ 867007 w 1164714"/>
                <a:gd name="connsiteY2287" fmla="*/ 984284 h 1590090"/>
                <a:gd name="connsiteX2288" fmla="*/ 867007 w 1164714"/>
                <a:gd name="connsiteY2288" fmla="*/ 985416 h 1590090"/>
                <a:gd name="connsiteX2289" fmla="*/ 865876 w 1164714"/>
                <a:gd name="connsiteY2289" fmla="*/ 985416 h 1590090"/>
                <a:gd name="connsiteX2290" fmla="*/ 864745 w 1164714"/>
                <a:gd name="connsiteY2290" fmla="*/ 985416 h 1590090"/>
                <a:gd name="connsiteX2291" fmla="*/ 862448 w 1164714"/>
                <a:gd name="connsiteY2291" fmla="*/ 983153 h 1590090"/>
                <a:gd name="connsiteX2292" fmla="*/ 859055 w 1164714"/>
                <a:gd name="connsiteY2292" fmla="*/ 982022 h 1590090"/>
                <a:gd name="connsiteX2293" fmla="*/ 855627 w 1164714"/>
                <a:gd name="connsiteY2293" fmla="*/ 978593 h 1590090"/>
                <a:gd name="connsiteX2294" fmla="*/ 852235 w 1164714"/>
                <a:gd name="connsiteY2294" fmla="*/ 977462 h 1590090"/>
                <a:gd name="connsiteX2295" fmla="*/ 849973 w 1164714"/>
                <a:gd name="connsiteY2295" fmla="*/ 976331 h 1590090"/>
                <a:gd name="connsiteX2296" fmla="*/ 845414 w 1164714"/>
                <a:gd name="connsiteY2296" fmla="*/ 977462 h 1590090"/>
                <a:gd name="connsiteX2297" fmla="*/ 844283 w 1164714"/>
                <a:gd name="connsiteY2297" fmla="*/ 976331 h 1590090"/>
                <a:gd name="connsiteX2298" fmla="*/ 844283 w 1164714"/>
                <a:gd name="connsiteY2298" fmla="*/ 975200 h 1590090"/>
                <a:gd name="connsiteX2299" fmla="*/ 843152 w 1164714"/>
                <a:gd name="connsiteY2299" fmla="*/ 975200 h 1590090"/>
                <a:gd name="connsiteX2300" fmla="*/ 840855 w 1164714"/>
                <a:gd name="connsiteY2300" fmla="*/ 976331 h 1590090"/>
                <a:gd name="connsiteX2301" fmla="*/ 836331 w 1164714"/>
                <a:gd name="connsiteY2301" fmla="*/ 976331 h 1590090"/>
                <a:gd name="connsiteX2302" fmla="*/ 835200 w 1164714"/>
                <a:gd name="connsiteY2302" fmla="*/ 976331 h 1590090"/>
                <a:gd name="connsiteX2303" fmla="*/ 832903 w 1164714"/>
                <a:gd name="connsiteY2303" fmla="*/ 978593 h 1590090"/>
                <a:gd name="connsiteX2304" fmla="*/ 829511 w 1164714"/>
                <a:gd name="connsiteY2304" fmla="*/ 976331 h 1590090"/>
                <a:gd name="connsiteX2305" fmla="*/ 828380 w 1164714"/>
                <a:gd name="connsiteY2305" fmla="*/ 977462 h 1590090"/>
                <a:gd name="connsiteX2306" fmla="*/ 827214 w 1164714"/>
                <a:gd name="connsiteY2306" fmla="*/ 978593 h 1590090"/>
                <a:gd name="connsiteX2307" fmla="*/ 826083 w 1164714"/>
                <a:gd name="connsiteY2307" fmla="*/ 980891 h 1590090"/>
                <a:gd name="connsiteX2308" fmla="*/ 820428 w 1164714"/>
                <a:gd name="connsiteY2308" fmla="*/ 982022 h 1590090"/>
                <a:gd name="connsiteX2309" fmla="*/ 815869 w 1164714"/>
                <a:gd name="connsiteY2309" fmla="*/ 985416 h 1590090"/>
                <a:gd name="connsiteX2310" fmla="*/ 810179 w 1164714"/>
                <a:gd name="connsiteY2310" fmla="*/ 984284 h 1590090"/>
                <a:gd name="connsiteX2311" fmla="*/ 809049 w 1164714"/>
                <a:gd name="connsiteY2311" fmla="*/ 985416 h 1590090"/>
                <a:gd name="connsiteX2312" fmla="*/ 807918 w 1164714"/>
                <a:gd name="connsiteY2312" fmla="*/ 987713 h 1590090"/>
                <a:gd name="connsiteX2313" fmla="*/ 806787 w 1164714"/>
                <a:gd name="connsiteY2313" fmla="*/ 987713 h 1590090"/>
                <a:gd name="connsiteX2314" fmla="*/ 804490 w 1164714"/>
                <a:gd name="connsiteY2314" fmla="*/ 986547 h 1590090"/>
                <a:gd name="connsiteX2315" fmla="*/ 804490 w 1164714"/>
                <a:gd name="connsiteY2315" fmla="*/ 984284 h 1590090"/>
                <a:gd name="connsiteX2316" fmla="*/ 802228 w 1164714"/>
                <a:gd name="connsiteY2316" fmla="*/ 983153 h 1590090"/>
                <a:gd name="connsiteX2317" fmla="*/ 799966 w 1164714"/>
                <a:gd name="connsiteY2317" fmla="*/ 983153 h 1590090"/>
                <a:gd name="connsiteX2318" fmla="*/ 797669 w 1164714"/>
                <a:gd name="connsiteY2318" fmla="*/ 985416 h 1590090"/>
                <a:gd name="connsiteX2319" fmla="*/ 789717 w 1164714"/>
                <a:gd name="connsiteY2319" fmla="*/ 986547 h 1590090"/>
                <a:gd name="connsiteX2320" fmla="*/ 788586 w 1164714"/>
                <a:gd name="connsiteY2320" fmla="*/ 987713 h 1590090"/>
                <a:gd name="connsiteX2321" fmla="*/ 786325 w 1164714"/>
                <a:gd name="connsiteY2321" fmla="*/ 987713 h 1590090"/>
                <a:gd name="connsiteX2322" fmla="*/ 785194 w 1164714"/>
                <a:gd name="connsiteY2322" fmla="*/ 989976 h 1590090"/>
                <a:gd name="connsiteX2323" fmla="*/ 785194 w 1164714"/>
                <a:gd name="connsiteY2323" fmla="*/ 994536 h 1590090"/>
                <a:gd name="connsiteX2324" fmla="*/ 784063 w 1164714"/>
                <a:gd name="connsiteY2324" fmla="*/ 996798 h 1590090"/>
                <a:gd name="connsiteX2325" fmla="*/ 782897 w 1164714"/>
                <a:gd name="connsiteY2325" fmla="*/ 996798 h 1590090"/>
                <a:gd name="connsiteX2326" fmla="*/ 780635 w 1164714"/>
                <a:gd name="connsiteY2326" fmla="*/ 993369 h 1590090"/>
                <a:gd name="connsiteX2327" fmla="*/ 777242 w 1164714"/>
                <a:gd name="connsiteY2327" fmla="*/ 993369 h 1590090"/>
                <a:gd name="connsiteX2328" fmla="*/ 776111 w 1164714"/>
                <a:gd name="connsiteY2328" fmla="*/ 993369 h 1590090"/>
                <a:gd name="connsiteX2329" fmla="*/ 776111 w 1164714"/>
                <a:gd name="connsiteY2329" fmla="*/ 994536 h 1590090"/>
                <a:gd name="connsiteX2330" fmla="*/ 776111 w 1164714"/>
                <a:gd name="connsiteY2330" fmla="*/ 995667 h 1590090"/>
                <a:gd name="connsiteX2331" fmla="*/ 779504 w 1164714"/>
                <a:gd name="connsiteY2331" fmla="*/ 1000191 h 1590090"/>
                <a:gd name="connsiteX2332" fmla="*/ 778373 w 1164714"/>
                <a:gd name="connsiteY2332" fmla="*/ 1002489 h 1590090"/>
                <a:gd name="connsiteX2333" fmla="*/ 777242 w 1164714"/>
                <a:gd name="connsiteY2333" fmla="*/ 1002489 h 1590090"/>
                <a:gd name="connsiteX2334" fmla="*/ 776111 w 1164714"/>
                <a:gd name="connsiteY2334" fmla="*/ 1002489 h 1590090"/>
                <a:gd name="connsiteX2335" fmla="*/ 776111 w 1164714"/>
                <a:gd name="connsiteY2335" fmla="*/ 999060 h 1590090"/>
                <a:gd name="connsiteX2336" fmla="*/ 774945 w 1164714"/>
                <a:gd name="connsiteY2336" fmla="*/ 999060 h 1590090"/>
                <a:gd name="connsiteX2337" fmla="*/ 773814 w 1164714"/>
                <a:gd name="connsiteY2337" fmla="*/ 1000191 h 1590090"/>
                <a:gd name="connsiteX2338" fmla="*/ 772683 w 1164714"/>
                <a:gd name="connsiteY2338" fmla="*/ 1003620 h 1590090"/>
                <a:gd name="connsiteX2339" fmla="*/ 768160 w 1164714"/>
                <a:gd name="connsiteY2339" fmla="*/ 1005882 h 1590090"/>
                <a:gd name="connsiteX2340" fmla="*/ 765863 w 1164714"/>
                <a:gd name="connsiteY2340" fmla="*/ 1009311 h 1590090"/>
                <a:gd name="connsiteX2341" fmla="*/ 765863 w 1164714"/>
                <a:gd name="connsiteY2341" fmla="*/ 1010442 h 1590090"/>
                <a:gd name="connsiteX2342" fmla="*/ 765863 w 1164714"/>
                <a:gd name="connsiteY2342" fmla="*/ 1013836 h 1590090"/>
                <a:gd name="connsiteX2343" fmla="*/ 765863 w 1164714"/>
                <a:gd name="connsiteY2343" fmla="*/ 1014967 h 1590090"/>
                <a:gd name="connsiteX2344" fmla="*/ 763601 w 1164714"/>
                <a:gd name="connsiteY2344" fmla="*/ 1014967 h 1590090"/>
                <a:gd name="connsiteX2345" fmla="*/ 761339 w 1164714"/>
                <a:gd name="connsiteY2345" fmla="*/ 1016098 h 1590090"/>
                <a:gd name="connsiteX2346" fmla="*/ 761339 w 1164714"/>
                <a:gd name="connsiteY2346" fmla="*/ 1020658 h 1590090"/>
                <a:gd name="connsiteX2347" fmla="*/ 755649 w 1164714"/>
                <a:gd name="connsiteY2347" fmla="*/ 1027481 h 1590090"/>
                <a:gd name="connsiteX2348" fmla="*/ 753352 w 1164714"/>
                <a:gd name="connsiteY2348" fmla="*/ 1027481 h 1590090"/>
                <a:gd name="connsiteX2349" fmla="*/ 751090 w 1164714"/>
                <a:gd name="connsiteY2349" fmla="*/ 1027481 h 1590090"/>
                <a:gd name="connsiteX2350" fmla="*/ 751090 w 1164714"/>
                <a:gd name="connsiteY2350" fmla="*/ 1030909 h 1590090"/>
                <a:gd name="connsiteX2351" fmla="*/ 749959 w 1164714"/>
                <a:gd name="connsiteY2351" fmla="*/ 1033172 h 1590090"/>
                <a:gd name="connsiteX2352" fmla="*/ 748828 w 1164714"/>
                <a:gd name="connsiteY2352" fmla="*/ 1035434 h 1590090"/>
                <a:gd name="connsiteX2353" fmla="*/ 749959 w 1164714"/>
                <a:gd name="connsiteY2353" fmla="*/ 1038863 h 1590090"/>
                <a:gd name="connsiteX2354" fmla="*/ 749959 w 1164714"/>
                <a:gd name="connsiteY2354" fmla="*/ 1039994 h 1590090"/>
                <a:gd name="connsiteX2355" fmla="*/ 747698 w 1164714"/>
                <a:gd name="connsiteY2355" fmla="*/ 1042256 h 1590090"/>
                <a:gd name="connsiteX2356" fmla="*/ 744270 w 1164714"/>
                <a:gd name="connsiteY2356" fmla="*/ 1047947 h 1590090"/>
                <a:gd name="connsiteX2357" fmla="*/ 743139 w 1164714"/>
                <a:gd name="connsiteY2357" fmla="*/ 1047947 h 1590090"/>
                <a:gd name="connsiteX2358" fmla="*/ 739746 w 1164714"/>
                <a:gd name="connsiteY2358" fmla="*/ 1045650 h 1590090"/>
                <a:gd name="connsiteX2359" fmla="*/ 734056 w 1164714"/>
                <a:gd name="connsiteY2359" fmla="*/ 1047947 h 1590090"/>
                <a:gd name="connsiteX2360" fmla="*/ 731794 w 1164714"/>
                <a:gd name="connsiteY2360" fmla="*/ 1047947 h 1590090"/>
                <a:gd name="connsiteX2361" fmla="*/ 728366 w 1164714"/>
                <a:gd name="connsiteY2361" fmla="*/ 1049079 h 1590090"/>
                <a:gd name="connsiteX2362" fmla="*/ 726105 w 1164714"/>
                <a:gd name="connsiteY2362" fmla="*/ 1051341 h 1590090"/>
                <a:gd name="connsiteX2363" fmla="*/ 722677 w 1164714"/>
                <a:gd name="connsiteY2363" fmla="*/ 1054770 h 1590090"/>
                <a:gd name="connsiteX2364" fmla="*/ 718153 w 1164714"/>
                <a:gd name="connsiteY2364" fmla="*/ 1055901 h 1590090"/>
                <a:gd name="connsiteX2365" fmla="*/ 713594 w 1164714"/>
                <a:gd name="connsiteY2365" fmla="*/ 1058163 h 1590090"/>
                <a:gd name="connsiteX2366" fmla="*/ 713594 w 1164714"/>
                <a:gd name="connsiteY2366" fmla="*/ 1059294 h 1590090"/>
                <a:gd name="connsiteX2367" fmla="*/ 711332 w 1164714"/>
                <a:gd name="connsiteY2367" fmla="*/ 1059294 h 1590090"/>
                <a:gd name="connsiteX2368" fmla="*/ 709070 w 1164714"/>
                <a:gd name="connsiteY2368" fmla="*/ 1061592 h 1590090"/>
                <a:gd name="connsiteX2369" fmla="*/ 707904 w 1164714"/>
                <a:gd name="connsiteY2369" fmla="*/ 1066117 h 1590090"/>
                <a:gd name="connsiteX2370" fmla="*/ 706773 w 1164714"/>
                <a:gd name="connsiteY2370" fmla="*/ 1066117 h 1590090"/>
                <a:gd name="connsiteX2371" fmla="*/ 701084 w 1164714"/>
                <a:gd name="connsiteY2371" fmla="*/ 1067248 h 1590090"/>
                <a:gd name="connsiteX2372" fmla="*/ 699953 w 1164714"/>
                <a:gd name="connsiteY2372" fmla="*/ 1070677 h 1590090"/>
                <a:gd name="connsiteX2373" fmla="*/ 698822 w 1164714"/>
                <a:gd name="connsiteY2373" fmla="*/ 1071808 h 1590090"/>
                <a:gd name="connsiteX2374" fmla="*/ 695429 w 1164714"/>
                <a:gd name="connsiteY2374" fmla="*/ 1074070 h 1590090"/>
                <a:gd name="connsiteX2375" fmla="*/ 695429 w 1164714"/>
                <a:gd name="connsiteY2375" fmla="*/ 1075201 h 1590090"/>
                <a:gd name="connsiteX2376" fmla="*/ 692001 w 1164714"/>
                <a:gd name="connsiteY2376" fmla="*/ 1080892 h 1590090"/>
                <a:gd name="connsiteX2377" fmla="*/ 688608 w 1164714"/>
                <a:gd name="connsiteY2377" fmla="*/ 1082024 h 1590090"/>
                <a:gd name="connsiteX2378" fmla="*/ 687477 w 1164714"/>
                <a:gd name="connsiteY2378" fmla="*/ 1083190 h 1590090"/>
                <a:gd name="connsiteX2379" fmla="*/ 685180 w 1164714"/>
                <a:gd name="connsiteY2379" fmla="*/ 1084321 h 1590090"/>
                <a:gd name="connsiteX2380" fmla="*/ 684049 w 1164714"/>
                <a:gd name="connsiteY2380" fmla="*/ 1084321 h 1590090"/>
                <a:gd name="connsiteX2381" fmla="*/ 682919 w 1164714"/>
                <a:gd name="connsiteY2381" fmla="*/ 1088846 h 1590090"/>
                <a:gd name="connsiteX2382" fmla="*/ 681788 w 1164714"/>
                <a:gd name="connsiteY2382" fmla="*/ 1090012 h 1590090"/>
                <a:gd name="connsiteX2383" fmla="*/ 680657 w 1164714"/>
                <a:gd name="connsiteY2383" fmla="*/ 1095668 h 1590090"/>
                <a:gd name="connsiteX2384" fmla="*/ 678360 w 1164714"/>
                <a:gd name="connsiteY2384" fmla="*/ 1095668 h 1590090"/>
                <a:gd name="connsiteX2385" fmla="*/ 677229 w 1164714"/>
                <a:gd name="connsiteY2385" fmla="*/ 1095668 h 1590090"/>
                <a:gd name="connsiteX2386" fmla="*/ 676098 w 1164714"/>
                <a:gd name="connsiteY2386" fmla="*/ 1095668 h 1590090"/>
                <a:gd name="connsiteX2387" fmla="*/ 673836 w 1164714"/>
                <a:gd name="connsiteY2387" fmla="*/ 1094537 h 1590090"/>
                <a:gd name="connsiteX2388" fmla="*/ 671539 w 1164714"/>
                <a:gd name="connsiteY2388" fmla="*/ 1090012 h 1590090"/>
                <a:gd name="connsiteX2389" fmla="*/ 664718 w 1164714"/>
                <a:gd name="connsiteY2389" fmla="*/ 1092275 h 1590090"/>
                <a:gd name="connsiteX2390" fmla="*/ 663587 w 1164714"/>
                <a:gd name="connsiteY2390" fmla="*/ 1091144 h 1590090"/>
                <a:gd name="connsiteX2391" fmla="*/ 659064 w 1164714"/>
                <a:gd name="connsiteY2391" fmla="*/ 1090012 h 1590090"/>
                <a:gd name="connsiteX2392" fmla="*/ 657933 w 1164714"/>
                <a:gd name="connsiteY2392" fmla="*/ 1092275 h 1590090"/>
                <a:gd name="connsiteX2393" fmla="*/ 653374 w 1164714"/>
                <a:gd name="connsiteY2393" fmla="*/ 1094537 h 1590090"/>
                <a:gd name="connsiteX2394" fmla="*/ 652243 w 1164714"/>
                <a:gd name="connsiteY2394" fmla="*/ 1095668 h 1590090"/>
                <a:gd name="connsiteX2395" fmla="*/ 652243 w 1164714"/>
                <a:gd name="connsiteY2395" fmla="*/ 1096799 h 1590090"/>
                <a:gd name="connsiteX2396" fmla="*/ 651112 w 1164714"/>
                <a:gd name="connsiteY2396" fmla="*/ 1097966 h 1590090"/>
                <a:gd name="connsiteX2397" fmla="*/ 649981 w 1164714"/>
                <a:gd name="connsiteY2397" fmla="*/ 1100228 h 1590090"/>
                <a:gd name="connsiteX2398" fmla="*/ 647684 w 1164714"/>
                <a:gd name="connsiteY2398" fmla="*/ 1101359 h 1590090"/>
                <a:gd name="connsiteX2399" fmla="*/ 645422 w 1164714"/>
                <a:gd name="connsiteY2399" fmla="*/ 1100228 h 1590090"/>
                <a:gd name="connsiteX2400" fmla="*/ 644291 w 1164714"/>
                <a:gd name="connsiteY2400" fmla="*/ 1101359 h 1590090"/>
                <a:gd name="connsiteX2401" fmla="*/ 643161 w 1164714"/>
                <a:gd name="connsiteY2401" fmla="*/ 1103622 h 1590090"/>
                <a:gd name="connsiteX2402" fmla="*/ 641994 w 1164714"/>
                <a:gd name="connsiteY2402" fmla="*/ 1105919 h 1590090"/>
                <a:gd name="connsiteX2403" fmla="*/ 640863 w 1164714"/>
                <a:gd name="connsiteY2403" fmla="*/ 1108182 h 1590090"/>
                <a:gd name="connsiteX2404" fmla="*/ 639733 w 1164714"/>
                <a:gd name="connsiteY2404" fmla="*/ 1109313 h 1590090"/>
                <a:gd name="connsiteX2405" fmla="*/ 638602 w 1164714"/>
                <a:gd name="connsiteY2405" fmla="*/ 1108182 h 1590090"/>
                <a:gd name="connsiteX2406" fmla="*/ 635209 w 1164714"/>
                <a:gd name="connsiteY2406" fmla="*/ 1109313 h 1590090"/>
                <a:gd name="connsiteX2407" fmla="*/ 632912 w 1164714"/>
                <a:gd name="connsiteY2407" fmla="*/ 1110444 h 1590090"/>
                <a:gd name="connsiteX2408" fmla="*/ 630650 w 1164714"/>
                <a:gd name="connsiteY2408" fmla="*/ 1110444 h 1590090"/>
                <a:gd name="connsiteX2409" fmla="*/ 629519 w 1164714"/>
                <a:gd name="connsiteY2409" fmla="*/ 1110444 h 1590090"/>
                <a:gd name="connsiteX2410" fmla="*/ 627222 w 1164714"/>
                <a:gd name="connsiteY2410" fmla="*/ 1112742 h 1590090"/>
                <a:gd name="connsiteX2411" fmla="*/ 624960 w 1164714"/>
                <a:gd name="connsiteY2411" fmla="*/ 1112742 h 1590090"/>
                <a:gd name="connsiteX2412" fmla="*/ 620437 w 1164714"/>
                <a:gd name="connsiteY2412" fmla="*/ 1116135 h 1590090"/>
                <a:gd name="connsiteX2413" fmla="*/ 618140 w 1164714"/>
                <a:gd name="connsiteY2413" fmla="*/ 1115004 h 1590090"/>
                <a:gd name="connsiteX2414" fmla="*/ 617009 w 1164714"/>
                <a:gd name="connsiteY2414" fmla="*/ 1115004 h 1590090"/>
                <a:gd name="connsiteX2415" fmla="*/ 613616 w 1164714"/>
                <a:gd name="connsiteY2415" fmla="*/ 1113873 h 1590090"/>
                <a:gd name="connsiteX2416" fmla="*/ 606795 w 1164714"/>
                <a:gd name="connsiteY2416" fmla="*/ 1116135 h 1590090"/>
                <a:gd name="connsiteX2417" fmla="*/ 605664 w 1164714"/>
                <a:gd name="connsiteY2417" fmla="*/ 1117266 h 1590090"/>
                <a:gd name="connsiteX2418" fmla="*/ 603367 w 1164714"/>
                <a:gd name="connsiteY2418" fmla="*/ 1117266 h 1590090"/>
                <a:gd name="connsiteX2419" fmla="*/ 602236 w 1164714"/>
                <a:gd name="connsiteY2419" fmla="*/ 1116135 h 1590090"/>
                <a:gd name="connsiteX2420" fmla="*/ 598844 w 1164714"/>
                <a:gd name="connsiteY2420" fmla="*/ 1118397 h 1590090"/>
                <a:gd name="connsiteX2421" fmla="*/ 597677 w 1164714"/>
                <a:gd name="connsiteY2421" fmla="*/ 1121826 h 1590090"/>
                <a:gd name="connsiteX2422" fmla="*/ 594285 w 1164714"/>
                <a:gd name="connsiteY2422" fmla="*/ 1122957 h 1590090"/>
                <a:gd name="connsiteX2423" fmla="*/ 592023 w 1164714"/>
                <a:gd name="connsiteY2423" fmla="*/ 1125220 h 1590090"/>
                <a:gd name="connsiteX2424" fmla="*/ 590892 w 1164714"/>
                <a:gd name="connsiteY2424" fmla="*/ 1125220 h 1590090"/>
                <a:gd name="connsiteX2425" fmla="*/ 590892 w 1164714"/>
                <a:gd name="connsiteY2425" fmla="*/ 1124089 h 1590090"/>
                <a:gd name="connsiteX2426" fmla="*/ 588595 w 1164714"/>
                <a:gd name="connsiteY2426" fmla="*/ 1122957 h 1590090"/>
                <a:gd name="connsiteX2427" fmla="*/ 587464 w 1164714"/>
                <a:gd name="connsiteY2427" fmla="*/ 1122957 h 1590090"/>
                <a:gd name="connsiteX2428" fmla="*/ 586333 w 1164714"/>
                <a:gd name="connsiteY2428" fmla="*/ 1124089 h 1590090"/>
                <a:gd name="connsiteX2429" fmla="*/ 584071 w 1164714"/>
                <a:gd name="connsiteY2429" fmla="*/ 1126351 h 1590090"/>
                <a:gd name="connsiteX2430" fmla="*/ 580643 w 1164714"/>
                <a:gd name="connsiteY2430" fmla="*/ 1125220 h 1590090"/>
                <a:gd name="connsiteX2431" fmla="*/ 578382 w 1164714"/>
                <a:gd name="connsiteY2431" fmla="*/ 1126351 h 1590090"/>
                <a:gd name="connsiteX2432" fmla="*/ 577251 w 1164714"/>
                <a:gd name="connsiteY2432" fmla="*/ 1126351 h 1590090"/>
                <a:gd name="connsiteX2433" fmla="*/ 573823 w 1164714"/>
                <a:gd name="connsiteY2433" fmla="*/ 1126351 h 1590090"/>
                <a:gd name="connsiteX2434" fmla="*/ 571561 w 1164714"/>
                <a:gd name="connsiteY2434" fmla="*/ 1127517 h 1590090"/>
                <a:gd name="connsiteX2435" fmla="*/ 570430 w 1164714"/>
                <a:gd name="connsiteY2435" fmla="*/ 1129780 h 1590090"/>
                <a:gd name="connsiteX2436" fmla="*/ 565871 w 1164714"/>
                <a:gd name="connsiteY2436" fmla="*/ 1134304 h 1590090"/>
                <a:gd name="connsiteX2437" fmla="*/ 563609 w 1164714"/>
                <a:gd name="connsiteY2437" fmla="*/ 1133173 h 1590090"/>
                <a:gd name="connsiteX2438" fmla="*/ 562478 w 1164714"/>
                <a:gd name="connsiteY2438" fmla="*/ 1133173 h 1590090"/>
                <a:gd name="connsiteX2439" fmla="*/ 561347 w 1164714"/>
                <a:gd name="connsiteY2439" fmla="*/ 1135471 h 1590090"/>
                <a:gd name="connsiteX2440" fmla="*/ 561347 w 1164714"/>
                <a:gd name="connsiteY2440" fmla="*/ 1137733 h 1590090"/>
                <a:gd name="connsiteX2441" fmla="*/ 560181 w 1164714"/>
                <a:gd name="connsiteY2441" fmla="*/ 1138864 h 1590090"/>
                <a:gd name="connsiteX2442" fmla="*/ 559050 w 1164714"/>
                <a:gd name="connsiteY2442" fmla="*/ 1138864 h 1590090"/>
                <a:gd name="connsiteX2443" fmla="*/ 559050 w 1164714"/>
                <a:gd name="connsiteY2443" fmla="*/ 1139995 h 1590090"/>
                <a:gd name="connsiteX2444" fmla="*/ 557919 w 1164714"/>
                <a:gd name="connsiteY2444" fmla="*/ 1141127 h 1590090"/>
                <a:gd name="connsiteX2445" fmla="*/ 555658 w 1164714"/>
                <a:gd name="connsiteY2445" fmla="*/ 1141127 h 1590090"/>
                <a:gd name="connsiteX2446" fmla="*/ 554527 w 1164714"/>
                <a:gd name="connsiteY2446" fmla="*/ 1142293 h 1590090"/>
                <a:gd name="connsiteX2447" fmla="*/ 555658 w 1164714"/>
                <a:gd name="connsiteY2447" fmla="*/ 1144555 h 1590090"/>
                <a:gd name="connsiteX2448" fmla="*/ 554527 w 1164714"/>
                <a:gd name="connsiteY2448" fmla="*/ 1144555 h 1590090"/>
                <a:gd name="connsiteX2449" fmla="*/ 552230 w 1164714"/>
                <a:gd name="connsiteY2449" fmla="*/ 1143424 h 1590090"/>
                <a:gd name="connsiteX2450" fmla="*/ 551099 w 1164714"/>
                <a:gd name="connsiteY2450" fmla="*/ 1143424 h 1590090"/>
                <a:gd name="connsiteX2451" fmla="*/ 551099 w 1164714"/>
                <a:gd name="connsiteY2451" fmla="*/ 1144555 h 1590090"/>
                <a:gd name="connsiteX2452" fmla="*/ 553396 w 1164714"/>
                <a:gd name="connsiteY2452" fmla="*/ 1145687 h 1590090"/>
                <a:gd name="connsiteX2453" fmla="*/ 551099 w 1164714"/>
                <a:gd name="connsiteY2453" fmla="*/ 1146818 h 1590090"/>
                <a:gd name="connsiteX2454" fmla="*/ 549968 w 1164714"/>
                <a:gd name="connsiteY2454" fmla="*/ 1146818 h 1590090"/>
                <a:gd name="connsiteX2455" fmla="*/ 549968 w 1164714"/>
                <a:gd name="connsiteY2455" fmla="*/ 1149080 h 1590090"/>
                <a:gd name="connsiteX2456" fmla="*/ 549968 w 1164714"/>
                <a:gd name="connsiteY2456" fmla="*/ 1150247 h 1590090"/>
                <a:gd name="connsiteX2457" fmla="*/ 547706 w 1164714"/>
                <a:gd name="connsiteY2457" fmla="*/ 1151378 h 1590090"/>
                <a:gd name="connsiteX2458" fmla="*/ 546575 w 1164714"/>
                <a:gd name="connsiteY2458" fmla="*/ 1153640 h 1590090"/>
                <a:gd name="connsiteX2459" fmla="*/ 547706 w 1164714"/>
                <a:gd name="connsiteY2459" fmla="*/ 1155902 h 1590090"/>
                <a:gd name="connsiteX2460" fmla="*/ 547706 w 1164714"/>
                <a:gd name="connsiteY2460" fmla="*/ 1157069 h 1590090"/>
                <a:gd name="connsiteX2461" fmla="*/ 546575 w 1164714"/>
                <a:gd name="connsiteY2461" fmla="*/ 1157069 h 1590090"/>
                <a:gd name="connsiteX2462" fmla="*/ 546575 w 1164714"/>
                <a:gd name="connsiteY2462" fmla="*/ 1155902 h 1590090"/>
                <a:gd name="connsiteX2463" fmla="*/ 545409 w 1164714"/>
                <a:gd name="connsiteY2463" fmla="*/ 1157069 h 1590090"/>
                <a:gd name="connsiteX2464" fmla="*/ 546575 w 1164714"/>
                <a:gd name="connsiteY2464" fmla="*/ 1159331 h 1590090"/>
                <a:gd name="connsiteX2465" fmla="*/ 545409 w 1164714"/>
                <a:gd name="connsiteY2465" fmla="*/ 1161593 h 1590090"/>
                <a:gd name="connsiteX2466" fmla="*/ 546575 w 1164714"/>
                <a:gd name="connsiteY2466" fmla="*/ 1162725 h 1590090"/>
                <a:gd name="connsiteX2467" fmla="*/ 545409 w 1164714"/>
                <a:gd name="connsiteY2467" fmla="*/ 1163856 h 1590090"/>
                <a:gd name="connsiteX2468" fmla="*/ 544278 w 1164714"/>
                <a:gd name="connsiteY2468" fmla="*/ 1162725 h 1590090"/>
                <a:gd name="connsiteX2469" fmla="*/ 544278 w 1164714"/>
                <a:gd name="connsiteY2469" fmla="*/ 1165022 h 1590090"/>
                <a:gd name="connsiteX2470" fmla="*/ 542016 w 1164714"/>
                <a:gd name="connsiteY2470" fmla="*/ 1166153 h 1590090"/>
                <a:gd name="connsiteX2471" fmla="*/ 543147 w 1164714"/>
                <a:gd name="connsiteY2471" fmla="*/ 1169547 h 1590090"/>
                <a:gd name="connsiteX2472" fmla="*/ 542016 w 1164714"/>
                <a:gd name="connsiteY2472" fmla="*/ 1171845 h 1590090"/>
                <a:gd name="connsiteX2473" fmla="*/ 539754 w 1164714"/>
                <a:gd name="connsiteY2473" fmla="*/ 1172976 h 1590090"/>
                <a:gd name="connsiteX2474" fmla="*/ 539754 w 1164714"/>
                <a:gd name="connsiteY2474" fmla="*/ 1175238 h 1590090"/>
                <a:gd name="connsiteX2475" fmla="*/ 538624 w 1164714"/>
                <a:gd name="connsiteY2475" fmla="*/ 1176369 h 1590090"/>
                <a:gd name="connsiteX2476" fmla="*/ 537457 w 1164714"/>
                <a:gd name="connsiteY2476" fmla="*/ 1176369 h 1590090"/>
                <a:gd name="connsiteX2477" fmla="*/ 538624 w 1164714"/>
                <a:gd name="connsiteY2477" fmla="*/ 1178632 h 1590090"/>
                <a:gd name="connsiteX2478" fmla="*/ 540885 w 1164714"/>
                <a:gd name="connsiteY2478" fmla="*/ 1179798 h 1590090"/>
                <a:gd name="connsiteX2479" fmla="*/ 540885 w 1164714"/>
                <a:gd name="connsiteY2479" fmla="*/ 1180929 h 1590090"/>
                <a:gd name="connsiteX2480" fmla="*/ 537457 w 1164714"/>
                <a:gd name="connsiteY2480" fmla="*/ 1182060 h 1590090"/>
                <a:gd name="connsiteX2481" fmla="*/ 540885 w 1164714"/>
                <a:gd name="connsiteY2481" fmla="*/ 1184323 h 1590090"/>
                <a:gd name="connsiteX2482" fmla="*/ 540885 w 1164714"/>
                <a:gd name="connsiteY2482" fmla="*/ 1185454 h 1590090"/>
                <a:gd name="connsiteX2483" fmla="*/ 538624 w 1164714"/>
                <a:gd name="connsiteY2483" fmla="*/ 1186620 h 1590090"/>
                <a:gd name="connsiteX2484" fmla="*/ 537457 w 1164714"/>
                <a:gd name="connsiteY2484" fmla="*/ 1186620 h 1590090"/>
                <a:gd name="connsiteX2485" fmla="*/ 537457 w 1164714"/>
                <a:gd name="connsiteY2485" fmla="*/ 1187752 h 1590090"/>
                <a:gd name="connsiteX2486" fmla="*/ 537457 w 1164714"/>
                <a:gd name="connsiteY2486" fmla="*/ 1190014 h 1590090"/>
                <a:gd name="connsiteX2487" fmla="*/ 536326 w 1164714"/>
                <a:gd name="connsiteY2487" fmla="*/ 1191145 h 1590090"/>
                <a:gd name="connsiteX2488" fmla="*/ 535196 w 1164714"/>
                <a:gd name="connsiteY2488" fmla="*/ 1192276 h 1590090"/>
                <a:gd name="connsiteX2489" fmla="*/ 536326 w 1164714"/>
                <a:gd name="connsiteY2489" fmla="*/ 1193407 h 1590090"/>
                <a:gd name="connsiteX2490" fmla="*/ 536326 w 1164714"/>
                <a:gd name="connsiteY2490" fmla="*/ 1194574 h 1590090"/>
                <a:gd name="connsiteX2491" fmla="*/ 535196 w 1164714"/>
                <a:gd name="connsiteY2491" fmla="*/ 1195705 h 1590090"/>
                <a:gd name="connsiteX2492" fmla="*/ 532934 w 1164714"/>
                <a:gd name="connsiteY2492" fmla="*/ 1199098 h 1590090"/>
                <a:gd name="connsiteX2493" fmla="*/ 536326 w 1164714"/>
                <a:gd name="connsiteY2493" fmla="*/ 1201396 h 1590090"/>
                <a:gd name="connsiteX2494" fmla="*/ 536326 w 1164714"/>
                <a:gd name="connsiteY2494" fmla="*/ 1202527 h 1590090"/>
                <a:gd name="connsiteX2495" fmla="*/ 535196 w 1164714"/>
                <a:gd name="connsiteY2495" fmla="*/ 1202527 h 1590090"/>
                <a:gd name="connsiteX2496" fmla="*/ 534065 w 1164714"/>
                <a:gd name="connsiteY2496" fmla="*/ 1202527 h 1590090"/>
                <a:gd name="connsiteX2497" fmla="*/ 531803 w 1164714"/>
                <a:gd name="connsiteY2497" fmla="*/ 1204790 h 1590090"/>
                <a:gd name="connsiteX2498" fmla="*/ 534065 w 1164714"/>
                <a:gd name="connsiteY2498" fmla="*/ 1208183 h 1590090"/>
                <a:gd name="connsiteX2499" fmla="*/ 532934 w 1164714"/>
                <a:gd name="connsiteY2499" fmla="*/ 1209350 h 1590090"/>
                <a:gd name="connsiteX2500" fmla="*/ 532934 w 1164714"/>
                <a:gd name="connsiteY2500" fmla="*/ 1212743 h 1590090"/>
                <a:gd name="connsiteX2501" fmla="*/ 530637 w 1164714"/>
                <a:gd name="connsiteY2501" fmla="*/ 1217303 h 1590090"/>
                <a:gd name="connsiteX2502" fmla="*/ 531803 w 1164714"/>
                <a:gd name="connsiteY2502" fmla="*/ 1219565 h 1590090"/>
                <a:gd name="connsiteX2503" fmla="*/ 530637 w 1164714"/>
                <a:gd name="connsiteY2503" fmla="*/ 1221828 h 1590090"/>
                <a:gd name="connsiteX2504" fmla="*/ 529506 w 1164714"/>
                <a:gd name="connsiteY2504" fmla="*/ 1224125 h 1590090"/>
                <a:gd name="connsiteX2505" fmla="*/ 530637 w 1164714"/>
                <a:gd name="connsiteY2505" fmla="*/ 1227519 h 1590090"/>
                <a:gd name="connsiteX2506" fmla="*/ 529506 w 1164714"/>
                <a:gd name="connsiteY2506" fmla="*/ 1229781 h 1590090"/>
                <a:gd name="connsiteX2507" fmla="*/ 527244 w 1164714"/>
                <a:gd name="connsiteY2507" fmla="*/ 1229781 h 1590090"/>
                <a:gd name="connsiteX2508" fmla="*/ 526113 w 1164714"/>
                <a:gd name="connsiteY2508" fmla="*/ 1232079 h 1590090"/>
                <a:gd name="connsiteX2509" fmla="*/ 524982 w 1164714"/>
                <a:gd name="connsiteY2509" fmla="*/ 1233210 h 1590090"/>
                <a:gd name="connsiteX2510" fmla="*/ 526113 w 1164714"/>
                <a:gd name="connsiteY2510" fmla="*/ 1235472 h 1590090"/>
                <a:gd name="connsiteX2511" fmla="*/ 517031 w 1164714"/>
                <a:gd name="connsiteY2511" fmla="*/ 1243426 h 1590090"/>
                <a:gd name="connsiteX2512" fmla="*/ 517031 w 1164714"/>
                <a:gd name="connsiteY2512" fmla="*/ 1250248 h 1590090"/>
                <a:gd name="connsiteX2513" fmla="*/ 514733 w 1164714"/>
                <a:gd name="connsiteY2513" fmla="*/ 1252510 h 1590090"/>
                <a:gd name="connsiteX2514" fmla="*/ 514733 w 1164714"/>
                <a:gd name="connsiteY2514" fmla="*/ 1255939 h 1590090"/>
                <a:gd name="connsiteX2515" fmla="*/ 512472 w 1164714"/>
                <a:gd name="connsiteY2515" fmla="*/ 1258201 h 1590090"/>
                <a:gd name="connsiteX2516" fmla="*/ 512472 w 1164714"/>
                <a:gd name="connsiteY2516" fmla="*/ 1261630 h 1590090"/>
                <a:gd name="connsiteX2517" fmla="*/ 512472 w 1164714"/>
                <a:gd name="connsiteY2517" fmla="*/ 1262761 h 1590090"/>
                <a:gd name="connsiteX2518" fmla="*/ 510210 w 1164714"/>
                <a:gd name="connsiteY2518" fmla="*/ 1263893 h 1590090"/>
                <a:gd name="connsiteX2519" fmla="*/ 511341 w 1164714"/>
                <a:gd name="connsiteY2519" fmla="*/ 1266155 h 1590090"/>
                <a:gd name="connsiteX2520" fmla="*/ 510210 w 1164714"/>
                <a:gd name="connsiteY2520" fmla="*/ 1267286 h 1590090"/>
                <a:gd name="connsiteX2521" fmla="*/ 509079 w 1164714"/>
                <a:gd name="connsiteY2521" fmla="*/ 1267286 h 1590090"/>
                <a:gd name="connsiteX2522" fmla="*/ 506782 w 1164714"/>
                <a:gd name="connsiteY2522" fmla="*/ 1268453 h 1590090"/>
                <a:gd name="connsiteX2523" fmla="*/ 507913 w 1164714"/>
                <a:gd name="connsiteY2523" fmla="*/ 1269584 h 1590090"/>
                <a:gd name="connsiteX2524" fmla="*/ 505651 w 1164714"/>
                <a:gd name="connsiteY2524" fmla="*/ 1270715 h 1590090"/>
                <a:gd name="connsiteX2525" fmla="*/ 505651 w 1164714"/>
                <a:gd name="connsiteY2525" fmla="*/ 1271846 h 1590090"/>
                <a:gd name="connsiteX2526" fmla="*/ 505651 w 1164714"/>
                <a:gd name="connsiteY2526" fmla="*/ 1272977 h 1590090"/>
                <a:gd name="connsiteX2527" fmla="*/ 505651 w 1164714"/>
                <a:gd name="connsiteY2527" fmla="*/ 1274108 h 1590090"/>
                <a:gd name="connsiteX2528" fmla="*/ 504520 w 1164714"/>
                <a:gd name="connsiteY2528" fmla="*/ 1276406 h 1590090"/>
                <a:gd name="connsiteX2529" fmla="*/ 503389 w 1164714"/>
                <a:gd name="connsiteY2529" fmla="*/ 1277537 h 1590090"/>
                <a:gd name="connsiteX2530" fmla="*/ 504520 w 1164714"/>
                <a:gd name="connsiteY2530" fmla="*/ 1282062 h 1590090"/>
                <a:gd name="connsiteX2531" fmla="*/ 503389 w 1164714"/>
                <a:gd name="connsiteY2531" fmla="*/ 1285491 h 1590090"/>
                <a:gd name="connsiteX2532" fmla="*/ 504520 w 1164714"/>
                <a:gd name="connsiteY2532" fmla="*/ 1286622 h 1590090"/>
                <a:gd name="connsiteX2533" fmla="*/ 502258 w 1164714"/>
                <a:gd name="connsiteY2533" fmla="*/ 1290015 h 1590090"/>
                <a:gd name="connsiteX2534" fmla="*/ 501092 w 1164714"/>
                <a:gd name="connsiteY2534" fmla="*/ 1291182 h 1590090"/>
                <a:gd name="connsiteX2535" fmla="*/ 502258 w 1164714"/>
                <a:gd name="connsiteY2535" fmla="*/ 1293444 h 1590090"/>
                <a:gd name="connsiteX2536" fmla="*/ 501092 w 1164714"/>
                <a:gd name="connsiteY2536" fmla="*/ 1294575 h 1590090"/>
                <a:gd name="connsiteX2537" fmla="*/ 501092 w 1164714"/>
                <a:gd name="connsiteY2537" fmla="*/ 1296838 h 1590090"/>
                <a:gd name="connsiteX2538" fmla="*/ 499961 w 1164714"/>
                <a:gd name="connsiteY2538" fmla="*/ 1298004 h 1590090"/>
                <a:gd name="connsiteX2539" fmla="*/ 495438 w 1164714"/>
                <a:gd name="connsiteY2539" fmla="*/ 1301398 h 1590090"/>
                <a:gd name="connsiteX2540" fmla="*/ 495438 w 1164714"/>
                <a:gd name="connsiteY2540" fmla="*/ 1302529 h 1590090"/>
                <a:gd name="connsiteX2541" fmla="*/ 499961 w 1164714"/>
                <a:gd name="connsiteY2541" fmla="*/ 1304791 h 1590090"/>
                <a:gd name="connsiteX2542" fmla="*/ 497699 w 1164714"/>
                <a:gd name="connsiteY2542" fmla="*/ 1307089 h 1590090"/>
                <a:gd name="connsiteX2543" fmla="*/ 494307 w 1164714"/>
                <a:gd name="connsiteY2543" fmla="*/ 1305958 h 1590090"/>
                <a:gd name="connsiteX2544" fmla="*/ 494307 w 1164714"/>
                <a:gd name="connsiteY2544" fmla="*/ 1307089 h 1590090"/>
                <a:gd name="connsiteX2545" fmla="*/ 493140 w 1164714"/>
                <a:gd name="connsiteY2545" fmla="*/ 1307089 h 1590090"/>
                <a:gd name="connsiteX2546" fmla="*/ 492010 w 1164714"/>
                <a:gd name="connsiteY2546" fmla="*/ 1309351 h 1590090"/>
                <a:gd name="connsiteX2547" fmla="*/ 490879 w 1164714"/>
                <a:gd name="connsiteY2547" fmla="*/ 1312744 h 1590090"/>
                <a:gd name="connsiteX2548" fmla="*/ 492010 w 1164714"/>
                <a:gd name="connsiteY2548" fmla="*/ 1313911 h 1590090"/>
                <a:gd name="connsiteX2549" fmla="*/ 490879 w 1164714"/>
                <a:gd name="connsiteY2549" fmla="*/ 1315042 h 1590090"/>
                <a:gd name="connsiteX2550" fmla="*/ 487486 w 1164714"/>
                <a:gd name="connsiteY2550" fmla="*/ 1322996 h 1590090"/>
                <a:gd name="connsiteX2551" fmla="*/ 485189 w 1164714"/>
                <a:gd name="connsiteY2551" fmla="*/ 1322996 h 1590090"/>
                <a:gd name="connsiteX2552" fmla="*/ 482927 w 1164714"/>
                <a:gd name="connsiteY2552" fmla="*/ 1324127 h 1590090"/>
                <a:gd name="connsiteX2553" fmla="*/ 484058 w 1164714"/>
                <a:gd name="connsiteY2553" fmla="*/ 1326389 h 1590090"/>
                <a:gd name="connsiteX2554" fmla="*/ 481796 w 1164714"/>
                <a:gd name="connsiteY2554" fmla="*/ 1326389 h 1590090"/>
                <a:gd name="connsiteX2555" fmla="*/ 479534 w 1164714"/>
                <a:gd name="connsiteY2555" fmla="*/ 1327556 h 1590090"/>
                <a:gd name="connsiteX2556" fmla="*/ 478368 w 1164714"/>
                <a:gd name="connsiteY2556" fmla="*/ 1332080 h 1590090"/>
                <a:gd name="connsiteX2557" fmla="*/ 476106 w 1164714"/>
                <a:gd name="connsiteY2557" fmla="*/ 1330949 h 1590090"/>
                <a:gd name="connsiteX2558" fmla="*/ 472714 w 1164714"/>
                <a:gd name="connsiteY2558" fmla="*/ 1334343 h 1590090"/>
                <a:gd name="connsiteX2559" fmla="*/ 471583 w 1164714"/>
                <a:gd name="connsiteY2559" fmla="*/ 1334343 h 1590090"/>
                <a:gd name="connsiteX2560" fmla="*/ 471583 w 1164714"/>
                <a:gd name="connsiteY2560" fmla="*/ 1335509 h 1590090"/>
                <a:gd name="connsiteX2561" fmla="*/ 470417 w 1164714"/>
                <a:gd name="connsiteY2561" fmla="*/ 1337771 h 1590090"/>
                <a:gd name="connsiteX2562" fmla="*/ 468155 w 1164714"/>
                <a:gd name="connsiteY2562" fmla="*/ 1338903 h 1590090"/>
                <a:gd name="connsiteX2563" fmla="*/ 467024 w 1164714"/>
                <a:gd name="connsiteY2563" fmla="*/ 1341165 h 1590090"/>
                <a:gd name="connsiteX2564" fmla="*/ 468155 w 1164714"/>
                <a:gd name="connsiteY2564" fmla="*/ 1342296 h 1590090"/>
                <a:gd name="connsiteX2565" fmla="*/ 470417 w 1164714"/>
                <a:gd name="connsiteY2565" fmla="*/ 1343463 h 1590090"/>
                <a:gd name="connsiteX2566" fmla="*/ 470417 w 1164714"/>
                <a:gd name="connsiteY2566" fmla="*/ 1344594 h 1590090"/>
                <a:gd name="connsiteX2567" fmla="*/ 469286 w 1164714"/>
                <a:gd name="connsiteY2567" fmla="*/ 1345725 h 1590090"/>
                <a:gd name="connsiteX2568" fmla="*/ 468155 w 1164714"/>
                <a:gd name="connsiteY2568" fmla="*/ 1345725 h 1590090"/>
                <a:gd name="connsiteX2569" fmla="*/ 467024 w 1164714"/>
                <a:gd name="connsiteY2569" fmla="*/ 1346856 h 1590090"/>
                <a:gd name="connsiteX2570" fmla="*/ 465893 w 1164714"/>
                <a:gd name="connsiteY2570" fmla="*/ 1349118 h 1590090"/>
                <a:gd name="connsiteX2571" fmla="*/ 464762 w 1164714"/>
                <a:gd name="connsiteY2571" fmla="*/ 1350285 h 1590090"/>
                <a:gd name="connsiteX2572" fmla="*/ 465893 w 1164714"/>
                <a:gd name="connsiteY2572" fmla="*/ 1351416 h 1590090"/>
                <a:gd name="connsiteX2573" fmla="*/ 463596 w 1164714"/>
                <a:gd name="connsiteY2573" fmla="*/ 1352547 h 1590090"/>
                <a:gd name="connsiteX2574" fmla="*/ 463596 w 1164714"/>
                <a:gd name="connsiteY2574" fmla="*/ 1353678 h 1590090"/>
                <a:gd name="connsiteX2575" fmla="*/ 463596 w 1164714"/>
                <a:gd name="connsiteY2575" fmla="*/ 1355941 h 1590090"/>
                <a:gd name="connsiteX2576" fmla="*/ 463596 w 1164714"/>
                <a:gd name="connsiteY2576" fmla="*/ 1357107 h 1590090"/>
                <a:gd name="connsiteX2577" fmla="*/ 463596 w 1164714"/>
                <a:gd name="connsiteY2577" fmla="*/ 1358238 h 1590090"/>
                <a:gd name="connsiteX2578" fmla="*/ 461334 w 1164714"/>
                <a:gd name="connsiteY2578" fmla="*/ 1360501 h 1590090"/>
                <a:gd name="connsiteX2579" fmla="*/ 462465 w 1164714"/>
                <a:gd name="connsiteY2579" fmla="*/ 1362763 h 1590090"/>
                <a:gd name="connsiteX2580" fmla="*/ 463596 w 1164714"/>
                <a:gd name="connsiteY2580" fmla="*/ 1366192 h 1590090"/>
                <a:gd name="connsiteX2581" fmla="*/ 463596 w 1164714"/>
                <a:gd name="connsiteY2581" fmla="*/ 1367323 h 1590090"/>
                <a:gd name="connsiteX2582" fmla="*/ 465893 w 1164714"/>
                <a:gd name="connsiteY2582" fmla="*/ 1369585 h 1590090"/>
                <a:gd name="connsiteX2583" fmla="*/ 467024 w 1164714"/>
                <a:gd name="connsiteY2583" fmla="*/ 1373014 h 1590090"/>
                <a:gd name="connsiteX2584" fmla="*/ 470417 w 1164714"/>
                <a:gd name="connsiteY2584" fmla="*/ 1375276 h 1590090"/>
                <a:gd name="connsiteX2585" fmla="*/ 470417 w 1164714"/>
                <a:gd name="connsiteY2585" fmla="*/ 1377539 h 1590090"/>
                <a:gd name="connsiteX2586" fmla="*/ 471583 w 1164714"/>
                <a:gd name="connsiteY2586" fmla="*/ 1379836 h 1590090"/>
                <a:gd name="connsiteX2587" fmla="*/ 470417 w 1164714"/>
                <a:gd name="connsiteY2587" fmla="*/ 1382099 h 1590090"/>
                <a:gd name="connsiteX2588" fmla="*/ 471583 w 1164714"/>
                <a:gd name="connsiteY2588" fmla="*/ 1383230 h 1590090"/>
                <a:gd name="connsiteX2589" fmla="*/ 472714 w 1164714"/>
                <a:gd name="connsiteY2589" fmla="*/ 1384361 h 1590090"/>
                <a:gd name="connsiteX2590" fmla="*/ 472714 w 1164714"/>
                <a:gd name="connsiteY2590" fmla="*/ 1386659 h 1590090"/>
                <a:gd name="connsiteX2591" fmla="*/ 472714 w 1164714"/>
                <a:gd name="connsiteY2591" fmla="*/ 1387790 h 1590090"/>
                <a:gd name="connsiteX2592" fmla="*/ 473845 w 1164714"/>
                <a:gd name="connsiteY2592" fmla="*/ 1387790 h 1590090"/>
                <a:gd name="connsiteX2593" fmla="*/ 473845 w 1164714"/>
                <a:gd name="connsiteY2593" fmla="*/ 1390052 h 1590090"/>
                <a:gd name="connsiteX2594" fmla="*/ 472714 w 1164714"/>
                <a:gd name="connsiteY2594" fmla="*/ 1390052 h 1590090"/>
                <a:gd name="connsiteX2595" fmla="*/ 472714 w 1164714"/>
                <a:gd name="connsiteY2595" fmla="*/ 1392314 h 1590090"/>
                <a:gd name="connsiteX2596" fmla="*/ 472714 w 1164714"/>
                <a:gd name="connsiteY2596" fmla="*/ 1396874 h 1590090"/>
                <a:gd name="connsiteX2597" fmla="*/ 473845 w 1164714"/>
                <a:gd name="connsiteY2597" fmla="*/ 1398006 h 1590090"/>
                <a:gd name="connsiteX2598" fmla="*/ 474975 w 1164714"/>
                <a:gd name="connsiteY2598" fmla="*/ 1401399 h 1590090"/>
                <a:gd name="connsiteX2599" fmla="*/ 476106 w 1164714"/>
                <a:gd name="connsiteY2599" fmla="*/ 1402566 h 1590090"/>
                <a:gd name="connsiteX2600" fmla="*/ 478368 w 1164714"/>
                <a:gd name="connsiteY2600" fmla="*/ 1404828 h 1590090"/>
                <a:gd name="connsiteX2601" fmla="*/ 477237 w 1164714"/>
                <a:gd name="connsiteY2601" fmla="*/ 1405959 h 1590090"/>
                <a:gd name="connsiteX2602" fmla="*/ 476106 w 1164714"/>
                <a:gd name="connsiteY2602" fmla="*/ 1405959 h 1590090"/>
                <a:gd name="connsiteX2603" fmla="*/ 477237 w 1164714"/>
                <a:gd name="connsiteY2603" fmla="*/ 1409388 h 1590090"/>
                <a:gd name="connsiteX2604" fmla="*/ 477237 w 1164714"/>
                <a:gd name="connsiteY2604" fmla="*/ 1412781 h 1590090"/>
                <a:gd name="connsiteX2605" fmla="*/ 478368 w 1164714"/>
                <a:gd name="connsiteY2605" fmla="*/ 1412781 h 1590090"/>
                <a:gd name="connsiteX2606" fmla="*/ 477237 w 1164714"/>
                <a:gd name="connsiteY2606" fmla="*/ 1416210 h 1590090"/>
                <a:gd name="connsiteX2607" fmla="*/ 477237 w 1164714"/>
                <a:gd name="connsiteY2607" fmla="*/ 1418472 h 1590090"/>
                <a:gd name="connsiteX2608" fmla="*/ 478368 w 1164714"/>
                <a:gd name="connsiteY2608" fmla="*/ 1420735 h 1590090"/>
                <a:gd name="connsiteX2609" fmla="*/ 478368 w 1164714"/>
                <a:gd name="connsiteY2609" fmla="*/ 1422997 h 1590090"/>
                <a:gd name="connsiteX2610" fmla="*/ 476106 w 1164714"/>
                <a:gd name="connsiteY2610" fmla="*/ 1422997 h 1590090"/>
                <a:gd name="connsiteX2611" fmla="*/ 476106 w 1164714"/>
                <a:gd name="connsiteY2611" fmla="*/ 1424164 h 1590090"/>
                <a:gd name="connsiteX2612" fmla="*/ 477237 w 1164714"/>
                <a:gd name="connsiteY2612" fmla="*/ 1426426 h 1590090"/>
                <a:gd name="connsiteX2613" fmla="*/ 477237 w 1164714"/>
                <a:gd name="connsiteY2613" fmla="*/ 1427557 h 1590090"/>
                <a:gd name="connsiteX2614" fmla="*/ 478368 w 1164714"/>
                <a:gd name="connsiteY2614" fmla="*/ 1427557 h 1590090"/>
                <a:gd name="connsiteX2615" fmla="*/ 478368 w 1164714"/>
                <a:gd name="connsiteY2615" fmla="*/ 1429819 h 1590090"/>
                <a:gd name="connsiteX2616" fmla="*/ 479534 w 1164714"/>
                <a:gd name="connsiteY2616" fmla="*/ 1429819 h 1590090"/>
                <a:gd name="connsiteX2617" fmla="*/ 478368 w 1164714"/>
                <a:gd name="connsiteY2617" fmla="*/ 1432117 h 1590090"/>
                <a:gd name="connsiteX2618" fmla="*/ 479534 w 1164714"/>
                <a:gd name="connsiteY2618" fmla="*/ 1433248 h 1590090"/>
                <a:gd name="connsiteX2619" fmla="*/ 480665 w 1164714"/>
                <a:gd name="connsiteY2619" fmla="*/ 1432117 h 1590090"/>
                <a:gd name="connsiteX2620" fmla="*/ 481796 w 1164714"/>
                <a:gd name="connsiteY2620" fmla="*/ 1433248 h 1590090"/>
                <a:gd name="connsiteX2621" fmla="*/ 484058 w 1164714"/>
                <a:gd name="connsiteY2621" fmla="*/ 1434379 h 1590090"/>
                <a:gd name="connsiteX2622" fmla="*/ 486320 w 1164714"/>
                <a:gd name="connsiteY2622" fmla="*/ 1434379 h 1590090"/>
                <a:gd name="connsiteX2623" fmla="*/ 487486 w 1164714"/>
                <a:gd name="connsiteY2623" fmla="*/ 1435511 h 1590090"/>
                <a:gd name="connsiteX2624" fmla="*/ 489748 w 1164714"/>
                <a:gd name="connsiteY2624" fmla="*/ 1437773 h 1590090"/>
                <a:gd name="connsiteX2625" fmla="*/ 490879 w 1164714"/>
                <a:gd name="connsiteY2625" fmla="*/ 1440070 h 1590090"/>
                <a:gd name="connsiteX2626" fmla="*/ 494307 w 1164714"/>
                <a:gd name="connsiteY2626" fmla="*/ 1444595 h 1590090"/>
                <a:gd name="connsiteX2627" fmla="*/ 494307 w 1164714"/>
                <a:gd name="connsiteY2627" fmla="*/ 1445726 h 1590090"/>
                <a:gd name="connsiteX2628" fmla="*/ 494307 w 1164714"/>
                <a:gd name="connsiteY2628" fmla="*/ 1448024 h 1590090"/>
                <a:gd name="connsiteX2629" fmla="*/ 495438 w 1164714"/>
                <a:gd name="connsiteY2629" fmla="*/ 1448024 h 1590090"/>
                <a:gd name="connsiteX2630" fmla="*/ 494307 w 1164714"/>
                <a:gd name="connsiteY2630" fmla="*/ 1449155 h 1590090"/>
                <a:gd name="connsiteX2631" fmla="*/ 495438 w 1164714"/>
                <a:gd name="connsiteY2631" fmla="*/ 1449155 h 1590090"/>
                <a:gd name="connsiteX2632" fmla="*/ 495438 w 1164714"/>
                <a:gd name="connsiteY2632" fmla="*/ 1450286 h 1590090"/>
                <a:gd name="connsiteX2633" fmla="*/ 496568 w 1164714"/>
                <a:gd name="connsiteY2633" fmla="*/ 1451417 h 1590090"/>
                <a:gd name="connsiteX2634" fmla="*/ 495438 w 1164714"/>
                <a:gd name="connsiteY2634" fmla="*/ 1452549 h 1590090"/>
                <a:gd name="connsiteX2635" fmla="*/ 496568 w 1164714"/>
                <a:gd name="connsiteY2635" fmla="*/ 1452549 h 1590090"/>
                <a:gd name="connsiteX2636" fmla="*/ 495438 w 1164714"/>
                <a:gd name="connsiteY2636" fmla="*/ 1453715 h 1590090"/>
                <a:gd name="connsiteX2637" fmla="*/ 496568 w 1164714"/>
                <a:gd name="connsiteY2637" fmla="*/ 1455977 h 1590090"/>
                <a:gd name="connsiteX2638" fmla="*/ 494307 w 1164714"/>
                <a:gd name="connsiteY2638" fmla="*/ 1457109 h 1590090"/>
                <a:gd name="connsiteX2639" fmla="*/ 494307 w 1164714"/>
                <a:gd name="connsiteY2639" fmla="*/ 1458240 h 1590090"/>
                <a:gd name="connsiteX2640" fmla="*/ 492010 w 1164714"/>
                <a:gd name="connsiteY2640" fmla="*/ 1459371 h 1590090"/>
                <a:gd name="connsiteX2641" fmla="*/ 490879 w 1164714"/>
                <a:gd name="connsiteY2641" fmla="*/ 1462800 h 1590090"/>
                <a:gd name="connsiteX2642" fmla="*/ 490879 w 1164714"/>
                <a:gd name="connsiteY2642" fmla="*/ 1463931 h 1590090"/>
                <a:gd name="connsiteX2643" fmla="*/ 488617 w 1164714"/>
                <a:gd name="connsiteY2643" fmla="*/ 1465062 h 1590090"/>
                <a:gd name="connsiteX2644" fmla="*/ 489748 w 1164714"/>
                <a:gd name="connsiteY2644" fmla="*/ 1467324 h 1590090"/>
                <a:gd name="connsiteX2645" fmla="*/ 487486 w 1164714"/>
                <a:gd name="connsiteY2645" fmla="*/ 1469622 h 1590090"/>
                <a:gd name="connsiteX2646" fmla="*/ 487486 w 1164714"/>
                <a:gd name="connsiteY2646" fmla="*/ 1471884 h 1590090"/>
                <a:gd name="connsiteX2647" fmla="*/ 488617 w 1164714"/>
                <a:gd name="connsiteY2647" fmla="*/ 1474147 h 1590090"/>
                <a:gd name="connsiteX2648" fmla="*/ 487486 w 1164714"/>
                <a:gd name="connsiteY2648" fmla="*/ 1475278 h 1590090"/>
                <a:gd name="connsiteX2649" fmla="*/ 488617 w 1164714"/>
                <a:gd name="connsiteY2649" fmla="*/ 1476444 h 1590090"/>
                <a:gd name="connsiteX2650" fmla="*/ 489748 w 1164714"/>
                <a:gd name="connsiteY2650" fmla="*/ 1477575 h 1590090"/>
                <a:gd name="connsiteX2651" fmla="*/ 490879 w 1164714"/>
                <a:gd name="connsiteY2651" fmla="*/ 1479838 h 1590090"/>
                <a:gd name="connsiteX2652" fmla="*/ 490879 w 1164714"/>
                <a:gd name="connsiteY2652" fmla="*/ 1480969 h 1590090"/>
                <a:gd name="connsiteX2653" fmla="*/ 489748 w 1164714"/>
                <a:gd name="connsiteY2653" fmla="*/ 1480969 h 1590090"/>
                <a:gd name="connsiteX2654" fmla="*/ 489748 w 1164714"/>
                <a:gd name="connsiteY2654" fmla="*/ 1482100 h 1590090"/>
                <a:gd name="connsiteX2655" fmla="*/ 488617 w 1164714"/>
                <a:gd name="connsiteY2655" fmla="*/ 1485529 h 1590090"/>
                <a:gd name="connsiteX2656" fmla="*/ 489748 w 1164714"/>
                <a:gd name="connsiteY2656" fmla="*/ 1490054 h 1590090"/>
                <a:gd name="connsiteX2657" fmla="*/ 487486 w 1164714"/>
                <a:gd name="connsiteY2657" fmla="*/ 1493482 h 1590090"/>
                <a:gd name="connsiteX2658" fmla="*/ 489748 w 1164714"/>
                <a:gd name="connsiteY2658" fmla="*/ 1494614 h 1590090"/>
                <a:gd name="connsiteX2659" fmla="*/ 488617 w 1164714"/>
                <a:gd name="connsiteY2659" fmla="*/ 1495745 h 1590090"/>
                <a:gd name="connsiteX2660" fmla="*/ 489748 w 1164714"/>
                <a:gd name="connsiteY2660" fmla="*/ 1496876 h 1590090"/>
                <a:gd name="connsiteX2661" fmla="*/ 489748 w 1164714"/>
                <a:gd name="connsiteY2661" fmla="*/ 1498042 h 1590090"/>
                <a:gd name="connsiteX2662" fmla="*/ 490879 w 1164714"/>
                <a:gd name="connsiteY2662" fmla="*/ 1500305 h 1590090"/>
                <a:gd name="connsiteX2663" fmla="*/ 489748 w 1164714"/>
                <a:gd name="connsiteY2663" fmla="*/ 1501436 h 1590090"/>
                <a:gd name="connsiteX2664" fmla="*/ 490879 w 1164714"/>
                <a:gd name="connsiteY2664" fmla="*/ 1503698 h 1590090"/>
                <a:gd name="connsiteX2665" fmla="*/ 490879 w 1164714"/>
                <a:gd name="connsiteY2665" fmla="*/ 1504829 h 1590090"/>
                <a:gd name="connsiteX2666" fmla="*/ 490879 w 1164714"/>
                <a:gd name="connsiteY2666" fmla="*/ 1505996 h 1590090"/>
                <a:gd name="connsiteX2667" fmla="*/ 489748 w 1164714"/>
                <a:gd name="connsiteY2667" fmla="*/ 1509389 h 1590090"/>
                <a:gd name="connsiteX2668" fmla="*/ 487486 w 1164714"/>
                <a:gd name="connsiteY2668" fmla="*/ 1510520 h 1590090"/>
                <a:gd name="connsiteX2669" fmla="*/ 486320 w 1164714"/>
                <a:gd name="connsiteY2669" fmla="*/ 1511652 h 1590090"/>
                <a:gd name="connsiteX2670" fmla="*/ 486320 w 1164714"/>
                <a:gd name="connsiteY2670" fmla="*/ 1512818 h 1590090"/>
                <a:gd name="connsiteX2671" fmla="*/ 485189 w 1164714"/>
                <a:gd name="connsiteY2671" fmla="*/ 1517343 h 1590090"/>
                <a:gd name="connsiteX2672" fmla="*/ 485189 w 1164714"/>
                <a:gd name="connsiteY2672" fmla="*/ 1518474 h 1590090"/>
                <a:gd name="connsiteX2673" fmla="*/ 482927 w 1164714"/>
                <a:gd name="connsiteY2673" fmla="*/ 1521903 h 1590090"/>
                <a:gd name="connsiteX2674" fmla="*/ 482927 w 1164714"/>
                <a:gd name="connsiteY2674" fmla="*/ 1523034 h 1590090"/>
                <a:gd name="connsiteX2675" fmla="*/ 484058 w 1164714"/>
                <a:gd name="connsiteY2675" fmla="*/ 1524165 h 1590090"/>
                <a:gd name="connsiteX2676" fmla="*/ 484058 w 1164714"/>
                <a:gd name="connsiteY2676" fmla="*/ 1525296 h 1590090"/>
                <a:gd name="connsiteX2677" fmla="*/ 484058 w 1164714"/>
                <a:gd name="connsiteY2677" fmla="*/ 1529856 h 1590090"/>
                <a:gd name="connsiteX2678" fmla="*/ 485189 w 1164714"/>
                <a:gd name="connsiteY2678" fmla="*/ 1530987 h 1590090"/>
                <a:gd name="connsiteX2679" fmla="*/ 486320 w 1164714"/>
                <a:gd name="connsiteY2679" fmla="*/ 1532118 h 1590090"/>
                <a:gd name="connsiteX2680" fmla="*/ 487486 w 1164714"/>
                <a:gd name="connsiteY2680" fmla="*/ 1535547 h 1590090"/>
                <a:gd name="connsiteX2681" fmla="*/ 486320 w 1164714"/>
                <a:gd name="connsiteY2681" fmla="*/ 1537810 h 1590090"/>
                <a:gd name="connsiteX2682" fmla="*/ 486320 w 1164714"/>
                <a:gd name="connsiteY2682" fmla="*/ 1538941 h 1590090"/>
                <a:gd name="connsiteX2683" fmla="*/ 485189 w 1164714"/>
                <a:gd name="connsiteY2683" fmla="*/ 1542334 h 1590090"/>
                <a:gd name="connsiteX2684" fmla="*/ 485189 w 1164714"/>
                <a:gd name="connsiteY2684" fmla="*/ 1544632 h 1590090"/>
                <a:gd name="connsiteX2685" fmla="*/ 482927 w 1164714"/>
                <a:gd name="connsiteY2685" fmla="*/ 1546894 h 1590090"/>
                <a:gd name="connsiteX2686" fmla="*/ 482927 w 1164714"/>
                <a:gd name="connsiteY2686" fmla="*/ 1548025 h 1590090"/>
                <a:gd name="connsiteX2687" fmla="*/ 481796 w 1164714"/>
                <a:gd name="connsiteY2687" fmla="*/ 1552585 h 1590090"/>
                <a:gd name="connsiteX2688" fmla="*/ 481796 w 1164714"/>
                <a:gd name="connsiteY2688" fmla="*/ 1554848 h 1590090"/>
                <a:gd name="connsiteX2689" fmla="*/ 480665 w 1164714"/>
                <a:gd name="connsiteY2689" fmla="*/ 1554848 h 1590090"/>
                <a:gd name="connsiteX2690" fmla="*/ 482927 w 1164714"/>
                <a:gd name="connsiteY2690" fmla="*/ 1557145 h 1590090"/>
                <a:gd name="connsiteX2691" fmla="*/ 480665 w 1164714"/>
                <a:gd name="connsiteY2691" fmla="*/ 1563932 h 1590090"/>
                <a:gd name="connsiteX2692" fmla="*/ 479534 w 1164714"/>
                <a:gd name="connsiteY2692" fmla="*/ 1565099 h 1590090"/>
                <a:gd name="connsiteX2693" fmla="*/ 478368 w 1164714"/>
                <a:gd name="connsiteY2693" fmla="*/ 1568492 h 1590090"/>
                <a:gd name="connsiteX2694" fmla="*/ 477237 w 1164714"/>
                <a:gd name="connsiteY2694" fmla="*/ 1571886 h 1590090"/>
                <a:gd name="connsiteX2695" fmla="*/ 474975 w 1164714"/>
                <a:gd name="connsiteY2695" fmla="*/ 1573052 h 1590090"/>
                <a:gd name="connsiteX2696" fmla="*/ 474975 w 1164714"/>
                <a:gd name="connsiteY2696" fmla="*/ 1574183 h 1590090"/>
                <a:gd name="connsiteX2697" fmla="*/ 473845 w 1164714"/>
                <a:gd name="connsiteY2697" fmla="*/ 1575315 h 1590090"/>
                <a:gd name="connsiteX2698" fmla="*/ 472714 w 1164714"/>
                <a:gd name="connsiteY2698" fmla="*/ 1578708 h 1590090"/>
                <a:gd name="connsiteX2699" fmla="*/ 471583 w 1164714"/>
                <a:gd name="connsiteY2699" fmla="*/ 1578708 h 1590090"/>
                <a:gd name="connsiteX2700" fmla="*/ 469286 w 1164714"/>
                <a:gd name="connsiteY2700" fmla="*/ 1578708 h 1590090"/>
                <a:gd name="connsiteX2701" fmla="*/ 469286 w 1164714"/>
                <a:gd name="connsiteY2701" fmla="*/ 1581006 h 1590090"/>
                <a:gd name="connsiteX2702" fmla="*/ 468155 w 1164714"/>
                <a:gd name="connsiteY2702" fmla="*/ 1583268 h 1590090"/>
                <a:gd name="connsiteX2703" fmla="*/ 469286 w 1164714"/>
                <a:gd name="connsiteY2703" fmla="*/ 1590090 h 1590090"/>
                <a:gd name="connsiteX2704" fmla="*/ 464762 w 1164714"/>
                <a:gd name="connsiteY2704" fmla="*/ 1587828 h 1590090"/>
                <a:gd name="connsiteX2705" fmla="*/ 461334 w 1164714"/>
                <a:gd name="connsiteY2705" fmla="*/ 1588959 h 1590090"/>
                <a:gd name="connsiteX2706" fmla="*/ 460203 w 1164714"/>
                <a:gd name="connsiteY2706" fmla="*/ 1590090 h 1590090"/>
                <a:gd name="connsiteX2707" fmla="*/ 457941 w 1164714"/>
                <a:gd name="connsiteY2707" fmla="*/ 1586662 h 1590090"/>
                <a:gd name="connsiteX2708" fmla="*/ 456775 w 1164714"/>
                <a:gd name="connsiteY2708" fmla="*/ 1576446 h 1590090"/>
                <a:gd name="connsiteX2709" fmla="*/ 455644 w 1164714"/>
                <a:gd name="connsiteY2709" fmla="*/ 1575315 h 1590090"/>
                <a:gd name="connsiteX2710" fmla="*/ 454513 w 1164714"/>
                <a:gd name="connsiteY2710" fmla="*/ 1575315 h 1590090"/>
                <a:gd name="connsiteX2711" fmla="*/ 452252 w 1164714"/>
                <a:gd name="connsiteY2711" fmla="*/ 1576446 h 1590090"/>
                <a:gd name="connsiteX2712" fmla="*/ 444300 w 1164714"/>
                <a:gd name="connsiteY2712" fmla="*/ 1582137 h 1590090"/>
                <a:gd name="connsiteX2713" fmla="*/ 437479 w 1164714"/>
                <a:gd name="connsiteY2713" fmla="*/ 1581006 h 1590090"/>
                <a:gd name="connsiteX2714" fmla="*/ 432920 w 1164714"/>
                <a:gd name="connsiteY2714" fmla="*/ 1582137 h 1590090"/>
                <a:gd name="connsiteX2715" fmla="*/ 429528 w 1164714"/>
                <a:gd name="connsiteY2715" fmla="*/ 1577577 h 1590090"/>
                <a:gd name="connsiteX2716" fmla="*/ 428397 w 1164714"/>
                <a:gd name="connsiteY2716" fmla="*/ 1576446 h 1590090"/>
                <a:gd name="connsiteX2717" fmla="*/ 427230 w 1164714"/>
                <a:gd name="connsiteY2717" fmla="*/ 1575315 h 1590090"/>
                <a:gd name="connsiteX2718" fmla="*/ 424969 w 1164714"/>
                <a:gd name="connsiteY2718" fmla="*/ 1574183 h 1590090"/>
                <a:gd name="connsiteX2719" fmla="*/ 420445 w 1164714"/>
                <a:gd name="connsiteY2719" fmla="*/ 1575315 h 1590090"/>
                <a:gd name="connsiteX2720" fmla="*/ 414755 w 1164714"/>
                <a:gd name="connsiteY2720" fmla="*/ 1576446 h 1590090"/>
                <a:gd name="connsiteX2721" fmla="*/ 410196 w 1164714"/>
                <a:gd name="connsiteY2721" fmla="*/ 1576446 h 1590090"/>
                <a:gd name="connsiteX2722" fmla="*/ 407935 w 1164714"/>
                <a:gd name="connsiteY2722" fmla="*/ 1575315 h 1590090"/>
                <a:gd name="connsiteX2723" fmla="*/ 405673 w 1164714"/>
                <a:gd name="connsiteY2723" fmla="*/ 1577577 h 1590090"/>
                <a:gd name="connsiteX2724" fmla="*/ 402245 w 1164714"/>
                <a:gd name="connsiteY2724" fmla="*/ 1575315 h 1590090"/>
                <a:gd name="connsiteX2725" fmla="*/ 398852 w 1164714"/>
                <a:gd name="connsiteY2725" fmla="*/ 1574183 h 1590090"/>
                <a:gd name="connsiteX2726" fmla="*/ 396555 w 1164714"/>
                <a:gd name="connsiteY2726" fmla="*/ 1566230 h 1590090"/>
                <a:gd name="connsiteX2727" fmla="*/ 390901 w 1164714"/>
                <a:gd name="connsiteY2727" fmla="*/ 1559408 h 1590090"/>
                <a:gd name="connsiteX2728" fmla="*/ 389734 w 1164714"/>
                <a:gd name="connsiteY2728" fmla="*/ 1559408 h 1590090"/>
                <a:gd name="connsiteX2729" fmla="*/ 386342 w 1164714"/>
                <a:gd name="connsiteY2729" fmla="*/ 1558277 h 1590090"/>
                <a:gd name="connsiteX2730" fmla="*/ 385211 w 1164714"/>
                <a:gd name="connsiteY2730" fmla="*/ 1554848 h 1590090"/>
                <a:gd name="connsiteX2731" fmla="*/ 384080 w 1164714"/>
                <a:gd name="connsiteY2731" fmla="*/ 1553717 h 1590090"/>
                <a:gd name="connsiteX2732" fmla="*/ 384080 w 1164714"/>
                <a:gd name="connsiteY2732" fmla="*/ 1548025 h 1590090"/>
                <a:gd name="connsiteX2733" fmla="*/ 380652 w 1164714"/>
                <a:gd name="connsiteY2733" fmla="*/ 1543501 h 1590090"/>
                <a:gd name="connsiteX2734" fmla="*/ 381783 w 1164714"/>
                <a:gd name="connsiteY2734" fmla="*/ 1541203 h 1590090"/>
                <a:gd name="connsiteX2735" fmla="*/ 380652 w 1164714"/>
                <a:gd name="connsiteY2735" fmla="*/ 1536678 h 1590090"/>
                <a:gd name="connsiteX2736" fmla="*/ 382949 w 1164714"/>
                <a:gd name="connsiteY2736" fmla="*/ 1534381 h 1590090"/>
                <a:gd name="connsiteX2737" fmla="*/ 380652 w 1164714"/>
                <a:gd name="connsiteY2737" fmla="*/ 1532118 h 1590090"/>
                <a:gd name="connsiteX2738" fmla="*/ 380652 w 1164714"/>
                <a:gd name="connsiteY2738" fmla="*/ 1528725 h 1590090"/>
                <a:gd name="connsiteX2739" fmla="*/ 381783 w 1164714"/>
                <a:gd name="connsiteY2739" fmla="*/ 1527594 h 1590090"/>
                <a:gd name="connsiteX2740" fmla="*/ 381783 w 1164714"/>
                <a:gd name="connsiteY2740" fmla="*/ 1524165 h 1590090"/>
                <a:gd name="connsiteX2741" fmla="*/ 378390 w 1164714"/>
                <a:gd name="connsiteY2741" fmla="*/ 1523034 h 1590090"/>
                <a:gd name="connsiteX2742" fmla="*/ 378390 w 1164714"/>
                <a:gd name="connsiteY2742" fmla="*/ 1521903 h 1590090"/>
                <a:gd name="connsiteX2743" fmla="*/ 380652 w 1164714"/>
                <a:gd name="connsiteY2743" fmla="*/ 1520772 h 1590090"/>
                <a:gd name="connsiteX2744" fmla="*/ 378390 w 1164714"/>
                <a:gd name="connsiteY2744" fmla="*/ 1518474 h 1590090"/>
                <a:gd name="connsiteX2745" fmla="*/ 377259 w 1164714"/>
                <a:gd name="connsiteY2745" fmla="*/ 1518474 h 1590090"/>
                <a:gd name="connsiteX2746" fmla="*/ 378390 w 1164714"/>
                <a:gd name="connsiteY2746" fmla="*/ 1515080 h 1590090"/>
                <a:gd name="connsiteX2747" fmla="*/ 376128 w 1164714"/>
                <a:gd name="connsiteY2747" fmla="*/ 1512818 h 1590090"/>
                <a:gd name="connsiteX2748" fmla="*/ 374962 w 1164714"/>
                <a:gd name="connsiteY2748" fmla="*/ 1510520 h 1590090"/>
                <a:gd name="connsiteX2749" fmla="*/ 370438 w 1164714"/>
                <a:gd name="connsiteY2749" fmla="*/ 1512818 h 1590090"/>
                <a:gd name="connsiteX2750" fmla="*/ 367010 w 1164714"/>
                <a:gd name="connsiteY2750" fmla="*/ 1512818 h 1590090"/>
                <a:gd name="connsiteX2751" fmla="*/ 363618 w 1164714"/>
                <a:gd name="connsiteY2751" fmla="*/ 1511652 h 1590090"/>
                <a:gd name="connsiteX2752" fmla="*/ 363618 w 1164714"/>
                <a:gd name="connsiteY2752" fmla="*/ 1510520 h 1590090"/>
                <a:gd name="connsiteX2753" fmla="*/ 364749 w 1164714"/>
                <a:gd name="connsiteY2753" fmla="*/ 1507127 h 1590090"/>
                <a:gd name="connsiteX2754" fmla="*/ 365880 w 1164714"/>
                <a:gd name="connsiteY2754" fmla="*/ 1505996 h 1590090"/>
                <a:gd name="connsiteX2755" fmla="*/ 364749 w 1164714"/>
                <a:gd name="connsiteY2755" fmla="*/ 1503698 h 1590090"/>
                <a:gd name="connsiteX2756" fmla="*/ 361356 w 1164714"/>
                <a:gd name="connsiteY2756" fmla="*/ 1501436 h 1590090"/>
                <a:gd name="connsiteX2757" fmla="*/ 355666 w 1164714"/>
                <a:gd name="connsiteY2757" fmla="*/ 1501436 h 1590090"/>
                <a:gd name="connsiteX2758" fmla="*/ 353404 w 1164714"/>
                <a:gd name="connsiteY2758" fmla="*/ 1501436 h 1590090"/>
                <a:gd name="connsiteX2759" fmla="*/ 353404 w 1164714"/>
                <a:gd name="connsiteY2759" fmla="*/ 1500305 h 1590090"/>
                <a:gd name="connsiteX2760" fmla="*/ 352238 w 1164714"/>
                <a:gd name="connsiteY2760" fmla="*/ 1499173 h 1590090"/>
                <a:gd name="connsiteX2761" fmla="*/ 352238 w 1164714"/>
                <a:gd name="connsiteY2761" fmla="*/ 1496876 h 1590090"/>
                <a:gd name="connsiteX2762" fmla="*/ 351107 w 1164714"/>
                <a:gd name="connsiteY2762" fmla="*/ 1492351 h 1590090"/>
                <a:gd name="connsiteX2763" fmla="*/ 357928 w 1164714"/>
                <a:gd name="connsiteY2763" fmla="*/ 1487791 h 1590090"/>
                <a:gd name="connsiteX2764" fmla="*/ 359059 w 1164714"/>
                <a:gd name="connsiteY2764" fmla="*/ 1485529 h 1590090"/>
                <a:gd name="connsiteX2765" fmla="*/ 359059 w 1164714"/>
                <a:gd name="connsiteY2765" fmla="*/ 1480969 h 1590090"/>
                <a:gd name="connsiteX2766" fmla="*/ 361356 w 1164714"/>
                <a:gd name="connsiteY2766" fmla="*/ 1477575 h 1590090"/>
                <a:gd name="connsiteX2767" fmla="*/ 361356 w 1164714"/>
                <a:gd name="connsiteY2767" fmla="*/ 1474147 h 1590090"/>
                <a:gd name="connsiteX2768" fmla="*/ 363618 w 1164714"/>
                <a:gd name="connsiteY2768" fmla="*/ 1473015 h 1590090"/>
                <a:gd name="connsiteX2769" fmla="*/ 370438 w 1164714"/>
                <a:gd name="connsiteY2769" fmla="*/ 1468491 h 1590090"/>
                <a:gd name="connsiteX2770" fmla="*/ 370438 w 1164714"/>
                <a:gd name="connsiteY2770" fmla="*/ 1467324 h 1590090"/>
                <a:gd name="connsiteX2771" fmla="*/ 367010 w 1164714"/>
                <a:gd name="connsiteY2771" fmla="*/ 1466193 h 1590090"/>
                <a:gd name="connsiteX2772" fmla="*/ 367010 w 1164714"/>
                <a:gd name="connsiteY2772" fmla="*/ 1465062 h 1590090"/>
                <a:gd name="connsiteX2773" fmla="*/ 364749 w 1164714"/>
                <a:gd name="connsiteY2773" fmla="*/ 1461669 h 1590090"/>
                <a:gd name="connsiteX2774" fmla="*/ 364749 w 1164714"/>
                <a:gd name="connsiteY2774" fmla="*/ 1460502 h 1590090"/>
                <a:gd name="connsiteX2775" fmla="*/ 367010 w 1164714"/>
                <a:gd name="connsiteY2775" fmla="*/ 1458240 h 1590090"/>
                <a:gd name="connsiteX2776" fmla="*/ 367010 w 1164714"/>
                <a:gd name="connsiteY2776" fmla="*/ 1455977 h 1590090"/>
                <a:gd name="connsiteX2777" fmla="*/ 364749 w 1164714"/>
                <a:gd name="connsiteY2777" fmla="*/ 1454846 h 1590090"/>
                <a:gd name="connsiteX2778" fmla="*/ 361356 w 1164714"/>
                <a:gd name="connsiteY2778" fmla="*/ 1455977 h 1590090"/>
                <a:gd name="connsiteX2779" fmla="*/ 360190 w 1164714"/>
                <a:gd name="connsiteY2779" fmla="*/ 1453715 h 1590090"/>
                <a:gd name="connsiteX2780" fmla="*/ 357928 w 1164714"/>
                <a:gd name="connsiteY2780" fmla="*/ 1452549 h 1590090"/>
                <a:gd name="connsiteX2781" fmla="*/ 355666 w 1164714"/>
                <a:gd name="connsiteY2781" fmla="*/ 1452549 h 1590090"/>
                <a:gd name="connsiteX2782" fmla="*/ 353404 w 1164714"/>
                <a:gd name="connsiteY2782" fmla="*/ 1450286 h 1590090"/>
                <a:gd name="connsiteX2783" fmla="*/ 352238 w 1164714"/>
                <a:gd name="connsiteY2783" fmla="*/ 1449155 h 1590090"/>
                <a:gd name="connsiteX2784" fmla="*/ 352238 w 1164714"/>
                <a:gd name="connsiteY2784" fmla="*/ 1446893 h 1590090"/>
                <a:gd name="connsiteX2785" fmla="*/ 353404 w 1164714"/>
                <a:gd name="connsiteY2785" fmla="*/ 1444595 h 1590090"/>
                <a:gd name="connsiteX2786" fmla="*/ 354535 w 1164714"/>
                <a:gd name="connsiteY2786" fmla="*/ 1443464 h 1590090"/>
                <a:gd name="connsiteX2787" fmla="*/ 351107 w 1164714"/>
                <a:gd name="connsiteY2787" fmla="*/ 1442333 h 1590090"/>
                <a:gd name="connsiteX2788" fmla="*/ 348845 w 1164714"/>
                <a:gd name="connsiteY2788" fmla="*/ 1440070 h 1590090"/>
                <a:gd name="connsiteX2789" fmla="*/ 347715 w 1164714"/>
                <a:gd name="connsiteY2789" fmla="*/ 1440070 h 1590090"/>
                <a:gd name="connsiteX2790" fmla="*/ 344287 w 1164714"/>
                <a:gd name="connsiteY2790" fmla="*/ 1441202 h 1590090"/>
                <a:gd name="connsiteX2791" fmla="*/ 339763 w 1164714"/>
                <a:gd name="connsiteY2791" fmla="*/ 1441202 h 1590090"/>
                <a:gd name="connsiteX2792" fmla="*/ 337466 w 1164714"/>
                <a:gd name="connsiteY2792" fmla="*/ 1442333 h 1590090"/>
                <a:gd name="connsiteX2793" fmla="*/ 336335 w 1164714"/>
                <a:gd name="connsiteY2793" fmla="*/ 1443464 h 1590090"/>
                <a:gd name="connsiteX2794" fmla="*/ 336335 w 1164714"/>
                <a:gd name="connsiteY2794" fmla="*/ 1444595 h 1590090"/>
                <a:gd name="connsiteX2795" fmla="*/ 332942 w 1164714"/>
                <a:gd name="connsiteY2795" fmla="*/ 1443464 h 1590090"/>
                <a:gd name="connsiteX2796" fmla="*/ 332942 w 1164714"/>
                <a:gd name="connsiteY2796" fmla="*/ 1442333 h 1590090"/>
                <a:gd name="connsiteX2797" fmla="*/ 334073 w 1164714"/>
                <a:gd name="connsiteY2797" fmla="*/ 1438939 h 1590090"/>
                <a:gd name="connsiteX2798" fmla="*/ 331811 w 1164714"/>
                <a:gd name="connsiteY2798" fmla="*/ 1435511 h 1590090"/>
                <a:gd name="connsiteX2799" fmla="*/ 330645 w 1164714"/>
                <a:gd name="connsiteY2799" fmla="*/ 1434379 h 1590090"/>
                <a:gd name="connsiteX2800" fmla="*/ 329514 w 1164714"/>
                <a:gd name="connsiteY2800" fmla="*/ 1433248 h 1590090"/>
                <a:gd name="connsiteX2801" fmla="*/ 327252 w 1164714"/>
                <a:gd name="connsiteY2801" fmla="*/ 1430951 h 1590090"/>
                <a:gd name="connsiteX2802" fmla="*/ 324991 w 1164714"/>
                <a:gd name="connsiteY2802" fmla="*/ 1427557 h 1590090"/>
                <a:gd name="connsiteX2803" fmla="*/ 324991 w 1164714"/>
                <a:gd name="connsiteY2803" fmla="*/ 1425295 h 1590090"/>
                <a:gd name="connsiteX2804" fmla="*/ 323860 w 1164714"/>
                <a:gd name="connsiteY2804" fmla="*/ 1425295 h 1590090"/>
                <a:gd name="connsiteX2805" fmla="*/ 320432 w 1164714"/>
                <a:gd name="connsiteY2805" fmla="*/ 1426426 h 1590090"/>
                <a:gd name="connsiteX2806" fmla="*/ 319301 w 1164714"/>
                <a:gd name="connsiteY2806" fmla="*/ 1424164 h 1590090"/>
                <a:gd name="connsiteX2807" fmla="*/ 319301 w 1164714"/>
                <a:gd name="connsiteY2807" fmla="*/ 1422997 h 1590090"/>
                <a:gd name="connsiteX2808" fmla="*/ 319301 w 1164714"/>
                <a:gd name="connsiteY2808" fmla="*/ 1421866 h 1590090"/>
                <a:gd name="connsiteX2809" fmla="*/ 321563 w 1164714"/>
                <a:gd name="connsiteY2809" fmla="*/ 1420735 h 1590090"/>
                <a:gd name="connsiteX2810" fmla="*/ 321563 w 1164714"/>
                <a:gd name="connsiteY2810" fmla="*/ 1419604 h 1590090"/>
                <a:gd name="connsiteX2811" fmla="*/ 322693 w 1164714"/>
                <a:gd name="connsiteY2811" fmla="*/ 1418472 h 1590090"/>
                <a:gd name="connsiteX2812" fmla="*/ 323860 w 1164714"/>
                <a:gd name="connsiteY2812" fmla="*/ 1417341 h 1590090"/>
                <a:gd name="connsiteX2813" fmla="*/ 321563 w 1164714"/>
                <a:gd name="connsiteY2813" fmla="*/ 1413912 h 1590090"/>
                <a:gd name="connsiteX2814" fmla="*/ 322693 w 1164714"/>
                <a:gd name="connsiteY2814" fmla="*/ 1411650 h 1590090"/>
                <a:gd name="connsiteX2815" fmla="*/ 323860 w 1164714"/>
                <a:gd name="connsiteY2815" fmla="*/ 1409388 h 1590090"/>
                <a:gd name="connsiteX2816" fmla="*/ 322693 w 1164714"/>
                <a:gd name="connsiteY2816" fmla="*/ 1407090 h 1590090"/>
                <a:gd name="connsiteX2817" fmla="*/ 322693 w 1164714"/>
                <a:gd name="connsiteY2817" fmla="*/ 1405959 h 1590090"/>
                <a:gd name="connsiteX2818" fmla="*/ 320432 w 1164714"/>
                <a:gd name="connsiteY2818" fmla="*/ 1407090 h 1590090"/>
                <a:gd name="connsiteX2819" fmla="*/ 318170 w 1164714"/>
                <a:gd name="connsiteY2819" fmla="*/ 1405959 h 1590090"/>
                <a:gd name="connsiteX2820" fmla="*/ 318170 w 1164714"/>
                <a:gd name="connsiteY2820" fmla="*/ 1404828 h 1590090"/>
                <a:gd name="connsiteX2821" fmla="*/ 319301 w 1164714"/>
                <a:gd name="connsiteY2821" fmla="*/ 1401399 h 1590090"/>
                <a:gd name="connsiteX2822" fmla="*/ 318170 w 1164714"/>
                <a:gd name="connsiteY2822" fmla="*/ 1399137 h 1590090"/>
                <a:gd name="connsiteX2823" fmla="*/ 317039 w 1164714"/>
                <a:gd name="connsiteY2823" fmla="*/ 1398006 h 1590090"/>
                <a:gd name="connsiteX2824" fmla="*/ 312480 w 1164714"/>
                <a:gd name="connsiteY2824" fmla="*/ 1396874 h 1590090"/>
                <a:gd name="connsiteX2825" fmla="*/ 311349 w 1164714"/>
                <a:gd name="connsiteY2825" fmla="*/ 1396874 h 1590090"/>
                <a:gd name="connsiteX2826" fmla="*/ 311349 w 1164714"/>
                <a:gd name="connsiteY2826" fmla="*/ 1394612 h 1590090"/>
                <a:gd name="connsiteX2827" fmla="*/ 311349 w 1164714"/>
                <a:gd name="connsiteY2827" fmla="*/ 1393446 h 1590090"/>
                <a:gd name="connsiteX2828" fmla="*/ 310218 w 1164714"/>
                <a:gd name="connsiteY2828" fmla="*/ 1394612 h 1590090"/>
                <a:gd name="connsiteX2829" fmla="*/ 309087 w 1164714"/>
                <a:gd name="connsiteY2829" fmla="*/ 1395743 h 1590090"/>
                <a:gd name="connsiteX2830" fmla="*/ 306790 w 1164714"/>
                <a:gd name="connsiteY2830" fmla="*/ 1395743 h 1590090"/>
                <a:gd name="connsiteX2831" fmla="*/ 305659 w 1164714"/>
                <a:gd name="connsiteY2831" fmla="*/ 1395743 h 1590090"/>
                <a:gd name="connsiteX2832" fmla="*/ 304529 w 1164714"/>
                <a:gd name="connsiteY2832" fmla="*/ 1393446 h 1590090"/>
                <a:gd name="connsiteX2833" fmla="*/ 305659 w 1164714"/>
                <a:gd name="connsiteY2833" fmla="*/ 1393446 h 1590090"/>
                <a:gd name="connsiteX2834" fmla="*/ 304529 w 1164714"/>
                <a:gd name="connsiteY2834" fmla="*/ 1391183 h 1590090"/>
                <a:gd name="connsiteX2835" fmla="*/ 305659 w 1164714"/>
                <a:gd name="connsiteY2835" fmla="*/ 1390052 h 1590090"/>
                <a:gd name="connsiteX2836" fmla="*/ 304529 w 1164714"/>
                <a:gd name="connsiteY2836" fmla="*/ 1388921 h 1590090"/>
                <a:gd name="connsiteX2837" fmla="*/ 305659 w 1164714"/>
                <a:gd name="connsiteY2837" fmla="*/ 1388921 h 1590090"/>
                <a:gd name="connsiteX2838" fmla="*/ 304529 w 1164714"/>
                <a:gd name="connsiteY2838" fmla="*/ 1387790 h 1590090"/>
                <a:gd name="connsiteX2839" fmla="*/ 305659 w 1164714"/>
                <a:gd name="connsiteY2839" fmla="*/ 1387790 h 1590090"/>
                <a:gd name="connsiteX2840" fmla="*/ 306790 w 1164714"/>
                <a:gd name="connsiteY2840" fmla="*/ 1387790 h 1590090"/>
                <a:gd name="connsiteX2841" fmla="*/ 307921 w 1164714"/>
                <a:gd name="connsiteY2841" fmla="*/ 1386659 h 1590090"/>
                <a:gd name="connsiteX2842" fmla="*/ 306790 w 1164714"/>
                <a:gd name="connsiteY2842" fmla="*/ 1384361 h 1590090"/>
                <a:gd name="connsiteX2843" fmla="*/ 303398 w 1164714"/>
                <a:gd name="connsiteY2843" fmla="*/ 1384361 h 1590090"/>
                <a:gd name="connsiteX2844" fmla="*/ 297708 w 1164714"/>
                <a:gd name="connsiteY2844" fmla="*/ 1386659 h 1590090"/>
                <a:gd name="connsiteX2845" fmla="*/ 295446 w 1164714"/>
                <a:gd name="connsiteY2845" fmla="*/ 1385492 h 1590090"/>
                <a:gd name="connsiteX2846" fmla="*/ 293149 w 1164714"/>
                <a:gd name="connsiteY2846" fmla="*/ 1385492 h 1590090"/>
                <a:gd name="connsiteX2847" fmla="*/ 293149 w 1164714"/>
                <a:gd name="connsiteY2847" fmla="*/ 1386659 h 1590090"/>
                <a:gd name="connsiteX2848" fmla="*/ 292018 w 1164714"/>
                <a:gd name="connsiteY2848" fmla="*/ 1386659 h 1590090"/>
                <a:gd name="connsiteX2849" fmla="*/ 290887 w 1164714"/>
                <a:gd name="connsiteY2849" fmla="*/ 1386659 h 1590090"/>
                <a:gd name="connsiteX2850" fmla="*/ 292018 w 1164714"/>
                <a:gd name="connsiteY2850" fmla="*/ 1384361 h 1590090"/>
                <a:gd name="connsiteX2851" fmla="*/ 289756 w 1164714"/>
                <a:gd name="connsiteY2851" fmla="*/ 1385492 h 1590090"/>
                <a:gd name="connsiteX2852" fmla="*/ 287494 w 1164714"/>
                <a:gd name="connsiteY2852" fmla="*/ 1384361 h 1590090"/>
                <a:gd name="connsiteX2853" fmla="*/ 285197 w 1164714"/>
                <a:gd name="connsiteY2853" fmla="*/ 1384361 h 1590090"/>
                <a:gd name="connsiteX2854" fmla="*/ 285197 w 1164714"/>
                <a:gd name="connsiteY2854" fmla="*/ 1385492 h 1590090"/>
                <a:gd name="connsiteX2855" fmla="*/ 281805 w 1164714"/>
                <a:gd name="connsiteY2855" fmla="*/ 1383230 h 1590090"/>
                <a:gd name="connsiteX2856" fmla="*/ 281805 w 1164714"/>
                <a:gd name="connsiteY2856" fmla="*/ 1382099 h 1590090"/>
                <a:gd name="connsiteX2857" fmla="*/ 284066 w 1164714"/>
                <a:gd name="connsiteY2857" fmla="*/ 1382099 h 1590090"/>
                <a:gd name="connsiteX2858" fmla="*/ 282936 w 1164714"/>
                <a:gd name="connsiteY2858" fmla="*/ 1380967 h 1590090"/>
                <a:gd name="connsiteX2859" fmla="*/ 284066 w 1164714"/>
                <a:gd name="connsiteY2859" fmla="*/ 1380967 h 1590090"/>
                <a:gd name="connsiteX2860" fmla="*/ 284066 w 1164714"/>
                <a:gd name="connsiteY2860" fmla="*/ 1379836 h 1590090"/>
                <a:gd name="connsiteX2861" fmla="*/ 284066 w 1164714"/>
                <a:gd name="connsiteY2861" fmla="*/ 1378670 h 1590090"/>
                <a:gd name="connsiteX2862" fmla="*/ 286364 w 1164714"/>
                <a:gd name="connsiteY2862" fmla="*/ 1377539 h 1590090"/>
                <a:gd name="connsiteX2863" fmla="*/ 286364 w 1164714"/>
                <a:gd name="connsiteY2863" fmla="*/ 1376407 h 1590090"/>
                <a:gd name="connsiteX2864" fmla="*/ 285197 w 1164714"/>
                <a:gd name="connsiteY2864" fmla="*/ 1376407 h 1590090"/>
                <a:gd name="connsiteX2865" fmla="*/ 285197 w 1164714"/>
                <a:gd name="connsiteY2865" fmla="*/ 1375276 h 1590090"/>
                <a:gd name="connsiteX2866" fmla="*/ 284066 w 1164714"/>
                <a:gd name="connsiteY2866" fmla="*/ 1376407 h 1590090"/>
                <a:gd name="connsiteX2867" fmla="*/ 281805 w 1164714"/>
                <a:gd name="connsiteY2867" fmla="*/ 1375276 h 1590090"/>
                <a:gd name="connsiteX2868" fmla="*/ 282936 w 1164714"/>
                <a:gd name="connsiteY2868" fmla="*/ 1374145 h 1590090"/>
                <a:gd name="connsiteX2869" fmla="*/ 286364 w 1164714"/>
                <a:gd name="connsiteY2869" fmla="*/ 1374145 h 1590090"/>
                <a:gd name="connsiteX2870" fmla="*/ 286364 w 1164714"/>
                <a:gd name="connsiteY2870" fmla="*/ 1373014 h 1590090"/>
                <a:gd name="connsiteX2871" fmla="*/ 287494 w 1164714"/>
                <a:gd name="connsiteY2871" fmla="*/ 1370716 h 1590090"/>
                <a:gd name="connsiteX2872" fmla="*/ 287494 w 1164714"/>
                <a:gd name="connsiteY2872" fmla="*/ 1369585 h 1590090"/>
                <a:gd name="connsiteX2873" fmla="*/ 287494 w 1164714"/>
                <a:gd name="connsiteY2873" fmla="*/ 1370716 h 1590090"/>
                <a:gd name="connsiteX2874" fmla="*/ 289756 w 1164714"/>
                <a:gd name="connsiteY2874" fmla="*/ 1370716 h 1590090"/>
                <a:gd name="connsiteX2875" fmla="*/ 289756 w 1164714"/>
                <a:gd name="connsiteY2875" fmla="*/ 1369585 h 1590090"/>
                <a:gd name="connsiteX2876" fmla="*/ 290887 w 1164714"/>
                <a:gd name="connsiteY2876" fmla="*/ 1368454 h 1590090"/>
                <a:gd name="connsiteX2877" fmla="*/ 290887 w 1164714"/>
                <a:gd name="connsiteY2877" fmla="*/ 1367323 h 1590090"/>
                <a:gd name="connsiteX2878" fmla="*/ 289756 w 1164714"/>
                <a:gd name="connsiteY2878" fmla="*/ 1365061 h 1590090"/>
                <a:gd name="connsiteX2879" fmla="*/ 290887 w 1164714"/>
                <a:gd name="connsiteY2879" fmla="*/ 1363894 h 1590090"/>
                <a:gd name="connsiteX2880" fmla="*/ 292018 w 1164714"/>
                <a:gd name="connsiteY2880" fmla="*/ 1363894 h 1590090"/>
                <a:gd name="connsiteX2881" fmla="*/ 294315 w 1164714"/>
                <a:gd name="connsiteY2881" fmla="*/ 1362763 h 1590090"/>
                <a:gd name="connsiteX2882" fmla="*/ 294315 w 1164714"/>
                <a:gd name="connsiteY2882" fmla="*/ 1361632 h 1590090"/>
                <a:gd name="connsiteX2883" fmla="*/ 296577 w 1164714"/>
                <a:gd name="connsiteY2883" fmla="*/ 1360501 h 1590090"/>
                <a:gd name="connsiteX2884" fmla="*/ 296577 w 1164714"/>
                <a:gd name="connsiteY2884" fmla="*/ 1359369 h 1590090"/>
                <a:gd name="connsiteX2885" fmla="*/ 298839 w 1164714"/>
                <a:gd name="connsiteY2885" fmla="*/ 1358238 h 1590090"/>
                <a:gd name="connsiteX2886" fmla="*/ 297708 w 1164714"/>
                <a:gd name="connsiteY2886" fmla="*/ 1355941 h 1590090"/>
                <a:gd name="connsiteX2887" fmla="*/ 296577 w 1164714"/>
                <a:gd name="connsiteY2887" fmla="*/ 1355941 h 1590090"/>
                <a:gd name="connsiteX2888" fmla="*/ 295446 w 1164714"/>
                <a:gd name="connsiteY2888" fmla="*/ 1354809 h 1590090"/>
                <a:gd name="connsiteX2889" fmla="*/ 295446 w 1164714"/>
                <a:gd name="connsiteY2889" fmla="*/ 1353678 h 1590090"/>
                <a:gd name="connsiteX2890" fmla="*/ 294315 w 1164714"/>
                <a:gd name="connsiteY2890" fmla="*/ 1351416 h 1590090"/>
                <a:gd name="connsiteX2891" fmla="*/ 296577 w 1164714"/>
                <a:gd name="connsiteY2891" fmla="*/ 1350285 h 1590090"/>
                <a:gd name="connsiteX2892" fmla="*/ 297708 w 1164714"/>
                <a:gd name="connsiteY2892" fmla="*/ 1350285 h 1590090"/>
                <a:gd name="connsiteX2893" fmla="*/ 298839 w 1164714"/>
                <a:gd name="connsiteY2893" fmla="*/ 1350285 h 1590090"/>
                <a:gd name="connsiteX2894" fmla="*/ 299970 w 1164714"/>
                <a:gd name="connsiteY2894" fmla="*/ 1351416 h 1590090"/>
                <a:gd name="connsiteX2895" fmla="*/ 301100 w 1164714"/>
                <a:gd name="connsiteY2895" fmla="*/ 1350285 h 1590090"/>
                <a:gd name="connsiteX2896" fmla="*/ 303398 w 1164714"/>
                <a:gd name="connsiteY2896" fmla="*/ 1347987 h 1590090"/>
                <a:gd name="connsiteX2897" fmla="*/ 306790 w 1164714"/>
                <a:gd name="connsiteY2897" fmla="*/ 1347987 h 1590090"/>
                <a:gd name="connsiteX2898" fmla="*/ 307921 w 1164714"/>
                <a:gd name="connsiteY2898" fmla="*/ 1346856 h 1590090"/>
                <a:gd name="connsiteX2899" fmla="*/ 306790 w 1164714"/>
                <a:gd name="connsiteY2899" fmla="*/ 1345725 h 1590090"/>
                <a:gd name="connsiteX2900" fmla="*/ 306790 w 1164714"/>
                <a:gd name="connsiteY2900" fmla="*/ 1344594 h 1590090"/>
                <a:gd name="connsiteX2901" fmla="*/ 307921 w 1164714"/>
                <a:gd name="connsiteY2901" fmla="*/ 1344594 h 1590090"/>
                <a:gd name="connsiteX2902" fmla="*/ 309087 w 1164714"/>
                <a:gd name="connsiteY2902" fmla="*/ 1343463 h 1590090"/>
                <a:gd name="connsiteX2903" fmla="*/ 307921 w 1164714"/>
                <a:gd name="connsiteY2903" fmla="*/ 1342296 h 1590090"/>
                <a:gd name="connsiteX2904" fmla="*/ 309087 w 1164714"/>
                <a:gd name="connsiteY2904" fmla="*/ 1341165 h 1590090"/>
                <a:gd name="connsiteX2905" fmla="*/ 309087 w 1164714"/>
                <a:gd name="connsiteY2905" fmla="*/ 1337771 h 1590090"/>
                <a:gd name="connsiteX2906" fmla="*/ 310218 w 1164714"/>
                <a:gd name="connsiteY2906" fmla="*/ 1336640 h 1590090"/>
                <a:gd name="connsiteX2907" fmla="*/ 309087 w 1164714"/>
                <a:gd name="connsiteY2907" fmla="*/ 1333211 h 1590090"/>
                <a:gd name="connsiteX2908" fmla="*/ 307921 w 1164714"/>
                <a:gd name="connsiteY2908" fmla="*/ 1333211 h 1590090"/>
                <a:gd name="connsiteX2909" fmla="*/ 307921 w 1164714"/>
                <a:gd name="connsiteY2909" fmla="*/ 1332080 h 1590090"/>
                <a:gd name="connsiteX2910" fmla="*/ 306790 w 1164714"/>
                <a:gd name="connsiteY2910" fmla="*/ 1332080 h 1590090"/>
                <a:gd name="connsiteX2911" fmla="*/ 306790 w 1164714"/>
                <a:gd name="connsiteY2911" fmla="*/ 1329818 h 1590090"/>
                <a:gd name="connsiteX2912" fmla="*/ 305659 w 1164714"/>
                <a:gd name="connsiteY2912" fmla="*/ 1328687 h 1590090"/>
                <a:gd name="connsiteX2913" fmla="*/ 304529 w 1164714"/>
                <a:gd name="connsiteY2913" fmla="*/ 1325258 h 1590090"/>
                <a:gd name="connsiteX2914" fmla="*/ 305659 w 1164714"/>
                <a:gd name="connsiteY2914" fmla="*/ 1325258 h 1590090"/>
                <a:gd name="connsiteX2915" fmla="*/ 306790 w 1164714"/>
                <a:gd name="connsiteY2915" fmla="*/ 1325258 h 1590090"/>
                <a:gd name="connsiteX2916" fmla="*/ 307921 w 1164714"/>
                <a:gd name="connsiteY2916" fmla="*/ 1325258 h 1590090"/>
                <a:gd name="connsiteX2917" fmla="*/ 307921 w 1164714"/>
                <a:gd name="connsiteY2917" fmla="*/ 1321864 h 1590090"/>
                <a:gd name="connsiteX2918" fmla="*/ 310218 w 1164714"/>
                <a:gd name="connsiteY2918" fmla="*/ 1319567 h 1590090"/>
                <a:gd name="connsiteX2919" fmla="*/ 311349 w 1164714"/>
                <a:gd name="connsiteY2919" fmla="*/ 1319567 h 1590090"/>
                <a:gd name="connsiteX2920" fmla="*/ 312480 w 1164714"/>
                <a:gd name="connsiteY2920" fmla="*/ 1318436 h 1590090"/>
                <a:gd name="connsiteX2921" fmla="*/ 311349 w 1164714"/>
                <a:gd name="connsiteY2921" fmla="*/ 1316173 h 1590090"/>
                <a:gd name="connsiteX2922" fmla="*/ 310218 w 1164714"/>
                <a:gd name="connsiteY2922" fmla="*/ 1315042 h 1590090"/>
                <a:gd name="connsiteX2923" fmla="*/ 311349 w 1164714"/>
                <a:gd name="connsiteY2923" fmla="*/ 1313911 h 1590090"/>
                <a:gd name="connsiteX2924" fmla="*/ 309087 w 1164714"/>
                <a:gd name="connsiteY2924" fmla="*/ 1313911 h 1590090"/>
                <a:gd name="connsiteX2925" fmla="*/ 310218 w 1164714"/>
                <a:gd name="connsiteY2925" fmla="*/ 1312744 h 1590090"/>
                <a:gd name="connsiteX2926" fmla="*/ 309087 w 1164714"/>
                <a:gd name="connsiteY2926" fmla="*/ 1312744 h 1590090"/>
                <a:gd name="connsiteX2927" fmla="*/ 306790 w 1164714"/>
                <a:gd name="connsiteY2927" fmla="*/ 1311613 h 1590090"/>
                <a:gd name="connsiteX2928" fmla="*/ 307921 w 1164714"/>
                <a:gd name="connsiteY2928" fmla="*/ 1310482 h 1590090"/>
                <a:gd name="connsiteX2929" fmla="*/ 306790 w 1164714"/>
                <a:gd name="connsiteY2929" fmla="*/ 1309351 h 1590090"/>
                <a:gd name="connsiteX2930" fmla="*/ 307921 w 1164714"/>
                <a:gd name="connsiteY2930" fmla="*/ 1308220 h 1590090"/>
                <a:gd name="connsiteX2931" fmla="*/ 307921 w 1164714"/>
                <a:gd name="connsiteY2931" fmla="*/ 1307089 h 1590090"/>
                <a:gd name="connsiteX2932" fmla="*/ 309087 w 1164714"/>
                <a:gd name="connsiteY2932" fmla="*/ 1307089 h 1590090"/>
                <a:gd name="connsiteX2933" fmla="*/ 309087 w 1164714"/>
                <a:gd name="connsiteY2933" fmla="*/ 1305958 h 1590090"/>
                <a:gd name="connsiteX2934" fmla="*/ 310218 w 1164714"/>
                <a:gd name="connsiteY2934" fmla="*/ 1305958 h 1590090"/>
                <a:gd name="connsiteX2935" fmla="*/ 309087 w 1164714"/>
                <a:gd name="connsiteY2935" fmla="*/ 1304791 h 1590090"/>
                <a:gd name="connsiteX2936" fmla="*/ 310218 w 1164714"/>
                <a:gd name="connsiteY2936" fmla="*/ 1304791 h 1590090"/>
                <a:gd name="connsiteX2937" fmla="*/ 310218 w 1164714"/>
                <a:gd name="connsiteY2937" fmla="*/ 1303660 h 1590090"/>
                <a:gd name="connsiteX2938" fmla="*/ 309087 w 1164714"/>
                <a:gd name="connsiteY2938" fmla="*/ 1302529 h 1590090"/>
                <a:gd name="connsiteX2939" fmla="*/ 307921 w 1164714"/>
                <a:gd name="connsiteY2939" fmla="*/ 1303660 h 1590090"/>
                <a:gd name="connsiteX2940" fmla="*/ 307921 w 1164714"/>
                <a:gd name="connsiteY2940" fmla="*/ 1302529 h 1590090"/>
                <a:gd name="connsiteX2941" fmla="*/ 306790 w 1164714"/>
                <a:gd name="connsiteY2941" fmla="*/ 1302529 h 1590090"/>
                <a:gd name="connsiteX2942" fmla="*/ 307921 w 1164714"/>
                <a:gd name="connsiteY2942" fmla="*/ 1302529 h 1590090"/>
                <a:gd name="connsiteX2943" fmla="*/ 307921 w 1164714"/>
                <a:gd name="connsiteY2943" fmla="*/ 1301398 h 1590090"/>
                <a:gd name="connsiteX2944" fmla="*/ 309087 w 1164714"/>
                <a:gd name="connsiteY2944" fmla="*/ 1302529 h 1590090"/>
                <a:gd name="connsiteX2945" fmla="*/ 310218 w 1164714"/>
                <a:gd name="connsiteY2945" fmla="*/ 1302529 h 1590090"/>
                <a:gd name="connsiteX2946" fmla="*/ 310218 w 1164714"/>
                <a:gd name="connsiteY2946" fmla="*/ 1301398 h 1590090"/>
                <a:gd name="connsiteX2947" fmla="*/ 310218 w 1164714"/>
                <a:gd name="connsiteY2947" fmla="*/ 1300266 h 1590090"/>
                <a:gd name="connsiteX2948" fmla="*/ 310218 w 1164714"/>
                <a:gd name="connsiteY2948" fmla="*/ 1299135 h 1590090"/>
                <a:gd name="connsiteX2949" fmla="*/ 311349 w 1164714"/>
                <a:gd name="connsiteY2949" fmla="*/ 1300266 h 1590090"/>
                <a:gd name="connsiteX2950" fmla="*/ 311349 w 1164714"/>
                <a:gd name="connsiteY2950" fmla="*/ 1298004 h 1590090"/>
                <a:gd name="connsiteX2951" fmla="*/ 311349 w 1164714"/>
                <a:gd name="connsiteY2951" fmla="*/ 1299135 h 1590090"/>
                <a:gd name="connsiteX2952" fmla="*/ 312480 w 1164714"/>
                <a:gd name="connsiteY2952" fmla="*/ 1299135 h 1590090"/>
                <a:gd name="connsiteX2953" fmla="*/ 312480 w 1164714"/>
                <a:gd name="connsiteY2953" fmla="*/ 1298004 h 1590090"/>
                <a:gd name="connsiteX2954" fmla="*/ 313611 w 1164714"/>
                <a:gd name="connsiteY2954" fmla="*/ 1299135 h 1590090"/>
                <a:gd name="connsiteX2955" fmla="*/ 313611 w 1164714"/>
                <a:gd name="connsiteY2955" fmla="*/ 1298004 h 1590090"/>
                <a:gd name="connsiteX2956" fmla="*/ 314742 w 1164714"/>
                <a:gd name="connsiteY2956" fmla="*/ 1298004 h 1590090"/>
                <a:gd name="connsiteX2957" fmla="*/ 313611 w 1164714"/>
                <a:gd name="connsiteY2957" fmla="*/ 1296838 h 1590090"/>
                <a:gd name="connsiteX2958" fmla="*/ 314742 w 1164714"/>
                <a:gd name="connsiteY2958" fmla="*/ 1296838 h 1590090"/>
                <a:gd name="connsiteX2959" fmla="*/ 314742 w 1164714"/>
                <a:gd name="connsiteY2959" fmla="*/ 1295706 h 1590090"/>
                <a:gd name="connsiteX2960" fmla="*/ 315873 w 1164714"/>
                <a:gd name="connsiteY2960" fmla="*/ 1296838 h 1590090"/>
                <a:gd name="connsiteX2961" fmla="*/ 317039 w 1164714"/>
                <a:gd name="connsiteY2961" fmla="*/ 1295706 h 1590090"/>
                <a:gd name="connsiteX2962" fmla="*/ 317039 w 1164714"/>
                <a:gd name="connsiteY2962" fmla="*/ 1294575 h 1590090"/>
                <a:gd name="connsiteX2963" fmla="*/ 318170 w 1164714"/>
                <a:gd name="connsiteY2963" fmla="*/ 1293444 h 1590090"/>
                <a:gd name="connsiteX2964" fmla="*/ 318170 w 1164714"/>
                <a:gd name="connsiteY2964" fmla="*/ 1292313 h 1590090"/>
                <a:gd name="connsiteX2965" fmla="*/ 319301 w 1164714"/>
                <a:gd name="connsiteY2965" fmla="*/ 1292313 h 1590090"/>
                <a:gd name="connsiteX2966" fmla="*/ 318170 w 1164714"/>
                <a:gd name="connsiteY2966" fmla="*/ 1291182 h 1590090"/>
                <a:gd name="connsiteX2967" fmla="*/ 319301 w 1164714"/>
                <a:gd name="connsiteY2967" fmla="*/ 1290015 h 1590090"/>
                <a:gd name="connsiteX2968" fmla="*/ 318170 w 1164714"/>
                <a:gd name="connsiteY2968" fmla="*/ 1288884 h 1590090"/>
                <a:gd name="connsiteX2969" fmla="*/ 319301 w 1164714"/>
                <a:gd name="connsiteY2969" fmla="*/ 1287753 h 1590090"/>
                <a:gd name="connsiteX2970" fmla="*/ 318170 w 1164714"/>
                <a:gd name="connsiteY2970" fmla="*/ 1286622 h 1590090"/>
                <a:gd name="connsiteX2971" fmla="*/ 319301 w 1164714"/>
                <a:gd name="connsiteY2971" fmla="*/ 1286622 h 1590090"/>
                <a:gd name="connsiteX2972" fmla="*/ 318170 w 1164714"/>
                <a:gd name="connsiteY2972" fmla="*/ 1284359 h 1590090"/>
                <a:gd name="connsiteX2973" fmla="*/ 318170 w 1164714"/>
                <a:gd name="connsiteY2973" fmla="*/ 1282062 h 1590090"/>
                <a:gd name="connsiteX2974" fmla="*/ 320432 w 1164714"/>
                <a:gd name="connsiteY2974" fmla="*/ 1282062 h 1590090"/>
                <a:gd name="connsiteX2975" fmla="*/ 320432 w 1164714"/>
                <a:gd name="connsiteY2975" fmla="*/ 1280931 h 1590090"/>
                <a:gd name="connsiteX2976" fmla="*/ 321563 w 1164714"/>
                <a:gd name="connsiteY2976" fmla="*/ 1279800 h 1590090"/>
                <a:gd name="connsiteX2977" fmla="*/ 322693 w 1164714"/>
                <a:gd name="connsiteY2977" fmla="*/ 1282062 h 1590090"/>
                <a:gd name="connsiteX2978" fmla="*/ 323860 w 1164714"/>
                <a:gd name="connsiteY2978" fmla="*/ 1280931 h 1590090"/>
                <a:gd name="connsiteX2979" fmla="*/ 327252 w 1164714"/>
                <a:gd name="connsiteY2979" fmla="*/ 1277537 h 1590090"/>
                <a:gd name="connsiteX2980" fmla="*/ 326122 w 1164714"/>
                <a:gd name="connsiteY2980" fmla="*/ 1276406 h 1590090"/>
                <a:gd name="connsiteX2981" fmla="*/ 327252 w 1164714"/>
                <a:gd name="connsiteY2981" fmla="*/ 1274108 h 1590090"/>
                <a:gd name="connsiteX2982" fmla="*/ 327252 w 1164714"/>
                <a:gd name="connsiteY2982" fmla="*/ 1272977 h 1590090"/>
                <a:gd name="connsiteX2983" fmla="*/ 327252 w 1164714"/>
                <a:gd name="connsiteY2983" fmla="*/ 1271846 h 1590090"/>
                <a:gd name="connsiteX2984" fmla="*/ 326122 w 1164714"/>
                <a:gd name="connsiteY2984" fmla="*/ 1268453 h 1590090"/>
                <a:gd name="connsiteX2985" fmla="*/ 327252 w 1164714"/>
                <a:gd name="connsiteY2985" fmla="*/ 1269584 h 1590090"/>
                <a:gd name="connsiteX2986" fmla="*/ 329514 w 1164714"/>
                <a:gd name="connsiteY2986" fmla="*/ 1268453 h 1590090"/>
                <a:gd name="connsiteX2987" fmla="*/ 328383 w 1164714"/>
                <a:gd name="connsiteY2987" fmla="*/ 1266155 h 1590090"/>
                <a:gd name="connsiteX2988" fmla="*/ 329514 w 1164714"/>
                <a:gd name="connsiteY2988" fmla="*/ 1266155 h 1590090"/>
                <a:gd name="connsiteX2989" fmla="*/ 329514 w 1164714"/>
                <a:gd name="connsiteY2989" fmla="*/ 1265024 h 1590090"/>
                <a:gd name="connsiteX2990" fmla="*/ 329514 w 1164714"/>
                <a:gd name="connsiteY2990" fmla="*/ 1263893 h 1590090"/>
                <a:gd name="connsiteX2991" fmla="*/ 332942 w 1164714"/>
                <a:gd name="connsiteY2991" fmla="*/ 1265024 h 1590090"/>
                <a:gd name="connsiteX2992" fmla="*/ 335204 w 1164714"/>
                <a:gd name="connsiteY2992" fmla="*/ 1265024 h 1590090"/>
                <a:gd name="connsiteX2993" fmla="*/ 336335 w 1164714"/>
                <a:gd name="connsiteY2993" fmla="*/ 1265024 h 1590090"/>
                <a:gd name="connsiteX2994" fmla="*/ 337466 w 1164714"/>
                <a:gd name="connsiteY2994" fmla="*/ 1265024 h 1590090"/>
                <a:gd name="connsiteX2995" fmla="*/ 338632 w 1164714"/>
                <a:gd name="connsiteY2995" fmla="*/ 1266155 h 1590090"/>
                <a:gd name="connsiteX2996" fmla="*/ 339763 w 1164714"/>
                <a:gd name="connsiteY2996" fmla="*/ 1263893 h 1590090"/>
                <a:gd name="connsiteX2997" fmla="*/ 340894 w 1164714"/>
                <a:gd name="connsiteY2997" fmla="*/ 1262761 h 1590090"/>
                <a:gd name="connsiteX2998" fmla="*/ 342025 w 1164714"/>
                <a:gd name="connsiteY2998" fmla="*/ 1260499 h 1590090"/>
                <a:gd name="connsiteX2999" fmla="*/ 345417 w 1164714"/>
                <a:gd name="connsiteY2999" fmla="*/ 1259333 h 1590090"/>
                <a:gd name="connsiteX3000" fmla="*/ 347715 w 1164714"/>
                <a:gd name="connsiteY3000" fmla="*/ 1258201 h 1590090"/>
                <a:gd name="connsiteX3001" fmla="*/ 349976 w 1164714"/>
                <a:gd name="connsiteY3001" fmla="*/ 1257070 h 1590090"/>
                <a:gd name="connsiteX3002" fmla="*/ 354535 w 1164714"/>
                <a:gd name="connsiteY3002" fmla="*/ 1254808 h 1590090"/>
                <a:gd name="connsiteX3003" fmla="*/ 359059 w 1164714"/>
                <a:gd name="connsiteY3003" fmla="*/ 1257070 h 1590090"/>
                <a:gd name="connsiteX3004" fmla="*/ 361356 w 1164714"/>
                <a:gd name="connsiteY3004" fmla="*/ 1257070 h 1590090"/>
                <a:gd name="connsiteX3005" fmla="*/ 363618 w 1164714"/>
                <a:gd name="connsiteY3005" fmla="*/ 1255939 h 1590090"/>
                <a:gd name="connsiteX3006" fmla="*/ 367010 w 1164714"/>
                <a:gd name="connsiteY3006" fmla="*/ 1255939 h 1590090"/>
                <a:gd name="connsiteX3007" fmla="*/ 369308 w 1164714"/>
                <a:gd name="connsiteY3007" fmla="*/ 1254808 h 1590090"/>
                <a:gd name="connsiteX3008" fmla="*/ 371569 w 1164714"/>
                <a:gd name="connsiteY3008" fmla="*/ 1252510 h 1590090"/>
                <a:gd name="connsiteX3009" fmla="*/ 373831 w 1164714"/>
                <a:gd name="connsiteY3009" fmla="*/ 1250248 h 1590090"/>
                <a:gd name="connsiteX3010" fmla="*/ 376128 w 1164714"/>
                <a:gd name="connsiteY3010" fmla="*/ 1246855 h 1590090"/>
                <a:gd name="connsiteX3011" fmla="*/ 374962 w 1164714"/>
                <a:gd name="connsiteY3011" fmla="*/ 1241163 h 1590090"/>
                <a:gd name="connsiteX3012" fmla="*/ 376128 w 1164714"/>
                <a:gd name="connsiteY3012" fmla="*/ 1237735 h 1590090"/>
                <a:gd name="connsiteX3013" fmla="*/ 378390 w 1164714"/>
                <a:gd name="connsiteY3013" fmla="*/ 1235472 h 1590090"/>
                <a:gd name="connsiteX3014" fmla="*/ 379521 w 1164714"/>
                <a:gd name="connsiteY3014" fmla="*/ 1234341 h 1590090"/>
                <a:gd name="connsiteX3015" fmla="*/ 377259 w 1164714"/>
                <a:gd name="connsiteY3015" fmla="*/ 1232079 h 1590090"/>
                <a:gd name="connsiteX3016" fmla="*/ 374962 w 1164714"/>
                <a:gd name="connsiteY3016" fmla="*/ 1230948 h 1590090"/>
                <a:gd name="connsiteX3017" fmla="*/ 374962 w 1164714"/>
                <a:gd name="connsiteY3017" fmla="*/ 1229781 h 1590090"/>
                <a:gd name="connsiteX3018" fmla="*/ 374962 w 1164714"/>
                <a:gd name="connsiteY3018" fmla="*/ 1228650 h 1590090"/>
                <a:gd name="connsiteX3019" fmla="*/ 378390 w 1164714"/>
                <a:gd name="connsiteY3019" fmla="*/ 1219565 h 1590090"/>
                <a:gd name="connsiteX3020" fmla="*/ 378390 w 1164714"/>
                <a:gd name="connsiteY3020" fmla="*/ 1217303 h 1590090"/>
                <a:gd name="connsiteX3021" fmla="*/ 379521 w 1164714"/>
                <a:gd name="connsiteY3021" fmla="*/ 1215005 h 1590090"/>
                <a:gd name="connsiteX3022" fmla="*/ 381783 w 1164714"/>
                <a:gd name="connsiteY3022" fmla="*/ 1215005 h 1590090"/>
                <a:gd name="connsiteX3023" fmla="*/ 382949 w 1164714"/>
                <a:gd name="connsiteY3023" fmla="*/ 1213874 h 1590090"/>
                <a:gd name="connsiteX3024" fmla="*/ 382949 w 1164714"/>
                <a:gd name="connsiteY3024" fmla="*/ 1211612 h 1590090"/>
                <a:gd name="connsiteX3025" fmla="*/ 380652 w 1164714"/>
                <a:gd name="connsiteY3025" fmla="*/ 1209350 h 1590090"/>
                <a:gd name="connsiteX3026" fmla="*/ 380652 w 1164714"/>
                <a:gd name="connsiteY3026" fmla="*/ 1207052 h 1590090"/>
                <a:gd name="connsiteX3027" fmla="*/ 380652 w 1164714"/>
                <a:gd name="connsiteY3027" fmla="*/ 1202527 h 1590090"/>
                <a:gd name="connsiteX3028" fmla="*/ 380652 w 1164714"/>
                <a:gd name="connsiteY3028" fmla="*/ 1201396 h 1590090"/>
                <a:gd name="connsiteX3029" fmla="*/ 379521 w 1164714"/>
                <a:gd name="connsiteY3029" fmla="*/ 1200230 h 1590090"/>
                <a:gd name="connsiteX3030" fmla="*/ 379521 w 1164714"/>
                <a:gd name="connsiteY3030" fmla="*/ 1199098 h 1590090"/>
                <a:gd name="connsiteX3031" fmla="*/ 378390 w 1164714"/>
                <a:gd name="connsiteY3031" fmla="*/ 1196836 h 1590090"/>
                <a:gd name="connsiteX3032" fmla="*/ 373831 w 1164714"/>
                <a:gd name="connsiteY3032" fmla="*/ 1193407 h 1590090"/>
                <a:gd name="connsiteX3033" fmla="*/ 369308 w 1164714"/>
                <a:gd name="connsiteY3033" fmla="*/ 1191145 h 1590090"/>
                <a:gd name="connsiteX3034" fmla="*/ 367010 w 1164714"/>
                <a:gd name="connsiteY3034" fmla="*/ 1190014 h 1590090"/>
                <a:gd name="connsiteX3035" fmla="*/ 367010 w 1164714"/>
                <a:gd name="connsiteY3035" fmla="*/ 1187752 h 1590090"/>
                <a:gd name="connsiteX3036" fmla="*/ 367010 w 1164714"/>
                <a:gd name="connsiteY3036" fmla="*/ 1186620 h 1590090"/>
                <a:gd name="connsiteX3037" fmla="*/ 364749 w 1164714"/>
                <a:gd name="connsiteY3037" fmla="*/ 1185454 h 1590090"/>
                <a:gd name="connsiteX3038" fmla="*/ 363618 w 1164714"/>
                <a:gd name="connsiteY3038" fmla="*/ 1184323 h 1590090"/>
                <a:gd name="connsiteX3039" fmla="*/ 361356 w 1164714"/>
                <a:gd name="connsiteY3039" fmla="*/ 1184323 h 1590090"/>
                <a:gd name="connsiteX3040" fmla="*/ 361356 w 1164714"/>
                <a:gd name="connsiteY3040" fmla="*/ 1183192 h 1590090"/>
                <a:gd name="connsiteX3041" fmla="*/ 359059 w 1164714"/>
                <a:gd name="connsiteY3041" fmla="*/ 1182060 h 1590090"/>
                <a:gd name="connsiteX3042" fmla="*/ 355666 w 1164714"/>
                <a:gd name="connsiteY3042" fmla="*/ 1182060 h 1590090"/>
                <a:gd name="connsiteX3043" fmla="*/ 353404 w 1164714"/>
                <a:gd name="connsiteY3043" fmla="*/ 1184323 h 1590090"/>
                <a:gd name="connsiteX3044" fmla="*/ 352238 w 1164714"/>
                <a:gd name="connsiteY3044" fmla="*/ 1184323 h 1590090"/>
                <a:gd name="connsiteX3045" fmla="*/ 349976 w 1164714"/>
                <a:gd name="connsiteY3045" fmla="*/ 1183192 h 1590090"/>
                <a:gd name="connsiteX3046" fmla="*/ 348845 w 1164714"/>
                <a:gd name="connsiteY3046" fmla="*/ 1183192 h 1590090"/>
                <a:gd name="connsiteX3047" fmla="*/ 347715 w 1164714"/>
                <a:gd name="connsiteY3047" fmla="*/ 1185454 h 1590090"/>
                <a:gd name="connsiteX3048" fmla="*/ 345417 w 1164714"/>
                <a:gd name="connsiteY3048" fmla="*/ 1185454 h 1590090"/>
                <a:gd name="connsiteX3049" fmla="*/ 344287 w 1164714"/>
                <a:gd name="connsiteY3049" fmla="*/ 1185454 h 1590090"/>
                <a:gd name="connsiteX3050" fmla="*/ 342025 w 1164714"/>
                <a:gd name="connsiteY3050" fmla="*/ 1184323 h 1590090"/>
                <a:gd name="connsiteX3051" fmla="*/ 340894 w 1164714"/>
                <a:gd name="connsiteY3051" fmla="*/ 1185454 h 1590090"/>
                <a:gd name="connsiteX3052" fmla="*/ 339763 w 1164714"/>
                <a:gd name="connsiteY3052" fmla="*/ 1185454 h 1590090"/>
                <a:gd name="connsiteX3053" fmla="*/ 338632 w 1164714"/>
                <a:gd name="connsiteY3053" fmla="*/ 1186620 h 1590090"/>
                <a:gd name="connsiteX3054" fmla="*/ 337466 w 1164714"/>
                <a:gd name="connsiteY3054" fmla="*/ 1186620 h 1590090"/>
                <a:gd name="connsiteX3055" fmla="*/ 336335 w 1164714"/>
                <a:gd name="connsiteY3055" fmla="*/ 1186620 h 1590090"/>
                <a:gd name="connsiteX3056" fmla="*/ 335204 w 1164714"/>
                <a:gd name="connsiteY3056" fmla="*/ 1187752 h 1590090"/>
                <a:gd name="connsiteX3057" fmla="*/ 334073 w 1164714"/>
                <a:gd name="connsiteY3057" fmla="*/ 1186620 h 1590090"/>
                <a:gd name="connsiteX3058" fmla="*/ 332942 w 1164714"/>
                <a:gd name="connsiteY3058" fmla="*/ 1190014 h 1590090"/>
                <a:gd name="connsiteX3059" fmla="*/ 331811 w 1164714"/>
                <a:gd name="connsiteY3059" fmla="*/ 1190014 h 1590090"/>
                <a:gd name="connsiteX3060" fmla="*/ 331811 w 1164714"/>
                <a:gd name="connsiteY3060" fmla="*/ 1188883 h 1590090"/>
                <a:gd name="connsiteX3061" fmla="*/ 330645 w 1164714"/>
                <a:gd name="connsiteY3061" fmla="*/ 1190014 h 1590090"/>
                <a:gd name="connsiteX3062" fmla="*/ 329514 w 1164714"/>
                <a:gd name="connsiteY3062" fmla="*/ 1191145 h 1590090"/>
                <a:gd name="connsiteX3063" fmla="*/ 329514 w 1164714"/>
                <a:gd name="connsiteY3063" fmla="*/ 1192276 h 1590090"/>
                <a:gd name="connsiteX3064" fmla="*/ 328383 w 1164714"/>
                <a:gd name="connsiteY3064" fmla="*/ 1191145 h 1590090"/>
                <a:gd name="connsiteX3065" fmla="*/ 328383 w 1164714"/>
                <a:gd name="connsiteY3065" fmla="*/ 1192276 h 1590090"/>
                <a:gd name="connsiteX3066" fmla="*/ 327252 w 1164714"/>
                <a:gd name="connsiteY3066" fmla="*/ 1192276 h 1590090"/>
                <a:gd name="connsiteX3067" fmla="*/ 326122 w 1164714"/>
                <a:gd name="connsiteY3067" fmla="*/ 1191145 h 1590090"/>
                <a:gd name="connsiteX3068" fmla="*/ 324991 w 1164714"/>
                <a:gd name="connsiteY3068" fmla="*/ 1192276 h 1590090"/>
                <a:gd name="connsiteX3069" fmla="*/ 321563 w 1164714"/>
                <a:gd name="connsiteY3069" fmla="*/ 1193407 h 1590090"/>
                <a:gd name="connsiteX3070" fmla="*/ 320432 w 1164714"/>
                <a:gd name="connsiteY3070" fmla="*/ 1193407 h 1590090"/>
                <a:gd name="connsiteX3071" fmla="*/ 320432 w 1164714"/>
                <a:gd name="connsiteY3071" fmla="*/ 1194574 h 1590090"/>
                <a:gd name="connsiteX3072" fmla="*/ 319301 w 1164714"/>
                <a:gd name="connsiteY3072" fmla="*/ 1194574 h 1590090"/>
                <a:gd name="connsiteX3073" fmla="*/ 318170 w 1164714"/>
                <a:gd name="connsiteY3073" fmla="*/ 1192276 h 1590090"/>
                <a:gd name="connsiteX3074" fmla="*/ 317039 w 1164714"/>
                <a:gd name="connsiteY3074" fmla="*/ 1193407 h 1590090"/>
                <a:gd name="connsiteX3075" fmla="*/ 315873 w 1164714"/>
                <a:gd name="connsiteY3075" fmla="*/ 1194574 h 1590090"/>
                <a:gd name="connsiteX3076" fmla="*/ 314742 w 1164714"/>
                <a:gd name="connsiteY3076" fmla="*/ 1193407 h 1590090"/>
                <a:gd name="connsiteX3077" fmla="*/ 314742 w 1164714"/>
                <a:gd name="connsiteY3077" fmla="*/ 1192276 h 1590090"/>
                <a:gd name="connsiteX3078" fmla="*/ 312480 w 1164714"/>
                <a:gd name="connsiteY3078" fmla="*/ 1193407 h 1590090"/>
                <a:gd name="connsiteX3079" fmla="*/ 312480 w 1164714"/>
                <a:gd name="connsiteY3079" fmla="*/ 1195705 h 1590090"/>
                <a:gd name="connsiteX3080" fmla="*/ 311349 w 1164714"/>
                <a:gd name="connsiteY3080" fmla="*/ 1195705 h 1590090"/>
                <a:gd name="connsiteX3081" fmla="*/ 310218 w 1164714"/>
                <a:gd name="connsiteY3081" fmla="*/ 1197967 h 1590090"/>
                <a:gd name="connsiteX3082" fmla="*/ 309087 w 1164714"/>
                <a:gd name="connsiteY3082" fmla="*/ 1197967 h 1590090"/>
                <a:gd name="connsiteX3083" fmla="*/ 307921 w 1164714"/>
                <a:gd name="connsiteY3083" fmla="*/ 1196836 h 1590090"/>
                <a:gd name="connsiteX3084" fmla="*/ 306790 w 1164714"/>
                <a:gd name="connsiteY3084" fmla="*/ 1196836 h 1590090"/>
                <a:gd name="connsiteX3085" fmla="*/ 306790 w 1164714"/>
                <a:gd name="connsiteY3085" fmla="*/ 1197967 h 1590090"/>
                <a:gd name="connsiteX3086" fmla="*/ 306790 w 1164714"/>
                <a:gd name="connsiteY3086" fmla="*/ 1199098 h 1590090"/>
                <a:gd name="connsiteX3087" fmla="*/ 305659 w 1164714"/>
                <a:gd name="connsiteY3087" fmla="*/ 1199098 h 1590090"/>
                <a:gd name="connsiteX3088" fmla="*/ 303398 w 1164714"/>
                <a:gd name="connsiteY3088" fmla="*/ 1199098 h 1590090"/>
                <a:gd name="connsiteX3089" fmla="*/ 302267 w 1164714"/>
                <a:gd name="connsiteY3089" fmla="*/ 1201396 h 1590090"/>
                <a:gd name="connsiteX3090" fmla="*/ 301100 w 1164714"/>
                <a:gd name="connsiteY3090" fmla="*/ 1201396 h 1590090"/>
                <a:gd name="connsiteX3091" fmla="*/ 301100 w 1164714"/>
                <a:gd name="connsiteY3091" fmla="*/ 1202527 h 1590090"/>
                <a:gd name="connsiteX3092" fmla="*/ 301100 w 1164714"/>
                <a:gd name="connsiteY3092" fmla="*/ 1204790 h 1590090"/>
                <a:gd name="connsiteX3093" fmla="*/ 298839 w 1164714"/>
                <a:gd name="connsiteY3093" fmla="*/ 1205921 h 1590090"/>
                <a:gd name="connsiteX3094" fmla="*/ 299970 w 1164714"/>
                <a:gd name="connsiteY3094" fmla="*/ 1207052 h 1590090"/>
                <a:gd name="connsiteX3095" fmla="*/ 296577 w 1164714"/>
                <a:gd name="connsiteY3095" fmla="*/ 1208183 h 1590090"/>
                <a:gd name="connsiteX3096" fmla="*/ 296577 w 1164714"/>
                <a:gd name="connsiteY3096" fmla="*/ 1209350 h 1590090"/>
                <a:gd name="connsiteX3097" fmla="*/ 295446 w 1164714"/>
                <a:gd name="connsiteY3097" fmla="*/ 1208183 h 1590090"/>
                <a:gd name="connsiteX3098" fmla="*/ 294315 w 1164714"/>
                <a:gd name="connsiteY3098" fmla="*/ 1211612 h 1590090"/>
                <a:gd name="connsiteX3099" fmla="*/ 293149 w 1164714"/>
                <a:gd name="connsiteY3099" fmla="*/ 1211612 h 1590090"/>
                <a:gd name="connsiteX3100" fmla="*/ 293149 w 1164714"/>
                <a:gd name="connsiteY3100" fmla="*/ 1210481 h 1590090"/>
                <a:gd name="connsiteX3101" fmla="*/ 292018 w 1164714"/>
                <a:gd name="connsiteY3101" fmla="*/ 1210481 h 1590090"/>
                <a:gd name="connsiteX3102" fmla="*/ 290887 w 1164714"/>
                <a:gd name="connsiteY3102" fmla="*/ 1210481 h 1590090"/>
                <a:gd name="connsiteX3103" fmla="*/ 289756 w 1164714"/>
                <a:gd name="connsiteY3103" fmla="*/ 1210481 h 1590090"/>
                <a:gd name="connsiteX3104" fmla="*/ 289756 w 1164714"/>
                <a:gd name="connsiteY3104" fmla="*/ 1209350 h 1590090"/>
                <a:gd name="connsiteX3105" fmla="*/ 286364 w 1164714"/>
                <a:gd name="connsiteY3105" fmla="*/ 1209350 h 1590090"/>
                <a:gd name="connsiteX3106" fmla="*/ 286364 w 1164714"/>
                <a:gd name="connsiteY3106" fmla="*/ 1208183 h 1590090"/>
                <a:gd name="connsiteX3107" fmla="*/ 284066 w 1164714"/>
                <a:gd name="connsiteY3107" fmla="*/ 1207052 h 1590090"/>
                <a:gd name="connsiteX3108" fmla="*/ 285197 w 1164714"/>
                <a:gd name="connsiteY3108" fmla="*/ 1205921 h 1590090"/>
                <a:gd name="connsiteX3109" fmla="*/ 282936 w 1164714"/>
                <a:gd name="connsiteY3109" fmla="*/ 1204790 h 1590090"/>
                <a:gd name="connsiteX3110" fmla="*/ 282936 w 1164714"/>
                <a:gd name="connsiteY3110" fmla="*/ 1201396 h 1590090"/>
                <a:gd name="connsiteX3111" fmla="*/ 279543 w 1164714"/>
                <a:gd name="connsiteY3111" fmla="*/ 1197967 h 1590090"/>
                <a:gd name="connsiteX3112" fmla="*/ 274984 w 1164714"/>
                <a:gd name="connsiteY3112" fmla="*/ 1197967 h 1590090"/>
                <a:gd name="connsiteX3113" fmla="*/ 277246 w 1164714"/>
                <a:gd name="connsiteY3113" fmla="*/ 1196836 h 1590090"/>
                <a:gd name="connsiteX3114" fmla="*/ 274984 w 1164714"/>
                <a:gd name="connsiteY3114" fmla="*/ 1194574 h 1590090"/>
                <a:gd name="connsiteX3115" fmla="*/ 276115 w 1164714"/>
                <a:gd name="connsiteY3115" fmla="*/ 1194574 h 1590090"/>
                <a:gd name="connsiteX3116" fmla="*/ 276115 w 1164714"/>
                <a:gd name="connsiteY3116" fmla="*/ 1193407 h 1590090"/>
                <a:gd name="connsiteX3117" fmla="*/ 276115 w 1164714"/>
                <a:gd name="connsiteY3117" fmla="*/ 1192276 h 1590090"/>
                <a:gd name="connsiteX3118" fmla="*/ 274984 w 1164714"/>
                <a:gd name="connsiteY3118" fmla="*/ 1193407 h 1590090"/>
                <a:gd name="connsiteX3119" fmla="*/ 273853 w 1164714"/>
                <a:gd name="connsiteY3119" fmla="*/ 1192276 h 1590090"/>
                <a:gd name="connsiteX3120" fmla="*/ 274984 w 1164714"/>
                <a:gd name="connsiteY3120" fmla="*/ 1188883 h 1590090"/>
                <a:gd name="connsiteX3121" fmla="*/ 273853 w 1164714"/>
                <a:gd name="connsiteY3121" fmla="*/ 1190014 h 1590090"/>
                <a:gd name="connsiteX3122" fmla="*/ 272722 w 1164714"/>
                <a:gd name="connsiteY3122" fmla="*/ 1186620 h 1590090"/>
                <a:gd name="connsiteX3123" fmla="*/ 271556 w 1164714"/>
                <a:gd name="connsiteY3123" fmla="*/ 1186620 h 1590090"/>
                <a:gd name="connsiteX3124" fmla="*/ 269294 w 1164714"/>
                <a:gd name="connsiteY3124" fmla="*/ 1187752 h 1590090"/>
                <a:gd name="connsiteX3125" fmla="*/ 269294 w 1164714"/>
                <a:gd name="connsiteY3125" fmla="*/ 1185454 h 1590090"/>
                <a:gd name="connsiteX3126" fmla="*/ 269294 w 1164714"/>
                <a:gd name="connsiteY3126" fmla="*/ 1182060 h 1590090"/>
                <a:gd name="connsiteX3127" fmla="*/ 267032 w 1164714"/>
                <a:gd name="connsiteY3127" fmla="*/ 1182060 h 1590090"/>
                <a:gd name="connsiteX3128" fmla="*/ 267032 w 1164714"/>
                <a:gd name="connsiteY3128" fmla="*/ 1180929 h 1590090"/>
                <a:gd name="connsiteX3129" fmla="*/ 265901 w 1164714"/>
                <a:gd name="connsiteY3129" fmla="*/ 1179798 h 1590090"/>
                <a:gd name="connsiteX3130" fmla="*/ 263604 w 1164714"/>
                <a:gd name="connsiteY3130" fmla="*/ 1177500 h 1590090"/>
                <a:gd name="connsiteX3131" fmla="*/ 263604 w 1164714"/>
                <a:gd name="connsiteY3131" fmla="*/ 1176369 h 1590090"/>
                <a:gd name="connsiteX3132" fmla="*/ 263604 w 1164714"/>
                <a:gd name="connsiteY3132" fmla="*/ 1175238 h 1590090"/>
                <a:gd name="connsiteX3133" fmla="*/ 262473 w 1164714"/>
                <a:gd name="connsiteY3133" fmla="*/ 1175238 h 1590090"/>
                <a:gd name="connsiteX3134" fmla="*/ 262473 w 1164714"/>
                <a:gd name="connsiteY3134" fmla="*/ 1172976 h 1590090"/>
                <a:gd name="connsiteX3135" fmla="*/ 260212 w 1164714"/>
                <a:gd name="connsiteY3135" fmla="*/ 1174107 h 1590090"/>
                <a:gd name="connsiteX3136" fmla="*/ 260212 w 1164714"/>
                <a:gd name="connsiteY3136" fmla="*/ 1172976 h 1590090"/>
                <a:gd name="connsiteX3137" fmla="*/ 259081 w 1164714"/>
                <a:gd name="connsiteY3137" fmla="*/ 1172976 h 1590090"/>
                <a:gd name="connsiteX3138" fmla="*/ 259081 w 1164714"/>
                <a:gd name="connsiteY3138" fmla="*/ 1171845 h 1590090"/>
                <a:gd name="connsiteX3139" fmla="*/ 256819 w 1164714"/>
                <a:gd name="connsiteY3139" fmla="*/ 1171845 h 1590090"/>
                <a:gd name="connsiteX3140" fmla="*/ 255653 w 1164714"/>
                <a:gd name="connsiteY3140" fmla="*/ 1170678 h 1590090"/>
                <a:gd name="connsiteX3141" fmla="*/ 254522 w 1164714"/>
                <a:gd name="connsiteY3141" fmla="*/ 1169547 h 1590090"/>
                <a:gd name="connsiteX3142" fmla="*/ 254522 w 1164714"/>
                <a:gd name="connsiteY3142" fmla="*/ 1168416 h 1590090"/>
                <a:gd name="connsiteX3143" fmla="*/ 253391 w 1164714"/>
                <a:gd name="connsiteY3143" fmla="*/ 1168416 h 1590090"/>
                <a:gd name="connsiteX3144" fmla="*/ 252260 w 1164714"/>
                <a:gd name="connsiteY3144" fmla="*/ 1168416 h 1590090"/>
                <a:gd name="connsiteX3145" fmla="*/ 252260 w 1164714"/>
                <a:gd name="connsiteY3145" fmla="*/ 1167285 h 1590090"/>
                <a:gd name="connsiteX3146" fmla="*/ 254522 w 1164714"/>
                <a:gd name="connsiteY3146" fmla="*/ 1166153 h 1590090"/>
                <a:gd name="connsiteX3147" fmla="*/ 252260 w 1164714"/>
                <a:gd name="connsiteY3147" fmla="*/ 1166153 h 1590090"/>
                <a:gd name="connsiteX3148" fmla="*/ 253391 w 1164714"/>
                <a:gd name="connsiteY3148" fmla="*/ 1165022 h 1590090"/>
                <a:gd name="connsiteX3149" fmla="*/ 252260 w 1164714"/>
                <a:gd name="connsiteY3149" fmla="*/ 1162725 h 1590090"/>
                <a:gd name="connsiteX3150" fmla="*/ 251129 w 1164714"/>
                <a:gd name="connsiteY3150" fmla="*/ 1159331 h 1590090"/>
                <a:gd name="connsiteX3151" fmla="*/ 252260 w 1164714"/>
                <a:gd name="connsiteY3151" fmla="*/ 1158200 h 1590090"/>
                <a:gd name="connsiteX3152" fmla="*/ 251129 w 1164714"/>
                <a:gd name="connsiteY3152" fmla="*/ 1158200 h 1590090"/>
                <a:gd name="connsiteX3153" fmla="*/ 249998 w 1164714"/>
                <a:gd name="connsiteY3153" fmla="*/ 1158200 h 1590090"/>
                <a:gd name="connsiteX3154" fmla="*/ 248832 w 1164714"/>
                <a:gd name="connsiteY3154" fmla="*/ 1159331 h 1590090"/>
                <a:gd name="connsiteX3155" fmla="*/ 249998 w 1164714"/>
                <a:gd name="connsiteY3155" fmla="*/ 1157069 h 1590090"/>
                <a:gd name="connsiteX3156" fmla="*/ 249998 w 1164714"/>
                <a:gd name="connsiteY3156" fmla="*/ 1155902 h 1590090"/>
                <a:gd name="connsiteX3157" fmla="*/ 247701 w 1164714"/>
                <a:gd name="connsiteY3157" fmla="*/ 1155902 h 1590090"/>
                <a:gd name="connsiteX3158" fmla="*/ 247701 w 1164714"/>
                <a:gd name="connsiteY3158" fmla="*/ 1154771 h 1590090"/>
                <a:gd name="connsiteX3159" fmla="*/ 247701 w 1164714"/>
                <a:gd name="connsiteY3159" fmla="*/ 1153640 h 1590090"/>
                <a:gd name="connsiteX3160" fmla="*/ 246570 w 1164714"/>
                <a:gd name="connsiteY3160" fmla="*/ 1154771 h 1590090"/>
                <a:gd name="connsiteX3161" fmla="*/ 244308 w 1164714"/>
                <a:gd name="connsiteY3161" fmla="*/ 1153640 h 1590090"/>
                <a:gd name="connsiteX3162" fmla="*/ 243178 w 1164714"/>
                <a:gd name="connsiteY3162" fmla="*/ 1154771 h 1590090"/>
                <a:gd name="connsiteX3163" fmla="*/ 242047 w 1164714"/>
                <a:gd name="connsiteY3163" fmla="*/ 1153640 h 1590090"/>
                <a:gd name="connsiteX3164" fmla="*/ 240880 w 1164714"/>
                <a:gd name="connsiteY3164" fmla="*/ 1153640 h 1590090"/>
                <a:gd name="connsiteX3165" fmla="*/ 240880 w 1164714"/>
                <a:gd name="connsiteY3165" fmla="*/ 1151378 h 1590090"/>
                <a:gd name="connsiteX3166" fmla="*/ 242047 w 1164714"/>
                <a:gd name="connsiteY3166" fmla="*/ 1150247 h 1590090"/>
                <a:gd name="connsiteX3167" fmla="*/ 240880 w 1164714"/>
                <a:gd name="connsiteY3167" fmla="*/ 1149080 h 1590090"/>
                <a:gd name="connsiteX3168" fmla="*/ 240880 w 1164714"/>
                <a:gd name="connsiteY3168" fmla="*/ 1147949 h 1590090"/>
                <a:gd name="connsiteX3169" fmla="*/ 242047 w 1164714"/>
                <a:gd name="connsiteY3169" fmla="*/ 1149080 h 1590090"/>
                <a:gd name="connsiteX3170" fmla="*/ 243178 w 1164714"/>
                <a:gd name="connsiteY3170" fmla="*/ 1149080 h 1590090"/>
                <a:gd name="connsiteX3171" fmla="*/ 243178 w 1164714"/>
                <a:gd name="connsiteY3171" fmla="*/ 1146818 h 1590090"/>
                <a:gd name="connsiteX3172" fmla="*/ 237488 w 1164714"/>
                <a:gd name="connsiteY3172" fmla="*/ 1145687 h 1590090"/>
                <a:gd name="connsiteX3173" fmla="*/ 237488 w 1164714"/>
                <a:gd name="connsiteY3173" fmla="*/ 1144555 h 1590090"/>
                <a:gd name="connsiteX3174" fmla="*/ 237488 w 1164714"/>
                <a:gd name="connsiteY3174" fmla="*/ 1143424 h 1590090"/>
                <a:gd name="connsiteX3175" fmla="*/ 236357 w 1164714"/>
                <a:gd name="connsiteY3175" fmla="*/ 1142293 h 1590090"/>
                <a:gd name="connsiteX3176" fmla="*/ 238619 w 1164714"/>
                <a:gd name="connsiteY3176" fmla="*/ 1142293 h 1590090"/>
                <a:gd name="connsiteX3177" fmla="*/ 239749 w 1164714"/>
                <a:gd name="connsiteY3177" fmla="*/ 1142293 h 1590090"/>
                <a:gd name="connsiteX3178" fmla="*/ 240880 w 1164714"/>
                <a:gd name="connsiteY3178" fmla="*/ 1141127 h 1590090"/>
                <a:gd name="connsiteX3179" fmla="*/ 239749 w 1164714"/>
                <a:gd name="connsiteY3179" fmla="*/ 1139995 h 1590090"/>
                <a:gd name="connsiteX3180" fmla="*/ 237488 w 1164714"/>
                <a:gd name="connsiteY3180" fmla="*/ 1137733 h 1590090"/>
                <a:gd name="connsiteX3181" fmla="*/ 235226 w 1164714"/>
                <a:gd name="connsiteY3181" fmla="*/ 1136602 h 1590090"/>
                <a:gd name="connsiteX3182" fmla="*/ 234060 w 1164714"/>
                <a:gd name="connsiteY3182" fmla="*/ 1134304 h 1590090"/>
                <a:gd name="connsiteX3183" fmla="*/ 232929 w 1164714"/>
                <a:gd name="connsiteY3183" fmla="*/ 1134304 h 1590090"/>
                <a:gd name="connsiteX3184" fmla="*/ 230667 w 1164714"/>
                <a:gd name="connsiteY3184" fmla="*/ 1134304 h 1590090"/>
                <a:gd name="connsiteX3185" fmla="*/ 230667 w 1164714"/>
                <a:gd name="connsiteY3185" fmla="*/ 1135471 h 1590090"/>
                <a:gd name="connsiteX3186" fmla="*/ 231798 w 1164714"/>
                <a:gd name="connsiteY3186" fmla="*/ 1137733 h 1590090"/>
                <a:gd name="connsiteX3187" fmla="*/ 234060 w 1164714"/>
                <a:gd name="connsiteY3187" fmla="*/ 1137733 h 1590090"/>
                <a:gd name="connsiteX3188" fmla="*/ 234060 w 1164714"/>
                <a:gd name="connsiteY3188" fmla="*/ 1138864 h 1590090"/>
                <a:gd name="connsiteX3189" fmla="*/ 231798 w 1164714"/>
                <a:gd name="connsiteY3189" fmla="*/ 1141127 h 1590090"/>
                <a:gd name="connsiteX3190" fmla="*/ 229536 w 1164714"/>
                <a:gd name="connsiteY3190" fmla="*/ 1139995 h 1590090"/>
                <a:gd name="connsiteX3191" fmla="*/ 228405 w 1164714"/>
                <a:gd name="connsiteY3191" fmla="*/ 1137733 h 1590090"/>
                <a:gd name="connsiteX3192" fmla="*/ 228405 w 1164714"/>
                <a:gd name="connsiteY3192" fmla="*/ 1136602 h 1590090"/>
                <a:gd name="connsiteX3193" fmla="*/ 229536 w 1164714"/>
                <a:gd name="connsiteY3193" fmla="*/ 1134304 h 1590090"/>
                <a:gd name="connsiteX3194" fmla="*/ 229536 w 1164714"/>
                <a:gd name="connsiteY3194" fmla="*/ 1130911 h 1590090"/>
                <a:gd name="connsiteX3195" fmla="*/ 226108 w 1164714"/>
                <a:gd name="connsiteY3195" fmla="*/ 1128648 h 1590090"/>
                <a:gd name="connsiteX3196" fmla="*/ 227274 w 1164714"/>
                <a:gd name="connsiteY3196" fmla="*/ 1126351 h 1590090"/>
                <a:gd name="connsiteX3197" fmla="*/ 226108 w 1164714"/>
                <a:gd name="connsiteY3197" fmla="*/ 1125220 h 1590090"/>
                <a:gd name="connsiteX3198" fmla="*/ 224977 w 1164714"/>
                <a:gd name="connsiteY3198" fmla="*/ 1125220 h 1590090"/>
                <a:gd name="connsiteX3199" fmla="*/ 222715 w 1164714"/>
                <a:gd name="connsiteY3199" fmla="*/ 1124089 h 1590090"/>
                <a:gd name="connsiteX3200" fmla="*/ 221585 w 1164714"/>
                <a:gd name="connsiteY3200" fmla="*/ 1124089 h 1590090"/>
                <a:gd name="connsiteX3201" fmla="*/ 220454 w 1164714"/>
                <a:gd name="connsiteY3201" fmla="*/ 1124089 h 1590090"/>
                <a:gd name="connsiteX3202" fmla="*/ 220454 w 1164714"/>
                <a:gd name="connsiteY3202" fmla="*/ 1122957 h 1590090"/>
                <a:gd name="connsiteX3203" fmla="*/ 221585 w 1164714"/>
                <a:gd name="connsiteY3203" fmla="*/ 1121826 h 1590090"/>
                <a:gd name="connsiteX3204" fmla="*/ 222715 w 1164714"/>
                <a:gd name="connsiteY3204" fmla="*/ 1120695 h 1590090"/>
                <a:gd name="connsiteX3205" fmla="*/ 222715 w 1164714"/>
                <a:gd name="connsiteY3205" fmla="*/ 1119529 h 1590090"/>
                <a:gd name="connsiteX3206" fmla="*/ 221585 w 1164714"/>
                <a:gd name="connsiteY3206" fmla="*/ 1118397 h 1590090"/>
                <a:gd name="connsiteX3207" fmla="*/ 220454 w 1164714"/>
                <a:gd name="connsiteY3207" fmla="*/ 1117266 h 1590090"/>
                <a:gd name="connsiteX3208" fmla="*/ 215895 w 1164714"/>
                <a:gd name="connsiteY3208" fmla="*/ 1117266 h 1590090"/>
                <a:gd name="connsiteX3209" fmla="*/ 214764 w 1164714"/>
                <a:gd name="connsiteY3209" fmla="*/ 1119529 h 1590090"/>
                <a:gd name="connsiteX3210" fmla="*/ 213633 w 1164714"/>
                <a:gd name="connsiteY3210" fmla="*/ 1119529 h 1590090"/>
                <a:gd name="connsiteX3211" fmla="*/ 212502 w 1164714"/>
                <a:gd name="connsiteY3211" fmla="*/ 1118397 h 1590090"/>
                <a:gd name="connsiteX3212" fmla="*/ 212502 w 1164714"/>
                <a:gd name="connsiteY3212" fmla="*/ 1112742 h 1590090"/>
                <a:gd name="connsiteX3213" fmla="*/ 210205 w 1164714"/>
                <a:gd name="connsiteY3213" fmla="*/ 1110444 h 1590090"/>
                <a:gd name="connsiteX3214" fmla="*/ 209074 w 1164714"/>
                <a:gd name="connsiteY3214" fmla="*/ 1104753 h 1590090"/>
                <a:gd name="connsiteX3215" fmla="*/ 209074 w 1164714"/>
                <a:gd name="connsiteY3215" fmla="*/ 1102490 h 1590090"/>
                <a:gd name="connsiteX3216" fmla="*/ 206812 w 1164714"/>
                <a:gd name="connsiteY3216" fmla="*/ 1102490 h 1590090"/>
                <a:gd name="connsiteX3217" fmla="*/ 204515 w 1164714"/>
                <a:gd name="connsiteY3217" fmla="*/ 1102490 h 1590090"/>
                <a:gd name="connsiteX3218" fmla="*/ 201122 w 1164714"/>
                <a:gd name="connsiteY3218" fmla="*/ 1103622 h 1590090"/>
                <a:gd name="connsiteX3219" fmla="*/ 198861 w 1164714"/>
                <a:gd name="connsiteY3219" fmla="*/ 1104753 h 1590090"/>
                <a:gd name="connsiteX3220" fmla="*/ 194302 w 1164714"/>
                <a:gd name="connsiteY3220" fmla="*/ 1103622 h 1590090"/>
                <a:gd name="connsiteX3221" fmla="*/ 196563 w 1164714"/>
                <a:gd name="connsiteY3221" fmla="*/ 1099097 h 1590090"/>
                <a:gd name="connsiteX3222" fmla="*/ 198861 w 1164714"/>
                <a:gd name="connsiteY3222" fmla="*/ 1097966 h 1590090"/>
                <a:gd name="connsiteX3223" fmla="*/ 207943 w 1164714"/>
                <a:gd name="connsiteY3223" fmla="*/ 1094537 h 1590090"/>
                <a:gd name="connsiteX3224" fmla="*/ 207943 w 1164714"/>
                <a:gd name="connsiteY3224" fmla="*/ 1093406 h 1590090"/>
                <a:gd name="connsiteX3225" fmla="*/ 212502 w 1164714"/>
                <a:gd name="connsiteY3225" fmla="*/ 1091144 h 1590090"/>
                <a:gd name="connsiteX3226" fmla="*/ 213633 w 1164714"/>
                <a:gd name="connsiteY3226" fmla="*/ 1085452 h 1590090"/>
                <a:gd name="connsiteX3227" fmla="*/ 212502 w 1164714"/>
                <a:gd name="connsiteY3227" fmla="*/ 1083190 h 1590090"/>
                <a:gd name="connsiteX3228" fmla="*/ 210205 w 1164714"/>
                <a:gd name="connsiteY3228" fmla="*/ 1078630 h 1590090"/>
                <a:gd name="connsiteX3229" fmla="*/ 203384 w 1164714"/>
                <a:gd name="connsiteY3229" fmla="*/ 1074070 h 1590090"/>
                <a:gd name="connsiteX3230" fmla="*/ 202253 w 1164714"/>
                <a:gd name="connsiteY3230" fmla="*/ 1072939 h 1590090"/>
                <a:gd name="connsiteX3231" fmla="*/ 194302 w 1164714"/>
                <a:gd name="connsiteY3231" fmla="*/ 1072939 h 1590090"/>
                <a:gd name="connsiteX3232" fmla="*/ 192040 w 1164714"/>
                <a:gd name="connsiteY3232" fmla="*/ 1074070 h 1590090"/>
                <a:gd name="connsiteX3233" fmla="*/ 188612 w 1164714"/>
                <a:gd name="connsiteY3233" fmla="*/ 1079761 h 1590090"/>
                <a:gd name="connsiteX3234" fmla="*/ 186350 w 1164714"/>
                <a:gd name="connsiteY3234" fmla="*/ 1079761 h 1590090"/>
                <a:gd name="connsiteX3235" fmla="*/ 185219 w 1164714"/>
                <a:gd name="connsiteY3235" fmla="*/ 1079761 h 1590090"/>
                <a:gd name="connsiteX3236" fmla="*/ 184088 w 1164714"/>
                <a:gd name="connsiteY3236" fmla="*/ 1079761 h 1590090"/>
                <a:gd name="connsiteX3237" fmla="*/ 180660 w 1164714"/>
                <a:gd name="connsiteY3237" fmla="*/ 1071808 h 1590090"/>
                <a:gd name="connsiteX3238" fmla="*/ 177268 w 1164714"/>
                <a:gd name="connsiteY3238" fmla="*/ 1068414 h 1590090"/>
                <a:gd name="connsiteX3239" fmla="*/ 170447 w 1164714"/>
                <a:gd name="connsiteY3239" fmla="*/ 1064985 h 1590090"/>
                <a:gd name="connsiteX3240" fmla="*/ 168185 w 1164714"/>
                <a:gd name="connsiteY3240" fmla="*/ 1062723 h 1590090"/>
                <a:gd name="connsiteX3241" fmla="*/ 168185 w 1164714"/>
                <a:gd name="connsiteY3241" fmla="*/ 1060461 h 1590090"/>
                <a:gd name="connsiteX3242" fmla="*/ 168185 w 1164714"/>
                <a:gd name="connsiteY3242" fmla="*/ 1057032 h 1590090"/>
                <a:gd name="connsiteX3243" fmla="*/ 168185 w 1164714"/>
                <a:gd name="connsiteY3243" fmla="*/ 1055901 h 1590090"/>
                <a:gd name="connsiteX3244" fmla="*/ 173840 w 1164714"/>
                <a:gd name="connsiteY3244" fmla="*/ 1052472 h 1590090"/>
                <a:gd name="connsiteX3245" fmla="*/ 174970 w 1164714"/>
                <a:gd name="connsiteY3245" fmla="*/ 1051341 h 1590090"/>
                <a:gd name="connsiteX3246" fmla="*/ 177268 w 1164714"/>
                <a:gd name="connsiteY3246" fmla="*/ 1051341 h 1590090"/>
                <a:gd name="connsiteX3247" fmla="*/ 180660 w 1164714"/>
                <a:gd name="connsiteY3247" fmla="*/ 1052472 h 1590090"/>
                <a:gd name="connsiteX3248" fmla="*/ 182957 w 1164714"/>
                <a:gd name="connsiteY3248" fmla="*/ 1053639 h 1590090"/>
                <a:gd name="connsiteX3249" fmla="*/ 185219 w 1164714"/>
                <a:gd name="connsiteY3249" fmla="*/ 1052472 h 1590090"/>
                <a:gd name="connsiteX3250" fmla="*/ 188612 w 1164714"/>
                <a:gd name="connsiteY3250" fmla="*/ 1047947 h 1590090"/>
                <a:gd name="connsiteX3251" fmla="*/ 189743 w 1164714"/>
                <a:gd name="connsiteY3251" fmla="*/ 1043387 h 1590090"/>
                <a:gd name="connsiteX3252" fmla="*/ 194302 w 1164714"/>
                <a:gd name="connsiteY3252" fmla="*/ 1037696 h 1590090"/>
                <a:gd name="connsiteX3253" fmla="*/ 196563 w 1164714"/>
                <a:gd name="connsiteY3253" fmla="*/ 1036565 h 1590090"/>
                <a:gd name="connsiteX3254" fmla="*/ 201122 w 1164714"/>
                <a:gd name="connsiteY3254" fmla="*/ 1032040 h 1590090"/>
                <a:gd name="connsiteX3255" fmla="*/ 202253 w 1164714"/>
                <a:gd name="connsiteY3255" fmla="*/ 1029743 h 1590090"/>
                <a:gd name="connsiteX3256" fmla="*/ 202253 w 1164714"/>
                <a:gd name="connsiteY3256" fmla="*/ 1028612 h 1590090"/>
                <a:gd name="connsiteX3257" fmla="*/ 203384 w 1164714"/>
                <a:gd name="connsiteY3257" fmla="*/ 1025218 h 1590090"/>
                <a:gd name="connsiteX3258" fmla="*/ 204515 w 1164714"/>
                <a:gd name="connsiteY3258" fmla="*/ 1022921 h 1590090"/>
                <a:gd name="connsiteX3259" fmla="*/ 204515 w 1164714"/>
                <a:gd name="connsiteY3259" fmla="*/ 1018396 h 1590090"/>
                <a:gd name="connsiteX3260" fmla="*/ 207943 w 1164714"/>
                <a:gd name="connsiteY3260" fmla="*/ 1011574 h 1590090"/>
                <a:gd name="connsiteX3261" fmla="*/ 209074 w 1164714"/>
                <a:gd name="connsiteY3261" fmla="*/ 1009311 h 1590090"/>
                <a:gd name="connsiteX3262" fmla="*/ 207943 w 1164714"/>
                <a:gd name="connsiteY3262" fmla="*/ 1005882 h 1590090"/>
                <a:gd name="connsiteX3263" fmla="*/ 205681 w 1164714"/>
                <a:gd name="connsiteY3263" fmla="*/ 1000191 h 1590090"/>
                <a:gd name="connsiteX3264" fmla="*/ 205681 w 1164714"/>
                <a:gd name="connsiteY3264" fmla="*/ 999060 h 1590090"/>
                <a:gd name="connsiteX3265" fmla="*/ 204515 w 1164714"/>
                <a:gd name="connsiteY3265" fmla="*/ 999060 h 1590090"/>
                <a:gd name="connsiteX3266" fmla="*/ 204515 w 1164714"/>
                <a:gd name="connsiteY3266" fmla="*/ 997929 h 1590090"/>
                <a:gd name="connsiteX3267" fmla="*/ 206812 w 1164714"/>
                <a:gd name="connsiteY3267" fmla="*/ 991107 h 1590090"/>
                <a:gd name="connsiteX3268" fmla="*/ 210205 w 1164714"/>
                <a:gd name="connsiteY3268" fmla="*/ 985416 h 1590090"/>
                <a:gd name="connsiteX3269" fmla="*/ 210205 w 1164714"/>
                <a:gd name="connsiteY3269" fmla="*/ 977462 h 1590090"/>
                <a:gd name="connsiteX3270" fmla="*/ 210205 w 1164714"/>
                <a:gd name="connsiteY3270" fmla="*/ 975200 h 1590090"/>
                <a:gd name="connsiteX3271" fmla="*/ 211336 w 1164714"/>
                <a:gd name="connsiteY3271" fmla="*/ 974069 h 1590090"/>
                <a:gd name="connsiteX3272" fmla="*/ 210205 w 1164714"/>
                <a:gd name="connsiteY3272" fmla="*/ 970640 h 1590090"/>
                <a:gd name="connsiteX3273" fmla="*/ 213633 w 1164714"/>
                <a:gd name="connsiteY3273" fmla="*/ 963818 h 1590090"/>
                <a:gd name="connsiteX3274" fmla="*/ 215895 w 1164714"/>
                <a:gd name="connsiteY3274" fmla="*/ 960424 h 1590090"/>
                <a:gd name="connsiteX3275" fmla="*/ 215895 w 1164714"/>
                <a:gd name="connsiteY3275" fmla="*/ 959293 h 1590090"/>
                <a:gd name="connsiteX3276" fmla="*/ 215895 w 1164714"/>
                <a:gd name="connsiteY3276" fmla="*/ 955864 h 1590090"/>
                <a:gd name="connsiteX3277" fmla="*/ 215895 w 1164714"/>
                <a:gd name="connsiteY3277" fmla="*/ 951339 h 1590090"/>
                <a:gd name="connsiteX3278" fmla="*/ 217026 w 1164714"/>
                <a:gd name="connsiteY3278" fmla="*/ 950208 h 1590090"/>
                <a:gd name="connsiteX3279" fmla="*/ 217026 w 1164714"/>
                <a:gd name="connsiteY3279" fmla="*/ 947911 h 1590090"/>
                <a:gd name="connsiteX3280" fmla="*/ 221585 w 1164714"/>
                <a:gd name="connsiteY3280" fmla="*/ 941088 h 1590090"/>
                <a:gd name="connsiteX3281" fmla="*/ 222715 w 1164714"/>
                <a:gd name="connsiteY3281" fmla="*/ 941088 h 1590090"/>
                <a:gd name="connsiteX3282" fmla="*/ 223846 w 1164714"/>
                <a:gd name="connsiteY3282" fmla="*/ 938826 h 1590090"/>
                <a:gd name="connsiteX3283" fmla="*/ 220454 w 1164714"/>
                <a:gd name="connsiteY3283" fmla="*/ 929741 h 1590090"/>
                <a:gd name="connsiteX3284" fmla="*/ 221585 w 1164714"/>
                <a:gd name="connsiteY3284" fmla="*/ 928610 h 1590090"/>
                <a:gd name="connsiteX3285" fmla="*/ 222715 w 1164714"/>
                <a:gd name="connsiteY3285" fmla="*/ 924050 h 1590090"/>
                <a:gd name="connsiteX3286" fmla="*/ 223846 w 1164714"/>
                <a:gd name="connsiteY3286" fmla="*/ 919490 h 1590090"/>
                <a:gd name="connsiteX3287" fmla="*/ 224977 w 1164714"/>
                <a:gd name="connsiteY3287" fmla="*/ 913834 h 1590090"/>
                <a:gd name="connsiteX3288" fmla="*/ 224977 w 1164714"/>
                <a:gd name="connsiteY3288" fmla="*/ 912703 h 1590090"/>
                <a:gd name="connsiteX3289" fmla="*/ 229536 w 1164714"/>
                <a:gd name="connsiteY3289" fmla="*/ 903583 h 1590090"/>
                <a:gd name="connsiteX3290" fmla="*/ 229536 w 1164714"/>
                <a:gd name="connsiteY3290" fmla="*/ 901321 h 1590090"/>
                <a:gd name="connsiteX3291" fmla="*/ 229536 w 1164714"/>
                <a:gd name="connsiteY3291" fmla="*/ 897928 h 1590090"/>
                <a:gd name="connsiteX3292" fmla="*/ 228405 w 1164714"/>
                <a:gd name="connsiteY3292" fmla="*/ 894499 h 1590090"/>
                <a:gd name="connsiteX3293" fmla="*/ 226108 w 1164714"/>
                <a:gd name="connsiteY3293" fmla="*/ 891105 h 1590090"/>
                <a:gd name="connsiteX3294" fmla="*/ 223846 w 1164714"/>
                <a:gd name="connsiteY3294" fmla="*/ 885414 h 1590090"/>
                <a:gd name="connsiteX3295" fmla="*/ 221585 w 1164714"/>
                <a:gd name="connsiteY3295" fmla="*/ 875198 h 1590090"/>
                <a:gd name="connsiteX3296" fmla="*/ 220454 w 1164714"/>
                <a:gd name="connsiteY3296" fmla="*/ 870638 h 1590090"/>
                <a:gd name="connsiteX3297" fmla="*/ 221585 w 1164714"/>
                <a:gd name="connsiteY3297" fmla="*/ 866078 h 1590090"/>
                <a:gd name="connsiteX3298" fmla="*/ 221585 w 1164714"/>
                <a:gd name="connsiteY3298" fmla="*/ 862685 h 1590090"/>
                <a:gd name="connsiteX3299" fmla="*/ 221585 w 1164714"/>
                <a:gd name="connsiteY3299" fmla="*/ 861554 h 1590090"/>
                <a:gd name="connsiteX3300" fmla="*/ 220454 w 1164714"/>
                <a:gd name="connsiteY3300" fmla="*/ 856994 h 1590090"/>
                <a:gd name="connsiteX3301" fmla="*/ 218156 w 1164714"/>
                <a:gd name="connsiteY3301" fmla="*/ 853600 h 1590090"/>
                <a:gd name="connsiteX3302" fmla="*/ 221585 w 1164714"/>
                <a:gd name="connsiteY3302" fmla="*/ 843349 h 1590090"/>
                <a:gd name="connsiteX3303" fmla="*/ 221585 w 1164714"/>
                <a:gd name="connsiteY3303" fmla="*/ 832002 h 1590090"/>
                <a:gd name="connsiteX3304" fmla="*/ 220454 w 1164714"/>
                <a:gd name="connsiteY3304" fmla="*/ 830871 h 1590090"/>
                <a:gd name="connsiteX3305" fmla="*/ 219287 w 1164714"/>
                <a:gd name="connsiteY3305" fmla="*/ 825180 h 1590090"/>
                <a:gd name="connsiteX3306" fmla="*/ 214764 w 1164714"/>
                <a:gd name="connsiteY3306" fmla="*/ 814929 h 1590090"/>
                <a:gd name="connsiteX3307" fmla="*/ 212502 w 1164714"/>
                <a:gd name="connsiteY3307" fmla="*/ 812666 h 1590090"/>
                <a:gd name="connsiteX3308" fmla="*/ 210205 w 1164714"/>
                <a:gd name="connsiteY3308" fmla="*/ 808107 h 1590090"/>
                <a:gd name="connsiteX3309" fmla="*/ 211336 w 1164714"/>
                <a:gd name="connsiteY3309" fmla="*/ 804713 h 1590090"/>
                <a:gd name="connsiteX3310" fmla="*/ 213633 w 1164714"/>
                <a:gd name="connsiteY3310" fmla="*/ 796760 h 1590090"/>
                <a:gd name="connsiteX3311" fmla="*/ 213633 w 1164714"/>
                <a:gd name="connsiteY3311" fmla="*/ 792200 h 1590090"/>
                <a:gd name="connsiteX3312" fmla="*/ 213633 w 1164714"/>
                <a:gd name="connsiteY3312" fmla="*/ 789937 h 1590090"/>
                <a:gd name="connsiteX3313" fmla="*/ 212502 w 1164714"/>
                <a:gd name="connsiteY3313" fmla="*/ 785377 h 1590090"/>
                <a:gd name="connsiteX3314" fmla="*/ 212502 w 1164714"/>
                <a:gd name="connsiteY3314" fmla="*/ 779722 h 1590090"/>
                <a:gd name="connsiteX3315" fmla="*/ 210205 w 1164714"/>
                <a:gd name="connsiteY3315" fmla="*/ 772899 h 1590090"/>
                <a:gd name="connsiteX3316" fmla="*/ 199992 w 1164714"/>
                <a:gd name="connsiteY3316" fmla="*/ 762648 h 1590090"/>
                <a:gd name="connsiteX3317" fmla="*/ 198861 w 1164714"/>
                <a:gd name="connsiteY3317" fmla="*/ 762648 h 1590090"/>
                <a:gd name="connsiteX3318" fmla="*/ 196563 w 1164714"/>
                <a:gd name="connsiteY3318" fmla="*/ 763815 h 1590090"/>
                <a:gd name="connsiteX3319" fmla="*/ 189743 w 1164714"/>
                <a:gd name="connsiteY3319" fmla="*/ 761517 h 1590090"/>
                <a:gd name="connsiteX3320" fmla="*/ 181791 w 1164714"/>
                <a:gd name="connsiteY3320" fmla="*/ 754695 h 1590090"/>
                <a:gd name="connsiteX3321" fmla="*/ 178399 w 1164714"/>
                <a:gd name="connsiteY3321" fmla="*/ 753563 h 1590090"/>
                <a:gd name="connsiteX3322" fmla="*/ 169316 w 1164714"/>
                <a:gd name="connsiteY3322" fmla="*/ 747872 h 1590090"/>
                <a:gd name="connsiteX3323" fmla="*/ 164757 w 1164714"/>
                <a:gd name="connsiteY3323" fmla="*/ 747872 h 1590090"/>
                <a:gd name="connsiteX3324" fmla="*/ 160198 w 1164714"/>
                <a:gd name="connsiteY3324" fmla="*/ 749003 h 1590090"/>
                <a:gd name="connsiteX3325" fmla="*/ 154544 w 1164714"/>
                <a:gd name="connsiteY3325" fmla="*/ 749003 h 1590090"/>
                <a:gd name="connsiteX3326" fmla="*/ 152247 w 1164714"/>
                <a:gd name="connsiteY3326" fmla="*/ 746741 h 1590090"/>
                <a:gd name="connsiteX3327" fmla="*/ 147723 w 1164714"/>
                <a:gd name="connsiteY3327" fmla="*/ 741050 h 1590090"/>
                <a:gd name="connsiteX3328" fmla="*/ 147723 w 1164714"/>
                <a:gd name="connsiteY3328" fmla="*/ 735394 h 1590090"/>
                <a:gd name="connsiteX3329" fmla="*/ 147723 w 1164714"/>
                <a:gd name="connsiteY3329" fmla="*/ 734263 h 1590090"/>
                <a:gd name="connsiteX3330" fmla="*/ 147723 w 1164714"/>
                <a:gd name="connsiteY3330" fmla="*/ 733097 h 1590090"/>
                <a:gd name="connsiteX3331" fmla="*/ 146592 w 1164714"/>
                <a:gd name="connsiteY3331" fmla="*/ 729703 h 1590090"/>
                <a:gd name="connsiteX3332" fmla="*/ 145461 w 1164714"/>
                <a:gd name="connsiteY3332" fmla="*/ 727441 h 1590090"/>
                <a:gd name="connsiteX3333" fmla="*/ 137474 w 1164714"/>
                <a:gd name="connsiteY3333" fmla="*/ 724012 h 1590090"/>
                <a:gd name="connsiteX3334" fmla="*/ 136343 w 1164714"/>
                <a:gd name="connsiteY3334" fmla="*/ 724012 h 1590090"/>
                <a:gd name="connsiteX3335" fmla="*/ 132951 w 1164714"/>
                <a:gd name="connsiteY3335" fmla="*/ 724012 h 1590090"/>
                <a:gd name="connsiteX3336" fmla="*/ 127261 w 1164714"/>
                <a:gd name="connsiteY3336" fmla="*/ 722881 h 1590090"/>
                <a:gd name="connsiteX3337" fmla="*/ 124999 w 1164714"/>
                <a:gd name="connsiteY3337" fmla="*/ 722881 h 1590090"/>
                <a:gd name="connsiteX3338" fmla="*/ 123868 w 1164714"/>
                <a:gd name="connsiteY3338" fmla="*/ 722881 h 1590090"/>
                <a:gd name="connsiteX3339" fmla="*/ 118178 w 1164714"/>
                <a:gd name="connsiteY3339" fmla="*/ 728572 h 1590090"/>
                <a:gd name="connsiteX3340" fmla="*/ 112489 w 1164714"/>
                <a:gd name="connsiteY3340" fmla="*/ 729703 h 1590090"/>
                <a:gd name="connsiteX3341" fmla="*/ 107930 w 1164714"/>
                <a:gd name="connsiteY3341" fmla="*/ 728572 h 1590090"/>
                <a:gd name="connsiteX3342" fmla="*/ 96585 w 1164714"/>
                <a:gd name="connsiteY3342" fmla="*/ 727441 h 1590090"/>
                <a:gd name="connsiteX3343" fmla="*/ 94324 w 1164714"/>
                <a:gd name="connsiteY3343" fmla="*/ 726274 h 1590090"/>
                <a:gd name="connsiteX3344" fmla="*/ 90896 w 1164714"/>
                <a:gd name="connsiteY3344" fmla="*/ 725143 h 1590090"/>
                <a:gd name="connsiteX3345" fmla="*/ 88634 w 1164714"/>
                <a:gd name="connsiteY3345" fmla="*/ 722881 h 1590090"/>
                <a:gd name="connsiteX3346" fmla="*/ 87503 w 1164714"/>
                <a:gd name="connsiteY3346" fmla="*/ 722881 h 1590090"/>
                <a:gd name="connsiteX3347" fmla="*/ 85206 w 1164714"/>
                <a:gd name="connsiteY3347" fmla="*/ 721750 h 1590090"/>
                <a:gd name="connsiteX3348" fmla="*/ 80682 w 1164714"/>
                <a:gd name="connsiteY3348" fmla="*/ 719452 h 1590090"/>
                <a:gd name="connsiteX3349" fmla="*/ 77254 w 1164714"/>
                <a:gd name="connsiteY3349" fmla="*/ 717190 h 1590090"/>
                <a:gd name="connsiteX3350" fmla="*/ 72731 w 1164714"/>
                <a:gd name="connsiteY3350" fmla="*/ 717190 h 1590090"/>
                <a:gd name="connsiteX3351" fmla="*/ 67041 w 1164714"/>
                <a:gd name="connsiteY3351" fmla="*/ 712665 h 1590090"/>
                <a:gd name="connsiteX3352" fmla="*/ 64779 w 1164714"/>
                <a:gd name="connsiteY3352" fmla="*/ 711499 h 1590090"/>
                <a:gd name="connsiteX3353" fmla="*/ 47710 w 1164714"/>
                <a:gd name="connsiteY3353" fmla="*/ 713796 h 1590090"/>
                <a:gd name="connsiteX3354" fmla="*/ 44317 w 1164714"/>
                <a:gd name="connsiteY3354" fmla="*/ 716059 h 1590090"/>
                <a:gd name="connsiteX3355" fmla="*/ 38627 w 1164714"/>
                <a:gd name="connsiteY3355" fmla="*/ 714927 h 1590090"/>
                <a:gd name="connsiteX3356" fmla="*/ 35234 w 1164714"/>
                <a:gd name="connsiteY3356" fmla="*/ 717190 h 1590090"/>
                <a:gd name="connsiteX3357" fmla="*/ 31806 w 1164714"/>
                <a:gd name="connsiteY3357" fmla="*/ 721750 h 1590090"/>
                <a:gd name="connsiteX3358" fmla="*/ 31806 w 1164714"/>
                <a:gd name="connsiteY3358" fmla="*/ 724012 h 1590090"/>
                <a:gd name="connsiteX3359" fmla="*/ 30675 w 1164714"/>
                <a:gd name="connsiteY3359" fmla="*/ 727441 h 1590090"/>
                <a:gd name="connsiteX3360" fmla="*/ 30675 w 1164714"/>
                <a:gd name="connsiteY3360" fmla="*/ 730834 h 1590090"/>
                <a:gd name="connsiteX3361" fmla="*/ 28414 w 1164714"/>
                <a:gd name="connsiteY3361" fmla="*/ 736525 h 1590090"/>
                <a:gd name="connsiteX3362" fmla="*/ 24986 w 1164714"/>
                <a:gd name="connsiteY3362" fmla="*/ 739919 h 1590090"/>
                <a:gd name="connsiteX3363" fmla="*/ 23855 w 1164714"/>
                <a:gd name="connsiteY3363" fmla="*/ 741050 h 1590090"/>
                <a:gd name="connsiteX3364" fmla="*/ 20462 w 1164714"/>
                <a:gd name="connsiteY3364" fmla="*/ 739919 h 1590090"/>
                <a:gd name="connsiteX3365" fmla="*/ 19296 w 1164714"/>
                <a:gd name="connsiteY3365" fmla="*/ 737657 h 1590090"/>
                <a:gd name="connsiteX3366" fmla="*/ 17034 w 1164714"/>
                <a:gd name="connsiteY3366" fmla="*/ 736525 h 1590090"/>
                <a:gd name="connsiteX3367" fmla="*/ 12511 w 1164714"/>
                <a:gd name="connsiteY3367" fmla="*/ 735394 h 1590090"/>
                <a:gd name="connsiteX3368" fmla="*/ 10213 w 1164714"/>
                <a:gd name="connsiteY3368" fmla="*/ 736525 h 1590090"/>
                <a:gd name="connsiteX3369" fmla="*/ 9082 w 1164714"/>
                <a:gd name="connsiteY3369" fmla="*/ 737657 h 1590090"/>
                <a:gd name="connsiteX3370" fmla="*/ 7952 w 1164714"/>
                <a:gd name="connsiteY3370" fmla="*/ 742217 h 1590090"/>
                <a:gd name="connsiteX3371" fmla="*/ 6821 w 1164714"/>
                <a:gd name="connsiteY3371" fmla="*/ 743348 h 1590090"/>
                <a:gd name="connsiteX3372" fmla="*/ 3393 w 1164714"/>
                <a:gd name="connsiteY3372" fmla="*/ 742217 h 1590090"/>
                <a:gd name="connsiteX3373" fmla="*/ 2262 w 1164714"/>
                <a:gd name="connsiteY3373" fmla="*/ 743348 h 1590090"/>
                <a:gd name="connsiteX3374" fmla="*/ 0 w 1164714"/>
                <a:gd name="connsiteY3374" fmla="*/ 742217 h 1590090"/>
                <a:gd name="connsiteX3375" fmla="*/ 490879 w 1164714"/>
                <a:gd name="connsiteY3375" fmla="*/ 19336 h 1590090"/>
                <a:gd name="connsiteX3376" fmla="*/ 490879 w 1164714"/>
                <a:gd name="connsiteY3376" fmla="*/ 18205 h 1590090"/>
                <a:gd name="connsiteX3377" fmla="*/ 490879 w 1164714"/>
                <a:gd name="connsiteY3377" fmla="*/ 19336 h 1590090"/>
                <a:gd name="connsiteX3378" fmla="*/ 578382 w 1164714"/>
                <a:gd name="connsiteY3378" fmla="*/ 64794 h 1590090"/>
                <a:gd name="connsiteX3379" fmla="*/ 578382 w 1164714"/>
                <a:gd name="connsiteY3379" fmla="*/ 63663 h 1590090"/>
                <a:gd name="connsiteX3380" fmla="*/ 577251 w 1164714"/>
                <a:gd name="connsiteY3380" fmla="*/ 61401 h 1590090"/>
                <a:gd name="connsiteX3381" fmla="*/ 576120 w 1164714"/>
                <a:gd name="connsiteY3381" fmla="*/ 63663 h 1590090"/>
                <a:gd name="connsiteX3382" fmla="*/ 574954 w 1164714"/>
                <a:gd name="connsiteY3382" fmla="*/ 62532 h 1590090"/>
                <a:gd name="connsiteX3383" fmla="*/ 576120 w 1164714"/>
                <a:gd name="connsiteY3383" fmla="*/ 63663 h 1590090"/>
                <a:gd name="connsiteX3384" fmla="*/ 577251 w 1164714"/>
                <a:gd name="connsiteY3384" fmla="*/ 62532 h 1590090"/>
                <a:gd name="connsiteX3385" fmla="*/ 577251 w 1164714"/>
                <a:gd name="connsiteY3385" fmla="*/ 64794 h 1590090"/>
                <a:gd name="connsiteX3386" fmla="*/ 578382 w 1164714"/>
                <a:gd name="connsiteY3386" fmla="*/ 64794 h 1590090"/>
                <a:gd name="connsiteX3387" fmla="*/ 619270 w 1164714"/>
                <a:gd name="connsiteY3387" fmla="*/ 52316 h 1590090"/>
                <a:gd name="connsiteX3388" fmla="*/ 619270 w 1164714"/>
                <a:gd name="connsiteY3388" fmla="*/ 51150 h 1590090"/>
                <a:gd name="connsiteX3389" fmla="*/ 619270 w 1164714"/>
                <a:gd name="connsiteY3389" fmla="*/ 48887 h 1590090"/>
                <a:gd name="connsiteX3390" fmla="*/ 620437 w 1164714"/>
                <a:gd name="connsiteY3390" fmla="*/ 47756 h 1590090"/>
                <a:gd name="connsiteX3391" fmla="*/ 620437 w 1164714"/>
                <a:gd name="connsiteY3391" fmla="*/ 48887 h 1590090"/>
                <a:gd name="connsiteX3392" fmla="*/ 620437 w 1164714"/>
                <a:gd name="connsiteY3392" fmla="*/ 50018 h 1590090"/>
                <a:gd name="connsiteX3393" fmla="*/ 619270 w 1164714"/>
                <a:gd name="connsiteY3393" fmla="*/ 51150 h 1590090"/>
                <a:gd name="connsiteX3394" fmla="*/ 620437 w 1164714"/>
                <a:gd name="connsiteY3394" fmla="*/ 51150 h 1590090"/>
                <a:gd name="connsiteX3395" fmla="*/ 622698 w 1164714"/>
                <a:gd name="connsiteY3395" fmla="*/ 59103 h 1590090"/>
                <a:gd name="connsiteX3396" fmla="*/ 621568 w 1164714"/>
                <a:gd name="connsiteY3396" fmla="*/ 60270 h 1590090"/>
                <a:gd name="connsiteX3397" fmla="*/ 621568 w 1164714"/>
                <a:gd name="connsiteY3397" fmla="*/ 59103 h 1590090"/>
                <a:gd name="connsiteX3398" fmla="*/ 620437 w 1164714"/>
                <a:gd name="connsiteY3398" fmla="*/ 54578 h 1590090"/>
                <a:gd name="connsiteX3399" fmla="*/ 620437 w 1164714"/>
                <a:gd name="connsiteY3399" fmla="*/ 52316 h 1590090"/>
                <a:gd name="connsiteX3400" fmla="*/ 619270 w 1164714"/>
                <a:gd name="connsiteY3400" fmla="*/ 52316 h 1590090"/>
                <a:gd name="connsiteX3401" fmla="*/ 620437 w 1164714"/>
                <a:gd name="connsiteY3401" fmla="*/ 51150 h 1590090"/>
                <a:gd name="connsiteX3402" fmla="*/ 619270 w 1164714"/>
                <a:gd name="connsiteY3402" fmla="*/ 51150 h 1590090"/>
                <a:gd name="connsiteX3403" fmla="*/ 619270 w 1164714"/>
                <a:gd name="connsiteY3403" fmla="*/ 52316 h 1590090"/>
                <a:gd name="connsiteX3404" fmla="*/ 620437 w 1164714"/>
                <a:gd name="connsiteY3404" fmla="*/ 51150 h 1590090"/>
                <a:gd name="connsiteX3405" fmla="*/ 519292 w 1164714"/>
                <a:gd name="connsiteY3405" fmla="*/ 38671 h 1590090"/>
                <a:gd name="connsiteX3406" fmla="*/ 520423 w 1164714"/>
                <a:gd name="connsiteY3406" fmla="*/ 38671 h 1590090"/>
                <a:gd name="connsiteX3407" fmla="*/ 519292 w 1164714"/>
                <a:gd name="connsiteY3407" fmla="*/ 37505 h 1590090"/>
                <a:gd name="connsiteX3408" fmla="*/ 519292 w 1164714"/>
                <a:gd name="connsiteY3408" fmla="*/ 38671 h 1590090"/>
                <a:gd name="connsiteX3409" fmla="*/ 520423 w 1164714"/>
                <a:gd name="connsiteY3409" fmla="*/ 38671 h 1590090"/>
                <a:gd name="connsiteX3410" fmla="*/ 519292 w 1164714"/>
                <a:gd name="connsiteY3410" fmla="*/ 40934 h 1590090"/>
                <a:gd name="connsiteX3411" fmla="*/ 518161 w 1164714"/>
                <a:gd name="connsiteY3411" fmla="*/ 42065 h 1590090"/>
                <a:gd name="connsiteX3412" fmla="*/ 518161 w 1164714"/>
                <a:gd name="connsiteY3412" fmla="*/ 43196 h 1590090"/>
                <a:gd name="connsiteX3413" fmla="*/ 518161 w 1164714"/>
                <a:gd name="connsiteY3413" fmla="*/ 45494 h 1590090"/>
                <a:gd name="connsiteX3414" fmla="*/ 519292 w 1164714"/>
                <a:gd name="connsiteY3414" fmla="*/ 45494 h 1590090"/>
                <a:gd name="connsiteX3415" fmla="*/ 518161 w 1164714"/>
                <a:gd name="connsiteY3415" fmla="*/ 42065 h 1590090"/>
                <a:gd name="connsiteX3416" fmla="*/ 520423 w 1164714"/>
                <a:gd name="connsiteY3416" fmla="*/ 40934 h 1590090"/>
                <a:gd name="connsiteX3417" fmla="*/ 521554 w 1164714"/>
                <a:gd name="connsiteY3417" fmla="*/ 39803 h 1590090"/>
                <a:gd name="connsiteX3418" fmla="*/ 520423 w 1164714"/>
                <a:gd name="connsiteY3418" fmla="*/ 38671 h 1590090"/>
                <a:gd name="connsiteX3419" fmla="*/ 670408 w 1164714"/>
                <a:gd name="connsiteY3419" fmla="*/ 109121 h 1590090"/>
                <a:gd name="connsiteX3420" fmla="*/ 671539 w 1164714"/>
                <a:gd name="connsiteY3420" fmla="*/ 109121 h 1590090"/>
                <a:gd name="connsiteX3421" fmla="*/ 671539 w 1164714"/>
                <a:gd name="connsiteY3421" fmla="*/ 109899 h 1590090"/>
                <a:gd name="connsiteX3422" fmla="*/ 672705 w 1164714"/>
                <a:gd name="connsiteY3422" fmla="*/ 109121 h 1590090"/>
                <a:gd name="connsiteX3423" fmla="*/ 673836 w 1164714"/>
                <a:gd name="connsiteY3423" fmla="*/ 111419 h 1590090"/>
                <a:gd name="connsiteX3424" fmla="*/ 671539 w 1164714"/>
                <a:gd name="connsiteY3424" fmla="*/ 112550 h 1590090"/>
                <a:gd name="connsiteX3425" fmla="*/ 669277 w 1164714"/>
                <a:gd name="connsiteY3425" fmla="*/ 111419 h 1590090"/>
                <a:gd name="connsiteX3426" fmla="*/ 670973 w 1164714"/>
                <a:gd name="connsiteY3426" fmla="*/ 110253 h 1590090"/>
                <a:gd name="connsiteX3427" fmla="*/ 670408 w 1164714"/>
                <a:gd name="connsiteY3427" fmla="*/ 110253 h 1590090"/>
                <a:gd name="connsiteX3428" fmla="*/ 670408 w 1164714"/>
                <a:gd name="connsiteY3428" fmla="*/ 109121 h 1590090"/>
                <a:gd name="connsiteX3429" fmla="*/ 669277 w 1164714"/>
                <a:gd name="connsiteY3429" fmla="*/ 94346 h 1590090"/>
                <a:gd name="connsiteX3430" fmla="*/ 668146 w 1164714"/>
                <a:gd name="connsiteY3430" fmla="*/ 94346 h 1590090"/>
                <a:gd name="connsiteX3431" fmla="*/ 669277 w 1164714"/>
                <a:gd name="connsiteY3431" fmla="*/ 93215 h 1590090"/>
                <a:gd name="connsiteX3432" fmla="*/ 669277 w 1164714"/>
                <a:gd name="connsiteY3432" fmla="*/ 94346 h 1590090"/>
                <a:gd name="connsiteX3433" fmla="*/ 490879 w 1164714"/>
                <a:gd name="connsiteY3433" fmla="*/ 37505 h 1590090"/>
                <a:gd name="connsiteX3434" fmla="*/ 488617 w 1164714"/>
                <a:gd name="connsiteY3434" fmla="*/ 38671 h 1590090"/>
                <a:gd name="connsiteX3435" fmla="*/ 487486 w 1164714"/>
                <a:gd name="connsiteY3435" fmla="*/ 40934 h 1590090"/>
                <a:gd name="connsiteX3436" fmla="*/ 488617 w 1164714"/>
                <a:gd name="connsiteY3436" fmla="*/ 43196 h 1590090"/>
                <a:gd name="connsiteX3437" fmla="*/ 490879 w 1164714"/>
                <a:gd name="connsiteY3437" fmla="*/ 43196 h 1590090"/>
                <a:gd name="connsiteX3438" fmla="*/ 490879 w 1164714"/>
                <a:gd name="connsiteY3438" fmla="*/ 45494 h 1590090"/>
                <a:gd name="connsiteX3439" fmla="*/ 492010 w 1164714"/>
                <a:gd name="connsiteY3439" fmla="*/ 46625 h 1590090"/>
                <a:gd name="connsiteX3440" fmla="*/ 493140 w 1164714"/>
                <a:gd name="connsiteY3440" fmla="*/ 45494 h 1590090"/>
                <a:gd name="connsiteX3441" fmla="*/ 494307 w 1164714"/>
                <a:gd name="connsiteY3441" fmla="*/ 47756 h 1590090"/>
                <a:gd name="connsiteX3442" fmla="*/ 494307 w 1164714"/>
                <a:gd name="connsiteY3442" fmla="*/ 50018 h 1590090"/>
                <a:gd name="connsiteX3443" fmla="*/ 494307 w 1164714"/>
                <a:gd name="connsiteY3443" fmla="*/ 51150 h 1590090"/>
                <a:gd name="connsiteX3444" fmla="*/ 494307 w 1164714"/>
                <a:gd name="connsiteY3444" fmla="*/ 50018 h 1590090"/>
                <a:gd name="connsiteX3445" fmla="*/ 495438 w 1164714"/>
                <a:gd name="connsiteY3445" fmla="*/ 47756 h 1590090"/>
                <a:gd name="connsiteX3446" fmla="*/ 493140 w 1164714"/>
                <a:gd name="connsiteY3446" fmla="*/ 45494 h 1590090"/>
                <a:gd name="connsiteX3447" fmla="*/ 492010 w 1164714"/>
                <a:gd name="connsiteY3447" fmla="*/ 46625 h 1590090"/>
                <a:gd name="connsiteX3448" fmla="*/ 490879 w 1164714"/>
                <a:gd name="connsiteY3448" fmla="*/ 45494 h 1590090"/>
                <a:gd name="connsiteX3449" fmla="*/ 490879 w 1164714"/>
                <a:gd name="connsiteY3449" fmla="*/ 43196 h 1590090"/>
                <a:gd name="connsiteX3450" fmla="*/ 489748 w 1164714"/>
                <a:gd name="connsiteY3450" fmla="*/ 42065 h 1590090"/>
                <a:gd name="connsiteX3451" fmla="*/ 487486 w 1164714"/>
                <a:gd name="connsiteY3451" fmla="*/ 40934 h 1590090"/>
                <a:gd name="connsiteX3452" fmla="*/ 488617 w 1164714"/>
                <a:gd name="connsiteY3452" fmla="*/ 39803 h 1590090"/>
                <a:gd name="connsiteX3453" fmla="*/ 491656 w 1164714"/>
                <a:gd name="connsiteY3453" fmla="*/ 37505 h 1590090"/>
                <a:gd name="connsiteX3454" fmla="*/ 490879 w 1164714"/>
                <a:gd name="connsiteY3454" fmla="*/ 37505 h 1590090"/>
                <a:gd name="connsiteX3455" fmla="*/ 719284 w 1164714"/>
                <a:gd name="connsiteY3455" fmla="*/ 187560 h 1590090"/>
                <a:gd name="connsiteX3456" fmla="*/ 719284 w 1164714"/>
                <a:gd name="connsiteY3456" fmla="*/ 186429 h 1590090"/>
                <a:gd name="connsiteX3457" fmla="*/ 719284 w 1164714"/>
                <a:gd name="connsiteY3457" fmla="*/ 187560 h 1590090"/>
                <a:gd name="connsiteX3458" fmla="*/ 720415 w 1164714"/>
                <a:gd name="connsiteY3458" fmla="*/ 187560 h 1590090"/>
                <a:gd name="connsiteX3459" fmla="*/ 720415 w 1164714"/>
                <a:gd name="connsiteY3459" fmla="*/ 186429 h 1590090"/>
                <a:gd name="connsiteX3460" fmla="*/ 720415 w 1164714"/>
                <a:gd name="connsiteY3460" fmla="*/ 187560 h 1590090"/>
                <a:gd name="connsiteX3461" fmla="*/ 719284 w 1164714"/>
                <a:gd name="connsiteY3461" fmla="*/ 187560 h 1590090"/>
                <a:gd name="connsiteX3462" fmla="*/ 647684 w 1164714"/>
                <a:gd name="connsiteY3462" fmla="*/ 51150 h 1590090"/>
                <a:gd name="connsiteX3463" fmla="*/ 647684 w 1164714"/>
                <a:gd name="connsiteY3463" fmla="*/ 50018 h 1590090"/>
                <a:gd name="connsiteX3464" fmla="*/ 646553 w 1164714"/>
                <a:gd name="connsiteY3464" fmla="*/ 48887 h 1590090"/>
                <a:gd name="connsiteX3465" fmla="*/ 644291 w 1164714"/>
                <a:gd name="connsiteY3465" fmla="*/ 48887 h 1590090"/>
                <a:gd name="connsiteX3466" fmla="*/ 643161 w 1164714"/>
                <a:gd name="connsiteY3466" fmla="*/ 47756 h 1590090"/>
                <a:gd name="connsiteX3467" fmla="*/ 643161 w 1164714"/>
                <a:gd name="connsiteY3467" fmla="*/ 48887 h 1590090"/>
                <a:gd name="connsiteX3468" fmla="*/ 646553 w 1164714"/>
                <a:gd name="connsiteY3468" fmla="*/ 50018 h 1590090"/>
                <a:gd name="connsiteX3469" fmla="*/ 641994 w 1164714"/>
                <a:gd name="connsiteY3469" fmla="*/ 52316 h 1590090"/>
                <a:gd name="connsiteX3470" fmla="*/ 640863 w 1164714"/>
                <a:gd name="connsiteY3470" fmla="*/ 52316 h 1590090"/>
                <a:gd name="connsiteX3471" fmla="*/ 640863 w 1164714"/>
                <a:gd name="connsiteY3471" fmla="*/ 51150 h 1590090"/>
                <a:gd name="connsiteX3472" fmla="*/ 640863 w 1164714"/>
                <a:gd name="connsiteY3472" fmla="*/ 50018 h 1590090"/>
                <a:gd name="connsiteX3473" fmla="*/ 640863 w 1164714"/>
                <a:gd name="connsiteY3473" fmla="*/ 52316 h 1590090"/>
                <a:gd name="connsiteX3474" fmla="*/ 641994 w 1164714"/>
                <a:gd name="connsiteY3474" fmla="*/ 52316 h 1590090"/>
                <a:gd name="connsiteX3475" fmla="*/ 645422 w 1164714"/>
                <a:gd name="connsiteY3475" fmla="*/ 51150 h 1590090"/>
                <a:gd name="connsiteX3476" fmla="*/ 646553 w 1164714"/>
                <a:gd name="connsiteY3476" fmla="*/ 51150 h 1590090"/>
                <a:gd name="connsiteX3477" fmla="*/ 645422 w 1164714"/>
                <a:gd name="connsiteY3477" fmla="*/ 52316 h 1590090"/>
                <a:gd name="connsiteX3478" fmla="*/ 640863 w 1164714"/>
                <a:gd name="connsiteY3478" fmla="*/ 55710 h 1590090"/>
                <a:gd name="connsiteX3479" fmla="*/ 640863 w 1164714"/>
                <a:gd name="connsiteY3479" fmla="*/ 56841 h 1590090"/>
                <a:gd name="connsiteX3480" fmla="*/ 639733 w 1164714"/>
                <a:gd name="connsiteY3480" fmla="*/ 56841 h 1590090"/>
                <a:gd name="connsiteX3481" fmla="*/ 637471 w 1164714"/>
                <a:gd name="connsiteY3481" fmla="*/ 56841 h 1590090"/>
                <a:gd name="connsiteX3482" fmla="*/ 637471 w 1164714"/>
                <a:gd name="connsiteY3482" fmla="*/ 55710 h 1590090"/>
                <a:gd name="connsiteX3483" fmla="*/ 637471 w 1164714"/>
                <a:gd name="connsiteY3483" fmla="*/ 59103 h 1590090"/>
                <a:gd name="connsiteX3484" fmla="*/ 635209 w 1164714"/>
                <a:gd name="connsiteY3484" fmla="*/ 61401 h 1590090"/>
                <a:gd name="connsiteX3485" fmla="*/ 634043 w 1164714"/>
                <a:gd name="connsiteY3485" fmla="*/ 61401 h 1590090"/>
                <a:gd name="connsiteX3486" fmla="*/ 634043 w 1164714"/>
                <a:gd name="connsiteY3486" fmla="*/ 60270 h 1590090"/>
                <a:gd name="connsiteX3487" fmla="*/ 632912 w 1164714"/>
                <a:gd name="connsiteY3487" fmla="*/ 62532 h 1590090"/>
                <a:gd name="connsiteX3488" fmla="*/ 630650 w 1164714"/>
                <a:gd name="connsiteY3488" fmla="*/ 62532 h 1590090"/>
                <a:gd name="connsiteX3489" fmla="*/ 626091 w 1164714"/>
                <a:gd name="connsiteY3489" fmla="*/ 59103 h 1590090"/>
                <a:gd name="connsiteX3490" fmla="*/ 624960 w 1164714"/>
                <a:gd name="connsiteY3490" fmla="*/ 53447 h 1590090"/>
                <a:gd name="connsiteX3491" fmla="*/ 624960 w 1164714"/>
                <a:gd name="connsiteY3491" fmla="*/ 54578 h 1590090"/>
                <a:gd name="connsiteX3492" fmla="*/ 624960 w 1164714"/>
                <a:gd name="connsiteY3492" fmla="*/ 53447 h 1590090"/>
                <a:gd name="connsiteX3493" fmla="*/ 627222 w 1164714"/>
                <a:gd name="connsiteY3493" fmla="*/ 51150 h 1590090"/>
                <a:gd name="connsiteX3494" fmla="*/ 624960 w 1164714"/>
                <a:gd name="connsiteY3494" fmla="*/ 51150 h 1590090"/>
                <a:gd name="connsiteX3495" fmla="*/ 623829 w 1164714"/>
                <a:gd name="connsiteY3495" fmla="*/ 50018 h 1590090"/>
                <a:gd name="connsiteX3496" fmla="*/ 624960 w 1164714"/>
                <a:gd name="connsiteY3496" fmla="*/ 47756 h 1590090"/>
                <a:gd name="connsiteX3497" fmla="*/ 627222 w 1164714"/>
                <a:gd name="connsiteY3497" fmla="*/ 46625 h 1590090"/>
                <a:gd name="connsiteX3498" fmla="*/ 628388 w 1164714"/>
                <a:gd name="connsiteY3498" fmla="*/ 47756 h 1590090"/>
                <a:gd name="connsiteX3499" fmla="*/ 629519 w 1164714"/>
                <a:gd name="connsiteY3499" fmla="*/ 48887 h 1590090"/>
                <a:gd name="connsiteX3500" fmla="*/ 632912 w 1164714"/>
                <a:gd name="connsiteY3500" fmla="*/ 50018 h 1590090"/>
                <a:gd name="connsiteX3501" fmla="*/ 632912 w 1164714"/>
                <a:gd name="connsiteY3501" fmla="*/ 48887 h 1590090"/>
                <a:gd name="connsiteX3502" fmla="*/ 634043 w 1164714"/>
                <a:gd name="connsiteY3502" fmla="*/ 47756 h 1590090"/>
                <a:gd name="connsiteX3503" fmla="*/ 637471 w 1164714"/>
                <a:gd name="connsiteY3503" fmla="*/ 51150 h 1590090"/>
                <a:gd name="connsiteX3504" fmla="*/ 637471 w 1164714"/>
                <a:gd name="connsiteY3504" fmla="*/ 50018 h 1590090"/>
                <a:gd name="connsiteX3505" fmla="*/ 634043 w 1164714"/>
                <a:gd name="connsiteY3505" fmla="*/ 47756 h 1590090"/>
                <a:gd name="connsiteX3506" fmla="*/ 635209 w 1164714"/>
                <a:gd name="connsiteY3506" fmla="*/ 46625 h 1590090"/>
                <a:gd name="connsiteX3507" fmla="*/ 635209 w 1164714"/>
                <a:gd name="connsiteY3507" fmla="*/ 45494 h 1590090"/>
                <a:gd name="connsiteX3508" fmla="*/ 635209 w 1164714"/>
                <a:gd name="connsiteY3508" fmla="*/ 46625 h 1590090"/>
                <a:gd name="connsiteX3509" fmla="*/ 632912 w 1164714"/>
                <a:gd name="connsiteY3509" fmla="*/ 46625 h 1590090"/>
                <a:gd name="connsiteX3510" fmla="*/ 634043 w 1164714"/>
                <a:gd name="connsiteY3510" fmla="*/ 44327 h 1590090"/>
                <a:gd name="connsiteX3511" fmla="*/ 631781 w 1164714"/>
                <a:gd name="connsiteY3511" fmla="*/ 45494 h 1590090"/>
                <a:gd name="connsiteX3512" fmla="*/ 630650 w 1164714"/>
                <a:gd name="connsiteY3512" fmla="*/ 44327 h 1590090"/>
                <a:gd name="connsiteX3513" fmla="*/ 632912 w 1164714"/>
                <a:gd name="connsiteY3513" fmla="*/ 40934 h 1590090"/>
                <a:gd name="connsiteX3514" fmla="*/ 634043 w 1164714"/>
                <a:gd name="connsiteY3514" fmla="*/ 39803 h 1590090"/>
                <a:gd name="connsiteX3515" fmla="*/ 636340 w 1164714"/>
                <a:gd name="connsiteY3515" fmla="*/ 39803 h 1590090"/>
                <a:gd name="connsiteX3516" fmla="*/ 637471 w 1164714"/>
                <a:gd name="connsiteY3516" fmla="*/ 40934 h 1590090"/>
                <a:gd name="connsiteX3517" fmla="*/ 639733 w 1164714"/>
                <a:gd name="connsiteY3517" fmla="*/ 40934 h 1590090"/>
                <a:gd name="connsiteX3518" fmla="*/ 640863 w 1164714"/>
                <a:gd name="connsiteY3518" fmla="*/ 43196 h 1590090"/>
                <a:gd name="connsiteX3519" fmla="*/ 640863 w 1164714"/>
                <a:gd name="connsiteY3519" fmla="*/ 44327 h 1590090"/>
                <a:gd name="connsiteX3520" fmla="*/ 641994 w 1164714"/>
                <a:gd name="connsiteY3520" fmla="*/ 44327 h 1590090"/>
                <a:gd name="connsiteX3521" fmla="*/ 640863 w 1164714"/>
                <a:gd name="connsiteY3521" fmla="*/ 42065 h 1590090"/>
                <a:gd name="connsiteX3522" fmla="*/ 640863 w 1164714"/>
                <a:gd name="connsiteY3522" fmla="*/ 39803 h 1590090"/>
                <a:gd name="connsiteX3523" fmla="*/ 644291 w 1164714"/>
                <a:gd name="connsiteY3523" fmla="*/ 39803 h 1590090"/>
                <a:gd name="connsiteX3524" fmla="*/ 647684 w 1164714"/>
                <a:gd name="connsiteY3524" fmla="*/ 40934 h 1590090"/>
                <a:gd name="connsiteX3525" fmla="*/ 652243 w 1164714"/>
                <a:gd name="connsiteY3525" fmla="*/ 43196 h 1590090"/>
                <a:gd name="connsiteX3526" fmla="*/ 653374 w 1164714"/>
                <a:gd name="connsiteY3526" fmla="*/ 46625 h 1590090"/>
                <a:gd name="connsiteX3527" fmla="*/ 653374 w 1164714"/>
                <a:gd name="connsiteY3527" fmla="*/ 47756 h 1590090"/>
                <a:gd name="connsiteX3528" fmla="*/ 653374 w 1164714"/>
                <a:gd name="connsiteY3528" fmla="*/ 48887 h 1590090"/>
                <a:gd name="connsiteX3529" fmla="*/ 654505 w 1164714"/>
                <a:gd name="connsiteY3529" fmla="*/ 50018 h 1590090"/>
                <a:gd name="connsiteX3530" fmla="*/ 651112 w 1164714"/>
                <a:gd name="connsiteY3530" fmla="*/ 51150 h 1590090"/>
                <a:gd name="connsiteX3531" fmla="*/ 648815 w 1164714"/>
                <a:gd name="connsiteY3531" fmla="*/ 53447 h 1590090"/>
                <a:gd name="connsiteX3532" fmla="*/ 649981 w 1164714"/>
                <a:gd name="connsiteY3532" fmla="*/ 47756 h 1590090"/>
                <a:gd name="connsiteX3533" fmla="*/ 648815 w 1164714"/>
                <a:gd name="connsiteY3533" fmla="*/ 50018 h 1590090"/>
                <a:gd name="connsiteX3534" fmla="*/ 648815 w 1164714"/>
                <a:gd name="connsiteY3534" fmla="*/ 51150 h 1590090"/>
                <a:gd name="connsiteX3535" fmla="*/ 647684 w 1164714"/>
                <a:gd name="connsiteY3535" fmla="*/ 51150 h 1590090"/>
                <a:gd name="connsiteX3536" fmla="*/ 664718 w 1164714"/>
                <a:gd name="connsiteY3536" fmla="*/ 89821 h 1590090"/>
                <a:gd name="connsiteX3537" fmla="*/ 665884 w 1164714"/>
                <a:gd name="connsiteY3537" fmla="*/ 88655 h 1590090"/>
                <a:gd name="connsiteX3538" fmla="*/ 665884 w 1164714"/>
                <a:gd name="connsiteY3538" fmla="*/ 89821 h 1590090"/>
                <a:gd name="connsiteX3539" fmla="*/ 664718 w 1164714"/>
                <a:gd name="connsiteY3539" fmla="*/ 89821 h 1590090"/>
                <a:gd name="connsiteX3540" fmla="*/ 484058 w 1164714"/>
                <a:gd name="connsiteY3540" fmla="*/ 36374 h 1590090"/>
                <a:gd name="connsiteX3541" fmla="*/ 484058 w 1164714"/>
                <a:gd name="connsiteY3541" fmla="*/ 35243 h 1590090"/>
                <a:gd name="connsiteX3542" fmla="*/ 485189 w 1164714"/>
                <a:gd name="connsiteY3542" fmla="*/ 35243 h 1590090"/>
                <a:gd name="connsiteX3543" fmla="*/ 485189 w 1164714"/>
                <a:gd name="connsiteY3543" fmla="*/ 36374 h 1590090"/>
                <a:gd name="connsiteX3544" fmla="*/ 484058 w 1164714"/>
                <a:gd name="connsiteY3544" fmla="*/ 36374 h 1590090"/>
                <a:gd name="connsiteX3545" fmla="*/ 692001 w 1164714"/>
                <a:gd name="connsiteY3545" fmla="*/ 127326 h 1590090"/>
                <a:gd name="connsiteX3546" fmla="*/ 692001 w 1164714"/>
                <a:gd name="connsiteY3546" fmla="*/ 126159 h 1590090"/>
                <a:gd name="connsiteX3547" fmla="*/ 693132 w 1164714"/>
                <a:gd name="connsiteY3547" fmla="*/ 126159 h 1590090"/>
                <a:gd name="connsiteX3548" fmla="*/ 694263 w 1164714"/>
                <a:gd name="connsiteY3548" fmla="*/ 125028 h 1590090"/>
                <a:gd name="connsiteX3549" fmla="*/ 694263 w 1164714"/>
                <a:gd name="connsiteY3549" fmla="*/ 126159 h 1590090"/>
                <a:gd name="connsiteX3550" fmla="*/ 693132 w 1164714"/>
                <a:gd name="connsiteY3550" fmla="*/ 126159 h 1590090"/>
                <a:gd name="connsiteX3551" fmla="*/ 693132 w 1164714"/>
                <a:gd name="connsiteY3551" fmla="*/ 127326 h 1590090"/>
                <a:gd name="connsiteX3552" fmla="*/ 692001 w 1164714"/>
                <a:gd name="connsiteY3552" fmla="*/ 127326 h 1590090"/>
                <a:gd name="connsiteX3553" fmla="*/ 521554 w 1164714"/>
                <a:gd name="connsiteY3553" fmla="*/ 43196 h 1590090"/>
                <a:gd name="connsiteX3554" fmla="*/ 520423 w 1164714"/>
                <a:gd name="connsiteY3554" fmla="*/ 45494 h 1590090"/>
                <a:gd name="connsiteX3555" fmla="*/ 521554 w 1164714"/>
                <a:gd name="connsiteY3555" fmla="*/ 45494 h 1590090"/>
                <a:gd name="connsiteX3556" fmla="*/ 521554 w 1164714"/>
                <a:gd name="connsiteY3556" fmla="*/ 44327 h 1590090"/>
                <a:gd name="connsiteX3557" fmla="*/ 521554 w 1164714"/>
                <a:gd name="connsiteY3557" fmla="*/ 43196 h 1590090"/>
                <a:gd name="connsiteX3558" fmla="*/ 532934 w 1164714"/>
                <a:gd name="connsiteY3558" fmla="*/ 38671 h 1590090"/>
                <a:gd name="connsiteX3559" fmla="*/ 534065 w 1164714"/>
                <a:gd name="connsiteY3559" fmla="*/ 37505 h 1590090"/>
                <a:gd name="connsiteX3560" fmla="*/ 535196 w 1164714"/>
                <a:gd name="connsiteY3560" fmla="*/ 36374 h 1590090"/>
                <a:gd name="connsiteX3561" fmla="*/ 534065 w 1164714"/>
                <a:gd name="connsiteY3561" fmla="*/ 37505 h 1590090"/>
                <a:gd name="connsiteX3562" fmla="*/ 535196 w 1164714"/>
                <a:gd name="connsiteY3562" fmla="*/ 37505 h 1590090"/>
                <a:gd name="connsiteX3563" fmla="*/ 534065 w 1164714"/>
                <a:gd name="connsiteY3563" fmla="*/ 38671 h 1590090"/>
                <a:gd name="connsiteX3564" fmla="*/ 532934 w 1164714"/>
                <a:gd name="connsiteY3564" fmla="*/ 38671 h 1590090"/>
                <a:gd name="connsiteX3565" fmla="*/ 656767 w 1164714"/>
                <a:gd name="connsiteY3565" fmla="*/ 88655 h 1590090"/>
                <a:gd name="connsiteX3566" fmla="*/ 657933 w 1164714"/>
                <a:gd name="connsiteY3566" fmla="*/ 88655 h 1590090"/>
                <a:gd name="connsiteX3567" fmla="*/ 656767 w 1164714"/>
                <a:gd name="connsiteY3567" fmla="*/ 85261 h 1590090"/>
                <a:gd name="connsiteX3568" fmla="*/ 657933 w 1164714"/>
                <a:gd name="connsiteY3568" fmla="*/ 84130 h 1590090"/>
                <a:gd name="connsiteX3569" fmla="*/ 661326 w 1164714"/>
                <a:gd name="connsiteY3569" fmla="*/ 81868 h 1590090"/>
                <a:gd name="connsiteX3570" fmla="*/ 662456 w 1164714"/>
                <a:gd name="connsiteY3570" fmla="*/ 78439 h 1590090"/>
                <a:gd name="connsiteX3571" fmla="*/ 662456 w 1164714"/>
                <a:gd name="connsiteY3571" fmla="*/ 77308 h 1590090"/>
                <a:gd name="connsiteX3572" fmla="*/ 665884 w 1164714"/>
                <a:gd name="connsiteY3572" fmla="*/ 75045 h 1590090"/>
                <a:gd name="connsiteX3573" fmla="*/ 668146 w 1164714"/>
                <a:gd name="connsiteY3573" fmla="*/ 75045 h 1590090"/>
                <a:gd name="connsiteX3574" fmla="*/ 665884 w 1164714"/>
                <a:gd name="connsiteY3574" fmla="*/ 72748 h 1590090"/>
                <a:gd name="connsiteX3575" fmla="*/ 665884 w 1164714"/>
                <a:gd name="connsiteY3575" fmla="*/ 71616 h 1590090"/>
                <a:gd name="connsiteX3576" fmla="*/ 669277 w 1164714"/>
                <a:gd name="connsiteY3576" fmla="*/ 70485 h 1590090"/>
                <a:gd name="connsiteX3577" fmla="*/ 671539 w 1164714"/>
                <a:gd name="connsiteY3577" fmla="*/ 72748 h 1590090"/>
                <a:gd name="connsiteX3578" fmla="*/ 671539 w 1164714"/>
                <a:gd name="connsiteY3578" fmla="*/ 80701 h 1590090"/>
                <a:gd name="connsiteX3579" fmla="*/ 670408 w 1164714"/>
                <a:gd name="connsiteY3579" fmla="*/ 81868 h 1590090"/>
                <a:gd name="connsiteX3580" fmla="*/ 667015 w 1164714"/>
                <a:gd name="connsiteY3580" fmla="*/ 81868 h 1590090"/>
                <a:gd name="connsiteX3581" fmla="*/ 664718 w 1164714"/>
                <a:gd name="connsiteY3581" fmla="*/ 82999 h 1590090"/>
                <a:gd name="connsiteX3582" fmla="*/ 663587 w 1164714"/>
                <a:gd name="connsiteY3582" fmla="*/ 82999 h 1590090"/>
                <a:gd name="connsiteX3583" fmla="*/ 663587 w 1164714"/>
                <a:gd name="connsiteY3583" fmla="*/ 84130 h 1590090"/>
                <a:gd name="connsiteX3584" fmla="*/ 664718 w 1164714"/>
                <a:gd name="connsiteY3584" fmla="*/ 84130 h 1590090"/>
                <a:gd name="connsiteX3585" fmla="*/ 663587 w 1164714"/>
                <a:gd name="connsiteY3585" fmla="*/ 85261 h 1590090"/>
                <a:gd name="connsiteX3586" fmla="*/ 663587 w 1164714"/>
                <a:gd name="connsiteY3586" fmla="*/ 86392 h 1590090"/>
                <a:gd name="connsiteX3587" fmla="*/ 662456 w 1164714"/>
                <a:gd name="connsiteY3587" fmla="*/ 88655 h 1590090"/>
                <a:gd name="connsiteX3588" fmla="*/ 661326 w 1164714"/>
                <a:gd name="connsiteY3588" fmla="*/ 89821 h 1590090"/>
                <a:gd name="connsiteX3589" fmla="*/ 657933 w 1164714"/>
                <a:gd name="connsiteY3589" fmla="*/ 88655 h 1590090"/>
                <a:gd name="connsiteX3590" fmla="*/ 659064 w 1164714"/>
                <a:gd name="connsiteY3590" fmla="*/ 89821 h 1590090"/>
                <a:gd name="connsiteX3591" fmla="*/ 659064 w 1164714"/>
                <a:gd name="connsiteY3591" fmla="*/ 90952 h 1590090"/>
                <a:gd name="connsiteX3592" fmla="*/ 657933 w 1164714"/>
                <a:gd name="connsiteY3592" fmla="*/ 89821 h 1590090"/>
                <a:gd name="connsiteX3593" fmla="*/ 656767 w 1164714"/>
                <a:gd name="connsiteY3593" fmla="*/ 88655 h 1590090"/>
                <a:gd name="connsiteX3594" fmla="*/ 793145 w 1164714"/>
                <a:gd name="connsiteY3594" fmla="*/ 235281 h 1590090"/>
                <a:gd name="connsiteX3595" fmla="*/ 793145 w 1164714"/>
                <a:gd name="connsiteY3595" fmla="*/ 233019 h 1590090"/>
                <a:gd name="connsiteX3596" fmla="*/ 794276 w 1164714"/>
                <a:gd name="connsiteY3596" fmla="*/ 233019 h 1590090"/>
                <a:gd name="connsiteX3597" fmla="*/ 795407 w 1164714"/>
                <a:gd name="connsiteY3597" fmla="*/ 231887 h 1590090"/>
                <a:gd name="connsiteX3598" fmla="*/ 795407 w 1164714"/>
                <a:gd name="connsiteY3598" fmla="*/ 234150 h 1590090"/>
                <a:gd name="connsiteX3599" fmla="*/ 794276 w 1164714"/>
                <a:gd name="connsiteY3599" fmla="*/ 233019 h 1590090"/>
                <a:gd name="connsiteX3600" fmla="*/ 793145 w 1164714"/>
                <a:gd name="connsiteY3600" fmla="*/ 235281 h 1590090"/>
                <a:gd name="connsiteX3601" fmla="*/ 624960 w 1164714"/>
                <a:gd name="connsiteY3601" fmla="*/ 60270 h 1590090"/>
                <a:gd name="connsiteX3602" fmla="*/ 626091 w 1164714"/>
                <a:gd name="connsiteY3602" fmla="*/ 60270 h 1590090"/>
                <a:gd name="connsiteX3603" fmla="*/ 628388 w 1164714"/>
                <a:gd name="connsiteY3603" fmla="*/ 61401 h 1590090"/>
                <a:gd name="connsiteX3604" fmla="*/ 628388 w 1164714"/>
                <a:gd name="connsiteY3604" fmla="*/ 62532 h 1590090"/>
                <a:gd name="connsiteX3605" fmla="*/ 627222 w 1164714"/>
                <a:gd name="connsiteY3605" fmla="*/ 62532 h 1590090"/>
                <a:gd name="connsiteX3606" fmla="*/ 624960 w 1164714"/>
                <a:gd name="connsiteY3606" fmla="*/ 60270 h 1590090"/>
                <a:gd name="connsiteX3607" fmla="*/ 545409 w 1164714"/>
                <a:gd name="connsiteY3607" fmla="*/ 59103 h 1590090"/>
                <a:gd name="connsiteX3608" fmla="*/ 546575 w 1164714"/>
                <a:gd name="connsiteY3608" fmla="*/ 57972 h 1590090"/>
                <a:gd name="connsiteX3609" fmla="*/ 547706 w 1164714"/>
                <a:gd name="connsiteY3609" fmla="*/ 55710 h 1590090"/>
                <a:gd name="connsiteX3610" fmla="*/ 545409 w 1164714"/>
                <a:gd name="connsiteY3610" fmla="*/ 56841 h 1590090"/>
                <a:gd name="connsiteX3611" fmla="*/ 545409 w 1164714"/>
                <a:gd name="connsiteY3611" fmla="*/ 59103 h 1590090"/>
                <a:gd name="connsiteX3612" fmla="*/ 689739 w 1164714"/>
                <a:gd name="connsiteY3612" fmla="*/ 129588 h 1590090"/>
                <a:gd name="connsiteX3613" fmla="*/ 689739 w 1164714"/>
                <a:gd name="connsiteY3613" fmla="*/ 128457 h 1590090"/>
                <a:gd name="connsiteX3614" fmla="*/ 690870 w 1164714"/>
                <a:gd name="connsiteY3614" fmla="*/ 129588 h 1590090"/>
                <a:gd name="connsiteX3615" fmla="*/ 690870 w 1164714"/>
                <a:gd name="connsiteY3615" fmla="*/ 132982 h 1590090"/>
                <a:gd name="connsiteX3616" fmla="*/ 689739 w 1164714"/>
                <a:gd name="connsiteY3616" fmla="*/ 129588 h 1590090"/>
                <a:gd name="connsiteX3617" fmla="*/ 719284 w 1164714"/>
                <a:gd name="connsiteY3617" fmla="*/ 169356 h 1590090"/>
                <a:gd name="connsiteX3618" fmla="*/ 720415 w 1164714"/>
                <a:gd name="connsiteY3618" fmla="*/ 165962 h 1590090"/>
                <a:gd name="connsiteX3619" fmla="*/ 721546 w 1164714"/>
                <a:gd name="connsiteY3619" fmla="*/ 168224 h 1590090"/>
                <a:gd name="connsiteX3620" fmla="*/ 720415 w 1164714"/>
                <a:gd name="connsiteY3620" fmla="*/ 169356 h 1590090"/>
                <a:gd name="connsiteX3621" fmla="*/ 719284 w 1164714"/>
                <a:gd name="connsiteY3621" fmla="*/ 169356 h 1590090"/>
                <a:gd name="connsiteX3622" fmla="*/ 671539 w 1164714"/>
                <a:gd name="connsiteY3622" fmla="*/ 107990 h 1590090"/>
                <a:gd name="connsiteX3623" fmla="*/ 672705 w 1164714"/>
                <a:gd name="connsiteY3623" fmla="*/ 106859 h 1590090"/>
                <a:gd name="connsiteX3624" fmla="*/ 674967 w 1164714"/>
                <a:gd name="connsiteY3624" fmla="*/ 105728 h 1590090"/>
                <a:gd name="connsiteX3625" fmla="*/ 674967 w 1164714"/>
                <a:gd name="connsiteY3625" fmla="*/ 106859 h 1590090"/>
                <a:gd name="connsiteX3626" fmla="*/ 674967 w 1164714"/>
                <a:gd name="connsiteY3626" fmla="*/ 109121 h 1590090"/>
                <a:gd name="connsiteX3627" fmla="*/ 671539 w 1164714"/>
                <a:gd name="connsiteY3627" fmla="*/ 107990 h 1590090"/>
                <a:gd name="connsiteX3628" fmla="*/ 559050 w 1164714"/>
                <a:gd name="connsiteY3628" fmla="*/ 62532 h 1590090"/>
                <a:gd name="connsiteX3629" fmla="*/ 560181 w 1164714"/>
                <a:gd name="connsiteY3629" fmla="*/ 60270 h 1590090"/>
                <a:gd name="connsiteX3630" fmla="*/ 561347 w 1164714"/>
                <a:gd name="connsiteY3630" fmla="*/ 60270 h 1590090"/>
                <a:gd name="connsiteX3631" fmla="*/ 561347 w 1164714"/>
                <a:gd name="connsiteY3631" fmla="*/ 62532 h 1590090"/>
                <a:gd name="connsiteX3632" fmla="*/ 560181 w 1164714"/>
                <a:gd name="connsiteY3632" fmla="*/ 63663 h 1590090"/>
                <a:gd name="connsiteX3633" fmla="*/ 559050 w 1164714"/>
                <a:gd name="connsiteY3633" fmla="*/ 62532 h 1590090"/>
                <a:gd name="connsiteX3634" fmla="*/ 714725 w 1164714"/>
                <a:gd name="connsiteY3634" fmla="*/ 177309 h 1590090"/>
                <a:gd name="connsiteX3635" fmla="*/ 721546 w 1164714"/>
                <a:gd name="connsiteY3635" fmla="*/ 173916 h 1590090"/>
                <a:gd name="connsiteX3636" fmla="*/ 720415 w 1164714"/>
                <a:gd name="connsiteY3636" fmla="*/ 176178 h 1590090"/>
                <a:gd name="connsiteX3637" fmla="*/ 717022 w 1164714"/>
                <a:gd name="connsiteY3637" fmla="*/ 177309 h 1590090"/>
                <a:gd name="connsiteX3638" fmla="*/ 714725 w 1164714"/>
                <a:gd name="connsiteY3638" fmla="*/ 177309 h 1590090"/>
                <a:gd name="connsiteX3639" fmla="*/ 713594 w 1164714"/>
                <a:gd name="connsiteY3639" fmla="*/ 184131 h 1590090"/>
                <a:gd name="connsiteX3640" fmla="*/ 715856 w 1164714"/>
                <a:gd name="connsiteY3640" fmla="*/ 184131 h 1590090"/>
                <a:gd name="connsiteX3641" fmla="*/ 714725 w 1164714"/>
                <a:gd name="connsiteY3641" fmla="*/ 183000 h 1590090"/>
                <a:gd name="connsiteX3642" fmla="*/ 715856 w 1164714"/>
                <a:gd name="connsiteY3642" fmla="*/ 181869 h 1590090"/>
                <a:gd name="connsiteX3643" fmla="*/ 715856 w 1164714"/>
                <a:gd name="connsiteY3643" fmla="*/ 180738 h 1590090"/>
                <a:gd name="connsiteX3644" fmla="*/ 717022 w 1164714"/>
                <a:gd name="connsiteY3644" fmla="*/ 181869 h 1590090"/>
                <a:gd name="connsiteX3645" fmla="*/ 718153 w 1164714"/>
                <a:gd name="connsiteY3645" fmla="*/ 181869 h 1590090"/>
                <a:gd name="connsiteX3646" fmla="*/ 717022 w 1164714"/>
                <a:gd name="connsiteY3646" fmla="*/ 183000 h 1590090"/>
                <a:gd name="connsiteX3647" fmla="*/ 717022 w 1164714"/>
                <a:gd name="connsiteY3647" fmla="*/ 185263 h 1590090"/>
                <a:gd name="connsiteX3648" fmla="*/ 717022 w 1164714"/>
                <a:gd name="connsiteY3648" fmla="*/ 186429 h 1590090"/>
                <a:gd name="connsiteX3649" fmla="*/ 715856 w 1164714"/>
                <a:gd name="connsiteY3649" fmla="*/ 186429 h 1590090"/>
                <a:gd name="connsiteX3650" fmla="*/ 717022 w 1164714"/>
                <a:gd name="connsiteY3650" fmla="*/ 185263 h 1590090"/>
                <a:gd name="connsiteX3651" fmla="*/ 713594 w 1164714"/>
                <a:gd name="connsiteY3651" fmla="*/ 184131 h 1590090"/>
                <a:gd name="connsiteX3652" fmla="*/ 611319 w 1164714"/>
                <a:gd name="connsiteY3652" fmla="*/ 63663 h 1590090"/>
                <a:gd name="connsiteX3653" fmla="*/ 613616 w 1164714"/>
                <a:gd name="connsiteY3653" fmla="*/ 61401 h 1590090"/>
                <a:gd name="connsiteX3654" fmla="*/ 614747 w 1164714"/>
                <a:gd name="connsiteY3654" fmla="*/ 56841 h 1590090"/>
                <a:gd name="connsiteX3655" fmla="*/ 614747 w 1164714"/>
                <a:gd name="connsiteY3655" fmla="*/ 55710 h 1590090"/>
                <a:gd name="connsiteX3656" fmla="*/ 617009 w 1164714"/>
                <a:gd name="connsiteY3656" fmla="*/ 55710 h 1590090"/>
                <a:gd name="connsiteX3657" fmla="*/ 617009 w 1164714"/>
                <a:gd name="connsiteY3657" fmla="*/ 56841 h 1590090"/>
                <a:gd name="connsiteX3658" fmla="*/ 617009 w 1164714"/>
                <a:gd name="connsiteY3658" fmla="*/ 57972 h 1590090"/>
                <a:gd name="connsiteX3659" fmla="*/ 614747 w 1164714"/>
                <a:gd name="connsiteY3659" fmla="*/ 59103 h 1590090"/>
                <a:gd name="connsiteX3660" fmla="*/ 614747 w 1164714"/>
                <a:gd name="connsiteY3660" fmla="*/ 60270 h 1590090"/>
                <a:gd name="connsiteX3661" fmla="*/ 612450 w 1164714"/>
                <a:gd name="connsiteY3661" fmla="*/ 63663 h 1590090"/>
                <a:gd name="connsiteX3662" fmla="*/ 612450 w 1164714"/>
                <a:gd name="connsiteY3662" fmla="*/ 65925 h 1590090"/>
                <a:gd name="connsiteX3663" fmla="*/ 611319 w 1164714"/>
                <a:gd name="connsiteY3663" fmla="*/ 63663 h 1590090"/>
                <a:gd name="connsiteX3664" fmla="*/ 494307 w 1164714"/>
                <a:gd name="connsiteY3664" fmla="*/ 26158 h 1590090"/>
                <a:gd name="connsiteX3665" fmla="*/ 495438 w 1164714"/>
                <a:gd name="connsiteY3665" fmla="*/ 23896 h 1590090"/>
                <a:gd name="connsiteX3666" fmla="*/ 496568 w 1164714"/>
                <a:gd name="connsiteY3666" fmla="*/ 23896 h 1590090"/>
                <a:gd name="connsiteX3667" fmla="*/ 497699 w 1164714"/>
                <a:gd name="connsiteY3667" fmla="*/ 25027 h 1590090"/>
                <a:gd name="connsiteX3668" fmla="*/ 497699 w 1164714"/>
                <a:gd name="connsiteY3668" fmla="*/ 26158 h 1590090"/>
                <a:gd name="connsiteX3669" fmla="*/ 497699 w 1164714"/>
                <a:gd name="connsiteY3669" fmla="*/ 28420 h 1590090"/>
                <a:gd name="connsiteX3670" fmla="*/ 496568 w 1164714"/>
                <a:gd name="connsiteY3670" fmla="*/ 30718 h 1590090"/>
                <a:gd name="connsiteX3671" fmla="*/ 494307 w 1164714"/>
                <a:gd name="connsiteY3671" fmla="*/ 28420 h 1590090"/>
                <a:gd name="connsiteX3672" fmla="*/ 494307 w 1164714"/>
                <a:gd name="connsiteY3672" fmla="*/ 26158 h 1590090"/>
                <a:gd name="connsiteX3673" fmla="*/ 490879 w 1164714"/>
                <a:gd name="connsiteY3673" fmla="*/ 13645 h 1590090"/>
                <a:gd name="connsiteX3674" fmla="*/ 490879 w 1164714"/>
                <a:gd name="connsiteY3674" fmla="*/ 12513 h 1590090"/>
                <a:gd name="connsiteX3675" fmla="*/ 493140 w 1164714"/>
                <a:gd name="connsiteY3675" fmla="*/ 11382 h 1590090"/>
                <a:gd name="connsiteX3676" fmla="*/ 495438 w 1164714"/>
                <a:gd name="connsiteY3676" fmla="*/ 12513 h 1590090"/>
                <a:gd name="connsiteX3677" fmla="*/ 495438 w 1164714"/>
                <a:gd name="connsiteY3677" fmla="*/ 13645 h 1590090"/>
                <a:gd name="connsiteX3678" fmla="*/ 494307 w 1164714"/>
                <a:gd name="connsiteY3678" fmla="*/ 13645 h 1590090"/>
                <a:gd name="connsiteX3679" fmla="*/ 495438 w 1164714"/>
                <a:gd name="connsiteY3679" fmla="*/ 15942 h 1590090"/>
                <a:gd name="connsiteX3680" fmla="*/ 493140 w 1164714"/>
                <a:gd name="connsiteY3680" fmla="*/ 18205 h 1590090"/>
                <a:gd name="connsiteX3681" fmla="*/ 493140 w 1164714"/>
                <a:gd name="connsiteY3681" fmla="*/ 17073 h 1590090"/>
                <a:gd name="connsiteX3682" fmla="*/ 492010 w 1164714"/>
                <a:gd name="connsiteY3682" fmla="*/ 18205 h 1590090"/>
                <a:gd name="connsiteX3683" fmla="*/ 490879 w 1164714"/>
                <a:gd name="connsiteY3683" fmla="*/ 17073 h 1590090"/>
                <a:gd name="connsiteX3684" fmla="*/ 490879 w 1164714"/>
                <a:gd name="connsiteY3684" fmla="*/ 13645 h 1590090"/>
                <a:gd name="connsiteX3685" fmla="*/ 693132 w 1164714"/>
                <a:gd name="connsiteY3685" fmla="*/ 135279 h 1590090"/>
                <a:gd name="connsiteX3686" fmla="*/ 694263 w 1164714"/>
                <a:gd name="connsiteY3686" fmla="*/ 136411 h 1590090"/>
                <a:gd name="connsiteX3687" fmla="*/ 695429 w 1164714"/>
                <a:gd name="connsiteY3687" fmla="*/ 136411 h 1590090"/>
                <a:gd name="connsiteX3688" fmla="*/ 694263 w 1164714"/>
                <a:gd name="connsiteY3688" fmla="*/ 135279 h 1590090"/>
                <a:gd name="connsiteX3689" fmla="*/ 693132 w 1164714"/>
                <a:gd name="connsiteY3689" fmla="*/ 135279 h 1590090"/>
                <a:gd name="connsiteX3690" fmla="*/ 689739 w 1164714"/>
                <a:gd name="connsiteY3690" fmla="*/ 139132 h 1590090"/>
                <a:gd name="connsiteX3691" fmla="*/ 688608 w 1164714"/>
                <a:gd name="connsiteY3691" fmla="*/ 139804 h 1590090"/>
                <a:gd name="connsiteX3692" fmla="*/ 692001 w 1164714"/>
                <a:gd name="connsiteY3692" fmla="*/ 142102 h 1590090"/>
                <a:gd name="connsiteX3693" fmla="*/ 694263 w 1164714"/>
                <a:gd name="connsiteY3693" fmla="*/ 140971 h 1590090"/>
                <a:gd name="connsiteX3694" fmla="*/ 695429 w 1164714"/>
                <a:gd name="connsiteY3694" fmla="*/ 138673 h 1590090"/>
                <a:gd name="connsiteX3695" fmla="*/ 694263 w 1164714"/>
                <a:gd name="connsiteY3695" fmla="*/ 139804 h 1590090"/>
                <a:gd name="connsiteX3696" fmla="*/ 692001 w 1164714"/>
                <a:gd name="connsiteY3696" fmla="*/ 140971 h 1590090"/>
                <a:gd name="connsiteX3697" fmla="*/ 689739 w 1164714"/>
                <a:gd name="connsiteY3697" fmla="*/ 139804 h 1590090"/>
                <a:gd name="connsiteX3698" fmla="*/ 689739 w 1164714"/>
                <a:gd name="connsiteY3698" fmla="*/ 139132 h 1590090"/>
                <a:gd name="connsiteX3699" fmla="*/ 669277 w 1164714"/>
                <a:gd name="connsiteY3699" fmla="*/ 90952 h 1590090"/>
                <a:gd name="connsiteX3700" fmla="*/ 669277 w 1164714"/>
                <a:gd name="connsiteY3700" fmla="*/ 87523 h 1590090"/>
                <a:gd name="connsiteX3701" fmla="*/ 670408 w 1164714"/>
                <a:gd name="connsiteY3701" fmla="*/ 86392 h 1590090"/>
                <a:gd name="connsiteX3702" fmla="*/ 671539 w 1164714"/>
                <a:gd name="connsiteY3702" fmla="*/ 84130 h 1590090"/>
                <a:gd name="connsiteX3703" fmla="*/ 672705 w 1164714"/>
                <a:gd name="connsiteY3703" fmla="*/ 84130 h 1590090"/>
                <a:gd name="connsiteX3704" fmla="*/ 674967 w 1164714"/>
                <a:gd name="connsiteY3704" fmla="*/ 86392 h 1590090"/>
                <a:gd name="connsiteX3705" fmla="*/ 674967 w 1164714"/>
                <a:gd name="connsiteY3705" fmla="*/ 87523 h 1590090"/>
                <a:gd name="connsiteX3706" fmla="*/ 673836 w 1164714"/>
                <a:gd name="connsiteY3706" fmla="*/ 88655 h 1590090"/>
                <a:gd name="connsiteX3707" fmla="*/ 669277 w 1164714"/>
                <a:gd name="connsiteY3707" fmla="*/ 92083 h 1590090"/>
                <a:gd name="connsiteX3708" fmla="*/ 669277 w 1164714"/>
                <a:gd name="connsiteY3708" fmla="*/ 90952 h 1590090"/>
                <a:gd name="connsiteX3709" fmla="*/ 632912 w 1164714"/>
                <a:gd name="connsiteY3709" fmla="*/ 50018 h 1590090"/>
                <a:gd name="connsiteX3710" fmla="*/ 631781 w 1164714"/>
                <a:gd name="connsiteY3710" fmla="*/ 53447 h 1590090"/>
                <a:gd name="connsiteX3711" fmla="*/ 632912 w 1164714"/>
                <a:gd name="connsiteY3711" fmla="*/ 51150 h 1590090"/>
                <a:gd name="connsiteX3712" fmla="*/ 632912 w 1164714"/>
                <a:gd name="connsiteY3712" fmla="*/ 50018 h 1590090"/>
                <a:gd name="connsiteX3713" fmla="*/ 631781 w 1164714"/>
                <a:gd name="connsiteY3713" fmla="*/ 53447 h 1590090"/>
                <a:gd name="connsiteX3714" fmla="*/ 628388 w 1164714"/>
                <a:gd name="connsiteY3714" fmla="*/ 51150 h 1590090"/>
                <a:gd name="connsiteX3715" fmla="*/ 627222 w 1164714"/>
                <a:gd name="connsiteY3715" fmla="*/ 51150 h 1590090"/>
                <a:gd name="connsiteX3716" fmla="*/ 630650 w 1164714"/>
                <a:gd name="connsiteY3716" fmla="*/ 53447 h 1590090"/>
                <a:gd name="connsiteX3717" fmla="*/ 632912 w 1164714"/>
                <a:gd name="connsiteY3717" fmla="*/ 59103 h 1590090"/>
                <a:gd name="connsiteX3718" fmla="*/ 634043 w 1164714"/>
                <a:gd name="connsiteY3718" fmla="*/ 59103 h 1590090"/>
                <a:gd name="connsiteX3719" fmla="*/ 632912 w 1164714"/>
                <a:gd name="connsiteY3719" fmla="*/ 57972 h 1590090"/>
                <a:gd name="connsiteX3720" fmla="*/ 631781 w 1164714"/>
                <a:gd name="connsiteY3720" fmla="*/ 53447 h 1590090"/>
                <a:gd name="connsiteX3721" fmla="*/ 696560 w 1164714"/>
                <a:gd name="connsiteY3721" fmla="*/ 138673 h 1590090"/>
                <a:gd name="connsiteX3722" fmla="*/ 695429 w 1164714"/>
                <a:gd name="connsiteY3722" fmla="*/ 135279 h 1590090"/>
                <a:gd name="connsiteX3723" fmla="*/ 696560 w 1164714"/>
                <a:gd name="connsiteY3723" fmla="*/ 131851 h 1590090"/>
                <a:gd name="connsiteX3724" fmla="*/ 697691 w 1164714"/>
                <a:gd name="connsiteY3724" fmla="*/ 131851 h 1590090"/>
                <a:gd name="connsiteX3725" fmla="*/ 698822 w 1164714"/>
                <a:gd name="connsiteY3725" fmla="*/ 131851 h 1590090"/>
                <a:gd name="connsiteX3726" fmla="*/ 698822 w 1164714"/>
                <a:gd name="connsiteY3726" fmla="*/ 129588 h 1590090"/>
                <a:gd name="connsiteX3727" fmla="*/ 699953 w 1164714"/>
                <a:gd name="connsiteY3727" fmla="*/ 129588 h 1590090"/>
                <a:gd name="connsiteX3728" fmla="*/ 701084 w 1164714"/>
                <a:gd name="connsiteY3728" fmla="*/ 130719 h 1590090"/>
                <a:gd name="connsiteX3729" fmla="*/ 699953 w 1164714"/>
                <a:gd name="connsiteY3729" fmla="*/ 131851 h 1590090"/>
                <a:gd name="connsiteX3730" fmla="*/ 701084 w 1164714"/>
                <a:gd name="connsiteY3730" fmla="*/ 135279 h 1590090"/>
                <a:gd name="connsiteX3731" fmla="*/ 699953 w 1164714"/>
                <a:gd name="connsiteY3731" fmla="*/ 137542 h 1590090"/>
                <a:gd name="connsiteX3732" fmla="*/ 701084 w 1164714"/>
                <a:gd name="connsiteY3732" fmla="*/ 136411 h 1590090"/>
                <a:gd name="connsiteX3733" fmla="*/ 699953 w 1164714"/>
                <a:gd name="connsiteY3733" fmla="*/ 138673 h 1590090"/>
                <a:gd name="connsiteX3734" fmla="*/ 698822 w 1164714"/>
                <a:gd name="connsiteY3734" fmla="*/ 139804 h 1590090"/>
                <a:gd name="connsiteX3735" fmla="*/ 697691 w 1164714"/>
                <a:gd name="connsiteY3735" fmla="*/ 139804 h 1590090"/>
                <a:gd name="connsiteX3736" fmla="*/ 696560 w 1164714"/>
                <a:gd name="connsiteY3736" fmla="*/ 138673 h 1590090"/>
                <a:gd name="connsiteX3737" fmla="*/ 539754 w 1164714"/>
                <a:gd name="connsiteY3737" fmla="*/ 31849 h 1590090"/>
                <a:gd name="connsiteX3738" fmla="*/ 538624 w 1164714"/>
                <a:gd name="connsiteY3738" fmla="*/ 31849 h 1590090"/>
                <a:gd name="connsiteX3739" fmla="*/ 537457 w 1164714"/>
                <a:gd name="connsiteY3739" fmla="*/ 30718 h 1590090"/>
                <a:gd name="connsiteX3740" fmla="*/ 535196 w 1164714"/>
                <a:gd name="connsiteY3740" fmla="*/ 30718 h 1590090"/>
                <a:gd name="connsiteX3741" fmla="*/ 531803 w 1164714"/>
                <a:gd name="connsiteY3741" fmla="*/ 31849 h 1590090"/>
                <a:gd name="connsiteX3742" fmla="*/ 529506 w 1164714"/>
                <a:gd name="connsiteY3742" fmla="*/ 34111 h 1590090"/>
                <a:gd name="connsiteX3743" fmla="*/ 528375 w 1164714"/>
                <a:gd name="connsiteY3743" fmla="*/ 34111 h 1590090"/>
                <a:gd name="connsiteX3744" fmla="*/ 531803 w 1164714"/>
                <a:gd name="connsiteY3744" fmla="*/ 30718 h 1590090"/>
                <a:gd name="connsiteX3745" fmla="*/ 532934 w 1164714"/>
                <a:gd name="connsiteY3745" fmla="*/ 28420 h 1590090"/>
                <a:gd name="connsiteX3746" fmla="*/ 534065 w 1164714"/>
                <a:gd name="connsiteY3746" fmla="*/ 28420 h 1590090"/>
                <a:gd name="connsiteX3747" fmla="*/ 532934 w 1164714"/>
                <a:gd name="connsiteY3747" fmla="*/ 27289 h 1590090"/>
                <a:gd name="connsiteX3748" fmla="*/ 532934 w 1164714"/>
                <a:gd name="connsiteY3748" fmla="*/ 26158 h 1590090"/>
                <a:gd name="connsiteX3749" fmla="*/ 532934 w 1164714"/>
                <a:gd name="connsiteY3749" fmla="*/ 25027 h 1590090"/>
                <a:gd name="connsiteX3750" fmla="*/ 535196 w 1164714"/>
                <a:gd name="connsiteY3750" fmla="*/ 23896 h 1590090"/>
                <a:gd name="connsiteX3751" fmla="*/ 537457 w 1164714"/>
                <a:gd name="connsiteY3751" fmla="*/ 25027 h 1590090"/>
                <a:gd name="connsiteX3752" fmla="*/ 537457 w 1164714"/>
                <a:gd name="connsiteY3752" fmla="*/ 26158 h 1590090"/>
                <a:gd name="connsiteX3753" fmla="*/ 539754 w 1164714"/>
                <a:gd name="connsiteY3753" fmla="*/ 27289 h 1590090"/>
                <a:gd name="connsiteX3754" fmla="*/ 540885 w 1164714"/>
                <a:gd name="connsiteY3754" fmla="*/ 30718 h 1590090"/>
                <a:gd name="connsiteX3755" fmla="*/ 539754 w 1164714"/>
                <a:gd name="connsiteY3755" fmla="*/ 30718 h 1590090"/>
                <a:gd name="connsiteX3756" fmla="*/ 539754 w 1164714"/>
                <a:gd name="connsiteY3756" fmla="*/ 29552 h 1590090"/>
                <a:gd name="connsiteX3757" fmla="*/ 539754 w 1164714"/>
                <a:gd name="connsiteY3757" fmla="*/ 31849 h 1590090"/>
                <a:gd name="connsiteX3758" fmla="*/ 517031 w 1164714"/>
                <a:gd name="connsiteY3758" fmla="*/ 35243 h 1590090"/>
                <a:gd name="connsiteX3759" fmla="*/ 513603 w 1164714"/>
                <a:gd name="connsiteY3759" fmla="*/ 37505 h 1590090"/>
                <a:gd name="connsiteX3760" fmla="*/ 511341 w 1164714"/>
                <a:gd name="connsiteY3760" fmla="*/ 34111 h 1590090"/>
                <a:gd name="connsiteX3761" fmla="*/ 512472 w 1164714"/>
                <a:gd name="connsiteY3761" fmla="*/ 34111 h 1590090"/>
                <a:gd name="connsiteX3762" fmla="*/ 511341 w 1164714"/>
                <a:gd name="connsiteY3762" fmla="*/ 31849 h 1590090"/>
                <a:gd name="connsiteX3763" fmla="*/ 511341 w 1164714"/>
                <a:gd name="connsiteY3763" fmla="*/ 29552 h 1590090"/>
                <a:gd name="connsiteX3764" fmla="*/ 512472 w 1164714"/>
                <a:gd name="connsiteY3764" fmla="*/ 29552 h 1590090"/>
                <a:gd name="connsiteX3765" fmla="*/ 511341 w 1164714"/>
                <a:gd name="connsiteY3765" fmla="*/ 28420 h 1590090"/>
                <a:gd name="connsiteX3766" fmla="*/ 512472 w 1164714"/>
                <a:gd name="connsiteY3766" fmla="*/ 26158 h 1590090"/>
                <a:gd name="connsiteX3767" fmla="*/ 513603 w 1164714"/>
                <a:gd name="connsiteY3767" fmla="*/ 29552 h 1590090"/>
                <a:gd name="connsiteX3768" fmla="*/ 514733 w 1164714"/>
                <a:gd name="connsiteY3768" fmla="*/ 29552 h 1590090"/>
                <a:gd name="connsiteX3769" fmla="*/ 515864 w 1164714"/>
                <a:gd name="connsiteY3769" fmla="*/ 31849 h 1590090"/>
                <a:gd name="connsiteX3770" fmla="*/ 514733 w 1164714"/>
                <a:gd name="connsiteY3770" fmla="*/ 29552 h 1590090"/>
                <a:gd name="connsiteX3771" fmla="*/ 513603 w 1164714"/>
                <a:gd name="connsiteY3771" fmla="*/ 28420 h 1590090"/>
                <a:gd name="connsiteX3772" fmla="*/ 513603 w 1164714"/>
                <a:gd name="connsiteY3772" fmla="*/ 26158 h 1590090"/>
                <a:gd name="connsiteX3773" fmla="*/ 514733 w 1164714"/>
                <a:gd name="connsiteY3773" fmla="*/ 23896 h 1590090"/>
                <a:gd name="connsiteX3774" fmla="*/ 517031 w 1164714"/>
                <a:gd name="connsiteY3774" fmla="*/ 28420 h 1590090"/>
                <a:gd name="connsiteX3775" fmla="*/ 518161 w 1164714"/>
                <a:gd name="connsiteY3775" fmla="*/ 29552 h 1590090"/>
                <a:gd name="connsiteX3776" fmla="*/ 517031 w 1164714"/>
                <a:gd name="connsiteY3776" fmla="*/ 32980 h 1590090"/>
                <a:gd name="connsiteX3777" fmla="*/ 518161 w 1164714"/>
                <a:gd name="connsiteY3777" fmla="*/ 34111 h 1590090"/>
                <a:gd name="connsiteX3778" fmla="*/ 517031 w 1164714"/>
                <a:gd name="connsiteY3778" fmla="*/ 35243 h 1590090"/>
                <a:gd name="connsiteX3779" fmla="*/ 663587 w 1164714"/>
                <a:gd name="connsiteY3779" fmla="*/ 82999 h 1590090"/>
                <a:gd name="connsiteX3780" fmla="*/ 664718 w 1164714"/>
                <a:gd name="connsiteY3780" fmla="*/ 80701 h 1590090"/>
                <a:gd name="connsiteX3781" fmla="*/ 668146 w 1164714"/>
                <a:gd name="connsiteY3781" fmla="*/ 76176 h 1590090"/>
                <a:gd name="connsiteX3782" fmla="*/ 668146 w 1164714"/>
                <a:gd name="connsiteY3782" fmla="*/ 75045 h 1590090"/>
                <a:gd name="connsiteX3783" fmla="*/ 662456 w 1164714"/>
                <a:gd name="connsiteY3783" fmla="*/ 82999 h 1590090"/>
                <a:gd name="connsiteX3784" fmla="*/ 660195 w 1164714"/>
                <a:gd name="connsiteY3784" fmla="*/ 84130 h 1590090"/>
                <a:gd name="connsiteX3785" fmla="*/ 663587 w 1164714"/>
                <a:gd name="connsiteY3785" fmla="*/ 82999 h 1590090"/>
                <a:gd name="connsiteX3786" fmla="*/ 643161 w 1164714"/>
                <a:gd name="connsiteY3786" fmla="*/ 47756 h 1590090"/>
                <a:gd name="connsiteX3787" fmla="*/ 645422 w 1164714"/>
                <a:gd name="connsiteY3787" fmla="*/ 46625 h 1590090"/>
                <a:gd name="connsiteX3788" fmla="*/ 645422 w 1164714"/>
                <a:gd name="connsiteY3788" fmla="*/ 45494 h 1590090"/>
                <a:gd name="connsiteX3789" fmla="*/ 644291 w 1164714"/>
                <a:gd name="connsiteY3789" fmla="*/ 45494 h 1590090"/>
                <a:gd name="connsiteX3790" fmla="*/ 643161 w 1164714"/>
                <a:gd name="connsiteY3790" fmla="*/ 47756 h 1590090"/>
                <a:gd name="connsiteX3791" fmla="*/ 644291 w 1164714"/>
                <a:gd name="connsiteY3791" fmla="*/ 45494 h 1590090"/>
                <a:gd name="connsiteX3792" fmla="*/ 643161 w 1164714"/>
                <a:gd name="connsiteY3792" fmla="*/ 45494 h 1590090"/>
                <a:gd name="connsiteX3793" fmla="*/ 643161 w 1164714"/>
                <a:gd name="connsiteY3793" fmla="*/ 46625 h 1590090"/>
                <a:gd name="connsiteX3794" fmla="*/ 644291 w 1164714"/>
                <a:gd name="connsiteY3794" fmla="*/ 45494 h 1590090"/>
                <a:gd name="connsiteX3795" fmla="*/ 643161 w 1164714"/>
                <a:gd name="connsiteY3795" fmla="*/ 45494 h 1590090"/>
                <a:gd name="connsiteX3796" fmla="*/ 644291 w 1164714"/>
                <a:gd name="connsiteY3796" fmla="*/ 44327 h 1590090"/>
                <a:gd name="connsiteX3797" fmla="*/ 643161 w 1164714"/>
                <a:gd name="connsiteY3797" fmla="*/ 44327 h 1590090"/>
                <a:gd name="connsiteX3798" fmla="*/ 643161 w 1164714"/>
                <a:gd name="connsiteY3798" fmla="*/ 45494 h 15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</a:cxnLst>
              <a:rect l="l" t="t" r="r" b="b"/>
              <a:pathLst>
                <a:path w="1164714" h="1590090">
                  <a:moveTo>
                    <a:pt x="0" y="742217"/>
                  </a:moveTo>
                  <a:lnTo>
                    <a:pt x="32937" y="714927"/>
                  </a:lnTo>
                  <a:lnTo>
                    <a:pt x="48840" y="703545"/>
                  </a:lnTo>
                  <a:lnTo>
                    <a:pt x="50007" y="701283"/>
                  </a:lnTo>
                  <a:lnTo>
                    <a:pt x="53399" y="699020"/>
                  </a:lnTo>
                  <a:lnTo>
                    <a:pt x="52269" y="696723"/>
                  </a:lnTo>
                  <a:lnTo>
                    <a:pt x="53399" y="695592"/>
                  </a:lnTo>
                  <a:lnTo>
                    <a:pt x="54530" y="695592"/>
                  </a:lnTo>
                  <a:lnTo>
                    <a:pt x="55661" y="696723"/>
                  </a:lnTo>
                  <a:lnTo>
                    <a:pt x="59089" y="694460"/>
                  </a:lnTo>
                  <a:lnTo>
                    <a:pt x="90896" y="669469"/>
                  </a:lnTo>
                  <a:lnTo>
                    <a:pt x="93157" y="667171"/>
                  </a:lnTo>
                  <a:lnTo>
                    <a:pt x="112489" y="651264"/>
                  </a:lnTo>
                  <a:lnTo>
                    <a:pt x="115917" y="649002"/>
                  </a:lnTo>
                  <a:lnTo>
                    <a:pt x="121571" y="644442"/>
                  </a:lnTo>
                  <a:lnTo>
                    <a:pt x="135212" y="633095"/>
                  </a:lnTo>
                  <a:lnTo>
                    <a:pt x="156806" y="616057"/>
                  </a:lnTo>
                  <a:lnTo>
                    <a:pt x="159067" y="612628"/>
                  </a:lnTo>
                  <a:lnTo>
                    <a:pt x="161364" y="610366"/>
                  </a:lnTo>
                  <a:lnTo>
                    <a:pt x="164757" y="611497"/>
                  </a:lnTo>
                  <a:lnTo>
                    <a:pt x="167019" y="611497"/>
                  </a:lnTo>
                  <a:lnTo>
                    <a:pt x="168185" y="613759"/>
                  </a:lnTo>
                  <a:lnTo>
                    <a:pt x="169316" y="612628"/>
                  </a:lnTo>
                  <a:lnTo>
                    <a:pt x="171578" y="613759"/>
                  </a:lnTo>
                  <a:lnTo>
                    <a:pt x="173840" y="613759"/>
                  </a:lnTo>
                  <a:lnTo>
                    <a:pt x="176137" y="613759"/>
                  </a:lnTo>
                  <a:lnTo>
                    <a:pt x="179529" y="614891"/>
                  </a:lnTo>
                  <a:lnTo>
                    <a:pt x="184088" y="611497"/>
                  </a:lnTo>
                  <a:lnTo>
                    <a:pt x="186350" y="608104"/>
                  </a:lnTo>
                  <a:lnTo>
                    <a:pt x="188612" y="606937"/>
                  </a:lnTo>
                  <a:lnTo>
                    <a:pt x="190909" y="605806"/>
                  </a:lnTo>
                  <a:lnTo>
                    <a:pt x="192040" y="604675"/>
                  </a:lnTo>
                  <a:lnTo>
                    <a:pt x="196563" y="598984"/>
                  </a:lnTo>
                  <a:lnTo>
                    <a:pt x="198861" y="592161"/>
                  </a:lnTo>
                  <a:lnTo>
                    <a:pt x="204515" y="586506"/>
                  </a:lnTo>
                  <a:lnTo>
                    <a:pt x="206812" y="583077"/>
                  </a:lnTo>
                  <a:lnTo>
                    <a:pt x="209074" y="579683"/>
                  </a:lnTo>
                  <a:lnTo>
                    <a:pt x="209074" y="577386"/>
                  </a:lnTo>
                  <a:lnTo>
                    <a:pt x="211336" y="575123"/>
                  </a:lnTo>
                  <a:lnTo>
                    <a:pt x="211336" y="572861"/>
                  </a:lnTo>
                  <a:lnTo>
                    <a:pt x="213633" y="570563"/>
                  </a:lnTo>
                  <a:lnTo>
                    <a:pt x="212502" y="570563"/>
                  </a:lnTo>
                  <a:lnTo>
                    <a:pt x="213633" y="568301"/>
                  </a:lnTo>
                  <a:lnTo>
                    <a:pt x="213633" y="566039"/>
                  </a:lnTo>
                  <a:lnTo>
                    <a:pt x="214764" y="564907"/>
                  </a:lnTo>
                  <a:lnTo>
                    <a:pt x="213633" y="563776"/>
                  </a:lnTo>
                  <a:lnTo>
                    <a:pt x="218156" y="561479"/>
                  </a:lnTo>
                  <a:lnTo>
                    <a:pt x="219287" y="559216"/>
                  </a:lnTo>
                  <a:lnTo>
                    <a:pt x="220454" y="559216"/>
                  </a:lnTo>
                  <a:lnTo>
                    <a:pt x="221585" y="559216"/>
                  </a:lnTo>
                  <a:lnTo>
                    <a:pt x="221585" y="556954"/>
                  </a:lnTo>
                  <a:lnTo>
                    <a:pt x="223846" y="558085"/>
                  </a:lnTo>
                  <a:lnTo>
                    <a:pt x="224977" y="555788"/>
                  </a:lnTo>
                  <a:lnTo>
                    <a:pt x="226108" y="555788"/>
                  </a:lnTo>
                  <a:lnTo>
                    <a:pt x="228405" y="552394"/>
                  </a:lnTo>
                  <a:lnTo>
                    <a:pt x="229536" y="552394"/>
                  </a:lnTo>
                  <a:lnTo>
                    <a:pt x="230667" y="552394"/>
                  </a:lnTo>
                  <a:lnTo>
                    <a:pt x="229536" y="547834"/>
                  </a:lnTo>
                  <a:lnTo>
                    <a:pt x="230667" y="547834"/>
                  </a:lnTo>
                  <a:lnTo>
                    <a:pt x="230667" y="546703"/>
                  </a:lnTo>
                  <a:lnTo>
                    <a:pt x="231798" y="545572"/>
                  </a:lnTo>
                  <a:lnTo>
                    <a:pt x="231798" y="543309"/>
                  </a:lnTo>
                  <a:lnTo>
                    <a:pt x="232929" y="542178"/>
                  </a:lnTo>
                  <a:lnTo>
                    <a:pt x="231798" y="541012"/>
                  </a:lnTo>
                  <a:lnTo>
                    <a:pt x="234060" y="539881"/>
                  </a:lnTo>
                  <a:lnTo>
                    <a:pt x="235226" y="541012"/>
                  </a:lnTo>
                  <a:lnTo>
                    <a:pt x="236357" y="539881"/>
                  </a:lnTo>
                  <a:lnTo>
                    <a:pt x="236357" y="538749"/>
                  </a:lnTo>
                  <a:lnTo>
                    <a:pt x="235226" y="536487"/>
                  </a:lnTo>
                  <a:lnTo>
                    <a:pt x="236357" y="535356"/>
                  </a:lnTo>
                  <a:lnTo>
                    <a:pt x="235226" y="534225"/>
                  </a:lnTo>
                  <a:lnTo>
                    <a:pt x="235226" y="531927"/>
                  </a:lnTo>
                  <a:lnTo>
                    <a:pt x="234060" y="529665"/>
                  </a:lnTo>
                  <a:lnTo>
                    <a:pt x="235226" y="528534"/>
                  </a:lnTo>
                  <a:lnTo>
                    <a:pt x="235226" y="527403"/>
                  </a:lnTo>
                  <a:lnTo>
                    <a:pt x="237488" y="525105"/>
                  </a:lnTo>
                  <a:lnTo>
                    <a:pt x="237488" y="523974"/>
                  </a:lnTo>
                  <a:lnTo>
                    <a:pt x="237488" y="521711"/>
                  </a:lnTo>
                  <a:lnTo>
                    <a:pt x="238619" y="521711"/>
                  </a:lnTo>
                  <a:lnTo>
                    <a:pt x="238619" y="519449"/>
                  </a:lnTo>
                  <a:lnTo>
                    <a:pt x="239749" y="518283"/>
                  </a:lnTo>
                  <a:lnTo>
                    <a:pt x="242047" y="518283"/>
                  </a:lnTo>
                  <a:lnTo>
                    <a:pt x="240880" y="519449"/>
                  </a:lnTo>
                  <a:lnTo>
                    <a:pt x="242047" y="519449"/>
                  </a:lnTo>
                  <a:lnTo>
                    <a:pt x="242047" y="518283"/>
                  </a:lnTo>
                  <a:lnTo>
                    <a:pt x="244308" y="518283"/>
                  </a:lnTo>
                  <a:lnTo>
                    <a:pt x="244308" y="517151"/>
                  </a:lnTo>
                  <a:lnTo>
                    <a:pt x="245439" y="517151"/>
                  </a:lnTo>
                  <a:lnTo>
                    <a:pt x="245439" y="516020"/>
                  </a:lnTo>
                  <a:lnTo>
                    <a:pt x="246570" y="514889"/>
                  </a:lnTo>
                  <a:lnTo>
                    <a:pt x="248832" y="514889"/>
                  </a:lnTo>
                  <a:lnTo>
                    <a:pt x="248832" y="513758"/>
                  </a:lnTo>
                  <a:lnTo>
                    <a:pt x="252260" y="511460"/>
                  </a:lnTo>
                  <a:lnTo>
                    <a:pt x="253391" y="509198"/>
                  </a:lnTo>
                  <a:lnTo>
                    <a:pt x="255653" y="509198"/>
                  </a:lnTo>
                  <a:lnTo>
                    <a:pt x="256819" y="509198"/>
                  </a:lnTo>
                  <a:lnTo>
                    <a:pt x="257950" y="506936"/>
                  </a:lnTo>
                  <a:lnTo>
                    <a:pt x="259081" y="506936"/>
                  </a:lnTo>
                  <a:lnTo>
                    <a:pt x="260212" y="504673"/>
                  </a:lnTo>
                  <a:lnTo>
                    <a:pt x="261343" y="505804"/>
                  </a:lnTo>
                  <a:lnTo>
                    <a:pt x="261343" y="503507"/>
                  </a:lnTo>
                  <a:lnTo>
                    <a:pt x="262473" y="503507"/>
                  </a:lnTo>
                  <a:lnTo>
                    <a:pt x="262473" y="502376"/>
                  </a:lnTo>
                  <a:lnTo>
                    <a:pt x="262473" y="500113"/>
                  </a:lnTo>
                  <a:lnTo>
                    <a:pt x="263604" y="500113"/>
                  </a:lnTo>
                  <a:lnTo>
                    <a:pt x="264771" y="498982"/>
                  </a:lnTo>
                  <a:lnTo>
                    <a:pt x="264771" y="495553"/>
                  </a:lnTo>
                  <a:lnTo>
                    <a:pt x="267032" y="494422"/>
                  </a:lnTo>
                  <a:lnTo>
                    <a:pt x="269294" y="492160"/>
                  </a:lnTo>
                  <a:lnTo>
                    <a:pt x="270425" y="493291"/>
                  </a:lnTo>
                  <a:lnTo>
                    <a:pt x="270425" y="492160"/>
                  </a:lnTo>
                  <a:lnTo>
                    <a:pt x="270425" y="488731"/>
                  </a:lnTo>
                  <a:lnTo>
                    <a:pt x="271556" y="488731"/>
                  </a:lnTo>
                  <a:lnTo>
                    <a:pt x="272722" y="488731"/>
                  </a:lnTo>
                  <a:lnTo>
                    <a:pt x="273853" y="488731"/>
                  </a:lnTo>
                  <a:lnTo>
                    <a:pt x="274984" y="488731"/>
                  </a:lnTo>
                  <a:lnTo>
                    <a:pt x="276115" y="485338"/>
                  </a:lnTo>
                  <a:lnTo>
                    <a:pt x="278377" y="484206"/>
                  </a:lnTo>
                  <a:lnTo>
                    <a:pt x="279543" y="481909"/>
                  </a:lnTo>
                  <a:lnTo>
                    <a:pt x="278377" y="479646"/>
                  </a:lnTo>
                  <a:lnTo>
                    <a:pt x="280674" y="478515"/>
                  </a:lnTo>
                  <a:lnTo>
                    <a:pt x="280674" y="477384"/>
                  </a:lnTo>
                  <a:lnTo>
                    <a:pt x="280674" y="475122"/>
                  </a:lnTo>
                  <a:lnTo>
                    <a:pt x="282936" y="473955"/>
                  </a:lnTo>
                  <a:lnTo>
                    <a:pt x="282936" y="472824"/>
                  </a:lnTo>
                  <a:lnTo>
                    <a:pt x="282936" y="470562"/>
                  </a:lnTo>
                  <a:lnTo>
                    <a:pt x="282936" y="468300"/>
                  </a:lnTo>
                  <a:lnTo>
                    <a:pt x="284066" y="466002"/>
                  </a:lnTo>
                  <a:lnTo>
                    <a:pt x="284066" y="463740"/>
                  </a:lnTo>
                  <a:lnTo>
                    <a:pt x="282936" y="462608"/>
                  </a:lnTo>
                  <a:lnTo>
                    <a:pt x="285197" y="461477"/>
                  </a:lnTo>
                  <a:lnTo>
                    <a:pt x="285197" y="459180"/>
                  </a:lnTo>
                  <a:lnTo>
                    <a:pt x="284066" y="454655"/>
                  </a:lnTo>
                  <a:lnTo>
                    <a:pt x="287494" y="452357"/>
                  </a:lnTo>
                  <a:lnTo>
                    <a:pt x="286364" y="451226"/>
                  </a:lnTo>
                  <a:lnTo>
                    <a:pt x="285197" y="452357"/>
                  </a:lnTo>
                  <a:lnTo>
                    <a:pt x="285197" y="451226"/>
                  </a:lnTo>
                  <a:lnTo>
                    <a:pt x="285197" y="450095"/>
                  </a:lnTo>
                  <a:lnTo>
                    <a:pt x="284066" y="448964"/>
                  </a:lnTo>
                  <a:lnTo>
                    <a:pt x="285197" y="448964"/>
                  </a:lnTo>
                  <a:lnTo>
                    <a:pt x="286364" y="447833"/>
                  </a:lnTo>
                  <a:lnTo>
                    <a:pt x="285197" y="446701"/>
                  </a:lnTo>
                  <a:lnTo>
                    <a:pt x="286364" y="446701"/>
                  </a:lnTo>
                  <a:lnTo>
                    <a:pt x="285197" y="446701"/>
                  </a:lnTo>
                  <a:lnTo>
                    <a:pt x="286364" y="445570"/>
                  </a:lnTo>
                  <a:lnTo>
                    <a:pt x="285197" y="444404"/>
                  </a:lnTo>
                  <a:lnTo>
                    <a:pt x="286364" y="443273"/>
                  </a:lnTo>
                  <a:lnTo>
                    <a:pt x="287494" y="441010"/>
                  </a:lnTo>
                  <a:lnTo>
                    <a:pt x="288625" y="441010"/>
                  </a:lnTo>
                  <a:lnTo>
                    <a:pt x="287494" y="438748"/>
                  </a:lnTo>
                  <a:lnTo>
                    <a:pt x="288625" y="437617"/>
                  </a:lnTo>
                  <a:lnTo>
                    <a:pt x="287494" y="436450"/>
                  </a:lnTo>
                  <a:lnTo>
                    <a:pt x="287494" y="435319"/>
                  </a:lnTo>
                  <a:lnTo>
                    <a:pt x="287494" y="434188"/>
                  </a:lnTo>
                  <a:lnTo>
                    <a:pt x="288625" y="434188"/>
                  </a:lnTo>
                  <a:lnTo>
                    <a:pt x="289756" y="434188"/>
                  </a:lnTo>
                  <a:lnTo>
                    <a:pt x="289756" y="431926"/>
                  </a:lnTo>
                  <a:lnTo>
                    <a:pt x="292018" y="430795"/>
                  </a:lnTo>
                  <a:lnTo>
                    <a:pt x="292018" y="429628"/>
                  </a:lnTo>
                  <a:lnTo>
                    <a:pt x="294315" y="429628"/>
                  </a:lnTo>
                  <a:lnTo>
                    <a:pt x="295446" y="428497"/>
                  </a:lnTo>
                  <a:lnTo>
                    <a:pt x="297708" y="427366"/>
                  </a:lnTo>
                  <a:lnTo>
                    <a:pt x="296577" y="426235"/>
                  </a:lnTo>
                  <a:lnTo>
                    <a:pt x="298839" y="426235"/>
                  </a:lnTo>
                  <a:lnTo>
                    <a:pt x="296577" y="422806"/>
                  </a:lnTo>
                  <a:lnTo>
                    <a:pt x="296577" y="421675"/>
                  </a:lnTo>
                  <a:lnTo>
                    <a:pt x="298839" y="421675"/>
                  </a:lnTo>
                  <a:lnTo>
                    <a:pt x="298839" y="422806"/>
                  </a:lnTo>
                  <a:lnTo>
                    <a:pt x="299970" y="422806"/>
                  </a:lnTo>
                  <a:lnTo>
                    <a:pt x="298839" y="418281"/>
                  </a:lnTo>
                  <a:lnTo>
                    <a:pt x="302267" y="419412"/>
                  </a:lnTo>
                  <a:lnTo>
                    <a:pt x="302267" y="417150"/>
                  </a:lnTo>
                  <a:lnTo>
                    <a:pt x="301100" y="417150"/>
                  </a:lnTo>
                  <a:lnTo>
                    <a:pt x="301100" y="416019"/>
                  </a:lnTo>
                  <a:lnTo>
                    <a:pt x="302267" y="416019"/>
                  </a:lnTo>
                  <a:lnTo>
                    <a:pt x="301100" y="414852"/>
                  </a:lnTo>
                  <a:lnTo>
                    <a:pt x="303398" y="414852"/>
                  </a:lnTo>
                  <a:lnTo>
                    <a:pt x="302267" y="412590"/>
                  </a:lnTo>
                  <a:lnTo>
                    <a:pt x="301100" y="412590"/>
                  </a:lnTo>
                  <a:lnTo>
                    <a:pt x="301100" y="410328"/>
                  </a:lnTo>
                  <a:lnTo>
                    <a:pt x="302267" y="410328"/>
                  </a:lnTo>
                  <a:lnTo>
                    <a:pt x="302267" y="409196"/>
                  </a:lnTo>
                  <a:lnTo>
                    <a:pt x="302267" y="410328"/>
                  </a:lnTo>
                  <a:lnTo>
                    <a:pt x="303398" y="409196"/>
                  </a:lnTo>
                  <a:lnTo>
                    <a:pt x="302267" y="406899"/>
                  </a:lnTo>
                  <a:lnTo>
                    <a:pt x="302267" y="405768"/>
                  </a:lnTo>
                  <a:lnTo>
                    <a:pt x="302267" y="404637"/>
                  </a:lnTo>
                  <a:lnTo>
                    <a:pt x="303398" y="404637"/>
                  </a:lnTo>
                  <a:lnTo>
                    <a:pt x="303398" y="401243"/>
                  </a:lnTo>
                  <a:lnTo>
                    <a:pt x="304529" y="402374"/>
                  </a:lnTo>
                  <a:lnTo>
                    <a:pt x="305659" y="401243"/>
                  </a:lnTo>
                  <a:lnTo>
                    <a:pt x="306790" y="400077"/>
                  </a:lnTo>
                  <a:lnTo>
                    <a:pt x="305659" y="400077"/>
                  </a:lnTo>
                  <a:lnTo>
                    <a:pt x="306790" y="400077"/>
                  </a:lnTo>
                  <a:lnTo>
                    <a:pt x="307921" y="398945"/>
                  </a:lnTo>
                  <a:lnTo>
                    <a:pt x="309087" y="400077"/>
                  </a:lnTo>
                  <a:lnTo>
                    <a:pt x="309087" y="398945"/>
                  </a:lnTo>
                  <a:lnTo>
                    <a:pt x="310218" y="398945"/>
                  </a:lnTo>
                  <a:lnTo>
                    <a:pt x="310218" y="397814"/>
                  </a:lnTo>
                  <a:lnTo>
                    <a:pt x="309087" y="397814"/>
                  </a:lnTo>
                  <a:lnTo>
                    <a:pt x="311349" y="395552"/>
                  </a:lnTo>
                  <a:lnTo>
                    <a:pt x="312480" y="394421"/>
                  </a:lnTo>
                  <a:lnTo>
                    <a:pt x="313611" y="395552"/>
                  </a:lnTo>
                  <a:lnTo>
                    <a:pt x="313611" y="396683"/>
                  </a:lnTo>
                  <a:lnTo>
                    <a:pt x="315873" y="395552"/>
                  </a:lnTo>
                  <a:lnTo>
                    <a:pt x="315873" y="394421"/>
                  </a:lnTo>
                  <a:lnTo>
                    <a:pt x="314742" y="393254"/>
                  </a:lnTo>
                  <a:lnTo>
                    <a:pt x="315873" y="393254"/>
                  </a:lnTo>
                  <a:lnTo>
                    <a:pt x="317039" y="395552"/>
                  </a:lnTo>
                  <a:lnTo>
                    <a:pt x="318170" y="395552"/>
                  </a:lnTo>
                  <a:lnTo>
                    <a:pt x="318170" y="394421"/>
                  </a:lnTo>
                  <a:lnTo>
                    <a:pt x="318170" y="392123"/>
                  </a:lnTo>
                  <a:lnTo>
                    <a:pt x="320432" y="393254"/>
                  </a:lnTo>
                  <a:lnTo>
                    <a:pt x="321563" y="390992"/>
                  </a:lnTo>
                  <a:lnTo>
                    <a:pt x="322693" y="390992"/>
                  </a:lnTo>
                  <a:lnTo>
                    <a:pt x="324991" y="390992"/>
                  </a:lnTo>
                  <a:lnTo>
                    <a:pt x="324991" y="388730"/>
                  </a:lnTo>
                  <a:lnTo>
                    <a:pt x="322693" y="387598"/>
                  </a:lnTo>
                  <a:lnTo>
                    <a:pt x="324991" y="385301"/>
                  </a:lnTo>
                  <a:lnTo>
                    <a:pt x="322693" y="383038"/>
                  </a:lnTo>
                  <a:lnTo>
                    <a:pt x="323860" y="383038"/>
                  </a:lnTo>
                  <a:lnTo>
                    <a:pt x="324991" y="383038"/>
                  </a:lnTo>
                  <a:lnTo>
                    <a:pt x="326122" y="383038"/>
                  </a:lnTo>
                  <a:lnTo>
                    <a:pt x="326122" y="378514"/>
                  </a:lnTo>
                  <a:lnTo>
                    <a:pt x="327252" y="377347"/>
                  </a:lnTo>
                  <a:lnTo>
                    <a:pt x="328383" y="378514"/>
                  </a:lnTo>
                  <a:lnTo>
                    <a:pt x="329514" y="378514"/>
                  </a:lnTo>
                  <a:lnTo>
                    <a:pt x="330645" y="376216"/>
                  </a:lnTo>
                  <a:lnTo>
                    <a:pt x="329514" y="375085"/>
                  </a:lnTo>
                  <a:lnTo>
                    <a:pt x="330645" y="373954"/>
                  </a:lnTo>
                  <a:lnTo>
                    <a:pt x="332942" y="373954"/>
                  </a:lnTo>
                  <a:lnTo>
                    <a:pt x="334073" y="375085"/>
                  </a:lnTo>
                  <a:lnTo>
                    <a:pt x="334073" y="373954"/>
                  </a:lnTo>
                  <a:lnTo>
                    <a:pt x="334073" y="372823"/>
                  </a:lnTo>
                  <a:lnTo>
                    <a:pt x="331811" y="371692"/>
                  </a:lnTo>
                  <a:lnTo>
                    <a:pt x="334073" y="370525"/>
                  </a:lnTo>
                  <a:lnTo>
                    <a:pt x="334073" y="369394"/>
                  </a:lnTo>
                  <a:lnTo>
                    <a:pt x="330645" y="367132"/>
                  </a:lnTo>
                  <a:lnTo>
                    <a:pt x="332942" y="367132"/>
                  </a:lnTo>
                  <a:lnTo>
                    <a:pt x="335204" y="369394"/>
                  </a:lnTo>
                  <a:lnTo>
                    <a:pt x="336335" y="368263"/>
                  </a:lnTo>
                  <a:lnTo>
                    <a:pt x="335204" y="364869"/>
                  </a:lnTo>
                  <a:lnTo>
                    <a:pt x="337466" y="364869"/>
                  </a:lnTo>
                  <a:lnTo>
                    <a:pt x="338632" y="364869"/>
                  </a:lnTo>
                  <a:lnTo>
                    <a:pt x="339763" y="362572"/>
                  </a:lnTo>
                  <a:lnTo>
                    <a:pt x="338632" y="361440"/>
                  </a:lnTo>
                  <a:lnTo>
                    <a:pt x="338632" y="359178"/>
                  </a:lnTo>
                  <a:lnTo>
                    <a:pt x="336335" y="360309"/>
                  </a:lnTo>
                  <a:lnTo>
                    <a:pt x="335204" y="358047"/>
                  </a:lnTo>
                  <a:lnTo>
                    <a:pt x="336335" y="358047"/>
                  </a:lnTo>
                  <a:lnTo>
                    <a:pt x="337466" y="358047"/>
                  </a:lnTo>
                  <a:lnTo>
                    <a:pt x="338632" y="358047"/>
                  </a:lnTo>
                  <a:lnTo>
                    <a:pt x="339763" y="355749"/>
                  </a:lnTo>
                  <a:lnTo>
                    <a:pt x="340894" y="355749"/>
                  </a:lnTo>
                  <a:lnTo>
                    <a:pt x="340894" y="359178"/>
                  </a:lnTo>
                  <a:lnTo>
                    <a:pt x="342025" y="359178"/>
                  </a:lnTo>
                  <a:lnTo>
                    <a:pt x="343156" y="358047"/>
                  </a:lnTo>
                  <a:lnTo>
                    <a:pt x="342025" y="353487"/>
                  </a:lnTo>
                  <a:lnTo>
                    <a:pt x="345417" y="352356"/>
                  </a:lnTo>
                  <a:lnTo>
                    <a:pt x="346584" y="353487"/>
                  </a:lnTo>
                  <a:lnTo>
                    <a:pt x="346584" y="350093"/>
                  </a:lnTo>
                  <a:lnTo>
                    <a:pt x="347715" y="348962"/>
                  </a:lnTo>
                  <a:lnTo>
                    <a:pt x="346584" y="346665"/>
                  </a:lnTo>
                  <a:lnTo>
                    <a:pt x="346584" y="343271"/>
                  </a:lnTo>
                  <a:lnTo>
                    <a:pt x="348845" y="342140"/>
                  </a:lnTo>
                  <a:lnTo>
                    <a:pt x="347715" y="341009"/>
                  </a:lnTo>
                  <a:lnTo>
                    <a:pt x="349976" y="338711"/>
                  </a:lnTo>
                  <a:lnTo>
                    <a:pt x="347715" y="337580"/>
                  </a:lnTo>
                  <a:lnTo>
                    <a:pt x="347715" y="336449"/>
                  </a:lnTo>
                  <a:lnTo>
                    <a:pt x="348845" y="335318"/>
                  </a:lnTo>
                  <a:lnTo>
                    <a:pt x="351107" y="336449"/>
                  </a:lnTo>
                  <a:lnTo>
                    <a:pt x="352238" y="334187"/>
                  </a:lnTo>
                  <a:lnTo>
                    <a:pt x="351107" y="333020"/>
                  </a:lnTo>
                  <a:lnTo>
                    <a:pt x="349976" y="333020"/>
                  </a:lnTo>
                  <a:lnTo>
                    <a:pt x="349976" y="331889"/>
                  </a:lnTo>
                  <a:lnTo>
                    <a:pt x="352238" y="331889"/>
                  </a:lnTo>
                  <a:lnTo>
                    <a:pt x="352238" y="330758"/>
                  </a:lnTo>
                  <a:lnTo>
                    <a:pt x="351107" y="329627"/>
                  </a:lnTo>
                  <a:lnTo>
                    <a:pt x="348845" y="329627"/>
                  </a:lnTo>
                  <a:lnTo>
                    <a:pt x="348845" y="327364"/>
                  </a:lnTo>
                  <a:lnTo>
                    <a:pt x="348845" y="326198"/>
                  </a:lnTo>
                  <a:lnTo>
                    <a:pt x="351107" y="325067"/>
                  </a:lnTo>
                  <a:lnTo>
                    <a:pt x="351107" y="323935"/>
                  </a:lnTo>
                  <a:lnTo>
                    <a:pt x="349976" y="322804"/>
                  </a:lnTo>
                  <a:lnTo>
                    <a:pt x="348845" y="320542"/>
                  </a:lnTo>
                  <a:lnTo>
                    <a:pt x="349976" y="320542"/>
                  </a:lnTo>
                  <a:lnTo>
                    <a:pt x="347715" y="318244"/>
                  </a:lnTo>
                  <a:lnTo>
                    <a:pt x="346584" y="318244"/>
                  </a:lnTo>
                  <a:lnTo>
                    <a:pt x="346584" y="317113"/>
                  </a:lnTo>
                  <a:lnTo>
                    <a:pt x="348845" y="315982"/>
                  </a:lnTo>
                  <a:lnTo>
                    <a:pt x="351107" y="315982"/>
                  </a:lnTo>
                  <a:lnTo>
                    <a:pt x="352238" y="317113"/>
                  </a:lnTo>
                  <a:lnTo>
                    <a:pt x="353404" y="315982"/>
                  </a:lnTo>
                  <a:lnTo>
                    <a:pt x="354535" y="314851"/>
                  </a:lnTo>
                  <a:lnTo>
                    <a:pt x="353404" y="314851"/>
                  </a:lnTo>
                  <a:lnTo>
                    <a:pt x="353404" y="313720"/>
                  </a:lnTo>
                  <a:lnTo>
                    <a:pt x="354535" y="312589"/>
                  </a:lnTo>
                  <a:lnTo>
                    <a:pt x="353404" y="311457"/>
                  </a:lnTo>
                  <a:lnTo>
                    <a:pt x="354535" y="311457"/>
                  </a:lnTo>
                  <a:lnTo>
                    <a:pt x="356797" y="312589"/>
                  </a:lnTo>
                  <a:lnTo>
                    <a:pt x="359059" y="311457"/>
                  </a:lnTo>
                  <a:lnTo>
                    <a:pt x="357928" y="310291"/>
                  </a:lnTo>
                  <a:lnTo>
                    <a:pt x="357928" y="309160"/>
                  </a:lnTo>
                  <a:lnTo>
                    <a:pt x="356797" y="309160"/>
                  </a:lnTo>
                  <a:lnTo>
                    <a:pt x="357928" y="308029"/>
                  </a:lnTo>
                  <a:lnTo>
                    <a:pt x="360190" y="308029"/>
                  </a:lnTo>
                  <a:lnTo>
                    <a:pt x="362487" y="310291"/>
                  </a:lnTo>
                  <a:lnTo>
                    <a:pt x="363618" y="309160"/>
                  </a:lnTo>
                  <a:lnTo>
                    <a:pt x="364749" y="309160"/>
                  </a:lnTo>
                  <a:lnTo>
                    <a:pt x="362487" y="308029"/>
                  </a:lnTo>
                  <a:lnTo>
                    <a:pt x="363618" y="308029"/>
                  </a:lnTo>
                  <a:lnTo>
                    <a:pt x="363618" y="306897"/>
                  </a:lnTo>
                  <a:lnTo>
                    <a:pt x="361356" y="308029"/>
                  </a:lnTo>
                  <a:lnTo>
                    <a:pt x="361356" y="306897"/>
                  </a:lnTo>
                  <a:lnTo>
                    <a:pt x="362487" y="306897"/>
                  </a:lnTo>
                  <a:lnTo>
                    <a:pt x="361356" y="305766"/>
                  </a:lnTo>
                  <a:lnTo>
                    <a:pt x="360190" y="305766"/>
                  </a:lnTo>
                  <a:lnTo>
                    <a:pt x="360190" y="304635"/>
                  </a:lnTo>
                  <a:lnTo>
                    <a:pt x="360190" y="301206"/>
                  </a:lnTo>
                  <a:lnTo>
                    <a:pt x="360190" y="300075"/>
                  </a:lnTo>
                  <a:lnTo>
                    <a:pt x="359059" y="300075"/>
                  </a:lnTo>
                  <a:lnTo>
                    <a:pt x="359059" y="301206"/>
                  </a:lnTo>
                  <a:lnTo>
                    <a:pt x="357928" y="302337"/>
                  </a:lnTo>
                  <a:lnTo>
                    <a:pt x="355666" y="303469"/>
                  </a:lnTo>
                  <a:lnTo>
                    <a:pt x="354535" y="301206"/>
                  </a:lnTo>
                  <a:lnTo>
                    <a:pt x="354535" y="298944"/>
                  </a:lnTo>
                  <a:lnTo>
                    <a:pt x="354535" y="296646"/>
                  </a:lnTo>
                  <a:lnTo>
                    <a:pt x="354535" y="294384"/>
                  </a:lnTo>
                  <a:lnTo>
                    <a:pt x="353404" y="294384"/>
                  </a:lnTo>
                  <a:lnTo>
                    <a:pt x="352238" y="295515"/>
                  </a:lnTo>
                  <a:lnTo>
                    <a:pt x="351107" y="292122"/>
                  </a:lnTo>
                  <a:lnTo>
                    <a:pt x="351107" y="290990"/>
                  </a:lnTo>
                  <a:lnTo>
                    <a:pt x="351107" y="289859"/>
                  </a:lnTo>
                  <a:lnTo>
                    <a:pt x="348845" y="290990"/>
                  </a:lnTo>
                  <a:lnTo>
                    <a:pt x="348845" y="289859"/>
                  </a:lnTo>
                  <a:lnTo>
                    <a:pt x="347715" y="287562"/>
                  </a:lnTo>
                  <a:lnTo>
                    <a:pt x="349976" y="284168"/>
                  </a:lnTo>
                  <a:lnTo>
                    <a:pt x="352238" y="283037"/>
                  </a:lnTo>
                  <a:lnTo>
                    <a:pt x="352238" y="281906"/>
                  </a:lnTo>
                  <a:lnTo>
                    <a:pt x="354535" y="283037"/>
                  </a:lnTo>
                  <a:lnTo>
                    <a:pt x="354535" y="281906"/>
                  </a:lnTo>
                  <a:lnTo>
                    <a:pt x="354535" y="280739"/>
                  </a:lnTo>
                  <a:lnTo>
                    <a:pt x="356797" y="279608"/>
                  </a:lnTo>
                  <a:lnTo>
                    <a:pt x="356797" y="278477"/>
                  </a:lnTo>
                  <a:lnTo>
                    <a:pt x="356797" y="276215"/>
                  </a:lnTo>
                  <a:lnTo>
                    <a:pt x="357928" y="275084"/>
                  </a:lnTo>
                  <a:lnTo>
                    <a:pt x="359059" y="275084"/>
                  </a:lnTo>
                  <a:lnTo>
                    <a:pt x="361356" y="279608"/>
                  </a:lnTo>
                  <a:lnTo>
                    <a:pt x="362487" y="278477"/>
                  </a:lnTo>
                  <a:lnTo>
                    <a:pt x="362487" y="273917"/>
                  </a:lnTo>
                  <a:lnTo>
                    <a:pt x="364749" y="272786"/>
                  </a:lnTo>
                  <a:lnTo>
                    <a:pt x="365880" y="272786"/>
                  </a:lnTo>
                  <a:lnTo>
                    <a:pt x="368141" y="272786"/>
                  </a:lnTo>
                  <a:lnTo>
                    <a:pt x="370438" y="271655"/>
                  </a:lnTo>
                  <a:lnTo>
                    <a:pt x="376128" y="270524"/>
                  </a:lnTo>
                  <a:lnTo>
                    <a:pt x="374962" y="265964"/>
                  </a:lnTo>
                  <a:lnTo>
                    <a:pt x="377259" y="264832"/>
                  </a:lnTo>
                  <a:lnTo>
                    <a:pt x="378390" y="264832"/>
                  </a:lnTo>
                  <a:lnTo>
                    <a:pt x="379521" y="262570"/>
                  </a:lnTo>
                  <a:lnTo>
                    <a:pt x="378390" y="261439"/>
                  </a:lnTo>
                  <a:lnTo>
                    <a:pt x="377259" y="260308"/>
                  </a:lnTo>
                  <a:lnTo>
                    <a:pt x="377259" y="258010"/>
                  </a:lnTo>
                  <a:lnTo>
                    <a:pt x="378390" y="256879"/>
                  </a:lnTo>
                  <a:lnTo>
                    <a:pt x="379521" y="256879"/>
                  </a:lnTo>
                  <a:lnTo>
                    <a:pt x="380652" y="258010"/>
                  </a:lnTo>
                  <a:lnTo>
                    <a:pt x="382949" y="258010"/>
                  </a:lnTo>
                  <a:lnTo>
                    <a:pt x="390901" y="255748"/>
                  </a:lnTo>
                  <a:lnTo>
                    <a:pt x="390901" y="254617"/>
                  </a:lnTo>
                  <a:lnTo>
                    <a:pt x="388603" y="253485"/>
                  </a:lnTo>
                  <a:lnTo>
                    <a:pt x="387473" y="252354"/>
                  </a:lnTo>
                  <a:lnTo>
                    <a:pt x="388603" y="250057"/>
                  </a:lnTo>
                  <a:lnTo>
                    <a:pt x="387473" y="247794"/>
                  </a:lnTo>
                  <a:lnTo>
                    <a:pt x="387473" y="245532"/>
                  </a:lnTo>
                  <a:lnTo>
                    <a:pt x="388603" y="243234"/>
                  </a:lnTo>
                  <a:lnTo>
                    <a:pt x="387473" y="243234"/>
                  </a:lnTo>
                  <a:lnTo>
                    <a:pt x="387473" y="242103"/>
                  </a:lnTo>
                  <a:lnTo>
                    <a:pt x="387473" y="238710"/>
                  </a:lnTo>
                  <a:lnTo>
                    <a:pt x="387473" y="235281"/>
                  </a:lnTo>
                  <a:lnTo>
                    <a:pt x="389734" y="233019"/>
                  </a:lnTo>
                  <a:lnTo>
                    <a:pt x="390901" y="230756"/>
                  </a:lnTo>
                  <a:lnTo>
                    <a:pt x="392031" y="228459"/>
                  </a:lnTo>
                  <a:lnTo>
                    <a:pt x="392031" y="227327"/>
                  </a:lnTo>
                  <a:lnTo>
                    <a:pt x="389734" y="226196"/>
                  </a:lnTo>
                  <a:lnTo>
                    <a:pt x="386342" y="230756"/>
                  </a:lnTo>
                  <a:lnTo>
                    <a:pt x="385211" y="230756"/>
                  </a:lnTo>
                  <a:lnTo>
                    <a:pt x="382949" y="229590"/>
                  </a:lnTo>
                  <a:lnTo>
                    <a:pt x="382949" y="228459"/>
                  </a:lnTo>
                  <a:lnTo>
                    <a:pt x="382949" y="226196"/>
                  </a:lnTo>
                  <a:lnTo>
                    <a:pt x="387473" y="222803"/>
                  </a:lnTo>
                  <a:lnTo>
                    <a:pt x="388603" y="221636"/>
                  </a:lnTo>
                  <a:lnTo>
                    <a:pt x="388603" y="219374"/>
                  </a:lnTo>
                  <a:lnTo>
                    <a:pt x="388603" y="215981"/>
                  </a:lnTo>
                  <a:lnTo>
                    <a:pt x="389734" y="214814"/>
                  </a:lnTo>
                  <a:lnTo>
                    <a:pt x="390901" y="209158"/>
                  </a:lnTo>
                  <a:lnTo>
                    <a:pt x="388603" y="206861"/>
                  </a:lnTo>
                  <a:lnTo>
                    <a:pt x="388603" y="205729"/>
                  </a:lnTo>
                  <a:lnTo>
                    <a:pt x="392031" y="204598"/>
                  </a:lnTo>
                  <a:lnTo>
                    <a:pt x="393162" y="206861"/>
                  </a:lnTo>
                  <a:lnTo>
                    <a:pt x="395424" y="208027"/>
                  </a:lnTo>
                  <a:lnTo>
                    <a:pt x="397686" y="206861"/>
                  </a:lnTo>
                  <a:lnTo>
                    <a:pt x="398852" y="203467"/>
                  </a:lnTo>
                  <a:lnTo>
                    <a:pt x="401114" y="203467"/>
                  </a:lnTo>
                  <a:lnTo>
                    <a:pt x="403376" y="202336"/>
                  </a:lnTo>
                  <a:lnTo>
                    <a:pt x="403376" y="201205"/>
                  </a:lnTo>
                  <a:lnTo>
                    <a:pt x="405673" y="196645"/>
                  </a:lnTo>
                  <a:lnTo>
                    <a:pt x="407935" y="194382"/>
                  </a:lnTo>
                  <a:lnTo>
                    <a:pt x="411327" y="193251"/>
                  </a:lnTo>
                  <a:lnTo>
                    <a:pt x="413624" y="190954"/>
                  </a:lnTo>
                  <a:lnTo>
                    <a:pt x="411327" y="189822"/>
                  </a:lnTo>
                  <a:lnTo>
                    <a:pt x="411327" y="188691"/>
                  </a:lnTo>
                  <a:lnTo>
                    <a:pt x="414755" y="185263"/>
                  </a:lnTo>
                  <a:lnTo>
                    <a:pt x="415886" y="184131"/>
                  </a:lnTo>
                  <a:lnTo>
                    <a:pt x="415886" y="180738"/>
                  </a:lnTo>
                  <a:lnTo>
                    <a:pt x="414755" y="178476"/>
                  </a:lnTo>
                  <a:lnTo>
                    <a:pt x="414755" y="175047"/>
                  </a:lnTo>
                  <a:lnTo>
                    <a:pt x="415886" y="172784"/>
                  </a:lnTo>
                  <a:lnTo>
                    <a:pt x="417017" y="171653"/>
                  </a:lnTo>
                  <a:lnTo>
                    <a:pt x="419279" y="168224"/>
                  </a:lnTo>
                  <a:lnTo>
                    <a:pt x="419279" y="164831"/>
                  </a:lnTo>
                  <a:lnTo>
                    <a:pt x="421576" y="159140"/>
                  </a:lnTo>
                  <a:lnTo>
                    <a:pt x="423838" y="148924"/>
                  </a:lnTo>
                  <a:lnTo>
                    <a:pt x="422707" y="144364"/>
                  </a:lnTo>
                  <a:lnTo>
                    <a:pt x="420445" y="144364"/>
                  </a:lnTo>
                  <a:lnTo>
                    <a:pt x="420445" y="143233"/>
                  </a:lnTo>
                  <a:lnTo>
                    <a:pt x="426100" y="135279"/>
                  </a:lnTo>
                  <a:lnTo>
                    <a:pt x="424969" y="132982"/>
                  </a:lnTo>
                  <a:lnTo>
                    <a:pt x="423838" y="131851"/>
                  </a:lnTo>
                  <a:lnTo>
                    <a:pt x="422707" y="129588"/>
                  </a:lnTo>
                  <a:lnTo>
                    <a:pt x="417017" y="128457"/>
                  </a:lnTo>
                  <a:lnTo>
                    <a:pt x="413624" y="129588"/>
                  </a:lnTo>
                  <a:lnTo>
                    <a:pt x="412494" y="129588"/>
                  </a:lnTo>
                  <a:lnTo>
                    <a:pt x="411327" y="128457"/>
                  </a:lnTo>
                  <a:lnTo>
                    <a:pt x="409066" y="130719"/>
                  </a:lnTo>
                  <a:lnTo>
                    <a:pt x="407935" y="129588"/>
                  </a:lnTo>
                  <a:lnTo>
                    <a:pt x="406804" y="123897"/>
                  </a:lnTo>
                  <a:lnTo>
                    <a:pt x="407935" y="119373"/>
                  </a:lnTo>
                  <a:lnTo>
                    <a:pt x="409066" y="118206"/>
                  </a:lnTo>
                  <a:lnTo>
                    <a:pt x="410196" y="117075"/>
                  </a:lnTo>
                  <a:lnTo>
                    <a:pt x="412494" y="117075"/>
                  </a:lnTo>
                  <a:lnTo>
                    <a:pt x="417017" y="117075"/>
                  </a:lnTo>
                  <a:lnTo>
                    <a:pt x="420445" y="115944"/>
                  </a:lnTo>
                  <a:lnTo>
                    <a:pt x="422707" y="117075"/>
                  </a:lnTo>
                  <a:lnTo>
                    <a:pt x="423838" y="117075"/>
                  </a:lnTo>
                  <a:lnTo>
                    <a:pt x="424969" y="117075"/>
                  </a:lnTo>
                  <a:lnTo>
                    <a:pt x="426100" y="115944"/>
                  </a:lnTo>
                  <a:lnTo>
                    <a:pt x="426100" y="114813"/>
                  </a:lnTo>
                  <a:lnTo>
                    <a:pt x="427230" y="113681"/>
                  </a:lnTo>
                  <a:lnTo>
                    <a:pt x="428397" y="113681"/>
                  </a:lnTo>
                  <a:lnTo>
                    <a:pt x="431789" y="112550"/>
                  </a:lnTo>
                  <a:lnTo>
                    <a:pt x="434051" y="110253"/>
                  </a:lnTo>
                  <a:lnTo>
                    <a:pt x="435217" y="107990"/>
                  </a:lnTo>
                  <a:lnTo>
                    <a:pt x="435217" y="105728"/>
                  </a:lnTo>
                  <a:lnTo>
                    <a:pt x="434051" y="104597"/>
                  </a:lnTo>
                  <a:lnTo>
                    <a:pt x="434051" y="103430"/>
                  </a:lnTo>
                  <a:lnTo>
                    <a:pt x="434051" y="100037"/>
                  </a:lnTo>
                  <a:lnTo>
                    <a:pt x="436348" y="96608"/>
                  </a:lnTo>
                  <a:lnTo>
                    <a:pt x="436348" y="95477"/>
                  </a:lnTo>
                  <a:lnTo>
                    <a:pt x="435217" y="94346"/>
                  </a:lnTo>
                  <a:lnTo>
                    <a:pt x="435217" y="93215"/>
                  </a:lnTo>
                  <a:lnTo>
                    <a:pt x="438610" y="92083"/>
                  </a:lnTo>
                  <a:lnTo>
                    <a:pt x="436348" y="81868"/>
                  </a:lnTo>
                  <a:lnTo>
                    <a:pt x="436348" y="79570"/>
                  </a:lnTo>
                  <a:lnTo>
                    <a:pt x="434051" y="77308"/>
                  </a:lnTo>
                  <a:lnTo>
                    <a:pt x="432920" y="76176"/>
                  </a:lnTo>
                  <a:lnTo>
                    <a:pt x="430659" y="73879"/>
                  </a:lnTo>
                  <a:lnTo>
                    <a:pt x="437479" y="68223"/>
                  </a:lnTo>
                  <a:lnTo>
                    <a:pt x="437479" y="67056"/>
                  </a:lnTo>
                  <a:lnTo>
                    <a:pt x="434051" y="64794"/>
                  </a:lnTo>
                  <a:lnTo>
                    <a:pt x="438610" y="61401"/>
                  </a:lnTo>
                  <a:lnTo>
                    <a:pt x="439741" y="56841"/>
                  </a:lnTo>
                  <a:lnTo>
                    <a:pt x="440872" y="55710"/>
                  </a:lnTo>
                  <a:lnTo>
                    <a:pt x="442038" y="52316"/>
                  </a:lnTo>
                  <a:lnTo>
                    <a:pt x="443169" y="50018"/>
                  </a:lnTo>
                  <a:lnTo>
                    <a:pt x="443169" y="48887"/>
                  </a:lnTo>
                  <a:lnTo>
                    <a:pt x="438610" y="50018"/>
                  </a:lnTo>
                  <a:lnTo>
                    <a:pt x="438610" y="48887"/>
                  </a:lnTo>
                  <a:lnTo>
                    <a:pt x="438610" y="45494"/>
                  </a:lnTo>
                  <a:lnTo>
                    <a:pt x="435217" y="45494"/>
                  </a:lnTo>
                  <a:lnTo>
                    <a:pt x="432920" y="39803"/>
                  </a:lnTo>
                  <a:lnTo>
                    <a:pt x="437479" y="35243"/>
                  </a:lnTo>
                  <a:lnTo>
                    <a:pt x="435217" y="30718"/>
                  </a:lnTo>
                  <a:lnTo>
                    <a:pt x="438610" y="27289"/>
                  </a:lnTo>
                  <a:lnTo>
                    <a:pt x="442038" y="26158"/>
                  </a:lnTo>
                  <a:lnTo>
                    <a:pt x="443169" y="26158"/>
                  </a:lnTo>
                  <a:lnTo>
                    <a:pt x="443169" y="27289"/>
                  </a:lnTo>
                  <a:lnTo>
                    <a:pt x="447693" y="26158"/>
                  </a:lnTo>
                  <a:lnTo>
                    <a:pt x="447693" y="19336"/>
                  </a:lnTo>
                  <a:lnTo>
                    <a:pt x="448823" y="18205"/>
                  </a:lnTo>
                  <a:lnTo>
                    <a:pt x="448823" y="20467"/>
                  </a:lnTo>
                  <a:lnTo>
                    <a:pt x="449990" y="19336"/>
                  </a:lnTo>
                  <a:lnTo>
                    <a:pt x="449990" y="17073"/>
                  </a:lnTo>
                  <a:lnTo>
                    <a:pt x="451121" y="14811"/>
                  </a:lnTo>
                  <a:lnTo>
                    <a:pt x="452252" y="14811"/>
                  </a:lnTo>
                  <a:lnTo>
                    <a:pt x="452252" y="15942"/>
                  </a:lnTo>
                  <a:lnTo>
                    <a:pt x="452252" y="18205"/>
                  </a:lnTo>
                  <a:lnTo>
                    <a:pt x="454513" y="21598"/>
                  </a:lnTo>
                  <a:lnTo>
                    <a:pt x="454513" y="20467"/>
                  </a:lnTo>
                  <a:lnTo>
                    <a:pt x="453382" y="18205"/>
                  </a:lnTo>
                  <a:lnTo>
                    <a:pt x="453382" y="14811"/>
                  </a:lnTo>
                  <a:lnTo>
                    <a:pt x="453382" y="12513"/>
                  </a:lnTo>
                  <a:lnTo>
                    <a:pt x="454513" y="10251"/>
                  </a:lnTo>
                  <a:lnTo>
                    <a:pt x="455644" y="10251"/>
                  </a:lnTo>
                  <a:lnTo>
                    <a:pt x="457941" y="5691"/>
                  </a:lnTo>
                  <a:lnTo>
                    <a:pt x="457941" y="6822"/>
                  </a:lnTo>
                  <a:lnTo>
                    <a:pt x="457941" y="4560"/>
                  </a:lnTo>
                  <a:lnTo>
                    <a:pt x="457941" y="3429"/>
                  </a:lnTo>
                  <a:lnTo>
                    <a:pt x="459072" y="3429"/>
                  </a:lnTo>
                  <a:lnTo>
                    <a:pt x="460203" y="4560"/>
                  </a:lnTo>
                  <a:lnTo>
                    <a:pt x="460203" y="6822"/>
                  </a:lnTo>
                  <a:lnTo>
                    <a:pt x="461334" y="6822"/>
                  </a:lnTo>
                  <a:lnTo>
                    <a:pt x="461334" y="2298"/>
                  </a:lnTo>
                  <a:lnTo>
                    <a:pt x="461334" y="1167"/>
                  </a:lnTo>
                  <a:lnTo>
                    <a:pt x="462465" y="2298"/>
                  </a:lnTo>
                  <a:lnTo>
                    <a:pt x="462465" y="0"/>
                  </a:lnTo>
                  <a:lnTo>
                    <a:pt x="467024" y="0"/>
                  </a:lnTo>
                  <a:lnTo>
                    <a:pt x="467024" y="2298"/>
                  </a:lnTo>
                  <a:lnTo>
                    <a:pt x="464762" y="2298"/>
                  </a:lnTo>
                  <a:lnTo>
                    <a:pt x="464762" y="3429"/>
                  </a:lnTo>
                  <a:lnTo>
                    <a:pt x="465893" y="2298"/>
                  </a:lnTo>
                  <a:lnTo>
                    <a:pt x="467024" y="3429"/>
                  </a:lnTo>
                  <a:lnTo>
                    <a:pt x="467024" y="5691"/>
                  </a:lnTo>
                  <a:lnTo>
                    <a:pt x="468155" y="5691"/>
                  </a:lnTo>
                  <a:lnTo>
                    <a:pt x="468155" y="6822"/>
                  </a:lnTo>
                  <a:lnTo>
                    <a:pt x="465893" y="7989"/>
                  </a:lnTo>
                  <a:lnTo>
                    <a:pt x="465893" y="6822"/>
                  </a:lnTo>
                  <a:lnTo>
                    <a:pt x="463596" y="6822"/>
                  </a:lnTo>
                  <a:lnTo>
                    <a:pt x="462465" y="6822"/>
                  </a:lnTo>
                  <a:lnTo>
                    <a:pt x="465893" y="6822"/>
                  </a:lnTo>
                  <a:lnTo>
                    <a:pt x="465893" y="10251"/>
                  </a:lnTo>
                  <a:lnTo>
                    <a:pt x="464762" y="10251"/>
                  </a:lnTo>
                  <a:lnTo>
                    <a:pt x="463596" y="12513"/>
                  </a:lnTo>
                  <a:lnTo>
                    <a:pt x="464762" y="11382"/>
                  </a:lnTo>
                  <a:lnTo>
                    <a:pt x="467024" y="10251"/>
                  </a:lnTo>
                  <a:lnTo>
                    <a:pt x="468155" y="10251"/>
                  </a:lnTo>
                  <a:lnTo>
                    <a:pt x="468155" y="9120"/>
                  </a:lnTo>
                  <a:lnTo>
                    <a:pt x="468155" y="10251"/>
                  </a:lnTo>
                  <a:lnTo>
                    <a:pt x="468155" y="13645"/>
                  </a:lnTo>
                  <a:lnTo>
                    <a:pt x="468155" y="14811"/>
                  </a:lnTo>
                  <a:lnTo>
                    <a:pt x="464762" y="14811"/>
                  </a:lnTo>
                  <a:lnTo>
                    <a:pt x="462465" y="15942"/>
                  </a:lnTo>
                  <a:lnTo>
                    <a:pt x="463596" y="17073"/>
                  </a:lnTo>
                  <a:lnTo>
                    <a:pt x="462465" y="18205"/>
                  </a:lnTo>
                  <a:lnTo>
                    <a:pt x="461334" y="19336"/>
                  </a:lnTo>
                  <a:lnTo>
                    <a:pt x="463596" y="18205"/>
                  </a:lnTo>
                  <a:lnTo>
                    <a:pt x="463596" y="19336"/>
                  </a:lnTo>
                  <a:lnTo>
                    <a:pt x="463596" y="20467"/>
                  </a:lnTo>
                  <a:lnTo>
                    <a:pt x="464762" y="19336"/>
                  </a:lnTo>
                  <a:lnTo>
                    <a:pt x="463596" y="18205"/>
                  </a:lnTo>
                  <a:lnTo>
                    <a:pt x="464762" y="15942"/>
                  </a:lnTo>
                  <a:lnTo>
                    <a:pt x="467024" y="15942"/>
                  </a:lnTo>
                  <a:lnTo>
                    <a:pt x="467024" y="17073"/>
                  </a:lnTo>
                  <a:lnTo>
                    <a:pt x="468155" y="15942"/>
                  </a:lnTo>
                  <a:lnTo>
                    <a:pt x="470417" y="15942"/>
                  </a:lnTo>
                  <a:lnTo>
                    <a:pt x="469286" y="18205"/>
                  </a:lnTo>
                  <a:lnTo>
                    <a:pt x="469286" y="19336"/>
                  </a:lnTo>
                  <a:lnTo>
                    <a:pt x="470417" y="19336"/>
                  </a:lnTo>
                  <a:lnTo>
                    <a:pt x="469286" y="21598"/>
                  </a:lnTo>
                  <a:lnTo>
                    <a:pt x="469286" y="25027"/>
                  </a:lnTo>
                  <a:lnTo>
                    <a:pt x="468155" y="26158"/>
                  </a:lnTo>
                  <a:lnTo>
                    <a:pt x="469286" y="27289"/>
                  </a:lnTo>
                  <a:lnTo>
                    <a:pt x="468155" y="31849"/>
                  </a:lnTo>
                  <a:lnTo>
                    <a:pt x="469286" y="32980"/>
                  </a:lnTo>
                  <a:lnTo>
                    <a:pt x="470417" y="31849"/>
                  </a:lnTo>
                  <a:lnTo>
                    <a:pt x="471583" y="26158"/>
                  </a:lnTo>
                  <a:lnTo>
                    <a:pt x="471583" y="25027"/>
                  </a:lnTo>
                  <a:lnTo>
                    <a:pt x="476106" y="15942"/>
                  </a:lnTo>
                  <a:lnTo>
                    <a:pt x="477237" y="17073"/>
                  </a:lnTo>
                  <a:lnTo>
                    <a:pt x="476106" y="15942"/>
                  </a:lnTo>
                  <a:lnTo>
                    <a:pt x="478368" y="11382"/>
                  </a:lnTo>
                  <a:lnTo>
                    <a:pt x="479534" y="11382"/>
                  </a:lnTo>
                  <a:lnTo>
                    <a:pt x="479534" y="10251"/>
                  </a:lnTo>
                  <a:lnTo>
                    <a:pt x="481796" y="9120"/>
                  </a:lnTo>
                  <a:lnTo>
                    <a:pt x="480665" y="9120"/>
                  </a:lnTo>
                  <a:lnTo>
                    <a:pt x="479534" y="9120"/>
                  </a:lnTo>
                  <a:lnTo>
                    <a:pt x="479534" y="7989"/>
                  </a:lnTo>
                  <a:lnTo>
                    <a:pt x="482927" y="4560"/>
                  </a:lnTo>
                  <a:lnTo>
                    <a:pt x="484058" y="4560"/>
                  </a:lnTo>
                  <a:lnTo>
                    <a:pt x="482927" y="3429"/>
                  </a:lnTo>
                  <a:lnTo>
                    <a:pt x="481796" y="2298"/>
                  </a:lnTo>
                  <a:lnTo>
                    <a:pt x="482927" y="1167"/>
                  </a:lnTo>
                  <a:lnTo>
                    <a:pt x="486320" y="0"/>
                  </a:lnTo>
                  <a:lnTo>
                    <a:pt x="485189" y="0"/>
                  </a:lnTo>
                  <a:lnTo>
                    <a:pt x="486320" y="0"/>
                  </a:lnTo>
                  <a:lnTo>
                    <a:pt x="487486" y="0"/>
                  </a:lnTo>
                  <a:lnTo>
                    <a:pt x="486320" y="0"/>
                  </a:lnTo>
                  <a:lnTo>
                    <a:pt x="487486" y="1167"/>
                  </a:lnTo>
                  <a:lnTo>
                    <a:pt x="488617" y="6822"/>
                  </a:lnTo>
                  <a:lnTo>
                    <a:pt x="487486" y="9120"/>
                  </a:lnTo>
                  <a:lnTo>
                    <a:pt x="487486" y="7989"/>
                  </a:lnTo>
                  <a:lnTo>
                    <a:pt x="487486" y="9120"/>
                  </a:lnTo>
                  <a:lnTo>
                    <a:pt x="485189" y="11382"/>
                  </a:lnTo>
                  <a:lnTo>
                    <a:pt x="485189" y="12513"/>
                  </a:lnTo>
                  <a:lnTo>
                    <a:pt x="485189" y="13645"/>
                  </a:lnTo>
                  <a:lnTo>
                    <a:pt x="480665" y="14811"/>
                  </a:lnTo>
                  <a:lnTo>
                    <a:pt x="480665" y="15942"/>
                  </a:lnTo>
                  <a:lnTo>
                    <a:pt x="476106" y="20467"/>
                  </a:lnTo>
                  <a:lnTo>
                    <a:pt x="476106" y="21598"/>
                  </a:lnTo>
                  <a:lnTo>
                    <a:pt x="474975" y="22765"/>
                  </a:lnTo>
                  <a:lnTo>
                    <a:pt x="476106" y="22765"/>
                  </a:lnTo>
                  <a:lnTo>
                    <a:pt x="477237" y="22765"/>
                  </a:lnTo>
                  <a:lnTo>
                    <a:pt x="476106" y="25027"/>
                  </a:lnTo>
                  <a:lnTo>
                    <a:pt x="474975" y="25027"/>
                  </a:lnTo>
                  <a:lnTo>
                    <a:pt x="474975" y="26158"/>
                  </a:lnTo>
                  <a:lnTo>
                    <a:pt x="477237" y="25027"/>
                  </a:lnTo>
                  <a:lnTo>
                    <a:pt x="477237" y="21598"/>
                  </a:lnTo>
                  <a:lnTo>
                    <a:pt x="479534" y="18205"/>
                  </a:lnTo>
                  <a:lnTo>
                    <a:pt x="481796" y="17073"/>
                  </a:lnTo>
                  <a:lnTo>
                    <a:pt x="482927" y="17073"/>
                  </a:lnTo>
                  <a:lnTo>
                    <a:pt x="484058" y="18205"/>
                  </a:lnTo>
                  <a:lnTo>
                    <a:pt x="484058" y="19336"/>
                  </a:lnTo>
                  <a:lnTo>
                    <a:pt x="482927" y="20467"/>
                  </a:lnTo>
                  <a:lnTo>
                    <a:pt x="481796" y="20467"/>
                  </a:lnTo>
                  <a:lnTo>
                    <a:pt x="480665" y="21598"/>
                  </a:lnTo>
                  <a:lnTo>
                    <a:pt x="481796" y="21598"/>
                  </a:lnTo>
                  <a:lnTo>
                    <a:pt x="481796" y="22765"/>
                  </a:lnTo>
                  <a:lnTo>
                    <a:pt x="479534" y="22765"/>
                  </a:lnTo>
                  <a:lnTo>
                    <a:pt x="479534" y="23896"/>
                  </a:lnTo>
                  <a:lnTo>
                    <a:pt x="481796" y="22765"/>
                  </a:lnTo>
                  <a:lnTo>
                    <a:pt x="482927" y="21598"/>
                  </a:lnTo>
                  <a:lnTo>
                    <a:pt x="484058" y="20467"/>
                  </a:lnTo>
                  <a:lnTo>
                    <a:pt x="484058" y="21598"/>
                  </a:lnTo>
                  <a:lnTo>
                    <a:pt x="481796" y="25027"/>
                  </a:lnTo>
                  <a:lnTo>
                    <a:pt x="484058" y="23896"/>
                  </a:lnTo>
                  <a:lnTo>
                    <a:pt x="482927" y="26158"/>
                  </a:lnTo>
                  <a:lnTo>
                    <a:pt x="481796" y="27289"/>
                  </a:lnTo>
                  <a:lnTo>
                    <a:pt x="480665" y="28420"/>
                  </a:lnTo>
                  <a:lnTo>
                    <a:pt x="478368" y="30718"/>
                  </a:lnTo>
                  <a:lnTo>
                    <a:pt x="476106" y="30718"/>
                  </a:lnTo>
                  <a:lnTo>
                    <a:pt x="478368" y="31849"/>
                  </a:lnTo>
                  <a:lnTo>
                    <a:pt x="478368" y="32980"/>
                  </a:lnTo>
                  <a:lnTo>
                    <a:pt x="476106" y="32980"/>
                  </a:lnTo>
                  <a:lnTo>
                    <a:pt x="474975" y="32980"/>
                  </a:lnTo>
                  <a:lnTo>
                    <a:pt x="476106" y="32980"/>
                  </a:lnTo>
                  <a:lnTo>
                    <a:pt x="477237" y="32980"/>
                  </a:lnTo>
                  <a:lnTo>
                    <a:pt x="476106" y="35243"/>
                  </a:lnTo>
                  <a:lnTo>
                    <a:pt x="477237" y="36374"/>
                  </a:lnTo>
                  <a:lnTo>
                    <a:pt x="477237" y="35243"/>
                  </a:lnTo>
                  <a:lnTo>
                    <a:pt x="477237" y="34111"/>
                  </a:lnTo>
                  <a:lnTo>
                    <a:pt x="478368" y="32980"/>
                  </a:lnTo>
                  <a:lnTo>
                    <a:pt x="478368" y="31849"/>
                  </a:lnTo>
                  <a:lnTo>
                    <a:pt x="479534" y="30718"/>
                  </a:lnTo>
                  <a:lnTo>
                    <a:pt x="482927" y="30718"/>
                  </a:lnTo>
                  <a:lnTo>
                    <a:pt x="486320" y="28420"/>
                  </a:lnTo>
                  <a:lnTo>
                    <a:pt x="486320" y="29552"/>
                  </a:lnTo>
                  <a:lnTo>
                    <a:pt x="482927" y="31849"/>
                  </a:lnTo>
                  <a:lnTo>
                    <a:pt x="482927" y="34111"/>
                  </a:lnTo>
                  <a:lnTo>
                    <a:pt x="484058" y="32980"/>
                  </a:lnTo>
                  <a:lnTo>
                    <a:pt x="486320" y="29552"/>
                  </a:lnTo>
                  <a:lnTo>
                    <a:pt x="486320" y="31849"/>
                  </a:lnTo>
                  <a:lnTo>
                    <a:pt x="480665" y="36374"/>
                  </a:lnTo>
                  <a:lnTo>
                    <a:pt x="480665" y="37505"/>
                  </a:lnTo>
                  <a:lnTo>
                    <a:pt x="485189" y="37505"/>
                  </a:lnTo>
                  <a:lnTo>
                    <a:pt x="484058" y="38671"/>
                  </a:lnTo>
                  <a:lnTo>
                    <a:pt x="482927" y="39803"/>
                  </a:lnTo>
                  <a:lnTo>
                    <a:pt x="484058" y="40934"/>
                  </a:lnTo>
                  <a:lnTo>
                    <a:pt x="484058" y="38671"/>
                  </a:lnTo>
                  <a:lnTo>
                    <a:pt x="485189" y="37505"/>
                  </a:lnTo>
                  <a:lnTo>
                    <a:pt x="487486" y="31849"/>
                  </a:lnTo>
                  <a:lnTo>
                    <a:pt x="488617" y="26158"/>
                  </a:lnTo>
                  <a:lnTo>
                    <a:pt x="488617" y="25027"/>
                  </a:lnTo>
                  <a:lnTo>
                    <a:pt x="490879" y="27289"/>
                  </a:lnTo>
                  <a:lnTo>
                    <a:pt x="492010" y="29552"/>
                  </a:lnTo>
                  <a:lnTo>
                    <a:pt x="490879" y="32980"/>
                  </a:lnTo>
                  <a:lnTo>
                    <a:pt x="489748" y="35243"/>
                  </a:lnTo>
                  <a:lnTo>
                    <a:pt x="492010" y="29552"/>
                  </a:lnTo>
                  <a:lnTo>
                    <a:pt x="489748" y="22765"/>
                  </a:lnTo>
                  <a:lnTo>
                    <a:pt x="492010" y="20467"/>
                  </a:lnTo>
                  <a:lnTo>
                    <a:pt x="494307" y="19336"/>
                  </a:lnTo>
                  <a:lnTo>
                    <a:pt x="495438" y="20467"/>
                  </a:lnTo>
                  <a:lnTo>
                    <a:pt x="495438" y="21598"/>
                  </a:lnTo>
                  <a:lnTo>
                    <a:pt x="496568" y="20467"/>
                  </a:lnTo>
                  <a:lnTo>
                    <a:pt x="495438" y="22765"/>
                  </a:lnTo>
                  <a:lnTo>
                    <a:pt x="494307" y="23896"/>
                  </a:lnTo>
                  <a:lnTo>
                    <a:pt x="493140" y="27289"/>
                  </a:lnTo>
                  <a:lnTo>
                    <a:pt x="493140" y="28420"/>
                  </a:lnTo>
                  <a:lnTo>
                    <a:pt x="495438" y="30718"/>
                  </a:lnTo>
                  <a:lnTo>
                    <a:pt x="491656" y="36374"/>
                  </a:lnTo>
                  <a:lnTo>
                    <a:pt x="492010" y="36374"/>
                  </a:lnTo>
                  <a:lnTo>
                    <a:pt x="492010" y="37258"/>
                  </a:lnTo>
                  <a:lnTo>
                    <a:pt x="493140" y="36374"/>
                  </a:lnTo>
                  <a:lnTo>
                    <a:pt x="493140" y="35243"/>
                  </a:lnTo>
                  <a:lnTo>
                    <a:pt x="494307" y="35243"/>
                  </a:lnTo>
                  <a:lnTo>
                    <a:pt x="495438" y="35243"/>
                  </a:lnTo>
                  <a:lnTo>
                    <a:pt x="494307" y="34111"/>
                  </a:lnTo>
                  <a:lnTo>
                    <a:pt x="495438" y="31849"/>
                  </a:lnTo>
                  <a:lnTo>
                    <a:pt x="496568" y="32980"/>
                  </a:lnTo>
                  <a:lnTo>
                    <a:pt x="495438" y="35243"/>
                  </a:lnTo>
                  <a:lnTo>
                    <a:pt x="496568" y="35243"/>
                  </a:lnTo>
                  <a:lnTo>
                    <a:pt x="497699" y="37505"/>
                  </a:lnTo>
                  <a:lnTo>
                    <a:pt x="494307" y="39803"/>
                  </a:lnTo>
                  <a:lnTo>
                    <a:pt x="492010" y="38671"/>
                  </a:lnTo>
                  <a:lnTo>
                    <a:pt x="492010" y="39803"/>
                  </a:lnTo>
                  <a:lnTo>
                    <a:pt x="493140" y="38671"/>
                  </a:lnTo>
                  <a:lnTo>
                    <a:pt x="495438" y="39803"/>
                  </a:lnTo>
                  <a:lnTo>
                    <a:pt x="497699" y="38671"/>
                  </a:lnTo>
                  <a:lnTo>
                    <a:pt x="497699" y="39803"/>
                  </a:lnTo>
                  <a:lnTo>
                    <a:pt x="498830" y="38671"/>
                  </a:lnTo>
                  <a:lnTo>
                    <a:pt x="497699" y="38671"/>
                  </a:lnTo>
                  <a:lnTo>
                    <a:pt x="496568" y="34111"/>
                  </a:lnTo>
                  <a:lnTo>
                    <a:pt x="498830" y="29552"/>
                  </a:lnTo>
                  <a:lnTo>
                    <a:pt x="499961" y="25027"/>
                  </a:lnTo>
                  <a:lnTo>
                    <a:pt x="499961" y="23896"/>
                  </a:lnTo>
                  <a:lnTo>
                    <a:pt x="501092" y="23896"/>
                  </a:lnTo>
                  <a:lnTo>
                    <a:pt x="501092" y="25027"/>
                  </a:lnTo>
                  <a:lnTo>
                    <a:pt x="501092" y="26158"/>
                  </a:lnTo>
                  <a:lnTo>
                    <a:pt x="503389" y="21598"/>
                  </a:lnTo>
                  <a:lnTo>
                    <a:pt x="503389" y="19336"/>
                  </a:lnTo>
                  <a:lnTo>
                    <a:pt x="504520" y="19336"/>
                  </a:lnTo>
                  <a:lnTo>
                    <a:pt x="504520" y="18205"/>
                  </a:lnTo>
                  <a:lnTo>
                    <a:pt x="505651" y="17073"/>
                  </a:lnTo>
                  <a:lnTo>
                    <a:pt x="506782" y="15942"/>
                  </a:lnTo>
                  <a:lnTo>
                    <a:pt x="504520" y="14811"/>
                  </a:lnTo>
                  <a:lnTo>
                    <a:pt x="509079" y="13645"/>
                  </a:lnTo>
                  <a:lnTo>
                    <a:pt x="512472" y="13645"/>
                  </a:lnTo>
                  <a:lnTo>
                    <a:pt x="513603" y="14811"/>
                  </a:lnTo>
                  <a:lnTo>
                    <a:pt x="514733" y="15942"/>
                  </a:lnTo>
                  <a:lnTo>
                    <a:pt x="514733" y="17073"/>
                  </a:lnTo>
                  <a:lnTo>
                    <a:pt x="513603" y="17073"/>
                  </a:lnTo>
                  <a:lnTo>
                    <a:pt x="512472" y="19336"/>
                  </a:lnTo>
                  <a:lnTo>
                    <a:pt x="512472" y="18205"/>
                  </a:lnTo>
                  <a:lnTo>
                    <a:pt x="512472" y="19336"/>
                  </a:lnTo>
                  <a:lnTo>
                    <a:pt x="511341" y="19336"/>
                  </a:lnTo>
                  <a:lnTo>
                    <a:pt x="511341" y="20467"/>
                  </a:lnTo>
                  <a:lnTo>
                    <a:pt x="509079" y="22765"/>
                  </a:lnTo>
                  <a:lnTo>
                    <a:pt x="507913" y="25027"/>
                  </a:lnTo>
                  <a:lnTo>
                    <a:pt x="506782" y="26158"/>
                  </a:lnTo>
                  <a:lnTo>
                    <a:pt x="506782" y="28420"/>
                  </a:lnTo>
                  <a:lnTo>
                    <a:pt x="505651" y="28420"/>
                  </a:lnTo>
                  <a:lnTo>
                    <a:pt x="506782" y="30718"/>
                  </a:lnTo>
                  <a:lnTo>
                    <a:pt x="504520" y="32980"/>
                  </a:lnTo>
                  <a:lnTo>
                    <a:pt x="503389" y="32980"/>
                  </a:lnTo>
                  <a:lnTo>
                    <a:pt x="504520" y="32980"/>
                  </a:lnTo>
                  <a:lnTo>
                    <a:pt x="505651" y="31849"/>
                  </a:lnTo>
                  <a:lnTo>
                    <a:pt x="507913" y="31849"/>
                  </a:lnTo>
                  <a:lnTo>
                    <a:pt x="509079" y="35243"/>
                  </a:lnTo>
                  <a:lnTo>
                    <a:pt x="511341" y="38671"/>
                  </a:lnTo>
                  <a:lnTo>
                    <a:pt x="511341" y="40934"/>
                  </a:lnTo>
                  <a:lnTo>
                    <a:pt x="510210" y="43196"/>
                  </a:lnTo>
                  <a:lnTo>
                    <a:pt x="511341" y="45494"/>
                  </a:lnTo>
                  <a:lnTo>
                    <a:pt x="507913" y="45494"/>
                  </a:lnTo>
                  <a:lnTo>
                    <a:pt x="506782" y="47756"/>
                  </a:lnTo>
                  <a:lnTo>
                    <a:pt x="505651" y="51150"/>
                  </a:lnTo>
                  <a:lnTo>
                    <a:pt x="506782" y="52316"/>
                  </a:lnTo>
                  <a:lnTo>
                    <a:pt x="506782" y="51150"/>
                  </a:lnTo>
                  <a:lnTo>
                    <a:pt x="507913" y="48887"/>
                  </a:lnTo>
                  <a:lnTo>
                    <a:pt x="507913" y="46625"/>
                  </a:lnTo>
                  <a:lnTo>
                    <a:pt x="509079" y="46625"/>
                  </a:lnTo>
                  <a:lnTo>
                    <a:pt x="510210" y="46625"/>
                  </a:lnTo>
                  <a:lnTo>
                    <a:pt x="511341" y="45494"/>
                  </a:lnTo>
                  <a:lnTo>
                    <a:pt x="512472" y="46625"/>
                  </a:lnTo>
                  <a:lnTo>
                    <a:pt x="512472" y="50018"/>
                  </a:lnTo>
                  <a:lnTo>
                    <a:pt x="514733" y="51150"/>
                  </a:lnTo>
                  <a:lnTo>
                    <a:pt x="510210" y="53447"/>
                  </a:lnTo>
                  <a:lnTo>
                    <a:pt x="509079" y="54578"/>
                  </a:lnTo>
                  <a:lnTo>
                    <a:pt x="507913" y="54578"/>
                  </a:lnTo>
                  <a:lnTo>
                    <a:pt x="507913" y="56841"/>
                  </a:lnTo>
                  <a:lnTo>
                    <a:pt x="505651" y="56841"/>
                  </a:lnTo>
                  <a:lnTo>
                    <a:pt x="504520" y="57972"/>
                  </a:lnTo>
                  <a:lnTo>
                    <a:pt x="502258" y="55710"/>
                  </a:lnTo>
                  <a:lnTo>
                    <a:pt x="503389" y="55710"/>
                  </a:lnTo>
                  <a:lnTo>
                    <a:pt x="502258" y="56841"/>
                  </a:lnTo>
                  <a:lnTo>
                    <a:pt x="503389" y="56841"/>
                  </a:lnTo>
                  <a:lnTo>
                    <a:pt x="504520" y="57972"/>
                  </a:lnTo>
                  <a:lnTo>
                    <a:pt x="505651" y="56841"/>
                  </a:lnTo>
                  <a:lnTo>
                    <a:pt x="507913" y="56841"/>
                  </a:lnTo>
                  <a:lnTo>
                    <a:pt x="509079" y="55710"/>
                  </a:lnTo>
                  <a:lnTo>
                    <a:pt x="511341" y="53447"/>
                  </a:lnTo>
                  <a:lnTo>
                    <a:pt x="514733" y="52316"/>
                  </a:lnTo>
                  <a:lnTo>
                    <a:pt x="515864" y="51150"/>
                  </a:lnTo>
                  <a:lnTo>
                    <a:pt x="514733" y="50018"/>
                  </a:lnTo>
                  <a:lnTo>
                    <a:pt x="513603" y="48887"/>
                  </a:lnTo>
                  <a:lnTo>
                    <a:pt x="513603" y="47756"/>
                  </a:lnTo>
                  <a:lnTo>
                    <a:pt x="514733" y="46625"/>
                  </a:lnTo>
                  <a:lnTo>
                    <a:pt x="515864" y="45494"/>
                  </a:lnTo>
                  <a:lnTo>
                    <a:pt x="514733" y="43196"/>
                  </a:lnTo>
                  <a:lnTo>
                    <a:pt x="514733" y="45494"/>
                  </a:lnTo>
                  <a:lnTo>
                    <a:pt x="513603" y="46625"/>
                  </a:lnTo>
                  <a:lnTo>
                    <a:pt x="513603" y="45494"/>
                  </a:lnTo>
                  <a:lnTo>
                    <a:pt x="512472" y="44327"/>
                  </a:lnTo>
                  <a:lnTo>
                    <a:pt x="512472" y="42065"/>
                  </a:lnTo>
                  <a:lnTo>
                    <a:pt x="513603" y="43196"/>
                  </a:lnTo>
                  <a:lnTo>
                    <a:pt x="514733" y="43196"/>
                  </a:lnTo>
                  <a:lnTo>
                    <a:pt x="513603" y="42065"/>
                  </a:lnTo>
                  <a:lnTo>
                    <a:pt x="513603" y="38671"/>
                  </a:lnTo>
                  <a:lnTo>
                    <a:pt x="518161" y="35243"/>
                  </a:lnTo>
                  <a:lnTo>
                    <a:pt x="519292" y="38671"/>
                  </a:lnTo>
                  <a:lnTo>
                    <a:pt x="519292" y="37505"/>
                  </a:lnTo>
                  <a:lnTo>
                    <a:pt x="521554" y="34111"/>
                  </a:lnTo>
                  <a:lnTo>
                    <a:pt x="520423" y="34111"/>
                  </a:lnTo>
                  <a:lnTo>
                    <a:pt x="520423" y="35243"/>
                  </a:lnTo>
                  <a:lnTo>
                    <a:pt x="519292" y="35243"/>
                  </a:lnTo>
                  <a:lnTo>
                    <a:pt x="519292" y="34111"/>
                  </a:lnTo>
                  <a:lnTo>
                    <a:pt x="520423" y="34111"/>
                  </a:lnTo>
                  <a:lnTo>
                    <a:pt x="521554" y="34111"/>
                  </a:lnTo>
                  <a:lnTo>
                    <a:pt x="521554" y="27289"/>
                  </a:lnTo>
                  <a:lnTo>
                    <a:pt x="521554" y="22765"/>
                  </a:lnTo>
                  <a:lnTo>
                    <a:pt x="522685" y="19336"/>
                  </a:lnTo>
                  <a:lnTo>
                    <a:pt x="522685" y="17073"/>
                  </a:lnTo>
                  <a:lnTo>
                    <a:pt x="523851" y="14811"/>
                  </a:lnTo>
                  <a:lnTo>
                    <a:pt x="524982" y="15942"/>
                  </a:lnTo>
                  <a:lnTo>
                    <a:pt x="524982" y="14811"/>
                  </a:lnTo>
                  <a:lnTo>
                    <a:pt x="524982" y="13645"/>
                  </a:lnTo>
                  <a:lnTo>
                    <a:pt x="522685" y="13645"/>
                  </a:lnTo>
                  <a:lnTo>
                    <a:pt x="523851" y="12513"/>
                  </a:lnTo>
                  <a:lnTo>
                    <a:pt x="524982" y="11382"/>
                  </a:lnTo>
                  <a:lnTo>
                    <a:pt x="526113" y="13645"/>
                  </a:lnTo>
                  <a:lnTo>
                    <a:pt x="527244" y="13645"/>
                  </a:lnTo>
                  <a:lnTo>
                    <a:pt x="527244" y="15942"/>
                  </a:lnTo>
                  <a:lnTo>
                    <a:pt x="527244" y="20467"/>
                  </a:lnTo>
                  <a:lnTo>
                    <a:pt x="527244" y="21598"/>
                  </a:lnTo>
                  <a:lnTo>
                    <a:pt x="526113" y="22765"/>
                  </a:lnTo>
                  <a:lnTo>
                    <a:pt x="526113" y="21598"/>
                  </a:lnTo>
                  <a:lnTo>
                    <a:pt x="523851" y="25027"/>
                  </a:lnTo>
                  <a:lnTo>
                    <a:pt x="522685" y="29552"/>
                  </a:lnTo>
                  <a:lnTo>
                    <a:pt x="522685" y="31849"/>
                  </a:lnTo>
                  <a:lnTo>
                    <a:pt x="523851" y="31849"/>
                  </a:lnTo>
                  <a:lnTo>
                    <a:pt x="523851" y="32980"/>
                  </a:lnTo>
                  <a:lnTo>
                    <a:pt x="523851" y="35243"/>
                  </a:lnTo>
                  <a:lnTo>
                    <a:pt x="523851" y="36374"/>
                  </a:lnTo>
                  <a:lnTo>
                    <a:pt x="521554" y="38671"/>
                  </a:lnTo>
                  <a:lnTo>
                    <a:pt x="521554" y="42065"/>
                  </a:lnTo>
                  <a:lnTo>
                    <a:pt x="521554" y="43196"/>
                  </a:lnTo>
                  <a:lnTo>
                    <a:pt x="521554" y="44327"/>
                  </a:lnTo>
                  <a:lnTo>
                    <a:pt x="521554" y="45494"/>
                  </a:lnTo>
                  <a:lnTo>
                    <a:pt x="521554" y="46625"/>
                  </a:lnTo>
                  <a:lnTo>
                    <a:pt x="520423" y="45494"/>
                  </a:lnTo>
                  <a:lnTo>
                    <a:pt x="521554" y="48887"/>
                  </a:lnTo>
                  <a:lnTo>
                    <a:pt x="522685" y="48887"/>
                  </a:lnTo>
                  <a:lnTo>
                    <a:pt x="522685" y="46625"/>
                  </a:lnTo>
                  <a:lnTo>
                    <a:pt x="522685" y="45494"/>
                  </a:lnTo>
                  <a:lnTo>
                    <a:pt x="522685" y="46625"/>
                  </a:lnTo>
                  <a:lnTo>
                    <a:pt x="523851" y="47756"/>
                  </a:lnTo>
                  <a:lnTo>
                    <a:pt x="522685" y="50018"/>
                  </a:lnTo>
                  <a:lnTo>
                    <a:pt x="522685" y="52316"/>
                  </a:lnTo>
                  <a:lnTo>
                    <a:pt x="520423" y="53447"/>
                  </a:lnTo>
                  <a:lnTo>
                    <a:pt x="521554" y="54578"/>
                  </a:lnTo>
                  <a:lnTo>
                    <a:pt x="520423" y="54578"/>
                  </a:lnTo>
                  <a:lnTo>
                    <a:pt x="519292" y="54578"/>
                  </a:lnTo>
                  <a:lnTo>
                    <a:pt x="518161" y="54578"/>
                  </a:lnTo>
                  <a:lnTo>
                    <a:pt x="519292" y="54578"/>
                  </a:lnTo>
                  <a:lnTo>
                    <a:pt x="519292" y="53589"/>
                  </a:lnTo>
                  <a:lnTo>
                    <a:pt x="511341" y="54578"/>
                  </a:lnTo>
                  <a:lnTo>
                    <a:pt x="511341" y="53447"/>
                  </a:lnTo>
                  <a:lnTo>
                    <a:pt x="510210" y="59103"/>
                  </a:lnTo>
                  <a:lnTo>
                    <a:pt x="507913" y="61401"/>
                  </a:lnTo>
                  <a:lnTo>
                    <a:pt x="506782" y="63663"/>
                  </a:lnTo>
                  <a:lnTo>
                    <a:pt x="507913" y="61401"/>
                  </a:lnTo>
                  <a:lnTo>
                    <a:pt x="510210" y="60270"/>
                  </a:lnTo>
                  <a:lnTo>
                    <a:pt x="511341" y="59103"/>
                  </a:lnTo>
                  <a:lnTo>
                    <a:pt x="512472" y="60270"/>
                  </a:lnTo>
                  <a:lnTo>
                    <a:pt x="513603" y="60270"/>
                  </a:lnTo>
                  <a:lnTo>
                    <a:pt x="511341" y="57972"/>
                  </a:lnTo>
                  <a:lnTo>
                    <a:pt x="511341" y="56841"/>
                  </a:lnTo>
                  <a:lnTo>
                    <a:pt x="512472" y="55710"/>
                  </a:lnTo>
                  <a:lnTo>
                    <a:pt x="515864" y="55710"/>
                  </a:lnTo>
                  <a:lnTo>
                    <a:pt x="514733" y="56841"/>
                  </a:lnTo>
                  <a:lnTo>
                    <a:pt x="517031" y="55710"/>
                  </a:lnTo>
                  <a:lnTo>
                    <a:pt x="521554" y="55710"/>
                  </a:lnTo>
                  <a:lnTo>
                    <a:pt x="522685" y="54578"/>
                  </a:lnTo>
                  <a:lnTo>
                    <a:pt x="524982" y="51150"/>
                  </a:lnTo>
                  <a:lnTo>
                    <a:pt x="524982" y="48887"/>
                  </a:lnTo>
                  <a:lnTo>
                    <a:pt x="524982" y="47756"/>
                  </a:lnTo>
                  <a:lnTo>
                    <a:pt x="523851" y="45494"/>
                  </a:lnTo>
                  <a:lnTo>
                    <a:pt x="524982" y="39803"/>
                  </a:lnTo>
                  <a:lnTo>
                    <a:pt x="526113" y="38671"/>
                  </a:lnTo>
                  <a:lnTo>
                    <a:pt x="529506" y="37505"/>
                  </a:lnTo>
                  <a:lnTo>
                    <a:pt x="529506" y="38671"/>
                  </a:lnTo>
                  <a:lnTo>
                    <a:pt x="529506" y="37505"/>
                  </a:lnTo>
                  <a:lnTo>
                    <a:pt x="530637" y="36374"/>
                  </a:lnTo>
                  <a:lnTo>
                    <a:pt x="531803" y="37505"/>
                  </a:lnTo>
                  <a:lnTo>
                    <a:pt x="530637" y="38671"/>
                  </a:lnTo>
                  <a:lnTo>
                    <a:pt x="531803" y="39803"/>
                  </a:lnTo>
                  <a:lnTo>
                    <a:pt x="529506" y="43196"/>
                  </a:lnTo>
                  <a:lnTo>
                    <a:pt x="528375" y="43196"/>
                  </a:lnTo>
                  <a:lnTo>
                    <a:pt x="527244" y="44327"/>
                  </a:lnTo>
                  <a:lnTo>
                    <a:pt x="526113" y="44327"/>
                  </a:lnTo>
                  <a:lnTo>
                    <a:pt x="527244" y="44327"/>
                  </a:lnTo>
                  <a:lnTo>
                    <a:pt x="528375" y="43196"/>
                  </a:lnTo>
                  <a:lnTo>
                    <a:pt x="529506" y="43196"/>
                  </a:lnTo>
                  <a:lnTo>
                    <a:pt x="529506" y="48887"/>
                  </a:lnTo>
                  <a:lnTo>
                    <a:pt x="528375" y="50018"/>
                  </a:lnTo>
                  <a:lnTo>
                    <a:pt x="527244" y="50018"/>
                  </a:lnTo>
                  <a:lnTo>
                    <a:pt x="526113" y="51150"/>
                  </a:lnTo>
                  <a:lnTo>
                    <a:pt x="527244" y="51150"/>
                  </a:lnTo>
                  <a:lnTo>
                    <a:pt x="527244" y="50018"/>
                  </a:lnTo>
                  <a:lnTo>
                    <a:pt x="528375" y="51150"/>
                  </a:lnTo>
                  <a:lnTo>
                    <a:pt x="529506" y="48887"/>
                  </a:lnTo>
                  <a:lnTo>
                    <a:pt x="530637" y="50018"/>
                  </a:lnTo>
                  <a:lnTo>
                    <a:pt x="530637" y="51150"/>
                  </a:lnTo>
                  <a:lnTo>
                    <a:pt x="531803" y="52316"/>
                  </a:lnTo>
                  <a:lnTo>
                    <a:pt x="530637" y="51150"/>
                  </a:lnTo>
                  <a:lnTo>
                    <a:pt x="530637" y="50018"/>
                  </a:lnTo>
                  <a:lnTo>
                    <a:pt x="529506" y="48887"/>
                  </a:lnTo>
                  <a:lnTo>
                    <a:pt x="530637" y="47756"/>
                  </a:lnTo>
                  <a:lnTo>
                    <a:pt x="529506" y="45494"/>
                  </a:lnTo>
                  <a:lnTo>
                    <a:pt x="530637" y="43196"/>
                  </a:lnTo>
                  <a:lnTo>
                    <a:pt x="532934" y="39803"/>
                  </a:lnTo>
                  <a:lnTo>
                    <a:pt x="535196" y="38671"/>
                  </a:lnTo>
                  <a:lnTo>
                    <a:pt x="535196" y="39803"/>
                  </a:lnTo>
                  <a:lnTo>
                    <a:pt x="534065" y="40934"/>
                  </a:lnTo>
                  <a:lnTo>
                    <a:pt x="538624" y="37505"/>
                  </a:lnTo>
                  <a:lnTo>
                    <a:pt x="539754" y="37505"/>
                  </a:lnTo>
                  <a:lnTo>
                    <a:pt x="538624" y="42065"/>
                  </a:lnTo>
                  <a:lnTo>
                    <a:pt x="536326" y="40934"/>
                  </a:lnTo>
                  <a:lnTo>
                    <a:pt x="535196" y="42065"/>
                  </a:lnTo>
                  <a:lnTo>
                    <a:pt x="536326" y="42065"/>
                  </a:lnTo>
                  <a:lnTo>
                    <a:pt x="537457" y="43196"/>
                  </a:lnTo>
                  <a:lnTo>
                    <a:pt x="537457" y="44327"/>
                  </a:lnTo>
                  <a:lnTo>
                    <a:pt x="535196" y="45494"/>
                  </a:lnTo>
                  <a:lnTo>
                    <a:pt x="535196" y="46625"/>
                  </a:lnTo>
                  <a:lnTo>
                    <a:pt x="534065" y="48887"/>
                  </a:lnTo>
                  <a:lnTo>
                    <a:pt x="531803" y="48887"/>
                  </a:lnTo>
                  <a:lnTo>
                    <a:pt x="531803" y="50018"/>
                  </a:lnTo>
                  <a:lnTo>
                    <a:pt x="532934" y="48887"/>
                  </a:lnTo>
                  <a:lnTo>
                    <a:pt x="535196" y="48887"/>
                  </a:lnTo>
                  <a:lnTo>
                    <a:pt x="536326" y="45494"/>
                  </a:lnTo>
                  <a:lnTo>
                    <a:pt x="538624" y="44327"/>
                  </a:lnTo>
                  <a:lnTo>
                    <a:pt x="538624" y="45494"/>
                  </a:lnTo>
                  <a:lnTo>
                    <a:pt x="538624" y="46625"/>
                  </a:lnTo>
                  <a:lnTo>
                    <a:pt x="539754" y="46625"/>
                  </a:lnTo>
                  <a:lnTo>
                    <a:pt x="538624" y="47756"/>
                  </a:lnTo>
                  <a:lnTo>
                    <a:pt x="537457" y="48887"/>
                  </a:lnTo>
                  <a:lnTo>
                    <a:pt x="536326" y="47756"/>
                  </a:lnTo>
                  <a:lnTo>
                    <a:pt x="534065" y="48887"/>
                  </a:lnTo>
                  <a:lnTo>
                    <a:pt x="534065" y="51150"/>
                  </a:lnTo>
                  <a:lnTo>
                    <a:pt x="535196" y="52316"/>
                  </a:lnTo>
                  <a:lnTo>
                    <a:pt x="534065" y="53447"/>
                  </a:lnTo>
                  <a:lnTo>
                    <a:pt x="532934" y="56841"/>
                  </a:lnTo>
                  <a:lnTo>
                    <a:pt x="534065" y="54578"/>
                  </a:lnTo>
                  <a:lnTo>
                    <a:pt x="536326" y="52316"/>
                  </a:lnTo>
                  <a:lnTo>
                    <a:pt x="535196" y="50018"/>
                  </a:lnTo>
                  <a:lnTo>
                    <a:pt x="535196" y="48887"/>
                  </a:lnTo>
                  <a:lnTo>
                    <a:pt x="536326" y="48887"/>
                  </a:lnTo>
                  <a:lnTo>
                    <a:pt x="537457" y="50018"/>
                  </a:lnTo>
                  <a:lnTo>
                    <a:pt x="538624" y="50018"/>
                  </a:lnTo>
                  <a:lnTo>
                    <a:pt x="540885" y="47756"/>
                  </a:lnTo>
                  <a:lnTo>
                    <a:pt x="540885" y="45494"/>
                  </a:lnTo>
                  <a:lnTo>
                    <a:pt x="542016" y="43196"/>
                  </a:lnTo>
                  <a:lnTo>
                    <a:pt x="544278" y="42065"/>
                  </a:lnTo>
                  <a:lnTo>
                    <a:pt x="543147" y="44327"/>
                  </a:lnTo>
                  <a:lnTo>
                    <a:pt x="543147" y="45494"/>
                  </a:lnTo>
                  <a:lnTo>
                    <a:pt x="543147" y="46625"/>
                  </a:lnTo>
                  <a:lnTo>
                    <a:pt x="542016" y="48887"/>
                  </a:lnTo>
                  <a:lnTo>
                    <a:pt x="540885" y="51150"/>
                  </a:lnTo>
                  <a:lnTo>
                    <a:pt x="539754" y="52316"/>
                  </a:lnTo>
                  <a:lnTo>
                    <a:pt x="540885" y="51150"/>
                  </a:lnTo>
                  <a:lnTo>
                    <a:pt x="542016" y="50018"/>
                  </a:lnTo>
                  <a:lnTo>
                    <a:pt x="542016" y="52316"/>
                  </a:lnTo>
                  <a:lnTo>
                    <a:pt x="540885" y="53447"/>
                  </a:lnTo>
                  <a:lnTo>
                    <a:pt x="540885" y="54578"/>
                  </a:lnTo>
                  <a:lnTo>
                    <a:pt x="537457" y="55710"/>
                  </a:lnTo>
                  <a:lnTo>
                    <a:pt x="540885" y="55710"/>
                  </a:lnTo>
                  <a:lnTo>
                    <a:pt x="542016" y="53447"/>
                  </a:lnTo>
                  <a:lnTo>
                    <a:pt x="542016" y="54578"/>
                  </a:lnTo>
                  <a:lnTo>
                    <a:pt x="543147" y="56841"/>
                  </a:lnTo>
                  <a:lnTo>
                    <a:pt x="539754" y="61401"/>
                  </a:lnTo>
                  <a:lnTo>
                    <a:pt x="540885" y="62532"/>
                  </a:lnTo>
                  <a:lnTo>
                    <a:pt x="540885" y="61401"/>
                  </a:lnTo>
                  <a:lnTo>
                    <a:pt x="542016" y="60270"/>
                  </a:lnTo>
                  <a:lnTo>
                    <a:pt x="543147" y="60270"/>
                  </a:lnTo>
                  <a:lnTo>
                    <a:pt x="545409" y="59103"/>
                  </a:lnTo>
                  <a:lnTo>
                    <a:pt x="544278" y="59103"/>
                  </a:lnTo>
                  <a:lnTo>
                    <a:pt x="546575" y="54578"/>
                  </a:lnTo>
                  <a:lnTo>
                    <a:pt x="547706" y="53447"/>
                  </a:lnTo>
                  <a:lnTo>
                    <a:pt x="547706" y="54578"/>
                  </a:lnTo>
                  <a:lnTo>
                    <a:pt x="549968" y="52316"/>
                  </a:lnTo>
                  <a:lnTo>
                    <a:pt x="549968" y="51150"/>
                  </a:lnTo>
                  <a:lnTo>
                    <a:pt x="548837" y="52316"/>
                  </a:lnTo>
                  <a:lnTo>
                    <a:pt x="546575" y="53447"/>
                  </a:lnTo>
                  <a:lnTo>
                    <a:pt x="546575" y="52316"/>
                  </a:lnTo>
                  <a:lnTo>
                    <a:pt x="548837" y="50018"/>
                  </a:lnTo>
                  <a:lnTo>
                    <a:pt x="549968" y="51150"/>
                  </a:lnTo>
                  <a:lnTo>
                    <a:pt x="549968" y="47756"/>
                  </a:lnTo>
                  <a:lnTo>
                    <a:pt x="549968" y="46625"/>
                  </a:lnTo>
                  <a:lnTo>
                    <a:pt x="552230" y="46625"/>
                  </a:lnTo>
                  <a:lnTo>
                    <a:pt x="553396" y="46625"/>
                  </a:lnTo>
                  <a:lnTo>
                    <a:pt x="553396" y="45494"/>
                  </a:lnTo>
                  <a:lnTo>
                    <a:pt x="554527" y="45494"/>
                  </a:lnTo>
                  <a:lnTo>
                    <a:pt x="554527" y="44327"/>
                  </a:lnTo>
                  <a:lnTo>
                    <a:pt x="553396" y="44327"/>
                  </a:lnTo>
                  <a:lnTo>
                    <a:pt x="554527" y="43196"/>
                  </a:lnTo>
                  <a:lnTo>
                    <a:pt x="559050" y="42065"/>
                  </a:lnTo>
                  <a:lnTo>
                    <a:pt x="561347" y="45494"/>
                  </a:lnTo>
                  <a:lnTo>
                    <a:pt x="560181" y="48887"/>
                  </a:lnTo>
                  <a:lnTo>
                    <a:pt x="559050" y="51150"/>
                  </a:lnTo>
                  <a:lnTo>
                    <a:pt x="557919" y="52316"/>
                  </a:lnTo>
                  <a:lnTo>
                    <a:pt x="555658" y="48887"/>
                  </a:lnTo>
                  <a:lnTo>
                    <a:pt x="556789" y="51150"/>
                  </a:lnTo>
                  <a:lnTo>
                    <a:pt x="556789" y="52316"/>
                  </a:lnTo>
                  <a:lnTo>
                    <a:pt x="555658" y="52316"/>
                  </a:lnTo>
                  <a:lnTo>
                    <a:pt x="555658" y="53447"/>
                  </a:lnTo>
                  <a:lnTo>
                    <a:pt x="553396" y="54578"/>
                  </a:lnTo>
                  <a:lnTo>
                    <a:pt x="553396" y="52316"/>
                  </a:lnTo>
                  <a:lnTo>
                    <a:pt x="553396" y="54578"/>
                  </a:lnTo>
                  <a:lnTo>
                    <a:pt x="552230" y="54578"/>
                  </a:lnTo>
                  <a:lnTo>
                    <a:pt x="549968" y="55710"/>
                  </a:lnTo>
                  <a:lnTo>
                    <a:pt x="549968" y="59103"/>
                  </a:lnTo>
                  <a:lnTo>
                    <a:pt x="547706" y="63663"/>
                  </a:lnTo>
                  <a:lnTo>
                    <a:pt x="548837" y="64794"/>
                  </a:lnTo>
                  <a:lnTo>
                    <a:pt x="548837" y="67056"/>
                  </a:lnTo>
                  <a:lnTo>
                    <a:pt x="547706" y="67056"/>
                  </a:lnTo>
                  <a:lnTo>
                    <a:pt x="546575" y="65925"/>
                  </a:lnTo>
                  <a:lnTo>
                    <a:pt x="548837" y="69354"/>
                  </a:lnTo>
                  <a:lnTo>
                    <a:pt x="548837" y="70485"/>
                  </a:lnTo>
                  <a:lnTo>
                    <a:pt x="546575" y="73879"/>
                  </a:lnTo>
                  <a:lnTo>
                    <a:pt x="548837" y="73879"/>
                  </a:lnTo>
                  <a:lnTo>
                    <a:pt x="549968" y="76176"/>
                  </a:lnTo>
                  <a:lnTo>
                    <a:pt x="548837" y="78439"/>
                  </a:lnTo>
                  <a:lnTo>
                    <a:pt x="549968" y="77308"/>
                  </a:lnTo>
                  <a:lnTo>
                    <a:pt x="552230" y="77308"/>
                  </a:lnTo>
                  <a:lnTo>
                    <a:pt x="552230" y="80701"/>
                  </a:lnTo>
                  <a:lnTo>
                    <a:pt x="551099" y="82999"/>
                  </a:lnTo>
                  <a:lnTo>
                    <a:pt x="548837" y="81868"/>
                  </a:lnTo>
                  <a:lnTo>
                    <a:pt x="547706" y="84130"/>
                  </a:lnTo>
                  <a:lnTo>
                    <a:pt x="546575" y="82999"/>
                  </a:lnTo>
                  <a:lnTo>
                    <a:pt x="547706" y="84130"/>
                  </a:lnTo>
                  <a:lnTo>
                    <a:pt x="547706" y="85261"/>
                  </a:lnTo>
                  <a:lnTo>
                    <a:pt x="547706" y="84130"/>
                  </a:lnTo>
                  <a:lnTo>
                    <a:pt x="548837" y="82999"/>
                  </a:lnTo>
                  <a:lnTo>
                    <a:pt x="553396" y="85261"/>
                  </a:lnTo>
                  <a:lnTo>
                    <a:pt x="553396" y="84130"/>
                  </a:lnTo>
                  <a:lnTo>
                    <a:pt x="552230" y="84130"/>
                  </a:lnTo>
                  <a:lnTo>
                    <a:pt x="553396" y="81868"/>
                  </a:lnTo>
                  <a:lnTo>
                    <a:pt x="553396" y="78439"/>
                  </a:lnTo>
                  <a:lnTo>
                    <a:pt x="551099" y="75045"/>
                  </a:lnTo>
                  <a:lnTo>
                    <a:pt x="551099" y="73879"/>
                  </a:lnTo>
                  <a:lnTo>
                    <a:pt x="553396" y="71616"/>
                  </a:lnTo>
                  <a:lnTo>
                    <a:pt x="553396" y="69354"/>
                  </a:lnTo>
                  <a:lnTo>
                    <a:pt x="556789" y="64794"/>
                  </a:lnTo>
                  <a:lnTo>
                    <a:pt x="557919" y="64794"/>
                  </a:lnTo>
                  <a:lnTo>
                    <a:pt x="557919" y="63663"/>
                  </a:lnTo>
                  <a:lnTo>
                    <a:pt x="559050" y="64794"/>
                  </a:lnTo>
                  <a:lnTo>
                    <a:pt x="557919" y="67056"/>
                  </a:lnTo>
                  <a:lnTo>
                    <a:pt x="557919" y="70485"/>
                  </a:lnTo>
                  <a:lnTo>
                    <a:pt x="556789" y="71616"/>
                  </a:lnTo>
                  <a:lnTo>
                    <a:pt x="557919" y="72748"/>
                  </a:lnTo>
                  <a:lnTo>
                    <a:pt x="559050" y="75045"/>
                  </a:lnTo>
                  <a:lnTo>
                    <a:pt x="560181" y="76176"/>
                  </a:lnTo>
                  <a:lnTo>
                    <a:pt x="556789" y="71616"/>
                  </a:lnTo>
                  <a:lnTo>
                    <a:pt x="559050" y="70485"/>
                  </a:lnTo>
                  <a:lnTo>
                    <a:pt x="559050" y="68223"/>
                  </a:lnTo>
                  <a:lnTo>
                    <a:pt x="560181" y="67056"/>
                  </a:lnTo>
                  <a:lnTo>
                    <a:pt x="561347" y="68223"/>
                  </a:lnTo>
                  <a:lnTo>
                    <a:pt x="561347" y="69354"/>
                  </a:lnTo>
                  <a:lnTo>
                    <a:pt x="560181" y="69354"/>
                  </a:lnTo>
                  <a:lnTo>
                    <a:pt x="560181" y="70485"/>
                  </a:lnTo>
                  <a:lnTo>
                    <a:pt x="561347" y="71616"/>
                  </a:lnTo>
                  <a:lnTo>
                    <a:pt x="560181" y="70485"/>
                  </a:lnTo>
                  <a:lnTo>
                    <a:pt x="560181" y="69354"/>
                  </a:lnTo>
                  <a:lnTo>
                    <a:pt x="561347" y="70485"/>
                  </a:lnTo>
                  <a:lnTo>
                    <a:pt x="562478" y="69354"/>
                  </a:lnTo>
                  <a:lnTo>
                    <a:pt x="560181" y="67056"/>
                  </a:lnTo>
                  <a:lnTo>
                    <a:pt x="561347" y="64794"/>
                  </a:lnTo>
                  <a:lnTo>
                    <a:pt x="562478" y="63663"/>
                  </a:lnTo>
                  <a:lnTo>
                    <a:pt x="563609" y="64794"/>
                  </a:lnTo>
                  <a:lnTo>
                    <a:pt x="564740" y="64794"/>
                  </a:lnTo>
                  <a:lnTo>
                    <a:pt x="565871" y="65925"/>
                  </a:lnTo>
                  <a:lnTo>
                    <a:pt x="565871" y="67056"/>
                  </a:lnTo>
                  <a:lnTo>
                    <a:pt x="567002" y="65925"/>
                  </a:lnTo>
                  <a:lnTo>
                    <a:pt x="568133" y="65925"/>
                  </a:lnTo>
                  <a:lnTo>
                    <a:pt x="567002" y="64794"/>
                  </a:lnTo>
                  <a:lnTo>
                    <a:pt x="563609" y="64794"/>
                  </a:lnTo>
                  <a:lnTo>
                    <a:pt x="562478" y="62532"/>
                  </a:lnTo>
                  <a:lnTo>
                    <a:pt x="564740" y="60270"/>
                  </a:lnTo>
                  <a:lnTo>
                    <a:pt x="567002" y="59103"/>
                  </a:lnTo>
                  <a:lnTo>
                    <a:pt x="567002" y="57972"/>
                  </a:lnTo>
                  <a:lnTo>
                    <a:pt x="569299" y="59103"/>
                  </a:lnTo>
                  <a:lnTo>
                    <a:pt x="568133" y="59103"/>
                  </a:lnTo>
                  <a:lnTo>
                    <a:pt x="568133" y="61401"/>
                  </a:lnTo>
                  <a:lnTo>
                    <a:pt x="568133" y="59103"/>
                  </a:lnTo>
                  <a:lnTo>
                    <a:pt x="570430" y="59103"/>
                  </a:lnTo>
                  <a:lnTo>
                    <a:pt x="569299" y="57972"/>
                  </a:lnTo>
                  <a:lnTo>
                    <a:pt x="567002" y="56841"/>
                  </a:lnTo>
                  <a:lnTo>
                    <a:pt x="565871" y="56841"/>
                  </a:lnTo>
                  <a:lnTo>
                    <a:pt x="567002" y="59103"/>
                  </a:lnTo>
                  <a:lnTo>
                    <a:pt x="565871" y="59103"/>
                  </a:lnTo>
                  <a:lnTo>
                    <a:pt x="565871" y="56841"/>
                  </a:lnTo>
                  <a:lnTo>
                    <a:pt x="565871" y="55710"/>
                  </a:lnTo>
                  <a:lnTo>
                    <a:pt x="565871" y="54578"/>
                  </a:lnTo>
                  <a:lnTo>
                    <a:pt x="568133" y="53447"/>
                  </a:lnTo>
                  <a:lnTo>
                    <a:pt x="569299" y="51150"/>
                  </a:lnTo>
                  <a:lnTo>
                    <a:pt x="571561" y="52316"/>
                  </a:lnTo>
                  <a:lnTo>
                    <a:pt x="569299" y="52316"/>
                  </a:lnTo>
                  <a:lnTo>
                    <a:pt x="569299" y="53447"/>
                  </a:lnTo>
                  <a:lnTo>
                    <a:pt x="571561" y="52316"/>
                  </a:lnTo>
                  <a:lnTo>
                    <a:pt x="572692" y="54578"/>
                  </a:lnTo>
                  <a:lnTo>
                    <a:pt x="571561" y="53447"/>
                  </a:lnTo>
                  <a:lnTo>
                    <a:pt x="572692" y="52316"/>
                  </a:lnTo>
                  <a:lnTo>
                    <a:pt x="571561" y="53447"/>
                  </a:lnTo>
                  <a:lnTo>
                    <a:pt x="572692" y="52316"/>
                  </a:lnTo>
                  <a:lnTo>
                    <a:pt x="571561" y="51150"/>
                  </a:lnTo>
                  <a:lnTo>
                    <a:pt x="571561" y="50018"/>
                  </a:lnTo>
                  <a:lnTo>
                    <a:pt x="568133" y="47756"/>
                  </a:lnTo>
                  <a:lnTo>
                    <a:pt x="568133" y="46625"/>
                  </a:lnTo>
                  <a:lnTo>
                    <a:pt x="570430" y="45494"/>
                  </a:lnTo>
                  <a:lnTo>
                    <a:pt x="574954" y="46625"/>
                  </a:lnTo>
                  <a:lnTo>
                    <a:pt x="576120" y="48887"/>
                  </a:lnTo>
                  <a:lnTo>
                    <a:pt x="576120" y="50018"/>
                  </a:lnTo>
                  <a:lnTo>
                    <a:pt x="576120" y="51150"/>
                  </a:lnTo>
                  <a:lnTo>
                    <a:pt x="577251" y="50018"/>
                  </a:lnTo>
                  <a:lnTo>
                    <a:pt x="577251" y="51150"/>
                  </a:lnTo>
                  <a:lnTo>
                    <a:pt x="577251" y="54578"/>
                  </a:lnTo>
                  <a:lnTo>
                    <a:pt x="577251" y="55710"/>
                  </a:lnTo>
                  <a:lnTo>
                    <a:pt x="577251" y="57972"/>
                  </a:lnTo>
                  <a:lnTo>
                    <a:pt x="577251" y="60270"/>
                  </a:lnTo>
                  <a:lnTo>
                    <a:pt x="577251" y="55710"/>
                  </a:lnTo>
                  <a:lnTo>
                    <a:pt x="578382" y="55710"/>
                  </a:lnTo>
                  <a:lnTo>
                    <a:pt x="579512" y="64794"/>
                  </a:lnTo>
                  <a:lnTo>
                    <a:pt x="578382" y="64794"/>
                  </a:lnTo>
                  <a:lnTo>
                    <a:pt x="577251" y="64794"/>
                  </a:lnTo>
                  <a:lnTo>
                    <a:pt x="577251" y="65925"/>
                  </a:lnTo>
                  <a:lnTo>
                    <a:pt x="576120" y="67056"/>
                  </a:lnTo>
                  <a:lnTo>
                    <a:pt x="576120" y="68223"/>
                  </a:lnTo>
                  <a:lnTo>
                    <a:pt x="573823" y="68223"/>
                  </a:lnTo>
                  <a:lnTo>
                    <a:pt x="569299" y="70485"/>
                  </a:lnTo>
                  <a:lnTo>
                    <a:pt x="564740" y="72748"/>
                  </a:lnTo>
                  <a:lnTo>
                    <a:pt x="564740" y="73879"/>
                  </a:lnTo>
                  <a:lnTo>
                    <a:pt x="563609" y="75045"/>
                  </a:lnTo>
                  <a:lnTo>
                    <a:pt x="563609" y="77308"/>
                  </a:lnTo>
                  <a:lnTo>
                    <a:pt x="564740" y="80701"/>
                  </a:lnTo>
                  <a:lnTo>
                    <a:pt x="565871" y="80701"/>
                  </a:lnTo>
                  <a:lnTo>
                    <a:pt x="564740" y="80701"/>
                  </a:lnTo>
                  <a:lnTo>
                    <a:pt x="563609" y="75045"/>
                  </a:lnTo>
                  <a:lnTo>
                    <a:pt x="564740" y="75045"/>
                  </a:lnTo>
                  <a:lnTo>
                    <a:pt x="567002" y="72748"/>
                  </a:lnTo>
                  <a:lnTo>
                    <a:pt x="569299" y="72748"/>
                  </a:lnTo>
                  <a:lnTo>
                    <a:pt x="570430" y="72748"/>
                  </a:lnTo>
                  <a:lnTo>
                    <a:pt x="570430" y="76176"/>
                  </a:lnTo>
                  <a:lnTo>
                    <a:pt x="568133" y="77308"/>
                  </a:lnTo>
                  <a:lnTo>
                    <a:pt x="568133" y="79570"/>
                  </a:lnTo>
                  <a:lnTo>
                    <a:pt x="567002" y="81868"/>
                  </a:lnTo>
                  <a:lnTo>
                    <a:pt x="567002" y="82999"/>
                  </a:lnTo>
                  <a:lnTo>
                    <a:pt x="565871" y="85261"/>
                  </a:lnTo>
                  <a:lnTo>
                    <a:pt x="565871" y="86392"/>
                  </a:lnTo>
                  <a:lnTo>
                    <a:pt x="564740" y="85261"/>
                  </a:lnTo>
                  <a:lnTo>
                    <a:pt x="563609" y="84130"/>
                  </a:lnTo>
                  <a:lnTo>
                    <a:pt x="562478" y="85261"/>
                  </a:lnTo>
                  <a:lnTo>
                    <a:pt x="562478" y="89821"/>
                  </a:lnTo>
                  <a:lnTo>
                    <a:pt x="561347" y="89821"/>
                  </a:lnTo>
                  <a:lnTo>
                    <a:pt x="561347" y="90952"/>
                  </a:lnTo>
                  <a:lnTo>
                    <a:pt x="562478" y="89821"/>
                  </a:lnTo>
                  <a:lnTo>
                    <a:pt x="563609" y="85261"/>
                  </a:lnTo>
                  <a:lnTo>
                    <a:pt x="564740" y="85261"/>
                  </a:lnTo>
                  <a:lnTo>
                    <a:pt x="565871" y="86392"/>
                  </a:lnTo>
                  <a:lnTo>
                    <a:pt x="567002" y="85261"/>
                  </a:lnTo>
                  <a:lnTo>
                    <a:pt x="567002" y="84130"/>
                  </a:lnTo>
                  <a:lnTo>
                    <a:pt x="567002" y="81868"/>
                  </a:lnTo>
                  <a:lnTo>
                    <a:pt x="569299" y="79570"/>
                  </a:lnTo>
                  <a:lnTo>
                    <a:pt x="569299" y="78439"/>
                  </a:lnTo>
                  <a:lnTo>
                    <a:pt x="570430" y="76176"/>
                  </a:lnTo>
                  <a:lnTo>
                    <a:pt x="571561" y="73879"/>
                  </a:lnTo>
                  <a:lnTo>
                    <a:pt x="572692" y="75045"/>
                  </a:lnTo>
                  <a:lnTo>
                    <a:pt x="573823" y="76176"/>
                  </a:lnTo>
                  <a:lnTo>
                    <a:pt x="572692" y="78439"/>
                  </a:lnTo>
                  <a:lnTo>
                    <a:pt x="571561" y="78439"/>
                  </a:lnTo>
                  <a:lnTo>
                    <a:pt x="573823" y="79570"/>
                  </a:lnTo>
                  <a:lnTo>
                    <a:pt x="573823" y="80701"/>
                  </a:lnTo>
                  <a:lnTo>
                    <a:pt x="573823" y="79570"/>
                  </a:lnTo>
                  <a:lnTo>
                    <a:pt x="573823" y="73879"/>
                  </a:lnTo>
                  <a:lnTo>
                    <a:pt x="576120" y="75045"/>
                  </a:lnTo>
                  <a:lnTo>
                    <a:pt x="578382" y="77308"/>
                  </a:lnTo>
                  <a:lnTo>
                    <a:pt x="576120" y="80701"/>
                  </a:lnTo>
                  <a:lnTo>
                    <a:pt x="576120" y="82999"/>
                  </a:lnTo>
                  <a:lnTo>
                    <a:pt x="574954" y="85261"/>
                  </a:lnTo>
                  <a:lnTo>
                    <a:pt x="574954" y="87523"/>
                  </a:lnTo>
                  <a:lnTo>
                    <a:pt x="573823" y="88655"/>
                  </a:lnTo>
                  <a:lnTo>
                    <a:pt x="571561" y="93215"/>
                  </a:lnTo>
                  <a:lnTo>
                    <a:pt x="571561" y="94346"/>
                  </a:lnTo>
                  <a:lnTo>
                    <a:pt x="570430" y="95477"/>
                  </a:lnTo>
                  <a:lnTo>
                    <a:pt x="571561" y="98906"/>
                  </a:lnTo>
                  <a:lnTo>
                    <a:pt x="571561" y="100037"/>
                  </a:lnTo>
                  <a:lnTo>
                    <a:pt x="569299" y="97774"/>
                  </a:lnTo>
                  <a:lnTo>
                    <a:pt x="568133" y="98906"/>
                  </a:lnTo>
                  <a:lnTo>
                    <a:pt x="567002" y="98906"/>
                  </a:lnTo>
                  <a:lnTo>
                    <a:pt x="568133" y="100037"/>
                  </a:lnTo>
                  <a:lnTo>
                    <a:pt x="569299" y="97774"/>
                  </a:lnTo>
                  <a:lnTo>
                    <a:pt x="571561" y="100037"/>
                  </a:lnTo>
                  <a:lnTo>
                    <a:pt x="568133" y="106859"/>
                  </a:lnTo>
                  <a:lnTo>
                    <a:pt x="568133" y="107990"/>
                  </a:lnTo>
                  <a:lnTo>
                    <a:pt x="565871" y="107990"/>
                  </a:lnTo>
                  <a:lnTo>
                    <a:pt x="564740" y="109121"/>
                  </a:lnTo>
                  <a:lnTo>
                    <a:pt x="562478" y="109121"/>
                  </a:lnTo>
                  <a:lnTo>
                    <a:pt x="562478" y="111419"/>
                  </a:lnTo>
                  <a:lnTo>
                    <a:pt x="561347" y="111419"/>
                  </a:lnTo>
                  <a:lnTo>
                    <a:pt x="560181" y="113681"/>
                  </a:lnTo>
                  <a:lnTo>
                    <a:pt x="561347" y="111419"/>
                  </a:lnTo>
                  <a:lnTo>
                    <a:pt x="562478" y="111419"/>
                  </a:lnTo>
                  <a:lnTo>
                    <a:pt x="563609" y="109121"/>
                  </a:lnTo>
                  <a:lnTo>
                    <a:pt x="564740" y="110253"/>
                  </a:lnTo>
                  <a:lnTo>
                    <a:pt x="565871" y="109121"/>
                  </a:lnTo>
                  <a:lnTo>
                    <a:pt x="567002" y="107990"/>
                  </a:lnTo>
                  <a:lnTo>
                    <a:pt x="564740" y="111419"/>
                  </a:lnTo>
                  <a:lnTo>
                    <a:pt x="565871" y="112550"/>
                  </a:lnTo>
                  <a:lnTo>
                    <a:pt x="563609" y="114813"/>
                  </a:lnTo>
                  <a:lnTo>
                    <a:pt x="565871" y="112550"/>
                  </a:lnTo>
                  <a:lnTo>
                    <a:pt x="565871" y="110253"/>
                  </a:lnTo>
                  <a:lnTo>
                    <a:pt x="567002" y="109121"/>
                  </a:lnTo>
                  <a:lnTo>
                    <a:pt x="568133" y="109121"/>
                  </a:lnTo>
                  <a:lnTo>
                    <a:pt x="567002" y="114813"/>
                  </a:lnTo>
                  <a:lnTo>
                    <a:pt x="568133" y="117075"/>
                  </a:lnTo>
                  <a:lnTo>
                    <a:pt x="569299" y="119373"/>
                  </a:lnTo>
                  <a:lnTo>
                    <a:pt x="569299" y="118206"/>
                  </a:lnTo>
                  <a:lnTo>
                    <a:pt x="571561" y="118206"/>
                  </a:lnTo>
                  <a:lnTo>
                    <a:pt x="571561" y="114813"/>
                  </a:lnTo>
                  <a:lnTo>
                    <a:pt x="571561" y="110253"/>
                  </a:lnTo>
                  <a:lnTo>
                    <a:pt x="572692" y="109121"/>
                  </a:lnTo>
                  <a:lnTo>
                    <a:pt x="574954" y="102299"/>
                  </a:lnTo>
                  <a:lnTo>
                    <a:pt x="574954" y="96608"/>
                  </a:lnTo>
                  <a:lnTo>
                    <a:pt x="576120" y="95477"/>
                  </a:lnTo>
                  <a:lnTo>
                    <a:pt x="579512" y="94346"/>
                  </a:lnTo>
                  <a:lnTo>
                    <a:pt x="581774" y="97774"/>
                  </a:lnTo>
                  <a:lnTo>
                    <a:pt x="581774" y="98906"/>
                  </a:lnTo>
                  <a:lnTo>
                    <a:pt x="582940" y="97774"/>
                  </a:lnTo>
                  <a:lnTo>
                    <a:pt x="584071" y="100037"/>
                  </a:lnTo>
                  <a:lnTo>
                    <a:pt x="586333" y="98906"/>
                  </a:lnTo>
                  <a:lnTo>
                    <a:pt x="586333" y="97774"/>
                  </a:lnTo>
                  <a:lnTo>
                    <a:pt x="585202" y="94346"/>
                  </a:lnTo>
                  <a:lnTo>
                    <a:pt x="586333" y="93215"/>
                  </a:lnTo>
                  <a:lnTo>
                    <a:pt x="586333" y="92083"/>
                  </a:lnTo>
                  <a:lnTo>
                    <a:pt x="586333" y="90952"/>
                  </a:lnTo>
                  <a:lnTo>
                    <a:pt x="588595" y="87523"/>
                  </a:lnTo>
                  <a:lnTo>
                    <a:pt x="588595" y="86392"/>
                  </a:lnTo>
                  <a:lnTo>
                    <a:pt x="593154" y="82999"/>
                  </a:lnTo>
                  <a:lnTo>
                    <a:pt x="595416" y="80701"/>
                  </a:lnTo>
                  <a:lnTo>
                    <a:pt x="596547" y="80701"/>
                  </a:lnTo>
                  <a:lnTo>
                    <a:pt x="597677" y="81868"/>
                  </a:lnTo>
                  <a:lnTo>
                    <a:pt x="598844" y="79570"/>
                  </a:lnTo>
                  <a:lnTo>
                    <a:pt x="599975" y="79570"/>
                  </a:lnTo>
                  <a:lnTo>
                    <a:pt x="598844" y="77308"/>
                  </a:lnTo>
                  <a:lnTo>
                    <a:pt x="599975" y="76176"/>
                  </a:lnTo>
                  <a:lnTo>
                    <a:pt x="601105" y="76176"/>
                  </a:lnTo>
                  <a:lnTo>
                    <a:pt x="601105" y="75045"/>
                  </a:lnTo>
                  <a:lnTo>
                    <a:pt x="602236" y="72748"/>
                  </a:lnTo>
                  <a:lnTo>
                    <a:pt x="602236" y="71616"/>
                  </a:lnTo>
                  <a:lnTo>
                    <a:pt x="603367" y="71616"/>
                  </a:lnTo>
                  <a:lnTo>
                    <a:pt x="603367" y="72748"/>
                  </a:lnTo>
                  <a:lnTo>
                    <a:pt x="604498" y="71616"/>
                  </a:lnTo>
                  <a:lnTo>
                    <a:pt x="605664" y="71616"/>
                  </a:lnTo>
                  <a:lnTo>
                    <a:pt x="605664" y="72748"/>
                  </a:lnTo>
                  <a:lnTo>
                    <a:pt x="605664" y="73879"/>
                  </a:lnTo>
                  <a:lnTo>
                    <a:pt x="604498" y="73879"/>
                  </a:lnTo>
                  <a:lnTo>
                    <a:pt x="605664" y="75045"/>
                  </a:lnTo>
                  <a:lnTo>
                    <a:pt x="605664" y="76176"/>
                  </a:lnTo>
                  <a:lnTo>
                    <a:pt x="605664" y="77308"/>
                  </a:lnTo>
                  <a:lnTo>
                    <a:pt x="605664" y="76176"/>
                  </a:lnTo>
                  <a:lnTo>
                    <a:pt x="605664" y="75045"/>
                  </a:lnTo>
                  <a:lnTo>
                    <a:pt x="604498" y="76176"/>
                  </a:lnTo>
                  <a:lnTo>
                    <a:pt x="605664" y="78439"/>
                  </a:lnTo>
                  <a:lnTo>
                    <a:pt x="606795" y="79570"/>
                  </a:lnTo>
                  <a:lnTo>
                    <a:pt x="603367" y="81868"/>
                  </a:lnTo>
                  <a:lnTo>
                    <a:pt x="604498" y="81868"/>
                  </a:lnTo>
                  <a:lnTo>
                    <a:pt x="606795" y="79570"/>
                  </a:lnTo>
                  <a:lnTo>
                    <a:pt x="606795" y="82999"/>
                  </a:lnTo>
                  <a:lnTo>
                    <a:pt x="606795" y="85261"/>
                  </a:lnTo>
                  <a:lnTo>
                    <a:pt x="607926" y="86392"/>
                  </a:lnTo>
                  <a:lnTo>
                    <a:pt x="609057" y="86392"/>
                  </a:lnTo>
                  <a:lnTo>
                    <a:pt x="610188" y="86392"/>
                  </a:lnTo>
                  <a:lnTo>
                    <a:pt x="609057" y="85261"/>
                  </a:lnTo>
                  <a:lnTo>
                    <a:pt x="607926" y="86392"/>
                  </a:lnTo>
                  <a:lnTo>
                    <a:pt x="606795" y="85261"/>
                  </a:lnTo>
                  <a:lnTo>
                    <a:pt x="606795" y="82999"/>
                  </a:lnTo>
                  <a:lnTo>
                    <a:pt x="607926" y="80701"/>
                  </a:lnTo>
                  <a:lnTo>
                    <a:pt x="606795" y="77308"/>
                  </a:lnTo>
                  <a:lnTo>
                    <a:pt x="606795" y="73879"/>
                  </a:lnTo>
                  <a:lnTo>
                    <a:pt x="606795" y="71616"/>
                  </a:lnTo>
                  <a:lnTo>
                    <a:pt x="607926" y="70485"/>
                  </a:lnTo>
                  <a:lnTo>
                    <a:pt x="607926" y="68223"/>
                  </a:lnTo>
                  <a:lnTo>
                    <a:pt x="609057" y="67056"/>
                  </a:lnTo>
                  <a:lnTo>
                    <a:pt x="610188" y="63663"/>
                  </a:lnTo>
                  <a:lnTo>
                    <a:pt x="611319" y="62532"/>
                  </a:lnTo>
                  <a:lnTo>
                    <a:pt x="610188" y="60270"/>
                  </a:lnTo>
                  <a:lnTo>
                    <a:pt x="610188" y="61401"/>
                  </a:lnTo>
                  <a:lnTo>
                    <a:pt x="610188" y="60270"/>
                  </a:lnTo>
                  <a:lnTo>
                    <a:pt x="610188" y="60234"/>
                  </a:lnTo>
                  <a:lnTo>
                    <a:pt x="609057" y="59103"/>
                  </a:lnTo>
                  <a:lnTo>
                    <a:pt x="609622" y="59103"/>
                  </a:lnTo>
                  <a:lnTo>
                    <a:pt x="609057" y="57972"/>
                  </a:lnTo>
                  <a:lnTo>
                    <a:pt x="610188" y="55710"/>
                  </a:lnTo>
                  <a:lnTo>
                    <a:pt x="610188" y="54578"/>
                  </a:lnTo>
                  <a:lnTo>
                    <a:pt x="611319" y="54578"/>
                  </a:lnTo>
                  <a:lnTo>
                    <a:pt x="612450" y="55710"/>
                  </a:lnTo>
                  <a:lnTo>
                    <a:pt x="611319" y="57972"/>
                  </a:lnTo>
                  <a:lnTo>
                    <a:pt x="612450" y="59103"/>
                  </a:lnTo>
                  <a:lnTo>
                    <a:pt x="611319" y="60270"/>
                  </a:lnTo>
                  <a:lnTo>
                    <a:pt x="610188" y="65925"/>
                  </a:lnTo>
                  <a:lnTo>
                    <a:pt x="612450" y="70485"/>
                  </a:lnTo>
                  <a:lnTo>
                    <a:pt x="611319" y="72748"/>
                  </a:lnTo>
                  <a:lnTo>
                    <a:pt x="610188" y="75045"/>
                  </a:lnTo>
                  <a:lnTo>
                    <a:pt x="610188" y="76176"/>
                  </a:lnTo>
                  <a:lnTo>
                    <a:pt x="610188" y="77308"/>
                  </a:lnTo>
                  <a:lnTo>
                    <a:pt x="611319" y="77308"/>
                  </a:lnTo>
                  <a:lnTo>
                    <a:pt x="612450" y="77308"/>
                  </a:lnTo>
                  <a:lnTo>
                    <a:pt x="612450" y="78439"/>
                  </a:lnTo>
                  <a:lnTo>
                    <a:pt x="611319" y="80701"/>
                  </a:lnTo>
                  <a:lnTo>
                    <a:pt x="612450" y="80701"/>
                  </a:lnTo>
                  <a:lnTo>
                    <a:pt x="612450" y="78439"/>
                  </a:lnTo>
                  <a:lnTo>
                    <a:pt x="613616" y="78439"/>
                  </a:lnTo>
                  <a:lnTo>
                    <a:pt x="612450" y="78439"/>
                  </a:lnTo>
                  <a:lnTo>
                    <a:pt x="612450" y="77308"/>
                  </a:lnTo>
                  <a:lnTo>
                    <a:pt x="611319" y="76176"/>
                  </a:lnTo>
                  <a:lnTo>
                    <a:pt x="611319" y="75045"/>
                  </a:lnTo>
                  <a:lnTo>
                    <a:pt x="612450" y="73879"/>
                  </a:lnTo>
                  <a:lnTo>
                    <a:pt x="614747" y="75045"/>
                  </a:lnTo>
                  <a:lnTo>
                    <a:pt x="615878" y="73879"/>
                  </a:lnTo>
                  <a:lnTo>
                    <a:pt x="612450" y="72748"/>
                  </a:lnTo>
                  <a:lnTo>
                    <a:pt x="613616" y="69354"/>
                  </a:lnTo>
                  <a:lnTo>
                    <a:pt x="615878" y="71616"/>
                  </a:lnTo>
                  <a:lnTo>
                    <a:pt x="615878" y="72748"/>
                  </a:lnTo>
                  <a:lnTo>
                    <a:pt x="615878" y="73879"/>
                  </a:lnTo>
                  <a:lnTo>
                    <a:pt x="614747" y="75045"/>
                  </a:lnTo>
                  <a:lnTo>
                    <a:pt x="612450" y="76176"/>
                  </a:lnTo>
                  <a:lnTo>
                    <a:pt x="614747" y="75045"/>
                  </a:lnTo>
                  <a:lnTo>
                    <a:pt x="614747" y="76176"/>
                  </a:lnTo>
                  <a:lnTo>
                    <a:pt x="617009" y="73879"/>
                  </a:lnTo>
                  <a:lnTo>
                    <a:pt x="617009" y="70485"/>
                  </a:lnTo>
                  <a:lnTo>
                    <a:pt x="614747" y="68223"/>
                  </a:lnTo>
                  <a:lnTo>
                    <a:pt x="613616" y="67056"/>
                  </a:lnTo>
                  <a:lnTo>
                    <a:pt x="613616" y="65925"/>
                  </a:lnTo>
                  <a:lnTo>
                    <a:pt x="613616" y="64794"/>
                  </a:lnTo>
                  <a:lnTo>
                    <a:pt x="614747" y="63663"/>
                  </a:lnTo>
                  <a:lnTo>
                    <a:pt x="614747" y="68223"/>
                  </a:lnTo>
                  <a:lnTo>
                    <a:pt x="615878" y="64794"/>
                  </a:lnTo>
                  <a:lnTo>
                    <a:pt x="617009" y="65925"/>
                  </a:lnTo>
                  <a:lnTo>
                    <a:pt x="618140" y="68223"/>
                  </a:lnTo>
                  <a:lnTo>
                    <a:pt x="617009" y="67056"/>
                  </a:lnTo>
                  <a:lnTo>
                    <a:pt x="615878" y="68223"/>
                  </a:lnTo>
                  <a:lnTo>
                    <a:pt x="617009" y="68223"/>
                  </a:lnTo>
                  <a:lnTo>
                    <a:pt x="615878" y="69354"/>
                  </a:lnTo>
                  <a:lnTo>
                    <a:pt x="615878" y="70485"/>
                  </a:lnTo>
                  <a:lnTo>
                    <a:pt x="617009" y="69354"/>
                  </a:lnTo>
                  <a:lnTo>
                    <a:pt x="617009" y="70485"/>
                  </a:lnTo>
                  <a:lnTo>
                    <a:pt x="617009" y="76176"/>
                  </a:lnTo>
                  <a:lnTo>
                    <a:pt x="617009" y="78439"/>
                  </a:lnTo>
                  <a:lnTo>
                    <a:pt x="614747" y="81868"/>
                  </a:lnTo>
                  <a:lnTo>
                    <a:pt x="617009" y="79570"/>
                  </a:lnTo>
                  <a:lnTo>
                    <a:pt x="618140" y="76176"/>
                  </a:lnTo>
                  <a:lnTo>
                    <a:pt x="617009" y="75045"/>
                  </a:lnTo>
                  <a:lnTo>
                    <a:pt x="619270" y="73879"/>
                  </a:lnTo>
                  <a:lnTo>
                    <a:pt x="621568" y="76176"/>
                  </a:lnTo>
                  <a:lnTo>
                    <a:pt x="621568" y="78439"/>
                  </a:lnTo>
                  <a:lnTo>
                    <a:pt x="621568" y="76176"/>
                  </a:lnTo>
                  <a:lnTo>
                    <a:pt x="624960" y="76176"/>
                  </a:lnTo>
                  <a:lnTo>
                    <a:pt x="626091" y="75045"/>
                  </a:lnTo>
                  <a:lnTo>
                    <a:pt x="627222" y="75045"/>
                  </a:lnTo>
                  <a:lnTo>
                    <a:pt x="628388" y="76176"/>
                  </a:lnTo>
                  <a:lnTo>
                    <a:pt x="630650" y="78439"/>
                  </a:lnTo>
                  <a:lnTo>
                    <a:pt x="632912" y="78439"/>
                  </a:lnTo>
                  <a:lnTo>
                    <a:pt x="634043" y="80701"/>
                  </a:lnTo>
                  <a:lnTo>
                    <a:pt x="635209" y="80701"/>
                  </a:lnTo>
                  <a:lnTo>
                    <a:pt x="634043" y="78439"/>
                  </a:lnTo>
                  <a:lnTo>
                    <a:pt x="634043" y="77308"/>
                  </a:lnTo>
                  <a:lnTo>
                    <a:pt x="635209" y="75045"/>
                  </a:lnTo>
                  <a:lnTo>
                    <a:pt x="637471" y="73879"/>
                  </a:lnTo>
                  <a:lnTo>
                    <a:pt x="638602" y="76176"/>
                  </a:lnTo>
                  <a:lnTo>
                    <a:pt x="636340" y="76176"/>
                  </a:lnTo>
                  <a:lnTo>
                    <a:pt x="636340" y="77308"/>
                  </a:lnTo>
                  <a:lnTo>
                    <a:pt x="636340" y="79570"/>
                  </a:lnTo>
                  <a:lnTo>
                    <a:pt x="637471" y="80701"/>
                  </a:lnTo>
                  <a:lnTo>
                    <a:pt x="636340" y="78439"/>
                  </a:lnTo>
                  <a:lnTo>
                    <a:pt x="637471" y="77308"/>
                  </a:lnTo>
                  <a:lnTo>
                    <a:pt x="638602" y="79570"/>
                  </a:lnTo>
                  <a:lnTo>
                    <a:pt x="640863" y="79570"/>
                  </a:lnTo>
                  <a:lnTo>
                    <a:pt x="638602" y="79570"/>
                  </a:lnTo>
                  <a:lnTo>
                    <a:pt x="637471" y="77308"/>
                  </a:lnTo>
                  <a:lnTo>
                    <a:pt x="644291" y="76176"/>
                  </a:lnTo>
                  <a:lnTo>
                    <a:pt x="643161" y="76176"/>
                  </a:lnTo>
                  <a:lnTo>
                    <a:pt x="640863" y="76176"/>
                  </a:lnTo>
                  <a:lnTo>
                    <a:pt x="640863" y="75045"/>
                  </a:lnTo>
                  <a:lnTo>
                    <a:pt x="641994" y="73879"/>
                  </a:lnTo>
                  <a:lnTo>
                    <a:pt x="645422" y="69354"/>
                  </a:lnTo>
                  <a:lnTo>
                    <a:pt x="647684" y="68223"/>
                  </a:lnTo>
                  <a:lnTo>
                    <a:pt x="649981" y="70485"/>
                  </a:lnTo>
                  <a:lnTo>
                    <a:pt x="648815" y="67056"/>
                  </a:lnTo>
                  <a:lnTo>
                    <a:pt x="651112" y="69354"/>
                  </a:lnTo>
                  <a:lnTo>
                    <a:pt x="649981" y="67056"/>
                  </a:lnTo>
                  <a:lnTo>
                    <a:pt x="649981" y="65925"/>
                  </a:lnTo>
                  <a:lnTo>
                    <a:pt x="652243" y="65925"/>
                  </a:lnTo>
                  <a:lnTo>
                    <a:pt x="651112" y="65925"/>
                  </a:lnTo>
                  <a:lnTo>
                    <a:pt x="649981" y="64794"/>
                  </a:lnTo>
                  <a:lnTo>
                    <a:pt x="652243" y="63663"/>
                  </a:lnTo>
                  <a:lnTo>
                    <a:pt x="654505" y="64794"/>
                  </a:lnTo>
                  <a:lnTo>
                    <a:pt x="654505" y="63663"/>
                  </a:lnTo>
                  <a:lnTo>
                    <a:pt x="653374" y="63663"/>
                  </a:lnTo>
                  <a:lnTo>
                    <a:pt x="656767" y="63663"/>
                  </a:lnTo>
                  <a:lnTo>
                    <a:pt x="655636" y="63663"/>
                  </a:lnTo>
                  <a:lnTo>
                    <a:pt x="657933" y="63663"/>
                  </a:lnTo>
                  <a:lnTo>
                    <a:pt x="659064" y="63663"/>
                  </a:lnTo>
                  <a:lnTo>
                    <a:pt x="660195" y="65925"/>
                  </a:lnTo>
                  <a:lnTo>
                    <a:pt x="657933" y="67056"/>
                  </a:lnTo>
                  <a:lnTo>
                    <a:pt x="657933" y="65925"/>
                  </a:lnTo>
                  <a:lnTo>
                    <a:pt x="655636" y="69354"/>
                  </a:lnTo>
                  <a:lnTo>
                    <a:pt x="656767" y="76176"/>
                  </a:lnTo>
                  <a:lnTo>
                    <a:pt x="654505" y="75045"/>
                  </a:lnTo>
                  <a:lnTo>
                    <a:pt x="654505" y="70485"/>
                  </a:lnTo>
                  <a:lnTo>
                    <a:pt x="653374" y="72748"/>
                  </a:lnTo>
                  <a:lnTo>
                    <a:pt x="653374" y="76176"/>
                  </a:lnTo>
                  <a:lnTo>
                    <a:pt x="649981" y="75045"/>
                  </a:lnTo>
                  <a:lnTo>
                    <a:pt x="646553" y="75045"/>
                  </a:lnTo>
                  <a:lnTo>
                    <a:pt x="648815" y="75045"/>
                  </a:lnTo>
                  <a:lnTo>
                    <a:pt x="652243" y="77308"/>
                  </a:lnTo>
                  <a:lnTo>
                    <a:pt x="653374" y="77308"/>
                  </a:lnTo>
                  <a:lnTo>
                    <a:pt x="652243" y="77308"/>
                  </a:lnTo>
                  <a:lnTo>
                    <a:pt x="649981" y="77308"/>
                  </a:lnTo>
                  <a:lnTo>
                    <a:pt x="648815" y="77308"/>
                  </a:lnTo>
                  <a:lnTo>
                    <a:pt x="651112" y="78439"/>
                  </a:lnTo>
                  <a:lnTo>
                    <a:pt x="649981" y="79570"/>
                  </a:lnTo>
                  <a:lnTo>
                    <a:pt x="648815" y="80701"/>
                  </a:lnTo>
                  <a:lnTo>
                    <a:pt x="646553" y="81868"/>
                  </a:lnTo>
                  <a:lnTo>
                    <a:pt x="648815" y="81868"/>
                  </a:lnTo>
                  <a:lnTo>
                    <a:pt x="647684" y="84130"/>
                  </a:lnTo>
                  <a:lnTo>
                    <a:pt x="647684" y="85261"/>
                  </a:lnTo>
                  <a:lnTo>
                    <a:pt x="645422" y="86392"/>
                  </a:lnTo>
                  <a:lnTo>
                    <a:pt x="643161" y="86392"/>
                  </a:lnTo>
                  <a:lnTo>
                    <a:pt x="644291" y="88655"/>
                  </a:lnTo>
                  <a:lnTo>
                    <a:pt x="643161" y="90952"/>
                  </a:lnTo>
                  <a:lnTo>
                    <a:pt x="644291" y="93215"/>
                  </a:lnTo>
                  <a:lnTo>
                    <a:pt x="644291" y="96608"/>
                  </a:lnTo>
                  <a:lnTo>
                    <a:pt x="645422" y="97774"/>
                  </a:lnTo>
                  <a:lnTo>
                    <a:pt x="645422" y="96608"/>
                  </a:lnTo>
                  <a:lnTo>
                    <a:pt x="647684" y="96608"/>
                  </a:lnTo>
                  <a:lnTo>
                    <a:pt x="649981" y="95477"/>
                  </a:lnTo>
                  <a:lnTo>
                    <a:pt x="652243" y="97774"/>
                  </a:lnTo>
                  <a:lnTo>
                    <a:pt x="653374" y="100037"/>
                  </a:lnTo>
                  <a:lnTo>
                    <a:pt x="653374" y="98906"/>
                  </a:lnTo>
                  <a:lnTo>
                    <a:pt x="656767" y="94346"/>
                  </a:lnTo>
                  <a:lnTo>
                    <a:pt x="656767" y="90952"/>
                  </a:lnTo>
                  <a:lnTo>
                    <a:pt x="657933" y="90952"/>
                  </a:lnTo>
                  <a:lnTo>
                    <a:pt x="661326" y="94346"/>
                  </a:lnTo>
                  <a:lnTo>
                    <a:pt x="661326" y="96608"/>
                  </a:lnTo>
                  <a:lnTo>
                    <a:pt x="662456" y="98906"/>
                  </a:lnTo>
                  <a:lnTo>
                    <a:pt x="661326" y="100037"/>
                  </a:lnTo>
                  <a:lnTo>
                    <a:pt x="662456" y="100037"/>
                  </a:lnTo>
                  <a:lnTo>
                    <a:pt x="663587" y="98906"/>
                  </a:lnTo>
                  <a:lnTo>
                    <a:pt x="661326" y="95477"/>
                  </a:lnTo>
                  <a:lnTo>
                    <a:pt x="662456" y="95477"/>
                  </a:lnTo>
                  <a:lnTo>
                    <a:pt x="665884" y="100037"/>
                  </a:lnTo>
                  <a:lnTo>
                    <a:pt x="664718" y="102299"/>
                  </a:lnTo>
                  <a:lnTo>
                    <a:pt x="661326" y="105728"/>
                  </a:lnTo>
                  <a:lnTo>
                    <a:pt x="664718" y="104597"/>
                  </a:lnTo>
                  <a:lnTo>
                    <a:pt x="665884" y="101168"/>
                  </a:lnTo>
                  <a:lnTo>
                    <a:pt x="665884" y="98906"/>
                  </a:lnTo>
                  <a:lnTo>
                    <a:pt x="664718" y="97774"/>
                  </a:lnTo>
                  <a:lnTo>
                    <a:pt x="663587" y="93215"/>
                  </a:lnTo>
                  <a:lnTo>
                    <a:pt x="663587" y="92083"/>
                  </a:lnTo>
                  <a:lnTo>
                    <a:pt x="665884" y="92083"/>
                  </a:lnTo>
                  <a:lnTo>
                    <a:pt x="664718" y="90952"/>
                  </a:lnTo>
                  <a:lnTo>
                    <a:pt x="665884" y="90952"/>
                  </a:lnTo>
                  <a:lnTo>
                    <a:pt x="665884" y="92083"/>
                  </a:lnTo>
                  <a:lnTo>
                    <a:pt x="667015" y="90952"/>
                  </a:lnTo>
                  <a:lnTo>
                    <a:pt x="668146" y="88655"/>
                  </a:lnTo>
                  <a:lnTo>
                    <a:pt x="668146" y="93215"/>
                  </a:lnTo>
                  <a:lnTo>
                    <a:pt x="667015" y="97774"/>
                  </a:lnTo>
                  <a:lnTo>
                    <a:pt x="668146" y="97774"/>
                  </a:lnTo>
                  <a:lnTo>
                    <a:pt x="668146" y="100037"/>
                  </a:lnTo>
                  <a:lnTo>
                    <a:pt x="669277" y="98906"/>
                  </a:lnTo>
                  <a:lnTo>
                    <a:pt x="670408" y="97774"/>
                  </a:lnTo>
                  <a:lnTo>
                    <a:pt x="667015" y="96608"/>
                  </a:lnTo>
                  <a:lnTo>
                    <a:pt x="669277" y="95477"/>
                  </a:lnTo>
                  <a:lnTo>
                    <a:pt x="671539" y="97774"/>
                  </a:lnTo>
                  <a:lnTo>
                    <a:pt x="670408" y="94346"/>
                  </a:lnTo>
                  <a:lnTo>
                    <a:pt x="670408" y="93215"/>
                  </a:lnTo>
                  <a:lnTo>
                    <a:pt x="674967" y="89821"/>
                  </a:lnTo>
                  <a:lnTo>
                    <a:pt x="676098" y="88655"/>
                  </a:lnTo>
                  <a:lnTo>
                    <a:pt x="677229" y="88655"/>
                  </a:lnTo>
                  <a:lnTo>
                    <a:pt x="678360" y="89821"/>
                  </a:lnTo>
                  <a:lnTo>
                    <a:pt x="678360" y="88655"/>
                  </a:lnTo>
                  <a:lnTo>
                    <a:pt x="678360" y="87523"/>
                  </a:lnTo>
                  <a:lnTo>
                    <a:pt x="678360" y="92083"/>
                  </a:lnTo>
                  <a:lnTo>
                    <a:pt x="674967" y="95477"/>
                  </a:lnTo>
                  <a:lnTo>
                    <a:pt x="674967" y="97774"/>
                  </a:lnTo>
                  <a:lnTo>
                    <a:pt x="674967" y="98906"/>
                  </a:lnTo>
                  <a:lnTo>
                    <a:pt x="672705" y="98906"/>
                  </a:lnTo>
                  <a:lnTo>
                    <a:pt x="674967" y="98906"/>
                  </a:lnTo>
                  <a:lnTo>
                    <a:pt x="676098" y="96608"/>
                  </a:lnTo>
                  <a:lnTo>
                    <a:pt x="678360" y="94346"/>
                  </a:lnTo>
                  <a:lnTo>
                    <a:pt x="678360" y="93215"/>
                  </a:lnTo>
                  <a:lnTo>
                    <a:pt x="679526" y="93215"/>
                  </a:lnTo>
                  <a:lnTo>
                    <a:pt x="679526" y="92083"/>
                  </a:lnTo>
                  <a:lnTo>
                    <a:pt x="679526" y="93215"/>
                  </a:lnTo>
                  <a:lnTo>
                    <a:pt x="679526" y="94346"/>
                  </a:lnTo>
                  <a:lnTo>
                    <a:pt x="678360" y="94346"/>
                  </a:lnTo>
                  <a:lnTo>
                    <a:pt x="679526" y="95477"/>
                  </a:lnTo>
                  <a:lnTo>
                    <a:pt x="680657" y="90952"/>
                  </a:lnTo>
                  <a:lnTo>
                    <a:pt x="681788" y="88655"/>
                  </a:lnTo>
                  <a:lnTo>
                    <a:pt x="682919" y="89821"/>
                  </a:lnTo>
                  <a:lnTo>
                    <a:pt x="684049" y="92083"/>
                  </a:lnTo>
                  <a:lnTo>
                    <a:pt x="684049" y="93215"/>
                  </a:lnTo>
                  <a:lnTo>
                    <a:pt x="685180" y="94346"/>
                  </a:lnTo>
                  <a:lnTo>
                    <a:pt x="686311" y="97774"/>
                  </a:lnTo>
                  <a:lnTo>
                    <a:pt x="687477" y="100037"/>
                  </a:lnTo>
                  <a:lnTo>
                    <a:pt x="687477" y="103430"/>
                  </a:lnTo>
                  <a:lnTo>
                    <a:pt x="685180" y="106859"/>
                  </a:lnTo>
                  <a:lnTo>
                    <a:pt x="684049" y="105728"/>
                  </a:lnTo>
                  <a:lnTo>
                    <a:pt x="682919" y="103430"/>
                  </a:lnTo>
                  <a:lnTo>
                    <a:pt x="681788" y="104597"/>
                  </a:lnTo>
                  <a:lnTo>
                    <a:pt x="680657" y="103430"/>
                  </a:lnTo>
                  <a:lnTo>
                    <a:pt x="680657" y="104597"/>
                  </a:lnTo>
                  <a:lnTo>
                    <a:pt x="678360" y="104597"/>
                  </a:lnTo>
                  <a:lnTo>
                    <a:pt x="678360" y="102299"/>
                  </a:lnTo>
                  <a:lnTo>
                    <a:pt x="677229" y="104597"/>
                  </a:lnTo>
                  <a:lnTo>
                    <a:pt x="671539" y="104597"/>
                  </a:lnTo>
                  <a:lnTo>
                    <a:pt x="670408" y="103430"/>
                  </a:lnTo>
                  <a:lnTo>
                    <a:pt x="669277" y="103430"/>
                  </a:lnTo>
                  <a:lnTo>
                    <a:pt x="670408" y="103430"/>
                  </a:lnTo>
                  <a:lnTo>
                    <a:pt x="671539" y="105728"/>
                  </a:lnTo>
                  <a:lnTo>
                    <a:pt x="669277" y="109121"/>
                  </a:lnTo>
                  <a:lnTo>
                    <a:pt x="668146" y="109121"/>
                  </a:lnTo>
                  <a:lnTo>
                    <a:pt x="667015" y="110253"/>
                  </a:lnTo>
                  <a:lnTo>
                    <a:pt x="664718" y="107990"/>
                  </a:lnTo>
                  <a:lnTo>
                    <a:pt x="662456" y="110253"/>
                  </a:lnTo>
                  <a:lnTo>
                    <a:pt x="664718" y="107990"/>
                  </a:lnTo>
                  <a:lnTo>
                    <a:pt x="664718" y="110253"/>
                  </a:lnTo>
                  <a:lnTo>
                    <a:pt x="665884" y="110253"/>
                  </a:lnTo>
                  <a:lnTo>
                    <a:pt x="665884" y="111419"/>
                  </a:lnTo>
                  <a:lnTo>
                    <a:pt x="664718" y="111419"/>
                  </a:lnTo>
                  <a:lnTo>
                    <a:pt x="662456" y="113681"/>
                  </a:lnTo>
                  <a:lnTo>
                    <a:pt x="661326" y="113681"/>
                  </a:lnTo>
                  <a:lnTo>
                    <a:pt x="661326" y="114813"/>
                  </a:lnTo>
                  <a:lnTo>
                    <a:pt x="663587" y="114813"/>
                  </a:lnTo>
                  <a:lnTo>
                    <a:pt x="664718" y="115944"/>
                  </a:lnTo>
                  <a:lnTo>
                    <a:pt x="663587" y="115944"/>
                  </a:lnTo>
                  <a:lnTo>
                    <a:pt x="664718" y="115944"/>
                  </a:lnTo>
                  <a:lnTo>
                    <a:pt x="665884" y="117075"/>
                  </a:lnTo>
                  <a:lnTo>
                    <a:pt x="669277" y="118206"/>
                  </a:lnTo>
                  <a:lnTo>
                    <a:pt x="667015" y="120504"/>
                  </a:lnTo>
                  <a:lnTo>
                    <a:pt x="663587" y="120504"/>
                  </a:lnTo>
                  <a:lnTo>
                    <a:pt x="663587" y="121635"/>
                  </a:lnTo>
                  <a:lnTo>
                    <a:pt x="664718" y="120504"/>
                  </a:lnTo>
                  <a:lnTo>
                    <a:pt x="667015" y="121635"/>
                  </a:lnTo>
                  <a:lnTo>
                    <a:pt x="669277" y="120504"/>
                  </a:lnTo>
                  <a:lnTo>
                    <a:pt x="669277" y="118206"/>
                  </a:lnTo>
                  <a:lnTo>
                    <a:pt x="669277" y="117075"/>
                  </a:lnTo>
                  <a:lnTo>
                    <a:pt x="667015" y="117075"/>
                  </a:lnTo>
                  <a:lnTo>
                    <a:pt x="665884" y="115944"/>
                  </a:lnTo>
                  <a:lnTo>
                    <a:pt x="665884" y="114813"/>
                  </a:lnTo>
                  <a:lnTo>
                    <a:pt x="669277" y="114813"/>
                  </a:lnTo>
                  <a:lnTo>
                    <a:pt x="670408" y="115944"/>
                  </a:lnTo>
                  <a:lnTo>
                    <a:pt x="672705" y="117075"/>
                  </a:lnTo>
                  <a:lnTo>
                    <a:pt x="676098" y="117075"/>
                  </a:lnTo>
                  <a:lnTo>
                    <a:pt x="677229" y="115944"/>
                  </a:lnTo>
                  <a:lnTo>
                    <a:pt x="678360" y="115944"/>
                  </a:lnTo>
                  <a:lnTo>
                    <a:pt x="678360" y="119373"/>
                  </a:lnTo>
                  <a:lnTo>
                    <a:pt x="677229" y="119373"/>
                  </a:lnTo>
                  <a:lnTo>
                    <a:pt x="676098" y="121635"/>
                  </a:lnTo>
                  <a:lnTo>
                    <a:pt x="674967" y="121635"/>
                  </a:lnTo>
                  <a:lnTo>
                    <a:pt x="673836" y="121635"/>
                  </a:lnTo>
                  <a:lnTo>
                    <a:pt x="672705" y="121635"/>
                  </a:lnTo>
                  <a:lnTo>
                    <a:pt x="673836" y="121635"/>
                  </a:lnTo>
                  <a:lnTo>
                    <a:pt x="674967" y="122766"/>
                  </a:lnTo>
                  <a:lnTo>
                    <a:pt x="670408" y="126159"/>
                  </a:lnTo>
                  <a:lnTo>
                    <a:pt x="669277" y="127326"/>
                  </a:lnTo>
                  <a:lnTo>
                    <a:pt x="664718" y="128457"/>
                  </a:lnTo>
                  <a:lnTo>
                    <a:pt x="663587" y="128457"/>
                  </a:lnTo>
                  <a:lnTo>
                    <a:pt x="662456" y="130719"/>
                  </a:lnTo>
                  <a:lnTo>
                    <a:pt x="661326" y="130719"/>
                  </a:lnTo>
                  <a:lnTo>
                    <a:pt x="660195" y="130719"/>
                  </a:lnTo>
                  <a:lnTo>
                    <a:pt x="659064" y="130719"/>
                  </a:lnTo>
                  <a:lnTo>
                    <a:pt x="660195" y="131851"/>
                  </a:lnTo>
                  <a:lnTo>
                    <a:pt x="661326" y="130719"/>
                  </a:lnTo>
                  <a:lnTo>
                    <a:pt x="661326" y="131851"/>
                  </a:lnTo>
                  <a:lnTo>
                    <a:pt x="659064" y="131851"/>
                  </a:lnTo>
                  <a:lnTo>
                    <a:pt x="657933" y="134148"/>
                  </a:lnTo>
                  <a:lnTo>
                    <a:pt x="655636" y="134148"/>
                  </a:lnTo>
                  <a:lnTo>
                    <a:pt x="653374" y="135279"/>
                  </a:lnTo>
                  <a:lnTo>
                    <a:pt x="657933" y="134148"/>
                  </a:lnTo>
                  <a:lnTo>
                    <a:pt x="659064" y="132982"/>
                  </a:lnTo>
                  <a:lnTo>
                    <a:pt x="661326" y="132982"/>
                  </a:lnTo>
                  <a:lnTo>
                    <a:pt x="663587" y="129588"/>
                  </a:lnTo>
                  <a:lnTo>
                    <a:pt x="667015" y="129588"/>
                  </a:lnTo>
                  <a:lnTo>
                    <a:pt x="674967" y="127326"/>
                  </a:lnTo>
                  <a:lnTo>
                    <a:pt x="674967" y="128457"/>
                  </a:lnTo>
                  <a:lnTo>
                    <a:pt x="673836" y="130719"/>
                  </a:lnTo>
                  <a:lnTo>
                    <a:pt x="671539" y="131851"/>
                  </a:lnTo>
                  <a:lnTo>
                    <a:pt x="669277" y="131851"/>
                  </a:lnTo>
                  <a:lnTo>
                    <a:pt x="668146" y="132982"/>
                  </a:lnTo>
                  <a:lnTo>
                    <a:pt x="670408" y="131851"/>
                  </a:lnTo>
                  <a:lnTo>
                    <a:pt x="671539" y="131851"/>
                  </a:lnTo>
                  <a:lnTo>
                    <a:pt x="676098" y="128457"/>
                  </a:lnTo>
                  <a:lnTo>
                    <a:pt x="676098" y="130719"/>
                  </a:lnTo>
                  <a:lnTo>
                    <a:pt x="678360" y="130719"/>
                  </a:lnTo>
                  <a:lnTo>
                    <a:pt x="676098" y="130719"/>
                  </a:lnTo>
                  <a:lnTo>
                    <a:pt x="677229" y="128457"/>
                  </a:lnTo>
                  <a:lnTo>
                    <a:pt x="678360" y="125028"/>
                  </a:lnTo>
                  <a:lnTo>
                    <a:pt x="680657" y="125028"/>
                  </a:lnTo>
                  <a:lnTo>
                    <a:pt x="684049" y="123897"/>
                  </a:lnTo>
                  <a:lnTo>
                    <a:pt x="685180" y="120504"/>
                  </a:lnTo>
                  <a:lnTo>
                    <a:pt x="686311" y="121635"/>
                  </a:lnTo>
                  <a:lnTo>
                    <a:pt x="686311" y="123897"/>
                  </a:lnTo>
                  <a:lnTo>
                    <a:pt x="685180" y="125028"/>
                  </a:lnTo>
                  <a:lnTo>
                    <a:pt x="684049" y="129588"/>
                  </a:lnTo>
                  <a:lnTo>
                    <a:pt x="682919" y="129588"/>
                  </a:lnTo>
                  <a:lnTo>
                    <a:pt x="680657" y="129588"/>
                  </a:lnTo>
                  <a:lnTo>
                    <a:pt x="680657" y="130719"/>
                  </a:lnTo>
                  <a:lnTo>
                    <a:pt x="679526" y="130719"/>
                  </a:lnTo>
                  <a:lnTo>
                    <a:pt x="679526" y="134148"/>
                  </a:lnTo>
                  <a:lnTo>
                    <a:pt x="681788" y="129588"/>
                  </a:lnTo>
                  <a:lnTo>
                    <a:pt x="682919" y="130719"/>
                  </a:lnTo>
                  <a:lnTo>
                    <a:pt x="684049" y="129588"/>
                  </a:lnTo>
                  <a:lnTo>
                    <a:pt x="685180" y="126159"/>
                  </a:lnTo>
                  <a:lnTo>
                    <a:pt x="687477" y="123897"/>
                  </a:lnTo>
                  <a:lnTo>
                    <a:pt x="687477" y="125028"/>
                  </a:lnTo>
                  <a:lnTo>
                    <a:pt x="686311" y="127326"/>
                  </a:lnTo>
                  <a:lnTo>
                    <a:pt x="687477" y="128457"/>
                  </a:lnTo>
                  <a:lnTo>
                    <a:pt x="686311" y="127326"/>
                  </a:lnTo>
                  <a:lnTo>
                    <a:pt x="687477" y="123897"/>
                  </a:lnTo>
                  <a:lnTo>
                    <a:pt x="686311" y="121635"/>
                  </a:lnTo>
                  <a:lnTo>
                    <a:pt x="686311" y="120504"/>
                  </a:lnTo>
                  <a:lnTo>
                    <a:pt x="687477" y="120504"/>
                  </a:lnTo>
                  <a:lnTo>
                    <a:pt x="687477" y="119373"/>
                  </a:lnTo>
                  <a:lnTo>
                    <a:pt x="688608" y="119373"/>
                  </a:lnTo>
                  <a:lnTo>
                    <a:pt x="686311" y="118206"/>
                  </a:lnTo>
                  <a:lnTo>
                    <a:pt x="686311" y="115944"/>
                  </a:lnTo>
                  <a:lnTo>
                    <a:pt x="688608" y="117075"/>
                  </a:lnTo>
                  <a:lnTo>
                    <a:pt x="692001" y="117075"/>
                  </a:lnTo>
                  <a:lnTo>
                    <a:pt x="696560" y="120504"/>
                  </a:lnTo>
                  <a:lnTo>
                    <a:pt x="695429" y="121635"/>
                  </a:lnTo>
                  <a:lnTo>
                    <a:pt x="694263" y="120504"/>
                  </a:lnTo>
                  <a:lnTo>
                    <a:pt x="689739" y="127326"/>
                  </a:lnTo>
                  <a:lnTo>
                    <a:pt x="688608" y="129588"/>
                  </a:lnTo>
                  <a:lnTo>
                    <a:pt x="690870" y="134148"/>
                  </a:lnTo>
                  <a:lnTo>
                    <a:pt x="689739" y="135279"/>
                  </a:lnTo>
                  <a:lnTo>
                    <a:pt x="692001" y="134148"/>
                  </a:lnTo>
                  <a:lnTo>
                    <a:pt x="693132" y="132982"/>
                  </a:lnTo>
                  <a:lnTo>
                    <a:pt x="692001" y="132982"/>
                  </a:lnTo>
                  <a:lnTo>
                    <a:pt x="692001" y="129588"/>
                  </a:lnTo>
                  <a:lnTo>
                    <a:pt x="692001" y="128457"/>
                  </a:lnTo>
                  <a:lnTo>
                    <a:pt x="696560" y="125028"/>
                  </a:lnTo>
                  <a:lnTo>
                    <a:pt x="698822" y="126159"/>
                  </a:lnTo>
                  <a:lnTo>
                    <a:pt x="698822" y="127326"/>
                  </a:lnTo>
                  <a:lnTo>
                    <a:pt x="694263" y="129588"/>
                  </a:lnTo>
                  <a:lnTo>
                    <a:pt x="695429" y="131851"/>
                  </a:lnTo>
                  <a:lnTo>
                    <a:pt x="694263" y="132982"/>
                  </a:lnTo>
                  <a:lnTo>
                    <a:pt x="693132" y="132982"/>
                  </a:lnTo>
                  <a:lnTo>
                    <a:pt x="695429" y="136411"/>
                  </a:lnTo>
                  <a:lnTo>
                    <a:pt x="695429" y="137542"/>
                  </a:lnTo>
                  <a:lnTo>
                    <a:pt x="695429" y="138673"/>
                  </a:lnTo>
                  <a:lnTo>
                    <a:pt x="697691" y="140971"/>
                  </a:lnTo>
                  <a:lnTo>
                    <a:pt x="699953" y="139804"/>
                  </a:lnTo>
                  <a:lnTo>
                    <a:pt x="702250" y="137542"/>
                  </a:lnTo>
                  <a:lnTo>
                    <a:pt x="703381" y="135279"/>
                  </a:lnTo>
                  <a:lnTo>
                    <a:pt x="704512" y="134148"/>
                  </a:lnTo>
                  <a:lnTo>
                    <a:pt x="706773" y="136411"/>
                  </a:lnTo>
                  <a:lnTo>
                    <a:pt x="706773" y="138673"/>
                  </a:lnTo>
                  <a:lnTo>
                    <a:pt x="703381" y="142102"/>
                  </a:lnTo>
                  <a:lnTo>
                    <a:pt x="699953" y="144364"/>
                  </a:lnTo>
                  <a:lnTo>
                    <a:pt x="698822" y="144364"/>
                  </a:lnTo>
                  <a:lnTo>
                    <a:pt x="696560" y="146626"/>
                  </a:lnTo>
                  <a:lnTo>
                    <a:pt x="695429" y="146626"/>
                  </a:lnTo>
                  <a:lnTo>
                    <a:pt x="694263" y="147758"/>
                  </a:lnTo>
                  <a:lnTo>
                    <a:pt x="695429" y="146626"/>
                  </a:lnTo>
                  <a:lnTo>
                    <a:pt x="696560" y="147758"/>
                  </a:lnTo>
                  <a:lnTo>
                    <a:pt x="697691" y="146626"/>
                  </a:lnTo>
                  <a:lnTo>
                    <a:pt x="698822" y="146626"/>
                  </a:lnTo>
                  <a:lnTo>
                    <a:pt x="699953" y="146626"/>
                  </a:lnTo>
                  <a:lnTo>
                    <a:pt x="699953" y="147758"/>
                  </a:lnTo>
                  <a:lnTo>
                    <a:pt x="699953" y="148924"/>
                  </a:lnTo>
                  <a:lnTo>
                    <a:pt x="699953" y="150055"/>
                  </a:lnTo>
                  <a:lnTo>
                    <a:pt x="701084" y="151186"/>
                  </a:lnTo>
                  <a:lnTo>
                    <a:pt x="701084" y="150055"/>
                  </a:lnTo>
                  <a:lnTo>
                    <a:pt x="699953" y="147758"/>
                  </a:lnTo>
                  <a:lnTo>
                    <a:pt x="704512" y="145495"/>
                  </a:lnTo>
                  <a:lnTo>
                    <a:pt x="704512" y="147758"/>
                  </a:lnTo>
                  <a:lnTo>
                    <a:pt x="705642" y="146626"/>
                  </a:lnTo>
                  <a:lnTo>
                    <a:pt x="705642" y="147758"/>
                  </a:lnTo>
                  <a:lnTo>
                    <a:pt x="706773" y="148924"/>
                  </a:lnTo>
                  <a:lnTo>
                    <a:pt x="706773" y="147758"/>
                  </a:lnTo>
                  <a:lnTo>
                    <a:pt x="706773" y="144364"/>
                  </a:lnTo>
                  <a:lnTo>
                    <a:pt x="707904" y="144364"/>
                  </a:lnTo>
                  <a:lnTo>
                    <a:pt x="709070" y="145495"/>
                  </a:lnTo>
                  <a:lnTo>
                    <a:pt x="711332" y="152318"/>
                  </a:lnTo>
                  <a:lnTo>
                    <a:pt x="712463" y="153449"/>
                  </a:lnTo>
                  <a:lnTo>
                    <a:pt x="713594" y="154580"/>
                  </a:lnTo>
                  <a:lnTo>
                    <a:pt x="713594" y="159140"/>
                  </a:lnTo>
                  <a:lnTo>
                    <a:pt x="711332" y="158009"/>
                  </a:lnTo>
                  <a:lnTo>
                    <a:pt x="711332" y="155711"/>
                  </a:lnTo>
                  <a:lnTo>
                    <a:pt x="710201" y="156878"/>
                  </a:lnTo>
                  <a:lnTo>
                    <a:pt x="709070" y="155711"/>
                  </a:lnTo>
                  <a:lnTo>
                    <a:pt x="707904" y="156878"/>
                  </a:lnTo>
                  <a:lnTo>
                    <a:pt x="707904" y="158009"/>
                  </a:lnTo>
                  <a:lnTo>
                    <a:pt x="709070" y="156878"/>
                  </a:lnTo>
                  <a:lnTo>
                    <a:pt x="710201" y="158009"/>
                  </a:lnTo>
                  <a:lnTo>
                    <a:pt x="713594" y="160271"/>
                  </a:lnTo>
                  <a:lnTo>
                    <a:pt x="712463" y="162533"/>
                  </a:lnTo>
                  <a:lnTo>
                    <a:pt x="713594" y="161402"/>
                  </a:lnTo>
                  <a:lnTo>
                    <a:pt x="714725" y="161402"/>
                  </a:lnTo>
                  <a:lnTo>
                    <a:pt x="714725" y="164831"/>
                  </a:lnTo>
                  <a:lnTo>
                    <a:pt x="712463" y="165962"/>
                  </a:lnTo>
                  <a:lnTo>
                    <a:pt x="714725" y="168224"/>
                  </a:lnTo>
                  <a:lnTo>
                    <a:pt x="715856" y="168224"/>
                  </a:lnTo>
                  <a:lnTo>
                    <a:pt x="717022" y="167093"/>
                  </a:lnTo>
                  <a:lnTo>
                    <a:pt x="717022" y="168224"/>
                  </a:lnTo>
                  <a:lnTo>
                    <a:pt x="715856" y="171653"/>
                  </a:lnTo>
                  <a:lnTo>
                    <a:pt x="712463" y="172784"/>
                  </a:lnTo>
                  <a:lnTo>
                    <a:pt x="711332" y="173916"/>
                  </a:lnTo>
                  <a:lnTo>
                    <a:pt x="711332" y="181869"/>
                  </a:lnTo>
                  <a:lnTo>
                    <a:pt x="711332" y="188691"/>
                  </a:lnTo>
                  <a:lnTo>
                    <a:pt x="713594" y="187560"/>
                  </a:lnTo>
                  <a:lnTo>
                    <a:pt x="717022" y="188691"/>
                  </a:lnTo>
                  <a:lnTo>
                    <a:pt x="718153" y="189822"/>
                  </a:lnTo>
                  <a:lnTo>
                    <a:pt x="722677" y="193251"/>
                  </a:lnTo>
                  <a:lnTo>
                    <a:pt x="723807" y="195514"/>
                  </a:lnTo>
                  <a:lnTo>
                    <a:pt x="722677" y="195514"/>
                  </a:lnTo>
                  <a:lnTo>
                    <a:pt x="721546" y="197776"/>
                  </a:lnTo>
                  <a:lnTo>
                    <a:pt x="722677" y="196645"/>
                  </a:lnTo>
                  <a:lnTo>
                    <a:pt x="723807" y="196645"/>
                  </a:lnTo>
                  <a:lnTo>
                    <a:pt x="724974" y="196645"/>
                  </a:lnTo>
                  <a:lnTo>
                    <a:pt x="727235" y="200038"/>
                  </a:lnTo>
                  <a:lnTo>
                    <a:pt x="729497" y="201205"/>
                  </a:lnTo>
                  <a:lnTo>
                    <a:pt x="727235" y="202336"/>
                  </a:lnTo>
                  <a:lnTo>
                    <a:pt x="727235" y="203467"/>
                  </a:lnTo>
                  <a:lnTo>
                    <a:pt x="726105" y="203467"/>
                  </a:lnTo>
                  <a:lnTo>
                    <a:pt x="726105" y="202336"/>
                  </a:lnTo>
                  <a:lnTo>
                    <a:pt x="726105" y="203467"/>
                  </a:lnTo>
                  <a:lnTo>
                    <a:pt x="726105" y="204598"/>
                  </a:lnTo>
                  <a:lnTo>
                    <a:pt x="728366" y="203467"/>
                  </a:lnTo>
                  <a:lnTo>
                    <a:pt x="728366" y="202336"/>
                  </a:lnTo>
                  <a:lnTo>
                    <a:pt x="729497" y="203467"/>
                  </a:lnTo>
                  <a:lnTo>
                    <a:pt x="729497" y="206861"/>
                  </a:lnTo>
                  <a:lnTo>
                    <a:pt x="731794" y="212552"/>
                  </a:lnTo>
                  <a:lnTo>
                    <a:pt x="730628" y="211421"/>
                  </a:lnTo>
                  <a:lnTo>
                    <a:pt x="729497" y="213683"/>
                  </a:lnTo>
                  <a:lnTo>
                    <a:pt x="730628" y="212552"/>
                  </a:lnTo>
                  <a:lnTo>
                    <a:pt x="732925" y="212552"/>
                  </a:lnTo>
                  <a:lnTo>
                    <a:pt x="736318" y="220505"/>
                  </a:lnTo>
                  <a:lnTo>
                    <a:pt x="735187" y="221636"/>
                  </a:lnTo>
                  <a:lnTo>
                    <a:pt x="736318" y="222803"/>
                  </a:lnTo>
                  <a:lnTo>
                    <a:pt x="735187" y="223934"/>
                  </a:lnTo>
                  <a:lnTo>
                    <a:pt x="734056" y="225065"/>
                  </a:lnTo>
                  <a:lnTo>
                    <a:pt x="732925" y="226196"/>
                  </a:lnTo>
                  <a:lnTo>
                    <a:pt x="731794" y="225065"/>
                  </a:lnTo>
                  <a:lnTo>
                    <a:pt x="728366" y="226196"/>
                  </a:lnTo>
                  <a:lnTo>
                    <a:pt x="731794" y="226196"/>
                  </a:lnTo>
                  <a:lnTo>
                    <a:pt x="734056" y="228459"/>
                  </a:lnTo>
                  <a:lnTo>
                    <a:pt x="734056" y="229590"/>
                  </a:lnTo>
                  <a:lnTo>
                    <a:pt x="732925" y="231887"/>
                  </a:lnTo>
                  <a:lnTo>
                    <a:pt x="730628" y="235281"/>
                  </a:lnTo>
                  <a:lnTo>
                    <a:pt x="728366" y="236412"/>
                  </a:lnTo>
                  <a:lnTo>
                    <a:pt x="728366" y="235281"/>
                  </a:lnTo>
                  <a:lnTo>
                    <a:pt x="727235" y="235281"/>
                  </a:lnTo>
                  <a:lnTo>
                    <a:pt x="726105" y="235281"/>
                  </a:lnTo>
                  <a:lnTo>
                    <a:pt x="732925" y="243234"/>
                  </a:lnTo>
                  <a:lnTo>
                    <a:pt x="734056" y="243234"/>
                  </a:lnTo>
                  <a:lnTo>
                    <a:pt x="740877" y="251188"/>
                  </a:lnTo>
                  <a:lnTo>
                    <a:pt x="743139" y="250057"/>
                  </a:lnTo>
                  <a:lnTo>
                    <a:pt x="744270" y="248926"/>
                  </a:lnTo>
                  <a:lnTo>
                    <a:pt x="746567" y="247794"/>
                  </a:lnTo>
                  <a:lnTo>
                    <a:pt x="751090" y="247794"/>
                  </a:lnTo>
                  <a:lnTo>
                    <a:pt x="752221" y="247794"/>
                  </a:lnTo>
                  <a:lnTo>
                    <a:pt x="757911" y="246663"/>
                  </a:lnTo>
                  <a:lnTo>
                    <a:pt x="759042" y="245532"/>
                  </a:lnTo>
                  <a:lnTo>
                    <a:pt x="763601" y="244366"/>
                  </a:lnTo>
                  <a:lnTo>
                    <a:pt x="765863" y="243234"/>
                  </a:lnTo>
                  <a:lnTo>
                    <a:pt x="768160" y="242103"/>
                  </a:lnTo>
                  <a:lnTo>
                    <a:pt x="770421" y="240972"/>
                  </a:lnTo>
                  <a:lnTo>
                    <a:pt x="772683" y="239841"/>
                  </a:lnTo>
                  <a:lnTo>
                    <a:pt x="771552" y="238710"/>
                  </a:lnTo>
                  <a:lnTo>
                    <a:pt x="773814" y="238710"/>
                  </a:lnTo>
                  <a:lnTo>
                    <a:pt x="773814" y="237579"/>
                  </a:lnTo>
                  <a:lnTo>
                    <a:pt x="777242" y="236412"/>
                  </a:lnTo>
                  <a:lnTo>
                    <a:pt x="777242" y="237579"/>
                  </a:lnTo>
                  <a:lnTo>
                    <a:pt x="777242" y="236412"/>
                  </a:lnTo>
                  <a:lnTo>
                    <a:pt x="778373" y="235281"/>
                  </a:lnTo>
                  <a:lnTo>
                    <a:pt x="779504" y="236412"/>
                  </a:lnTo>
                  <a:lnTo>
                    <a:pt x="779504" y="235281"/>
                  </a:lnTo>
                  <a:lnTo>
                    <a:pt x="780635" y="236412"/>
                  </a:lnTo>
                  <a:lnTo>
                    <a:pt x="779504" y="236412"/>
                  </a:lnTo>
                  <a:lnTo>
                    <a:pt x="780635" y="237579"/>
                  </a:lnTo>
                  <a:lnTo>
                    <a:pt x="781766" y="236412"/>
                  </a:lnTo>
                  <a:lnTo>
                    <a:pt x="781766" y="237579"/>
                  </a:lnTo>
                  <a:lnTo>
                    <a:pt x="782897" y="236412"/>
                  </a:lnTo>
                  <a:lnTo>
                    <a:pt x="781766" y="235281"/>
                  </a:lnTo>
                  <a:lnTo>
                    <a:pt x="779504" y="235281"/>
                  </a:lnTo>
                  <a:lnTo>
                    <a:pt x="779504" y="234150"/>
                  </a:lnTo>
                  <a:lnTo>
                    <a:pt x="784063" y="234150"/>
                  </a:lnTo>
                  <a:lnTo>
                    <a:pt x="790884" y="235281"/>
                  </a:lnTo>
                  <a:lnTo>
                    <a:pt x="790884" y="234150"/>
                  </a:lnTo>
                  <a:lnTo>
                    <a:pt x="792014" y="233019"/>
                  </a:lnTo>
                  <a:lnTo>
                    <a:pt x="792014" y="234150"/>
                  </a:lnTo>
                  <a:lnTo>
                    <a:pt x="790884" y="235281"/>
                  </a:lnTo>
                  <a:lnTo>
                    <a:pt x="792014" y="240972"/>
                  </a:lnTo>
                  <a:lnTo>
                    <a:pt x="792014" y="242103"/>
                  </a:lnTo>
                  <a:lnTo>
                    <a:pt x="790884" y="242103"/>
                  </a:lnTo>
                  <a:lnTo>
                    <a:pt x="789717" y="240972"/>
                  </a:lnTo>
                  <a:lnTo>
                    <a:pt x="789717" y="242103"/>
                  </a:lnTo>
                  <a:lnTo>
                    <a:pt x="788586" y="242103"/>
                  </a:lnTo>
                  <a:lnTo>
                    <a:pt x="787456" y="239841"/>
                  </a:lnTo>
                  <a:lnTo>
                    <a:pt x="786325" y="238710"/>
                  </a:lnTo>
                  <a:lnTo>
                    <a:pt x="787456" y="239841"/>
                  </a:lnTo>
                  <a:lnTo>
                    <a:pt x="787456" y="240972"/>
                  </a:lnTo>
                  <a:lnTo>
                    <a:pt x="785194" y="240972"/>
                  </a:lnTo>
                  <a:lnTo>
                    <a:pt x="785194" y="239841"/>
                  </a:lnTo>
                  <a:lnTo>
                    <a:pt x="784063" y="240972"/>
                  </a:lnTo>
                  <a:lnTo>
                    <a:pt x="782897" y="239841"/>
                  </a:lnTo>
                  <a:lnTo>
                    <a:pt x="782897" y="240972"/>
                  </a:lnTo>
                  <a:lnTo>
                    <a:pt x="785194" y="240972"/>
                  </a:lnTo>
                  <a:lnTo>
                    <a:pt x="784063" y="242103"/>
                  </a:lnTo>
                  <a:lnTo>
                    <a:pt x="779504" y="243234"/>
                  </a:lnTo>
                  <a:lnTo>
                    <a:pt x="778373" y="244366"/>
                  </a:lnTo>
                  <a:lnTo>
                    <a:pt x="776111" y="245532"/>
                  </a:lnTo>
                  <a:lnTo>
                    <a:pt x="777242" y="245532"/>
                  </a:lnTo>
                  <a:lnTo>
                    <a:pt x="779504" y="244366"/>
                  </a:lnTo>
                  <a:lnTo>
                    <a:pt x="779504" y="243234"/>
                  </a:lnTo>
                  <a:lnTo>
                    <a:pt x="781766" y="244366"/>
                  </a:lnTo>
                  <a:lnTo>
                    <a:pt x="785194" y="244366"/>
                  </a:lnTo>
                  <a:lnTo>
                    <a:pt x="782897" y="244366"/>
                  </a:lnTo>
                  <a:lnTo>
                    <a:pt x="784063" y="245532"/>
                  </a:lnTo>
                  <a:lnTo>
                    <a:pt x="785194" y="247794"/>
                  </a:lnTo>
                  <a:lnTo>
                    <a:pt x="786325" y="244366"/>
                  </a:lnTo>
                  <a:lnTo>
                    <a:pt x="789717" y="244366"/>
                  </a:lnTo>
                  <a:lnTo>
                    <a:pt x="798835" y="245532"/>
                  </a:lnTo>
                  <a:lnTo>
                    <a:pt x="802228" y="247794"/>
                  </a:lnTo>
                  <a:lnTo>
                    <a:pt x="798835" y="259141"/>
                  </a:lnTo>
                  <a:lnTo>
                    <a:pt x="795407" y="264832"/>
                  </a:lnTo>
                  <a:lnTo>
                    <a:pt x="798835" y="263701"/>
                  </a:lnTo>
                  <a:lnTo>
                    <a:pt x="802228" y="258010"/>
                  </a:lnTo>
                  <a:lnTo>
                    <a:pt x="807918" y="252354"/>
                  </a:lnTo>
                  <a:lnTo>
                    <a:pt x="812441" y="244366"/>
                  </a:lnTo>
                  <a:lnTo>
                    <a:pt x="813607" y="239841"/>
                  </a:lnTo>
                  <a:lnTo>
                    <a:pt x="818131" y="234150"/>
                  </a:lnTo>
                  <a:lnTo>
                    <a:pt x="819262" y="231887"/>
                  </a:lnTo>
                  <a:lnTo>
                    <a:pt x="824952" y="227327"/>
                  </a:lnTo>
                  <a:lnTo>
                    <a:pt x="830642" y="223934"/>
                  </a:lnTo>
                  <a:lnTo>
                    <a:pt x="831772" y="223934"/>
                  </a:lnTo>
                  <a:lnTo>
                    <a:pt x="831772" y="225065"/>
                  </a:lnTo>
                  <a:lnTo>
                    <a:pt x="832903" y="225065"/>
                  </a:lnTo>
                  <a:lnTo>
                    <a:pt x="834034" y="226196"/>
                  </a:lnTo>
                  <a:lnTo>
                    <a:pt x="836331" y="227327"/>
                  </a:lnTo>
                  <a:lnTo>
                    <a:pt x="837462" y="228459"/>
                  </a:lnTo>
                  <a:lnTo>
                    <a:pt x="835200" y="226196"/>
                  </a:lnTo>
                  <a:lnTo>
                    <a:pt x="840855" y="213683"/>
                  </a:lnTo>
                  <a:lnTo>
                    <a:pt x="843152" y="212552"/>
                  </a:lnTo>
                  <a:lnTo>
                    <a:pt x="851104" y="209158"/>
                  </a:lnTo>
                  <a:lnTo>
                    <a:pt x="856758" y="203467"/>
                  </a:lnTo>
                  <a:lnTo>
                    <a:pt x="860186" y="202336"/>
                  </a:lnTo>
                  <a:lnTo>
                    <a:pt x="864745" y="204598"/>
                  </a:lnTo>
                  <a:lnTo>
                    <a:pt x="868138" y="206861"/>
                  </a:lnTo>
                  <a:lnTo>
                    <a:pt x="876089" y="223934"/>
                  </a:lnTo>
                  <a:lnTo>
                    <a:pt x="878351" y="227327"/>
                  </a:lnTo>
                  <a:lnTo>
                    <a:pt x="880648" y="228459"/>
                  </a:lnTo>
                  <a:lnTo>
                    <a:pt x="881779" y="226196"/>
                  </a:lnTo>
                  <a:lnTo>
                    <a:pt x="887469" y="222803"/>
                  </a:lnTo>
                  <a:lnTo>
                    <a:pt x="889731" y="221636"/>
                  </a:lnTo>
                  <a:lnTo>
                    <a:pt x="895421" y="221636"/>
                  </a:lnTo>
                  <a:lnTo>
                    <a:pt x="898813" y="220505"/>
                  </a:lnTo>
                  <a:lnTo>
                    <a:pt x="899944" y="220505"/>
                  </a:lnTo>
                  <a:lnTo>
                    <a:pt x="899944" y="221636"/>
                  </a:lnTo>
                  <a:lnTo>
                    <a:pt x="901075" y="221636"/>
                  </a:lnTo>
                  <a:lnTo>
                    <a:pt x="905634" y="222803"/>
                  </a:lnTo>
                  <a:lnTo>
                    <a:pt x="906765" y="222803"/>
                  </a:lnTo>
                  <a:lnTo>
                    <a:pt x="912455" y="222803"/>
                  </a:lnTo>
                  <a:lnTo>
                    <a:pt x="931786" y="228459"/>
                  </a:lnTo>
                  <a:lnTo>
                    <a:pt x="935179" y="230756"/>
                  </a:lnTo>
                  <a:lnTo>
                    <a:pt x="945392" y="235281"/>
                  </a:lnTo>
                  <a:lnTo>
                    <a:pt x="960164" y="243234"/>
                  </a:lnTo>
                  <a:lnTo>
                    <a:pt x="964723" y="245532"/>
                  </a:lnTo>
                  <a:lnTo>
                    <a:pt x="971544" y="247794"/>
                  </a:lnTo>
                  <a:lnTo>
                    <a:pt x="988578" y="256879"/>
                  </a:lnTo>
                  <a:lnTo>
                    <a:pt x="997660" y="261439"/>
                  </a:lnTo>
                  <a:lnTo>
                    <a:pt x="1003350" y="261439"/>
                  </a:lnTo>
                  <a:lnTo>
                    <a:pt x="1001088" y="262570"/>
                  </a:lnTo>
                  <a:lnTo>
                    <a:pt x="1002219" y="262570"/>
                  </a:lnTo>
                  <a:lnTo>
                    <a:pt x="1004481" y="262570"/>
                  </a:lnTo>
                  <a:lnTo>
                    <a:pt x="1005647" y="261439"/>
                  </a:lnTo>
                  <a:lnTo>
                    <a:pt x="1004481" y="259141"/>
                  </a:lnTo>
                  <a:lnTo>
                    <a:pt x="1003350" y="260308"/>
                  </a:lnTo>
                  <a:lnTo>
                    <a:pt x="1003350" y="259141"/>
                  </a:lnTo>
                  <a:lnTo>
                    <a:pt x="1004481" y="258010"/>
                  </a:lnTo>
                  <a:lnTo>
                    <a:pt x="1006778" y="262570"/>
                  </a:lnTo>
                  <a:lnTo>
                    <a:pt x="1006778" y="263701"/>
                  </a:lnTo>
                  <a:lnTo>
                    <a:pt x="1006778" y="264832"/>
                  </a:lnTo>
                  <a:lnTo>
                    <a:pt x="1009040" y="265964"/>
                  </a:lnTo>
                  <a:lnTo>
                    <a:pt x="1013599" y="265964"/>
                  </a:lnTo>
                  <a:lnTo>
                    <a:pt x="1014730" y="270524"/>
                  </a:lnTo>
                  <a:lnTo>
                    <a:pt x="1013599" y="271655"/>
                  </a:lnTo>
                  <a:lnTo>
                    <a:pt x="1012433" y="275084"/>
                  </a:lnTo>
                  <a:lnTo>
                    <a:pt x="1014730" y="276215"/>
                  </a:lnTo>
                  <a:lnTo>
                    <a:pt x="1013599" y="275084"/>
                  </a:lnTo>
                  <a:lnTo>
                    <a:pt x="1015861" y="271655"/>
                  </a:lnTo>
                  <a:lnTo>
                    <a:pt x="1014730" y="265964"/>
                  </a:lnTo>
                  <a:lnTo>
                    <a:pt x="1012433" y="263701"/>
                  </a:lnTo>
                  <a:lnTo>
                    <a:pt x="1010171" y="264832"/>
                  </a:lnTo>
                  <a:lnTo>
                    <a:pt x="1009040" y="263701"/>
                  </a:lnTo>
                  <a:lnTo>
                    <a:pt x="1009040" y="262570"/>
                  </a:lnTo>
                  <a:lnTo>
                    <a:pt x="1011302" y="262570"/>
                  </a:lnTo>
                  <a:lnTo>
                    <a:pt x="1011302" y="261439"/>
                  </a:lnTo>
                  <a:lnTo>
                    <a:pt x="1010171" y="261439"/>
                  </a:lnTo>
                  <a:lnTo>
                    <a:pt x="1009040" y="260308"/>
                  </a:lnTo>
                  <a:lnTo>
                    <a:pt x="1006778" y="261439"/>
                  </a:lnTo>
                  <a:lnTo>
                    <a:pt x="1005647" y="260308"/>
                  </a:lnTo>
                  <a:lnTo>
                    <a:pt x="1006778" y="259141"/>
                  </a:lnTo>
                  <a:lnTo>
                    <a:pt x="1007909" y="259141"/>
                  </a:lnTo>
                  <a:lnTo>
                    <a:pt x="1011302" y="260308"/>
                  </a:lnTo>
                  <a:lnTo>
                    <a:pt x="1022681" y="272786"/>
                  </a:lnTo>
                  <a:lnTo>
                    <a:pt x="1030633" y="278477"/>
                  </a:lnTo>
                  <a:lnTo>
                    <a:pt x="1035192" y="281906"/>
                  </a:lnTo>
                  <a:lnTo>
                    <a:pt x="1038585" y="281906"/>
                  </a:lnTo>
                  <a:lnTo>
                    <a:pt x="1038585" y="283037"/>
                  </a:lnTo>
                  <a:lnTo>
                    <a:pt x="1045405" y="281906"/>
                  </a:lnTo>
                  <a:lnTo>
                    <a:pt x="1048798" y="286430"/>
                  </a:lnTo>
                  <a:lnTo>
                    <a:pt x="1049929" y="287562"/>
                  </a:lnTo>
                  <a:lnTo>
                    <a:pt x="1048798" y="284168"/>
                  </a:lnTo>
                  <a:lnTo>
                    <a:pt x="1051095" y="284168"/>
                  </a:lnTo>
                  <a:lnTo>
                    <a:pt x="1057916" y="286430"/>
                  </a:lnTo>
                  <a:lnTo>
                    <a:pt x="1068129" y="287562"/>
                  </a:lnTo>
                  <a:lnTo>
                    <a:pt x="1074950" y="284168"/>
                  </a:lnTo>
                  <a:lnTo>
                    <a:pt x="1076081" y="283037"/>
                  </a:lnTo>
                  <a:lnTo>
                    <a:pt x="1077212" y="283037"/>
                  </a:lnTo>
                  <a:lnTo>
                    <a:pt x="1079474" y="284168"/>
                  </a:lnTo>
                  <a:lnTo>
                    <a:pt x="1084032" y="284168"/>
                  </a:lnTo>
                  <a:lnTo>
                    <a:pt x="1086294" y="284168"/>
                  </a:lnTo>
                  <a:lnTo>
                    <a:pt x="1090853" y="279608"/>
                  </a:lnTo>
                  <a:lnTo>
                    <a:pt x="1091984" y="279608"/>
                  </a:lnTo>
                  <a:lnTo>
                    <a:pt x="1093115" y="279608"/>
                  </a:lnTo>
                  <a:lnTo>
                    <a:pt x="1093115" y="283037"/>
                  </a:lnTo>
                  <a:lnTo>
                    <a:pt x="1094281" y="285299"/>
                  </a:lnTo>
                  <a:lnTo>
                    <a:pt x="1094281" y="284168"/>
                  </a:lnTo>
                  <a:lnTo>
                    <a:pt x="1093115" y="284168"/>
                  </a:lnTo>
                  <a:lnTo>
                    <a:pt x="1094281" y="283037"/>
                  </a:lnTo>
                  <a:lnTo>
                    <a:pt x="1103364" y="284168"/>
                  </a:lnTo>
                  <a:lnTo>
                    <a:pt x="1111315" y="284168"/>
                  </a:lnTo>
                  <a:lnTo>
                    <a:pt x="1115839" y="283037"/>
                  </a:lnTo>
                  <a:lnTo>
                    <a:pt x="1119267" y="283037"/>
                  </a:lnTo>
                  <a:lnTo>
                    <a:pt x="1121529" y="283037"/>
                  </a:lnTo>
                  <a:lnTo>
                    <a:pt x="1121529" y="284168"/>
                  </a:lnTo>
                  <a:lnTo>
                    <a:pt x="1120398" y="284168"/>
                  </a:lnTo>
                  <a:lnTo>
                    <a:pt x="1120398" y="285299"/>
                  </a:lnTo>
                  <a:lnTo>
                    <a:pt x="1124957" y="293253"/>
                  </a:lnTo>
                  <a:lnTo>
                    <a:pt x="1126088" y="295515"/>
                  </a:lnTo>
                  <a:lnTo>
                    <a:pt x="1127218" y="293253"/>
                  </a:lnTo>
                  <a:lnTo>
                    <a:pt x="1128349" y="290990"/>
                  </a:lnTo>
                  <a:lnTo>
                    <a:pt x="1127218" y="288693"/>
                  </a:lnTo>
                  <a:lnTo>
                    <a:pt x="1129480" y="287562"/>
                  </a:lnTo>
                  <a:lnTo>
                    <a:pt x="1134039" y="288693"/>
                  </a:lnTo>
                  <a:lnTo>
                    <a:pt x="1136301" y="288693"/>
                  </a:lnTo>
                  <a:lnTo>
                    <a:pt x="1137432" y="288693"/>
                  </a:lnTo>
                  <a:lnTo>
                    <a:pt x="1144253" y="288693"/>
                  </a:lnTo>
                  <a:lnTo>
                    <a:pt x="1145383" y="288693"/>
                  </a:lnTo>
                  <a:lnTo>
                    <a:pt x="1147681" y="288693"/>
                  </a:lnTo>
                  <a:lnTo>
                    <a:pt x="1153335" y="288693"/>
                  </a:lnTo>
                  <a:lnTo>
                    <a:pt x="1160156" y="288693"/>
                  </a:lnTo>
                  <a:lnTo>
                    <a:pt x="1160156" y="289859"/>
                  </a:lnTo>
                  <a:lnTo>
                    <a:pt x="1159025" y="288693"/>
                  </a:lnTo>
                  <a:lnTo>
                    <a:pt x="1161322" y="292122"/>
                  </a:lnTo>
                  <a:lnTo>
                    <a:pt x="1159025" y="294384"/>
                  </a:lnTo>
                  <a:lnTo>
                    <a:pt x="1155632" y="297813"/>
                  </a:lnTo>
                  <a:lnTo>
                    <a:pt x="1155632" y="303469"/>
                  </a:lnTo>
                  <a:lnTo>
                    <a:pt x="1156763" y="305766"/>
                  </a:lnTo>
                  <a:lnTo>
                    <a:pt x="1156763" y="306897"/>
                  </a:lnTo>
                  <a:lnTo>
                    <a:pt x="1153335" y="308029"/>
                  </a:lnTo>
                  <a:lnTo>
                    <a:pt x="1153335" y="311457"/>
                  </a:lnTo>
                  <a:lnTo>
                    <a:pt x="1152204" y="315982"/>
                  </a:lnTo>
                  <a:lnTo>
                    <a:pt x="1154501" y="318244"/>
                  </a:lnTo>
                  <a:lnTo>
                    <a:pt x="1156763" y="321673"/>
                  </a:lnTo>
                  <a:lnTo>
                    <a:pt x="1157894" y="322804"/>
                  </a:lnTo>
                  <a:lnTo>
                    <a:pt x="1162453" y="326198"/>
                  </a:lnTo>
                  <a:lnTo>
                    <a:pt x="1163584" y="327364"/>
                  </a:lnTo>
                  <a:lnTo>
                    <a:pt x="1164715" y="330758"/>
                  </a:lnTo>
                  <a:lnTo>
                    <a:pt x="1161322" y="334187"/>
                  </a:lnTo>
                  <a:lnTo>
                    <a:pt x="1161322" y="335318"/>
                  </a:lnTo>
                  <a:lnTo>
                    <a:pt x="1160156" y="341009"/>
                  </a:lnTo>
                  <a:lnTo>
                    <a:pt x="1157894" y="342140"/>
                  </a:lnTo>
                  <a:lnTo>
                    <a:pt x="1153335" y="345533"/>
                  </a:lnTo>
                  <a:lnTo>
                    <a:pt x="1152204" y="347796"/>
                  </a:lnTo>
                  <a:lnTo>
                    <a:pt x="1148811" y="352356"/>
                  </a:lnTo>
                  <a:lnTo>
                    <a:pt x="1146550" y="353487"/>
                  </a:lnTo>
                  <a:lnTo>
                    <a:pt x="1144253" y="354618"/>
                  </a:lnTo>
                  <a:lnTo>
                    <a:pt x="1143122" y="355749"/>
                  </a:lnTo>
                  <a:lnTo>
                    <a:pt x="1143122" y="356916"/>
                  </a:lnTo>
                  <a:lnTo>
                    <a:pt x="1143122" y="360309"/>
                  </a:lnTo>
                  <a:lnTo>
                    <a:pt x="1140860" y="362572"/>
                  </a:lnTo>
                  <a:lnTo>
                    <a:pt x="1140860" y="363703"/>
                  </a:lnTo>
                  <a:lnTo>
                    <a:pt x="1140860" y="369394"/>
                  </a:lnTo>
                  <a:lnTo>
                    <a:pt x="1139729" y="369394"/>
                  </a:lnTo>
                  <a:lnTo>
                    <a:pt x="1137432" y="368263"/>
                  </a:lnTo>
                  <a:lnTo>
                    <a:pt x="1136301" y="368263"/>
                  </a:lnTo>
                  <a:lnTo>
                    <a:pt x="1135170" y="370525"/>
                  </a:lnTo>
                  <a:lnTo>
                    <a:pt x="1134039" y="373954"/>
                  </a:lnTo>
                  <a:lnTo>
                    <a:pt x="1134039" y="375085"/>
                  </a:lnTo>
                  <a:lnTo>
                    <a:pt x="1132908" y="375085"/>
                  </a:lnTo>
                  <a:lnTo>
                    <a:pt x="1130611" y="378514"/>
                  </a:lnTo>
                  <a:lnTo>
                    <a:pt x="1128349" y="379645"/>
                  </a:lnTo>
                  <a:lnTo>
                    <a:pt x="1124957" y="379645"/>
                  </a:lnTo>
                  <a:lnTo>
                    <a:pt x="1119267" y="380776"/>
                  </a:lnTo>
                  <a:lnTo>
                    <a:pt x="1117005" y="381907"/>
                  </a:lnTo>
                  <a:lnTo>
                    <a:pt x="1111315" y="381907"/>
                  </a:lnTo>
                  <a:lnTo>
                    <a:pt x="1109018" y="384170"/>
                  </a:lnTo>
                  <a:lnTo>
                    <a:pt x="1107887" y="385301"/>
                  </a:lnTo>
                  <a:lnTo>
                    <a:pt x="1107887" y="387598"/>
                  </a:lnTo>
                  <a:lnTo>
                    <a:pt x="1112446" y="387598"/>
                  </a:lnTo>
                  <a:lnTo>
                    <a:pt x="1113577" y="387598"/>
                  </a:lnTo>
                  <a:lnTo>
                    <a:pt x="1113577" y="388730"/>
                  </a:lnTo>
                  <a:lnTo>
                    <a:pt x="1113577" y="389861"/>
                  </a:lnTo>
                  <a:lnTo>
                    <a:pt x="1113577" y="390992"/>
                  </a:lnTo>
                  <a:lnTo>
                    <a:pt x="1111315" y="390992"/>
                  </a:lnTo>
                  <a:lnTo>
                    <a:pt x="1110184" y="392123"/>
                  </a:lnTo>
                  <a:lnTo>
                    <a:pt x="1109018" y="394421"/>
                  </a:lnTo>
                  <a:lnTo>
                    <a:pt x="1109018" y="396683"/>
                  </a:lnTo>
                  <a:lnTo>
                    <a:pt x="1109018" y="397814"/>
                  </a:lnTo>
                  <a:lnTo>
                    <a:pt x="1106756" y="398945"/>
                  </a:lnTo>
                  <a:lnTo>
                    <a:pt x="1104495" y="403505"/>
                  </a:lnTo>
                  <a:lnTo>
                    <a:pt x="1098805" y="404637"/>
                  </a:lnTo>
                  <a:lnTo>
                    <a:pt x="1098805" y="405768"/>
                  </a:lnTo>
                  <a:lnTo>
                    <a:pt x="1096543" y="406899"/>
                  </a:lnTo>
                  <a:lnTo>
                    <a:pt x="1097674" y="410328"/>
                  </a:lnTo>
                  <a:lnTo>
                    <a:pt x="1096543" y="412590"/>
                  </a:lnTo>
                  <a:lnTo>
                    <a:pt x="1096543" y="411459"/>
                  </a:lnTo>
                  <a:lnTo>
                    <a:pt x="1095412" y="412590"/>
                  </a:lnTo>
                  <a:lnTo>
                    <a:pt x="1089722" y="411459"/>
                  </a:lnTo>
                  <a:lnTo>
                    <a:pt x="1084032" y="413721"/>
                  </a:lnTo>
                  <a:lnTo>
                    <a:pt x="1081771" y="414852"/>
                  </a:lnTo>
                  <a:lnTo>
                    <a:pt x="1080640" y="414852"/>
                  </a:lnTo>
                  <a:lnTo>
                    <a:pt x="1076081" y="412590"/>
                  </a:lnTo>
                  <a:lnTo>
                    <a:pt x="1074950" y="411459"/>
                  </a:lnTo>
                  <a:lnTo>
                    <a:pt x="1070391" y="414852"/>
                  </a:lnTo>
                  <a:lnTo>
                    <a:pt x="1068129" y="414852"/>
                  </a:lnTo>
                  <a:lnTo>
                    <a:pt x="1064737" y="413721"/>
                  </a:lnTo>
                  <a:lnTo>
                    <a:pt x="1064737" y="416019"/>
                  </a:lnTo>
                  <a:lnTo>
                    <a:pt x="1063570" y="418281"/>
                  </a:lnTo>
                  <a:lnTo>
                    <a:pt x="1061309" y="419412"/>
                  </a:lnTo>
                  <a:lnTo>
                    <a:pt x="1060178" y="418281"/>
                  </a:lnTo>
                  <a:lnTo>
                    <a:pt x="1060178" y="416019"/>
                  </a:lnTo>
                  <a:lnTo>
                    <a:pt x="1059047" y="416019"/>
                  </a:lnTo>
                  <a:lnTo>
                    <a:pt x="1057916" y="416019"/>
                  </a:lnTo>
                  <a:lnTo>
                    <a:pt x="1055619" y="419412"/>
                  </a:lnTo>
                  <a:lnTo>
                    <a:pt x="1053357" y="420543"/>
                  </a:lnTo>
                  <a:lnTo>
                    <a:pt x="1052226" y="420543"/>
                  </a:lnTo>
                  <a:lnTo>
                    <a:pt x="1051095" y="420543"/>
                  </a:lnTo>
                  <a:lnTo>
                    <a:pt x="1048798" y="418281"/>
                  </a:lnTo>
                  <a:lnTo>
                    <a:pt x="1048798" y="414852"/>
                  </a:lnTo>
                  <a:lnTo>
                    <a:pt x="1047667" y="414852"/>
                  </a:lnTo>
                  <a:lnTo>
                    <a:pt x="1046536" y="413721"/>
                  </a:lnTo>
                  <a:lnTo>
                    <a:pt x="1045405" y="416019"/>
                  </a:lnTo>
                  <a:lnTo>
                    <a:pt x="1045405" y="419412"/>
                  </a:lnTo>
                  <a:lnTo>
                    <a:pt x="1041977" y="421675"/>
                  </a:lnTo>
                  <a:lnTo>
                    <a:pt x="1040846" y="423972"/>
                  </a:lnTo>
                  <a:lnTo>
                    <a:pt x="1040846" y="425103"/>
                  </a:lnTo>
                  <a:lnTo>
                    <a:pt x="1040846" y="426235"/>
                  </a:lnTo>
                  <a:lnTo>
                    <a:pt x="1040846" y="427366"/>
                  </a:lnTo>
                  <a:lnTo>
                    <a:pt x="1036323" y="433057"/>
                  </a:lnTo>
                  <a:lnTo>
                    <a:pt x="1034026" y="435319"/>
                  </a:lnTo>
                  <a:lnTo>
                    <a:pt x="1031764" y="436450"/>
                  </a:lnTo>
                  <a:lnTo>
                    <a:pt x="1028371" y="438748"/>
                  </a:lnTo>
                  <a:lnTo>
                    <a:pt x="1027205" y="442141"/>
                  </a:lnTo>
                  <a:lnTo>
                    <a:pt x="1027205" y="443273"/>
                  </a:lnTo>
                  <a:lnTo>
                    <a:pt x="1026074" y="445570"/>
                  </a:lnTo>
                  <a:lnTo>
                    <a:pt x="1023812" y="445570"/>
                  </a:lnTo>
                  <a:lnTo>
                    <a:pt x="1020384" y="450095"/>
                  </a:lnTo>
                  <a:lnTo>
                    <a:pt x="1016992" y="453524"/>
                  </a:lnTo>
                  <a:lnTo>
                    <a:pt x="1015861" y="455786"/>
                  </a:lnTo>
                  <a:lnTo>
                    <a:pt x="1015861" y="456917"/>
                  </a:lnTo>
                  <a:lnTo>
                    <a:pt x="1015861" y="458048"/>
                  </a:lnTo>
                  <a:lnTo>
                    <a:pt x="1018123" y="462608"/>
                  </a:lnTo>
                  <a:lnTo>
                    <a:pt x="1018123" y="464871"/>
                  </a:lnTo>
                  <a:lnTo>
                    <a:pt x="1016992" y="467168"/>
                  </a:lnTo>
                  <a:lnTo>
                    <a:pt x="1015861" y="468300"/>
                  </a:lnTo>
                  <a:lnTo>
                    <a:pt x="1016992" y="471693"/>
                  </a:lnTo>
                  <a:lnTo>
                    <a:pt x="1018123" y="473955"/>
                  </a:lnTo>
                  <a:lnTo>
                    <a:pt x="1016992" y="475122"/>
                  </a:lnTo>
                  <a:lnTo>
                    <a:pt x="1015861" y="476253"/>
                  </a:lnTo>
                  <a:lnTo>
                    <a:pt x="1009040" y="487600"/>
                  </a:lnTo>
                  <a:lnTo>
                    <a:pt x="1009040" y="489898"/>
                  </a:lnTo>
                  <a:lnTo>
                    <a:pt x="1009040" y="491029"/>
                  </a:lnTo>
                  <a:lnTo>
                    <a:pt x="1009040" y="494422"/>
                  </a:lnTo>
                  <a:lnTo>
                    <a:pt x="1006778" y="496685"/>
                  </a:lnTo>
                  <a:lnTo>
                    <a:pt x="998827" y="502376"/>
                  </a:lnTo>
                  <a:lnTo>
                    <a:pt x="997660" y="505804"/>
                  </a:lnTo>
                  <a:lnTo>
                    <a:pt x="996530" y="509198"/>
                  </a:lnTo>
                  <a:lnTo>
                    <a:pt x="995399" y="509198"/>
                  </a:lnTo>
                  <a:lnTo>
                    <a:pt x="994268" y="508067"/>
                  </a:lnTo>
                  <a:lnTo>
                    <a:pt x="992006" y="508067"/>
                  </a:lnTo>
                  <a:lnTo>
                    <a:pt x="989709" y="514889"/>
                  </a:lnTo>
                  <a:lnTo>
                    <a:pt x="988578" y="516020"/>
                  </a:lnTo>
                  <a:lnTo>
                    <a:pt x="986316" y="522843"/>
                  </a:lnTo>
                  <a:lnTo>
                    <a:pt x="986316" y="526236"/>
                  </a:lnTo>
                  <a:lnTo>
                    <a:pt x="984054" y="528534"/>
                  </a:lnTo>
                  <a:lnTo>
                    <a:pt x="980626" y="529665"/>
                  </a:lnTo>
                  <a:lnTo>
                    <a:pt x="979495" y="530796"/>
                  </a:lnTo>
                  <a:lnTo>
                    <a:pt x="978365" y="533058"/>
                  </a:lnTo>
                  <a:lnTo>
                    <a:pt x="981757" y="535356"/>
                  </a:lnTo>
                  <a:lnTo>
                    <a:pt x="981757" y="536487"/>
                  </a:lnTo>
                  <a:lnTo>
                    <a:pt x="974937" y="536487"/>
                  </a:lnTo>
                  <a:lnTo>
                    <a:pt x="973806" y="537618"/>
                  </a:lnTo>
                  <a:lnTo>
                    <a:pt x="972675" y="538749"/>
                  </a:lnTo>
                  <a:lnTo>
                    <a:pt x="965854" y="546703"/>
                  </a:lnTo>
                  <a:lnTo>
                    <a:pt x="964723" y="550132"/>
                  </a:lnTo>
                  <a:lnTo>
                    <a:pt x="964723" y="553525"/>
                  </a:lnTo>
                  <a:lnTo>
                    <a:pt x="965854" y="559216"/>
                  </a:lnTo>
                  <a:lnTo>
                    <a:pt x="965854" y="561479"/>
                  </a:lnTo>
                  <a:lnTo>
                    <a:pt x="969282" y="567170"/>
                  </a:lnTo>
                  <a:lnTo>
                    <a:pt x="969282" y="570563"/>
                  </a:lnTo>
                  <a:lnTo>
                    <a:pt x="969282" y="575123"/>
                  </a:lnTo>
                  <a:lnTo>
                    <a:pt x="969282" y="576254"/>
                  </a:lnTo>
                  <a:lnTo>
                    <a:pt x="971544" y="576254"/>
                  </a:lnTo>
                  <a:lnTo>
                    <a:pt x="973806" y="575123"/>
                  </a:lnTo>
                  <a:lnTo>
                    <a:pt x="974937" y="575123"/>
                  </a:lnTo>
                  <a:lnTo>
                    <a:pt x="974937" y="576254"/>
                  </a:lnTo>
                  <a:lnTo>
                    <a:pt x="981757" y="580814"/>
                  </a:lnTo>
                  <a:lnTo>
                    <a:pt x="984054" y="583077"/>
                  </a:lnTo>
                  <a:lnTo>
                    <a:pt x="982888" y="587637"/>
                  </a:lnTo>
                  <a:lnTo>
                    <a:pt x="984054" y="589899"/>
                  </a:lnTo>
                  <a:lnTo>
                    <a:pt x="987447" y="592161"/>
                  </a:lnTo>
                  <a:lnTo>
                    <a:pt x="987447" y="593293"/>
                  </a:lnTo>
                  <a:lnTo>
                    <a:pt x="987447" y="594459"/>
                  </a:lnTo>
                  <a:lnTo>
                    <a:pt x="987447" y="595590"/>
                  </a:lnTo>
                  <a:lnTo>
                    <a:pt x="986316" y="595590"/>
                  </a:lnTo>
                  <a:lnTo>
                    <a:pt x="986316" y="598984"/>
                  </a:lnTo>
                  <a:lnTo>
                    <a:pt x="984054" y="602412"/>
                  </a:lnTo>
                  <a:lnTo>
                    <a:pt x="985185" y="606937"/>
                  </a:lnTo>
                  <a:lnTo>
                    <a:pt x="985185" y="608104"/>
                  </a:lnTo>
                  <a:lnTo>
                    <a:pt x="984054" y="610366"/>
                  </a:lnTo>
                  <a:lnTo>
                    <a:pt x="982888" y="612628"/>
                  </a:lnTo>
                  <a:lnTo>
                    <a:pt x="977234" y="620582"/>
                  </a:lnTo>
                  <a:lnTo>
                    <a:pt x="976103" y="621713"/>
                  </a:lnTo>
                  <a:lnTo>
                    <a:pt x="976103" y="622844"/>
                  </a:lnTo>
                  <a:lnTo>
                    <a:pt x="973806" y="624011"/>
                  </a:lnTo>
                  <a:lnTo>
                    <a:pt x="971544" y="626273"/>
                  </a:lnTo>
                  <a:lnTo>
                    <a:pt x="970413" y="628535"/>
                  </a:lnTo>
                  <a:lnTo>
                    <a:pt x="971544" y="630833"/>
                  </a:lnTo>
                  <a:lnTo>
                    <a:pt x="972675" y="631964"/>
                  </a:lnTo>
                  <a:lnTo>
                    <a:pt x="976103" y="634226"/>
                  </a:lnTo>
                  <a:lnTo>
                    <a:pt x="976103" y="636489"/>
                  </a:lnTo>
                  <a:lnTo>
                    <a:pt x="974937" y="638786"/>
                  </a:lnTo>
                  <a:lnTo>
                    <a:pt x="971544" y="642180"/>
                  </a:lnTo>
                  <a:lnTo>
                    <a:pt x="971544" y="645609"/>
                  </a:lnTo>
                  <a:lnTo>
                    <a:pt x="972675" y="649002"/>
                  </a:lnTo>
                  <a:lnTo>
                    <a:pt x="973806" y="649002"/>
                  </a:lnTo>
                  <a:lnTo>
                    <a:pt x="979495" y="654693"/>
                  </a:lnTo>
                  <a:lnTo>
                    <a:pt x="980626" y="658087"/>
                  </a:lnTo>
                  <a:lnTo>
                    <a:pt x="980626" y="662647"/>
                  </a:lnTo>
                  <a:lnTo>
                    <a:pt x="980626" y="663778"/>
                  </a:lnTo>
                  <a:lnTo>
                    <a:pt x="985185" y="668338"/>
                  </a:lnTo>
                  <a:lnTo>
                    <a:pt x="985185" y="669469"/>
                  </a:lnTo>
                  <a:lnTo>
                    <a:pt x="987447" y="671731"/>
                  </a:lnTo>
                  <a:lnTo>
                    <a:pt x="986316" y="677422"/>
                  </a:lnTo>
                  <a:lnTo>
                    <a:pt x="986316" y="679685"/>
                  </a:lnTo>
                  <a:lnTo>
                    <a:pt x="989709" y="687638"/>
                  </a:lnTo>
                  <a:lnTo>
                    <a:pt x="989709" y="692198"/>
                  </a:lnTo>
                  <a:lnTo>
                    <a:pt x="989709" y="694460"/>
                  </a:lnTo>
                  <a:lnTo>
                    <a:pt x="990840" y="694460"/>
                  </a:lnTo>
                  <a:lnTo>
                    <a:pt x="993137" y="697889"/>
                  </a:lnTo>
                  <a:lnTo>
                    <a:pt x="994268" y="704712"/>
                  </a:lnTo>
                  <a:lnTo>
                    <a:pt x="995399" y="708105"/>
                  </a:lnTo>
                  <a:lnTo>
                    <a:pt x="996530" y="713796"/>
                  </a:lnTo>
                  <a:lnTo>
                    <a:pt x="996530" y="717190"/>
                  </a:lnTo>
                  <a:lnTo>
                    <a:pt x="992006" y="722881"/>
                  </a:lnTo>
                  <a:lnTo>
                    <a:pt x="992006" y="725143"/>
                  </a:lnTo>
                  <a:lnTo>
                    <a:pt x="994268" y="730834"/>
                  </a:lnTo>
                  <a:lnTo>
                    <a:pt x="994268" y="731965"/>
                  </a:lnTo>
                  <a:lnTo>
                    <a:pt x="994268" y="734263"/>
                  </a:lnTo>
                  <a:lnTo>
                    <a:pt x="993137" y="739919"/>
                  </a:lnTo>
                  <a:lnTo>
                    <a:pt x="992006" y="742217"/>
                  </a:lnTo>
                  <a:lnTo>
                    <a:pt x="989709" y="743348"/>
                  </a:lnTo>
                  <a:lnTo>
                    <a:pt x="985185" y="745610"/>
                  </a:lnTo>
                  <a:lnTo>
                    <a:pt x="985185" y="747872"/>
                  </a:lnTo>
                  <a:lnTo>
                    <a:pt x="982888" y="749003"/>
                  </a:lnTo>
                  <a:lnTo>
                    <a:pt x="978365" y="750170"/>
                  </a:lnTo>
                  <a:lnTo>
                    <a:pt x="977234" y="751301"/>
                  </a:lnTo>
                  <a:lnTo>
                    <a:pt x="976103" y="755826"/>
                  </a:lnTo>
                  <a:lnTo>
                    <a:pt x="973806" y="758123"/>
                  </a:lnTo>
                  <a:lnTo>
                    <a:pt x="969282" y="759255"/>
                  </a:lnTo>
                  <a:lnTo>
                    <a:pt x="968116" y="760386"/>
                  </a:lnTo>
                  <a:lnTo>
                    <a:pt x="966985" y="764946"/>
                  </a:lnTo>
                  <a:lnTo>
                    <a:pt x="966985" y="766077"/>
                  </a:lnTo>
                  <a:lnTo>
                    <a:pt x="963592" y="769470"/>
                  </a:lnTo>
                  <a:lnTo>
                    <a:pt x="962461" y="776293"/>
                  </a:lnTo>
                  <a:lnTo>
                    <a:pt x="959033" y="778555"/>
                  </a:lnTo>
                  <a:lnTo>
                    <a:pt x="957902" y="781984"/>
                  </a:lnTo>
                  <a:lnTo>
                    <a:pt x="956772" y="784246"/>
                  </a:lnTo>
                  <a:lnTo>
                    <a:pt x="954510" y="784246"/>
                  </a:lnTo>
                  <a:lnTo>
                    <a:pt x="948820" y="785377"/>
                  </a:lnTo>
                  <a:lnTo>
                    <a:pt x="947689" y="787675"/>
                  </a:lnTo>
                  <a:lnTo>
                    <a:pt x="946558" y="788806"/>
                  </a:lnTo>
                  <a:lnTo>
                    <a:pt x="946558" y="791068"/>
                  </a:lnTo>
                  <a:lnTo>
                    <a:pt x="947689" y="792200"/>
                  </a:lnTo>
                  <a:lnTo>
                    <a:pt x="948820" y="793366"/>
                  </a:lnTo>
                  <a:lnTo>
                    <a:pt x="948820" y="794497"/>
                  </a:lnTo>
                  <a:lnTo>
                    <a:pt x="947689" y="800153"/>
                  </a:lnTo>
                  <a:lnTo>
                    <a:pt x="949951" y="808107"/>
                  </a:lnTo>
                  <a:lnTo>
                    <a:pt x="949951" y="810404"/>
                  </a:lnTo>
                  <a:lnTo>
                    <a:pt x="946558" y="810404"/>
                  </a:lnTo>
                  <a:lnTo>
                    <a:pt x="946558" y="811535"/>
                  </a:lnTo>
                  <a:lnTo>
                    <a:pt x="945392" y="813798"/>
                  </a:lnTo>
                  <a:lnTo>
                    <a:pt x="946558" y="819489"/>
                  </a:lnTo>
                  <a:lnTo>
                    <a:pt x="947689" y="821751"/>
                  </a:lnTo>
                  <a:lnTo>
                    <a:pt x="946558" y="825180"/>
                  </a:lnTo>
                  <a:lnTo>
                    <a:pt x="949951" y="832002"/>
                  </a:lnTo>
                  <a:lnTo>
                    <a:pt x="946558" y="837658"/>
                  </a:lnTo>
                  <a:lnTo>
                    <a:pt x="946558" y="839956"/>
                  </a:lnTo>
                  <a:lnTo>
                    <a:pt x="947689" y="841087"/>
                  </a:lnTo>
                  <a:lnTo>
                    <a:pt x="948820" y="845647"/>
                  </a:lnTo>
                  <a:lnTo>
                    <a:pt x="948820" y="847909"/>
                  </a:lnTo>
                  <a:lnTo>
                    <a:pt x="951082" y="850171"/>
                  </a:lnTo>
                  <a:lnTo>
                    <a:pt x="953344" y="852434"/>
                  </a:lnTo>
                  <a:lnTo>
                    <a:pt x="954510" y="853600"/>
                  </a:lnTo>
                  <a:lnTo>
                    <a:pt x="954510" y="856994"/>
                  </a:lnTo>
                  <a:lnTo>
                    <a:pt x="954510" y="858125"/>
                  </a:lnTo>
                  <a:lnTo>
                    <a:pt x="953344" y="859256"/>
                  </a:lnTo>
                  <a:lnTo>
                    <a:pt x="953344" y="860423"/>
                  </a:lnTo>
                  <a:lnTo>
                    <a:pt x="951082" y="861554"/>
                  </a:lnTo>
                  <a:lnTo>
                    <a:pt x="949951" y="862685"/>
                  </a:lnTo>
                  <a:lnTo>
                    <a:pt x="949951" y="863816"/>
                  </a:lnTo>
                  <a:lnTo>
                    <a:pt x="953344" y="867210"/>
                  </a:lnTo>
                  <a:lnTo>
                    <a:pt x="954510" y="871770"/>
                  </a:lnTo>
                  <a:lnTo>
                    <a:pt x="956772" y="874032"/>
                  </a:lnTo>
                  <a:lnTo>
                    <a:pt x="961330" y="874032"/>
                  </a:lnTo>
                  <a:lnTo>
                    <a:pt x="963592" y="875198"/>
                  </a:lnTo>
                  <a:lnTo>
                    <a:pt x="965854" y="876329"/>
                  </a:lnTo>
                  <a:lnTo>
                    <a:pt x="965854" y="877461"/>
                  </a:lnTo>
                  <a:lnTo>
                    <a:pt x="966985" y="884283"/>
                  </a:lnTo>
                  <a:lnTo>
                    <a:pt x="968116" y="885414"/>
                  </a:lnTo>
                  <a:lnTo>
                    <a:pt x="970413" y="887676"/>
                  </a:lnTo>
                  <a:lnTo>
                    <a:pt x="973806" y="887676"/>
                  </a:lnTo>
                  <a:lnTo>
                    <a:pt x="977234" y="892236"/>
                  </a:lnTo>
                  <a:lnTo>
                    <a:pt x="980626" y="893368"/>
                  </a:lnTo>
                  <a:lnTo>
                    <a:pt x="984054" y="894499"/>
                  </a:lnTo>
                  <a:lnTo>
                    <a:pt x="985185" y="894499"/>
                  </a:lnTo>
                  <a:lnTo>
                    <a:pt x="985185" y="895630"/>
                  </a:lnTo>
                  <a:lnTo>
                    <a:pt x="986316" y="897928"/>
                  </a:lnTo>
                  <a:lnTo>
                    <a:pt x="987447" y="899059"/>
                  </a:lnTo>
                  <a:lnTo>
                    <a:pt x="987447" y="901321"/>
                  </a:lnTo>
                  <a:lnTo>
                    <a:pt x="988578" y="903583"/>
                  </a:lnTo>
                  <a:lnTo>
                    <a:pt x="987447" y="908143"/>
                  </a:lnTo>
                  <a:lnTo>
                    <a:pt x="986316" y="911537"/>
                  </a:lnTo>
                  <a:lnTo>
                    <a:pt x="987447" y="912703"/>
                  </a:lnTo>
                  <a:lnTo>
                    <a:pt x="989709" y="911537"/>
                  </a:lnTo>
                  <a:lnTo>
                    <a:pt x="990840" y="912703"/>
                  </a:lnTo>
                  <a:lnTo>
                    <a:pt x="990840" y="913834"/>
                  </a:lnTo>
                  <a:lnTo>
                    <a:pt x="987447" y="917228"/>
                  </a:lnTo>
                  <a:lnTo>
                    <a:pt x="986316" y="918359"/>
                  </a:lnTo>
                  <a:lnTo>
                    <a:pt x="986316" y="921788"/>
                  </a:lnTo>
                  <a:lnTo>
                    <a:pt x="982888" y="927479"/>
                  </a:lnTo>
                  <a:lnTo>
                    <a:pt x="982888" y="928610"/>
                  </a:lnTo>
                  <a:lnTo>
                    <a:pt x="985185" y="932004"/>
                  </a:lnTo>
                  <a:lnTo>
                    <a:pt x="984054" y="935433"/>
                  </a:lnTo>
                  <a:lnTo>
                    <a:pt x="985185" y="938826"/>
                  </a:lnTo>
                  <a:lnTo>
                    <a:pt x="982888" y="939957"/>
                  </a:lnTo>
                  <a:lnTo>
                    <a:pt x="981757" y="941088"/>
                  </a:lnTo>
                  <a:lnTo>
                    <a:pt x="981757" y="942255"/>
                  </a:lnTo>
                  <a:lnTo>
                    <a:pt x="984054" y="943386"/>
                  </a:lnTo>
                  <a:lnTo>
                    <a:pt x="981757" y="947911"/>
                  </a:lnTo>
                  <a:lnTo>
                    <a:pt x="981757" y="951339"/>
                  </a:lnTo>
                  <a:lnTo>
                    <a:pt x="981757" y="953602"/>
                  </a:lnTo>
                  <a:lnTo>
                    <a:pt x="978365" y="958162"/>
                  </a:lnTo>
                  <a:lnTo>
                    <a:pt x="977234" y="964984"/>
                  </a:lnTo>
                  <a:lnTo>
                    <a:pt x="977234" y="966115"/>
                  </a:lnTo>
                  <a:lnTo>
                    <a:pt x="977234" y="967246"/>
                  </a:lnTo>
                  <a:lnTo>
                    <a:pt x="976103" y="970640"/>
                  </a:lnTo>
                  <a:lnTo>
                    <a:pt x="971544" y="976331"/>
                  </a:lnTo>
                  <a:lnTo>
                    <a:pt x="965854" y="978593"/>
                  </a:lnTo>
                  <a:lnTo>
                    <a:pt x="964723" y="983153"/>
                  </a:lnTo>
                  <a:lnTo>
                    <a:pt x="962461" y="985416"/>
                  </a:lnTo>
                  <a:lnTo>
                    <a:pt x="961330" y="985416"/>
                  </a:lnTo>
                  <a:lnTo>
                    <a:pt x="956772" y="986547"/>
                  </a:lnTo>
                  <a:lnTo>
                    <a:pt x="954510" y="986547"/>
                  </a:lnTo>
                  <a:lnTo>
                    <a:pt x="952213" y="984284"/>
                  </a:lnTo>
                  <a:lnTo>
                    <a:pt x="948820" y="984284"/>
                  </a:lnTo>
                  <a:lnTo>
                    <a:pt x="945392" y="987713"/>
                  </a:lnTo>
                  <a:lnTo>
                    <a:pt x="940868" y="989976"/>
                  </a:lnTo>
                  <a:lnTo>
                    <a:pt x="938571" y="989976"/>
                  </a:lnTo>
                  <a:lnTo>
                    <a:pt x="937440" y="989976"/>
                  </a:lnTo>
                  <a:lnTo>
                    <a:pt x="934048" y="987713"/>
                  </a:lnTo>
                  <a:lnTo>
                    <a:pt x="928358" y="986547"/>
                  </a:lnTo>
                  <a:lnTo>
                    <a:pt x="921537" y="987713"/>
                  </a:lnTo>
                  <a:lnTo>
                    <a:pt x="920406" y="987713"/>
                  </a:lnTo>
                  <a:lnTo>
                    <a:pt x="919275" y="989976"/>
                  </a:lnTo>
                  <a:lnTo>
                    <a:pt x="915847" y="992238"/>
                  </a:lnTo>
                  <a:lnTo>
                    <a:pt x="911324" y="993369"/>
                  </a:lnTo>
                  <a:lnTo>
                    <a:pt x="904503" y="992238"/>
                  </a:lnTo>
                  <a:lnTo>
                    <a:pt x="902241" y="996798"/>
                  </a:lnTo>
                  <a:lnTo>
                    <a:pt x="897682" y="995667"/>
                  </a:lnTo>
                  <a:lnTo>
                    <a:pt x="897682" y="999060"/>
                  </a:lnTo>
                  <a:lnTo>
                    <a:pt x="896551" y="999060"/>
                  </a:lnTo>
                  <a:lnTo>
                    <a:pt x="894254" y="1000191"/>
                  </a:lnTo>
                  <a:lnTo>
                    <a:pt x="891993" y="1000191"/>
                  </a:lnTo>
                  <a:lnTo>
                    <a:pt x="888600" y="999060"/>
                  </a:lnTo>
                  <a:lnTo>
                    <a:pt x="886303" y="1000191"/>
                  </a:lnTo>
                  <a:lnTo>
                    <a:pt x="886303" y="1001358"/>
                  </a:lnTo>
                  <a:lnTo>
                    <a:pt x="881779" y="999060"/>
                  </a:lnTo>
                  <a:lnTo>
                    <a:pt x="880648" y="996798"/>
                  </a:lnTo>
                  <a:lnTo>
                    <a:pt x="879517" y="994536"/>
                  </a:lnTo>
                  <a:lnTo>
                    <a:pt x="878351" y="993369"/>
                  </a:lnTo>
                  <a:lnTo>
                    <a:pt x="872697" y="991107"/>
                  </a:lnTo>
                  <a:lnTo>
                    <a:pt x="871530" y="989976"/>
                  </a:lnTo>
                  <a:lnTo>
                    <a:pt x="870400" y="986547"/>
                  </a:lnTo>
                  <a:lnTo>
                    <a:pt x="870400" y="985416"/>
                  </a:lnTo>
                  <a:lnTo>
                    <a:pt x="869269" y="984284"/>
                  </a:lnTo>
                  <a:lnTo>
                    <a:pt x="868138" y="984284"/>
                  </a:lnTo>
                  <a:lnTo>
                    <a:pt x="867007" y="984284"/>
                  </a:lnTo>
                  <a:lnTo>
                    <a:pt x="867007" y="985416"/>
                  </a:lnTo>
                  <a:lnTo>
                    <a:pt x="865876" y="985416"/>
                  </a:lnTo>
                  <a:lnTo>
                    <a:pt x="864745" y="985416"/>
                  </a:lnTo>
                  <a:lnTo>
                    <a:pt x="862448" y="983153"/>
                  </a:lnTo>
                  <a:lnTo>
                    <a:pt x="859055" y="982022"/>
                  </a:lnTo>
                  <a:lnTo>
                    <a:pt x="855627" y="978593"/>
                  </a:lnTo>
                  <a:lnTo>
                    <a:pt x="852235" y="977462"/>
                  </a:lnTo>
                  <a:lnTo>
                    <a:pt x="849973" y="976331"/>
                  </a:lnTo>
                  <a:lnTo>
                    <a:pt x="845414" y="977462"/>
                  </a:lnTo>
                  <a:lnTo>
                    <a:pt x="844283" y="976331"/>
                  </a:lnTo>
                  <a:lnTo>
                    <a:pt x="844283" y="975200"/>
                  </a:lnTo>
                  <a:lnTo>
                    <a:pt x="843152" y="975200"/>
                  </a:lnTo>
                  <a:lnTo>
                    <a:pt x="840855" y="976331"/>
                  </a:lnTo>
                  <a:lnTo>
                    <a:pt x="836331" y="976331"/>
                  </a:lnTo>
                  <a:lnTo>
                    <a:pt x="835200" y="976331"/>
                  </a:lnTo>
                  <a:lnTo>
                    <a:pt x="832903" y="978593"/>
                  </a:lnTo>
                  <a:lnTo>
                    <a:pt x="829511" y="976331"/>
                  </a:lnTo>
                  <a:lnTo>
                    <a:pt x="828380" y="977462"/>
                  </a:lnTo>
                  <a:lnTo>
                    <a:pt x="827214" y="978593"/>
                  </a:lnTo>
                  <a:lnTo>
                    <a:pt x="826083" y="980891"/>
                  </a:lnTo>
                  <a:lnTo>
                    <a:pt x="820428" y="982022"/>
                  </a:lnTo>
                  <a:lnTo>
                    <a:pt x="815869" y="985416"/>
                  </a:lnTo>
                  <a:lnTo>
                    <a:pt x="810179" y="984284"/>
                  </a:lnTo>
                  <a:lnTo>
                    <a:pt x="809049" y="985416"/>
                  </a:lnTo>
                  <a:lnTo>
                    <a:pt x="807918" y="987713"/>
                  </a:lnTo>
                  <a:lnTo>
                    <a:pt x="806787" y="987713"/>
                  </a:lnTo>
                  <a:lnTo>
                    <a:pt x="804490" y="986547"/>
                  </a:lnTo>
                  <a:lnTo>
                    <a:pt x="804490" y="984284"/>
                  </a:lnTo>
                  <a:lnTo>
                    <a:pt x="802228" y="983153"/>
                  </a:lnTo>
                  <a:lnTo>
                    <a:pt x="799966" y="983153"/>
                  </a:lnTo>
                  <a:lnTo>
                    <a:pt x="797669" y="985416"/>
                  </a:lnTo>
                  <a:lnTo>
                    <a:pt x="789717" y="986547"/>
                  </a:lnTo>
                  <a:lnTo>
                    <a:pt x="788586" y="987713"/>
                  </a:lnTo>
                  <a:lnTo>
                    <a:pt x="786325" y="987713"/>
                  </a:lnTo>
                  <a:lnTo>
                    <a:pt x="785194" y="989976"/>
                  </a:lnTo>
                  <a:lnTo>
                    <a:pt x="785194" y="994536"/>
                  </a:lnTo>
                  <a:lnTo>
                    <a:pt x="784063" y="996798"/>
                  </a:lnTo>
                  <a:lnTo>
                    <a:pt x="782897" y="996798"/>
                  </a:lnTo>
                  <a:lnTo>
                    <a:pt x="780635" y="993369"/>
                  </a:lnTo>
                  <a:lnTo>
                    <a:pt x="777242" y="993369"/>
                  </a:lnTo>
                  <a:lnTo>
                    <a:pt x="776111" y="993369"/>
                  </a:lnTo>
                  <a:lnTo>
                    <a:pt x="776111" y="994536"/>
                  </a:lnTo>
                  <a:lnTo>
                    <a:pt x="776111" y="995667"/>
                  </a:lnTo>
                  <a:lnTo>
                    <a:pt x="779504" y="1000191"/>
                  </a:lnTo>
                  <a:lnTo>
                    <a:pt x="778373" y="1002489"/>
                  </a:lnTo>
                  <a:lnTo>
                    <a:pt x="777242" y="1002489"/>
                  </a:lnTo>
                  <a:lnTo>
                    <a:pt x="776111" y="1002489"/>
                  </a:lnTo>
                  <a:lnTo>
                    <a:pt x="776111" y="999060"/>
                  </a:lnTo>
                  <a:lnTo>
                    <a:pt x="774945" y="999060"/>
                  </a:lnTo>
                  <a:lnTo>
                    <a:pt x="773814" y="1000191"/>
                  </a:lnTo>
                  <a:lnTo>
                    <a:pt x="772683" y="1003620"/>
                  </a:lnTo>
                  <a:lnTo>
                    <a:pt x="768160" y="1005882"/>
                  </a:lnTo>
                  <a:lnTo>
                    <a:pt x="765863" y="1009311"/>
                  </a:lnTo>
                  <a:lnTo>
                    <a:pt x="765863" y="1010442"/>
                  </a:lnTo>
                  <a:lnTo>
                    <a:pt x="765863" y="1013836"/>
                  </a:lnTo>
                  <a:lnTo>
                    <a:pt x="765863" y="1014967"/>
                  </a:lnTo>
                  <a:lnTo>
                    <a:pt x="763601" y="1014967"/>
                  </a:lnTo>
                  <a:lnTo>
                    <a:pt x="761339" y="1016098"/>
                  </a:lnTo>
                  <a:lnTo>
                    <a:pt x="761339" y="1020658"/>
                  </a:lnTo>
                  <a:lnTo>
                    <a:pt x="755649" y="1027481"/>
                  </a:lnTo>
                  <a:lnTo>
                    <a:pt x="753352" y="1027481"/>
                  </a:lnTo>
                  <a:lnTo>
                    <a:pt x="751090" y="1027481"/>
                  </a:lnTo>
                  <a:lnTo>
                    <a:pt x="751090" y="1030909"/>
                  </a:lnTo>
                  <a:lnTo>
                    <a:pt x="749959" y="1033172"/>
                  </a:lnTo>
                  <a:lnTo>
                    <a:pt x="748828" y="1035434"/>
                  </a:lnTo>
                  <a:lnTo>
                    <a:pt x="749959" y="1038863"/>
                  </a:lnTo>
                  <a:lnTo>
                    <a:pt x="749959" y="1039994"/>
                  </a:lnTo>
                  <a:lnTo>
                    <a:pt x="747698" y="1042256"/>
                  </a:lnTo>
                  <a:lnTo>
                    <a:pt x="744270" y="1047947"/>
                  </a:lnTo>
                  <a:lnTo>
                    <a:pt x="743139" y="1047947"/>
                  </a:lnTo>
                  <a:lnTo>
                    <a:pt x="739746" y="1045650"/>
                  </a:lnTo>
                  <a:lnTo>
                    <a:pt x="734056" y="1047947"/>
                  </a:lnTo>
                  <a:lnTo>
                    <a:pt x="731794" y="1047947"/>
                  </a:lnTo>
                  <a:lnTo>
                    <a:pt x="728366" y="1049079"/>
                  </a:lnTo>
                  <a:lnTo>
                    <a:pt x="726105" y="1051341"/>
                  </a:lnTo>
                  <a:lnTo>
                    <a:pt x="722677" y="1054770"/>
                  </a:lnTo>
                  <a:lnTo>
                    <a:pt x="718153" y="1055901"/>
                  </a:lnTo>
                  <a:lnTo>
                    <a:pt x="713594" y="1058163"/>
                  </a:lnTo>
                  <a:lnTo>
                    <a:pt x="713594" y="1059294"/>
                  </a:lnTo>
                  <a:lnTo>
                    <a:pt x="711332" y="1059294"/>
                  </a:lnTo>
                  <a:lnTo>
                    <a:pt x="709070" y="1061592"/>
                  </a:lnTo>
                  <a:lnTo>
                    <a:pt x="707904" y="1066117"/>
                  </a:lnTo>
                  <a:lnTo>
                    <a:pt x="706773" y="1066117"/>
                  </a:lnTo>
                  <a:lnTo>
                    <a:pt x="701084" y="1067248"/>
                  </a:lnTo>
                  <a:lnTo>
                    <a:pt x="699953" y="1070677"/>
                  </a:lnTo>
                  <a:lnTo>
                    <a:pt x="698822" y="1071808"/>
                  </a:lnTo>
                  <a:lnTo>
                    <a:pt x="695429" y="1074070"/>
                  </a:lnTo>
                  <a:lnTo>
                    <a:pt x="695429" y="1075201"/>
                  </a:lnTo>
                  <a:lnTo>
                    <a:pt x="692001" y="1080892"/>
                  </a:lnTo>
                  <a:lnTo>
                    <a:pt x="688608" y="1082024"/>
                  </a:lnTo>
                  <a:lnTo>
                    <a:pt x="687477" y="1083190"/>
                  </a:lnTo>
                  <a:lnTo>
                    <a:pt x="685180" y="1084321"/>
                  </a:lnTo>
                  <a:lnTo>
                    <a:pt x="684049" y="1084321"/>
                  </a:lnTo>
                  <a:lnTo>
                    <a:pt x="682919" y="1088846"/>
                  </a:lnTo>
                  <a:lnTo>
                    <a:pt x="681788" y="1090012"/>
                  </a:lnTo>
                  <a:lnTo>
                    <a:pt x="680657" y="1095668"/>
                  </a:lnTo>
                  <a:lnTo>
                    <a:pt x="678360" y="1095668"/>
                  </a:lnTo>
                  <a:lnTo>
                    <a:pt x="677229" y="1095668"/>
                  </a:lnTo>
                  <a:lnTo>
                    <a:pt x="676098" y="1095668"/>
                  </a:lnTo>
                  <a:lnTo>
                    <a:pt x="673836" y="1094537"/>
                  </a:lnTo>
                  <a:lnTo>
                    <a:pt x="671539" y="1090012"/>
                  </a:lnTo>
                  <a:lnTo>
                    <a:pt x="664718" y="1092275"/>
                  </a:lnTo>
                  <a:lnTo>
                    <a:pt x="663587" y="1091144"/>
                  </a:lnTo>
                  <a:lnTo>
                    <a:pt x="659064" y="1090012"/>
                  </a:lnTo>
                  <a:lnTo>
                    <a:pt x="657933" y="1092275"/>
                  </a:lnTo>
                  <a:lnTo>
                    <a:pt x="653374" y="1094537"/>
                  </a:lnTo>
                  <a:lnTo>
                    <a:pt x="652243" y="1095668"/>
                  </a:lnTo>
                  <a:lnTo>
                    <a:pt x="652243" y="1096799"/>
                  </a:lnTo>
                  <a:lnTo>
                    <a:pt x="651112" y="1097966"/>
                  </a:lnTo>
                  <a:lnTo>
                    <a:pt x="649981" y="1100228"/>
                  </a:lnTo>
                  <a:lnTo>
                    <a:pt x="647684" y="1101359"/>
                  </a:lnTo>
                  <a:lnTo>
                    <a:pt x="645422" y="1100228"/>
                  </a:lnTo>
                  <a:lnTo>
                    <a:pt x="644291" y="1101359"/>
                  </a:lnTo>
                  <a:lnTo>
                    <a:pt x="643161" y="1103622"/>
                  </a:lnTo>
                  <a:lnTo>
                    <a:pt x="641994" y="1105919"/>
                  </a:lnTo>
                  <a:lnTo>
                    <a:pt x="640863" y="1108182"/>
                  </a:lnTo>
                  <a:lnTo>
                    <a:pt x="639733" y="1109313"/>
                  </a:lnTo>
                  <a:lnTo>
                    <a:pt x="638602" y="1108182"/>
                  </a:lnTo>
                  <a:lnTo>
                    <a:pt x="635209" y="1109313"/>
                  </a:lnTo>
                  <a:lnTo>
                    <a:pt x="632912" y="1110444"/>
                  </a:lnTo>
                  <a:lnTo>
                    <a:pt x="630650" y="1110444"/>
                  </a:lnTo>
                  <a:lnTo>
                    <a:pt x="629519" y="1110444"/>
                  </a:lnTo>
                  <a:lnTo>
                    <a:pt x="627222" y="1112742"/>
                  </a:lnTo>
                  <a:lnTo>
                    <a:pt x="624960" y="1112742"/>
                  </a:lnTo>
                  <a:lnTo>
                    <a:pt x="620437" y="1116135"/>
                  </a:lnTo>
                  <a:lnTo>
                    <a:pt x="618140" y="1115004"/>
                  </a:lnTo>
                  <a:lnTo>
                    <a:pt x="617009" y="1115004"/>
                  </a:lnTo>
                  <a:lnTo>
                    <a:pt x="613616" y="1113873"/>
                  </a:lnTo>
                  <a:lnTo>
                    <a:pt x="606795" y="1116135"/>
                  </a:lnTo>
                  <a:lnTo>
                    <a:pt x="605664" y="1117266"/>
                  </a:lnTo>
                  <a:lnTo>
                    <a:pt x="603367" y="1117266"/>
                  </a:lnTo>
                  <a:lnTo>
                    <a:pt x="602236" y="1116135"/>
                  </a:lnTo>
                  <a:lnTo>
                    <a:pt x="598844" y="1118397"/>
                  </a:lnTo>
                  <a:lnTo>
                    <a:pt x="597677" y="1121826"/>
                  </a:lnTo>
                  <a:lnTo>
                    <a:pt x="594285" y="1122957"/>
                  </a:lnTo>
                  <a:lnTo>
                    <a:pt x="592023" y="1125220"/>
                  </a:lnTo>
                  <a:lnTo>
                    <a:pt x="590892" y="1125220"/>
                  </a:lnTo>
                  <a:lnTo>
                    <a:pt x="590892" y="1124089"/>
                  </a:lnTo>
                  <a:lnTo>
                    <a:pt x="588595" y="1122957"/>
                  </a:lnTo>
                  <a:lnTo>
                    <a:pt x="587464" y="1122957"/>
                  </a:lnTo>
                  <a:lnTo>
                    <a:pt x="586333" y="1124089"/>
                  </a:lnTo>
                  <a:lnTo>
                    <a:pt x="584071" y="1126351"/>
                  </a:lnTo>
                  <a:lnTo>
                    <a:pt x="580643" y="1125220"/>
                  </a:lnTo>
                  <a:lnTo>
                    <a:pt x="578382" y="1126351"/>
                  </a:lnTo>
                  <a:lnTo>
                    <a:pt x="577251" y="1126351"/>
                  </a:lnTo>
                  <a:lnTo>
                    <a:pt x="573823" y="1126351"/>
                  </a:lnTo>
                  <a:lnTo>
                    <a:pt x="571561" y="1127517"/>
                  </a:lnTo>
                  <a:lnTo>
                    <a:pt x="570430" y="1129780"/>
                  </a:lnTo>
                  <a:lnTo>
                    <a:pt x="565871" y="1134304"/>
                  </a:lnTo>
                  <a:lnTo>
                    <a:pt x="563609" y="1133173"/>
                  </a:lnTo>
                  <a:lnTo>
                    <a:pt x="562478" y="1133173"/>
                  </a:lnTo>
                  <a:lnTo>
                    <a:pt x="561347" y="1135471"/>
                  </a:lnTo>
                  <a:lnTo>
                    <a:pt x="561347" y="1137733"/>
                  </a:lnTo>
                  <a:lnTo>
                    <a:pt x="560181" y="1138864"/>
                  </a:lnTo>
                  <a:lnTo>
                    <a:pt x="559050" y="1138864"/>
                  </a:lnTo>
                  <a:lnTo>
                    <a:pt x="559050" y="1139995"/>
                  </a:lnTo>
                  <a:lnTo>
                    <a:pt x="557919" y="1141127"/>
                  </a:lnTo>
                  <a:lnTo>
                    <a:pt x="555658" y="1141127"/>
                  </a:lnTo>
                  <a:lnTo>
                    <a:pt x="554527" y="1142293"/>
                  </a:lnTo>
                  <a:lnTo>
                    <a:pt x="555658" y="1144555"/>
                  </a:lnTo>
                  <a:lnTo>
                    <a:pt x="554527" y="1144555"/>
                  </a:lnTo>
                  <a:lnTo>
                    <a:pt x="552230" y="1143424"/>
                  </a:lnTo>
                  <a:lnTo>
                    <a:pt x="551099" y="1143424"/>
                  </a:lnTo>
                  <a:lnTo>
                    <a:pt x="551099" y="1144555"/>
                  </a:lnTo>
                  <a:lnTo>
                    <a:pt x="553396" y="1145687"/>
                  </a:lnTo>
                  <a:lnTo>
                    <a:pt x="551099" y="1146818"/>
                  </a:lnTo>
                  <a:lnTo>
                    <a:pt x="549968" y="1146818"/>
                  </a:lnTo>
                  <a:lnTo>
                    <a:pt x="549968" y="1149080"/>
                  </a:lnTo>
                  <a:lnTo>
                    <a:pt x="549968" y="1150247"/>
                  </a:lnTo>
                  <a:lnTo>
                    <a:pt x="547706" y="1151378"/>
                  </a:lnTo>
                  <a:lnTo>
                    <a:pt x="546575" y="1153640"/>
                  </a:lnTo>
                  <a:lnTo>
                    <a:pt x="547706" y="1155902"/>
                  </a:lnTo>
                  <a:lnTo>
                    <a:pt x="547706" y="1157069"/>
                  </a:lnTo>
                  <a:lnTo>
                    <a:pt x="546575" y="1157069"/>
                  </a:lnTo>
                  <a:lnTo>
                    <a:pt x="546575" y="1155902"/>
                  </a:lnTo>
                  <a:lnTo>
                    <a:pt x="545409" y="1157069"/>
                  </a:lnTo>
                  <a:lnTo>
                    <a:pt x="546575" y="1159331"/>
                  </a:lnTo>
                  <a:lnTo>
                    <a:pt x="545409" y="1161593"/>
                  </a:lnTo>
                  <a:lnTo>
                    <a:pt x="546575" y="1162725"/>
                  </a:lnTo>
                  <a:lnTo>
                    <a:pt x="545409" y="1163856"/>
                  </a:lnTo>
                  <a:lnTo>
                    <a:pt x="544278" y="1162725"/>
                  </a:lnTo>
                  <a:lnTo>
                    <a:pt x="544278" y="1165022"/>
                  </a:lnTo>
                  <a:lnTo>
                    <a:pt x="542016" y="1166153"/>
                  </a:lnTo>
                  <a:lnTo>
                    <a:pt x="543147" y="1169547"/>
                  </a:lnTo>
                  <a:lnTo>
                    <a:pt x="542016" y="1171845"/>
                  </a:lnTo>
                  <a:lnTo>
                    <a:pt x="539754" y="1172976"/>
                  </a:lnTo>
                  <a:lnTo>
                    <a:pt x="539754" y="1175238"/>
                  </a:lnTo>
                  <a:lnTo>
                    <a:pt x="538624" y="1176369"/>
                  </a:lnTo>
                  <a:lnTo>
                    <a:pt x="537457" y="1176369"/>
                  </a:lnTo>
                  <a:lnTo>
                    <a:pt x="538624" y="1178632"/>
                  </a:lnTo>
                  <a:lnTo>
                    <a:pt x="540885" y="1179798"/>
                  </a:lnTo>
                  <a:lnTo>
                    <a:pt x="540885" y="1180929"/>
                  </a:lnTo>
                  <a:lnTo>
                    <a:pt x="537457" y="1182060"/>
                  </a:lnTo>
                  <a:lnTo>
                    <a:pt x="540885" y="1184323"/>
                  </a:lnTo>
                  <a:lnTo>
                    <a:pt x="540885" y="1185454"/>
                  </a:lnTo>
                  <a:lnTo>
                    <a:pt x="538624" y="1186620"/>
                  </a:lnTo>
                  <a:lnTo>
                    <a:pt x="537457" y="1186620"/>
                  </a:lnTo>
                  <a:lnTo>
                    <a:pt x="537457" y="1187752"/>
                  </a:lnTo>
                  <a:lnTo>
                    <a:pt x="537457" y="1190014"/>
                  </a:lnTo>
                  <a:lnTo>
                    <a:pt x="536326" y="1191145"/>
                  </a:lnTo>
                  <a:lnTo>
                    <a:pt x="535196" y="1192276"/>
                  </a:lnTo>
                  <a:lnTo>
                    <a:pt x="536326" y="1193407"/>
                  </a:lnTo>
                  <a:lnTo>
                    <a:pt x="536326" y="1194574"/>
                  </a:lnTo>
                  <a:lnTo>
                    <a:pt x="535196" y="1195705"/>
                  </a:lnTo>
                  <a:lnTo>
                    <a:pt x="532934" y="1199098"/>
                  </a:lnTo>
                  <a:lnTo>
                    <a:pt x="536326" y="1201396"/>
                  </a:lnTo>
                  <a:lnTo>
                    <a:pt x="536326" y="1202527"/>
                  </a:lnTo>
                  <a:lnTo>
                    <a:pt x="535196" y="1202527"/>
                  </a:lnTo>
                  <a:lnTo>
                    <a:pt x="534065" y="1202527"/>
                  </a:lnTo>
                  <a:lnTo>
                    <a:pt x="531803" y="1204790"/>
                  </a:lnTo>
                  <a:lnTo>
                    <a:pt x="534065" y="1208183"/>
                  </a:lnTo>
                  <a:lnTo>
                    <a:pt x="532934" y="1209350"/>
                  </a:lnTo>
                  <a:lnTo>
                    <a:pt x="532934" y="1212743"/>
                  </a:lnTo>
                  <a:lnTo>
                    <a:pt x="530637" y="1217303"/>
                  </a:lnTo>
                  <a:lnTo>
                    <a:pt x="531803" y="1219565"/>
                  </a:lnTo>
                  <a:lnTo>
                    <a:pt x="530637" y="1221828"/>
                  </a:lnTo>
                  <a:lnTo>
                    <a:pt x="529506" y="1224125"/>
                  </a:lnTo>
                  <a:lnTo>
                    <a:pt x="530637" y="1227519"/>
                  </a:lnTo>
                  <a:lnTo>
                    <a:pt x="529506" y="1229781"/>
                  </a:lnTo>
                  <a:lnTo>
                    <a:pt x="527244" y="1229781"/>
                  </a:lnTo>
                  <a:lnTo>
                    <a:pt x="526113" y="1232079"/>
                  </a:lnTo>
                  <a:lnTo>
                    <a:pt x="524982" y="1233210"/>
                  </a:lnTo>
                  <a:lnTo>
                    <a:pt x="526113" y="1235472"/>
                  </a:lnTo>
                  <a:lnTo>
                    <a:pt x="517031" y="1243426"/>
                  </a:lnTo>
                  <a:lnTo>
                    <a:pt x="517031" y="1250248"/>
                  </a:lnTo>
                  <a:lnTo>
                    <a:pt x="514733" y="1252510"/>
                  </a:lnTo>
                  <a:lnTo>
                    <a:pt x="514733" y="1255939"/>
                  </a:lnTo>
                  <a:lnTo>
                    <a:pt x="512472" y="1258201"/>
                  </a:lnTo>
                  <a:lnTo>
                    <a:pt x="512472" y="1261630"/>
                  </a:lnTo>
                  <a:lnTo>
                    <a:pt x="512472" y="1262761"/>
                  </a:lnTo>
                  <a:lnTo>
                    <a:pt x="510210" y="1263893"/>
                  </a:lnTo>
                  <a:lnTo>
                    <a:pt x="511341" y="1266155"/>
                  </a:lnTo>
                  <a:lnTo>
                    <a:pt x="510210" y="1267286"/>
                  </a:lnTo>
                  <a:lnTo>
                    <a:pt x="509079" y="1267286"/>
                  </a:lnTo>
                  <a:lnTo>
                    <a:pt x="506782" y="1268453"/>
                  </a:lnTo>
                  <a:lnTo>
                    <a:pt x="507913" y="1269584"/>
                  </a:lnTo>
                  <a:lnTo>
                    <a:pt x="505651" y="1270715"/>
                  </a:lnTo>
                  <a:lnTo>
                    <a:pt x="505651" y="1271846"/>
                  </a:lnTo>
                  <a:lnTo>
                    <a:pt x="505651" y="1272977"/>
                  </a:lnTo>
                  <a:lnTo>
                    <a:pt x="505651" y="1274108"/>
                  </a:lnTo>
                  <a:lnTo>
                    <a:pt x="504520" y="1276406"/>
                  </a:lnTo>
                  <a:lnTo>
                    <a:pt x="503389" y="1277537"/>
                  </a:lnTo>
                  <a:lnTo>
                    <a:pt x="504520" y="1282062"/>
                  </a:lnTo>
                  <a:lnTo>
                    <a:pt x="503389" y="1285491"/>
                  </a:lnTo>
                  <a:lnTo>
                    <a:pt x="504520" y="1286622"/>
                  </a:lnTo>
                  <a:lnTo>
                    <a:pt x="502258" y="1290015"/>
                  </a:lnTo>
                  <a:lnTo>
                    <a:pt x="501092" y="1291182"/>
                  </a:lnTo>
                  <a:lnTo>
                    <a:pt x="502258" y="1293444"/>
                  </a:lnTo>
                  <a:lnTo>
                    <a:pt x="501092" y="1294575"/>
                  </a:lnTo>
                  <a:lnTo>
                    <a:pt x="501092" y="1296838"/>
                  </a:lnTo>
                  <a:lnTo>
                    <a:pt x="499961" y="1298004"/>
                  </a:lnTo>
                  <a:lnTo>
                    <a:pt x="495438" y="1301398"/>
                  </a:lnTo>
                  <a:lnTo>
                    <a:pt x="495438" y="1302529"/>
                  </a:lnTo>
                  <a:lnTo>
                    <a:pt x="499961" y="1304791"/>
                  </a:lnTo>
                  <a:lnTo>
                    <a:pt x="497699" y="1307089"/>
                  </a:lnTo>
                  <a:lnTo>
                    <a:pt x="494307" y="1305958"/>
                  </a:lnTo>
                  <a:lnTo>
                    <a:pt x="494307" y="1307089"/>
                  </a:lnTo>
                  <a:lnTo>
                    <a:pt x="493140" y="1307089"/>
                  </a:lnTo>
                  <a:lnTo>
                    <a:pt x="492010" y="1309351"/>
                  </a:lnTo>
                  <a:lnTo>
                    <a:pt x="490879" y="1312744"/>
                  </a:lnTo>
                  <a:lnTo>
                    <a:pt x="492010" y="1313911"/>
                  </a:lnTo>
                  <a:lnTo>
                    <a:pt x="490879" y="1315042"/>
                  </a:lnTo>
                  <a:lnTo>
                    <a:pt x="487486" y="1322996"/>
                  </a:lnTo>
                  <a:lnTo>
                    <a:pt x="485189" y="1322996"/>
                  </a:lnTo>
                  <a:lnTo>
                    <a:pt x="482927" y="1324127"/>
                  </a:lnTo>
                  <a:lnTo>
                    <a:pt x="484058" y="1326389"/>
                  </a:lnTo>
                  <a:lnTo>
                    <a:pt x="481796" y="1326389"/>
                  </a:lnTo>
                  <a:lnTo>
                    <a:pt x="479534" y="1327556"/>
                  </a:lnTo>
                  <a:lnTo>
                    <a:pt x="478368" y="1332080"/>
                  </a:lnTo>
                  <a:lnTo>
                    <a:pt x="476106" y="1330949"/>
                  </a:lnTo>
                  <a:lnTo>
                    <a:pt x="472714" y="1334343"/>
                  </a:lnTo>
                  <a:lnTo>
                    <a:pt x="471583" y="1334343"/>
                  </a:lnTo>
                  <a:lnTo>
                    <a:pt x="471583" y="1335509"/>
                  </a:lnTo>
                  <a:lnTo>
                    <a:pt x="470417" y="1337771"/>
                  </a:lnTo>
                  <a:lnTo>
                    <a:pt x="468155" y="1338903"/>
                  </a:lnTo>
                  <a:lnTo>
                    <a:pt x="467024" y="1341165"/>
                  </a:lnTo>
                  <a:lnTo>
                    <a:pt x="468155" y="1342296"/>
                  </a:lnTo>
                  <a:lnTo>
                    <a:pt x="470417" y="1343463"/>
                  </a:lnTo>
                  <a:lnTo>
                    <a:pt x="470417" y="1344594"/>
                  </a:lnTo>
                  <a:lnTo>
                    <a:pt x="469286" y="1345725"/>
                  </a:lnTo>
                  <a:lnTo>
                    <a:pt x="468155" y="1345725"/>
                  </a:lnTo>
                  <a:lnTo>
                    <a:pt x="467024" y="1346856"/>
                  </a:lnTo>
                  <a:lnTo>
                    <a:pt x="465893" y="1349118"/>
                  </a:lnTo>
                  <a:lnTo>
                    <a:pt x="464762" y="1350285"/>
                  </a:lnTo>
                  <a:lnTo>
                    <a:pt x="465893" y="1351416"/>
                  </a:lnTo>
                  <a:lnTo>
                    <a:pt x="463596" y="1352547"/>
                  </a:lnTo>
                  <a:lnTo>
                    <a:pt x="463596" y="1353678"/>
                  </a:lnTo>
                  <a:lnTo>
                    <a:pt x="463596" y="1355941"/>
                  </a:lnTo>
                  <a:lnTo>
                    <a:pt x="463596" y="1357107"/>
                  </a:lnTo>
                  <a:lnTo>
                    <a:pt x="463596" y="1358238"/>
                  </a:lnTo>
                  <a:lnTo>
                    <a:pt x="461334" y="1360501"/>
                  </a:lnTo>
                  <a:lnTo>
                    <a:pt x="462465" y="1362763"/>
                  </a:lnTo>
                  <a:lnTo>
                    <a:pt x="463596" y="1366192"/>
                  </a:lnTo>
                  <a:lnTo>
                    <a:pt x="463596" y="1367323"/>
                  </a:lnTo>
                  <a:lnTo>
                    <a:pt x="465893" y="1369585"/>
                  </a:lnTo>
                  <a:lnTo>
                    <a:pt x="467024" y="1373014"/>
                  </a:lnTo>
                  <a:lnTo>
                    <a:pt x="470417" y="1375276"/>
                  </a:lnTo>
                  <a:lnTo>
                    <a:pt x="470417" y="1377539"/>
                  </a:lnTo>
                  <a:lnTo>
                    <a:pt x="471583" y="1379836"/>
                  </a:lnTo>
                  <a:lnTo>
                    <a:pt x="470417" y="1382099"/>
                  </a:lnTo>
                  <a:lnTo>
                    <a:pt x="471583" y="1383230"/>
                  </a:lnTo>
                  <a:lnTo>
                    <a:pt x="472714" y="1384361"/>
                  </a:lnTo>
                  <a:lnTo>
                    <a:pt x="472714" y="1386659"/>
                  </a:lnTo>
                  <a:lnTo>
                    <a:pt x="472714" y="1387790"/>
                  </a:lnTo>
                  <a:lnTo>
                    <a:pt x="473845" y="1387790"/>
                  </a:lnTo>
                  <a:lnTo>
                    <a:pt x="473845" y="1390052"/>
                  </a:lnTo>
                  <a:lnTo>
                    <a:pt x="472714" y="1390052"/>
                  </a:lnTo>
                  <a:lnTo>
                    <a:pt x="472714" y="1392314"/>
                  </a:lnTo>
                  <a:lnTo>
                    <a:pt x="472714" y="1396874"/>
                  </a:lnTo>
                  <a:lnTo>
                    <a:pt x="473845" y="1398006"/>
                  </a:lnTo>
                  <a:lnTo>
                    <a:pt x="474975" y="1401399"/>
                  </a:lnTo>
                  <a:lnTo>
                    <a:pt x="476106" y="1402566"/>
                  </a:lnTo>
                  <a:lnTo>
                    <a:pt x="478368" y="1404828"/>
                  </a:lnTo>
                  <a:lnTo>
                    <a:pt x="477237" y="1405959"/>
                  </a:lnTo>
                  <a:lnTo>
                    <a:pt x="476106" y="1405959"/>
                  </a:lnTo>
                  <a:lnTo>
                    <a:pt x="477237" y="1409388"/>
                  </a:lnTo>
                  <a:lnTo>
                    <a:pt x="477237" y="1412781"/>
                  </a:lnTo>
                  <a:lnTo>
                    <a:pt x="478368" y="1412781"/>
                  </a:lnTo>
                  <a:lnTo>
                    <a:pt x="477237" y="1416210"/>
                  </a:lnTo>
                  <a:lnTo>
                    <a:pt x="477237" y="1418472"/>
                  </a:lnTo>
                  <a:lnTo>
                    <a:pt x="478368" y="1420735"/>
                  </a:lnTo>
                  <a:lnTo>
                    <a:pt x="478368" y="1422997"/>
                  </a:lnTo>
                  <a:lnTo>
                    <a:pt x="476106" y="1422997"/>
                  </a:lnTo>
                  <a:lnTo>
                    <a:pt x="476106" y="1424164"/>
                  </a:lnTo>
                  <a:lnTo>
                    <a:pt x="477237" y="1426426"/>
                  </a:lnTo>
                  <a:lnTo>
                    <a:pt x="477237" y="1427557"/>
                  </a:lnTo>
                  <a:lnTo>
                    <a:pt x="478368" y="1427557"/>
                  </a:lnTo>
                  <a:lnTo>
                    <a:pt x="478368" y="1429819"/>
                  </a:lnTo>
                  <a:lnTo>
                    <a:pt x="479534" y="1429819"/>
                  </a:lnTo>
                  <a:lnTo>
                    <a:pt x="478368" y="1432117"/>
                  </a:lnTo>
                  <a:lnTo>
                    <a:pt x="479534" y="1433248"/>
                  </a:lnTo>
                  <a:lnTo>
                    <a:pt x="480665" y="1432117"/>
                  </a:lnTo>
                  <a:lnTo>
                    <a:pt x="481796" y="1433248"/>
                  </a:lnTo>
                  <a:lnTo>
                    <a:pt x="484058" y="1434379"/>
                  </a:lnTo>
                  <a:lnTo>
                    <a:pt x="486320" y="1434379"/>
                  </a:lnTo>
                  <a:lnTo>
                    <a:pt x="487486" y="1435511"/>
                  </a:lnTo>
                  <a:lnTo>
                    <a:pt x="489748" y="1437773"/>
                  </a:lnTo>
                  <a:lnTo>
                    <a:pt x="490879" y="1440070"/>
                  </a:lnTo>
                  <a:lnTo>
                    <a:pt x="494307" y="1444595"/>
                  </a:lnTo>
                  <a:lnTo>
                    <a:pt x="494307" y="1445726"/>
                  </a:lnTo>
                  <a:lnTo>
                    <a:pt x="494307" y="1448024"/>
                  </a:lnTo>
                  <a:lnTo>
                    <a:pt x="495438" y="1448024"/>
                  </a:lnTo>
                  <a:lnTo>
                    <a:pt x="494307" y="1449155"/>
                  </a:lnTo>
                  <a:lnTo>
                    <a:pt x="495438" y="1449155"/>
                  </a:lnTo>
                  <a:lnTo>
                    <a:pt x="495438" y="1450286"/>
                  </a:lnTo>
                  <a:lnTo>
                    <a:pt x="496568" y="1451417"/>
                  </a:lnTo>
                  <a:lnTo>
                    <a:pt x="495438" y="1452549"/>
                  </a:lnTo>
                  <a:lnTo>
                    <a:pt x="496568" y="1452549"/>
                  </a:lnTo>
                  <a:lnTo>
                    <a:pt x="495438" y="1453715"/>
                  </a:lnTo>
                  <a:lnTo>
                    <a:pt x="496568" y="1455977"/>
                  </a:lnTo>
                  <a:lnTo>
                    <a:pt x="494307" y="1457109"/>
                  </a:lnTo>
                  <a:lnTo>
                    <a:pt x="494307" y="1458240"/>
                  </a:lnTo>
                  <a:lnTo>
                    <a:pt x="492010" y="1459371"/>
                  </a:lnTo>
                  <a:lnTo>
                    <a:pt x="490879" y="1462800"/>
                  </a:lnTo>
                  <a:lnTo>
                    <a:pt x="490879" y="1463931"/>
                  </a:lnTo>
                  <a:lnTo>
                    <a:pt x="488617" y="1465062"/>
                  </a:lnTo>
                  <a:lnTo>
                    <a:pt x="489748" y="1467324"/>
                  </a:lnTo>
                  <a:lnTo>
                    <a:pt x="487486" y="1469622"/>
                  </a:lnTo>
                  <a:lnTo>
                    <a:pt x="487486" y="1471884"/>
                  </a:lnTo>
                  <a:lnTo>
                    <a:pt x="488617" y="1474147"/>
                  </a:lnTo>
                  <a:lnTo>
                    <a:pt x="487486" y="1475278"/>
                  </a:lnTo>
                  <a:lnTo>
                    <a:pt x="488617" y="1476444"/>
                  </a:lnTo>
                  <a:lnTo>
                    <a:pt x="489748" y="1477575"/>
                  </a:lnTo>
                  <a:lnTo>
                    <a:pt x="490879" y="1479838"/>
                  </a:lnTo>
                  <a:lnTo>
                    <a:pt x="490879" y="1480969"/>
                  </a:lnTo>
                  <a:lnTo>
                    <a:pt x="489748" y="1480969"/>
                  </a:lnTo>
                  <a:lnTo>
                    <a:pt x="489748" y="1482100"/>
                  </a:lnTo>
                  <a:lnTo>
                    <a:pt x="488617" y="1485529"/>
                  </a:lnTo>
                  <a:lnTo>
                    <a:pt x="489748" y="1490054"/>
                  </a:lnTo>
                  <a:lnTo>
                    <a:pt x="487486" y="1493482"/>
                  </a:lnTo>
                  <a:lnTo>
                    <a:pt x="489748" y="1494614"/>
                  </a:lnTo>
                  <a:lnTo>
                    <a:pt x="488617" y="1495745"/>
                  </a:lnTo>
                  <a:lnTo>
                    <a:pt x="489748" y="1496876"/>
                  </a:lnTo>
                  <a:lnTo>
                    <a:pt x="489748" y="1498042"/>
                  </a:lnTo>
                  <a:lnTo>
                    <a:pt x="490879" y="1500305"/>
                  </a:lnTo>
                  <a:lnTo>
                    <a:pt x="489748" y="1501436"/>
                  </a:lnTo>
                  <a:lnTo>
                    <a:pt x="490879" y="1503698"/>
                  </a:lnTo>
                  <a:lnTo>
                    <a:pt x="490879" y="1504829"/>
                  </a:lnTo>
                  <a:lnTo>
                    <a:pt x="490879" y="1505996"/>
                  </a:lnTo>
                  <a:lnTo>
                    <a:pt x="489748" y="1509389"/>
                  </a:lnTo>
                  <a:lnTo>
                    <a:pt x="487486" y="1510520"/>
                  </a:lnTo>
                  <a:lnTo>
                    <a:pt x="486320" y="1511652"/>
                  </a:lnTo>
                  <a:lnTo>
                    <a:pt x="486320" y="1512818"/>
                  </a:lnTo>
                  <a:lnTo>
                    <a:pt x="485189" y="1517343"/>
                  </a:lnTo>
                  <a:lnTo>
                    <a:pt x="485189" y="1518474"/>
                  </a:lnTo>
                  <a:lnTo>
                    <a:pt x="482927" y="1521903"/>
                  </a:lnTo>
                  <a:lnTo>
                    <a:pt x="482927" y="1523034"/>
                  </a:lnTo>
                  <a:lnTo>
                    <a:pt x="484058" y="1524165"/>
                  </a:lnTo>
                  <a:lnTo>
                    <a:pt x="484058" y="1525296"/>
                  </a:lnTo>
                  <a:lnTo>
                    <a:pt x="484058" y="1529856"/>
                  </a:lnTo>
                  <a:lnTo>
                    <a:pt x="485189" y="1530987"/>
                  </a:lnTo>
                  <a:lnTo>
                    <a:pt x="486320" y="1532118"/>
                  </a:lnTo>
                  <a:lnTo>
                    <a:pt x="487486" y="1535547"/>
                  </a:lnTo>
                  <a:lnTo>
                    <a:pt x="486320" y="1537810"/>
                  </a:lnTo>
                  <a:lnTo>
                    <a:pt x="486320" y="1538941"/>
                  </a:lnTo>
                  <a:lnTo>
                    <a:pt x="485189" y="1542334"/>
                  </a:lnTo>
                  <a:lnTo>
                    <a:pt x="485189" y="1544632"/>
                  </a:lnTo>
                  <a:lnTo>
                    <a:pt x="482927" y="1546894"/>
                  </a:lnTo>
                  <a:lnTo>
                    <a:pt x="482927" y="1548025"/>
                  </a:lnTo>
                  <a:lnTo>
                    <a:pt x="481796" y="1552585"/>
                  </a:lnTo>
                  <a:lnTo>
                    <a:pt x="481796" y="1554848"/>
                  </a:lnTo>
                  <a:lnTo>
                    <a:pt x="480665" y="1554848"/>
                  </a:lnTo>
                  <a:lnTo>
                    <a:pt x="482927" y="1557145"/>
                  </a:lnTo>
                  <a:lnTo>
                    <a:pt x="480665" y="1563932"/>
                  </a:lnTo>
                  <a:lnTo>
                    <a:pt x="479534" y="1565099"/>
                  </a:lnTo>
                  <a:lnTo>
                    <a:pt x="478368" y="1568492"/>
                  </a:lnTo>
                  <a:lnTo>
                    <a:pt x="477237" y="1571886"/>
                  </a:lnTo>
                  <a:lnTo>
                    <a:pt x="474975" y="1573052"/>
                  </a:lnTo>
                  <a:lnTo>
                    <a:pt x="474975" y="1574183"/>
                  </a:lnTo>
                  <a:lnTo>
                    <a:pt x="473845" y="1575315"/>
                  </a:lnTo>
                  <a:lnTo>
                    <a:pt x="472714" y="1578708"/>
                  </a:lnTo>
                  <a:lnTo>
                    <a:pt x="471583" y="1578708"/>
                  </a:lnTo>
                  <a:lnTo>
                    <a:pt x="469286" y="1578708"/>
                  </a:lnTo>
                  <a:lnTo>
                    <a:pt x="469286" y="1581006"/>
                  </a:lnTo>
                  <a:lnTo>
                    <a:pt x="468155" y="1583268"/>
                  </a:lnTo>
                  <a:lnTo>
                    <a:pt x="469286" y="1590090"/>
                  </a:lnTo>
                  <a:lnTo>
                    <a:pt x="464762" y="1587828"/>
                  </a:lnTo>
                  <a:lnTo>
                    <a:pt x="461334" y="1588959"/>
                  </a:lnTo>
                  <a:lnTo>
                    <a:pt x="460203" y="1590090"/>
                  </a:lnTo>
                  <a:lnTo>
                    <a:pt x="457941" y="1586662"/>
                  </a:lnTo>
                  <a:lnTo>
                    <a:pt x="456775" y="1576446"/>
                  </a:lnTo>
                  <a:lnTo>
                    <a:pt x="455644" y="1575315"/>
                  </a:lnTo>
                  <a:lnTo>
                    <a:pt x="454513" y="1575315"/>
                  </a:lnTo>
                  <a:lnTo>
                    <a:pt x="452252" y="1576446"/>
                  </a:lnTo>
                  <a:lnTo>
                    <a:pt x="444300" y="1582137"/>
                  </a:lnTo>
                  <a:lnTo>
                    <a:pt x="437479" y="1581006"/>
                  </a:lnTo>
                  <a:lnTo>
                    <a:pt x="432920" y="1582137"/>
                  </a:lnTo>
                  <a:lnTo>
                    <a:pt x="429528" y="1577577"/>
                  </a:lnTo>
                  <a:lnTo>
                    <a:pt x="428397" y="1576446"/>
                  </a:lnTo>
                  <a:lnTo>
                    <a:pt x="427230" y="1575315"/>
                  </a:lnTo>
                  <a:lnTo>
                    <a:pt x="424969" y="1574183"/>
                  </a:lnTo>
                  <a:lnTo>
                    <a:pt x="420445" y="1575315"/>
                  </a:lnTo>
                  <a:lnTo>
                    <a:pt x="414755" y="1576446"/>
                  </a:lnTo>
                  <a:lnTo>
                    <a:pt x="410196" y="1576446"/>
                  </a:lnTo>
                  <a:lnTo>
                    <a:pt x="407935" y="1575315"/>
                  </a:lnTo>
                  <a:lnTo>
                    <a:pt x="405673" y="1577577"/>
                  </a:lnTo>
                  <a:lnTo>
                    <a:pt x="402245" y="1575315"/>
                  </a:lnTo>
                  <a:lnTo>
                    <a:pt x="398852" y="1574183"/>
                  </a:lnTo>
                  <a:lnTo>
                    <a:pt x="396555" y="1566230"/>
                  </a:lnTo>
                  <a:lnTo>
                    <a:pt x="390901" y="1559408"/>
                  </a:lnTo>
                  <a:lnTo>
                    <a:pt x="389734" y="1559408"/>
                  </a:lnTo>
                  <a:lnTo>
                    <a:pt x="386342" y="1558277"/>
                  </a:lnTo>
                  <a:lnTo>
                    <a:pt x="385211" y="1554848"/>
                  </a:lnTo>
                  <a:lnTo>
                    <a:pt x="384080" y="1553717"/>
                  </a:lnTo>
                  <a:lnTo>
                    <a:pt x="384080" y="1548025"/>
                  </a:lnTo>
                  <a:lnTo>
                    <a:pt x="380652" y="1543501"/>
                  </a:lnTo>
                  <a:lnTo>
                    <a:pt x="381783" y="1541203"/>
                  </a:lnTo>
                  <a:lnTo>
                    <a:pt x="380652" y="1536678"/>
                  </a:lnTo>
                  <a:lnTo>
                    <a:pt x="382949" y="1534381"/>
                  </a:lnTo>
                  <a:lnTo>
                    <a:pt x="380652" y="1532118"/>
                  </a:lnTo>
                  <a:lnTo>
                    <a:pt x="380652" y="1528725"/>
                  </a:lnTo>
                  <a:lnTo>
                    <a:pt x="381783" y="1527594"/>
                  </a:lnTo>
                  <a:lnTo>
                    <a:pt x="381783" y="1524165"/>
                  </a:lnTo>
                  <a:lnTo>
                    <a:pt x="378390" y="1523034"/>
                  </a:lnTo>
                  <a:lnTo>
                    <a:pt x="378390" y="1521903"/>
                  </a:lnTo>
                  <a:lnTo>
                    <a:pt x="380652" y="1520772"/>
                  </a:lnTo>
                  <a:lnTo>
                    <a:pt x="378390" y="1518474"/>
                  </a:lnTo>
                  <a:lnTo>
                    <a:pt x="377259" y="1518474"/>
                  </a:lnTo>
                  <a:lnTo>
                    <a:pt x="378390" y="1515080"/>
                  </a:lnTo>
                  <a:lnTo>
                    <a:pt x="376128" y="1512818"/>
                  </a:lnTo>
                  <a:lnTo>
                    <a:pt x="374962" y="1510520"/>
                  </a:lnTo>
                  <a:lnTo>
                    <a:pt x="370438" y="1512818"/>
                  </a:lnTo>
                  <a:lnTo>
                    <a:pt x="367010" y="1512818"/>
                  </a:lnTo>
                  <a:lnTo>
                    <a:pt x="363618" y="1511652"/>
                  </a:lnTo>
                  <a:lnTo>
                    <a:pt x="363618" y="1510520"/>
                  </a:lnTo>
                  <a:lnTo>
                    <a:pt x="364749" y="1507127"/>
                  </a:lnTo>
                  <a:lnTo>
                    <a:pt x="365880" y="1505996"/>
                  </a:lnTo>
                  <a:lnTo>
                    <a:pt x="364749" y="1503698"/>
                  </a:lnTo>
                  <a:lnTo>
                    <a:pt x="361356" y="1501436"/>
                  </a:lnTo>
                  <a:lnTo>
                    <a:pt x="355666" y="1501436"/>
                  </a:lnTo>
                  <a:lnTo>
                    <a:pt x="353404" y="1501436"/>
                  </a:lnTo>
                  <a:lnTo>
                    <a:pt x="353404" y="1500305"/>
                  </a:lnTo>
                  <a:lnTo>
                    <a:pt x="352238" y="1499173"/>
                  </a:lnTo>
                  <a:lnTo>
                    <a:pt x="352238" y="1496876"/>
                  </a:lnTo>
                  <a:lnTo>
                    <a:pt x="351107" y="1492351"/>
                  </a:lnTo>
                  <a:lnTo>
                    <a:pt x="357928" y="1487791"/>
                  </a:lnTo>
                  <a:lnTo>
                    <a:pt x="359059" y="1485529"/>
                  </a:lnTo>
                  <a:lnTo>
                    <a:pt x="359059" y="1480969"/>
                  </a:lnTo>
                  <a:lnTo>
                    <a:pt x="361356" y="1477575"/>
                  </a:lnTo>
                  <a:lnTo>
                    <a:pt x="361356" y="1474147"/>
                  </a:lnTo>
                  <a:lnTo>
                    <a:pt x="363618" y="1473015"/>
                  </a:lnTo>
                  <a:lnTo>
                    <a:pt x="370438" y="1468491"/>
                  </a:lnTo>
                  <a:lnTo>
                    <a:pt x="370438" y="1467324"/>
                  </a:lnTo>
                  <a:lnTo>
                    <a:pt x="367010" y="1466193"/>
                  </a:lnTo>
                  <a:lnTo>
                    <a:pt x="367010" y="1465062"/>
                  </a:lnTo>
                  <a:lnTo>
                    <a:pt x="364749" y="1461669"/>
                  </a:lnTo>
                  <a:lnTo>
                    <a:pt x="364749" y="1460502"/>
                  </a:lnTo>
                  <a:lnTo>
                    <a:pt x="367010" y="1458240"/>
                  </a:lnTo>
                  <a:lnTo>
                    <a:pt x="367010" y="1455977"/>
                  </a:lnTo>
                  <a:lnTo>
                    <a:pt x="364749" y="1454846"/>
                  </a:lnTo>
                  <a:lnTo>
                    <a:pt x="361356" y="1455977"/>
                  </a:lnTo>
                  <a:lnTo>
                    <a:pt x="360190" y="1453715"/>
                  </a:lnTo>
                  <a:lnTo>
                    <a:pt x="357928" y="1452549"/>
                  </a:lnTo>
                  <a:lnTo>
                    <a:pt x="355666" y="1452549"/>
                  </a:lnTo>
                  <a:lnTo>
                    <a:pt x="353404" y="1450286"/>
                  </a:lnTo>
                  <a:lnTo>
                    <a:pt x="352238" y="1449155"/>
                  </a:lnTo>
                  <a:lnTo>
                    <a:pt x="352238" y="1446893"/>
                  </a:lnTo>
                  <a:lnTo>
                    <a:pt x="353404" y="1444595"/>
                  </a:lnTo>
                  <a:lnTo>
                    <a:pt x="354535" y="1443464"/>
                  </a:lnTo>
                  <a:lnTo>
                    <a:pt x="351107" y="1442333"/>
                  </a:lnTo>
                  <a:lnTo>
                    <a:pt x="348845" y="1440070"/>
                  </a:lnTo>
                  <a:lnTo>
                    <a:pt x="347715" y="1440070"/>
                  </a:lnTo>
                  <a:lnTo>
                    <a:pt x="344287" y="1441202"/>
                  </a:lnTo>
                  <a:lnTo>
                    <a:pt x="339763" y="1441202"/>
                  </a:lnTo>
                  <a:lnTo>
                    <a:pt x="337466" y="1442333"/>
                  </a:lnTo>
                  <a:lnTo>
                    <a:pt x="336335" y="1443464"/>
                  </a:lnTo>
                  <a:lnTo>
                    <a:pt x="336335" y="1444595"/>
                  </a:lnTo>
                  <a:lnTo>
                    <a:pt x="332942" y="1443464"/>
                  </a:lnTo>
                  <a:lnTo>
                    <a:pt x="332942" y="1442333"/>
                  </a:lnTo>
                  <a:lnTo>
                    <a:pt x="334073" y="1438939"/>
                  </a:lnTo>
                  <a:lnTo>
                    <a:pt x="331811" y="1435511"/>
                  </a:lnTo>
                  <a:lnTo>
                    <a:pt x="330645" y="1434379"/>
                  </a:lnTo>
                  <a:lnTo>
                    <a:pt x="329514" y="1433248"/>
                  </a:lnTo>
                  <a:lnTo>
                    <a:pt x="327252" y="1430951"/>
                  </a:lnTo>
                  <a:lnTo>
                    <a:pt x="324991" y="1427557"/>
                  </a:lnTo>
                  <a:lnTo>
                    <a:pt x="324991" y="1425295"/>
                  </a:lnTo>
                  <a:lnTo>
                    <a:pt x="323860" y="1425295"/>
                  </a:lnTo>
                  <a:lnTo>
                    <a:pt x="320432" y="1426426"/>
                  </a:lnTo>
                  <a:lnTo>
                    <a:pt x="319301" y="1424164"/>
                  </a:lnTo>
                  <a:lnTo>
                    <a:pt x="319301" y="1422997"/>
                  </a:lnTo>
                  <a:lnTo>
                    <a:pt x="319301" y="1421866"/>
                  </a:lnTo>
                  <a:lnTo>
                    <a:pt x="321563" y="1420735"/>
                  </a:lnTo>
                  <a:lnTo>
                    <a:pt x="321563" y="1419604"/>
                  </a:lnTo>
                  <a:lnTo>
                    <a:pt x="322693" y="1418472"/>
                  </a:lnTo>
                  <a:lnTo>
                    <a:pt x="323860" y="1417341"/>
                  </a:lnTo>
                  <a:lnTo>
                    <a:pt x="321563" y="1413912"/>
                  </a:lnTo>
                  <a:lnTo>
                    <a:pt x="322693" y="1411650"/>
                  </a:lnTo>
                  <a:lnTo>
                    <a:pt x="323860" y="1409388"/>
                  </a:lnTo>
                  <a:lnTo>
                    <a:pt x="322693" y="1407090"/>
                  </a:lnTo>
                  <a:lnTo>
                    <a:pt x="322693" y="1405959"/>
                  </a:lnTo>
                  <a:lnTo>
                    <a:pt x="320432" y="1407090"/>
                  </a:lnTo>
                  <a:lnTo>
                    <a:pt x="318170" y="1405959"/>
                  </a:lnTo>
                  <a:lnTo>
                    <a:pt x="318170" y="1404828"/>
                  </a:lnTo>
                  <a:lnTo>
                    <a:pt x="319301" y="1401399"/>
                  </a:lnTo>
                  <a:lnTo>
                    <a:pt x="318170" y="1399137"/>
                  </a:lnTo>
                  <a:lnTo>
                    <a:pt x="317039" y="1398006"/>
                  </a:lnTo>
                  <a:lnTo>
                    <a:pt x="312480" y="1396874"/>
                  </a:lnTo>
                  <a:lnTo>
                    <a:pt x="311349" y="1396874"/>
                  </a:lnTo>
                  <a:lnTo>
                    <a:pt x="311349" y="1394612"/>
                  </a:lnTo>
                  <a:lnTo>
                    <a:pt x="311349" y="1393446"/>
                  </a:lnTo>
                  <a:lnTo>
                    <a:pt x="310218" y="1394612"/>
                  </a:lnTo>
                  <a:lnTo>
                    <a:pt x="309087" y="1395743"/>
                  </a:lnTo>
                  <a:lnTo>
                    <a:pt x="306790" y="1395743"/>
                  </a:lnTo>
                  <a:lnTo>
                    <a:pt x="305659" y="1395743"/>
                  </a:lnTo>
                  <a:lnTo>
                    <a:pt x="304529" y="1393446"/>
                  </a:lnTo>
                  <a:lnTo>
                    <a:pt x="305659" y="1393446"/>
                  </a:lnTo>
                  <a:lnTo>
                    <a:pt x="304529" y="1391183"/>
                  </a:lnTo>
                  <a:lnTo>
                    <a:pt x="305659" y="1390052"/>
                  </a:lnTo>
                  <a:lnTo>
                    <a:pt x="304529" y="1388921"/>
                  </a:lnTo>
                  <a:lnTo>
                    <a:pt x="305659" y="1388921"/>
                  </a:lnTo>
                  <a:lnTo>
                    <a:pt x="304529" y="1387790"/>
                  </a:lnTo>
                  <a:lnTo>
                    <a:pt x="305659" y="1387790"/>
                  </a:lnTo>
                  <a:lnTo>
                    <a:pt x="306790" y="1387790"/>
                  </a:lnTo>
                  <a:lnTo>
                    <a:pt x="307921" y="1386659"/>
                  </a:lnTo>
                  <a:lnTo>
                    <a:pt x="306790" y="1384361"/>
                  </a:lnTo>
                  <a:lnTo>
                    <a:pt x="303398" y="1384361"/>
                  </a:lnTo>
                  <a:lnTo>
                    <a:pt x="297708" y="1386659"/>
                  </a:lnTo>
                  <a:lnTo>
                    <a:pt x="295446" y="1385492"/>
                  </a:lnTo>
                  <a:lnTo>
                    <a:pt x="293149" y="1385492"/>
                  </a:lnTo>
                  <a:lnTo>
                    <a:pt x="293149" y="1386659"/>
                  </a:lnTo>
                  <a:lnTo>
                    <a:pt x="292018" y="1386659"/>
                  </a:lnTo>
                  <a:lnTo>
                    <a:pt x="290887" y="1386659"/>
                  </a:lnTo>
                  <a:lnTo>
                    <a:pt x="292018" y="1384361"/>
                  </a:lnTo>
                  <a:lnTo>
                    <a:pt x="289756" y="1385492"/>
                  </a:lnTo>
                  <a:lnTo>
                    <a:pt x="287494" y="1384361"/>
                  </a:lnTo>
                  <a:lnTo>
                    <a:pt x="285197" y="1384361"/>
                  </a:lnTo>
                  <a:lnTo>
                    <a:pt x="285197" y="1385492"/>
                  </a:lnTo>
                  <a:lnTo>
                    <a:pt x="281805" y="1383230"/>
                  </a:lnTo>
                  <a:lnTo>
                    <a:pt x="281805" y="1382099"/>
                  </a:lnTo>
                  <a:lnTo>
                    <a:pt x="284066" y="1382099"/>
                  </a:lnTo>
                  <a:lnTo>
                    <a:pt x="282936" y="1380967"/>
                  </a:lnTo>
                  <a:lnTo>
                    <a:pt x="284066" y="1380967"/>
                  </a:lnTo>
                  <a:lnTo>
                    <a:pt x="284066" y="1379836"/>
                  </a:lnTo>
                  <a:lnTo>
                    <a:pt x="284066" y="1378670"/>
                  </a:lnTo>
                  <a:lnTo>
                    <a:pt x="286364" y="1377539"/>
                  </a:lnTo>
                  <a:lnTo>
                    <a:pt x="286364" y="1376407"/>
                  </a:lnTo>
                  <a:lnTo>
                    <a:pt x="285197" y="1376407"/>
                  </a:lnTo>
                  <a:lnTo>
                    <a:pt x="285197" y="1375276"/>
                  </a:lnTo>
                  <a:lnTo>
                    <a:pt x="284066" y="1376407"/>
                  </a:lnTo>
                  <a:lnTo>
                    <a:pt x="281805" y="1375276"/>
                  </a:lnTo>
                  <a:lnTo>
                    <a:pt x="282936" y="1374145"/>
                  </a:lnTo>
                  <a:lnTo>
                    <a:pt x="286364" y="1374145"/>
                  </a:lnTo>
                  <a:lnTo>
                    <a:pt x="286364" y="1373014"/>
                  </a:lnTo>
                  <a:lnTo>
                    <a:pt x="287494" y="1370716"/>
                  </a:lnTo>
                  <a:lnTo>
                    <a:pt x="287494" y="1369585"/>
                  </a:lnTo>
                  <a:lnTo>
                    <a:pt x="287494" y="1370716"/>
                  </a:lnTo>
                  <a:lnTo>
                    <a:pt x="289756" y="1370716"/>
                  </a:lnTo>
                  <a:lnTo>
                    <a:pt x="289756" y="1369585"/>
                  </a:lnTo>
                  <a:lnTo>
                    <a:pt x="290887" y="1368454"/>
                  </a:lnTo>
                  <a:lnTo>
                    <a:pt x="290887" y="1367323"/>
                  </a:lnTo>
                  <a:lnTo>
                    <a:pt x="289756" y="1365061"/>
                  </a:lnTo>
                  <a:lnTo>
                    <a:pt x="290887" y="1363894"/>
                  </a:lnTo>
                  <a:lnTo>
                    <a:pt x="292018" y="1363894"/>
                  </a:lnTo>
                  <a:lnTo>
                    <a:pt x="294315" y="1362763"/>
                  </a:lnTo>
                  <a:lnTo>
                    <a:pt x="294315" y="1361632"/>
                  </a:lnTo>
                  <a:lnTo>
                    <a:pt x="296577" y="1360501"/>
                  </a:lnTo>
                  <a:lnTo>
                    <a:pt x="296577" y="1359369"/>
                  </a:lnTo>
                  <a:lnTo>
                    <a:pt x="298839" y="1358238"/>
                  </a:lnTo>
                  <a:lnTo>
                    <a:pt x="297708" y="1355941"/>
                  </a:lnTo>
                  <a:lnTo>
                    <a:pt x="296577" y="1355941"/>
                  </a:lnTo>
                  <a:lnTo>
                    <a:pt x="295446" y="1354809"/>
                  </a:lnTo>
                  <a:lnTo>
                    <a:pt x="295446" y="1353678"/>
                  </a:lnTo>
                  <a:lnTo>
                    <a:pt x="294315" y="1351416"/>
                  </a:lnTo>
                  <a:lnTo>
                    <a:pt x="296577" y="1350285"/>
                  </a:lnTo>
                  <a:lnTo>
                    <a:pt x="297708" y="1350285"/>
                  </a:lnTo>
                  <a:lnTo>
                    <a:pt x="298839" y="1350285"/>
                  </a:lnTo>
                  <a:lnTo>
                    <a:pt x="299970" y="1351416"/>
                  </a:lnTo>
                  <a:lnTo>
                    <a:pt x="301100" y="1350285"/>
                  </a:lnTo>
                  <a:lnTo>
                    <a:pt x="303398" y="1347987"/>
                  </a:lnTo>
                  <a:lnTo>
                    <a:pt x="306790" y="1347987"/>
                  </a:lnTo>
                  <a:lnTo>
                    <a:pt x="307921" y="1346856"/>
                  </a:lnTo>
                  <a:lnTo>
                    <a:pt x="306790" y="1345725"/>
                  </a:lnTo>
                  <a:lnTo>
                    <a:pt x="306790" y="1344594"/>
                  </a:lnTo>
                  <a:lnTo>
                    <a:pt x="307921" y="1344594"/>
                  </a:lnTo>
                  <a:lnTo>
                    <a:pt x="309087" y="1343463"/>
                  </a:lnTo>
                  <a:lnTo>
                    <a:pt x="307921" y="1342296"/>
                  </a:lnTo>
                  <a:lnTo>
                    <a:pt x="309087" y="1341165"/>
                  </a:lnTo>
                  <a:lnTo>
                    <a:pt x="309087" y="1337771"/>
                  </a:lnTo>
                  <a:lnTo>
                    <a:pt x="310218" y="1336640"/>
                  </a:lnTo>
                  <a:lnTo>
                    <a:pt x="309087" y="1333211"/>
                  </a:lnTo>
                  <a:lnTo>
                    <a:pt x="307921" y="1333211"/>
                  </a:lnTo>
                  <a:lnTo>
                    <a:pt x="307921" y="1332080"/>
                  </a:lnTo>
                  <a:lnTo>
                    <a:pt x="306790" y="1332080"/>
                  </a:lnTo>
                  <a:lnTo>
                    <a:pt x="306790" y="1329818"/>
                  </a:lnTo>
                  <a:lnTo>
                    <a:pt x="305659" y="1328687"/>
                  </a:lnTo>
                  <a:lnTo>
                    <a:pt x="304529" y="1325258"/>
                  </a:lnTo>
                  <a:lnTo>
                    <a:pt x="305659" y="1325258"/>
                  </a:lnTo>
                  <a:lnTo>
                    <a:pt x="306790" y="1325258"/>
                  </a:lnTo>
                  <a:lnTo>
                    <a:pt x="307921" y="1325258"/>
                  </a:lnTo>
                  <a:lnTo>
                    <a:pt x="307921" y="1321864"/>
                  </a:lnTo>
                  <a:lnTo>
                    <a:pt x="310218" y="1319567"/>
                  </a:lnTo>
                  <a:lnTo>
                    <a:pt x="311349" y="1319567"/>
                  </a:lnTo>
                  <a:lnTo>
                    <a:pt x="312480" y="1318436"/>
                  </a:lnTo>
                  <a:lnTo>
                    <a:pt x="311349" y="1316173"/>
                  </a:lnTo>
                  <a:lnTo>
                    <a:pt x="310218" y="1315042"/>
                  </a:lnTo>
                  <a:lnTo>
                    <a:pt x="311349" y="1313911"/>
                  </a:lnTo>
                  <a:lnTo>
                    <a:pt x="309087" y="1313911"/>
                  </a:lnTo>
                  <a:lnTo>
                    <a:pt x="310218" y="1312744"/>
                  </a:lnTo>
                  <a:lnTo>
                    <a:pt x="309087" y="1312744"/>
                  </a:lnTo>
                  <a:lnTo>
                    <a:pt x="306790" y="1311613"/>
                  </a:lnTo>
                  <a:lnTo>
                    <a:pt x="307921" y="1310482"/>
                  </a:lnTo>
                  <a:lnTo>
                    <a:pt x="306790" y="1309351"/>
                  </a:lnTo>
                  <a:lnTo>
                    <a:pt x="307921" y="1308220"/>
                  </a:lnTo>
                  <a:lnTo>
                    <a:pt x="307921" y="1307089"/>
                  </a:lnTo>
                  <a:lnTo>
                    <a:pt x="309087" y="1307089"/>
                  </a:lnTo>
                  <a:lnTo>
                    <a:pt x="309087" y="1305958"/>
                  </a:lnTo>
                  <a:lnTo>
                    <a:pt x="310218" y="1305958"/>
                  </a:lnTo>
                  <a:lnTo>
                    <a:pt x="309087" y="1304791"/>
                  </a:lnTo>
                  <a:lnTo>
                    <a:pt x="310218" y="1304791"/>
                  </a:lnTo>
                  <a:lnTo>
                    <a:pt x="310218" y="1303660"/>
                  </a:lnTo>
                  <a:lnTo>
                    <a:pt x="309087" y="1302529"/>
                  </a:lnTo>
                  <a:lnTo>
                    <a:pt x="307921" y="1303660"/>
                  </a:lnTo>
                  <a:lnTo>
                    <a:pt x="307921" y="1302529"/>
                  </a:lnTo>
                  <a:lnTo>
                    <a:pt x="306790" y="1302529"/>
                  </a:lnTo>
                  <a:lnTo>
                    <a:pt x="307921" y="1302529"/>
                  </a:lnTo>
                  <a:lnTo>
                    <a:pt x="307921" y="1301398"/>
                  </a:lnTo>
                  <a:lnTo>
                    <a:pt x="309087" y="1302529"/>
                  </a:lnTo>
                  <a:lnTo>
                    <a:pt x="310218" y="1302529"/>
                  </a:lnTo>
                  <a:lnTo>
                    <a:pt x="310218" y="1301398"/>
                  </a:lnTo>
                  <a:lnTo>
                    <a:pt x="310218" y="1300266"/>
                  </a:lnTo>
                  <a:lnTo>
                    <a:pt x="310218" y="1299135"/>
                  </a:lnTo>
                  <a:lnTo>
                    <a:pt x="311349" y="1300266"/>
                  </a:lnTo>
                  <a:lnTo>
                    <a:pt x="311349" y="1298004"/>
                  </a:lnTo>
                  <a:lnTo>
                    <a:pt x="311349" y="1299135"/>
                  </a:lnTo>
                  <a:lnTo>
                    <a:pt x="312480" y="1299135"/>
                  </a:lnTo>
                  <a:lnTo>
                    <a:pt x="312480" y="1298004"/>
                  </a:lnTo>
                  <a:lnTo>
                    <a:pt x="313611" y="1299135"/>
                  </a:lnTo>
                  <a:lnTo>
                    <a:pt x="313611" y="1298004"/>
                  </a:lnTo>
                  <a:lnTo>
                    <a:pt x="314742" y="1298004"/>
                  </a:lnTo>
                  <a:lnTo>
                    <a:pt x="313611" y="1296838"/>
                  </a:lnTo>
                  <a:lnTo>
                    <a:pt x="314742" y="1296838"/>
                  </a:lnTo>
                  <a:lnTo>
                    <a:pt x="314742" y="1295706"/>
                  </a:lnTo>
                  <a:lnTo>
                    <a:pt x="315873" y="1296838"/>
                  </a:lnTo>
                  <a:lnTo>
                    <a:pt x="317039" y="1295706"/>
                  </a:lnTo>
                  <a:lnTo>
                    <a:pt x="317039" y="1294575"/>
                  </a:lnTo>
                  <a:lnTo>
                    <a:pt x="318170" y="1293444"/>
                  </a:lnTo>
                  <a:lnTo>
                    <a:pt x="318170" y="1292313"/>
                  </a:lnTo>
                  <a:lnTo>
                    <a:pt x="319301" y="1292313"/>
                  </a:lnTo>
                  <a:lnTo>
                    <a:pt x="318170" y="1291182"/>
                  </a:lnTo>
                  <a:lnTo>
                    <a:pt x="319301" y="1290015"/>
                  </a:lnTo>
                  <a:lnTo>
                    <a:pt x="318170" y="1288884"/>
                  </a:lnTo>
                  <a:lnTo>
                    <a:pt x="319301" y="1287753"/>
                  </a:lnTo>
                  <a:lnTo>
                    <a:pt x="318170" y="1286622"/>
                  </a:lnTo>
                  <a:lnTo>
                    <a:pt x="319301" y="1286622"/>
                  </a:lnTo>
                  <a:lnTo>
                    <a:pt x="318170" y="1284359"/>
                  </a:lnTo>
                  <a:lnTo>
                    <a:pt x="318170" y="1282062"/>
                  </a:lnTo>
                  <a:lnTo>
                    <a:pt x="320432" y="1282062"/>
                  </a:lnTo>
                  <a:lnTo>
                    <a:pt x="320432" y="1280931"/>
                  </a:lnTo>
                  <a:lnTo>
                    <a:pt x="321563" y="1279800"/>
                  </a:lnTo>
                  <a:lnTo>
                    <a:pt x="322693" y="1282062"/>
                  </a:lnTo>
                  <a:lnTo>
                    <a:pt x="323860" y="1280931"/>
                  </a:lnTo>
                  <a:lnTo>
                    <a:pt x="327252" y="1277537"/>
                  </a:lnTo>
                  <a:lnTo>
                    <a:pt x="326122" y="1276406"/>
                  </a:lnTo>
                  <a:lnTo>
                    <a:pt x="327252" y="1274108"/>
                  </a:lnTo>
                  <a:lnTo>
                    <a:pt x="327252" y="1272977"/>
                  </a:lnTo>
                  <a:lnTo>
                    <a:pt x="327252" y="1271846"/>
                  </a:lnTo>
                  <a:lnTo>
                    <a:pt x="326122" y="1268453"/>
                  </a:lnTo>
                  <a:lnTo>
                    <a:pt x="327252" y="1269584"/>
                  </a:lnTo>
                  <a:lnTo>
                    <a:pt x="329514" y="1268453"/>
                  </a:lnTo>
                  <a:lnTo>
                    <a:pt x="328383" y="1266155"/>
                  </a:lnTo>
                  <a:lnTo>
                    <a:pt x="329514" y="1266155"/>
                  </a:lnTo>
                  <a:lnTo>
                    <a:pt x="329514" y="1265024"/>
                  </a:lnTo>
                  <a:lnTo>
                    <a:pt x="329514" y="1263893"/>
                  </a:lnTo>
                  <a:lnTo>
                    <a:pt x="332942" y="1265024"/>
                  </a:lnTo>
                  <a:lnTo>
                    <a:pt x="335204" y="1265024"/>
                  </a:lnTo>
                  <a:lnTo>
                    <a:pt x="336335" y="1265024"/>
                  </a:lnTo>
                  <a:lnTo>
                    <a:pt x="337466" y="1265024"/>
                  </a:lnTo>
                  <a:lnTo>
                    <a:pt x="338632" y="1266155"/>
                  </a:lnTo>
                  <a:lnTo>
                    <a:pt x="339763" y="1263893"/>
                  </a:lnTo>
                  <a:lnTo>
                    <a:pt x="340894" y="1262761"/>
                  </a:lnTo>
                  <a:lnTo>
                    <a:pt x="342025" y="1260499"/>
                  </a:lnTo>
                  <a:lnTo>
                    <a:pt x="345417" y="1259333"/>
                  </a:lnTo>
                  <a:lnTo>
                    <a:pt x="347715" y="1258201"/>
                  </a:lnTo>
                  <a:lnTo>
                    <a:pt x="349976" y="1257070"/>
                  </a:lnTo>
                  <a:lnTo>
                    <a:pt x="354535" y="1254808"/>
                  </a:lnTo>
                  <a:lnTo>
                    <a:pt x="359059" y="1257070"/>
                  </a:lnTo>
                  <a:lnTo>
                    <a:pt x="361356" y="1257070"/>
                  </a:lnTo>
                  <a:lnTo>
                    <a:pt x="363618" y="1255939"/>
                  </a:lnTo>
                  <a:lnTo>
                    <a:pt x="367010" y="1255939"/>
                  </a:lnTo>
                  <a:lnTo>
                    <a:pt x="369308" y="1254808"/>
                  </a:lnTo>
                  <a:lnTo>
                    <a:pt x="371569" y="1252510"/>
                  </a:lnTo>
                  <a:lnTo>
                    <a:pt x="373831" y="1250248"/>
                  </a:lnTo>
                  <a:lnTo>
                    <a:pt x="376128" y="1246855"/>
                  </a:lnTo>
                  <a:lnTo>
                    <a:pt x="374962" y="1241163"/>
                  </a:lnTo>
                  <a:lnTo>
                    <a:pt x="376128" y="1237735"/>
                  </a:lnTo>
                  <a:lnTo>
                    <a:pt x="378390" y="1235472"/>
                  </a:lnTo>
                  <a:lnTo>
                    <a:pt x="379521" y="1234341"/>
                  </a:lnTo>
                  <a:lnTo>
                    <a:pt x="377259" y="1232079"/>
                  </a:lnTo>
                  <a:lnTo>
                    <a:pt x="374962" y="1230948"/>
                  </a:lnTo>
                  <a:lnTo>
                    <a:pt x="374962" y="1229781"/>
                  </a:lnTo>
                  <a:lnTo>
                    <a:pt x="374962" y="1228650"/>
                  </a:lnTo>
                  <a:lnTo>
                    <a:pt x="378390" y="1219565"/>
                  </a:lnTo>
                  <a:lnTo>
                    <a:pt x="378390" y="1217303"/>
                  </a:lnTo>
                  <a:lnTo>
                    <a:pt x="379521" y="1215005"/>
                  </a:lnTo>
                  <a:lnTo>
                    <a:pt x="381783" y="1215005"/>
                  </a:lnTo>
                  <a:lnTo>
                    <a:pt x="382949" y="1213874"/>
                  </a:lnTo>
                  <a:lnTo>
                    <a:pt x="382949" y="1211612"/>
                  </a:lnTo>
                  <a:lnTo>
                    <a:pt x="380652" y="1209350"/>
                  </a:lnTo>
                  <a:lnTo>
                    <a:pt x="380652" y="1207052"/>
                  </a:lnTo>
                  <a:lnTo>
                    <a:pt x="380652" y="1202527"/>
                  </a:lnTo>
                  <a:lnTo>
                    <a:pt x="380652" y="1201396"/>
                  </a:lnTo>
                  <a:lnTo>
                    <a:pt x="379521" y="1200230"/>
                  </a:lnTo>
                  <a:lnTo>
                    <a:pt x="379521" y="1199098"/>
                  </a:lnTo>
                  <a:lnTo>
                    <a:pt x="378390" y="1196836"/>
                  </a:lnTo>
                  <a:lnTo>
                    <a:pt x="373831" y="1193407"/>
                  </a:lnTo>
                  <a:lnTo>
                    <a:pt x="369308" y="1191145"/>
                  </a:lnTo>
                  <a:lnTo>
                    <a:pt x="367010" y="1190014"/>
                  </a:lnTo>
                  <a:lnTo>
                    <a:pt x="367010" y="1187752"/>
                  </a:lnTo>
                  <a:lnTo>
                    <a:pt x="367010" y="1186620"/>
                  </a:lnTo>
                  <a:lnTo>
                    <a:pt x="364749" y="1185454"/>
                  </a:lnTo>
                  <a:lnTo>
                    <a:pt x="363618" y="1184323"/>
                  </a:lnTo>
                  <a:lnTo>
                    <a:pt x="361356" y="1184323"/>
                  </a:lnTo>
                  <a:lnTo>
                    <a:pt x="361356" y="1183192"/>
                  </a:lnTo>
                  <a:lnTo>
                    <a:pt x="359059" y="1182060"/>
                  </a:lnTo>
                  <a:lnTo>
                    <a:pt x="355666" y="1182060"/>
                  </a:lnTo>
                  <a:lnTo>
                    <a:pt x="353404" y="1184323"/>
                  </a:lnTo>
                  <a:lnTo>
                    <a:pt x="352238" y="1184323"/>
                  </a:lnTo>
                  <a:lnTo>
                    <a:pt x="349976" y="1183192"/>
                  </a:lnTo>
                  <a:lnTo>
                    <a:pt x="348845" y="1183192"/>
                  </a:lnTo>
                  <a:lnTo>
                    <a:pt x="347715" y="1185454"/>
                  </a:lnTo>
                  <a:lnTo>
                    <a:pt x="345417" y="1185454"/>
                  </a:lnTo>
                  <a:lnTo>
                    <a:pt x="344287" y="1185454"/>
                  </a:lnTo>
                  <a:lnTo>
                    <a:pt x="342025" y="1184323"/>
                  </a:lnTo>
                  <a:lnTo>
                    <a:pt x="340894" y="1185454"/>
                  </a:lnTo>
                  <a:lnTo>
                    <a:pt x="339763" y="1185454"/>
                  </a:lnTo>
                  <a:lnTo>
                    <a:pt x="338632" y="1186620"/>
                  </a:lnTo>
                  <a:lnTo>
                    <a:pt x="337466" y="1186620"/>
                  </a:lnTo>
                  <a:lnTo>
                    <a:pt x="336335" y="1186620"/>
                  </a:lnTo>
                  <a:lnTo>
                    <a:pt x="335204" y="1187752"/>
                  </a:lnTo>
                  <a:lnTo>
                    <a:pt x="334073" y="1186620"/>
                  </a:lnTo>
                  <a:lnTo>
                    <a:pt x="332942" y="1190014"/>
                  </a:lnTo>
                  <a:lnTo>
                    <a:pt x="331811" y="1190014"/>
                  </a:lnTo>
                  <a:lnTo>
                    <a:pt x="331811" y="1188883"/>
                  </a:lnTo>
                  <a:lnTo>
                    <a:pt x="330645" y="1190014"/>
                  </a:lnTo>
                  <a:lnTo>
                    <a:pt x="329514" y="1191145"/>
                  </a:lnTo>
                  <a:lnTo>
                    <a:pt x="329514" y="1192276"/>
                  </a:lnTo>
                  <a:lnTo>
                    <a:pt x="328383" y="1191145"/>
                  </a:lnTo>
                  <a:lnTo>
                    <a:pt x="328383" y="1192276"/>
                  </a:lnTo>
                  <a:lnTo>
                    <a:pt x="327252" y="1192276"/>
                  </a:lnTo>
                  <a:lnTo>
                    <a:pt x="326122" y="1191145"/>
                  </a:lnTo>
                  <a:lnTo>
                    <a:pt x="324991" y="1192276"/>
                  </a:lnTo>
                  <a:lnTo>
                    <a:pt x="321563" y="1193407"/>
                  </a:lnTo>
                  <a:lnTo>
                    <a:pt x="320432" y="1193407"/>
                  </a:lnTo>
                  <a:lnTo>
                    <a:pt x="320432" y="1194574"/>
                  </a:lnTo>
                  <a:lnTo>
                    <a:pt x="319301" y="1194574"/>
                  </a:lnTo>
                  <a:lnTo>
                    <a:pt x="318170" y="1192276"/>
                  </a:lnTo>
                  <a:lnTo>
                    <a:pt x="317039" y="1193407"/>
                  </a:lnTo>
                  <a:lnTo>
                    <a:pt x="315873" y="1194574"/>
                  </a:lnTo>
                  <a:lnTo>
                    <a:pt x="314742" y="1193407"/>
                  </a:lnTo>
                  <a:lnTo>
                    <a:pt x="314742" y="1192276"/>
                  </a:lnTo>
                  <a:lnTo>
                    <a:pt x="312480" y="1193407"/>
                  </a:lnTo>
                  <a:lnTo>
                    <a:pt x="312480" y="1195705"/>
                  </a:lnTo>
                  <a:lnTo>
                    <a:pt x="311349" y="1195705"/>
                  </a:lnTo>
                  <a:lnTo>
                    <a:pt x="310218" y="1197967"/>
                  </a:lnTo>
                  <a:lnTo>
                    <a:pt x="309087" y="1197967"/>
                  </a:lnTo>
                  <a:lnTo>
                    <a:pt x="307921" y="1196836"/>
                  </a:lnTo>
                  <a:lnTo>
                    <a:pt x="306790" y="1196836"/>
                  </a:lnTo>
                  <a:lnTo>
                    <a:pt x="306790" y="1197967"/>
                  </a:lnTo>
                  <a:lnTo>
                    <a:pt x="306790" y="1199098"/>
                  </a:lnTo>
                  <a:lnTo>
                    <a:pt x="305659" y="1199098"/>
                  </a:lnTo>
                  <a:lnTo>
                    <a:pt x="303398" y="1199098"/>
                  </a:lnTo>
                  <a:lnTo>
                    <a:pt x="302267" y="1201396"/>
                  </a:lnTo>
                  <a:lnTo>
                    <a:pt x="301100" y="1201396"/>
                  </a:lnTo>
                  <a:lnTo>
                    <a:pt x="301100" y="1202527"/>
                  </a:lnTo>
                  <a:lnTo>
                    <a:pt x="301100" y="1204790"/>
                  </a:lnTo>
                  <a:lnTo>
                    <a:pt x="298839" y="1205921"/>
                  </a:lnTo>
                  <a:lnTo>
                    <a:pt x="299970" y="1207052"/>
                  </a:lnTo>
                  <a:lnTo>
                    <a:pt x="296577" y="1208183"/>
                  </a:lnTo>
                  <a:lnTo>
                    <a:pt x="296577" y="1209350"/>
                  </a:lnTo>
                  <a:lnTo>
                    <a:pt x="295446" y="1208183"/>
                  </a:lnTo>
                  <a:lnTo>
                    <a:pt x="294315" y="1211612"/>
                  </a:lnTo>
                  <a:lnTo>
                    <a:pt x="293149" y="1211612"/>
                  </a:lnTo>
                  <a:lnTo>
                    <a:pt x="293149" y="1210481"/>
                  </a:lnTo>
                  <a:lnTo>
                    <a:pt x="292018" y="1210481"/>
                  </a:lnTo>
                  <a:lnTo>
                    <a:pt x="290887" y="1210481"/>
                  </a:lnTo>
                  <a:lnTo>
                    <a:pt x="289756" y="1210481"/>
                  </a:lnTo>
                  <a:lnTo>
                    <a:pt x="289756" y="1209350"/>
                  </a:lnTo>
                  <a:lnTo>
                    <a:pt x="286364" y="1209350"/>
                  </a:lnTo>
                  <a:lnTo>
                    <a:pt x="286364" y="1208183"/>
                  </a:lnTo>
                  <a:lnTo>
                    <a:pt x="284066" y="1207052"/>
                  </a:lnTo>
                  <a:lnTo>
                    <a:pt x="285197" y="1205921"/>
                  </a:lnTo>
                  <a:lnTo>
                    <a:pt x="282936" y="1204790"/>
                  </a:lnTo>
                  <a:lnTo>
                    <a:pt x="282936" y="1201396"/>
                  </a:lnTo>
                  <a:lnTo>
                    <a:pt x="279543" y="1197967"/>
                  </a:lnTo>
                  <a:lnTo>
                    <a:pt x="274984" y="1197967"/>
                  </a:lnTo>
                  <a:lnTo>
                    <a:pt x="277246" y="1196836"/>
                  </a:lnTo>
                  <a:lnTo>
                    <a:pt x="274984" y="1194574"/>
                  </a:lnTo>
                  <a:lnTo>
                    <a:pt x="276115" y="1194574"/>
                  </a:lnTo>
                  <a:lnTo>
                    <a:pt x="276115" y="1193407"/>
                  </a:lnTo>
                  <a:lnTo>
                    <a:pt x="276115" y="1192276"/>
                  </a:lnTo>
                  <a:lnTo>
                    <a:pt x="274984" y="1193407"/>
                  </a:lnTo>
                  <a:lnTo>
                    <a:pt x="273853" y="1192276"/>
                  </a:lnTo>
                  <a:lnTo>
                    <a:pt x="274984" y="1188883"/>
                  </a:lnTo>
                  <a:lnTo>
                    <a:pt x="273853" y="1190014"/>
                  </a:lnTo>
                  <a:lnTo>
                    <a:pt x="272722" y="1186620"/>
                  </a:lnTo>
                  <a:lnTo>
                    <a:pt x="271556" y="1186620"/>
                  </a:lnTo>
                  <a:lnTo>
                    <a:pt x="269294" y="1187752"/>
                  </a:lnTo>
                  <a:lnTo>
                    <a:pt x="269294" y="1185454"/>
                  </a:lnTo>
                  <a:lnTo>
                    <a:pt x="269294" y="1182060"/>
                  </a:lnTo>
                  <a:lnTo>
                    <a:pt x="267032" y="1182060"/>
                  </a:lnTo>
                  <a:lnTo>
                    <a:pt x="267032" y="1180929"/>
                  </a:lnTo>
                  <a:lnTo>
                    <a:pt x="265901" y="1179798"/>
                  </a:lnTo>
                  <a:lnTo>
                    <a:pt x="263604" y="1177500"/>
                  </a:lnTo>
                  <a:lnTo>
                    <a:pt x="263604" y="1176369"/>
                  </a:lnTo>
                  <a:lnTo>
                    <a:pt x="263604" y="1175238"/>
                  </a:lnTo>
                  <a:lnTo>
                    <a:pt x="262473" y="1175238"/>
                  </a:lnTo>
                  <a:lnTo>
                    <a:pt x="262473" y="1172976"/>
                  </a:lnTo>
                  <a:lnTo>
                    <a:pt x="260212" y="1174107"/>
                  </a:lnTo>
                  <a:lnTo>
                    <a:pt x="260212" y="1172976"/>
                  </a:lnTo>
                  <a:lnTo>
                    <a:pt x="259081" y="1172976"/>
                  </a:lnTo>
                  <a:lnTo>
                    <a:pt x="259081" y="1171845"/>
                  </a:lnTo>
                  <a:lnTo>
                    <a:pt x="256819" y="1171845"/>
                  </a:lnTo>
                  <a:lnTo>
                    <a:pt x="255653" y="1170678"/>
                  </a:lnTo>
                  <a:lnTo>
                    <a:pt x="254522" y="1169547"/>
                  </a:lnTo>
                  <a:lnTo>
                    <a:pt x="254522" y="1168416"/>
                  </a:lnTo>
                  <a:lnTo>
                    <a:pt x="253391" y="1168416"/>
                  </a:lnTo>
                  <a:lnTo>
                    <a:pt x="252260" y="1168416"/>
                  </a:lnTo>
                  <a:lnTo>
                    <a:pt x="252260" y="1167285"/>
                  </a:lnTo>
                  <a:lnTo>
                    <a:pt x="254522" y="1166153"/>
                  </a:lnTo>
                  <a:lnTo>
                    <a:pt x="252260" y="1166153"/>
                  </a:lnTo>
                  <a:lnTo>
                    <a:pt x="253391" y="1165022"/>
                  </a:lnTo>
                  <a:lnTo>
                    <a:pt x="252260" y="1162725"/>
                  </a:lnTo>
                  <a:lnTo>
                    <a:pt x="251129" y="1159331"/>
                  </a:lnTo>
                  <a:lnTo>
                    <a:pt x="252260" y="1158200"/>
                  </a:lnTo>
                  <a:lnTo>
                    <a:pt x="251129" y="1158200"/>
                  </a:lnTo>
                  <a:lnTo>
                    <a:pt x="249998" y="1158200"/>
                  </a:lnTo>
                  <a:lnTo>
                    <a:pt x="248832" y="1159331"/>
                  </a:lnTo>
                  <a:lnTo>
                    <a:pt x="249998" y="1157069"/>
                  </a:lnTo>
                  <a:lnTo>
                    <a:pt x="249998" y="1155902"/>
                  </a:lnTo>
                  <a:lnTo>
                    <a:pt x="247701" y="1155902"/>
                  </a:lnTo>
                  <a:lnTo>
                    <a:pt x="247701" y="1154771"/>
                  </a:lnTo>
                  <a:lnTo>
                    <a:pt x="247701" y="1153640"/>
                  </a:lnTo>
                  <a:lnTo>
                    <a:pt x="246570" y="1154771"/>
                  </a:lnTo>
                  <a:lnTo>
                    <a:pt x="244308" y="1153640"/>
                  </a:lnTo>
                  <a:lnTo>
                    <a:pt x="243178" y="1154771"/>
                  </a:lnTo>
                  <a:lnTo>
                    <a:pt x="242047" y="1153640"/>
                  </a:lnTo>
                  <a:lnTo>
                    <a:pt x="240880" y="1153640"/>
                  </a:lnTo>
                  <a:lnTo>
                    <a:pt x="240880" y="1151378"/>
                  </a:lnTo>
                  <a:lnTo>
                    <a:pt x="242047" y="1150247"/>
                  </a:lnTo>
                  <a:lnTo>
                    <a:pt x="240880" y="1149080"/>
                  </a:lnTo>
                  <a:lnTo>
                    <a:pt x="240880" y="1147949"/>
                  </a:lnTo>
                  <a:lnTo>
                    <a:pt x="242047" y="1149080"/>
                  </a:lnTo>
                  <a:lnTo>
                    <a:pt x="243178" y="1149080"/>
                  </a:lnTo>
                  <a:lnTo>
                    <a:pt x="243178" y="1146818"/>
                  </a:lnTo>
                  <a:lnTo>
                    <a:pt x="237488" y="1145687"/>
                  </a:lnTo>
                  <a:lnTo>
                    <a:pt x="237488" y="1144555"/>
                  </a:lnTo>
                  <a:lnTo>
                    <a:pt x="237488" y="1143424"/>
                  </a:lnTo>
                  <a:lnTo>
                    <a:pt x="236357" y="1142293"/>
                  </a:lnTo>
                  <a:lnTo>
                    <a:pt x="238619" y="1142293"/>
                  </a:lnTo>
                  <a:lnTo>
                    <a:pt x="239749" y="1142293"/>
                  </a:lnTo>
                  <a:lnTo>
                    <a:pt x="240880" y="1141127"/>
                  </a:lnTo>
                  <a:lnTo>
                    <a:pt x="239749" y="1139995"/>
                  </a:lnTo>
                  <a:lnTo>
                    <a:pt x="237488" y="1137733"/>
                  </a:lnTo>
                  <a:lnTo>
                    <a:pt x="235226" y="1136602"/>
                  </a:lnTo>
                  <a:lnTo>
                    <a:pt x="234060" y="1134304"/>
                  </a:lnTo>
                  <a:lnTo>
                    <a:pt x="232929" y="1134304"/>
                  </a:lnTo>
                  <a:lnTo>
                    <a:pt x="230667" y="1134304"/>
                  </a:lnTo>
                  <a:lnTo>
                    <a:pt x="230667" y="1135471"/>
                  </a:lnTo>
                  <a:lnTo>
                    <a:pt x="231798" y="1137733"/>
                  </a:lnTo>
                  <a:lnTo>
                    <a:pt x="234060" y="1137733"/>
                  </a:lnTo>
                  <a:lnTo>
                    <a:pt x="234060" y="1138864"/>
                  </a:lnTo>
                  <a:lnTo>
                    <a:pt x="231798" y="1141127"/>
                  </a:lnTo>
                  <a:lnTo>
                    <a:pt x="229536" y="1139995"/>
                  </a:lnTo>
                  <a:lnTo>
                    <a:pt x="228405" y="1137733"/>
                  </a:lnTo>
                  <a:lnTo>
                    <a:pt x="228405" y="1136602"/>
                  </a:lnTo>
                  <a:lnTo>
                    <a:pt x="229536" y="1134304"/>
                  </a:lnTo>
                  <a:lnTo>
                    <a:pt x="229536" y="1130911"/>
                  </a:lnTo>
                  <a:lnTo>
                    <a:pt x="226108" y="1128648"/>
                  </a:lnTo>
                  <a:lnTo>
                    <a:pt x="227274" y="1126351"/>
                  </a:lnTo>
                  <a:lnTo>
                    <a:pt x="226108" y="1125220"/>
                  </a:lnTo>
                  <a:lnTo>
                    <a:pt x="224977" y="1125220"/>
                  </a:lnTo>
                  <a:lnTo>
                    <a:pt x="222715" y="1124089"/>
                  </a:lnTo>
                  <a:lnTo>
                    <a:pt x="221585" y="1124089"/>
                  </a:lnTo>
                  <a:lnTo>
                    <a:pt x="220454" y="1124089"/>
                  </a:lnTo>
                  <a:lnTo>
                    <a:pt x="220454" y="1122957"/>
                  </a:lnTo>
                  <a:lnTo>
                    <a:pt x="221585" y="1121826"/>
                  </a:lnTo>
                  <a:lnTo>
                    <a:pt x="222715" y="1120695"/>
                  </a:lnTo>
                  <a:lnTo>
                    <a:pt x="222715" y="1119529"/>
                  </a:lnTo>
                  <a:lnTo>
                    <a:pt x="221585" y="1118397"/>
                  </a:lnTo>
                  <a:lnTo>
                    <a:pt x="220454" y="1117266"/>
                  </a:lnTo>
                  <a:lnTo>
                    <a:pt x="215895" y="1117266"/>
                  </a:lnTo>
                  <a:lnTo>
                    <a:pt x="214764" y="1119529"/>
                  </a:lnTo>
                  <a:lnTo>
                    <a:pt x="213633" y="1119529"/>
                  </a:lnTo>
                  <a:lnTo>
                    <a:pt x="212502" y="1118397"/>
                  </a:lnTo>
                  <a:lnTo>
                    <a:pt x="212502" y="1112742"/>
                  </a:lnTo>
                  <a:lnTo>
                    <a:pt x="210205" y="1110444"/>
                  </a:lnTo>
                  <a:lnTo>
                    <a:pt x="209074" y="1104753"/>
                  </a:lnTo>
                  <a:lnTo>
                    <a:pt x="209074" y="1102490"/>
                  </a:lnTo>
                  <a:lnTo>
                    <a:pt x="206812" y="1102490"/>
                  </a:lnTo>
                  <a:lnTo>
                    <a:pt x="204515" y="1102490"/>
                  </a:lnTo>
                  <a:lnTo>
                    <a:pt x="201122" y="1103622"/>
                  </a:lnTo>
                  <a:lnTo>
                    <a:pt x="198861" y="1104753"/>
                  </a:lnTo>
                  <a:lnTo>
                    <a:pt x="194302" y="1103622"/>
                  </a:lnTo>
                  <a:lnTo>
                    <a:pt x="196563" y="1099097"/>
                  </a:lnTo>
                  <a:lnTo>
                    <a:pt x="198861" y="1097966"/>
                  </a:lnTo>
                  <a:lnTo>
                    <a:pt x="207943" y="1094537"/>
                  </a:lnTo>
                  <a:lnTo>
                    <a:pt x="207943" y="1093406"/>
                  </a:lnTo>
                  <a:lnTo>
                    <a:pt x="212502" y="1091144"/>
                  </a:lnTo>
                  <a:lnTo>
                    <a:pt x="213633" y="1085452"/>
                  </a:lnTo>
                  <a:lnTo>
                    <a:pt x="212502" y="1083190"/>
                  </a:lnTo>
                  <a:lnTo>
                    <a:pt x="210205" y="1078630"/>
                  </a:lnTo>
                  <a:lnTo>
                    <a:pt x="203384" y="1074070"/>
                  </a:lnTo>
                  <a:lnTo>
                    <a:pt x="202253" y="1072939"/>
                  </a:lnTo>
                  <a:lnTo>
                    <a:pt x="194302" y="1072939"/>
                  </a:lnTo>
                  <a:lnTo>
                    <a:pt x="192040" y="1074070"/>
                  </a:lnTo>
                  <a:lnTo>
                    <a:pt x="188612" y="1079761"/>
                  </a:lnTo>
                  <a:lnTo>
                    <a:pt x="186350" y="1079761"/>
                  </a:lnTo>
                  <a:lnTo>
                    <a:pt x="185219" y="1079761"/>
                  </a:lnTo>
                  <a:lnTo>
                    <a:pt x="184088" y="1079761"/>
                  </a:lnTo>
                  <a:lnTo>
                    <a:pt x="180660" y="1071808"/>
                  </a:lnTo>
                  <a:lnTo>
                    <a:pt x="177268" y="1068414"/>
                  </a:lnTo>
                  <a:lnTo>
                    <a:pt x="170447" y="1064985"/>
                  </a:lnTo>
                  <a:lnTo>
                    <a:pt x="168185" y="1062723"/>
                  </a:lnTo>
                  <a:lnTo>
                    <a:pt x="168185" y="1060461"/>
                  </a:lnTo>
                  <a:lnTo>
                    <a:pt x="168185" y="1057032"/>
                  </a:lnTo>
                  <a:lnTo>
                    <a:pt x="168185" y="1055901"/>
                  </a:lnTo>
                  <a:lnTo>
                    <a:pt x="173840" y="1052472"/>
                  </a:lnTo>
                  <a:lnTo>
                    <a:pt x="174970" y="1051341"/>
                  </a:lnTo>
                  <a:lnTo>
                    <a:pt x="177268" y="1051341"/>
                  </a:lnTo>
                  <a:lnTo>
                    <a:pt x="180660" y="1052472"/>
                  </a:lnTo>
                  <a:lnTo>
                    <a:pt x="182957" y="1053639"/>
                  </a:lnTo>
                  <a:lnTo>
                    <a:pt x="185219" y="1052472"/>
                  </a:lnTo>
                  <a:lnTo>
                    <a:pt x="188612" y="1047947"/>
                  </a:lnTo>
                  <a:lnTo>
                    <a:pt x="189743" y="1043387"/>
                  </a:lnTo>
                  <a:lnTo>
                    <a:pt x="194302" y="1037696"/>
                  </a:lnTo>
                  <a:lnTo>
                    <a:pt x="196563" y="1036565"/>
                  </a:lnTo>
                  <a:lnTo>
                    <a:pt x="201122" y="1032040"/>
                  </a:lnTo>
                  <a:lnTo>
                    <a:pt x="202253" y="1029743"/>
                  </a:lnTo>
                  <a:lnTo>
                    <a:pt x="202253" y="1028612"/>
                  </a:lnTo>
                  <a:lnTo>
                    <a:pt x="203384" y="1025218"/>
                  </a:lnTo>
                  <a:lnTo>
                    <a:pt x="204515" y="1022921"/>
                  </a:lnTo>
                  <a:lnTo>
                    <a:pt x="204515" y="1018396"/>
                  </a:lnTo>
                  <a:lnTo>
                    <a:pt x="207943" y="1011574"/>
                  </a:lnTo>
                  <a:lnTo>
                    <a:pt x="209074" y="1009311"/>
                  </a:lnTo>
                  <a:lnTo>
                    <a:pt x="207943" y="1005882"/>
                  </a:lnTo>
                  <a:lnTo>
                    <a:pt x="205681" y="1000191"/>
                  </a:lnTo>
                  <a:lnTo>
                    <a:pt x="205681" y="999060"/>
                  </a:lnTo>
                  <a:lnTo>
                    <a:pt x="204515" y="999060"/>
                  </a:lnTo>
                  <a:lnTo>
                    <a:pt x="204515" y="997929"/>
                  </a:lnTo>
                  <a:lnTo>
                    <a:pt x="206812" y="991107"/>
                  </a:lnTo>
                  <a:lnTo>
                    <a:pt x="210205" y="985416"/>
                  </a:lnTo>
                  <a:lnTo>
                    <a:pt x="210205" y="977462"/>
                  </a:lnTo>
                  <a:lnTo>
                    <a:pt x="210205" y="975200"/>
                  </a:lnTo>
                  <a:lnTo>
                    <a:pt x="211336" y="974069"/>
                  </a:lnTo>
                  <a:lnTo>
                    <a:pt x="210205" y="970640"/>
                  </a:lnTo>
                  <a:lnTo>
                    <a:pt x="213633" y="963818"/>
                  </a:lnTo>
                  <a:lnTo>
                    <a:pt x="215895" y="960424"/>
                  </a:lnTo>
                  <a:lnTo>
                    <a:pt x="215895" y="959293"/>
                  </a:lnTo>
                  <a:lnTo>
                    <a:pt x="215895" y="955864"/>
                  </a:lnTo>
                  <a:lnTo>
                    <a:pt x="215895" y="951339"/>
                  </a:lnTo>
                  <a:lnTo>
                    <a:pt x="217026" y="950208"/>
                  </a:lnTo>
                  <a:lnTo>
                    <a:pt x="217026" y="947911"/>
                  </a:lnTo>
                  <a:lnTo>
                    <a:pt x="221585" y="941088"/>
                  </a:lnTo>
                  <a:lnTo>
                    <a:pt x="222715" y="941088"/>
                  </a:lnTo>
                  <a:lnTo>
                    <a:pt x="223846" y="938826"/>
                  </a:lnTo>
                  <a:lnTo>
                    <a:pt x="220454" y="929741"/>
                  </a:lnTo>
                  <a:lnTo>
                    <a:pt x="221585" y="928610"/>
                  </a:lnTo>
                  <a:lnTo>
                    <a:pt x="222715" y="924050"/>
                  </a:lnTo>
                  <a:lnTo>
                    <a:pt x="223846" y="919490"/>
                  </a:lnTo>
                  <a:lnTo>
                    <a:pt x="224977" y="913834"/>
                  </a:lnTo>
                  <a:lnTo>
                    <a:pt x="224977" y="912703"/>
                  </a:lnTo>
                  <a:lnTo>
                    <a:pt x="229536" y="903583"/>
                  </a:lnTo>
                  <a:lnTo>
                    <a:pt x="229536" y="901321"/>
                  </a:lnTo>
                  <a:lnTo>
                    <a:pt x="229536" y="897928"/>
                  </a:lnTo>
                  <a:lnTo>
                    <a:pt x="228405" y="894499"/>
                  </a:lnTo>
                  <a:lnTo>
                    <a:pt x="226108" y="891105"/>
                  </a:lnTo>
                  <a:lnTo>
                    <a:pt x="223846" y="885414"/>
                  </a:lnTo>
                  <a:lnTo>
                    <a:pt x="221585" y="875198"/>
                  </a:lnTo>
                  <a:lnTo>
                    <a:pt x="220454" y="870638"/>
                  </a:lnTo>
                  <a:lnTo>
                    <a:pt x="221585" y="866078"/>
                  </a:lnTo>
                  <a:lnTo>
                    <a:pt x="221585" y="862685"/>
                  </a:lnTo>
                  <a:lnTo>
                    <a:pt x="221585" y="861554"/>
                  </a:lnTo>
                  <a:lnTo>
                    <a:pt x="220454" y="856994"/>
                  </a:lnTo>
                  <a:lnTo>
                    <a:pt x="218156" y="853600"/>
                  </a:lnTo>
                  <a:lnTo>
                    <a:pt x="221585" y="843349"/>
                  </a:lnTo>
                  <a:lnTo>
                    <a:pt x="221585" y="832002"/>
                  </a:lnTo>
                  <a:lnTo>
                    <a:pt x="220454" y="830871"/>
                  </a:lnTo>
                  <a:lnTo>
                    <a:pt x="219287" y="825180"/>
                  </a:lnTo>
                  <a:lnTo>
                    <a:pt x="214764" y="814929"/>
                  </a:lnTo>
                  <a:lnTo>
                    <a:pt x="212502" y="812666"/>
                  </a:lnTo>
                  <a:lnTo>
                    <a:pt x="210205" y="808107"/>
                  </a:lnTo>
                  <a:lnTo>
                    <a:pt x="211336" y="804713"/>
                  </a:lnTo>
                  <a:lnTo>
                    <a:pt x="213633" y="796760"/>
                  </a:lnTo>
                  <a:lnTo>
                    <a:pt x="213633" y="792200"/>
                  </a:lnTo>
                  <a:lnTo>
                    <a:pt x="213633" y="789937"/>
                  </a:lnTo>
                  <a:lnTo>
                    <a:pt x="212502" y="785377"/>
                  </a:lnTo>
                  <a:lnTo>
                    <a:pt x="212502" y="779722"/>
                  </a:lnTo>
                  <a:lnTo>
                    <a:pt x="210205" y="772899"/>
                  </a:lnTo>
                  <a:lnTo>
                    <a:pt x="199992" y="762648"/>
                  </a:lnTo>
                  <a:lnTo>
                    <a:pt x="198861" y="762648"/>
                  </a:lnTo>
                  <a:lnTo>
                    <a:pt x="196563" y="763815"/>
                  </a:lnTo>
                  <a:lnTo>
                    <a:pt x="189743" y="761517"/>
                  </a:lnTo>
                  <a:lnTo>
                    <a:pt x="181791" y="754695"/>
                  </a:lnTo>
                  <a:lnTo>
                    <a:pt x="178399" y="753563"/>
                  </a:lnTo>
                  <a:lnTo>
                    <a:pt x="169316" y="747872"/>
                  </a:lnTo>
                  <a:lnTo>
                    <a:pt x="164757" y="747872"/>
                  </a:lnTo>
                  <a:lnTo>
                    <a:pt x="160198" y="749003"/>
                  </a:lnTo>
                  <a:lnTo>
                    <a:pt x="154544" y="749003"/>
                  </a:lnTo>
                  <a:lnTo>
                    <a:pt x="152247" y="746741"/>
                  </a:lnTo>
                  <a:lnTo>
                    <a:pt x="147723" y="741050"/>
                  </a:lnTo>
                  <a:lnTo>
                    <a:pt x="147723" y="735394"/>
                  </a:lnTo>
                  <a:lnTo>
                    <a:pt x="147723" y="734263"/>
                  </a:lnTo>
                  <a:lnTo>
                    <a:pt x="147723" y="733097"/>
                  </a:lnTo>
                  <a:lnTo>
                    <a:pt x="146592" y="729703"/>
                  </a:lnTo>
                  <a:lnTo>
                    <a:pt x="145461" y="727441"/>
                  </a:lnTo>
                  <a:lnTo>
                    <a:pt x="137474" y="724012"/>
                  </a:lnTo>
                  <a:lnTo>
                    <a:pt x="136343" y="724012"/>
                  </a:lnTo>
                  <a:lnTo>
                    <a:pt x="132951" y="724012"/>
                  </a:lnTo>
                  <a:lnTo>
                    <a:pt x="127261" y="722881"/>
                  </a:lnTo>
                  <a:lnTo>
                    <a:pt x="124999" y="722881"/>
                  </a:lnTo>
                  <a:lnTo>
                    <a:pt x="123868" y="722881"/>
                  </a:lnTo>
                  <a:lnTo>
                    <a:pt x="118178" y="728572"/>
                  </a:lnTo>
                  <a:lnTo>
                    <a:pt x="112489" y="729703"/>
                  </a:lnTo>
                  <a:lnTo>
                    <a:pt x="107930" y="728572"/>
                  </a:lnTo>
                  <a:lnTo>
                    <a:pt x="96585" y="727441"/>
                  </a:lnTo>
                  <a:lnTo>
                    <a:pt x="94324" y="726274"/>
                  </a:lnTo>
                  <a:lnTo>
                    <a:pt x="90896" y="725143"/>
                  </a:lnTo>
                  <a:lnTo>
                    <a:pt x="88634" y="722881"/>
                  </a:lnTo>
                  <a:lnTo>
                    <a:pt x="87503" y="722881"/>
                  </a:lnTo>
                  <a:lnTo>
                    <a:pt x="85206" y="721750"/>
                  </a:lnTo>
                  <a:lnTo>
                    <a:pt x="80682" y="719452"/>
                  </a:lnTo>
                  <a:lnTo>
                    <a:pt x="77254" y="717190"/>
                  </a:lnTo>
                  <a:lnTo>
                    <a:pt x="72731" y="717190"/>
                  </a:lnTo>
                  <a:lnTo>
                    <a:pt x="67041" y="712665"/>
                  </a:lnTo>
                  <a:lnTo>
                    <a:pt x="64779" y="711499"/>
                  </a:lnTo>
                  <a:lnTo>
                    <a:pt x="47710" y="713796"/>
                  </a:lnTo>
                  <a:lnTo>
                    <a:pt x="44317" y="716059"/>
                  </a:lnTo>
                  <a:lnTo>
                    <a:pt x="38627" y="714927"/>
                  </a:lnTo>
                  <a:lnTo>
                    <a:pt x="35234" y="717190"/>
                  </a:lnTo>
                  <a:lnTo>
                    <a:pt x="31806" y="721750"/>
                  </a:lnTo>
                  <a:lnTo>
                    <a:pt x="31806" y="724012"/>
                  </a:lnTo>
                  <a:lnTo>
                    <a:pt x="30675" y="727441"/>
                  </a:lnTo>
                  <a:lnTo>
                    <a:pt x="30675" y="730834"/>
                  </a:lnTo>
                  <a:lnTo>
                    <a:pt x="28414" y="736525"/>
                  </a:lnTo>
                  <a:lnTo>
                    <a:pt x="24986" y="739919"/>
                  </a:lnTo>
                  <a:lnTo>
                    <a:pt x="23855" y="741050"/>
                  </a:lnTo>
                  <a:lnTo>
                    <a:pt x="20462" y="739919"/>
                  </a:lnTo>
                  <a:lnTo>
                    <a:pt x="19296" y="737657"/>
                  </a:lnTo>
                  <a:lnTo>
                    <a:pt x="17034" y="736525"/>
                  </a:lnTo>
                  <a:lnTo>
                    <a:pt x="12511" y="735394"/>
                  </a:lnTo>
                  <a:lnTo>
                    <a:pt x="10213" y="736525"/>
                  </a:lnTo>
                  <a:lnTo>
                    <a:pt x="9082" y="737657"/>
                  </a:lnTo>
                  <a:lnTo>
                    <a:pt x="7952" y="742217"/>
                  </a:lnTo>
                  <a:lnTo>
                    <a:pt x="6821" y="743348"/>
                  </a:lnTo>
                  <a:lnTo>
                    <a:pt x="3393" y="742217"/>
                  </a:lnTo>
                  <a:lnTo>
                    <a:pt x="2262" y="743348"/>
                  </a:lnTo>
                  <a:lnTo>
                    <a:pt x="0" y="742217"/>
                  </a:lnTo>
                  <a:close/>
                  <a:moveTo>
                    <a:pt x="490879" y="19336"/>
                  </a:moveTo>
                  <a:lnTo>
                    <a:pt x="490879" y="18205"/>
                  </a:lnTo>
                  <a:lnTo>
                    <a:pt x="490879" y="19336"/>
                  </a:lnTo>
                  <a:close/>
                  <a:moveTo>
                    <a:pt x="578382" y="64794"/>
                  </a:moveTo>
                  <a:lnTo>
                    <a:pt x="578382" y="63663"/>
                  </a:lnTo>
                  <a:lnTo>
                    <a:pt x="577251" y="61401"/>
                  </a:lnTo>
                  <a:lnTo>
                    <a:pt x="576120" y="63663"/>
                  </a:lnTo>
                  <a:lnTo>
                    <a:pt x="574954" y="62532"/>
                  </a:lnTo>
                  <a:lnTo>
                    <a:pt x="576120" y="63663"/>
                  </a:lnTo>
                  <a:lnTo>
                    <a:pt x="577251" y="62532"/>
                  </a:lnTo>
                  <a:lnTo>
                    <a:pt x="577251" y="64794"/>
                  </a:lnTo>
                  <a:lnTo>
                    <a:pt x="578382" y="64794"/>
                  </a:lnTo>
                  <a:close/>
                  <a:moveTo>
                    <a:pt x="619270" y="52316"/>
                  </a:moveTo>
                  <a:lnTo>
                    <a:pt x="619270" y="51150"/>
                  </a:lnTo>
                  <a:lnTo>
                    <a:pt x="619270" y="48887"/>
                  </a:lnTo>
                  <a:lnTo>
                    <a:pt x="620437" y="47756"/>
                  </a:lnTo>
                  <a:lnTo>
                    <a:pt x="620437" y="48887"/>
                  </a:lnTo>
                  <a:lnTo>
                    <a:pt x="620437" y="50018"/>
                  </a:lnTo>
                  <a:lnTo>
                    <a:pt x="619270" y="51150"/>
                  </a:lnTo>
                  <a:lnTo>
                    <a:pt x="620437" y="51150"/>
                  </a:lnTo>
                  <a:lnTo>
                    <a:pt x="622698" y="59103"/>
                  </a:lnTo>
                  <a:lnTo>
                    <a:pt x="621568" y="60270"/>
                  </a:lnTo>
                  <a:lnTo>
                    <a:pt x="621568" y="59103"/>
                  </a:lnTo>
                  <a:lnTo>
                    <a:pt x="620437" y="54578"/>
                  </a:lnTo>
                  <a:lnTo>
                    <a:pt x="620437" y="52316"/>
                  </a:lnTo>
                  <a:lnTo>
                    <a:pt x="619270" y="52316"/>
                  </a:lnTo>
                  <a:close/>
                  <a:moveTo>
                    <a:pt x="620437" y="51150"/>
                  </a:moveTo>
                  <a:lnTo>
                    <a:pt x="619270" y="51150"/>
                  </a:lnTo>
                  <a:lnTo>
                    <a:pt x="619270" y="52316"/>
                  </a:lnTo>
                  <a:lnTo>
                    <a:pt x="620437" y="51150"/>
                  </a:lnTo>
                  <a:close/>
                  <a:moveTo>
                    <a:pt x="519292" y="38671"/>
                  </a:moveTo>
                  <a:lnTo>
                    <a:pt x="520423" y="38671"/>
                  </a:lnTo>
                  <a:lnTo>
                    <a:pt x="519292" y="37505"/>
                  </a:lnTo>
                  <a:lnTo>
                    <a:pt x="519292" y="38671"/>
                  </a:lnTo>
                  <a:close/>
                  <a:moveTo>
                    <a:pt x="520423" y="38671"/>
                  </a:moveTo>
                  <a:lnTo>
                    <a:pt x="519292" y="40934"/>
                  </a:lnTo>
                  <a:lnTo>
                    <a:pt x="518161" y="42065"/>
                  </a:lnTo>
                  <a:lnTo>
                    <a:pt x="518161" y="43196"/>
                  </a:lnTo>
                  <a:lnTo>
                    <a:pt x="518161" y="45494"/>
                  </a:lnTo>
                  <a:lnTo>
                    <a:pt x="519292" y="45494"/>
                  </a:lnTo>
                  <a:lnTo>
                    <a:pt x="518161" y="42065"/>
                  </a:lnTo>
                  <a:lnTo>
                    <a:pt x="520423" y="40934"/>
                  </a:lnTo>
                  <a:lnTo>
                    <a:pt x="521554" y="39803"/>
                  </a:lnTo>
                  <a:lnTo>
                    <a:pt x="520423" y="38671"/>
                  </a:lnTo>
                  <a:close/>
                  <a:moveTo>
                    <a:pt x="670408" y="109121"/>
                  </a:moveTo>
                  <a:lnTo>
                    <a:pt x="671539" y="109121"/>
                  </a:lnTo>
                  <a:lnTo>
                    <a:pt x="671539" y="109899"/>
                  </a:lnTo>
                  <a:lnTo>
                    <a:pt x="672705" y="109121"/>
                  </a:lnTo>
                  <a:lnTo>
                    <a:pt x="673836" y="111419"/>
                  </a:lnTo>
                  <a:lnTo>
                    <a:pt x="671539" y="112550"/>
                  </a:lnTo>
                  <a:lnTo>
                    <a:pt x="669277" y="111419"/>
                  </a:lnTo>
                  <a:lnTo>
                    <a:pt x="670973" y="110253"/>
                  </a:lnTo>
                  <a:lnTo>
                    <a:pt x="670408" y="110253"/>
                  </a:lnTo>
                  <a:lnTo>
                    <a:pt x="670408" y="109121"/>
                  </a:lnTo>
                  <a:close/>
                  <a:moveTo>
                    <a:pt x="669277" y="94346"/>
                  </a:moveTo>
                  <a:lnTo>
                    <a:pt x="668146" y="94346"/>
                  </a:lnTo>
                  <a:lnTo>
                    <a:pt x="669277" y="93215"/>
                  </a:lnTo>
                  <a:lnTo>
                    <a:pt x="669277" y="94346"/>
                  </a:lnTo>
                  <a:close/>
                  <a:moveTo>
                    <a:pt x="490879" y="37505"/>
                  </a:moveTo>
                  <a:lnTo>
                    <a:pt x="488617" y="38671"/>
                  </a:lnTo>
                  <a:lnTo>
                    <a:pt x="487486" y="40934"/>
                  </a:lnTo>
                  <a:lnTo>
                    <a:pt x="488617" y="43196"/>
                  </a:lnTo>
                  <a:lnTo>
                    <a:pt x="490879" y="43196"/>
                  </a:lnTo>
                  <a:lnTo>
                    <a:pt x="490879" y="45494"/>
                  </a:lnTo>
                  <a:lnTo>
                    <a:pt x="492010" y="46625"/>
                  </a:lnTo>
                  <a:lnTo>
                    <a:pt x="493140" y="45494"/>
                  </a:lnTo>
                  <a:lnTo>
                    <a:pt x="494307" y="47756"/>
                  </a:lnTo>
                  <a:lnTo>
                    <a:pt x="494307" y="50018"/>
                  </a:lnTo>
                  <a:lnTo>
                    <a:pt x="494307" y="51150"/>
                  </a:lnTo>
                  <a:lnTo>
                    <a:pt x="494307" y="50018"/>
                  </a:lnTo>
                  <a:lnTo>
                    <a:pt x="495438" y="47756"/>
                  </a:lnTo>
                  <a:lnTo>
                    <a:pt x="493140" y="45494"/>
                  </a:lnTo>
                  <a:lnTo>
                    <a:pt x="492010" y="46625"/>
                  </a:lnTo>
                  <a:lnTo>
                    <a:pt x="490879" y="45494"/>
                  </a:lnTo>
                  <a:lnTo>
                    <a:pt x="490879" y="43196"/>
                  </a:lnTo>
                  <a:lnTo>
                    <a:pt x="489748" y="42065"/>
                  </a:lnTo>
                  <a:lnTo>
                    <a:pt x="487486" y="40934"/>
                  </a:lnTo>
                  <a:lnTo>
                    <a:pt x="488617" y="39803"/>
                  </a:lnTo>
                  <a:lnTo>
                    <a:pt x="491656" y="37505"/>
                  </a:lnTo>
                  <a:lnTo>
                    <a:pt x="490879" y="37505"/>
                  </a:lnTo>
                  <a:close/>
                  <a:moveTo>
                    <a:pt x="719284" y="187560"/>
                  </a:moveTo>
                  <a:lnTo>
                    <a:pt x="719284" y="186429"/>
                  </a:lnTo>
                  <a:lnTo>
                    <a:pt x="719284" y="187560"/>
                  </a:lnTo>
                  <a:lnTo>
                    <a:pt x="720415" y="187560"/>
                  </a:lnTo>
                  <a:lnTo>
                    <a:pt x="720415" y="186429"/>
                  </a:lnTo>
                  <a:lnTo>
                    <a:pt x="720415" y="187560"/>
                  </a:lnTo>
                  <a:lnTo>
                    <a:pt x="719284" y="187560"/>
                  </a:lnTo>
                  <a:close/>
                  <a:moveTo>
                    <a:pt x="647684" y="51150"/>
                  </a:moveTo>
                  <a:lnTo>
                    <a:pt x="647684" y="50018"/>
                  </a:lnTo>
                  <a:lnTo>
                    <a:pt x="646553" y="48887"/>
                  </a:lnTo>
                  <a:lnTo>
                    <a:pt x="644291" y="48887"/>
                  </a:lnTo>
                  <a:lnTo>
                    <a:pt x="643161" y="47756"/>
                  </a:lnTo>
                  <a:lnTo>
                    <a:pt x="643161" y="48887"/>
                  </a:lnTo>
                  <a:lnTo>
                    <a:pt x="646553" y="50018"/>
                  </a:lnTo>
                  <a:lnTo>
                    <a:pt x="641994" y="52316"/>
                  </a:lnTo>
                  <a:lnTo>
                    <a:pt x="640863" y="52316"/>
                  </a:lnTo>
                  <a:lnTo>
                    <a:pt x="640863" y="51150"/>
                  </a:lnTo>
                  <a:lnTo>
                    <a:pt x="640863" y="50018"/>
                  </a:lnTo>
                  <a:lnTo>
                    <a:pt x="640863" y="52316"/>
                  </a:lnTo>
                  <a:lnTo>
                    <a:pt x="641994" y="52316"/>
                  </a:lnTo>
                  <a:lnTo>
                    <a:pt x="645422" y="51150"/>
                  </a:lnTo>
                  <a:lnTo>
                    <a:pt x="646553" y="51150"/>
                  </a:lnTo>
                  <a:lnTo>
                    <a:pt x="645422" y="52316"/>
                  </a:lnTo>
                  <a:lnTo>
                    <a:pt x="640863" y="55710"/>
                  </a:lnTo>
                  <a:lnTo>
                    <a:pt x="640863" y="56841"/>
                  </a:lnTo>
                  <a:lnTo>
                    <a:pt x="639733" y="56841"/>
                  </a:lnTo>
                  <a:lnTo>
                    <a:pt x="637471" y="56841"/>
                  </a:lnTo>
                  <a:lnTo>
                    <a:pt x="637471" y="55710"/>
                  </a:lnTo>
                  <a:lnTo>
                    <a:pt x="637471" y="59103"/>
                  </a:lnTo>
                  <a:lnTo>
                    <a:pt x="635209" y="61401"/>
                  </a:lnTo>
                  <a:lnTo>
                    <a:pt x="634043" y="61401"/>
                  </a:lnTo>
                  <a:lnTo>
                    <a:pt x="634043" y="60270"/>
                  </a:lnTo>
                  <a:lnTo>
                    <a:pt x="632912" y="62532"/>
                  </a:lnTo>
                  <a:lnTo>
                    <a:pt x="630650" y="62532"/>
                  </a:lnTo>
                  <a:lnTo>
                    <a:pt x="626091" y="59103"/>
                  </a:lnTo>
                  <a:lnTo>
                    <a:pt x="624960" y="53447"/>
                  </a:lnTo>
                  <a:lnTo>
                    <a:pt x="624960" y="54578"/>
                  </a:lnTo>
                  <a:lnTo>
                    <a:pt x="624960" y="53447"/>
                  </a:lnTo>
                  <a:lnTo>
                    <a:pt x="627222" y="51150"/>
                  </a:lnTo>
                  <a:lnTo>
                    <a:pt x="624960" y="51150"/>
                  </a:lnTo>
                  <a:lnTo>
                    <a:pt x="623829" y="50018"/>
                  </a:lnTo>
                  <a:lnTo>
                    <a:pt x="624960" y="47756"/>
                  </a:lnTo>
                  <a:lnTo>
                    <a:pt x="627222" y="46625"/>
                  </a:lnTo>
                  <a:lnTo>
                    <a:pt x="628388" y="47756"/>
                  </a:lnTo>
                  <a:lnTo>
                    <a:pt x="629519" y="48887"/>
                  </a:lnTo>
                  <a:lnTo>
                    <a:pt x="632912" y="50018"/>
                  </a:lnTo>
                  <a:lnTo>
                    <a:pt x="632912" y="48887"/>
                  </a:lnTo>
                  <a:lnTo>
                    <a:pt x="634043" y="47756"/>
                  </a:lnTo>
                  <a:lnTo>
                    <a:pt x="637471" y="51150"/>
                  </a:lnTo>
                  <a:lnTo>
                    <a:pt x="637471" y="50018"/>
                  </a:lnTo>
                  <a:lnTo>
                    <a:pt x="634043" y="47756"/>
                  </a:lnTo>
                  <a:lnTo>
                    <a:pt x="635209" y="46625"/>
                  </a:lnTo>
                  <a:lnTo>
                    <a:pt x="635209" y="45494"/>
                  </a:lnTo>
                  <a:lnTo>
                    <a:pt x="635209" y="46625"/>
                  </a:lnTo>
                  <a:lnTo>
                    <a:pt x="632912" y="46625"/>
                  </a:lnTo>
                  <a:lnTo>
                    <a:pt x="634043" y="44327"/>
                  </a:lnTo>
                  <a:lnTo>
                    <a:pt x="631781" y="45494"/>
                  </a:lnTo>
                  <a:lnTo>
                    <a:pt x="630650" y="44327"/>
                  </a:lnTo>
                  <a:lnTo>
                    <a:pt x="632912" y="40934"/>
                  </a:lnTo>
                  <a:lnTo>
                    <a:pt x="634043" y="39803"/>
                  </a:lnTo>
                  <a:lnTo>
                    <a:pt x="636340" y="39803"/>
                  </a:lnTo>
                  <a:lnTo>
                    <a:pt x="637471" y="40934"/>
                  </a:lnTo>
                  <a:lnTo>
                    <a:pt x="639733" y="40934"/>
                  </a:lnTo>
                  <a:lnTo>
                    <a:pt x="640863" y="43196"/>
                  </a:lnTo>
                  <a:lnTo>
                    <a:pt x="640863" y="44327"/>
                  </a:lnTo>
                  <a:lnTo>
                    <a:pt x="641994" y="44327"/>
                  </a:lnTo>
                  <a:lnTo>
                    <a:pt x="640863" y="42065"/>
                  </a:lnTo>
                  <a:lnTo>
                    <a:pt x="640863" y="39803"/>
                  </a:lnTo>
                  <a:lnTo>
                    <a:pt x="644291" y="39803"/>
                  </a:lnTo>
                  <a:lnTo>
                    <a:pt x="647684" y="40934"/>
                  </a:lnTo>
                  <a:lnTo>
                    <a:pt x="652243" y="43196"/>
                  </a:lnTo>
                  <a:lnTo>
                    <a:pt x="653374" y="46625"/>
                  </a:lnTo>
                  <a:lnTo>
                    <a:pt x="653374" y="47756"/>
                  </a:lnTo>
                  <a:lnTo>
                    <a:pt x="653374" y="48887"/>
                  </a:lnTo>
                  <a:lnTo>
                    <a:pt x="654505" y="50018"/>
                  </a:lnTo>
                  <a:lnTo>
                    <a:pt x="651112" y="51150"/>
                  </a:lnTo>
                  <a:lnTo>
                    <a:pt x="648815" y="53447"/>
                  </a:lnTo>
                  <a:lnTo>
                    <a:pt x="649981" y="47756"/>
                  </a:lnTo>
                  <a:lnTo>
                    <a:pt x="648815" y="50018"/>
                  </a:lnTo>
                  <a:lnTo>
                    <a:pt x="648815" y="51150"/>
                  </a:lnTo>
                  <a:lnTo>
                    <a:pt x="647684" y="51150"/>
                  </a:lnTo>
                  <a:close/>
                  <a:moveTo>
                    <a:pt x="664718" y="89821"/>
                  </a:moveTo>
                  <a:lnTo>
                    <a:pt x="665884" y="88655"/>
                  </a:lnTo>
                  <a:lnTo>
                    <a:pt x="665884" y="89821"/>
                  </a:lnTo>
                  <a:lnTo>
                    <a:pt x="664718" y="89821"/>
                  </a:lnTo>
                  <a:close/>
                  <a:moveTo>
                    <a:pt x="484058" y="36374"/>
                  </a:moveTo>
                  <a:lnTo>
                    <a:pt x="484058" y="35243"/>
                  </a:lnTo>
                  <a:lnTo>
                    <a:pt x="485189" y="35243"/>
                  </a:lnTo>
                  <a:lnTo>
                    <a:pt x="485189" y="36374"/>
                  </a:lnTo>
                  <a:lnTo>
                    <a:pt x="484058" y="36374"/>
                  </a:lnTo>
                  <a:close/>
                  <a:moveTo>
                    <a:pt x="692001" y="127326"/>
                  </a:moveTo>
                  <a:lnTo>
                    <a:pt x="692001" y="126159"/>
                  </a:lnTo>
                  <a:lnTo>
                    <a:pt x="693132" y="126159"/>
                  </a:lnTo>
                  <a:lnTo>
                    <a:pt x="694263" y="125028"/>
                  </a:lnTo>
                  <a:lnTo>
                    <a:pt x="694263" y="126159"/>
                  </a:lnTo>
                  <a:lnTo>
                    <a:pt x="693132" y="126159"/>
                  </a:lnTo>
                  <a:lnTo>
                    <a:pt x="693132" y="127326"/>
                  </a:lnTo>
                  <a:lnTo>
                    <a:pt x="692001" y="127326"/>
                  </a:lnTo>
                  <a:close/>
                  <a:moveTo>
                    <a:pt x="521554" y="43196"/>
                  </a:moveTo>
                  <a:lnTo>
                    <a:pt x="520423" y="45494"/>
                  </a:lnTo>
                  <a:lnTo>
                    <a:pt x="521554" y="45494"/>
                  </a:lnTo>
                  <a:lnTo>
                    <a:pt x="521554" y="44327"/>
                  </a:lnTo>
                  <a:lnTo>
                    <a:pt x="521554" y="43196"/>
                  </a:lnTo>
                  <a:close/>
                  <a:moveTo>
                    <a:pt x="532934" y="38671"/>
                  </a:moveTo>
                  <a:lnTo>
                    <a:pt x="534065" y="37505"/>
                  </a:lnTo>
                  <a:lnTo>
                    <a:pt x="535196" y="36374"/>
                  </a:lnTo>
                  <a:lnTo>
                    <a:pt x="534065" y="37505"/>
                  </a:lnTo>
                  <a:lnTo>
                    <a:pt x="535196" y="37505"/>
                  </a:lnTo>
                  <a:lnTo>
                    <a:pt x="534065" y="38671"/>
                  </a:lnTo>
                  <a:lnTo>
                    <a:pt x="532934" y="38671"/>
                  </a:lnTo>
                  <a:close/>
                  <a:moveTo>
                    <a:pt x="656767" y="88655"/>
                  </a:moveTo>
                  <a:lnTo>
                    <a:pt x="657933" y="88655"/>
                  </a:lnTo>
                  <a:lnTo>
                    <a:pt x="656767" y="85261"/>
                  </a:lnTo>
                  <a:lnTo>
                    <a:pt x="657933" y="84130"/>
                  </a:lnTo>
                  <a:lnTo>
                    <a:pt x="661326" y="81868"/>
                  </a:lnTo>
                  <a:lnTo>
                    <a:pt x="662456" y="78439"/>
                  </a:lnTo>
                  <a:lnTo>
                    <a:pt x="662456" y="77308"/>
                  </a:lnTo>
                  <a:lnTo>
                    <a:pt x="665884" y="75045"/>
                  </a:lnTo>
                  <a:lnTo>
                    <a:pt x="668146" y="75045"/>
                  </a:lnTo>
                  <a:lnTo>
                    <a:pt x="665884" y="72748"/>
                  </a:lnTo>
                  <a:lnTo>
                    <a:pt x="665884" y="71616"/>
                  </a:lnTo>
                  <a:lnTo>
                    <a:pt x="669277" y="70485"/>
                  </a:lnTo>
                  <a:lnTo>
                    <a:pt x="671539" y="72748"/>
                  </a:lnTo>
                  <a:lnTo>
                    <a:pt x="671539" y="80701"/>
                  </a:lnTo>
                  <a:lnTo>
                    <a:pt x="670408" y="81868"/>
                  </a:lnTo>
                  <a:lnTo>
                    <a:pt x="667015" y="81868"/>
                  </a:lnTo>
                  <a:lnTo>
                    <a:pt x="664718" y="82999"/>
                  </a:lnTo>
                  <a:lnTo>
                    <a:pt x="663587" y="82999"/>
                  </a:lnTo>
                  <a:lnTo>
                    <a:pt x="663587" y="84130"/>
                  </a:lnTo>
                  <a:lnTo>
                    <a:pt x="664718" y="84130"/>
                  </a:lnTo>
                  <a:lnTo>
                    <a:pt x="663587" y="85261"/>
                  </a:lnTo>
                  <a:lnTo>
                    <a:pt x="663587" y="86392"/>
                  </a:lnTo>
                  <a:lnTo>
                    <a:pt x="662456" y="88655"/>
                  </a:lnTo>
                  <a:lnTo>
                    <a:pt x="661326" y="89821"/>
                  </a:lnTo>
                  <a:lnTo>
                    <a:pt x="657933" y="88655"/>
                  </a:lnTo>
                  <a:lnTo>
                    <a:pt x="659064" y="89821"/>
                  </a:lnTo>
                  <a:lnTo>
                    <a:pt x="659064" y="90952"/>
                  </a:lnTo>
                  <a:lnTo>
                    <a:pt x="657933" y="89821"/>
                  </a:lnTo>
                  <a:lnTo>
                    <a:pt x="656767" y="88655"/>
                  </a:lnTo>
                  <a:close/>
                  <a:moveTo>
                    <a:pt x="793145" y="235281"/>
                  </a:moveTo>
                  <a:lnTo>
                    <a:pt x="793145" y="233019"/>
                  </a:lnTo>
                  <a:lnTo>
                    <a:pt x="794276" y="233019"/>
                  </a:lnTo>
                  <a:lnTo>
                    <a:pt x="795407" y="231887"/>
                  </a:lnTo>
                  <a:lnTo>
                    <a:pt x="795407" y="234150"/>
                  </a:lnTo>
                  <a:lnTo>
                    <a:pt x="794276" y="233019"/>
                  </a:lnTo>
                  <a:lnTo>
                    <a:pt x="793145" y="235281"/>
                  </a:lnTo>
                  <a:close/>
                  <a:moveTo>
                    <a:pt x="624960" y="60270"/>
                  </a:moveTo>
                  <a:lnTo>
                    <a:pt x="626091" y="60270"/>
                  </a:lnTo>
                  <a:lnTo>
                    <a:pt x="628388" y="61401"/>
                  </a:lnTo>
                  <a:lnTo>
                    <a:pt x="628388" y="62532"/>
                  </a:lnTo>
                  <a:lnTo>
                    <a:pt x="627222" y="62532"/>
                  </a:lnTo>
                  <a:lnTo>
                    <a:pt x="624960" y="60270"/>
                  </a:lnTo>
                  <a:close/>
                  <a:moveTo>
                    <a:pt x="545409" y="59103"/>
                  </a:moveTo>
                  <a:lnTo>
                    <a:pt x="546575" y="57972"/>
                  </a:lnTo>
                  <a:lnTo>
                    <a:pt x="547706" y="55710"/>
                  </a:lnTo>
                  <a:lnTo>
                    <a:pt x="545409" y="56841"/>
                  </a:lnTo>
                  <a:lnTo>
                    <a:pt x="545409" y="59103"/>
                  </a:lnTo>
                  <a:close/>
                  <a:moveTo>
                    <a:pt x="689739" y="129588"/>
                  </a:moveTo>
                  <a:lnTo>
                    <a:pt x="689739" y="128457"/>
                  </a:lnTo>
                  <a:lnTo>
                    <a:pt x="690870" y="129588"/>
                  </a:lnTo>
                  <a:lnTo>
                    <a:pt x="690870" y="132982"/>
                  </a:lnTo>
                  <a:lnTo>
                    <a:pt x="689739" y="129588"/>
                  </a:lnTo>
                  <a:close/>
                  <a:moveTo>
                    <a:pt x="719284" y="169356"/>
                  </a:moveTo>
                  <a:lnTo>
                    <a:pt x="720415" y="165962"/>
                  </a:lnTo>
                  <a:lnTo>
                    <a:pt x="721546" y="168224"/>
                  </a:lnTo>
                  <a:lnTo>
                    <a:pt x="720415" y="169356"/>
                  </a:lnTo>
                  <a:lnTo>
                    <a:pt x="719284" y="169356"/>
                  </a:lnTo>
                  <a:close/>
                  <a:moveTo>
                    <a:pt x="671539" y="107990"/>
                  </a:moveTo>
                  <a:lnTo>
                    <a:pt x="672705" y="106859"/>
                  </a:lnTo>
                  <a:lnTo>
                    <a:pt x="674967" y="105728"/>
                  </a:lnTo>
                  <a:lnTo>
                    <a:pt x="674967" y="106859"/>
                  </a:lnTo>
                  <a:lnTo>
                    <a:pt x="674967" y="109121"/>
                  </a:lnTo>
                  <a:lnTo>
                    <a:pt x="671539" y="107990"/>
                  </a:lnTo>
                  <a:close/>
                  <a:moveTo>
                    <a:pt x="559050" y="62532"/>
                  </a:moveTo>
                  <a:lnTo>
                    <a:pt x="560181" y="60270"/>
                  </a:lnTo>
                  <a:lnTo>
                    <a:pt x="561347" y="60270"/>
                  </a:lnTo>
                  <a:lnTo>
                    <a:pt x="561347" y="62532"/>
                  </a:lnTo>
                  <a:lnTo>
                    <a:pt x="560181" y="63663"/>
                  </a:lnTo>
                  <a:lnTo>
                    <a:pt x="559050" y="62532"/>
                  </a:lnTo>
                  <a:close/>
                  <a:moveTo>
                    <a:pt x="714725" y="177309"/>
                  </a:moveTo>
                  <a:lnTo>
                    <a:pt x="721546" y="173916"/>
                  </a:lnTo>
                  <a:lnTo>
                    <a:pt x="720415" y="176178"/>
                  </a:lnTo>
                  <a:lnTo>
                    <a:pt x="717022" y="177309"/>
                  </a:lnTo>
                  <a:lnTo>
                    <a:pt x="714725" y="177309"/>
                  </a:lnTo>
                  <a:close/>
                  <a:moveTo>
                    <a:pt x="713594" y="184131"/>
                  </a:moveTo>
                  <a:lnTo>
                    <a:pt x="715856" y="184131"/>
                  </a:lnTo>
                  <a:lnTo>
                    <a:pt x="714725" y="183000"/>
                  </a:lnTo>
                  <a:lnTo>
                    <a:pt x="715856" y="181869"/>
                  </a:lnTo>
                  <a:lnTo>
                    <a:pt x="715856" y="180738"/>
                  </a:lnTo>
                  <a:lnTo>
                    <a:pt x="717022" y="181869"/>
                  </a:lnTo>
                  <a:lnTo>
                    <a:pt x="718153" y="181869"/>
                  </a:lnTo>
                  <a:lnTo>
                    <a:pt x="717022" y="183000"/>
                  </a:lnTo>
                  <a:lnTo>
                    <a:pt x="717022" y="185263"/>
                  </a:lnTo>
                  <a:lnTo>
                    <a:pt x="717022" y="186429"/>
                  </a:lnTo>
                  <a:lnTo>
                    <a:pt x="715856" y="186429"/>
                  </a:lnTo>
                  <a:lnTo>
                    <a:pt x="717022" y="185263"/>
                  </a:lnTo>
                  <a:lnTo>
                    <a:pt x="713594" y="184131"/>
                  </a:lnTo>
                  <a:close/>
                  <a:moveTo>
                    <a:pt x="611319" y="63663"/>
                  </a:moveTo>
                  <a:lnTo>
                    <a:pt x="613616" y="61401"/>
                  </a:lnTo>
                  <a:lnTo>
                    <a:pt x="614747" y="56841"/>
                  </a:lnTo>
                  <a:lnTo>
                    <a:pt x="614747" y="55710"/>
                  </a:lnTo>
                  <a:lnTo>
                    <a:pt x="617009" y="55710"/>
                  </a:lnTo>
                  <a:lnTo>
                    <a:pt x="617009" y="56841"/>
                  </a:lnTo>
                  <a:lnTo>
                    <a:pt x="617009" y="57972"/>
                  </a:lnTo>
                  <a:lnTo>
                    <a:pt x="614747" y="59103"/>
                  </a:lnTo>
                  <a:lnTo>
                    <a:pt x="614747" y="60270"/>
                  </a:lnTo>
                  <a:lnTo>
                    <a:pt x="612450" y="63663"/>
                  </a:lnTo>
                  <a:lnTo>
                    <a:pt x="612450" y="65925"/>
                  </a:lnTo>
                  <a:lnTo>
                    <a:pt x="611319" y="63663"/>
                  </a:lnTo>
                  <a:close/>
                  <a:moveTo>
                    <a:pt x="494307" y="26158"/>
                  </a:moveTo>
                  <a:lnTo>
                    <a:pt x="495438" y="23896"/>
                  </a:lnTo>
                  <a:lnTo>
                    <a:pt x="496568" y="23896"/>
                  </a:lnTo>
                  <a:lnTo>
                    <a:pt x="497699" y="25027"/>
                  </a:lnTo>
                  <a:lnTo>
                    <a:pt x="497699" y="26158"/>
                  </a:lnTo>
                  <a:lnTo>
                    <a:pt x="497699" y="28420"/>
                  </a:lnTo>
                  <a:lnTo>
                    <a:pt x="496568" y="30718"/>
                  </a:lnTo>
                  <a:lnTo>
                    <a:pt x="494307" y="28420"/>
                  </a:lnTo>
                  <a:lnTo>
                    <a:pt x="494307" y="26158"/>
                  </a:lnTo>
                  <a:close/>
                  <a:moveTo>
                    <a:pt x="490879" y="13645"/>
                  </a:moveTo>
                  <a:lnTo>
                    <a:pt x="490879" y="12513"/>
                  </a:lnTo>
                  <a:lnTo>
                    <a:pt x="493140" y="11382"/>
                  </a:lnTo>
                  <a:lnTo>
                    <a:pt x="495438" y="12513"/>
                  </a:lnTo>
                  <a:lnTo>
                    <a:pt x="495438" y="13645"/>
                  </a:lnTo>
                  <a:lnTo>
                    <a:pt x="494307" y="13645"/>
                  </a:lnTo>
                  <a:lnTo>
                    <a:pt x="495438" y="15942"/>
                  </a:lnTo>
                  <a:lnTo>
                    <a:pt x="493140" y="18205"/>
                  </a:lnTo>
                  <a:lnTo>
                    <a:pt x="493140" y="17073"/>
                  </a:lnTo>
                  <a:lnTo>
                    <a:pt x="492010" y="18205"/>
                  </a:lnTo>
                  <a:lnTo>
                    <a:pt x="490879" y="17073"/>
                  </a:lnTo>
                  <a:lnTo>
                    <a:pt x="490879" y="13645"/>
                  </a:lnTo>
                  <a:close/>
                  <a:moveTo>
                    <a:pt x="693132" y="135279"/>
                  </a:moveTo>
                  <a:lnTo>
                    <a:pt x="694263" y="136411"/>
                  </a:lnTo>
                  <a:lnTo>
                    <a:pt x="695429" y="136411"/>
                  </a:lnTo>
                  <a:lnTo>
                    <a:pt x="694263" y="135279"/>
                  </a:lnTo>
                  <a:lnTo>
                    <a:pt x="693132" y="135279"/>
                  </a:lnTo>
                  <a:close/>
                  <a:moveTo>
                    <a:pt x="689739" y="139132"/>
                  </a:moveTo>
                  <a:lnTo>
                    <a:pt x="688608" y="139804"/>
                  </a:lnTo>
                  <a:lnTo>
                    <a:pt x="692001" y="142102"/>
                  </a:lnTo>
                  <a:lnTo>
                    <a:pt x="694263" y="140971"/>
                  </a:lnTo>
                  <a:lnTo>
                    <a:pt x="695429" y="138673"/>
                  </a:lnTo>
                  <a:lnTo>
                    <a:pt x="694263" y="139804"/>
                  </a:lnTo>
                  <a:lnTo>
                    <a:pt x="692001" y="140971"/>
                  </a:lnTo>
                  <a:lnTo>
                    <a:pt x="689739" y="139804"/>
                  </a:lnTo>
                  <a:lnTo>
                    <a:pt x="689739" y="139132"/>
                  </a:lnTo>
                  <a:close/>
                  <a:moveTo>
                    <a:pt x="669277" y="90952"/>
                  </a:moveTo>
                  <a:lnTo>
                    <a:pt x="669277" y="87523"/>
                  </a:lnTo>
                  <a:lnTo>
                    <a:pt x="670408" y="86392"/>
                  </a:lnTo>
                  <a:lnTo>
                    <a:pt x="671539" y="84130"/>
                  </a:lnTo>
                  <a:lnTo>
                    <a:pt x="672705" y="84130"/>
                  </a:lnTo>
                  <a:lnTo>
                    <a:pt x="674967" y="86392"/>
                  </a:lnTo>
                  <a:lnTo>
                    <a:pt x="674967" y="87523"/>
                  </a:lnTo>
                  <a:lnTo>
                    <a:pt x="673836" y="88655"/>
                  </a:lnTo>
                  <a:lnTo>
                    <a:pt x="669277" y="92083"/>
                  </a:lnTo>
                  <a:lnTo>
                    <a:pt x="669277" y="90952"/>
                  </a:lnTo>
                  <a:close/>
                  <a:moveTo>
                    <a:pt x="632912" y="50018"/>
                  </a:moveTo>
                  <a:lnTo>
                    <a:pt x="631781" y="53447"/>
                  </a:lnTo>
                  <a:lnTo>
                    <a:pt x="632912" y="51150"/>
                  </a:lnTo>
                  <a:lnTo>
                    <a:pt x="632912" y="50018"/>
                  </a:lnTo>
                  <a:close/>
                  <a:moveTo>
                    <a:pt x="631781" y="53447"/>
                  </a:moveTo>
                  <a:lnTo>
                    <a:pt x="628388" y="51150"/>
                  </a:lnTo>
                  <a:lnTo>
                    <a:pt x="627222" y="51150"/>
                  </a:lnTo>
                  <a:lnTo>
                    <a:pt x="630650" y="53447"/>
                  </a:lnTo>
                  <a:lnTo>
                    <a:pt x="632912" y="59103"/>
                  </a:lnTo>
                  <a:lnTo>
                    <a:pt x="634043" y="59103"/>
                  </a:lnTo>
                  <a:lnTo>
                    <a:pt x="632912" y="57972"/>
                  </a:lnTo>
                  <a:lnTo>
                    <a:pt x="631781" y="53447"/>
                  </a:lnTo>
                  <a:close/>
                  <a:moveTo>
                    <a:pt x="696560" y="138673"/>
                  </a:moveTo>
                  <a:lnTo>
                    <a:pt x="695429" y="135279"/>
                  </a:lnTo>
                  <a:lnTo>
                    <a:pt x="696560" y="131851"/>
                  </a:lnTo>
                  <a:lnTo>
                    <a:pt x="697691" y="131851"/>
                  </a:lnTo>
                  <a:lnTo>
                    <a:pt x="698822" y="131851"/>
                  </a:lnTo>
                  <a:lnTo>
                    <a:pt x="698822" y="129588"/>
                  </a:lnTo>
                  <a:lnTo>
                    <a:pt x="699953" y="129588"/>
                  </a:lnTo>
                  <a:lnTo>
                    <a:pt x="701084" y="130719"/>
                  </a:lnTo>
                  <a:lnTo>
                    <a:pt x="699953" y="131851"/>
                  </a:lnTo>
                  <a:lnTo>
                    <a:pt x="701084" y="135279"/>
                  </a:lnTo>
                  <a:lnTo>
                    <a:pt x="699953" y="137542"/>
                  </a:lnTo>
                  <a:lnTo>
                    <a:pt x="701084" y="136411"/>
                  </a:lnTo>
                  <a:lnTo>
                    <a:pt x="699953" y="138673"/>
                  </a:lnTo>
                  <a:lnTo>
                    <a:pt x="698822" y="139804"/>
                  </a:lnTo>
                  <a:lnTo>
                    <a:pt x="697691" y="139804"/>
                  </a:lnTo>
                  <a:lnTo>
                    <a:pt x="696560" y="138673"/>
                  </a:lnTo>
                  <a:close/>
                  <a:moveTo>
                    <a:pt x="539754" y="31849"/>
                  </a:moveTo>
                  <a:lnTo>
                    <a:pt x="538624" y="31849"/>
                  </a:lnTo>
                  <a:lnTo>
                    <a:pt x="537457" y="30718"/>
                  </a:lnTo>
                  <a:lnTo>
                    <a:pt x="535196" y="30718"/>
                  </a:lnTo>
                  <a:lnTo>
                    <a:pt x="531803" y="31849"/>
                  </a:lnTo>
                  <a:lnTo>
                    <a:pt x="529506" y="34111"/>
                  </a:lnTo>
                  <a:lnTo>
                    <a:pt x="528375" y="34111"/>
                  </a:lnTo>
                  <a:lnTo>
                    <a:pt x="531803" y="30718"/>
                  </a:lnTo>
                  <a:lnTo>
                    <a:pt x="532934" y="28420"/>
                  </a:lnTo>
                  <a:lnTo>
                    <a:pt x="534065" y="28420"/>
                  </a:lnTo>
                  <a:lnTo>
                    <a:pt x="532934" y="27289"/>
                  </a:lnTo>
                  <a:lnTo>
                    <a:pt x="532934" y="26158"/>
                  </a:lnTo>
                  <a:lnTo>
                    <a:pt x="532934" y="25027"/>
                  </a:lnTo>
                  <a:lnTo>
                    <a:pt x="535196" y="23896"/>
                  </a:lnTo>
                  <a:lnTo>
                    <a:pt x="537457" y="25027"/>
                  </a:lnTo>
                  <a:lnTo>
                    <a:pt x="537457" y="26158"/>
                  </a:lnTo>
                  <a:lnTo>
                    <a:pt x="539754" y="27289"/>
                  </a:lnTo>
                  <a:lnTo>
                    <a:pt x="540885" y="30718"/>
                  </a:lnTo>
                  <a:lnTo>
                    <a:pt x="539754" y="30718"/>
                  </a:lnTo>
                  <a:lnTo>
                    <a:pt x="539754" y="29552"/>
                  </a:lnTo>
                  <a:lnTo>
                    <a:pt x="539754" y="31849"/>
                  </a:lnTo>
                  <a:close/>
                  <a:moveTo>
                    <a:pt x="517031" y="35243"/>
                  </a:moveTo>
                  <a:lnTo>
                    <a:pt x="513603" y="37505"/>
                  </a:lnTo>
                  <a:lnTo>
                    <a:pt x="511341" y="34111"/>
                  </a:lnTo>
                  <a:lnTo>
                    <a:pt x="512472" y="34111"/>
                  </a:lnTo>
                  <a:lnTo>
                    <a:pt x="511341" y="31849"/>
                  </a:lnTo>
                  <a:lnTo>
                    <a:pt x="511341" y="29552"/>
                  </a:lnTo>
                  <a:lnTo>
                    <a:pt x="512472" y="29552"/>
                  </a:lnTo>
                  <a:lnTo>
                    <a:pt x="511341" y="28420"/>
                  </a:lnTo>
                  <a:lnTo>
                    <a:pt x="512472" y="26158"/>
                  </a:lnTo>
                  <a:lnTo>
                    <a:pt x="513603" y="29552"/>
                  </a:lnTo>
                  <a:lnTo>
                    <a:pt x="514733" y="29552"/>
                  </a:lnTo>
                  <a:lnTo>
                    <a:pt x="515864" y="31849"/>
                  </a:lnTo>
                  <a:lnTo>
                    <a:pt x="514733" y="29552"/>
                  </a:lnTo>
                  <a:lnTo>
                    <a:pt x="513603" y="28420"/>
                  </a:lnTo>
                  <a:lnTo>
                    <a:pt x="513603" y="26158"/>
                  </a:lnTo>
                  <a:lnTo>
                    <a:pt x="514733" y="23896"/>
                  </a:lnTo>
                  <a:lnTo>
                    <a:pt x="517031" y="28420"/>
                  </a:lnTo>
                  <a:lnTo>
                    <a:pt x="518161" y="29552"/>
                  </a:lnTo>
                  <a:lnTo>
                    <a:pt x="517031" y="32980"/>
                  </a:lnTo>
                  <a:lnTo>
                    <a:pt x="518161" y="34111"/>
                  </a:lnTo>
                  <a:lnTo>
                    <a:pt x="517031" y="35243"/>
                  </a:lnTo>
                  <a:close/>
                  <a:moveTo>
                    <a:pt x="663587" y="82999"/>
                  </a:moveTo>
                  <a:lnTo>
                    <a:pt x="664718" y="80701"/>
                  </a:lnTo>
                  <a:lnTo>
                    <a:pt x="668146" y="76176"/>
                  </a:lnTo>
                  <a:lnTo>
                    <a:pt x="668146" y="75045"/>
                  </a:lnTo>
                  <a:lnTo>
                    <a:pt x="662456" y="82999"/>
                  </a:lnTo>
                  <a:lnTo>
                    <a:pt x="660195" y="84130"/>
                  </a:lnTo>
                  <a:lnTo>
                    <a:pt x="663587" y="82999"/>
                  </a:lnTo>
                  <a:close/>
                  <a:moveTo>
                    <a:pt x="643161" y="47756"/>
                  </a:moveTo>
                  <a:lnTo>
                    <a:pt x="645422" y="46625"/>
                  </a:lnTo>
                  <a:lnTo>
                    <a:pt x="645422" y="45494"/>
                  </a:lnTo>
                  <a:lnTo>
                    <a:pt x="644291" y="45494"/>
                  </a:lnTo>
                  <a:lnTo>
                    <a:pt x="643161" y="47756"/>
                  </a:lnTo>
                  <a:close/>
                  <a:moveTo>
                    <a:pt x="644291" y="45494"/>
                  </a:moveTo>
                  <a:lnTo>
                    <a:pt x="643161" y="45494"/>
                  </a:lnTo>
                  <a:lnTo>
                    <a:pt x="643161" y="46625"/>
                  </a:lnTo>
                  <a:lnTo>
                    <a:pt x="644291" y="45494"/>
                  </a:lnTo>
                  <a:close/>
                  <a:moveTo>
                    <a:pt x="643161" y="45494"/>
                  </a:moveTo>
                  <a:lnTo>
                    <a:pt x="644291" y="44327"/>
                  </a:lnTo>
                  <a:lnTo>
                    <a:pt x="643161" y="44327"/>
                  </a:lnTo>
                  <a:lnTo>
                    <a:pt x="643161" y="45494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6D7FE30B-F2C0-4A06-BA5C-D0F1AB9D117E}"/>
                </a:ext>
              </a:extLst>
            </p:cNvPr>
            <p:cNvSpPr/>
            <p:nvPr/>
          </p:nvSpPr>
          <p:spPr>
            <a:xfrm>
              <a:off x="6261001" y="2275962"/>
              <a:ext cx="1909019" cy="1845802"/>
            </a:xfrm>
            <a:custGeom>
              <a:avLst/>
              <a:gdLst>
                <a:gd name="connsiteX0" fmla="*/ 0 w 1909019"/>
                <a:gd name="connsiteY0" fmla="*/ 333020 h 1845802"/>
                <a:gd name="connsiteX1" fmla="*/ 0 w 1909019"/>
                <a:gd name="connsiteY1" fmla="*/ 330758 h 1845802"/>
                <a:gd name="connsiteX2" fmla="*/ 0 w 1909019"/>
                <a:gd name="connsiteY2" fmla="*/ 329627 h 1845802"/>
                <a:gd name="connsiteX3" fmla="*/ 5690 w 1909019"/>
                <a:gd name="connsiteY3" fmla="*/ 329627 h 1845802"/>
                <a:gd name="connsiteX4" fmla="*/ 6821 w 1909019"/>
                <a:gd name="connsiteY4" fmla="*/ 327329 h 1845802"/>
                <a:gd name="connsiteX5" fmla="*/ 9082 w 1909019"/>
                <a:gd name="connsiteY5" fmla="*/ 326198 h 1845802"/>
                <a:gd name="connsiteX6" fmla="*/ 12511 w 1909019"/>
                <a:gd name="connsiteY6" fmla="*/ 326198 h 1845802"/>
                <a:gd name="connsiteX7" fmla="*/ 15903 w 1909019"/>
                <a:gd name="connsiteY7" fmla="*/ 327329 h 1845802"/>
                <a:gd name="connsiteX8" fmla="*/ 17034 w 1909019"/>
                <a:gd name="connsiteY8" fmla="*/ 328495 h 1845802"/>
                <a:gd name="connsiteX9" fmla="*/ 18200 w 1909019"/>
                <a:gd name="connsiteY9" fmla="*/ 327329 h 1845802"/>
                <a:gd name="connsiteX10" fmla="*/ 17034 w 1909019"/>
                <a:gd name="connsiteY10" fmla="*/ 325067 h 1845802"/>
                <a:gd name="connsiteX11" fmla="*/ 18200 w 1909019"/>
                <a:gd name="connsiteY11" fmla="*/ 319375 h 1845802"/>
                <a:gd name="connsiteX12" fmla="*/ 18200 w 1909019"/>
                <a:gd name="connsiteY12" fmla="*/ 318244 h 1845802"/>
                <a:gd name="connsiteX13" fmla="*/ 18200 w 1909019"/>
                <a:gd name="connsiteY13" fmla="*/ 315982 h 1845802"/>
                <a:gd name="connsiteX14" fmla="*/ 17034 w 1909019"/>
                <a:gd name="connsiteY14" fmla="*/ 314851 h 1845802"/>
                <a:gd name="connsiteX15" fmla="*/ 15903 w 1909019"/>
                <a:gd name="connsiteY15" fmla="*/ 311422 h 1845802"/>
                <a:gd name="connsiteX16" fmla="*/ 14772 w 1909019"/>
                <a:gd name="connsiteY16" fmla="*/ 310291 h 1845802"/>
                <a:gd name="connsiteX17" fmla="*/ 12511 w 1909019"/>
                <a:gd name="connsiteY17" fmla="*/ 306897 h 1845802"/>
                <a:gd name="connsiteX18" fmla="*/ 12511 w 1909019"/>
                <a:gd name="connsiteY18" fmla="*/ 304600 h 1845802"/>
                <a:gd name="connsiteX19" fmla="*/ 12511 w 1909019"/>
                <a:gd name="connsiteY19" fmla="*/ 302337 h 1845802"/>
                <a:gd name="connsiteX20" fmla="*/ 12511 w 1909019"/>
                <a:gd name="connsiteY20" fmla="*/ 300075 h 1845802"/>
                <a:gd name="connsiteX21" fmla="*/ 13641 w 1909019"/>
                <a:gd name="connsiteY21" fmla="*/ 296646 h 1845802"/>
                <a:gd name="connsiteX22" fmla="*/ 14772 w 1909019"/>
                <a:gd name="connsiteY22" fmla="*/ 296646 h 1845802"/>
                <a:gd name="connsiteX23" fmla="*/ 14772 w 1909019"/>
                <a:gd name="connsiteY23" fmla="*/ 294384 h 1845802"/>
                <a:gd name="connsiteX24" fmla="*/ 17034 w 1909019"/>
                <a:gd name="connsiteY24" fmla="*/ 292122 h 1845802"/>
                <a:gd name="connsiteX25" fmla="*/ 17034 w 1909019"/>
                <a:gd name="connsiteY25" fmla="*/ 288693 h 1845802"/>
                <a:gd name="connsiteX26" fmla="*/ 18200 w 1909019"/>
                <a:gd name="connsiteY26" fmla="*/ 285299 h 1845802"/>
                <a:gd name="connsiteX27" fmla="*/ 22724 w 1909019"/>
                <a:gd name="connsiteY27" fmla="*/ 276179 h 1845802"/>
                <a:gd name="connsiteX28" fmla="*/ 23855 w 1909019"/>
                <a:gd name="connsiteY28" fmla="*/ 275048 h 1845802"/>
                <a:gd name="connsiteX29" fmla="*/ 27283 w 1909019"/>
                <a:gd name="connsiteY29" fmla="*/ 270524 h 1845802"/>
                <a:gd name="connsiteX30" fmla="*/ 24986 w 1909019"/>
                <a:gd name="connsiteY30" fmla="*/ 268226 h 1845802"/>
                <a:gd name="connsiteX31" fmla="*/ 23855 w 1909019"/>
                <a:gd name="connsiteY31" fmla="*/ 264832 h 1845802"/>
                <a:gd name="connsiteX32" fmla="*/ 20462 w 1909019"/>
                <a:gd name="connsiteY32" fmla="*/ 261404 h 1845802"/>
                <a:gd name="connsiteX33" fmla="*/ 19331 w 1909019"/>
                <a:gd name="connsiteY33" fmla="*/ 256879 h 1845802"/>
                <a:gd name="connsiteX34" fmla="*/ 18200 w 1909019"/>
                <a:gd name="connsiteY34" fmla="*/ 255748 h 1845802"/>
                <a:gd name="connsiteX35" fmla="*/ 18200 w 1909019"/>
                <a:gd name="connsiteY35" fmla="*/ 254581 h 1845802"/>
                <a:gd name="connsiteX36" fmla="*/ 18200 w 1909019"/>
                <a:gd name="connsiteY36" fmla="*/ 253450 h 1845802"/>
                <a:gd name="connsiteX37" fmla="*/ 15903 w 1909019"/>
                <a:gd name="connsiteY37" fmla="*/ 253450 h 1845802"/>
                <a:gd name="connsiteX38" fmla="*/ 14772 w 1909019"/>
                <a:gd name="connsiteY38" fmla="*/ 253450 h 1845802"/>
                <a:gd name="connsiteX39" fmla="*/ 10213 w 1909019"/>
                <a:gd name="connsiteY39" fmla="*/ 251188 h 1845802"/>
                <a:gd name="connsiteX40" fmla="*/ 9082 w 1909019"/>
                <a:gd name="connsiteY40" fmla="*/ 251188 h 1845802"/>
                <a:gd name="connsiteX41" fmla="*/ 7952 w 1909019"/>
                <a:gd name="connsiteY41" fmla="*/ 250057 h 1845802"/>
                <a:gd name="connsiteX42" fmla="*/ 130689 w 1909019"/>
                <a:gd name="connsiteY42" fmla="*/ 250057 h 1845802"/>
                <a:gd name="connsiteX43" fmla="*/ 132951 w 1909019"/>
                <a:gd name="connsiteY43" fmla="*/ 250057 h 1845802"/>
                <a:gd name="connsiteX44" fmla="*/ 147723 w 1909019"/>
                <a:gd name="connsiteY44" fmla="*/ 250057 h 1845802"/>
                <a:gd name="connsiteX45" fmla="*/ 202253 w 1909019"/>
                <a:gd name="connsiteY45" fmla="*/ 250057 h 1845802"/>
                <a:gd name="connsiteX46" fmla="*/ 296577 w 1909019"/>
                <a:gd name="connsiteY46" fmla="*/ 251188 h 1845802"/>
                <a:gd name="connsiteX47" fmla="*/ 419314 w 1909019"/>
                <a:gd name="connsiteY47" fmla="*/ 251188 h 1845802"/>
                <a:gd name="connsiteX48" fmla="*/ 423838 w 1909019"/>
                <a:gd name="connsiteY48" fmla="*/ 251188 h 1845802"/>
                <a:gd name="connsiteX49" fmla="*/ 523851 w 1909019"/>
                <a:gd name="connsiteY49" fmla="*/ 251188 h 1845802"/>
                <a:gd name="connsiteX50" fmla="*/ 534065 w 1909019"/>
                <a:gd name="connsiteY50" fmla="*/ 250057 h 1845802"/>
                <a:gd name="connsiteX51" fmla="*/ 536326 w 1909019"/>
                <a:gd name="connsiteY51" fmla="*/ 248926 h 1845802"/>
                <a:gd name="connsiteX52" fmla="*/ 537493 w 1909019"/>
                <a:gd name="connsiteY52" fmla="*/ 248926 h 1845802"/>
                <a:gd name="connsiteX53" fmla="*/ 538624 w 1909019"/>
                <a:gd name="connsiteY53" fmla="*/ 248926 h 1845802"/>
                <a:gd name="connsiteX54" fmla="*/ 539754 w 1909019"/>
                <a:gd name="connsiteY54" fmla="*/ 248926 h 1845802"/>
                <a:gd name="connsiteX55" fmla="*/ 542016 w 1909019"/>
                <a:gd name="connsiteY55" fmla="*/ 246628 h 1845802"/>
                <a:gd name="connsiteX56" fmla="*/ 548837 w 1909019"/>
                <a:gd name="connsiteY56" fmla="*/ 239841 h 1845802"/>
                <a:gd name="connsiteX57" fmla="*/ 552265 w 1909019"/>
                <a:gd name="connsiteY57" fmla="*/ 237543 h 1845802"/>
                <a:gd name="connsiteX58" fmla="*/ 553396 w 1909019"/>
                <a:gd name="connsiteY58" fmla="*/ 236412 h 1845802"/>
                <a:gd name="connsiteX59" fmla="*/ 553396 w 1909019"/>
                <a:gd name="connsiteY59" fmla="*/ 235281 h 1845802"/>
                <a:gd name="connsiteX60" fmla="*/ 548837 w 1909019"/>
                <a:gd name="connsiteY60" fmla="*/ 233019 h 1845802"/>
                <a:gd name="connsiteX61" fmla="*/ 544313 w 1909019"/>
                <a:gd name="connsiteY61" fmla="*/ 234150 h 1845802"/>
                <a:gd name="connsiteX62" fmla="*/ 543147 w 1909019"/>
                <a:gd name="connsiteY62" fmla="*/ 234150 h 1845802"/>
                <a:gd name="connsiteX63" fmla="*/ 538624 w 1909019"/>
                <a:gd name="connsiteY63" fmla="*/ 236412 h 1845802"/>
                <a:gd name="connsiteX64" fmla="*/ 535196 w 1909019"/>
                <a:gd name="connsiteY64" fmla="*/ 235281 h 1845802"/>
                <a:gd name="connsiteX65" fmla="*/ 534065 w 1909019"/>
                <a:gd name="connsiteY65" fmla="*/ 234150 h 1845802"/>
                <a:gd name="connsiteX66" fmla="*/ 538624 w 1909019"/>
                <a:gd name="connsiteY66" fmla="*/ 223899 h 1845802"/>
                <a:gd name="connsiteX67" fmla="*/ 539754 w 1909019"/>
                <a:gd name="connsiteY67" fmla="*/ 221636 h 1845802"/>
                <a:gd name="connsiteX68" fmla="*/ 540885 w 1909019"/>
                <a:gd name="connsiteY68" fmla="*/ 218243 h 1845802"/>
                <a:gd name="connsiteX69" fmla="*/ 542016 w 1909019"/>
                <a:gd name="connsiteY69" fmla="*/ 217076 h 1845802"/>
                <a:gd name="connsiteX70" fmla="*/ 542016 w 1909019"/>
                <a:gd name="connsiteY70" fmla="*/ 214814 h 1845802"/>
                <a:gd name="connsiteX71" fmla="*/ 540885 w 1909019"/>
                <a:gd name="connsiteY71" fmla="*/ 212552 h 1845802"/>
                <a:gd name="connsiteX72" fmla="*/ 538624 w 1909019"/>
                <a:gd name="connsiteY72" fmla="*/ 210289 h 1845802"/>
                <a:gd name="connsiteX73" fmla="*/ 539754 w 1909019"/>
                <a:gd name="connsiteY73" fmla="*/ 205729 h 1845802"/>
                <a:gd name="connsiteX74" fmla="*/ 539754 w 1909019"/>
                <a:gd name="connsiteY74" fmla="*/ 203467 h 1845802"/>
                <a:gd name="connsiteX75" fmla="*/ 538624 w 1909019"/>
                <a:gd name="connsiteY75" fmla="*/ 201169 h 1845802"/>
                <a:gd name="connsiteX76" fmla="*/ 537493 w 1909019"/>
                <a:gd name="connsiteY76" fmla="*/ 197776 h 1845802"/>
                <a:gd name="connsiteX77" fmla="*/ 539754 w 1909019"/>
                <a:gd name="connsiteY77" fmla="*/ 193216 h 1845802"/>
                <a:gd name="connsiteX78" fmla="*/ 540885 w 1909019"/>
                <a:gd name="connsiteY78" fmla="*/ 192085 h 1845802"/>
                <a:gd name="connsiteX79" fmla="*/ 543147 w 1909019"/>
                <a:gd name="connsiteY79" fmla="*/ 188691 h 1845802"/>
                <a:gd name="connsiteX80" fmla="*/ 544313 w 1909019"/>
                <a:gd name="connsiteY80" fmla="*/ 186394 h 1845802"/>
                <a:gd name="connsiteX81" fmla="*/ 548837 w 1909019"/>
                <a:gd name="connsiteY81" fmla="*/ 180738 h 1845802"/>
                <a:gd name="connsiteX82" fmla="*/ 548837 w 1909019"/>
                <a:gd name="connsiteY82" fmla="*/ 178440 h 1845802"/>
                <a:gd name="connsiteX83" fmla="*/ 549968 w 1909019"/>
                <a:gd name="connsiteY83" fmla="*/ 176178 h 1845802"/>
                <a:gd name="connsiteX84" fmla="*/ 548837 w 1909019"/>
                <a:gd name="connsiteY84" fmla="*/ 173916 h 1845802"/>
                <a:gd name="connsiteX85" fmla="*/ 549968 w 1909019"/>
                <a:gd name="connsiteY85" fmla="*/ 171618 h 1845802"/>
                <a:gd name="connsiteX86" fmla="*/ 554527 w 1909019"/>
                <a:gd name="connsiteY86" fmla="*/ 169356 h 1845802"/>
                <a:gd name="connsiteX87" fmla="*/ 555658 w 1909019"/>
                <a:gd name="connsiteY87" fmla="*/ 168224 h 1845802"/>
                <a:gd name="connsiteX88" fmla="*/ 554527 w 1909019"/>
                <a:gd name="connsiteY88" fmla="*/ 164796 h 1845802"/>
                <a:gd name="connsiteX89" fmla="*/ 553396 w 1909019"/>
                <a:gd name="connsiteY89" fmla="*/ 163664 h 1845802"/>
                <a:gd name="connsiteX90" fmla="*/ 553396 w 1909019"/>
                <a:gd name="connsiteY90" fmla="*/ 161402 h 1845802"/>
                <a:gd name="connsiteX91" fmla="*/ 554527 w 1909019"/>
                <a:gd name="connsiteY91" fmla="*/ 159140 h 1845802"/>
                <a:gd name="connsiteX92" fmla="*/ 553396 w 1909019"/>
                <a:gd name="connsiteY92" fmla="*/ 152318 h 1845802"/>
                <a:gd name="connsiteX93" fmla="*/ 555658 w 1909019"/>
                <a:gd name="connsiteY93" fmla="*/ 148889 h 1845802"/>
                <a:gd name="connsiteX94" fmla="*/ 553396 w 1909019"/>
                <a:gd name="connsiteY94" fmla="*/ 142066 h 1845802"/>
                <a:gd name="connsiteX95" fmla="*/ 554527 w 1909019"/>
                <a:gd name="connsiteY95" fmla="*/ 138673 h 1845802"/>
                <a:gd name="connsiteX96" fmla="*/ 559050 w 1909019"/>
                <a:gd name="connsiteY96" fmla="*/ 136411 h 1845802"/>
                <a:gd name="connsiteX97" fmla="*/ 560217 w 1909019"/>
                <a:gd name="connsiteY97" fmla="*/ 134113 h 1845802"/>
                <a:gd name="connsiteX98" fmla="*/ 559050 w 1909019"/>
                <a:gd name="connsiteY98" fmla="*/ 130719 h 1845802"/>
                <a:gd name="connsiteX99" fmla="*/ 560217 w 1909019"/>
                <a:gd name="connsiteY99" fmla="*/ 127291 h 1845802"/>
                <a:gd name="connsiteX100" fmla="*/ 559050 w 1909019"/>
                <a:gd name="connsiteY100" fmla="*/ 125028 h 1845802"/>
                <a:gd name="connsiteX101" fmla="*/ 554527 w 1909019"/>
                <a:gd name="connsiteY101" fmla="*/ 117075 h 1845802"/>
                <a:gd name="connsiteX102" fmla="*/ 553396 w 1909019"/>
                <a:gd name="connsiteY102" fmla="*/ 113681 h 1845802"/>
                <a:gd name="connsiteX103" fmla="*/ 553396 w 1909019"/>
                <a:gd name="connsiteY103" fmla="*/ 111384 h 1845802"/>
                <a:gd name="connsiteX104" fmla="*/ 552265 w 1909019"/>
                <a:gd name="connsiteY104" fmla="*/ 106859 h 1845802"/>
                <a:gd name="connsiteX105" fmla="*/ 548837 w 1909019"/>
                <a:gd name="connsiteY105" fmla="*/ 102299 h 1845802"/>
                <a:gd name="connsiteX106" fmla="*/ 545444 w 1909019"/>
                <a:gd name="connsiteY106" fmla="*/ 96608 h 1845802"/>
                <a:gd name="connsiteX107" fmla="*/ 545444 w 1909019"/>
                <a:gd name="connsiteY107" fmla="*/ 88655 h 1845802"/>
                <a:gd name="connsiteX108" fmla="*/ 543147 w 1909019"/>
                <a:gd name="connsiteY108" fmla="*/ 86392 h 1845802"/>
                <a:gd name="connsiteX109" fmla="*/ 543147 w 1909019"/>
                <a:gd name="connsiteY109" fmla="*/ 84130 h 1845802"/>
                <a:gd name="connsiteX110" fmla="*/ 544313 w 1909019"/>
                <a:gd name="connsiteY110" fmla="*/ 84130 h 1845802"/>
                <a:gd name="connsiteX111" fmla="*/ 545444 w 1909019"/>
                <a:gd name="connsiteY111" fmla="*/ 81832 h 1845802"/>
                <a:gd name="connsiteX112" fmla="*/ 552265 w 1909019"/>
                <a:gd name="connsiteY112" fmla="*/ 78439 h 1845802"/>
                <a:gd name="connsiteX113" fmla="*/ 557919 w 1909019"/>
                <a:gd name="connsiteY113" fmla="*/ 72748 h 1845802"/>
                <a:gd name="connsiteX114" fmla="*/ 560217 w 1909019"/>
                <a:gd name="connsiteY114" fmla="*/ 69354 h 1845802"/>
                <a:gd name="connsiteX115" fmla="*/ 560217 w 1909019"/>
                <a:gd name="connsiteY115" fmla="*/ 67056 h 1845802"/>
                <a:gd name="connsiteX116" fmla="*/ 560217 w 1909019"/>
                <a:gd name="connsiteY116" fmla="*/ 62532 h 1845802"/>
                <a:gd name="connsiteX117" fmla="*/ 561347 w 1909019"/>
                <a:gd name="connsiteY117" fmla="*/ 61365 h 1845802"/>
                <a:gd name="connsiteX118" fmla="*/ 565871 w 1909019"/>
                <a:gd name="connsiteY118" fmla="*/ 56841 h 1845802"/>
                <a:gd name="connsiteX119" fmla="*/ 568168 w 1909019"/>
                <a:gd name="connsiteY119" fmla="*/ 52281 h 1845802"/>
                <a:gd name="connsiteX120" fmla="*/ 573858 w 1909019"/>
                <a:gd name="connsiteY120" fmla="*/ 46590 h 1845802"/>
                <a:gd name="connsiteX121" fmla="*/ 573858 w 1909019"/>
                <a:gd name="connsiteY121" fmla="*/ 43196 h 1845802"/>
                <a:gd name="connsiteX122" fmla="*/ 572692 w 1909019"/>
                <a:gd name="connsiteY122" fmla="*/ 40934 h 1845802"/>
                <a:gd name="connsiteX123" fmla="*/ 571561 w 1909019"/>
                <a:gd name="connsiteY123" fmla="*/ 35243 h 1845802"/>
                <a:gd name="connsiteX124" fmla="*/ 570430 w 1909019"/>
                <a:gd name="connsiteY124" fmla="*/ 30683 h 1845802"/>
                <a:gd name="connsiteX125" fmla="*/ 571561 w 1909019"/>
                <a:gd name="connsiteY125" fmla="*/ 25027 h 1845802"/>
                <a:gd name="connsiteX126" fmla="*/ 572692 w 1909019"/>
                <a:gd name="connsiteY126" fmla="*/ 19336 h 1845802"/>
                <a:gd name="connsiteX127" fmla="*/ 578382 w 1909019"/>
                <a:gd name="connsiteY127" fmla="*/ 7953 h 1845802"/>
                <a:gd name="connsiteX128" fmla="*/ 584071 w 1909019"/>
                <a:gd name="connsiteY128" fmla="*/ 2298 h 1845802"/>
                <a:gd name="connsiteX129" fmla="*/ 585202 w 1909019"/>
                <a:gd name="connsiteY129" fmla="*/ 1131 h 1845802"/>
                <a:gd name="connsiteX130" fmla="*/ 585202 w 1909019"/>
                <a:gd name="connsiteY130" fmla="*/ 0 h 1845802"/>
                <a:gd name="connsiteX131" fmla="*/ 587464 w 1909019"/>
                <a:gd name="connsiteY131" fmla="*/ 1131 h 1845802"/>
                <a:gd name="connsiteX132" fmla="*/ 596547 w 1909019"/>
                <a:gd name="connsiteY132" fmla="*/ 6822 h 1845802"/>
                <a:gd name="connsiteX133" fmla="*/ 597713 w 1909019"/>
                <a:gd name="connsiteY133" fmla="*/ 9085 h 1845802"/>
                <a:gd name="connsiteX134" fmla="*/ 602236 w 1909019"/>
                <a:gd name="connsiteY134" fmla="*/ 18205 h 1845802"/>
                <a:gd name="connsiteX135" fmla="*/ 607926 w 1909019"/>
                <a:gd name="connsiteY135" fmla="*/ 23860 h 1845802"/>
                <a:gd name="connsiteX136" fmla="*/ 612485 w 1909019"/>
                <a:gd name="connsiteY136" fmla="*/ 31814 h 1845802"/>
                <a:gd name="connsiteX137" fmla="*/ 617009 w 1909019"/>
                <a:gd name="connsiteY137" fmla="*/ 43196 h 1845802"/>
                <a:gd name="connsiteX138" fmla="*/ 617009 w 1909019"/>
                <a:gd name="connsiteY138" fmla="*/ 44327 h 1845802"/>
                <a:gd name="connsiteX139" fmla="*/ 618140 w 1909019"/>
                <a:gd name="connsiteY139" fmla="*/ 52281 h 1845802"/>
                <a:gd name="connsiteX140" fmla="*/ 619306 w 1909019"/>
                <a:gd name="connsiteY140" fmla="*/ 53412 h 1845802"/>
                <a:gd name="connsiteX141" fmla="*/ 621568 w 1909019"/>
                <a:gd name="connsiteY141" fmla="*/ 53412 h 1845802"/>
                <a:gd name="connsiteX142" fmla="*/ 623829 w 1909019"/>
                <a:gd name="connsiteY142" fmla="*/ 54578 h 1845802"/>
                <a:gd name="connsiteX143" fmla="*/ 624960 w 1909019"/>
                <a:gd name="connsiteY143" fmla="*/ 56841 h 1845802"/>
                <a:gd name="connsiteX144" fmla="*/ 627257 w 1909019"/>
                <a:gd name="connsiteY144" fmla="*/ 71616 h 1845802"/>
                <a:gd name="connsiteX145" fmla="*/ 628388 w 1909019"/>
                <a:gd name="connsiteY145" fmla="*/ 78439 h 1845802"/>
                <a:gd name="connsiteX146" fmla="*/ 634078 w 1909019"/>
                <a:gd name="connsiteY146" fmla="*/ 88655 h 1845802"/>
                <a:gd name="connsiteX147" fmla="*/ 635209 w 1909019"/>
                <a:gd name="connsiteY147" fmla="*/ 92083 h 1845802"/>
                <a:gd name="connsiteX148" fmla="*/ 636340 w 1909019"/>
                <a:gd name="connsiteY148" fmla="*/ 104561 h 1845802"/>
                <a:gd name="connsiteX149" fmla="*/ 636340 w 1909019"/>
                <a:gd name="connsiteY149" fmla="*/ 107990 h 1845802"/>
                <a:gd name="connsiteX150" fmla="*/ 640899 w 1909019"/>
                <a:gd name="connsiteY150" fmla="*/ 112515 h 1845802"/>
                <a:gd name="connsiteX151" fmla="*/ 645422 w 1909019"/>
                <a:gd name="connsiteY151" fmla="*/ 121635 h 1845802"/>
                <a:gd name="connsiteX152" fmla="*/ 653374 w 1909019"/>
                <a:gd name="connsiteY152" fmla="*/ 128422 h 1845802"/>
                <a:gd name="connsiteX153" fmla="*/ 654505 w 1909019"/>
                <a:gd name="connsiteY153" fmla="*/ 137542 h 1845802"/>
                <a:gd name="connsiteX154" fmla="*/ 655636 w 1909019"/>
                <a:gd name="connsiteY154" fmla="*/ 139804 h 1845802"/>
                <a:gd name="connsiteX155" fmla="*/ 656802 w 1909019"/>
                <a:gd name="connsiteY155" fmla="*/ 140935 h 1845802"/>
                <a:gd name="connsiteX156" fmla="*/ 661326 w 1909019"/>
                <a:gd name="connsiteY156" fmla="*/ 142066 h 1845802"/>
                <a:gd name="connsiteX157" fmla="*/ 663623 w 1909019"/>
                <a:gd name="connsiteY157" fmla="*/ 143233 h 1845802"/>
                <a:gd name="connsiteX158" fmla="*/ 667015 w 1909019"/>
                <a:gd name="connsiteY158" fmla="*/ 148889 h 1845802"/>
                <a:gd name="connsiteX159" fmla="*/ 667015 w 1909019"/>
                <a:gd name="connsiteY159" fmla="*/ 151186 h 1845802"/>
                <a:gd name="connsiteX160" fmla="*/ 667015 w 1909019"/>
                <a:gd name="connsiteY160" fmla="*/ 152318 h 1845802"/>
                <a:gd name="connsiteX161" fmla="*/ 664754 w 1909019"/>
                <a:gd name="connsiteY161" fmla="*/ 157973 h 1845802"/>
                <a:gd name="connsiteX162" fmla="*/ 663623 w 1909019"/>
                <a:gd name="connsiteY162" fmla="*/ 163664 h 1845802"/>
                <a:gd name="connsiteX163" fmla="*/ 661326 w 1909019"/>
                <a:gd name="connsiteY163" fmla="*/ 167093 h 1845802"/>
                <a:gd name="connsiteX164" fmla="*/ 661326 w 1909019"/>
                <a:gd name="connsiteY164" fmla="*/ 168224 h 1845802"/>
                <a:gd name="connsiteX165" fmla="*/ 661326 w 1909019"/>
                <a:gd name="connsiteY165" fmla="*/ 170487 h 1845802"/>
                <a:gd name="connsiteX166" fmla="*/ 663623 w 1909019"/>
                <a:gd name="connsiteY166" fmla="*/ 175047 h 1845802"/>
                <a:gd name="connsiteX167" fmla="*/ 663623 w 1909019"/>
                <a:gd name="connsiteY167" fmla="*/ 176178 h 1845802"/>
                <a:gd name="connsiteX168" fmla="*/ 663623 w 1909019"/>
                <a:gd name="connsiteY168" fmla="*/ 177309 h 1845802"/>
                <a:gd name="connsiteX169" fmla="*/ 660195 w 1909019"/>
                <a:gd name="connsiteY169" fmla="*/ 183000 h 1845802"/>
                <a:gd name="connsiteX170" fmla="*/ 660195 w 1909019"/>
                <a:gd name="connsiteY170" fmla="*/ 184131 h 1845802"/>
                <a:gd name="connsiteX171" fmla="*/ 661326 w 1909019"/>
                <a:gd name="connsiteY171" fmla="*/ 187525 h 1845802"/>
                <a:gd name="connsiteX172" fmla="*/ 665884 w 1909019"/>
                <a:gd name="connsiteY172" fmla="*/ 193216 h 1845802"/>
                <a:gd name="connsiteX173" fmla="*/ 665884 w 1909019"/>
                <a:gd name="connsiteY173" fmla="*/ 195514 h 1845802"/>
                <a:gd name="connsiteX174" fmla="*/ 664754 w 1909019"/>
                <a:gd name="connsiteY174" fmla="*/ 197776 h 1845802"/>
                <a:gd name="connsiteX175" fmla="*/ 664754 w 1909019"/>
                <a:gd name="connsiteY175" fmla="*/ 198907 h 1845802"/>
                <a:gd name="connsiteX176" fmla="*/ 668146 w 1909019"/>
                <a:gd name="connsiteY176" fmla="*/ 201169 h 1845802"/>
                <a:gd name="connsiteX177" fmla="*/ 669277 w 1909019"/>
                <a:gd name="connsiteY177" fmla="*/ 202301 h 1845802"/>
                <a:gd name="connsiteX178" fmla="*/ 668146 w 1909019"/>
                <a:gd name="connsiteY178" fmla="*/ 205729 h 1845802"/>
                <a:gd name="connsiteX179" fmla="*/ 665884 w 1909019"/>
                <a:gd name="connsiteY179" fmla="*/ 207992 h 1845802"/>
                <a:gd name="connsiteX180" fmla="*/ 667015 w 1909019"/>
                <a:gd name="connsiteY180" fmla="*/ 211421 h 1845802"/>
                <a:gd name="connsiteX181" fmla="*/ 667015 w 1909019"/>
                <a:gd name="connsiteY181" fmla="*/ 212552 h 1845802"/>
                <a:gd name="connsiteX182" fmla="*/ 669277 w 1909019"/>
                <a:gd name="connsiteY182" fmla="*/ 213683 h 1845802"/>
                <a:gd name="connsiteX183" fmla="*/ 671574 w 1909019"/>
                <a:gd name="connsiteY183" fmla="*/ 214814 h 1845802"/>
                <a:gd name="connsiteX184" fmla="*/ 670443 w 1909019"/>
                <a:gd name="connsiteY184" fmla="*/ 222767 h 1845802"/>
                <a:gd name="connsiteX185" fmla="*/ 671574 w 1909019"/>
                <a:gd name="connsiteY185" fmla="*/ 223899 h 1845802"/>
                <a:gd name="connsiteX186" fmla="*/ 673836 w 1909019"/>
                <a:gd name="connsiteY186" fmla="*/ 227327 h 1845802"/>
                <a:gd name="connsiteX187" fmla="*/ 676098 w 1909019"/>
                <a:gd name="connsiteY187" fmla="*/ 234150 h 1845802"/>
                <a:gd name="connsiteX188" fmla="*/ 674967 w 1909019"/>
                <a:gd name="connsiteY188" fmla="*/ 239841 h 1845802"/>
                <a:gd name="connsiteX189" fmla="*/ 676098 w 1909019"/>
                <a:gd name="connsiteY189" fmla="*/ 243234 h 1845802"/>
                <a:gd name="connsiteX190" fmla="*/ 680657 w 1909019"/>
                <a:gd name="connsiteY190" fmla="*/ 243234 h 1845802"/>
                <a:gd name="connsiteX191" fmla="*/ 686347 w 1909019"/>
                <a:gd name="connsiteY191" fmla="*/ 240972 h 1845802"/>
                <a:gd name="connsiteX192" fmla="*/ 694298 w 1909019"/>
                <a:gd name="connsiteY192" fmla="*/ 245497 h 1845802"/>
                <a:gd name="connsiteX193" fmla="*/ 697691 w 1909019"/>
                <a:gd name="connsiteY193" fmla="*/ 247794 h 1845802"/>
                <a:gd name="connsiteX194" fmla="*/ 699988 w 1909019"/>
                <a:gd name="connsiteY194" fmla="*/ 247794 h 1845802"/>
                <a:gd name="connsiteX195" fmla="*/ 703381 w 1909019"/>
                <a:gd name="connsiteY195" fmla="*/ 247794 h 1845802"/>
                <a:gd name="connsiteX196" fmla="*/ 705642 w 1909019"/>
                <a:gd name="connsiteY196" fmla="*/ 250057 h 1845802"/>
                <a:gd name="connsiteX197" fmla="*/ 705642 w 1909019"/>
                <a:gd name="connsiteY197" fmla="*/ 254581 h 1845802"/>
                <a:gd name="connsiteX198" fmla="*/ 704512 w 1909019"/>
                <a:gd name="connsiteY198" fmla="*/ 259141 h 1845802"/>
                <a:gd name="connsiteX199" fmla="*/ 705642 w 1909019"/>
                <a:gd name="connsiteY199" fmla="*/ 260272 h 1845802"/>
                <a:gd name="connsiteX200" fmla="*/ 707940 w 1909019"/>
                <a:gd name="connsiteY200" fmla="*/ 261404 h 1845802"/>
                <a:gd name="connsiteX201" fmla="*/ 711332 w 1909019"/>
                <a:gd name="connsiteY201" fmla="*/ 264832 h 1845802"/>
                <a:gd name="connsiteX202" fmla="*/ 717022 w 1909019"/>
                <a:gd name="connsiteY202" fmla="*/ 264832 h 1845802"/>
                <a:gd name="connsiteX203" fmla="*/ 722712 w 1909019"/>
                <a:gd name="connsiteY203" fmla="*/ 265964 h 1845802"/>
                <a:gd name="connsiteX204" fmla="*/ 723843 w 1909019"/>
                <a:gd name="connsiteY204" fmla="*/ 269392 h 1845802"/>
                <a:gd name="connsiteX205" fmla="*/ 724974 w 1909019"/>
                <a:gd name="connsiteY205" fmla="*/ 270524 h 1845802"/>
                <a:gd name="connsiteX206" fmla="*/ 727235 w 1909019"/>
                <a:gd name="connsiteY206" fmla="*/ 270524 h 1845802"/>
                <a:gd name="connsiteX207" fmla="*/ 732925 w 1909019"/>
                <a:gd name="connsiteY207" fmla="*/ 269392 h 1845802"/>
                <a:gd name="connsiteX208" fmla="*/ 734056 w 1909019"/>
                <a:gd name="connsiteY208" fmla="*/ 268226 h 1845802"/>
                <a:gd name="connsiteX209" fmla="*/ 736318 w 1909019"/>
                <a:gd name="connsiteY209" fmla="*/ 269392 h 1845802"/>
                <a:gd name="connsiteX210" fmla="*/ 739746 w 1909019"/>
                <a:gd name="connsiteY210" fmla="*/ 270524 h 1845802"/>
                <a:gd name="connsiteX211" fmla="*/ 742008 w 1909019"/>
                <a:gd name="connsiteY211" fmla="*/ 271655 h 1845802"/>
                <a:gd name="connsiteX212" fmla="*/ 743139 w 1909019"/>
                <a:gd name="connsiteY212" fmla="*/ 272786 h 1845802"/>
                <a:gd name="connsiteX213" fmla="*/ 752256 w 1909019"/>
                <a:gd name="connsiteY213" fmla="*/ 284133 h 1845802"/>
                <a:gd name="connsiteX214" fmla="*/ 759042 w 1909019"/>
                <a:gd name="connsiteY214" fmla="*/ 287562 h 1845802"/>
                <a:gd name="connsiteX215" fmla="*/ 760208 w 1909019"/>
                <a:gd name="connsiteY215" fmla="*/ 290955 h 1845802"/>
                <a:gd name="connsiteX216" fmla="*/ 762470 w 1909019"/>
                <a:gd name="connsiteY216" fmla="*/ 294384 h 1845802"/>
                <a:gd name="connsiteX217" fmla="*/ 764732 w 1909019"/>
                <a:gd name="connsiteY217" fmla="*/ 295515 h 1845802"/>
                <a:gd name="connsiteX218" fmla="*/ 764732 w 1909019"/>
                <a:gd name="connsiteY218" fmla="*/ 298944 h 1845802"/>
                <a:gd name="connsiteX219" fmla="*/ 767029 w 1909019"/>
                <a:gd name="connsiteY219" fmla="*/ 300075 h 1845802"/>
                <a:gd name="connsiteX220" fmla="*/ 768160 w 1909019"/>
                <a:gd name="connsiteY220" fmla="*/ 302337 h 1845802"/>
                <a:gd name="connsiteX221" fmla="*/ 768160 w 1909019"/>
                <a:gd name="connsiteY221" fmla="*/ 304600 h 1845802"/>
                <a:gd name="connsiteX222" fmla="*/ 764732 w 1909019"/>
                <a:gd name="connsiteY222" fmla="*/ 309160 h 1845802"/>
                <a:gd name="connsiteX223" fmla="*/ 765863 w 1909019"/>
                <a:gd name="connsiteY223" fmla="*/ 312553 h 1845802"/>
                <a:gd name="connsiteX224" fmla="*/ 764732 w 1909019"/>
                <a:gd name="connsiteY224" fmla="*/ 314851 h 1845802"/>
                <a:gd name="connsiteX225" fmla="*/ 764732 w 1909019"/>
                <a:gd name="connsiteY225" fmla="*/ 315982 h 1845802"/>
                <a:gd name="connsiteX226" fmla="*/ 765863 w 1909019"/>
                <a:gd name="connsiteY226" fmla="*/ 317113 h 1845802"/>
                <a:gd name="connsiteX227" fmla="*/ 768160 w 1909019"/>
                <a:gd name="connsiteY227" fmla="*/ 319375 h 1845802"/>
                <a:gd name="connsiteX228" fmla="*/ 769291 w 1909019"/>
                <a:gd name="connsiteY228" fmla="*/ 321673 h 1845802"/>
                <a:gd name="connsiteX229" fmla="*/ 771552 w 1909019"/>
                <a:gd name="connsiteY229" fmla="*/ 322804 h 1845802"/>
                <a:gd name="connsiteX230" fmla="*/ 773814 w 1909019"/>
                <a:gd name="connsiteY230" fmla="*/ 323935 h 1845802"/>
                <a:gd name="connsiteX231" fmla="*/ 776111 w 1909019"/>
                <a:gd name="connsiteY231" fmla="*/ 325067 h 1845802"/>
                <a:gd name="connsiteX232" fmla="*/ 782932 w 1909019"/>
                <a:gd name="connsiteY232" fmla="*/ 323935 h 1845802"/>
                <a:gd name="connsiteX233" fmla="*/ 785194 w 1909019"/>
                <a:gd name="connsiteY233" fmla="*/ 325067 h 1845802"/>
                <a:gd name="connsiteX234" fmla="*/ 795407 w 1909019"/>
                <a:gd name="connsiteY234" fmla="*/ 326198 h 1845802"/>
                <a:gd name="connsiteX235" fmla="*/ 796573 w 1909019"/>
                <a:gd name="connsiteY235" fmla="*/ 326198 h 1845802"/>
                <a:gd name="connsiteX236" fmla="*/ 798835 w 1909019"/>
                <a:gd name="connsiteY236" fmla="*/ 325067 h 1845802"/>
                <a:gd name="connsiteX237" fmla="*/ 801097 w 1909019"/>
                <a:gd name="connsiteY237" fmla="*/ 326198 h 1845802"/>
                <a:gd name="connsiteX238" fmla="*/ 805656 w 1909019"/>
                <a:gd name="connsiteY238" fmla="*/ 327329 h 1845802"/>
                <a:gd name="connsiteX239" fmla="*/ 807918 w 1909019"/>
                <a:gd name="connsiteY239" fmla="*/ 330758 h 1845802"/>
                <a:gd name="connsiteX240" fmla="*/ 811346 w 1909019"/>
                <a:gd name="connsiteY240" fmla="*/ 339842 h 1845802"/>
                <a:gd name="connsiteX241" fmla="*/ 812477 w 1909019"/>
                <a:gd name="connsiteY241" fmla="*/ 339842 h 1845802"/>
                <a:gd name="connsiteX242" fmla="*/ 812477 w 1909019"/>
                <a:gd name="connsiteY242" fmla="*/ 342105 h 1845802"/>
                <a:gd name="connsiteX243" fmla="*/ 812477 w 1909019"/>
                <a:gd name="connsiteY243" fmla="*/ 347796 h 1845802"/>
                <a:gd name="connsiteX244" fmla="*/ 813607 w 1909019"/>
                <a:gd name="connsiteY244" fmla="*/ 350058 h 1845802"/>
                <a:gd name="connsiteX245" fmla="*/ 813607 w 1909019"/>
                <a:gd name="connsiteY245" fmla="*/ 352356 h 1845802"/>
                <a:gd name="connsiteX246" fmla="*/ 814738 w 1909019"/>
                <a:gd name="connsiteY246" fmla="*/ 354618 h 1845802"/>
                <a:gd name="connsiteX247" fmla="*/ 815869 w 1909019"/>
                <a:gd name="connsiteY247" fmla="*/ 354618 h 1845802"/>
                <a:gd name="connsiteX248" fmla="*/ 819297 w 1909019"/>
                <a:gd name="connsiteY248" fmla="*/ 353487 h 1845802"/>
                <a:gd name="connsiteX249" fmla="*/ 822690 w 1909019"/>
                <a:gd name="connsiteY249" fmla="*/ 351225 h 1845802"/>
                <a:gd name="connsiteX250" fmla="*/ 822690 w 1909019"/>
                <a:gd name="connsiteY250" fmla="*/ 350058 h 1845802"/>
                <a:gd name="connsiteX251" fmla="*/ 823821 w 1909019"/>
                <a:gd name="connsiteY251" fmla="*/ 350058 h 1845802"/>
                <a:gd name="connsiteX252" fmla="*/ 826083 w 1909019"/>
                <a:gd name="connsiteY252" fmla="*/ 350058 h 1845802"/>
                <a:gd name="connsiteX253" fmla="*/ 830642 w 1909019"/>
                <a:gd name="connsiteY253" fmla="*/ 348927 h 1845802"/>
                <a:gd name="connsiteX254" fmla="*/ 896551 w 1909019"/>
                <a:gd name="connsiteY254" fmla="*/ 354618 h 1845802"/>
                <a:gd name="connsiteX255" fmla="*/ 915883 w 1909019"/>
                <a:gd name="connsiteY255" fmla="*/ 355749 h 1845802"/>
                <a:gd name="connsiteX256" fmla="*/ 977234 w 1909019"/>
                <a:gd name="connsiteY256" fmla="*/ 361440 h 1845802"/>
                <a:gd name="connsiteX257" fmla="*/ 1110184 w 1909019"/>
                <a:gd name="connsiteY257" fmla="*/ 371656 h 1845802"/>
                <a:gd name="connsiteX258" fmla="*/ 1154501 w 1909019"/>
                <a:gd name="connsiteY258" fmla="*/ 376216 h 1845802"/>
                <a:gd name="connsiteX259" fmla="*/ 1174963 w 1909019"/>
                <a:gd name="connsiteY259" fmla="*/ 377347 h 1845802"/>
                <a:gd name="connsiteX260" fmla="*/ 1259038 w 1909019"/>
                <a:gd name="connsiteY260" fmla="*/ 384170 h 1845802"/>
                <a:gd name="connsiteX261" fmla="*/ 1346541 w 1909019"/>
                <a:gd name="connsiteY261" fmla="*/ 390992 h 1845802"/>
                <a:gd name="connsiteX262" fmla="*/ 1422664 w 1909019"/>
                <a:gd name="connsiteY262" fmla="*/ 396683 h 1845802"/>
                <a:gd name="connsiteX263" fmla="*/ 1498788 w 1909019"/>
                <a:gd name="connsiteY263" fmla="*/ 402339 h 1845802"/>
                <a:gd name="connsiteX264" fmla="*/ 1507870 w 1909019"/>
                <a:gd name="connsiteY264" fmla="*/ 402339 h 1845802"/>
                <a:gd name="connsiteX265" fmla="*/ 1569257 w 1909019"/>
                <a:gd name="connsiteY265" fmla="*/ 406899 h 1845802"/>
                <a:gd name="connsiteX266" fmla="*/ 1702207 w 1909019"/>
                <a:gd name="connsiteY266" fmla="*/ 415983 h 1845802"/>
                <a:gd name="connsiteX267" fmla="*/ 1728324 w 1909019"/>
                <a:gd name="connsiteY267" fmla="*/ 418281 h 1845802"/>
                <a:gd name="connsiteX268" fmla="*/ 1769248 w 1909019"/>
                <a:gd name="connsiteY268" fmla="*/ 420543 h 1845802"/>
                <a:gd name="connsiteX269" fmla="*/ 1805613 w 1909019"/>
                <a:gd name="connsiteY269" fmla="*/ 422806 h 1845802"/>
                <a:gd name="connsiteX270" fmla="*/ 1909020 w 1909019"/>
                <a:gd name="connsiteY270" fmla="*/ 429628 h 1845802"/>
                <a:gd name="connsiteX271" fmla="*/ 1909020 w 1909019"/>
                <a:gd name="connsiteY271" fmla="*/ 430759 h 1845802"/>
                <a:gd name="connsiteX272" fmla="*/ 1909020 w 1909019"/>
                <a:gd name="connsiteY272" fmla="*/ 431890 h 1845802"/>
                <a:gd name="connsiteX273" fmla="*/ 1905591 w 1909019"/>
                <a:gd name="connsiteY273" fmla="*/ 435319 h 1845802"/>
                <a:gd name="connsiteX274" fmla="*/ 1902199 w 1909019"/>
                <a:gd name="connsiteY274" fmla="*/ 442141 h 1845802"/>
                <a:gd name="connsiteX275" fmla="*/ 1902199 w 1909019"/>
                <a:gd name="connsiteY275" fmla="*/ 446666 h 1845802"/>
                <a:gd name="connsiteX276" fmla="*/ 1899902 w 1909019"/>
                <a:gd name="connsiteY276" fmla="*/ 450095 h 1845802"/>
                <a:gd name="connsiteX277" fmla="*/ 1899902 w 1909019"/>
                <a:gd name="connsiteY277" fmla="*/ 452357 h 1845802"/>
                <a:gd name="connsiteX278" fmla="*/ 1897640 w 1909019"/>
                <a:gd name="connsiteY278" fmla="*/ 455786 h 1845802"/>
                <a:gd name="connsiteX279" fmla="*/ 1897640 w 1909019"/>
                <a:gd name="connsiteY279" fmla="*/ 460311 h 1845802"/>
                <a:gd name="connsiteX280" fmla="*/ 1896509 w 1909019"/>
                <a:gd name="connsiteY280" fmla="*/ 463740 h 1845802"/>
                <a:gd name="connsiteX281" fmla="*/ 1894247 w 1909019"/>
                <a:gd name="connsiteY281" fmla="*/ 466002 h 1845802"/>
                <a:gd name="connsiteX282" fmla="*/ 1889688 w 1909019"/>
                <a:gd name="connsiteY282" fmla="*/ 468264 h 1845802"/>
                <a:gd name="connsiteX283" fmla="*/ 1887427 w 1909019"/>
                <a:gd name="connsiteY283" fmla="*/ 470562 h 1845802"/>
                <a:gd name="connsiteX284" fmla="*/ 1886296 w 1909019"/>
                <a:gd name="connsiteY284" fmla="*/ 473955 h 1845802"/>
                <a:gd name="connsiteX285" fmla="*/ 1883998 w 1909019"/>
                <a:gd name="connsiteY285" fmla="*/ 476218 h 1845802"/>
                <a:gd name="connsiteX286" fmla="*/ 1881737 w 1909019"/>
                <a:gd name="connsiteY286" fmla="*/ 480778 h 1845802"/>
                <a:gd name="connsiteX287" fmla="*/ 1880606 w 1909019"/>
                <a:gd name="connsiteY287" fmla="*/ 486469 h 1845802"/>
                <a:gd name="connsiteX288" fmla="*/ 1880606 w 1909019"/>
                <a:gd name="connsiteY288" fmla="*/ 487600 h 1845802"/>
                <a:gd name="connsiteX289" fmla="*/ 1881737 w 1909019"/>
                <a:gd name="connsiteY289" fmla="*/ 487600 h 1845802"/>
                <a:gd name="connsiteX290" fmla="*/ 1882868 w 1909019"/>
                <a:gd name="connsiteY290" fmla="*/ 495553 h 1845802"/>
                <a:gd name="connsiteX291" fmla="*/ 1880606 w 1909019"/>
                <a:gd name="connsiteY291" fmla="*/ 501244 h 1845802"/>
                <a:gd name="connsiteX292" fmla="*/ 1879475 w 1909019"/>
                <a:gd name="connsiteY292" fmla="*/ 506936 h 1845802"/>
                <a:gd name="connsiteX293" fmla="*/ 1876047 w 1909019"/>
                <a:gd name="connsiteY293" fmla="*/ 514889 h 1845802"/>
                <a:gd name="connsiteX294" fmla="*/ 1876047 w 1909019"/>
                <a:gd name="connsiteY294" fmla="*/ 516020 h 1845802"/>
                <a:gd name="connsiteX295" fmla="*/ 1877178 w 1909019"/>
                <a:gd name="connsiteY295" fmla="*/ 519414 h 1845802"/>
                <a:gd name="connsiteX296" fmla="*/ 1876047 w 1909019"/>
                <a:gd name="connsiteY296" fmla="*/ 520545 h 1845802"/>
                <a:gd name="connsiteX297" fmla="*/ 1872654 w 1909019"/>
                <a:gd name="connsiteY297" fmla="*/ 522843 h 1845802"/>
                <a:gd name="connsiteX298" fmla="*/ 1871488 w 1909019"/>
                <a:gd name="connsiteY298" fmla="*/ 525105 h 1845802"/>
                <a:gd name="connsiteX299" fmla="*/ 1866964 w 1909019"/>
                <a:gd name="connsiteY299" fmla="*/ 527367 h 1845802"/>
                <a:gd name="connsiteX300" fmla="*/ 1864703 w 1909019"/>
                <a:gd name="connsiteY300" fmla="*/ 538749 h 1845802"/>
                <a:gd name="connsiteX301" fmla="*/ 1865834 w 1909019"/>
                <a:gd name="connsiteY301" fmla="*/ 542143 h 1845802"/>
                <a:gd name="connsiteX302" fmla="*/ 1864703 w 1909019"/>
                <a:gd name="connsiteY302" fmla="*/ 543274 h 1845802"/>
                <a:gd name="connsiteX303" fmla="*/ 1863536 w 1909019"/>
                <a:gd name="connsiteY303" fmla="*/ 543274 h 1845802"/>
                <a:gd name="connsiteX304" fmla="*/ 1860144 w 1909019"/>
                <a:gd name="connsiteY304" fmla="*/ 544441 h 1845802"/>
                <a:gd name="connsiteX305" fmla="*/ 1860144 w 1909019"/>
                <a:gd name="connsiteY305" fmla="*/ 547834 h 1845802"/>
                <a:gd name="connsiteX306" fmla="*/ 1859013 w 1909019"/>
                <a:gd name="connsiteY306" fmla="*/ 551228 h 1845802"/>
                <a:gd name="connsiteX307" fmla="*/ 1860144 w 1909019"/>
                <a:gd name="connsiteY307" fmla="*/ 554656 h 1845802"/>
                <a:gd name="connsiteX308" fmla="*/ 1857882 w 1909019"/>
                <a:gd name="connsiteY308" fmla="*/ 558050 h 1845802"/>
                <a:gd name="connsiteX309" fmla="*/ 1856751 w 1909019"/>
                <a:gd name="connsiteY309" fmla="*/ 561479 h 1845802"/>
                <a:gd name="connsiteX310" fmla="*/ 1855585 w 1909019"/>
                <a:gd name="connsiteY310" fmla="*/ 562610 h 1845802"/>
                <a:gd name="connsiteX311" fmla="*/ 1854454 w 1909019"/>
                <a:gd name="connsiteY311" fmla="*/ 562610 h 1845802"/>
                <a:gd name="connsiteX312" fmla="*/ 1852192 w 1909019"/>
                <a:gd name="connsiteY312" fmla="*/ 562610 h 1845802"/>
                <a:gd name="connsiteX313" fmla="*/ 1851061 w 1909019"/>
                <a:gd name="connsiteY313" fmla="*/ 564872 h 1845802"/>
                <a:gd name="connsiteX314" fmla="*/ 1848764 w 1909019"/>
                <a:gd name="connsiteY314" fmla="*/ 568301 h 1845802"/>
                <a:gd name="connsiteX315" fmla="*/ 1845371 w 1909019"/>
                <a:gd name="connsiteY315" fmla="*/ 571694 h 1845802"/>
                <a:gd name="connsiteX316" fmla="*/ 1845371 w 1909019"/>
                <a:gd name="connsiteY316" fmla="*/ 573992 h 1845802"/>
                <a:gd name="connsiteX317" fmla="*/ 1848764 w 1909019"/>
                <a:gd name="connsiteY317" fmla="*/ 576254 h 1845802"/>
                <a:gd name="connsiteX318" fmla="*/ 1848764 w 1909019"/>
                <a:gd name="connsiteY318" fmla="*/ 579648 h 1845802"/>
                <a:gd name="connsiteX319" fmla="*/ 1849930 w 1909019"/>
                <a:gd name="connsiteY319" fmla="*/ 581946 h 1845802"/>
                <a:gd name="connsiteX320" fmla="*/ 1849930 w 1909019"/>
                <a:gd name="connsiteY320" fmla="*/ 584208 h 1845802"/>
                <a:gd name="connsiteX321" fmla="*/ 1851061 w 1909019"/>
                <a:gd name="connsiteY321" fmla="*/ 587601 h 1845802"/>
                <a:gd name="connsiteX322" fmla="*/ 1847633 w 1909019"/>
                <a:gd name="connsiteY322" fmla="*/ 593293 h 1845802"/>
                <a:gd name="connsiteX323" fmla="*/ 1847633 w 1909019"/>
                <a:gd name="connsiteY323" fmla="*/ 595590 h 1845802"/>
                <a:gd name="connsiteX324" fmla="*/ 1847633 w 1909019"/>
                <a:gd name="connsiteY324" fmla="*/ 596721 h 1845802"/>
                <a:gd name="connsiteX325" fmla="*/ 1845371 w 1909019"/>
                <a:gd name="connsiteY325" fmla="*/ 596721 h 1845802"/>
                <a:gd name="connsiteX326" fmla="*/ 1844240 w 1909019"/>
                <a:gd name="connsiteY326" fmla="*/ 597852 h 1845802"/>
                <a:gd name="connsiteX327" fmla="*/ 1844240 w 1909019"/>
                <a:gd name="connsiteY327" fmla="*/ 598984 h 1845802"/>
                <a:gd name="connsiteX328" fmla="*/ 1843110 w 1909019"/>
                <a:gd name="connsiteY328" fmla="*/ 601246 h 1845802"/>
                <a:gd name="connsiteX329" fmla="*/ 1843110 w 1909019"/>
                <a:gd name="connsiteY329" fmla="*/ 602377 h 1845802"/>
                <a:gd name="connsiteX330" fmla="*/ 1843110 w 1909019"/>
                <a:gd name="connsiteY330" fmla="*/ 606937 h 1845802"/>
                <a:gd name="connsiteX331" fmla="*/ 1845371 w 1909019"/>
                <a:gd name="connsiteY331" fmla="*/ 608068 h 1845802"/>
                <a:gd name="connsiteX332" fmla="*/ 1846502 w 1909019"/>
                <a:gd name="connsiteY332" fmla="*/ 610331 h 1845802"/>
                <a:gd name="connsiteX333" fmla="*/ 1846502 w 1909019"/>
                <a:gd name="connsiteY333" fmla="*/ 612628 h 1845802"/>
                <a:gd name="connsiteX334" fmla="*/ 1843110 w 1909019"/>
                <a:gd name="connsiteY334" fmla="*/ 616022 h 1845802"/>
                <a:gd name="connsiteX335" fmla="*/ 1840812 w 1909019"/>
                <a:gd name="connsiteY335" fmla="*/ 619451 h 1845802"/>
                <a:gd name="connsiteX336" fmla="*/ 1843110 w 1909019"/>
                <a:gd name="connsiteY336" fmla="*/ 625142 h 1845802"/>
                <a:gd name="connsiteX337" fmla="*/ 1841979 w 1909019"/>
                <a:gd name="connsiteY337" fmla="*/ 627404 h 1845802"/>
                <a:gd name="connsiteX338" fmla="*/ 1843110 w 1909019"/>
                <a:gd name="connsiteY338" fmla="*/ 630797 h 1845802"/>
                <a:gd name="connsiteX339" fmla="*/ 1843110 w 1909019"/>
                <a:gd name="connsiteY339" fmla="*/ 635357 h 1845802"/>
                <a:gd name="connsiteX340" fmla="*/ 1844240 w 1909019"/>
                <a:gd name="connsiteY340" fmla="*/ 637620 h 1845802"/>
                <a:gd name="connsiteX341" fmla="*/ 1844240 w 1909019"/>
                <a:gd name="connsiteY341" fmla="*/ 642180 h 1845802"/>
                <a:gd name="connsiteX342" fmla="*/ 1843110 w 1909019"/>
                <a:gd name="connsiteY342" fmla="*/ 644442 h 1845802"/>
                <a:gd name="connsiteX343" fmla="*/ 1843110 w 1909019"/>
                <a:gd name="connsiteY343" fmla="*/ 645573 h 1845802"/>
                <a:gd name="connsiteX344" fmla="*/ 1839682 w 1909019"/>
                <a:gd name="connsiteY344" fmla="*/ 647871 h 1845802"/>
                <a:gd name="connsiteX345" fmla="*/ 1838551 w 1909019"/>
                <a:gd name="connsiteY345" fmla="*/ 651264 h 1845802"/>
                <a:gd name="connsiteX346" fmla="*/ 1836289 w 1909019"/>
                <a:gd name="connsiteY346" fmla="*/ 652396 h 1845802"/>
                <a:gd name="connsiteX347" fmla="*/ 1836289 w 1909019"/>
                <a:gd name="connsiteY347" fmla="*/ 654693 h 1845802"/>
                <a:gd name="connsiteX348" fmla="*/ 1835158 w 1909019"/>
                <a:gd name="connsiteY348" fmla="*/ 658087 h 1845802"/>
                <a:gd name="connsiteX349" fmla="*/ 1836289 w 1909019"/>
                <a:gd name="connsiteY349" fmla="*/ 662647 h 1845802"/>
                <a:gd name="connsiteX350" fmla="*/ 1836289 w 1909019"/>
                <a:gd name="connsiteY350" fmla="*/ 664909 h 1845802"/>
                <a:gd name="connsiteX351" fmla="*/ 1837420 w 1909019"/>
                <a:gd name="connsiteY351" fmla="*/ 668302 h 1845802"/>
                <a:gd name="connsiteX352" fmla="*/ 1836289 w 1909019"/>
                <a:gd name="connsiteY352" fmla="*/ 672862 h 1845802"/>
                <a:gd name="connsiteX353" fmla="*/ 1835158 w 1909019"/>
                <a:gd name="connsiteY353" fmla="*/ 679685 h 1845802"/>
                <a:gd name="connsiteX354" fmla="*/ 1832861 w 1909019"/>
                <a:gd name="connsiteY354" fmla="*/ 680816 h 1845802"/>
                <a:gd name="connsiteX355" fmla="*/ 1830599 w 1909019"/>
                <a:gd name="connsiteY355" fmla="*/ 683078 h 1845802"/>
                <a:gd name="connsiteX356" fmla="*/ 1829468 w 1909019"/>
                <a:gd name="connsiteY356" fmla="*/ 684209 h 1845802"/>
                <a:gd name="connsiteX357" fmla="*/ 1828337 w 1909019"/>
                <a:gd name="connsiteY357" fmla="*/ 686507 h 1845802"/>
                <a:gd name="connsiteX358" fmla="*/ 1828337 w 1909019"/>
                <a:gd name="connsiteY358" fmla="*/ 688769 h 1845802"/>
                <a:gd name="connsiteX359" fmla="*/ 1827206 w 1909019"/>
                <a:gd name="connsiteY359" fmla="*/ 692198 h 1845802"/>
                <a:gd name="connsiteX360" fmla="*/ 1824909 w 1909019"/>
                <a:gd name="connsiteY360" fmla="*/ 696723 h 1845802"/>
                <a:gd name="connsiteX361" fmla="*/ 1824909 w 1909019"/>
                <a:gd name="connsiteY361" fmla="*/ 701283 h 1845802"/>
                <a:gd name="connsiteX362" fmla="*/ 1822647 w 1909019"/>
                <a:gd name="connsiteY362" fmla="*/ 705807 h 1845802"/>
                <a:gd name="connsiteX363" fmla="*/ 1822647 w 1909019"/>
                <a:gd name="connsiteY363" fmla="*/ 709236 h 1845802"/>
                <a:gd name="connsiteX364" fmla="*/ 1822647 w 1909019"/>
                <a:gd name="connsiteY364" fmla="*/ 711499 h 1845802"/>
                <a:gd name="connsiteX365" fmla="*/ 1822647 w 1909019"/>
                <a:gd name="connsiteY365" fmla="*/ 716059 h 1845802"/>
                <a:gd name="connsiteX366" fmla="*/ 1823778 w 1909019"/>
                <a:gd name="connsiteY366" fmla="*/ 718321 h 1845802"/>
                <a:gd name="connsiteX367" fmla="*/ 1822647 w 1909019"/>
                <a:gd name="connsiteY367" fmla="*/ 722881 h 1845802"/>
                <a:gd name="connsiteX368" fmla="*/ 1826040 w 1909019"/>
                <a:gd name="connsiteY368" fmla="*/ 729703 h 1845802"/>
                <a:gd name="connsiteX369" fmla="*/ 1827206 w 1909019"/>
                <a:gd name="connsiteY369" fmla="*/ 729703 h 1845802"/>
                <a:gd name="connsiteX370" fmla="*/ 1831730 w 1909019"/>
                <a:gd name="connsiteY370" fmla="*/ 730834 h 1845802"/>
                <a:gd name="connsiteX371" fmla="*/ 1833992 w 1909019"/>
                <a:gd name="connsiteY371" fmla="*/ 730834 h 1845802"/>
                <a:gd name="connsiteX372" fmla="*/ 1835158 w 1909019"/>
                <a:gd name="connsiteY372" fmla="*/ 730834 h 1845802"/>
                <a:gd name="connsiteX373" fmla="*/ 1836289 w 1909019"/>
                <a:gd name="connsiteY373" fmla="*/ 731965 h 1845802"/>
                <a:gd name="connsiteX374" fmla="*/ 1836289 w 1909019"/>
                <a:gd name="connsiteY374" fmla="*/ 733097 h 1845802"/>
                <a:gd name="connsiteX375" fmla="*/ 1836289 w 1909019"/>
                <a:gd name="connsiteY375" fmla="*/ 735359 h 1845802"/>
                <a:gd name="connsiteX376" fmla="*/ 1836289 w 1909019"/>
                <a:gd name="connsiteY376" fmla="*/ 736525 h 1845802"/>
                <a:gd name="connsiteX377" fmla="*/ 1835158 w 1909019"/>
                <a:gd name="connsiteY377" fmla="*/ 738788 h 1845802"/>
                <a:gd name="connsiteX378" fmla="*/ 1836289 w 1909019"/>
                <a:gd name="connsiteY378" fmla="*/ 742181 h 1845802"/>
                <a:gd name="connsiteX379" fmla="*/ 1836289 w 1909019"/>
                <a:gd name="connsiteY379" fmla="*/ 746741 h 1845802"/>
                <a:gd name="connsiteX380" fmla="*/ 1835158 w 1909019"/>
                <a:gd name="connsiteY380" fmla="*/ 747872 h 1845802"/>
                <a:gd name="connsiteX381" fmla="*/ 1833992 w 1909019"/>
                <a:gd name="connsiteY381" fmla="*/ 750135 h 1845802"/>
                <a:gd name="connsiteX382" fmla="*/ 1831730 w 1909019"/>
                <a:gd name="connsiteY382" fmla="*/ 751301 h 1845802"/>
                <a:gd name="connsiteX383" fmla="*/ 1830599 w 1909019"/>
                <a:gd name="connsiteY383" fmla="*/ 752432 h 1845802"/>
                <a:gd name="connsiteX384" fmla="*/ 1826040 w 1909019"/>
                <a:gd name="connsiteY384" fmla="*/ 756957 h 1845802"/>
                <a:gd name="connsiteX385" fmla="*/ 1826040 w 1909019"/>
                <a:gd name="connsiteY385" fmla="*/ 758088 h 1845802"/>
                <a:gd name="connsiteX386" fmla="*/ 1827206 w 1909019"/>
                <a:gd name="connsiteY386" fmla="*/ 760386 h 1845802"/>
                <a:gd name="connsiteX387" fmla="*/ 1828337 w 1909019"/>
                <a:gd name="connsiteY387" fmla="*/ 762648 h 1845802"/>
                <a:gd name="connsiteX388" fmla="*/ 1829468 w 1909019"/>
                <a:gd name="connsiteY388" fmla="*/ 768339 h 1845802"/>
                <a:gd name="connsiteX389" fmla="*/ 1830599 w 1909019"/>
                <a:gd name="connsiteY389" fmla="*/ 770602 h 1845802"/>
                <a:gd name="connsiteX390" fmla="*/ 1831730 w 1909019"/>
                <a:gd name="connsiteY390" fmla="*/ 772864 h 1845802"/>
                <a:gd name="connsiteX391" fmla="*/ 1831730 w 1909019"/>
                <a:gd name="connsiteY391" fmla="*/ 778555 h 1845802"/>
                <a:gd name="connsiteX392" fmla="*/ 1832861 w 1909019"/>
                <a:gd name="connsiteY392" fmla="*/ 779686 h 1845802"/>
                <a:gd name="connsiteX393" fmla="*/ 1836289 w 1909019"/>
                <a:gd name="connsiteY393" fmla="*/ 779686 h 1845802"/>
                <a:gd name="connsiteX394" fmla="*/ 1839682 w 1909019"/>
                <a:gd name="connsiteY394" fmla="*/ 783115 h 1845802"/>
                <a:gd name="connsiteX395" fmla="*/ 1839682 w 1909019"/>
                <a:gd name="connsiteY395" fmla="*/ 786508 h 1845802"/>
                <a:gd name="connsiteX396" fmla="*/ 1836289 w 1909019"/>
                <a:gd name="connsiteY396" fmla="*/ 787640 h 1845802"/>
                <a:gd name="connsiteX397" fmla="*/ 1835158 w 1909019"/>
                <a:gd name="connsiteY397" fmla="*/ 789937 h 1845802"/>
                <a:gd name="connsiteX398" fmla="*/ 1837420 w 1909019"/>
                <a:gd name="connsiteY398" fmla="*/ 793331 h 1845802"/>
                <a:gd name="connsiteX399" fmla="*/ 1837420 w 1909019"/>
                <a:gd name="connsiteY399" fmla="*/ 796760 h 1845802"/>
                <a:gd name="connsiteX400" fmla="*/ 1832861 w 1909019"/>
                <a:gd name="connsiteY400" fmla="*/ 801284 h 1845802"/>
                <a:gd name="connsiteX401" fmla="*/ 1831730 w 1909019"/>
                <a:gd name="connsiteY401" fmla="*/ 803582 h 1845802"/>
                <a:gd name="connsiteX402" fmla="*/ 1832861 w 1909019"/>
                <a:gd name="connsiteY402" fmla="*/ 804713 h 1845802"/>
                <a:gd name="connsiteX403" fmla="*/ 1832861 w 1909019"/>
                <a:gd name="connsiteY403" fmla="*/ 805844 h 1845802"/>
                <a:gd name="connsiteX404" fmla="*/ 1831730 w 1909019"/>
                <a:gd name="connsiteY404" fmla="*/ 809238 h 1845802"/>
                <a:gd name="connsiteX405" fmla="*/ 1831730 w 1909019"/>
                <a:gd name="connsiteY405" fmla="*/ 810369 h 1845802"/>
                <a:gd name="connsiteX406" fmla="*/ 1835158 w 1909019"/>
                <a:gd name="connsiteY406" fmla="*/ 813798 h 1845802"/>
                <a:gd name="connsiteX407" fmla="*/ 1835158 w 1909019"/>
                <a:gd name="connsiteY407" fmla="*/ 817191 h 1845802"/>
                <a:gd name="connsiteX408" fmla="*/ 1833992 w 1909019"/>
                <a:gd name="connsiteY408" fmla="*/ 824013 h 1845802"/>
                <a:gd name="connsiteX409" fmla="*/ 1833992 w 1909019"/>
                <a:gd name="connsiteY409" fmla="*/ 827442 h 1845802"/>
                <a:gd name="connsiteX410" fmla="*/ 1832861 w 1909019"/>
                <a:gd name="connsiteY410" fmla="*/ 829705 h 1845802"/>
                <a:gd name="connsiteX411" fmla="*/ 1832861 w 1909019"/>
                <a:gd name="connsiteY411" fmla="*/ 835396 h 1845802"/>
                <a:gd name="connsiteX412" fmla="*/ 1831730 w 1909019"/>
                <a:gd name="connsiteY412" fmla="*/ 837658 h 1845802"/>
                <a:gd name="connsiteX413" fmla="*/ 1832861 w 1909019"/>
                <a:gd name="connsiteY413" fmla="*/ 841087 h 1845802"/>
                <a:gd name="connsiteX414" fmla="*/ 1837420 w 1909019"/>
                <a:gd name="connsiteY414" fmla="*/ 839920 h 1845802"/>
                <a:gd name="connsiteX415" fmla="*/ 1838551 w 1909019"/>
                <a:gd name="connsiteY415" fmla="*/ 841087 h 1845802"/>
                <a:gd name="connsiteX416" fmla="*/ 1838551 w 1909019"/>
                <a:gd name="connsiteY416" fmla="*/ 845611 h 1845802"/>
                <a:gd name="connsiteX417" fmla="*/ 1840812 w 1909019"/>
                <a:gd name="connsiteY417" fmla="*/ 849040 h 1845802"/>
                <a:gd name="connsiteX418" fmla="*/ 1840812 w 1909019"/>
                <a:gd name="connsiteY418" fmla="*/ 851303 h 1845802"/>
                <a:gd name="connsiteX419" fmla="*/ 1838551 w 1909019"/>
                <a:gd name="connsiteY419" fmla="*/ 853565 h 1845802"/>
                <a:gd name="connsiteX420" fmla="*/ 1838551 w 1909019"/>
                <a:gd name="connsiteY420" fmla="*/ 854696 h 1845802"/>
                <a:gd name="connsiteX421" fmla="*/ 1838551 w 1909019"/>
                <a:gd name="connsiteY421" fmla="*/ 858125 h 1845802"/>
                <a:gd name="connsiteX422" fmla="*/ 1839682 w 1909019"/>
                <a:gd name="connsiteY422" fmla="*/ 859256 h 1845802"/>
                <a:gd name="connsiteX423" fmla="*/ 1838551 w 1909019"/>
                <a:gd name="connsiteY423" fmla="*/ 862685 h 1845802"/>
                <a:gd name="connsiteX424" fmla="*/ 1840812 w 1909019"/>
                <a:gd name="connsiteY424" fmla="*/ 866078 h 1845802"/>
                <a:gd name="connsiteX425" fmla="*/ 1841979 w 1909019"/>
                <a:gd name="connsiteY425" fmla="*/ 869472 h 1845802"/>
                <a:gd name="connsiteX426" fmla="*/ 1840812 w 1909019"/>
                <a:gd name="connsiteY426" fmla="*/ 875163 h 1845802"/>
                <a:gd name="connsiteX427" fmla="*/ 1843110 w 1909019"/>
                <a:gd name="connsiteY427" fmla="*/ 876294 h 1845802"/>
                <a:gd name="connsiteX428" fmla="*/ 1841979 w 1909019"/>
                <a:gd name="connsiteY428" fmla="*/ 880854 h 1845802"/>
                <a:gd name="connsiteX429" fmla="*/ 1841979 w 1909019"/>
                <a:gd name="connsiteY429" fmla="*/ 881985 h 1845802"/>
                <a:gd name="connsiteX430" fmla="*/ 1839682 w 1909019"/>
                <a:gd name="connsiteY430" fmla="*/ 880854 h 1845802"/>
                <a:gd name="connsiteX431" fmla="*/ 1837420 w 1909019"/>
                <a:gd name="connsiteY431" fmla="*/ 881985 h 1845802"/>
                <a:gd name="connsiteX432" fmla="*/ 1838551 w 1909019"/>
                <a:gd name="connsiteY432" fmla="*/ 886545 h 1845802"/>
                <a:gd name="connsiteX433" fmla="*/ 1836289 w 1909019"/>
                <a:gd name="connsiteY433" fmla="*/ 889939 h 1845802"/>
                <a:gd name="connsiteX434" fmla="*/ 1835158 w 1909019"/>
                <a:gd name="connsiteY434" fmla="*/ 895630 h 1845802"/>
                <a:gd name="connsiteX435" fmla="*/ 1832861 w 1909019"/>
                <a:gd name="connsiteY435" fmla="*/ 897892 h 1845802"/>
                <a:gd name="connsiteX436" fmla="*/ 1831730 w 1909019"/>
                <a:gd name="connsiteY436" fmla="*/ 901321 h 1845802"/>
                <a:gd name="connsiteX437" fmla="*/ 1835158 w 1909019"/>
                <a:gd name="connsiteY437" fmla="*/ 903583 h 1845802"/>
                <a:gd name="connsiteX438" fmla="*/ 1835158 w 1909019"/>
                <a:gd name="connsiteY438" fmla="*/ 905846 h 1845802"/>
                <a:gd name="connsiteX439" fmla="*/ 1833992 w 1909019"/>
                <a:gd name="connsiteY439" fmla="*/ 905846 h 1845802"/>
                <a:gd name="connsiteX440" fmla="*/ 1830599 w 1909019"/>
                <a:gd name="connsiteY440" fmla="*/ 904714 h 1845802"/>
                <a:gd name="connsiteX441" fmla="*/ 1829468 w 1909019"/>
                <a:gd name="connsiteY441" fmla="*/ 905846 h 1845802"/>
                <a:gd name="connsiteX442" fmla="*/ 1828337 w 1909019"/>
                <a:gd name="connsiteY442" fmla="*/ 908143 h 1845802"/>
                <a:gd name="connsiteX443" fmla="*/ 1829468 w 1909019"/>
                <a:gd name="connsiteY443" fmla="*/ 910406 h 1845802"/>
                <a:gd name="connsiteX444" fmla="*/ 1829468 w 1909019"/>
                <a:gd name="connsiteY444" fmla="*/ 914966 h 1845802"/>
                <a:gd name="connsiteX445" fmla="*/ 1837420 w 1909019"/>
                <a:gd name="connsiteY445" fmla="*/ 913799 h 1845802"/>
                <a:gd name="connsiteX446" fmla="*/ 1838551 w 1909019"/>
                <a:gd name="connsiteY446" fmla="*/ 914966 h 1845802"/>
                <a:gd name="connsiteX447" fmla="*/ 1838551 w 1909019"/>
                <a:gd name="connsiteY447" fmla="*/ 917228 h 1845802"/>
                <a:gd name="connsiteX448" fmla="*/ 1837420 w 1909019"/>
                <a:gd name="connsiteY448" fmla="*/ 919490 h 1845802"/>
                <a:gd name="connsiteX449" fmla="*/ 1838551 w 1909019"/>
                <a:gd name="connsiteY449" fmla="*/ 924050 h 1845802"/>
                <a:gd name="connsiteX450" fmla="*/ 1840812 w 1909019"/>
                <a:gd name="connsiteY450" fmla="*/ 924050 h 1845802"/>
                <a:gd name="connsiteX451" fmla="*/ 1839682 w 1909019"/>
                <a:gd name="connsiteY451" fmla="*/ 927444 h 1845802"/>
                <a:gd name="connsiteX452" fmla="*/ 1841979 w 1909019"/>
                <a:gd name="connsiteY452" fmla="*/ 929741 h 1845802"/>
                <a:gd name="connsiteX453" fmla="*/ 1841979 w 1909019"/>
                <a:gd name="connsiteY453" fmla="*/ 934266 h 1845802"/>
                <a:gd name="connsiteX454" fmla="*/ 1840812 w 1909019"/>
                <a:gd name="connsiteY454" fmla="*/ 936528 h 1845802"/>
                <a:gd name="connsiteX455" fmla="*/ 1844240 w 1909019"/>
                <a:gd name="connsiteY455" fmla="*/ 936528 h 1845802"/>
                <a:gd name="connsiteX456" fmla="*/ 1841979 w 1909019"/>
                <a:gd name="connsiteY456" fmla="*/ 941088 h 1845802"/>
                <a:gd name="connsiteX457" fmla="*/ 1841979 w 1909019"/>
                <a:gd name="connsiteY457" fmla="*/ 943351 h 1845802"/>
                <a:gd name="connsiteX458" fmla="*/ 1843110 w 1909019"/>
                <a:gd name="connsiteY458" fmla="*/ 944517 h 1845802"/>
                <a:gd name="connsiteX459" fmla="*/ 1844240 w 1909019"/>
                <a:gd name="connsiteY459" fmla="*/ 944517 h 1845802"/>
                <a:gd name="connsiteX460" fmla="*/ 1845371 w 1909019"/>
                <a:gd name="connsiteY460" fmla="*/ 941088 h 1845802"/>
                <a:gd name="connsiteX461" fmla="*/ 1848764 w 1909019"/>
                <a:gd name="connsiteY461" fmla="*/ 941088 h 1845802"/>
                <a:gd name="connsiteX462" fmla="*/ 1849930 w 1909019"/>
                <a:gd name="connsiteY462" fmla="*/ 941088 h 1845802"/>
                <a:gd name="connsiteX463" fmla="*/ 1849930 w 1909019"/>
                <a:gd name="connsiteY463" fmla="*/ 942219 h 1845802"/>
                <a:gd name="connsiteX464" fmla="*/ 1846502 w 1909019"/>
                <a:gd name="connsiteY464" fmla="*/ 944517 h 1845802"/>
                <a:gd name="connsiteX465" fmla="*/ 1846502 w 1909019"/>
                <a:gd name="connsiteY465" fmla="*/ 945648 h 1845802"/>
                <a:gd name="connsiteX466" fmla="*/ 1852192 w 1909019"/>
                <a:gd name="connsiteY466" fmla="*/ 947911 h 1845802"/>
                <a:gd name="connsiteX467" fmla="*/ 1857882 w 1909019"/>
                <a:gd name="connsiteY467" fmla="*/ 947911 h 1845802"/>
                <a:gd name="connsiteX468" fmla="*/ 1860144 w 1909019"/>
                <a:gd name="connsiteY468" fmla="*/ 946779 h 1845802"/>
                <a:gd name="connsiteX469" fmla="*/ 1861275 w 1909019"/>
                <a:gd name="connsiteY469" fmla="*/ 949042 h 1845802"/>
                <a:gd name="connsiteX470" fmla="*/ 1861275 w 1909019"/>
                <a:gd name="connsiteY470" fmla="*/ 951339 h 1845802"/>
                <a:gd name="connsiteX471" fmla="*/ 1862405 w 1909019"/>
                <a:gd name="connsiteY471" fmla="*/ 953602 h 1845802"/>
                <a:gd name="connsiteX472" fmla="*/ 1862405 w 1909019"/>
                <a:gd name="connsiteY472" fmla="*/ 955864 h 1845802"/>
                <a:gd name="connsiteX473" fmla="*/ 1861275 w 1909019"/>
                <a:gd name="connsiteY473" fmla="*/ 958126 h 1845802"/>
                <a:gd name="connsiteX474" fmla="*/ 1860144 w 1909019"/>
                <a:gd name="connsiteY474" fmla="*/ 961555 h 1845802"/>
                <a:gd name="connsiteX475" fmla="*/ 1859013 w 1909019"/>
                <a:gd name="connsiteY475" fmla="*/ 964949 h 1845802"/>
                <a:gd name="connsiteX476" fmla="*/ 1859013 w 1909019"/>
                <a:gd name="connsiteY476" fmla="*/ 971771 h 1845802"/>
                <a:gd name="connsiteX477" fmla="*/ 1855585 w 1909019"/>
                <a:gd name="connsiteY477" fmla="*/ 972902 h 1845802"/>
                <a:gd name="connsiteX478" fmla="*/ 1853323 w 1909019"/>
                <a:gd name="connsiteY478" fmla="*/ 976331 h 1845802"/>
                <a:gd name="connsiteX479" fmla="*/ 1852192 w 1909019"/>
                <a:gd name="connsiteY479" fmla="*/ 976331 h 1845802"/>
                <a:gd name="connsiteX480" fmla="*/ 1849930 w 1909019"/>
                <a:gd name="connsiteY480" fmla="*/ 975200 h 1845802"/>
                <a:gd name="connsiteX481" fmla="*/ 1847633 w 1909019"/>
                <a:gd name="connsiteY481" fmla="*/ 976331 h 1845802"/>
                <a:gd name="connsiteX482" fmla="*/ 1848764 w 1909019"/>
                <a:gd name="connsiteY482" fmla="*/ 979724 h 1845802"/>
                <a:gd name="connsiteX483" fmla="*/ 1851061 w 1909019"/>
                <a:gd name="connsiteY483" fmla="*/ 980856 h 1845802"/>
                <a:gd name="connsiteX484" fmla="*/ 1851061 w 1909019"/>
                <a:gd name="connsiteY484" fmla="*/ 982022 h 1845802"/>
                <a:gd name="connsiteX485" fmla="*/ 1849930 w 1909019"/>
                <a:gd name="connsiteY485" fmla="*/ 984284 h 1845802"/>
                <a:gd name="connsiteX486" fmla="*/ 1845371 w 1909019"/>
                <a:gd name="connsiteY486" fmla="*/ 985416 h 1845802"/>
                <a:gd name="connsiteX487" fmla="*/ 1844240 w 1909019"/>
                <a:gd name="connsiteY487" fmla="*/ 986547 h 1845802"/>
                <a:gd name="connsiteX488" fmla="*/ 1846502 w 1909019"/>
                <a:gd name="connsiteY488" fmla="*/ 991107 h 1845802"/>
                <a:gd name="connsiteX489" fmla="*/ 1847633 w 1909019"/>
                <a:gd name="connsiteY489" fmla="*/ 992238 h 1845802"/>
                <a:gd name="connsiteX490" fmla="*/ 1847633 w 1909019"/>
                <a:gd name="connsiteY490" fmla="*/ 994500 h 1845802"/>
                <a:gd name="connsiteX491" fmla="*/ 1846502 w 1909019"/>
                <a:gd name="connsiteY491" fmla="*/ 1000191 h 1845802"/>
                <a:gd name="connsiteX492" fmla="*/ 1847633 w 1909019"/>
                <a:gd name="connsiteY492" fmla="*/ 1004751 h 1845802"/>
                <a:gd name="connsiteX493" fmla="*/ 1846502 w 1909019"/>
                <a:gd name="connsiteY493" fmla="*/ 1007014 h 1845802"/>
                <a:gd name="connsiteX494" fmla="*/ 1845371 w 1909019"/>
                <a:gd name="connsiteY494" fmla="*/ 1009276 h 1845802"/>
                <a:gd name="connsiteX495" fmla="*/ 1846502 w 1909019"/>
                <a:gd name="connsiteY495" fmla="*/ 1009276 h 1845802"/>
                <a:gd name="connsiteX496" fmla="*/ 1848764 w 1909019"/>
                <a:gd name="connsiteY496" fmla="*/ 1011574 h 1845802"/>
                <a:gd name="connsiteX497" fmla="*/ 1848764 w 1909019"/>
                <a:gd name="connsiteY497" fmla="*/ 1013836 h 1845802"/>
                <a:gd name="connsiteX498" fmla="*/ 1848764 w 1909019"/>
                <a:gd name="connsiteY498" fmla="*/ 1018396 h 1845802"/>
                <a:gd name="connsiteX499" fmla="*/ 1846502 w 1909019"/>
                <a:gd name="connsiteY499" fmla="*/ 1021789 h 1845802"/>
                <a:gd name="connsiteX500" fmla="*/ 1845371 w 1909019"/>
                <a:gd name="connsiteY500" fmla="*/ 1022921 h 1845802"/>
                <a:gd name="connsiteX501" fmla="*/ 1845371 w 1909019"/>
                <a:gd name="connsiteY501" fmla="*/ 1028612 h 1845802"/>
                <a:gd name="connsiteX502" fmla="*/ 1844240 w 1909019"/>
                <a:gd name="connsiteY502" fmla="*/ 1029743 h 1845802"/>
                <a:gd name="connsiteX503" fmla="*/ 1841979 w 1909019"/>
                <a:gd name="connsiteY503" fmla="*/ 1033172 h 1845802"/>
                <a:gd name="connsiteX504" fmla="*/ 1839682 w 1909019"/>
                <a:gd name="connsiteY504" fmla="*/ 1035434 h 1845802"/>
                <a:gd name="connsiteX505" fmla="*/ 1838551 w 1909019"/>
                <a:gd name="connsiteY505" fmla="*/ 1037696 h 1845802"/>
                <a:gd name="connsiteX506" fmla="*/ 1835158 w 1909019"/>
                <a:gd name="connsiteY506" fmla="*/ 1039959 h 1845802"/>
                <a:gd name="connsiteX507" fmla="*/ 1835158 w 1909019"/>
                <a:gd name="connsiteY507" fmla="*/ 1044519 h 1845802"/>
                <a:gd name="connsiteX508" fmla="*/ 1836289 w 1909019"/>
                <a:gd name="connsiteY508" fmla="*/ 1049079 h 1845802"/>
                <a:gd name="connsiteX509" fmla="*/ 1835158 w 1909019"/>
                <a:gd name="connsiteY509" fmla="*/ 1051341 h 1845802"/>
                <a:gd name="connsiteX510" fmla="*/ 1832861 w 1909019"/>
                <a:gd name="connsiteY510" fmla="*/ 1052472 h 1845802"/>
                <a:gd name="connsiteX511" fmla="*/ 1830599 w 1909019"/>
                <a:gd name="connsiteY511" fmla="*/ 1057032 h 1845802"/>
                <a:gd name="connsiteX512" fmla="*/ 1827206 w 1909019"/>
                <a:gd name="connsiteY512" fmla="*/ 1060426 h 1845802"/>
                <a:gd name="connsiteX513" fmla="*/ 1822647 w 1909019"/>
                <a:gd name="connsiteY513" fmla="*/ 1062723 h 1845802"/>
                <a:gd name="connsiteX514" fmla="*/ 1819255 w 1909019"/>
                <a:gd name="connsiteY514" fmla="*/ 1067248 h 1845802"/>
                <a:gd name="connsiteX515" fmla="*/ 1818089 w 1909019"/>
                <a:gd name="connsiteY515" fmla="*/ 1078630 h 1845802"/>
                <a:gd name="connsiteX516" fmla="*/ 1815827 w 1909019"/>
                <a:gd name="connsiteY516" fmla="*/ 1082024 h 1845802"/>
                <a:gd name="connsiteX517" fmla="*/ 1814696 w 1909019"/>
                <a:gd name="connsiteY517" fmla="*/ 1087715 h 1845802"/>
                <a:gd name="connsiteX518" fmla="*/ 1812434 w 1909019"/>
                <a:gd name="connsiteY518" fmla="*/ 1094537 h 1845802"/>
                <a:gd name="connsiteX519" fmla="*/ 1809006 w 1909019"/>
                <a:gd name="connsiteY519" fmla="*/ 1099062 h 1845802"/>
                <a:gd name="connsiteX520" fmla="*/ 1806744 w 1909019"/>
                <a:gd name="connsiteY520" fmla="*/ 1097930 h 1845802"/>
                <a:gd name="connsiteX521" fmla="*/ 1804447 w 1909019"/>
                <a:gd name="connsiteY521" fmla="*/ 1099062 h 1845802"/>
                <a:gd name="connsiteX522" fmla="*/ 1803316 w 1909019"/>
                <a:gd name="connsiteY522" fmla="*/ 1099062 h 1845802"/>
                <a:gd name="connsiteX523" fmla="*/ 1802185 w 1909019"/>
                <a:gd name="connsiteY523" fmla="*/ 1100228 h 1845802"/>
                <a:gd name="connsiteX524" fmla="*/ 1801054 w 1909019"/>
                <a:gd name="connsiteY524" fmla="*/ 1102490 h 1845802"/>
                <a:gd name="connsiteX525" fmla="*/ 1804447 w 1909019"/>
                <a:gd name="connsiteY525" fmla="*/ 1107015 h 1845802"/>
                <a:gd name="connsiteX526" fmla="*/ 1803316 w 1909019"/>
                <a:gd name="connsiteY526" fmla="*/ 1112706 h 1845802"/>
                <a:gd name="connsiteX527" fmla="*/ 1804447 w 1909019"/>
                <a:gd name="connsiteY527" fmla="*/ 1115004 h 1845802"/>
                <a:gd name="connsiteX528" fmla="*/ 1803316 w 1909019"/>
                <a:gd name="connsiteY528" fmla="*/ 1118397 h 1845802"/>
                <a:gd name="connsiteX529" fmla="*/ 1805613 w 1909019"/>
                <a:gd name="connsiteY529" fmla="*/ 1122957 h 1845802"/>
                <a:gd name="connsiteX530" fmla="*/ 1805613 w 1909019"/>
                <a:gd name="connsiteY530" fmla="*/ 1124089 h 1845802"/>
                <a:gd name="connsiteX531" fmla="*/ 1805613 w 1909019"/>
                <a:gd name="connsiteY531" fmla="*/ 1127482 h 1845802"/>
                <a:gd name="connsiteX532" fmla="*/ 1805613 w 1909019"/>
                <a:gd name="connsiteY532" fmla="*/ 1128613 h 1845802"/>
                <a:gd name="connsiteX533" fmla="*/ 1805613 w 1909019"/>
                <a:gd name="connsiteY533" fmla="*/ 1130911 h 1845802"/>
                <a:gd name="connsiteX534" fmla="*/ 1805613 w 1909019"/>
                <a:gd name="connsiteY534" fmla="*/ 1135435 h 1845802"/>
                <a:gd name="connsiteX535" fmla="*/ 1805613 w 1909019"/>
                <a:gd name="connsiteY535" fmla="*/ 1137733 h 1845802"/>
                <a:gd name="connsiteX536" fmla="*/ 1802185 w 1909019"/>
                <a:gd name="connsiteY536" fmla="*/ 1141127 h 1845802"/>
                <a:gd name="connsiteX537" fmla="*/ 1802185 w 1909019"/>
                <a:gd name="connsiteY537" fmla="*/ 1144555 h 1845802"/>
                <a:gd name="connsiteX538" fmla="*/ 1804447 w 1909019"/>
                <a:gd name="connsiteY538" fmla="*/ 1147949 h 1845802"/>
                <a:gd name="connsiteX539" fmla="*/ 1804447 w 1909019"/>
                <a:gd name="connsiteY539" fmla="*/ 1152509 h 1845802"/>
                <a:gd name="connsiteX540" fmla="*/ 1807875 w 1909019"/>
                <a:gd name="connsiteY540" fmla="*/ 1160462 h 1845802"/>
                <a:gd name="connsiteX541" fmla="*/ 1806744 w 1909019"/>
                <a:gd name="connsiteY541" fmla="*/ 1163856 h 1845802"/>
                <a:gd name="connsiteX542" fmla="*/ 1805613 w 1909019"/>
                <a:gd name="connsiteY542" fmla="*/ 1166118 h 1845802"/>
                <a:gd name="connsiteX543" fmla="*/ 1801054 w 1909019"/>
                <a:gd name="connsiteY543" fmla="*/ 1169547 h 1845802"/>
                <a:gd name="connsiteX544" fmla="*/ 1797662 w 1909019"/>
                <a:gd name="connsiteY544" fmla="*/ 1169547 h 1845802"/>
                <a:gd name="connsiteX545" fmla="*/ 1795365 w 1909019"/>
                <a:gd name="connsiteY545" fmla="*/ 1167285 h 1845802"/>
                <a:gd name="connsiteX546" fmla="*/ 1794234 w 1909019"/>
                <a:gd name="connsiteY546" fmla="*/ 1167285 h 1845802"/>
                <a:gd name="connsiteX547" fmla="*/ 1793103 w 1909019"/>
                <a:gd name="connsiteY547" fmla="*/ 1167285 h 1845802"/>
                <a:gd name="connsiteX548" fmla="*/ 1793103 w 1909019"/>
                <a:gd name="connsiteY548" fmla="*/ 1169547 h 1845802"/>
                <a:gd name="connsiteX549" fmla="*/ 1794234 w 1909019"/>
                <a:gd name="connsiteY549" fmla="*/ 1174072 h 1845802"/>
                <a:gd name="connsiteX550" fmla="*/ 1794234 w 1909019"/>
                <a:gd name="connsiteY550" fmla="*/ 1177500 h 1845802"/>
                <a:gd name="connsiteX551" fmla="*/ 1791972 w 1909019"/>
                <a:gd name="connsiteY551" fmla="*/ 1179763 h 1845802"/>
                <a:gd name="connsiteX552" fmla="*/ 1789710 w 1909019"/>
                <a:gd name="connsiteY552" fmla="*/ 1184323 h 1845802"/>
                <a:gd name="connsiteX553" fmla="*/ 1786282 w 1909019"/>
                <a:gd name="connsiteY553" fmla="*/ 1191145 h 1845802"/>
                <a:gd name="connsiteX554" fmla="*/ 1784020 w 1909019"/>
                <a:gd name="connsiteY554" fmla="*/ 1197967 h 1845802"/>
                <a:gd name="connsiteX555" fmla="*/ 1782890 w 1909019"/>
                <a:gd name="connsiteY555" fmla="*/ 1200230 h 1845802"/>
                <a:gd name="connsiteX556" fmla="*/ 1784020 w 1909019"/>
                <a:gd name="connsiteY556" fmla="*/ 1205921 h 1845802"/>
                <a:gd name="connsiteX557" fmla="*/ 1782890 w 1909019"/>
                <a:gd name="connsiteY557" fmla="*/ 1209314 h 1845802"/>
                <a:gd name="connsiteX558" fmla="*/ 1780592 w 1909019"/>
                <a:gd name="connsiteY558" fmla="*/ 1210445 h 1845802"/>
                <a:gd name="connsiteX559" fmla="*/ 1781723 w 1909019"/>
                <a:gd name="connsiteY559" fmla="*/ 1215005 h 1845802"/>
                <a:gd name="connsiteX560" fmla="*/ 1781723 w 1909019"/>
                <a:gd name="connsiteY560" fmla="*/ 1216137 h 1845802"/>
                <a:gd name="connsiteX561" fmla="*/ 1780592 w 1909019"/>
                <a:gd name="connsiteY561" fmla="*/ 1218434 h 1845802"/>
                <a:gd name="connsiteX562" fmla="*/ 1779461 w 1909019"/>
                <a:gd name="connsiteY562" fmla="*/ 1220696 h 1845802"/>
                <a:gd name="connsiteX563" fmla="*/ 1781723 w 1909019"/>
                <a:gd name="connsiteY563" fmla="*/ 1224090 h 1845802"/>
                <a:gd name="connsiteX564" fmla="*/ 1781723 w 1909019"/>
                <a:gd name="connsiteY564" fmla="*/ 1226388 h 1845802"/>
                <a:gd name="connsiteX565" fmla="*/ 1784020 w 1909019"/>
                <a:gd name="connsiteY565" fmla="*/ 1228650 h 1845802"/>
                <a:gd name="connsiteX566" fmla="*/ 1785151 w 1909019"/>
                <a:gd name="connsiteY566" fmla="*/ 1230912 h 1845802"/>
                <a:gd name="connsiteX567" fmla="*/ 1784020 w 1909019"/>
                <a:gd name="connsiteY567" fmla="*/ 1234341 h 1845802"/>
                <a:gd name="connsiteX568" fmla="*/ 1785151 w 1909019"/>
                <a:gd name="connsiteY568" fmla="*/ 1238866 h 1845802"/>
                <a:gd name="connsiteX569" fmla="*/ 1779461 w 1909019"/>
                <a:gd name="connsiteY569" fmla="*/ 1247986 h 1845802"/>
                <a:gd name="connsiteX570" fmla="*/ 1780592 w 1909019"/>
                <a:gd name="connsiteY570" fmla="*/ 1253641 h 1845802"/>
                <a:gd name="connsiteX571" fmla="*/ 1776069 w 1909019"/>
                <a:gd name="connsiteY571" fmla="*/ 1262726 h 1845802"/>
                <a:gd name="connsiteX572" fmla="*/ 1774903 w 1909019"/>
                <a:gd name="connsiteY572" fmla="*/ 1262726 h 1845802"/>
                <a:gd name="connsiteX573" fmla="*/ 1773772 w 1909019"/>
                <a:gd name="connsiteY573" fmla="*/ 1265024 h 1845802"/>
                <a:gd name="connsiteX574" fmla="*/ 1774903 w 1909019"/>
                <a:gd name="connsiteY574" fmla="*/ 1268417 h 1845802"/>
                <a:gd name="connsiteX575" fmla="*/ 1774903 w 1909019"/>
                <a:gd name="connsiteY575" fmla="*/ 1269548 h 1845802"/>
                <a:gd name="connsiteX576" fmla="*/ 1773772 w 1909019"/>
                <a:gd name="connsiteY576" fmla="*/ 1271846 h 1845802"/>
                <a:gd name="connsiteX577" fmla="*/ 1772641 w 1909019"/>
                <a:gd name="connsiteY577" fmla="*/ 1272977 h 1845802"/>
                <a:gd name="connsiteX578" fmla="*/ 1771510 w 1909019"/>
                <a:gd name="connsiteY578" fmla="*/ 1275240 h 1845802"/>
                <a:gd name="connsiteX579" fmla="*/ 1770379 w 1909019"/>
                <a:gd name="connsiteY579" fmla="*/ 1276371 h 1845802"/>
                <a:gd name="connsiteX580" fmla="*/ 1770379 w 1909019"/>
                <a:gd name="connsiteY580" fmla="*/ 1279800 h 1845802"/>
                <a:gd name="connsiteX581" fmla="*/ 1772641 w 1909019"/>
                <a:gd name="connsiteY581" fmla="*/ 1283193 h 1845802"/>
                <a:gd name="connsiteX582" fmla="*/ 1771510 w 1909019"/>
                <a:gd name="connsiteY582" fmla="*/ 1285491 h 1845802"/>
                <a:gd name="connsiteX583" fmla="*/ 1768117 w 1909019"/>
                <a:gd name="connsiteY583" fmla="*/ 1287753 h 1845802"/>
                <a:gd name="connsiteX584" fmla="*/ 1764689 w 1909019"/>
                <a:gd name="connsiteY584" fmla="*/ 1293444 h 1845802"/>
                <a:gd name="connsiteX585" fmla="*/ 1764689 w 1909019"/>
                <a:gd name="connsiteY585" fmla="*/ 1296838 h 1845802"/>
                <a:gd name="connsiteX586" fmla="*/ 1764689 w 1909019"/>
                <a:gd name="connsiteY586" fmla="*/ 1299100 h 1845802"/>
                <a:gd name="connsiteX587" fmla="*/ 1763558 w 1909019"/>
                <a:gd name="connsiteY587" fmla="*/ 1302529 h 1845802"/>
                <a:gd name="connsiteX588" fmla="*/ 1765820 w 1909019"/>
                <a:gd name="connsiteY588" fmla="*/ 1304791 h 1845802"/>
                <a:gd name="connsiteX589" fmla="*/ 1765820 w 1909019"/>
                <a:gd name="connsiteY589" fmla="*/ 1305922 h 1845802"/>
                <a:gd name="connsiteX590" fmla="*/ 1764689 w 1909019"/>
                <a:gd name="connsiteY590" fmla="*/ 1305922 h 1845802"/>
                <a:gd name="connsiteX591" fmla="*/ 1757868 w 1909019"/>
                <a:gd name="connsiteY591" fmla="*/ 1310482 h 1845802"/>
                <a:gd name="connsiteX592" fmla="*/ 1756738 w 1909019"/>
                <a:gd name="connsiteY592" fmla="*/ 1310482 h 1845802"/>
                <a:gd name="connsiteX593" fmla="*/ 1754476 w 1909019"/>
                <a:gd name="connsiteY593" fmla="*/ 1313876 h 1845802"/>
                <a:gd name="connsiteX594" fmla="*/ 1754476 w 1909019"/>
                <a:gd name="connsiteY594" fmla="*/ 1317304 h 1845802"/>
                <a:gd name="connsiteX595" fmla="*/ 1746524 w 1909019"/>
                <a:gd name="connsiteY595" fmla="*/ 1321829 h 1845802"/>
                <a:gd name="connsiteX596" fmla="*/ 1738573 w 1909019"/>
                <a:gd name="connsiteY596" fmla="*/ 1326389 h 1845802"/>
                <a:gd name="connsiteX597" fmla="*/ 1734014 w 1909019"/>
                <a:gd name="connsiteY597" fmla="*/ 1327520 h 1845802"/>
                <a:gd name="connsiteX598" fmla="*/ 1730621 w 1909019"/>
                <a:gd name="connsiteY598" fmla="*/ 1326389 h 1845802"/>
                <a:gd name="connsiteX599" fmla="*/ 1729455 w 1909019"/>
                <a:gd name="connsiteY599" fmla="*/ 1324127 h 1845802"/>
                <a:gd name="connsiteX600" fmla="*/ 1728324 w 1909019"/>
                <a:gd name="connsiteY600" fmla="*/ 1318436 h 1845802"/>
                <a:gd name="connsiteX601" fmla="*/ 1724931 w 1909019"/>
                <a:gd name="connsiteY601" fmla="*/ 1316173 h 1845802"/>
                <a:gd name="connsiteX602" fmla="*/ 1722634 w 1909019"/>
                <a:gd name="connsiteY602" fmla="*/ 1316173 h 1845802"/>
                <a:gd name="connsiteX603" fmla="*/ 1721503 w 1909019"/>
                <a:gd name="connsiteY603" fmla="*/ 1318436 h 1845802"/>
                <a:gd name="connsiteX604" fmla="*/ 1719241 w 1909019"/>
                <a:gd name="connsiteY604" fmla="*/ 1320698 h 1845802"/>
                <a:gd name="connsiteX605" fmla="*/ 1715849 w 1909019"/>
                <a:gd name="connsiteY605" fmla="*/ 1322996 h 1845802"/>
                <a:gd name="connsiteX606" fmla="*/ 1712421 w 1909019"/>
                <a:gd name="connsiteY606" fmla="*/ 1320698 h 1845802"/>
                <a:gd name="connsiteX607" fmla="*/ 1707862 w 1909019"/>
                <a:gd name="connsiteY607" fmla="*/ 1321829 h 1845802"/>
                <a:gd name="connsiteX608" fmla="*/ 1705600 w 1909019"/>
                <a:gd name="connsiteY608" fmla="*/ 1326389 h 1845802"/>
                <a:gd name="connsiteX609" fmla="*/ 1703338 w 1909019"/>
                <a:gd name="connsiteY609" fmla="*/ 1326389 h 1845802"/>
                <a:gd name="connsiteX610" fmla="*/ 1702207 w 1909019"/>
                <a:gd name="connsiteY610" fmla="*/ 1328651 h 1845802"/>
                <a:gd name="connsiteX611" fmla="*/ 1699910 w 1909019"/>
                <a:gd name="connsiteY611" fmla="*/ 1330949 h 1845802"/>
                <a:gd name="connsiteX612" fmla="*/ 1693089 w 1909019"/>
                <a:gd name="connsiteY612" fmla="*/ 1329818 h 1845802"/>
                <a:gd name="connsiteX613" fmla="*/ 1691959 w 1909019"/>
                <a:gd name="connsiteY613" fmla="*/ 1330949 h 1845802"/>
                <a:gd name="connsiteX614" fmla="*/ 1689697 w 1909019"/>
                <a:gd name="connsiteY614" fmla="*/ 1333211 h 1845802"/>
                <a:gd name="connsiteX615" fmla="*/ 1687435 w 1909019"/>
                <a:gd name="connsiteY615" fmla="*/ 1338903 h 1845802"/>
                <a:gd name="connsiteX616" fmla="*/ 1682876 w 1909019"/>
                <a:gd name="connsiteY616" fmla="*/ 1340034 h 1845802"/>
                <a:gd name="connsiteX617" fmla="*/ 1679483 w 1909019"/>
                <a:gd name="connsiteY617" fmla="*/ 1347987 h 1845802"/>
                <a:gd name="connsiteX618" fmla="*/ 1678317 w 1909019"/>
                <a:gd name="connsiteY618" fmla="*/ 1349118 h 1845802"/>
                <a:gd name="connsiteX619" fmla="*/ 1673794 w 1909019"/>
                <a:gd name="connsiteY619" fmla="*/ 1349118 h 1845802"/>
                <a:gd name="connsiteX620" fmla="*/ 1670366 w 1909019"/>
                <a:gd name="connsiteY620" fmla="*/ 1351381 h 1845802"/>
                <a:gd name="connsiteX621" fmla="*/ 1670366 w 1909019"/>
                <a:gd name="connsiteY621" fmla="*/ 1355941 h 1845802"/>
                <a:gd name="connsiteX622" fmla="*/ 1668104 w 1909019"/>
                <a:gd name="connsiteY622" fmla="*/ 1359369 h 1845802"/>
                <a:gd name="connsiteX623" fmla="*/ 1668104 w 1909019"/>
                <a:gd name="connsiteY623" fmla="*/ 1362763 h 1845802"/>
                <a:gd name="connsiteX624" fmla="*/ 1669235 w 1909019"/>
                <a:gd name="connsiteY624" fmla="*/ 1365025 h 1845802"/>
                <a:gd name="connsiteX625" fmla="*/ 1671532 w 1909019"/>
                <a:gd name="connsiteY625" fmla="*/ 1366156 h 1845802"/>
                <a:gd name="connsiteX626" fmla="*/ 1671532 w 1909019"/>
                <a:gd name="connsiteY626" fmla="*/ 1367323 h 1845802"/>
                <a:gd name="connsiteX627" fmla="*/ 1668104 w 1909019"/>
                <a:gd name="connsiteY627" fmla="*/ 1369585 h 1845802"/>
                <a:gd name="connsiteX628" fmla="*/ 1665842 w 1909019"/>
                <a:gd name="connsiteY628" fmla="*/ 1370716 h 1845802"/>
                <a:gd name="connsiteX629" fmla="*/ 1664711 w 1909019"/>
                <a:gd name="connsiteY629" fmla="*/ 1374145 h 1845802"/>
                <a:gd name="connsiteX630" fmla="*/ 1664711 w 1909019"/>
                <a:gd name="connsiteY630" fmla="*/ 1379801 h 1845802"/>
                <a:gd name="connsiteX631" fmla="*/ 1666973 w 1909019"/>
                <a:gd name="connsiteY631" fmla="*/ 1382099 h 1845802"/>
                <a:gd name="connsiteX632" fmla="*/ 1666973 w 1909019"/>
                <a:gd name="connsiteY632" fmla="*/ 1384361 h 1845802"/>
                <a:gd name="connsiteX633" fmla="*/ 1662414 w 1909019"/>
                <a:gd name="connsiteY633" fmla="*/ 1391183 h 1845802"/>
                <a:gd name="connsiteX634" fmla="*/ 1662414 w 1909019"/>
                <a:gd name="connsiteY634" fmla="*/ 1392314 h 1845802"/>
                <a:gd name="connsiteX635" fmla="*/ 1663545 w 1909019"/>
                <a:gd name="connsiteY635" fmla="*/ 1394577 h 1845802"/>
                <a:gd name="connsiteX636" fmla="*/ 1663545 w 1909019"/>
                <a:gd name="connsiteY636" fmla="*/ 1395708 h 1845802"/>
                <a:gd name="connsiteX637" fmla="*/ 1661283 w 1909019"/>
                <a:gd name="connsiteY637" fmla="*/ 1399137 h 1845802"/>
                <a:gd name="connsiteX638" fmla="*/ 1662414 w 1909019"/>
                <a:gd name="connsiteY638" fmla="*/ 1402530 h 1845802"/>
                <a:gd name="connsiteX639" fmla="*/ 1662414 w 1909019"/>
                <a:gd name="connsiteY639" fmla="*/ 1403661 h 1845802"/>
                <a:gd name="connsiteX640" fmla="*/ 1662414 w 1909019"/>
                <a:gd name="connsiteY640" fmla="*/ 1404828 h 1845802"/>
                <a:gd name="connsiteX641" fmla="*/ 1661283 w 1909019"/>
                <a:gd name="connsiteY641" fmla="*/ 1405959 h 1845802"/>
                <a:gd name="connsiteX642" fmla="*/ 1657890 w 1909019"/>
                <a:gd name="connsiteY642" fmla="*/ 1407090 h 1845802"/>
                <a:gd name="connsiteX643" fmla="*/ 1656760 w 1909019"/>
                <a:gd name="connsiteY643" fmla="*/ 1409352 h 1845802"/>
                <a:gd name="connsiteX644" fmla="*/ 1656760 w 1909019"/>
                <a:gd name="connsiteY644" fmla="*/ 1410484 h 1845802"/>
                <a:gd name="connsiteX645" fmla="*/ 1657890 w 1909019"/>
                <a:gd name="connsiteY645" fmla="*/ 1413912 h 1845802"/>
                <a:gd name="connsiteX646" fmla="*/ 1657890 w 1909019"/>
                <a:gd name="connsiteY646" fmla="*/ 1416175 h 1845802"/>
                <a:gd name="connsiteX647" fmla="*/ 1655593 w 1909019"/>
                <a:gd name="connsiteY647" fmla="*/ 1416175 h 1845802"/>
                <a:gd name="connsiteX648" fmla="*/ 1653331 w 1909019"/>
                <a:gd name="connsiteY648" fmla="*/ 1416175 h 1845802"/>
                <a:gd name="connsiteX649" fmla="*/ 1652201 w 1909019"/>
                <a:gd name="connsiteY649" fmla="*/ 1412781 h 1845802"/>
                <a:gd name="connsiteX650" fmla="*/ 1649939 w 1909019"/>
                <a:gd name="connsiteY650" fmla="*/ 1412781 h 1845802"/>
                <a:gd name="connsiteX651" fmla="*/ 1649939 w 1909019"/>
                <a:gd name="connsiteY651" fmla="*/ 1413912 h 1845802"/>
                <a:gd name="connsiteX652" fmla="*/ 1648808 w 1909019"/>
                <a:gd name="connsiteY652" fmla="*/ 1413912 h 1845802"/>
                <a:gd name="connsiteX653" fmla="*/ 1649939 w 1909019"/>
                <a:gd name="connsiteY653" fmla="*/ 1417306 h 1845802"/>
                <a:gd name="connsiteX654" fmla="*/ 1653331 w 1909019"/>
                <a:gd name="connsiteY654" fmla="*/ 1426426 h 1845802"/>
                <a:gd name="connsiteX655" fmla="*/ 1653331 w 1909019"/>
                <a:gd name="connsiteY655" fmla="*/ 1428688 h 1845802"/>
                <a:gd name="connsiteX656" fmla="*/ 1652201 w 1909019"/>
                <a:gd name="connsiteY656" fmla="*/ 1432082 h 1845802"/>
                <a:gd name="connsiteX657" fmla="*/ 1651070 w 1909019"/>
                <a:gd name="connsiteY657" fmla="*/ 1433213 h 1845802"/>
                <a:gd name="connsiteX658" fmla="*/ 1645380 w 1909019"/>
                <a:gd name="connsiteY658" fmla="*/ 1443464 h 1845802"/>
                <a:gd name="connsiteX659" fmla="*/ 1645380 w 1909019"/>
                <a:gd name="connsiteY659" fmla="*/ 1445726 h 1845802"/>
                <a:gd name="connsiteX660" fmla="*/ 1640821 w 1909019"/>
                <a:gd name="connsiteY660" fmla="*/ 1447989 h 1845802"/>
                <a:gd name="connsiteX661" fmla="*/ 1637428 w 1909019"/>
                <a:gd name="connsiteY661" fmla="*/ 1453680 h 1845802"/>
                <a:gd name="connsiteX662" fmla="*/ 1636297 w 1909019"/>
                <a:gd name="connsiteY662" fmla="*/ 1455977 h 1845802"/>
                <a:gd name="connsiteX663" fmla="*/ 1632869 w 1909019"/>
                <a:gd name="connsiteY663" fmla="*/ 1459371 h 1845802"/>
                <a:gd name="connsiteX664" fmla="*/ 1631738 w 1909019"/>
                <a:gd name="connsiteY664" fmla="*/ 1462764 h 1845802"/>
                <a:gd name="connsiteX665" fmla="*/ 1630608 w 1909019"/>
                <a:gd name="connsiteY665" fmla="*/ 1463931 h 1845802"/>
                <a:gd name="connsiteX666" fmla="*/ 1627215 w 1909019"/>
                <a:gd name="connsiteY666" fmla="*/ 1460502 h 1845802"/>
                <a:gd name="connsiteX667" fmla="*/ 1620394 w 1909019"/>
                <a:gd name="connsiteY667" fmla="*/ 1460502 h 1845802"/>
                <a:gd name="connsiteX668" fmla="*/ 1619263 w 1909019"/>
                <a:gd name="connsiteY668" fmla="*/ 1462764 h 1845802"/>
                <a:gd name="connsiteX669" fmla="*/ 1619263 w 1909019"/>
                <a:gd name="connsiteY669" fmla="*/ 1465062 h 1845802"/>
                <a:gd name="connsiteX670" fmla="*/ 1619263 w 1909019"/>
                <a:gd name="connsiteY670" fmla="*/ 1466193 h 1845802"/>
                <a:gd name="connsiteX671" fmla="*/ 1616966 w 1909019"/>
                <a:gd name="connsiteY671" fmla="*/ 1465062 h 1845802"/>
                <a:gd name="connsiteX672" fmla="*/ 1614704 w 1909019"/>
                <a:gd name="connsiteY672" fmla="*/ 1466193 h 1845802"/>
                <a:gd name="connsiteX673" fmla="*/ 1612443 w 1909019"/>
                <a:gd name="connsiteY673" fmla="*/ 1471884 h 1845802"/>
                <a:gd name="connsiteX674" fmla="*/ 1610145 w 1909019"/>
                <a:gd name="connsiteY674" fmla="*/ 1473015 h 1845802"/>
                <a:gd name="connsiteX675" fmla="*/ 1602194 w 1909019"/>
                <a:gd name="connsiteY675" fmla="*/ 1474147 h 1845802"/>
                <a:gd name="connsiteX676" fmla="*/ 1598801 w 1909019"/>
                <a:gd name="connsiteY676" fmla="*/ 1473015 h 1845802"/>
                <a:gd name="connsiteX677" fmla="*/ 1596504 w 1909019"/>
                <a:gd name="connsiteY677" fmla="*/ 1473015 h 1845802"/>
                <a:gd name="connsiteX678" fmla="*/ 1595373 w 1909019"/>
                <a:gd name="connsiteY678" fmla="*/ 1474147 h 1845802"/>
                <a:gd name="connsiteX679" fmla="*/ 1594242 w 1909019"/>
                <a:gd name="connsiteY679" fmla="*/ 1473015 h 1845802"/>
                <a:gd name="connsiteX680" fmla="*/ 1590850 w 1909019"/>
                <a:gd name="connsiteY680" fmla="*/ 1475278 h 1845802"/>
                <a:gd name="connsiteX681" fmla="*/ 1579470 w 1909019"/>
                <a:gd name="connsiteY681" fmla="*/ 1473015 h 1845802"/>
                <a:gd name="connsiteX682" fmla="*/ 1577208 w 1909019"/>
                <a:gd name="connsiteY682" fmla="*/ 1474147 h 1845802"/>
                <a:gd name="connsiteX683" fmla="*/ 1572649 w 1909019"/>
                <a:gd name="connsiteY683" fmla="*/ 1474147 h 1845802"/>
                <a:gd name="connsiteX684" fmla="*/ 1569257 w 1909019"/>
                <a:gd name="connsiteY684" fmla="*/ 1474147 h 1845802"/>
                <a:gd name="connsiteX685" fmla="*/ 1570387 w 1909019"/>
                <a:gd name="connsiteY685" fmla="*/ 1477540 h 1845802"/>
                <a:gd name="connsiteX686" fmla="*/ 1569257 w 1909019"/>
                <a:gd name="connsiteY686" fmla="*/ 1482100 h 1845802"/>
                <a:gd name="connsiteX687" fmla="*/ 1568126 w 1909019"/>
                <a:gd name="connsiteY687" fmla="*/ 1482100 h 1845802"/>
                <a:gd name="connsiteX688" fmla="*/ 1568126 w 1909019"/>
                <a:gd name="connsiteY688" fmla="*/ 1484362 h 1845802"/>
                <a:gd name="connsiteX689" fmla="*/ 1563567 w 1909019"/>
                <a:gd name="connsiteY689" fmla="*/ 1487791 h 1845802"/>
                <a:gd name="connsiteX690" fmla="*/ 1563567 w 1909019"/>
                <a:gd name="connsiteY690" fmla="*/ 1491185 h 1845802"/>
                <a:gd name="connsiteX691" fmla="*/ 1562436 w 1909019"/>
                <a:gd name="connsiteY691" fmla="*/ 1492316 h 1845802"/>
                <a:gd name="connsiteX692" fmla="*/ 1560174 w 1909019"/>
                <a:gd name="connsiteY692" fmla="*/ 1494614 h 1845802"/>
                <a:gd name="connsiteX693" fmla="*/ 1559008 w 1909019"/>
                <a:gd name="connsiteY693" fmla="*/ 1498007 h 1845802"/>
                <a:gd name="connsiteX694" fmla="*/ 1557877 w 1909019"/>
                <a:gd name="connsiteY694" fmla="*/ 1500269 h 1845802"/>
                <a:gd name="connsiteX695" fmla="*/ 1557877 w 1909019"/>
                <a:gd name="connsiteY695" fmla="*/ 1501436 h 1845802"/>
                <a:gd name="connsiteX696" fmla="*/ 1556746 w 1909019"/>
                <a:gd name="connsiteY696" fmla="*/ 1504829 h 1845802"/>
                <a:gd name="connsiteX697" fmla="*/ 1556746 w 1909019"/>
                <a:gd name="connsiteY697" fmla="*/ 1505960 h 1845802"/>
                <a:gd name="connsiteX698" fmla="*/ 1553353 w 1909019"/>
                <a:gd name="connsiteY698" fmla="*/ 1508258 h 1845802"/>
                <a:gd name="connsiteX699" fmla="*/ 1552187 w 1909019"/>
                <a:gd name="connsiteY699" fmla="*/ 1507092 h 1845802"/>
                <a:gd name="connsiteX700" fmla="*/ 1551056 w 1909019"/>
                <a:gd name="connsiteY700" fmla="*/ 1508258 h 1845802"/>
                <a:gd name="connsiteX701" fmla="*/ 1549925 w 1909019"/>
                <a:gd name="connsiteY701" fmla="*/ 1509389 h 1845802"/>
                <a:gd name="connsiteX702" fmla="*/ 1548794 w 1909019"/>
                <a:gd name="connsiteY702" fmla="*/ 1510520 h 1845802"/>
                <a:gd name="connsiteX703" fmla="*/ 1545366 w 1909019"/>
                <a:gd name="connsiteY703" fmla="*/ 1509389 h 1845802"/>
                <a:gd name="connsiteX704" fmla="*/ 1538581 w 1909019"/>
                <a:gd name="connsiteY704" fmla="*/ 1512783 h 1845802"/>
                <a:gd name="connsiteX705" fmla="*/ 1535153 w 1909019"/>
                <a:gd name="connsiteY705" fmla="*/ 1515080 h 1845802"/>
                <a:gd name="connsiteX706" fmla="*/ 1532891 w 1909019"/>
                <a:gd name="connsiteY706" fmla="*/ 1515080 h 1845802"/>
                <a:gd name="connsiteX707" fmla="*/ 1530630 w 1909019"/>
                <a:gd name="connsiteY707" fmla="*/ 1516212 h 1845802"/>
                <a:gd name="connsiteX708" fmla="*/ 1529463 w 1909019"/>
                <a:gd name="connsiteY708" fmla="*/ 1517343 h 1845802"/>
                <a:gd name="connsiteX709" fmla="*/ 1528332 w 1909019"/>
                <a:gd name="connsiteY709" fmla="*/ 1517343 h 1845802"/>
                <a:gd name="connsiteX710" fmla="*/ 1526071 w 1909019"/>
                <a:gd name="connsiteY710" fmla="*/ 1516212 h 1845802"/>
                <a:gd name="connsiteX711" fmla="*/ 1523809 w 1909019"/>
                <a:gd name="connsiteY711" fmla="*/ 1517343 h 1845802"/>
                <a:gd name="connsiteX712" fmla="*/ 1523809 w 1909019"/>
                <a:gd name="connsiteY712" fmla="*/ 1520736 h 1845802"/>
                <a:gd name="connsiteX713" fmla="*/ 1520381 w 1909019"/>
                <a:gd name="connsiteY713" fmla="*/ 1521867 h 1845802"/>
                <a:gd name="connsiteX714" fmla="*/ 1521512 w 1909019"/>
                <a:gd name="connsiteY714" fmla="*/ 1524165 h 1845802"/>
                <a:gd name="connsiteX715" fmla="*/ 1520381 w 1909019"/>
                <a:gd name="connsiteY715" fmla="*/ 1526427 h 1845802"/>
                <a:gd name="connsiteX716" fmla="*/ 1520381 w 1909019"/>
                <a:gd name="connsiteY716" fmla="*/ 1532118 h 1845802"/>
                <a:gd name="connsiteX717" fmla="*/ 1519250 w 1909019"/>
                <a:gd name="connsiteY717" fmla="*/ 1532118 h 1845802"/>
                <a:gd name="connsiteX718" fmla="*/ 1516988 w 1909019"/>
                <a:gd name="connsiteY718" fmla="*/ 1532118 h 1845802"/>
                <a:gd name="connsiteX719" fmla="*/ 1516988 w 1909019"/>
                <a:gd name="connsiteY719" fmla="*/ 1533250 h 1845802"/>
                <a:gd name="connsiteX720" fmla="*/ 1520381 w 1909019"/>
                <a:gd name="connsiteY720" fmla="*/ 1537810 h 1845802"/>
                <a:gd name="connsiteX721" fmla="*/ 1520381 w 1909019"/>
                <a:gd name="connsiteY721" fmla="*/ 1538941 h 1845802"/>
                <a:gd name="connsiteX722" fmla="*/ 1519250 w 1909019"/>
                <a:gd name="connsiteY722" fmla="*/ 1538941 h 1845802"/>
                <a:gd name="connsiteX723" fmla="*/ 1518119 w 1909019"/>
                <a:gd name="connsiteY723" fmla="*/ 1538941 h 1845802"/>
                <a:gd name="connsiteX724" fmla="*/ 1515857 w 1909019"/>
                <a:gd name="connsiteY724" fmla="*/ 1536643 h 1845802"/>
                <a:gd name="connsiteX725" fmla="*/ 1514691 w 1909019"/>
                <a:gd name="connsiteY725" fmla="*/ 1536643 h 1845802"/>
                <a:gd name="connsiteX726" fmla="*/ 1513560 w 1909019"/>
                <a:gd name="connsiteY726" fmla="*/ 1538941 h 1845802"/>
                <a:gd name="connsiteX727" fmla="*/ 1513560 w 1909019"/>
                <a:gd name="connsiteY727" fmla="*/ 1540072 h 1845802"/>
                <a:gd name="connsiteX728" fmla="*/ 1510167 w 1909019"/>
                <a:gd name="connsiteY728" fmla="*/ 1540072 h 1845802"/>
                <a:gd name="connsiteX729" fmla="*/ 1507870 w 1909019"/>
                <a:gd name="connsiteY729" fmla="*/ 1542334 h 1845802"/>
                <a:gd name="connsiteX730" fmla="*/ 1505608 w 1909019"/>
                <a:gd name="connsiteY730" fmla="*/ 1542334 h 1845802"/>
                <a:gd name="connsiteX731" fmla="*/ 1503347 w 1909019"/>
                <a:gd name="connsiteY731" fmla="*/ 1542334 h 1845802"/>
                <a:gd name="connsiteX732" fmla="*/ 1503347 w 1909019"/>
                <a:gd name="connsiteY732" fmla="*/ 1541203 h 1845802"/>
                <a:gd name="connsiteX733" fmla="*/ 1502216 w 1909019"/>
                <a:gd name="connsiteY733" fmla="*/ 1541203 h 1845802"/>
                <a:gd name="connsiteX734" fmla="*/ 1498788 w 1909019"/>
                <a:gd name="connsiteY734" fmla="*/ 1543465 h 1845802"/>
                <a:gd name="connsiteX735" fmla="*/ 1498788 w 1909019"/>
                <a:gd name="connsiteY735" fmla="*/ 1545763 h 1845802"/>
                <a:gd name="connsiteX736" fmla="*/ 1497657 w 1909019"/>
                <a:gd name="connsiteY736" fmla="*/ 1545763 h 1845802"/>
                <a:gd name="connsiteX737" fmla="*/ 1496526 w 1909019"/>
                <a:gd name="connsiteY737" fmla="*/ 1548025 h 1845802"/>
                <a:gd name="connsiteX738" fmla="*/ 1497657 w 1909019"/>
                <a:gd name="connsiteY738" fmla="*/ 1549157 h 1845802"/>
                <a:gd name="connsiteX739" fmla="*/ 1497657 w 1909019"/>
                <a:gd name="connsiteY739" fmla="*/ 1550288 h 1845802"/>
                <a:gd name="connsiteX740" fmla="*/ 1497657 w 1909019"/>
                <a:gd name="connsiteY740" fmla="*/ 1552585 h 1845802"/>
                <a:gd name="connsiteX741" fmla="*/ 1496526 w 1909019"/>
                <a:gd name="connsiteY741" fmla="*/ 1553717 h 1845802"/>
                <a:gd name="connsiteX742" fmla="*/ 1496526 w 1909019"/>
                <a:gd name="connsiteY742" fmla="*/ 1554848 h 1845802"/>
                <a:gd name="connsiteX743" fmla="*/ 1496526 w 1909019"/>
                <a:gd name="connsiteY743" fmla="*/ 1557110 h 1845802"/>
                <a:gd name="connsiteX744" fmla="*/ 1498788 w 1909019"/>
                <a:gd name="connsiteY744" fmla="*/ 1559372 h 1845802"/>
                <a:gd name="connsiteX745" fmla="*/ 1496526 w 1909019"/>
                <a:gd name="connsiteY745" fmla="*/ 1560539 h 1845802"/>
                <a:gd name="connsiteX746" fmla="*/ 1496526 w 1909019"/>
                <a:gd name="connsiteY746" fmla="*/ 1561670 h 1845802"/>
                <a:gd name="connsiteX747" fmla="*/ 1498788 w 1909019"/>
                <a:gd name="connsiteY747" fmla="*/ 1563932 h 1845802"/>
                <a:gd name="connsiteX748" fmla="*/ 1503347 w 1909019"/>
                <a:gd name="connsiteY748" fmla="*/ 1563932 h 1845802"/>
                <a:gd name="connsiteX749" fmla="*/ 1504478 w 1909019"/>
                <a:gd name="connsiteY749" fmla="*/ 1563932 h 1845802"/>
                <a:gd name="connsiteX750" fmla="*/ 1504478 w 1909019"/>
                <a:gd name="connsiteY750" fmla="*/ 1565063 h 1845802"/>
                <a:gd name="connsiteX751" fmla="*/ 1504478 w 1909019"/>
                <a:gd name="connsiteY751" fmla="*/ 1567361 h 1845802"/>
                <a:gd name="connsiteX752" fmla="*/ 1505608 w 1909019"/>
                <a:gd name="connsiteY752" fmla="*/ 1568492 h 1845802"/>
                <a:gd name="connsiteX753" fmla="*/ 1509037 w 1909019"/>
                <a:gd name="connsiteY753" fmla="*/ 1570755 h 1845802"/>
                <a:gd name="connsiteX754" fmla="*/ 1507870 w 1909019"/>
                <a:gd name="connsiteY754" fmla="*/ 1571886 h 1845802"/>
                <a:gd name="connsiteX755" fmla="*/ 1507870 w 1909019"/>
                <a:gd name="connsiteY755" fmla="*/ 1573017 h 1845802"/>
                <a:gd name="connsiteX756" fmla="*/ 1509037 w 1909019"/>
                <a:gd name="connsiteY756" fmla="*/ 1571886 h 1845802"/>
                <a:gd name="connsiteX757" fmla="*/ 1511298 w 1909019"/>
                <a:gd name="connsiteY757" fmla="*/ 1573017 h 1845802"/>
                <a:gd name="connsiteX758" fmla="*/ 1509037 w 1909019"/>
                <a:gd name="connsiteY758" fmla="*/ 1574183 h 1845802"/>
                <a:gd name="connsiteX759" fmla="*/ 1510167 w 1909019"/>
                <a:gd name="connsiteY759" fmla="*/ 1575315 h 1845802"/>
                <a:gd name="connsiteX760" fmla="*/ 1510167 w 1909019"/>
                <a:gd name="connsiteY760" fmla="*/ 1576446 h 1845802"/>
                <a:gd name="connsiteX761" fmla="*/ 1510167 w 1909019"/>
                <a:gd name="connsiteY761" fmla="*/ 1577577 h 1845802"/>
                <a:gd name="connsiteX762" fmla="*/ 1509037 w 1909019"/>
                <a:gd name="connsiteY762" fmla="*/ 1579839 h 1845802"/>
                <a:gd name="connsiteX763" fmla="*/ 1507870 w 1909019"/>
                <a:gd name="connsiteY763" fmla="*/ 1579839 h 1845802"/>
                <a:gd name="connsiteX764" fmla="*/ 1505608 w 1909019"/>
                <a:gd name="connsiteY764" fmla="*/ 1579839 h 1845802"/>
                <a:gd name="connsiteX765" fmla="*/ 1505608 w 1909019"/>
                <a:gd name="connsiteY765" fmla="*/ 1582137 h 1845802"/>
                <a:gd name="connsiteX766" fmla="*/ 1506739 w 1909019"/>
                <a:gd name="connsiteY766" fmla="*/ 1582137 h 1845802"/>
                <a:gd name="connsiteX767" fmla="*/ 1506739 w 1909019"/>
                <a:gd name="connsiteY767" fmla="*/ 1583268 h 1845802"/>
                <a:gd name="connsiteX768" fmla="*/ 1506739 w 1909019"/>
                <a:gd name="connsiteY768" fmla="*/ 1585530 h 1845802"/>
                <a:gd name="connsiteX769" fmla="*/ 1505608 w 1909019"/>
                <a:gd name="connsiteY769" fmla="*/ 1586662 h 1845802"/>
                <a:gd name="connsiteX770" fmla="*/ 1505608 w 1909019"/>
                <a:gd name="connsiteY770" fmla="*/ 1588924 h 1845802"/>
                <a:gd name="connsiteX771" fmla="*/ 1503347 w 1909019"/>
                <a:gd name="connsiteY771" fmla="*/ 1587793 h 1845802"/>
                <a:gd name="connsiteX772" fmla="*/ 1503347 w 1909019"/>
                <a:gd name="connsiteY772" fmla="*/ 1590090 h 1845802"/>
                <a:gd name="connsiteX773" fmla="*/ 1501085 w 1909019"/>
                <a:gd name="connsiteY773" fmla="*/ 1587793 h 1845802"/>
                <a:gd name="connsiteX774" fmla="*/ 1499919 w 1909019"/>
                <a:gd name="connsiteY774" fmla="*/ 1587793 h 1845802"/>
                <a:gd name="connsiteX775" fmla="*/ 1499919 w 1909019"/>
                <a:gd name="connsiteY775" fmla="*/ 1590090 h 1845802"/>
                <a:gd name="connsiteX776" fmla="*/ 1501085 w 1909019"/>
                <a:gd name="connsiteY776" fmla="*/ 1591221 h 1845802"/>
                <a:gd name="connsiteX777" fmla="*/ 1498788 w 1909019"/>
                <a:gd name="connsiteY777" fmla="*/ 1591221 h 1845802"/>
                <a:gd name="connsiteX778" fmla="*/ 1499919 w 1909019"/>
                <a:gd name="connsiteY778" fmla="*/ 1593484 h 1845802"/>
                <a:gd name="connsiteX779" fmla="*/ 1498788 w 1909019"/>
                <a:gd name="connsiteY779" fmla="*/ 1594615 h 1845802"/>
                <a:gd name="connsiteX780" fmla="*/ 1496526 w 1909019"/>
                <a:gd name="connsiteY780" fmla="*/ 1594615 h 1845802"/>
                <a:gd name="connsiteX781" fmla="*/ 1494264 w 1909019"/>
                <a:gd name="connsiteY781" fmla="*/ 1592353 h 1845802"/>
                <a:gd name="connsiteX782" fmla="*/ 1493133 w 1909019"/>
                <a:gd name="connsiteY782" fmla="*/ 1592353 h 1845802"/>
                <a:gd name="connsiteX783" fmla="*/ 1494264 w 1909019"/>
                <a:gd name="connsiteY783" fmla="*/ 1596913 h 1845802"/>
                <a:gd name="connsiteX784" fmla="*/ 1490836 w 1909019"/>
                <a:gd name="connsiteY784" fmla="*/ 1594615 h 1845802"/>
                <a:gd name="connsiteX785" fmla="*/ 1489705 w 1909019"/>
                <a:gd name="connsiteY785" fmla="*/ 1594615 h 1845802"/>
                <a:gd name="connsiteX786" fmla="*/ 1488574 w 1909019"/>
                <a:gd name="connsiteY786" fmla="*/ 1594615 h 1845802"/>
                <a:gd name="connsiteX787" fmla="*/ 1489705 w 1909019"/>
                <a:gd name="connsiteY787" fmla="*/ 1596913 h 1845802"/>
                <a:gd name="connsiteX788" fmla="*/ 1488574 w 1909019"/>
                <a:gd name="connsiteY788" fmla="*/ 1598044 h 1845802"/>
                <a:gd name="connsiteX789" fmla="*/ 1488574 w 1909019"/>
                <a:gd name="connsiteY789" fmla="*/ 1599175 h 1845802"/>
                <a:gd name="connsiteX790" fmla="*/ 1490836 w 1909019"/>
                <a:gd name="connsiteY790" fmla="*/ 1599175 h 1845802"/>
                <a:gd name="connsiteX791" fmla="*/ 1491967 w 1909019"/>
                <a:gd name="connsiteY791" fmla="*/ 1603735 h 1845802"/>
                <a:gd name="connsiteX792" fmla="*/ 1490836 w 1909019"/>
                <a:gd name="connsiteY792" fmla="*/ 1604866 h 1845802"/>
                <a:gd name="connsiteX793" fmla="*/ 1489705 w 1909019"/>
                <a:gd name="connsiteY793" fmla="*/ 1602568 h 1845802"/>
                <a:gd name="connsiteX794" fmla="*/ 1488574 w 1909019"/>
                <a:gd name="connsiteY794" fmla="*/ 1601437 h 1845802"/>
                <a:gd name="connsiteX795" fmla="*/ 1487443 w 1909019"/>
                <a:gd name="connsiteY795" fmla="*/ 1602568 h 1845802"/>
                <a:gd name="connsiteX796" fmla="*/ 1486313 w 1909019"/>
                <a:gd name="connsiteY796" fmla="*/ 1603735 h 1845802"/>
                <a:gd name="connsiteX797" fmla="*/ 1488574 w 1909019"/>
                <a:gd name="connsiteY797" fmla="*/ 1607128 h 1845802"/>
                <a:gd name="connsiteX798" fmla="*/ 1487443 w 1909019"/>
                <a:gd name="connsiteY798" fmla="*/ 1605997 h 1845802"/>
                <a:gd name="connsiteX799" fmla="*/ 1485146 w 1909019"/>
                <a:gd name="connsiteY799" fmla="*/ 1607128 h 1845802"/>
                <a:gd name="connsiteX800" fmla="*/ 1482885 w 1909019"/>
                <a:gd name="connsiteY800" fmla="*/ 1608260 h 1845802"/>
                <a:gd name="connsiteX801" fmla="*/ 1482885 w 1909019"/>
                <a:gd name="connsiteY801" fmla="*/ 1609391 h 1845802"/>
                <a:gd name="connsiteX802" fmla="*/ 1485146 w 1909019"/>
                <a:gd name="connsiteY802" fmla="*/ 1609391 h 1845802"/>
                <a:gd name="connsiteX803" fmla="*/ 1484015 w 1909019"/>
                <a:gd name="connsiteY803" fmla="*/ 1610522 h 1845802"/>
                <a:gd name="connsiteX804" fmla="*/ 1484015 w 1909019"/>
                <a:gd name="connsiteY804" fmla="*/ 1615082 h 1845802"/>
                <a:gd name="connsiteX805" fmla="*/ 1481754 w 1909019"/>
                <a:gd name="connsiteY805" fmla="*/ 1615082 h 1845802"/>
                <a:gd name="connsiteX806" fmla="*/ 1480623 w 1909019"/>
                <a:gd name="connsiteY806" fmla="*/ 1617344 h 1845802"/>
                <a:gd name="connsiteX807" fmla="*/ 1480623 w 1909019"/>
                <a:gd name="connsiteY807" fmla="*/ 1618475 h 1845802"/>
                <a:gd name="connsiteX808" fmla="*/ 1480623 w 1909019"/>
                <a:gd name="connsiteY808" fmla="*/ 1620773 h 1845802"/>
                <a:gd name="connsiteX809" fmla="*/ 1479492 w 1909019"/>
                <a:gd name="connsiteY809" fmla="*/ 1620773 h 1845802"/>
                <a:gd name="connsiteX810" fmla="*/ 1478326 w 1909019"/>
                <a:gd name="connsiteY810" fmla="*/ 1621904 h 1845802"/>
                <a:gd name="connsiteX811" fmla="*/ 1477195 w 1909019"/>
                <a:gd name="connsiteY811" fmla="*/ 1620773 h 1845802"/>
                <a:gd name="connsiteX812" fmla="*/ 1473802 w 1909019"/>
                <a:gd name="connsiteY812" fmla="*/ 1624166 h 1845802"/>
                <a:gd name="connsiteX813" fmla="*/ 1472671 w 1909019"/>
                <a:gd name="connsiteY813" fmla="*/ 1624166 h 1845802"/>
                <a:gd name="connsiteX814" fmla="*/ 1472671 w 1909019"/>
                <a:gd name="connsiteY814" fmla="*/ 1626464 h 1845802"/>
                <a:gd name="connsiteX815" fmla="*/ 1471540 w 1909019"/>
                <a:gd name="connsiteY815" fmla="*/ 1626464 h 1845802"/>
                <a:gd name="connsiteX816" fmla="*/ 1471540 w 1909019"/>
                <a:gd name="connsiteY816" fmla="*/ 1625298 h 1845802"/>
                <a:gd name="connsiteX817" fmla="*/ 1470374 w 1909019"/>
                <a:gd name="connsiteY817" fmla="*/ 1625298 h 1845802"/>
                <a:gd name="connsiteX818" fmla="*/ 1469243 w 1909019"/>
                <a:gd name="connsiteY818" fmla="*/ 1626464 h 1845802"/>
                <a:gd name="connsiteX819" fmla="*/ 1468112 w 1909019"/>
                <a:gd name="connsiteY819" fmla="*/ 1625298 h 1845802"/>
                <a:gd name="connsiteX820" fmla="*/ 1466981 w 1909019"/>
                <a:gd name="connsiteY820" fmla="*/ 1627595 h 1845802"/>
                <a:gd name="connsiteX821" fmla="*/ 1464720 w 1909019"/>
                <a:gd name="connsiteY821" fmla="*/ 1627595 h 1845802"/>
                <a:gd name="connsiteX822" fmla="*/ 1462422 w 1909019"/>
                <a:gd name="connsiteY822" fmla="*/ 1628726 h 1845802"/>
                <a:gd name="connsiteX823" fmla="*/ 1463589 w 1909019"/>
                <a:gd name="connsiteY823" fmla="*/ 1628726 h 1845802"/>
                <a:gd name="connsiteX824" fmla="*/ 1462422 w 1909019"/>
                <a:gd name="connsiteY824" fmla="*/ 1629858 h 1845802"/>
                <a:gd name="connsiteX825" fmla="*/ 1460161 w 1909019"/>
                <a:gd name="connsiteY825" fmla="*/ 1630989 h 1845802"/>
                <a:gd name="connsiteX826" fmla="*/ 1460161 w 1909019"/>
                <a:gd name="connsiteY826" fmla="*/ 1633251 h 1845802"/>
                <a:gd name="connsiteX827" fmla="*/ 1459030 w 1909019"/>
                <a:gd name="connsiteY827" fmla="*/ 1633251 h 1845802"/>
                <a:gd name="connsiteX828" fmla="*/ 1457899 w 1909019"/>
                <a:gd name="connsiteY828" fmla="*/ 1634418 h 1845802"/>
                <a:gd name="connsiteX829" fmla="*/ 1456768 w 1909019"/>
                <a:gd name="connsiteY829" fmla="*/ 1634418 h 1845802"/>
                <a:gd name="connsiteX830" fmla="*/ 1456768 w 1909019"/>
                <a:gd name="connsiteY830" fmla="*/ 1632120 h 1845802"/>
                <a:gd name="connsiteX831" fmla="*/ 1455602 w 1909019"/>
                <a:gd name="connsiteY831" fmla="*/ 1632120 h 1845802"/>
                <a:gd name="connsiteX832" fmla="*/ 1455602 w 1909019"/>
                <a:gd name="connsiteY832" fmla="*/ 1633251 h 1845802"/>
                <a:gd name="connsiteX833" fmla="*/ 1454471 w 1909019"/>
                <a:gd name="connsiteY833" fmla="*/ 1633251 h 1845802"/>
                <a:gd name="connsiteX834" fmla="*/ 1456768 w 1909019"/>
                <a:gd name="connsiteY834" fmla="*/ 1635549 h 1845802"/>
                <a:gd name="connsiteX835" fmla="*/ 1455602 w 1909019"/>
                <a:gd name="connsiteY835" fmla="*/ 1637811 h 1845802"/>
                <a:gd name="connsiteX836" fmla="*/ 1456768 w 1909019"/>
                <a:gd name="connsiteY836" fmla="*/ 1637811 h 1845802"/>
                <a:gd name="connsiteX837" fmla="*/ 1456768 w 1909019"/>
                <a:gd name="connsiteY837" fmla="*/ 1638942 h 1845802"/>
                <a:gd name="connsiteX838" fmla="*/ 1452209 w 1909019"/>
                <a:gd name="connsiteY838" fmla="*/ 1638942 h 1845802"/>
                <a:gd name="connsiteX839" fmla="*/ 1453340 w 1909019"/>
                <a:gd name="connsiteY839" fmla="*/ 1638942 h 1845802"/>
                <a:gd name="connsiteX840" fmla="*/ 1454471 w 1909019"/>
                <a:gd name="connsiteY840" fmla="*/ 1641240 h 1845802"/>
                <a:gd name="connsiteX841" fmla="*/ 1453340 w 1909019"/>
                <a:gd name="connsiteY841" fmla="*/ 1641240 h 1845802"/>
                <a:gd name="connsiteX842" fmla="*/ 1453340 w 1909019"/>
                <a:gd name="connsiteY842" fmla="*/ 1640073 h 1845802"/>
                <a:gd name="connsiteX843" fmla="*/ 1452209 w 1909019"/>
                <a:gd name="connsiteY843" fmla="*/ 1640073 h 1845802"/>
                <a:gd name="connsiteX844" fmla="*/ 1452209 w 1909019"/>
                <a:gd name="connsiteY844" fmla="*/ 1641240 h 1845802"/>
                <a:gd name="connsiteX845" fmla="*/ 1452209 w 1909019"/>
                <a:gd name="connsiteY845" fmla="*/ 1642371 h 1845802"/>
                <a:gd name="connsiteX846" fmla="*/ 1451078 w 1909019"/>
                <a:gd name="connsiteY846" fmla="*/ 1641240 h 1845802"/>
                <a:gd name="connsiteX847" fmla="*/ 1451078 w 1909019"/>
                <a:gd name="connsiteY847" fmla="*/ 1642371 h 1845802"/>
                <a:gd name="connsiteX848" fmla="*/ 1449947 w 1909019"/>
                <a:gd name="connsiteY848" fmla="*/ 1643502 h 1845802"/>
                <a:gd name="connsiteX849" fmla="*/ 1448816 w 1909019"/>
                <a:gd name="connsiteY849" fmla="*/ 1642371 h 1845802"/>
                <a:gd name="connsiteX850" fmla="*/ 1446519 w 1909019"/>
                <a:gd name="connsiteY850" fmla="*/ 1642371 h 1845802"/>
                <a:gd name="connsiteX851" fmla="*/ 1445388 w 1909019"/>
                <a:gd name="connsiteY851" fmla="*/ 1642371 h 1845802"/>
                <a:gd name="connsiteX852" fmla="*/ 1444257 w 1909019"/>
                <a:gd name="connsiteY852" fmla="*/ 1641240 h 1845802"/>
                <a:gd name="connsiteX853" fmla="*/ 1443127 w 1909019"/>
                <a:gd name="connsiteY853" fmla="*/ 1642371 h 1845802"/>
                <a:gd name="connsiteX854" fmla="*/ 1443127 w 1909019"/>
                <a:gd name="connsiteY854" fmla="*/ 1641240 h 1845802"/>
                <a:gd name="connsiteX855" fmla="*/ 1441996 w 1909019"/>
                <a:gd name="connsiteY855" fmla="*/ 1642371 h 1845802"/>
                <a:gd name="connsiteX856" fmla="*/ 1441996 w 1909019"/>
                <a:gd name="connsiteY856" fmla="*/ 1644633 h 1845802"/>
                <a:gd name="connsiteX857" fmla="*/ 1443127 w 1909019"/>
                <a:gd name="connsiteY857" fmla="*/ 1645765 h 1845802"/>
                <a:gd name="connsiteX858" fmla="*/ 1441996 w 1909019"/>
                <a:gd name="connsiteY858" fmla="*/ 1645765 h 1845802"/>
                <a:gd name="connsiteX859" fmla="*/ 1441996 w 1909019"/>
                <a:gd name="connsiteY859" fmla="*/ 1648027 h 1845802"/>
                <a:gd name="connsiteX860" fmla="*/ 1440829 w 1909019"/>
                <a:gd name="connsiteY860" fmla="*/ 1649193 h 1845802"/>
                <a:gd name="connsiteX861" fmla="*/ 1439699 w 1909019"/>
                <a:gd name="connsiteY861" fmla="*/ 1649193 h 1845802"/>
                <a:gd name="connsiteX862" fmla="*/ 1439699 w 1909019"/>
                <a:gd name="connsiteY862" fmla="*/ 1650325 h 1845802"/>
                <a:gd name="connsiteX863" fmla="*/ 1438568 w 1909019"/>
                <a:gd name="connsiteY863" fmla="*/ 1650325 h 1845802"/>
                <a:gd name="connsiteX864" fmla="*/ 1438568 w 1909019"/>
                <a:gd name="connsiteY864" fmla="*/ 1652587 h 1845802"/>
                <a:gd name="connsiteX865" fmla="*/ 1438568 w 1909019"/>
                <a:gd name="connsiteY865" fmla="*/ 1653718 h 1845802"/>
                <a:gd name="connsiteX866" fmla="*/ 1438568 w 1909019"/>
                <a:gd name="connsiteY866" fmla="*/ 1654849 h 1845802"/>
                <a:gd name="connsiteX867" fmla="*/ 1438568 w 1909019"/>
                <a:gd name="connsiteY867" fmla="*/ 1656016 h 1845802"/>
                <a:gd name="connsiteX868" fmla="*/ 1437437 w 1909019"/>
                <a:gd name="connsiteY868" fmla="*/ 1657147 h 1845802"/>
                <a:gd name="connsiteX869" fmla="*/ 1437437 w 1909019"/>
                <a:gd name="connsiteY869" fmla="*/ 1658278 h 1845802"/>
                <a:gd name="connsiteX870" fmla="*/ 1436306 w 1909019"/>
                <a:gd name="connsiteY870" fmla="*/ 1660540 h 1845802"/>
                <a:gd name="connsiteX871" fmla="*/ 1436306 w 1909019"/>
                <a:gd name="connsiteY871" fmla="*/ 1659409 h 1845802"/>
                <a:gd name="connsiteX872" fmla="*/ 1435175 w 1909019"/>
                <a:gd name="connsiteY872" fmla="*/ 1659409 h 1845802"/>
                <a:gd name="connsiteX873" fmla="*/ 1435175 w 1909019"/>
                <a:gd name="connsiteY873" fmla="*/ 1663969 h 1845802"/>
                <a:gd name="connsiteX874" fmla="*/ 1436306 w 1909019"/>
                <a:gd name="connsiteY874" fmla="*/ 1665100 h 1845802"/>
                <a:gd name="connsiteX875" fmla="*/ 1435175 w 1909019"/>
                <a:gd name="connsiteY875" fmla="*/ 1666231 h 1845802"/>
                <a:gd name="connsiteX876" fmla="*/ 1435175 w 1909019"/>
                <a:gd name="connsiteY876" fmla="*/ 1667363 h 1845802"/>
                <a:gd name="connsiteX877" fmla="*/ 1435175 w 1909019"/>
                <a:gd name="connsiteY877" fmla="*/ 1668494 h 1845802"/>
                <a:gd name="connsiteX878" fmla="*/ 1434044 w 1909019"/>
                <a:gd name="connsiteY878" fmla="*/ 1668494 h 1845802"/>
                <a:gd name="connsiteX879" fmla="*/ 1435175 w 1909019"/>
                <a:gd name="connsiteY879" fmla="*/ 1669625 h 1845802"/>
                <a:gd name="connsiteX880" fmla="*/ 1434044 w 1909019"/>
                <a:gd name="connsiteY880" fmla="*/ 1669625 h 1845802"/>
                <a:gd name="connsiteX881" fmla="*/ 1434044 w 1909019"/>
                <a:gd name="connsiteY881" fmla="*/ 1670791 h 1845802"/>
                <a:gd name="connsiteX882" fmla="*/ 1432878 w 1909019"/>
                <a:gd name="connsiteY882" fmla="*/ 1670791 h 1845802"/>
                <a:gd name="connsiteX883" fmla="*/ 1434044 w 1909019"/>
                <a:gd name="connsiteY883" fmla="*/ 1673054 h 1845802"/>
                <a:gd name="connsiteX884" fmla="*/ 1432878 w 1909019"/>
                <a:gd name="connsiteY884" fmla="*/ 1673054 h 1845802"/>
                <a:gd name="connsiteX885" fmla="*/ 1432878 w 1909019"/>
                <a:gd name="connsiteY885" fmla="*/ 1674185 h 1845802"/>
                <a:gd name="connsiteX886" fmla="*/ 1434044 w 1909019"/>
                <a:gd name="connsiteY886" fmla="*/ 1674185 h 1845802"/>
                <a:gd name="connsiteX887" fmla="*/ 1434044 w 1909019"/>
                <a:gd name="connsiteY887" fmla="*/ 1675316 h 1845802"/>
                <a:gd name="connsiteX888" fmla="*/ 1434044 w 1909019"/>
                <a:gd name="connsiteY888" fmla="*/ 1676447 h 1845802"/>
                <a:gd name="connsiteX889" fmla="*/ 1434044 w 1909019"/>
                <a:gd name="connsiteY889" fmla="*/ 1675316 h 1845802"/>
                <a:gd name="connsiteX890" fmla="*/ 1435175 w 1909019"/>
                <a:gd name="connsiteY890" fmla="*/ 1676447 h 1845802"/>
                <a:gd name="connsiteX891" fmla="*/ 1435175 w 1909019"/>
                <a:gd name="connsiteY891" fmla="*/ 1677578 h 1845802"/>
                <a:gd name="connsiteX892" fmla="*/ 1434044 w 1909019"/>
                <a:gd name="connsiteY892" fmla="*/ 1678745 h 1845802"/>
                <a:gd name="connsiteX893" fmla="*/ 1432878 w 1909019"/>
                <a:gd name="connsiteY893" fmla="*/ 1678745 h 1845802"/>
                <a:gd name="connsiteX894" fmla="*/ 1432878 w 1909019"/>
                <a:gd name="connsiteY894" fmla="*/ 1679876 h 1845802"/>
                <a:gd name="connsiteX895" fmla="*/ 1432878 w 1909019"/>
                <a:gd name="connsiteY895" fmla="*/ 1678745 h 1845802"/>
                <a:gd name="connsiteX896" fmla="*/ 1432878 w 1909019"/>
                <a:gd name="connsiteY896" fmla="*/ 1681007 h 1845802"/>
                <a:gd name="connsiteX897" fmla="*/ 1431747 w 1909019"/>
                <a:gd name="connsiteY897" fmla="*/ 1679876 h 1845802"/>
                <a:gd name="connsiteX898" fmla="*/ 1430616 w 1909019"/>
                <a:gd name="connsiteY898" fmla="*/ 1679876 h 1845802"/>
                <a:gd name="connsiteX899" fmla="*/ 1431747 w 1909019"/>
                <a:gd name="connsiteY899" fmla="*/ 1681007 h 1845802"/>
                <a:gd name="connsiteX900" fmla="*/ 1429485 w 1909019"/>
                <a:gd name="connsiteY900" fmla="*/ 1681007 h 1845802"/>
                <a:gd name="connsiteX901" fmla="*/ 1430616 w 1909019"/>
                <a:gd name="connsiteY901" fmla="*/ 1682138 h 1845802"/>
                <a:gd name="connsiteX902" fmla="*/ 1429485 w 1909019"/>
                <a:gd name="connsiteY902" fmla="*/ 1682138 h 1845802"/>
                <a:gd name="connsiteX903" fmla="*/ 1429485 w 1909019"/>
                <a:gd name="connsiteY903" fmla="*/ 1683269 h 1845802"/>
                <a:gd name="connsiteX904" fmla="*/ 1428354 w 1909019"/>
                <a:gd name="connsiteY904" fmla="*/ 1683269 h 1845802"/>
                <a:gd name="connsiteX905" fmla="*/ 1427223 w 1909019"/>
                <a:gd name="connsiteY905" fmla="*/ 1683269 h 1845802"/>
                <a:gd name="connsiteX906" fmla="*/ 1428354 w 1909019"/>
                <a:gd name="connsiteY906" fmla="*/ 1684401 h 1845802"/>
                <a:gd name="connsiteX907" fmla="*/ 1427223 w 1909019"/>
                <a:gd name="connsiteY907" fmla="*/ 1684401 h 1845802"/>
                <a:gd name="connsiteX908" fmla="*/ 1426057 w 1909019"/>
                <a:gd name="connsiteY908" fmla="*/ 1684401 h 1845802"/>
                <a:gd name="connsiteX909" fmla="*/ 1424926 w 1909019"/>
                <a:gd name="connsiteY909" fmla="*/ 1685567 h 1845802"/>
                <a:gd name="connsiteX910" fmla="*/ 1424926 w 1909019"/>
                <a:gd name="connsiteY910" fmla="*/ 1686698 h 1845802"/>
                <a:gd name="connsiteX911" fmla="*/ 1424926 w 1909019"/>
                <a:gd name="connsiteY911" fmla="*/ 1687829 h 1845802"/>
                <a:gd name="connsiteX912" fmla="*/ 1423795 w 1909019"/>
                <a:gd name="connsiteY912" fmla="*/ 1691223 h 1845802"/>
                <a:gd name="connsiteX913" fmla="*/ 1422664 w 1909019"/>
                <a:gd name="connsiteY913" fmla="*/ 1691223 h 1845802"/>
                <a:gd name="connsiteX914" fmla="*/ 1422664 w 1909019"/>
                <a:gd name="connsiteY914" fmla="*/ 1692354 h 1845802"/>
                <a:gd name="connsiteX915" fmla="*/ 1421534 w 1909019"/>
                <a:gd name="connsiteY915" fmla="*/ 1693521 h 1845802"/>
                <a:gd name="connsiteX916" fmla="*/ 1420403 w 1909019"/>
                <a:gd name="connsiteY916" fmla="*/ 1695783 h 1845802"/>
                <a:gd name="connsiteX917" fmla="*/ 1419272 w 1909019"/>
                <a:gd name="connsiteY917" fmla="*/ 1694652 h 1845802"/>
                <a:gd name="connsiteX918" fmla="*/ 1418106 w 1909019"/>
                <a:gd name="connsiteY918" fmla="*/ 1695783 h 1845802"/>
                <a:gd name="connsiteX919" fmla="*/ 1418106 w 1909019"/>
                <a:gd name="connsiteY919" fmla="*/ 1698045 h 1845802"/>
                <a:gd name="connsiteX920" fmla="*/ 1416975 w 1909019"/>
                <a:gd name="connsiteY920" fmla="*/ 1701474 h 1845802"/>
                <a:gd name="connsiteX921" fmla="*/ 1416975 w 1909019"/>
                <a:gd name="connsiteY921" fmla="*/ 1702605 h 1845802"/>
                <a:gd name="connsiteX922" fmla="*/ 1416975 w 1909019"/>
                <a:gd name="connsiteY922" fmla="*/ 1703736 h 1845802"/>
                <a:gd name="connsiteX923" fmla="*/ 1415844 w 1909019"/>
                <a:gd name="connsiteY923" fmla="*/ 1703736 h 1845802"/>
                <a:gd name="connsiteX924" fmla="*/ 1415844 w 1909019"/>
                <a:gd name="connsiteY924" fmla="*/ 1707130 h 1845802"/>
                <a:gd name="connsiteX925" fmla="*/ 1414713 w 1909019"/>
                <a:gd name="connsiteY925" fmla="*/ 1708296 h 1845802"/>
                <a:gd name="connsiteX926" fmla="*/ 1413582 w 1909019"/>
                <a:gd name="connsiteY926" fmla="*/ 1710559 h 1845802"/>
                <a:gd name="connsiteX927" fmla="*/ 1411285 w 1909019"/>
                <a:gd name="connsiteY927" fmla="*/ 1710559 h 1845802"/>
                <a:gd name="connsiteX928" fmla="*/ 1412451 w 1909019"/>
                <a:gd name="connsiteY928" fmla="*/ 1713952 h 1845802"/>
                <a:gd name="connsiteX929" fmla="*/ 1410154 w 1909019"/>
                <a:gd name="connsiteY929" fmla="*/ 1715119 h 1845802"/>
                <a:gd name="connsiteX930" fmla="*/ 1410154 w 1909019"/>
                <a:gd name="connsiteY930" fmla="*/ 1716250 h 1845802"/>
                <a:gd name="connsiteX931" fmla="*/ 1407892 w 1909019"/>
                <a:gd name="connsiteY931" fmla="*/ 1717381 h 1845802"/>
                <a:gd name="connsiteX932" fmla="*/ 1407892 w 1909019"/>
                <a:gd name="connsiteY932" fmla="*/ 1718512 h 1845802"/>
                <a:gd name="connsiteX933" fmla="*/ 1407892 w 1909019"/>
                <a:gd name="connsiteY933" fmla="*/ 1719643 h 1845802"/>
                <a:gd name="connsiteX934" fmla="*/ 1409023 w 1909019"/>
                <a:gd name="connsiteY934" fmla="*/ 1718512 h 1845802"/>
                <a:gd name="connsiteX935" fmla="*/ 1409023 w 1909019"/>
                <a:gd name="connsiteY935" fmla="*/ 1719643 h 1845802"/>
                <a:gd name="connsiteX936" fmla="*/ 1410154 w 1909019"/>
                <a:gd name="connsiteY936" fmla="*/ 1719643 h 1845802"/>
                <a:gd name="connsiteX937" fmla="*/ 1409023 w 1909019"/>
                <a:gd name="connsiteY937" fmla="*/ 1720774 h 1845802"/>
                <a:gd name="connsiteX938" fmla="*/ 1409023 w 1909019"/>
                <a:gd name="connsiteY938" fmla="*/ 1721906 h 1845802"/>
                <a:gd name="connsiteX939" fmla="*/ 1407892 w 1909019"/>
                <a:gd name="connsiteY939" fmla="*/ 1721906 h 1845802"/>
                <a:gd name="connsiteX940" fmla="*/ 1410154 w 1909019"/>
                <a:gd name="connsiteY940" fmla="*/ 1723072 h 1845802"/>
                <a:gd name="connsiteX941" fmla="*/ 1411285 w 1909019"/>
                <a:gd name="connsiteY941" fmla="*/ 1724203 h 1845802"/>
                <a:gd name="connsiteX942" fmla="*/ 1410154 w 1909019"/>
                <a:gd name="connsiteY942" fmla="*/ 1725334 h 1845802"/>
                <a:gd name="connsiteX943" fmla="*/ 1411285 w 1909019"/>
                <a:gd name="connsiteY943" fmla="*/ 1725334 h 1845802"/>
                <a:gd name="connsiteX944" fmla="*/ 1411285 w 1909019"/>
                <a:gd name="connsiteY944" fmla="*/ 1726466 h 1845802"/>
                <a:gd name="connsiteX945" fmla="*/ 1410154 w 1909019"/>
                <a:gd name="connsiteY945" fmla="*/ 1726466 h 1845802"/>
                <a:gd name="connsiteX946" fmla="*/ 1410154 w 1909019"/>
                <a:gd name="connsiteY946" fmla="*/ 1727597 h 1845802"/>
                <a:gd name="connsiteX947" fmla="*/ 1410154 w 1909019"/>
                <a:gd name="connsiteY947" fmla="*/ 1728728 h 1845802"/>
                <a:gd name="connsiteX948" fmla="*/ 1412451 w 1909019"/>
                <a:gd name="connsiteY948" fmla="*/ 1728728 h 1845802"/>
                <a:gd name="connsiteX949" fmla="*/ 1411285 w 1909019"/>
                <a:gd name="connsiteY949" fmla="*/ 1729859 h 1845802"/>
                <a:gd name="connsiteX950" fmla="*/ 1410154 w 1909019"/>
                <a:gd name="connsiteY950" fmla="*/ 1729859 h 1845802"/>
                <a:gd name="connsiteX951" fmla="*/ 1411285 w 1909019"/>
                <a:gd name="connsiteY951" fmla="*/ 1729859 h 1845802"/>
                <a:gd name="connsiteX952" fmla="*/ 1411285 w 1909019"/>
                <a:gd name="connsiteY952" fmla="*/ 1732157 h 1845802"/>
                <a:gd name="connsiteX953" fmla="*/ 1410154 w 1909019"/>
                <a:gd name="connsiteY953" fmla="*/ 1733288 h 1845802"/>
                <a:gd name="connsiteX954" fmla="*/ 1410154 w 1909019"/>
                <a:gd name="connsiteY954" fmla="*/ 1732157 h 1845802"/>
                <a:gd name="connsiteX955" fmla="*/ 1410154 w 1909019"/>
                <a:gd name="connsiteY955" fmla="*/ 1733288 h 1845802"/>
                <a:gd name="connsiteX956" fmla="*/ 1409023 w 1909019"/>
                <a:gd name="connsiteY956" fmla="*/ 1734419 h 1845802"/>
                <a:gd name="connsiteX957" fmla="*/ 1410154 w 1909019"/>
                <a:gd name="connsiteY957" fmla="*/ 1734419 h 1845802"/>
                <a:gd name="connsiteX958" fmla="*/ 1410154 w 1909019"/>
                <a:gd name="connsiteY958" fmla="*/ 1735550 h 1845802"/>
                <a:gd name="connsiteX959" fmla="*/ 1409023 w 1909019"/>
                <a:gd name="connsiteY959" fmla="*/ 1735550 h 1845802"/>
                <a:gd name="connsiteX960" fmla="*/ 1409023 w 1909019"/>
                <a:gd name="connsiteY960" fmla="*/ 1736681 h 1845802"/>
                <a:gd name="connsiteX961" fmla="*/ 1407892 w 1909019"/>
                <a:gd name="connsiteY961" fmla="*/ 1736681 h 1845802"/>
                <a:gd name="connsiteX962" fmla="*/ 1407892 w 1909019"/>
                <a:gd name="connsiteY962" fmla="*/ 1737848 h 1845802"/>
                <a:gd name="connsiteX963" fmla="*/ 1406761 w 1909019"/>
                <a:gd name="connsiteY963" fmla="*/ 1738979 h 1845802"/>
                <a:gd name="connsiteX964" fmla="*/ 1405630 w 1909019"/>
                <a:gd name="connsiteY964" fmla="*/ 1740110 h 1845802"/>
                <a:gd name="connsiteX965" fmla="*/ 1406761 w 1909019"/>
                <a:gd name="connsiteY965" fmla="*/ 1741241 h 1845802"/>
                <a:gd name="connsiteX966" fmla="*/ 1405630 w 1909019"/>
                <a:gd name="connsiteY966" fmla="*/ 1742373 h 1845802"/>
                <a:gd name="connsiteX967" fmla="*/ 1406761 w 1909019"/>
                <a:gd name="connsiteY967" fmla="*/ 1742373 h 1845802"/>
                <a:gd name="connsiteX968" fmla="*/ 1406761 w 1909019"/>
                <a:gd name="connsiteY968" fmla="*/ 1744635 h 1845802"/>
                <a:gd name="connsiteX969" fmla="*/ 1406761 w 1909019"/>
                <a:gd name="connsiteY969" fmla="*/ 1745801 h 1845802"/>
                <a:gd name="connsiteX970" fmla="*/ 1406761 w 1909019"/>
                <a:gd name="connsiteY970" fmla="*/ 1746932 h 1845802"/>
                <a:gd name="connsiteX971" fmla="*/ 1406761 w 1909019"/>
                <a:gd name="connsiteY971" fmla="*/ 1745801 h 1845802"/>
                <a:gd name="connsiteX972" fmla="*/ 1405630 w 1909019"/>
                <a:gd name="connsiteY972" fmla="*/ 1748064 h 1845802"/>
                <a:gd name="connsiteX973" fmla="*/ 1405630 w 1909019"/>
                <a:gd name="connsiteY973" fmla="*/ 1749195 h 1845802"/>
                <a:gd name="connsiteX974" fmla="*/ 1404500 w 1909019"/>
                <a:gd name="connsiteY974" fmla="*/ 1751457 h 1845802"/>
                <a:gd name="connsiteX975" fmla="*/ 1404500 w 1909019"/>
                <a:gd name="connsiteY975" fmla="*/ 1752624 h 1845802"/>
                <a:gd name="connsiteX976" fmla="*/ 1404500 w 1909019"/>
                <a:gd name="connsiteY976" fmla="*/ 1754886 h 1845802"/>
                <a:gd name="connsiteX977" fmla="*/ 1404500 w 1909019"/>
                <a:gd name="connsiteY977" fmla="*/ 1753755 h 1845802"/>
                <a:gd name="connsiteX978" fmla="*/ 1404500 w 1909019"/>
                <a:gd name="connsiteY978" fmla="*/ 1754886 h 1845802"/>
                <a:gd name="connsiteX979" fmla="*/ 1403333 w 1909019"/>
                <a:gd name="connsiteY979" fmla="*/ 1757148 h 1845802"/>
                <a:gd name="connsiteX980" fmla="*/ 1403333 w 1909019"/>
                <a:gd name="connsiteY980" fmla="*/ 1758279 h 1845802"/>
                <a:gd name="connsiteX981" fmla="*/ 1404500 w 1909019"/>
                <a:gd name="connsiteY981" fmla="*/ 1758279 h 1845802"/>
                <a:gd name="connsiteX982" fmla="*/ 1403333 w 1909019"/>
                <a:gd name="connsiteY982" fmla="*/ 1758279 h 1845802"/>
                <a:gd name="connsiteX983" fmla="*/ 1403333 w 1909019"/>
                <a:gd name="connsiteY983" fmla="*/ 1760577 h 1845802"/>
                <a:gd name="connsiteX984" fmla="*/ 1404500 w 1909019"/>
                <a:gd name="connsiteY984" fmla="*/ 1761708 h 1845802"/>
                <a:gd name="connsiteX985" fmla="*/ 1403333 w 1909019"/>
                <a:gd name="connsiteY985" fmla="*/ 1762839 h 1845802"/>
                <a:gd name="connsiteX986" fmla="*/ 1404500 w 1909019"/>
                <a:gd name="connsiteY986" fmla="*/ 1763971 h 1845802"/>
                <a:gd name="connsiteX987" fmla="*/ 1404500 w 1909019"/>
                <a:gd name="connsiteY987" fmla="*/ 1765102 h 1845802"/>
                <a:gd name="connsiteX988" fmla="*/ 1404500 w 1909019"/>
                <a:gd name="connsiteY988" fmla="*/ 1766233 h 1845802"/>
                <a:gd name="connsiteX989" fmla="*/ 1404500 w 1909019"/>
                <a:gd name="connsiteY989" fmla="*/ 1767399 h 1845802"/>
                <a:gd name="connsiteX990" fmla="*/ 1404500 w 1909019"/>
                <a:gd name="connsiteY990" fmla="*/ 1768531 h 1845802"/>
                <a:gd name="connsiteX991" fmla="*/ 1404500 w 1909019"/>
                <a:gd name="connsiteY991" fmla="*/ 1769662 h 1845802"/>
                <a:gd name="connsiteX992" fmla="*/ 1403333 w 1909019"/>
                <a:gd name="connsiteY992" fmla="*/ 1770793 h 1845802"/>
                <a:gd name="connsiteX993" fmla="*/ 1403333 w 1909019"/>
                <a:gd name="connsiteY993" fmla="*/ 1771924 h 1845802"/>
                <a:gd name="connsiteX994" fmla="*/ 1402202 w 1909019"/>
                <a:gd name="connsiteY994" fmla="*/ 1773055 h 1845802"/>
                <a:gd name="connsiteX995" fmla="*/ 1403333 w 1909019"/>
                <a:gd name="connsiteY995" fmla="*/ 1773055 h 1845802"/>
                <a:gd name="connsiteX996" fmla="*/ 1402202 w 1909019"/>
                <a:gd name="connsiteY996" fmla="*/ 1774186 h 1845802"/>
                <a:gd name="connsiteX997" fmla="*/ 1402202 w 1909019"/>
                <a:gd name="connsiteY997" fmla="*/ 1776484 h 1845802"/>
                <a:gd name="connsiteX998" fmla="*/ 1403333 w 1909019"/>
                <a:gd name="connsiteY998" fmla="*/ 1778746 h 1845802"/>
                <a:gd name="connsiteX999" fmla="*/ 1403333 w 1909019"/>
                <a:gd name="connsiteY999" fmla="*/ 1781009 h 1845802"/>
                <a:gd name="connsiteX1000" fmla="*/ 1404500 w 1909019"/>
                <a:gd name="connsiteY1000" fmla="*/ 1781009 h 1845802"/>
                <a:gd name="connsiteX1001" fmla="*/ 1403333 w 1909019"/>
                <a:gd name="connsiteY1001" fmla="*/ 1782175 h 1845802"/>
                <a:gd name="connsiteX1002" fmla="*/ 1404500 w 1909019"/>
                <a:gd name="connsiteY1002" fmla="*/ 1783306 h 1845802"/>
                <a:gd name="connsiteX1003" fmla="*/ 1404500 w 1909019"/>
                <a:gd name="connsiteY1003" fmla="*/ 1784437 h 1845802"/>
                <a:gd name="connsiteX1004" fmla="*/ 1403333 w 1909019"/>
                <a:gd name="connsiteY1004" fmla="*/ 1785569 h 1845802"/>
                <a:gd name="connsiteX1005" fmla="*/ 1404500 w 1909019"/>
                <a:gd name="connsiteY1005" fmla="*/ 1785569 h 1845802"/>
                <a:gd name="connsiteX1006" fmla="*/ 1404500 w 1909019"/>
                <a:gd name="connsiteY1006" fmla="*/ 1786700 h 1845802"/>
                <a:gd name="connsiteX1007" fmla="*/ 1405630 w 1909019"/>
                <a:gd name="connsiteY1007" fmla="*/ 1787831 h 1845802"/>
                <a:gd name="connsiteX1008" fmla="*/ 1404500 w 1909019"/>
                <a:gd name="connsiteY1008" fmla="*/ 1788962 h 1845802"/>
                <a:gd name="connsiteX1009" fmla="*/ 1407892 w 1909019"/>
                <a:gd name="connsiteY1009" fmla="*/ 1791260 h 1845802"/>
                <a:gd name="connsiteX1010" fmla="*/ 1407892 w 1909019"/>
                <a:gd name="connsiteY1010" fmla="*/ 1790129 h 1845802"/>
                <a:gd name="connsiteX1011" fmla="*/ 1409023 w 1909019"/>
                <a:gd name="connsiteY1011" fmla="*/ 1791260 h 1845802"/>
                <a:gd name="connsiteX1012" fmla="*/ 1411285 w 1909019"/>
                <a:gd name="connsiteY1012" fmla="*/ 1792391 h 1845802"/>
                <a:gd name="connsiteX1013" fmla="*/ 1411285 w 1909019"/>
                <a:gd name="connsiteY1013" fmla="*/ 1793522 h 1845802"/>
                <a:gd name="connsiteX1014" fmla="*/ 1412451 w 1909019"/>
                <a:gd name="connsiteY1014" fmla="*/ 1794653 h 1845802"/>
                <a:gd name="connsiteX1015" fmla="*/ 1413582 w 1909019"/>
                <a:gd name="connsiteY1015" fmla="*/ 1795784 h 1845802"/>
                <a:gd name="connsiteX1016" fmla="*/ 1414713 w 1909019"/>
                <a:gd name="connsiteY1016" fmla="*/ 1795784 h 1845802"/>
                <a:gd name="connsiteX1017" fmla="*/ 1415844 w 1909019"/>
                <a:gd name="connsiteY1017" fmla="*/ 1798082 h 1845802"/>
                <a:gd name="connsiteX1018" fmla="*/ 1416975 w 1909019"/>
                <a:gd name="connsiteY1018" fmla="*/ 1798082 h 1845802"/>
                <a:gd name="connsiteX1019" fmla="*/ 1415844 w 1909019"/>
                <a:gd name="connsiteY1019" fmla="*/ 1799213 h 1845802"/>
                <a:gd name="connsiteX1020" fmla="*/ 1418106 w 1909019"/>
                <a:gd name="connsiteY1020" fmla="*/ 1801476 h 1845802"/>
                <a:gd name="connsiteX1021" fmla="*/ 1416975 w 1909019"/>
                <a:gd name="connsiteY1021" fmla="*/ 1802607 h 1845802"/>
                <a:gd name="connsiteX1022" fmla="*/ 1418106 w 1909019"/>
                <a:gd name="connsiteY1022" fmla="*/ 1804904 h 1845802"/>
                <a:gd name="connsiteX1023" fmla="*/ 1420403 w 1909019"/>
                <a:gd name="connsiteY1023" fmla="*/ 1807167 h 1845802"/>
                <a:gd name="connsiteX1024" fmla="*/ 1420403 w 1909019"/>
                <a:gd name="connsiteY1024" fmla="*/ 1808298 h 1845802"/>
                <a:gd name="connsiteX1025" fmla="*/ 1421534 w 1909019"/>
                <a:gd name="connsiteY1025" fmla="*/ 1810560 h 1845802"/>
                <a:gd name="connsiteX1026" fmla="*/ 1420403 w 1909019"/>
                <a:gd name="connsiteY1026" fmla="*/ 1816251 h 1845802"/>
                <a:gd name="connsiteX1027" fmla="*/ 1421534 w 1909019"/>
                <a:gd name="connsiteY1027" fmla="*/ 1817382 h 1845802"/>
                <a:gd name="connsiteX1028" fmla="*/ 1422664 w 1909019"/>
                <a:gd name="connsiteY1028" fmla="*/ 1818514 h 1845802"/>
                <a:gd name="connsiteX1029" fmla="*/ 1422664 w 1909019"/>
                <a:gd name="connsiteY1029" fmla="*/ 1819680 h 1845802"/>
                <a:gd name="connsiteX1030" fmla="*/ 1423795 w 1909019"/>
                <a:gd name="connsiteY1030" fmla="*/ 1820811 h 1845802"/>
                <a:gd name="connsiteX1031" fmla="*/ 1422664 w 1909019"/>
                <a:gd name="connsiteY1031" fmla="*/ 1824205 h 1845802"/>
                <a:gd name="connsiteX1032" fmla="*/ 1428354 w 1909019"/>
                <a:gd name="connsiteY1032" fmla="*/ 1827634 h 1845802"/>
                <a:gd name="connsiteX1033" fmla="*/ 1430616 w 1909019"/>
                <a:gd name="connsiteY1033" fmla="*/ 1832158 h 1845802"/>
                <a:gd name="connsiteX1034" fmla="*/ 1431747 w 1909019"/>
                <a:gd name="connsiteY1034" fmla="*/ 1833289 h 1845802"/>
                <a:gd name="connsiteX1035" fmla="*/ 1432878 w 1909019"/>
                <a:gd name="connsiteY1035" fmla="*/ 1835587 h 1845802"/>
                <a:gd name="connsiteX1036" fmla="*/ 1432878 w 1909019"/>
                <a:gd name="connsiteY1036" fmla="*/ 1845803 h 1845802"/>
                <a:gd name="connsiteX1037" fmla="*/ 1415844 w 1909019"/>
                <a:gd name="connsiteY1037" fmla="*/ 1845803 h 1845802"/>
                <a:gd name="connsiteX1038" fmla="*/ 1412451 w 1909019"/>
                <a:gd name="connsiteY1038" fmla="*/ 1844672 h 1845802"/>
                <a:gd name="connsiteX1039" fmla="*/ 1411285 w 1909019"/>
                <a:gd name="connsiteY1039" fmla="*/ 1842409 h 1845802"/>
                <a:gd name="connsiteX1040" fmla="*/ 1410154 w 1909019"/>
                <a:gd name="connsiteY1040" fmla="*/ 1842409 h 1845802"/>
                <a:gd name="connsiteX1041" fmla="*/ 1407892 w 1909019"/>
                <a:gd name="connsiteY1041" fmla="*/ 1841278 h 1845802"/>
                <a:gd name="connsiteX1042" fmla="*/ 1405630 w 1909019"/>
                <a:gd name="connsiteY1042" fmla="*/ 1840112 h 1845802"/>
                <a:gd name="connsiteX1043" fmla="*/ 1404500 w 1909019"/>
                <a:gd name="connsiteY1043" fmla="*/ 1840112 h 1845802"/>
                <a:gd name="connsiteX1044" fmla="*/ 1401071 w 1909019"/>
                <a:gd name="connsiteY1044" fmla="*/ 1838980 h 1845802"/>
                <a:gd name="connsiteX1045" fmla="*/ 1394251 w 1909019"/>
                <a:gd name="connsiteY1045" fmla="*/ 1837849 h 1845802"/>
                <a:gd name="connsiteX1046" fmla="*/ 1389727 w 1909019"/>
                <a:gd name="connsiteY1046" fmla="*/ 1838980 h 1845802"/>
                <a:gd name="connsiteX1047" fmla="*/ 1388561 w 1909019"/>
                <a:gd name="connsiteY1047" fmla="*/ 1840112 h 1845802"/>
                <a:gd name="connsiteX1048" fmla="*/ 1387430 w 1909019"/>
                <a:gd name="connsiteY1048" fmla="*/ 1840112 h 1845802"/>
                <a:gd name="connsiteX1049" fmla="*/ 1384037 w 1909019"/>
                <a:gd name="connsiteY1049" fmla="*/ 1838980 h 1845802"/>
                <a:gd name="connsiteX1050" fmla="*/ 1380609 w 1909019"/>
                <a:gd name="connsiteY1050" fmla="*/ 1840112 h 1845802"/>
                <a:gd name="connsiteX1051" fmla="*/ 1377217 w 1909019"/>
                <a:gd name="connsiteY1051" fmla="*/ 1837849 h 1845802"/>
                <a:gd name="connsiteX1052" fmla="*/ 1376086 w 1909019"/>
                <a:gd name="connsiteY1052" fmla="*/ 1837849 h 1845802"/>
                <a:gd name="connsiteX1053" fmla="*/ 1376086 w 1909019"/>
                <a:gd name="connsiteY1053" fmla="*/ 1836718 h 1845802"/>
                <a:gd name="connsiteX1054" fmla="*/ 1374955 w 1909019"/>
                <a:gd name="connsiteY1054" fmla="*/ 1837849 h 1845802"/>
                <a:gd name="connsiteX1055" fmla="*/ 1373789 w 1909019"/>
                <a:gd name="connsiteY1055" fmla="*/ 1835587 h 1845802"/>
                <a:gd name="connsiteX1056" fmla="*/ 1373789 w 1909019"/>
                <a:gd name="connsiteY1056" fmla="*/ 1836718 h 1845802"/>
                <a:gd name="connsiteX1057" fmla="*/ 1372658 w 1909019"/>
                <a:gd name="connsiteY1057" fmla="*/ 1836718 h 1845802"/>
                <a:gd name="connsiteX1058" fmla="*/ 1372658 w 1909019"/>
                <a:gd name="connsiteY1058" fmla="*/ 1835587 h 1845802"/>
                <a:gd name="connsiteX1059" fmla="*/ 1371527 w 1909019"/>
                <a:gd name="connsiteY1059" fmla="*/ 1836718 h 1845802"/>
                <a:gd name="connsiteX1060" fmla="*/ 1371527 w 1909019"/>
                <a:gd name="connsiteY1060" fmla="*/ 1835587 h 1845802"/>
                <a:gd name="connsiteX1061" fmla="*/ 1370396 w 1909019"/>
                <a:gd name="connsiteY1061" fmla="*/ 1836718 h 1845802"/>
                <a:gd name="connsiteX1062" fmla="*/ 1370396 w 1909019"/>
                <a:gd name="connsiteY1062" fmla="*/ 1837849 h 1845802"/>
                <a:gd name="connsiteX1063" fmla="*/ 1369265 w 1909019"/>
                <a:gd name="connsiteY1063" fmla="*/ 1836718 h 1845802"/>
                <a:gd name="connsiteX1064" fmla="*/ 1369265 w 1909019"/>
                <a:gd name="connsiteY1064" fmla="*/ 1837849 h 1845802"/>
                <a:gd name="connsiteX1065" fmla="*/ 1368134 w 1909019"/>
                <a:gd name="connsiteY1065" fmla="*/ 1837849 h 1845802"/>
                <a:gd name="connsiteX1066" fmla="*/ 1368134 w 1909019"/>
                <a:gd name="connsiteY1066" fmla="*/ 1841278 h 1845802"/>
                <a:gd name="connsiteX1067" fmla="*/ 1366968 w 1909019"/>
                <a:gd name="connsiteY1067" fmla="*/ 1842409 h 1845802"/>
                <a:gd name="connsiteX1068" fmla="*/ 1365837 w 1909019"/>
                <a:gd name="connsiteY1068" fmla="*/ 1844672 h 1845802"/>
                <a:gd name="connsiteX1069" fmla="*/ 1364706 w 1909019"/>
                <a:gd name="connsiteY1069" fmla="*/ 1844672 h 1845802"/>
                <a:gd name="connsiteX1070" fmla="*/ 1363575 w 1909019"/>
                <a:gd name="connsiteY1070" fmla="*/ 1845803 h 1845802"/>
                <a:gd name="connsiteX1071" fmla="*/ 1361313 w 1909019"/>
                <a:gd name="connsiteY1071" fmla="*/ 1844672 h 1845802"/>
                <a:gd name="connsiteX1072" fmla="*/ 1360183 w 1909019"/>
                <a:gd name="connsiteY1072" fmla="*/ 1843540 h 1845802"/>
                <a:gd name="connsiteX1073" fmla="*/ 1359016 w 1909019"/>
                <a:gd name="connsiteY1073" fmla="*/ 1843540 h 1845802"/>
                <a:gd name="connsiteX1074" fmla="*/ 1357885 w 1909019"/>
                <a:gd name="connsiteY1074" fmla="*/ 1842409 h 1845802"/>
                <a:gd name="connsiteX1075" fmla="*/ 1355624 w 1909019"/>
                <a:gd name="connsiteY1075" fmla="*/ 1842409 h 1845802"/>
                <a:gd name="connsiteX1076" fmla="*/ 1353362 w 1909019"/>
                <a:gd name="connsiteY1076" fmla="*/ 1841278 h 1845802"/>
                <a:gd name="connsiteX1077" fmla="*/ 1351065 w 1909019"/>
                <a:gd name="connsiteY1077" fmla="*/ 1841278 h 1845802"/>
                <a:gd name="connsiteX1078" fmla="*/ 1351065 w 1909019"/>
                <a:gd name="connsiteY1078" fmla="*/ 1838980 h 1845802"/>
                <a:gd name="connsiteX1079" fmla="*/ 1349934 w 1909019"/>
                <a:gd name="connsiteY1079" fmla="*/ 1838980 h 1845802"/>
                <a:gd name="connsiteX1080" fmla="*/ 1348803 w 1909019"/>
                <a:gd name="connsiteY1080" fmla="*/ 1840112 h 1845802"/>
                <a:gd name="connsiteX1081" fmla="*/ 1346541 w 1909019"/>
                <a:gd name="connsiteY1081" fmla="*/ 1840112 h 1845802"/>
                <a:gd name="connsiteX1082" fmla="*/ 1346541 w 1909019"/>
                <a:gd name="connsiteY1082" fmla="*/ 1838980 h 1845802"/>
                <a:gd name="connsiteX1083" fmla="*/ 1343113 w 1909019"/>
                <a:gd name="connsiteY1083" fmla="*/ 1837849 h 1845802"/>
                <a:gd name="connsiteX1084" fmla="*/ 1341982 w 1909019"/>
                <a:gd name="connsiteY1084" fmla="*/ 1835587 h 1845802"/>
                <a:gd name="connsiteX1085" fmla="*/ 1341982 w 1909019"/>
                <a:gd name="connsiteY1085" fmla="*/ 1834456 h 1845802"/>
                <a:gd name="connsiteX1086" fmla="*/ 1339720 w 1909019"/>
                <a:gd name="connsiteY1086" fmla="*/ 1834456 h 1845802"/>
                <a:gd name="connsiteX1087" fmla="*/ 1339720 w 1909019"/>
                <a:gd name="connsiteY1087" fmla="*/ 1835587 h 1845802"/>
                <a:gd name="connsiteX1088" fmla="*/ 1338590 w 1909019"/>
                <a:gd name="connsiteY1088" fmla="*/ 1834456 h 1845802"/>
                <a:gd name="connsiteX1089" fmla="*/ 1334031 w 1909019"/>
                <a:gd name="connsiteY1089" fmla="*/ 1834456 h 1845802"/>
                <a:gd name="connsiteX1090" fmla="*/ 1334031 w 1909019"/>
                <a:gd name="connsiteY1090" fmla="*/ 1835587 h 1845802"/>
                <a:gd name="connsiteX1091" fmla="*/ 1331769 w 1909019"/>
                <a:gd name="connsiteY1091" fmla="*/ 1836718 h 1845802"/>
                <a:gd name="connsiteX1092" fmla="*/ 1330638 w 1909019"/>
                <a:gd name="connsiteY1092" fmla="*/ 1837849 h 1845802"/>
                <a:gd name="connsiteX1093" fmla="*/ 1329472 w 1909019"/>
                <a:gd name="connsiteY1093" fmla="*/ 1838980 h 1845802"/>
                <a:gd name="connsiteX1094" fmla="*/ 1328341 w 1909019"/>
                <a:gd name="connsiteY1094" fmla="*/ 1841278 h 1845802"/>
                <a:gd name="connsiteX1095" fmla="*/ 1327210 w 1909019"/>
                <a:gd name="connsiteY1095" fmla="*/ 1838980 h 1845802"/>
                <a:gd name="connsiteX1096" fmla="*/ 1324948 w 1909019"/>
                <a:gd name="connsiteY1096" fmla="*/ 1838980 h 1845802"/>
                <a:gd name="connsiteX1097" fmla="*/ 1324948 w 1909019"/>
                <a:gd name="connsiteY1097" fmla="*/ 1837849 h 1845802"/>
                <a:gd name="connsiteX1098" fmla="*/ 1323817 w 1909019"/>
                <a:gd name="connsiteY1098" fmla="*/ 1837849 h 1845802"/>
                <a:gd name="connsiteX1099" fmla="*/ 1322686 w 1909019"/>
                <a:gd name="connsiteY1099" fmla="*/ 1838980 h 1845802"/>
                <a:gd name="connsiteX1100" fmla="*/ 1321520 w 1909019"/>
                <a:gd name="connsiteY1100" fmla="*/ 1837849 h 1845802"/>
                <a:gd name="connsiteX1101" fmla="*/ 1320389 w 1909019"/>
                <a:gd name="connsiteY1101" fmla="*/ 1837849 h 1845802"/>
                <a:gd name="connsiteX1102" fmla="*/ 1314699 w 1909019"/>
                <a:gd name="connsiteY1102" fmla="*/ 1838980 h 1845802"/>
                <a:gd name="connsiteX1103" fmla="*/ 1313569 w 1909019"/>
                <a:gd name="connsiteY1103" fmla="*/ 1837849 h 1845802"/>
                <a:gd name="connsiteX1104" fmla="*/ 1312438 w 1909019"/>
                <a:gd name="connsiteY1104" fmla="*/ 1836718 h 1845802"/>
                <a:gd name="connsiteX1105" fmla="*/ 1312438 w 1909019"/>
                <a:gd name="connsiteY1105" fmla="*/ 1835587 h 1845802"/>
                <a:gd name="connsiteX1106" fmla="*/ 1311307 w 1909019"/>
                <a:gd name="connsiteY1106" fmla="*/ 1835587 h 1845802"/>
                <a:gd name="connsiteX1107" fmla="*/ 1312438 w 1909019"/>
                <a:gd name="connsiteY1107" fmla="*/ 1834456 h 1845802"/>
                <a:gd name="connsiteX1108" fmla="*/ 1311307 w 1909019"/>
                <a:gd name="connsiteY1108" fmla="*/ 1834456 h 1845802"/>
                <a:gd name="connsiteX1109" fmla="*/ 1310176 w 1909019"/>
                <a:gd name="connsiteY1109" fmla="*/ 1834456 h 1845802"/>
                <a:gd name="connsiteX1110" fmla="*/ 1310176 w 1909019"/>
                <a:gd name="connsiteY1110" fmla="*/ 1833289 h 1845802"/>
                <a:gd name="connsiteX1111" fmla="*/ 1309045 w 1909019"/>
                <a:gd name="connsiteY1111" fmla="*/ 1833289 h 1845802"/>
                <a:gd name="connsiteX1112" fmla="*/ 1309045 w 1909019"/>
                <a:gd name="connsiteY1112" fmla="*/ 1832158 h 1845802"/>
                <a:gd name="connsiteX1113" fmla="*/ 1309045 w 1909019"/>
                <a:gd name="connsiteY1113" fmla="*/ 1831027 h 1845802"/>
                <a:gd name="connsiteX1114" fmla="*/ 1307879 w 1909019"/>
                <a:gd name="connsiteY1114" fmla="*/ 1831027 h 1845802"/>
                <a:gd name="connsiteX1115" fmla="*/ 1306748 w 1909019"/>
                <a:gd name="connsiteY1115" fmla="*/ 1832158 h 1845802"/>
                <a:gd name="connsiteX1116" fmla="*/ 1306748 w 1909019"/>
                <a:gd name="connsiteY1116" fmla="*/ 1831027 h 1845802"/>
                <a:gd name="connsiteX1117" fmla="*/ 1306748 w 1909019"/>
                <a:gd name="connsiteY1117" fmla="*/ 1829896 h 1845802"/>
                <a:gd name="connsiteX1118" fmla="*/ 1305617 w 1909019"/>
                <a:gd name="connsiteY1118" fmla="*/ 1828765 h 1845802"/>
                <a:gd name="connsiteX1119" fmla="*/ 1304486 w 1909019"/>
                <a:gd name="connsiteY1119" fmla="*/ 1828765 h 1845802"/>
                <a:gd name="connsiteX1120" fmla="*/ 1304486 w 1909019"/>
                <a:gd name="connsiteY1120" fmla="*/ 1827634 h 1845802"/>
                <a:gd name="connsiteX1121" fmla="*/ 1303355 w 1909019"/>
                <a:gd name="connsiteY1121" fmla="*/ 1827634 h 1845802"/>
                <a:gd name="connsiteX1122" fmla="*/ 1303355 w 1909019"/>
                <a:gd name="connsiteY1122" fmla="*/ 1826467 h 1845802"/>
                <a:gd name="connsiteX1123" fmla="*/ 1302224 w 1909019"/>
                <a:gd name="connsiteY1123" fmla="*/ 1827634 h 1845802"/>
                <a:gd name="connsiteX1124" fmla="*/ 1302224 w 1909019"/>
                <a:gd name="connsiteY1124" fmla="*/ 1826467 h 1845802"/>
                <a:gd name="connsiteX1125" fmla="*/ 1301093 w 1909019"/>
                <a:gd name="connsiteY1125" fmla="*/ 1825336 h 1845802"/>
                <a:gd name="connsiteX1126" fmla="*/ 1298796 w 1909019"/>
                <a:gd name="connsiteY1126" fmla="*/ 1826467 h 1845802"/>
                <a:gd name="connsiteX1127" fmla="*/ 1298796 w 1909019"/>
                <a:gd name="connsiteY1127" fmla="*/ 1824205 h 1845802"/>
                <a:gd name="connsiteX1128" fmla="*/ 1297665 w 1909019"/>
                <a:gd name="connsiteY1128" fmla="*/ 1824205 h 1845802"/>
                <a:gd name="connsiteX1129" fmla="*/ 1298796 w 1909019"/>
                <a:gd name="connsiteY1129" fmla="*/ 1825336 h 1845802"/>
                <a:gd name="connsiteX1130" fmla="*/ 1297665 w 1909019"/>
                <a:gd name="connsiteY1130" fmla="*/ 1825336 h 1845802"/>
                <a:gd name="connsiteX1131" fmla="*/ 1296534 w 1909019"/>
                <a:gd name="connsiteY1131" fmla="*/ 1823074 h 1845802"/>
                <a:gd name="connsiteX1132" fmla="*/ 1294273 w 1909019"/>
                <a:gd name="connsiteY1132" fmla="*/ 1823074 h 1845802"/>
                <a:gd name="connsiteX1133" fmla="*/ 1293142 w 1909019"/>
                <a:gd name="connsiteY1133" fmla="*/ 1823074 h 1845802"/>
                <a:gd name="connsiteX1134" fmla="*/ 1293142 w 1909019"/>
                <a:gd name="connsiteY1134" fmla="*/ 1824205 h 1845802"/>
                <a:gd name="connsiteX1135" fmla="*/ 1291976 w 1909019"/>
                <a:gd name="connsiteY1135" fmla="*/ 1824205 h 1845802"/>
                <a:gd name="connsiteX1136" fmla="*/ 1289714 w 1909019"/>
                <a:gd name="connsiteY1136" fmla="*/ 1824205 h 1845802"/>
                <a:gd name="connsiteX1137" fmla="*/ 1288583 w 1909019"/>
                <a:gd name="connsiteY1137" fmla="*/ 1823074 h 1845802"/>
                <a:gd name="connsiteX1138" fmla="*/ 1287452 w 1909019"/>
                <a:gd name="connsiteY1138" fmla="*/ 1824205 h 1845802"/>
                <a:gd name="connsiteX1139" fmla="*/ 1286321 w 1909019"/>
                <a:gd name="connsiteY1139" fmla="*/ 1824205 h 1845802"/>
                <a:gd name="connsiteX1140" fmla="*/ 1286321 w 1909019"/>
                <a:gd name="connsiteY1140" fmla="*/ 1825336 h 1845802"/>
                <a:gd name="connsiteX1141" fmla="*/ 1285155 w 1909019"/>
                <a:gd name="connsiteY1141" fmla="*/ 1824205 h 1845802"/>
                <a:gd name="connsiteX1142" fmla="*/ 1286321 w 1909019"/>
                <a:gd name="connsiteY1142" fmla="*/ 1821942 h 1845802"/>
                <a:gd name="connsiteX1143" fmla="*/ 1285155 w 1909019"/>
                <a:gd name="connsiteY1143" fmla="*/ 1821942 h 1845802"/>
                <a:gd name="connsiteX1144" fmla="*/ 1286321 w 1909019"/>
                <a:gd name="connsiteY1144" fmla="*/ 1820811 h 1845802"/>
                <a:gd name="connsiteX1145" fmla="*/ 1285155 w 1909019"/>
                <a:gd name="connsiteY1145" fmla="*/ 1818514 h 1845802"/>
                <a:gd name="connsiteX1146" fmla="*/ 1285155 w 1909019"/>
                <a:gd name="connsiteY1146" fmla="*/ 1817382 h 1845802"/>
                <a:gd name="connsiteX1147" fmla="*/ 1285155 w 1909019"/>
                <a:gd name="connsiteY1147" fmla="*/ 1816251 h 1845802"/>
                <a:gd name="connsiteX1148" fmla="*/ 1286321 w 1909019"/>
                <a:gd name="connsiteY1148" fmla="*/ 1813989 h 1845802"/>
                <a:gd name="connsiteX1149" fmla="*/ 1287452 w 1909019"/>
                <a:gd name="connsiteY1149" fmla="*/ 1812858 h 1845802"/>
                <a:gd name="connsiteX1150" fmla="*/ 1287452 w 1909019"/>
                <a:gd name="connsiteY1150" fmla="*/ 1810560 h 1845802"/>
                <a:gd name="connsiteX1151" fmla="*/ 1291976 w 1909019"/>
                <a:gd name="connsiteY1151" fmla="*/ 1804904 h 1845802"/>
                <a:gd name="connsiteX1152" fmla="*/ 1293142 w 1909019"/>
                <a:gd name="connsiteY1152" fmla="*/ 1802607 h 1845802"/>
                <a:gd name="connsiteX1153" fmla="*/ 1294273 w 1909019"/>
                <a:gd name="connsiteY1153" fmla="*/ 1800344 h 1845802"/>
                <a:gd name="connsiteX1154" fmla="*/ 1294273 w 1909019"/>
                <a:gd name="connsiteY1154" fmla="*/ 1799213 h 1845802"/>
                <a:gd name="connsiteX1155" fmla="*/ 1296534 w 1909019"/>
                <a:gd name="connsiteY1155" fmla="*/ 1794653 h 1845802"/>
                <a:gd name="connsiteX1156" fmla="*/ 1297665 w 1909019"/>
                <a:gd name="connsiteY1156" fmla="*/ 1793522 h 1845802"/>
                <a:gd name="connsiteX1157" fmla="*/ 1297665 w 1909019"/>
                <a:gd name="connsiteY1157" fmla="*/ 1792391 h 1845802"/>
                <a:gd name="connsiteX1158" fmla="*/ 1299927 w 1909019"/>
                <a:gd name="connsiteY1158" fmla="*/ 1791260 h 1845802"/>
                <a:gd name="connsiteX1159" fmla="*/ 1301093 w 1909019"/>
                <a:gd name="connsiteY1159" fmla="*/ 1790129 h 1845802"/>
                <a:gd name="connsiteX1160" fmla="*/ 1301093 w 1909019"/>
                <a:gd name="connsiteY1160" fmla="*/ 1786700 h 1845802"/>
                <a:gd name="connsiteX1161" fmla="*/ 1303355 w 1909019"/>
                <a:gd name="connsiteY1161" fmla="*/ 1785569 h 1845802"/>
                <a:gd name="connsiteX1162" fmla="*/ 1309045 w 1909019"/>
                <a:gd name="connsiteY1162" fmla="*/ 1783306 h 1845802"/>
                <a:gd name="connsiteX1163" fmla="*/ 1310176 w 1909019"/>
                <a:gd name="connsiteY1163" fmla="*/ 1782175 h 1845802"/>
                <a:gd name="connsiteX1164" fmla="*/ 1311307 w 1909019"/>
                <a:gd name="connsiteY1164" fmla="*/ 1782175 h 1845802"/>
                <a:gd name="connsiteX1165" fmla="*/ 1313569 w 1909019"/>
                <a:gd name="connsiteY1165" fmla="*/ 1782175 h 1845802"/>
                <a:gd name="connsiteX1166" fmla="*/ 1314699 w 1909019"/>
                <a:gd name="connsiteY1166" fmla="*/ 1782175 h 1845802"/>
                <a:gd name="connsiteX1167" fmla="*/ 1318127 w 1909019"/>
                <a:gd name="connsiteY1167" fmla="*/ 1782175 h 1845802"/>
                <a:gd name="connsiteX1168" fmla="*/ 1319258 w 1909019"/>
                <a:gd name="connsiteY1168" fmla="*/ 1782175 h 1845802"/>
                <a:gd name="connsiteX1169" fmla="*/ 1321520 w 1909019"/>
                <a:gd name="connsiteY1169" fmla="*/ 1779877 h 1845802"/>
                <a:gd name="connsiteX1170" fmla="*/ 1323817 w 1909019"/>
                <a:gd name="connsiteY1170" fmla="*/ 1781009 h 1845802"/>
                <a:gd name="connsiteX1171" fmla="*/ 1326079 w 1909019"/>
                <a:gd name="connsiteY1171" fmla="*/ 1779877 h 1845802"/>
                <a:gd name="connsiteX1172" fmla="*/ 1327210 w 1909019"/>
                <a:gd name="connsiteY1172" fmla="*/ 1779877 h 1845802"/>
                <a:gd name="connsiteX1173" fmla="*/ 1330638 w 1909019"/>
                <a:gd name="connsiteY1173" fmla="*/ 1709428 h 1845802"/>
                <a:gd name="connsiteX1174" fmla="*/ 1328341 w 1909019"/>
                <a:gd name="connsiteY1174" fmla="*/ 1708296 h 1845802"/>
                <a:gd name="connsiteX1175" fmla="*/ 1328341 w 1909019"/>
                <a:gd name="connsiteY1175" fmla="*/ 1705999 h 1845802"/>
                <a:gd name="connsiteX1176" fmla="*/ 1326079 w 1909019"/>
                <a:gd name="connsiteY1176" fmla="*/ 1704868 h 1845802"/>
                <a:gd name="connsiteX1177" fmla="*/ 1321520 w 1909019"/>
                <a:gd name="connsiteY1177" fmla="*/ 1705999 h 1845802"/>
                <a:gd name="connsiteX1178" fmla="*/ 1319258 w 1909019"/>
                <a:gd name="connsiteY1178" fmla="*/ 1708296 h 1845802"/>
                <a:gd name="connsiteX1179" fmla="*/ 1318127 w 1909019"/>
                <a:gd name="connsiteY1179" fmla="*/ 1708296 h 1845802"/>
                <a:gd name="connsiteX1180" fmla="*/ 1316997 w 1909019"/>
                <a:gd name="connsiteY1180" fmla="*/ 1708296 h 1845802"/>
                <a:gd name="connsiteX1181" fmla="*/ 1316997 w 1909019"/>
                <a:gd name="connsiteY1181" fmla="*/ 1710559 h 1845802"/>
                <a:gd name="connsiteX1182" fmla="*/ 1315866 w 1909019"/>
                <a:gd name="connsiteY1182" fmla="*/ 1711690 h 1845802"/>
                <a:gd name="connsiteX1183" fmla="*/ 1313569 w 1909019"/>
                <a:gd name="connsiteY1183" fmla="*/ 1715119 h 1845802"/>
                <a:gd name="connsiteX1184" fmla="*/ 1310176 w 1909019"/>
                <a:gd name="connsiteY1184" fmla="*/ 1715119 h 1845802"/>
                <a:gd name="connsiteX1185" fmla="*/ 1307879 w 1909019"/>
                <a:gd name="connsiteY1185" fmla="*/ 1716250 h 1845802"/>
                <a:gd name="connsiteX1186" fmla="*/ 1306748 w 1909019"/>
                <a:gd name="connsiteY1186" fmla="*/ 1719643 h 1845802"/>
                <a:gd name="connsiteX1187" fmla="*/ 1305617 w 1909019"/>
                <a:gd name="connsiteY1187" fmla="*/ 1720774 h 1845802"/>
                <a:gd name="connsiteX1188" fmla="*/ 1304486 w 1909019"/>
                <a:gd name="connsiteY1188" fmla="*/ 1724203 h 1845802"/>
                <a:gd name="connsiteX1189" fmla="*/ 1305617 w 1909019"/>
                <a:gd name="connsiteY1189" fmla="*/ 1727597 h 1845802"/>
                <a:gd name="connsiteX1190" fmla="*/ 1298796 w 1909019"/>
                <a:gd name="connsiteY1190" fmla="*/ 1729859 h 1845802"/>
                <a:gd name="connsiteX1191" fmla="*/ 1297665 w 1909019"/>
                <a:gd name="connsiteY1191" fmla="*/ 1731026 h 1845802"/>
                <a:gd name="connsiteX1192" fmla="*/ 1296534 w 1909019"/>
                <a:gd name="connsiteY1192" fmla="*/ 1733288 h 1845802"/>
                <a:gd name="connsiteX1193" fmla="*/ 1291976 w 1909019"/>
                <a:gd name="connsiteY1193" fmla="*/ 1737848 h 1845802"/>
                <a:gd name="connsiteX1194" fmla="*/ 1290845 w 1909019"/>
                <a:gd name="connsiteY1194" fmla="*/ 1738979 h 1845802"/>
                <a:gd name="connsiteX1195" fmla="*/ 1289714 w 1909019"/>
                <a:gd name="connsiteY1195" fmla="*/ 1740110 h 1845802"/>
                <a:gd name="connsiteX1196" fmla="*/ 1288583 w 1909019"/>
                <a:gd name="connsiteY1196" fmla="*/ 1741241 h 1845802"/>
                <a:gd name="connsiteX1197" fmla="*/ 1286321 w 1909019"/>
                <a:gd name="connsiteY1197" fmla="*/ 1743504 h 1845802"/>
                <a:gd name="connsiteX1198" fmla="*/ 1285155 w 1909019"/>
                <a:gd name="connsiteY1198" fmla="*/ 1744635 h 1845802"/>
                <a:gd name="connsiteX1199" fmla="*/ 1281762 w 1909019"/>
                <a:gd name="connsiteY1199" fmla="*/ 1745801 h 1845802"/>
                <a:gd name="connsiteX1200" fmla="*/ 1281762 w 1909019"/>
                <a:gd name="connsiteY1200" fmla="*/ 1746932 h 1845802"/>
                <a:gd name="connsiteX1201" fmla="*/ 1280631 w 1909019"/>
                <a:gd name="connsiteY1201" fmla="*/ 1746932 h 1845802"/>
                <a:gd name="connsiteX1202" fmla="*/ 1279500 w 1909019"/>
                <a:gd name="connsiteY1202" fmla="*/ 1748064 h 1845802"/>
                <a:gd name="connsiteX1203" fmla="*/ 1278334 w 1909019"/>
                <a:gd name="connsiteY1203" fmla="*/ 1746932 h 1845802"/>
                <a:gd name="connsiteX1204" fmla="*/ 1277203 w 1909019"/>
                <a:gd name="connsiteY1204" fmla="*/ 1746932 h 1845802"/>
                <a:gd name="connsiteX1205" fmla="*/ 1272680 w 1909019"/>
                <a:gd name="connsiteY1205" fmla="*/ 1748064 h 1845802"/>
                <a:gd name="connsiteX1206" fmla="*/ 1271549 w 1909019"/>
                <a:gd name="connsiteY1206" fmla="*/ 1750326 h 1845802"/>
                <a:gd name="connsiteX1207" fmla="*/ 1270383 w 1909019"/>
                <a:gd name="connsiteY1207" fmla="*/ 1752624 h 1845802"/>
                <a:gd name="connsiteX1208" fmla="*/ 1269252 w 1909019"/>
                <a:gd name="connsiteY1208" fmla="*/ 1752624 h 1845802"/>
                <a:gd name="connsiteX1209" fmla="*/ 1269252 w 1909019"/>
                <a:gd name="connsiteY1209" fmla="*/ 1753755 h 1845802"/>
                <a:gd name="connsiteX1210" fmla="*/ 1268121 w 1909019"/>
                <a:gd name="connsiteY1210" fmla="*/ 1752624 h 1845802"/>
                <a:gd name="connsiteX1211" fmla="*/ 1268121 w 1909019"/>
                <a:gd name="connsiteY1211" fmla="*/ 1754886 h 1845802"/>
                <a:gd name="connsiteX1212" fmla="*/ 1268121 w 1909019"/>
                <a:gd name="connsiteY1212" fmla="*/ 1756017 h 1845802"/>
                <a:gd name="connsiteX1213" fmla="*/ 1268121 w 1909019"/>
                <a:gd name="connsiteY1213" fmla="*/ 1757148 h 1845802"/>
                <a:gd name="connsiteX1214" fmla="*/ 1269252 w 1909019"/>
                <a:gd name="connsiteY1214" fmla="*/ 1757148 h 1845802"/>
                <a:gd name="connsiteX1215" fmla="*/ 1269252 w 1909019"/>
                <a:gd name="connsiteY1215" fmla="*/ 1758279 h 1845802"/>
                <a:gd name="connsiteX1216" fmla="*/ 1268121 w 1909019"/>
                <a:gd name="connsiteY1216" fmla="*/ 1760577 h 1845802"/>
                <a:gd name="connsiteX1217" fmla="*/ 1268121 w 1909019"/>
                <a:gd name="connsiteY1217" fmla="*/ 1762839 h 1845802"/>
                <a:gd name="connsiteX1218" fmla="*/ 1268121 w 1909019"/>
                <a:gd name="connsiteY1218" fmla="*/ 1763971 h 1845802"/>
                <a:gd name="connsiteX1219" fmla="*/ 1264728 w 1909019"/>
                <a:gd name="connsiteY1219" fmla="*/ 1767399 h 1845802"/>
                <a:gd name="connsiteX1220" fmla="*/ 1264728 w 1909019"/>
                <a:gd name="connsiteY1220" fmla="*/ 1768531 h 1845802"/>
                <a:gd name="connsiteX1221" fmla="*/ 1263597 w 1909019"/>
                <a:gd name="connsiteY1221" fmla="*/ 1770793 h 1845802"/>
                <a:gd name="connsiteX1222" fmla="*/ 1264728 w 1909019"/>
                <a:gd name="connsiteY1222" fmla="*/ 1771924 h 1845802"/>
                <a:gd name="connsiteX1223" fmla="*/ 1263597 w 1909019"/>
                <a:gd name="connsiteY1223" fmla="*/ 1773055 h 1845802"/>
                <a:gd name="connsiteX1224" fmla="*/ 1261300 w 1909019"/>
                <a:gd name="connsiteY1224" fmla="*/ 1771924 h 1845802"/>
                <a:gd name="connsiteX1225" fmla="*/ 1259038 w 1909019"/>
                <a:gd name="connsiteY1225" fmla="*/ 1771924 h 1845802"/>
                <a:gd name="connsiteX1226" fmla="*/ 1257907 w 1909019"/>
                <a:gd name="connsiteY1226" fmla="*/ 1773055 h 1845802"/>
                <a:gd name="connsiteX1227" fmla="*/ 1257907 w 1909019"/>
                <a:gd name="connsiteY1227" fmla="*/ 1771924 h 1845802"/>
                <a:gd name="connsiteX1228" fmla="*/ 1257907 w 1909019"/>
                <a:gd name="connsiteY1228" fmla="*/ 1773055 h 1845802"/>
                <a:gd name="connsiteX1229" fmla="*/ 1256776 w 1909019"/>
                <a:gd name="connsiteY1229" fmla="*/ 1771924 h 1845802"/>
                <a:gd name="connsiteX1230" fmla="*/ 1254479 w 1909019"/>
                <a:gd name="connsiteY1230" fmla="*/ 1773055 h 1845802"/>
                <a:gd name="connsiteX1231" fmla="*/ 1253348 w 1909019"/>
                <a:gd name="connsiteY1231" fmla="*/ 1770793 h 1845802"/>
                <a:gd name="connsiteX1232" fmla="*/ 1252218 w 1909019"/>
                <a:gd name="connsiteY1232" fmla="*/ 1771924 h 1845802"/>
                <a:gd name="connsiteX1233" fmla="*/ 1251087 w 1909019"/>
                <a:gd name="connsiteY1233" fmla="*/ 1770793 h 1845802"/>
                <a:gd name="connsiteX1234" fmla="*/ 1248790 w 1909019"/>
                <a:gd name="connsiteY1234" fmla="*/ 1770793 h 1845802"/>
                <a:gd name="connsiteX1235" fmla="*/ 1247659 w 1909019"/>
                <a:gd name="connsiteY1235" fmla="*/ 1769662 h 1845802"/>
                <a:gd name="connsiteX1236" fmla="*/ 1245397 w 1909019"/>
                <a:gd name="connsiteY1236" fmla="*/ 1770793 h 1845802"/>
                <a:gd name="connsiteX1237" fmla="*/ 1244266 w 1909019"/>
                <a:gd name="connsiteY1237" fmla="*/ 1771924 h 1845802"/>
                <a:gd name="connsiteX1238" fmla="*/ 1243135 w 1909019"/>
                <a:gd name="connsiteY1238" fmla="*/ 1771924 h 1845802"/>
                <a:gd name="connsiteX1239" fmla="*/ 1242004 w 1909019"/>
                <a:gd name="connsiteY1239" fmla="*/ 1773055 h 1845802"/>
                <a:gd name="connsiteX1240" fmla="*/ 1239707 w 1909019"/>
                <a:gd name="connsiteY1240" fmla="*/ 1773055 h 1845802"/>
                <a:gd name="connsiteX1241" fmla="*/ 1238576 w 1909019"/>
                <a:gd name="connsiteY1241" fmla="*/ 1774186 h 1845802"/>
                <a:gd name="connsiteX1242" fmla="*/ 1236314 w 1909019"/>
                <a:gd name="connsiteY1242" fmla="*/ 1774186 h 1845802"/>
                <a:gd name="connsiteX1243" fmla="*/ 1235183 w 1909019"/>
                <a:gd name="connsiteY1243" fmla="*/ 1776484 h 1845802"/>
                <a:gd name="connsiteX1244" fmla="*/ 1232886 w 1909019"/>
                <a:gd name="connsiteY1244" fmla="*/ 1777615 h 1845802"/>
                <a:gd name="connsiteX1245" fmla="*/ 1231755 w 1909019"/>
                <a:gd name="connsiteY1245" fmla="*/ 1778746 h 1845802"/>
                <a:gd name="connsiteX1246" fmla="*/ 1229494 w 1909019"/>
                <a:gd name="connsiteY1246" fmla="*/ 1778746 h 1845802"/>
                <a:gd name="connsiteX1247" fmla="*/ 1228363 w 1909019"/>
                <a:gd name="connsiteY1247" fmla="*/ 1778746 h 1845802"/>
                <a:gd name="connsiteX1248" fmla="*/ 1227232 w 1909019"/>
                <a:gd name="connsiteY1248" fmla="*/ 1779877 h 1845802"/>
                <a:gd name="connsiteX1249" fmla="*/ 1226066 w 1909019"/>
                <a:gd name="connsiteY1249" fmla="*/ 1779877 h 1845802"/>
                <a:gd name="connsiteX1250" fmla="*/ 1223804 w 1909019"/>
                <a:gd name="connsiteY1250" fmla="*/ 1779877 h 1845802"/>
                <a:gd name="connsiteX1251" fmla="*/ 1222673 w 1909019"/>
                <a:gd name="connsiteY1251" fmla="*/ 1779877 h 1845802"/>
                <a:gd name="connsiteX1252" fmla="*/ 1221542 w 1909019"/>
                <a:gd name="connsiteY1252" fmla="*/ 1779877 h 1845802"/>
                <a:gd name="connsiteX1253" fmla="*/ 1219280 w 1909019"/>
                <a:gd name="connsiteY1253" fmla="*/ 1778746 h 1845802"/>
                <a:gd name="connsiteX1254" fmla="*/ 1218114 w 1909019"/>
                <a:gd name="connsiteY1254" fmla="*/ 1778746 h 1845802"/>
                <a:gd name="connsiteX1255" fmla="*/ 1218114 w 1909019"/>
                <a:gd name="connsiteY1255" fmla="*/ 1777615 h 1845802"/>
                <a:gd name="connsiteX1256" fmla="*/ 1218114 w 1909019"/>
                <a:gd name="connsiteY1256" fmla="*/ 1778746 h 1845802"/>
                <a:gd name="connsiteX1257" fmla="*/ 1214721 w 1909019"/>
                <a:gd name="connsiteY1257" fmla="*/ 1776484 h 1845802"/>
                <a:gd name="connsiteX1258" fmla="*/ 1212460 w 1909019"/>
                <a:gd name="connsiteY1258" fmla="*/ 1775353 h 1845802"/>
                <a:gd name="connsiteX1259" fmla="*/ 1213590 w 1909019"/>
                <a:gd name="connsiteY1259" fmla="*/ 1774186 h 1845802"/>
                <a:gd name="connsiteX1260" fmla="*/ 1214721 w 1909019"/>
                <a:gd name="connsiteY1260" fmla="*/ 1770793 h 1845802"/>
                <a:gd name="connsiteX1261" fmla="*/ 1213590 w 1909019"/>
                <a:gd name="connsiteY1261" fmla="*/ 1770793 h 1845802"/>
                <a:gd name="connsiteX1262" fmla="*/ 1213590 w 1909019"/>
                <a:gd name="connsiteY1262" fmla="*/ 1769662 h 1845802"/>
                <a:gd name="connsiteX1263" fmla="*/ 1212460 w 1909019"/>
                <a:gd name="connsiteY1263" fmla="*/ 1769662 h 1845802"/>
                <a:gd name="connsiteX1264" fmla="*/ 1213590 w 1909019"/>
                <a:gd name="connsiteY1264" fmla="*/ 1768531 h 1845802"/>
                <a:gd name="connsiteX1265" fmla="*/ 1212460 w 1909019"/>
                <a:gd name="connsiteY1265" fmla="*/ 1767399 h 1845802"/>
                <a:gd name="connsiteX1266" fmla="*/ 1212460 w 1909019"/>
                <a:gd name="connsiteY1266" fmla="*/ 1765102 h 1845802"/>
                <a:gd name="connsiteX1267" fmla="*/ 1213590 w 1909019"/>
                <a:gd name="connsiteY1267" fmla="*/ 1766233 h 1845802"/>
                <a:gd name="connsiteX1268" fmla="*/ 1213590 w 1909019"/>
                <a:gd name="connsiteY1268" fmla="*/ 1765102 h 1845802"/>
                <a:gd name="connsiteX1269" fmla="*/ 1213590 w 1909019"/>
                <a:gd name="connsiteY1269" fmla="*/ 1763971 h 1845802"/>
                <a:gd name="connsiteX1270" fmla="*/ 1210162 w 1909019"/>
                <a:gd name="connsiteY1270" fmla="*/ 1762839 h 1845802"/>
                <a:gd name="connsiteX1271" fmla="*/ 1209032 w 1909019"/>
                <a:gd name="connsiteY1271" fmla="*/ 1761708 h 1845802"/>
                <a:gd name="connsiteX1272" fmla="*/ 1207901 w 1909019"/>
                <a:gd name="connsiteY1272" fmla="*/ 1760577 h 1845802"/>
                <a:gd name="connsiteX1273" fmla="*/ 1207901 w 1909019"/>
                <a:gd name="connsiteY1273" fmla="*/ 1759411 h 1845802"/>
                <a:gd name="connsiteX1274" fmla="*/ 1206770 w 1909019"/>
                <a:gd name="connsiteY1274" fmla="*/ 1758279 h 1845802"/>
                <a:gd name="connsiteX1275" fmla="*/ 1205639 w 1909019"/>
                <a:gd name="connsiteY1275" fmla="*/ 1759411 h 1845802"/>
                <a:gd name="connsiteX1276" fmla="*/ 1204508 w 1909019"/>
                <a:gd name="connsiteY1276" fmla="*/ 1758279 h 1845802"/>
                <a:gd name="connsiteX1277" fmla="*/ 1198818 w 1909019"/>
                <a:gd name="connsiteY1277" fmla="*/ 1757148 h 1845802"/>
                <a:gd name="connsiteX1278" fmla="*/ 1197687 w 1909019"/>
                <a:gd name="connsiteY1278" fmla="*/ 1754886 h 1845802"/>
                <a:gd name="connsiteX1279" fmla="*/ 1197687 w 1909019"/>
                <a:gd name="connsiteY1279" fmla="*/ 1753755 h 1845802"/>
                <a:gd name="connsiteX1280" fmla="*/ 1196556 w 1909019"/>
                <a:gd name="connsiteY1280" fmla="*/ 1753755 h 1845802"/>
                <a:gd name="connsiteX1281" fmla="*/ 1197687 w 1909019"/>
                <a:gd name="connsiteY1281" fmla="*/ 1751457 h 1845802"/>
                <a:gd name="connsiteX1282" fmla="*/ 1196556 w 1909019"/>
                <a:gd name="connsiteY1282" fmla="*/ 1751457 h 1845802"/>
                <a:gd name="connsiteX1283" fmla="*/ 1196556 w 1909019"/>
                <a:gd name="connsiteY1283" fmla="*/ 1750326 h 1845802"/>
                <a:gd name="connsiteX1284" fmla="*/ 1195390 w 1909019"/>
                <a:gd name="connsiteY1284" fmla="*/ 1750326 h 1845802"/>
                <a:gd name="connsiteX1285" fmla="*/ 1193128 w 1909019"/>
                <a:gd name="connsiteY1285" fmla="*/ 1749195 h 1845802"/>
                <a:gd name="connsiteX1286" fmla="*/ 1189736 w 1909019"/>
                <a:gd name="connsiteY1286" fmla="*/ 1749195 h 1845802"/>
                <a:gd name="connsiteX1287" fmla="*/ 1188569 w 1909019"/>
                <a:gd name="connsiteY1287" fmla="*/ 1748064 h 1845802"/>
                <a:gd name="connsiteX1288" fmla="*/ 1187439 w 1909019"/>
                <a:gd name="connsiteY1288" fmla="*/ 1748064 h 1845802"/>
                <a:gd name="connsiteX1289" fmla="*/ 1184046 w 1909019"/>
                <a:gd name="connsiteY1289" fmla="*/ 1750326 h 1845802"/>
                <a:gd name="connsiteX1290" fmla="*/ 1182915 w 1909019"/>
                <a:gd name="connsiteY1290" fmla="*/ 1748064 h 1845802"/>
                <a:gd name="connsiteX1291" fmla="*/ 1181749 w 1909019"/>
                <a:gd name="connsiteY1291" fmla="*/ 1749195 h 1845802"/>
                <a:gd name="connsiteX1292" fmla="*/ 1181749 w 1909019"/>
                <a:gd name="connsiteY1292" fmla="*/ 1748064 h 1845802"/>
                <a:gd name="connsiteX1293" fmla="*/ 1179487 w 1909019"/>
                <a:gd name="connsiteY1293" fmla="*/ 1746932 h 1845802"/>
                <a:gd name="connsiteX1294" fmla="*/ 1178356 w 1909019"/>
                <a:gd name="connsiteY1294" fmla="*/ 1748064 h 1845802"/>
                <a:gd name="connsiteX1295" fmla="*/ 1173797 w 1909019"/>
                <a:gd name="connsiteY1295" fmla="*/ 1750326 h 1845802"/>
                <a:gd name="connsiteX1296" fmla="*/ 1170404 w 1909019"/>
                <a:gd name="connsiteY1296" fmla="*/ 1751457 h 1845802"/>
                <a:gd name="connsiteX1297" fmla="*/ 1168143 w 1909019"/>
                <a:gd name="connsiteY1297" fmla="*/ 1750326 h 1845802"/>
                <a:gd name="connsiteX1298" fmla="*/ 1167012 w 1909019"/>
                <a:gd name="connsiteY1298" fmla="*/ 1751457 h 1845802"/>
                <a:gd name="connsiteX1299" fmla="*/ 1164715 w 1909019"/>
                <a:gd name="connsiteY1299" fmla="*/ 1752624 h 1845802"/>
                <a:gd name="connsiteX1300" fmla="*/ 1163584 w 1909019"/>
                <a:gd name="connsiteY1300" fmla="*/ 1752624 h 1845802"/>
                <a:gd name="connsiteX1301" fmla="*/ 1163584 w 1909019"/>
                <a:gd name="connsiteY1301" fmla="*/ 1753755 h 1845802"/>
                <a:gd name="connsiteX1302" fmla="*/ 1161322 w 1909019"/>
                <a:gd name="connsiteY1302" fmla="*/ 1752624 h 1845802"/>
                <a:gd name="connsiteX1303" fmla="*/ 1160191 w 1909019"/>
                <a:gd name="connsiteY1303" fmla="*/ 1751457 h 1845802"/>
                <a:gd name="connsiteX1304" fmla="*/ 1160191 w 1909019"/>
                <a:gd name="connsiteY1304" fmla="*/ 1753755 h 1845802"/>
                <a:gd name="connsiteX1305" fmla="*/ 1157894 w 1909019"/>
                <a:gd name="connsiteY1305" fmla="*/ 1754886 h 1845802"/>
                <a:gd name="connsiteX1306" fmla="*/ 1156763 w 1909019"/>
                <a:gd name="connsiteY1306" fmla="*/ 1754886 h 1845802"/>
                <a:gd name="connsiteX1307" fmla="*/ 1155632 w 1909019"/>
                <a:gd name="connsiteY1307" fmla="*/ 1754886 h 1845802"/>
                <a:gd name="connsiteX1308" fmla="*/ 1152204 w 1909019"/>
                <a:gd name="connsiteY1308" fmla="*/ 1756017 h 1845802"/>
                <a:gd name="connsiteX1309" fmla="*/ 1151073 w 1909019"/>
                <a:gd name="connsiteY1309" fmla="*/ 1758279 h 1845802"/>
                <a:gd name="connsiteX1310" fmla="*/ 1151073 w 1909019"/>
                <a:gd name="connsiteY1310" fmla="*/ 1759411 h 1845802"/>
                <a:gd name="connsiteX1311" fmla="*/ 1149942 w 1909019"/>
                <a:gd name="connsiteY1311" fmla="*/ 1761708 h 1845802"/>
                <a:gd name="connsiteX1312" fmla="*/ 1151073 w 1909019"/>
                <a:gd name="connsiteY1312" fmla="*/ 1761708 h 1845802"/>
                <a:gd name="connsiteX1313" fmla="*/ 1149942 w 1909019"/>
                <a:gd name="connsiteY1313" fmla="*/ 1762839 h 1845802"/>
                <a:gd name="connsiteX1314" fmla="*/ 1149942 w 1909019"/>
                <a:gd name="connsiteY1314" fmla="*/ 1763971 h 1845802"/>
                <a:gd name="connsiteX1315" fmla="*/ 1148811 w 1909019"/>
                <a:gd name="connsiteY1315" fmla="*/ 1763971 h 1845802"/>
                <a:gd name="connsiteX1316" fmla="*/ 1146550 w 1909019"/>
                <a:gd name="connsiteY1316" fmla="*/ 1763971 h 1845802"/>
                <a:gd name="connsiteX1317" fmla="*/ 1144253 w 1909019"/>
                <a:gd name="connsiteY1317" fmla="*/ 1766233 h 1845802"/>
                <a:gd name="connsiteX1318" fmla="*/ 1143122 w 1909019"/>
                <a:gd name="connsiteY1318" fmla="*/ 1766233 h 1845802"/>
                <a:gd name="connsiteX1319" fmla="*/ 1140860 w 1909019"/>
                <a:gd name="connsiteY1319" fmla="*/ 1768531 h 1845802"/>
                <a:gd name="connsiteX1320" fmla="*/ 1139729 w 1909019"/>
                <a:gd name="connsiteY1320" fmla="*/ 1768531 h 1845802"/>
                <a:gd name="connsiteX1321" fmla="*/ 1139729 w 1909019"/>
                <a:gd name="connsiteY1321" fmla="*/ 1769662 h 1845802"/>
                <a:gd name="connsiteX1322" fmla="*/ 1139729 w 1909019"/>
                <a:gd name="connsiteY1322" fmla="*/ 1770793 h 1845802"/>
                <a:gd name="connsiteX1323" fmla="*/ 1136301 w 1909019"/>
                <a:gd name="connsiteY1323" fmla="*/ 1771924 h 1845802"/>
                <a:gd name="connsiteX1324" fmla="*/ 1135170 w 1909019"/>
                <a:gd name="connsiteY1324" fmla="*/ 1771924 h 1845802"/>
                <a:gd name="connsiteX1325" fmla="*/ 1132908 w 1909019"/>
                <a:gd name="connsiteY1325" fmla="*/ 1773055 h 1845802"/>
                <a:gd name="connsiteX1326" fmla="*/ 1129480 w 1909019"/>
                <a:gd name="connsiteY1326" fmla="*/ 1771924 h 1845802"/>
                <a:gd name="connsiteX1327" fmla="*/ 1127218 w 1909019"/>
                <a:gd name="connsiteY1327" fmla="*/ 1773055 h 1845802"/>
                <a:gd name="connsiteX1328" fmla="*/ 1126088 w 1909019"/>
                <a:gd name="connsiteY1328" fmla="*/ 1770793 h 1845802"/>
                <a:gd name="connsiteX1329" fmla="*/ 1124957 w 1909019"/>
                <a:gd name="connsiteY1329" fmla="*/ 1770793 h 1845802"/>
                <a:gd name="connsiteX1330" fmla="*/ 1119267 w 1909019"/>
                <a:gd name="connsiteY1330" fmla="*/ 1770793 h 1845802"/>
                <a:gd name="connsiteX1331" fmla="*/ 1118136 w 1909019"/>
                <a:gd name="connsiteY1331" fmla="*/ 1771924 h 1845802"/>
                <a:gd name="connsiteX1332" fmla="*/ 1115874 w 1909019"/>
                <a:gd name="connsiteY1332" fmla="*/ 1771924 h 1845802"/>
                <a:gd name="connsiteX1333" fmla="*/ 1115874 w 1909019"/>
                <a:gd name="connsiteY1333" fmla="*/ 1773055 h 1845802"/>
                <a:gd name="connsiteX1334" fmla="*/ 1114708 w 1909019"/>
                <a:gd name="connsiteY1334" fmla="*/ 1771924 h 1845802"/>
                <a:gd name="connsiteX1335" fmla="*/ 1113577 w 1909019"/>
                <a:gd name="connsiteY1335" fmla="*/ 1774186 h 1845802"/>
                <a:gd name="connsiteX1336" fmla="*/ 1112446 w 1909019"/>
                <a:gd name="connsiteY1336" fmla="*/ 1773055 h 1845802"/>
                <a:gd name="connsiteX1337" fmla="*/ 1111315 w 1909019"/>
                <a:gd name="connsiteY1337" fmla="*/ 1775353 h 1845802"/>
                <a:gd name="connsiteX1338" fmla="*/ 1111315 w 1909019"/>
                <a:gd name="connsiteY1338" fmla="*/ 1776484 h 1845802"/>
                <a:gd name="connsiteX1339" fmla="*/ 1110184 w 1909019"/>
                <a:gd name="connsiteY1339" fmla="*/ 1775353 h 1845802"/>
                <a:gd name="connsiteX1340" fmla="*/ 1107923 w 1909019"/>
                <a:gd name="connsiteY1340" fmla="*/ 1774186 h 1845802"/>
                <a:gd name="connsiteX1341" fmla="*/ 1107923 w 1909019"/>
                <a:gd name="connsiteY1341" fmla="*/ 1775353 h 1845802"/>
                <a:gd name="connsiteX1342" fmla="*/ 1106756 w 1909019"/>
                <a:gd name="connsiteY1342" fmla="*/ 1774186 h 1845802"/>
                <a:gd name="connsiteX1343" fmla="*/ 1106756 w 1909019"/>
                <a:gd name="connsiteY1343" fmla="*/ 1775353 h 1845802"/>
                <a:gd name="connsiteX1344" fmla="*/ 1105625 w 1909019"/>
                <a:gd name="connsiteY1344" fmla="*/ 1775353 h 1845802"/>
                <a:gd name="connsiteX1345" fmla="*/ 1105625 w 1909019"/>
                <a:gd name="connsiteY1345" fmla="*/ 1776484 h 1845802"/>
                <a:gd name="connsiteX1346" fmla="*/ 1105625 w 1909019"/>
                <a:gd name="connsiteY1346" fmla="*/ 1775353 h 1845802"/>
                <a:gd name="connsiteX1347" fmla="*/ 1104495 w 1909019"/>
                <a:gd name="connsiteY1347" fmla="*/ 1776484 h 1845802"/>
                <a:gd name="connsiteX1348" fmla="*/ 1102233 w 1909019"/>
                <a:gd name="connsiteY1348" fmla="*/ 1776484 h 1845802"/>
                <a:gd name="connsiteX1349" fmla="*/ 1102233 w 1909019"/>
                <a:gd name="connsiteY1349" fmla="*/ 1775353 h 1845802"/>
                <a:gd name="connsiteX1350" fmla="*/ 1102233 w 1909019"/>
                <a:gd name="connsiteY1350" fmla="*/ 1776484 h 1845802"/>
                <a:gd name="connsiteX1351" fmla="*/ 1101102 w 1909019"/>
                <a:gd name="connsiteY1351" fmla="*/ 1776484 h 1845802"/>
                <a:gd name="connsiteX1352" fmla="*/ 1099936 w 1909019"/>
                <a:gd name="connsiteY1352" fmla="*/ 1776484 h 1845802"/>
                <a:gd name="connsiteX1353" fmla="*/ 1098805 w 1909019"/>
                <a:gd name="connsiteY1353" fmla="*/ 1776484 h 1845802"/>
                <a:gd name="connsiteX1354" fmla="*/ 1097674 w 1909019"/>
                <a:gd name="connsiteY1354" fmla="*/ 1775353 h 1845802"/>
                <a:gd name="connsiteX1355" fmla="*/ 1096543 w 1909019"/>
                <a:gd name="connsiteY1355" fmla="*/ 1774186 h 1845802"/>
                <a:gd name="connsiteX1356" fmla="*/ 1096543 w 1909019"/>
                <a:gd name="connsiteY1356" fmla="*/ 1775353 h 1845802"/>
                <a:gd name="connsiteX1357" fmla="*/ 1095412 w 1909019"/>
                <a:gd name="connsiteY1357" fmla="*/ 1774186 h 1845802"/>
                <a:gd name="connsiteX1358" fmla="*/ 1094281 w 1909019"/>
                <a:gd name="connsiteY1358" fmla="*/ 1775353 h 1845802"/>
                <a:gd name="connsiteX1359" fmla="*/ 1093150 w 1909019"/>
                <a:gd name="connsiteY1359" fmla="*/ 1774186 h 1845802"/>
                <a:gd name="connsiteX1360" fmla="*/ 1093150 w 1909019"/>
                <a:gd name="connsiteY1360" fmla="*/ 1775353 h 1845802"/>
                <a:gd name="connsiteX1361" fmla="*/ 1091984 w 1909019"/>
                <a:gd name="connsiteY1361" fmla="*/ 1774186 h 1845802"/>
                <a:gd name="connsiteX1362" fmla="*/ 1090853 w 1909019"/>
                <a:gd name="connsiteY1362" fmla="*/ 1776484 h 1845802"/>
                <a:gd name="connsiteX1363" fmla="*/ 1088591 w 1909019"/>
                <a:gd name="connsiteY1363" fmla="*/ 1778746 h 1845802"/>
                <a:gd name="connsiteX1364" fmla="*/ 1086330 w 1909019"/>
                <a:gd name="connsiteY1364" fmla="*/ 1777615 h 1845802"/>
                <a:gd name="connsiteX1365" fmla="*/ 1086330 w 1909019"/>
                <a:gd name="connsiteY1365" fmla="*/ 1776484 h 1845802"/>
                <a:gd name="connsiteX1366" fmla="*/ 1084032 w 1909019"/>
                <a:gd name="connsiteY1366" fmla="*/ 1776484 h 1845802"/>
                <a:gd name="connsiteX1367" fmla="*/ 1082902 w 1909019"/>
                <a:gd name="connsiteY1367" fmla="*/ 1776484 h 1845802"/>
                <a:gd name="connsiteX1368" fmla="*/ 1081771 w 1909019"/>
                <a:gd name="connsiteY1368" fmla="*/ 1775353 h 1845802"/>
                <a:gd name="connsiteX1369" fmla="*/ 1081771 w 1909019"/>
                <a:gd name="connsiteY1369" fmla="*/ 1776484 h 1845802"/>
                <a:gd name="connsiteX1370" fmla="*/ 1080640 w 1909019"/>
                <a:gd name="connsiteY1370" fmla="*/ 1776484 h 1845802"/>
                <a:gd name="connsiteX1371" fmla="*/ 1081771 w 1909019"/>
                <a:gd name="connsiteY1371" fmla="*/ 1775353 h 1845802"/>
                <a:gd name="connsiteX1372" fmla="*/ 1080640 w 1909019"/>
                <a:gd name="connsiteY1372" fmla="*/ 1775353 h 1845802"/>
                <a:gd name="connsiteX1373" fmla="*/ 1080640 w 1909019"/>
                <a:gd name="connsiteY1373" fmla="*/ 1774186 h 1845802"/>
                <a:gd name="connsiteX1374" fmla="*/ 1079509 w 1909019"/>
                <a:gd name="connsiteY1374" fmla="*/ 1773055 h 1845802"/>
                <a:gd name="connsiteX1375" fmla="*/ 1077212 w 1909019"/>
                <a:gd name="connsiteY1375" fmla="*/ 1774186 h 1845802"/>
                <a:gd name="connsiteX1376" fmla="*/ 1077212 w 1909019"/>
                <a:gd name="connsiteY1376" fmla="*/ 1773055 h 1845802"/>
                <a:gd name="connsiteX1377" fmla="*/ 1076081 w 1909019"/>
                <a:gd name="connsiteY1377" fmla="*/ 1773055 h 1845802"/>
                <a:gd name="connsiteX1378" fmla="*/ 1076081 w 1909019"/>
                <a:gd name="connsiteY1378" fmla="*/ 1771924 h 1845802"/>
                <a:gd name="connsiteX1379" fmla="*/ 1072688 w 1909019"/>
                <a:gd name="connsiteY1379" fmla="*/ 1771924 h 1845802"/>
                <a:gd name="connsiteX1380" fmla="*/ 1072688 w 1909019"/>
                <a:gd name="connsiteY1380" fmla="*/ 1770793 h 1845802"/>
                <a:gd name="connsiteX1381" fmla="*/ 1073819 w 1909019"/>
                <a:gd name="connsiteY1381" fmla="*/ 1771924 h 1845802"/>
                <a:gd name="connsiteX1382" fmla="*/ 1073819 w 1909019"/>
                <a:gd name="connsiteY1382" fmla="*/ 1770793 h 1845802"/>
                <a:gd name="connsiteX1383" fmla="*/ 1071557 w 1909019"/>
                <a:gd name="connsiteY1383" fmla="*/ 1769662 h 1845802"/>
                <a:gd name="connsiteX1384" fmla="*/ 1071557 w 1909019"/>
                <a:gd name="connsiteY1384" fmla="*/ 1768531 h 1845802"/>
                <a:gd name="connsiteX1385" fmla="*/ 1070391 w 1909019"/>
                <a:gd name="connsiteY1385" fmla="*/ 1768531 h 1845802"/>
                <a:gd name="connsiteX1386" fmla="*/ 1070391 w 1909019"/>
                <a:gd name="connsiteY1386" fmla="*/ 1769662 h 1845802"/>
                <a:gd name="connsiteX1387" fmla="*/ 1069260 w 1909019"/>
                <a:gd name="connsiteY1387" fmla="*/ 1768531 h 1845802"/>
                <a:gd name="connsiteX1388" fmla="*/ 1069260 w 1909019"/>
                <a:gd name="connsiteY1388" fmla="*/ 1769662 h 1845802"/>
                <a:gd name="connsiteX1389" fmla="*/ 1068129 w 1909019"/>
                <a:gd name="connsiteY1389" fmla="*/ 1768531 h 1845802"/>
                <a:gd name="connsiteX1390" fmla="*/ 1069260 w 1909019"/>
                <a:gd name="connsiteY1390" fmla="*/ 1767399 h 1845802"/>
                <a:gd name="connsiteX1391" fmla="*/ 1068129 w 1909019"/>
                <a:gd name="connsiteY1391" fmla="*/ 1768531 h 1845802"/>
                <a:gd name="connsiteX1392" fmla="*/ 1068129 w 1909019"/>
                <a:gd name="connsiteY1392" fmla="*/ 1766233 h 1845802"/>
                <a:gd name="connsiteX1393" fmla="*/ 1066998 w 1909019"/>
                <a:gd name="connsiteY1393" fmla="*/ 1766233 h 1845802"/>
                <a:gd name="connsiteX1394" fmla="*/ 1066998 w 1909019"/>
                <a:gd name="connsiteY1394" fmla="*/ 1765102 h 1845802"/>
                <a:gd name="connsiteX1395" fmla="*/ 1065867 w 1909019"/>
                <a:gd name="connsiteY1395" fmla="*/ 1765102 h 1845802"/>
                <a:gd name="connsiteX1396" fmla="*/ 1064737 w 1909019"/>
                <a:gd name="connsiteY1396" fmla="*/ 1763971 h 1845802"/>
                <a:gd name="connsiteX1397" fmla="*/ 1065867 w 1909019"/>
                <a:gd name="connsiteY1397" fmla="*/ 1762839 h 1845802"/>
                <a:gd name="connsiteX1398" fmla="*/ 1064737 w 1909019"/>
                <a:gd name="connsiteY1398" fmla="*/ 1761708 h 1845802"/>
                <a:gd name="connsiteX1399" fmla="*/ 1064737 w 1909019"/>
                <a:gd name="connsiteY1399" fmla="*/ 1762839 h 1845802"/>
                <a:gd name="connsiteX1400" fmla="*/ 1063606 w 1909019"/>
                <a:gd name="connsiteY1400" fmla="*/ 1762839 h 1845802"/>
                <a:gd name="connsiteX1401" fmla="*/ 1062439 w 1909019"/>
                <a:gd name="connsiteY1401" fmla="*/ 1762839 h 1845802"/>
                <a:gd name="connsiteX1402" fmla="*/ 1062439 w 1909019"/>
                <a:gd name="connsiteY1402" fmla="*/ 1761708 h 1845802"/>
                <a:gd name="connsiteX1403" fmla="*/ 1061309 w 1909019"/>
                <a:gd name="connsiteY1403" fmla="*/ 1762839 h 1845802"/>
                <a:gd name="connsiteX1404" fmla="*/ 1062439 w 1909019"/>
                <a:gd name="connsiteY1404" fmla="*/ 1761708 h 1845802"/>
                <a:gd name="connsiteX1405" fmla="*/ 1060178 w 1909019"/>
                <a:gd name="connsiteY1405" fmla="*/ 1760577 h 1845802"/>
                <a:gd name="connsiteX1406" fmla="*/ 1061309 w 1909019"/>
                <a:gd name="connsiteY1406" fmla="*/ 1759411 h 1845802"/>
                <a:gd name="connsiteX1407" fmla="*/ 1060178 w 1909019"/>
                <a:gd name="connsiteY1407" fmla="*/ 1759411 h 1845802"/>
                <a:gd name="connsiteX1408" fmla="*/ 1056785 w 1909019"/>
                <a:gd name="connsiteY1408" fmla="*/ 1760577 h 1845802"/>
                <a:gd name="connsiteX1409" fmla="*/ 1055619 w 1909019"/>
                <a:gd name="connsiteY1409" fmla="*/ 1759411 h 1845802"/>
                <a:gd name="connsiteX1410" fmla="*/ 1054488 w 1909019"/>
                <a:gd name="connsiteY1410" fmla="*/ 1760577 h 1845802"/>
                <a:gd name="connsiteX1411" fmla="*/ 1055619 w 1909019"/>
                <a:gd name="connsiteY1411" fmla="*/ 1760577 h 1845802"/>
                <a:gd name="connsiteX1412" fmla="*/ 1055619 w 1909019"/>
                <a:gd name="connsiteY1412" fmla="*/ 1761708 h 1845802"/>
                <a:gd name="connsiteX1413" fmla="*/ 1053357 w 1909019"/>
                <a:gd name="connsiteY1413" fmla="*/ 1760577 h 1845802"/>
                <a:gd name="connsiteX1414" fmla="*/ 1053357 w 1909019"/>
                <a:gd name="connsiteY1414" fmla="*/ 1759411 h 1845802"/>
                <a:gd name="connsiteX1415" fmla="*/ 1053357 w 1909019"/>
                <a:gd name="connsiteY1415" fmla="*/ 1760577 h 1845802"/>
                <a:gd name="connsiteX1416" fmla="*/ 1051095 w 1909019"/>
                <a:gd name="connsiteY1416" fmla="*/ 1760577 h 1845802"/>
                <a:gd name="connsiteX1417" fmla="*/ 1051095 w 1909019"/>
                <a:gd name="connsiteY1417" fmla="*/ 1757148 h 1845802"/>
                <a:gd name="connsiteX1418" fmla="*/ 1049964 w 1909019"/>
                <a:gd name="connsiteY1418" fmla="*/ 1757148 h 1845802"/>
                <a:gd name="connsiteX1419" fmla="*/ 1047667 w 1909019"/>
                <a:gd name="connsiteY1419" fmla="*/ 1756017 h 1845802"/>
                <a:gd name="connsiteX1420" fmla="*/ 1046536 w 1909019"/>
                <a:gd name="connsiteY1420" fmla="*/ 1754886 h 1845802"/>
                <a:gd name="connsiteX1421" fmla="*/ 1045405 w 1909019"/>
                <a:gd name="connsiteY1421" fmla="*/ 1756017 h 1845802"/>
                <a:gd name="connsiteX1422" fmla="*/ 1044274 w 1909019"/>
                <a:gd name="connsiteY1422" fmla="*/ 1756017 h 1845802"/>
                <a:gd name="connsiteX1423" fmla="*/ 1044274 w 1909019"/>
                <a:gd name="connsiteY1423" fmla="*/ 1754886 h 1845802"/>
                <a:gd name="connsiteX1424" fmla="*/ 1042013 w 1909019"/>
                <a:gd name="connsiteY1424" fmla="*/ 1753755 h 1845802"/>
                <a:gd name="connsiteX1425" fmla="*/ 1039716 w 1909019"/>
                <a:gd name="connsiteY1425" fmla="*/ 1754886 h 1845802"/>
                <a:gd name="connsiteX1426" fmla="*/ 1038585 w 1909019"/>
                <a:gd name="connsiteY1426" fmla="*/ 1753755 h 1845802"/>
                <a:gd name="connsiteX1427" fmla="*/ 1037454 w 1909019"/>
                <a:gd name="connsiteY1427" fmla="*/ 1753755 h 1845802"/>
                <a:gd name="connsiteX1428" fmla="*/ 1035192 w 1909019"/>
                <a:gd name="connsiteY1428" fmla="*/ 1753755 h 1845802"/>
                <a:gd name="connsiteX1429" fmla="*/ 1034061 w 1909019"/>
                <a:gd name="connsiteY1429" fmla="*/ 1753755 h 1845802"/>
                <a:gd name="connsiteX1430" fmla="*/ 1034061 w 1909019"/>
                <a:gd name="connsiteY1430" fmla="*/ 1752624 h 1845802"/>
                <a:gd name="connsiteX1431" fmla="*/ 1032895 w 1909019"/>
                <a:gd name="connsiteY1431" fmla="*/ 1752624 h 1845802"/>
                <a:gd name="connsiteX1432" fmla="*/ 1032895 w 1909019"/>
                <a:gd name="connsiteY1432" fmla="*/ 1751457 h 1845802"/>
                <a:gd name="connsiteX1433" fmla="*/ 1030633 w 1909019"/>
                <a:gd name="connsiteY1433" fmla="*/ 1749195 h 1845802"/>
                <a:gd name="connsiteX1434" fmla="*/ 1029502 w 1909019"/>
                <a:gd name="connsiteY1434" fmla="*/ 1748064 h 1845802"/>
                <a:gd name="connsiteX1435" fmla="*/ 1028371 w 1909019"/>
                <a:gd name="connsiteY1435" fmla="*/ 1749195 h 1845802"/>
                <a:gd name="connsiteX1436" fmla="*/ 1027240 w 1909019"/>
                <a:gd name="connsiteY1436" fmla="*/ 1749195 h 1845802"/>
                <a:gd name="connsiteX1437" fmla="*/ 1026109 w 1909019"/>
                <a:gd name="connsiteY1437" fmla="*/ 1750326 h 1845802"/>
                <a:gd name="connsiteX1438" fmla="*/ 1026109 w 1909019"/>
                <a:gd name="connsiteY1438" fmla="*/ 1749195 h 1845802"/>
                <a:gd name="connsiteX1439" fmla="*/ 1024943 w 1909019"/>
                <a:gd name="connsiteY1439" fmla="*/ 1750326 h 1845802"/>
                <a:gd name="connsiteX1440" fmla="*/ 1024943 w 1909019"/>
                <a:gd name="connsiteY1440" fmla="*/ 1749195 h 1845802"/>
                <a:gd name="connsiteX1441" fmla="*/ 1023812 w 1909019"/>
                <a:gd name="connsiteY1441" fmla="*/ 1749195 h 1845802"/>
                <a:gd name="connsiteX1442" fmla="*/ 1022681 w 1909019"/>
                <a:gd name="connsiteY1442" fmla="*/ 1749195 h 1845802"/>
                <a:gd name="connsiteX1443" fmla="*/ 1022681 w 1909019"/>
                <a:gd name="connsiteY1443" fmla="*/ 1746932 h 1845802"/>
                <a:gd name="connsiteX1444" fmla="*/ 1020420 w 1909019"/>
                <a:gd name="connsiteY1444" fmla="*/ 1746932 h 1845802"/>
                <a:gd name="connsiteX1445" fmla="*/ 1019289 w 1909019"/>
                <a:gd name="connsiteY1445" fmla="*/ 1745801 h 1845802"/>
                <a:gd name="connsiteX1446" fmla="*/ 1019289 w 1909019"/>
                <a:gd name="connsiteY1446" fmla="*/ 1744635 h 1845802"/>
                <a:gd name="connsiteX1447" fmla="*/ 1016992 w 1909019"/>
                <a:gd name="connsiteY1447" fmla="*/ 1743504 h 1845802"/>
                <a:gd name="connsiteX1448" fmla="*/ 1018123 w 1909019"/>
                <a:gd name="connsiteY1448" fmla="*/ 1743504 h 1845802"/>
                <a:gd name="connsiteX1449" fmla="*/ 1015861 w 1909019"/>
                <a:gd name="connsiteY1449" fmla="*/ 1741241 h 1845802"/>
                <a:gd name="connsiteX1450" fmla="*/ 1015861 w 1909019"/>
                <a:gd name="connsiteY1450" fmla="*/ 1742373 h 1845802"/>
                <a:gd name="connsiteX1451" fmla="*/ 1014730 w 1909019"/>
                <a:gd name="connsiteY1451" fmla="*/ 1741241 h 1845802"/>
                <a:gd name="connsiteX1452" fmla="*/ 1013599 w 1909019"/>
                <a:gd name="connsiteY1452" fmla="*/ 1741241 h 1845802"/>
                <a:gd name="connsiteX1453" fmla="*/ 1013599 w 1909019"/>
                <a:gd name="connsiteY1453" fmla="*/ 1738979 h 1845802"/>
                <a:gd name="connsiteX1454" fmla="*/ 1013599 w 1909019"/>
                <a:gd name="connsiteY1454" fmla="*/ 1737848 h 1845802"/>
                <a:gd name="connsiteX1455" fmla="*/ 1012468 w 1909019"/>
                <a:gd name="connsiteY1455" fmla="*/ 1737848 h 1845802"/>
                <a:gd name="connsiteX1456" fmla="*/ 1012468 w 1909019"/>
                <a:gd name="connsiteY1456" fmla="*/ 1738979 h 1845802"/>
                <a:gd name="connsiteX1457" fmla="*/ 1011302 w 1909019"/>
                <a:gd name="connsiteY1457" fmla="*/ 1737848 h 1845802"/>
                <a:gd name="connsiteX1458" fmla="*/ 1011302 w 1909019"/>
                <a:gd name="connsiteY1458" fmla="*/ 1735550 h 1845802"/>
                <a:gd name="connsiteX1459" fmla="*/ 1012468 w 1909019"/>
                <a:gd name="connsiteY1459" fmla="*/ 1735550 h 1845802"/>
                <a:gd name="connsiteX1460" fmla="*/ 1011302 w 1909019"/>
                <a:gd name="connsiteY1460" fmla="*/ 1734419 h 1845802"/>
                <a:gd name="connsiteX1461" fmla="*/ 1012468 w 1909019"/>
                <a:gd name="connsiteY1461" fmla="*/ 1734419 h 1845802"/>
                <a:gd name="connsiteX1462" fmla="*/ 1011302 w 1909019"/>
                <a:gd name="connsiteY1462" fmla="*/ 1733288 h 1845802"/>
                <a:gd name="connsiteX1463" fmla="*/ 1012468 w 1909019"/>
                <a:gd name="connsiteY1463" fmla="*/ 1731026 h 1845802"/>
                <a:gd name="connsiteX1464" fmla="*/ 1011302 w 1909019"/>
                <a:gd name="connsiteY1464" fmla="*/ 1731026 h 1845802"/>
                <a:gd name="connsiteX1465" fmla="*/ 1012468 w 1909019"/>
                <a:gd name="connsiteY1465" fmla="*/ 1729859 h 1845802"/>
                <a:gd name="connsiteX1466" fmla="*/ 1010171 w 1909019"/>
                <a:gd name="connsiteY1466" fmla="*/ 1731026 h 1845802"/>
                <a:gd name="connsiteX1467" fmla="*/ 1009040 w 1909019"/>
                <a:gd name="connsiteY1467" fmla="*/ 1729859 h 1845802"/>
                <a:gd name="connsiteX1468" fmla="*/ 1006778 w 1909019"/>
                <a:gd name="connsiteY1468" fmla="*/ 1727597 h 1845802"/>
                <a:gd name="connsiteX1469" fmla="*/ 1006778 w 1909019"/>
                <a:gd name="connsiteY1469" fmla="*/ 1729859 h 1845802"/>
                <a:gd name="connsiteX1470" fmla="*/ 1005647 w 1909019"/>
                <a:gd name="connsiteY1470" fmla="*/ 1728728 h 1845802"/>
                <a:gd name="connsiteX1471" fmla="*/ 1003350 w 1909019"/>
                <a:gd name="connsiteY1471" fmla="*/ 1726466 h 1845802"/>
                <a:gd name="connsiteX1472" fmla="*/ 1002219 w 1909019"/>
                <a:gd name="connsiteY1472" fmla="*/ 1724203 h 1845802"/>
                <a:gd name="connsiteX1473" fmla="*/ 1002219 w 1909019"/>
                <a:gd name="connsiteY1473" fmla="*/ 1725334 h 1845802"/>
                <a:gd name="connsiteX1474" fmla="*/ 1002219 w 1909019"/>
                <a:gd name="connsiteY1474" fmla="*/ 1726466 h 1845802"/>
                <a:gd name="connsiteX1475" fmla="*/ 1002219 w 1909019"/>
                <a:gd name="connsiteY1475" fmla="*/ 1727597 h 1845802"/>
                <a:gd name="connsiteX1476" fmla="*/ 999958 w 1909019"/>
                <a:gd name="connsiteY1476" fmla="*/ 1726466 h 1845802"/>
                <a:gd name="connsiteX1477" fmla="*/ 999958 w 1909019"/>
                <a:gd name="connsiteY1477" fmla="*/ 1725334 h 1845802"/>
                <a:gd name="connsiteX1478" fmla="*/ 999958 w 1909019"/>
                <a:gd name="connsiteY1478" fmla="*/ 1724203 h 1845802"/>
                <a:gd name="connsiteX1479" fmla="*/ 997696 w 1909019"/>
                <a:gd name="connsiteY1479" fmla="*/ 1726466 h 1845802"/>
                <a:gd name="connsiteX1480" fmla="*/ 996565 w 1909019"/>
                <a:gd name="connsiteY1480" fmla="*/ 1724203 h 1845802"/>
                <a:gd name="connsiteX1481" fmla="*/ 995399 w 1909019"/>
                <a:gd name="connsiteY1481" fmla="*/ 1726466 h 1845802"/>
                <a:gd name="connsiteX1482" fmla="*/ 994268 w 1909019"/>
                <a:gd name="connsiteY1482" fmla="*/ 1724203 h 1845802"/>
                <a:gd name="connsiteX1483" fmla="*/ 992006 w 1909019"/>
                <a:gd name="connsiteY1483" fmla="*/ 1726466 h 1845802"/>
                <a:gd name="connsiteX1484" fmla="*/ 990875 w 1909019"/>
                <a:gd name="connsiteY1484" fmla="*/ 1724203 h 1845802"/>
                <a:gd name="connsiteX1485" fmla="*/ 988578 w 1909019"/>
                <a:gd name="connsiteY1485" fmla="*/ 1726466 h 1845802"/>
                <a:gd name="connsiteX1486" fmla="*/ 987447 w 1909019"/>
                <a:gd name="connsiteY1486" fmla="*/ 1724203 h 1845802"/>
                <a:gd name="connsiteX1487" fmla="*/ 986316 w 1909019"/>
                <a:gd name="connsiteY1487" fmla="*/ 1724203 h 1845802"/>
                <a:gd name="connsiteX1488" fmla="*/ 985185 w 1909019"/>
                <a:gd name="connsiteY1488" fmla="*/ 1723072 h 1845802"/>
                <a:gd name="connsiteX1489" fmla="*/ 984054 w 1909019"/>
                <a:gd name="connsiteY1489" fmla="*/ 1723072 h 1845802"/>
                <a:gd name="connsiteX1490" fmla="*/ 982923 w 1909019"/>
                <a:gd name="connsiteY1490" fmla="*/ 1721906 h 1845802"/>
                <a:gd name="connsiteX1491" fmla="*/ 981757 w 1909019"/>
                <a:gd name="connsiteY1491" fmla="*/ 1721906 h 1845802"/>
                <a:gd name="connsiteX1492" fmla="*/ 980626 w 1909019"/>
                <a:gd name="connsiteY1492" fmla="*/ 1723072 h 1845802"/>
                <a:gd name="connsiteX1493" fmla="*/ 979495 w 1909019"/>
                <a:gd name="connsiteY1493" fmla="*/ 1720774 h 1845802"/>
                <a:gd name="connsiteX1494" fmla="*/ 978365 w 1909019"/>
                <a:gd name="connsiteY1494" fmla="*/ 1721906 h 1845802"/>
                <a:gd name="connsiteX1495" fmla="*/ 978365 w 1909019"/>
                <a:gd name="connsiteY1495" fmla="*/ 1723072 h 1845802"/>
                <a:gd name="connsiteX1496" fmla="*/ 974972 w 1909019"/>
                <a:gd name="connsiteY1496" fmla="*/ 1719643 h 1845802"/>
                <a:gd name="connsiteX1497" fmla="*/ 976103 w 1909019"/>
                <a:gd name="connsiteY1497" fmla="*/ 1717381 h 1845802"/>
                <a:gd name="connsiteX1498" fmla="*/ 974972 w 1909019"/>
                <a:gd name="connsiteY1498" fmla="*/ 1717381 h 1845802"/>
                <a:gd name="connsiteX1499" fmla="*/ 972675 w 1909019"/>
                <a:gd name="connsiteY1499" fmla="*/ 1717381 h 1845802"/>
                <a:gd name="connsiteX1500" fmla="*/ 971544 w 1909019"/>
                <a:gd name="connsiteY1500" fmla="*/ 1718512 h 1845802"/>
                <a:gd name="connsiteX1501" fmla="*/ 970413 w 1909019"/>
                <a:gd name="connsiteY1501" fmla="*/ 1717381 h 1845802"/>
                <a:gd name="connsiteX1502" fmla="*/ 971544 w 1909019"/>
                <a:gd name="connsiteY1502" fmla="*/ 1716250 h 1845802"/>
                <a:gd name="connsiteX1503" fmla="*/ 970413 w 1909019"/>
                <a:gd name="connsiteY1503" fmla="*/ 1716250 h 1845802"/>
                <a:gd name="connsiteX1504" fmla="*/ 969282 w 1909019"/>
                <a:gd name="connsiteY1504" fmla="*/ 1717381 h 1845802"/>
                <a:gd name="connsiteX1505" fmla="*/ 968151 w 1909019"/>
                <a:gd name="connsiteY1505" fmla="*/ 1716250 h 1845802"/>
                <a:gd name="connsiteX1506" fmla="*/ 967020 w 1909019"/>
                <a:gd name="connsiteY1506" fmla="*/ 1713952 h 1845802"/>
                <a:gd name="connsiteX1507" fmla="*/ 965854 w 1909019"/>
                <a:gd name="connsiteY1507" fmla="*/ 1715119 h 1845802"/>
                <a:gd name="connsiteX1508" fmla="*/ 963592 w 1909019"/>
                <a:gd name="connsiteY1508" fmla="*/ 1711690 h 1845802"/>
                <a:gd name="connsiteX1509" fmla="*/ 962461 w 1909019"/>
                <a:gd name="connsiteY1509" fmla="*/ 1712821 h 1845802"/>
                <a:gd name="connsiteX1510" fmla="*/ 963592 w 1909019"/>
                <a:gd name="connsiteY1510" fmla="*/ 1713952 h 1845802"/>
                <a:gd name="connsiteX1511" fmla="*/ 961330 w 1909019"/>
                <a:gd name="connsiteY1511" fmla="*/ 1715119 h 1845802"/>
                <a:gd name="connsiteX1512" fmla="*/ 960200 w 1909019"/>
                <a:gd name="connsiteY1512" fmla="*/ 1713952 h 1845802"/>
                <a:gd name="connsiteX1513" fmla="*/ 961330 w 1909019"/>
                <a:gd name="connsiteY1513" fmla="*/ 1712821 h 1845802"/>
                <a:gd name="connsiteX1514" fmla="*/ 959033 w 1909019"/>
                <a:gd name="connsiteY1514" fmla="*/ 1713952 h 1845802"/>
                <a:gd name="connsiteX1515" fmla="*/ 959033 w 1909019"/>
                <a:gd name="connsiteY1515" fmla="*/ 1712821 h 1845802"/>
                <a:gd name="connsiteX1516" fmla="*/ 960200 w 1909019"/>
                <a:gd name="connsiteY1516" fmla="*/ 1712821 h 1845802"/>
                <a:gd name="connsiteX1517" fmla="*/ 961330 w 1909019"/>
                <a:gd name="connsiteY1517" fmla="*/ 1711690 h 1845802"/>
                <a:gd name="connsiteX1518" fmla="*/ 956772 w 1909019"/>
                <a:gd name="connsiteY1518" fmla="*/ 1711690 h 1845802"/>
                <a:gd name="connsiteX1519" fmla="*/ 954510 w 1909019"/>
                <a:gd name="connsiteY1519" fmla="*/ 1710559 h 1845802"/>
                <a:gd name="connsiteX1520" fmla="*/ 954510 w 1909019"/>
                <a:gd name="connsiteY1520" fmla="*/ 1711690 h 1845802"/>
                <a:gd name="connsiteX1521" fmla="*/ 954510 w 1909019"/>
                <a:gd name="connsiteY1521" fmla="*/ 1712821 h 1845802"/>
                <a:gd name="connsiteX1522" fmla="*/ 952213 w 1909019"/>
                <a:gd name="connsiteY1522" fmla="*/ 1713952 h 1845802"/>
                <a:gd name="connsiteX1523" fmla="*/ 949951 w 1909019"/>
                <a:gd name="connsiteY1523" fmla="*/ 1710559 h 1845802"/>
                <a:gd name="connsiteX1524" fmla="*/ 951082 w 1909019"/>
                <a:gd name="connsiteY1524" fmla="*/ 1709428 h 1845802"/>
                <a:gd name="connsiteX1525" fmla="*/ 948820 w 1909019"/>
                <a:gd name="connsiteY1525" fmla="*/ 1709428 h 1845802"/>
                <a:gd name="connsiteX1526" fmla="*/ 947689 w 1909019"/>
                <a:gd name="connsiteY1526" fmla="*/ 1709428 h 1845802"/>
                <a:gd name="connsiteX1527" fmla="*/ 946558 w 1909019"/>
                <a:gd name="connsiteY1527" fmla="*/ 1709428 h 1845802"/>
                <a:gd name="connsiteX1528" fmla="*/ 945427 w 1909019"/>
                <a:gd name="connsiteY1528" fmla="*/ 1708296 h 1845802"/>
                <a:gd name="connsiteX1529" fmla="*/ 944261 w 1909019"/>
                <a:gd name="connsiteY1529" fmla="*/ 1710559 h 1845802"/>
                <a:gd name="connsiteX1530" fmla="*/ 944261 w 1909019"/>
                <a:gd name="connsiteY1530" fmla="*/ 1707130 h 1845802"/>
                <a:gd name="connsiteX1531" fmla="*/ 943130 w 1909019"/>
                <a:gd name="connsiteY1531" fmla="*/ 1707130 h 1845802"/>
                <a:gd name="connsiteX1532" fmla="*/ 941999 w 1909019"/>
                <a:gd name="connsiteY1532" fmla="*/ 1708296 h 1845802"/>
                <a:gd name="connsiteX1533" fmla="*/ 941999 w 1909019"/>
                <a:gd name="connsiteY1533" fmla="*/ 1705999 h 1845802"/>
                <a:gd name="connsiteX1534" fmla="*/ 940868 w 1909019"/>
                <a:gd name="connsiteY1534" fmla="*/ 1707130 h 1845802"/>
                <a:gd name="connsiteX1535" fmla="*/ 940868 w 1909019"/>
                <a:gd name="connsiteY1535" fmla="*/ 1703736 h 1845802"/>
                <a:gd name="connsiteX1536" fmla="*/ 940868 w 1909019"/>
                <a:gd name="connsiteY1536" fmla="*/ 1702605 h 1845802"/>
                <a:gd name="connsiteX1537" fmla="*/ 939737 w 1909019"/>
                <a:gd name="connsiteY1537" fmla="*/ 1703736 h 1845802"/>
                <a:gd name="connsiteX1538" fmla="*/ 939737 w 1909019"/>
                <a:gd name="connsiteY1538" fmla="*/ 1701474 h 1845802"/>
                <a:gd name="connsiteX1539" fmla="*/ 941999 w 1909019"/>
                <a:gd name="connsiteY1539" fmla="*/ 1701474 h 1845802"/>
                <a:gd name="connsiteX1540" fmla="*/ 939737 w 1909019"/>
                <a:gd name="connsiteY1540" fmla="*/ 1699176 h 1845802"/>
                <a:gd name="connsiteX1541" fmla="*/ 937476 w 1909019"/>
                <a:gd name="connsiteY1541" fmla="*/ 1698045 h 1845802"/>
                <a:gd name="connsiteX1542" fmla="*/ 935179 w 1909019"/>
                <a:gd name="connsiteY1542" fmla="*/ 1695783 h 1845802"/>
                <a:gd name="connsiteX1543" fmla="*/ 934048 w 1909019"/>
                <a:gd name="connsiteY1543" fmla="*/ 1695783 h 1845802"/>
                <a:gd name="connsiteX1544" fmla="*/ 935179 w 1909019"/>
                <a:gd name="connsiteY1544" fmla="*/ 1698045 h 1845802"/>
                <a:gd name="connsiteX1545" fmla="*/ 934048 w 1909019"/>
                <a:gd name="connsiteY1545" fmla="*/ 1698045 h 1845802"/>
                <a:gd name="connsiteX1546" fmla="*/ 932917 w 1909019"/>
                <a:gd name="connsiteY1546" fmla="*/ 1695783 h 1845802"/>
                <a:gd name="connsiteX1547" fmla="*/ 931786 w 1909019"/>
                <a:gd name="connsiteY1547" fmla="*/ 1695783 h 1845802"/>
                <a:gd name="connsiteX1548" fmla="*/ 930655 w 1909019"/>
                <a:gd name="connsiteY1548" fmla="*/ 1695783 h 1845802"/>
                <a:gd name="connsiteX1549" fmla="*/ 928358 w 1909019"/>
                <a:gd name="connsiteY1549" fmla="*/ 1696914 h 1845802"/>
                <a:gd name="connsiteX1550" fmla="*/ 924965 w 1909019"/>
                <a:gd name="connsiteY1550" fmla="*/ 1695783 h 1845802"/>
                <a:gd name="connsiteX1551" fmla="*/ 923834 w 1909019"/>
                <a:gd name="connsiteY1551" fmla="*/ 1694652 h 1845802"/>
                <a:gd name="connsiteX1552" fmla="*/ 922668 w 1909019"/>
                <a:gd name="connsiteY1552" fmla="*/ 1695783 h 1845802"/>
                <a:gd name="connsiteX1553" fmla="*/ 921537 w 1909019"/>
                <a:gd name="connsiteY1553" fmla="*/ 1695783 h 1845802"/>
                <a:gd name="connsiteX1554" fmla="*/ 920406 w 1909019"/>
                <a:gd name="connsiteY1554" fmla="*/ 1696914 h 1845802"/>
                <a:gd name="connsiteX1555" fmla="*/ 919275 w 1909019"/>
                <a:gd name="connsiteY1555" fmla="*/ 1696914 h 1845802"/>
                <a:gd name="connsiteX1556" fmla="*/ 919275 w 1909019"/>
                <a:gd name="connsiteY1556" fmla="*/ 1698045 h 1845802"/>
                <a:gd name="connsiteX1557" fmla="*/ 919275 w 1909019"/>
                <a:gd name="connsiteY1557" fmla="*/ 1699176 h 1845802"/>
                <a:gd name="connsiteX1558" fmla="*/ 918144 w 1909019"/>
                <a:gd name="connsiteY1558" fmla="*/ 1698045 h 1845802"/>
                <a:gd name="connsiteX1559" fmla="*/ 917014 w 1909019"/>
                <a:gd name="connsiteY1559" fmla="*/ 1698045 h 1845802"/>
                <a:gd name="connsiteX1560" fmla="*/ 914716 w 1909019"/>
                <a:gd name="connsiteY1560" fmla="*/ 1699176 h 1845802"/>
                <a:gd name="connsiteX1561" fmla="*/ 913586 w 1909019"/>
                <a:gd name="connsiteY1561" fmla="*/ 1698045 h 1845802"/>
                <a:gd name="connsiteX1562" fmla="*/ 912455 w 1909019"/>
                <a:gd name="connsiteY1562" fmla="*/ 1699176 h 1845802"/>
                <a:gd name="connsiteX1563" fmla="*/ 911324 w 1909019"/>
                <a:gd name="connsiteY1563" fmla="*/ 1698045 h 1845802"/>
                <a:gd name="connsiteX1564" fmla="*/ 911324 w 1909019"/>
                <a:gd name="connsiteY1564" fmla="*/ 1702605 h 1845802"/>
                <a:gd name="connsiteX1565" fmla="*/ 909062 w 1909019"/>
                <a:gd name="connsiteY1565" fmla="*/ 1701474 h 1845802"/>
                <a:gd name="connsiteX1566" fmla="*/ 907931 w 1909019"/>
                <a:gd name="connsiteY1566" fmla="*/ 1702605 h 1845802"/>
                <a:gd name="connsiteX1567" fmla="*/ 906765 w 1909019"/>
                <a:gd name="connsiteY1567" fmla="*/ 1702605 h 1845802"/>
                <a:gd name="connsiteX1568" fmla="*/ 907931 w 1909019"/>
                <a:gd name="connsiteY1568" fmla="*/ 1704868 h 1845802"/>
                <a:gd name="connsiteX1569" fmla="*/ 905634 w 1909019"/>
                <a:gd name="connsiteY1569" fmla="*/ 1703736 h 1845802"/>
                <a:gd name="connsiteX1570" fmla="*/ 905634 w 1909019"/>
                <a:gd name="connsiteY1570" fmla="*/ 1704868 h 1845802"/>
                <a:gd name="connsiteX1571" fmla="*/ 903372 w 1909019"/>
                <a:gd name="connsiteY1571" fmla="*/ 1704868 h 1845802"/>
                <a:gd name="connsiteX1572" fmla="*/ 902241 w 1909019"/>
                <a:gd name="connsiteY1572" fmla="*/ 1703736 h 1845802"/>
                <a:gd name="connsiteX1573" fmla="*/ 899979 w 1909019"/>
                <a:gd name="connsiteY1573" fmla="*/ 1703736 h 1845802"/>
                <a:gd name="connsiteX1574" fmla="*/ 899979 w 1909019"/>
                <a:gd name="connsiteY1574" fmla="*/ 1705999 h 1845802"/>
                <a:gd name="connsiteX1575" fmla="*/ 898813 w 1909019"/>
                <a:gd name="connsiteY1575" fmla="*/ 1704868 h 1845802"/>
                <a:gd name="connsiteX1576" fmla="*/ 898813 w 1909019"/>
                <a:gd name="connsiteY1576" fmla="*/ 1705999 h 1845802"/>
                <a:gd name="connsiteX1577" fmla="*/ 899979 w 1909019"/>
                <a:gd name="connsiteY1577" fmla="*/ 1708296 h 1845802"/>
                <a:gd name="connsiteX1578" fmla="*/ 897682 w 1909019"/>
                <a:gd name="connsiteY1578" fmla="*/ 1707130 h 1845802"/>
                <a:gd name="connsiteX1579" fmla="*/ 896551 w 1909019"/>
                <a:gd name="connsiteY1579" fmla="*/ 1708296 h 1845802"/>
                <a:gd name="connsiteX1580" fmla="*/ 897682 w 1909019"/>
                <a:gd name="connsiteY1580" fmla="*/ 1708296 h 1845802"/>
                <a:gd name="connsiteX1581" fmla="*/ 895421 w 1909019"/>
                <a:gd name="connsiteY1581" fmla="*/ 1708296 h 1845802"/>
                <a:gd name="connsiteX1582" fmla="*/ 894290 w 1909019"/>
                <a:gd name="connsiteY1582" fmla="*/ 1708296 h 1845802"/>
                <a:gd name="connsiteX1583" fmla="*/ 894290 w 1909019"/>
                <a:gd name="connsiteY1583" fmla="*/ 1709428 h 1845802"/>
                <a:gd name="connsiteX1584" fmla="*/ 895421 w 1909019"/>
                <a:gd name="connsiteY1584" fmla="*/ 1710559 h 1845802"/>
                <a:gd name="connsiteX1585" fmla="*/ 894290 w 1909019"/>
                <a:gd name="connsiteY1585" fmla="*/ 1712821 h 1845802"/>
                <a:gd name="connsiteX1586" fmla="*/ 893159 w 1909019"/>
                <a:gd name="connsiteY1586" fmla="*/ 1712821 h 1845802"/>
                <a:gd name="connsiteX1587" fmla="*/ 891993 w 1909019"/>
                <a:gd name="connsiteY1587" fmla="*/ 1713952 h 1845802"/>
                <a:gd name="connsiteX1588" fmla="*/ 890862 w 1909019"/>
                <a:gd name="connsiteY1588" fmla="*/ 1712821 h 1845802"/>
                <a:gd name="connsiteX1589" fmla="*/ 889731 w 1909019"/>
                <a:gd name="connsiteY1589" fmla="*/ 1712821 h 1845802"/>
                <a:gd name="connsiteX1590" fmla="*/ 888600 w 1909019"/>
                <a:gd name="connsiteY1590" fmla="*/ 1713952 h 1845802"/>
                <a:gd name="connsiteX1591" fmla="*/ 888600 w 1909019"/>
                <a:gd name="connsiteY1591" fmla="*/ 1715119 h 1845802"/>
                <a:gd name="connsiteX1592" fmla="*/ 886338 w 1909019"/>
                <a:gd name="connsiteY1592" fmla="*/ 1715119 h 1845802"/>
                <a:gd name="connsiteX1593" fmla="*/ 886338 w 1909019"/>
                <a:gd name="connsiteY1593" fmla="*/ 1716250 h 1845802"/>
                <a:gd name="connsiteX1594" fmla="*/ 884041 w 1909019"/>
                <a:gd name="connsiteY1594" fmla="*/ 1713952 h 1845802"/>
                <a:gd name="connsiteX1595" fmla="*/ 884041 w 1909019"/>
                <a:gd name="connsiteY1595" fmla="*/ 1712821 h 1845802"/>
                <a:gd name="connsiteX1596" fmla="*/ 885172 w 1909019"/>
                <a:gd name="connsiteY1596" fmla="*/ 1713952 h 1845802"/>
                <a:gd name="connsiteX1597" fmla="*/ 885172 w 1909019"/>
                <a:gd name="connsiteY1597" fmla="*/ 1712821 h 1845802"/>
                <a:gd name="connsiteX1598" fmla="*/ 882910 w 1909019"/>
                <a:gd name="connsiteY1598" fmla="*/ 1711690 h 1845802"/>
                <a:gd name="connsiteX1599" fmla="*/ 882910 w 1909019"/>
                <a:gd name="connsiteY1599" fmla="*/ 1712821 h 1845802"/>
                <a:gd name="connsiteX1600" fmla="*/ 881779 w 1909019"/>
                <a:gd name="connsiteY1600" fmla="*/ 1712821 h 1845802"/>
                <a:gd name="connsiteX1601" fmla="*/ 881779 w 1909019"/>
                <a:gd name="connsiteY1601" fmla="*/ 1713952 h 1845802"/>
                <a:gd name="connsiteX1602" fmla="*/ 878386 w 1909019"/>
                <a:gd name="connsiteY1602" fmla="*/ 1715119 h 1845802"/>
                <a:gd name="connsiteX1603" fmla="*/ 878386 w 1909019"/>
                <a:gd name="connsiteY1603" fmla="*/ 1716250 h 1845802"/>
                <a:gd name="connsiteX1604" fmla="*/ 877220 w 1909019"/>
                <a:gd name="connsiteY1604" fmla="*/ 1718512 h 1845802"/>
                <a:gd name="connsiteX1605" fmla="*/ 874958 w 1909019"/>
                <a:gd name="connsiteY1605" fmla="*/ 1718512 h 1845802"/>
                <a:gd name="connsiteX1606" fmla="*/ 873828 w 1909019"/>
                <a:gd name="connsiteY1606" fmla="*/ 1720774 h 1845802"/>
                <a:gd name="connsiteX1607" fmla="*/ 872697 w 1909019"/>
                <a:gd name="connsiteY1607" fmla="*/ 1719643 h 1845802"/>
                <a:gd name="connsiteX1608" fmla="*/ 870435 w 1909019"/>
                <a:gd name="connsiteY1608" fmla="*/ 1720774 h 1845802"/>
                <a:gd name="connsiteX1609" fmla="*/ 868138 w 1909019"/>
                <a:gd name="connsiteY1609" fmla="*/ 1723072 h 1845802"/>
                <a:gd name="connsiteX1610" fmla="*/ 867007 w 1909019"/>
                <a:gd name="connsiteY1610" fmla="*/ 1721906 h 1845802"/>
                <a:gd name="connsiteX1611" fmla="*/ 867007 w 1909019"/>
                <a:gd name="connsiteY1611" fmla="*/ 1719643 h 1845802"/>
                <a:gd name="connsiteX1612" fmla="*/ 864745 w 1909019"/>
                <a:gd name="connsiteY1612" fmla="*/ 1720774 h 1845802"/>
                <a:gd name="connsiteX1613" fmla="*/ 864745 w 1909019"/>
                <a:gd name="connsiteY1613" fmla="*/ 1718512 h 1845802"/>
                <a:gd name="connsiteX1614" fmla="*/ 863614 w 1909019"/>
                <a:gd name="connsiteY1614" fmla="*/ 1718512 h 1845802"/>
                <a:gd name="connsiteX1615" fmla="*/ 863614 w 1909019"/>
                <a:gd name="connsiteY1615" fmla="*/ 1719643 h 1845802"/>
                <a:gd name="connsiteX1616" fmla="*/ 860186 w 1909019"/>
                <a:gd name="connsiteY1616" fmla="*/ 1717381 h 1845802"/>
                <a:gd name="connsiteX1617" fmla="*/ 859055 w 1909019"/>
                <a:gd name="connsiteY1617" fmla="*/ 1717381 h 1845802"/>
                <a:gd name="connsiteX1618" fmla="*/ 859055 w 1909019"/>
                <a:gd name="connsiteY1618" fmla="*/ 1715119 h 1845802"/>
                <a:gd name="connsiteX1619" fmla="*/ 857924 w 1909019"/>
                <a:gd name="connsiteY1619" fmla="*/ 1717381 h 1845802"/>
                <a:gd name="connsiteX1620" fmla="*/ 856793 w 1909019"/>
                <a:gd name="connsiteY1620" fmla="*/ 1716250 h 1845802"/>
                <a:gd name="connsiteX1621" fmla="*/ 857924 w 1909019"/>
                <a:gd name="connsiteY1621" fmla="*/ 1718512 h 1845802"/>
                <a:gd name="connsiteX1622" fmla="*/ 856793 w 1909019"/>
                <a:gd name="connsiteY1622" fmla="*/ 1718512 h 1845802"/>
                <a:gd name="connsiteX1623" fmla="*/ 856793 w 1909019"/>
                <a:gd name="connsiteY1623" fmla="*/ 1719643 h 1845802"/>
                <a:gd name="connsiteX1624" fmla="*/ 855627 w 1909019"/>
                <a:gd name="connsiteY1624" fmla="*/ 1719643 h 1845802"/>
                <a:gd name="connsiteX1625" fmla="*/ 854496 w 1909019"/>
                <a:gd name="connsiteY1625" fmla="*/ 1720774 h 1845802"/>
                <a:gd name="connsiteX1626" fmla="*/ 853365 w 1909019"/>
                <a:gd name="connsiteY1626" fmla="*/ 1719643 h 1845802"/>
                <a:gd name="connsiteX1627" fmla="*/ 849973 w 1909019"/>
                <a:gd name="connsiteY1627" fmla="*/ 1721906 h 1845802"/>
                <a:gd name="connsiteX1628" fmla="*/ 846545 w 1909019"/>
                <a:gd name="connsiteY1628" fmla="*/ 1720774 h 1845802"/>
                <a:gd name="connsiteX1629" fmla="*/ 845414 w 1909019"/>
                <a:gd name="connsiteY1629" fmla="*/ 1720774 h 1845802"/>
                <a:gd name="connsiteX1630" fmla="*/ 846545 w 1909019"/>
                <a:gd name="connsiteY1630" fmla="*/ 1723072 h 1845802"/>
                <a:gd name="connsiteX1631" fmla="*/ 844283 w 1909019"/>
                <a:gd name="connsiteY1631" fmla="*/ 1723072 h 1845802"/>
                <a:gd name="connsiteX1632" fmla="*/ 843152 w 1909019"/>
                <a:gd name="connsiteY1632" fmla="*/ 1723072 h 1845802"/>
                <a:gd name="connsiteX1633" fmla="*/ 840890 w 1909019"/>
                <a:gd name="connsiteY1633" fmla="*/ 1723072 h 1845802"/>
                <a:gd name="connsiteX1634" fmla="*/ 839724 w 1909019"/>
                <a:gd name="connsiteY1634" fmla="*/ 1723072 h 1845802"/>
                <a:gd name="connsiteX1635" fmla="*/ 839724 w 1909019"/>
                <a:gd name="connsiteY1635" fmla="*/ 1721906 h 1845802"/>
                <a:gd name="connsiteX1636" fmla="*/ 837462 w 1909019"/>
                <a:gd name="connsiteY1636" fmla="*/ 1721906 h 1845802"/>
                <a:gd name="connsiteX1637" fmla="*/ 837462 w 1909019"/>
                <a:gd name="connsiteY1637" fmla="*/ 1723072 h 1845802"/>
                <a:gd name="connsiteX1638" fmla="*/ 835200 w 1909019"/>
                <a:gd name="connsiteY1638" fmla="*/ 1721906 h 1845802"/>
                <a:gd name="connsiteX1639" fmla="*/ 834070 w 1909019"/>
                <a:gd name="connsiteY1639" fmla="*/ 1720774 h 1845802"/>
                <a:gd name="connsiteX1640" fmla="*/ 834070 w 1909019"/>
                <a:gd name="connsiteY1640" fmla="*/ 1721906 h 1845802"/>
                <a:gd name="connsiteX1641" fmla="*/ 835200 w 1909019"/>
                <a:gd name="connsiteY1641" fmla="*/ 1723072 h 1845802"/>
                <a:gd name="connsiteX1642" fmla="*/ 834070 w 1909019"/>
                <a:gd name="connsiteY1642" fmla="*/ 1724203 h 1845802"/>
                <a:gd name="connsiteX1643" fmla="*/ 832903 w 1909019"/>
                <a:gd name="connsiteY1643" fmla="*/ 1721906 h 1845802"/>
                <a:gd name="connsiteX1644" fmla="*/ 831772 w 1909019"/>
                <a:gd name="connsiteY1644" fmla="*/ 1721906 h 1845802"/>
                <a:gd name="connsiteX1645" fmla="*/ 832903 w 1909019"/>
                <a:gd name="connsiteY1645" fmla="*/ 1723072 h 1845802"/>
                <a:gd name="connsiteX1646" fmla="*/ 831772 w 1909019"/>
                <a:gd name="connsiteY1646" fmla="*/ 1724203 h 1845802"/>
                <a:gd name="connsiteX1647" fmla="*/ 829511 w 1909019"/>
                <a:gd name="connsiteY1647" fmla="*/ 1723072 h 1845802"/>
                <a:gd name="connsiteX1648" fmla="*/ 829511 w 1909019"/>
                <a:gd name="connsiteY1648" fmla="*/ 1721906 h 1845802"/>
                <a:gd name="connsiteX1649" fmla="*/ 828380 w 1909019"/>
                <a:gd name="connsiteY1649" fmla="*/ 1720774 h 1845802"/>
                <a:gd name="connsiteX1650" fmla="*/ 826083 w 1909019"/>
                <a:gd name="connsiteY1650" fmla="*/ 1721906 h 1845802"/>
                <a:gd name="connsiteX1651" fmla="*/ 827249 w 1909019"/>
                <a:gd name="connsiteY1651" fmla="*/ 1720774 h 1845802"/>
                <a:gd name="connsiteX1652" fmla="*/ 822690 w 1909019"/>
                <a:gd name="connsiteY1652" fmla="*/ 1720774 h 1845802"/>
                <a:gd name="connsiteX1653" fmla="*/ 821559 w 1909019"/>
                <a:gd name="connsiteY1653" fmla="*/ 1719643 h 1845802"/>
                <a:gd name="connsiteX1654" fmla="*/ 819297 w 1909019"/>
                <a:gd name="connsiteY1654" fmla="*/ 1719643 h 1845802"/>
                <a:gd name="connsiteX1655" fmla="*/ 819297 w 1909019"/>
                <a:gd name="connsiteY1655" fmla="*/ 1721906 h 1845802"/>
                <a:gd name="connsiteX1656" fmla="*/ 818131 w 1909019"/>
                <a:gd name="connsiteY1656" fmla="*/ 1721906 h 1845802"/>
                <a:gd name="connsiteX1657" fmla="*/ 815869 w 1909019"/>
                <a:gd name="connsiteY1657" fmla="*/ 1721906 h 1845802"/>
                <a:gd name="connsiteX1658" fmla="*/ 815869 w 1909019"/>
                <a:gd name="connsiteY1658" fmla="*/ 1724203 h 1845802"/>
                <a:gd name="connsiteX1659" fmla="*/ 813607 w 1909019"/>
                <a:gd name="connsiteY1659" fmla="*/ 1725334 h 1845802"/>
                <a:gd name="connsiteX1660" fmla="*/ 814738 w 1909019"/>
                <a:gd name="connsiteY1660" fmla="*/ 1726466 h 1845802"/>
                <a:gd name="connsiteX1661" fmla="*/ 814738 w 1909019"/>
                <a:gd name="connsiteY1661" fmla="*/ 1727597 h 1845802"/>
                <a:gd name="connsiteX1662" fmla="*/ 811346 w 1909019"/>
                <a:gd name="connsiteY1662" fmla="*/ 1729859 h 1845802"/>
                <a:gd name="connsiteX1663" fmla="*/ 810179 w 1909019"/>
                <a:gd name="connsiteY1663" fmla="*/ 1731026 h 1845802"/>
                <a:gd name="connsiteX1664" fmla="*/ 811346 w 1909019"/>
                <a:gd name="connsiteY1664" fmla="*/ 1733288 h 1845802"/>
                <a:gd name="connsiteX1665" fmla="*/ 810179 w 1909019"/>
                <a:gd name="connsiteY1665" fmla="*/ 1733288 h 1845802"/>
                <a:gd name="connsiteX1666" fmla="*/ 807918 w 1909019"/>
                <a:gd name="connsiteY1666" fmla="*/ 1732157 h 1845802"/>
                <a:gd name="connsiteX1667" fmla="*/ 803359 w 1909019"/>
                <a:gd name="connsiteY1667" fmla="*/ 1733288 h 1845802"/>
                <a:gd name="connsiteX1668" fmla="*/ 803359 w 1909019"/>
                <a:gd name="connsiteY1668" fmla="*/ 1736681 h 1845802"/>
                <a:gd name="connsiteX1669" fmla="*/ 801097 w 1909019"/>
                <a:gd name="connsiteY1669" fmla="*/ 1737848 h 1845802"/>
                <a:gd name="connsiteX1670" fmla="*/ 803359 w 1909019"/>
                <a:gd name="connsiteY1670" fmla="*/ 1738979 h 1845802"/>
                <a:gd name="connsiteX1671" fmla="*/ 804525 w 1909019"/>
                <a:gd name="connsiteY1671" fmla="*/ 1738979 h 1845802"/>
                <a:gd name="connsiteX1672" fmla="*/ 805656 w 1909019"/>
                <a:gd name="connsiteY1672" fmla="*/ 1740110 h 1845802"/>
                <a:gd name="connsiteX1673" fmla="*/ 804525 w 1909019"/>
                <a:gd name="connsiteY1673" fmla="*/ 1741241 h 1845802"/>
                <a:gd name="connsiteX1674" fmla="*/ 803359 w 1909019"/>
                <a:gd name="connsiteY1674" fmla="*/ 1741241 h 1845802"/>
                <a:gd name="connsiteX1675" fmla="*/ 802228 w 1909019"/>
                <a:gd name="connsiteY1675" fmla="*/ 1742373 h 1845802"/>
                <a:gd name="connsiteX1676" fmla="*/ 804525 w 1909019"/>
                <a:gd name="connsiteY1676" fmla="*/ 1743504 h 1845802"/>
                <a:gd name="connsiteX1677" fmla="*/ 804525 w 1909019"/>
                <a:gd name="connsiteY1677" fmla="*/ 1744635 h 1845802"/>
                <a:gd name="connsiteX1678" fmla="*/ 803359 w 1909019"/>
                <a:gd name="connsiteY1678" fmla="*/ 1745801 h 1845802"/>
                <a:gd name="connsiteX1679" fmla="*/ 801097 w 1909019"/>
                <a:gd name="connsiteY1679" fmla="*/ 1745801 h 1845802"/>
                <a:gd name="connsiteX1680" fmla="*/ 799966 w 1909019"/>
                <a:gd name="connsiteY1680" fmla="*/ 1746932 h 1845802"/>
                <a:gd name="connsiteX1681" fmla="*/ 801097 w 1909019"/>
                <a:gd name="connsiteY1681" fmla="*/ 1749195 h 1845802"/>
                <a:gd name="connsiteX1682" fmla="*/ 799966 w 1909019"/>
                <a:gd name="connsiteY1682" fmla="*/ 1750326 h 1845802"/>
                <a:gd name="connsiteX1683" fmla="*/ 798835 w 1909019"/>
                <a:gd name="connsiteY1683" fmla="*/ 1749195 h 1845802"/>
                <a:gd name="connsiteX1684" fmla="*/ 797704 w 1909019"/>
                <a:gd name="connsiteY1684" fmla="*/ 1751457 h 1845802"/>
                <a:gd name="connsiteX1685" fmla="*/ 798835 w 1909019"/>
                <a:gd name="connsiteY1685" fmla="*/ 1752624 h 1845802"/>
                <a:gd name="connsiteX1686" fmla="*/ 797704 w 1909019"/>
                <a:gd name="connsiteY1686" fmla="*/ 1754886 h 1845802"/>
                <a:gd name="connsiteX1687" fmla="*/ 796573 w 1909019"/>
                <a:gd name="connsiteY1687" fmla="*/ 1754886 h 1845802"/>
                <a:gd name="connsiteX1688" fmla="*/ 795407 w 1909019"/>
                <a:gd name="connsiteY1688" fmla="*/ 1758279 h 1845802"/>
                <a:gd name="connsiteX1689" fmla="*/ 793145 w 1909019"/>
                <a:gd name="connsiteY1689" fmla="*/ 1759411 h 1845802"/>
                <a:gd name="connsiteX1690" fmla="*/ 790884 w 1909019"/>
                <a:gd name="connsiteY1690" fmla="*/ 1758279 h 1845802"/>
                <a:gd name="connsiteX1691" fmla="*/ 788586 w 1909019"/>
                <a:gd name="connsiteY1691" fmla="*/ 1759411 h 1845802"/>
                <a:gd name="connsiteX1692" fmla="*/ 785194 w 1909019"/>
                <a:gd name="connsiteY1692" fmla="*/ 1760577 h 1845802"/>
                <a:gd name="connsiteX1693" fmla="*/ 782932 w 1909019"/>
                <a:gd name="connsiteY1693" fmla="*/ 1763971 h 1845802"/>
                <a:gd name="connsiteX1694" fmla="*/ 780635 w 1909019"/>
                <a:gd name="connsiteY1694" fmla="*/ 1763971 h 1845802"/>
                <a:gd name="connsiteX1695" fmla="*/ 779504 w 1909019"/>
                <a:gd name="connsiteY1695" fmla="*/ 1766233 h 1845802"/>
                <a:gd name="connsiteX1696" fmla="*/ 778373 w 1909019"/>
                <a:gd name="connsiteY1696" fmla="*/ 1766233 h 1845802"/>
                <a:gd name="connsiteX1697" fmla="*/ 779504 w 1909019"/>
                <a:gd name="connsiteY1697" fmla="*/ 1768531 h 1845802"/>
                <a:gd name="connsiteX1698" fmla="*/ 778373 w 1909019"/>
                <a:gd name="connsiteY1698" fmla="*/ 1769662 h 1845802"/>
                <a:gd name="connsiteX1699" fmla="*/ 778373 w 1909019"/>
                <a:gd name="connsiteY1699" fmla="*/ 1770793 h 1845802"/>
                <a:gd name="connsiteX1700" fmla="*/ 779504 w 1909019"/>
                <a:gd name="connsiteY1700" fmla="*/ 1771924 h 1845802"/>
                <a:gd name="connsiteX1701" fmla="*/ 781801 w 1909019"/>
                <a:gd name="connsiteY1701" fmla="*/ 1770793 h 1845802"/>
                <a:gd name="connsiteX1702" fmla="*/ 781801 w 1909019"/>
                <a:gd name="connsiteY1702" fmla="*/ 1771924 h 1845802"/>
                <a:gd name="connsiteX1703" fmla="*/ 778373 w 1909019"/>
                <a:gd name="connsiteY1703" fmla="*/ 1776484 h 1845802"/>
                <a:gd name="connsiteX1704" fmla="*/ 777242 w 1909019"/>
                <a:gd name="connsiteY1704" fmla="*/ 1779877 h 1845802"/>
                <a:gd name="connsiteX1705" fmla="*/ 774980 w 1909019"/>
                <a:gd name="connsiteY1705" fmla="*/ 1782175 h 1845802"/>
                <a:gd name="connsiteX1706" fmla="*/ 773814 w 1909019"/>
                <a:gd name="connsiteY1706" fmla="*/ 1782175 h 1845802"/>
                <a:gd name="connsiteX1707" fmla="*/ 772683 w 1909019"/>
                <a:gd name="connsiteY1707" fmla="*/ 1782175 h 1845802"/>
                <a:gd name="connsiteX1708" fmla="*/ 771552 w 1909019"/>
                <a:gd name="connsiteY1708" fmla="*/ 1784437 h 1845802"/>
                <a:gd name="connsiteX1709" fmla="*/ 771552 w 1909019"/>
                <a:gd name="connsiteY1709" fmla="*/ 1785569 h 1845802"/>
                <a:gd name="connsiteX1710" fmla="*/ 769291 w 1909019"/>
                <a:gd name="connsiteY1710" fmla="*/ 1785569 h 1845802"/>
                <a:gd name="connsiteX1711" fmla="*/ 768160 w 1909019"/>
                <a:gd name="connsiteY1711" fmla="*/ 1792391 h 1845802"/>
                <a:gd name="connsiteX1712" fmla="*/ 767029 w 1909019"/>
                <a:gd name="connsiteY1712" fmla="*/ 1792391 h 1845802"/>
                <a:gd name="connsiteX1713" fmla="*/ 765863 w 1909019"/>
                <a:gd name="connsiteY1713" fmla="*/ 1791260 h 1845802"/>
                <a:gd name="connsiteX1714" fmla="*/ 764732 w 1909019"/>
                <a:gd name="connsiteY1714" fmla="*/ 1792391 h 1845802"/>
                <a:gd name="connsiteX1715" fmla="*/ 762470 w 1909019"/>
                <a:gd name="connsiteY1715" fmla="*/ 1792391 h 1845802"/>
                <a:gd name="connsiteX1716" fmla="*/ 761339 w 1909019"/>
                <a:gd name="connsiteY1716" fmla="*/ 1794653 h 1845802"/>
                <a:gd name="connsiteX1717" fmla="*/ 759042 w 1909019"/>
                <a:gd name="connsiteY1717" fmla="*/ 1795784 h 1845802"/>
                <a:gd name="connsiteX1718" fmla="*/ 759042 w 1909019"/>
                <a:gd name="connsiteY1718" fmla="*/ 1799213 h 1845802"/>
                <a:gd name="connsiteX1719" fmla="*/ 755649 w 1909019"/>
                <a:gd name="connsiteY1719" fmla="*/ 1799213 h 1845802"/>
                <a:gd name="connsiteX1720" fmla="*/ 755649 w 1909019"/>
                <a:gd name="connsiteY1720" fmla="*/ 1800344 h 1845802"/>
                <a:gd name="connsiteX1721" fmla="*/ 751090 w 1909019"/>
                <a:gd name="connsiteY1721" fmla="*/ 1798082 h 1845802"/>
                <a:gd name="connsiteX1722" fmla="*/ 748828 w 1909019"/>
                <a:gd name="connsiteY1722" fmla="*/ 1800344 h 1845802"/>
                <a:gd name="connsiteX1723" fmla="*/ 745436 w 1909019"/>
                <a:gd name="connsiteY1723" fmla="*/ 1800344 h 1845802"/>
                <a:gd name="connsiteX1724" fmla="*/ 742008 w 1909019"/>
                <a:gd name="connsiteY1724" fmla="*/ 1801476 h 1845802"/>
                <a:gd name="connsiteX1725" fmla="*/ 738615 w 1909019"/>
                <a:gd name="connsiteY1725" fmla="*/ 1801476 h 1845802"/>
                <a:gd name="connsiteX1726" fmla="*/ 737484 w 1909019"/>
                <a:gd name="connsiteY1726" fmla="*/ 1801476 h 1845802"/>
                <a:gd name="connsiteX1727" fmla="*/ 737484 w 1909019"/>
                <a:gd name="connsiteY1727" fmla="*/ 1802607 h 1845802"/>
                <a:gd name="connsiteX1728" fmla="*/ 736318 w 1909019"/>
                <a:gd name="connsiteY1728" fmla="*/ 1801476 h 1845802"/>
                <a:gd name="connsiteX1729" fmla="*/ 734056 w 1909019"/>
                <a:gd name="connsiteY1729" fmla="*/ 1803738 h 1845802"/>
                <a:gd name="connsiteX1730" fmla="*/ 732925 w 1909019"/>
                <a:gd name="connsiteY1730" fmla="*/ 1802607 h 1845802"/>
                <a:gd name="connsiteX1731" fmla="*/ 734056 w 1909019"/>
                <a:gd name="connsiteY1731" fmla="*/ 1804904 h 1845802"/>
                <a:gd name="connsiteX1732" fmla="*/ 736318 w 1909019"/>
                <a:gd name="connsiteY1732" fmla="*/ 1804904 h 1845802"/>
                <a:gd name="connsiteX1733" fmla="*/ 736318 w 1909019"/>
                <a:gd name="connsiteY1733" fmla="*/ 1806036 h 1845802"/>
                <a:gd name="connsiteX1734" fmla="*/ 732925 w 1909019"/>
                <a:gd name="connsiteY1734" fmla="*/ 1806036 h 1845802"/>
                <a:gd name="connsiteX1735" fmla="*/ 730663 w 1909019"/>
                <a:gd name="connsiteY1735" fmla="*/ 1807167 h 1845802"/>
                <a:gd name="connsiteX1736" fmla="*/ 727235 w 1909019"/>
                <a:gd name="connsiteY1736" fmla="*/ 1806036 h 1845802"/>
                <a:gd name="connsiteX1737" fmla="*/ 727235 w 1909019"/>
                <a:gd name="connsiteY1737" fmla="*/ 1808298 h 1845802"/>
                <a:gd name="connsiteX1738" fmla="*/ 726105 w 1909019"/>
                <a:gd name="connsiteY1738" fmla="*/ 1807167 h 1845802"/>
                <a:gd name="connsiteX1739" fmla="*/ 727235 w 1909019"/>
                <a:gd name="connsiteY1739" fmla="*/ 1806036 h 1845802"/>
                <a:gd name="connsiteX1740" fmla="*/ 726105 w 1909019"/>
                <a:gd name="connsiteY1740" fmla="*/ 1806036 h 1845802"/>
                <a:gd name="connsiteX1741" fmla="*/ 724974 w 1909019"/>
                <a:gd name="connsiteY1741" fmla="*/ 1807167 h 1845802"/>
                <a:gd name="connsiteX1742" fmla="*/ 723843 w 1909019"/>
                <a:gd name="connsiteY1742" fmla="*/ 1806036 h 1845802"/>
                <a:gd name="connsiteX1743" fmla="*/ 722712 w 1909019"/>
                <a:gd name="connsiteY1743" fmla="*/ 1807167 h 1845802"/>
                <a:gd name="connsiteX1744" fmla="*/ 720415 w 1909019"/>
                <a:gd name="connsiteY1744" fmla="*/ 1808298 h 1845802"/>
                <a:gd name="connsiteX1745" fmla="*/ 720415 w 1909019"/>
                <a:gd name="connsiteY1745" fmla="*/ 1809429 h 1845802"/>
                <a:gd name="connsiteX1746" fmla="*/ 718153 w 1909019"/>
                <a:gd name="connsiteY1746" fmla="*/ 1809429 h 1845802"/>
                <a:gd name="connsiteX1747" fmla="*/ 718153 w 1909019"/>
                <a:gd name="connsiteY1747" fmla="*/ 1810560 h 1845802"/>
                <a:gd name="connsiteX1748" fmla="*/ 717022 w 1909019"/>
                <a:gd name="connsiteY1748" fmla="*/ 1809429 h 1845802"/>
                <a:gd name="connsiteX1749" fmla="*/ 715891 w 1909019"/>
                <a:gd name="connsiteY1749" fmla="*/ 1810560 h 1845802"/>
                <a:gd name="connsiteX1750" fmla="*/ 714725 w 1909019"/>
                <a:gd name="connsiteY1750" fmla="*/ 1809429 h 1845802"/>
                <a:gd name="connsiteX1751" fmla="*/ 713594 w 1909019"/>
                <a:gd name="connsiteY1751" fmla="*/ 1808298 h 1845802"/>
                <a:gd name="connsiteX1752" fmla="*/ 712463 w 1909019"/>
                <a:gd name="connsiteY1752" fmla="*/ 1808298 h 1845802"/>
                <a:gd name="connsiteX1753" fmla="*/ 710201 w 1909019"/>
                <a:gd name="connsiteY1753" fmla="*/ 1811727 h 1845802"/>
                <a:gd name="connsiteX1754" fmla="*/ 707940 w 1909019"/>
                <a:gd name="connsiteY1754" fmla="*/ 1810560 h 1845802"/>
                <a:gd name="connsiteX1755" fmla="*/ 707940 w 1909019"/>
                <a:gd name="connsiteY1755" fmla="*/ 1811727 h 1845802"/>
                <a:gd name="connsiteX1756" fmla="*/ 706773 w 1909019"/>
                <a:gd name="connsiteY1756" fmla="*/ 1812858 h 1845802"/>
                <a:gd name="connsiteX1757" fmla="*/ 706773 w 1909019"/>
                <a:gd name="connsiteY1757" fmla="*/ 1813989 h 1845802"/>
                <a:gd name="connsiteX1758" fmla="*/ 704512 w 1909019"/>
                <a:gd name="connsiteY1758" fmla="*/ 1812858 h 1845802"/>
                <a:gd name="connsiteX1759" fmla="*/ 702250 w 1909019"/>
                <a:gd name="connsiteY1759" fmla="*/ 1816251 h 1845802"/>
                <a:gd name="connsiteX1760" fmla="*/ 699988 w 1909019"/>
                <a:gd name="connsiteY1760" fmla="*/ 1816251 h 1845802"/>
                <a:gd name="connsiteX1761" fmla="*/ 701119 w 1909019"/>
                <a:gd name="connsiteY1761" fmla="*/ 1819680 h 1845802"/>
                <a:gd name="connsiteX1762" fmla="*/ 699988 w 1909019"/>
                <a:gd name="connsiteY1762" fmla="*/ 1821942 h 1845802"/>
                <a:gd name="connsiteX1763" fmla="*/ 697691 w 1909019"/>
                <a:gd name="connsiteY1763" fmla="*/ 1820811 h 1845802"/>
                <a:gd name="connsiteX1764" fmla="*/ 695429 w 1909019"/>
                <a:gd name="connsiteY1764" fmla="*/ 1817382 h 1845802"/>
                <a:gd name="connsiteX1765" fmla="*/ 695429 w 1909019"/>
                <a:gd name="connsiteY1765" fmla="*/ 1813989 h 1845802"/>
                <a:gd name="connsiteX1766" fmla="*/ 689739 w 1909019"/>
                <a:gd name="connsiteY1766" fmla="*/ 1815120 h 1845802"/>
                <a:gd name="connsiteX1767" fmla="*/ 685180 w 1909019"/>
                <a:gd name="connsiteY1767" fmla="*/ 1812858 h 1845802"/>
                <a:gd name="connsiteX1768" fmla="*/ 686347 w 1909019"/>
                <a:gd name="connsiteY1768" fmla="*/ 1810560 h 1845802"/>
                <a:gd name="connsiteX1769" fmla="*/ 682919 w 1909019"/>
                <a:gd name="connsiteY1769" fmla="*/ 1808298 h 1845802"/>
                <a:gd name="connsiteX1770" fmla="*/ 681788 w 1909019"/>
                <a:gd name="connsiteY1770" fmla="*/ 1807167 h 1845802"/>
                <a:gd name="connsiteX1771" fmla="*/ 679526 w 1909019"/>
                <a:gd name="connsiteY1771" fmla="*/ 1807167 h 1845802"/>
                <a:gd name="connsiteX1772" fmla="*/ 678395 w 1909019"/>
                <a:gd name="connsiteY1772" fmla="*/ 1803738 h 1845802"/>
                <a:gd name="connsiteX1773" fmla="*/ 673836 w 1909019"/>
                <a:gd name="connsiteY1773" fmla="*/ 1804904 h 1845802"/>
                <a:gd name="connsiteX1774" fmla="*/ 673836 w 1909019"/>
                <a:gd name="connsiteY1774" fmla="*/ 1803738 h 1845802"/>
                <a:gd name="connsiteX1775" fmla="*/ 672705 w 1909019"/>
                <a:gd name="connsiteY1775" fmla="*/ 1800344 h 1845802"/>
                <a:gd name="connsiteX1776" fmla="*/ 673836 w 1909019"/>
                <a:gd name="connsiteY1776" fmla="*/ 1800344 h 1845802"/>
                <a:gd name="connsiteX1777" fmla="*/ 674967 w 1909019"/>
                <a:gd name="connsiteY1777" fmla="*/ 1799213 h 1845802"/>
                <a:gd name="connsiteX1778" fmla="*/ 672705 w 1909019"/>
                <a:gd name="connsiteY1778" fmla="*/ 1798082 h 1845802"/>
                <a:gd name="connsiteX1779" fmla="*/ 671574 w 1909019"/>
                <a:gd name="connsiteY1779" fmla="*/ 1795784 h 1845802"/>
                <a:gd name="connsiteX1780" fmla="*/ 672705 w 1909019"/>
                <a:gd name="connsiteY1780" fmla="*/ 1795784 h 1845802"/>
                <a:gd name="connsiteX1781" fmla="*/ 671574 w 1909019"/>
                <a:gd name="connsiteY1781" fmla="*/ 1794653 h 1845802"/>
                <a:gd name="connsiteX1782" fmla="*/ 670443 w 1909019"/>
                <a:gd name="connsiteY1782" fmla="*/ 1792391 h 1845802"/>
                <a:gd name="connsiteX1783" fmla="*/ 668146 w 1909019"/>
                <a:gd name="connsiteY1783" fmla="*/ 1790129 h 1845802"/>
                <a:gd name="connsiteX1784" fmla="*/ 667015 w 1909019"/>
                <a:gd name="connsiteY1784" fmla="*/ 1790129 h 1845802"/>
                <a:gd name="connsiteX1785" fmla="*/ 667015 w 1909019"/>
                <a:gd name="connsiteY1785" fmla="*/ 1791260 h 1845802"/>
                <a:gd name="connsiteX1786" fmla="*/ 663623 w 1909019"/>
                <a:gd name="connsiteY1786" fmla="*/ 1792391 h 1845802"/>
                <a:gd name="connsiteX1787" fmla="*/ 663623 w 1909019"/>
                <a:gd name="connsiteY1787" fmla="*/ 1791260 h 1845802"/>
                <a:gd name="connsiteX1788" fmla="*/ 662456 w 1909019"/>
                <a:gd name="connsiteY1788" fmla="*/ 1791260 h 1845802"/>
                <a:gd name="connsiteX1789" fmla="*/ 662456 w 1909019"/>
                <a:gd name="connsiteY1789" fmla="*/ 1790129 h 1845802"/>
                <a:gd name="connsiteX1790" fmla="*/ 660195 w 1909019"/>
                <a:gd name="connsiteY1790" fmla="*/ 1788962 h 1845802"/>
                <a:gd name="connsiteX1791" fmla="*/ 661326 w 1909019"/>
                <a:gd name="connsiteY1791" fmla="*/ 1787831 h 1845802"/>
                <a:gd name="connsiteX1792" fmla="*/ 661326 w 1909019"/>
                <a:gd name="connsiteY1792" fmla="*/ 1785569 h 1845802"/>
                <a:gd name="connsiteX1793" fmla="*/ 661326 w 1909019"/>
                <a:gd name="connsiteY1793" fmla="*/ 1784437 h 1845802"/>
                <a:gd name="connsiteX1794" fmla="*/ 662456 w 1909019"/>
                <a:gd name="connsiteY1794" fmla="*/ 1783306 h 1845802"/>
                <a:gd name="connsiteX1795" fmla="*/ 663623 w 1909019"/>
                <a:gd name="connsiteY1795" fmla="*/ 1782175 h 1845802"/>
                <a:gd name="connsiteX1796" fmla="*/ 662456 w 1909019"/>
                <a:gd name="connsiteY1796" fmla="*/ 1782175 h 1845802"/>
                <a:gd name="connsiteX1797" fmla="*/ 662456 w 1909019"/>
                <a:gd name="connsiteY1797" fmla="*/ 1781009 h 1845802"/>
                <a:gd name="connsiteX1798" fmla="*/ 661326 w 1909019"/>
                <a:gd name="connsiteY1798" fmla="*/ 1779877 h 1845802"/>
                <a:gd name="connsiteX1799" fmla="*/ 661326 w 1909019"/>
                <a:gd name="connsiteY1799" fmla="*/ 1778746 h 1845802"/>
                <a:gd name="connsiteX1800" fmla="*/ 661326 w 1909019"/>
                <a:gd name="connsiteY1800" fmla="*/ 1777615 h 1845802"/>
                <a:gd name="connsiteX1801" fmla="*/ 661326 w 1909019"/>
                <a:gd name="connsiteY1801" fmla="*/ 1776484 h 1845802"/>
                <a:gd name="connsiteX1802" fmla="*/ 660195 w 1909019"/>
                <a:gd name="connsiteY1802" fmla="*/ 1776484 h 1845802"/>
                <a:gd name="connsiteX1803" fmla="*/ 660195 w 1909019"/>
                <a:gd name="connsiteY1803" fmla="*/ 1774186 h 1845802"/>
                <a:gd name="connsiteX1804" fmla="*/ 659064 w 1909019"/>
                <a:gd name="connsiteY1804" fmla="*/ 1774186 h 1845802"/>
                <a:gd name="connsiteX1805" fmla="*/ 657933 w 1909019"/>
                <a:gd name="connsiteY1805" fmla="*/ 1769662 h 1845802"/>
                <a:gd name="connsiteX1806" fmla="*/ 657933 w 1909019"/>
                <a:gd name="connsiteY1806" fmla="*/ 1767399 h 1845802"/>
                <a:gd name="connsiteX1807" fmla="*/ 657933 w 1909019"/>
                <a:gd name="connsiteY1807" fmla="*/ 1765102 h 1845802"/>
                <a:gd name="connsiteX1808" fmla="*/ 655636 w 1909019"/>
                <a:gd name="connsiteY1808" fmla="*/ 1763971 h 1845802"/>
                <a:gd name="connsiteX1809" fmla="*/ 655636 w 1909019"/>
                <a:gd name="connsiteY1809" fmla="*/ 1759411 h 1845802"/>
                <a:gd name="connsiteX1810" fmla="*/ 653374 w 1909019"/>
                <a:gd name="connsiteY1810" fmla="*/ 1757148 h 1845802"/>
                <a:gd name="connsiteX1811" fmla="*/ 651112 w 1909019"/>
                <a:gd name="connsiteY1811" fmla="*/ 1758279 h 1845802"/>
                <a:gd name="connsiteX1812" fmla="*/ 648850 w 1909019"/>
                <a:gd name="connsiteY1812" fmla="*/ 1762839 h 1845802"/>
                <a:gd name="connsiteX1813" fmla="*/ 627257 w 1909019"/>
                <a:gd name="connsiteY1813" fmla="*/ 1743504 h 1845802"/>
                <a:gd name="connsiteX1814" fmla="*/ 611354 w 1909019"/>
                <a:gd name="connsiteY1814" fmla="*/ 1753755 h 1845802"/>
                <a:gd name="connsiteX1815" fmla="*/ 607926 w 1909019"/>
                <a:gd name="connsiteY1815" fmla="*/ 1754886 h 1845802"/>
                <a:gd name="connsiteX1816" fmla="*/ 607926 w 1909019"/>
                <a:gd name="connsiteY1816" fmla="*/ 1752624 h 1845802"/>
                <a:gd name="connsiteX1817" fmla="*/ 606795 w 1909019"/>
                <a:gd name="connsiteY1817" fmla="*/ 1753755 h 1845802"/>
                <a:gd name="connsiteX1818" fmla="*/ 605664 w 1909019"/>
                <a:gd name="connsiteY1818" fmla="*/ 1752624 h 1845802"/>
                <a:gd name="connsiteX1819" fmla="*/ 604533 w 1909019"/>
                <a:gd name="connsiteY1819" fmla="*/ 1752624 h 1845802"/>
                <a:gd name="connsiteX1820" fmla="*/ 603367 w 1909019"/>
                <a:gd name="connsiteY1820" fmla="*/ 1751457 h 1845802"/>
                <a:gd name="connsiteX1821" fmla="*/ 602236 w 1909019"/>
                <a:gd name="connsiteY1821" fmla="*/ 1751457 h 1845802"/>
                <a:gd name="connsiteX1822" fmla="*/ 599975 w 1909019"/>
                <a:gd name="connsiteY1822" fmla="*/ 1750326 h 1845802"/>
                <a:gd name="connsiteX1823" fmla="*/ 599975 w 1909019"/>
                <a:gd name="connsiteY1823" fmla="*/ 1745801 h 1845802"/>
                <a:gd name="connsiteX1824" fmla="*/ 597713 w 1909019"/>
                <a:gd name="connsiteY1824" fmla="*/ 1743504 h 1845802"/>
                <a:gd name="connsiteX1825" fmla="*/ 595416 w 1909019"/>
                <a:gd name="connsiteY1825" fmla="*/ 1743504 h 1845802"/>
                <a:gd name="connsiteX1826" fmla="*/ 593154 w 1909019"/>
                <a:gd name="connsiteY1826" fmla="*/ 1745801 h 1845802"/>
                <a:gd name="connsiteX1827" fmla="*/ 587464 w 1909019"/>
                <a:gd name="connsiteY1827" fmla="*/ 1743504 h 1845802"/>
                <a:gd name="connsiteX1828" fmla="*/ 587464 w 1909019"/>
                <a:gd name="connsiteY1828" fmla="*/ 1737848 h 1845802"/>
                <a:gd name="connsiteX1829" fmla="*/ 586333 w 1909019"/>
                <a:gd name="connsiteY1829" fmla="*/ 1736681 h 1845802"/>
                <a:gd name="connsiteX1830" fmla="*/ 584071 w 1909019"/>
                <a:gd name="connsiteY1830" fmla="*/ 1737848 h 1845802"/>
                <a:gd name="connsiteX1831" fmla="*/ 582940 w 1909019"/>
                <a:gd name="connsiteY1831" fmla="*/ 1736681 h 1845802"/>
                <a:gd name="connsiteX1832" fmla="*/ 581810 w 1909019"/>
                <a:gd name="connsiteY1832" fmla="*/ 1735550 h 1845802"/>
                <a:gd name="connsiteX1833" fmla="*/ 582940 w 1909019"/>
                <a:gd name="connsiteY1833" fmla="*/ 1732157 h 1845802"/>
                <a:gd name="connsiteX1834" fmla="*/ 577251 w 1909019"/>
                <a:gd name="connsiteY1834" fmla="*/ 1733288 h 1845802"/>
                <a:gd name="connsiteX1835" fmla="*/ 573858 w 1909019"/>
                <a:gd name="connsiteY1835" fmla="*/ 1732157 h 1845802"/>
                <a:gd name="connsiteX1836" fmla="*/ 574989 w 1909019"/>
                <a:gd name="connsiteY1836" fmla="*/ 1729859 h 1845802"/>
                <a:gd name="connsiteX1837" fmla="*/ 573858 w 1909019"/>
                <a:gd name="connsiteY1837" fmla="*/ 1727597 h 1845802"/>
                <a:gd name="connsiteX1838" fmla="*/ 570430 w 1909019"/>
                <a:gd name="connsiteY1838" fmla="*/ 1727597 h 1845802"/>
                <a:gd name="connsiteX1839" fmla="*/ 569299 w 1909019"/>
                <a:gd name="connsiteY1839" fmla="*/ 1727597 h 1845802"/>
                <a:gd name="connsiteX1840" fmla="*/ 569299 w 1909019"/>
                <a:gd name="connsiteY1840" fmla="*/ 1726466 h 1845802"/>
                <a:gd name="connsiteX1841" fmla="*/ 568168 w 1909019"/>
                <a:gd name="connsiteY1841" fmla="*/ 1726466 h 1845802"/>
                <a:gd name="connsiteX1842" fmla="*/ 567037 w 1909019"/>
                <a:gd name="connsiteY1842" fmla="*/ 1726466 h 1845802"/>
                <a:gd name="connsiteX1843" fmla="*/ 567037 w 1909019"/>
                <a:gd name="connsiteY1843" fmla="*/ 1727597 h 1845802"/>
                <a:gd name="connsiteX1844" fmla="*/ 564740 w 1909019"/>
                <a:gd name="connsiteY1844" fmla="*/ 1726466 h 1845802"/>
                <a:gd name="connsiteX1845" fmla="*/ 564740 w 1909019"/>
                <a:gd name="connsiteY1845" fmla="*/ 1725334 h 1845802"/>
                <a:gd name="connsiteX1846" fmla="*/ 563609 w 1909019"/>
                <a:gd name="connsiteY1846" fmla="*/ 1725334 h 1845802"/>
                <a:gd name="connsiteX1847" fmla="*/ 563609 w 1909019"/>
                <a:gd name="connsiteY1847" fmla="*/ 1723072 h 1845802"/>
                <a:gd name="connsiteX1848" fmla="*/ 561347 w 1909019"/>
                <a:gd name="connsiteY1848" fmla="*/ 1721906 h 1845802"/>
                <a:gd name="connsiteX1849" fmla="*/ 561347 w 1909019"/>
                <a:gd name="connsiteY1849" fmla="*/ 1717381 h 1845802"/>
                <a:gd name="connsiteX1850" fmla="*/ 559050 w 1909019"/>
                <a:gd name="connsiteY1850" fmla="*/ 1718512 h 1845802"/>
                <a:gd name="connsiteX1851" fmla="*/ 557919 w 1909019"/>
                <a:gd name="connsiteY1851" fmla="*/ 1717381 h 1845802"/>
                <a:gd name="connsiteX1852" fmla="*/ 557919 w 1909019"/>
                <a:gd name="connsiteY1852" fmla="*/ 1716250 h 1845802"/>
                <a:gd name="connsiteX1853" fmla="*/ 559050 w 1909019"/>
                <a:gd name="connsiteY1853" fmla="*/ 1715119 h 1845802"/>
                <a:gd name="connsiteX1854" fmla="*/ 556789 w 1909019"/>
                <a:gd name="connsiteY1854" fmla="*/ 1713952 h 1845802"/>
                <a:gd name="connsiteX1855" fmla="*/ 556789 w 1909019"/>
                <a:gd name="connsiteY1855" fmla="*/ 1712821 h 1845802"/>
                <a:gd name="connsiteX1856" fmla="*/ 554527 w 1909019"/>
                <a:gd name="connsiteY1856" fmla="*/ 1711690 h 1845802"/>
                <a:gd name="connsiteX1857" fmla="*/ 553396 w 1909019"/>
                <a:gd name="connsiteY1857" fmla="*/ 1710559 h 1845802"/>
                <a:gd name="connsiteX1858" fmla="*/ 554527 w 1909019"/>
                <a:gd name="connsiteY1858" fmla="*/ 1709428 h 1845802"/>
                <a:gd name="connsiteX1859" fmla="*/ 551099 w 1909019"/>
                <a:gd name="connsiteY1859" fmla="*/ 1707130 h 1845802"/>
                <a:gd name="connsiteX1860" fmla="*/ 551099 w 1909019"/>
                <a:gd name="connsiteY1860" fmla="*/ 1705999 h 1845802"/>
                <a:gd name="connsiteX1861" fmla="*/ 549968 w 1909019"/>
                <a:gd name="connsiteY1861" fmla="*/ 1705999 h 1845802"/>
                <a:gd name="connsiteX1862" fmla="*/ 547706 w 1909019"/>
                <a:gd name="connsiteY1862" fmla="*/ 1702605 h 1845802"/>
                <a:gd name="connsiteX1863" fmla="*/ 546575 w 1909019"/>
                <a:gd name="connsiteY1863" fmla="*/ 1702605 h 1845802"/>
                <a:gd name="connsiteX1864" fmla="*/ 546575 w 1909019"/>
                <a:gd name="connsiteY1864" fmla="*/ 1700343 h 1845802"/>
                <a:gd name="connsiteX1865" fmla="*/ 545444 w 1909019"/>
                <a:gd name="connsiteY1865" fmla="*/ 1700343 h 1845802"/>
                <a:gd name="connsiteX1866" fmla="*/ 542016 w 1909019"/>
                <a:gd name="connsiteY1866" fmla="*/ 1698045 h 1845802"/>
                <a:gd name="connsiteX1867" fmla="*/ 540885 w 1909019"/>
                <a:gd name="connsiteY1867" fmla="*/ 1688961 h 1845802"/>
                <a:gd name="connsiteX1868" fmla="*/ 543147 w 1909019"/>
                <a:gd name="connsiteY1868" fmla="*/ 1685567 h 1845802"/>
                <a:gd name="connsiteX1869" fmla="*/ 542016 w 1909019"/>
                <a:gd name="connsiteY1869" fmla="*/ 1684401 h 1845802"/>
                <a:gd name="connsiteX1870" fmla="*/ 540885 w 1909019"/>
                <a:gd name="connsiteY1870" fmla="*/ 1684401 h 1845802"/>
                <a:gd name="connsiteX1871" fmla="*/ 537493 w 1909019"/>
                <a:gd name="connsiteY1871" fmla="*/ 1685567 h 1845802"/>
                <a:gd name="connsiteX1872" fmla="*/ 536326 w 1909019"/>
                <a:gd name="connsiteY1872" fmla="*/ 1685567 h 1845802"/>
                <a:gd name="connsiteX1873" fmla="*/ 536326 w 1909019"/>
                <a:gd name="connsiteY1873" fmla="*/ 1684401 h 1845802"/>
                <a:gd name="connsiteX1874" fmla="*/ 536326 w 1909019"/>
                <a:gd name="connsiteY1874" fmla="*/ 1681007 h 1845802"/>
                <a:gd name="connsiteX1875" fmla="*/ 535196 w 1909019"/>
                <a:gd name="connsiteY1875" fmla="*/ 1681007 h 1845802"/>
                <a:gd name="connsiteX1876" fmla="*/ 535196 w 1909019"/>
                <a:gd name="connsiteY1876" fmla="*/ 1679876 h 1845802"/>
                <a:gd name="connsiteX1877" fmla="*/ 535196 w 1909019"/>
                <a:gd name="connsiteY1877" fmla="*/ 1678745 h 1845802"/>
                <a:gd name="connsiteX1878" fmla="*/ 535196 w 1909019"/>
                <a:gd name="connsiteY1878" fmla="*/ 1676447 h 1845802"/>
                <a:gd name="connsiteX1879" fmla="*/ 537493 w 1909019"/>
                <a:gd name="connsiteY1879" fmla="*/ 1674185 h 1845802"/>
                <a:gd name="connsiteX1880" fmla="*/ 535196 w 1909019"/>
                <a:gd name="connsiteY1880" fmla="*/ 1674185 h 1845802"/>
                <a:gd name="connsiteX1881" fmla="*/ 535196 w 1909019"/>
                <a:gd name="connsiteY1881" fmla="*/ 1673054 h 1845802"/>
                <a:gd name="connsiteX1882" fmla="*/ 535196 w 1909019"/>
                <a:gd name="connsiteY1882" fmla="*/ 1671923 h 1845802"/>
                <a:gd name="connsiteX1883" fmla="*/ 537493 w 1909019"/>
                <a:gd name="connsiteY1883" fmla="*/ 1671923 h 1845802"/>
                <a:gd name="connsiteX1884" fmla="*/ 537493 w 1909019"/>
                <a:gd name="connsiteY1884" fmla="*/ 1670791 h 1845802"/>
                <a:gd name="connsiteX1885" fmla="*/ 535196 w 1909019"/>
                <a:gd name="connsiteY1885" fmla="*/ 1670791 h 1845802"/>
                <a:gd name="connsiteX1886" fmla="*/ 535196 w 1909019"/>
                <a:gd name="connsiteY1886" fmla="*/ 1667363 h 1845802"/>
                <a:gd name="connsiteX1887" fmla="*/ 536326 w 1909019"/>
                <a:gd name="connsiteY1887" fmla="*/ 1666231 h 1845802"/>
                <a:gd name="connsiteX1888" fmla="*/ 537493 w 1909019"/>
                <a:gd name="connsiteY1888" fmla="*/ 1663969 h 1845802"/>
                <a:gd name="connsiteX1889" fmla="*/ 535196 w 1909019"/>
                <a:gd name="connsiteY1889" fmla="*/ 1663969 h 1845802"/>
                <a:gd name="connsiteX1890" fmla="*/ 532934 w 1909019"/>
                <a:gd name="connsiteY1890" fmla="*/ 1661671 h 1845802"/>
                <a:gd name="connsiteX1891" fmla="*/ 532934 w 1909019"/>
                <a:gd name="connsiteY1891" fmla="*/ 1660540 h 1845802"/>
                <a:gd name="connsiteX1892" fmla="*/ 531803 w 1909019"/>
                <a:gd name="connsiteY1892" fmla="*/ 1660540 h 1845802"/>
                <a:gd name="connsiteX1893" fmla="*/ 530672 w 1909019"/>
                <a:gd name="connsiteY1893" fmla="*/ 1660540 h 1845802"/>
                <a:gd name="connsiteX1894" fmla="*/ 530672 w 1909019"/>
                <a:gd name="connsiteY1894" fmla="*/ 1658278 h 1845802"/>
                <a:gd name="connsiteX1895" fmla="*/ 531803 w 1909019"/>
                <a:gd name="connsiteY1895" fmla="*/ 1656016 h 1845802"/>
                <a:gd name="connsiteX1896" fmla="*/ 530672 w 1909019"/>
                <a:gd name="connsiteY1896" fmla="*/ 1654849 h 1845802"/>
                <a:gd name="connsiteX1897" fmla="*/ 529506 w 1909019"/>
                <a:gd name="connsiteY1897" fmla="*/ 1656016 h 1845802"/>
                <a:gd name="connsiteX1898" fmla="*/ 528375 w 1909019"/>
                <a:gd name="connsiteY1898" fmla="*/ 1654849 h 1845802"/>
                <a:gd name="connsiteX1899" fmla="*/ 529506 w 1909019"/>
                <a:gd name="connsiteY1899" fmla="*/ 1652587 h 1845802"/>
                <a:gd name="connsiteX1900" fmla="*/ 528375 w 1909019"/>
                <a:gd name="connsiteY1900" fmla="*/ 1651456 h 1845802"/>
                <a:gd name="connsiteX1901" fmla="*/ 529506 w 1909019"/>
                <a:gd name="connsiteY1901" fmla="*/ 1650325 h 1845802"/>
                <a:gd name="connsiteX1902" fmla="*/ 530672 w 1909019"/>
                <a:gd name="connsiteY1902" fmla="*/ 1648027 h 1845802"/>
                <a:gd name="connsiteX1903" fmla="*/ 529506 w 1909019"/>
                <a:gd name="connsiteY1903" fmla="*/ 1648027 h 1845802"/>
                <a:gd name="connsiteX1904" fmla="*/ 530672 w 1909019"/>
                <a:gd name="connsiteY1904" fmla="*/ 1643502 h 1845802"/>
                <a:gd name="connsiteX1905" fmla="*/ 529506 w 1909019"/>
                <a:gd name="connsiteY1905" fmla="*/ 1643502 h 1845802"/>
                <a:gd name="connsiteX1906" fmla="*/ 530672 w 1909019"/>
                <a:gd name="connsiteY1906" fmla="*/ 1642371 h 1845802"/>
                <a:gd name="connsiteX1907" fmla="*/ 529506 w 1909019"/>
                <a:gd name="connsiteY1907" fmla="*/ 1641240 h 1845802"/>
                <a:gd name="connsiteX1908" fmla="*/ 530672 w 1909019"/>
                <a:gd name="connsiteY1908" fmla="*/ 1640073 h 1845802"/>
                <a:gd name="connsiteX1909" fmla="*/ 529506 w 1909019"/>
                <a:gd name="connsiteY1909" fmla="*/ 1640073 h 1845802"/>
                <a:gd name="connsiteX1910" fmla="*/ 530672 w 1909019"/>
                <a:gd name="connsiteY1910" fmla="*/ 1638942 h 1845802"/>
                <a:gd name="connsiteX1911" fmla="*/ 528375 w 1909019"/>
                <a:gd name="connsiteY1911" fmla="*/ 1635549 h 1845802"/>
                <a:gd name="connsiteX1912" fmla="*/ 528375 w 1909019"/>
                <a:gd name="connsiteY1912" fmla="*/ 1634418 h 1845802"/>
                <a:gd name="connsiteX1913" fmla="*/ 528375 w 1909019"/>
                <a:gd name="connsiteY1913" fmla="*/ 1629858 h 1845802"/>
                <a:gd name="connsiteX1914" fmla="*/ 530672 w 1909019"/>
                <a:gd name="connsiteY1914" fmla="*/ 1629858 h 1845802"/>
                <a:gd name="connsiteX1915" fmla="*/ 530672 w 1909019"/>
                <a:gd name="connsiteY1915" fmla="*/ 1628726 h 1845802"/>
                <a:gd name="connsiteX1916" fmla="*/ 530672 w 1909019"/>
                <a:gd name="connsiteY1916" fmla="*/ 1627595 h 1845802"/>
                <a:gd name="connsiteX1917" fmla="*/ 529506 w 1909019"/>
                <a:gd name="connsiteY1917" fmla="*/ 1624166 h 1845802"/>
                <a:gd name="connsiteX1918" fmla="*/ 528375 w 1909019"/>
                <a:gd name="connsiteY1918" fmla="*/ 1621904 h 1845802"/>
                <a:gd name="connsiteX1919" fmla="*/ 529506 w 1909019"/>
                <a:gd name="connsiteY1919" fmla="*/ 1617344 h 1845802"/>
                <a:gd name="connsiteX1920" fmla="*/ 529506 w 1909019"/>
                <a:gd name="connsiteY1920" fmla="*/ 1615082 h 1845802"/>
                <a:gd name="connsiteX1921" fmla="*/ 530672 w 1909019"/>
                <a:gd name="connsiteY1921" fmla="*/ 1608260 h 1845802"/>
                <a:gd name="connsiteX1922" fmla="*/ 530672 w 1909019"/>
                <a:gd name="connsiteY1922" fmla="*/ 1605997 h 1845802"/>
                <a:gd name="connsiteX1923" fmla="*/ 535196 w 1909019"/>
                <a:gd name="connsiteY1923" fmla="*/ 1595746 h 1845802"/>
                <a:gd name="connsiteX1924" fmla="*/ 536326 w 1909019"/>
                <a:gd name="connsiteY1924" fmla="*/ 1594615 h 1845802"/>
                <a:gd name="connsiteX1925" fmla="*/ 537493 w 1909019"/>
                <a:gd name="connsiteY1925" fmla="*/ 1592353 h 1845802"/>
                <a:gd name="connsiteX1926" fmla="*/ 542016 w 1909019"/>
                <a:gd name="connsiteY1926" fmla="*/ 1590090 h 1845802"/>
                <a:gd name="connsiteX1927" fmla="*/ 543147 w 1909019"/>
                <a:gd name="connsiteY1927" fmla="*/ 1586662 h 1845802"/>
                <a:gd name="connsiteX1928" fmla="*/ 547706 w 1909019"/>
                <a:gd name="connsiteY1928" fmla="*/ 1584399 h 1845802"/>
                <a:gd name="connsiteX1929" fmla="*/ 549968 w 1909019"/>
                <a:gd name="connsiteY1929" fmla="*/ 1582137 h 1845802"/>
                <a:gd name="connsiteX1930" fmla="*/ 552265 w 1909019"/>
                <a:gd name="connsiteY1930" fmla="*/ 1577577 h 1845802"/>
                <a:gd name="connsiteX1931" fmla="*/ 552265 w 1909019"/>
                <a:gd name="connsiteY1931" fmla="*/ 1575315 h 1845802"/>
                <a:gd name="connsiteX1932" fmla="*/ 549968 w 1909019"/>
                <a:gd name="connsiteY1932" fmla="*/ 1571886 h 1845802"/>
                <a:gd name="connsiteX1933" fmla="*/ 547706 w 1909019"/>
                <a:gd name="connsiteY1933" fmla="*/ 1567361 h 1845802"/>
                <a:gd name="connsiteX1934" fmla="*/ 549968 w 1909019"/>
                <a:gd name="connsiteY1934" fmla="*/ 1561670 h 1845802"/>
                <a:gd name="connsiteX1935" fmla="*/ 549968 w 1909019"/>
                <a:gd name="connsiteY1935" fmla="*/ 1560539 h 1845802"/>
                <a:gd name="connsiteX1936" fmla="*/ 551099 w 1909019"/>
                <a:gd name="connsiteY1936" fmla="*/ 1559372 h 1845802"/>
                <a:gd name="connsiteX1937" fmla="*/ 552265 w 1909019"/>
                <a:gd name="connsiteY1937" fmla="*/ 1560539 h 1845802"/>
                <a:gd name="connsiteX1938" fmla="*/ 553396 w 1909019"/>
                <a:gd name="connsiteY1938" fmla="*/ 1559372 h 1845802"/>
                <a:gd name="connsiteX1939" fmla="*/ 556789 w 1909019"/>
                <a:gd name="connsiteY1939" fmla="*/ 1557110 h 1845802"/>
                <a:gd name="connsiteX1940" fmla="*/ 555658 w 1909019"/>
                <a:gd name="connsiteY1940" fmla="*/ 1555979 h 1845802"/>
                <a:gd name="connsiteX1941" fmla="*/ 556789 w 1909019"/>
                <a:gd name="connsiteY1941" fmla="*/ 1550288 h 1845802"/>
                <a:gd name="connsiteX1942" fmla="*/ 556789 w 1909019"/>
                <a:gd name="connsiteY1942" fmla="*/ 1546894 h 1845802"/>
                <a:gd name="connsiteX1943" fmla="*/ 554527 w 1909019"/>
                <a:gd name="connsiteY1943" fmla="*/ 1543465 h 1845802"/>
                <a:gd name="connsiteX1944" fmla="*/ 554527 w 1909019"/>
                <a:gd name="connsiteY1944" fmla="*/ 1538941 h 1845802"/>
                <a:gd name="connsiteX1945" fmla="*/ 551099 w 1909019"/>
                <a:gd name="connsiteY1945" fmla="*/ 1540072 h 1845802"/>
                <a:gd name="connsiteX1946" fmla="*/ 549968 w 1909019"/>
                <a:gd name="connsiteY1946" fmla="*/ 1540072 h 1845802"/>
                <a:gd name="connsiteX1947" fmla="*/ 548837 w 1909019"/>
                <a:gd name="connsiteY1947" fmla="*/ 1540072 h 1845802"/>
                <a:gd name="connsiteX1948" fmla="*/ 546575 w 1909019"/>
                <a:gd name="connsiteY1948" fmla="*/ 1540072 h 1845802"/>
                <a:gd name="connsiteX1949" fmla="*/ 543147 w 1909019"/>
                <a:gd name="connsiteY1949" fmla="*/ 1537810 h 1845802"/>
                <a:gd name="connsiteX1950" fmla="*/ 542016 w 1909019"/>
                <a:gd name="connsiteY1950" fmla="*/ 1544632 h 1845802"/>
                <a:gd name="connsiteX1951" fmla="*/ 539754 w 1909019"/>
                <a:gd name="connsiteY1951" fmla="*/ 1546894 h 1845802"/>
                <a:gd name="connsiteX1952" fmla="*/ 535196 w 1909019"/>
                <a:gd name="connsiteY1952" fmla="*/ 1549157 h 1845802"/>
                <a:gd name="connsiteX1953" fmla="*/ 476106 w 1909019"/>
                <a:gd name="connsiteY1953" fmla="*/ 1545763 h 1845802"/>
                <a:gd name="connsiteX1954" fmla="*/ 361356 w 1909019"/>
                <a:gd name="connsiteY1954" fmla="*/ 1541203 h 1845802"/>
                <a:gd name="connsiteX1955" fmla="*/ 244308 w 1909019"/>
                <a:gd name="connsiteY1955" fmla="*/ 1538941 h 1845802"/>
                <a:gd name="connsiteX1956" fmla="*/ 238619 w 1909019"/>
                <a:gd name="connsiteY1956" fmla="*/ 1473015 h 1845802"/>
                <a:gd name="connsiteX1957" fmla="*/ 232929 w 1909019"/>
                <a:gd name="connsiteY1957" fmla="*/ 1402530 h 1845802"/>
                <a:gd name="connsiteX1958" fmla="*/ 178399 w 1909019"/>
                <a:gd name="connsiteY1958" fmla="*/ 1338903 h 1845802"/>
                <a:gd name="connsiteX1959" fmla="*/ 188647 w 1909019"/>
                <a:gd name="connsiteY1959" fmla="*/ 1337771 h 1845802"/>
                <a:gd name="connsiteX1960" fmla="*/ 231798 w 1909019"/>
                <a:gd name="connsiteY1960" fmla="*/ 1337771 h 1845802"/>
                <a:gd name="connsiteX1961" fmla="*/ 227274 w 1909019"/>
                <a:gd name="connsiteY1961" fmla="*/ 1254773 h 1845802"/>
                <a:gd name="connsiteX1962" fmla="*/ 223846 w 1909019"/>
                <a:gd name="connsiteY1962" fmla="*/ 1255939 h 1845802"/>
                <a:gd name="connsiteX1963" fmla="*/ 219323 w 1909019"/>
                <a:gd name="connsiteY1963" fmla="*/ 1253641 h 1845802"/>
                <a:gd name="connsiteX1964" fmla="*/ 218192 w 1909019"/>
                <a:gd name="connsiteY1964" fmla="*/ 1247986 h 1845802"/>
                <a:gd name="connsiteX1965" fmla="*/ 217026 w 1909019"/>
                <a:gd name="connsiteY1965" fmla="*/ 1245688 h 1845802"/>
                <a:gd name="connsiteX1966" fmla="*/ 218192 w 1909019"/>
                <a:gd name="connsiteY1966" fmla="*/ 1245688 h 1845802"/>
                <a:gd name="connsiteX1967" fmla="*/ 217026 w 1909019"/>
                <a:gd name="connsiteY1967" fmla="*/ 1243426 h 1845802"/>
                <a:gd name="connsiteX1968" fmla="*/ 217026 w 1909019"/>
                <a:gd name="connsiteY1968" fmla="*/ 1241163 h 1845802"/>
                <a:gd name="connsiteX1969" fmla="*/ 215895 w 1909019"/>
                <a:gd name="connsiteY1969" fmla="*/ 1239997 h 1845802"/>
                <a:gd name="connsiteX1970" fmla="*/ 217026 w 1909019"/>
                <a:gd name="connsiteY1970" fmla="*/ 1239997 h 1845802"/>
                <a:gd name="connsiteX1971" fmla="*/ 215895 w 1909019"/>
                <a:gd name="connsiteY1971" fmla="*/ 1238866 h 1845802"/>
                <a:gd name="connsiteX1972" fmla="*/ 215895 w 1909019"/>
                <a:gd name="connsiteY1972" fmla="*/ 1236603 h 1845802"/>
                <a:gd name="connsiteX1973" fmla="*/ 214764 w 1909019"/>
                <a:gd name="connsiteY1973" fmla="*/ 1235472 h 1845802"/>
                <a:gd name="connsiteX1974" fmla="*/ 214764 w 1909019"/>
                <a:gd name="connsiteY1974" fmla="*/ 1233175 h 1845802"/>
                <a:gd name="connsiteX1975" fmla="*/ 211371 w 1909019"/>
                <a:gd name="connsiteY1975" fmla="*/ 1232043 h 1845802"/>
                <a:gd name="connsiteX1976" fmla="*/ 211371 w 1909019"/>
                <a:gd name="connsiteY1976" fmla="*/ 1230912 h 1845802"/>
                <a:gd name="connsiteX1977" fmla="*/ 212502 w 1909019"/>
                <a:gd name="connsiteY1977" fmla="*/ 1232043 h 1845802"/>
                <a:gd name="connsiteX1978" fmla="*/ 212502 w 1909019"/>
                <a:gd name="connsiteY1978" fmla="*/ 1229781 h 1845802"/>
                <a:gd name="connsiteX1979" fmla="*/ 209074 w 1909019"/>
                <a:gd name="connsiteY1979" fmla="*/ 1227519 h 1845802"/>
                <a:gd name="connsiteX1980" fmla="*/ 210205 w 1909019"/>
                <a:gd name="connsiteY1980" fmla="*/ 1226388 h 1845802"/>
                <a:gd name="connsiteX1981" fmla="*/ 209074 w 1909019"/>
                <a:gd name="connsiteY1981" fmla="*/ 1226388 h 1845802"/>
                <a:gd name="connsiteX1982" fmla="*/ 209074 w 1909019"/>
                <a:gd name="connsiteY1982" fmla="*/ 1224090 h 1845802"/>
                <a:gd name="connsiteX1983" fmla="*/ 207943 w 1909019"/>
                <a:gd name="connsiteY1983" fmla="*/ 1222959 h 1845802"/>
                <a:gd name="connsiteX1984" fmla="*/ 206812 w 1909019"/>
                <a:gd name="connsiteY1984" fmla="*/ 1222959 h 1845802"/>
                <a:gd name="connsiteX1985" fmla="*/ 205681 w 1909019"/>
                <a:gd name="connsiteY1985" fmla="*/ 1222959 h 1845802"/>
                <a:gd name="connsiteX1986" fmla="*/ 206812 w 1909019"/>
                <a:gd name="connsiteY1986" fmla="*/ 1221828 h 1845802"/>
                <a:gd name="connsiteX1987" fmla="*/ 206812 w 1909019"/>
                <a:gd name="connsiteY1987" fmla="*/ 1220696 h 1845802"/>
                <a:gd name="connsiteX1988" fmla="*/ 205681 w 1909019"/>
                <a:gd name="connsiteY1988" fmla="*/ 1220696 h 1845802"/>
                <a:gd name="connsiteX1989" fmla="*/ 205681 w 1909019"/>
                <a:gd name="connsiteY1989" fmla="*/ 1219565 h 1845802"/>
                <a:gd name="connsiteX1990" fmla="*/ 204550 w 1909019"/>
                <a:gd name="connsiteY1990" fmla="*/ 1219565 h 1845802"/>
                <a:gd name="connsiteX1991" fmla="*/ 205681 w 1909019"/>
                <a:gd name="connsiteY1991" fmla="*/ 1218434 h 1845802"/>
                <a:gd name="connsiteX1992" fmla="*/ 205681 w 1909019"/>
                <a:gd name="connsiteY1992" fmla="*/ 1217268 h 1845802"/>
                <a:gd name="connsiteX1993" fmla="*/ 205681 w 1909019"/>
                <a:gd name="connsiteY1993" fmla="*/ 1215005 h 1845802"/>
                <a:gd name="connsiteX1994" fmla="*/ 205681 w 1909019"/>
                <a:gd name="connsiteY1994" fmla="*/ 1213874 h 1845802"/>
                <a:gd name="connsiteX1995" fmla="*/ 206812 w 1909019"/>
                <a:gd name="connsiteY1995" fmla="*/ 1215005 h 1845802"/>
                <a:gd name="connsiteX1996" fmla="*/ 206812 w 1909019"/>
                <a:gd name="connsiteY1996" fmla="*/ 1213874 h 1845802"/>
                <a:gd name="connsiteX1997" fmla="*/ 206812 w 1909019"/>
                <a:gd name="connsiteY1997" fmla="*/ 1212743 h 1845802"/>
                <a:gd name="connsiteX1998" fmla="*/ 206812 w 1909019"/>
                <a:gd name="connsiteY1998" fmla="*/ 1210445 h 1845802"/>
                <a:gd name="connsiteX1999" fmla="*/ 205681 w 1909019"/>
                <a:gd name="connsiteY1999" fmla="*/ 1211612 h 1845802"/>
                <a:gd name="connsiteX2000" fmla="*/ 205681 w 1909019"/>
                <a:gd name="connsiteY2000" fmla="*/ 1210445 h 1845802"/>
                <a:gd name="connsiteX2001" fmla="*/ 204550 w 1909019"/>
                <a:gd name="connsiteY2001" fmla="*/ 1211612 h 1845802"/>
                <a:gd name="connsiteX2002" fmla="*/ 204550 w 1909019"/>
                <a:gd name="connsiteY2002" fmla="*/ 1210445 h 1845802"/>
                <a:gd name="connsiteX2003" fmla="*/ 204550 w 1909019"/>
                <a:gd name="connsiteY2003" fmla="*/ 1209314 h 1845802"/>
                <a:gd name="connsiteX2004" fmla="*/ 203384 w 1909019"/>
                <a:gd name="connsiteY2004" fmla="*/ 1210445 h 1845802"/>
                <a:gd name="connsiteX2005" fmla="*/ 203384 w 1909019"/>
                <a:gd name="connsiteY2005" fmla="*/ 1209314 h 1845802"/>
                <a:gd name="connsiteX2006" fmla="*/ 203384 w 1909019"/>
                <a:gd name="connsiteY2006" fmla="*/ 1208183 h 1845802"/>
                <a:gd name="connsiteX2007" fmla="*/ 202253 w 1909019"/>
                <a:gd name="connsiteY2007" fmla="*/ 1209314 h 1845802"/>
                <a:gd name="connsiteX2008" fmla="*/ 201122 w 1909019"/>
                <a:gd name="connsiteY2008" fmla="*/ 1208183 h 1845802"/>
                <a:gd name="connsiteX2009" fmla="*/ 202253 w 1909019"/>
                <a:gd name="connsiteY2009" fmla="*/ 1207052 h 1845802"/>
                <a:gd name="connsiteX2010" fmla="*/ 199992 w 1909019"/>
                <a:gd name="connsiteY2010" fmla="*/ 1205921 h 1845802"/>
                <a:gd name="connsiteX2011" fmla="*/ 198861 w 1909019"/>
                <a:gd name="connsiteY2011" fmla="*/ 1203623 h 1845802"/>
                <a:gd name="connsiteX2012" fmla="*/ 197730 w 1909019"/>
                <a:gd name="connsiteY2012" fmla="*/ 1202492 h 1845802"/>
                <a:gd name="connsiteX2013" fmla="*/ 197730 w 1909019"/>
                <a:gd name="connsiteY2013" fmla="*/ 1201361 h 1845802"/>
                <a:gd name="connsiteX2014" fmla="*/ 196599 w 1909019"/>
                <a:gd name="connsiteY2014" fmla="*/ 1200230 h 1845802"/>
                <a:gd name="connsiteX2015" fmla="*/ 196599 w 1909019"/>
                <a:gd name="connsiteY2015" fmla="*/ 1197967 h 1845802"/>
                <a:gd name="connsiteX2016" fmla="*/ 195433 w 1909019"/>
                <a:gd name="connsiteY2016" fmla="*/ 1196836 h 1845802"/>
                <a:gd name="connsiteX2017" fmla="*/ 196599 w 1909019"/>
                <a:gd name="connsiteY2017" fmla="*/ 1195670 h 1845802"/>
                <a:gd name="connsiteX2018" fmla="*/ 195433 w 1909019"/>
                <a:gd name="connsiteY2018" fmla="*/ 1193407 h 1845802"/>
                <a:gd name="connsiteX2019" fmla="*/ 195433 w 1909019"/>
                <a:gd name="connsiteY2019" fmla="*/ 1192276 h 1845802"/>
                <a:gd name="connsiteX2020" fmla="*/ 197730 w 1909019"/>
                <a:gd name="connsiteY2020" fmla="*/ 1191145 h 1845802"/>
                <a:gd name="connsiteX2021" fmla="*/ 197730 w 1909019"/>
                <a:gd name="connsiteY2021" fmla="*/ 1190014 h 1845802"/>
                <a:gd name="connsiteX2022" fmla="*/ 195433 w 1909019"/>
                <a:gd name="connsiteY2022" fmla="*/ 1188883 h 1845802"/>
                <a:gd name="connsiteX2023" fmla="*/ 195433 w 1909019"/>
                <a:gd name="connsiteY2023" fmla="*/ 1186585 h 1845802"/>
                <a:gd name="connsiteX2024" fmla="*/ 194302 w 1909019"/>
                <a:gd name="connsiteY2024" fmla="*/ 1185454 h 1845802"/>
                <a:gd name="connsiteX2025" fmla="*/ 194302 w 1909019"/>
                <a:gd name="connsiteY2025" fmla="*/ 1183192 h 1845802"/>
                <a:gd name="connsiteX2026" fmla="*/ 194302 w 1909019"/>
                <a:gd name="connsiteY2026" fmla="*/ 1180894 h 1845802"/>
                <a:gd name="connsiteX2027" fmla="*/ 192040 w 1909019"/>
                <a:gd name="connsiteY2027" fmla="*/ 1180894 h 1845802"/>
                <a:gd name="connsiteX2028" fmla="*/ 190909 w 1909019"/>
                <a:gd name="connsiteY2028" fmla="*/ 1180894 h 1845802"/>
                <a:gd name="connsiteX2029" fmla="*/ 190909 w 1909019"/>
                <a:gd name="connsiteY2029" fmla="*/ 1179763 h 1845802"/>
                <a:gd name="connsiteX2030" fmla="*/ 190909 w 1909019"/>
                <a:gd name="connsiteY2030" fmla="*/ 1177500 h 1845802"/>
                <a:gd name="connsiteX2031" fmla="*/ 192040 w 1909019"/>
                <a:gd name="connsiteY2031" fmla="*/ 1176369 h 1845802"/>
                <a:gd name="connsiteX2032" fmla="*/ 193171 w 1909019"/>
                <a:gd name="connsiteY2032" fmla="*/ 1175238 h 1845802"/>
                <a:gd name="connsiteX2033" fmla="*/ 193171 w 1909019"/>
                <a:gd name="connsiteY2033" fmla="*/ 1174072 h 1845802"/>
                <a:gd name="connsiteX2034" fmla="*/ 192040 w 1909019"/>
                <a:gd name="connsiteY2034" fmla="*/ 1171809 h 1845802"/>
                <a:gd name="connsiteX2035" fmla="*/ 194302 w 1909019"/>
                <a:gd name="connsiteY2035" fmla="*/ 1170678 h 1845802"/>
                <a:gd name="connsiteX2036" fmla="*/ 192040 w 1909019"/>
                <a:gd name="connsiteY2036" fmla="*/ 1168416 h 1845802"/>
                <a:gd name="connsiteX2037" fmla="*/ 194302 w 1909019"/>
                <a:gd name="connsiteY2037" fmla="*/ 1167285 h 1845802"/>
                <a:gd name="connsiteX2038" fmla="*/ 193171 w 1909019"/>
                <a:gd name="connsiteY2038" fmla="*/ 1166118 h 1845802"/>
                <a:gd name="connsiteX2039" fmla="*/ 193171 w 1909019"/>
                <a:gd name="connsiteY2039" fmla="*/ 1164987 h 1845802"/>
                <a:gd name="connsiteX2040" fmla="*/ 194302 w 1909019"/>
                <a:gd name="connsiteY2040" fmla="*/ 1163856 h 1845802"/>
                <a:gd name="connsiteX2041" fmla="*/ 195433 w 1909019"/>
                <a:gd name="connsiteY2041" fmla="*/ 1163856 h 1845802"/>
                <a:gd name="connsiteX2042" fmla="*/ 197730 w 1909019"/>
                <a:gd name="connsiteY2042" fmla="*/ 1162725 h 1845802"/>
                <a:gd name="connsiteX2043" fmla="*/ 201122 w 1909019"/>
                <a:gd name="connsiteY2043" fmla="*/ 1159331 h 1845802"/>
                <a:gd name="connsiteX2044" fmla="*/ 201122 w 1909019"/>
                <a:gd name="connsiteY2044" fmla="*/ 1158165 h 1845802"/>
                <a:gd name="connsiteX2045" fmla="*/ 202253 w 1909019"/>
                <a:gd name="connsiteY2045" fmla="*/ 1155902 h 1845802"/>
                <a:gd name="connsiteX2046" fmla="*/ 204550 w 1909019"/>
                <a:gd name="connsiteY2046" fmla="*/ 1153640 h 1845802"/>
                <a:gd name="connsiteX2047" fmla="*/ 204550 w 1909019"/>
                <a:gd name="connsiteY2047" fmla="*/ 1152509 h 1845802"/>
                <a:gd name="connsiteX2048" fmla="*/ 205681 w 1909019"/>
                <a:gd name="connsiteY2048" fmla="*/ 1150211 h 1845802"/>
                <a:gd name="connsiteX2049" fmla="*/ 205681 w 1909019"/>
                <a:gd name="connsiteY2049" fmla="*/ 1147949 h 1845802"/>
                <a:gd name="connsiteX2050" fmla="*/ 206812 w 1909019"/>
                <a:gd name="connsiteY2050" fmla="*/ 1146818 h 1845802"/>
                <a:gd name="connsiteX2051" fmla="*/ 206812 w 1909019"/>
                <a:gd name="connsiteY2051" fmla="*/ 1147949 h 1845802"/>
                <a:gd name="connsiteX2052" fmla="*/ 206812 w 1909019"/>
                <a:gd name="connsiteY2052" fmla="*/ 1146818 h 1845802"/>
                <a:gd name="connsiteX2053" fmla="*/ 209074 w 1909019"/>
                <a:gd name="connsiteY2053" fmla="*/ 1146818 h 1845802"/>
                <a:gd name="connsiteX2054" fmla="*/ 209074 w 1909019"/>
                <a:gd name="connsiteY2054" fmla="*/ 1145687 h 1845802"/>
                <a:gd name="connsiteX2055" fmla="*/ 207943 w 1909019"/>
                <a:gd name="connsiteY2055" fmla="*/ 1144555 h 1845802"/>
                <a:gd name="connsiteX2056" fmla="*/ 203384 w 1909019"/>
                <a:gd name="connsiteY2056" fmla="*/ 1144555 h 1845802"/>
                <a:gd name="connsiteX2057" fmla="*/ 201122 w 1909019"/>
                <a:gd name="connsiteY2057" fmla="*/ 1141127 h 1845802"/>
                <a:gd name="connsiteX2058" fmla="*/ 202253 w 1909019"/>
                <a:gd name="connsiteY2058" fmla="*/ 1142258 h 1845802"/>
                <a:gd name="connsiteX2059" fmla="*/ 203384 w 1909019"/>
                <a:gd name="connsiteY2059" fmla="*/ 1139995 h 1845802"/>
                <a:gd name="connsiteX2060" fmla="*/ 204550 w 1909019"/>
                <a:gd name="connsiteY2060" fmla="*/ 1139995 h 1845802"/>
                <a:gd name="connsiteX2061" fmla="*/ 203384 w 1909019"/>
                <a:gd name="connsiteY2061" fmla="*/ 1138864 h 1845802"/>
                <a:gd name="connsiteX2062" fmla="*/ 203384 w 1909019"/>
                <a:gd name="connsiteY2062" fmla="*/ 1137733 h 1845802"/>
                <a:gd name="connsiteX2063" fmla="*/ 202253 w 1909019"/>
                <a:gd name="connsiteY2063" fmla="*/ 1137733 h 1845802"/>
                <a:gd name="connsiteX2064" fmla="*/ 201122 w 1909019"/>
                <a:gd name="connsiteY2064" fmla="*/ 1137733 h 1845802"/>
                <a:gd name="connsiteX2065" fmla="*/ 198861 w 1909019"/>
                <a:gd name="connsiteY2065" fmla="*/ 1136567 h 1845802"/>
                <a:gd name="connsiteX2066" fmla="*/ 197730 w 1909019"/>
                <a:gd name="connsiteY2066" fmla="*/ 1136567 h 1845802"/>
                <a:gd name="connsiteX2067" fmla="*/ 198861 w 1909019"/>
                <a:gd name="connsiteY2067" fmla="*/ 1137733 h 1845802"/>
                <a:gd name="connsiteX2068" fmla="*/ 197730 w 1909019"/>
                <a:gd name="connsiteY2068" fmla="*/ 1137733 h 1845802"/>
                <a:gd name="connsiteX2069" fmla="*/ 197730 w 1909019"/>
                <a:gd name="connsiteY2069" fmla="*/ 1132042 h 1845802"/>
                <a:gd name="connsiteX2070" fmla="*/ 196599 w 1909019"/>
                <a:gd name="connsiteY2070" fmla="*/ 1129780 h 1845802"/>
                <a:gd name="connsiteX2071" fmla="*/ 197730 w 1909019"/>
                <a:gd name="connsiteY2071" fmla="*/ 1128613 h 1845802"/>
                <a:gd name="connsiteX2072" fmla="*/ 197730 w 1909019"/>
                <a:gd name="connsiteY2072" fmla="*/ 1127482 h 1845802"/>
                <a:gd name="connsiteX2073" fmla="*/ 196599 w 1909019"/>
                <a:gd name="connsiteY2073" fmla="*/ 1127482 h 1845802"/>
                <a:gd name="connsiteX2074" fmla="*/ 195433 w 1909019"/>
                <a:gd name="connsiteY2074" fmla="*/ 1127482 h 1845802"/>
                <a:gd name="connsiteX2075" fmla="*/ 194302 w 1909019"/>
                <a:gd name="connsiteY2075" fmla="*/ 1128613 h 1845802"/>
                <a:gd name="connsiteX2076" fmla="*/ 194302 w 1909019"/>
                <a:gd name="connsiteY2076" fmla="*/ 1129780 h 1845802"/>
                <a:gd name="connsiteX2077" fmla="*/ 193171 w 1909019"/>
                <a:gd name="connsiteY2077" fmla="*/ 1128613 h 1845802"/>
                <a:gd name="connsiteX2078" fmla="*/ 194302 w 1909019"/>
                <a:gd name="connsiteY2078" fmla="*/ 1127482 h 1845802"/>
                <a:gd name="connsiteX2079" fmla="*/ 195433 w 1909019"/>
                <a:gd name="connsiteY2079" fmla="*/ 1126351 h 1845802"/>
                <a:gd name="connsiteX2080" fmla="*/ 195433 w 1909019"/>
                <a:gd name="connsiteY2080" fmla="*/ 1124089 h 1845802"/>
                <a:gd name="connsiteX2081" fmla="*/ 196599 w 1909019"/>
                <a:gd name="connsiteY2081" fmla="*/ 1122957 h 1845802"/>
                <a:gd name="connsiteX2082" fmla="*/ 194302 w 1909019"/>
                <a:gd name="connsiteY2082" fmla="*/ 1122957 h 1845802"/>
                <a:gd name="connsiteX2083" fmla="*/ 193171 w 1909019"/>
                <a:gd name="connsiteY2083" fmla="*/ 1122957 h 1845802"/>
                <a:gd name="connsiteX2084" fmla="*/ 192040 w 1909019"/>
                <a:gd name="connsiteY2084" fmla="*/ 1122957 h 1845802"/>
                <a:gd name="connsiteX2085" fmla="*/ 190909 w 1909019"/>
                <a:gd name="connsiteY2085" fmla="*/ 1122957 h 1845802"/>
                <a:gd name="connsiteX2086" fmla="*/ 194302 w 1909019"/>
                <a:gd name="connsiteY2086" fmla="*/ 1119529 h 1845802"/>
                <a:gd name="connsiteX2087" fmla="*/ 194302 w 1909019"/>
                <a:gd name="connsiteY2087" fmla="*/ 1118397 h 1845802"/>
                <a:gd name="connsiteX2088" fmla="*/ 192040 w 1909019"/>
                <a:gd name="connsiteY2088" fmla="*/ 1119529 h 1845802"/>
                <a:gd name="connsiteX2089" fmla="*/ 190909 w 1909019"/>
                <a:gd name="connsiteY2089" fmla="*/ 1118397 h 1845802"/>
                <a:gd name="connsiteX2090" fmla="*/ 190909 w 1909019"/>
                <a:gd name="connsiteY2090" fmla="*/ 1117266 h 1845802"/>
                <a:gd name="connsiteX2091" fmla="*/ 192040 w 1909019"/>
                <a:gd name="connsiteY2091" fmla="*/ 1117266 h 1845802"/>
                <a:gd name="connsiteX2092" fmla="*/ 194302 w 1909019"/>
                <a:gd name="connsiteY2092" fmla="*/ 1117266 h 1845802"/>
                <a:gd name="connsiteX2093" fmla="*/ 195433 w 1909019"/>
                <a:gd name="connsiteY2093" fmla="*/ 1116135 h 1845802"/>
                <a:gd name="connsiteX2094" fmla="*/ 193171 w 1909019"/>
                <a:gd name="connsiteY2094" fmla="*/ 1115004 h 1845802"/>
                <a:gd name="connsiteX2095" fmla="*/ 193171 w 1909019"/>
                <a:gd name="connsiteY2095" fmla="*/ 1113837 h 1845802"/>
                <a:gd name="connsiteX2096" fmla="*/ 194302 w 1909019"/>
                <a:gd name="connsiteY2096" fmla="*/ 1113837 h 1845802"/>
                <a:gd name="connsiteX2097" fmla="*/ 195433 w 1909019"/>
                <a:gd name="connsiteY2097" fmla="*/ 1113837 h 1845802"/>
                <a:gd name="connsiteX2098" fmla="*/ 194302 w 1909019"/>
                <a:gd name="connsiteY2098" fmla="*/ 1112706 h 1845802"/>
                <a:gd name="connsiteX2099" fmla="*/ 190909 w 1909019"/>
                <a:gd name="connsiteY2099" fmla="*/ 1112706 h 1845802"/>
                <a:gd name="connsiteX2100" fmla="*/ 189778 w 1909019"/>
                <a:gd name="connsiteY2100" fmla="*/ 1111575 h 1845802"/>
                <a:gd name="connsiteX2101" fmla="*/ 188647 w 1909019"/>
                <a:gd name="connsiteY2101" fmla="*/ 1112706 h 1845802"/>
                <a:gd name="connsiteX2102" fmla="*/ 187481 w 1909019"/>
                <a:gd name="connsiteY2102" fmla="*/ 1111575 h 1845802"/>
                <a:gd name="connsiteX2103" fmla="*/ 184088 w 1909019"/>
                <a:gd name="connsiteY2103" fmla="*/ 1111575 h 1845802"/>
                <a:gd name="connsiteX2104" fmla="*/ 186350 w 1909019"/>
                <a:gd name="connsiteY2104" fmla="*/ 1109313 h 1845802"/>
                <a:gd name="connsiteX2105" fmla="*/ 185219 w 1909019"/>
                <a:gd name="connsiteY2105" fmla="*/ 1108182 h 1845802"/>
                <a:gd name="connsiteX2106" fmla="*/ 184088 w 1909019"/>
                <a:gd name="connsiteY2106" fmla="*/ 1108182 h 1845802"/>
                <a:gd name="connsiteX2107" fmla="*/ 181827 w 1909019"/>
                <a:gd name="connsiteY2107" fmla="*/ 1108182 h 1845802"/>
                <a:gd name="connsiteX2108" fmla="*/ 181827 w 1909019"/>
                <a:gd name="connsiteY2108" fmla="*/ 1110444 h 1845802"/>
                <a:gd name="connsiteX2109" fmla="*/ 180660 w 1909019"/>
                <a:gd name="connsiteY2109" fmla="*/ 1110444 h 1845802"/>
                <a:gd name="connsiteX2110" fmla="*/ 179529 w 1909019"/>
                <a:gd name="connsiteY2110" fmla="*/ 1108182 h 1845802"/>
                <a:gd name="connsiteX2111" fmla="*/ 177268 w 1909019"/>
                <a:gd name="connsiteY2111" fmla="*/ 1108182 h 1845802"/>
                <a:gd name="connsiteX2112" fmla="*/ 178399 w 1909019"/>
                <a:gd name="connsiteY2112" fmla="*/ 1105884 h 1845802"/>
                <a:gd name="connsiteX2113" fmla="*/ 176137 w 1909019"/>
                <a:gd name="connsiteY2113" fmla="*/ 1105884 h 1845802"/>
                <a:gd name="connsiteX2114" fmla="*/ 177268 w 1909019"/>
                <a:gd name="connsiteY2114" fmla="*/ 1104753 h 1845802"/>
                <a:gd name="connsiteX2115" fmla="*/ 175006 w 1909019"/>
                <a:gd name="connsiteY2115" fmla="*/ 1104753 h 1845802"/>
                <a:gd name="connsiteX2116" fmla="*/ 173875 w 1909019"/>
                <a:gd name="connsiteY2116" fmla="*/ 1103622 h 1845802"/>
                <a:gd name="connsiteX2117" fmla="*/ 172709 w 1909019"/>
                <a:gd name="connsiteY2117" fmla="*/ 1104753 h 1845802"/>
                <a:gd name="connsiteX2118" fmla="*/ 171578 w 1909019"/>
                <a:gd name="connsiteY2118" fmla="*/ 1104753 h 1845802"/>
                <a:gd name="connsiteX2119" fmla="*/ 171578 w 1909019"/>
                <a:gd name="connsiteY2119" fmla="*/ 1102490 h 1845802"/>
                <a:gd name="connsiteX2120" fmla="*/ 170447 w 1909019"/>
                <a:gd name="connsiteY2120" fmla="*/ 1103622 h 1845802"/>
                <a:gd name="connsiteX2121" fmla="*/ 170447 w 1909019"/>
                <a:gd name="connsiteY2121" fmla="*/ 1102490 h 1845802"/>
                <a:gd name="connsiteX2122" fmla="*/ 170447 w 1909019"/>
                <a:gd name="connsiteY2122" fmla="*/ 1101359 h 1845802"/>
                <a:gd name="connsiteX2123" fmla="*/ 168185 w 1909019"/>
                <a:gd name="connsiteY2123" fmla="*/ 1099062 h 1845802"/>
                <a:gd name="connsiteX2124" fmla="*/ 167054 w 1909019"/>
                <a:gd name="connsiteY2124" fmla="*/ 1101359 h 1845802"/>
                <a:gd name="connsiteX2125" fmla="*/ 165888 w 1909019"/>
                <a:gd name="connsiteY2125" fmla="*/ 1101359 h 1845802"/>
                <a:gd name="connsiteX2126" fmla="*/ 164757 w 1909019"/>
                <a:gd name="connsiteY2126" fmla="*/ 1102490 h 1845802"/>
                <a:gd name="connsiteX2127" fmla="*/ 163626 w 1909019"/>
                <a:gd name="connsiteY2127" fmla="*/ 1102490 h 1845802"/>
                <a:gd name="connsiteX2128" fmla="*/ 163626 w 1909019"/>
                <a:gd name="connsiteY2128" fmla="*/ 1101359 h 1845802"/>
                <a:gd name="connsiteX2129" fmla="*/ 163626 w 1909019"/>
                <a:gd name="connsiteY2129" fmla="*/ 1102490 h 1845802"/>
                <a:gd name="connsiteX2130" fmla="*/ 161364 w 1909019"/>
                <a:gd name="connsiteY2130" fmla="*/ 1101359 h 1845802"/>
                <a:gd name="connsiteX2131" fmla="*/ 159103 w 1909019"/>
                <a:gd name="connsiteY2131" fmla="*/ 1099062 h 1845802"/>
                <a:gd name="connsiteX2132" fmla="*/ 157936 w 1909019"/>
                <a:gd name="connsiteY2132" fmla="*/ 1095668 h 1845802"/>
                <a:gd name="connsiteX2133" fmla="*/ 156806 w 1909019"/>
                <a:gd name="connsiteY2133" fmla="*/ 1096799 h 1845802"/>
                <a:gd name="connsiteX2134" fmla="*/ 156806 w 1909019"/>
                <a:gd name="connsiteY2134" fmla="*/ 1099062 h 1845802"/>
                <a:gd name="connsiteX2135" fmla="*/ 154544 w 1909019"/>
                <a:gd name="connsiteY2135" fmla="*/ 1096799 h 1845802"/>
                <a:gd name="connsiteX2136" fmla="*/ 154544 w 1909019"/>
                <a:gd name="connsiteY2136" fmla="*/ 1094537 h 1845802"/>
                <a:gd name="connsiteX2137" fmla="*/ 153413 w 1909019"/>
                <a:gd name="connsiteY2137" fmla="*/ 1093406 h 1845802"/>
                <a:gd name="connsiteX2138" fmla="*/ 153413 w 1909019"/>
                <a:gd name="connsiteY2138" fmla="*/ 1092275 h 1845802"/>
                <a:gd name="connsiteX2139" fmla="*/ 154544 w 1909019"/>
                <a:gd name="connsiteY2139" fmla="*/ 1092275 h 1845802"/>
                <a:gd name="connsiteX2140" fmla="*/ 154544 w 1909019"/>
                <a:gd name="connsiteY2140" fmla="*/ 1091108 h 1845802"/>
                <a:gd name="connsiteX2141" fmla="*/ 155675 w 1909019"/>
                <a:gd name="connsiteY2141" fmla="*/ 1091108 h 1845802"/>
                <a:gd name="connsiteX2142" fmla="*/ 156806 w 1909019"/>
                <a:gd name="connsiteY2142" fmla="*/ 1089977 h 1845802"/>
                <a:gd name="connsiteX2143" fmla="*/ 155675 w 1909019"/>
                <a:gd name="connsiteY2143" fmla="*/ 1088846 h 1845802"/>
                <a:gd name="connsiteX2144" fmla="*/ 156806 w 1909019"/>
                <a:gd name="connsiteY2144" fmla="*/ 1088846 h 1845802"/>
                <a:gd name="connsiteX2145" fmla="*/ 155675 w 1909019"/>
                <a:gd name="connsiteY2145" fmla="*/ 1088846 h 1845802"/>
                <a:gd name="connsiteX2146" fmla="*/ 156806 w 1909019"/>
                <a:gd name="connsiteY2146" fmla="*/ 1087715 h 1845802"/>
                <a:gd name="connsiteX2147" fmla="*/ 157936 w 1909019"/>
                <a:gd name="connsiteY2147" fmla="*/ 1087715 h 1845802"/>
                <a:gd name="connsiteX2148" fmla="*/ 156806 w 1909019"/>
                <a:gd name="connsiteY2148" fmla="*/ 1086584 h 1845802"/>
                <a:gd name="connsiteX2149" fmla="*/ 157936 w 1909019"/>
                <a:gd name="connsiteY2149" fmla="*/ 1085452 h 1845802"/>
                <a:gd name="connsiteX2150" fmla="*/ 157936 w 1909019"/>
                <a:gd name="connsiteY2150" fmla="*/ 1084286 h 1845802"/>
                <a:gd name="connsiteX2151" fmla="*/ 157936 w 1909019"/>
                <a:gd name="connsiteY2151" fmla="*/ 1083155 h 1845802"/>
                <a:gd name="connsiteX2152" fmla="*/ 160234 w 1909019"/>
                <a:gd name="connsiteY2152" fmla="*/ 1082024 h 1845802"/>
                <a:gd name="connsiteX2153" fmla="*/ 160234 w 1909019"/>
                <a:gd name="connsiteY2153" fmla="*/ 1080892 h 1845802"/>
                <a:gd name="connsiteX2154" fmla="*/ 161364 w 1909019"/>
                <a:gd name="connsiteY2154" fmla="*/ 1080892 h 1845802"/>
                <a:gd name="connsiteX2155" fmla="*/ 161364 w 1909019"/>
                <a:gd name="connsiteY2155" fmla="*/ 1079761 h 1845802"/>
                <a:gd name="connsiteX2156" fmla="*/ 163626 w 1909019"/>
                <a:gd name="connsiteY2156" fmla="*/ 1079761 h 1845802"/>
                <a:gd name="connsiteX2157" fmla="*/ 164757 w 1909019"/>
                <a:gd name="connsiteY2157" fmla="*/ 1077464 h 1845802"/>
                <a:gd name="connsiteX2158" fmla="*/ 165888 w 1909019"/>
                <a:gd name="connsiteY2158" fmla="*/ 1078630 h 1845802"/>
                <a:gd name="connsiteX2159" fmla="*/ 165888 w 1909019"/>
                <a:gd name="connsiteY2159" fmla="*/ 1077464 h 1845802"/>
                <a:gd name="connsiteX2160" fmla="*/ 165888 w 1909019"/>
                <a:gd name="connsiteY2160" fmla="*/ 1076332 h 1845802"/>
                <a:gd name="connsiteX2161" fmla="*/ 167054 w 1909019"/>
                <a:gd name="connsiteY2161" fmla="*/ 1075201 h 1845802"/>
                <a:gd name="connsiteX2162" fmla="*/ 167054 w 1909019"/>
                <a:gd name="connsiteY2162" fmla="*/ 1074070 h 1845802"/>
                <a:gd name="connsiteX2163" fmla="*/ 170447 w 1909019"/>
                <a:gd name="connsiteY2163" fmla="*/ 1072939 h 1845802"/>
                <a:gd name="connsiteX2164" fmla="*/ 172709 w 1909019"/>
                <a:gd name="connsiteY2164" fmla="*/ 1074070 h 1845802"/>
                <a:gd name="connsiteX2165" fmla="*/ 173875 w 1909019"/>
                <a:gd name="connsiteY2165" fmla="*/ 1074070 h 1845802"/>
                <a:gd name="connsiteX2166" fmla="*/ 175006 w 1909019"/>
                <a:gd name="connsiteY2166" fmla="*/ 1072939 h 1845802"/>
                <a:gd name="connsiteX2167" fmla="*/ 176137 w 1909019"/>
                <a:gd name="connsiteY2167" fmla="*/ 1072939 h 1845802"/>
                <a:gd name="connsiteX2168" fmla="*/ 179529 w 1909019"/>
                <a:gd name="connsiteY2168" fmla="*/ 1070677 h 1845802"/>
                <a:gd name="connsiteX2169" fmla="*/ 180660 w 1909019"/>
                <a:gd name="connsiteY2169" fmla="*/ 1069510 h 1845802"/>
                <a:gd name="connsiteX2170" fmla="*/ 181827 w 1909019"/>
                <a:gd name="connsiteY2170" fmla="*/ 1069510 h 1845802"/>
                <a:gd name="connsiteX2171" fmla="*/ 181827 w 1909019"/>
                <a:gd name="connsiteY2171" fmla="*/ 1068379 h 1845802"/>
                <a:gd name="connsiteX2172" fmla="*/ 184088 w 1909019"/>
                <a:gd name="connsiteY2172" fmla="*/ 1068379 h 1845802"/>
                <a:gd name="connsiteX2173" fmla="*/ 184088 w 1909019"/>
                <a:gd name="connsiteY2173" fmla="*/ 1064985 h 1845802"/>
                <a:gd name="connsiteX2174" fmla="*/ 188647 w 1909019"/>
                <a:gd name="connsiteY2174" fmla="*/ 1061557 h 1845802"/>
                <a:gd name="connsiteX2175" fmla="*/ 192040 w 1909019"/>
                <a:gd name="connsiteY2175" fmla="*/ 1060426 h 1845802"/>
                <a:gd name="connsiteX2176" fmla="*/ 192040 w 1909019"/>
                <a:gd name="connsiteY2176" fmla="*/ 1061557 h 1845802"/>
                <a:gd name="connsiteX2177" fmla="*/ 193171 w 1909019"/>
                <a:gd name="connsiteY2177" fmla="*/ 1060426 h 1845802"/>
                <a:gd name="connsiteX2178" fmla="*/ 195433 w 1909019"/>
                <a:gd name="connsiteY2178" fmla="*/ 1059294 h 1845802"/>
                <a:gd name="connsiteX2179" fmla="*/ 196599 w 1909019"/>
                <a:gd name="connsiteY2179" fmla="*/ 1060426 h 1845802"/>
                <a:gd name="connsiteX2180" fmla="*/ 201122 w 1909019"/>
                <a:gd name="connsiteY2180" fmla="*/ 1059294 h 1845802"/>
                <a:gd name="connsiteX2181" fmla="*/ 201122 w 1909019"/>
                <a:gd name="connsiteY2181" fmla="*/ 1058163 h 1845802"/>
                <a:gd name="connsiteX2182" fmla="*/ 204550 w 1909019"/>
                <a:gd name="connsiteY2182" fmla="*/ 1054734 h 1845802"/>
                <a:gd name="connsiteX2183" fmla="*/ 205681 w 1909019"/>
                <a:gd name="connsiteY2183" fmla="*/ 1054734 h 1845802"/>
                <a:gd name="connsiteX2184" fmla="*/ 205681 w 1909019"/>
                <a:gd name="connsiteY2184" fmla="*/ 1053603 h 1845802"/>
                <a:gd name="connsiteX2185" fmla="*/ 207943 w 1909019"/>
                <a:gd name="connsiteY2185" fmla="*/ 1053603 h 1845802"/>
                <a:gd name="connsiteX2186" fmla="*/ 209074 w 1909019"/>
                <a:gd name="connsiteY2186" fmla="*/ 1051341 h 1845802"/>
                <a:gd name="connsiteX2187" fmla="*/ 209074 w 1909019"/>
                <a:gd name="connsiteY2187" fmla="*/ 1047947 h 1845802"/>
                <a:gd name="connsiteX2188" fmla="*/ 209074 w 1909019"/>
                <a:gd name="connsiteY2188" fmla="*/ 1046781 h 1845802"/>
                <a:gd name="connsiteX2189" fmla="*/ 211371 w 1909019"/>
                <a:gd name="connsiteY2189" fmla="*/ 1045650 h 1845802"/>
                <a:gd name="connsiteX2190" fmla="*/ 209074 w 1909019"/>
                <a:gd name="connsiteY2190" fmla="*/ 1043387 h 1845802"/>
                <a:gd name="connsiteX2191" fmla="*/ 209074 w 1909019"/>
                <a:gd name="connsiteY2191" fmla="*/ 1039959 h 1845802"/>
                <a:gd name="connsiteX2192" fmla="*/ 210205 w 1909019"/>
                <a:gd name="connsiteY2192" fmla="*/ 1039959 h 1845802"/>
                <a:gd name="connsiteX2193" fmla="*/ 210205 w 1909019"/>
                <a:gd name="connsiteY2193" fmla="*/ 1038827 h 1845802"/>
                <a:gd name="connsiteX2194" fmla="*/ 211371 w 1909019"/>
                <a:gd name="connsiteY2194" fmla="*/ 1038827 h 1845802"/>
                <a:gd name="connsiteX2195" fmla="*/ 211371 w 1909019"/>
                <a:gd name="connsiteY2195" fmla="*/ 1036565 h 1845802"/>
                <a:gd name="connsiteX2196" fmla="*/ 211371 w 1909019"/>
                <a:gd name="connsiteY2196" fmla="*/ 1035434 h 1845802"/>
                <a:gd name="connsiteX2197" fmla="*/ 211371 w 1909019"/>
                <a:gd name="connsiteY2197" fmla="*/ 1034303 h 1845802"/>
                <a:gd name="connsiteX2198" fmla="*/ 211371 w 1909019"/>
                <a:gd name="connsiteY2198" fmla="*/ 1033172 h 1845802"/>
                <a:gd name="connsiteX2199" fmla="*/ 210205 w 1909019"/>
                <a:gd name="connsiteY2199" fmla="*/ 1030874 h 1845802"/>
                <a:gd name="connsiteX2200" fmla="*/ 211371 w 1909019"/>
                <a:gd name="connsiteY2200" fmla="*/ 1030874 h 1845802"/>
                <a:gd name="connsiteX2201" fmla="*/ 212502 w 1909019"/>
                <a:gd name="connsiteY2201" fmla="*/ 1028612 h 1845802"/>
                <a:gd name="connsiteX2202" fmla="*/ 212502 w 1909019"/>
                <a:gd name="connsiteY2202" fmla="*/ 1027481 h 1845802"/>
                <a:gd name="connsiteX2203" fmla="*/ 212502 w 1909019"/>
                <a:gd name="connsiteY2203" fmla="*/ 1026349 h 1845802"/>
                <a:gd name="connsiteX2204" fmla="*/ 212502 w 1909019"/>
                <a:gd name="connsiteY2204" fmla="*/ 1027481 h 1845802"/>
                <a:gd name="connsiteX2205" fmla="*/ 213633 w 1909019"/>
                <a:gd name="connsiteY2205" fmla="*/ 1026349 h 1845802"/>
                <a:gd name="connsiteX2206" fmla="*/ 213633 w 1909019"/>
                <a:gd name="connsiteY2206" fmla="*/ 1024052 h 1845802"/>
                <a:gd name="connsiteX2207" fmla="*/ 213633 w 1909019"/>
                <a:gd name="connsiteY2207" fmla="*/ 1022921 h 1845802"/>
                <a:gd name="connsiteX2208" fmla="*/ 215895 w 1909019"/>
                <a:gd name="connsiteY2208" fmla="*/ 1022921 h 1845802"/>
                <a:gd name="connsiteX2209" fmla="*/ 217026 w 1909019"/>
                <a:gd name="connsiteY2209" fmla="*/ 1019527 h 1845802"/>
                <a:gd name="connsiteX2210" fmla="*/ 218192 w 1909019"/>
                <a:gd name="connsiteY2210" fmla="*/ 1019527 h 1845802"/>
                <a:gd name="connsiteX2211" fmla="*/ 218192 w 1909019"/>
                <a:gd name="connsiteY2211" fmla="*/ 1014967 h 1845802"/>
                <a:gd name="connsiteX2212" fmla="*/ 219323 w 1909019"/>
                <a:gd name="connsiteY2212" fmla="*/ 1014967 h 1845802"/>
                <a:gd name="connsiteX2213" fmla="*/ 219323 w 1909019"/>
                <a:gd name="connsiteY2213" fmla="*/ 1012705 h 1845802"/>
                <a:gd name="connsiteX2214" fmla="*/ 221585 w 1909019"/>
                <a:gd name="connsiteY2214" fmla="*/ 1009276 h 1845802"/>
                <a:gd name="connsiteX2215" fmla="*/ 221585 w 1909019"/>
                <a:gd name="connsiteY2215" fmla="*/ 1008145 h 1845802"/>
                <a:gd name="connsiteX2216" fmla="*/ 221585 w 1909019"/>
                <a:gd name="connsiteY2216" fmla="*/ 1005882 h 1845802"/>
                <a:gd name="connsiteX2217" fmla="*/ 222715 w 1909019"/>
                <a:gd name="connsiteY2217" fmla="*/ 1005882 h 1845802"/>
                <a:gd name="connsiteX2218" fmla="*/ 223846 w 1909019"/>
                <a:gd name="connsiteY2218" fmla="*/ 1005882 h 1845802"/>
                <a:gd name="connsiteX2219" fmla="*/ 228405 w 1909019"/>
                <a:gd name="connsiteY2219" fmla="*/ 1000191 h 1845802"/>
                <a:gd name="connsiteX2220" fmla="*/ 226143 w 1909019"/>
                <a:gd name="connsiteY2220" fmla="*/ 999060 h 1845802"/>
                <a:gd name="connsiteX2221" fmla="*/ 227274 w 1909019"/>
                <a:gd name="connsiteY2221" fmla="*/ 996798 h 1845802"/>
                <a:gd name="connsiteX2222" fmla="*/ 226143 w 1909019"/>
                <a:gd name="connsiteY2222" fmla="*/ 995631 h 1845802"/>
                <a:gd name="connsiteX2223" fmla="*/ 226143 w 1909019"/>
                <a:gd name="connsiteY2223" fmla="*/ 994500 h 1845802"/>
                <a:gd name="connsiteX2224" fmla="*/ 226143 w 1909019"/>
                <a:gd name="connsiteY2224" fmla="*/ 993369 h 1845802"/>
                <a:gd name="connsiteX2225" fmla="*/ 224977 w 1909019"/>
                <a:gd name="connsiteY2225" fmla="*/ 992238 h 1845802"/>
                <a:gd name="connsiteX2226" fmla="*/ 226143 w 1909019"/>
                <a:gd name="connsiteY2226" fmla="*/ 991107 h 1845802"/>
                <a:gd name="connsiteX2227" fmla="*/ 226143 w 1909019"/>
                <a:gd name="connsiteY2227" fmla="*/ 988844 h 1845802"/>
                <a:gd name="connsiteX2228" fmla="*/ 228405 w 1909019"/>
                <a:gd name="connsiteY2228" fmla="*/ 988844 h 1845802"/>
                <a:gd name="connsiteX2229" fmla="*/ 230667 w 1909019"/>
                <a:gd name="connsiteY2229" fmla="*/ 985416 h 1845802"/>
                <a:gd name="connsiteX2230" fmla="*/ 231798 w 1909019"/>
                <a:gd name="connsiteY2230" fmla="*/ 985416 h 1845802"/>
                <a:gd name="connsiteX2231" fmla="*/ 232929 w 1909019"/>
                <a:gd name="connsiteY2231" fmla="*/ 983153 h 1845802"/>
                <a:gd name="connsiteX2232" fmla="*/ 232929 w 1909019"/>
                <a:gd name="connsiteY2232" fmla="*/ 980856 h 1845802"/>
                <a:gd name="connsiteX2233" fmla="*/ 235226 w 1909019"/>
                <a:gd name="connsiteY2233" fmla="*/ 980856 h 1845802"/>
                <a:gd name="connsiteX2234" fmla="*/ 236357 w 1909019"/>
                <a:gd name="connsiteY2234" fmla="*/ 979724 h 1845802"/>
                <a:gd name="connsiteX2235" fmla="*/ 237488 w 1909019"/>
                <a:gd name="connsiteY2235" fmla="*/ 979724 h 1845802"/>
                <a:gd name="connsiteX2236" fmla="*/ 237488 w 1909019"/>
                <a:gd name="connsiteY2236" fmla="*/ 976331 h 1845802"/>
                <a:gd name="connsiteX2237" fmla="*/ 238619 w 1909019"/>
                <a:gd name="connsiteY2237" fmla="*/ 975200 h 1845802"/>
                <a:gd name="connsiteX2238" fmla="*/ 239749 w 1909019"/>
                <a:gd name="connsiteY2238" fmla="*/ 972902 h 1845802"/>
                <a:gd name="connsiteX2239" fmla="*/ 240916 w 1909019"/>
                <a:gd name="connsiteY2239" fmla="*/ 971771 h 1845802"/>
                <a:gd name="connsiteX2240" fmla="*/ 240916 w 1909019"/>
                <a:gd name="connsiteY2240" fmla="*/ 970640 h 1845802"/>
                <a:gd name="connsiteX2241" fmla="*/ 242047 w 1909019"/>
                <a:gd name="connsiteY2241" fmla="*/ 969509 h 1845802"/>
                <a:gd name="connsiteX2242" fmla="*/ 245439 w 1909019"/>
                <a:gd name="connsiteY2242" fmla="*/ 970640 h 1845802"/>
                <a:gd name="connsiteX2243" fmla="*/ 246570 w 1909019"/>
                <a:gd name="connsiteY2243" fmla="*/ 969509 h 1845802"/>
                <a:gd name="connsiteX2244" fmla="*/ 247736 w 1909019"/>
                <a:gd name="connsiteY2244" fmla="*/ 969509 h 1845802"/>
                <a:gd name="connsiteX2245" fmla="*/ 248867 w 1909019"/>
                <a:gd name="connsiteY2245" fmla="*/ 969509 h 1845802"/>
                <a:gd name="connsiteX2246" fmla="*/ 249998 w 1909019"/>
                <a:gd name="connsiteY2246" fmla="*/ 970640 h 1845802"/>
                <a:gd name="connsiteX2247" fmla="*/ 251129 w 1909019"/>
                <a:gd name="connsiteY2247" fmla="*/ 968377 h 1845802"/>
                <a:gd name="connsiteX2248" fmla="*/ 253391 w 1909019"/>
                <a:gd name="connsiteY2248" fmla="*/ 968377 h 1845802"/>
                <a:gd name="connsiteX2249" fmla="*/ 255688 w 1909019"/>
                <a:gd name="connsiteY2249" fmla="*/ 961555 h 1845802"/>
                <a:gd name="connsiteX2250" fmla="*/ 259081 w 1909019"/>
                <a:gd name="connsiteY2250" fmla="*/ 958126 h 1845802"/>
                <a:gd name="connsiteX2251" fmla="*/ 260212 w 1909019"/>
                <a:gd name="connsiteY2251" fmla="*/ 954733 h 1845802"/>
                <a:gd name="connsiteX2252" fmla="*/ 259081 w 1909019"/>
                <a:gd name="connsiteY2252" fmla="*/ 946779 h 1845802"/>
                <a:gd name="connsiteX2253" fmla="*/ 260212 w 1909019"/>
                <a:gd name="connsiteY2253" fmla="*/ 941088 h 1845802"/>
                <a:gd name="connsiteX2254" fmla="*/ 260212 w 1909019"/>
                <a:gd name="connsiteY2254" fmla="*/ 936528 h 1845802"/>
                <a:gd name="connsiteX2255" fmla="*/ 257950 w 1909019"/>
                <a:gd name="connsiteY2255" fmla="*/ 930873 h 1845802"/>
                <a:gd name="connsiteX2256" fmla="*/ 257950 w 1909019"/>
                <a:gd name="connsiteY2256" fmla="*/ 929741 h 1845802"/>
                <a:gd name="connsiteX2257" fmla="*/ 257950 w 1909019"/>
                <a:gd name="connsiteY2257" fmla="*/ 927444 h 1845802"/>
                <a:gd name="connsiteX2258" fmla="*/ 260212 w 1909019"/>
                <a:gd name="connsiteY2258" fmla="*/ 921788 h 1845802"/>
                <a:gd name="connsiteX2259" fmla="*/ 260212 w 1909019"/>
                <a:gd name="connsiteY2259" fmla="*/ 917228 h 1845802"/>
                <a:gd name="connsiteX2260" fmla="*/ 262473 w 1909019"/>
                <a:gd name="connsiteY2260" fmla="*/ 913799 h 1845802"/>
                <a:gd name="connsiteX2261" fmla="*/ 262473 w 1909019"/>
                <a:gd name="connsiteY2261" fmla="*/ 911537 h 1845802"/>
                <a:gd name="connsiteX2262" fmla="*/ 261343 w 1909019"/>
                <a:gd name="connsiteY2262" fmla="*/ 909274 h 1845802"/>
                <a:gd name="connsiteX2263" fmla="*/ 263640 w 1909019"/>
                <a:gd name="connsiteY2263" fmla="*/ 906977 h 1845802"/>
                <a:gd name="connsiteX2264" fmla="*/ 265901 w 1909019"/>
                <a:gd name="connsiteY2264" fmla="*/ 905846 h 1845802"/>
                <a:gd name="connsiteX2265" fmla="*/ 267032 w 1909019"/>
                <a:gd name="connsiteY2265" fmla="*/ 905846 h 1845802"/>
                <a:gd name="connsiteX2266" fmla="*/ 268163 w 1909019"/>
                <a:gd name="connsiteY2266" fmla="*/ 902452 h 1845802"/>
                <a:gd name="connsiteX2267" fmla="*/ 268163 w 1909019"/>
                <a:gd name="connsiteY2267" fmla="*/ 900190 h 1845802"/>
                <a:gd name="connsiteX2268" fmla="*/ 269294 w 1909019"/>
                <a:gd name="connsiteY2268" fmla="*/ 899023 h 1845802"/>
                <a:gd name="connsiteX2269" fmla="*/ 271591 w 1909019"/>
                <a:gd name="connsiteY2269" fmla="*/ 896761 h 1845802"/>
                <a:gd name="connsiteX2270" fmla="*/ 272722 w 1909019"/>
                <a:gd name="connsiteY2270" fmla="*/ 895630 h 1845802"/>
                <a:gd name="connsiteX2271" fmla="*/ 277281 w 1909019"/>
                <a:gd name="connsiteY2271" fmla="*/ 894499 h 1845802"/>
                <a:gd name="connsiteX2272" fmla="*/ 280674 w 1909019"/>
                <a:gd name="connsiteY2272" fmla="*/ 889939 h 1845802"/>
                <a:gd name="connsiteX2273" fmla="*/ 284066 w 1909019"/>
                <a:gd name="connsiteY2273" fmla="*/ 888808 h 1845802"/>
                <a:gd name="connsiteX2274" fmla="*/ 284066 w 1909019"/>
                <a:gd name="connsiteY2274" fmla="*/ 887676 h 1845802"/>
                <a:gd name="connsiteX2275" fmla="*/ 284066 w 1909019"/>
                <a:gd name="connsiteY2275" fmla="*/ 886545 h 1845802"/>
                <a:gd name="connsiteX2276" fmla="*/ 285233 w 1909019"/>
                <a:gd name="connsiteY2276" fmla="*/ 886545 h 1845802"/>
                <a:gd name="connsiteX2277" fmla="*/ 285233 w 1909019"/>
                <a:gd name="connsiteY2277" fmla="*/ 885414 h 1845802"/>
                <a:gd name="connsiteX2278" fmla="*/ 287494 w 1909019"/>
                <a:gd name="connsiteY2278" fmla="*/ 885414 h 1845802"/>
                <a:gd name="connsiteX2279" fmla="*/ 288625 w 1909019"/>
                <a:gd name="connsiteY2279" fmla="*/ 885414 h 1845802"/>
                <a:gd name="connsiteX2280" fmla="*/ 289756 w 1909019"/>
                <a:gd name="connsiteY2280" fmla="*/ 884248 h 1845802"/>
                <a:gd name="connsiteX2281" fmla="*/ 289756 w 1909019"/>
                <a:gd name="connsiteY2281" fmla="*/ 885414 h 1845802"/>
                <a:gd name="connsiteX2282" fmla="*/ 292018 w 1909019"/>
                <a:gd name="connsiteY2282" fmla="*/ 884248 h 1845802"/>
                <a:gd name="connsiteX2283" fmla="*/ 293184 w 1909019"/>
                <a:gd name="connsiteY2283" fmla="*/ 885414 h 1845802"/>
                <a:gd name="connsiteX2284" fmla="*/ 295446 w 1909019"/>
                <a:gd name="connsiteY2284" fmla="*/ 886545 h 1845802"/>
                <a:gd name="connsiteX2285" fmla="*/ 297708 w 1909019"/>
                <a:gd name="connsiteY2285" fmla="*/ 885414 h 1845802"/>
                <a:gd name="connsiteX2286" fmla="*/ 298839 w 1909019"/>
                <a:gd name="connsiteY2286" fmla="*/ 884248 h 1845802"/>
                <a:gd name="connsiteX2287" fmla="*/ 299970 w 1909019"/>
                <a:gd name="connsiteY2287" fmla="*/ 881985 h 1845802"/>
                <a:gd name="connsiteX2288" fmla="*/ 298839 w 1909019"/>
                <a:gd name="connsiteY2288" fmla="*/ 876294 h 1845802"/>
                <a:gd name="connsiteX2289" fmla="*/ 301136 w 1909019"/>
                <a:gd name="connsiteY2289" fmla="*/ 874032 h 1845802"/>
                <a:gd name="connsiteX2290" fmla="*/ 301136 w 1909019"/>
                <a:gd name="connsiteY2290" fmla="*/ 871770 h 1845802"/>
                <a:gd name="connsiteX2291" fmla="*/ 302267 w 1909019"/>
                <a:gd name="connsiteY2291" fmla="*/ 870638 h 1845802"/>
                <a:gd name="connsiteX2292" fmla="*/ 303398 w 1909019"/>
                <a:gd name="connsiteY2292" fmla="*/ 870638 h 1845802"/>
                <a:gd name="connsiteX2293" fmla="*/ 303398 w 1909019"/>
                <a:gd name="connsiteY2293" fmla="*/ 868341 h 1845802"/>
                <a:gd name="connsiteX2294" fmla="*/ 305659 w 1909019"/>
                <a:gd name="connsiteY2294" fmla="*/ 866078 h 1845802"/>
                <a:gd name="connsiteX2295" fmla="*/ 305659 w 1909019"/>
                <a:gd name="connsiteY2295" fmla="*/ 864947 h 1845802"/>
                <a:gd name="connsiteX2296" fmla="*/ 307957 w 1909019"/>
                <a:gd name="connsiteY2296" fmla="*/ 862685 h 1845802"/>
                <a:gd name="connsiteX2297" fmla="*/ 311349 w 1909019"/>
                <a:gd name="connsiteY2297" fmla="*/ 861518 h 1845802"/>
                <a:gd name="connsiteX2298" fmla="*/ 292018 w 1909019"/>
                <a:gd name="connsiteY2298" fmla="*/ 845611 h 1845802"/>
                <a:gd name="connsiteX2299" fmla="*/ 290887 w 1909019"/>
                <a:gd name="connsiteY2299" fmla="*/ 845611 h 1845802"/>
                <a:gd name="connsiteX2300" fmla="*/ 290887 w 1909019"/>
                <a:gd name="connsiteY2300" fmla="*/ 844480 h 1845802"/>
                <a:gd name="connsiteX2301" fmla="*/ 290887 w 1909019"/>
                <a:gd name="connsiteY2301" fmla="*/ 843349 h 1845802"/>
                <a:gd name="connsiteX2302" fmla="*/ 289756 w 1909019"/>
                <a:gd name="connsiteY2302" fmla="*/ 841087 h 1845802"/>
                <a:gd name="connsiteX2303" fmla="*/ 289756 w 1909019"/>
                <a:gd name="connsiteY2303" fmla="*/ 839920 h 1845802"/>
                <a:gd name="connsiteX2304" fmla="*/ 288625 w 1909019"/>
                <a:gd name="connsiteY2304" fmla="*/ 836527 h 1845802"/>
                <a:gd name="connsiteX2305" fmla="*/ 288625 w 1909019"/>
                <a:gd name="connsiteY2305" fmla="*/ 834265 h 1845802"/>
                <a:gd name="connsiteX2306" fmla="*/ 289756 w 1909019"/>
                <a:gd name="connsiteY2306" fmla="*/ 833133 h 1845802"/>
                <a:gd name="connsiteX2307" fmla="*/ 289756 w 1909019"/>
                <a:gd name="connsiteY2307" fmla="*/ 831967 h 1845802"/>
                <a:gd name="connsiteX2308" fmla="*/ 289756 w 1909019"/>
                <a:gd name="connsiteY2308" fmla="*/ 829705 h 1845802"/>
                <a:gd name="connsiteX2309" fmla="*/ 289756 w 1909019"/>
                <a:gd name="connsiteY2309" fmla="*/ 822882 h 1845802"/>
                <a:gd name="connsiteX2310" fmla="*/ 287494 w 1909019"/>
                <a:gd name="connsiteY2310" fmla="*/ 819489 h 1845802"/>
                <a:gd name="connsiteX2311" fmla="*/ 286364 w 1909019"/>
                <a:gd name="connsiteY2311" fmla="*/ 819489 h 1845802"/>
                <a:gd name="connsiteX2312" fmla="*/ 285233 w 1909019"/>
                <a:gd name="connsiteY2312" fmla="*/ 816060 h 1845802"/>
                <a:gd name="connsiteX2313" fmla="*/ 281805 w 1909019"/>
                <a:gd name="connsiteY2313" fmla="*/ 813798 h 1845802"/>
                <a:gd name="connsiteX2314" fmla="*/ 280674 w 1909019"/>
                <a:gd name="connsiteY2314" fmla="*/ 813798 h 1845802"/>
                <a:gd name="connsiteX2315" fmla="*/ 280674 w 1909019"/>
                <a:gd name="connsiteY2315" fmla="*/ 812666 h 1845802"/>
                <a:gd name="connsiteX2316" fmla="*/ 279543 w 1909019"/>
                <a:gd name="connsiteY2316" fmla="*/ 812666 h 1845802"/>
                <a:gd name="connsiteX2317" fmla="*/ 279543 w 1909019"/>
                <a:gd name="connsiteY2317" fmla="*/ 811535 h 1845802"/>
                <a:gd name="connsiteX2318" fmla="*/ 278412 w 1909019"/>
                <a:gd name="connsiteY2318" fmla="*/ 810369 h 1845802"/>
                <a:gd name="connsiteX2319" fmla="*/ 278412 w 1909019"/>
                <a:gd name="connsiteY2319" fmla="*/ 808107 h 1845802"/>
                <a:gd name="connsiteX2320" fmla="*/ 276115 w 1909019"/>
                <a:gd name="connsiteY2320" fmla="*/ 808107 h 1845802"/>
                <a:gd name="connsiteX2321" fmla="*/ 277281 w 1909019"/>
                <a:gd name="connsiteY2321" fmla="*/ 805844 h 1845802"/>
                <a:gd name="connsiteX2322" fmla="*/ 278412 w 1909019"/>
                <a:gd name="connsiteY2322" fmla="*/ 803582 h 1845802"/>
                <a:gd name="connsiteX2323" fmla="*/ 278412 w 1909019"/>
                <a:gd name="connsiteY2323" fmla="*/ 802415 h 1845802"/>
                <a:gd name="connsiteX2324" fmla="*/ 276115 w 1909019"/>
                <a:gd name="connsiteY2324" fmla="*/ 801284 h 1845802"/>
                <a:gd name="connsiteX2325" fmla="*/ 277281 w 1909019"/>
                <a:gd name="connsiteY2325" fmla="*/ 801284 h 1845802"/>
                <a:gd name="connsiteX2326" fmla="*/ 278412 w 1909019"/>
                <a:gd name="connsiteY2326" fmla="*/ 801284 h 1845802"/>
                <a:gd name="connsiteX2327" fmla="*/ 278412 w 1909019"/>
                <a:gd name="connsiteY2327" fmla="*/ 800153 h 1845802"/>
                <a:gd name="connsiteX2328" fmla="*/ 277281 w 1909019"/>
                <a:gd name="connsiteY2328" fmla="*/ 799022 h 1845802"/>
                <a:gd name="connsiteX2329" fmla="*/ 278412 w 1909019"/>
                <a:gd name="connsiteY2329" fmla="*/ 797891 h 1845802"/>
                <a:gd name="connsiteX2330" fmla="*/ 274984 w 1909019"/>
                <a:gd name="connsiteY2330" fmla="*/ 795593 h 1845802"/>
                <a:gd name="connsiteX2331" fmla="*/ 276115 w 1909019"/>
                <a:gd name="connsiteY2331" fmla="*/ 795593 h 1845802"/>
                <a:gd name="connsiteX2332" fmla="*/ 276115 w 1909019"/>
                <a:gd name="connsiteY2332" fmla="*/ 794462 h 1845802"/>
                <a:gd name="connsiteX2333" fmla="*/ 276115 w 1909019"/>
                <a:gd name="connsiteY2333" fmla="*/ 793331 h 1845802"/>
                <a:gd name="connsiteX2334" fmla="*/ 274984 w 1909019"/>
                <a:gd name="connsiteY2334" fmla="*/ 791068 h 1845802"/>
                <a:gd name="connsiteX2335" fmla="*/ 276115 w 1909019"/>
                <a:gd name="connsiteY2335" fmla="*/ 788806 h 1845802"/>
                <a:gd name="connsiteX2336" fmla="*/ 274984 w 1909019"/>
                <a:gd name="connsiteY2336" fmla="*/ 787640 h 1845802"/>
                <a:gd name="connsiteX2337" fmla="*/ 273853 w 1909019"/>
                <a:gd name="connsiteY2337" fmla="*/ 787640 h 1845802"/>
                <a:gd name="connsiteX2338" fmla="*/ 271591 w 1909019"/>
                <a:gd name="connsiteY2338" fmla="*/ 784246 h 1845802"/>
                <a:gd name="connsiteX2339" fmla="*/ 269294 w 1909019"/>
                <a:gd name="connsiteY2339" fmla="*/ 785377 h 1845802"/>
                <a:gd name="connsiteX2340" fmla="*/ 268163 w 1909019"/>
                <a:gd name="connsiteY2340" fmla="*/ 784246 h 1845802"/>
                <a:gd name="connsiteX2341" fmla="*/ 267032 w 1909019"/>
                <a:gd name="connsiteY2341" fmla="*/ 785377 h 1845802"/>
                <a:gd name="connsiteX2342" fmla="*/ 265901 w 1909019"/>
                <a:gd name="connsiteY2342" fmla="*/ 784246 h 1845802"/>
                <a:gd name="connsiteX2343" fmla="*/ 264771 w 1909019"/>
                <a:gd name="connsiteY2343" fmla="*/ 785377 h 1845802"/>
                <a:gd name="connsiteX2344" fmla="*/ 262473 w 1909019"/>
                <a:gd name="connsiteY2344" fmla="*/ 784246 h 1845802"/>
                <a:gd name="connsiteX2345" fmla="*/ 260212 w 1909019"/>
                <a:gd name="connsiteY2345" fmla="*/ 783115 h 1845802"/>
                <a:gd name="connsiteX2346" fmla="*/ 260212 w 1909019"/>
                <a:gd name="connsiteY2346" fmla="*/ 781984 h 1845802"/>
                <a:gd name="connsiteX2347" fmla="*/ 260212 w 1909019"/>
                <a:gd name="connsiteY2347" fmla="*/ 780817 h 1845802"/>
                <a:gd name="connsiteX2348" fmla="*/ 259081 w 1909019"/>
                <a:gd name="connsiteY2348" fmla="*/ 779686 h 1845802"/>
                <a:gd name="connsiteX2349" fmla="*/ 259081 w 1909019"/>
                <a:gd name="connsiteY2349" fmla="*/ 778555 h 1845802"/>
                <a:gd name="connsiteX2350" fmla="*/ 257950 w 1909019"/>
                <a:gd name="connsiteY2350" fmla="*/ 778555 h 1845802"/>
                <a:gd name="connsiteX2351" fmla="*/ 257950 w 1909019"/>
                <a:gd name="connsiteY2351" fmla="*/ 777424 h 1845802"/>
                <a:gd name="connsiteX2352" fmla="*/ 256819 w 1909019"/>
                <a:gd name="connsiteY2352" fmla="*/ 777424 h 1845802"/>
                <a:gd name="connsiteX2353" fmla="*/ 256819 w 1909019"/>
                <a:gd name="connsiteY2353" fmla="*/ 778555 h 1845802"/>
                <a:gd name="connsiteX2354" fmla="*/ 256819 w 1909019"/>
                <a:gd name="connsiteY2354" fmla="*/ 776293 h 1845802"/>
                <a:gd name="connsiteX2355" fmla="*/ 256819 w 1909019"/>
                <a:gd name="connsiteY2355" fmla="*/ 775162 h 1845802"/>
                <a:gd name="connsiteX2356" fmla="*/ 255688 w 1909019"/>
                <a:gd name="connsiteY2356" fmla="*/ 774030 h 1845802"/>
                <a:gd name="connsiteX2357" fmla="*/ 254522 w 1909019"/>
                <a:gd name="connsiteY2357" fmla="*/ 775162 h 1845802"/>
                <a:gd name="connsiteX2358" fmla="*/ 256819 w 1909019"/>
                <a:gd name="connsiteY2358" fmla="*/ 774030 h 1845802"/>
                <a:gd name="connsiteX2359" fmla="*/ 255688 w 1909019"/>
                <a:gd name="connsiteY2359" fmla="*/ 771733 h 1845802"/>
                <a:gd name="connsiteX2360" fmla="*/ 256819 w 1909019"/>
                <a:gd name="connsiteY2360" fmla="*/ 771733 h 1845802"/>
                <a:gd name="connsiteX2361" fmla="*/ 255688 w 1909019"/>
                <a:gd name="connsiteY2361" fmla="*/ 770602 h 1845802"/>
                <a:gd name="connsiteX2362" fmla="*/ 256819 w 1909019"/>
                <a:gd name="connsiteY2362" fmla="*/ 769470 h 1845802"/>
                <a:gd name="connsiteX2363" fmla="*/ 255688 w 1909019"/>
                <a:gd name="connsiteY2363" fmla="*/ 768339 h 1845802"/>
                <a:gd name="connsiteX2364" fmla="*/ 256819 w 1909019"/>
                <a:gd name="connsiteY2364" fmla="*/ 768339 h 1845802"/>
                <a:gd name="connsiteX2365" fmla="*/ 256819 w 1909019"/>
                <a:gd name="connsiteY2365" fmla="*/ 767208 h 1845802"/>
                <a:gd name="connsiteX2366" fmla="*/ 254522 w 1909019"/>
                <a:gd name="connsiteY2366" fmla="*/ 767208 h 1845802"/>
                <a:gd name="connsiteX2367" fmla="*/ 255688 w 1909019"/>
                <a:gd name="connsiteY2367" fmla="*/ 766077 h 1845802"/>
                <a:gd name="connsiteX2368" fmla="*/ 255688 w 1909019"/>
                <a:gd name="connsiteY2368" fmla="*/ 764910 h 1845802"/>
                <a:gd name="connsiteX2369" fmla="*/ 254522 w 1909019"/>
                <a:gd name="connsiteY2369" fmla="*/ 764910 h 1845802"/>
                <a:gd name="connsiteX2370" fmla="*/ 254522 w 1909019"/>
                <a:gd name="connsiteY2370" fmla="*/ 763779 h 1845802"/>
                <a:gd name="connsiteX2371" fmla="*/ 255688 w 1909019"/>
                <a:gd name="connsiteY2371" fmla="*/ 763779 h 1845802"/>
                <a:gd name="connsiteX2372" fmla="*/ 255688 w 1909019"/>
                <a:gd name="connsiteY2372" fmla="*/ 762648 h 1845802"/>
                <a:gd name="connsiteX2373" fmla="*/ 255688 w 1909019"/>
                <a:gd name="connsiteY2373" fmla="*/ 761517 h 1845802"/>
                <a:gd name="connsiteX2374" fmla="*/ 254522 w 1909019"/>
                <a:gd name="connsiteY2374" fmla="*/ 761517 h 1845802"/>
                <a:gd name="connsiteX2375" fmla="*/ 254522 w 1909019"/>
                <a:gd name="connsiteY2375" fmla="*/ 759255 h 1845802"/>
                <a:gd name="connsiteX2376" fmla="*/ 253391 w 1909019"/>
                <a:gd name="connsiteY2376" fmla="*/ 755826 h 1845802"/>
                <a:gd name="connsiteX2377" fmla="*/ 254522 w 1909019"/>
                <a:gd name="connsiteY2377" fmla="*/ 754695 h 1845802"/>
                <a:gd name="connsiteX2378" fmla="*/ 252260 w 1909019"/>
                <a:gd name="connsiteY2378" fmla="*/ 753563 h 1845802"/>
                <a:gd name="connsiteX2379" fmla="*/ 253391 w 1909019"/>
                <a:gd name="connsiteY2379" fmla="*/ 752432 h 1845802"/>
                <a:gd name="connsiteX2380" fmla="*/ 253391 w 1909019"/>
                <a:gd name="connsiteY2380" fmla="*/ 751301 h 1845802"/>
                <a:gd name="connsiteX2381" fmla="*/ 253391 w 1909019"/>
                <a:gd name="connsiteY2381" fmla="*/ 749003 h 1845802"/>
                <a:gd name="connsiteX2382" fmla="*/ 252260 w 1909019"/>
                <a:gd name="connsiteY2382" fmla="*/ 747872 h 1845802"/>
                <a:gd name="connsiteX2383" fmla="*/ 253391 w 1909019"/>
                <a:gd name="connsiteY2383" fmla="*/ 747872 h 1845802"/>
                <a:gd name="connsiteX2384" fmla="*/ 253391 w 1909019"/>
                <a:gd name="connsiteY2384" fmla="*/ 744479 h 1845802"/>
                <a:gd name="connsiteX2385" fmla="*/ 253391 w 1909019"/>
                <a:gd name="connsiteY2385" fmla="*/ 743312 h 1845802"/>
                <a:gd name="connsiteX2386" fmla="*/ 253391 w 1909019"/>
                <a:gd name="connsiteY2386" fmla="*/ 741050 h 1845802"/>
                <a:gd name="connsiteX2387" fmla="*/ 254522 w 1909019"/>
                <a:gd name="connsiteY2387" fmla="*/ 741050 h 1845802"/>
                <a:gd name="connsiteX2388" fmla="*/ 253391 w 1909019"/>
                <a:gd name="connsiteY2388" fmla="*/ 739919 h 1845802"/>
                <a:gd name="connsiteX2389" fmla="*/ 254522 w 1909019"/>
                <a:gd name="connsiteY2389" fmla="*/ 737657 h 1845802"/>
                <a:gd name="connsiteX2390" fmla="*/ 253391 w 1909019"/>
                <a:gd name="connsiteY2390" fmla="*/ 737657 h 1845802"/>
                <a:gd name="connsiteX2391" fmla="*/ 254522 w 1909019"/>
                <a:gd name="connsiteY2391" fmla="*/ 736525 h 1845802"/>
                <a:gd name="connsiteX2392" fmla="*/ 253391 w 1909019"/>
                <a:gd name="connsiteY2392" fmla="*/ 734228 h 1845802"/>
                <a:gd name="connsiteX2393" fmla="*/ 254522 w 1909019"/>
                <a:gd name="connsiteY2393" fmla="*/ 733097 h 1845802"/>
                <a:gd name="connsiteX2394" fmla="*/ 253391 w 1909019"/>
                <a:gd name="connsiteY2394" fmla="*/ 731965 h 1845802"/>
                <a:gd name="connsiteX2395" fmla="*/ 254522 w 1909019"/>
                <a:gd name="connsiteY2395" fmla="*/ 730834 h 1845802"/>
                <a:gd name="connsiteX2396" fmla="*/ 255688 w 1909019"/>
                <a:gd name="connsiteY2396" fmla="*/ 730834 h 1845802"/>
                <a:gd name="connsiteX2397" fmla="*/ 256819 w 1909019"/>
                <a:gd name="connsiteY2397" fmla="*/ 730834 h 1845802"/>
                <a:gd name="connsiteX2398" fmla="*/ 255688 w 1909019"/>
                <a:gd name="connsiteY2398" fmla="*/ 729703 h 1845802"/>
                <a:gd name="connsiteX2399" fmla="*/ 257950 w 1909019"/>
                <a:gd name="connsiteY2399" fmla="*/ 729703 h 1845802"/>
                <a:gd name="connsiteX2400" fmla="*/ 256819 w 1909019"/>
                <a:gd name="connsiteY2400" fmla="*/ 728537 h 1845802"/>
                <a:gd name="connsiteX2401" fmla="*/ 257950 w 1909019"/>
                <a:gd name="connsiteY2401" fmla="*/ 728537 h 1845802"/>
                <a:gd name="connsiteX2402" fmla="*/ 256819 w 1909019"/>
                <a:gd name="connsiteY2402" fmla="*/ 727405 h 1845802"/>
                <a:gd name="connsiteX2403" fmla="*/ 257950 w 1909019"/>
                <a:gd name="connsiteY2403" fmla="*/ 726274 h 1845802"/>
                <a:gd name="connsiteX2404" fmla="*/ 257950 w 1909019"/>
                <a:gd name="connsiteY2404" fmla="*/ 727405 h 1845802"/>
                <a:gd name="connsiteX2405" fmla="*/ 259081 w 1909019"/>
                <a:gd name="connsiteY2405" fmla="*/ 726274 h 1845802"/>
                <a:gd name="connsiteX2406" fmla="*/ 260212 w 1909019"/>
                <a:gd name="connsiteY2406" fmla="*/ 726274 h 1845802"/>
                <a:gd name="connsiteX2407" fmla="*/ 260212 w 1909019"/>
                <a:gd name="connsiteY2407" fmla="*/ 725143 h 1845802"/>
                <a:gd name="connsiteX2408" fmla="*/ 263640 w 1909019"/>
                <a:gd name="connsiteY2408" fmla="*/ 724012 h 1845802"/>
                <a:gd name="connsiteX2409" fmla="*/ 263640 w 1909019"/>
                <a:gd name="connsiteY2409" fmla="*/ 722881 h 1845802"/>
                <a:gd name="connsiteX2410" fmla="*/ 265901 w 1909019"/>
                <a:gd name="connsiteY2410" fmla="*/ 719452 h 1845802"/>
                <a:gd name="connsiteX2411" fmla="*/ 268163 w 1909019"/>
                <a:gd name="connsiteY2411" fmla="*/ 717190 h 1845802"/>
                <a:gd name="connsiteX2412" fmla="*/ 268163 w 1909019"/>
                <a:gd name="connsiteY2412" fmla="*/ 716059 h 1845802"/>
                <a:gd name="connsiteX2413" fmla="*/ 268163 w 1909019"/>
                <a:gd name="connsiteY2413" fmla="*/ 714927 h 1845802"/>
                <a:gd name="connsiteX2414" fmla="*/ 269294 w 1909019"/>
                <a:gd name="connsiteY2414" fmla="*/ 716059 h 1845802"/>
                <a:gd name="connsiteX2415" fmla="*/ 270460 w 1909019"/>
                <a:gd name="connsiteY2415" fmla="*/ 714927 h 1845802"/>
                <a:gd name="connsiteX2416" fmla="*/ 271591 w 1909019"/>
                <a:gd name="connsiteY2416" fmla="*/ 713761 h 1845802"/>
                <a:gd name="connsiteX2417" fmla="*/ 272722 w 1909019"/>
                <a:gd name="connsiteY2417" fmla="*/ 712630 h 1845802"/>
                <a:gd name="connsiteX2418" fmla="*/ 274984 w 1909019"/>
                <a:gd name="connsiteY2418" fmla="*/ 711499 h 1845802"/>
                <a:gd name="connsiteX2419" fmla="*/ 277281 w 1909019"/>
                <a:gd name="connsiteY2419" fmla="*/ 705807 h 1845802"/>
                <a:gd name="connsiteX2420" fmla="*/ 280674 w 1909019"/>
                <a:gd name="connsiteY2420" fmla="*/ 705807 h 1845802"/>
                <a:gd name="connsiteX2421" fmla="*/ 281805 w 1909019"/>
                <a:gd name="connsiteY2421" fmla="*/ 704676 h 1845802"/>
                <a:gd name="connsiteX2422" fmla="*/ 282936 w 1909019"/>
                <a:gd name="connsiteY2422" fmla="*/ 703545 h 1845802"/>
                <a:gd name="connsiteX2423" fmla="*/ 284066 w 1909019"/>
                <a:gd name="connsiteY2423" fmla="*/ 703545 h 1845802"/>
                <a:gd name="connsiteX2424" fmla="*/ 285233 w 1909019"/>
                <a:gd name="connsiteY2424" fmla="*/ 702414 h 1845802"/>
                <a:gd name="connsiteX2425" fmla="*/ 285233 w 1909019"/>
                <a:gd name="connsiteY2425" fmla="*/ 701283 h 1845802"/>
                <a:gd name="connsiteX2426" fmla="*/ 286364 w 1909019"/>
                <a:gd name="connsiteY2426" fmla="*/ 698985 h 1845802"/>
                <a:gd name="connsiteX2427" fmla="*/ 286364 w 1909019"/>
                <a:gd name="connsiteY2427" fmla="*/ 697854 h 1845802"/>
                <a:gd name="connsiteX2428" fmla="*/ 286364 w 1909019"/>
                <a:gd name="connsiteY2428" fmla="*/ 695592 h 1845802"/>
                <a:gd name="connsiteX2429" fmla="*/ 285233 w 1909019"/>
                <a:gd name="connsiteY2429" fmla="*/ 692198 h 1845802"/>
                <a:gd name="connsiteX2430" fmla="*/ 286364 w 1909019"/>
                <a:gd name="connsiteY2430" fmla="*/ 691032 h 1845802"/>
                <a:gd name="connsiteX2431" fmla="*/ 285233 w 1909019"/>
                <a:gd name="connsiteY2431" fmla="*/ 691032 h 1845802"/>
                <a:gd name="connsiteX2432" fmla="*/ 286364 w 1909019"/>
                <a:gd name="connsiteY2432" fmla="*/ 689900 h 1845802"/>
                <a:gd name="connsiteX2433" fmla="*/ 286364 w 1909019"/>
                <a:gd name="connsiteY2433" fmla="*/ 687638 h 1845802"/>
                <a:gd name="connsiteX2434" fmla="*/ 285233 w 1909019"/>
                <a:gd name="connsiteY2434" fmla="*/ 684209 h 1845802"/>
                <a:gd name="connsiteX2435" fmla="*/ 281805 w 1909019"/>
                <a:gd name="connsiteY2435" fmla="*/ 683078 h 1845802"/>
                <a:gd name="connsiteX2436" fmla="*/ 279543 w 1909019"/>
                <a:gd name="connsiteY2436" fmla="*/ 680816 h 1845802"/>
                <a:gd name="connsiteX2437" fmla="*/ 279543 w 1909019"/>
                <a:gd name="connsiteY2437" fmla="*/ 678554 h 1845802"/>
                <a:gd name="connsiteX2438" fmla="*/ 278412 w 1909019"/>
                <a:gd name="connsiteY2438" fmla="*/ 676256 h 1845802"/>
                <a:gd name="connsiteX2439" fmla="*/ 278412 w 1909019"/>
                <a:gd name="connsiteY2439" fmla="*/ 673994 h 1845802"/>
                <a:gd name="connsiteX2440" fmla="*/ 276115 w 1909019"/>
                <a:gd name="connsiteY2440" fmla="*/ 670600 h 1845802"/>
                <a:gd name="connsiteX2441" fmla="*/ 276115 w 1909019"/>
                <a:gd name="connsiteY2441" fmla="*/ 667171 h 1845802"/>
                <a:gd name="connsiteX2442" fmla="*/ 276115 w 1909019"/>
                <a:gd name="connsiteY2442" fmla="*/ 664909 h 1845802"/>
                <a:gd name="connsiteX2443" fmla="*/ 277281 w 1909019"/>
                <a:gd name="connsiteY2443" fmla="*/ 664909 h 1845802"/>
                <a:gd name="connsiteX2444" fmla="*/ 278412 w 1909019"/>
                <a:gd name="connsiteY2444" fmla="*/ 663778 h 1845802"/>
                <a:gd name="connsiteX2445" fmla="*/ 279543 w 1909019"/>
                <a:gd name="connsiteY2445" fmla="*/ 662647 h 1845802"/>
                <a:gd name="connsiteX2446" fmla="*/ 278412 w 1909019"/>
                <a:gd name="connsiteY2446" fmla="*/ 662647 h 1845802"/>
                <a:gd name="connsiteX2447" fmla="*/ 278412 w 1909019"/>
                <a:gd name="connsiteY2447" fmla="*/ 661480 h 1845802"/>
                <a:gd name="connsiteX2448" fmla="*/ 276115 w 1909019"/>
                <a:gd name="connsiteY2448" fmla="*/ 661480 h 1845802"/>
                <a:gd name="connsiteX2449" fmla="*/ 274984 w 1909019"/>
                <a:gd name="connsiteY2449" fmla="*/ 659218 h 1845802"/>
                <a:gd name="connsiteX2450" fmla="*/ 274984 w 1909019"/>
                <a:gd name="connsiteY2450" fmla="*/ 658087 h 1845802"/>
                <a:gd name="connsiteX2451" fmla="*/ 273853 w 1909019"/>
                <a:gd name="connsiteY2451" fmla="*/ 656955 h 1845802"/>
                <a:gd name="connsiteX2452" fmla="*/ 273853 w 1909019"/>
                <a:gd name="connsiteY2452" fmla="*/ 655824 h 1845802"/>
                <a:gd name="connsiteX2453" fmla="*/ 276115 w 1909019"/>
                <a:gd name="connsiteY2453" fmla="*/ 655824 h 1845802"/>
                <a:gd name="connsiteX2454" fmla="*/ 274984 w 1909019"/>
                <a:gd name="connsiteY2454" fmla="*/ 653527 h 1845802"/>
                <a:gd name="connsiteX2455" fmla="*/ 276115 w 1909019"/>
                <a:gd name="connsiteY2455" fmla="*/ 654693 h 1845802"/>
                <a:gd name="connsiteX2456" fmla="*/ 277281 w 1909019"/>
                <a:gd name="connsiteY2456" fmla="*/ 651264 h 1845802"/>
                <a:gd name="connsiteX2457" fmla="*/ 274984 w 1909019"/>
                <a:gd name="connsiteY2457" fmla="*/ 650133 h 1845802"/>
                <a:gd name="connsiteX2458" fmla="*/ 274984 w 1909019"/>
                <a:gd name="connsiteY2458" fmla="*/ 651264 h 1845802"/>
                <a:gd name="connsiteX2459" fmla="*/ 272722 w 1909019"/>
                <a:gd name="connsiteY2459" fmla="*/ 651264 h 1845802"/>
                <a:gd name="connsiteX2460" fmla="*/ 270460 w 1909019"/>
                <a:gd name="connsiteY2460" fmla="*/ 651264 h 1845802"/>
                <a:gd name="connsiteX2461" fmla="*/ 270460 w 1909019"/>
                <a:gd name="connsiteY2461" fmla="*/ 650133 h 1845802"/>
                <a:gd name="connsiteX2462" fmla="*/ 269294 w 1909019"/>
                <a:gd name="connsiteY2462" fmla="*/ 652396 h 1845802"/>
                <a:gd name="connsiteX2463" fmla="*/ 268163 w 1909019"/>
                <a:gd name="connsiteY2463" fmla="*/ 652396 h 1845802"/>
                <a:gd name="connsiteX2464" fmla="*/ 267032 w 1909019"/>
                <a:gd name="connsiteY2464" fmla="*/ 650133 h 1845802"/>
                <a:gd name="connsiteX2465" fmla="*/ 265901 w 1909019"/>
                <a:gd name="connsiteY2465" fmla="*/ 651264 h 1845802"/>
                <a:gd name="connsiteX2466" fmla="*/ 261343 w 1909019"/>
                <a:gd name="connsiteY2466" fmla="*/ 652396 h 1845802"/>
                <a:gd name="connsiteX2467" fmla="*/ 260212 w 1909019"/>
                <a:gd name="connsiteY2467" fmla="*/ 647871 h 1845802"/>
                <a:gd name="connsiteX2468" fmla="*/ 259081 w 1909019"/>
                <a:gd name="connsiteY2468" fmla="*/ 646704 h 1845802"/>
                <a:gd name="connsiteX2469" fmla="*/ 257950 w 1909019"/>
                <a:gd name="connsiteY2469" fmla="*/ 647871 h 1845802"/>
                <a:gd name="connsiteX2470" fmla="*/ 257950 w 1909019"/>
                <a:gd name="connsiteY2470" fmla="*/ 649002 h 1845802"/>
                <a:gd name="connsiteX2471" fmla="*/ 256819 w 1909019"/>
                <a:gd name="connsiteY2471" fmla="*/ 649002 h 1845802"/>
                <a:gd name="connsiteX2472" fmla="*/ 255688 w 1909019"/>
                <a:gd name="connsiteY2472" fmla="*/ 649002 h 1845802"/>
                <a:gd name="connsiteX2473" fmla="*/ 254522 w 1909019"/>
                <a:gd name="connsiteY2473" fmla="*/ 647871 h 1845802"/>
                <a:gd name="connsiteX2474" fmla="*/ 253391 w 1909019"/>
                <a:gd name="connsiteY2474" fmla="*/ 649002 h 1845802"/>
                <a:gd name="connsiteX2475" fmla="*/ 251129 w 1909019"/>
                <a:gd name="connsiteY2475" fmla="*/ 647871 h 1845802"/>
                <a:gd name="connsiteX2476" fmla="*/ 248867 w 1909019"/>
                <a:gd name="connsiteY2476" fmla="*/ 649002 h 1845802"/>
                <a:gd name="connsiteX2477" fmla="*/ 247736 w 1909019"/>
                <a:gd name="connsiteY2477" fmla="*/ 647871 h 1845802"/>
                <a:gd name="connsiteX2478" fmla="*/ 246570 w 1909019"/>
                <a:gd name="connsiteY2478" fmla="*/ 646704 h 1845802"/>
                <a:gd name="connsiteX2479" fmla="*/ 243178 w 1909019"/>
                <a:gd name="connsiteY2479" fmla="*/ 647871 h 1845802"/>
                <a:gd name="connsiteX2480" fmla="*/ 242047 w 1909019"/>
                <a:gd name="connsiteY2480" fmla="*/ 647871 h 1845802"/>
                <a:gd name="connsiteX2481" fmla="*/ 240916 w 1909019"/>
                <a:gd name="connsiteY2481" fmla="*/ 650133 h 1845802"/>
                <a:gd name="connsiteX2482" fmla="*/ 238619 w 1909019"/>
                <a:gd name="connsiteY2482" fmla="*/ 649002 h 1845802"/>
                <a:gd name="connsiteX2483" fmla="*/ 237488 w 1909019"/>
                <a:gd name="connsiteY2483" fmla="*/ 649002 h 1845802"/>
                <a:gd name="connsiteX2484" fmla="*/ 235226 w 1909019"/>
                <a:gd name="connsiteY2484" fmla="*/ 647871 h 1845802"/>
                <a:gd name="connsiteX2485" fmla="*/ 232929 w 1909019"/>
                <a:gd name="connsiteY2485" fmla="*/ 646704 h 1845802"/>
                <a:gd name="connsiteX2486" fmla="*/ 231798 w 1909019"/>
                <a:gd name="connsiteY2486" fmla="*/ 646704 h 1845802"/>
                <a:gd name="connsiteX2487" fmla="*/ 228405 w 1909019"/>
                <a:gd name="connsiteY2487" fmla="*/ 646704 h 1845802"/>
                <a:gd name="connsiteX2488" fmla="*/ 227274 w 1909019"/>
                <a:gd name="connsiteY2488" fmla="*/ 646704 h 1845802"/>
                <a:gd name="connsiteX2489" fmla="*/ 226143 w 1909019"/>
                <a:gd name="connsiteY2489" fmla="*/ 645573 h 1845802"/>
                <a:gd name="connsiteX2490" fmla="*/ 226143 w 1909019"/>
                <a:gd name="connsiteY2490" fmla="*/ 644442 h 1845802"/>
                <a:gd name="connsiteX2491" fmla="*/ 226143 w 1909019"/>
                <a:gd name="connsiteY2491" fmla="*/ 642180 h 1845802"/>
                <a:gd name="connsiteX2492" fmla="*/ 226143 w 1909019"/>
                <a:gd name="connsiteY2492" fmla="*/ 641049 h 1845802"/>
                <a:gd name="connsiteX2493" fmla="*/ 224977 w 1909019"/>
                <a:gd name="connsiteY2493" fmla="*/ 641049 h 1845802"/>
                <a:gd name="connsiteX2494" fmla="*/ 223846 w 1909019"/>
                <a:gd name="connsiteY2494" fmla="*/ 641049 h 1845802"/>
                <a:gd name="connsiteX2495" fmla="*/ 222715 w 1909019"/>
                <a:gd name="connsiteY2495" fmla="*/ 639882 h 1845802"/>
                <a:gd name="connsiteX2496" fmla="*/ 221585 w 1909019"/>
                <a:gd name="connsiteY2496" fmla="*/ 641049 h 1845802"/>
                <a:gd name="connsiteX2497" fmla="*/ 220454 w 1909019"/>
                <a:gd name="connsiteY2497" fmla="*/ 641049 h 1845802"/>
                <a:gd name="connsiteX2498" fmla="*/ 217026 w 1909019"/>
                <a:gd name="connsiteY2498" fmla="*/ 644442 h 1845802"/>
                <a:gd name="connsiteX2499" fmla="*/ 214764 w 1909019"/>
                <a:gd name="connsiteY2499" fmla="*/ 643311 h 1845802"/>
                <a:gd name="connsiteX2500" fmla="*/ 215895 w 1909019"/>
                <a:gd name="connsiteY2500" fmla="*/ 644442 h 1845802"/>
                <a:gd name="connsiteX2501" fmla="*/ 214764 w 1909019"/>
                <a:gd name="connsiteY2501" fmla="*/ 647871 h 1845802"/>
                <a:gd name="connsiteX2502" fmla="*/ 215895 w 1909019"/>
                <a:gd name="connsiteY2502" fmla="*/ 647871 h 1845802"/>
                <a:gd name="connsiteX2503" fmla="*/ 214764 w 1909019"/>
                <a:gd name="connsiteY2503" fmla="*/ 649002 h 1845802"/>
                <a:gd name="connsiteX2504" fmla="*/ 211371 w 1909019"/>
                <a:gd name="connsiteY2504" fmla="*/ 646704 h 1845802"/>
                <a:gd name="connsiteX2505" fmla="*/ 210205 w 1909019"/>
                <a:gd name="connsiteY2505" fmla="*/ 646704 h 1845802"/>
                <a:gd name="connsiteX2506" fmla="*/ 209074 w 1909019"/>
                <a:gd name="connsiteY2506" fmla="*/ 646704 h 1845802"/>
                <a:gd name="connsiteX2507" fmla="*/ 207943 w 1909019"/>
                <a:gd name="connsiteY2507" fmla="*/ 646704 h 1845802"/>
                <a:gd name="connsiteX2508" fmla="*/ 206812 w 1909019"/>
                <a:gd name="connsiteY2508" fmla="*/ 645573 h 1845802"/>
                <a:gd name="connsiteX2509" fmla="*/ 206812 w 1909019"/>
                <a:gd name="connsiteY2509" fmla="*/ 644442 h 1845802"/>
                <a:gd name="connsiteX2510" fmla="*/ 205681 w 1909019"/>
                <a:gd name="connsiteY2510" fmla="*/ 643311 h 1845802"/>
                <a:gd name="connsiteX2511" fmla="*/ 205681 w 1909019"/>
                <a:gd name="connsiteY2511" fmla="*/ 642180 h 1845802"/>
                <a:gd name="connsiteX2512" fmla="*/ 204550 w 1909019"/>
                <a:gd name="connsiteY2512" fmla="*/ 642180 h 1845802"/>
                <a:gd name="connsiteX2513" fmla="*/ 203384 w 1909019"/>
                <a:gd name="connsiteY2513" fmla="*/ 642180 h 1845802"/>
                <a:gd name="connsiteX2514" fmla="*/ 204550 w 1909019"/>
                <a:gd name="connsiteY2514" fmla="*/ 638751 h 1845802"/>
                <a:gd name="connsiteX2515" fmla="*/ 203384 w 1909019"/>
                <a:gd name="connsiteY2515" fmla="*/ 637620 h 1845802"/>
                <a:gd name="connsiteX2516" fmla="*/ 201122 w 1909019"/>
                <a:gd name="connsiteY2516" fmla="*/ 636489 h 1845802"/>
                <a:gd name="connsiteX2517" fmla="*/ 199992 w 1909019"/>
                <a:gd name="connsiteY2517" fmla="*/ 637620 h 1845802"/>
                <a:gd name="connsiteX2518" fmla="*/ 198861 w 1909019"/>
                <a:gd name="connsiteY2518" fmla="*/ 637620 h 1845802"/>
                <a:gd name="connsiteX2519" fmla="*/ 199992 w 1909019"/>
                <a:gd name="connsiteY2519" fmla="*/ 633095 h 1845802"/>
                <a:gd name="connsiteX2520" fmla="*/ 198861 w 1909019"/>
                <a:gd name="connsiteY2520" fmla="*/ 633095 h 1845802"/>
                <a:gd name="connsiteX2521" fmla="*/ 197730 w 1909019"/>
                <a:gd name="connsiteY2521" fmla="*/ 631929 h 1845802"/>
                <a:gd name="connsiteX2522" fmla="*/ 197730 w 1909019"/>
                <a:gd name="connsiteY2522" fmla="*/ 628535 h 1845802"/>
                <a:gd name="connsiteX2523" fmla="*/ 196599 w 1909019"/>
                <a:gd name="connsiteY2523" fmla="*/ 628535 h 1845802"/>
                <a:gd name="connsiteX2524" fmla="*/ 105668 w 1909019"/>
                <a:gd name="connsiteY2524" fmla="*/ 628535 h 1845802"/>
                <a:gd name="connsiteX2525" fmla="*/ 34104 w 1909019"/>
                <a:gd name="connsiteY2525" fmla="*/ 628535 h 1845802"/>
                <a:gd name="connsiteX2526" fmla="*/ 13641 w 1909019"/>
                <a:gd name="connsiteY2526" fmla="*/ 627404 h 1845802"/>
                <a:gd name="connsiteX2527" fmla="*/ 13641 w 1909019"/>
                <a:gd name="connsiteY2527" fmla="*/ 626273 h 1845802"/>
                <a:gd name="connsiteX2528" fmla="*/ 15903 w 1909019"/>
                <a:gd name="connsiteY2528" fmla="*/ 626273 h 1845802"/>
                <a:gd name="connsiteX2529" fmla="*/ 17034 w 1909019"/>
                <a:gd name="connsiteY2529" fmla="*/ 626273 h 1845802"/>
                <a:gd name="connsiteX2530" fmla="*/ 17034 w 1909019"/>
                <a:gd name="connsiteY2530" fmla="*/ 622844 h 1845802"/>
                <a:gd name="connsiteX2531" fmla="*/ 18200 w 1909019"/>
                <a:gd name="connsiteY2531" fmla="*/ 621713 h 1845802"/>
                <a:gd name="connsiteX2532" fmla="*/ 18200 w 1909019"/>
                <a:gd name="connsiteY2532" fmla="*/ 619451 h 1845802"/>
                <a:gd name="connsiteX2533" fmla="*/ 19331 w 1909019"/>
                <a:gd name="connsiteY2533" fmla="*/ 616022 h 1845802"/>
                <a:gd name="connsiteX2534" fmla="*/ 19331 w 1909019"/>
                <a:gd name="connsiteY2534" fmla="*/ 613759 h 1845802"/>
                <a:gd name="connsiteX2535" fmla="*/ 18200 w 1909019"/>
                <a:gd name="connsiteY2535" fmla="*/ 613759 h 1845802"/>
                <a:gd name="connsiteX2536" fmla="*/ 18200 w 1909019"/>
                <a:gd name="connsiteY2536" fmla="*/ 611497 h 1845802"/>
                <a:gd name="connsiteX2537" fmla="*/ 17034 w 1909019"/>
                <a:gd name="connsiteY2537" fmla="*/ 610331 h 1845802"/>
                <a:gd name="connsiteX2538" fmla="*/ 18200 w 1909019"/>
                <a:gd name="connsiteY2538" fmla="*/ 610331 h 1845802"/>
                <a:gd name="connsiteX2539" fmla="*/ 18200 w 1909019"/>
                <a:gd name="connsiteY2539" fmla="*/ 605806 h 1845802"/>
                <a:gd name="connsiteX2540" fmla="*/ 18200 w 1909019"/>
                <a:gd name="connsiteY2540" fmla="*/ 603544 h 1845802"/>
                <a:gd name="connsiteX2541" fmla="*/ 20462 w 1909019"/>
                <a:gd name="connsiteY2541" fmla="*/ 602377 h 1845802"/>
                <a:gd name="connsiteX2542" fmla="*/ 20462 w 1909019"/>
                <a:gd name="connsiteY2542" fmla="*/ 598984 h 1845802"/>
                <a:gd name="connsiteX2543" fmla="*/ 21593 w 1909019"/>
                <a:gd name="connsiteY2543" fmla="*/ 596721 h 1845802"/>
                <a:gd name="connsiteX2544" fmla="*/ 20462 w 1909019"/>
                <a:gd name="connsiteY2544" fmla="*/ 594424 h 1845802"/>
                <a:gd name="connsiteX2545" fmla="*/ 21593 w 1909019"/>
                <a:gd name="connsiteY2545" fmla="*/ 593293 h 1845802"/>
                <a:gd name="connsiteX2546" fmla="*/ 22724 w 1909019"/>
                <a:gd name="connsiteY2546" fmla="*/ 592161 h 1845802"/>
                <a:gd name="connsiteX2547" fmla="*/ 22724 w 1909019"/>
                <a:gd name="connsiteY2547" fmla="*/ 593293 h 1845802"/>
                <a:gd name="connsiteX2548" fmla="*/ 23855 w 1909019"/>
                <a:gd name="connsiteY2548" fmla="*/ 594424 h 1845802"/>
                <a:gd name="connsiteX2549" fmla="*/ 23855 w 1909019"/>
                <a:gd name="connsiteY2549" fmla="*/ 595590 h 1845802"/>
                <a:gd name="connsiteX2550" fmla="*/ 26152 w 1909019"/>
                <a:gd name="connsiteY2550" fmla="*/ 595590 h 1845802"/>
                <a:gd name="connsiteX2551" fmla="*/ 24986 w 1909019"/>
                <a:gd name="connsiteY2551" fmla="*/ 593293 h 1845802"/>
                <a:gd name="connsiteX2552" fmla="*/ 26152 w 1909019"/>
                <a:gd name="connsiteY2552" fmla="*/ 589899 h 1845802"/>
                <a:gd name="connsiteX2553" fmla="*/ 24986 w 1909019"/>
                <a:gd name="connsiteY2553" fmla="*/ 588768 h 1845802"/>
                <a:gd name="connsiteX2554" fmla="*/ 24986 w 1909019"/>
                <a:gd name="connsiteY2554" fmla="*/ 586470 h 1845802"/>
                <a:gd name="connsiteX2555" fmla="*/ 23855 w 1909019"/>
                <a:gd name="connsiteY2555" fmla="*/ 584208 h 1845802"/>
                <a:gd name="connsiteX2556" fmla="*/ 23855 w 1909019"/>
                <a:gd name="connsiteY2556" fmla="*/ 583077 h 1845802"/>
                <a:gd name="connsiteX2557" fmla="*/ 26152 w 1909019"/>
                <a:gd name="connsiteY2557" fmla="*/ 581946 h 1845802"/>
                <a:gd name="connsiteX2558" fmla="*/ 26152 w 1909019"/>
                <a:gd name="connsiteY2558" fmla="*/ 580779 h 1845802"/>
                <a:gd name="connsiteX2559" fmla="*/ 24986 w 1909019"/>
                <a:gd name="connsiteY2559" fmla="*/ 580779 h 1845802"/>
                <a:gd name="connsiteX2560" fmla="*/ 22724 w 1909019"/>
                <a:gd name="connsiteY2560" fmla="*/ 578517 h 1845802"/>
                <a:gd name="connsiteX2561" fmla="*/ 22724 w 1909019"/>
                <a:gd name="connsiteY2561" fmla="*/ 575123 h 1845802"/>
                <a:gd name="connsiteX2562" fmla="*/ 23855 w 1909019"/>
                <a:gd name="connsiteY2562" fmla="*/ 573992 h 1845802"/>
                <a:gd name="connsiteX2563" fmla="*/ 24986 w 1909019"/>
                <a:gd name="connsiteY2563" fmla="*/ 573992 h 1845802"/>
                <a:gd name="connsiteX2564" fmla="*/ 24986 w 1909019"/>
                <a:gd name="connsiteY2564" fmla="*/ 572826 h 1845802"/>
                <a:gd name="connsiteX2565" fmla="*/ 24986 w 1909019"/>
                <a:gd name="connsiteY2565" fmla="*/ 570563 h 1845802"/>
                <a:gd name="connsiteX2566" fmla="*/ 24986 w 1909019"/>
                <a:gd name="connsiteY2566" fmla="*/ 568301 h 1845802"/>
                <a:gd name="connsiteX2567" fmla="*/ 24986 w 1909019"/>
                <a:gd name="connsiteY2567" fmla="*/ 567170 h 1845802"/>
                <a:gd name="connsiteX2568" fmla="*/ 23855 w 1909019"/>
                <a:gd name="connsiteY2568" fmla="*/ 566039 h 1845802"/>
                <a:gd name="connsiteX2569" fmla="*/ 26152 w 1909019"/>
                <a:gd name="connsiteY2569" fmla="*/ 562610 h 1845802"/>
                <a:gd name="connsiteX2570" fmla="*/ 24986 w 1909019"/>
                <a:gd name="connsiteY2570" fmla="*/ 560348 h 1845802"/>
                <a:gd name="connsiteX2571" fmla="*/ 26152 w 1909019"/>
                <a:gd name="connsiteY2571" fmla="*/ 559216 h 1845802"/>
                <a:gd name="connsiteX2572" fmla="*/ 24986 w 1909019"/>
                <a:gd name="connsiteY2572" fmla="*/ 555788 h 1845802"/>
                <a:gd name="connsiteX2573" fmla="*/ 27283 w 1909019"/>
                <a:gd name="connsiteY2573" fmla="*/ 553525 h 1845802"/>
                <a:gd name="connsiteX2574" fmla="*/ 27283 w 1909019"/>
                <a:gd name="connsiteY2574" fmla="*/ 551228 h 1845802"/>
                <a:gd name="connsiteX2575" fmla="*/ 24986 w 1909019"/>
                <a:gd name="connsiteY2575" fmla="*/ 548965 h 1845802"/>
                <a:gd name="connsiteX2576" fmla="*/ 24986 w 1909019"/>
                <a:gd name="connsiteY2576" fmla="*/ 542143 h 1845802"/>
                <a:gd name="connsiteX2577" fmla="*/ 27283 w 1909019"/>
                <a:gd name="connsiteY2577" fmla="*/ 537618 h 1845802"/>
                <a:gd name="connsiteX2578" fmla="*/ 26152 w 1909019"/>
                <a:gd name="connsiteY2578" fmla="*/ 536487 h 1845802"/>
                <a:gd name="connsiteX2579" fmla="*/ 27283 w 1909019"/>
                <a:gd name="connsiteY2579" fmla="*/ 535321 h 1845802"/>
                <a:gd name="connsiteX2580" fmla="*/ 28414 w 1909019"/>
                <a:gd name="connsiteY2580" fmla="*/ 529665 h 1845802"/>
                <a:gd name="connsiteX2581" fmla="*/ 27283 w 1909019"/>
                <a:gd name="connsiteY2581" fmla="*/ 529665 h 1845802"/>
                <a:gd name="connsiteX2582" fmla="*/ 26152 w 1909019"/>
                <a:gd name="connsiteY2582" fmla="*/ 529665 h 1845802"/>
                <a:gd name="connsiteX2583" fmla="*/ 26152 w 1909019"/>
                <a:gd name="connsiteY2583" fmla="*/ 528498 h 1845802"/>
                <a:gd name="connsiteX2584" fmla="*/ 27283 w 1909019"/>
                <a:gd name="connsiteY2584" fmla="*/ 527367 h 1845802"/>
                <a:gd name="connsiteX2585" fmla="*/ 24986 w 1909019"/>
                <a:gd name="connsiteY2585" fmla="*/ 526236 h 1845802"/>
                <a:gd name="connsiteX2586" fmla="*/ 23855 w 1909019"/>
                <a:gd name="connsiteY2586" fmla="*/ 525105 h 1845802"/>
                <a:gd name="connsiteX2587" fmla="*/ 22724 w 1909019"/>
                <a:gd name="connsiteY2587" fmla="*/ 525105 h 1845802"/>
                <a:gd name="connsiteX2588" fmla="*/ 21593 w 1909019"/>
                <a:gd name="connsiteY2588" fmla="*/ 522843 h 1845802"/>
                <a:gd name="connsiteX2589" fmla="*/ 21593 w 1909019"/>
                <a:gd name="connsiteY2589" fmla="*/ 518283 h 1845802"/>
                <a:gd name="connsiteX2590" fmla="*/ 20462 w 1909019"/>
                <a:gd name="connsiteY2590" fmla="*/ 518283 h 1845802"/>
                <a:gd name="connsiteX2591" fmla="*/ 19331 w 1909019"/>
                <a:gd name="connsiteY2591" fmla="*/ 514889 h 1845802"/>
                <a:gd name="connsiteX2592" fmla="*/ 18200 w 1909019"/>
                <a:gd name="connsiteY2592" fmla="*/ 514889 h 1845802"/>
                <a:gd name="connsiteX2593" fmla="*/ 15903 w 1909019"/>
                <a:gd name="connsiteY2593" fmla="*/ 514889 h 1845802"/>
                <a:gd name="connsiteX2594" fmla="*/ 14772 w 1909019"/>
                <a:gd name="connsiteY2594" fmla="*/ 512591 h 1845802"/>
                <a:gd name="connsiteX2595" fmla="*/ 13641 w 1909019"/>
                <a:gd name="connsiteY2595" fmla="*/ 512591 h 1845802"/>
                <a:gd name="connsiteX2596" fmla="*/ 12511 w 1909019"/>
                <a:gd name="connsiteY2596" fmla="*/ 510329 h 1845802"/>
                <a:gd name="connsiteX2597" fmla="*/ 14772 w 1909019"/>
                <a:gd name="connsiteY2597" fmla="*/ 509198 h 1845802"/>
                <a:gd name="connsiteX2598" fmla="*/ 12511 w 1909019"/>
                <a:gd name="connsiteY2598" fmla="*/ 505769 h 1845802"/>
                <a:gd name="connsiteX2599" fmla="*/ 10213 w 1909019"/>
                <a:gd name="connsiteY2599" fmla="*/ 502376 h 1845802"/>
                <a:gd name="connsiteX2600" fmla="*/ 9082 w 1909019"/>
                <a:gd name="connsiteY2600" fmla="*/ 500113 h 1845802"/>
                <a:gd name="connsiteX2601" fmla="*/ 9082 w 1909019"/>
                <a:gd name="connsiteY2601" fmla="*/ 496685 h 1845802"/>
                <a:gd name="connsiteX2602" fmla="*/ 9082 w 1909019"/>
                <a:gd name="connsiteY2602" fmla="*/ 495553 h 1845802"/>
                <a:gd name="connsiteX2603" fmla="*/ 9082 w 1909019"/>
                <a:gd name="connsiteY2603" fmla="*/ 493291 h 1845802"/>
                <a:gd name="connsiteX2604" fmla="*/ 13641 w 1909019"/>
                <a:gd name="connsiteY2604" fmla="*/ 492160 h 1845802"/>
                <a:gd name="connsiteX2605" fmla="*/ 12511 w 1909019"/>
                <a:gd name="connsiteY2605" fmla="*/ 490993 h 1845802"/>
                <a:gd name="connsiteX2606" fmla="*/ 12511 w 1909019"/>
                <a:gd name="connsiteY2606" fmla="*/ 488731 h 1845802"/>
                <a:gd name="connsiteX2607" fmla="*/ 12511 w 1909019"/>
                <a:gd name="connsiteY2607" fmla="*/ 487600 h 1845802"/>
                <a:gd name="connsiteX2608" fmla="*/ 9082 w 1909019"/>
                <a:gd name="connsiteY2608" fmla="*/ 486469 h 1845802"/>
                <a:gd name="connsiteX2609" fmla="*/ 9082 w 1909019"/>
                <a:gd name="connsiteY2609" fmla="*/ 485338 h 1845802"/>
                <a:gd name="connsiteX2610" fmla="*/ 5690 w 1909019"/>
                <a:gd name="connsiteY2610" fmla="*/ 485338 h 1845802"/>
                <a:gd name="connsiteX2611" fmla="*/ 5690 w 1909019"/>
                <a:gd name="connsiteY2611" fmla="*/ 484171 h 1845802"/>
                <a:gd name="connsiteX2612" fmla="*/ 6821 w 1909019"/>
                <a:gd name="connsiteY2612" fmla="*/ 478515 h 1845802"/>
                <a:gd name="connsiteX2613" fmla="*/ 6821 w 1909019"/>
                <a:gd name="connsiteY2613" fmla="*/ 476218 h 1845802"/>
                <a:gd name="connsiteX2614" fmla="*/ 7952 w 1909019"/>
                <a:gd name="connsiteY2614" fmla="*/ 473955 h 1845802"/>
                <a:gd name="connsiteX2615" fmla="*/ 7952 w 1909019"/>
                <a:gd name="connsiteY2615" fmla="*/ 471693 h 1845802"/>
                <a:gd name="connsiteX2616" fmla="*/ 9082 w 1909019"/>
                <a:gd name="connsiteY2616" fmla="*/ 471693 h 1845802"/>
                <a:gd name="connsiteX2617" fmla="*/ 7952 w 1909019"/>
                <a:gd name="connsiteY2617" fmla="*/ 468264 h 1845802"/>
                <a:gd name="connsiteX2618" fmla="*/ 9082 w 1909019"/>
                <a:gd name="connsiteY2618" fmla="*/ 467133 h 1845802"/>
                <a:gd name="connsiteX2619" fmla="*/ 9082 w 1909019"/>
                <a:gd name="connsiteY2619" fmla="*/ 466002 h 1845802"/>
                <a:gd name="connsiteX2620" fmla="*/ 12511 w 1909019"/>
                <a:gd name="connsiteY2620" fmla="*/ 463740 h 1845802"/>
                <a:gd name="connsiteX2621" fmla="*/ 14772 w 1909019"/>
                <a:gd name="connsiteY2621" fmla="*/ 458048 h 1845802"/>
                <a:gd name="connsiteX2622" fmla="*/ 14772 w 1909019"/>
                <a:gd name="connsiteY2622" fmla="*/ 456917 h 1845802"/>
                <a:gd name="connsiteX2623" fmla="*/ 17034 w 1909019"/>
                <a:gd name="connsiteY2623" fmla="*/ 455786 h 1845802"/>
                <a:gd name="connsiteX2624" fmla="*/ 17034 w 1909019"/>
                <a:gd name="connsiteY2624" fmla="*/ 452357 h 1845802"/>
                <a:gd name="connsiteX2625" fmla="*/ 15903 w 1909019"/>
                <a:gd name="connsiteY2625" fmla="*/ 451226 h 1845802"/>
                <a:gd name="connsiteX2626" fmla="*/ 17034 w 1909019"/>
                <a:gd name="connsiteY2626" fmla="*/ 448964 h 1845802"/>
                <a:gd name="connsiteX2627" fmla="*/ 18200 w 1909019"/>
                <a:gd name="connsiteY2627" fmla="*/ 448964 h 1845802"/>
                <a:gd name="connsiteX2628" fmla="*/ 18200 w 1909019"/>
                <a:gd name="connsiteY2628" fmla="*/ 447833 h 1845802"/>
                <a:gd name="connsiteX2629" fmla="*/ 17034 w 1909019"/>
                <a:gd name="connsiteY2629" fmla="*/ 446666 h 1845802"/>
                <a:gd name="connsiteX2630" fmla="*/ 18200 w 1909019"/>
                <a:gd name="connsiteY2630" fmla="*/ 445535 h 1845802"/>
                <a:gd name="connsiteX2631" fmla="*/ 18200 w 1909019"/>
                <a:gd name="connsiteY2631" fmla="*/ 441010 h 1845802"/>
                <a:gd name="connsiteX2632" fmla="*/ 20462 w 1909019"/>
                <a:gd name="connsiteY2632" fmla="*/ 438713 h 1845802"/>
                <a:gd name="connsiteX2633" fmla="*/ 20462 w 1909019"/>
                <a:gd name="connsiteY2633" fmla="*/ 435319 h 1845802"/>
                <a:gd name="connsiteX2634" fmla="*/ 20462 w 1909019"/>
                <a:gd name="connsiteY2634" fmla="*/ 434188 h 1845802"/>
                <a:gd name="connsiteX2635" fmla="*/ 19331 w 1909019"/>
                <a:gd name="connsiteY2635" fmla="*/ 430759 h 1845802"/>
                <a:gd name="connsiteX2636" fmla="*/ 19331 w 1909019"/>
                <a:gd name="connsiteY2636" fmla="*/ 427366 h 1845802"/>
                <a:gd name="connsiteX2637" fmla="*/ 17034 w 1909019"/>
                <a:gd name="connsiteY2637" fmla="*/ 426235 h 1845802"/>
                <a:gd name="connsiteX2638" fmla="*/ 18200 w 1909019"/>
                <a:gd name="connsiteY2638" fmla="*/ 423937 h 1845802"/>
                <a:gd name="connsiteX2639" fmla="*/ 18200 w 1909019"/>
                <a:gd name="connsiteY2639" fmla="*/ 422806 h 1845802"/>
                <a:gd name="connsiteX2640" fmla="*/ 15903 w 1909019"/>
                <a:gd name="connsiteY2640" fmla="*/ 421675 h 1845802"/>
                <a:gd name="connsiteX2641" fmla="*/ 13641 w 1909019"/>
                <a:gd name="connsiteY2641" fmla="*/ 420543 h 1845802"/>
                <a:gd name="connsiteX2642" fmla="*/ 17034 w 1909019"/>
                <a:gd name="connsiteY2642" fmla="*/ 415983 h 1845802"/>
                <a:gd name="connsiteX2643" fmla="*/ 17034 w 1909019"/>
                <a:gd name="connsiteY2643" fmla="*/ 412590 h 1845802"/>
                <a:gd name="connsiteX2644" fmla="*/ 12511 w 1909019"/>
                <a:gd name="connsiteY2644" fmla="*/ 410328 h 1845802"/>
                <a:gd name="connsiteX2645" fmla="*/ 10213 w 1909019"/>
                <a:gd name="connsiteY2645" fmla="*/ 410328 h 1845802"/>
                <a:gd name="connsiteX2646" fmla="*/ 9082 w 1909019"/>
                <a:gd name="connsiteY2646" fmla="*/ 409161 h 1845802"/>
                <a:gd name="connsiteX2647" fmla="*/ 13641 w 1909019"/>
                <a:gd name="connsiteY2647" fmla="*/ 406899 h 1845802"/>
                <a:gd name="connsiteX2648" fmla="*/ 14772 w 1909019"/>
                <a:gd name="connsiteY2648" fmla="*/ 408030 h 1845802"/>
                <a:gd name="connsiteX2649" fmla="*/ 17034 w 1909019"/>
                <a:gd name="connsiteY2649" fmla="*/ 408030 h 1845802"/>
                <a:gd name="connsiteX2650" fmla="*/ 18200 w 1909019"/>
                <a:gd name="connsiteY2650" fmla="*/ 405768 h 1845802"/>
                <a:gd name="connsiteX2651" fmla="*/ 21593 w 1909019"/>
                <a:gd name="connsiteY2651" fmla="*/ 404637 h 1845802"/>
                <a:gd name="connsiteX2652" fmla="*/ 21593 w 1909019"/>
                <a:gd name="connsiteY2652" fmla="*/ 402339 h 1845802"/>
                <a:gd name="connsiteX2653" fmla="*/ 20462 w 1909019"/>
                <a:gd name="connsiteY2653" fmla="*/ 398945 h 1845802"/>
                <a:gd name="connsiteX2654" fmla="*/ 22724 w 1909019"/>
                <a:gd name="connsiteY2654" fmla="*/ 398945 h 1845802"/>
                <a:gd name="connsiteX2655" fmla="*/ 24986 w 1909019"/>
                <a:gd name="connsiteY2655" fmla="*/ 394385 h 1845802"/>
                <a:gd name="connsiteX2656" fmla="*/ 26152 w 1909019"/>
                <a:gd name="connsiteY2656" fmla="*/ 393254 h 1845802"/>
                <a:gd name="connsiteX2657" fmla="*/ 24986 w 1909019"/>
                <a:gd name="connsiteY2657" fmla="*/ 393254 h 1845802"/>
                <a:gd name="connsiteX2658" fmla="*/ 24986 w 1909019"/>
                <a:gd name="connsiteY2658" fmla="*/ 392123 h 1845802"/>
                <a:gd name="connsiteX2659" fmla="*/ 23855 w 1909019"/>
                <a:gd name="connsiteY2659" fmla="*/ 393254 h 1845802"/>
                <a:gd name="connsiteX2660" fmla="*/ 22724 w 1909019"/>
                <a:gd name="connsiteY2660" fmla="*/ 393254 h 1845802"/>
                <a:gd name="connsiteX2661" fmla="*/ 21593 w 1909019"/>
                <a:gd name="connsiteY2661" fmla="*/ 390992 h 1845802"/>
                <a:gd name="connsiteX2662" fmla="*/ 22724 w 1909019"/>
                <a:gd name="connsiteY2662" fmla="*/ 385301 h 1845802"/>
                <a:gd name="connsiteX2663" fmla="*/ 22724 w 1909019"/>
                <a:gd name="connsiteY2663" fmla="*/ 384170 h 1845802"/>
                <a:gd name="connsiteX2664" fmla="*/ 21593 w 1909019"/>
                <a:gd name="connsiteY2664" fmla="*/ 384170 h 1845802"/>
                <a:gd name="connsiteX2665" fmla="*/ 21593 w 1909019"/>
                <a:gd name="connsiteY2665" fmla="*/ 383038 h 1845802"/>
                <a:gd name="connsiteX2666" fmla="*/ 20462 w 1909019"/>
                <a:gd name="connsiteY2666" fmla="*/ 383038 h 1845802"/>
                <a:gd name="connsiteX2667" fmla="*/ 20462 w 1909019"/>
                <a:gd name="connsiteY2667" fmla="*/ 378478 h 1845802"/>
                <a:gd name="connsiteX2668" fmla="*/ 19331 w 1909019"/>
                <a:gd name="connsiteY2668" fmla="*/ 378478 h 1845802"/>
                <a:gd name="connsiteX2669" fmla="*/ 19331 w 1909019"/>
                <a:gd name="connsiteY2669" fmla="*/ 376216 h 1845802"/>
                <a:gd name="connsiteX2670" fmla="*/ 17034 w 1909019"/>
                <a:gd name="connsiteY2670" fmla="*/ 377347 h 1845802"/>
                <a:gd name="connsiteX2671" fmla="*/ 13641 w 1909019"/>
                <a:gd name="connsiteY2671" fmla="*/ 373954 h 1845802"/>
                <a:gd name="connsiteX2672" fmla="*/ 13641 w 1909019"/>
                <a:gd name="connsiteY2672" fmla="*/ 372787 h 1845802"/>
                <a:gd name="connsiteX2673" fmla="*/ 18200 w 1909019"/>
                <a:gd name="connsiteY2673" fmla="*/ 371656 h 1845802"/>
                <a:gd name="connsiteX2674" fmla="*/ 11380 w 1909019"/>
                <a:gd name="connsiteY2674" fmla="*/ 368263 h 1845802"/>
                <a:gd name="connsiteX2675" fmla="*/ 10213 w 1909019"/>
                <a:gd name="connsiteY2675" fmla="*/ 367132 h 1845802"/>
                <a:gd name="connsiteX2676" fmla="*/ 9082 w 1909019"/>
                <a:gd name="connsiteY2676" fmla="*/ 366000 h 1845802"/>
                <a:gd name="connsiteX2677" fmla="*/ 9082 w 1909019"/>
                <a:gd name="connsiteY2677" fmla="*/ 364834 h 1845802"/>
                <a:gd name="connsiteX2678" fmla="*/ 7952 w 1909019"/>
                <a:gd name="connsiteY2678" fmla="*/ 363703 h 1845802"/>
                <a:gd name="connsiteX2679" fmla="*/ 11380 w 1909019"/>
                <a:gd name="connsiteY2679" fmla="*/ 360309 h 1845802"/>
                <a:gd name="connsiteX2680" fmla="*/ 12511 w 1909019"/>
                <a:gd name="connsiteY2680" fmla="*/ 360309 h 1845802"/>
                <a:gd name="connsiteX2681" fmla="*/ 12511 w 1909019"/>
                <a:gd name="connsiteY2681" fmla="*/ 358012 h 1845802"/>
                <a:gd name="connsiteX2682" fmla="*/ 13641 w 1909019"/>
                <a:gd name="connsiteY2682" fmla="*/ 356880 h 1845802"/>
                <a:gd name="connsiteX2683" fmla="*/ 11380 w 1909019"/>
                <a:gd name="connsiteY2683" fmla="*/ 353487 h 1845802"/>
                <a:gd name="connsiteX2684" fmla="*/ 13641 w 1909019"/>
                <a:gd name="connsiteY2684" fmla="*/ 352356 h 1845802"/>
                <a:gd name="connsiteX2685" fmla="*/ 11380 w 1909019"/>
                <a:gd name="connsiteY2685" fmla="*/ 351225 h 1845802"/>
                <a:gd name="connsiteX2686" fmla="*/ 9082 w 1909019"/>
                <a:gd name="connsiteY2686" fmla="*/ 348927 h 1845802"/>
                <a:gd name="connsiteX2687" fmla="*/ 5690 w 1909019"/>
                <a:gd name="connsiteY2687" fmla="*/ 348927 h 1845802"/>
                <a:gd name="connsiteX2688" fmla="*/ 3393 w 1909019"/>
                <a:gd name="connsiteY2688" fmla="*/ 347796 h 1845802"/>
                <a:gd name="connsiteX2689" fmla="*/ 3393 w 1909019"/>
                <a:gd name="connsiteY2689" fmla="*/ 346665 h 1845802"/>
                <a:gd name="connsiteX2690" fmla="*/ 1131 w 1909019"/>
                <a:gd name="connsiteY2690" fmla="*/ 347796 h 1845802"/>
                <a:gd name="connsiteX2691" fmla="*/ 1131 w 1909019"/>
                <a:gd name="connsiteY2691" fmla="*/ 344402 h 1845802"/>
                <a:gd name="connsiteX2692" fmla="*/ 1131 w 1909019"/>
                <a:gd name="connsiteY2692" fmla="*/ 343236 h 1845802"/>
                <a:gd name="connsiteX2693" fmla="*/ 2262 w 1909019"/>
                <a:gd name="connsiteY2693" fmla="*/ 340974 h 1845802"/>
                <a:gd name="connsiteX2694" fmla="*/ 3393 w 1909019"/>
                <a:gd name="connsiteY2694" fmla="*/ 339842 h 1845802"/>
                <a:gd name="connsiteX2695" fmla="*/ 2262 w 1909019"/>
                <a:gd name="connsiteY2695" fmla="*/ 337580 h 1845802"/>
                <a:gd name="connsiteX2696" fmla="*/ 3393 w 1909019"/>
                <a:gd name="connsiteY2696" fmla="*/ 334151 h 1845802"/>
                <a:gd name="connsiteX2697" fmla="*/ 3393 w 1909019"/>
                <a:gd name="connsiteY2697" fmla="*/ 333020 h 1845802"/>
                <a:gd name="connsiteX2698" fmla="*/ 1131 w 1909019"/>
                <a:gd name="connsiteY2698" fmla="*/ 334151 h 1845802"/>
                <a:gd name="connsiteX2699" fmla="*/ 0 w 1909019"/>
                <a:gd name="connsiteY2699" fmla="*/ 333020 h 184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</a:cxnLst>
              <a:rect l="l" t="t" r="r" b="b"/>
              <a:pathLst>
                <a:path w="1909019" h="1845802">
                  <a:moveTo>
                    <a:pt x="0" y="333020"/>
                  </a:moveTo>
                  <a:lnTo>
                    <a:pt x="0" y="330758"/>
                  </a:lnTo>
                  <a:lnTo>
                    <a:pt x="0" y="329627"/>
                  </a:lnTo>
                  <a:lnTo>
                    <a:pt x="5690" y="329627"/>
                  </a:lnTo>
                  <a:lnTo>
                    <a:pt x="6821" y="327329"/>
                  </a:lnTo>
                  <a:lnTo>
                    <a:pt x="9082" y="326198"/>
                  </a:lnTo>
                  <a:lnTo>
                    <a:pt x="12511" y="326198"/>
                  </a:lnTo>
                  <a:lnTo>
                    <a:pt x="15903" y="327329"/>
                  </a:lnTo>
                  <a:lnTo>
                    <a:pt x="17034" y="328495"/>
                  </a:lnTo>
                  <a:lnTo>
                    <a:pt x="18200" y="327329"/>
                  </a:lnTo>
                  <a:lnTo>
                    <a:pt x="17034" y="325067"/>
                  </a:lnTo>
                  <a:lnTo>
                    <a:pt x="18200" y="319375"/>
                  </a:lnTo>
                  <a:lnTo>
                    <a:pt x="18200" y="318244"/>
                  </a:lnTo>
                  <a:lnTo>
                    <a:pt x="18200" y="315982"/>
                  </a:lnTo>
                  <a:lnTo>
                    <a:pt x="17034" y="314851"/>
                  </a:lnTo>
                  <a:lnTo>
                    <a:pt x="15903" y="311422"/>
                  </a:lnTo>
                  <a:lnTo>
                    <a:pt x="14772" y="310291"/>
                  </a:lnTo>
                  <a:lnTo>
                    <a:pt x="12511" y="306897"/>
                  </a:lnTo>
                  <a:lnTo>
                    <a:pt x="12511" y="304600"/>
                  </a:lnTo>
                  <a:lnTo>
                    <a:pt x="12511" y="302337"/>
                  </a:lnTo>
                  <a:lnTo>
                    <a:pt x="12511" y="300075"/>
                  </a:lnTo>
                  <a:lnTo>
                    <a:pt x="13641" y="296646"/>
                  </a:lnTo>
                  <a:lnTo>
                    <a:pt x="14772" y="296646"/>
                  </a:lnTo>
                  <a:lnTo>
                    <a:pt x="14772" y="294384"/>
                  </a:lnTo>
                  <a:lnTo>
                    <a:pt x="17034" y="292122"/>
                  </a:lnTo>
                  <a:lnTo>
                    <a:pt x="17034" y="288693"/>
                  </a:lnTo>
                  <a:lnTo>
                    <a:pt x="18200" y="285299"/>
                  </a:lnTo>
                  <a:lnTo>
                    <a:pt x="22724" y="276179"/>
                  </a:lnTo>
                  <a:lnTo>
                    <a:pt x="23855" y="275048"/>
                  </a:lnTo>
                  <a:lnTo>
                    <a:pt x="27283" y="270524"/>
                  </a:lnTo>
                  <a:lnTo>
                    <a:pt x="24986" y="268226"/>
                  </a:lnTo>
                  <a:lnTo>
                    <a:pt x="23855" y="264832"/>
                  </a:lnTo>
                  <a:lnTo>
                    <a:pt x="20462" y="261404"/>
                  </a:lnTo>
                  <a:lnTo>
                    <a:pt x="19331" y="256879"/>
                  </a:lnTo>
                  <a:lnTo>
                    <a:pt x="18200" y="255748"/>
                  </a:lnTo>
                  <a:lnTo>
                    <a:pt x="18200" y="254581"/>
                  </a:lnTo>
                  <a:lnTo>
                    <a:pt x="18200" y="253450"/>
                  </a:lnTo>
                  <a:lnTo>
                    <a:pt x="15903" y="253450"/>
                  </a:lnTo>
                  <a:lnTo>
                    <a:pt x="14772" y="253450"/>
                  </a:lnTo>
                  <a:lnTo>
                    <a:pt x="10213" y="251188"/>
                  </a:lnTo>
                  <a:lnTo>
                    <a:pt x="9082" y="251188"/>
                  </a:lnTo>
                  <a:lnTo>
                    <a:pt x="7952" y="250057"/>
                  </a:lnTo>
                  <a:lnTo>
                    <a:pt x="130689" y="250057"/>
                  </a:lnTo>
                  <a:lnTo>
                    <a:pt x="132951" y="250057"/>
                  </a:lnTo>
                  <a:lnTo>
                    <a:pt x="147723" y="250057"/>
                  </a:lnTo>
                  <a:lnTo>
                    <a:pt x="202253" y="250057"/>
                  </a:lnTo>
                  <a:lnTo>
                    <a:pt x="296577" y="251188"/>
                  </a:lnTo>
                  <a:lnTo>
                    <a:pt x="419314" y="251188"/>
                  </a:lnTo>
                  <a:lnTo>
                    <a:pt x="423838" y="251188"/>
                  </a:lnTo>
                  <a:lnTo>
                    <a:pt x="523851" y="251188"/>
                  </a:lnTo>
                  <a:lnTo>
                    <a:pt x="534065" y="250057"/>
                  </a:lnTo>
                  <a:lnTo>
                    <a:pt x="536326" y="248926"/>
                  </a:lnTo>
                  <a:lnTo>
                    <a:pt x="537493" y="248926"/>
                  </a:lnTo>
                  <a:lnTo>
                    <a:pt x="538624" y="248926"/>
                  </a:lnTo>
                  <a:lnTo>
                    <a:pt x="539754" y="248926"/>
                  </a:lnTo>
                  <a:lnTo>
                    <a:pt x="542016" y="246628"/>
                  </a:lnTo>
                  <a:lnTo>
                    <a:pt x="548837" y="239841"/>
                  </a:lnTo>
                  <a:lnTo>
                    <a:pt x="552265" y="237543"/>
                  </a:lnTo>
                  <a:lnTo>
                    <a:pt x="553396" y="236412"/>
                  </a:lnTo>
                  <a:lnTo>
                    <a:pt x="553396" y="235281"/>
                  </a:lnTo>
                  <a:lnTo>
                    <a:pt x="548837" y="233019"/>
                  </a:lnTo>
                  <a:lnTo>
                    <a:pt x="544313" y="234150"/>
                  </a:lnTo>
                  <a:lnTo>
                    <a:pt x="543147" y="234150"/>
                  </a:lnTo>
                  <a:lnTo>
                    <a:pt x="538624" y="236412"/>
                  </a:lnTo>
                  <a:lnTo>
                    <a:pt x="535196" y="235281"/>
                  </a:lnTo>
                  <a:lnTo>
                    <a:pt x="534065" y="234150"/>
                  </a:lnTo>
                  <a:lnTo>
                    <a:pt x="538624" y="223899"/>
                  </a:lnTo>
                  <a:lnTo>
                    <a:pt x="539754" y="221636"/>
                  </a:lnTo>
                  <a:lnTo>
                    <a:pt x="540885" y="218243"/>
                  </a:lnTo>
                  <a:lnTo>
                    <a:pt x="542016" y="217076"/>
                  </a:lnTo>
                  <a:lnTo>
                    <a:pt x="542016" y="214814"/>
                  </a:lnTo>
                  <a:lnTo>
                    <a:pt x="540885" y="212552"/>
                  </a:lnTo>
                  <a:lnTo>
                    <a:pt x="538624" y="210289"/>
                  </a:lnTo>
                  <a:lnTo>
                    <a:pt x="539754" y="205729"/>
                  </a:lnTo>
                  <a:lnTo>
                    <a:pt x="539754" y="203467"/>
                  </a:lnTo>
                  <a:lnTo>
                    <a:pt x="538624" y="201169"/>
                  </a:lnTo>
                  <a:lnTo>
                    <a:pt x="537493" y="197776"/>
                  </a:lnTo>
                  <a:lnTo>
                    <a:pt x="539754" y="193216"/>
                  </a:lnTo>
                  <a:lnTo>
                    <a:pt x="540885" y="192085"/>
                  </a:lnTo>
                  <a:lnTo>
                    <a:pt x="543147" y="188691"/>
                  </a:lnTo>
                  <a:lnTo>
                    <a:pt x="544313" y="186394"/>
                  </a:lnTo>
                  <a:lnTo>
                    <a:pt x="548837" y="180738"/>
                  </a:lnTo>
                  <a:lnTo>
                    <a:pt x="548837" y="178440"/>
                  </a:lnTo>
                  <a:lnTo>
                    <a:pt x="549968" y="176178"/>
                  </a:lnTo>
                  <a:lnTo>
                    <a:pt x="548837" y="173916"/>
                  </a:lnTo>
                  <a:lnTo>
                    <a:pt x="549968" y="171618"/>
                  </a:lnTo>
                  <a:lnTo>
                    <a:pt x="554527" y="169356"/>
                  </a:lnTo>
                  <a:lnTo>
                    <a:pt x="555658" y="168224"/>
                  </a:lnTo>
                  <a:lnTo>
                    <a:pt x="554527" y="164796"/>
                  </a:lnTo>
                  <a:lnTo>
                    <a:pt x="553396" y="163664"/>
                  </a:lnTo>
                  <a:lnTo>
                    <a:pt x="553396" y="161402"/>
                  </a:lnTo>
                  <a:lnTo>
                    <a:pt x="554527" y="159140"/>
                  </a:lnTo>
                  <a:lnTo>
                    <a:pt x="553396" y="152318"/>
                  </a:lnTo>
                  <a:lnTo>
                    <a:pt x="555658" y="148889"/>
                  </a:lnTo>
                  <a:lnTo>
                    <a:pt x="553396" y="142066"/>
                  </a:lnTo>
                  <a:lnTo>
                    <a:pt x="554527" y="138673"/>
                  </a:lnTo>
                  <a:lnTo>
                    <a:pt x="559050" y="136411"/>
                  </a:lnTo>
                  <a:lnTo>
                    <a:pt x="560217" y="134113"/>
                  </a:lnTo>
                  <a:lnTo>
                    <a:pt x="559050" y="130719"/>
                  </a:lnTo>
                  <a:lnTo>
                    <a:pt x="560217" y="127291"/>
                  </a:lnTo>
                  <a:lnTo>
                    <a:pt x="559050" y="125028"/>
                  </a:lnTo>
                  <a:lnTo>
                    <a:pt x="554527" y="117075"/>
                  </a:lnTo>
                  <a:lnTo>
                    <a:pt x="553396" y="113681"/>
                  </a:lnTo>
                  <a:lnTo>
                    <a:pt x="553396" y="111384"/>
                  </a:lnTo>
                  <a:lnTo>
                    <a:pt x="552265" y="106859"/>
                  </a:lnTo>
                  <a:lnTo>
                    <a:pt x="548837" y="102299"/>
                  </a:lnTo>
                  <a:lnTo>
                    <a:pt x="545444" y="96608"/>
                  </a:lnTo>
                  <a:lnTo>
                    <a:pt x="545444" y="88655"/>
                  </a:lnTo>
                  <a:lnTo>
                    <a:pt x="543147" y="86392"/>
                  </a:lnTo>
                  <a:lnTo>
                    <a:pt x="543147" y="84130"/>
                  </a:lnTo>
                  <a:lnTo>
                    <a:pt x="544313" y="84130"/>
                  </a:lnTo>
                  <a:lnTo>
                    <a:pt x="545444" y="81832"/>
                  </a:lnTo>
                  <a:lnTo>
                    <a:pt x="552265" y="78439"/>
                  </a:lnTo>
                  <a:lnTo>
                    <a:pt x="557919" y="72748"/>
                  </a:lnTo>
                  <a:lnTo>
                    <a:pt x="560217" y="69354"/>
                  </a:lnTo>
                  <a:lnTo>
                    <a:pt x="560217" y="67056"/>
                  </a:lnTo>
                  <a:lnTo>
                    <a:pt x="560217" y="62532"/>
                  </a:lnTo>
                  <a:lnTo>
                    <a:pt x="561347" y="61365"/>
                  </a:lnTo>
                  <a:lnTo>
                    <a:pt x="565871" y="56841"/>
                  </a:lnTo>
                  <a:lnTo>
                    <a:pt x="568168" y="52281"/>
                  </a:lnTo>
                  <a:lnTo>
                    <a:pt x="573858" y="46590"/>
                  </a:lnTo>
                  <a:lnTo>
                    <a:pt x="573858" y="43196"/>
                  </a:lnTo>
                  <a:lnTo>
                    <a:pt x="572692" y="40934"/>
                  </a:lnTo>
                  <a:lnTo>
                    <a:pt x="571561" y="35243"/>
                  </a:lnTo>
                  <a:lnTo>
                    <a:pt x="570430" y="30683"/>
                  </a:lnTo>
                  <a:lnTo>
                    <a:pt x="571561" y="25027"/>
                  </a:lnTo>
                  <a:lnTo>
                    <a:pt x="572692" y="19336"/>
                  </a:lnTo>
                  <a:lnTo>
                    <a:pt x="578382" y="7953"/>
                  </a:lnTo>
                  <a:lnTo>
                    <a:pt x="584071" y="2298"/>
                  </a:lnTo>
                  <a:lnTo>
                    <a:pt x="585202" y="1131"/>
                  </a:lnTo>
                  <a:lnTo>
                    <a:pt x="585202" y="0"/>
                  </a:lnTo>
                  <a:lnTo>
                    <a:pt x="587464" y="1131"/>
                  </a:lnTo>
                  <a:lnTo>
                    <a:pt x="596547" y="6822"/>
                  </a:lnTo>
                  <a:lnTo>
                    <a:pt x="597713" y="9085"/>
                  </a:lnTo>
                  <a:lnTo>
                    <a:pt x="602236" y="18205"/>
                  </a:lnTo>
                  <a:lnTo>
                    <a:pt x="607926" y="23860"/>
                  </a:lnTo>
                  <a:lnTo>
                    <a:pt x="612485" y="31814"/>
                  </a:lnTo>
                  <a:lnTo>
                    <a:pt x="617009" y="43196"/>
                  </a:lnTo>
                  <a:lnTo>
                    <a:pt x="617009" y="44327"/>
                  </a:lnTo>
                  <a:lnTo>
                    <a:pt x="618140" y="52281"/>
                  </a:lnTo>
                  <a:lnTo>
                    <a:pt x="619306" y="53412"/>
                  </a:lnTo>
                  <a:lnTo>
                    <a:pt x="621568" y="53412"/>
                  </a:lnTo>
                  <a:lnTo>
                    <a:pt x="623829" y="54578"/>
                  </a:lnTo>
                  <a:lnTo>
                    <a:pt x="624960" y="56841"/>
                  </a:lnTo>
                  <a:lnTo>
                    <a:pt x="627257" y="71616"/>
                  </a:lnTo>
                  <a:lnTo>
                    <a:pt x="628388" y="78439"/>
                  </a:lnTo>
                  <a:lnTo>
                    <a:pt x="634078" y="88655"/>
                  </a:lnTo>
                  <a:lnTo>
                    <a:pt x="635209" y="92083"/>
                  </a:lnTo>
                  <a:lnTo>
                    <a:pt x="636340" y="104561"/>
                  </a:lnTo>
                  <a:lnTo>
                    <a:pt x="636340" y="107990"/>
                  </a:lnTo>
                  <a:lnTo>
                    <a:pt x="640899" y="112515"/>
                  </a:lnTo>
                  <a:lnTo>
                    <a:pt x="645422" y="121635"/>
                  </a:lnTo>
                  <a:lnTo>
                    <a:pt x="653374" y="128422"/>
                  </a:lnTo>
                  <a:lnTo>
                    <a:pt x="654505" y="137542"/>
                  </a:lnTo>
                  <a:lnTo>
                    <a:pt x="655636" y="139804"/>
                  </a:lnTo>
                  <a:lnTo>
                    <a:pt x="656802" y="140935"/>
                  </a:lnTo>
                  <a:lnTo>
                    <a:pt x="661326" y="142066"/>
                  </a:lnTo>
                  <a:lnTo>
                    <a:pt x="663623" y="143233"/>
                  </a:lnTo>
                  <a:lnTo>
                    <a:pt x="667015" y="148889"/>
                  </a:lnTo>
                  <a:lnTo>
                    <a:pt x="667015" y="151186"/>
                  </a:lnTo>
                  <a:lnTo>
                    <a:pt x="667015" y="152318"/>
                  </a:lnTo>
                  <a:lnTo>
                    <a:pt x="664754" y="157973"/>
                  </a:lnTo>
                  <a:lnTo>
                    <a:pt x="663623" y="163664"/>
                  </a:lnTo>
                  <a:lnTo>
                    <a:pt x="661326" y="167093"/>
                  </a:lnTo>
                  <a:lnTo>
                    <a:pt x="661326" y="168224"/>
                  </a:lnTo>
                  <a:lnTo>
                    <a:pt x="661326" y="170487"/>
                  </a:lnTo>
                  <a:lnTo>
                    <a:pt x="663623" y="175047"/>
                  </a:lnTo>
                  <a:lnTo>
                    <a:pt x="663623" y="176178"/>
                  </a:lnTo>
                  <a:lnTo>
                    <a:pt x="663623" y="177309"/>
                  </a:lnTo>
                  <a:lnTo>
                    <a:pt x="660195" y="183000"/>
                  </a:lnTo>
                  <a:lnTo>
                    <a:pt x="660195" y="184131"/>
                  </a:lnTo>
                  <a:lnTo>
                    <a:pt x="661326" y="187525"/>
                  </a:lnTo>
                  <a:lnTo>
                    <a:pt x="665884" y="193216"/>
                  </a:lnTo>
                  <a:lnTo>
                    <a:pt x="665884" y="195514"/>
                  </a:lnTo>
                  <a:lnTo>
                    <a:pt x="664754" y="197776"/>
                  </a:lnTo>
                  <a:lnTo>
                    <a:pt x="664754" y="198907"/>
                  </a:lnTo>
                  <a:lnTo>
                    <a:pt x="668146" y="201169"/>
                  </a:lnTo>
                  <a:lnTo>
                    <a:pt x="669277" y="202301"/>
                  </a:lnTo>
                  <a:lnTo>
                    <a:pt x="668146" y="205729"/>
                  </a:lnTo>
                  <a:lnTo>
                    <a:pt x="665884" y="207992"/>
                  </a:lnTo>
                  <a:lnTo>
                    <a:pt x="667015" y="211421"/>
                  </a:lnTo>
                  <a:lnTo>
                    <a:pt x="667015" y="212552"/>
                  </a:lnTo>
                  <a:lnTo>
                    <a:pt x="669277" y="213683"/>
                  </a:lnTo>
                  <a:lnTo>
                    <a:pt x="671574" y="214814"/>
                  </a:lnTo>
                  <a:lnTo>
                    <a:pt x="670443" y="222767"/>
                  </a:lnTo>
                  <a:lnTo>
                    <a:pt x="671574" y="223899"/>
                  </a:lnTo>
                  <a:lnTo>
                    <a:pt x="673836" y="227327"/>
                  </a:lnTo>
                  <a:lnTo>
                    <a:pt x="676098" y="234150"/>
                  </a:lnTo>
                  <a:lnTo>
                    <a:pt x="674967" y="239841"/>
                  </a:lnTo>
                  <a:lnTo>
                    <a:pt x="676098" y="243234"/>
                  </a:lnTo>
                  <a:lnTo>
                    <a:pt x="680657" y="243234"/>
                  </a:lnTo>
                  <a:lnTo>
                    <a:pt x="686347" y="240972"/>
                  </a:lnTo>
                  <a:lnTo>
                    <a:pt x="694298" y="245497"/>
                  </a:lnTo>
                  <a:lnTo>
                    <a:pt x="697691" y="247794"/>
                  </a:lnTo>
                  <a:lnTo>
                    <a:pt x="699988" y="247794"/>
                  </a:lnTo>
                  <a:lnTo>
                    <a:pt x="703381" y="247794"/>
                  </a:lnTo>
                  <a:lnTo>
                    <a:pt x="705642" y="250057"/>
                  </a:lnTo>
                  <a:lnTo>
                    <a:pt x="705642" y="254581"/>
                  </a:lnTo>
                  <a:lnTo>
                    <a:pt x="704512" y="259141"/>
                  </a:lnTo>
                  <a:lnTo>
                    <a:pt x="705642" y="260272"/>
                  </a:lnTo>
                  <a:lnTo>
                    <a:pt x="707940" y="261404"/>
                  </a:lnTo>
                  <a:lnTo>
                    <a:pt x="711332" y="264832"/>
                  </a:lnTo>
                  <a:lnTo>
                    <a:pt x="717022" y="264832"/>
                  </a:lnTo>
                  <a:lnTo>
                    <a:pt x="722712" y="265964"/>
                  </a:lnTo>
                  <a:lnTo>
                    <a:pt x="723843" y="269392"/>
                  </a:lnTo>
                  <a:lnTo>
                    <a:pt x="724974" y="270524"/>
                  </a:lnTo>
                  <a:lnTo>
                    <a:pt x="727235" y="270524"/>
                  </a:lnTo>
                  <a:lnTo>
                    <a:pt x="732925" y="269392"/>
                  </a:lnTo>
                  <a:lnTo>
                    <a:pt x="734056" y="268226"/>
                  </a:lnTo>
                  <a:lnTo>
                    <a:pt x="736318" y="269392"/>
                  </a:lnTo>
                  <a:lnTo>
                    <a:pt x="739746" y="270524"/>
                  </a:lnTo>
                  <a:lnTo>
                    <a:pt x="742008" y="271655"/>
                  </a:lnTo>
                  <a:lnTo>
                    <a:pt x="743139" y="272786"/>
                  </a:lnTo>
                  <a:lnTo>
                    <a:pt x="752256" y="284133"/>
                  </a:lnTo>
                  <a:lnTo>
                    <a:pt x="759042" y="287562"/>
                  </a:lnTo>
                  <a:lnTo>
                    <a:pt x="760208" y="290955"/>
                  </a:lnTo>
                  <a:lnTo>
                    <a:pt x="762470" y="294384"/>
                  </a:lnTo>
                  <a:lnTo>
                    <a:pt x="764732" y="295515"/>
                  </a:lnTo>
                  <a:lnTo>
                    <a:pt x="764732" y="298944"/>
                  </a:lnTo>
                  <a:lnTo>
                    <a:pt x="767029" y="300075"/>
                  </a:lnTo>
                  <a:lnTo>
                    <a:pt x="768160" y="302337"/>
                  </a:lnTo>
                  <a:lnTo>
                    <a:pt x="768160" y="304600"/>
                  </a:lnTo>
                  <a:lnTo>
                    <a:pt x="764732" y="309160"/>
                  </a:lnTo>
                  <a:lnTo>
                    <a:pt x="765863" y="312553"/>
                  </a:lnTo>
                  <a:lnTo>
                    <a:pt x="764732" y="314851"/>
                  </a:lnTo>
                  <a:lnTo>
                    <a:pt x="764732" y="315982"/>
                  </a:lnTo>
                  <a:lnTo>
                    <a:pt x="765863" y="317113"/>
                  </a:lnTo>
                  <a:lnTo>
                    <a:pt x="768160" y="319375"/>
                  </a:lnTo>
                  <a:lnTo>
                    <a:pt x="769291" y="321673"/>
                  </a:lnTo>
                  <a:lnTo>
                    <a:pt x="771552" y="322804"/>
                  </a:lnTo>
                  <a:lnTo>
                    <a:pt x="773814" y="323935"/>
                  </a:lnTo>
                  <a:lnTo>
                    <a:pt x="776111" y="325067"/>
                  </a:lnTo>
                  <a:lnTo>
                    <a:pt x="782932" y="323935"/>
                  </a:lnTo>
                  <a:lnTo>
                    <a:pt x="785194" y="325067"/>
                  </a:lnTo>
                  <a:lnTo>
                    <a:pt x="795407" y="326198"/>
                  </a:lnTo>
                  <a:lnTo>
                    <a:pt x="796573" y="326198"/>
                  </a:lnTo>
                  <a:lnTo>
                    <a:pt x="798835" y="325067"/>
                  </a:lnTo>
                  <a:lnTo>
                    <a:pt x="801097" y="326198"/>
                  </a:lnTo>
                  <a:lnTo>
                    <a:pt x="805656" y="327329"/>
                  </a:lnTo>
                  <a:lnTo>
                    <a:pt x="807918" y="330758"/>
                  </a:lnTo>
                  <a:lnTo>
                    <a:pt x="811346" y="339842"/>
                  </a:lnTo>
                  <a:lnTo>
                    <a:pt x="812477" y="339842"/>
                  </a:lnTo>
                  <a:lnTo>
                    <a:pt x="812477" y="342105"/>
                  </a:lnTo>
                  <a:lnTo>
                    <a:pt x="812477" y="347796"/>
                  </a:lnTo>
                  <a:lnTo>
                    <a:pt x="813607" y="350058"/>
                  </a:lnTo>
                  <a:lnTo>
                    <a:pt x="813607" y="352356"/>
                  </a:lnTo>
                  <a:lnTo>
                    <a:pt x="814738" y="354618"/>
                  </a:lnTo>
                  <a:lnTo>
                    <a:pt x="815869" y="354618"/>
                  </a:lnTo>
                  <a:lnTo>
                    <a:pt x="819297" y="353487"/>
                  </a:lnTo>
                  <a:lnTo>
                    <a:pt x="822690" y="351225"/>
                  </a:lnTo>
                  <a:lnTo>
                    <a:pt x="822690" y="350058"/>
                  </a:lnTo>
                  <a:lnTo>
                    <a:pt x="823821" y="350058"/>
                  </a:lnTo>
                  <a:lnTo>
                    <a:pt x="826083" y="350058"/>
                  </a:lnTo>
                  <a:lnTo>
                    <a:pt x="830642" y="348927"/>
                  </a:lnTo>
                  <a:lnTo>
                    <a:pt x="896551" y="354618"/>
                  </a:lnTo>
                  <a:lnTo>
                    <a:pt x="915883" y="355749"/>
                  </a:lnTo>
                  <a:lnTo>
                    <a:pt x="977234" y="361440"/>
                  </a:lnTo>
                  <a:lnTo>
                    <a:pt x="1110184" y="371656"/>
                  </a:lnTo>
                  <a:lnTo>
                    <a:pt x="1154501" y="376216"/>
                  </a:lnTo>
                  <a:lnTo>
                    <a:pt x="1174963" y="377347"/>
                  </a:lnTo>
                  <a:lnTo>
                    <a:pt x="1259038" y="384170"/>
                  </a:lnTo>
                  <a:lnTo>
                    <a:pt x="1346541" y="390992"/>
                  </a:lnTo>
                  <a:lnTo>
                    <a:pt x="1422664" y="396683"/>
                  </a:lnTo>
                  <a:lnTo>
                    <a:pt x="1498788" y="402339"/>
                  </a:lnTo>
                  <a:lnTo>
                    <a:pt x="1507870" y="402339"/>
                  </a:lnTo>
                  <a:lnTo>
                    <a:pt x="1569257" y="406899"/>
                  </a:lnTo>
                  <a:lnTo>
                    <a:pt x="1702207" y="415983"/>
                  </a:lnTo>
                  <a:lnTo>
                    <a:pt x="1728324" y="418281"/>
                  </a:lnTo>
                  <a:lnTo>
                    <a:pt x="1769248" y="420543"/>
                  </a:lnTo>
                  <a:lnTo>
                    <a:pt x="1805613" y="422806"/>
                  </a:lnTo>
                  <a:lnTo>
                    <a:pt x="1909020" y="429628"/>
                  </a:lnTo>
                  <a:lnTo>
                    <a:pt x="1909020" y="430759"/>
                  </a:lnTo>
                  <a:lnTo>
                    <a:pt x="1909020" y="431890"/>
                  </a:lnTo>
                  <a:lnTo>
                    <a:pt x="1905591" y="435319"/>
                  </a:lnTo>
                  <a:lnTo>
                    <a:pt x="1902199" y="442141"/>
                  </a:lnTo>
                  <a:lnTo>
                    <a:pt x="1902199" y="446666"/>
                  </a:lnTo>
                  <a:lnTo>
                    <a:pt x="1899902" y="450095"/>
                  </a:lnTo>
                  <a:lnTo>
                    <a:pt x="1899902" y="452357"/>
                  </a:lnTo>
                  <a:lnTo>
                    <a:pt x="1897640" y="455786"/>
                  </a:lnTo>
                  <a:lnTo>
                    <a:pt x="1897640" y="460311"/>
                  </a:lnTo>
                  <a:lnTo>
                    <a:pt x="1896509" y="463740"/>
                  </a:lnTo>
                  <a:lnTo>
                    <a:pt x="1894247" y="466002"/>
                  </a:lnTo>
                  <a:lnTo>
                    <a:pt x="1889688" y="468264"/>
                  </a:lnTo>
                  <a:lnTo>
                    <a:pt x="1887427" y="470562"/>
                  </a:lnTo>
                  <a:lnTo>
                    <a:pt x="1886296" y="473955"/>
                  </a:lnTo>
                  <a:lnTo>
                    <a:pt x="1883998" y="476218"/>
                  </a:lnTo>
                  <a:lnTo>
                    <a:pt x="1881737" y="480778"/>
                  </a:lnTo>
                  <a:lnTo>
                    <a:pt x="1880606" y="486469"/>
                  </a:lnTo>
                  <a:lnTo>
                    <a:pt x="1880606" y="487600"/>
                  </a:lnTo>
                  <a:lnTo>
                    <a:pt x="1881737" y="487600"/>
                  </a:lnTo>
                  <a:lnTo>
                    <a:pt x="1882868" y="495553"/>
                  </a:lnTo>
                  <a:lnTo>
                    <a:pt x="1880606" y="501244"/>
                  </a:lnTo>
                  <a:lnTo>
                    <a:pt x="1879475" y="506936"/>
                  </a:lnTo>
                  <a:lnTo>
                    <a:pt x="1876047" y="514889"/>
                  </a:lnTo>
                  <a:lnTo>
                    <a:pt x="1876047" y="516020"/>
                  </a:lnTo>
                  <a:lnTo>
                    <a:pt x="1877178" y="519414"/>
                  </a:lnTo>
                  <a:lnTo>
                    <a:pt x="1876047" y="520545"/>
                  </a:lnTo>
                  <a:lnTo>
                    <a:pt x="1872654" y="522843"/>
                  </a:lnTo>
                  <a:lnTo>
                    <a:pt x="1871488" y="525105"/>
                  </a:lnTo>
                  <a:lnTo>
                    <a:pt x="1866964" y="527367"/>
                  </a:lnTo>
                  <a:lnTo>
                    <a:pt x="1864703" y="538749"/>
                  </a:lnTo>
                  <a:lnTo>
                    <a:pt x="1865834" y="542143"/>
                  </a:lnTo>
                  <a:lnTo>
                    <a:pt x="1864703" y="543274"/>
                  </a:lnTo>
                  <a:lnTo>
                    <a:pt x="1863536" y="543274"/>
                  </a:lnTo>
                  <a:lnTo>
                    <a:pt x="1860144" y="544441"/>
                  </a:lnTo>
                  <a:lnTo>
                    <a:pt x="1860144" y="547834"/>
                  </a:lnTo>
                  <a:lnTo>
                    <a:pt x="1859013" y="551228"/>
                  </a:lnTo>
                  <a:lnTo>
                    <a:pt x="1860144" y="554656"/>
                  </a:lnTo>
                  <a:lnTo>
                    <a:pt x="1857882" y="558050"/>
                  </a:lnTo>
                  <a:lnTo>
                    <a:pt x="1856751" y="561479"/>
                  </a:lnTo>
                  <a:lnTo>
                    <a:pt x="1855585" y="562610"/>
                  </a:lnTo>
                  <a:lnTo>
                    <a:pt x="1854454" y="562610"/>
                  </a:lnTo>
                  <a:lnTo>
                    <a:pt x="1852192" y="562610"/>
                  </a:lnTo>
                  <a:lnTo>
                    <a:pt x="1851061" y="564872"/>
                  </a:lnTo>
                  <a:lnTo>
                    <a:pt x="1848764" y="568301"/>
                  </a:lnTo>
                  <a:lnTo>
                    <a:pt x="1845371" y="571694"/>
                  </a:lnTo>
                  <a:lnTo>
                    <a:pt x="1845371" y="573992"/>
                  </a:lnTo>
                  <a:lnTo>
                    <a:pt x="1848764" y="576254"/>
                  </a:lnTo>
                  <a:lnTo>
                    <a:pt x="1848764" y="579648"/>
                  </a:lnTo>
                  <a:lnTo>
                    <a:pt x="1849930" y="581946"/>
                  </a:lnTo>
                  <a:lnTo>
                    <a:pt x="1849930" y="584208"/>
                  </a:lnTo>
                  <a:lnTo>
                    <a:pt x="1851061" y="587601"/>
                  </a:lnTo>
                  <a:lnTo>
                    <a:pt x="1847633" y="593293"/>
                  </a:lnTo>
                  <a:lnTo>
                    <a:pt x="1847633" y="595590"/>
                  </a:lnTo>
                  <a:lnTo>
                    <a:pt x="1847633" y="596721"/>
                  </a:lnTo>
                  <a:lnTo>
                    <a:pt x="1845371" y="596721"/>
                  </a:lnTo>
                  <a:lnTo>
                    <a:pt x="1844240" y="597852"/>
                  </a:lnTo>
                  <a:lnTo>
                    <a:pt x="1844240" y="598984"/>
                  </a:lnTo>
                  <a:lnTo>
                    <a:pt x="1843110" y="601246"/>
                  </a:lnTo>
                  <a:lnTo>
                    <a:pt x="1843110" y="602377"/>
                  </a:lnTo>
                  <a:lnTo>
                    <a:pt x="1843110" y="606937"/>
                  </a:lnTo>
                  <a:lnTo>
                    <a:pt x="1845371" y="608068"/>
                  </a:lnTo>
                  <a:lnTo>
                    <a:pt x="1846502" y="610331"/>
                  </a:lnTo>
                  <a:lnTo>
                    <a:pt x="1846502" y="612628"/>
                  </a:lnTo>
                  <a:lnTo>
                    <a:pt x="1843110" y="616022"/>
                  </a:lnTo>
                  <a:lnTo>
                    <a:pt x="1840812" y="619451"/>
                  </a:lnTo>
                  <a:lnTo>
                    <a:pt x="1843110" y="625142"/>
                  </a:lnTo>
                  <a:lnTo>
                    <a:pt x="1841979" y="627404"/>
                  </a:lnTo>
                  <a:lnTo>
                    <a:pt x="1843110" y="630797"/>
                  </a:lnTo>
                  <a:lnTo>
                    <a:pt x="1843110" y="635357"/>
                  </a:lnTo>
                  <a:lnTo>
                    <a:pt x="1844240" y="637620"/>
                  </a:lnTo>
                  <a:lnTo>
                    <a:pt x="1844240" y="642180"/>
                  </a:lnTo>
                  <a:lnTo>
                    <a:pt x="1843110" y="644442"/>
                  </a:lnTo>
                  <a:lnTo>
                    <a:pt x="1843110" y="645573"/>
                  </a:lnTo>
                  <a:lnTo>
                    <a:pt x="1839682" y="647871"/>
                  </a:lnTo>
                  <a:lnTo>
                    <a:pt x="1838551" y="651264"/>
                  </a:lnTo>
                  <a:lnTo>
                    <a:pt x="1836289" y="652396"/>
                  </a:lnTo>
                  <a:lnTo>
                    <a:pt x="1836289" y="654693"/>
                  </a:lnTo>
                  <a:lnTo>
                    <a:pt x="1835158" y="658087"/>
                  </a:lnTo>
                  <a:lnTo>
                    <a:pt x="1836289" y="662647"/>
                  </a:lnTo>
                  <a:lnTo>
                    <a:pt x="1836289" y="664909"/>
                  </a:lnTo>
                  <a:lnTo>
                    <a:pt x="1837420" y="668302"/>
                  </a:lnTo>
                  <a:lnTo>
                    <a:pt x="1836289" y="672862"/>
                  </a:lnTo>
                  <a:lnTo>
                    <a:pt x="1835158" y="679685"/>
                  </a:lnTo>
                  <a:lnTo>
                    <a:pt x="1832861" y="680816"/>
                  </a:lnTo>
                  <a:lnTo>
                    <a:pt x="1830599" y="683078"/>
                  </a:lnTo>
                  <a:lnTo>
                    <a:pt x="1829468" y="684209"/>
                  </a:lnTo>
                  <a:lnTo>
                    <a:pt x="1828337" y="686507"/>
                  </a:lnTo>
                  <a:lnTo>
                    <a:pt x="1828337" y="688769"/>
                  </a:lnTo>
                  <a:lnTo>
                    <a:pt x="1827206" y="692198"/>
                  </a:lnTo>
                  <a:lnTo>
                    <a:pt x="1824909" y="696723"/>
                  </a:lnTo>
                  <a:lnTo>
                    <a:pt x="1824909" y="701283"/>
                  </a:lnTo>
                  <a:lnTo>
                    <a:pt x="1822647" y="705807"/>
                  </a:lnTo>
                  <a:lnTo>
                    <a:pt x="1822647" y="709236"/>
                  </a:lnTo>
                  <a:lnTo>
                    <a:pt x="1822647" y="711499"/>
                  </a:lnTo>
                  <a:lnTo>
                    <a:pt x="1822647" y="716059"/>
                  </a:lnTo>
                  <a:lnTo>
                    <a:pt x="1823778" y="718321"/>
                  </a:lnTo>
                  <a:lnTo>
                    <a:pt x="1822647" y="722881"/>
                  </a:lnTo>
                  <a:lnTo>
                    <a:pt x="1826040" y="729703"/>
                  </a:lnTo>
                  <a:lnTo>
                    <a:pt x="1827206" y="729703"/>
                  </a:lnTo>
                  <a:lnTo>
                    <a:pt x="1831730" y="730834"/>
                  </a:lnTo>
                  <a:lnTo>
                    <a:pt x="1833992" y="730834"/>
                  </a:lnTo>
                  <a:lnTo>
                    <a:pt x="1835158" y="730834"/>
                  </a:lnTo>
                  <a:lnTo>
                    <a:pt x="1836289" y="731965"/>
                  </a:lnTo>
                  <a:lnTo>
                    <a:pt x="1836289" y="733097"/>
                  </a:lnTo>
                  <a:lnTo>
                    <a:pt x="1836289" y="735359"/>
                  </a:lnTo>
                  <a:lnTo>
                    <a:pt x="1836289" y="736525"/>
                  </a:lnTo>
                  <a:lnTo>
                    <a:pt x="1835158" y="738788"/>
                  </a:lnTo>
                  <a:lnTo>
                    <a:pt x="1836289" y="742181"/>
                  </a:lnTo>
                  <a:lnTo>
                    <a:pt x="1836289" y="746741"/>
                  </a:lnTo>
                  <a:lnTo>
                    <a:pt x="1835158" y="747872"/>
                  </a:lnTo>
                  <a:lnTo>
                    <a:pt x="1833992" y="750135"/>
                  </a:lnTo>
                  <a:lnTo>
                    <a:pt x="1831730" y="751301"/>
                  </a:lnTo>
                  <a:lnTo>
                    <a:pt x="1830599" y="752432"/>
                  </a:lnTo>
                  <a:lnTo>
                    <a:pt x="1826040" y="756957"/>
                  </a:lnTo>
                  <a:lnTo>
                    <a:pt x="1826040" y="758088"/>
                  </a:lnTo>
                  <a:lnTo>
                    <a:pt x="1827206" y="760386"/>
                  </a:lnTo>
                  <a:lnTo>
                    <a:pt x="1828337" y="762648"/>
                  </a:lnTo>
                  <a:lnTo>
                    <a:pt x="1829468" y="768339"/>
                  </a:lnTo>
                  <a:lnTo>
                    <a:pt x="1830599" y="770602"/>
                  </a:lnTo>
                  <a:lnTo>
                    <a:pt x="1831730" y="772864"/>
                  </a:lnTo>
                  <a:lnTo>
                    <a:pt x="1831730" y="778555"/>
                  </a:lnTo>
                  <a:lnTo>
                    <a:pt x="1832861" y="779686"/>
                  </a:lnTo>
                  <a:lnTo>
                    <a:pt x="1836289" y="779686"/>
                  </a:lnTo>
                  <a:lnTo>
                    <a:pt x="1839682" y="783115"/>
                  </a:lnTo>
                  <a:lnTo>
                    <a:pt x="1839682" y="786508"/>
                  </a:lnTo>
                  <a:lnTo>
                    <a:pt x="1836289" y="787640"/>
                  </a:lnTo>
                  <a:lnTo>
                    <a:pt x="1835158" y="789937"/>
                  </a:lnTo>
                  <a:lnTo>
                    <a:pt x="1837420" y="793331"/>
                  </a:lnTo>
                  <a:lnTo>
                    <a:pt x="1837420" y="796760"/>
                  </a:lnTo>
                  <a:lnTo>
                    <a:pt x="1832861" y="801284"/>
                  </a:lnTo>
                  <a:lnTo>
                    <a:pt x="1831730" y="803582"/>
                  </a:lnTo>
                  <a:lnTo>
                    <a:pt x="1832861" y="804713"/>
                  </a:lnTo>
                  <a:lnTo>
                    <a:pt x="1832861" y="805844"/>
                  </a:lnTo>
                  <a:lnTo>
                    <a:pt x="1831730" y="809238"/>
                  </a:lnTo>
                  <a:lnTo>
                    <a:pt x="1831730" y="810369"/>
                  </a:lnTo>
                  <a:lnTo>
                    <a:pt x="1835158" y="813798"/>
                  </a:lnTo>
                  <a:lnTo>
                    <a:pt x="1835158" y="817191"/>
                  </a:lnTo>
                  <a:lnTo>
                    <a:pt x="1833992" y="824013"/>
                  </a:lnTo>
                  <a:lnTo>
                    <a:pt x="1833992" y="827442"/>
                  </a:lnTo>
                  <a:lnTo>
                    <a:pt x="1832861" y="829705"/>
                  </a:lnTo>
                  <a:lnTo>
                    <a:pt x="1832861" y="835396"/>
                  </a:lnTo>
                  <a:lnTo>
                    <a:pt x="1831730" y="837658"/>
                  </a:lnTo>
                  <a:lnTo>
                    <a:pt x="1832861" y="841087"/>
                  </a:lnTo>
                  <a:lnTo>
                    <a:pt x="1837420" y="839920"/>
                  </a:lnTo>
                  <a:lnTo>
                    <a:pt x="1838551" y="841087"/>
                  </a:lnTo>
                  <a:lnTo>
                    <a:pt x="1838551" y="845611"/>
                  </a:lnTo>
                  <a:lnTo>
                    <a:pt x="1840812" y="849040"/>
                  </a:lnTo>
                  <a:lnTo>
                    <a:pt x="1840812" y="851303"/>
                  </a:lnTo>
                  <a:lnTo>
                    <a:pt x="1838551" y="853565"/>
                  </a:lnTo>
                  <a:lnTo>
                    <a:pt x="1838551" y="854696"/>
                  </a:lnTo>
                  <a:lnTo>
                    <a:pt x="1838551" y="858125"/>
                  </a:lnTo>
                  <a:lnTo>
                    <a:pt x="1839682" y="859256"/>
                  </a:lnTo>
                  <a:lnTo>
                    <a:pt x="1838551" y="862685"/>
                  </a:lnTo>
                  <a:lnTo>
                    <a:pt x="1840812" y="866078"/>
                  </a:lnTo>
                  <a:lnTo>
                    <a:pt x="1841979" y="869472"/>
                  </a:lnTo>
                  <a:lnTo>
                    <a:pt x="1840812" y="875163"/>
                  </a:lnTo>
                  <a:lnTo>
                    <a:pt x="1843110" y="876294"/>
                  </a:lnTo>
                  <a:lnTo>
                    <a:pt x="1841979" y="880854"/>
                  </a:lnTo>
                  <a:lnTo>
                    <a:pt x="1841979" y="881985"/>
                  </a:lnTo>
                  <a:lnTo>
                    <a:pt x="1839682" y="880854"/>
                  </a:lnTo>
                  <a:lnTo>
                    <a:pt x="1837420" y="881985"/>
                  </a:lnTo>
                  <a:lnTo>
                    <a:pt x="1838551" y="886545"/>
                  </a:lnTo>
                  <a:lnTo>
                    <a:pt x="1836289" y="889939"/>
                  </a:lnTo>
                  <a:lnTo>
                    <a:pt x="1835158" y="895630"/>
                  </a:lnTo>
                  <a:lnTo>
                    <a:pt x="1832861" y="897892"/>
                  </a:lnTo>
                  <a:lnTo>
                    <a:pt x="1831730" y="901321"/>
                  </a:lnTo>
                  <a:lnTo>
                    <a:pt x="1835158" y="903583"/>
                  </a:lnTo>
                  <a:lnTo>
                    <a:pt x="1835158" y="905846"/>
                  </a:lnTo>
                  <a:lnTo>
                    <a:pt x="1833992" y="905846"/>
                  </a:lnTo>
                  <a:lnTo>
                    <a:pt x="1830599" y="904714"/>
                  </a:lnTo>
                  <a:lnTo>
                    <a:pt x="1829468" y="905846"/>
                  </a:lnTo>
                  <a:lnTo>
                    <a:pt x="1828337" y="908143"/>
                  </a:lnTo>
                  <a:lnTo>
                    <a:pt x="1829468" y="910406"/>
                  </a:lnTo>
                  <a:lnTo>
                    <a:pt x="1829468" y="914966"/>
                  </a:lnTo>
                  <a:lnTo>
                    <a:pt x="1837420" y="913799"/>
                  </a:lnTo>
                  <a:lnTo>
                    <a:pt x="1838551" y="914966"/>
                  </a:lnTo>
                  <a:lnTo>
                    <a:pt x="1838551" y="917228"/>
                  </a:lnTo>
                  <a:lnTo>
                    <a:pt x="1837420" y="919490"/>
                  </a:lnTo>
                  <a:lnTo>
                    <a:pt x="1838551" y="924050"/>
                  </a:lnTo>
                  <a:lnTo>
                    <a:pt x="1840812" y="924050"/>
                  </a:lnTo>
                  <a:lnTo>
                    <a:pt x="1839682" y="927444"/>
                  </a:lnTo>
                  <a:lnTo>
                    <a:pt x="1841979" y="929741"/>
                  </a:lnTo>
                  <a:lnTo>
                    <a:pt x="1841979" y="934266"/>
                  </a:lnTo>
                  <a:lnTo>
                    <a:pt x="1840812" y="936528"/>
                  </a:lnTo>
                  <a:lnTo>
                    <a:pt x="1844240" y="936528"/>
                  </a:lnTo>
                  <a:lnTo>
                    <a:pt x="1841979" y="941088"/>
                  </a:lnTo>
                  <a:lnTo>
                    <a:pt x="1841979" y="943351"/>
                  </a:lnTo>
                  <a:lnTo>
                    <a:pt x="1843110" y="944517"/>
                  </a:lnTo>
                  <a:lnTo>
                    <a:pt x="1844240" y="944517"/>
                  </a:lnTo>
                  <a:lnTo>
                    <a:pt x="1845371" y="941088"/>
                  </a:lnTo>
                  <a:lnTo>
                    <a:pt x="1848764" y="941088"/>
                  </a:lnTo>
                  <a:lnTo>
                    <a:pt x="1849930" y="941088"/>
                  </a:lnTo>
                  <a:lnTo>
                    <a:pt x="1849930" y="942219"/>
                  </a:lnTo>
                  <a:lnTo>
                    <a:pt x="1846502" y="944517"/>
                  </a:lnTo>
                  <a:lnTo>
                    <a:pt x="1846502" y="945648"/>
                  </a:lnTo>
                  <a:lnTo>
                    <a:pt x="1852192" y="947911"/>
                  </a:lnTo>
                  <a:lnTo>
                    <a:pt x="1857882" y="947911"/>
                  </a:lnTo>
                  <a:lnTo>
                    <a:pt x="1860144" y="946779"/>
                  </a:lnTo>
                  <a:lnTo>
                    <a:pt x="1861275" y="949042"/>
                  </a:lnTo>
                  <a:lnTo>
                    <a:pt x="1861275" y="951339"/>
                  </a:lnTo>
                  <a:lnTo>
                    <a:pt x="1862405" y="953602"/>
                  </a:lnTo>
                  <a:lnTo>
                    <a:pt x="1862405" y="955864"/>
                  </a:lnTo>
                  <a:lnTo>
                    <a:pt x="1861275" y="958126"/>
                  </a:lnTo>
                  <a:lnTo>
                    <a:pt x="1860144" y="961555"/>
                  </a:lnTo>
                  <a:lnTo>
                    <a:pt x="1859013" y="964949"/>
                  </a:lnTo>
                  <a:lnTo>
                    <a:pt x="1859013" y="971771"/>
                  </a:lnTo>
                  <a:lnTo>
                    <a:pt x="1855585" y="972902"/>
                  </a:lnTo>
                  <a:lnTo>
                    <a:pt x="1853323" y="976331"/>
                  </a:lnTo>
                  <a:lnTo>
                    <a:pt x="1852192" y="976331"/>
                  </a:lnTo>
                  <a:lnTo>
                    <a:pt x="1849930" y="975200"/>
                  </a:lnTo>
                  <a:lnTo>
                    <a:pt x="1847633" y="976331"/>
                  </a:lnTo>
                  <a:lnTo>
                    <a:pt x="1848764" y="979724"/>
                  </a:lnTo>
                  <a:lnTo>
                    <a:pt x="1851061" y="980856"/>
                  </a:lnTo>
                  <a:lnTo>
                    <a:pt x="1851061" y="982022"/>
                  </a:lnTo>
                  <a:lnTo>
                    <a:pt x="1849930" y="984284"/>
                  </a:lnTo>
                  <a:lnTo>
                    <a:pt x="1845371" y="985416"/>
                  </a:lnTo>
                  <a:lnTo>
                    <a:pt x="1844240" y="986547"/>
                  </a:lnTo>
                  <a:lnTo>
                    <a:pt x="1846502" y="991107"/>
                  </a:lnTo>
                  <a:lnTo>
                    <a:pt x="1847633" y="992238"/>
                  </a:lnTo>
                  <a:lnTo>
                    <a:pt x="1847633" y="994500"/>
                  </a:lnTo>
                  <a:lnTo>
                    <a:pt x="1846502" y="1000191"/>
                  </a:lnTo>
                  <a:lnTo>
                    <a:pt x="1847633" y="1004751"/>
                  </a:lnTo>
                  <a:lnTo>
                    <a:pt x="1846502" y="1007014"/>
                  </a:lnTo>
                  <a:lnTo>
                    <a:pt x="1845371" y="1009276"/>
                  </a:lnTo>
                  <a:lnTo>
                    <a:pt x="1846502" y="1009276"/>
                  </a:lnTo>
                  <a:lnTo>
                    <a:pt x="1848764" y="1011574"/>
                  </a:lnTo>
                  <a:lnTo>
                    <a:pt x="1848764" y="1013836"/>
                  </a:lnTo>
                  <a:lnTo>
                    <a:pt x="1848764" y="1018396"/>
                  </a:lnTo>
                  <a:lnTo>
                    <a:pt x="1846502" y="1021789"/>
                  </a:lnTo>
                  <a:lnTo>
                    <a:pt x="1845371" y="1022921"/>
                  </a:lnTo>
                  <a:lnTo>
                    <a:pt x="1845371" y="1028612"/>
                  </a:lnTo>
                  <a:lnTo>
                    <a:pt x="1844240" y="1029743"/>
                  </a:lnTo>
                  <a:lnTo>
                    <a:pt x="1841979" y="1033172"/>
                  </a:lnTo>
                  <a:lnTo>
                    <a:pt x="1839682" y="1035434"/>
                  </a:lnTo>
                  <a:lnTo>
                    <a:pt x="1838551" y="1037696"/>
                  </a:lnTo>
                  <a:lnTo>
                    <a:pt x="1835158" y="1039959"/>
                  </a:lnTo>
                  <a:lnTo>
                    <a:pt x="1835158" y="1044519"/>
                  </a:lnTo>
                  <a:lnTo>
                    <a:pt x="1836289" y="1049079"/>
                  </a:lnTo>
                  <a:lnTo>
                    <a:pt x="1835158" y="1051341"/>
                  </a:lnTo>
                  <a:lnTo>
                    <a:pt x="1832861" y="1052472"/>
                  </a:lnTo>
                  <a:lnTo>
                    <a:pt x="1830599" y="1057032"/>
                  </a:lnTo>
                  <a:lnTo>
                    <a:pt x="1827206" y="1060426"/>
                  </a:lnTo>
                  <a:lnTo>
                    <a:pt x="1822647" y="1062723"/>
                  </a:lnTo>
                  <a:lnTo>
                    <a:pt x="1819255" y="1067248"/>
                  </a:lnTo>
                  <a:lnTo>
                    <a:pt x="1818089" y="1078630"/>
                  </a:lnTo>
                  <a:lnTo>
                    <a:pt x="1815827" y="1082024"/>
                  </a:lnTo>
                  <a:lnTo>
                    <a:pt x="1814696" y="1087715"/>
                  </a:lnTo>
                  <a:lnTo>
                    <a:pt x="1812434" y="1094537"/>
                  </a:lnTo>
                  <a:lnTo>
                    <a:pt x="1809006" y="1099062"/>
                  </a:lnTo>
                  <a:lnTo>
                    <a:pt x="1806744" y="1097930"/>
                  </a:lnTo>
                  <a:lnTo>
                    <a:pt x="1804447" y="1099062"/>
                  </a:lnTo>
                  <a:lnTo>
                    <a:pt x="1803316" y="1099062"/>
                  </a:lnTo>
                  <a:lnTo>
                    <a:pt x="1802185" y="1100228"/>
                  </a:lnTo>
                  <a:lnTo>
                    <a:pt x="1801054" y="1102490"/>
                  </a:lnTo>
                  <a:lnTo>
                    <a:pt x="1804447" y="1107015"/>
                  </a:lnTo>
                  <a:lnTo>
                    <a:pt x="1803316" y="1112706"/>
                  </a:lnTo>
                  <a:lnTo>
                    <a:pt x="1804447" y="1115004"/>
                  </a:lnTo>
                  <a:lnTo>
                    <a:pt x="1803316" y="1118397"/>
                  </a:lnTo>
                  <a:lnTo>
                    <a:pt x="1805613" y="1122957"/>
                  </a:lnTo>
                  <a:lnTo>
                    <a:pt x="1805613" y="1124089"/>
                  </a:lnTo>
                  <a:lnTo>
                    <a:pt x="1805613" y="1127482"/>
                  </a:lnTo>
                  <a:lnTo>
                    <a:pt x="1805613" y="1128613"/>
                  </a:lnTo>
                  <a:lnTo>
                    <a:pt x="1805613" y="1130911"/>
                  </a:lnTo>
                  <a:lnTo>
                    <a:pt x="1805613" y="1135435"/>
                  </a:lnTo>
                  <a:lnTo>
                    <a:pt x="1805613" y="1137733"/>
                  </a:lnTo>
                  <a:lnTo>
                    <a:pt x="1802185" y="1141127"/>
                  </a:lnTo>
                  <a:lnTo>
                    <a:pt x="1802185" y="1144555"/>
                  </a:lnTo>
                  <a:lnTo>
                    <a:pt x="1804447" y="1147949"/>
                  </a:lnTo>
                  <a:lnTo>
                    <a:pt x="1804447" y="1152509"/>
                  </a:lnTo>
                  <a:lnTo>
                    <a:pt x="1807875" y="1160462"/>
                  </a:lnTo>
                  <a:lnTo>
                    <a:pt x="1806744" y="1163856"/>
                  </a:lnTo>
                  <a:lnTo>
                    <a:pt x="1805613" y="1166118"/>
                  </a:lnTo>
                  <a:lnTo>
                    <a:pt x="1801054" y="1169547"/>
                  </a:lnTo>
                  <a:lnTo>
                    <a:pt x="1797662" y="1169547"/>
                  </a:lnTo>
                  <a:lnTo>
                    <a:pt x="1795365" y="1167285"/>
                  </a:lnTo>
                  <a:lnTo>
                    <a:pt x="1794234" y="1167285"/>
                  </a:lnTo>
                  <a:lnTo>
                    <a:pt x="1793103" y="1167285"/>
                  </a:lnTo>
                  <a:lnTo>
                    <a:pt x="1793103" y="1169547"/>
                  </a:lnTo>
                  <a:lnTo>
                    <a:pt x="1794234" y="1174072"/>
                  </a:lnTo>
                  <a:lnTo>
                    <a:pt x="1794234" y="1177500"/>
                  </a:lnTo>
                  <a:lnTo>
                    <a:pt x="1791972" y="1179763"/>
                  </a:lnTo>
                  <a:lnTo>
                    <a:pt x="1789710" y="1184323"/>
                  </a:lnTo>
                  <a:lnTo>
                    <a:pt x="1786282" y="1191145"/>
                  </a:lnTo>
                  <a:lnTo>
                    <a:pt x="1784020" y="1197967"/>
                  </a:lnTo>
                  <a:lnTo>
                    <a:pt x="1782890" y="1200230"/>
                  </a:lnTo>
                  <a:lnTo>
                    <a:pt x="1784020" y="1205921"/>
                  </a:lnTo>
                  <a:lnTo>
                    <a:pt x="1782890" y="1209314"/>
                  </a:lnTo>
                  <a:lnTo>
                    <a:pt x="1780592" y="1210445"/>
                  </a:lnTo>
                  <a:lnTo>
                    <a:pt x="1781723" y="1215005"/>
                  </a:lnTo>
                  <a:lnTo>
                    <a:pt x="1781723" y="1216137"/>
                  </a:lnTo>
                  <a:lnTo>
                    <a:pt x="1780592" y="1218434"/>
                  </a:lnTo>
                  <a:lnTo>
                    <a:pt x="1779461" y="1220696"/>
                  </a:lnTo>
                  <a:lnTo>
                    <a:pt x="1781723" y="1224090"/>
                  </a:lnTo>
                  <a:lnTo>
                    <a:pt x="1781723" y="1226388"/>
                  </a:lnTo>
                  <a:lnTo>
                    <a:pt x="1784020" y="1228650"/>
                  </a:lnTo>
                  <a:lnTo>
                    <a:pt x="1785151" y="1230912"/>
                  </a:lnTo>
                  <a:lnTo>
                    <a:pt x="1784020" y="1234341"/>
                  </a:lnTo>
                  <a:lnTo>
                    <a:pt x="1785151" y="1238866"/>
                  </a:lnTo>
                  <a:lnTo>
                    <a:pt x="1779461" y="1247986"/>
                  </a:lnTo>
                  <a:lnTo>
                    <a:pt x="1780592" y="1253641"/>
                  </a:lnTo>
                  <a:lnTo>
                    <a:pt x="1776069" y="1262726"/>
                  </a:lnTo>
                  <a:lnTo>
                    <a:pt x="1774903" y="1262726"/>
                  </a:lnTo>
                  <a:lnTo>
                    <a:pt x="1773772" y="1265024"/>
                  </a:lnTo>
                  <a:lnTo>
                    <a:pt x="1774903" y="1268417"/>
                  </a:lnTo>
                  <a:lnTo>
                    <a:pt x="1774903" y="1269548"/>
                  </a:lnTo>
                  <a:lnTo>
                    <a:pt x="1773772" y="1271846"/>
                  </a:lnTo>
                  <a:lnTo>
                    <a:pt x="1772641" y="1272977"/>
                  </a:lnTo>
                  <a:lnTo>
                    <a:pt x="1771510" y="1275240"/>
                  </a:lnTo>
                  <a:lnTo>
                    <a:pt x="1770379" y="1276371"/>
                  </a:lnTo>
                  <a:lnTo>
                    <a:pt x="1770379" y="1279800"/>
                  </a:lnTo>
                  <a:lnTo>
                    <a:pt x="1772641" y="1283193"/>
                  </a:lnTo>
                  <a:lnTo>
                    <a:pt x="1771510" y="1285491"/>
                  </a:lnTo>
                  <a:lnTo>
                    <a:pt x="1768117" y="1287753"/>
                  </a:lnTo>
                  <a:lnTo>
                    <a:pt x="1764689" y="1293444"/>
                  </a:lnTo>
                  <a:lnTo>
                    <a:pt x="1764689" y="1296838"/>
                  </a:lnTo>
                  <a:lnTo>
                    <a:pt x="1764689" y="1299100"/>
                  </a:lnTo>
                  <a:lnTo>
                    <a:pt x="1763558" y="1302529"/>
                  </a:lnTo>
                  <a:lnTo>
                    <a:pt x="1765820" y="1304791"/>
                  </a:lnTo>
                  <a:lnTo>
                    <a:pt x="1765820" y="1305922"/>
                  </a:lnTo>
                  <a:lnTo>
                    <a:pt x="1764689" y="1305922"/>
                  </a:lnTo>
                  <a:lnTo>
                    <a:pt x="1757868" y="1310482"/>
                  </a:lnTo>
                  <a:lnTo>
                    <a:pt x="1756738" y="1310482"/>
                  </a:lnTo>
                  <a:lnTo>
                    <a:pt x="1754476" y="1313876"/>
                  </a:lnTo>
                  <a:lnTo>
                    <a:pt x="1754476" y="1317304"/>
                  </a:lnTo>
                  <a:lnTo>
                    <a:pt x="1746524" y="1321829"/>
                  </a:lnTo>
                  <a:lnTo>
                    <a:pt x="1738573" y="1326389"/>
                  </a:lnTo>
                  <a:lnTo>
                    <a:pt x="1734014" y="1327520"/>
                  </a:lnTo>
                  <a:lnTo>
                    <a:pt x="1730621" y="1326389"/>
                  </a:lnTo>
                  <a:lnTo>
                    <a:pt x="1729455" y="1324127"/>
                  </a:lnTo>
                  <a:lnTo>
                    <a:pt x="1728324" y="1318436"/>
                  </a:lnTo>
                  <a:lnTo>
                    <a:pt x="1724931" y="1316173"/>
                  </a:lnTo>
                  <a:lnTo>
                    <a:pt x="1722634" y="1316173"/>
                  </a:lnTo>
                  <a:lnTo>
                    <a:pt x="1721503" y="1318436"/>
                  </a:lnTo>
                  <a:lnTo>
                    <a:pt x="1719241" y="1320698"/>
                  </a:lnTo>
                  <a:lnTo>
                    <a:pt x="1715849" y="1322996"/>
                  </a:lnTo>
                  <a:lnTo>
                    <a:pt x="1712421" y="1320698"/>
                  </a:lnTo>
                  <a:lnTo>
                    <a:pt x="1707862" y="1321829"/>
                  </a:lnTo>
                  <a:lnTo>
                    <a:pt x="1705600" y="1326389"/>
                  </a:lnTo>
                  <a:lnTo>
                    <a:pt x="1703338" y="1326389"/>
                  </a:lnTo>
                  <a:lnTo>
                    <a:pt x="1702207" y="1328651"/>
                  </a:lnTo>
                  <a:lnTo>
                    <a:pt x="1699910" y="1330949"/>
                  </a:lnTo>
                  <a:lnTo>
                    <a:pt x="1693089" y="1329818"/>
                  </a:lnTo>
                  <a:lnTo>
                    <a:pt x="1691959" y="1330949"/>
                  </a:lnTo>
                  <a:lnTo>
                    <a:pt x="1689697" y="1333211"/>
                  </a:lnTo>
                  <a:lnTo>
                    <a:pt x="1687435" y="1338903"/>
                  </a:lnTo>
                  <a:lnTo>
                    <a:pt x="1682876" y="1340034"/>
                  </a:lnTo>
                  <a:lnTo>
                    <a:pt x="1679483" y="1347987"/>
                  </a:lnTo>
                  <a:lnTo>
                    <a:pt x="1678317" y="1349118"/>
                  </a:lnTo>
                  <a:lnTo>
                    <a:pt x="1673794" y="1349118"/>
                  </a:lnTo>
                  <a:lnTo>
                    <a:pt x="1670366" y="1351381"/>
                  </a:lnTo>
                  <a:lnTo>
                    <a:pt x="1670366" y="1355941"/>
                  </a:lnTo>
                  <a:lnTo>
                    <a:pt x="1668104" y="1359369"/>
                  </a:lnTo>
                  <a:lnTo>
                    <a:pt x="1668104" y="1362763"/>
                  </a:lnTo>
                  <a:lnTo>
                    <a:pt x="1669235" y="1365025"/>
                  </a:lnTo>
                  <a:lnTo>
                    <a:pt x="1671532" y="1366156"/>
                  </a:lnTo>
                  <a:lnTo>
                    <a:pt x="1671532" y="1367323"/>
                  </a:lnTo>
                  <a:lnTo>
                    <a:pt x="1668104" y="1369585"/>
                  </a:lnTo>
                  <a:lnTo>
                    <a:pt x="1665842" y="1370716"/>
                  </a:lnTo>
                  <a:lnTo>
                    <a:pt x="1664711" y="1374145"/>
                  </a:lnTo>
                  <a:lnTo>
                    <a:pt x="1664711" y="1379801"/>
                  </a:lnTo>
                  <a:lnTo>
                    <a:pt x="1666973" y="1382099"/>
                  </a:lnTo>
                  <a:lnTo>
                    <a:pt x="1666973" y="1384361"/>
                  </a:lnTo>
                  <a:lnTo>
                    <a:pt x="1662414" y="1391183"/>
                  </a:lnTo>
                  <a:lnTo>
                    <a:pt x="1662414" y="1392314"/>
                  </a:lnTo>
                  <a:lnTo>
                    <a:pt x="1663545" y="1394577"/>
                  </a:lnTo>
                  <a:lnTo>
                    <a:pt x="1663545" y="1395708"/>
                  </a:lnTo>
                  <a:lnTo>
                    <a:pt x="1661283" y="1399137"/>
                  </a:lnTo>
                  <a:lnTo>
                    <a:pt x="1662414" y="1402530"/>
                  </a:lnTo>
                  <a:lnTo>
                    <a:pt x="1662414" y="1403661"/>
                  </a:lnTo>
                  <a:lnTo>
                    <a:pt x="1662414" y="1404828"/>
                  </a:lnTo>
                  <a:lnTo>
                    <a:pt x="1661283" y="1405959"/>
                  </a:lnTo>
                  <a:lnTo>
                    <a:pt x="1657890" y="1407090"/>
                  </a:lnTo>
                  <a:lnTo>
                    <a:pt x="1656760" y="1409352"/>
                  </a:lnTo>
                  <a:lnTo>
                    <a:pt x="1656760" y="1410484"/>
                  </a:lnTo>
                  <a:lnTo>
                    <a:pt x="1657890" y="1413912"/>
                  </a:lnTo>
                  <a:lnTo>
                    <a:pt x="1657890" y="1416175"/>
                  </a:lnTo>
                  <a:lnTo>
                    <a:pt x="1655593" y="1416175"/>
                  </a:lnTo>
                  <a:lnTo>
                    <a:pt x="1653331" y="1416175"/>
                  </a:lnTo>
                  <a:lnTo>
                    <a:pt x="1652201" y="1412781"/>
                  </a:lnTo>
                  <a:lnTo>
                    <a:pt x="1649939" y="1412781"/>
                  </a:lnTo>
                  <a:lnTo>
                    <a:pt x="1649939" y="1413912"/>
                  </a:lnTo>
                  <a:lnTo>
                    <a:pt x="1648808" y="1413912"/>
                  </a:lnTo>
                  <a:lnTo>
                    <a:pt x="1649939" y="1417306"/>
                  </a:lnTo>
                  <a:lnTo>
                    <a:pt x="1653331" y="1426426"/>
                  </a:lnTo>
                  <a:lnTo>
                    <a:pt x="1653331" y="1428688"/>
                  </a:lnTo>
                  <a:lnTo>
                    <a:pt x="1652201" y="1432082"/>
                  </a:lnTo>
                  <a:lnTo>
                    <a:pt x="1651070" y="1433213"/>
                  </a:lnTo>
                  <a:lnTo>
                    <a:pt x="1645380" y="1443464"/>
                  </a:lnTo>
                  <a:lnTo>
                    <a:pt x="1645380" y="1445726"/>
                  </a:lnTo>
                  <a:lnTo>
                    <a:pt x="1640821" y="1447989"/>
                  </a:lnTo>
                  <a:lnTo>
                    <a:pt x="1637428" y="1453680"/>
                  </a:lnTo>
                  <a:lnTo>
                    <a:pt x="1636297" y="1455977"/>
                  </a:lnTo>
                  <a:lnTo>
                    <a:pt x="1632869" y="1459371"/>
                  </a:lnTo>
                  <a:lnTo>
                    <a:pt x="1631738" y="1462764"/>
                  </a:lnTo>
                  <a:lnTo>
                    <a:pt x="1630608" y="1463931"/>
                  </a:lnTo>
                  <a:lnTo>
                    <a:pt x="1627215" y="1460502"/>
                  </a:lnTo>
                  <a:lnTo>
                    <a:pt x="1620394" y="1460502"/>
                  </a:lnTo>
                  <a:lnTo>
                    <a:pt x="1619263" y="1462764"/>
                  </a:lnTo>
                  <a:lnTo>
                    <a:pt x="1619263" y="1465062"/>
                  </a:lnTo>
                  <a:lnTo>
                    <a:pt x="1619263" y="1466193"/>
                  </a:lnTo>
                  <a:lnTo>
                    <a:pt x="1616966" y="1465062"/>
                  </a:lnTo>
                  <a:lnTo>
                    <a:pt x="1614704" y="1466193"/>
                  </a:lnTo>
                  <a:lnTo>
                    <a:pt x="1612443" y="1471884"/>
                  </a:lnTo>
                  <a:lnTo>
                    <a:pt x="1610145" y="1473015"/>
                  </a:lnTo>
                  <a:lnTo>
                    <a:pt x="1602194" y="1474147"/>
                  </a:lnTo>
                  <a:lnTo>
                    <a:pt x="1598801" y="1473015"/>
                  </a:lnTo>
                  <a:lnTo>
                    <a:pt x="1596504" y="1473015"/>
                  </a:lnTo>
                  <a:lnTo>
                    <a:pt x="1595373" y="1474147"/>
                  </a:lnTo>
                  <a:lnTo>
                    <a:pt x="1594242" y="1473015"/>
                  </a:lnTo>
                  <a:lnTo>
                    <a:pt x="1590850" y="1475278"/>
                  </a:lnTo>
                  <a:lnTo>
                    <a:pt x="1579470" y="1473015"/>
                  </a:lnTo>
                  <a:lnTo>
                    <a:pt x="1577208" y="1474147"/>
                  </a:lnTo>
                  <a:lnTo>
                    <a:pt x="1572649" y="1474147"/>
                  </a:lnTo>
                  <a:lnTo>
                    <a:pt x="1569257" y="1474147"/>
                  </a:lnTo>
                  <a:lnTo>
                    <a:pt x="1570387" y="1477540"/>
                  </a:lnTo>
                  <a:lnTo>
                    <a:pt x="1569257" y="1482100"/>
                  </a:lnTo>
                  <a:lnTo>
                    <a:pt x="1568126" y="1482100"/>
                  </a:lnTo>
                  <a:lnTo>
                    <a:pt x="1568126" y="1484362"/>
                  </a:lnTo>
                  <a:lnTo>
                    <a:pt x="1563567" y="1487791"/>
                  </a:lnTo>
                  <a:lnTo>
                    <a:pt x="1563567" y="1491185"/>
                  </a:lnTo>
                  <a:lnTo>
                    <a:pt x="1562436" y="1492316"/>
                  </a:lnTo>
                  <a:lnTo>
                    <a:pt x="1560174" y="1494614"/>
                  </a:lnTo>
                  <a:lnTo>
                    <a:pt x="1559008" y="1498007"/>
                  </a:lnTo>
                  <a:lnTo>
                    <a:pt x="1557877" y="1500269"/>
                  </a:lnTo>
                  <a:lnTo>
                    <a:pt x="1557877" y="1501436"/>
                  </a:lnTo>
                  <a:lnTo>
                    <a:pt x="1556746" y="1504829"/>
                  </a:lnTo>
                  <a:lnTo>
                    <a:pt x="1556746" y="1505960"/>
                  </a:lnTo>
                  <a:lnTo>
                    <a:pt x="1553353" y="1508258"/>
                  </a:lnTo>
                  <a:lnTo>
                    <a:pt x="1552187" y="1507092"/>
                  </a:lnTo>
                  <a:lnTo>
                    <a:pt x="1551056" y="1508258"/>
                  </a:lnTo>
                  <a:lnTo>
                    <a:pt x="1549925" y="1509389"/>
                  </a:lnTo>
                  <a:lnTo>
                    <a:pt x="1548794" y="1510520"/>
                  </a:lnTo>
                  <a:lnTo>
                    <a:pt x="1545366" y="1509389"/>
                  </a:lnTo>
                  <a:lnTo>
                    <a:pt x="1538581" y="1512783"/>
                  </a:lnTo>
                  <a:lnTo>
                    <a:pt x="1535153" y="1515080"/>
                  </a:lnTo>
                  <a:lnTo>
                    <a:pt x="1532891" y="1515080"/>
                  </a:lnTo>
                  <a:lnTo>
                    <a:pt x="1530630" y="1516212"/>
                  </a:lnTo>
                  <a:lnTo>
                    <a:pt x="1529463" y="1517343"/>
                  </a:lnTo>
                  <a:lnTo>
                    <a:pt x="1528332" y="1517343"/>
                  </a:lnTo>
                  <a:lnTo>
                    <a:pt x="1526071" y="1516212"/>
                  </a:lnTo>
                  <a:lnTo>
                    <a:pt x="1523809" y="1517343"/>
                  </a:lnTo>
                  <a:lnTo>
                    <a:pt x="1523809" y="1520736"/>
                  </a:lnTo>
                  <a:lnTo>
                    <a:pt x="1520381" y="1521867"/>
                  </a:lnTo>
                  <a:lnTo>
                    <a:pt x="1521512" y="1524165"/>
                  </a:lnTo>
                  <a:lnTo>
                    <a:pt x="1520381" y="1526427"/>
                  </a:lnTo>
                  <a:lnTo>
                    <a:pt x="1520381" y="1532118"/>
                  </a:lnTo>
                  <a:lnTo>
                    <a:pt x="1519250" y="1532118"/>
                  </a:lnTo>
                  <a:lnTo>
                    <a:pt x="1516988" y="1532118"/>
                  </a:lnTo>
                  <a:lnTo>
                    <a:pt x="1516988" y="1533250"/>
                  </a:lnTo>
                  <a:lnTo>
                    <a:pt x="1520381" y="1537810"/>
                  </a:lnTo>
                  <a:lnTo>
                    <a:pt x="1520381" y="1538941"/>
                  </a:lnTo>
                  <a:lnTo>
                    <a:pt x="1519250" y="1538941"/>
                  </a:lnTo>
                  <a:lnTo>
                    <a:pt x="1518119" y="1538941"/>
                  </a:lnTo>
                  <a:lnTo>
                    <a:pt x="1515857" y="1536643"/>
                  </a:lnTo>
                  <a:lnTo>
                    <a:pt x="1514691" y="1536643"/>
                  </a:lnTo>
                  <a:lnTo>
                    <a:pt x="1513560" y="1538941"/>
                  </a:lnTo>
                  <a:lnTo>
                    <a:pt x="1513560" y="1540072"/>
                  </a:lnTo>
                  <a:lnTo>
                    <a:pt x="1510167" y="1540072"/>
                  </a:lnTo>
                  <a:lnTo>
                    <a:pt x="1507870" y="1542334"/>
                  </a:lnTo>
                  <a:lnTo>
                    <a:pt x="1505608" y="1542334"/>
                  </a:lnTo>
                  <a:lnTo>
                    <a:pt x="1503347" y="1542334"/>
                  </a:lnTo>
                  <a:lnTo>
                    <a:pt x="1503347" y="1541203"/>
                  </a:lnTo>
                  <a:lnTo>
                    <a:pt x="1502216" y="1541203"/>
                  </a:lnTo>
                  <a:lnTo>
                    <a:pt x="1498788" y="1543465"/>
                  </a:lnTo>
                  <a:lnTo>
                    <a:pt x="1498788" y="1545763"/>
                  </a:lnTo>
                  <a:lnTo>
                    <a:pt x="1497657" y="1545763"/>
                  </a:lnTo>
                  <a:lnTo>
                    <a:pt x="1496526" y="1548025"/>
                  </a:lnTo>
                  <a:lnTo>
                    <a:pt x="1497657" y="1549157"/>
                  </a:lnTo>
                  <a:lnTo>
                    <a:pt x="1497657" y="1550288"/>
                  </a:lnTo>
                  <a:lnTo>
                    <a:pt x="1497657" y="1552585"/>
                  </a:lnTo>
                  <a:lnTo>
                    <a:pt x="1496526" y="1553717"/>
                  </a:lnTo>
                  <a:lnTo>
                    <a:pt x="1496526" y="1554848"/>
                  </a:lnTo>
                  <a:lnTo>
                    <a:pt x="1496526" y="1557110"/>
                  </a:lnTo>
                  <a:lnTo>
                    <a:pt x="1498788" y="1559372"/>
                  </a:lnTo>
                  <a:lnTo>
                    <a:pt x="1496526" y="1560539"/>
                  </a:lnTo>
                  <a:lnTo>
                    <a:pt x="1496526" y="1561670"/>
                  </a:lnTo>
                  <a:lnTo>
                    <a:pt x="1498788" y="1563932"/>
                  </a:lnTo>
                  <a:lnTo>
                    <a:pt x="1503347" y="1563932"/>
                  </a:lnTo>
                  <a:lnTo>
                    <a:pt x="1504478" y="1563932"/>
                  </a:lnTo>
                  <a:lnTo>
                    <a:pt x="1504478" y="1565063"/>
                  </a:lnTo>
                  <a:lnTo>
                    <a:pt x="1504478" y="1567361"/>
                  </a:lnTo>
                  <a:lnTo>
                    <a:pt x="1505608" y="1568492"/>
                  </a:lnTo>
                  <a:lnTo>
                    <a:pt x="1509037" y="1570755"/>
                  </a:lnTo>
                  <a:lnTo>
                    <a:pt x="1507870" y="1571886"/>
                  </a:lnTo>
                  <a:lnTo>
                    <a:pt x="1507870" y="1573017"/>
                  </a:lnTo>
                  <a:lnTo>
                    <a:pt x="1509037" y="1571886"/>
                  </a:lnTo>
                  <a:lnTo>
                    <a:pt x="1511298" y="1573017"/>
                  </a:lnTo>
                  <a:lnTo>
                    <a:pt x="1509037" y="1574183"/>
                  </a:lnTo>
                  <a:lnTo>
                    <a:pt x="1510167" y="1575315"/>
                  </a:lnTo>
                  <a:lnTo>
                    <a:pt x="1510167" y="1576446"/>
                  </a:lnTo>
                  <a:lnTo>
                    <a:pt x="1510167" y="1577577"/>
                  </a:lnTo>
                  <a:lnTo>
                    <a:pt x="1509037" y="1579839"/>
                  </a:lnTo>
                  <a:lnTo>
                    <a:pt x="1507870" y="1579839"/>
                  </a:lnTo>
                  <a:lnTo>
                    <a:pt x="1505608" y="1579839"/>
                  </a:lnTo>
                  <a:lnTo>
                    <a:pt x="1505608" y="1582137"/>
                  </a:lnTo>
                  <a:lnTo>
                    <a:pt x="1506739" y="1582137"/>
                  </a:lnTo>
                  <a:lnTo>
                    <a:pt x="1506739" y="1583268"/>
                  </a:lnTo>
                  <a:lnTo>
                    <a:pt x="1506739" y="1585530"/>
                  </a:lnTo>
                  <a:lnTo>
                    <a:pt x="1505608" y="1586662"/>
                  </a:lnTo>
                  <a:lnTo>
                    <a:pt x="1505608" y="1588924"/>
                  </a:lnTo>
                  <a:lnTo>
                    <a:pt x="1503347" y="1587793"/>
                  </a:lnTo>
                  <a:lnTo>
                    <a:pt x="1503347" y="1590090"/>
                  </a:lnTo>
                  <a:lnTo>
                    <a:pt x="1501085" y="1587793"/>
                  </a:lnTo>
                  <a:lnTo>
                    <a:pt x="1499919" y="1587793"/>
                  </a:lnTo>
                  <a:lnTo>
                    <a:pt x="1499919" y="1590090"/>
                  </a:lnTo>
                  <a:lnTo>
                    <a:pt x="1501085" y="1591221"/>
                  </a:lnTo>
                  <a:lnTo>
                    <a:pt x="1498788" y="1591221"/>
                  </a:lnTo>
                  <a:lnTo>
                    <a:pt x="1499919" y="1593484"/>
                  </a:lnTo>
                  <a:lnTo>
                    <a:pt x="1498788" y="1594615"/>
                  </a:lnTo>
                  <a:lnTo>
                    <a:pt x="1496526" y="1594615"/>
                  </a:lnTo>
                  <a:lnTo>
                    <a:pt x="1494264" y="1592353"/>
                  </a:lnTo>
                  <a:lnTo>
                    <a:pt x="1493133" y="1592353"/>
                  </a:lnTo>
                  <a:lnTo>
                    <a:pt x="1494264" y="1596913"/>
                  </a:lnTo>
                  <a:lnTo>
                    <a:pt x="1490836" y="1594615"/>
                  </a:lnTo>
                  <a:lnTo>
                    <a:pt x="1489705" y="1594615"/>
                  </a:lnTo>
                  <a:lnTo>
                    <a:pt x="1488574" y="1594615"/>
                  </a:lnTo>
                  <a:lnTo>
                    <a:pt x="1489705" y="1596913"/>
                  </a:lnTo>
                  <a:lnTo>
                    <a:pt x="1488574" y="1598044"/>
                  </a:lnTo>
                  <a:lnTo>
                    <a:pt x="1488574" y="1599175"/>
                  </a:lnTo>
                  <a:lnTo>
                    <a:pt x="1490836" y="1599175"/>
                  </a:lnTo>
                  <a:lnTo>
                    <a:pt x="1491967" y="1603735"/>
                  </a:lnTo>
                  <a:lnTo>
                    <a:pt x="1490836" y="1604866"/>
                  </a:lnTo>
                  <a:lnTo>
                    <a:pt x="1489705" y="1602568"/>
                  </a:lnTo>
                  <a:lnTo>
                    <a:pt x="1488574" y="1601437"/>
                  </a:lnTo>
                  <a:lnTo>
                    <a:pt x="1487443" y="1602568"/>
                  </a:lnTo>
                  <a:lnTo>
                    <a:pt x="1486313" y="1603735"/>
                  </a:lnTo>
                  <a:lnTo>
                    <a:pt x="1488574" y="1607128"/>
                  </a:lnTo>
                  <a:lnTo>
                    <a:pt x="1487443" y="1605997"/>
                  </a:lnTo>
                  <a:lnTo>
                    <a:pt x="1485146" y="1607128"/>
                  </a:lnTo>
                  <a:lnTo>
                    <a:pt x="1482885" y="1608260"/>
                  </a:lnTo>
                  <a:lnTo>
                    <a:pt x="1482885" y="1609391"/>
                  </a:lnTo>
                  <a:lnTo>
                    <a:pt x="1485146" y="1609391"/>
                  </a:lnTo>
                  <a:lnTo>
                    <a:pt x="1484015" y="1610522"/>
                  </a:lnTo>
                  <a:lnTo>
                    <a:pt x="1484015" y="1615082"/>
                  </a:lnTo>
                  <a:lnTo>
                    <a:pt x="1481754" y="1615082"/>
                  </a:lnTo>
                  <a:lnTo>
                    <a:pt x="1480623" y="1617344"/>
                  </a:lnTo>
                  <a:lnTo>
                    <a:pt x="1480623" y="1618475"/>
                  </a:lnTo>
                  <a:lnTo>
                    <a:pt x="1480623" y="1620773"/>
                  </a:lnTo>
                  <a:lnTo>
                    <a:pt x="1479492" y="1620773"/>
                  </a:lnTo>
                  <a:lnTo>
                    <a:pt x="1478326" y="1621904"/>
                  </a:lnTo>
                  <a:lnTo>
                    <a:pt x="1477195" y="1620773"/>
                  </a:lnTo>
                  <a:lnTo>
                    <a:pt x="1473802" y="1624166"/>
                  </a:lnTo>
                  <a:lnTo>
                    <a:pt x="1472671" y="1624166"/>
                  </a:lnTo>
                  <a:lnTo>
                    <a:pt x="1472671" y="1626464"/>
                  </a:lnTo>
                  <a:lnTo>
                    <a:pt x="1471540" y="1626464"/>
                  </a:lnTo>
                  <a:lnTo>
                    <a:pt x="1471540" y="1625298"/>
                  </a:lnTo>
                  <a:lnTo>
                    <a:pt x="1470374" y="1625298"/>
                  </a:lnTo>
                  <a:lnTo>
                    <a:pt x="1469243" y="1626464"/>
                  </a:lnTo>
                  <a:lnTo>
                    <a:pt x="1468112" y="1625298"/>
                  </a:lnTo>
                  <a:lnTo>
                    <a:pt x="1466981" y="1627595"/>
                  </a:lnTo>
                  <a:lnTo>
                    <a:pt x="1464720" y="1627595"/>
                  </a:lnTo>
                  <a:lnTo>
                    <a:pt x="1462422" y="1628726"/>
                  </a:lnTo>
                  <a:lnTo>
                    <a:pt x="1463589" y="1628726"/>
                  </a:lnTo>
                  <a:lnTo>
                    <a:pt x="1462422" y="1629858"/>
                  </a:lnTo>
                  <a:lnTo>
                    <a:pt x="1460161" y="1630989"/>
                  </a:lnTo>
                  <a:lnTo>
                    <a:pt x="1460161" y="1633251"/>
                  </a:lnTo>
                  <a:lnTo>
                    <a:pt x="1459030" y="1633251"/>
                  </a:lnTo>
                  <a:lnTo>
                    <a:pt x="1457899" y="1634418"/>
                  </a:lnTo>
                  <a:lnTo>
                    <a:pt x="1456768" y="1634418"/>
                  </a:lnTo>
                  <a:lnTo>
                    <a:pt x="1456768" y="1632120"/>
                  </a:lnTo>
                  <a:lnTo>
                    <a:pt x="1455602" y="1632120"/>
                  </a:lnTo>
                  <a:lnTo>
                    <a:pt x="1455602" y="1633251"/>
                  </a:lnTo>
                  <a:lnTo>
                    <a:pt x="1454471" y="1633251"/>
                  </a:lnTo>
                  <a:lnTo>
                    <a:pt x="1456768" y="1635549"/>
                  </a:lnTo>
                  <a:lnTo>
                    <a:pt x="1455602" y="1637811"/>
                  </a:lnTo>
                  <a:lnTo>
                    <a:pt x="1456768" y="1637811"/>
                  </a:lnTo>
                  <a:lnTo>
                    <a:pt x="1456768" y="1638942"/>
                  </a:lnTo>
                  <a:lnTo>
                    <a:pt x="1452209" y="1638942"/>
                  </a:lnTo>
                  <a:lnTo>
                    <a:pt x="1453340" y="1638942"/>
                  </a:lnTo>
                  <a:lnTo>
                    <a:pt x="1454471" y="1641240"/>
                  </a:lnTo>
                  <a:lnTo>
                    <a:pt x="1453340" y="1641240"/>
                  </a:lnTo>
                  <a:lnTo>
                    <a:pt x="1453340" y="1640073"/>
                  </a:lnTo>
                  <a:lnTo>
                    <a:pt x="1452209" y="1640073"/>
                  </a:lnTo>
                  <a:lnTo>
                    <a:pt x="1452209" y="1641240"/>
                  </a:lnTo>
                  <a:lnTo>
                    <a:pt x="1452209" y="1642371"/>
                  </a:lnTo>
                  <a:lnTo>
                    <a:pt x="1451078" y="1641240"/>
                  </a:lnTo>
                  <a:lnTo>
                    <a:pt x="1451078" y="1642371"/>
                  </a:lnTo>
                  <a:lnTo>
                    <a:pt x="1449947" y="1643502"/>
                  </a:lnTo>
                  <a:lnTo>
                    <a:pt x="1448816" y="1642371"/>
                  </a:lnTo>
                  <a:lnTo>
                    <a:pt x="1446519" y="1642371"/>
                  </a:lnTo>
                  <a:lnTo>
                    <a:pt x="1445388" y="1642371"/>
                  </a:lnTo>
                  <a:lnTo>
                    <a:pt x="1444257" y="1641240"/>
                  </a:lnTo>
                  <a:lnTo>
                    <a:pt x="1443127" y="1642371"/>
                  </a:lnTo>
                  <a:lnTo>
                    <a:pt x="1443127" y="1641240"/>
                  </a:lnTo>
                  <a:lnTo>
                    <a:pt x="1441996" y="1642371"/>
                  </a:lnTo>
                  <a:lnTo>
                    <a:pt x="1441996" y="1644633"/>
                  </a:lnTo>
                  <a:lnTo>
                    <a:pt x="1443127" y="1645765"/>
                  </a:lnTo>
                  <a:lnTo>
                    <a:pt x="1441996" y="1645765"/>
                  </a:lnTo>
                  <a:lnTo>
                    <a:pt x="1441996" y="1648027"/>
                  </a:lnTo>
                  <a:lnTo>
                    <a:pt x="1440829" y="1649193"/>
                  </a:lnTo>
                  <a:lnTo>
                    <a:pt x="1439699" y="1649193"/>
                  </a:lnTo>
                  <a:lnTo>
                    <a:pt x="1439699" y="1650325"/>
                  </a:lnTo>
                  <a:lnTo>
                    <a:pt x="1438568" y="1650325"/>
                  </a:lnTo>
                  <a:lnTo>
                    <a:pt x="1438568" y="1652587"/>
                  </a:lnTo>
                  <a:lnTo>
                    <a:pt x="1438568" y="1653718"/>
                  </a:lnTo>
                  <a:lnTo>
                    <a:pt x="1438568" y="1654849"/>
                  </a:lnTo>
                  <a:lnTo>
                    <a:pt x="1438568" y="1656016"/>
                  </a:lnTo>
                  <a:lnTo>
                    <a:pt x="1437437" y="1657147"/>
                  </a:lnTo>
                  <a:lnTo>
                    <a:pt x="1437437" y="1658278"/>
                  </a:lnTo>
                  <a:lnTo>
                    <a:pt x="1436306" y="1660540"/>
                  </a:lnTo>
                  <a:lnTo>
                    <a:pt x="1436306" y="1659409"/>
                  </a:lnTo>
                  <a:lnTo>
                    <a:pt x="1435175" y="1659409"/>
                  </a:lnTo>
                  <a:lnTo>
                    <a:pt x="1435175" y="1663969"/>
                  </a:lnTo>
                  <a:lnTo>
                    <a:pt x="1436306" y="1665100"/>
                  </a:lnTo>
                  <a:lnTo>
                    <a:pt x="1435175" y="1666231"/>
                  </a:lnTo>
                  <a:lnTo>
                    <a:pt x="1435175" y="1667363"/>
                  </a:lnTo>
                  <a:lnTo>
                    <a:pt x="1435175" y="1668494"/>
                  </a:lnTo>
                  <a:lnTo>
                    <a:pt x="1434044" y="1668494"/>
                  </a:lnTo>
                  <a:lnTo>
                    <a:pt x="1435175" y="1669625"/>
                  </a:lnTo>
                  <a:lnTo>
                    <a:pt x="1434044" y="1669625"/>
                  </a:lnTo>
                  <a:lnTo>
                    <a:pt x="1434044" y="1670791"/>
                  </a:lnTo>
                  <a:lnTo>
                    <a:pt x="1432878" y="1670791"/>
                  </a:lnTo>
                  <a:lnTo>
                    <a:pt x="1434044" y="1673054"/>
                  </a:lnTo>
                  <a:lnTo>
                    <a:pt x="1432878" y="1673054"/>
                  </a:lnTo>
                  <a:lnTo>
                    <a:pt x="1432878" y="1674185"/>
                  </a:lnTo>
                  <a:lnTo>
                    <a:pt x="1434044" y="1674185"/>
                  </a:lnTo>
                  <a:lnTo>
                    <a:pt x="1434044" y="1675316"/>
                  </a:lnTo>
                  <a:lnTo>
                    <a:pt x="1434044" y="1676447"/>
                  </a:lnTo>
                  <a:lnTo>
                    <a:pt x="1434044" y="1675316"/>
                  </a:lnTo>
                  <a:lnTo>
                    <a:pt x="1435175" y="1676447"/>
                  </a:lnTo>
                  <a:lnTo>
                    <a:pt x="1435175" y="1677578"/>
                  </a:lnTo>
                  <a:lnTo>
                    <a:pt x="1434044" y="1678745"/>
                  </a:lnTo>
                  <a:lnTo>
                    <a:pt x="1432878" y="1678745"/>
                  </a:lnTo>
                  <a:lnTo>
                    <a:pt x="1432878" y="1679876"/>
                  </a:lnTo>
                  <a:lnTo>
                    <a:pt x="1432878" y="1678745"/>
                  </a:lnTo>
                  <a:lnTo>
                    <a:pt x="1432878" y="1681007"/>
                  </a:lnTo>
                  <a:lnTo>
                    <a:pt x="1431747" y="1679876"/>
                  </a:lnTo>
                  <a:lnTo>
                    <a:pt x="1430616" y="1679876"/>
                  </a:lnTo>
                  <a:lnTo>
                    <a:pt x="1431747" y="1681007"/>
                  </a:lnTo>
                  <a:lnTo>
                    <a:pt x="1429485" y="1681007"/>
                  </a:lnTo>
                  <a:lnTo>
                    <a:pt x="1430616" y="1682138"/>
                  </a:lnTo>
                  <a:lnTo>
                    <a:pt x="1429485" y="1682138"/>
                  </a:lnTo>
                  <a:lnTo>
                    <a:pt x="1429485" y="1683269"/>
                  </a:lnTo>
                  <a:lnTo>
                    <a:pt x="1428354" y="1683269"/>
                  </a:lnTo>
                  <a:lnTo>
                    <a:pt x="1427223" y="1683269"/>
                  </a:lnTo>
                  <a:lnTo>
                    <a:pt x="1428354" y="1684401"/>
                  </a:lnTo>
                  <a:lnTo>
                    <a:pt x="1427223" y="1684401"/>
                  </a:lnTo>
                  <a:lnTo>
                    <a:pt x="1426057" y="1684401"/>
                  </a:lnTo>
                  <a:lnTo>
                    <a:pt x="1424926" y="1685567"/>
                  </a:lnTo>
                  <a:lnTo>
                    <a:pt x="1424926" y="1686698"/>
                  </a:lnTo>
                  <a:lnTo>
                    <a:pt x="1424926" y="1687829"/>
                  </a:lnTo>
                  <a:lnTo>
                    <a:pt x="1423795" y="1691223"/>
                  </a:lnTo>
                  <a:lnTo>
                    <a:pt x="1422664" y="1691223"/>
                  </a:lnTo>
                  <a:lnTo>
                    <a:pt x="1422664" y="1692354"/>
                  </a:lnTo>
                  <a:lnTo>
                    <a:pt x="1421534" y="1693521"/>
                  </a:lnTo>
                  <a:lnTo>
                    <a:pt x="1420403" y="1695783"/>
                  </a:lnTo>
                  <a:lnTo>
                    <a:pt x="1419272" y="1694652"/>
                  </a:lnTo>
                  <a:lnTo>
                    <a:pt x="1418106" y="1695783"/>
                  </a:lnTo>
                  <a:lnTo>
                    <a:pt x="1418106" y="1698045"/>
                  </a:lnTo>
                  <a:lnTo>
                    <a:pt x="1416975" y="1701474"/>
                  </a:lnTo>
                  <a:lnTo>
                    <a:pt x="1416975" y="1702605"/>
                  </a:lnTo>
                  <a:lnTo>
                    <a:pt x="1416975" y="1703736"/>
                  </a:lnTo>
                  <a:lnTo>
                    <a:pt x="1415844" y="1703736"/>
                  </a:lnTo>
                  <a:lnTo>
                    <a:pt x="1415844" y="1707130"/>
                  </a:lnTo>
                  <a:lnTo>
                    <a:pt x="1414713" y="1708296"/>
                  </a:lnTo>
                  <a:lnTo>
                    <a:pt x="1413582" y="1710559"/>
                  </a:lnTo>
                  <a:lnTo>
                    <a:pt x="1411285" y="1710559"/>
                  </a:lnTo>
                  <a:lnTo>
                    <a:pt x="1412451" y="1713952"/>
                  </a:lnTo>
                  <a:lnTo>
                    <a:pt x="1410154" y="1715119"/>
                  </a:lnTo>
                  <a:lnTo>
                    <a:pt x="1410154" y="1716250"/>
                  </a:lnTo>
                  <a:lnTo>
                    <a:pt x="1407892" y="1717381"/>
                  </a:lnTo>
                  <a:lnTo>
                    <a:pt x="1407892" y="1718512"/>
                  </a:lnTo>
                  <a:lnTo>
                    <a:pt x="1407892" y="1719643"/>
                  </a:lnTo>
                  <a:lnTo>
                    <a:pt x="1409023" y="1718512"/>
                  </a:lnTo>
                  <a:lnTo>
                    <a:pt x="1409023" y="1719643"/>
                  </a:lnTo>
                  <a:lnTo>
                    <a:pt x="1410154" y="1719643"/>
                  </a:lnTo>
                  <a:lnTo>
                    <a:pt x="1409023" y="1720774"/>
                  </a:lnTo>
                  <a:lnTo>
                    <a:pt x="1409023" y="1721906"/>
                  </a:lnTo>
                  <a:lnTo>
                    <a:pt x="1407892" y="1721906"/>
                  </a:lnTo>
                  <a:lnTo>
                    <a:pt x="1410154" y="1723072"/>
                  </a:lnTo>
                  <a:lnTo>
                    <a:pt x="1411285" y="1724203"/>
                  </a:lnTo>
                  <a:lnTo>
                    <a:pt x="1410154" y="1725334"/>
                  </a:lnTo>
                  <a:lnTo>
                    <a:pt x="1411285" y="1725334"/>
                  </a:lnTo>
                  <a:lnTo>
                    <a:pt x="1411285" y="1726466"/>
                  </a:lnTo>
                  <a:lnTo>
                    <a:pt x="1410154" y="1726466"/>
                  </a:lnTo>
                  <a:lnTo>
                    <a:pt x="1410154" y="1727597"/>
                  </a:lnTo>
                  <a:lnTo>
                    <a:pt x="1410154" y="1728728"/>
                  </a:lnTo>
                  <a:lnTo>
                    <a:pt x="1412451" y="1728728"/>
                  </a:lnTo>
                  <a:lnTo>
                    <a:pt x="1411285" y="1729859"/>
                  </a:lnTo>
                  <a:lnTo>
                    <a:pt x="1410154" y="1729859"/>
                  </a:lnTo>
                  <a:lnTo>
                    <a:pt x="1411285" y="1729859"/>
                  </a:lnTo>
                  <a:lnTo>
                    <a:pt x="1411285" y="1732157"/>
                  </a:lnTo>
                  <a:lnTo>
                    <a:pt x="1410154" y="1733288"/>
                  </a:lnTo>
                  <a:lnTo>
                    <a:pt x="1410154" y="1732157"/>
                  </a:lnTo>
                  <a:lnTo>
                    <a:pt x="1410154" y="1733288"/>
                  </a:lnTo>
                  <a:lnTo>
                    <a:pt x="1409023" y="1734419"/>
                  </a:lnTo>
                  <a:lnTo>
                    <a:pt x="1410154" y="1734419"/>
                  </a:lnTo>
                  <a:lnTo>
                    <a:pt x="1410154" y="1735550"/>
                  </a:lnTo>
                  <a:lnTo>
                    <a:pt x="1409023" y="1735550"/>
                  </a:lnTo>
                  <a:lnTo>
                    <a:pt x="1409023" y="1736681"/>
                  </a:lnTo>
                  <a:lnTo>
                    <a:pt x="1407892" y="1736681"/>
                  </a:lnTo>
                  <a:lnTo>
                    <a:pt x="1407892" y="1737848"/>
                  </a:lnTo>
                  <a:lnTo>
                    <a:pt x="1406761" y="1738979"/>
                  </a:lnTo>
                  <a:lnTo>
                    <a:pt x="1405630" y="1740110"/>
                  </a:lnTo>
                  <a:lnTo>
                    <a:pt x="1406761" y="1741241"/>
                  </a:lnTo>
                  <a:lnTo>
                    <a:pt x="1405630" y="1742373"/>
                  </a:lnTo>
                  <a:lnTo>
                    <a:pt x="1406761" y="1742373"/>
                  </a:lnTo>
                  <a:lnTo>
                    <a:pt x="1406761" y="1744635"/>
                  </a:lnTo>
                  <a:lnTo>
                    <a:pt x="1406761" y="1745801"/>
                  </a:lnTo>
                  <a:lnTo>
                    <a:pt x="1406761" y="1746932"/>
                  </a:lnTo>
                  <a:lnTo>
                    <a:pt x="1406761" y="1745801"/>
                  </a:lnTo>
                  <a:lnTo>
                    <a:pt x="1405630" y="1748064"/>
                  </a:lnTo>
                  <a:lnTo>
                    <a:pt x="1405630" y="1749195"/>
                  </a:lnTo>
                  <a:lnTo>
                    <a:pt x="1404500" y="1751457"/>
                  </a:lnTo>
                  <a:lnTo>
                    <a:pt x="1404500" y="1752624"/>
                  </a:lnTo>
                  <a:lnTo>
                    <a:pt x="1404500" y="1754886"/>
                  </a:lnTo>
                  <a:lnTo>
                    <a:pt x="1404500" y="1753755"/>
                  </a:lnTo>
                  <a:lnTo>
                    <a:pt x="1404500" y="1754886"/>
                  </a:lnTo>
                  <a:lnTo>
                    <a:pt x="1403333" y="1757148"/>
                  </a:lnTo>
                  <a:lnTo>
                    <a:pt x="1403333" y="1758279"/>
                  </a:lnTo>
                  <a:lnTo>
                    <a:pt x="1404500" y="1758279"/>
                  </a:lnTo>
                  <a:lnTo>
                    <a:pt x="1403333" y="1758279"/>
                  </a:lnTo>
                  <a:lnTo>
                    <a:pt x="1403333" y="1760577"/>
                  </a:lnTo>
                  <a:lnTo>
                    <a:pt x="1404500" y="1761708"/>
                  </a:lnTo>
                  <a:lnTo>
                    <a:pt x="1403333" y="1762839"/>
                  </a:lnTo>
                  <a:lnTo>
                    <a:pt x="1404500" y="1763971"/>
                  </a:lnTo>
                  <a:lnTo>
                    <a:pt x="1404500" y="1765102"/>
                  </a:lnTo>
                  <a:lnTo>
                    <a:pt x="1404500" y="1766233"/>
                  </a:lnTo>
                  <a:lnTo>
                    <a:pt x="1404500" y="1767399"/>
                  </a:lnTo>
                  <a:lnTo>
                    <a:pt x="1404500" y="1768531"/>
                  </a:lnTo>
                  <a:lnTo>
                    <a:pt x="1404500" y="1769662"/>
                  </a:lnTo>
                  <a:lnTo>
                    <a:pt x="1403333" y="1770793"/>
                  </a:lnTo>
                  <a:lnTo>
                    <a:pt x="1403333" y="1771924"/>
                  </a:lnTo>
                  <a:lnTo>
                    <a:pt x="1402202" y="1773055"/>
                  </a:lnTo>
                  <a:lnTo>
                    <a:pt x="1403333" y="1773055"/>
                  </a:lnTo>
                  <a:lnTo>
                    <a:pt x="1402202" y="1774186"/>
                  </a:lnTo>
                  <a:lnTo>
                    <a:pt x="1402202" y="1776484"/>
                  </a:lnTo>
                  <a:lnTo>
                    <a:pt x="1403333" y="1778746"/>
                  </a:lnTo>
                  <a:lnTo>
                    <a:pt x="1403333" y="1781009"/>
                  </a:lnTo>
                  <a:lnTo>
                    <a:pt x="1404500" y="1781009"/>
                  </a:lnTo>
                  <a:lnTo>
                    <a:pt x="1403333" y="1782175"/>
                  </a:lnTo>
                  <a:lnTo>
                    <a:pt x="1404500" y="1783306"/>
                  </a:lnTo>
                  <a:lnTo>
                    <a:pt x="1404500" y="1784437"/>
                  </a:lnTo>
                  <a:lnTo>
                    <a:pt x="1403333" y="1785569"/>
                  </a:lnTo>
                  <a:lnTo>
                    <a:pt x="1404500" y="1785569"/>
                  </a:lnTo>
                  <a:lnTo>
                    <a:pt x="1404500" y="1786700"/>
                  </a:lnTo>
                  <a:lnTo>
                    <a:pt x="1405630" y="1787831"/>
                  </a:lnTo>
                  <a:lnTo>
                    <a:pt x="1404500" y="1788962"/>
                  </a:lnTo>
                  <a:lnTo>
                    <a:pt x="1407892" y="1791260"/>
                  </a:lnTo>
                  <a:lnTo>
                    <a:pt x="1407892" y="1790129"/>
                  </a:lnTo>
                  <a:lnTo>
                    <a:pt x="1409023" y="1791260"/>
                  </a:lnTo>
                  <a:lnTo>
                    <a:pt x="1411285" y="1792391"/>
                  </a:lnTo>
                  <a:lnTo>
                    <a:pt x="1411285" y="1793522"/>
                  </a:lnTo>
                  <a:lnTo>
                    <a:pt x="1412451" y="1794653"/>
                  </a:lnTo>
                  <a:lnTo>
                    <a:pt x="1413582" y="1795784"/>
                  </a:lnTo>
                  <a:lnTo>
                    <a:pt x="1414713" y="1795784"/>
                  </a:lnTo>
                  <a:lnTo>
                    <a:pt x="1415844" y="1798082"/>
                  </a:lnTo>
                  <a:lnTo>
                    <a:pt x="1416975" y="1798082"/>
                  </a:lnTo>
                  <a:lnTo>
                    <a:pt x="1415844" y="1799213"/>
                  </a:lnTo>
                  <a:lnTo>
                    <a:pt x="1418106" y="1801476"/>
                  </a:lnTo>
                  <a:lnTo>
                    <a:pt x="1416975" y="1802607"/>
                  </a:lnTo>
                  <a:lnTo>
                    <a:pt x="1418106" y="1804904"/>
                  </a:lnTo>
                  <a:lnTo>
                    <a:pt x="1420403" y="1807167"/>
                  </a:lnTo>
                  <a:lnTo>
                    <a:pt x="1420403" y="1808298"/>
                  </a:lnTo>
                  <a:lnTo>
                    <a:pt x="1421534" y="1810560"/>
                  </a:lnTo>
                  <a:lnTo>
                    <a:pt x="1420403" y="1816251"/>
                  </a:lnTo>
                  <a:lnTo>
                    <a:pt x="1421534" y="1817382"/>
                  </a:lnTo>
                  <a:lnTo>
                    <a:pt x="1422664" y="1818514"/>
                  </a:lnTo>
                  <a:lnTo>
                    <a:pt x="1422664" y="1819680"/>
                  </a:lnTo>
                  <a:lnTo>
                    <a:pt x="1423795" y="1820811"/>
                  </a:lnTo>
                  <a:lnTo>
                    <a:pt x="1422664" y="1824205"/>
                  </a:lnTo>
                  <a:lnTo>
                    <a:pt x="1428354" y="1827634"/>
                  </a:lnTo>
                  <a:lnTo>
                    <a:pt x="1430616" y="1832158"/>
                  </a:lnTo>
                  <a:lnTo>
                    <a:pt x="1431747" y="1833289"/>
                  </a:lnTo>
                  <a:lnTo>
                    <a:pt x="1432878" y="1835587"/>
                  </a:lnTo>
                  <a:lnTo>
                    <a:pt x="1432878" y="1845803"/>
                  </a:lnTo>
                  <a:lnTo>
                    <a:pt x="1415844" y="1845803"/>
                  </a:lnTo>
                  <a:lnTo>
                    <a:pt x="1412451" y="1844672"/>
                  </a:lnTo>
                  <a:lnTo>
                    <a:pt x="1411285" y="1842409"/>
                  </a:lnTo>
                  <a:lnTo>
                    <a:pt x="1410154" y="1842409"/>
                  </a:lnTo>
                  <a:lnTo>
                    <a:pt x="1407892" y="1841278"/>
                  </a:lnTo>
                  <a:lnTo>
                    <a:pt x="1405630" y="1840112"/>
                  </a:lnTo>
                  <a:lnTo>
                    <a:pt x="1404500" y="1840112"/>
                  </a:lnTo>
                  <a:lnTo>
                    <a:pt x="1401071" y="1838980"/>
                  </a:lnTo>
                  <a:lnTo>
                    <a:pt x="1394251" y="1837849"/>
                  </a:lnTo>
                  <a:lnTo>
                    <a:pt x="1389727" y="1838980"/>
                  </a:lnTo>
                  <a:lnTo>
                    <a:pt x="1388561" y="1840112"/>
                  </a:lnTo>
                  <a:lnTo>
                    <a:pt x="1387430" y="1840112"/>
                  </a:lnTo>
                  <a:lnTo>
                    <a:pt x="1384037" y="1838980"/>
                  </a:lnTo>
                  <a:lnTo>
                    <a:pt x="1380609" y="1840112"/>
                  </a:lnTo>
                  <a:lnTo>
                    <a:pt x="1377217" y="1837849"/>
                  </a:lnTo>
                  <a:lnTo>
                    <a:pt x="1376086" y="1837849"/>
                  </a:lnTo>
                  <a:lnTo>
                    <a:pt x="1376086" y="1836718"/>
                  </a:lnTo>
                  <a:lnTo>
                    <a:pt x="1374955" y="1837849"/>
                  </a:lnTo>
                  <a:lnTo>
                    <a:pt x="1373789" y="1835587"/>
                  </a:lnTo>
                  <a:lnTo>
                    <a:pt x="1373789" y="1836718"/>
                  </a:lnTo>
                  <a:lnTo>
                    <a:pt x="1372658" y="1836718"/>
                  </a:lnTo>
                  <a:lnTo>
                    <a:pt x="1372658" y="1835587"/>
                  </a:lnTo>
                  <a:lnTo>
                    <a:pt x="1371527" y="1836718"/>
                  </a:lnTo>
                  <a:lnTo>
                    <a:pt x="1371527" y="1835587"/>
                  </a:lnTo>
                  <a:lnTo>
                    <a:pt x="1370396" y="1836718"/>
                  </a:lnTo>
                  <a:lnTo>
                    <a:pt x="1370396" y="1837849"/>
                  </a:lnTo>
                  <a:lnTo>
                    <a:pt x="1369265" y="1836718"/>
                  </a:lnTo>
                  <a:lnTo>
                    <a:pt x="1369265" y="1837849"/>
                  </a:lnTo>
                  <a:lnTo>
                    <a:pt x="1368134" y="1837849"/>
                  </a:lnTo>
                  <a:lnTo>
                    <a:pt x="1368134" y="1841278"/>
                  </a:lnTo>
                  <a:lnTo>
                    <a:pt x="1366968" y="1842409"/>
                  </a:lnTo>
                  <a:lnTo>
                    <a:pt x="1365837" y="1844672"/>
                  </a:lnTo>
                  <a:lnTo>
                    <a:pt x="1364706" y="1844672"/>
                  </a:lnTo>
                  <a:lnTo>
                    <a:pt x="1363575" y="1845803"/>
                  </a:lnTo>
                  <a:lnTo>
                    <a:pt x="1361313" y="1844672"/>
                  </a:lnTo>
                  <a:lnTo>
                    <a:pt x="1360183" y="1843540"/>
                  </a:lnTo>
                  <a:lnTo>
                    <a:pt x="1359016" y="1843540"/>
                  </a:lnTo>
                  <a:lnTo>
                    <a:pt x="1357885" y="1842409"/>
                  </a:lnTo>
                  <a:lnTo>
                    <a:pt x="1355624" y="1842409"/>
                  </a:lnTo>
                  <a:lnTo>
                    <a:pt x="1353362" y="1841278"/>
                  </a:lnTo>
                  <a:lnTo>
                    <a:pt x="1351065" y="1841278"/>
                  </a:lnTo>
                  <a:lnTo>
                    <a:pt x="1351065" y="1838980"/>
                  </a:lnTo>
                  <a:lnTo>
                    <a:pt x="1349934" y="1838980"/>
                  </a:lnTo>
                  <a:lnTo>
                    <a:pt x="1348803" y="1840112"/>
                  </a:lnTo>
                  <a:lnTo>
                    <a:pt x="1346541" y="1840112"/>
                  </a:lnTo>
                  <a:lnTo>
                    <a:pt x="1346541" y="1838980"/>
                  </a:lnTo>
                  <a:lnTo>
                    <a:pt x="1343113" y="1837849"/>
                  </a:lnTo>
                  <a:lnTo>
                    <a:pt x="1341982" y="1835587"/>
                  </a:lnTo>
                  <a:lnTo>
                    <a:pt x="1341982" y="1834456"/>
                  </a:lnTo>
                  <a:lnTo>
                    <a:pt x="1339720" y="1834456"/>
                  </a:lnTo>
                  <a:lnTo>
                    <a:pt x="1339720" y="1835587"/>
                  </a:lnTo>
                  <a:lnTo>
                    <a:pt x="1338590" y="1834456"/>
                  </a:lnTo>
                  <a:lnTo>
                    <a:pt x="1334031" y="1834456"/>
                  </a:lnTo>
                  <a:lnTo>
                    <a:pt x="1334031" y="1835587"/>
                  </a:lnTo>
                  <a:lnTo>
                    <a:pt x="1331769" y="1836718"/>
                  </a:lnTo>
                  <a:lnTo>
                    <a:pt x="1330638" y="1837849"/>
                  </a:lnTo>
                  <a:lnTo>
                    <a:pt x="1329472" y="1838980"/>
                  </a:lnTo>
                  <a:lnTo>
                    <a:pt x="1328341" y="1841278"/>
                  </a:lnTo>
                  <a:lnTo>
                    <a:pt x="1327210" y="1838980"/>
                  </a:lnTo>
                  <a:lnTo>
                    <a:pt x="1324948" y="1838980"/>
                  </a:lnTo>
                  <a:lnTo>
                    <a:pt x="1324948" y="1837849"/>
                  </a:lnTo>
                  <a:lnTo>
                    <a:pt x="1323817" y="1837849"/>
                  </a:lnTo>
                  <a:lnTo>
                    <a:pt x="1322686" y="1838980"/>
                  </a:lnTo>
                  <a:lnTo>
                    <a:pt x="1321520" y="1837849"/>
                  </a:lnTo>
                  <a:lnTo>
                    <a:pt x="1320389" y="1837849"/>
                  </a:lnTo>
                  <a:lnTo>
                    <a:pt x="1314699" y="1838980"/>
                  </a:lnTo>
                  <a:lnTo>
                    <a:pt x="1313569" y="1837849"/>
                  </a:lnTo>
                  <a:lnTo>
                    <a:pt x="1312438" y="1836718"/>
                  </a:lnTo>
                  <a:lnTo>
                    <a:pt x="1312438" y="1835587"/>
                  </a:lnTo>
                  <a:lnTo>
                    <a:pt x="1311307" y="1835587"/>
                  </a:lnTo>
                  <a:lnTo>
                    <a:pt x="1312438" y="1834456"/>
                  </a:lnTo>
                  <a:lnTo>
                    <a:pt x="1311307" y="1834456"/>
                  </a:lnTo>
                  <a:lnTo>
                    <a:pt x="1310176" y="1834456"/>
                  </a:lnTo>
                  <a:lnTo>
                    <a:pt x="1310176" y="1833289"/>
                  </a:lnTo>
                  <a:lnTo>
                    <a:pt x="1309045" y="1833289"/>
                  </a:lnTo>
                  <a:lnTo>
                    <a:pt x="1309045" y="1832158"/>
                  </a:lnTo>
                  <a:lnTo>
                    <a:pt x="1309045" y="1831027"/>
                  </a:lnTo>
                  <a:lnTo>
                    <a:pt x="1307879" y="1831027"/>
                  </a:lnTo>
                  <a:lnTo>
                    <a:pt x="1306748" y="1832158"/>
                  </a:lnTo>
                  <a:lnTo>
                    <a:pt x="1306748" y="1831027"/>
                  </a:lnTo>
                  <a:lnTo>
                    <a:pt x="1306748" y="1829896"/>
                  </a:lnTo>
                  <a:lnTo>
                    <a:pt x="1305617" y="1828765"/>
                  </a:lnTo>
                  <a:lnTo>
                    <a:pt x="1304486" y="1828765"/>
                  </a:lnTo>
                  <a:lnTo>
                    <a:pt x="1304486" y="1827634"/>
                  </a:lnTo>
                  <a:lnTo>
                    <a:pt x="1303355" y="1827634"/>
                  </a:lnTo>
                  <a:lnTo>
                    <a:pt x="1303355" y="1826467"/>
                  </a:lnTo>
                  <a:lnTo>
                    <a:pt x="1302224" y="1827634"/>
                  </a:lnTo>
                  <a:lnTo>
                    <a:pt x="1302224" y="1826467"/>
                  </a:lnTo>
                  <a:lnTo>
                    <a:pt x="1301093" y="1825336"/>
                  </a:lnTo>
                  <a:lnTo>
                    <a:pt x="1298796" y="1826467"/>
                  </a:lnTo>
                  <a:lnTo>
                    <a:pt x="1298796" y="1824205"/>
                  </a:lnTo>
                  <a:lnTo>
                    <a:pt x="1297665" y="1824205"/>
                  </a:lnTo>
                  <a:lnTo>
                    <a:pt x="1298796" y="1825336"/>
                  </a:lnTo>
                  <a:lnTo>
                    <a:pt x="1297665" y="1825336"/>
                  </a:lnTo>
                  <a:lnTo>
                    <a:pt x="1296534" y="1823074"/>
                  </a:lnTo>
                  <a:lnTo>
                    <a:pt x="1294273" y="1823074"/>
                  </a:lnTo>
                  <a:lnTo>
                    <a:pt x="1293142" y="1823074"/>
                  </a:lnTo>
                  <a:lnTo>
                    <a:pt x="1293142" y="1824205"/>
                  </a:lnTo>
                  <a:lnTo>
                    <a:pt x="1291976" y="1824205"/>
                  </a:lnTo>
                  <a:lnTo>
                    <a:pt x="1289714" y="1824205"/>
                  </a:lnTo>
                  <a:lnTo>
                    <a:pt x="1288583" y="1823074"/>
                  </a:lnTo>
                  <a:lnTo>
                    <a:pt x="1287452" y="1824205"/>
                  </a:lnTo>
                  <a:lnTo>
                    <a:pt x="1286321" y="1824205"/>
                  </a:lnTo>
                  <a:lnTo>
                    <a:pt x="1286321" y="1825336"/>
                  </a:lnTo>
                  <a:lnTo>
                    <a:pt x="1285155" y="1824205"/>
                  </a:lnTo>
                  <a:lnTo>
                    <a:pt x="1286321" y="1821942"/>
                  </a:lnTo>
                  <a:lnTo>
                    <a:pt x="1285155" y="1821942"/>
                  </a:lnTo>
                  <a:lnTo>
                    <a:pt x="1286321" y="1820811"/>
                  </a:lnTo>
                  <a:lnTo>
                    <a:pt x="1285155" y="1818514"/>
                  </a:lnTo>
                  <a:lnTo>
                    <a:pt x="1285155" y="1817382"/>
                  </a:lnTo>
                  <a:lnTo>
                    <a:pt x="1285155" y="1816251"/>
                  </a:lnTo>
                  <a:lnTo>
                    <a:pt x="1286321" y="1813989"/>
                  </a:lnTo>
                  <a:lnTo>
                    <a:pt x="1287452" y="1812858"/>
                  </a:lnTo>
                  <a:lnTo>
                    <a:pt x="1287452" y="1810560"/>
                  </a:lnTo>
                  <a:lnTo>
                    <a:pt x="1291976" y="1804904"/>
                  </a:lnTo>
                  <a:lnTo>
                    <a:pt x="1293142" y="1802607"/>
                  </a:lnTo>
                  <a:lnTo>
                    <a:pt x="1294273" y="1800344"/>
                  </a:lnTo>
                  <a:lnTo>
                    <a:pt x="1294273" y="1799213"/>
                  </a:lnTo>
                  <a:lnTo>
                    <a:pt x="1296534" y="1794653"/>
                  </a:lnTo>
                  <a:lnTo>
                    <a:pt x="1297665" y="1793522"/>
                  </a:lnTo>
                  <a:lnTo>
                    <a:pt x="1297665" y="1792391"/>
                  </a:lnTo>
                  <a:lnTo>
                    <a:pt x="1299927" y="1791260"/>
                  </a:lnTo>
                  <a:lnTo>
                    <a:pt x="1301093" y="1790129"/>
                  </a:lnTo>
                  <a:lnTo>
                    <a:pt x="1301093" y="1786700"/>
                  </a:lnTo>
                  <a:lnTo>
                    <a:pt x="1303355" y="1785569"/>
                  </a:lnTo>
                  <a:lnTo>
                    <a:pt x="1309045" y="1783306"/>
                  </a:lnTo>
                  <a:lnTo>
                    <a:pt x="1310176" y="1782175"/>
                  </a:lnTo>
                  <a:lnTo>
                    <a:pt x="1311307" y="1782175"/>
                  </a:lnTo>
                  <a:lnTo>
                    <a:pt x="1313569" y="1782175"/>
                  </a:lnTo>
                  <a:lnTo>
                    <a:pt x="1314699" y="1782175"/>
                  </a:lnTo>
                  <a:lnTo>
                    <a:pt x="1318127" y="1782175"/>
                  </a:lnTo>
                  <a:lnTo>
                    <a:pt x="1319258" y="1782175"/>
                  </a:lnTo>
                  <a:lnTo>
                    <a:pt x="1321520" y="1779877"/>
                  </a:lnTo>
                  <a:lnTo>
                    <a:pt x="1323817" y="1781009"/>
                  </a:lnTo>
                  <a:lnTo>
                    <a:pt x="1326079" y="1779877"/>
                  </a:lnTo>
                  <a:lnTo>
                    <a:pt x="1327210" y="1779877"/>
                  </a:lnTo>
                  <a:lnTo>
                    <a:pt x="1330638" y="1709428"/>
                  </a:lnTo>
                  <a:lnTo>
                    <a:pt x="1328341" y="1708296"/>
                  </a:lnTo>
                  <a:lnTo>
                    <a:pt x="1328341" y="1705999"/>
                  </a:lnTo>
                  <a:lnTo>
                    <a:pt x="1326079" y="1704868"/>
                  </a:lnTo>
                  <a:lnTo>
                    <a:pt x="1321520" y="1705999"/>
                  </a:lnTo>
                  <a:lnTo>
                    <a:pt x="1319258" y="1708296"/>
                  </a:lnTo>
                  <a:lnTo>
                    <a:pt x="1318127" y="1708296"/>
                  </a:lnTo>
                  <a:lnTo>
                    <a:pt x="1316997" y="1708296"/>
                  </a:lnTo>
                  <a:lnTo>
                    <a:pt x="1316997" y="1710559"/>
                  </a:lnTo>
                  <a:lnTo>
                    <a:pt x="1315866" y="1711690"/>
                  </a:lnTo>
                  <a:lnTo>
                    <a:pt x="1313569" y="1715119"/>
                  </a:lnTo>
                  <a:lnTo>
                    <a:pt x="1310176" y="1715119"/>
                  </a:lnTo>
                  <a:lnTo>
                    <a:pt x="1307879" y="1716250"/>
                  </a:lnTo>
                  <a:lnTo>
                    <a:pt x="1306748" y="1719643"/>
                  </a:lnTo>
                  <a:lnTo>
                    <a:pt x="1305617" y="1720774"/>
                  </a:lnTo>
                  <a:lnTo>
                    <a:pt x="1304486" y="1724203"/>
                  </a:lnTo>
                  <a:lnTo>
                    <a:pt x="1305617" y="1727597"/>
                  </a:lnTo>
                  <a:lnTo>
                    <a:pt x="1298796" y="1729859"/>
                  </a:lnTo>
                  <a:lnTo>
                    <a:pt x="1297665" y="1731026"/>
                  </a:lnTo>
                  <a:lnTo>
                    <a:pt x="1296534" y="1733288"/>
                  </a:lnTo>
                  <a:lnTo>
                    <a:pt x="1291976" y="1737848"/>
                  </a:lnTo>
                  <a:lnTo>
                    <a:pt x="1290845" y="1738979"/>
                  </a:lnTo>
                  <a:lnTo>
                    <a:pt x="1289714" y="1740110"/>
                  </a:lnTo>
                  <a:lnTo>
                    <a:pt x="1288583" y="1741241"/>
                  </a:lnTo>
                  <a:lnTo>
                    <a:pt x="1286321" y="1743504"/>
                  </a:lnTo>
                  <a:lnTo>
                    <a:pt x="1285155" y="1744635"/>
                  </a:lnTo>
                  <a:lnTo>
                    <a:pt x="1281762" y="1745801"/>
                  </a:lnTo>
                  <a:lnTo>
                    <a:pt x="1281762" y="1746932"/>
                  </a:lnTo>
                  <a:lnTo>
                    <a:pt x="1280631" y="1746932"/>
                  </a:lnTo>
                  <a:lnTo>
                    <a:pt x="1279500" y="1748064"/>
                  </a:lnTo>
                  <a:lnTo>
                    <a:pt x="1278334" y="1746932"/>
                  </a:lnTo>
                  <a:lnTo>
                    <a:pt x="1277203" y="1746932"/>
                  </a:lnTo>
                  <a:lnTo>
                    <a:pt x="1272680" y="1748064"/>
                  </a:lnTo>
                  <a:lnTo>
                    <a:pt x="1271549" y="1750326"/>
                  </a:lnTo>
                  <a:lnTo>
                    <a:pt x="1270383" y="1752624"/>
                  </a:lnTo>
                  <a:lnTo>
                    <a:pt x="1269252" y="1752624"/>
                  </a:lnTo>
                  <a:lnTo>
                    <a:pt x="1269252" y="1753755"/>
                  </a:lnTo>
                  <a:lnTo>
                    <a:pt x="1268121" y="1752624"/>
                  </a:lnTo>
                  <a:lnTo>
                    <a:pt x="1268121" y="1754886"/>
                  </a:lnTo>
                  <a:lnTo>
                    <a:pt x="1268121" y="1756017"/>
                  </a:lnTo>
                  <a:lnTo>
                    <a:pt x="1268121" y="1757148"/>
                  </a:lnTo>
                  <a:lnTo>
                    <a:pt x="1269252" y="1757148"/>
                  </a:lnTo>
                  <a:lnTo>
                    <a:pt x="1269252" y="1758279"/>
                  </a:lnTo>
                  <a:lnTo>
                    <a:pt x="1268121" y="1760577"/>
                  </a:lnTo>
                  <a:lnTo>
                    <a:pt x="1268121" y="1762839"/>
                  </a:lnTo>
                  <a:lnTo>
                    <a:pt x="1268121" y="1763971"/>
                  </a:lnTo>
                  <a:lnTo>
                    <a:pt x="1264728" y="1767399"/>
                  </a:lnTo>
                  <a:lnTo>
                    <a:pt x="1264728" y="1768531"/>
                  </a:lnTo>
                  <a:lnTo>
                    <a:pt x="1263597" y="1770793"/>
                  </a:lnTo>
                  <a:lnTo>
                    <a:pt x="1264728" y="1771924"/>
                  </a:lnTo>
                  <a:lnTo>
                    <a:pt x="1263597" y="1773055"/>
                  </a:lnTo>
                  <a:lnTo>
                    <a:pt x="1261300" y="1771924"/>
                  </a:lnTo>
                  <a:lnTo>
                    <a:pt x="1259038" y="1771924"/>
                  </a:lnTo>
                  <a:lnTo>
                    <a:pt x="1257907" y="1773055"/>
                  </a:lnTo>
                  <a:lnTo>
                    <a:pt x="1257907" y="1771924"/>
                  </a:lnTo>
                  <a:lnTo>
                    <a:pt x="1257907" y="1773055"/>
                  </a:lnTo>
                  <a:lnTo>
                    <a:pt x="1256776" y="1771924"/>
                  </a:lnTo>
                  <a:lnTo>
                    <a:pt x="1254479" y="1773055"/>
                  </a:lnTo>
                  <a:lnTo>
                    <a:pt x="1253348" y="1770793"/>
                  </a:lnTo>
                  <a:lnTo>
                    <a:pt x="1252218" y="1771924"/>
                  </a:lnTo>
                  <a:lnTo>
                    <a:pt x="1251087" y="1770793"/>
                  </a:lnTo>
                  <a:lnTo>
                    <a:pt x="1248790" y="1770793"/>
                  </a:lnTo>
                  <a:lnTo>
                    <a:pt x="1247659" y="1769662"/>
                  </a:lnTo>
                  <a:lnTo>
                    <a:pt x="1245397" y="1770793"/>
                  </a:lnTo>
                  <a:lnTo>
                    <a:pt x="1244266" y="1771924"/>
                  </a:lnTo>
                  <a:lnTo>
                    <a:pt x="1243135" y="1771924"/>
                  </a:lnTo>
                  <a:lnTo>
                    <a:pt x="1242004" y="1773055"/>
                  </a:lnTo>
                  <a:lnTo>
                    <a:pt x="1239707" y="1773055"/>
                  </a:lnTo>
                  <a:lnTo>
                    <a:pt x="1238576" y="1774186"/>
                  </a:lnTo>
                  <a:lnTo>
                    <a:pt x="1236314" y="1774186"/>
                  </a:lnTo>
                  <a:lnTo>
                    <a:pt x="1235183" y="1776484"/>
                  </a:lnTo>
                  <a:lnTo>
                    <a:pt x="1232886" y="1777615"/>
                  </a:lnTo>
                  <a:lnTo>
                    <a:pt x="1231755" y="1778746"/>
                  </a:lnTo>
                  <a:lnTo>
                    <a:pt x="1229494" y="1778746"/>
                  </a:lnTo>
                  <a:lnTo>
                    <a:pt x="1228363" y="1778746"/>
                  </a:lnTo>
                  <a:lnTo>
                    <a:pt x="1227232" y="1779877"/>
                  </a:lnTo>
                  <a:lnTo>
                    <a:pt x="1226066" y="1779877"/>
                  </a:lnTo>
                  <a:lnTo>
                    <a:pt x="1223804" y="1779877"/>
                  </a:lnTo>
                  <a:lnTo>
                    <a:pt x="1222673" y="1779877"/>
                  </a:lnTo>
                  <a:lnTo>
                    <a:pt x="1221542" y="1779877"/>
                  </a:lnTo>
                  <a:lnTo>
                    <a:pt x="1219280" y="1778746"/>
                  </a:lnTo>
                  <a:lnTo>
                    <a:pt x="1218114" y="1778746"/>
                  </a:lnTo>
                  <a:lnTo>
                    <a:pt x="1218114" y="1777615"/>
                  </a:lnTo>
                  <a:lnTo>
                    <a:pt x="1218114" y="1778746"/>
                  </a:lnTo>
                  <a:lnTo>
                    <a:pt x="1214721" y="1776484"/>
                  </a:lnTo>
                  <a:lnTo>
                    <a:pt x="1212460" y="1775353"/>
                  </a:lnTo>
                  <a:lnTo>
                    <a:pt x="1213590" y="1774186"/>
                  </a:lnTo>
                  <a:lnTo>
                    <a:pt x="1214721" y="1770793"/>
                  </a:lnTo>
                  <a:lnTo>
                    <a:pt x="1213590" y="1770793"/>
                  </a:lnTo>
                  <a:lnTo>
                    <a:pt x="1213590" y="1769662"/>
                  </a:lnTo>
                  <a:lnTo>
                    <a:pt x="1212460" y="1769662"/>
                  </a:lnTo>
                  <a:lnTo>
                    <a:pt x="1213590" y="1768531"/>
                  </a:lnTo>
                  <a:lnTo>
                    <a:pt x="1212460" y="1767399"/>
                  </a:lnTo>
                  <a:lnTo>
                    <a:pt x="1212460" y="1765102"/>
                  </a:lnTo>
                  <a:lnTo>
                    <a:pt x="1213590" y="1766233"/>
                  </a:lnTo>
                  <a:lnTo>
                    <a:pt x="1213590" y="1765102"/>
                  </a:lnTo>
                  <a:lnTo>
                    <a:pt x="1213590" y="1763971"/>
                  </a:lnTo>
                  <a:lnTo>
                    <a:pt x="1210162" y="1762839"/>
                  </a:lnTo>
                  <a:lnTo>
                    <a:pt x="1209032" y="1761708"/>
                  </a:lnTo>
                  <a:lnTo>
                    <a:pt x="1207901" y="1760577"/>
                  </a:lnTo>
                  <a:lnTo>
                    <a:pt x="1207901" y="1759411"/>
                  </a:lnTo>
                  <a:lnTo>
                    <a:pt x="1206770" y="1758279"/>
                  </a:lnTo>
                  <a:lnTo>
                    <a:pt x="1205639" y="1759411"/>
                  </a:lnTo>
                  <a:lnTo>
                    <a:pt x="1204508" y="1758279"/>
                  </a:lnTo>
                  <a:lnTo>
                    <a:pt x="1198818" y="1757148"/>
                  </a:lnTo>
                  <a:lnTo>
                    <a:pt x="1197687" y="1754886"/>
                  </a:lnTo>
                  <a:lnTo>
                    <a:pt x="1197687" y="1753755"/>
                  </a:lnTo>
                  <a:lnTo>
                    <a:pt x="1196556" y="1753755"/>
                  </a:lnTo>
                  <a:lnTo>
                    <a:pt x="1197687" y="1751457"/>
                  </a:lnTo>
                  <a:lnTo>
                    <a:pt x="1196556" y="1751457"/>
                  </a:lnTo>
                  <a:lnTo>
                    <a:pt x="1196556" y="1750326"/>
                  </a:lnTo>
                  <a:lnTo>
                    <a:pt x="1195390" y="1750326"/>
                  </a:lnTo>
                  <a:lnTo>
                    <a:pt x="1193128" y="1749195"/>
                  </a:lnTo>
                  <a:lnTo>
                    <a:pt x="1189736" y="1749195"/>
                  </a:lnTo>
                  <a:lnTo>
                    <a:pt x="1188569" y="1748064"/>
                  </a:lnTo>
                  <a:lnTo>
                    <a:pt x="1187439" y="1748064"/>
                  </a:lnTo>
                  <a:lnTo>
                    <a:pt x="1184046" y="1750326"/>
                  </a:lnTo>
                  <a:lnTo>
                    <a:pt x="1182915" y="1748064"/>
                  </a:lnTo>
                  <a:lnTo>
                    <a:pt x="1181749" y="1749195"/>
                  </a:lnTo>
                  <a:lnTo>
                    <a:pt x="1181749" y="1748064"/>
                  </a:lnTo>
                  <a:lnTo>
                    <a:pt x="1179487" y="1746932"/>
                  </a:lnTo>
                  <a:lnTo>
                    <a:pt x="1178356" y="1748064"/>
                  </a:lnTo>
                  <a:lnTo>
                    <a:pt x="1173797" y="1750326"/>
                  </a:lnTo>
                  <a:lnTo>
                    <a:pt x="1170404" y="1751457"/>
                  </a:lnTo>
                  <a:lnTo>
                    <a:pt x="1168143" y="1750326"/>
                  </a:lnTo>
                  <a:lnTo>
                    <a:pt x="1167012" y="1751457"/>
                  </a:lnTo>
                  <a:lnTo>
                    <a:pt x="1164715" y="1752624"/>
                  </a:lnTo>
                  <a:lnTo>
                    <a:pt x="1163584" y="1752624"/>
                  </a:lnTo>
                  <a:lnTo>
                    <a:pt x="1163584" y="1753755"/>
                  </a:lnTo>
                  <a:lnTo>
                    <a:pt x="1161322" y="1752624"/>
                  </a:lnTo>
                  <a:lnTo>
                    <a:pt x="1160191" y="1751457"/>
                  </a:lnTo>
                  <a:lnTo>
                    <a:pt x="1160191" y="1753755"/>
                  </a:lnTo>
                  <a:lnTo>
                    <a:pt x="1157894" y="1754886"/>
                  </a:lnTo>
                  <a:lnTo>
                    <a:pt x="1156763" y="1754886"/>
                  </a:lnTo>
                  <a:lnTo>
                    <a:pt x="1155632" y="1754886"/>
                  </a:lnTo>
                  <a:lnTo>
                    <a:pt x="1152204" y="1756017"/>
                  </a:lnTo>
                  <a:lnTo>
                    <a:pt x="1151073" y="1758279"/>
                  </a:lnTo>
                  <a:lnTo>
                    <a:pt x="1151073" y="1759411"/>
                  </a:lnTo>
                  <a:lnTo>
                    <a:pt x="1149942" y="1761708"/>
                  </a:lnTo>
                  <a:lnTo>
                    <a:pt x="1151073" y="1761708"/>
                  </a:lnTo>
                  <a:lnTo>
                    <a:pt x="1149942" y="1762839"/>
                  </a:lnTo>
                  <a:lnTo>
                    <a:pt x="1149942" y="1763971"/>
                  </a:lnTo>
                  <a:lnTo>
                    <a:pt x="1148811" y="1763971"/>
                  </a:lnTo>
                  <a:lnTo>
                    <a:pt x="1146550" y="1763971"/>
                  </a:lnTo>
                  <a:lnTo>
                    <a:pt x="1144253" y="1766233"/>
                  </a:lnTo>
                  <a:lnTo>
                    <a:pt x="1143122" y="1766233"/>
                  </a:lnTo>
                  <a:lnTo>
                    <a:pt x="1140860" y="1768531"/>
                  </a:lnTo>
                  <a:lnTo>
                    <a:pt x="1139729" y="1768531"/>
                  </a:lnTo>
                  <a:lnTo>
                    <a:pt x="1139729" y="1769662"/>
                  </a:lnTo>
                  <a:lnTo>
                    <a:pt x="1139729" y="1770793"/>
                  </a:lnTo>
                  <a:lnTo>
                    <a:pt x="1136301" y="1771924"/>
                  </a:lnTo>
                  <a:lnTo>
                    <a:pt x="1135170" y="1771924"/>
                  </a:lnTo>
                  <a:lnTo>
                    <a:pt x="1132908" y="1773055"/>
                  </a:lnTo>
                  <a:lnTo>
                    <a:pt x="1129480" y="1771924"/>
                  </a:lnTo>
                  <a:lnTo>
                    <a:pt x="1127218" y="1773055"/>
                  </a:lnTo>
                  <a:lnTo>
                    <a:pt x="1126088" y="1770793"/>
                  </a:lnTo>
                  <a:lnTo>
                    <a:pt x="1124957" y="1770793"/>
                  </a:lnTo>
                  <a:lnTo>
                    <a:pt x="1119267" y="1770793"/>
                  </a:lnTo>
                  <a:lnTo>
                    <a:pt x="1118136" y="1771924"/>
                  </a:lnTo>
                  <a:lnTo>
                    <a:pt x="1115874" y="1771924"/>
                  </a:lnTo>
                  <a:lnTo>
                    <a:pt x="1115874" y="1773055"/>
                  </a:lnTo>
                  <a:lnTo>
                    <a:pt x="1114708" y="1771924"/>
                  </a:lnTo>
                  <a:lnTo>
                    <a:pt x="1113577" y="1774186"/>
                  </a:lnTo>
                  <a:lnTo>
                    <a:pt x="1112446" y="1773055"/>
                  </a:lnTo>
                  <a:lnTo>
                    <a:pt x="1111315" y="1775353"/>
                  </a:lnTo>
                  <a:lnTo>
                    <a:pt x="1111315" y="1776484"/>
                  </a:lnTo>
                  <a:lnTo>
                    <a:pt x="1110184" y="1775353"/>
                  </a:lnTo>
                  <a:lnTo>
                    <a:pt x="1107923" y="1774186"/>
                  </a:lnTo>
                  <a:lnTo>
                    <a:pt x="1107923" y="1775353"/>
                  </a:lnTo>
                  <a:lnTo>
                    <a:pt x="1106756" y="1774186"/>
                  </a:lnTo>
                  <a:lnTo>
                    <a:pt x="1106756" y="1775353"/>
                  </a:lnTo>
                  <a:lnTo>
                    <a:pt x="1105625" y="1775353"/>
                  </a:lnTo>
                  <a:lnTo>
                    <a:pt x="1105625" y="1776484"/>
                  </a:lnTo>
                  <a:lnTo>
                    <a:pt x="1105625" y="1775353"/>
                  </a:lnTo>
                  <a:lnTo>
                    <a:pt x="1104495" y="1776484"/>
                  </a:lnTo>
                  <a:lnTo>
                    <a:pt x="1102233" y="1776484"/>
                  </a:lnTo>
                  <a:lnTo>
                    <a:pt x="1102233" y="1775353"/>
                  </a:lnTo>
                  <a:lnTo>
                    <a:pt x="1102233" y="1776484"/>
                  </a:lnTo>
                  <a:lnTo>
                    <a:pt x="1101102" y="1776484"/>
                  </a:lnTo>
                  <a:lnTo>
                    <a:pt x="1099936" y="1776484"/>
                  </a:lnTo>
                  <a:lnTo>
                    <a:pt x="1098805" y="1776484"/>
                  </a:lnTo>
                  <a:lnTo>
                    <a:pt x="1097674" y="1775353"/>
                  </a:lnTo>
                  <a:lnTo>
                    <a:pt x="1096543" y="1774186"/>
                  </a:lnTo>
                  <a:lnTo>
                    <a:pt x="1096543" y="1775353"/>
                  </a:lnTo>
                  <a:lnTo>
                    <a:pt x="1095412" y="1774186"/>
                  </a:lnTo>
                  <a:lnTo>
                    <a:pt x="1094281" y="1775353"/>
                  </a:lnTo>
                  <a:lnTo>
                    <a:pt x="1093150" y="1774186"/>
                  </a:lnTo>
                  <a:lnTo>
                    <a:pt x="1093150" y="1775353"/>
                  </a:lnTo>
                  <a:lnTo>
                    <a:pt x="1091984" y="1774186"/>
                  </a:lnTo>
                  <a:lnTo>
                    <a:pt x="1090853" y="1776484"/>
                  </a:lnTo>
                  <a:lnTo>
                    <a:pt x="1088591" y="1778746"/>
                  </a:lnTo>
                  <a:lnTo>
                    <a:pt x="1086330" y="1777615"/>
                  </a:lnTo>
                  <a:lnTo>
                    <a:pt x="1086330" y="1776484"/>
                  </a:lnTo>
                  <a:lnTo>
                    <a:pt x="1084032" y="1776484"/>
                  </a:lnTo>
                  <a:lnTo>
                    <a:pt x="1082902" y="1776484"/>
                  </a:lnTo>
                  <a:lnTo>
                    <a:pt x="1081771" y="1775353"/>
                  </a:lnTo>
                  <a:lnTo>
                    <a:pt x="1081771" y="1776484"/>
                  </a:lnTo>
                  <a:lnTo>
                    <a:pt x="1080640" y="1776484"/>
                  </a:lnTo>
                  <a:lnTo>
                    <a:pt x="1081771" y="1775353"/>
                  </a:lnTo>
                  <a:lnTo>
                    <a:pt x="1080640" y="1775353"/>
                  </a:lnTo>
                  <a:lnTo>
                    <a:pt x="1080640" y="1774186"/>
                  </a:lnTo>
                  <a:lnTo>
                    <a:pt x="1079509" y="1773055"/>
                  </a:lnTo>
                  <a:lnTo>
                    <a:pt x="1077212" y="1774186"/>
                  </a:lnTo>
                  <a:lnTo>
                    <a:pt x="1077212" y="1773055"/>
                  </a:lnTo>
                  <a:lnTo>
                    <a:pt x="1076081" y="1773055"/>
                  </a:lnTo>
                  <a:lnTo>
                    <a:pt x="1076081" y="1771924"/>
                  </a:lnTo>
                  <a:lnTo>
                    <a:pt x="1072688" y="1771924"/>
                  </a:lnTo>
                  <a:lnTo>
                    <a:pt x="1072688" y="1770793"/>
                  </a:lnTo>
                  <a:lnTo>
                    <a:pt x="1073819" y="1771924"/>
                  </a:lnTo>
                  <a:lnTo>
                    <a:pt x="1073819" y="1770793"/>
                  </a:lnTo>
                  <a:lnTo>
                    <a:pt x="1071557" y="1769662"/>
                  </a:lnTo>
                  <a:lnTo>
                    <a:pt x="1071557" y="1768531"/>
                  </a:lnTo>
                  <a:lnTo>
                    <a:pt x="1070391" y="1768531"/>
                  </a:lnTo>
                  <a:lnTo>
                    <a:pt x="1070391" y="1769662"/>
                  </a:lnTo>
                  <a:lnTo>
                    <a:pt x="1069260" y="1768531"/>
                  </a:lnTo>
                  <a:lnTo>
                    <a:pt x="1069260" y="1769662"/>
                  </a:lnTo>
                  <a:lnTo>
                    <a:pt x="1068129" y="1768531"/>
                  </a:lnTo>
                  <a:lnTo>
                    <a:pt x="1069260" y="1767399"/>
                  </a:lnTo>
                  <a:lnTo>
                    <a:pt x="1068129" y="1768531"/>
                  </a:lnTo>
                  <a:lnTo>
                    <a:pt x="1068129" y="1766233"/>
                  </a:lnTo>
                  <a:lnTo>
                    <a:pt x="1066998" y="1766233"/>
                  </a:lnTo>
                  <a:lnTo>
                    <a:pt x="1066998" y="1765102"/>
                  </a:lnTo>
                  <a:lnTo>
                    <a:pt x="1065867" y="1765102"/>
                  </a:lnTo>
                  <a:lnTo>
                    <a:pt x="1064737" y="1763971"/>
                  </a:lnTo>
                  <a:lnTo>
                    <a:pt x="1065867" y="1762839"/>
                  </a:lnTo>
                  <a:lnTo>
                    <a:pt x="1064737" y="1761708"/>
                  </a:lnTo>
                  <a:lnTo>
                    <a:pt x="1064737" y="1762839"/>
                  </a:lnTo>
                  <a:lnTo>
                    <a:pt x="1063606" y="1762839"/>
                  </a:lnTo>
                  <a:lnTo>
                    <a:pt x="1062439" y="1762839"/>
                  </a:lnTo>
                  <a:lnTo>
                    <a:pt x="1062439" y="1761708"/>
                  </a:lnTo>
                  <a:lnTo>
                    <a:pt x="1061309" y="1762839"/>
                  </a:lnTo>
                  <a:lnTo>
                    <a:pt x="1062439" y="1761708"/>
                  </a:lnTo>
                  <a:lnTo>
                    <a:pt x="1060178" y="1760577"/>
                  </a:lnTo>
                  <a:lnTo>
                    <a:pt x="1061309" y="1759411"/>
                  </a:lnTo>
                  <a:lnTo>
                    <a:pt x="1060178" y="1759411"/>
                  </a:lnTo>
                  <a:lnTo>
                    <a:pt x="1056785" y="1760577"/>
                  </a:lnTo>
                  <a:lnTo>
                    <a:pt x="1055619" y="1759411"/>
                  </a:lnTo>
                  <a:lnTo>
                    <a:pt x="1054488" y="1760577"/>
                  </a:lnTo>
                  <a:lnTo>
                    <a:pt x="1055619" y="1760577"/>
                  </a:lnTo>
                  <a:lnTo>
                    <a:pt x="1055619" y="1761708"/>
                  </a:lnTo>
                  <a:lnTo>
                    <a:pt x="1053357" y="1760577"/>
                  </a:lnTo>
                  <a:lnTo>
                    <a:pt x="1053357" y="1759411"/>
                  </a:lnTo>
                  <a:lnTo>
                    <a:pt x="1053357" y="1760577"/>
                  </a:lnTo>
                  <a:lnTo>
                    <a:pt x="1051095" y="1760577"/>
                  </a:lnTo>
                  <a:lnTo>
                    <a:pt x="1051095" y="1757148"/>
                  </a:lnTo>
                  <a:lnTo>
                    <a:pt x="1049964" y="1757148"/>
                  </a:lnTo>
                  <a:lnTo>
                    <a:pt x="1047667" y="1756017"/>
                  </a:lnTo>
                  <a:lnTo>
                    <a:pt x="1046536" y="1754886"/>
                  </a:lnTo>
                  <a:lnTo>
                    <a:pt x="1045405" y="1756017"/>
                  </a:lnTo>
                  <a:lnTo>
                    <a:pt x="1044274" y="1756017"/>
                  </a:lnTo>
                  <a:lnTo>
                    <a:pt x="1044274" y="1754886"/>
                  </a:lnTo>
                  <a:lnTo>
                    <a:pt x="1042013" y="1753755"/>
                  </a:lnTo>
                  <a:lnTo>
                    <a:pt x="1039716" y="1754886"/>
                  </a:lnTo>
                  <a:lnTo>
                    <a:pt x="1038585" y="1753755"/>
                  </a:lnTo>
                  <a:lnTo>
                    <a:pt x="1037454" y="1753755"/>
                  </a:lnTo>
                  <a:lnTo>
                    <a:pt x="1035192" y="1753755"/>
                  </a:lnTo>
                  <a:lnTo>
                    <a:pt x="1034061" y="1753755"/>
                  </a:lnTo>
                  <a:lnTo>
                    <a:pt x="1034061" y="1752624"/>
                  </a:lnTo>
                  <a:lnTo>
                    <a:pt x="1032895" y="1752624"/>
                  </a:lnTo>
                  <a:lnTo>
                    <a:pt x="1032895" y="1751457"/>
                  </a:lnTo>
                  <a:lnTo>
                    <a:pt x="1030633" y="1749195"/>
                  </a:lnTo>
                  <a:lnTo>
                    <a:pt x="1029502" y="1748064"/>
                  </a:lnTo>
                  <a:lnTo>
                    <a:pt x="1028371" y="1749195"/>
                  </a:lnTo>
                  <a:lnTo>
                    <a:pt x="1027240" y="1749195"/>
                  </a:lnTo>
                  <a:lnTo>
                    <a:pt x="1026109" y="1750326"/>
                  </a:lnTo>
                  <a:lnTo>
                    <a:pt x="1026109" y="1749195"/>
                  </a:lnTo>
                  <a:lnTo>
                    <a:pt x="1024943" y="1750326"/>
                  </a:lnTo>
                  <a:lnTo>
                    <a:pt x="1024943" y="1749195"/>
                  </a:lnTo>
                  <a:lnTo>
                    <a:pt x="1023812" y="1749195"/>
                  </a:lnTo>
                  <a:lnTo>
                    <a:pt x="1022681" y="1749195"/>
                  </a:lnTo>
                  <a:lnTo>
                    <a:pt x="1022681" y="1746932"/>
                  </a:lnTo>
                  <a:lnTo>
                    <a:pt x="1020420" y="1746932"/>
                  </a:lnTo>
                  <a:lnTo>
                    <a:pt x="1019289" y="1745801"/>
                  </a:lnTo>
                  <a:lnTo>
                    <a:pt x="1019289" y="1744635"/>
                  </a:lnTo>
                  <a:lnTo>
                    <a:pt x="1016992" y="1743504"/>
                  </a:lnTo>
                  <a:lnTo>
                    <a:pt x="1018123" y="1743504"/>
                  </a:lnTo>
                  <a:lnTo>
                    <a:pt x="1015861" y="1741241"/>
                  </a:lnTo>
                  <a:lnTo>
                    <a:pt x="1015861" y="1742373"/>
                  </a:lnTo>
                  <a:lnTo>
                    <a:pt x="1014730" y="1741241"/>
                  </a:lnTo>
                  <a:lnTo>
                    <a:pt x="1013599" y="1741241"/>
                  </a:lnTo>
                  <a:lnTo>
                    <a:pt x="1013599" y="1738979"/>
                  </a:lnTo>
                  <a:lnTo>
                    <a:pt x="1013599" y="1737848"/>
                  </a:lnTo>
                  <a:lnTo>
                    <a:pt x="1012468" y="1737848"/>
                  </a:lnTo>
                  <a:lnTo>
                    <a:pt x="1012468" y="1738979"/>
                  </a:lnTo>
                  <a:lnTo>
                    <a:pt x="1011302" y="1737848"/>
                  </a:lnTo>
                  <a:lnTo>
                    <a:pt x="1011302" y="1735550"/>
                  </a:lnTo>
                  <a:lnTo>
                    <a:pt x="1012468" y="1735550"/>
                  </a:lnTo>
                  <a:lnTo>
                    <a:pt x="1011302" y="1734419"/>
                  </a:lnTo>
                  <a:lnTo>
                    <a:pt x="1012468" y="1734419"/>
                  </a:lnTo>
                  <a:lnTo>
                    <a:pt x="1011302" y="1733288"/>
                  </a:lnTo>
                  <a:lnTo>
                    <a:pt x="1012468" y="1731026"/>
                  </a:lnTo>
                  <a:lnTo>
                    <a:pt x="1011302" y="1731026"/>
                  </a:lnTo>
                  <a:lnTo>
                    <a:pt x="1012468" y="1729859"/>
                  </a:lnTo>
                  <a:lnTo>
                    <a:pt x="1010171" y="1731026"/>
                  </a:lnTo>
                  <a:lnTo>
                    <a:pt x="1009040" y="1729859"/>
                  </a:lnTo>
                  <a:lnTo>
                    <a:pt x="1006778" y="1727597"/>
                  </a:lnTo>
                  <a:lnTo>
                    <a:pt x="1006778" y="1729859"/>
                  </a:lnTo>
                  <a:lnTo>
                    <a:pt x="1005647" y="1728728"/>
                  </a:lnTo>
                  <a:lnTo>
                    <a:pt x="1003350" y="1726466"/>
                  </a:lnTo>
                  <a:lnTo>
                    <a:pt x="1002219" y="1724203"/>
                  </a:lnTo>
                  <a:lnTo>
                    <a:pt x="1002219" y="1725334"/>
                  </a:lnTo>
                  <a:lnTo>
                    <a:pt x="1002219" y="1726466"/>
                  </a:lnTo>
                  <a:lnTo>
                    <a:pt x="1002219" y="1727597"/>
                  </a:lnTo>
                  <a:lnTo>
                    <a:pt x="999958" y="1726466"/>
                  </a:lnTo>
                  <a:lnTo>
                    <a:pt x="999958" y="1725334"/>
                  </a:lnTo>
                  <a:lnTo>
                    <a:pt x="999958" y="1724203"/>
                  </a:lnTo>
                  <a:lnTo>
                    <a:pt x="997696" y="1726466"/>
                  </a:lnTo>
                  <a:lnTo>
                    <a:pt x="996565" y="1724203"/>
                  </a:lnTo>
                  <a:lnTo>
                    <a:pt x="995399" y="1726466"/>
                  </a:lnTo>
                  <a:lnTo>
                    <a:pt x="994268" y="1724203"/>
                  </a:lnTo>
                  <a:lnTo>
                    <a:pt x="992006" y="1726466"/>
                  </a:lnTo>
                  <a:lnTo>
                    <a:pt x="990875" y="1724203"/>
                  </a:lnTo>
                  <a:lnTo>
                    <a:pt x="988578" y="1726466"/>
                  </a:lnTo>
                  <a:lnTo>
                    <a:pt x="987447" y="1724203"/>
                  </a:lnTo>
                  <a:lnTo>
                    <a:pt x="986316" y="1724203"/>
                  </a:lnTo>
                  <a:lnTo>
                    <a:pt x="985185" y="1723072"/>
                  </a:lnTo>
                  <a:lnTo>
                    <a:pt x="984054" y="1723072"/>
                  </a:lnTo>
                  <a:lnTo>
                    <a:pt x="982923" y="1721906"/>
                  </a:lnTo>
                  <a:lnTo>
                    <a:pt x="981757" y="1721906"/>
                  </a:lnTo>
                  <a:lnTo>
                    <a:pt x="980626" y="1723072"/>
                  </a:lnTo>
                  <a:lnTo>
                    <a:pt x="979495" y="1720774"/>
                  </a:lnTo>
                  <a:lnTo>
                    <a:pt x="978365" y="1721906"/>
                  </a:lnTo>
                  <a:lnTo>
                    <a:pt x="978365" y="1723072"/>
                  </a:lnTo>
                  <a:lnTo>
                    <a:pt x="974972" y="1719643"/>
                  </a:lnTo>
                  <a:lnTo>
                    <a:pt x="976103" y="1717381"/>
                  </a:lnTo>
                  <a:lnTo>
                    <a:pt x="974972" y="1717381"/>
                  </a:lnTo>
                  <a:lnTo>
                    <a:pt x="972675" y="1717381"/>
                  </a:lnTo>
                  <a:lnTo>
                    <a:pt x="971544" y="1718512"/>
                  </a:lnTo>
                  <a:lnTo>
                    <a:pt x="970413" y="1717381"/>
                  </a:lnTo>
                  <a:lnTo>
                    <a:pt x="971544" y="1716250"/>
                  </a:lnTo>
                  <a:lnTo>
                    <a:pt x="970413" y="1716250"/>
                  </a:lnTo>
                  <a:lnTo>
                    <a:pt x="969282" y="1717381"/>
                  </a:lnTo>
                  <a:lnTo>
                    <a:pt x="968151" y="1716250"/>
                  </a:lnTo>
                  <a:lnTo>
                    <a:pt x="967020" y="1713952"/>
                  </a:lnTo>
                  <a:lnTo>
                    <a:pt x="965854" y="1715119"/>
                  </a:lnTo>
                  <a:lnTo>
                    <a:pt x="963592" y="1711690"/>
                  </a:lnTo>
                  <a:lnTo>
                    <a:pt x="962461" y="1712821"/>
                  </a:lnTo>
                  <a:lnTo>
                    <a:pt x="963592" y="1713952"/>
                  </a:lnTo>
                  <a:lnTo>
                    <a:pt x="961330" y="1715119"/>
                  </a:lnTo>
                  <a:lnTo>
                    <a:pt x="960200" y="1713952"/>
                  </a:lnTo>
                  <a:lnTo>
                    <a:pt x="961330" y="1712821"/>
                  </a:lnTo>
                  <a:lnTo>
                    <a:pt x="959033" y="1713952"/>
                  </a:lnTo>
                  <a:lnTo>
                    <a:pt x="959033" y="1712821"/>
                  </a:lnTo>
                  <a:lnTo>
                    <a:pt x="960200" y="1712821"/>
                  </a:lnTo>
                  <a:lnTo>
                    <a:pt x="961330" y="1711690"/>
                  </a:lnTo>
                  <a:lnTo>
                    <a:pt x="956772" y="1711690"/>
                  </a:lnTo>
                  <a:lnTo>
                    <a:pt x="954510" y="1710559"/>
                  </a:lnTo>
                  <a:lnTo>
                    <a:pt x="954510" y="1711690"/>
                  </a:lnTo>
                  <a:lnTo>
                    <a:pt x="954510" y="1712821"/>
                  </a:lnTo>
                  <a:lnTo>
                    <a:pt x="952213" y="1713952"/>
                  </a:lnTo>
                  <a:lnTo>
                    <a:pt x="949951" y="1710559"/>
                  </a:lnTo>
                  <a:lnTo>
                    <a:pt x="951082" y="1709428"/>
                  </a:lnTo>
                  <a:lnTo>
                    <a:pt x="948820" y="1709428"/>
                  </a:lnTo>
                  <a:lnTo>
                    <a:pt x="947689" y="1709428"/>
                  </a:lnTo>
                  <a:lnTo>
                    <a:pt x="946558" y="1709428"/>
                  </a:lnTo>
                  <a:lnTo>
                    <a:pt x="945427" y="1708296"/>
                  </a:lnTo>
                  <a:lnTo>
                    <a:pt x="944261" y="1710559"/>
                  </a:lnTo>
                  <a:lnTo>
                    <a:pt x="944261" y="1707130"/>
                  </a:lnTo>
                  <a:lnTo>
                    <a:pt x="943130" y="1707130"/>
                  </a:lnTo>
                  <a:lnTo>
                    <a:pt x="941999" y="1708296"/>
                  </a:lnTo>
                  <a:lnTo>
                    <a:pt x="941999" y="1705999"/>
                  </a:lnTo>
                  <a:lnTo>
                    <a:pt x="940868" y="1707130"/>
                  </a:lnTo>
                  <a:lnTo>
                    <a:pt x="940868" y="1703736"/>
                  </a:lnTo>
                  <a:lnTo>
                    <a:pt x="940868" y="1702605"/>
                  </a:lnTo>
                  <a:lnTo>
                    <a:pt x="939737" y="1703736"/>
                  </a:lnTo>
                  <a:lnTo>
                    <a:pt x="939737" y="1701474"/>
                  </a:lnTo>
                  <a:lnTo>
                    <a:pt x="941999" y="1701474"/>
                  </a:lnTo>
                  <a:lnTo>
                    <a:pt x="939737" y="1699176"/>
                  </a:lnTo>
                  <a:lnTo>
                    <a:pt x="937476" y="1698045"/>
                  </a:lnTo>
                  <a:lnTo>
                    <a:pt x="935179" y="1695783"/>
                  </a:lnTo>
                  <a:lnTo>
                    <a:pt x="934048" y="1695783"/>
                  </a:lnTo>
                  <a:lnTo>
                    <a:pt x="935179" y="1698045"/>
                  </a:lnTo>
                  <a:lnTo>
                    <a:pt x="934048" y="1698045"/>
                  </a:lnTo>
                  <a:lnTo>
                    <a:pt x="932917" y="1695783"/>
                  </a:lnTo>
                  <a:lnTo>
                    <a:pt x="931786" y="1695783"/>
                  </a:lnTo>
                  <a:lnTo>
                    <a:pt x="930655" y="1695783"/>
                  </a:lnTo>
                  <a:lnTo>
                    <a:pt x="928358" y="1696914"/>
                  </a:lnTo>
                  <a:lnTo>
                    <a:pt x="924965" y="1695783"/>
                  </a:lnTo>
                  <a:lnTo>
                    <a:pt x="923834" y="1694652"/>
                  </a:lnTo>
                  <a:lnTo>
                    <a:pt x="922668" y="1695783"/>
                  </a:lnTo>
                  <a:lnTo>
                    <a:pt x="921537" y="1695783"/>
                  </a:lnTo>
                  <a:lnTo>
                    <a:pt x="920406" y="1696914"/>
                  </a:lnTo>
                  <a:lnTo>
                    <a:pt x="919275" y="1696914"/>
                  </a:lnTo>
                  <a:lnTo>
                    <a:pt x="919275" y="1698045"/>
                  </a:lnTo>
                  <a:lnTo>
                    <a:pt x="919275" y="1699176"/>
                  </a:lnTo>
                  <a:lnTo>
                    <a:pt x="918144" y="1698045"/>
                  </a:lnTo>
                  <a:lnTo>
                    <a:pt x="917014" y="1698045"/>
                  </a:lnTo>
                  <a:lnTo>
                    <a:pt x="914716" y="1699176"/>
                  </a:lnTo>
                  <a:lnTo>
                    <a:pt x="913586" y="1698045"/>
                  </a:lnTo>
                  <a:lnTo>
                    <a:pt x="912455" y="1699176"/>
                  </a:lnTo>
                  <a:lnTo>
                    <a:pt x="911324" y="1698045"/>
                  </a:lnTo>
                  <a:lnTo>
                    <a:pt x="911324" y="1702605"/>
                  </a:lnTo>
                  <a:lnTo>
                    <a:pt x="909062" y="1701474"/>
                  </a:lnTo>
                  <a:lnTo>
                    <a:pt x="907931" y="1702605"/>
                  </a:lnTo>
                  <a:lnTo>
                    <a:pt x="906765" y="1702605"/>
                  </a:lnTo>
                  <a:lnTo>
                    <a:pt x="907931" y="1704868"/>
                  </a:lnTo>
                  <a:lnTo>
                    <a:pt x="905634" y="1703736"/>
                  </a:lnTo>
                  <a:lnTo>
                    <a:pt x="905634" y="1704868"/>
                  </a:lnTo>
                  <a:lnTo>
                    <a:pt x="903372" y="1704868"/>
                  </a:lnTo>
                  <a:lnTo>
                    <a:pt x="902241" y="1703736"/>
                  </a:lnTo>
                  <a:lnTo>
                    <a:pt x="899979" y="1703736"/>
                  </a:lnTo>
                  <a:lnTo>
                    <a:pt x="899979" y="1705999"/>
                  </a:lnTo>
                  <a:lnTo>
                    <a:pt x="898813" y="1704868"/>
                  </a:lnTo>
                  <a:lnTo>
                    <a:pt x="898813" y="1705999"/>
                  </a:lnTo>
                  <a:lnTo>
                    <a:pt x="899979" y="1708296"/>
                  </a:lnTo>
                  <a:lnTo>
                    <a:pt x="897682" y="1707130"/>
                  </a:lnTo>
                  <a:lnTo>
                    <a:pt x="896551" y="1708296"/>
                  </a:lnTo>
                  <a:lnTo>
                    <a:pt x="897682" y="1708296"/>
                  </a:lnTo>
                  <a:lnTo>
                    <a:pt x="895421" y="1708296"/>
                  </a:lnTo>
                  <a:lnTo>
                    <a:pt x="894290" y="1708296"/>
                  </a:lnTo>
                  <a:lnTo>
                    <a:pt x="894290" y="1709428"/>
                  </a:lnTo>
                  <a:lnTo>
                    <a:pt x="895421" y="1710559"/>
                  </a:lnTo>
                  <a:lnTo>
                    <a:pt x="894290" y="1712821"/>
                  </a:lnTo>
                  <a:lnTo>
                    <a:pt x="893159" y="1712821"/>
                  </a:lnTo>
                  <a:lnTo>
                    <a:pt x="891993" y="1713952"/>
                  </a:lnTo>
                  <a:lnTo>
                    <a:pt x="890862" y="1712821"/>
                  </a:lnTo>
                  <a:lnTo>
                    <a:pt x="889731" y="1712821"/>
                  </a:lnTo>
                  <a:lnTo>
                    <a:pt x="888600" y="1713952"/>
                  </a:lnTo>
                  <a:lnTo>
                    <a:pt x="888600" y="1715119"/>
                  </a:lnTo>
                  <a:lnTo>
                    <a:pt x="886338" y="1715119"/>
                  </a:lnTo>
                  <a:lnTo>
                    <a:pt x="886338" y="1716250"/>
                  </a:lnTo>
                  <a:lnTo>
                    <a:pt x="884041" y="1713952"/>
                  </a:lnTo>
                  <a:lnTo>
                    <a:pt x="884041" y="1712821"/>
                  </a:lnTo>
                  <a:lnTo>
                    <a:pt x="885172" y="1713952"/>
                  </a:lnTo>
                  <a:lnTo>
                    <a:pt x="885172" y="1712821"/>
                  </a:lnTo>
                  <a:lnTo>
                    <a:pt x="882910" y="1711690"/>
                  </a:lnTo>
                  <a:lnTo>
                    <a:pt x="882910" y="1712821"/>
                  </a:lnTo>
                  <a:lnTo>
                    <a:pt x="881779" y="1712821"/>
                  </a:lnTo>
                  <a:lnTo>
                    <a:pt x="881779" y="1713952"/>
                  </a:lnTo>
                  <a:lnTo>
                    <a:pt x="878386" y="1715119"/>
                  </a:lnTo>
                  <a:lnTo>
                    <a:pt x="878386" y="1716250"/>
                  </a:lnTo>
                  <a:lnTo>
                    <a:pt x="877220" y="1718512"/>
                  </a:lnTo>
                  <a:lnTo>
                    <a:pt x="874958" y="1718512"/>
                  </a:lnTo>
                  <a:lnTo>
                    <a:pt x="873828" y="1720774"/>
                  </a:lnTo>
                  <a:lnTo>
                    <a:pt x="872697" y="1719643"/>
                  </a:lnTo>
                  <a:lnTo>
                    <a:pt x="870435" y="1720774"/>
                  </a:lnTo>
                  <a:lnTo>
                    <a:pt x="868138" y="1723072"/>
                  </a:lnTo>
                  <a:lnTo>
                    <a:pt x="867007" y="1721906"/>
                  </a:lnTo>
                  <a:lnTo>
                    <a:pt x="867007" y="1719643"/>
                  </a:lnTo>
                  <a:lnTo>
                    <a:pt x="864745" y="1720774"/>
                  </a:lnTo>
                  <a:lnTo>
                    <a:pt x="864745" y="1718512"/>
                  </a:lnTo>
                  <a:lnTo>
                    <a:pt x="863614" y="1718512"/>
                  </a:lnTo>
                  <a:lnTo>
                    <a:pt x="863614" y="1719643"/>
                  </a:lnTo>
                  <a:lnTo>
                    <a:pt x="860186" y="1717381"/>
                  </a:lnTo>
                  <a:lnTo>
                    <a:pt x="859055" y="1717381"/>
                  </a:lnTo>
                  <a:lnTo>
                    <a:pt x="859055" y="1715119"/>
                  </a:lnTo>
                  <a:lnTo>
                    <a:pt x="857924" y="1717381"/>
                  </a:lnTo>
                  <a:lnTo>
                    <a:pt x="856793" y="1716250"/>
                  </a:lnTo>
                  <a:lnTo>
                    <a:pt x="857924" y="1718512"/>
                  </a:lnTo>
                  <a:lnTo>
                    <a:pt x="856793" y="1718512"/>
                  </a:lnTo>
                  <a:lnTo>
                    <a:pt x="856793" y="1719643"/>
                  </a:lnTo>
                  <a:lnTo>
                    <a:pt x="855627" y="1719643"/>
                  </a:lnTo>
                  <a:lnTo>
                    <a:pt x="854496" y="1720774"/>
                  </a:lnTo>
                  <a:lnTo>
                    <a:pt x="853365" y="1719643"/>
                  </a:lnTo>
                  <a:lnTo>
                    <a:pt x="849973" y="1721906"/>
                  </a:lnTo>
                  <a:lnTo>
                    <a:pt x="846545" y="1720774"/>
                  </a:lnTo>
                  <a:lnTo>
                    <a:pt x="845414" y="1720774"/>
                  </a:lnTo>
                  <a:lnTo>
                    <a:pt x="846545" y="1723072"/>
                  </a:lnTo>
                  <a:lnTo>
                    <a:pt x="844283" y="1723072"/>
                  </a:lnTo>
                  <a:lnTo>
                    <a:pt x="843152" y="1723072"/>
                  </a:lnTo>
                  <a:lnTo>
                    <a:pt x="840890" y="1723072"/>
                  </a:lnTo>
                  <a:lnTo>
                    <a:pt x="839724" y="1723072"/>
                  </a:lnTo>
                  <a:lnTo>
                    <a:pt x="839724" y="1721906"/>
                  </a:lnTo>
                  <a:lnTo>
                    <a:pt x="837462" y="1721906"/>
                  </a:lnTo>
                  <a:lnTo>
                    <a:pt x="837462" y="1723072"/>
                  </a:lnTo>
                  <a:lnTo>
                    <a:pt x="835200" y="1721906"/>
                  </a:lnTo>
                  <a:lnTo>
                    <a:pt x="834070" y="1720774"/>
                  </a:lnTo>
                  <a:lnTo>
                    <a:pt x="834070" y="1721906"/>
                  </a:lnTo>
                  <a:lnTo>
                    <a:pt x="835200" y="1723072"/>
                  </a:lnTo>
                  <a:lnTo>
                    <a:pt x="834070" y="1724203"/>
                  </a:lnTo>
                  <a:lnTo>
                    <a:pt x="832903" y="1721906"/>
                  </a:lnTo>
                  <a:lnTo>
                    <a:pt x="831772" y="1721906"/>
                  </a:lnTo>
                  <a:lnTo>
                    <a:pt x="832903" y="1723072"/>
                  </a:lnTo>
                  <a:lnTo>
                    <a:pt x="831772" y="1724203"/>
                  </a:lnTo>
                  <a:lnTo>
                    <a:pt x="829511" y="1723072"/>
                  </a:lnTo>
                  <a:lnTo>
                    <a:pt x="829511" y="1721906"/>
                  </a:lnTo>
                  <a:lnTo>
                    <a:pt x="828380" y="1720774"/>
                  </a:lnTo>
                  <a:lnTo>
                    <a:pt x="826083" y="1721906"/>
                  </a:lnTo>
                  <a:lnTo>
                    <a:pt x="827249" y="1720774"/>
                  </a:lnTo>
                  <a:lnTo>
                    <a:pt x="822690" y="1720774"/>
                  </a:lnTo>
                  <a:lnTo>
                    <a:pt x="821559" y="1719643"/>
                  </a:lnTo>
                  <a:lnTo>
                    <a:pt x="819297" y="1719643"/>
                  </a:lnTo>
                  <a:lnTo>
                    <a:pt x="819297" y="1721906"/>
                  </a:lnTo>
                  <a:lnTo>
                    <a:pt x="818131" y="1721906"/>
                  </a:lnTo>
                  <a:lnTo>
                    <a:pt x="815869" y="1721906"/>
                  </a:lnTo>
                  <a:lnTo>
                    <a:pt x="815869" y="1724203"/>
                  </a:lnTo>
                  <a:lnTo>
                    <a:pt x="813607" y="1725334"/>
                  </a:lnTo>
                  <a:lnTo>
                    <a:pt x="814738" y="1726466"/>
                  </a:lnTo>
                  <a:lnTo>
                    <a:pt x="814738" y="1727597"/>
                  </a:lnTo>
                  <a:lnTo>
                    <a:pt x="811346" y="1729859"/>
                  </a:lnTo>
                  <a:lnTo>
                    <a:pt x="810179" y="1731026"/>
                  </a:lnTo>
                  <a:lnTo>
                    <a:pt x="811346" y="1733288"/>
                  </a:lnTo>
                  <a:lnTo>
                    <a:pt x="810179" y="1733288"/>
                  </a:lnTo>
                  <a:lnTo>
                    <a:pt x="807918" y="1732157"/>
                  </a:lnTo>
                  <a:lnTo>
                    <a:pt x="803359" y="1733288"/>
                  </a:lnTo>
                  <a:lnTo>
                    <a:pt x="803359" y="1736681"/>
                  </a:lnTo>
                  <a:lnTo>
                    <a:pt x="801097" y="1737848"/>
                  </a:lnTo>
                  <a:lnTo>
                    <a:pt x="803359" y="1738979"/>
                  </a:lnTo>
                  <a:lnTo>
                    <a:pt x="804525" y="1738979"/>
                  </a:lnTo>
                  <a:lnTo>
                    <a:pt x="805656" y="1740110"/>
                  </a:lnTo>
                  <a:lnTo>
                    <a:pt x="804525" y="1741241"/>
                  </a:lnTo>
                  <a:lnTo>
                    <a:pt x="803359" y="1741241"/>
                  </a:lnTo>
                  <a:lnTo>
                    <a:pt x="802228" y="1742373"/>
                  </a:lnTo>
                  <a:lnTo>
                    <a:pt x="804525" y="1743504"/>
                  </a:lnTo>
                  <a:lnTo>
                    <a:pt x="804525" y="1744635"/>
                  </a:lnTo>
                  <a:lnTo>
                    <a:pt x="803359" y="1745801"/>
                  </a:lnTo>
                  <a:lnTo>
                    <a:pt x="801097" y="1745801"/>
                  </a:lnTo>
                  <a:lnTo>
                    <a:pt x="799966" y="1746932"/>
                  </a:lnTo>
                  <a:lnTo>
                    <a:pt x="801097" y="1749195"/>
                  </a:lnTo>
                  <a:lnTo>
                    <a:pt x="799966" y="1750326"/>
                  </a:lnTo>
                  <a:lnTo>
                    <a:pt x="798835" y="1749195"/>
                  </a:lnTo>
                  <a:lnTo>
                    <a:pt x="797704" y="1751457"/>
                  </a:lnTo>
                  <a:lnTo>
                    <a:pt x="798835" y="1752624"/>
                  </a:lnTo>
                  <a:lnTo>
                    <a:pt x="797704" y="1754886"/>
                  </a:lnTo>
                  <a:lnTo>
                    <a:pt x="796573" y="1754886"/>
                  </a:lnTo>
                  <a:lnTo>
                    <a:pt x="795407" y="1758279"/>
                  </a:lnTo>
                  <a:lnTo>
                    <a:pt x="793145" y="1759411"/>
                  </a:lnTo>
                  <a:lnTo>
                    <a:pt x="790884" y="1758279"/>
                  </a:lnTo>
                  <a:lnTo>
                    <a:pt x="788586" y="1759411"/>
                  </a:lnTo>
                  <a:lnTo>
                    <a:pt x="785194" y="1760577"/>
                  </a:lnTo>
                  <a:lnTo>
                    <a:pt x="782932" y="1763971"/>
                  </a:lnTo>
                  <a:lnTo>
                    <a:pt x="780635" y="1763971"/>
                  </a:lnTo>
                  <a:lnTo>
                    <a:pt x="779504" y="1766233"/>
                  </a:lnTo>
                  <a:lnTo>
                    <a:pt x="778373" y="1766233"/>
                  </a:lnTo>
                  <a:lnTo>
                    <a:pt x="779504" y="1768531"/>
                  </a:lnTo>
                  <a:lnTo>
                    <a:pt x="778373" y="1769662"/>
                  </a:lnTo>
                  <a:lnTo>
                    <a:pt x="778373" y="1770793"/>
                  </a:lnTo>
                  <a:lnTo>
                    <a:pt x="779504" y="1771924"/>
                  </a:lnTo>
                  <a:lnTo>
                    <a:pt x="781801" y="1770793"/>
                  </a:lnTo>
                  <a:lnTo>
                    <a:pt x="781801" y="1771924"/>
                  </a:lnTo>
                  <a:lnTo>
                    <a:pt x="778373" y="1776484"/>
                  </a:lnTo>
                  <a:lnTo>
                    <a:pt x="777242" y="1779877"/>
                  </a:lnTo>
                  <a:lnTo>
                    <a:pt x="774980" y="1782175"/>
                  </a:lnTo>
                  <a:lnTo>
                    <a:pt x="773814" y="1782175"/>
                  </a:lnTo>
                  <a:lnTo>
                    <a:pt x="772683" y="1782175"/>
                  </a:lnTo>
                  <a:lnTo>
                    <a:pt x="771552" y="1784437"/>
                  </a:lnTo>
                  <a:lnTo>
                    <a:pt x="771552" y="1785569"/>
                  </a:lnTo>
                  <a:lnTo>
                    <a:pt x="769291" y="1785569"/>
                  </a:lnTo>
                  <a:lnTo>
                    <a:pt x="768160" y="1792391"/>
                  </a:lnTo>
                  <a:lnTo>
                    <a:pt x="767029" y="1792391"/>
                  </a:lnTo>
                  <a:lnTo>
                    <a:pt x="765863" y="1791260"/>
                  </a:lnTo>
                  <a:lnTo>
                    <a:pt x="764732" y="1792391"/>
                  </a:lnTo>
                  <a:lnTo>
                    <a:pt x="762470" y="1792391"/>
                  </a:lnTo>
                  <a:lnTo>
                    <a:pt x="761339" y="1794653"/>
                  </a:lnTo>
                  <a:lnTo>
                    <a:pt x="759042" y="1795784"/>
                  </a:lnTo>
                  <a:lnTo>
                    <a:pt x="759042" y="1799213"/>
                  </a:lnTo>
                  <a:lnTo>
                    <a:pt x="755649" y="1799213"/>
                  </a:lnTo>
                  <a:lnTo>
                    <a:pt x="755649" y="1800344"/>
                  </a:lnTo>
                  <a:lnTo>
                    <a:pt x="751090" y="1798082"/>
                  </a:lnTo>
                  <a:lnTo>
                    <a:pt x="748828" y="1800344"/>
                  </a:lnTo>
                  <a:lnTo>
                    <a:pt x="745436" y="1800344"/>
                  </a:lnTo>
                  <a:lnTo>
                    <a:pt x="742008" y="1801476"/>
                  </a:lnTo>
                  <a:lnTo>
                    <a:pt x="738615" y="1801476"/>
                  </a:lnTo>
                  <a:lnTo>
                    <a:pt x="737484" y="1801476"/>
                  </a:lnTo>
                  <a:lnTo>
                    <a:pt x="737484" y="1802607"/>
                  </a:lnTo>
                  <a:lnTo>
                    <a:pt x="736318" y="1801476"/>
                  </a:lnTo>
                  <a:lnTo>
                    <a:pt x="734056" y="1803738"/>
                  </a:lnTo>
                  <a:lnTo>
                    <a:pt x="732925" y="1802607"/>
                  </a:lnTo>
                  <a:lnTo>
                    <a:pt x="734056" y="1804904"/>
                  </a:lnTo>
                  <a:lnTo>
                    <a:pt x="736318" y="1804904"/>
                  </a:lnTo>
                  <a:lnTo>
                    <a:pt x="736318" y="1806036"/>
                  </a:lnTo>
                  <a:lnTo>
                    <a:pt x="732925" y="1806036"/>
                  </a:lnTo>
                  <a:lnTo>
                    <a:pt x="730663" y="1807167"/>
                  </a:lnTo>
                  <a:lnTo>
                    <a:pt x="727235" y="1806036"/>
                  </a:lnTo>
                  <a:lnTo>
                    <a:pt x="727235" y="1808298"/>
                  </a:lnTo>
                  <a:lnTo>
                    <a:pt x="726105" y="1807167"/>
                  </a:lnTo>
                  <a:lnTo>
                    <a:pt x="727235" y="1806036"/>
                  </a:lnTo>
                  <a:lnTo>
                    <a:pt x="726105" y="1806036"/>
                  </a:lnTo>
                  <a:lnTo>
                    <a:pt x="724974" y="1807167"/>
                  </a:lnTo>
                  <a:lnTo>
                    <a:pt x="723843" y="1806036"/>
                  </a:lnTo>
                  <a:lnTo>
                    <a:pt x="722712" y="1807167"/>
                  </a:lnTo>
                  <a:lnTo>
                    <a:pt x="720415" y="1808298"/>
                  </a:lnTo>
                  <a:lnTo>
                    <a:pt x="720415" y="1809429"/>
                  </a:lnTo>
                  <a:lnTo>
                    <a:pt x="718153" y="1809429"/>
                  </a:lnTo>
                  <a:lnTo>
                    <a:pt x="718153" y="1810560"/>
                  </a:lnTo>
                  <a:lnTo>
                    <a:pt x="717022" y="1809429"/>
                  </a:lnTo>
                  <a:lnTo>
                    <a:pt x="715891" y="1810560"/>
                  </a:lnTo>
                  <a:lnTo>
                    <a:pt x="714725" y="1809429"/>
                  </a:lnTo>
                  <a:lnTo>
                    <a:pt x="713594" y="1808298"/>
                  </a:lnTo>
                  <a:lnTo>
                    <a:pt x="712463" y="1808298"/>
                  </a:lnTo>
                  <a:lnTo>
                    <a:pt x="710201" y="1811727"/>
                  </a:lnTo>
                  <a:lnTo>
                    <a:pt x="707940" y="1810560"/>
                  </a:lnTo>
                  <a:lnTo>
                    <a:pt x="707940" y="1811727"/>
                  </a:lnTo>
                  <a:lnTo>
                    <a:pt x="706773" y="1812858"/>
                  </a:lnTo>
                  <a:lnTo>
                    <a:pt x="706773" y="1813989"/>
                  </a:lnTo>
                  <a:lnTo>
                    <a:pt x="704512" y="1812858"/>
                  </a:lnTo>
                  <a:lnTo>
                    <a:pt x="702250" y="1816251"/>
                  </a:lnTo>
                  <a:lnTo>
                    <a:pt x="699988" y="1816251"/>
                  </a:lnTo>
                  <a:lnTo>
                    <a:pt x="701119" y="1819680"/>
                  </a:lnTo>
                  <a:lnTo>
                    <a:pt x="699988" y="1821942"/>
                  </a:lnTo>
                  <a:lnTo>
                    <a:pt x="697691" y="1820811"/>
                  </a:lnTo>
                  <a:lnTo>
                    <a:pt x="695429" y="1817382"/>
                  </a:lnTo>
                  <a:lnTo>
                    <a:pt x="695429" y="1813989"/>
                  </a:lnTo>
                  <a:lnTo>
                    <a:pt x="689739" y="1815120"/>
                  </a:lnTo>
                  <a:lnTo>
                    <a:pt x="685180" y="1812858"/>
                  </a:lnTo>
                  <a:lnTo>
                    <a:pt x="686347" y="1810560"/>
                  </a:lnTo>
                  <a:lnTo>
                    <a:pt x="682919" y="1808298"/>
                  </a:lnTo>
                  <a:lnTo>
                    <a:pt x="681788" y="1807167"/>
                  </a:lnTo>
                  <a:lnTo>
                    <a:pt x="679526" y="1807167"/>
                  </a:lnTo>
                  <a:lnTo>
                    <a:pt x="678395" y="1803738"/>
                  </a:lnTo>
                  <a:lnTo>
                    <a:pt x="673836" y="1804904"/>
                  </a:lnTo>
                  <a:lnTo>
                    <a:pt x="673836" y="1803738"/>
                  </a:lnTo>
                  <a:lnTo>
                    <a:pt x="672705" y="1800344"/>
                  </a:lnTo>
                  <a:lnTo>
                    <a:pt x="673836" y="1800344"/>
                  </a:lnTo>
                  <a:lnTo>
                    <a:pt x="674967" y="1799213"/>
                  </a:lnTo>
                  <a:lnTo>
                    <a:pt x="672705" y="1798082"/>
                  </a:lnTo>
                  <a:lnTo>
                    <a:pt x="671574" y="1795784"/>
                  </a:lnTo>
                  <a:lnTo>
                    <a:pt x="672705" y="1795784"/>
                  </a:lnTo>
                  <a:lnTo>
                    <a:pt x="671574" y="1794653"/>
                  </a:lnTo>
                  <a:lnTo>
                    <a:pt x="670443" y="1792391"/>
                  </a:lnTo>
                  <a:lnTo>
                    <a:pt x="668146" y="1790129"/>
                  </a:lnTo>
                  <a:lnTo>
                    <a:pt x="667015" y="1790129"/>
                  </a:lnTo>
                  <a:lnTo>
                    <a:pt x="667015" y="1791260"/>
                  </a:lnTo>
                  <a:lnTo>
                    <a:pt x="663623" y="1792391"/>
                  </a:lnTo>
                  <a:lnTo>
                    <a:pt x="663623" y="1791260"/>
                  </a:lnTo>
                  <a:lnTo>
                    <a:pt x="662456" y="1791260"/>
                  </a:lnTo>
                  <a:lnTo>
                    <a:pt x="662456" y="1790129"/>
                  </a:lnTo>
                  <a:lnTo>
                    <a:pt x="660195" y="1788962"/>
                  </a:lnTo>
                  <a:lnTo>
                    <a:pt x="661326" y="1787831"/>
                  </a:lnTo>
                  <a:lnTo>
                    <a:pt x="661326" y="1785569"/>
                  </a:lnTo>
                  <a:lnTo>
                    <a:pt x="661326" y="1784437"/>
                  </a:lnTo>
                  <a:lnTo>
                    <a:pt x="662456" y="1783306"/>
                  </a:lnTo>
                  <a:lnTo>
                    <a:pt x="663623" y="1782175"/>
                  </a:lnTo>
                  <a:lnTo>
                    <a:pt x="662456" y="1782175"/>
                  </a:lnTo>
                  <a:lnTo>
                    <a:pt x="662456" y="1781009"/>
                  </a:lnTo>
                  <a:lnTo>
                    <a:pt x="661326" y="1779877"/>
                  </a:lnTo>
                  <a:lnTo>
                    <a:pt x="661326" y="1778746"/>
                  </a:lnTo>
                  <a:lnTo>
                    <a:pt x="661326" y="1777615"/>
                  </a:lnTo>
                  <a:lnTo>
                    <a:pt x="661326" y="1776484"/>
                  </a:lnTo>
                  <a:lnTo>
                    <a:pt x="660195" y="1776484"/>
                  </a:lnTo>
                  <a:lnTo>
                    <a:pt x="660195" y="1774186"/>
                  </a:lnTo>
                  <a:lnTo>
                    <a:pt x="659064" y="1774186"/>
                  </a:lnTo>
                  <a:lnTo>
                    <a:pt x="657933" y="1769662"/>
                  </a:lnTo>
                  <a:lnTo>
                    <a:pt x="657933" y="1767399"/>
                  </a:lnTo>
                  <a:lnTo>
                    <a:pt x="657933" y="1765102"/>
                  </a:lnTo>
                  <a:lnTo>
                    <a:pt x="655636" y="1763971"/>
                  </a:lnTo>
                  <a:lnTo>
                    <a:pt x="655636" y="1759411"/>
                  </a:lnTo>
                  <a:lnTo>
                    <a:pt x="653374" y="1757148"/>
                  </a:lnTo>
                  <a:lnTo>
                    <a:pt x="651112" y="1758279"/>
                  </a:lnTo>
                  <a:lnTo>
                    <a:pt x="648850" y="1762839"/>
                  </a:lnTo>
                  <a:lnTo>
                    <a:pt x="627257" y="1743504"/>
                  </a:lnTo>
                  <a:lnTo>
                    <a:pt x="611354" y="1753755"/>
                  </a:lnTo>
                  <a:lnTo>
                    <a:pt x="607926" y="1754886"/>
                  </a:lnTo>
                  <a:lnTo>
                    <a:pt x="607926" y="1752624"/>
                  </a:lnTo>
                  <a:lnTo>
                    <a:pt x="606795" y="1753755"/>
                  </a:lnTo>
                  <a:lnTo>
                    <a:pt x="605664" y="1752624"/>
                  </a:lnTo>
                  <a:lnTo>
                    <a:pt x="604533" y="1752624"/>
                  </a:lnTo>
                  <a:lnTo>
                    <a:pt x="603367" y="1751457"/>
                  </a:lnTo>
                  <a:lnTo>
                    <a:pt x="602236" y="1751457"/>
                  </a:lnTo>
                  <a:lnTo>
                    <a:pt x="599975" y="1750326"/>
                  </a:lnTo>
                  <a:lnTo>
                    <a:pt x="599975" y="1745801"/>
                  </a:lnTo>
                  <a:lnTo>
                    <a:pt x="597713" y="1743504"/>
                  </a:lnTo>
                  <a:lnTo>
                    <a:pt x="595416" y="1743504"/>
                  </a:lnTo>
                  <a:lnTo>
                    <a:pt x="593154" y="1745801"/>
                  </a:lnTo>
                  <a:lnTo>
                    <a:pt x="587464" y="1743504"/>
                  </a:lnTo>
                  <a:lnTo>
                    <a:pt x="587464" y="1737848"/>
                  </a:lnTo>
                  <a:lnTo>
                    <a:pt x="586333" y="1736681"/>
                  </a:lnTo>
                  <a:lnTo>
                    <a:pt x="584071" y="1737848"/>
                  </a:lnTo>
                  <a:lnTo>
                    <a:pt x="582940" y="1736681"/>
                  </a:lnTo>
                  <a:lnTo>
                    <a:pt x="581810" y="1735550"/>
                  </a:lnTo>
                  <a:lnTo>
                    <a:pt x="582940" y="1732157"/>
                  </a:lnTo>
                  <a:lnTo>
                    <a:pt x="577251" y="1733288"/>
                  </a:lnTo>
                  <a:lnTo>
                    <a:pt x="573858" y="1732157"/>
                  </a:lnTo>
                  <a:lnTo>
                    <a:pt x="574989" y="1729859"/>
                  </a:lnTo>
                  <a:lnTo>
                    <a:pt x="573858" y="1727597"/>
                  </a:lnTo>
                  <a:lnTo>
                    <a:pt x="570430" y="1727597"/>
                  </a:lnTo>
                  <a:lnTo>
                    <a:pt x="569299" y="1727597"/>
                  </a:lnTo>
                  <a:lnTo>
                    <a:pt x="569299" y="1726466"/>
                  </a:lnTo>
                  <a:lnTo>
                    <a:pt x="568168" y="1726466"/>
                  </a:lnTo>
                  <a:lnTo>
                    <a:pt x="567037" y="1726466"/>
                  </a:lnTo>
                  <a:lnTo>
                    <a:pt x="567037" y="1727597"/>
                  </a:lnTo>
                  <a:lnTo>
                    <a:pt x="564740" y="1726466"/>
                  </a:lnTo>
                  <a:lnTo>
                    <a:pt x="564740" y="1725334"/>
                  </a:lnTo>
                  <a:lnTo>
                    <a:pt x="563609" y="1725334"/>
                  </a:lnTo>
                  <a:lnTo>
                    <a:pt x="563609" y="1723072"/>
                  </a:lnTo>
                  <a:lnTo>
                    <a:pt x="561347" y="1721906"/>
                  </a:lnTo>
                  <a:lnTo>
                    <a:pt x="561347" y="1717381"/>
                  </a:lnTo>
                  <a:lnTo>
                    <a:pt x="559050" y="1718512"/>
                  </a:lnTo>
                  <a:lnTo>
                    <a:pt x="557919" y="1717381"/>
                  </a:lnTo>
                  <a:lnTo>
                    <a:pt x="557919" y="1716250"/>
                  </a:lnTo>
                  <a:lnTo>
                    <a:pt x="559050" y="1715119"/>
                  </a:lnTo>
                  <a:lnTo>
                    <a:pt x="556789" y="1713952"/>
                  </a:lnTo>
                  <a:lnTo>
                    <a:pt x="556789" y="1712821"/>
                  </a:lnTo>
                  <a:lnTo>
                    <a:pt x="554527" y="1711690"/>
                  </a:lnTo>
                  <a:lnTo>
                    <a:pt x="553396" y="1710559"/>
                  </a:lnTo>
                  <a:lnTo>
                    <a:pt x="554527" y="1709428"/>
                  </a:lnTo>
                  <a:lnTo>
                    <a:pt x="551099" y="1707130"/>
                  </a:lnTo>
                  <a:lnTo>
                    <a:pt x="551099" y="1705999"/>
                  </a:lnTo>
                  <a:lnTo>
                    <a:pt x="549968" y="1705999"/>
                  </a:lnTo>
                  <a:lnTo>
                    <a:pt x="547706" y="1702605"/>
                  </a:lnTo>
                  <a:lnTo>
                    <a:pt x="546575" y="1702605"/>
                  </a:lnTo>
                  <a:lnTo>
                    <a:pt x="546575" y="1700343"/>
                  </a:lnTo>
                  <a:lnTo>
                    <a:pt x="545444" y="1700343"/>
                  </a:lnTo>
                  <a:lnTo>
                    <a:pt x="542016" y="1698045"/>
                  </a:lnTo>
                  <a:lnTo>
                    <a:pt x="540885" y="1688961"/>
                  </a:lnTo>
                  <a:lnTo>
                    <a:pt x="543147" y="1685567"/>
                  </a:lnTo>
                  <a:lnTo>
                    <a:pt x="542016" y="1684401"/>
                  </a:lnTo>
                  <a:lnTo>
                    <a:pt x="540885" y="1684401"/>
                  </a:lnTo>
                  <a:lnTo>
                    <a:pt x="537493" y="1685567"/>
                  </a:lnTo>
                  <a:lnTo>
                    <a:pt x="536326" y="1685567"/>
                  </a:lnTo>
                  <a:lnTo>
                    <a:pt x="536326" y="1684401"/>
                  </a:lnTo>
                  <a:lnTo>
                    <a:pt x="536326" y="1681007"/>
                  </a:lnTo>
                  <a:lnTo>
                    <a:pt x="535196" y="1681007"/>
                  </a:lnTo>
                  <a:lnTo>
                    <a:pt x="535196" y="1679876"/>
                  </a:lnTo>
                  <a:lnTo>
                    <a:pt x="535196" y="1678745"/>
                  </a:lnTo>
                  <a:lnTo>
                    <a:pt x="535196" y="1676447"/>
                  </a:lnTo>
                  <a:lnTo>
                    <a:pt x="537493" y="1674185"/>
                  </a:lnTo>
                  <a:lnTo>
                    <a:pt x="535196" y="1674185"/>
                  </a:lnTo>
                  <a:lnTo>
                    <a:pt x="535196" y="1673054"/>
                  </a:lnTo>
                  <a:lnTo>
                    <a:pt x="535196" y="1671923"/>
                  </a:lnTo>
                  <a:lnTo>
                    <a:pt x="537493" y="1671923"/>
                  </a:lnTo>
                  <a:lnTo>
                    <a:pt x="537493" y="1670791"/>
                  </a:lnTo>
                  <a:lnTo>
                    <a:pt x="535196" y="1670791"/>
                  </a:lnTo>
                  <a:lnTo>
                    <a:pt x="535196" y="1667363"/>
                  </a:lnTo>
                  <a:lnTo>
                    <a:pt x="536326" y="1666231"/>
                  </a:lnTo>
                  <a:lnTo>
                    <a:pt x="537493" y="1663969"/>
                  </a:lnTo>
                  <a:lnTo>
                    <a:pt x="535196" y="1663969"/>
                  </a:lnTo>
                  <a:lnTo>
                    <a:pt x="532934" y="1661671"/>
                  </a:lnTo>
                  <a:lnTo>
                    <a:pt x="532934" y="1660540"/>
                  </a:lnTo>
                  <a:lnTo>
                    <a:pt x="531803" y="1660540"/>
                  </a:lnTo>
                  <a:lnTo>
                    <a:pt x="530672" y="1660540"/>
                  </a:lnTo>
                  <a:lnTo>
                    <a:pt x="530672" y="1658278"/>
                  </a:lnTo>
                  <a:lnTo>
                    <a:pt x="531803" y="1656016"/>
                  </a:lnTo>
                  <a:lnTo>
                    <a:pt x="530672" y="1654849"/>
                  </a:lnTo>
                  <a:lnTo>
                    <a:pt x="529506" y="1656016"/>
                  </a:lnTo>
                  <a:lnTo>
                    <a:pt x="528375" y="1654849"/>
                  </a:lnTo>
                  <a:lnTo>
                    <a:pt x="529506" y="1652587"/>
                  </a:lnTo>
                  <a:lnTo>
                    <a:pt x="528375" y="1651456"/>
                  </a:lnTo>
                  <a:lnTo>
                    <a:pt x="529506" y="1650325"/>
                  </a:lnTo>
                  <a:lnTo>
                    <a:pt x="530672" y="1648027"/>
                  </a:lnTo>
                  <a:lnTo>
                    <a:pt x="529506" y="1648027"/>
                  </a:lnTo>
                  <a:lnTo>
                    <a:pt x="530672" y="1643502"/>
                  </a:lnTo>
                  <a:lnTo>
                    <a:pt x="529506" y="1643502"/>
                  </a:lnTo>
                  <a:lnTo>
                    <a:pt x="530672" y="1642371"/>
                  </a:lnTo>
                  <a:lnTo>
                    <a:pt x="529506" y="1641240"/>
                  </a:lnTo>
                  <a:lnTo>
                    <a:pt x="530672" y="1640073"/>
                  </a:lnTo>
                  <a:lnTo>
                    <a:pt x="529506" y="1640073"/>
                  </a:lnTo>
                  <a:lnTo>
                    <a:pt x="530672" y="1638942"/>
                  </a:lnTo>
                  <a:lnTo>
                    <a:pt x="528375" y="1635549"/>
                  </a:lnTo>
                  <a:lnTo>
                    <a:pt x="528375" y="1634418"/>
                  </a:lnTo>
                  <a:lnTo>
                    <a:pt x="528375" y="1629858"/>
                  </a:lnTo>
                  <a:lnTo>
                    <a:pt x="530672" y="1629858"/>
                  </a:lnTo>
                  <a:lnTo>
                    <a:pt x="530672" y="1628726"/>
                  </a:lnTo>
                  <a:lnTo>
                    <a:pt x="530672" y="1627595"/>
                  </a:lnTo>
                  <a:lnTo>
                    <a:pt x="529506" y="1624166"/>
                  </a:lnTo>
                  <a:lnTo>
                    <a:pt x="528375" y="1621904"/>
                  </a:lnTo>
                  <a:lnTo>
                    <a:pt x="529506" y="1617344"/>
                  </a:lnTo>
                  <a:lnTo>
                    <a:pt x="529506" y="1615082"/>
                  </a:lnTo>
                  <a:lnTo>
                    <a:pt x="530672" y="1608260"/>
                  </a:lnTo>
                  <a:lnTo>
                    <a:pt x="530672" y="1605997"/>
                  </a:lnTo>
                  <a:lnTo>
                    <a:pt x="535196" y="1595746"/>
                  </a:lnTo>
                  <a:lnTo>
                    <a:pt x="536326" y="1594615"/>
                  </a:lnTo>
                  <a:lnTo>
                    <a:pt x="537493" y="1592353"/>
                  </a:lnTo>
                  <a:lnTo>
                    <a:pt x="542016" y="1590090"/>
                  </a:lnTo>
                  <a:lnTo>
                    <a:pt x="543147" y="1586662"/>
                  </a:lnTo>
                  <a:lnTo>
                    <a:pt x="547706" y="1584399"/>
                  </a:lnTo>
                  <a:lnTo>
                    <a:pt x="549968" y="1582137"/>
                  </a:lnTo>
                  <a:lnTo>
                    <a:pt x="552265" y="1577577"/>
                  </a:lnTo>
                  <a:lnTo>
                    <a:pt x="552265" y="1575315"/>
                  </a:lnTo>
                  <a:lnTo>
                    <a:pt x="549968" y="1571886"/>
                  </a:lnTo>
                  <a:lnTo>
                    <a:pt x="547706" y="1567361"/>
                  </a:lnTo>
                  <a:lnTo>
                    <a:pt x="549968" y="1561670"/>
                  </a:lnTo>
                  <a:lnTo>
                    <a:pt x="549968" y="1560539"/>
                  </a:lnTo>
                  <a:lnTo>
                    <a:pt x="551099" y="1559372"/>
                  </a:lnTo>
                  <a:lnTo>
                    <a:pt x="552265" y="1560539"/>
                  </a:lnTo>
                  <a:lnTo>
                    <a:pt x="553396" y="1559372"/>
                  </a:lnTo>
                  <a:lnTo>
                    <a:pt x="556789" y="1557110"/>
                  </a:lnTo>
                  <a:lnTo>
                    <a:pt x="555658" y="1555979"/>
                  </a:lnTo>
                  <a:lnTo>
                    <a:pt x="556789" y="1550288"/>
                  </a:lnTo>
                  <a:lnTo>
                    <a:pt x="556789" y="1546894"/>
                  </a:lnTo>
                  <a:lnTo>
                    <a:pt x="554527" y="1543465"/>
                  </a:lnTo>
                  <a:lnTo>
                    <a:pt x="554527" y="1538941"/>
                  </a:lnTo>
                  <a:lnTo>
                    <a:pt x="551099" y="1540072"/>
                  </a:lnTo>
                  <a:lnTo>
                    <a:pt x="549968" y="1540072"/>
                  </a:lnTo>
                  <a:lnTo>
                    <a:pt x="548837" y="1540072"/>
                  </a:lnTo>
                  <a:lnTo>
                    <a:pt x="546575" y="1540072"/>
                  </a:lnTo>
                  <a:lnTo>
                    <a:pt x="543147" y="1537810"/>
                  </a:lnTo>
                  <a:lnTo>
                    <a:pt x="542016" y="1544632"/>
                  </a:lnTo>
                  <a:lnTo>
                    <a:pt x="539754" y="1546894"/>
                  </a:lnTo>
                  <a:lnTo>
                    <a:pt x="535196" y="1549157"/>
                  </a:lnTo>
                  <a:lnTo>
                    <a:pt x="476106" y="1545763"/>
                  </a:lnTo>
                  <a:lnTo>
                    <a:pt x="361356" y="1541203"/>
                  </a:lnTo>
                  <a:lnTo>
                    <a:pt x="244308" y="1538941"/>
                  </a:lnTo>
                  <a:lnTo>
                    <a:pt x="238619" y="1473015"/>
                  </a:lnTo>
                  <a:lnTo>
                    <a:pt x="232929" y="1402530"/>
                  </a:lnTo>
                  <a:lnTo>
                    <a:pt x="178399" y="1338903"/>
                  </a:lnTo>
                  <a:lnTo>
                    <a:pt x="188647" y="1337771"/>
                  </a:lnTo>
                  <a:lnTo>
                    <a:pt x="231798" y="1337771"/>
                  </a:lnTo>
                  <a:lnTo>
                    <a:pt x="227274" y="1254773"/>
                  </a:lnTo>
                  <a:lnTo>
                    <a:pt x="223846" y="1255939"/>
                  </a:lnTo>
                  <a:lnTo>
                    <a:pt x="219323" y="1253641"/>
                  </a:lnTo>
                  <a:lnTo>
                    <a:pt x="218192" y="1247986"/>
                  </a:lnTo>
                  <a:lnTo>
                    <a:pt x="217026" y="1245688"/>
                  </a:lnTo>
                  <a:lnTo>
                    <a:pt x="218192" y="1245688"/>
                  </a:lnTo>
                  <a:lnTo>
                    <a:pt x="217026" y="1243426"/>
                  </a:lnTo>
                  <a:lnTo>
                    <a:pt x="217026" y="1241163"/>
                  </a:lnTo>
                  <a:lnTo>
                    <a:pt x="215895" y="1239997"/>
                  </a:lnTo>
                  <a:lnTo>
                    <a:pt x="217026" y="1239997"/>
                  </a:lnTo>
                  <a:lnTo>
                    <a:pt x="215895" y="1238866"/>
                  </a:lnTo>
                  <a:lnTo>
                    <a:pt x="215895" y="1236603"/>
                  </a:lnTo>
                  <a:lnTo>
                    <a:pt x="214764" y="1235472"/>
                  </a:lnTo>
                  <a:lnTo>
                    <a:pt x="214764" y="1233175"/>
                  </a:lnTo>
                  <a:lnTo>
                    <a:pt x="211371" y="1232043"/>
                  </a:lnTo>
                  <a:lnTo>
                    <a:pt x="211371" y="1230912"/>
                  </a:lnTo>
                  <a:lnTo>
                    <a:pt x="212502" y="1232043"/>
                  </a:lnTo>
                  <a:lnTo>
                    <a:pt x="212502" y="1229781"/>
                  </a:lnTo>
                  <a:lnTo>
                    <a:pt x="209074" y="1227519"/>
                  </a:lnTo>
                  <a:lnTo>
                    <a:pt x="210205" y="1226388"/>
                  </a:lnTo>
                  <a:lnTo>
                    <a:pt x="209074" y="1226388"/>
                  </a:lnTo>
                  <a:lnTo>
                    <a:pt x="209074" y="1224090"/>
                  </a:lnTo>
                  <a:lnTo>
                    <a:pt x="207943" y="1222959"/>
                  </a:lnTo>
                  <a:lnTo>
                    <a:pt x="206812" y="1222959"/>
                  </a:lnTo>
                  <a:lnTo>
                    <a:pt x="205681" y="1222959"/>
                  </a:lnTo>
                  <a:lnTo>
                    <a:pt x="206812" y="1221828"/>
                  </a:lnTo>
                  <a:lnTo>
                    <a:pt x="206812" y="1220696"/>
                  </a:lnTo>
                  <a:lnTo>
                    <a:pt x="205681" y="1220696"/>
                  </a:lnTo>
                  <a:lnTo>
                    <a:pt x="205681" y="1219565"/>
                  </a:lnTo>
                  <a:lnTo>
                    <a:pt x="204550" y="1219565"/>
                  </a:lnTo>
                  <a:lnTo>
                    <a:pt x="205681" y="1218434"/>
                  </a:lnTo>
                  <a:lnTo>
                    <a:pt x="205681" y="1217268"/>
                  </a:lnTo>
                  <a:lnTo>
                    <a:pt x="205681" y="1215005"/>
                  </a:lnTo>
                  <a:lnTo>
                    <a:pt x="205681" y="1213874"/>
                  </a:lnTo>
                  <a:lnTo>
                    <a:pt x="206812" y="1215005"/>
                  </a:lnTo>
                  <a:lnTo>
                    <a:pt x="206812" y="1213874"/>
                  </a:lnTo>
                  <a:lnTo>
                    <a:pt x="206812" y="1212743"/>
                  </a:lnTo>
                  <a:lnTo>
                    <a:pt x="206812" y="1210445"/>
                  </a:lnTo>
                  <a:lnTo>
                    <a:pt x="205681" y="1211612"/>
                  </a:lnTo>
                  <a:lnTo>
                    <a:pt x="205681" y="1210445"/>
                  </a:lnTo>
                  <a:lnTo>
                    <a:pt x="204550" y="1211612"/>
                  </a:lnTo>
                  <a:lnTo>
                    <a:pt x="204550" y="1210445"/>
                  </a:lnTo>
                  <a:lnTo>
                    <a:pt x="204550" y="1209314"/>
                  </a:lnTo>
                  <a:lnTo>
                    <a:pt x="203384" y="1210445"/>
                  </a:lnTo>
                  <a:lnTo>
                    <a:pt x="203384" y="1209314"/>
                  </a:lnTo>
                  <a:lnTo>
                    <a:pt x="203384" y="1208183"/>
                  </a:lnTo>
                  <a:lnTo>
                    <a:pt x="202253" y="1209314"/>
                  </a:lnTo>
                  <a:lnTo>
                    <a:pt x="201122" y="1208183"/>
                  </a:lnTo>
                  <a:lnTo>
                    <a:pt x="202253" y="1207052"/>
                  </a:lnTo>
                  <a:lnTo>
                    <a:pt x="199992" y="1205921"/>
                  </a:lnTo>
                  <a:lnTo>
                    <a:pt x="198861" y="1203623"/>
                  </a:lnTo>
                  <a:lnTo>
                    <a:pt x="197730" y="1202492"/>
                  </a:lnTo>
                  <a:lnTo>
                    <a:pt x="197730" y="1201361"/>
                  </a:lnTo>
                  <a:lnTo>
                    <a:pt x="196599" y="1200230"/>
                  </a:lnTo>
                  <a:lnTo>
                    <a:pt x="196599" y="1197967"/>
                  </a:lnTo>
                  <a:lnTo>
                    <a:pt x="195433" y="1196836"/>
                  </a:lnTo>
                  <a:lnTo>
                    <a:pt x="196599" y="1195670"/>
                  </a:lnTo>
                  <a:lnTo>
                    <a:pt x="195433" y="1193407"/>
                  </a:lnTo>
                  <a:lnTo>
                    <a:pt x="195433" y="1192276"/>
                  </a:lnTo>
                  <a:lnTo>
                    <a:pt x="197730" y="1191145"/>
                  </a:lnTo>
                  <a:lnTo>
                    <a:pt x="197730" y="1190014"/>
                  </a:lnTo>
                  <a:lnTo>
                    <a:pt x="195433" y="1188883"/>
                  </a:lnTo>
                  <a:lnTo>
                    <a:pt x="195433" y="1186585"/>
                  </a:lnTo>
                  <a:lnTo>
                    <a:pt x="194302" y="1185454"/>
                  </a:lnTo>
                  <a:lnTo>
                    <a:pt x="194302" y="1183192"/>
                  </a:lnTo>
                  <a:lnTo>
                    <a:pt x="194302" y="1180894"/>
                  </a:lnTo>
                  <a:lnTo>
                    <a:pt x="192040" y="1180894"/>
                  </a:lnTo>
                  <a:lnTo>
                    <a:pt x="190909" y="1180894"/>
                  </a:lnTo>
                  <a:lnTo>
                    <a:pt x="190909" y="1179763"/>
                  </a:lnTo>
                  <a:lnTo>
                    <a:pt x="190909" y="1177500"/>
                  </a:lnTo>
                  <a:lnTo>
                    <a:pt x="192040" y="1176369"/>
                  </a:lnTo>
                  <a:lnTo>
                    <a:pt x="193171" y="1175238"/>
                  </a:lnTo>
                  <a:lnTo>
                    <a:pt x="193171" y="1174072"/>
                  </a:lnTo>
                  <a:lnTo>
                    <a:pt x="192040" y="1171809"/>
                  </a:lnTo>
                  <a:lnTo>
                    <a:pt x="194302" y="1170678"/>
                  </a:lnTo>
                  <a:lnTo>
                    <a:pt x="192040" y="1168416"/>
                  </a:lnTo>
                  <a:lnTo>
                    <a:pt x="194302" y="1167285"/>
                  </a:lnTo>
                  <a:lnTo>
                    <a:pt x="193171" y="1166118"/>
                  </a:lnTo>
                  <a:lnTo>
                    <a:pt x="193171" y="1164987"/>
                  </a:lnTo>
                  <a:lnTo>
                    <a:pt x="194302" y="1163856"/>
                  </a:lnTo>
                  <a:lnTo>
                    <a:pt x="195433" y="1163856"/>
                  </a:lnTo>
                  <a:lnTo>
                    <a:pt x="197730" y="1162725"/>
                  </a:lnTo>
                  <a:lnTo>
                    <a:pt x="201122" y="1159331"/>
                  </a:lnTo>
                  <a:lnTo>
                    <a:pt x="201122" y="1158165"/>
                  </a:lnTo>
                  <a:lnTo>
                    <a:pt x="202253" y="1155902"/>
                  </a:lnTo>
                  <a:lnTo>
                    <a:pt x="204550" y="1153640"/>
                  </a:lnTo>
                  <a:lnTo>
                    <a:pt x="204550" y="1152509"/>
                  </a:lnTo>
                  <a:lnTo>
                    <a:pt x="205681" y="1150211"/>
                  </a:lnTo>
                  <a:lnTo>
                    <a:pt x="205681" y="1147949"/>
                  </a:lnTo>
                  <a:lnTo>
                    <a:pt x="206812" y="1146818"/>
                  </a:lnTo>
                  <a:lnTo>
                    <a:pt x="206812" y="1147949"/>
                  </a:lnTo>
                  <a:lnTo>
                    <a:pt x="206812" y="1146818"/>
                  </a:lnTo>
                  <a:lnTo>
                    <a:pt x="209074" y="1146818"/>
                  </a:lnTo>
                  <a:lnTo>
                    <a:pt x="209074" y="1145687"/>
                  </a:lnTo>
                  <a:lnTo>
                    <a:pt x="207943" y="1144555"/>
                  </a:lnTo>
                  <a:lnTo>
                    <a:pt x="203384" y="1144555"/>
                  </a:lnTo>
                  <a:lnTo>
                    <a:pt x="201122" y="1141127"/>
                  </a:lnTo>
                  <a:lnTo>
                    <a:pt x="202253" y="1142258"/>
                  </a:lnTo>
                  <a:lnTo>
                    <a:pt x="203384" y="1139995"/>
                  </a:lnTo>
                  <a:lnTo>
                    <a:pt x="204550" y="1139995"/>
                  </a:lnTo>
                  <a:lnTo>
                    <a:pt x="203384" y="1138864"/>
                  </a:lnTo>
                  <a:lnTo>
                    <a:pt x="203384" y="1137733"/>
                  </a:lnTo>
                  <a:lnTo>
                    <a:pt x="202253" y="1137733"/>
                  </a:lnTo>
                  <a:lnTo>
                    <a:pt x="201122" y="1137733"/>
                  </a:lnTo>
                  <a:lnTo>
                    <a:pt x="198861" y="1136567"/>
                  </a:lnTo>
                  <a:lnTo>
                    <a:pt x="197730" y="1136567"/>
                  </a:lnTo>
                  <a:lnTo>
                    <a:pt x="198861" y="1137733"/>
                  </a:lnTo>
                  <a:lnTo>
                    <a:pt x="197730" y="1137733"/>
                  </a:lnTo>
                  <a:lnTo>
                    <a:pt x="197730" y="1132042"/>
                  </a:lnTo>
                  <a:lnTo>
                    <a:pt x="196599" y="1129780"/>
                  </a:lnTo>
                  <a:lnTo>
                    <a:pt x="197730" y="1128613"/>
                  </a:lnTo>
                  <a:lnTo>
                    <a:pt x="197730" y="1127482"/>
                  </a:lnTo>
                  <a:lnTo>
                    <a:pt x="196599" y="1127482"/>
                  </a:lnTo>
                  <a:lnTo>
                    <a:pt x="195433" y="1127482"/>
                  </a:lnTo>
                  <a:lnTo>
                    <a:pt x="194302" y="1128613"/>
                  </a:lnTo>
                  <a:lnTo>
                    <a:pt x="194302" y="1129780"/>
                  </a:lnTo>
                  <a:lnTo>
                    <a:pt x="193171" y="1128613"/>
                  </a:lnTo>
                  <a:lnTo>
                    <a:pt x="194302" y="1127482"/>
                  </a:lnTo>
                  <a:lnTo>
                    <a:pt x="195433" y="1126351"/>
                  </a:lnTo>
                  <a:lnTo>
                    <a:pt x="195433" y="1124089"/>
                  </a:lnTo>
                  <a:lnTo>
                    <a:pt x="196599" y="1122957"/>
                  </a:lnTo>
                  <a:lnTo>
                    <a:pt x="194302" y="1122957"/>
                  </a:lnTo>
                  <a:lnTo>
                    <a:pt x="193171" y="1122957"/>
                  </a:lnTo>
                  <a:lnTo>
                    <a:pt x="192040" y="1122957"/>
                  </a:lnTo>
                  <a:lnTo>
                    <a:pt x="190909" y="1122957"/>
                  </a:lnTo>
                  <a:lnTo>
                    <a:pt x="194302" y="1119529"/>
                  </a:lnTo>
                  <a:lnTo>
                    <a:pt x="194302" y="1118397"/>
                  </a:lnTo>
                  <a:lnTo>
                    <a:pt x="192040" y="1119529"/>
                  </a:lnTo>
                  <a:lnTo>
                    <a:pt x="190909" y="1118397"/>
                  </a:lnTo>
                  <a:lnTo>
                    <a:pt x="190909" y="1117266"/>
                  </a:lnTo>
                  <a:lnTo>
                    <a:pt x="192040" y="1117266"/>
                  </a:lnTo>
                  <a:lnTo>
                    <a:pt x="194302" y="1117266"/>
                  </a:lnTo>
                  <a:lnTo>
                    <a:pt x="195433" y="1116135"/>
                  </a:lnTo>
                  <a:lnTo>
                    <a:pt x="193171" y="1115004"/>
                  </a:lnTo>
                  <a:lnTo>
                    <a:pt x="193171" y="1113837"/>
                  </a:lnTo>
                  <a:lnTo>
                    <a:pt x="194302" y="1113837"/>
                  </a:lnTo>
                  <a:lnTo>
                    <a:pt x="195433" y="1113837"/>
                  </a:lnTo>
                  <a:lnTo>
                    <a:pt x="194302" y="1112706"/>
                  </a:lnTo>
                  <a:lnTo>
                    <a:pt x="190909" y="1112706"/>
                  </a:lnTo>
                  <a:lnTo>
                    <a:pt x="189778" y="1111575"/>
                  </a:lnTo>
                  <a:lnTo>
                    <a:pt x="188647" y="1112706"/>
                  </a:lnTo>
                  <a:lnTo>
                    <a:pt x="187481" y="1111575"/>
                  </a:lnTo>
                  <a:lnTo>
                    <a:pt x="184088" y="1111575"/>
                  </a:lnTo>
                  <a:lnTo>
                    <a:pt x="186350" y="1109313"/>
                  </a:lnTo>
                  <a:lnTo>
                    <a:pt x="185219" y="1108182"/>
                  </a:lnTo>
                  <a:lnTo>
                    <a:pt x="184088" y="1108182"/>
                  </a:lnTo>
                  <a:lnTo>
                    <a:pt x="181827" y="1108182"/>
                  </a:lnTo>
                  <a:lnTo>
                    <a:pt x="181827" y="1110444"/>
                  </a:lnTo>
                  <a:lnTo>
                    <a:pt x="180660" y="1110444"/>
                  </a:lnTo>
                  <a:lnTo>
                    <a:pt x="179529" y="1108182"/>
                  </a:lnTo>
                  <a:lnTo>
                    <a:pt x="177268" y="1108182"/>
                  </a:lnTo>
                  <a:lnTo>
                    <a:pt x="178399" y="1105884"/>
                  </a:lnTo>
                  <a:lnTo>
                    <a:pt x="176137" y="1105884"/>
                  </a:lnTo>
                  <a:lnTo>
                    <a:pt x="177268" y="1104753"/>
                  </a:lnTo>
                  <a:lnTo>
                    <a:pt x="175006" y="1104753"/>
                  </a:lnTo>
                  <a:lnTo>
                    <a:pt x="173875" y="1103622"/>
                  </a:lnTo>
                  <a:lnTo>
                    <a:pt x="172709" y="1104753"/>
                  </a:lnTo>
                  <a:lnTo>
                    <a:pt x="171578" y="1104753"/>
                  </a:lnTo>
                  <a:lnTo>
                    <a:pt x="171578" y="1102490"/>
                  </a:lnTo>
                  <a:lnTo>
                    <a:pt x="170447" y="1103622"/>
                  </a:lnTo>
                  <a:lnTo>
                    <a:pt x="170447" y="1102490"/>
                  </a:lnTo>
                  <a:lnTo>
                    <a:pt x="170447" y="1101359"/>
                  </a:lnTo>
                  <a:lnTo>
                    <a:pt x="168185" y="1099062"/>
                  </a:lnTo>
                  <a:lnTo>
                    <a:pt x="167054" y="1101359"/>
                  </a:lnTo>
                  <a:lnTo>
                    <a:pt x="165888" y="1101359"/>
                  </a:lnTo>
                  <a:lnTo>
                    <a:pt x="164757" y="1102490"/>
                  </a:lnTo>
                  <a:lnTo>
                    <a:pt x="163626" y="1102490"/>
                  </a:lnTo>
                  <a:lnTo>
                    <a:pt x="163626" y="1101359"/>
                  </a:lnTo>
                  <a:lnTo>
                    <a:pt x="163626" y="1102490"/>
                  </a:lnTo>
                  <a:lnTo>
                    <a:pt x="161364" y="1101359"/>
                  </a:lnTo>
                  <a:lnTo>
                    <a:pt x="159103" y="1099062"/>
                  </a:lnTo>
                  <a:lnTo>
                    <a:pt x="157936" y="1095668"/>
                  </a:lnTo>
                  <a:lnTo>
                    <a:pt x="156806" y="1096799"/>
                  </a:lnTo>
                  <a:lnTo>
                    <a:pt x="156806" y="1099062"/>
                  </a:lnTo>
                  <a:lnTo>
                    <a:pt x="154544" y="1096799"/>
                  </a:lnTo>
                  <a:lnTo>
                    <a:pt x="154544" y="1094537"/>
                  </a:lnTo>
                  <a:lnTo>
                    <a:pt x="153413" y="1093406"/>
                  </a:lnTo>
                  <a:lnTo>
                    <a:pt x="153413" y="1092275"/>
                  </a:lnTo>
                  <a:lnTo>
                    <a:pt x="154544" y="1092275"/>
                  </a:lnTo>
                  <a:lnTo>
                    <a:pt x="154544" y="1091108"/>
                  </a:lnTo>
                  <a:lnTo>
                    <a:pt x="155675" y="1091108"/>
                  </a:lnTo>
                  <a:lnTo>
                    <a:pt x="156806" y="1089977"/>
                  </a:lnTo>
                  <a:lnTo>
                    <a:pt x="155675" y="1088846"/>
                  </a:lnTo>
                  <a:lnTo>
                    <a:pt x="156806" y="1088846"/>
                  </a:lnTo>
                  <a:lnTo>
                    <a:pt x="155675" y="1088846"/>
                  </a:lnTo>
                  <a:lnTo>
                    <a:pt x="156806" y="1087715"/>
                  </a:lnTo>
                  <a:lnTo>
                    <a:pt x="157936" y="1087715"/>
                  </a:lnTo>
                  <a:lnTo>
                    <a:pt x="156806" y="1086584"/>
                  </a:lnTo>
                  <a:lnTo>
                    <a:pt x="157936" y="1085452"/>
                  </a:lnTo>
                  <a:lnTo>
                    <a:pt x="157936" y="1084286"/>
                  </a:lnTo>
                  <a:lnTo>
                    <a:pt x="157936" y="1083155"/>
                  </a:lnTo>
                  <a:lnTo>
                    <a:pt x="160234" y="1082024"/>
                  </a:lnTo>
                  <a:lnTo>
                    <a:pt x="160234" y="1080892"/>
                  </a:lnTo>
                  <a:lnTo>
                    <a:pt x="161364" y="1080892"/>
                  </a:lnTo>
                  <a:lnTo>
                    <a:pt x="161364" y="1079761"/>
                  </a:lnTo>
                  <a:lnTo>
                    <a:pt x="163626" y="1079761"/>
                  </a:lnTo>
                  <a:lnTo>
                    <a:pt x="164757" y="1077464"/>
                  </a:lnTo>
                  <a:lnTo>
                    <a:pt x="165888" y="1078630"/>
                  </a:lnTo>
                  <a:lnTo>
                    <a:pt x="165888" y="1077464"/>
                  </a:lnTo>
                  <a:lnTo>
                    <a:pt x="165888" y="1076332"/>
                  </a:lnTo>
                  <a:lnTo>
                    <a:pt x="167054" y="1075201"/>
                  </a:lnTo>
                  <a:lnTo>
                    <a:pt x="167054" y="1074070"/>
                  </a:lnTo>
                  <a:lnTo>
                    <a:pt x="170447" y="1072939"/>
                  </a:lnTo>
                  <a:lnTo>
                    <a:pt x="172709" y="1074070"/>
                  </a:lnTo>
                  <a:lnTo>
                    <a:pt x="173875" y="1074070"/>
                  </a:lnTo>
                  <a:lnTo>
                    <a:pt x="175006" y="1072939"/>
                  </a:lnTo>
                  <a:lnTo>
                    <a:pt x="176137" y="1072939"/>
                  </a:lnTo>
                  <a:lnTo>
                    <a:pt x="179529" y="1070677"/>
                  </a:lnTo>
                  <a:lnTo>
                    <a:pt x="180660" y="1069510"/>
                  </a:lnTo>
                  <a:lnTo>
                    <a:pt x="181827" y="1069510"/>
                  </a:lnTo>
                  <a:lnTo>
                    <a:pt x="181827" y="1068379"/>
                  </a:lnTo>
                  <a:lnTo>
                    <a:pt x="184088" y="1068379"/>
                  </a:lnTo>
                  <a:lnTo>
                    <a:pt x="184088" y="1064985"/>
                  </a:lnTo>
                  <a:lnTo>
                    <a:pt x="188647" y="1061557"/>
                  </a:lnTo>
                  <a:lnTo>
                    <a:pt x="192040" y="1060426"/>
                  </a:lnTo>
                  <a:lnTo>
                    <a:pt x="192040" y="1061557"/>
                  </a:lnTo>
                  <a:lnTo>
                    <a:pt x="193171" y="1060426"/>
                  </a:lnTo>
                  <a:lnTo>
                    <a:pt x="195433" y="1059294"/>
                  </a:lnTo>
                  <a:lnTo>
                    <a:pt x="196599" y="1060426"/>
                  </a:lnTo>
                  <a:lnTo>
                    <a:pt x="201122" y="1059294"/>
                  </a:lnTo>
                  <a:lnTo>
                    <a:pt x="201122" y="1058163"/>
                  </a:lnTo>
                  <a:lnTo>
                    <a:pt x="204550" y="1054734"/>
                  </a:lnTo>
                  <a:lnTo>
                    <a:pt x="205681" y="1054734"/>
                  </a:lnTo>
                  <a:lnTo>
                    <a:pt x="205681" y="1053603"/>
                  </a:lnTo>
                  <a:lnTo>
                    <a:pt x="207943" y="1053603"/>
                  </a:lnTo>
                  <a:lnTo>
                    <a:pt x="209074" y="1051341"/>
                  </a:lnTo>
                  <a:lnTo>
                    <a:pt x="209074" y="1047947"/>
                  </a:lnTo>
                  <a:lnTo>
                    <a:pt x="209074" y="1046781"/>
                  </a:lnTo>
                  <a:lnTo>
                    <a:pt x="211371" y="1045650"/>
                  </a:lnTo>
                  <a:lnTo>
                    <a:pt x="209074" y="1043387"/>
                  </a:lnTo>
                  <a:lnTo>
                    <a:pt x="209074" y="1039959"/>
                  </a:lnTo>
                  <a:lnTo>
                    <a:pt x="210205" y="1039959"/>
                  </a:lnTo>
                  <a:lnTo>
                    <a:pt x="210205" y="1038827"/>
                  </a:lnTo>
                  <a:lnTo>
                    <a:pt x="211371" y="1038827"/>
                  </a:lnTo>
                  <a:lnTo>
                    <a:pt x="211371" y="1036565"/>
                  </a:lnTo>
                  <a:lnTo>
                    <a:pt x="211371" y="1035434"/>
                  </a:lnTo>
                  <a:lnTo>
                    <a:pt x="211371" y="1034303"/>
                  </a:lnTo>
                  <a:lnTo>
                    <a:pt x="211371" y="1033172"/>
                  </a:lnTo>
                  <a:lnTo>
                    <a:pt x="210205" y="1030874"/>
                  </a:lnTo>
                  <a:lnTo>
                    <a:pt x="211371" y="1030874"/>
                  </a:lnTo>
                  <a:lnTo>
                    <a:pt x="212502" y="1028612"/>
                  </a:lnTo>
                  <a:lnTo>
                    <a:pt x="212502" y="1027481"/>
                  </a:lnTo>
                  <a:lnTo>
                    <a:pt x="212502" y="1026349"/>
                  </a:lnTo>
                  <a:lnTo>
                    <a:pt x="212502" y="1027481"/>
                  </a:lnTo>
                  <a:lnTo>
                    <a:pt x="213633" y="1026349"/>
                  </a:lnTo>
                  <a:lnTo>
                    <a:pt x="213633" y="1024052"/>
                  </a:lnTo>
                  <a:lnTo>
                    <a:pt x="213633" y="1022921"/>
                  </a:lnTo>
                  <a:lnTo>
                    <a:pt x="215895" y="1022921"/>
                  </a:lnTo>
                  <a:lnTo>
                    <a:pt x="217026" y="1019527"/>
                  </a:lnTo>
                  <a:lnTo>
                    <a:pt x="218192" y="1019527"/>
                  </a:lnTo>
                  <a:lnTo>
                    <a:pt x="218192" y="1014967"/>
                  </a:lnTo>
                  <a:lnTo>
                    <a:pt x="219323" y="1014967"/>
                  </a:lnTo>
                  <a:lnTo>
                    <a:pt x="219323" y="1012705"/>
                  </a:lnTo>
                  <a:lnTo>
                    <a:pt x="221585" y="1009276"/>
                  </a:lnTo>
                  <a:lnTo>
                    <a:pt x="221585" y="1008145"/>
                  </a:lnTo>
                  <a:lnTo>
                    <a:pt x="221585" y="1005882"/>
                  </a:lnTo>
                  <a:lnTo>
                    <a:pt x="222715" y="1005882"/>
                  </a:lnTo>
                  <a:lnTo>
                    <a:pt x="223846" y="1005882"/>
                  </a:lnTo>
                  <a:lnTo>
                    <a:pt x="228405" y="1000191"/>
                  </a:lnTo>
                  <a:lnTo>
                    <a:pt x="226143" y="999060"/>
                  </a:lnTo>
                  <a:lnTo>
                    <a:pt x="227274" y="996798"/>
                  </a:lnTo>
                  <a:lnTo>
                    <a:pt x="226143" y="995631"/>
                  </a:lnTo>
                  <a:lnTo>
                    <a:pt x="226143" y="994500"/>
                  </a:lnTo>
                  <a:lnTo>
                    <a:pt x="226143" y="993369"/>
                  </a:lnTo>
                  <a:lnTo>
                    <a:pt x="224977" y="992238"/>
                  </a:lnTo>
                  <a:lnTo>
                    <a:pt x="226143" y="991107"/>
                  </a:lnTo>
                  <a:lnTo>
                    <a:pt x="226143" y="988844"/>
                  </a:lnTo>
                  <a:lnTo>
                    <a:pt x="228405" y="988844"/>
                  </a:lnTo>
                  <a:lnTo>
                    <a:pt x="230667" y="985416"/>
                  </a:lnTo>
                  <a:lnTo>
                    <a:pt x="231798" y="985416"/>
                  </a:lnTo>
                  <a:lnTo>
                    <a:pt x="232929" y="983153"/>
                  </a:lnTo>
                  <a:lnTo>
                    <a:pt x="232929" y="980856"/>
                  </a:lnTo>
                  <a:lnTo>
                    <a:pt x="235226" y="980856"/>
                  </a:lnTo>
                  <a:lnTo>
                    <a:pt x="236357" y="979724"/>
                  </a:lnTo>
                  <a:lnTo>
                    <a:pt x="237488" y="979724"/>
                  </a:lnTo>
                  <a:lnTo>
                    <a:pt x="237488" y="976331"/>
                  </a:lnTo>
                  <a:lnTo>
                    <a:pt x="238619" y="975200"/>
                  </a:lnTo>
                  <a:lnTo>
                    <a:pt x="239749" y="972902"/>
                  </a:lnTo>
                  <a:lnTo>
                    <a:pt x="240916" y="971771"/>
                  </a:lnTo>
                  <a:lnTo>
                    <a:pt x="240916" y="970640"/>
                  </a:lnTo>
                  <a:lnTo>
                    <a:pt x="242047" y="969509"/>
                  </a:lnTo>
                  <a:lnTo>
                    <a:pt x="245439" y="970640"/>
                  </a:lnTo>
                  <a:lnTo>
                    <a:pt x="246570" y="969509"/>
                  </a:lnTo>
                  <a:lnTo>
                    <a:pt x="247736" y="969509"/>
                  </a:lnTo>
                  <a:lnTo>
                    <a:pt x="248867" y="969509"/>
                  </a:lnTo>
                  <a:lnTo>
                    <a:pt x="249998" y="970640"/>
                  </a:lnTo>
                  <a:lnTo>
                    <a:pt x="251129" y="968377"/>
                  </a:lnTo>
                  <a:lnTo>
                    <a:pt x="253391" y="968377"/>
                  </a:lnTo>
                  <a:lnTo>
                    <a:pt x="255688" y="961555"/>
                  </a:lnTo>
                  <a:lnTo>
                    <a:pt x="259081" y="958126"/>
                  </a:lnTo>
                  <a:lnTo>
                    <a:pt x="260212" y="954733"/>
                  </a:lnTo>
                  <a:lnTo>
                    <a:pt x="259081" y="946779"/>
                  </a:lnTo>
                  <a:lnTo>
                    <a:pt x="260212" y="941088"/>
                  </a:lnTo>
                  <a:lnTo>
                    <a:pt x="260212" y="936528"/>
                  </a:lnTo>
                  <a:lnTo>
                    <a:pt x="257950" y="930873"/>
                  </a:lnTo>
                  <a:lnTo>
                    <a:pt x="257950" y="929741"/>
                  </a:lnTo>
                  <a:lnTo>
                    <a:pt x="257950" y="927444"/>
                  </a:lnTo>
                  <a:lnTo>
                    <a:pt x="260212" y="921788"/>
                  </a:lnTo>
                  <a:lnTo>
                    <a:pt x="260212" y="917228"/>
                  </a:lnTo>
                  <a:lnTo>
                    <a:pt x="262473" y="913799"/>
                  </a:lnTo>
                  <a:lnTo>
                    <a:pt x="262473" y="911537"/>
                  </a:lnTo>
                  <a:lnTo>
                    <a:pt x="261343" y="909274"/>
                  </a:lnTo>
                  <a:lnTo>
                    <a:pt x="263640" y="906977"/>
                  </a:lnTo>
                  <a:lnTo>
                    <a:pt x="265901" y="905846"/>
                  </a:lnTo>
                  <a:lnTo>
                    <a:pt x="267032" y="905846"/>
                  </a:lnTo>
                  <a:lnTo>
                    <a:pt x="268163" y="902452"/>
                  </a:lnTo>
                  <a:lnTo>
                    <a:pt x="268163" y="900190"/>
                  </a:lnTo>
                  <a:lnTo>
                    <a:pt x="269294" y="899023"/>
                  </a:lnTo>
                  <a:lnTo>
                    <a:pt x="271591" y="896761"/>
                  </a:lnTo>
                  <a:lnTo>
                    <a:pt x="272722" y="895630"/>
                  </a:lnTo>
                  <a:lnTo>
                    <a:pt x="277281" y="894499"/>
                  </a:lnTo>
                  <a:lnTo>
                    <a:pt x="280674" y="889939"/>
                  </a:lnTo>
                  <a:lnTo>
                    <a:pt x="284066" y="888808"/>
                  </a:lnTo>
                  <a:lnTo>
                    <a:pt x="284066" y="887676"/>
                  </a:lnTo>
                  <a:lnTo>
                    <a:pt x="284066" y="886545"/>
                  </a:lnTo>
                  <a:lnTo>
                    <a:pt x="285233" y="886545"/>
                  </a:lnTo>
                  <a:lnTo>
                    <a:pt x="285233" y="885414"/>
                  </a:lnTo>
                  <a:lnTo>
                    <a:pt x="287494" y="885414"/>
                  </a:lnTo>
                  <a:lnTo>
                    <a:pt x="288625" y="885414"/>
                  </a:lnTo>
                  <a:lnTo>
                    <a:pt x="289756" y="884248"/>
                  </a:lnTo>
                  <a:lnTo>
                    <a:pt x="289756" y="885414"/>
                  </a:lnTo>
                  <a:lnTo>
                    <a:pt x="292018" y="884248"/>
                  </a:lnTo>
                  <a:lnTo>
                    <a:pt x="293184" y="885414"/>
                  </a:lnTo>
                  <a:lnTo>
                    <a:pt x="295446" y="886545"/>
                  </a:lnTo>
                  <a:lnTo>
                    <a:pt x="297708" y="885414"/>
                  </a:lnTo>
                  <a:lnTo>
                    <a:pt x="298839" y="884248"/>
                  </a:lnTo>
                  <a:lnTo>
                    <a:pt x="299970" y="881985"/>
                  </a:lnTo>
                  <a:lnTo>
                    <a:pt x="298839" y="876294"/>
                  </a:lnTo>
                  <a:lnTo>
                    <a:pt x="301136" y="874032"/>
                  </a:lnTo>
                  <a:lnTo>
                    <a:pt x="301136" y="871770"/>
                  </a:lnTo>
                  <a:lnTo>
                    <a:pt x="302267" y="870638"/>
                  </a:lnTo>
                  <a:lnTo>
                    <a:pt x="303398" y="870638"/>
                  </a:lnTo>
                  <a:lnTo>
                    <a:pt x="303398" y="868341"/>
                  </a:lnTo>
                  <a:lnTo>
                    <a:pt x="305659" y="866078"/>
                  </a:lnTo>
                  <a:lnTo>
                    <a:pt x="305659" y="864947"/>
                  </a:lnTo>
                  <a:lnTo>
                    <a:pt x="307957" y="862685"/>
                  </a:lnTo>
                  <a:lnTo>
                    <a:pt x="311349" y="861518"/>
                  </a:lnTo>
                  <a:lnTo>
                    <a:pt x="292018" y="845611"/>
                  </a:lnTo>
                  <a:lnTo>
                    <a:pt x="290887" y="845611"/>
                  </a:lnTo>
                  <a:lnTo>
                    <a:pt x="290887" y="844480"/>
                  </a:lnTo>
                  <a:lnTo>
                    <a:pt x="290887" y="843349"/>
                  </a:lnTo>
                  <a:lnTo>
                    <a:pt x="289756" y="841087"/>
                  </a:lnTo>
                  <a:lnTo>
                    <a:pt x="289756" y="839920"/>
                  </a:lnTo>
                  <a:lnTo>
                    <a:pt x="288625" y="836527"/>
                  </a:lnTo>
                  <a:lnTo>
                    <a:pt x="288625" y="834265"/>
                  </a:lnTo>
                  <a:lnTo>
                    <a:pt x="289756" y="833133"/>
                  </a:lnTo>
                  <a:lnTo>
                    <a:pt x="289756" y="831967"/>
                  </a:lnTo>
                  <a:lnTo>
                    <a:pt x="289756" y="829705"/>
                  </a:lnTo>
                  <a:lnTo>
                    <a:pt x="289756" y="822882"/>
                  </a:lnTo>
                  <a:lnTo>
                    <a:pt x="287494" y="819489"/>
                  </a:lnTo>
                  <a:lnTo>
                    <a:pt x="286364" y="819489"/>
                  </a:lnTo>
                  <a:lnTo>
                    <a:pt x="285233" y="816060"/>
                  </a:lnTo>
                  <a:lnTo>
                    <a:pt x="281805" y="813798"/>
                  </a:lnTo>
                  <a:lnTo>
                    <a:pt x="280674" y="813798"/>
                  </a:lnTo>
                  <a:lnTo>
                    <a:pt x="280674" y="812666"/>
                  </a:lnTo>
                  <a:lnTo>
                    <a:pt x="279543" y="812666"/>
                  </a:lnTo>
                  <a:lnTo>
                    <a:pt x="279543" y="811535"/>
                  </a:lnTo>
                  <a:lnTo>
                    <a:pt x="278412" y="810369"/>
                  </a:lnTo>
                  <a:lnTo>
                    <a:pt x="278412" y="808107"/>
                  </a:lnTo>
                  <a:lnTo>
                    <a:pt x="276115" y="808107"/>
                  </a:lnTo>
                  <a:lnTo>
                    <a:pt x="277281" y="805844"/>
                  </a:lnTo>
                  <a:lnTo>
                    <a:pt x="278412" y="803582"/>
                  </a:lnTo>
                  <a:lnTo>
                    <a:pt x="278412" y="802415"/>
                  </a:lnTo>
                  <a:lnTo>
                    <a:pt x="276115" y="801284"/>
                  </a:lnTo>
                  <a:lnTo>
                    <a:pt x="277281" y="801284"/>
                  </a:lnTo>
                  <a:lnTo>
                    <a:pt x="278412" y="801284"/>
                  </a:lnTo>
                  <a:lnTo>
                    <a:pt x="278412" y="800153"/>
                  </a:lnTo>
                  <a:lnTo>
                    <a:pt x="277281" y="799022"/>
                  </a:lnTo>
                  <a:lnTo>
                    <a:pt x="278412" y="797891"/>
                  </a:lnTo>
                  <a:lnTo>
                    <a:pt x="274984" y="795593"/>
                  </a:lnTo>
                  <a:lnTo>
                    <a:pt x="276115" y="795593"/>
                  </a:lnTo>
                  <a:lnTo>
                    <a:pt x="276115" y="794462"/>
                  </a:lnTo>
                  <a:lnTo>
                    <a:pt x="276115" y="793331"/>
                  </a:lnTo>
                  <a:lnTo>
                    <a:pt x="274984" y="791068"/>
                  </a:lnTo>
                  <a:lnTo>
                    <a:pt x="276115" y="788806"/>
                  </a:lnTo>
                  <a:lnTo>
                    <a:pt x="274984" y="787640"/>
                  </a:lnTo>
                  <a:lnTo>
                    <a:pt x="273853" y="787640"/>
                  </a:lnTo>
                  <a:lnTo>
                    <a:pt x="271591" y="784246"/>
                  </a:lnTo>
                  <a:lnTo>
                    <a:pt x="269294" y="785377"/>
                  </a:lnTo>
                  <a:lnTo>
                    <a:pt x="268163" y="784246"/>
                  </a:lnTo>
                  <a:lnTo>
                    <a:pt x="267032" y="785377"/>
                  </a:lnTo>
                  <a:lnTo>
                    <a:pt x="265901" y="784246"/>
                  </a:lnTo>
                  <a:lnTo>
                    <a:pt x="264771" y="785377"/>
                  </a:lnTo>
                  <a:lnTo>
                    <a:pt x="262473" y="784246"/>
                  </a:lnTo>
                  <a:lnTo>
                    <a:pt x="260212" y="783115"/>
                  </a:lnTo>
                  <a:lnTo>
                    <a:pt x="260212" y="781984"/>
                  </a:lnTo>
                  <a:lnTo>
                    <a:pt x="260212" y="780817"/>
                  </a:lnTo>
                  <a:lnTo>
                    <a:pt x="259081" y="779686"/>
                  </a:lnTo>
                  <a:lnTo>
                    <a:pt x="259081" y="778555"/>
                  </a:lnTo>
                  <a:lnTo>
                    <a:pt x="257950" y="778555"/>
                  </a:lnTo>
                  <a:lnTo>
                    <a:pt x="257950" y="777424"/>
                  </a:lnTo>
                  <a:lnTo>
                    <a:pt x="256819" y="777424"/>
                  </a:lnTo>
                  <a:lnTo>
                    <a:pt x="256819" y="778555"/>
                  </a:lnTo>
                  <a:lnTo>
                    <a:pt x="256819" y="776293"/>
                  </a:lnTo>
                  <a:lnTo>
                    <a:pt x="256819" y="775162"/>
                  </a:lnTo>
                  <a:lnTo>
                    <a:pt x="255688" y="774030"/>
                  </a:lnTo>
                  <a:lnTo>
                    <a:pt x="254522" y="775162"/>
                  </a:lnTo>
                  <a:lnTo>
                    <a:pt x="256819" y="774030"/>
                  </a:lnTo>
                  <a:lnTo>
                    <a:pt x="255688" y="771733"/>
                  </a:lnTo>
                  <a:lnTo>
                    <a:pt x="256819" y="771733"/>
                  </a:lnTo>
                  <a:lnTo>
                    <a:pt x="255688" y="770602"/>
                  </a:lnTo>
                  <a:lnTo>
                    <a:pt x="256819" y="769470"/>
                  </a:lnTo>
                  <a:lnTo>
                    <a:pt x="255688" y="768339"/>
                  </a:lnTo>
                  <a:lnTo>
                    <a:pt x="256819" y="768339"/>
                  </a:lnTo>
                  <a:lnTo>
                    <a:pt x="256819" y="767208"/>
                  </a:lnTo>
                  <a:lnTo>
                    <a:pt x="254522" y="767208"/>
                  </a:lnTo>
                  <a:lnTo>
                    <a:pt x="255688" y="766077"/>
                  </a:lnTo>
                  <a:lnTo>
                    <a:pt x="255688" y="764910"/>
                  </a:lnTo>
                  <a:lnTo>
                    <a:pt x="254522" y="764910"/>
                  </a:lnTo>
                  <a:lnTo>
                    <a:pt x="254522" y="763779"/>
                  </a:lnTo>
                  <a:lnTo>
                    <a:pt x="255688" y="763779"/>
                  </a:lnTo>
                  <a:lnTo>
                    <a:pt x="255688" y="762648"/>
                  </a:lnTo>
                  <a:lnTo>
                    <a:pt x="255688" y="761517"/>
                  </a:lnTo>
                  <a:lnTo>
                    <a:pt x="254522" y="761517"/>
                  </a:lnTo>
                  <a:lnTo>
                    <a:pt x="254522" y="759255"/>
                  </a:lnTo>
                  <a:lnTo>
                    <a:pt x="253391" y="755826"/>
                  </a:lnTo>
                  <a:lnTo>
                    <a:pt x="254522" y="754695"/>
                  </a:lnTo>
                  <a:lnTo>
                    <a:pt x="252260" y="753563"/>
                  </a:lnTo>
                  <a:lnTo>
                    <a:pt x="253391" y="752432"/>
                  </a:lnTo>
                  <a:lnTo>
                    <a:pt x="253391" y="751301"/>
                  </a:lnTo>
                  <a:lnTo>
                    <a:pt x="253391" y="749003"/>
                  </a:lnTo>
                  <a:lnTo>
                    <a:pt x="252260" y="747872"/>
                  </a:lnTo>
                  <a:lnTo>
                    <a:pt x="253391" y="747872"/>
                  </a:lnTo>
                  <a:lnTo>
                    <a:pt x="253391" y="744479"/>
                  </a:lnTo>
                  <a:lnTo>
                    <a:pt x="253391" y="743312"/>
                  </a:lnTo>
                  <a:lnTo>
                    <a:pt x="253391" y="741050"/>
                  </a:lnTo>
                  <a:lnTo>
                    <a:pt x="254522" y="741050"/>
                  </a:lnTo>
                  <a:lnTo>
                    <a:pt x="253391" y="739919"/>
                  </a:lnTo>
                  <a:lnTo>
                    <a:pt x="254522" y="737657"/>
                  </a:lnTo>
                  <a:lnTo>
                    <a:pt x="253391" y="737657"/>
                  </a:lnTo>
                  <a:lnTo>
                    <a:pt x="254522" y="736525"/>
                  </a:lnTo>
                  <a:lnTo>
                    <a:pt x="253391" y="734228"/>
                  </a:lnTo>
                  <a:lnTo>
                    <a:pt x="254522" y="733097"/>
                  </a:lnTo>
                  <a:lnTo>
                    <a:pt x="253391" y="731965"/>
                  </a:lnTo>
                  <a:lnTo>
                    <a:pt x="254522" y="730834"/>
                  </a:lnTo>
                  <a:lnTo>
                    <a:pt x="255688" y="730834"/>
                  </a:lnTo>
                  <a:lnTo>
                    <a:pt x="256819" y="730834"/>
                  </a:lnTo>
                  <a:lnTo>
                    <a:pt x="255688" y="729703"/>
                  </a:lnTo>
                  <a:lnTo>
                    <a:pt x="257950" y="729703"/>
                  </a:lnTo>
                  <a:lnTo>
                    <a:pt x="256819" y="728537"/>
                  </a:lnTo>
                  <a:lnTo>
                    <a:pt x="257950" y="728537"/>
                  </a:lnTo>
                  <a:lnTo>
                    <a:pt x="256819" y="727405"/>
                  </a:lnTo>
                  <a:lnTo>
                    <a:pt x="257950" y="726274"/>
                  </a:lnTo>
                  <a:lnTo>
                    <a:pt x="257950" y="727405"/>
                  </a:lnTo>
                  <a:lnTo>
                    <a:pt x="259081" y="726274"/>
                  </a:lnTo>
                  <a:lnTo>
                    <a:pt x="260212" y="726274"/>
                  </a:lnTo>
                  <a:lnTo>
                    <a:pt x="260212" y="725143"/>
                  </a:lnTo>
                  <a:lnTo>
                    <a:pt x="263640" y="724012"/>
                  </a:lnTo>
                  <a:lnTo>
                    <a:pt x="263640" y="722881"/>
                  </a:lnTo>
                  <a:lnTo>
                    <a:pt x="265901" y="719452"/>
                  </a:lnTo>
                  <a:lnTo>
                    <a:pt x="268163" y="717190"/>
                  </a:lnTo>
                  <a:lnTo>
                    <a:pt x="268163" y="716059"/>
                  </a:lnTo>
                  <a:lnTo>
                    <a:pt x="268163" y="714927"/>
                  </a:lnTo>
                  <a:lnTo>
                    <a:pt x="269294" y="716059"/>
                  </a:lnTo>
                  <a:lnTo>
                    <a:pt x="270460" y="714927"/>
                  </a:lnTo>
                  <a:lnTo>
                    <a:pt x="271591" y="713761"/>
                  </a:lnTo>
                  <a:lnTo>
                    <a:pt x="272722" y="712630"/>
                  </a:lnTo>
                  <a:lnTo>
                    <a:pt x="274984" y="711499"/>
                  </a:lnTo>
                  <a:lnTo>
                    <a:pt x="277281" y="705807"/>
                  </a:lnTo>
                  <a:lnTo>
                    <a:pt x="280674" y="705807"/>
                  </a:lnTo>
                  <a:lnTo>
                    <a:pt x="281805" y="704676"/>
                  </a:lnTo>
                  <a:lnTo>
                    <a:pt x="282936" y="703545"/>
                  </a:lnTo>
                  <a:lnTo>
                    <a:pt x="284066" y="703545"/>
                  </a:lnTo>
                  <a:lnTo>
                    <a:pt x="285233" y="702414"/>
                  </a:lnTo>
                  <a:lnTo>
                    <a:pt x="285233" y="701283"/>
                  </a:lnTo>
                  <a:lnTo>
                    <a:pt x="286364" y="698985"/>
                  </a:lnTo>
                  <a:lnTo>
                    <a:pt x="286364" y="697854"/>
                  </a:lnTo>
                  <a:lnTo>
                    <a:pt x="286364" y="695592"/>
                  </a:lnTo>
                  <a:lnTo>
                    <a:pt x="285233" y="692198"/>
                  </a:lnTo>
                  <a:lnTo>
                    <a:pt x="286364" y="691032"/>
                  </a:lnTo>
                  <a:lnTo>
                    <a:pt x="285233" y="691032"/>
                  </a:lnTo>
                  <a:lnTo>
                    <a:pt x="286364" y="689900"/>
                  </a:lnTo>
                  <a:lnTo>
                    <a:pt x="286364" y="687638"/>
                  </a:lnTo>
                  <a:lnTo>
                    <a:pt x="285233" y="684209"/>
                  </a:lnTo>
                  <a:lnTo>
                    <a:pt x="281805" y="683078"/>
                  </a:lnTo>
                  <a:lnTo>
                    <a:pt x="279543" y="680816"/>
                  </a:lnTo>
                  <a:lnTo>
                    <a:pt x="279543" y="678554"/>
                  </a:lnTo>
                  <a:lnTo>
                    <a:pt x="278412" y="676256"/>
                  </a:lnTo>
                  <a:lnTo>
                    <a:pt x="278412" y="673994"/>
                  </a:lnTo>
                  <a:lnTo>
                    <a:pt x="276115" y="670600"/>
                  </a:lnTo>
                  <a:lnTo>
                    <a:pt x="276115" y="667171"/>
                  </a:lnTo>
                  <a:lnTo>
                    <a:pt x="276115" y="664909"/>
                  </a:lnTo>
                  <a:lnTo>
                    <a:pt x="277281" y="664909"/>
                  </a:lnTo>
                  <a:lnTo>
                    <a:pt x="278412" y="663778"/>
                  </a:lnTo>
                  <a:lnTo>
                    <a:pt x="279543" y="662647"/>
                  </a:lnTo>
                  <a:lnTo>
                    <a:pt x="278412" y="662647"/>
                  </a:lnTo>
                  <a:lnTo>
                    <a:pt x="278412" y="661480"/>
                  </a:lnTo>
                  <a:lnTo>
                    <a:pt x="276115" y="661480"/>
                  </a:lnTo>
                  <a:lnTo>
                    <a:pt x="274984" y="659218"/>
                  </a:lnTo>
                  <a:lnTo>
                    <a:pt x="274984" y="658087"/>
                  </a:lnTo>
                  <a:lnTo>
                    <a:pt x="273853" y="656955"/>
                  </a:lnTo>
                  <a:lnTo>
                    <a:pt x="273853" y="655824"/>
                  </a:lnTo>
                  <a:lnTo>
                    <a:pt x="276115" y="655824"/>
                  </a:lnTo>
                  <a:lnTo>
                    <a:pt x="274984" y="653527"/>
                  </a:lnTo>
                  <a:lnTo>
                    <a:pt x="276115" y="654693"/>
                  </a:lnTo>
                  <a:lnTo>
                    <a:pt x="277281" y="651264"/>
                  </a:lnTo>
                  <a:lnTo>
                    <a:pt x="274984" y="650133"/>
                  </a:lnTo>
                  <a:lnTo>
                    <a:pt x="274984" y="651264"/>
                  </a:lnTo>
                  <a:lnTo>
                    <a:pt x="272722" y="651264"/>
                  </a:lnTo>
                  <a:lnTo>
                    <a:pt x="270460" y="651264"/>
                  </a:lnTo>
                  <a:lnTo>
                    <a:pt x="270460" y="650133"/>
                  </a:lnTo>
                  <a:lnTo>
                    <a:pt x="269294" y="652396"/>
                  </a:lnTo>
                  <a:lnTo>
                    <a:pt x="268163" y="652396"/>
                  </a:lnTo>
                  <a:lnTo>
                    <a:pt x="267032" y="650133"/>
                  </a:lnTo>
                  <a:lnTo>
                    <a:pt x="265901" y="651264"/>
                  </a:lnTo>
                  <a:lnTo>
                    <a:pt x="261343" y="652396"/>
                  </a:lnTo>
                  <a:lnTo>
                    <a:pt x="260212" y="647871"/>
                  </a:lnTo>
                  <a:lnTo>
                    <a:pt x="259081" y="646704"/>
                  </a:lnTo>
                  <a:lnTo>
                    <a:pt x="257950" y="647871"/>
                  </a:lnTo>
                  <a:lnTo>
                    <a:pt x="257950" y="649002"/>
                  </a:lnTo>
                  <a:lnTo>
                    <a:pt x="256819" y="649002"/>
                  </a:lnTo>
                  <a:lnTo>
                    <a:pt x="255688" y="649002"/>
                  </a:lnTo>
                  <a:lnTo>
                    <a:pt x="254522" y="647871"/>
                  </a:lnTo>
                  <a:lnTo>
                    <a:pt x="253391" y="649002"/>
                  </a:lnTo>
                  <a:lnTo>
                    <a:pt x="251129" y="647871"/>
                  </a:lnTo>
                  <a:lnTo>
                    <a:pt x="248867" y="649002"/>
                  </a:lnTo>
                  <a:lnTo>
                    <a:pt x="247736" y="647871"/>
                  </a:lnTo>
                  <a:lnTo>
                    <a:pt x="246570" y="646704"/>
                  </a:lnTo>
                  <a:lnTo>
                    <a:pt x="243178" y="647871"/>
                  </a:lnTo>
                  <a:lnTo>
                    <a:pt x="242047" y="647871"/>
                  </a:lnTo>
                  <a:lnTo>
                    <a:pt x="240916" y="650133"/>
                  </a:lnTo>
                  <a:lnTo>
                    <a:pt x="238619" y="649002"/>
                  </a:lnTo>
                  <a:lnTo>
                    <a:pt x="237488" y="649002"/>
                  </a:lnTo>
                  <a:lnTo>
                    <a:pt x="235226" y="647871"/>
                  </a:lnTo>
                  <a:lnTo>
                    <a:pt x="232929" y="646704"/>
                  </a:lnTo>
                  <a:lnTo>
                    <a:pt x="231798" y="646704"/>
                  </a:lnTo>
                  <a:lnTo>
                    <a:pt x="228405" y="646704"/>
                  </a:lnTo>
                  <a:lnTo>
                    <a:pt x="227274" y="646704"/>
                  </a:lnTo>
                  <a:lnTo>
                    <a:pt x="226143" y="645573"/>
                  </a:lnTo>
                  <a:lnTo>
                    <a:pt x="226143" y="644442"/>
                  </a:lnTo>
                  <a:lnTo>
                    <a:pt x="226143" y="642180"/>
                  </a:lnTo>
                  <a:lnTo>
                    <a:pt x="226143" y="641049"/>
                  </a:lnTo>
                  <a:lnTo>
                    <a:pt x="224977" y="641049"/>
                  </a:lnTo>
                  <a:lnTo>
                    <a:pt x="223846" y="641049"/>
                  </a:lnTo>
                  <a:lnTo>
                    <a:pt x="222715" y="639882"/>
                  </a:lnTo>
                  <a:lnTo>
                    <a:pt x="221585" y="641049"/>
                  </a:lnTo>
                  <a:lnTo>
                    <a:pt x="220454" y="641049"/>
                  </a:lnTo>
                  <a:lnTo>
                    <a:pt x="217026" y="644442"/>
                  </a:lnTo>
                  <a:lnTo>
                    <a:pt x="214764" y="643311"/>
                  </a:lnTo>
                  <a:lnTo>
                    <a:pt x="215895" y="644442"/>
                  </a:lnTo>
                  <a:lnTo>
                    <a:pt x="214764" y="647871"/>
                  </a:lnTo>
                  <a:lnTo>
                    <a:pt x="215895" y="647871"/>
                  </a:lnTo>
                  <a:lnTo>
                    <a:pt x="214764" y="649002"/>
                  </a:lnTo>
                  <a:lnTo>
                    <a:pt x="211371" y="646704"/>
                  </a:lnTo>
                  <a:lnTo>
                    <a:pt x="210205" y="646704"/>
                  </a:lnTo>
                  <a:lnTo>
                    <a:pt x="209074" y="646704"/>
                  </a:lnTo>
                  <a:lnTo>
                    <a:pt x="207943" y="646704"/>
                  </a:lnTo>
                  <a:lnTo>
                    <a:pt x="206812" y="645573"/>
                  </a:lnTo>
                  <a:lnTo>
                    <a:pt x="206812" y="644442"/>
                  </a:lnTo>
                  <a:lnTo>
                    <a:pt x="205681" y="643311"/>
                  </a:lnTo>
                  <a:lnTo>
                    <a:pt x="205681" y="642180"/>
                  </a:lnTo>
                  <a:lnTo>
                    <a:pt x="204550" y="642180"/>
                  </a:lnTo>
                  <a:lnTo>
                    <a:pt x="203384" y="642180"/>
                  </a:lnTo>
                  <a:lnTo>
                    <a:pt x="204550" y="638751"/>
                  </a:lnTo>
                  <a:lnTo>
                    <a:pt x="203384" y="637620"/>
                  </a:lnTo>
                  <a:lnTo>
                    <a:pt x="201122" y="636489"/>
                  </a:lnTo>
                  <a:lnTo>
                    <a:pt x="199992" y="637620"/>
                  </a:lnTo>
                  <a:lnTo>
                    <a:pt x="198861" y="637620"/>
                  </a:lnTo>
                  <a:lnTo>
                    <a:pt x="199992" y="633095"/>
                  </a:lnTo>
                  <a:lnTo>
                    <a:pt x="198861" y="633095"/>
                  </a:lnTo>
                  <a:lnTo>
                    <a:pt x="197730" y="631929"/>
                  </a:lnTo>
                  <a:lnTo>
                    <a:pt x="197730" y="628535"/>
                  </a:lnTo>
                  <a:lnTo>
                    <a:pt x="196599" y="628535"/>
                  </a:lnTo>
                  <a:lnTo>
                    <a:pt x="105668" y="628535"/>
                  </a:lnTo>
                  <a:lnTo>
                    <a:pt x="34104" y="628535"/>
                  </a:lnTo>
                  <a:lnTo>
                    <a:pt x="13641" y="627404"/>
                  </a:lnTo>
                  <a:lnTo>
                    <a:pt x="13641" y="626273"/>
                  </a:lnTo>
                  <a:lnTo>
                    <a:pt x="15903" y="626273"/>
                  </a:lnTo>
                  <a:lnTo>
                    <a:pt x="17034" y="626273"/>
                  </a:lnTo>
                  <a:lnTo>
                    <a:pt x="17034" y="622844"/>
                  </a:lnTo>
                  <a:lnTo>
                    <a:pt x="18200" y="621713"/>
                  </a:lnTo>
                  <a:lnTo>
                    <a:pt x="18200" y="619451"/>
                  </a:lnTo>
                  <a:lnTo>
                    <a:pt x="19331" y="616022"/>
                  </a:lnTo>
                  <a:lnTo>
                    <a:pt x="19331" y="613759"/>
                  </a:lnTo>
                  <a:lnTo>
                    <a:pt x="18200" y="613759"/>
                  </a:lnTo>
                  <a:lnTo>
                    <a:pt x="18200" y="611497"/>
                  </a:lnTo>
                  <a:lnTo>
                    <a:pt x="17034" y="610331"/>
                  </a:lnTo>
                  <a:lnTo>
                    <a:pt x="18200" y="610331"/>
                  </a:lnTo>
                  <a:lnTo>
                    <a:pt x="18200" y="605806"/>
                  </a:lnTo>
                  <a:lnTo>
                    <a:pt x="18200" y="603544"/>
                  </a:lnTo>
                  <a:lnTo>
                    <a:pt x="20462" y="602377"/>
                  </a:lnTo>
                  <a:lnTo>
                    <a:pt x="20462" y="598984"/>
                  </a:lnTo>
                  <a:lnTo>
                    <a:pt x="21593" y="596721"/>
                  </a:lnTo>
                  <a:lnTo>
                    <a:pt x="20462" y="594424"/>
                  </a:lnTo>
                  <a:lnTo>
                    <a:pt x="21593" y="593293"/>
                  </a:lnTo>
                  <a:lnTo>
                    <a:pt x="22724" y="592161"/>
                  </a:lnTo>
                  <a:lnTo>
                    <a:pt x="22724" y="593293"/>
                  </a:lnTo>
                  <a:lnTo>
                    <a:pt x="23855" y="594424"/>
                  </a:lnTo>
                  <a:lnTo>
                    <a:pt x="23855" y="595590"/>
                  </a:lnTo>
                  <a:lnTo>
                    <a:pt x="26152" y="595590"/>
                  </a:lnTo>
                  <a:lnTo>
                    <a:pt x="24986" y="593293"/>
                  </a:lnTo>
                  <a:lnTo>
                    <a:pt x="26152" y="589899"/>
                  </a:lnTo>
                  <a:lnTo>
                    <a:pt x="24986" y="588768"/>
                  </a:lnTo>
                  <a:lnTo>
                    <a:pt x="24986" y="586470"/>
                  </a:lnTo>
                  <a:lnTo>
                    <a:pt x="23855" y="584208"/>
                  </a:lnTo>
                  <a:lnTo>
                    <a:pt x="23855" y="583077"/>
                  </a:lnTo>
                  <a:lnTo>
                    <a:pt x="26152" y="581946"/>
                  </a:lnTo>
                  <a:lnTo>
                    <a:pt x="26152" y="580779"/>
                  </a:lnTo>
                  <a:lnTo>
                    <a:pt x="24986" y="580779"/>
                  </a:lnTo>
                  <a:lnTo>
                    <a:pt x="22724" y="578517"/>
                  </a:lnTo>
                  <a:lnTo>
                    <a:pt x="22724" y="575123"/>
                  </a:lnTo>
                  <a:lnTo>
                    <a:pt x="23855" y="573992"/>
                  </a:lnTo>
                  <a:lnTo>
                    <a:pt x="24986" y="573992"/>
                  </a:lnTo>
                  <a:lnTo>
                    <a:pt x="24986" y="572826"/>
                  </a:lnTo>
                  <a:lnTo>
                    <a:pt x="24986" y="570563"/>
                  </a:lnTo>
                  <a:lnTo>
                    <a:pt x="24986" y="568301"/>
                  </a:lnTo>
                  <a:lnTo>
                    <a:pt x="24986" y="567170"/>
                  </a:lnTo>
                  <a:lnTo>
                    <a:pt x="23855" y="566039"/>
                  </a:lnTo>
                  <a:lnTo>
                    <a:pt x="26152" y="562610"/>
                  </a:lnTo>
                  <a:lnTo>
                    <a:pt x="24986" y="560348"/>
                  </a:lnTo>
                  <a:lnTo>
                    <a:pt x="26152" y="559216"/>
                  </a:lnTo>
                  <a:lnTo>
                    <a:pt x="24986" y="555788"/>
                  </a:lnTo>
                  <a:lnTo>
                    <a:pt x="27283" y="553525"/>
                  </a:lnTo>
                  <a:lnTo>
                    <a:pt x="27283" y="551228"/>
                  </a:lnTo>
                  <a:lnTo>
                    <a:pt x="24986" y="548965"/>
                  </a:lnTo>
                  <a:lnTo>
                    <a:pt x="24986" y="542143"/>
                  </a:lnTo>
                  <a:lnTo>
                    <a:pt x="27283" y="537618"/>
                  </a:lnTo>
                  <a:lnTo>
                    <a:pt x="26152" y="536487"/>
                  </a:lnTo>
                  <a:lnTo>
                    <a:pt x="27283" y="535321"/>
                  </a:lnTo>
                  <a:lnTo>
                    <a:pt x="28414" y="529665"/>
                  </a:lnTo>
                  <a:lnTo>
                    <a:pt x="27283" y="529665"/>
                  </a:lnTo>
                  <a:lnTo>
                    <a:pt x="26152" y="529665"/>
                  </a:lnTo>
                  <a:lnTo>
                    <a:pt x="26152" y="528498"/>
                  </a:lnTo>
                  <a:lnTo>
                    <a:pt x="27283" y="527367"/>
                  </a:lnTo>
                  <a:lnTo>
                    <a:pt x="24986" y="526236"/>
                  </a:lnTo>
                  <a:lnTo>
                    <a:pt x="23855" y="525105"/>
                  </a:lnTo>
                  <a:lnTo>
                    <a:pt x="22724" y="525105"/>
                  </a:lnTo>
                  <a:lnTo>
                    <a:pt x="21593" y="522843"/>
                  </a:lnTo>
                  <a:lnTo>
                    <a:pt x="21593" y="518283"/>
                  </a:lnTo>
                  <a:lnTo>
                    <a:pt x="20462" y="518283"/>
                  </a:lnTo>
                  <a:lnTo>
                    <a:pt x="19331" y="514889"/>
                  </a:lnTo>
                  <a:lnTo>
                    <a:pt x="18200" y="514889"/>
                  </a:lnTo>
                  <a:lnTo>
                    <a:pt x="15903" y="514889"/>
                  </a:lnTo>
                  <a:lnTo>
                    <a:pt x="14772" y="512591"/>
                  </a:lnTo>
                  <a:lnTo>
                    <a:pt x="13641" y="512591"/>
                  </a:lnTo>
                  <a:lnTo>
                    <a:pt x="12511" y="510329"/>
                  </a:lnTo>
                  <a:lnTo>
                    <a:pt x="14772" y="509198"/>
                  </a:lnTo>
                  <a:lnTo>
                    <a:pt x="12511" y="505769"/>
                  </a:lnTo>
                  <a:lnTo>
                    <a:pt x="10213" y="502376"/>
                  </a:lnTo>
                  <a:lnTo>
                    <a:pt x="9082" y="500113"/>
                  </a:lnTo>
                  <a:lnTo>
                    <a:pt x="9082" y="496685"/>
                  </a:lnTo>
                  <a:lnTo>
                    <a:pt x="9082" y="495553"/>
                  </a:lnTo>
                  <a:lnTo>
                    <a:pt x="9082" y="493291"/>
                  </a:lnTo>
                  <a:lnTo>
                    <a:pt x="13641" y="492160"/>
                  </a:lnTo>
                  <a:lnTo>
                    <a:pt x="12511" y="490993"/>
                  </a:lnTo>
                  <a:lnTo>
                    <a:pt x="12511" y="488731"/>
                  </a:lnTo>
                  <a:lnTo>
                    <a:pt x="12511" y="487600"/>
                  </a:lnTo>
                  <a:lnTo>
                    <a:pt x="9082" y="486469"/>
                  </a:lnTo>
                  <a:lnTo>
                    <a:pt x="9082" y="485338"/>
                  </a:lnTo>
                  <a:lnTo>
                    <a:pt x="5690" y="485338"/>
                  </a:lnTo>
                  <a:lnTo>
                    <a:pt x="5690" y="484171"/>
                  </a:lnTo>
                  <a:lnTo>
                    <a:pt x="6821" y="478515"/>
                  </a:lnTo>
                  <a:lnTo>
                    <a:pt x="6821" y="476218"/>
                  </a:lnTo>
                  <a:lnTo>
                    <a:pt x="7952" y="473955"/>
                  </a:lnTo>
                  <a:lnTo>
                    <a:pt x="7952" y="471693"/>
                  </a:lnTo>
                  <a:lnTo>
                    <a:pt x="9082" y="471693"/>
                  </a:lnTo>
                  <a:lnTo>
                    <a:pt x="7952" y="468264"/>
                  </a:lnTo>
                  <a:lnTo>
                    <a:pt x="9082" y="467133"/>
                  </a:lnTo>
                  <a:lnTo>
                    <a:pt x="9082" y="466002"/>
                  </a:lnTo>
                  <a:lnTo>
                    <a:pt x="12511" y="463740"/>
                  </a:lnTo>
                  <a:lnTo>
                    <a:pt x="14772" y="458048"/>
                  </a:lnTo>
                  <a:lnTo>
                    <a:pt x="14772" y="456917"/>
                  </a:lnTo>
                  <a:lnTo>
                    <a:pt x="17034" y="455786"/>
                  </a:lnTo>
                  <a:lnTo>
                    <a:pt x="17034" y="452357"/>
                  </a:lnTo>
                  <a:lnTo>
                    <a:pt x="15903" y="451226"/>
                  </a:lnTo>
                  <a:lnTo>
                    <a:pt x="17034" y="448964"/>
                  </a:lnTo>
                  <a:lnTo>
                    <a:pt x="18200" y="448964"/>
                  </a:lnTo>
                  <a:lnTo>
                    <a:pt x="18200" y="447833"/>
                  </a:lnTo>
                  <a:lnTo>
                    <a:pt x="17034" y="446666"/>
                  </a:lnTo>
                  <a:lnTo>
                    <a:pt x="18200" y="445535"/>
                  </a:lnTo>
                  <a:lnTo>
                    <a:pt x="18200" y="441010"/>
                  </a:lnTo>
                  <a:lnTo>
                    <a:pt x="20462" y="438713"/>
                  </a:lnTo>
                  <a:lnTo>
                    <a:pt x="20462" y="435319"/>
                  </a:lnTo>
                  <a:lnTo>
                    <a:pt x="20462" y="434188"/>
                  </a:lnTo>
                  <a:lnTo>
                    <a:pt x="19331" y="430759"/>
                  </a:lnTo>
                  <a:lnTo>
                    <a:pt x="19331" y="427366"/>
                  </a:lnTo>
                  <a:lnTo>
                    <a:pt x="17034" y="426235"/>
                  </a:lnTo>
                  <a:lnTo>
                    <a:pt x="18200" y="423937"/>
                  </a:lnTo>
                  <a:lnTo>
                    <a:pt x="18200" y="422806"/>
                  </a:lnTo>
                  <a:lnTo>
                    <a:pt x="15903" y="421675"/>
                  </a:lnTo>
                  <a:lnTo>
                    <a:pt x="13641" y="420543"/>
                  </a:lnTo>
                  <a:lnTo>
                    <a:pt x="17034" y="415983"/>
                  </a:lnTo>
                  <a:lnTo>
                    <a:pt x="17034" y="412590"/>
                  </a:lnTo>
                  <a:lnTo>
                    <a:pt x="12511" y="410328"/>
                  </a:lnTo>
                  <a:lnTo>
                    <a:pt x="10213" y="410328"/>
                  </a:lnTo>
                  <a:lnTo>
                    <a:pt x="9082" y="409161"/>
                  </a:lnTo>
                  <a:lnTo>
                    <a:pt x="13641" y="406899"/>
                  </a:lnTo>
                  <a:lnTo>
                    <a:pt x="14772" y="408030"/>
                  </a:lnTo>
                  <a:lnTo>
                    <a:pt x="17034" y="408030"/>
                  </a:lnTo>
                  <a:lnTo>
                    <a:pt x="18200" y="405768"/>
                  </a:lnTo>
                  <a:lnTo>
                    <a:pt x="21593" y="404637"/>
                  </a:lnTo>
                  <a:lnTo>
                    <a:pt x="21593" y="402339"/>
                  </a:lnTo>
                  <a:lnTo>
                    <a:pt x="20462" y="398945"/>
                  </a:lnTo>
                  <a:lnTo>
                    <a:pt x="22724" y="398945"/>
                  </a:lnTo>
                  <a:lnTo>
                    <a:pt x="24986" y="394385"/>
                  </a:lnTo>
                  <a:lnTo>
                    <a:pt x="26152" y="393254"/>
                  </a:lnTo>
                  <a:lnTo>
                    <a:pt x="24986" y="393254"/>
                  </a:lnTo>
                  <a:lnTo>
                    <a:pt x="24986" y="392123"/>
                  </a:lnTo>
                  <a:lnTo>
                    <a:pt x="23855" y="393254"/>
                  </a:lnTo>
                  <a:lnTo>
                    <a:pt x="22724" y="393254"/>
                  </a:lnTo>
                  <a:lnTo>
                    <a:pt x="21593" y="390992"/>
                  </a:lnTo>
                  <a:lnTo>
                    <a:pt x="22724" y="385301"/>
                  </a:lnTo>
                  <a:lnTo>
                    <a:pt x="22724" y="384170"/>
                  </a:lnTo>
                  <a:lnTo>
                    <a:pt x="21593" y="384170"/>
                  </a:lnTo>
                  <a:lnTo>
                    <a:pt x="21593" y="383038"/>
                  </a:lnTo>
                  <a:lnTo>
                    <a:pt x="20462" y="383038"/>
                  </a:lnTo>
                  <a:lnTo>
                    <a:pt x="20462" y="378478"/>
                  </a:lnTo>
                  <a:lnTo>
                    <a:pt x="19331" y="378478"/>
                  </a:lnTo>
                  <a:lnTo>
                    <a:pt x="19331" y="376216"/>
                  </a:lnTo>
                  <a:lnTo>
                    <a:pt x="17034" y="377347"/>
                  </a:lnTo>
                  <a:lnTo>
                    <a:pt x="13641" y="373954"/>
                  </a:lnTo>
                  <a:lnTo>
                    <a:pt x="13641" y="372787"/>
                  </a:lnTo>
                  <a:lnTo>
                    <a:pt x="18200" y="371656"/>
                  </a:lnTo>
                  <a:lnTo>
                    <a:pt x="11380" y="368263"/>
                  </a:lnTo>
                  <a:lnTo>
                    <a:pt x="10213" y="367132"/>
                  </a:lnTo>
                  <a:lnTo>
                    <a:pt x="9082" y="366000"/>
                  </a:lnTo>
                  <a:lnTo>
                    <a:pt x="9082" y="364834"/>
                  </a:lnTo>
                  <a:lnTo>
                    <a:pt x="7952" y="363703"/>
                  </a:lnTo>
                  <a:lnTo>
                    <a:pt x="11380" y="360309"/>
                  </a:lnTo>
                  <a:lnTo>
                    <a:pt x="12511" y="360309"/>
                  </a:lnTo>
                  <a:lnTo>
                    <a:pt x="12511" y="358012"/>
                  </a:lnTo>
                  <a:lnTo>
                    <a:pt x="13641" y="356880"/>
                  </a:lnTo>
                  <a:lnTo>
                    <a:pt x="11380" y="353487"/>
                  </a:lnTo>
                  <a:lnTo>
                    <a:pt x="13641" y="352356"/>
                  </a:lnTo>
                  <a:lnTo>
                    <a:pt x="11380" y="351225"/>
                  </a:lnTo>
                  <a:lnTo>
                    <a:pt x="9082" y="348927"/>
                  </a:lnTo>
                  <a:lnTo>
                    <a:pt x="5690" y="348927"/>
                  </a:lnTo>
                  <a:lnTo>
                    <a:pt x="3393" y="347796"/>
                  </a:lnTo>
                  <a:lnTo>
                    <a:pt x="3393" y="346665"/>
                  </a:lnTo>
                  <a:lnTo>
                    <a:pt x="1131" y="347796"/>
                  </a:lnTo>
                  <a:lnTo>
                    <a:pt x="1131" y="344402"/>
                  </a:lnTo>
                  <a:lnTo>
                    <a:pt x="1131" y="343236"/>
                  </a:lnTo>
                  <a:lnTo>
                    <a:pt x="2262" y="340974"/>
                  </a:lnTo>
                  <a:lnTo>
                    <a:pt x="3393" y="339842"/>
                  </a:lnTo>
                  <a:lnTo>
                    <a:pt x="2262" y="337580"/>
                  </a:lnTo>
                  <a:lnTo>
                    <a:pt x="3393" y="334151"/>
                  </a:lnTo>
                  <a:lnTo>
                    <a:pt x="3393" y="333020"/>
                  </a:lnTo>
                  <a:lnTo>
                    <a:pt x="1131" y="334151"/>
                  </a:lnTo>
                  <a:lnTo>
                    <a:pt x="0" y="333020"/>
                  </a:lnTo>
                  <a:close/>
                </a:path>
              </a:pathLst>
            </a:custGeom>
            <a:solidFill>
              <a:srgbClr val="16365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83D65D94-C9A5-4E44-BC6B-2670C1477E71}"/>
                </a:ext>
              </a:extLst>
            </p:cNvPr>
            <p:cNvSpPr/>
            <p:nvPr/>
          </p:nvSpPr>
          <p:spPr>
            <a:xfrm>
              <a:off x="6840513" y="3970613"/>
              <a:ext cx="1212459" cy="1191109"/>
            </a:xfrm>
            <a:custGeom>
              <a:avLst/>
              <a:gdLst>
                <a:gd name="connsiteX0" fmla="*/ 22724 w 1212459"/>
                <a:gd name="connsiteY0" fmla="*/ 411423 h 1191109"/>
                <a:gd name="connsiteX1" fmla="*/ 47745 w 1212459"/>
                <a:gd name="connsiteY1" fmla="*/ 359143 h 1191109"/>
                <a:gd name="connsiteX2" fmla="*/ 64779 w 1212459"/>
                <a:gd name="connsiteY2" fmla="*/ 321638 h 1191109"/>
                <a:gd name="connsiteX3" fmla="*/ 77290 w 1212459"/>
                <a:gd name="connsiteY3" fmla="*/ 321638 h 1191109"/>
                <a:gd name="connsiteX4" fmla="*/ 79551 w 1212459"/>
                <a:gd name="connsiteY4" fmla="*/ 318244 h 1191109"/>
                <a:gd name="connsiteX5" fmla="*/ 78420 w 1212459"/>
                <a:gd name="connsiteY5" fmla="*/ 318244 h 1191109"/>
                <a:gd name="connsiteX6" fmla="*/ 79551 w 1212459"/>
                <a:gd name="connsiteY6" fmla="*/ 315947 h 1191109"/>
                <a:gd name="connsiteX7" fmla="*/ 77290 w 1212459"/>
                <a:gd name="connsiteY7" fmla="*/ 313684 h 1191109"/>
                <a:gd name="connsiteX8" fmla="*/ 76123 w 1212459"/>
                <a:gd name="connsiteY8" fmla="*/ 312553 h 1191109"/>
                <a:gd name="connsiteX9" fmla="*/ 74992 w 1212459"/>
                <a:gd name="connsiteY9" fmla="*/ 312553 h 1191109"/>
                <a:gd name="connsiteX10" fmla="*/ 74992 w 1212459"/>
                <a:gd name="connsiteY10" fmla="*/ 298909 h 1191109"/>
                <a:gd name="connsiteX11" fmla="*/ 67041 w 1212459"/>
                <a:gd name="connsiteY11" fmla="*/ 298909 h 1191109"/>
                <a:gd name="connsiteX12" fmla="*/ 102275 w 1212459"/>
                <a:gd name="connsiteY12" fmla="*/ 185263 h 1191109"/>
                <a:gd name="connsiteX13" fmla="*/ 119309 w 1212459"/>
                <a:gd name="connsiteY13" fmla="*/ 184131 h 1191109"/>
                <a:gd name="connsiteX14" fmla="*/ 119309 w 1212459"/>
                <a:gd name="connsiteY14" fmla="*/ 182965 h 1191109"/>
                <a:gd name="connsiteX15" fmla="*/ 117048 w 1212459"/>
                <a:gd name="connsiteY15" fmla="*/ 181834 h 1191109"/>
                <a:gd name="connsiteX16" fmla="*/ 115917 w 1212459"/>
                <a:gd name="connsiteY16" fmla="*/ 180703 h 1191109"/>
                <a:gd name="connsiteX17" fmla="*/ 115917 w 1212459"/>
                <a:gd name="connsiteY17" fmla="*/ 179571 h 1191109"/>
                <a:gd name="connsiteX18" fmla="*/ 115917 w 1212459"/>
                <a:gd name="connsiteY18" fmla="*/ 178440 h 1191109"/>
                <a:gd name="connsiteX19" fmla="*/ 114786 w 1212459"/>
                <a:gd name="connsiteY19" fmla="*/ 177309 h 1191109"/>
                <a:gd name="connsiteX20" fmla="*/ 113655 w 1212459"/>
                <a:gd name="connsiteY20" fmla="*/ 178440 h 1191109"/>
                <a:gd name="connsiteX21" fmla="*/ 111358 w 1212459"/>
                <a:gd name="connsiteY21" fmla="*/ 177309 h 1191109"/>
                <a:gd name="connsiteX22" fmla="*/ 111358 w 1212459"/>
                <a:gd name="connsiteY22" fmla="*/ 178440 h 1191109"/>
                <a:gd name="connsiteX23" fmla="*/ 98883 w 1212459"/>
                <a:gd name="connsiteY23" fmla="*/ 167058 h 1191109"/>
                <a:gd name="connsiteX24" fmla="*/ 97716 w 1212459"/>
                <a:gd name="connsiteY24" fmla="*/ 162533 h 1191109"/>
                <a:gd name="connsiteX25" fmla="*/ 95455 w 1212459"/>
                <a:gd name="connsiteY25" fmla="*/ 152282 h 1191109"/>
                <a:gd name="connsiteX26" fmla="*/ 74992 w 1212459"/>
                <a:gd name="connsiteY26" fmla="*/ 113646 h 1191109"/>
                <a:gd name="connsiteX27" fmla="*/ 81813 w 1212459"/>
                <a:gd name="connsiteY27" fmla="*/ 113646 h 1191109"/>
                <a:gd name="connsiteX28" fmla="*/ 81813 w 1212459"/>
                <a:gd name="connsiteY28" fmla="*/ 110253 h 1191109"/>
                <a:gd name="connsiteX29" fmla="*/ 74992 w 1212459"/>
                <a:gd name="connsiteY29" fmla="*/ 104561 h 1191109"/>
                <a:gd name="connsiteX30" fmla="*/ 77290 w 1212459"/>
                <a:gd name="connsiteY30" fmla="*/ 97739 h 1191109"/>
                <a:gd name="connsiteX31" fmla="*/ 74992 w 1212459"/>
                <a:gd name="connsiteY31" fmla="*/ 95477 h 1191109"/>
                <a:gd name="connsiteX32" fmla="*/ 73862 w 1212459"/>
                <a:gd name="connsiteY32" fmla="*/ 95477 h 1191109"/>
                <a:gd name="connsiteX33" fmla="*/ 71600 w 1212459"/>
                <a:gd name="connsiteY33" fmla="*/ 90917 h 1191109"/>
                <a:gd name="connsiteX34" fmla="*/ 70469 w 1212459"/>
                <a:gd name="connsiteY34" fmla="*/ 90917 h 1191109"/>
                <a:gd name="connsiteX35" fmla="*/ 68172 w 1212459"/>
                <a:gd name="connsiteY35" fmla="*/ 85226 h 1191109"/>
                <a:gd name="connsiteX36" fmla="*/ 65910 w 1212459"/>
                <a:gd name="connsiteY36" fmla="*/ 84095 h 1191109"/>
                <a:gd name="connsiteX37" fmla="*/ 64779 w 1212459"/>
                <a:gd name="connsiteY37" fmla="*/ 81832 h 1191109"/>
                <a:gd name="connsiteX38" fmla="*/ 65910 w 1212459"/>
                <a:gd name="connsiteY38" fmla="*/ 79535 h 1191109"/>
                <a:gd name="connsiteX39" fmla="*/ 65910 w 1212459"/>
                <a:gd name="connsiteY39" fmla="*/ 77272 h 1191109"/>
                <a:gd name="connsiteX40" fmla="*/ 65910 w 1212459"/>
                <a:gd name="connsiteY40" fmla="*/ 76141 h 1191109"/>
                <a:gd name="connsiteX41" fmla="*/ 64779 w 1212459"/>
                <a:gd name="connsiteY41" fmla="*/ 77272 h 1191109"/>
                <a:gd name="connsiteX42" fmla="*/ 64779 w 1212459"/>
                <a:gd name="connsiteY42" fmla="*/ 76141 h 1191109"/>
                <a:gd name="connsiteX43" fmla="*/ 65910 w 1212459"/>
                <a:gd name="connsiteY43" fmla="*/ 73879 h 1191109"/>
                <a:gd name="connsiteX44" fmla="*/ 63648 w 1212459"/>
                <a:gd name="connsiteY44" fmla="*/ 73879 h 1191109"/>
                <a:gd name="connsiteX45" fmla="*/ 64779 w 1212459"/>
                <a:gd name="connsiteY45" fmla="*/ 73879 h 1191109"/>
                <a:gd name="connsiteX46" fmla="*/ 65910 w 1212459"/>
                <a:gd name="connsiteY46" fmla="*/ 71581 h 1191109"/>
                <a:gd name="connsiteX47" fmla="*/ 63648 w 1212459"/>
                <a:gd name="connsiteY47" fmla="*/ 72748 h 1191109"/>
                <a:gd name="connsiteX48" fmla="*/ 63648 w 1212459"/>
                <a:gd name="connsiteY48" fmla="*/ 71581 h 1191109"/>
                <a:gd name="connsiteX49" fmla="*/ 64779 w 1212459"/>
                <a:gd name="connsiteY49" fmla="*/ 70450 h 1191109"/>
                <a:gd name="connsiteX50" fmla="*/ 64779 w 1212459"/>
                <a:gd name="connsiteY50" fmla="*/ 69319 h 1191109"/>
                <a:gd name="connsiteX51" fmla="*/ 62517 w 1212459"/>
                <a:gd name="connsiteY51" fmla="*/ 68188 h 1191109"/>
                <a:gd name="connsiteX52" fmla="*/ 62517 w 1212459"/>
                <a:gd name="connsiteY52" fmla="*/ 67056 h 1191109"/>
                <a:gd name="connsiteX53" fmla="*/ 63648 w 1212459"/>
                <a:gd name="connsiteY53" fmla="*/ 67056 h 1191109"/>
                <a:gd name="connsiteX54" fmla="*/ 69338 w 1212459"/>
                <a:gd name="connsiteY54" fmla="*/ 68188 h 1191109"/>
                <a:gd name="connsiteX55" fmla="*/ 71600 w 1212459"/>
                <a:gd name="connsiteY55" fmla="*/ 63628 h 1191109"/>
                <a:gd name="connsiteX56" fmla="*/ 73862 w 1212459"/>
                <a:gd name="connsiteY56" fmla="*/ 62496 h 1191109"/>
                <a:gd name="connsiteX57" fmla="*/ 76123 w 1212459"/>
                <a:gd name="connsiteY57" fmla="*/ 64759 h 1191109"/>
                <a:gd name="connsiteX58" fmla="*/ 76123 w 1212459"/>
                <a:gd name="connsiteY58" fmla="*/ 69319 h 1191109"/>
                <a:gd name="connsiteX59" fmla="*/ 78420 w 1212459"/>
                <a:gd name="connsiteY59" fmla="*/ 70450 h 1191109"/>
                <a:gd name="connsiteX60" fmla="*/ 78420 w 1212459"/>
                <a:gd name="connsiteY60" fmla="*/ 72748 h 1191109"/>
                <a:gd name="connsiteX61" fmla="*/ 78420 w 1212459"/>
                <a:gd name="connsiteY61" fmla="*/ 75010 h 1191109"/>
                <a:gd name="connsiteX62" fmla="*/ 79551 w 1212459"/>
                <a:gd name="connsiteY62" fmla="*/ 79535 h 1191109"/>
                <a:gd name="connsiteX63" fmla="*/ 80682 w 1212459"/>
                <a:gd name="connsiteY63" fmla="*/ 79535 h 1191109"/>
                <a:gd name="connsiteX64" fmla="*/ 80682 w 1212459"/>
                <a:gd name="connsiteY64" fmla="*/ 81832 h 1191109"/>
                <a:gd name="connsiteX65" fmla="*/ 81813 w 1212459"/>
                <a:gd name="connsiteY65" fmla="*/ 81832 h 1191109"/>
                <a:gd name="connsiteX66" fmla="*/ 81813 w 1212459"/>
                <a:gd name="connsiteY66" fmla="*/ 82963 h 1191109"/>
                <a:gd name="connsiteX67" fmla="*/ 81813 w 1212459"/>
                <a:gd name="connsiteY67" fmla="*/ 84095 h 1191109"/>
                <a:gd name="connsiteX68" fmla="*/ 81813 w 1212459"/>
                <a:gd name="connsiteY68" fmla="*/ 85226 h 1191109"/>
                <a:gd name="connsiteX69" fmla="*/ 82944 w 1212459"/>
                <a:gd name="connsiteY69" fmla="*/ 86357 h 1191109"/>
                <a:gd name="connsiteX70" fmla="*/ 82944 w 1212459"/>
                <a:gd name="connsiteY70" fmla="*/ 87523 h 1191109"/>
                <a:gd name="connsiteX71" fmla="*/ 84110 w 1212459"/>
                <a:gd name="connsiteY71" fmla="*/ 87523 h 1191109"/>
                <a:gd name="connsiteX72" fmla="*/ 82944 w 1212459"/>
                <a:gd name="connsiteY72" fmla="*/ 88655 h 1191109"/>
                <a:gd name="connsiteX73" fmla="*/ 81813 w 1212459"/>
                <a:gd name="connsiteY73" fmla="*/ 89786 h 1191109"/>
                <a:gd name="connsiteX74" fmla="*/ 81813 w 1212459"/>
                <a:gd name="connsiteY74" fmla="*/ 90917 h 1191109"/>
                <a:gd name="connsiteX75" fmla="*/ 81813 w 1212459"/>
                <a:gd name="connsiteY75" fmla="*/ 93179 h 1191109"/>
                <a:gd name="connsiteX76" fmla="*/ 80682 w 1212459"/>
                <a:gd name="connsiteY76" fmla="*/ 94310 h 1191109"/>
                <a:gd name="connsiteX77" fmla="*/ 82944 w 1212459"/>
                <a:gd name="connsiteY77" fmla="*/ 95477 h 1191109"/>
                <a:gd name="connsiteX78" fmla="*/ 82944 w 1212459"/>
                <a:gd name="connsiteY78" fmla="*/ 96608 h 1191109"/>
                <a:gd name="connsiteX79" fmla="*/ 84110 w 1212459"/>
                <a:gd name="connsiteY79" fmla="*/ 96608 h 1191109"/>
                <a:gd name="connsiteX80" fmla="*/ 84110 w 1212459"/>
                <a:gd name="connsiteY80" fmla="*/ 97739 h 1191109"/>
                <a:gd name="connsiteX81" fmla="*/ 87503 w 1212459"/>
                <a:gd name="connsiteY81" fmla="*/ 96608 h 1191109"/>
                <a:gd name="connsiteX82" fmla="*/ 87503 w 1212459"/>
                <a:gd name="connsiteY82" fmla="*/ 95477 h 1191109"/>
                <a:gd name="connsiteX83" fmla="*/ 88634 w 1212459"/>
                <a:gd name="connsiteY83" fmla="*/ 95477 h 1191109"/>
                <a:gd name="connsiteX84" fmla="*/ 90931 w 1212459"/>
                <a:gd name="connsiteY84" fmla="*/ 97739 h 1191109"/>
                <a:gd name="connsiteX85" fmla="*/ 92062 w 1212459"/>
                <a:gd name="connsiteY85" fmla="*/ 100001 h 1191109"/>
                <a:gd name="connsiteX86" fmla="*/ 93193 w 1212459"/>
                <a:gd name="connsiteY86" fmla="*/ 101133 h 1191109"/>
                <a:gd name="connsiteX87" fmla="*/ 92062 w 1212459"/>
                <a:gd name="connsiteY87" fmla="*/ 101133 h 1191109"/>
                <a:gd name="connsiteX88" fmla="*/ 93193 w 1212459"/>
                <a:gd name="connsiteY88" fmla="*/ 103430 h 1191109"/>
                <a:gd name="connsiteX89" fmla="*/ 95455 w 1212459"/>
                <a:gd name="connsiteY89" fmla="*/ 104561 h 1191109"/>
                <a:gd name="connsiteX90" fmla="*/ 94324 w 1212459"/>
                <a:gd name="connsiteY90" fmla="*/ 105693 h 1191109"/>
                <a:gd name="connsiteX91" fmla="*/ 93193 w 1212459"/>
                <a:gd name="connsiteY91" fmla="*/ 105693 h 1191109"/>
                <a:gd name="connsiteX92" fmla="*/ 94324 w 1212459"/>
                <a:gd name="connsiteY92" fmla="*/ 109086 h 1191109"/>
                <a:gd name="connsiteX93" fmla="*/ 94324 w 1212459"/>
                <a:gd name="connsiteY93" fmla="*/ 110253 h 1191109"/>
                <a:gd name="connsiteX94" fmla="*/ 98883 w 1212459"/>
                <a:gd name="connsiteY94" fmla="*/ 109086 h 1191109"/>
                <a:gd name="connsiteX95" fmla="*/ 100013 w 1212459"/>
                <a:gd name="connsiteY95" fmla="*/ 112515 h 1191109"/>
                <a:gd name="connsiteX96" fmla="*/ 102275 w 1212459"/>
                <a:gd name="connsiteY96" fmla="*/ 112515 h 1191109"/>
                <a:gd name="connsiteX97" fmla="*/ 103406 w 1212459"/>
                <a:gd name="connsiteY97" fmla="*/ 113646 h 1191109"/>
                <a:gd name="connsiteX98" fmla="*/ 106834 w 1212459"/>
                <a:gd name="connsiteY98" fmla="*/ 115908 h 1191109"/>
                <a:gd name="connsiteX99" fmla="*/ 105668 w 1212459"/>
                <a:gd name="connsiteY99" fmla="*/ 118206 h 1191109"/>
                <a:gd name="connsiteX100" fmla="*/ 110227 w 1212459"/>
                <a:gd name="connsiteY100" fmla="*/ 120468 h 1191109"/>
                <a:gd name="connsiteX101" fmla="*/ 115917 w 1212459"/>
                <a:gd name="connsiteY101" fmla="*/ 119337 h 1191109"/>
                <a:gd name="connsiteX102" fmla="*/ 115917 w 1212459"/>
                <a:gd name="connsiteY102" fmla="*/ 122731 h 1191109"/>
                <a:gd name="connsiteX103" fmla="*/ 118178 w 1212459"/>
                <a:gd name="connsiteY103" fmla="*/ 126159 h 1191109"/>
                <a:gd name="connsiteX104" fmla="*/ 120476 w 1212459"/>
                <a:gd name="connsiteY104" fmla="*/ 127291 h 1191109"/>
                <a:gd name="connsiteX105" fmla="*/ 121606 w 1212459"/>
                <a:gd name="connsiteY105" fmla="*/ 125028 h 1191109"/>
                <a:gd name="connsiteX106" fmla="*/ 120476 w 1212459"/>
                <a:gd name="connsiteY106" fmla="*/ 121600 h 1191109"/>
                <a:gd name="connsiteX107" fmla="*/ 122737 w 1212459"/>
                <a:gd name="connsiteY107" fmla="*/ 121600 h 1191109"/>
                <a:gd name="connsiteX108" fmla="*/ 124999 w 1212459"/>
                <a:gd name="connsiteY108" fmla="*/ 118206 h 1191109"/>
                <a:gd name="connsiteX109" fmla="*/ 127261 w 1212459"/>
                <a:gd name="connsiteY109" fmla="*/ 119337 h 1191109"/>
                <a:gd name="connsiteX110" fmla="*/ 127261 w 1212459"/>
                <a:gd name="connsiteY110" fmla="*/ 118206 h 1191109"/>
                <a:gd name="connsiteX111" fmla="*/ 128427 w 1212459"/>
                <a:gd name="connsiteY111" fmla="*/ 117075 h 1191109"/>
                <a:gd name="connsiteX112" fmla="*/ 128427 w 1212459"/>
                <a:gd name="connsiteY112" fmla="*/ 115908 h 1191109"/>
                <a:gd name="connsiteX113" fmla="*/ 130689 w 1212459"/>
                <a:gd name="connsiteY113" fmla="*/ 117075 h 1191109"/>
                <a:gd name="connsiteX114" fmla="*/ 132951 w 1212459"/>
                <a:gd name="connsiteY114" fmla="*/ 113646 h 1191109"/>
                <a:gd name="connsiteX115" fmla="*/ 134082 w 1212459"/>
                <a:gd name="connsiteY115" fmla="*/ 113646 h 1191109"/>
                <a:gd name="connsiteX116" fmla="*/ 135212 w 1212459"/>
                <a:gd name="connsiteY116" fmla="*/ 114777 h 1191109"/>
                <a:gd name="connsiteX117" fmla="*/ 136379 w 1212459"/>
                <a:gd name="connsiteY117" fmla="*/ 115908 h 1191109"/>
                <a:gd name="connsiteX118" fmla="*/ 137510 w 1212459"/>
                <a:gd name="connsiteY118" fmla="*/ 114777 h 1191109"/>
                <a:gd name="connsiteX119" fmla="*/ 138641 w 1212459"/>
                <a:gd name="connsiteY119" fmla="*/ 115908 h 1191109"/>
                <a:gd name="connsiteX120" fmla="*/ 138641 w 1212459"/>
                <a:gd name="connsiteY120" fmla="*/ 114777 h 1191109"/>
                <a:gd name="connsiteX121" fmla="*/ 140902 w 1212459"/>
                <a:gd name="connsiteY121" fmla="*/ 114777 h 1191109"/>
                <a:gd name="connsiteX122" fmla="*/ 140902 w 1212459"/>
                <a:gd name="connsiteY122" fmla="*/ 113646 h 1191109"/>
                <a:gd name="connsiteX123" fmla="*/ 143199 w 1212459"/>
                <a:gd name="connsiteY123" fmla="*/ 112515 h 1191109"/>
                <a:gd name="connsiteX124" fmla="*/ 144330 w 1212459"/>
                <a:gd name="connsiteY124" fmla="*/ 111384 h 1191109"/>
                <a:gd name="connsiteX125" fmla="*/ 145461 w 1212459"/>
                <a:gd name="connsiteY125" fmla="*/ 112515 h 1191109"/>
                <a:gd name="connsiteX126" fmla="*/ 146592 w 1212459"/>
                <a:gd name="connsiteY126" fmla="*/ 111384 h 1191109"/>
                <a:gd name="connsiteX127" fmla="*/ 147723 w 1212459"/>
                <a:gd name="connsiteY127" fmla="*/ 111384 h 1191109"/>
                <a:gd name="connsiteX128" fmla="*/ 146592 w 1212459"/>
                <a:gd name="connsiteY128" fmla="*/ 112515 h 1191109"/>
                <a:gd name="connsiteX129" fmla="*/ 147723 w 1212459"/>
                <a:gd name="connsiteY129" fmla="*/ 113646 h 1191109"/>
                <a:gd name="connsiteX130" fmla="*/ 147723 w 1212459"/>
                <a:gd name="connsiteY130" fmla="*/ 111384 h 1191109"/>
                <a:gd name="connsiteX131" fmla="*/ 151151 w 1212459"/>
                <a:gd name="connsiteY131" fmla="*/ 112515 h 1191109"/>
                <a:gd name="connsiteX132" fmla="*/ 153413 w 1212459"/>
                <a:gd name="connsiteY132" fmla="*/ 111384 h 1191109"/>
                <a:gd name="connsiteX133" fmla="*/ 156806 w 1212459"/>
                <a:gd name="connsiteY133" fmla="*/ 111384 h 1191109"/>
                <a:gd name="connsiteX134" fmla="*/ 156806 w 1212459"/>
                <a:gd name="connsiteY134" fmla="*/ 110253 h 1191109"/>
                <a:gd name="connsiteX135" fmla="*/ 154544 w 1212459"/>
                <a:gd name="connsiteY135" fmla="*/ 110253 h 1191109"/>
                <a:gd name="connsiteX136" fmla="*/ 153413 w 1212459"/>
                <a:gd name="connsiteY136" fmla="*/ 107955 h 1191109"/>
                <a:gd name="connsiteX137" fmla="*/ 154544 w 1212459"/>
                <a:gd name="connsiteY137" fmla="*/ 109086 h 1191109"/>
                <a:gd name="connsiteX138" fmla="*/ 156806 w 1212459"/>
                <a:gd name="connsiteY138" fmla="*/ 106824 h 1191109"/>
                <a:gd name="connsiteX139" fmla="*/ 157972 w 1212459"/>
                <a:gd name="connsiteY139" fmla="*/ 107955 h 1191109"/>
                <a:gd name="connsiteX140" fmla="*/ 157972 w 1212459"/>
                <a:gd name="connsiteY140" fmla="*/ 106824 h 1191109"/>
                <a:gd name="connsiteX141" fmla="*/ 159103 w 1212459"/>
                <a:gd name="connsiteY141" fmla="*/ 106824 h 1191109"/>
                <a:gd name="connsiteX142" fmla="*/ 162495 w 1212459"/>
                <a:gd name="connsiteY142" fmla="*/ 106824 h 1191109"/>
                <a:gd name="connsiteX143" fmla="*/ 165923 w 1212459"/>
                <a:gd name="connsiteY143" fmla="*/ 105693 h 1191109"/>
                <a:gd name="connsiteX144" fmla="*/ 169316 w 1212459"/>
                <a:gd name="connsiteY144" fmla="*/ 105693 h 1191109"/>
                <a:gd name="connsiteX145" fmla="*/ 171578 w 1212459"/>
                <a:gd name="connsiteY145" fmla="*/ 103430 h 1191109"/>
                <a:gd name="connsiteX146" fmla="*/ 176137 w 1212459"/>
                <a:gd name="connsiteY146" fmla="*/ 105693 h 1191109"/>
                <a:gd name="connsiteX147" fmla="*/ 176137 w 1212459"/>
                <a:gd name="connsiteY147" fmla="*/ 104561 h 1191109"/>
                <a:gd name="connsiteX148" fmla="*/ 179529 w 1212459"/>
                <a:gd name="connsiteY148" fmla="*/ 104561 h 1191109"/>
                <a:gd name="connsiteX149" fmla="*/ 179529 w 1212459"/>
                <a:gd name="connsiteY149" fmla="*/ 101133 h 1191109"/>
                <a:gd name="connsiteX150" fmla="*/ 181827 w 1212459"/>
                <a:gd name="connsiteY150" fmla="*/ 100001 h 1191109"/>
                <a:gd name="connsiteX151" fmla="*/ 182957 w 1212459"/>
                <a:gd name="connsiteY151" fmla="*/ 97739 h 1191109"/>
                <a:gd name="connsiteX152" fmla="*/ 185219 w 1212459"/>
                <a:gd name="connsiteY152" fmla="*/ 97739 h 1191109"/>
                <a:gd name="connsiteX153" fmla="*/ 186350 w 1212459"/>
                <a:gd name="connsiteY153" fmla="*/ 96608 h 1191109"/>
                <a:gd name="connsiteX154" fmla="*/ 187516 w 1212459"/>
                <a:gd name="connsiteY154" fmla="*/ 97739 h 1191109"/>
                <a:gd name="connsiteX155" fmla="*/ 188647 w 1212459"/>
                <a:gd name="connsiteY155" fmla="*/ 97739 h 1191109"/>
                <a:gd name="connsiteX156" fmla="*/ 189778 w 1212459"/>
                <a:gd name="connsiteY156" fmla="*/ 90917 h 1191109"/>
                <a:gd name="connsiteX157" fmla="*/ 192040 w 1212459"/>
                <a:gd name="connsiteY157" fmla="*/ 90917 h 1191109"/>
                <a:gd name="connsiteX158" fmla="*/ 192040 w 1212459"/>
                <a:gd name="connsiteY158" fmla="*/ 89786 h 1191109"/>
                <a:gd name="connsiteX159" fmla="*/ 193171 w 1212459"/>
                <a:gd name="connsiteY159" fmla="*/ 87523 h 1191109"/>
                <a:gd name="connsiteX160" fmla="*/ 194302 w 1212459"/>
                <a:gd name="connsiteY160" fmla="*/ 87523 h 1191109"/>
                <a:gd name="connsiteX161" fmla="*/ 195468 w 1212459"/>
                <a:gd name="connsiteY161" fmla="*/ 87523 h 1191109"/>
                <a:gd name="connsiteX162" fmla="*/ 197730 w 1212459"/>
                <a:gd name="connsiteY162" fmla="*/ 85226 h 1191109"/>
                <a:gd name="connsiteX163" fmla="*/ 198861 w 1212459"/>
                <a:gd name="connsiteY163" fmla="*/ 81832 h 1191109"/>
                <a:gd name="connsiteX164" fmla="*/ 202289 w 1212459"/>
                <a:gd name="connsiteY164" fmla="*/ 77272 h 1191109"/>
                <a:gd name="connsiteX165" fmla="*/ 202289 w 1212459"/>
                <a:gd name="connsiteY165" fmla="*/ 76141 h 1191109"/>
                <a:gd name="connsiteX166" fmla="*/ 199992 w 1212459"/>
                <a:gd name="connsiteY166" fmla="*/ 77272 h 1191109"/>
                <a:gd name="connsiteX167" fmla="*/ 198861 w 1212459"/>
                <a:gd name="connsiteY167" fmla="*/ 76141 h 1191109"/>
                <a:gd name="connsiteX168" fmla="*/ 198861 w 1212459"/>
                <a:gd name="connsiteY168" fmla="*/ 75010 h 1191109"/>
                <a:gd name="connsiteX169" fmla="*/ 199992 w 1212459"/>
                <a:gd name="connsiteY169" fmla="*/ 73879 h 1191109"/>
                <a:gd name="connsiteX170" fmla="*/ 198861 w 1212459"/>
                <a:gd name="connsiteY170" fmla="*/ 71581 h 1191109"/>
                <a:gd name="connsiteX171" fmla="*/ 199992 w 1212459"/>
                <a:gd name="connsiteY171" fmla="*/ 71581 h 1191109"/>
                <a:gd name="connsiteX172" fmla="*/ 201122 w 1212459"/>
                <a:gd name="connsiteY172" fmla="*/ 69319 h 1191109"/>
                <a:gd name="connsiteX173" fmla="*/ 203420 w 1212459"/>
                <a:gd name="connsiteY173" fmla="*/ 69319 h 1191109"/>
                <a:gd name="connsiteX174" fmla="*/ 205681 w 1212459"/>
                <a:gd name="connsiteY174" fmla="*/ 65925 h 1191109"/>
                <a:gd name="connsiteX175" fmla="*/ 209074 w 1212459"/>
                <a:gd name="connsiteY175" fmla="*/ 64759 h 1191109"/>
                <a:gd name="connsiteX176" fmla="*/ 211371 w 1212459"/>
                <a:gd name="connsiteY176" fmla="*/ 63628 h 1191109"/>
                <a:gd name="connsiteX177" fmla="*/ 213633 w 1212459"/>
                <a:gd name="connsiteY177" fmla="*/ 64759 h 1191109"/>
                <a:gd name="connsiteX178" fmla="*/ 215895 w 1212459"/>
                <a:gd name="connsiteY178" fmla="*/ 63628 h 1191109"/>
                <a:gd name="connsiteX179" fmla="*/ 217061 w 1212459"/>
                <a:gd name="connsiteY179" fmla="*/ 60234 h 1191109"/>
                <a:gd name="connsiteX180" fmla="*/ 218192 w 1212459"/>
                <a:gd name="connsiteY180" fmla="*/ 60234 h 1191109"/>
                <a:gd name="connsiteX181" fmla="*/ 219323 w 1212459"/>
                <a:gd name="connsiteY181" fmla="*/ 57972 h 1191109"/>
                <a:gd name="connsiteX182" fmla="*/ 218192 w 1212459"/>
                <a:gd name="connsiteY182" fmla="*/ 56805 h 1191109"/>
                <a:gd name="connsiteX183" fmla="*/ 219323 w 1212459"/>
                <a:gd name="connsiteY183" fmla="*/ 54543 h 1191109"/>
                <a:gd name="connsiteX184" fmla="*/ 220454 w 1212459"/>
                <a:gd name="connsiteY184" fmla="*/ 55674 h 1191109"/>
                <a:gd name="connsiteX185" fmla="*/ 221585 w 1212459"/>
                <a:gd name="connsiteY185" fmla="*/ 54543 h 1191109"/>
                <a:gd name="connsiteX186" fmla="*/ 220454 w 1212459"/>
                <a:gd name="connsiteY186" fmla="*/ 52281 h 1191109"/>
                <a:gd name="connsiteX187" fmla="*/ 221585 w 1212459"/>
                <a:gd name="connsiteY187" fmla="*/ 51150 h 1191109"/>
                <a:gd name="connsiteX188" fmla="*/ 223846 w 1212459"/>
                <a:gd name="connsiteY188" fmla="*/ 51150 h 1191109"/>
                <a:gd name="connsiteX189" fmla="*/ 225013 w 1212459"/>
                <a:gd name="connsiteY189" fmla="*/ 49983 h 1191109"/>
                <a:gd name="connsiteX190" fmla="*/ 225013 w 1212459"/>
                <a:gd name="connsiteY190" fmla="*/ 48852 h 1191109"/>
                <a:gd name="connsiteX191" fmla="*/ 222715 w 1212459"/>
                <a:gd name="connsiteY191" fmla="*/ 47721 h 1191109"/>
                <a:gd name="connsiteX192" fmla="*/ 223846 w 1212459"/>
                <a:gd name="connsiteY192" fmla="*/ 46590 h 1191109"/>
                <a:gd name="connsiteX193" fmla="*/ 225013 w 1212459"/>
                <a:gd name="connsiteY193" fmla="*/ 46590 h 1191109"/>
                <a:gd name="connsiteX194" fmla="*/ 226143 w 1212459"/>
                <a:gd name="connsiteY194" fmla="*/ 45458 h 1191109"/>
                <a:gd name="connsiteX195" fmla="*/ 225013 w 1212459"/>
                <a:gd name="connsiteY195" fmla="*/ 44327 h 1191109"/>
                <a:gd name="connsiteX196" fmla="*/ 223846 w 1212459"/>
                <a:gd name="connsiteY196" fmla="*/ 44327 h 1191109"/>
                <a:gd name="connsiteX197" fmla="*/ 221585 w 1212459"/>
                <a:gd name="connsiteY197" fmla="*/ 43196 h 1191109"/>
                <a:gd name="connsiteX198" fmla="*/ 223846 w 1212459"/>
                <a:gd name="connsiteY198" fmla="*/ 42030 h 1191109"/>
                <a:gd name="connsiteX199" fmla="*/ 223846 w 1212459"/>
                <a:gd name="connsiteY199" fmla="*/ 38636 h 1191109"/>
                <a:gd name="connsiteX200" fmla="*/ 228405 w 1212459"/>
                <a:gd name="connsiteY200" fmla="*/ 37505 h 1191109"/>
                <a:gd name="connsiteX201" fmla="*/ 230667 w 1212459"/>
                <a:gd name="connsiteY201" fmla="*/ 38636 h 1191109"/>
                <a:gd name="connsiteX202" fmla="*/ 231833 w 1212459"/>
                <a:gd name="connsiteY202" fmla="*/ 38636 h 1191109"/>
                <a:gd name="connsiteX203" fmla="*/ 230667 w 1212459"/>
                <a:gd name="connsiteY203" fmla="*/ 36374 h 1191109"/>
                <a:gd name="connsiteX204" fmla="*/ 231833 w 1212459"/>
                <a:gd name="connsiteY204" fmla="*/ 35207 h 1191109"/>
                <a:gd name="connsiteX205" fmla="*/ 235226 w 1212459"/>
                <a:gd name="connsiteY205" fmla="*/ 32945 h 1191109"/>
                <a:gd name="connsiteX206" fmla="*/ 235226 w 1212459"/>
                <a:gd name="connsiteY206" fmla="*/ 31814 h 1191109"/>
                <a:gd name="connsiteX207" fmla="*/ 234095 w 1212459"/>
                <a:gd name="connsiteY207" fmla="*/ 30683 h 1191109"/>
                <a:gd name="connsiteX208" fmla="*/ 236357 w 1212459"/>
                <a:gd name="connsiteY208" fmla="*/ 29552 h 1191109"/>
                <a:gd name="connsiteX209" fmla="*/ 236357 w 1212459"/>
                <a:gd name="connsiteY209" fmla="*/ 27254 h 1191109"/>
                <a:gd name="connsiteX210" fmla="*/ 238619 w 1212459"/>
                <a:gd name="connsiteY210" fmla="*/ 27254 h 1191109"/>
                <a:gd name="connsiteX211" fmla="*/ 239785 w 1212459"/>
                <a:gd name="connsiteY211" fmla="*/ 27254 h 1191109"/>
                <a:gd name="connsiteX212" fmla="*/ 239785 w 1212459"/>
                <a:gd name="connsiteY212" fmla="*/ 24992 h 1191109"/>
                <a:gd name="connsiteX213" fmla="*/ 242047 w 1212459"/>
                <a:gd name="connsiteY213" fmla="*/ 24992 h 1191109"/>
                <a:gd name="connsiteX214" fmla="*/ 243178 w 1212459"/>
                <a:gd name="connsiteY214" fmla="*/ 26123 h 1191109"/>
                <a:gd name="connsiteX215" fmla="*/ 247736 w 1212459"/>
                <a:gd name="connsiteY215" fmla="*/ 26123 h 1191109"/>
                <a:gd name="connsiteX216" fmla="*/ 246570 w 1212459"/>
                <a:gd name="connsiteY216" fmla="*/ 27254 h 1191109"/>
                <a:gd name="connsiteX217" fmla="*/ 248867 w 1212459"/>
                <a:gd name="connsiteY217" fmla="*/ 26123 h 1191109"/>
                <a:gd name="connsiteX218" fmla="*/ 249998 w 1212459"/>
                <a:gd name="connsiteY218" fmla="*/ 27254 h 1191109"/>
                <a:gd name="connsiteX219" fmla="*/ 249998 w 1212459"/>
                <a:gd name="connsiteY219" fmla="*/ 28420 h 1191109"/>
                <a:gd name="connsiteX220" fmla="*/ 252260 w 1212459"/>
                <a:gd name="connsiteY220" fmla="*/ 29552 h 1191109"/>
                <a:gd name="connsiteX221" fmla="*/ 253391 w 1212459"/>
                <a:gd name="connsiteY221" fmla="*/ 28420 h 1191109"/>
                <a:gd name="connsiteX222" fmla="*/ 252260 w 1212459"/>
                <a:gd name="connsiteY222" fmla="*/ 27254 h 1191109"/>
                <a:gd name="connsiteX223" fmla="*/ 253391 w 1212459"/>
                <a:gd name="connsiteY223" fmla="*/ 27254 h 1191109"/>
                <a:gd name="connsiteX224" fmla="*/ 254557 w 1212459"/>
                <a:gd name="connsiteY224" fmla="*/ 29552 h 1191109"/>
                <a:gd name="connsiteX225" fmla="*/ 255688 w 1212459"/>
                <a:gd name="connsiteY225" fmla="*/ 28420 h 1191109"/>
                <a:gd name="connsiteX226" fmla="*/ 254557 w 1212459"/>
                <a:gd name="connsiteY226" fmla="*/ 27254 h 1191109"/>
                <a:gd name="connsiteX227" fmla="*/ 254557 w 1212459"/>
                <a:gd name="connsiteY227" fmla="*/ 26123 h 1191109"/>
                <a:gd name="connsiteX228" fmla="*/ 255688 w 1212459"/>
                <a:gd name="connsiteY228" fmla="*/ 27254 h 1191109"/>
                <a:gd name="connsiteX229" fmla="*/ 257950 w 1212459"/>
                <a:gd name="connsiteY229" fmla="*/ 28420 h 1191109"/>
                <a:gd name="connsiteX230" fmla="*/ 257950 w 1212459"/>
                <a:gd name="connsiteY230" fmla="*/ 27254 h 1191109"/>
                <a:gd name="connsiteX231" fmla="*/ 260212 w 1212459"/>
                <a:gd name="connsiteY231" fmla="*/ 27254 h 1191109"/>
                <a:gd name="connsiteX232" fmla="*/ 260212 w 1212459"/>
                <a:gd name="connsiteY232" fmla="*/ 28420 h 1191109"/>
                <a:gd name="connsiteX233" fmla="*/ 261378 w 1212459"/>
                <a:gd name="connsiteY233" fmla="*/ 28420 h 1191109"/>
                <a:gd name="connsiteX234" fmla="*/ 263640 w 1212459"/>
                <a:gd name="connsiteY234" fmla="*/ 28420 h 1191109"/>
                <a:gd name="connsiteX235" fmla="*/ 264771 w 1212459"/>
                <a:gd name="connsiteY235" fmla="*/ 28420 h 1191109"/>
                <a:gd name="connsiteX236" fmla="*/ 267032 w 1212459"/>
                <a:gd name="connsiteY236" fmla="*/ 28420 h 1191109"/>
                <a:gd name="connsiteX237" fmla="*/ 265901 w 1212459"/>
                <a:gd name="connsiteY237" fmla="*/ 26123 h 1191109"/>
                <a:gd name="connsiteX238" fmla="*/ 267032 w 1212459"/>
                <a:gd name="connsiteY238" fmla="*/ 26123 h 1191109"/>
                <a:gd name="connsiteX239" fmla="*/ 270460 w 1212459"/>
                <a:gd name="connsiteY239" fmla="*/ 27254 h 1191109"/>
                <a:gd name="connsiteX240" fmla="*/ 273853 w 1212459"/>
                <a:gd name="connsiteY240" fmla="*/ 24992 h 1191109"/>
                <a:gd name="connsiteX241" fmla="*/ 274984 w 1212459"/>
                <a:gd name="connsiteY241" fmla="*/ 26123 h 1191109"/>
                <a:gd name="connsiteX242" fmla="*/ 276115 w 1212459"/>
                <a:gd name="connsiteY242" fmla="*/ 24992 h 1191109"/>
                <a:gd name="connsiteX243" fmla="*/ 277281 w 1212459"/>
                <a:gd name="connsiteY243" fmla="*/ 24992 h 1191109"/>
                <a:gd name="connsiteX244" fmla="*/ 277281 w 1212459"/>
                <a:gd name="connsiteY244" fmla="*/ 23860 h 1191109"/>
                <a:gd name="connsiteX245" fmla="*/ 278412 w 1212459"/>
                <a:gd name="connsiteY245" fmla="*/ 23860 h 1191109"/>
                <a:gd name="connsiteX246" fmla="*/ 277281 w 1212459"/>
                <a:gd name="connsiteY246" fmla="*/ 21598 h 1191109"/>
                <a:gd name="connsiteX247" fmla="*/ 278412 w 1212459"/>
                <a:gd name="connsiteY247" fmla="*/ 22729 h 1191109"/>
                <a:gd name="connsiteX248" fmla="*/ 279543 w 1212459"/>
                <a:gd name="connsiteY248" fmla="*/ 20467 h 1191109"/>
                <a:gd name="connsiteX249" fmla="*/ 279543 w 1212459"/>
                <a:gd name="connsiteY249" fmla="*/ 22729 h 1191109"/>
                <a:gd name="connsiteX250" fmla="*/ 280674 w 1212459"/>
                <a:gd name="connsiteY250" fmla="*/ 22729 h 1191109"/>
                <a:gd name="connsiteX251" fmla="*/ 284102 w 1212459"/>
                <a:gd name="connsiteY251" fmla="*/ 24992 h 1191109"/>
                <a:gd name="connsiteX252" fmla="*/ 284102 w 1212459"/>
                <a:gd name="connsiteY252" fmla="*/ 23860 h 1191109"/>
                <a:gd name="connsiteX253" fmla="*/ 285233 w 1212459"/>
                <a:gd name="connsiteY253" fmla="*/ 23860 h 1191109"/>
                <a:gd name="connsiteX254" fmla="*/ 285233 w 1212459"/>
                <a:gd name="connsiteY254" fmla="*/ 26123 h 1191109"/>
                <a:gd name="connsiteX255" fmla="*/ 287494 w 1212459"/>
                <a:gd name="connsiteY255" fmla="*/ 24992 h 1191109"/>
                <a:gd name="connsiteX256" fmla="*/ 287494 w 1212459"/>
                <a:gd name="connsiteY256" fmla="*/ 27254 h 1191109"/>
                <a:gd name="connsiteX257" fmla="*/ 288625 w 1212459"/>
                <a:gd name="connsiteY257" fmla="*/ 28420 h 1191109"/>
                <a:gd name="connsiteX258" fmla="*/ 290922 w 1212459"/>
                <a:gd name="connsiteY258" fmla="*/ 26123 h 1191109"/>
                <a:gd name="connsiteX259" fmla="*/ 293184 w 1212459"/>
                <a:gd name="connsiteY259" fmla="*/ 24992 h 1191109"/>
                <a:gd name="connsiteX260" fmla="*/ 294315 w 1212459"/>
                <a:gd name="connsiteY260" fmla="*/ 26123 h 1191109"/>
                <a:gd name="connsiteX261" fmla="*/ 295446 w 1212459"/>
                <a:gd name="connsiteY261" fmla="*/ 23860 h 1191109"/>
                <a:gd name="connsiteX262" fmla="*/ 297708 w 1212459"/>
                <a:gd name="connsiteY262" fmla="*/ 23860 h 1191109"/>
                <a:gd name="connsiteX263" fmla="*/ 298874 w 1212459"/>
                <a:gd name="connsiteY263" fmla="*/ 21598 h 1191109"/>
                <a:gd name="connsiteX264" fmla="*/ 298874 w 1212459"/>
                <a:gd name="connsiteY264" fmla="*/ 20467 h 1191109"/>
                <a:gd name="connsiteX265" fmla="*/ 302267 w 1212459"/>
                <a:gd name="connsiteY265" fmla="*/ 19300 h 1191109"/>
                <a:gd name="connsiteX266" fmla="*/ 302267 w 1212459"/>
                <a:gd name="connsiteY266" fmla="*/ 18169 h 1191109"/>
                <a:gd name="connsiteX267" fmla="*/ 303398 w 1212459"/>
                <a:gd name="connsiteY267" fmla="*/ 18169 h 1191109"/>
                <a:gd name="connsiteX268" fmla="*/ 303398 w 1212459"/>
                <a:gd name="connsiteY268" fmla="*/ 17038 h 1191109"/>
                <a:gd name="connsiteX269" fmla="*/ 305659 w 1212459"/>
                <a:gd name="connsiteY269" fmla="*/ 18169 h 1191109"/>
                <a:gd name="connsiteX270" fmla="*/ 305659 w 1212459"/>
                <a:gd name="connsiteY270" fmla="*/ 19300 h 1191109"/>
                <a:gd name="connsiteX271" fmla="*/ 304529 w 1212459"/>
                <a:gd name="connsiteY271" fmla="*/ 18169 h 1191109"/>
                <a:gd name="connsiteX272" fmla="*/ 304529 w 1212459"/>
                <a:gd name="connsiteY272" fmla="*/ 19300 h 1191109"/>
                <a:gd name="connsiteX273" fmla="*/ 306826 w 1212459"/>
                <a:gd name="connsiteY273" fmla="*/ 21598 h 1191109"/>
                <a:gd name="connsiteX274" fmla="*/ 306826 w 1212459"/>
                <a:gd name="connsiteY274" fmla="*/ 20467 h 1191109"/>
                <a:gd name="connsiteX275" fmla="*/ 309087 w 1212459"/>
                <a:gd name="connsiteY275" fmla="*/ 20467 h 1191109"/>
                <a:gd name="connsiteX276" fmla="*/ 309087 w 1212459"/>
                <a:gd name="connsiteY276" fmla="*/ 19300 h 1191109"/>
                <a:gd name="connsiteX277" fmla="*/ 310218 w 1212459"/>
                <a:gd name="connsiteY277" fmla="*/ 18169 h 1191109"/>
                <a:gd name="connsiteX278" fmla="*/ 311349 w 1212459"/>
                <a:gd name="connsiteY278" fmla="*/ 18169 h 1191109"/>
                <a:gd name="connsiteX279" fmla="*/ 312480 w 1212459"/>
                <a:gd name="connsiteY279" fmla="*/ 19300 h 1191109"/>
                <a:gd name="connsiteX280" fmla="*/ 313646 w 1212459"/>
                <a:gd name="connsiteY280" fmla="*/ 18169 h 1191109"/>
                <a:gd name="connsiteX281" fmla="*/ 314777 w 1212459"/>
                <a:gd name="connsiteY281" fmla="*/ 18169 h 1191109"/>
                <a:gd name="connsiteX282" fmla="*/ 315908 w 1212459"/>
                <a:gd name="connsiteY282" fmla="*/ 15907 h 1191109"/>
                <a:gd name="connsiteX283" fmla="*/ 314777 w 1212459"/>
                <a:gd name="connsiteY283" fmla="*/ 14776 h 1191109"/>
                <a:gd name="connsiteX284" fmla="*/ 314777 w 1212459"/>
                <a:gd name="connsiteY284" fmla="*/ 13645 h 1191109"/>
                <a:gd name="connsiteX285" fmla="*/ 315908 w 1212459"/>
                <a:gd name="connsiteY285" fmla="*/ 13645 h 1191109"/>
                <a:gd name="connsiteX286" fmla="*/ 318170 w 1212459"/>
                <a:gd name="connsiteY286" fmla="*/ 13645 h 1191109"/>
                <a:gd name="connsiteX287" fmla="*/ 317039 w 1212459"/>
                <a:gd name="connsiteY287" fmla="*/ 13645 h 1191109"/>
                <a:gd name="connsiteX288" fmla="*/ 318170 w 1212459"/>
                <a:gd name="connsiteY288" fmla="*/ 12478 h 1191109"/>
                <a:gd name="connsiteX289" fmla="*/ 320467 w 1212459"/>
                <a:gd name="connsiteY289" fmla="*/ 13645 h 1191109"/>
                <a:gd name="connsiteX290" fmla="*/ 319301 w 1212459"/>
                <a:gd name="connsiteY290" fmla="*/ 11347 h 1191109"/>
                <a:gd name="connsiteX291" fmla="*/ 319301 w 1212459"/>
                <a:gd name="connsiteY291" fmla="*/ 10216 h 1191109"/>
                <a:gd name="connsiteX292" fmla="*/ 320467 w 1212459"/>
                <a:gd name="connsiteY292" fmla="*/ 11347 h 1191109"/>
                <a:gd name="connsiteX293" fmla="*/ 320467 w 1212459"/>
                <a:gd name="connsiteY293" fmla="*/ 9085 h 1191109"/>
                <a:gd name="connsiteX294" fmla="*/ 322729 w 1212459"/>
                <a:gd name="connsiteY294" fmla="*/ 9085 h 1191109"/>
                <a:gd name="connsiteX295" fmla="*/ 323860 w 1212459"/>
                <a:gd name="connsiteY295" fmla="*/ 10216 h 1191109"/>
                <a:gd name="connsiteX296" fmla="*/ 326122 w 1212459"/>
                <a:gd name="connsiteY296" fmla="*/ 10216 h 1191109"/>
                <a:gd name="connsiteX297" fmla="*/ 326122 w 1212459"/>
                <a:gd name="connsiteY297" fmla="*/ 9085 h 1191109"/>
                <a:gd name="connsiteX298" fmla="*/ 328419 w 1212459"/>
                <a:gd name="connsiteY298" fmla="*/ 10216 h 1191109"/>
                <a:gd name="connsiteX299" fmla="*/ 327252 w 1212459"/>
                <a:gd name="connsiteY299" fmla="*/ 7953 h 1191109"/>
                <a:gd name="connsiteX300" fmla="*/ 328419 w 1212459"/>
                <a:gd name="connsiteY300" fmla="*/ 7953 h 1191109"/>
                <a:gd name="connsiteX301" fmla="*/ 329550 w 1212459"/>
                <a:gd name="connsiteY301" fmla="*/ 6822 h 1191109"/>
                <a:gd name="connsiteX302" fmla="*/ 331811 w 1212459"/>
                <a:gd name="connsiteY302" fmla="*/ 7953 h 1191109"/>
                <a:gd name="connsiteX303" fmla="*/ 331811 w 1212459"/>
                <a:gd name="connsiteY303" fmla="*/ 3393 h 1191109"/>
                <a:gd name="connsiteX304" fmla="*/ 332942 w 1212459"/>
                <a:gd name="connsiteY304" fmla="*/ 4525 h 1191109"/>
                <a:gd name="connsiteX305" fmla="*/ 334073 w 1212459"/>
                <a:gd name="connsiteY305" fmla="*/ 3393 h 1191109"/>
                <a:gd name="connsiteX306" fmla="*/ 335204 w 1212459"/>
                <a:gd name="connsiteY306" fmla="*/ 4525 h 1191109"/>
                <a:gd name="connsiteX307" fmla="*/ 337501 w 1212459"/>
                <a:gd name="connsiteY307" fmla="*/ 3393 h 1191109"/>
                <a:gd name="connsiteX308" fmla="*/ 338632 w 1212459"/>
                <a:gd name="connsiteY308" fmla="*/ 3393 h 1191109"/>
                <a:gd name="connsiteX309" fmla="*/ 339763 w 1212459"/>
                <a:gd name="connsiteY309" fmla="*/ 4525 h 1191109"/>
                <a:gd name="connsiteX310" fmla="*/ 339763 w 1212459"/>
                <a:gd name="connsiteY310" fmla="*/ 3393 h 1191109"/>
                <a:gd name="connsiteX311" fmla="*/ 339763 w 1212459"/>
                <a:gd name="connsiteY311" fmla="*/ 2262 h 1191109"/>
                <a:gd name="connsiteX312" fmla="*/ 340894 w 1212459"/>
                <a:gd name="connsiteY312" fmla="*/ 2262 h 1191109"/>
                <a:gd name="connsiteX313" fmla="*/ 342025 w 1212459"/>
                <a:gd name="connsiteY313" fmla="*/ 1131 h 1191109"/>
                <a:gd name="connsiteX314" fmla="*/ 343156 w 1212459"/>
                <a:gd name="connsiteY314" fmla="*/ 1131 h 1191109"/>
                <a:gd name="connsiteX315" fmla="*/ 344322 w 1212459"/>
                <a:gd name="connsiteY315" fmla="*/ 0 h 1191109"/>
                <a:gd name="connsiteX316" fmla="*/ 345453 w 1212459"/>
                <a:gd name="connsiteY316" fmla="*/ 1131 h 1191109"/>
                <a:gd name="connsiteX317" fmla="*/ 348845 w 1212459"/>
                <a:gd name="connsiteY317" fmla="*/ 2262 h 1191109"/>
                <a:gd name="connsiteX318" fmla="*/ 351143 w 1212459"/>
                <a:gd name="connsiteY318" fmla="*/ 1131 h 1191109"/>
                <a:gd name="connsiteX319" fmla="*/ 352273 w 1212459"/>
                <a:gd name="connsiteY319" fmla="*/ 1131 h 1191109"/>
                <a:gd name="connsiteX320" fmla="*/ 353404 w 1212459"/>
                <a:gd name="connsiteY320" fmla="*/ 1131 h 1191109"/>
                <a:gd name="connsiteX321" fmla="*/ 354535 w 1212459"/>
                <a:gd name="connsiteY321" fmla="*/ 3393 h 1191109"/>
                <a:gd name="connsiteX322" fmla="*/ 355666 w 1212459"/>
                <a:gd name="connsiteY322" fmla="*/ 3393 h 1191109"/>
                <a:gd name="connsiteX323" fmla="*/ 354535 w 1212459"/>
                <a:gd name="connsiteY323" fmla="*/ 1131 h 1191109"/>
                <a:gd name="connsiteX324" fmla="*/ 355666 w 1212459"/>
                <a:gd name="connsiteY324" fmla="*/ 1131 h 1191109"/>
                <a:gd name="connsiteX325" fmla="*/ 357963 w 1212459"/>
                <a:gd name="connsiteY325" fmla="*/ 3393 h 1191109"/>
                <a:gd name="connsiteX326" fmla="*/ 360225 w 1212459"/>
                <a:gd name="connsiteY326" fmla="*/ 4525 h 1191109"/>
                <a:gd name="connsiteX327" fmla="*/ 362487 w 1212459"/>
                <a:gd name="connsiteY327" fmla="*/ 6822 h 1191109"/>
                <a:gd name="connsiteX328" fmla="*/ 360225 w 1212459"/>
                <a:gd name="connsiteY328" fmla="*/ 6822 h 1191109"/>
                <a:gd name="connsiteX329" fmla="*/ 360225 w 1212459"/>
                <a:gd name="connsiteY329" fmla="*/ 9085 h 1191109"/>
                <a:gd name="connsiteX330" fmla="*/ 361356 w 1212459"/>
                <a:gd name="connsiteY330" fmla="*/ 7953 h 1191109"/>
                <a:gd name="connsiteX331" fmla="*/ 361356 w 1212459"/>
                <a:gd name="connsiteY331" fmla="*/ 9085 h 1191109"/>
                <a:gd name="connsiteX332" fmla="*/ 361356 w 1212459"/>
                <a:gd name="connsiteY332" fmla="*/ 12478 h 1191109"/>
                <a:gd name="connsiteX333" fmla="*/ 362487 w 1212459"/>
                <a:gd name="connsiteY333" fmla="*/ 11347 h 1191109"/>
                <a:gd name="connsiteX334" fmla="*/ 362487 w 1212459"/>
                <a:gd name="connsiteY334" fmla="*/ 13645 h 1191109"/>
                <a:gd name="connsiteX335" fmla="*/ 363618 w 1212459"/>
                <a:gd name="connsiteY335" fmla="*/ 12478 h 1191109"/>
                <a:gd name="connsiteX336" fmla="*/ 364749 w 1212459"/>
                <a:gd name="connsiteY336" fmla="*/ 12478 h 1191109"/>
                <a:gd name="connsiteX337" fmla="*/ 364749 w 1212459"/>
                <a:gd name="connsiteY337" fmla="*/ 15907 h 1191109"/>
                <a:gd name="connsiteX338" fmla="*/ 365915 w 1212459"/>
                <a:gd name="connsiteY338" fmla="*/ 13645 h 1191109"/>
                <a:gd name="connsiteX339" fmla="*/ 367046 w 1212459"/>
                <a:gd name="connsiteY339" fmla="*/ 14776 h 1191109"/>
                <a:gd name="connsiteX340" fmla="*/ 368177 w 1212459"/>
                <a:gd name="connsiteY340" fmla="*/ 14776 h 1191109"/>
                <a:gd name="connsiteX341" fmla="*/ 369308 w 1212459"/>
                <a:gd name="connsiteY341" fmla="*/ 14776 h 1191109"/>
                <a:gd name="connsiteX342" fmla="*/ 371569 w 1212459"/>
                <a:gd name="connsiteY342" fmla="*/ 14776 h 1191109"/>
                <a:gd name="connsiteX343" fmla="*/ 370438 w 1212459"/>
                <a:gd name="connsiteY343" fmla="*/ 15907 h 1191109"/>
                <a:gd name="connsiteX344" fmla="*/ 372700 w 1212459"/>
                <a:gd name="connsiteY344" fmla="*/ 19300 h 1191109"/>
                <a:gd name="connsiteX345" fmla="*/ 374997 w 1212459"/>
                <a:gd name="connsiteY345" fmla="*/ 18169 h 1191109"/>
                <a:gd name="connsiteX346" fmla="*/ 374997 w 1212459"/>
                <a:gd name="connsiteY346" fmla="*/ 17038 h 1191109"/>
                <a:gd name="connsiteX347" fmla="*/ 374997 w 1212459"/>
                <a:gd name="connsiteY347" fmla="*/ 15907 h 1191109"/>
                <a:gd name="connsiteX348" fmla="*/ 377259 w 1212459"/>
                <a:gd name="connsiteY348" fmla="*/ 17038 h 1191109"/>
                <a:gd name="connsiteX349" fmla="*/ 381818 w 1212459"/>
                <a:gd name="connsiteY349" fmla="*/ 17038 h 1191109"/>
                <a:gd name="connsiteX350" fmla="*/ 380687 w 1212459"/>
                <a:gd name="connsiteY350" fmla="*/ 18169 h 1191109"/>
                <a:gd name="connsiteX351" fmla="*/ 379521 w 1212459"/>
                <a:gd name="connsiteY351" fmla="*/ 18169 h 1191109"/>
                <a:gd name="connsiteX352" fmla="*/ 379521 w 1212459"/>
                <a:gd name="connsiteY352" fmla="*/ 19300 h 1191109"/>
                <a:gd name="connsiteX353" fmla="*/ 381818 w 1212459"/>
                <a:gd name="connsiteY353" fmla="*/ 18169 h 1191109"/>
                <a:gd name="connsiteX354" fmla="*/ 380687 w 1212459"/>
                <a:gd name="connsiteY354" fmla="*/ 19300 h 1191109"/>
                <a:gd name="connsiteX355" fmla="*/ 381818 w 1212459"/>
                <a:gd name="connsiteY355" fmla="*/ 20467 h 1191109"/>
                <a:gd name="connsiteX356" fmla="*/ 384080 w 1212459"/>
                <a:gd name="connsiteY356" fmla="*/ 19300 h 1191109"/>
                <a:gd name="connsiteX357" fmla="*/ 382949 w 1212459"/>
                <a:gd name="connsiteY357" fmla="*/ 18169 h 1191109"/>
                <a:gd name="connsiteX358" fmla="*/ 384080 w 1212459"/>
                <a:gd name="connsiteY358" fmla="*/ 17038 h 1191109"/>
                <a:gd name="connsiteX359" fmla="*/ 386342 w 1212459"/>
                <a:gd name="connsiteY359" fmla="*/ 20467 h 1191109"/>
                <a:gd name="connsiteX360" fmla="*/ 387508 w 1212459"/>
                <a:gd name="connsiteY360" fmla="*/ 19300 h 1191109"/>
                <a:gd name="connsiteX361" fmla="*/ 388639 w 1212459"/>
                <a:gd name="connsiteY361" fmla="*/ 21598 h 1191109"/>
                <a:gd name="connsiteX362" fmla="*/ 389770 w 1212459"/>
                <a:gd name="connsiteY362" fmla="*/ 22729 h 1191109"/>
                <a:gd name="connsiteX363" fmla="*/ 390901 w 1212459"/>
                <a:gd name="connsiteY363" fmla="*/ 21598 h 1191109"/>
                <a:gd name="connsiteX364" fmla="*/ 392031 w 1212459"/>
                <a:gd name="connsiteY364" fmla="*/ 21598 h 1191109"/>
                <a:gd name="connsiteX365" fmla="*/ 390901 w 1212459"/>
                <a:gd name="connsiteY365" fmla="*/ 22729 h 1191109"/>
                <a:gd name="connsiteX366" fmla="*/ 392031 w 1212459"/>
                <a:gd name="connsiteY366" fmla="*/ 23860 h 1191109"/>
                <a:gd name="connsiteX367" fmla="*/ 393162 w 1212459"/>
                <a:gd name="connsiteY367" fmla="*/ 22729 h 1191109"/>
                <a:gd name="connsiteX368" fmla="*/ 395459 w 1212459"/>
                <a:gd name="connsiteY368" fmla="*/ 22729 h 1191109"/>
                <a:gd name="connsiteX369" fmla="*/ 396590 w 1212459"/>
                <a:gd name="connsiteY369" fmla="*/ 22729 h 1191109"/>
                <a:gd name="connsiteX370" fmla="*/ 395459 w 1212459"/>
                <a:gd name="connsiteY370" fmla="*/ 24992 h 1191109"/>
                <a:gd name="connsiteX371" fmla="*/ 398852 w 1212459"/>
                <a:gd name="connsiteY371" fmla="*/ 28420 h 1191109"/>
                <a:gd name="connsiteX372" fmla="*/ 398852 w 1212459"/>
                <a:gd name="connsiteY372" fmla="*/ 27254 h 1191109"/>
                <a:gd name="connsiteX373" fmla="*/ 399983 w 1212459"/>
                <a:gd name="connsiteY373" fmla="*/ 26123 h 1191109"/>
                <a:gd name="connsiteX374" fmla="*/ 401114 w 1212459"/>
                <a:gd name="connsiteY374" fmla="*/ 28420 h 1191109"/>
                <a:gd name="connsiteX375" fmla="*/ 402245 w 1212459"/>
                <a:gd name="connsiteY375" fmla="*/ 27254 h 1191109"/>
                <a:gd name="connsiteX376" fmla="*/ 403411 w 1212459"/>
                <a:gd name="connsiteY376" fmla="*/ 27254 h 1191109"/>
                <a:gd name="connsiteX377" fmla="*/ 404542 w 1212459"/>
                <a:gd name="connsiteY377" fmla="*/ 28420 h 1191109"/>
                <a:gd name="connsiteX378" fmla="*/ 405673 w 1212459"/>
                <a:gd name="connsiteY378" fmla="*/ 28420 h 1191109"/>
                <a:gd name="connsiteX379" fmla="*/ 406804 w 1212459"/>
                <a:gd name="connsiteY379" fmla="*/ 29552 h 1191109"/>
                <a:gd name="connsiteX380" fmla="*/ 407935 w 1212459"/>
                <a:gd name="connsiteY380" fmla="*/ 29552 h 1191109"/>
                <a:gd name="connsiteX381" fmla="*/ 409066 w 1212459"/>
                <a:gd name="connsiteY381" fmla="*/ 31814 h 1191109"/>
                <a:gd name="connsiteX382" fmla="*/ 411363 w 1212459"/>
                <a:gd name="connsiteY382" fmla="*/ 29552 h 1191109"/>
                <a:gd name="connsiteX383" fmla="*/ 412494 w 1212459"/>
                <a:gd name="connsiteY383" fmla="*/ 31814 h 1191109"/>
                <a:gd name="connsiteX384" fmla="*/ 414755 w 1212459"/>
                <a:gd name="connsiteY384" fmla="*/ 29552 h 1191109"/>
                <a:gd name="connsiteX385" fmla="*/ 415886 w 1212459"/>
                <a:gd name="connsiteY385" fmla="*/ 31814 h 1191109"/>
                <a:gd name="connsiteX386" fmla="*/ 417052 w 1212459"/>
                <a:gd name="connsiteY386" fmla="*/ 29552 h 1191109"/>
                <a:gd name="connsiteX387" fmla="*/ 418183 w 1212459"/>
                <a:gd name="connsiteY387" fmla="*/ 31814 h 1191109"/>
                <a:gd name="connsiteX388" fmla="*/ 420445 w 1212459"/>
                <a:gd name="connsiteY388" fmla="*/ 29552 h 1191109"/>
                <a:gd name="connsiteX389" fmla="*/ 420445 w 1212459"/>
                <a:gd name="connsiteY389" fmla="*/ 30683 h 1191109"/>
                <a:gd name="connsiteX390" fmla="*/ 420445 w 1212459"/>
                <a:gd name="connsiteY390" fmla="*/ 31814 h 1191109"/>
                <a:gd name="connsiteX391" fmla="*/ 422707 w 1212459"/>
                <a:gd name="connsiteY391" fmla="*/ 32945 h 1191109"/>
                <a:gd name="connsiteX392" fmla="*/ 422707 w 1212459"/>
                <a:gd name="connsiteY392" fmla="*/ 31814 h 1191109"/>
                <a:gd name="connsiteX393" fmla="*/ 422707 w 1212459"/>
                <a:gd name="connsiteY393" fmla="*/ 30683 h 1191109"/>
                <a:gd name="connsiteX394" fmla="*/ 422707 w 1212459"/>
                <a:gd name="connsiteY394" fmla="*/ 29552 h 1191109"/>
                <a:gd name="connsiteX395" fmla="*/ 423838 w 1212459"/>
                <a:gd name="connsiteY395" fmla="*/ 31814 h 1191109"/>
                <a:gd name="connsiteX396" fmla="*/ 426135 w 1212459"/>
                <a:gd name="connsiteY396" fmla="*/ 34076 h 1191109"/>
                <a:gd name="connsiteX397" fmla="*/ 427266 w 1212459"/>
                <a:gd name="connsiteY397" fmla="*/ 35207 h 1191109"/>
                <a:gd name="connsiteX398" fmla="*/ 427266 w 1212459"/>
                <a:gd name="connsiteY398" fmla="*/ 32945 h 1191109"/>
                <a:gd name="connsiteX399" fmla="*/ 429528 w 1212459"/>
                <a:gd name="connsiteY399" fmla="*/ 35207 h 1191109"/>
                <a:gd name="connsiteX400" fmla="*/ 430659 w 1212459"/>
                <a:gd name="connsiteY400" fmla="*/ 36374 h 1191109"/>
                <a:gd name="connsiteX401" fmla="*/ 432956 w 1212459"/>
                <a:gd name="connsiteY401" fmla="*/ 35207 h 1191109"/>
                <a:gd name="connsiteX402" fmla="*/ 431789 w 1212459"/>
                <a:gd name="connsiteY402" fmla="*/ 36374 h 1191109"/>
                <a:gd name="connsiteX403" fmla="*/ 432956 w 1212459"/>
                <a:gd name="connsiteY403" fmla="*/ 36374 h 1191109"/>
                <a:gd name="connsiteX404" fmla="*/ 431789 w 1212459"/>
                <a:gd name="connsiteY404" fmla="*/ 38636 h 1191109"/>
                <a:gd name="connsiteX405" fmla="*/ 432956 w 1212459"/>
                <a:gd name="connsiteY405" fmla="*/ 39767 h 1191109"/>
                <a:gd name="connsiteX406" fmla="*/ 431789 w 1212459"/>
                <a:gd name="connsiteY406" fmla="*/ 39767 h 1191109"/>
                <a:gd name="connsiteX407" fmla="*/ 432956 w 1212459"/>
                <a:gd name="connsiteY407" fmla="*/ 40898 h 1191109"/>
                <a:gd name="connsiteX408" fmla="*/ 431789 w 1212459"/>
                <a:gd name="connsiteY408" fmla="*/ 40898 h 1191109"/>
                <a:gd name="connsiteX409" fmla="*/ 431789 w 1212459"/>
                <a:gd name="connsiteY409" fmla="*/ 43196 h 1191109"/>
                <a:gd name="connsiteX410" fmla="*/ 432956 w 1212459"/>
                <a:gd name="connsiteY410" fmla="*/ 44327 h 1191109"/>
                <a:gd name="connsiteX411" fmla="*/ 432956 w 1212459"/>
                <a:gd name="connsiteY411" fmla="*/ 43196 h 1191109"/>
                <a:gd name="connsiteX412" fmla="*/ 434087 w 1212459"/>
                <a:gd name="connsiteY412" fmla="*/ 43196 h 1191109"/>
                <a:gd name="connsiteX413" fmla="*/ 434087 w 1212459"/>
                <a:gd name="connsiteY413" fmla="*/ 44327 h 1191109"/>
                <a:gd name="connsiteX414" fmla="*/ 434087 w 1212459"/>
                <a:gd name="connsiteY414" fmla="*/ 46590 h 1191109"/>
                <a:gd name="connsiteX415" fmla="*/ 435217 w 1212459"/>
                <a:gd name="connsiteY415" fmla="*/ 46590 h 1191109"/>
                <a:gd name="connsiteX416" fmla="*/ 436348 w 1212459"/>
                <a:gd name="connsiteY416" fmla="*/ 47721 h 1191109"/>
                <a:gd name="connsiteX417" fmla="*/ 436348 w 1212459"/>
                <a:gd name="connsiteY417" fmla="*/ 46590 h 1191109"/>
                <a:gd name="connsiteX418" fmla="*/ 438610 w 1212459"/>
                <a:gd name="connsiteY418" fmla="*/ 48852 h 1191109"/>
                <a:gd name="connsiteX419" fmla="*/ 437479 w 1212459"/>
                <a:gd name="connsiteY419" fmla="*/ 48852 h 1191109"/>
                <a:gd name="connsiteX420" fmla="*/ 439776 w 1212459"/>
                <a:gd name="connsiteY420" fmla="*/ 49983 h 1191109"/>
                <a:gd name="connsiteX421" fmla="*/ 439776 w 1212459"/>
                <a:gd name="connsiteY421" fmla="*/ 51150 h 1191109"/>
                <a:gd name="connsiteX422" fmla="*/ 440907 w 1212459"/>
                <a:gd name="connsiteY422" fmla="*/ 52281 h 1191109"/>
                <a:gd name="connsiteX423" fmla="*/ 443169 w 1212459"/>
                <a:gd name="connsiteY423" fmla="*/ 52281 h 1191109"/>
                <a:gd name="connsiteX424" fmla="*/ 443169 w 1212459"/>
                <a:gd name="connsiteY424" fmla="*/ 54543 h 1191109"/>
                <a:gd name="connsiteX425" fmla="*/ 444300 w 1212459"/>
                <a:gd name="connsiteY425" fmla="*/ 54543 h 1191109"/>
                <a:gd name="connsiteX426" fmla="*/ 445431 w 1212459"/>
                <a:gd name="connsiteY426" fmla="*/ 54543 h 1191109"/>
                <a:gd name="connsiteX427" fmla="*/ 445431 w 1212459"/>
                <a:gd name="connsiteY427" fmla="*/ 55674 h 1191109"/>
                <a:gd name="connsiteX428" fmla="*/ 446597 w 1212459"/>
                <a:gd name="connsiteY428" fmla="*/ 54543 h 1191109"/>
                <a:gd name="connsiteX429" fmla="*/ 446597 w 1212459"/>
                <a:gd name="connsiteY429" fmla="*/ 55674 h 1191109"/>
                <a:gd name="connsiteX430" fmla="*/ 447728 w 1212459"/>
                <a:gd name="connsiteY430" fmla="*/ 54543 h 1191109"/>
                <a:gd name="connsiteX431" fmla="*/ 448859 w 1212459"/>
                <a:gd name="connsiteY431" fmla="*/ 54543 h 1191109"/>
                <a:gd name="connsiteX432" fmla="*/ 449990 w 1212459"/>
                <a:gd name="connsiteY432" fmla="*/ 53412 h 1191109"/>
                <a:gd name="connsiteX433" fmla="*/ 451121 w 1212459"/>
                <a:gd name="connsiteY433" fmla="*/ 54543 h 1191109"/>
                <a:gd name="connsiteX434" fmla="*/ 453382 w 1212459"/>
                <a:gd name="connsiteY434" fmla="*/ 56805 h 1191109"/>
                <a:gd name="connsiteX435" fmla="*/ 453382 w 1212459"/>
                <a:gd name="connsiteY435" fmla="*/ 57972 h 1191109"/>
                <a:gd name="connsiteX436" fmla="*/ 454549 w 1212459"/>
                <a:gd name="connsiteY436" fmla="*/ 57972 h 1191109"/>
                <a:gd name="connsiteX437" fmla="*/ 454549 w 1212459"/>
                <a:gd name="connsiteY437" fmla="*/ 59103 h 1191109"/>
                <a:gd name="connsiteX438" fmla="*/ 455680 w 1212459"/>
                <a:gd name="connsiteY438" fmla="*/ 59103 h 1191109"/>
                <a:gd name="connsiteX439" fmla="*/ 457941 w 1212459"/>
                <a:gd name="connsiteY439" fmla="*/ 59103 h 1191109"/>
                <a:gd name="connsiteX440" fmla="*/ 459072 w 1212459"/>
                <a:gd name="connsiteY440" fmla="*/ 59103 h 1191109"/>
                <a:gd name="connsiteX441" fmla="*/ 460203 w 1212459"/>
                <a:gd name="connsiteY441" fmla="*/ 60234 h 1191109"/>
                <a:gd name="connsiteX442" fmla="*/ 462500 w 1212459"/>
                <a:gd name="connsiteY442" fmla="*/ 59103 h 1191109"/>
                <a:gd name="connsiteX443" fmla="*/ 464762 w 1212459"/>
                <a:gd name="connsiteY443" fmla="*/ 60234 h 1191109"/>
                <a:gd name="connsiteX444" fmla="*/ 464762 w 1212459"/>
                <a:gd name="connsiteY444" fmla="*/ 61365 h 1191109"/>
                <a:gd name="connsiteX445" fmla="*/ 465893 w 1212459"/>
                <a:gd name="connsiteY445" fmla="*/ 61365 h 1191109"/>
                <a:gd name="connsiteX446" fmla="*/ 467024 w 1212459"/>
                <a:gd name="connsiteY446" fmla="*/ 60234 h 1191109"/>
                <a:gd name="connsiteX447" fmla="*/ 468155 w 1212459"/>
                <a:gd name="connsiteY447" fmla="*/ 61365 h 1191109"/>
                <a:gd name="connsiteX448" fmla="*/ 470452 w 1212459"/>
                <a:gd name="connsiteY448" fmla="*/ 62496 h 1191109"/>
                <a:gd name="connsiteX449" fmla="*/ 471583 w 1212459"/>
                <a:gd name="connsiteY449" fmla="*/ 62496 h 1191109"/>
                <a:gd name="connsiteX450" fmla="*/ 471583 w 1212459"/>
                <a:gd name="connsiteY450" fmla="*/ 65925 h 1191109"/>
                <a:gd name="connsiteX451" fmla="*/ 473845 w 1212459"/>
                <a:gd name="connsiteY451" fmla="*/ 65925 h 1191109"/>
                <a:gd name="connsiteX452" fmla="*/ 473845 w 1212459"/>
                <a:gd name="connsiteY452" fmla="*/ 64759 h 1191109"/>
                <a:gd name="connsiteX453" fmla="*/ 473845 w 1212459"/>
                <a:gd name="connsiteY453" fmla="*/ 65925 h 1191109"/>
                <a:gd name="connsiteX454" fmla="*/ 476106 w 1212459"/>
                <a:gd name="connsiteY454" fmla="*/ 67056 h 1191109"/>
                <a:gd name="connsiteX455" fmla="*/ 476106 w 1212459"/>
                <a:gd name="connsiteY455" fmla="*/ 65925 h 1191109"/>
                <a:gd name="connsiteX456" fmla="*/ 474975 w 1212459"/>
                <a:gd name="connsiteY456" fmla="*/ 65925 h 1191109"/>
                <a:gd name="connsiteX457" fmla="*/ 476106 w 1212459"/>
                <a:gd name="connsiteY457" fmla="*/ 64759 h 1191109"/>
                <a:gd name="connsiteX458" fmla="*/ 477273 w 1212459"/>
                <a:gd name="connsiteY458" fmla="*/ 65925 h 1191109"/>
                <a:gd name="connsiteX459" fmla="*/ 480665 w 1212459"/>
                <a:gd name="connsiteY459" fmla="*/ 64759 h 1191109"/>
                <a:gd name="connsiteX460" fmla="*/ 481796 w 1212459"/>
                <a:gd name="connsiteY460" fmla="*/ 64759 h 1191109"/>
                <a:gd name="connsiteX461" fmla="*/ 480665 w 1212459"/>
                <a:gd name="connsiteY461" fmla="*/ 65925 h 1191109"/>
                <a:gd name="connsiteX462" fmla="*/ 482927 w 1212459"/>
                <a:gd name="connsiteY462" fmla="*/ 67056 h 1191109"/>
                <a:gd name="connsiteX463" fmla="*/ 481796 w 1212459"/>
                <a:gd name="connsiteY463" fmla="*/ 68188 h 1191109"/>
                <a:gd name="connsiteX464" fmla="*/ 482927 w 1212459"/>
                <a:gd name="connsiteY464" fmla="*/ 67056 h 1191109"/>
                <a:gd name="connsiteX465" fmla="*/ 482927 w 1212459"/>
                <a:gd name="connsiteY465" fmla="*/ 68188 h 1191109"/>
                <a:gd name="connsiteX466" fmla="*/ 484093 w 1212459"/>
                <a:gd name="connsiteY466" fmla="*/ 68188 h 1191109"/>
                <a:gd name="connsiteX467" fmla="*/ 485224 w 1212459"/>
                <a:gd name="connsiteY467" fmla="*/ 68188 h 1191109"/>
                <a:gd name="connsiteX468" fmla="*/ 485224 w 1212459"/>
                <a:gd name="connsiteY468" fmla="*/ 67056 h 1191109"/>
                <a:gd name="connsiteX469" fmla="*/ 486355 w 1212459"/>
                <a:gd name="connsiteY469" fmla="*/ 68188 h 1191109"/>
                <a:gd name="connsiteX470" fmla="*/ 485224 w 1212459"/>
                <a:gd name="connsiteY470" fmla="*/ 69319 h 1191109"/>
                <a:gd name="connsiteX471" fmla="*/ 486355 w 1212459"/>
                <a:gd name="connsiteY471" fmla="*/ 70450 h 1191109"/>
                <a:gd name="connsiteX472" fmla="*/ 487486 w 1212459"/>
                <a:gd name="connsiteY472" fmla="*/ 70450 h 1191109"/>
                <a:gd name="connsiteX473" fmla="*/ 487486 w 1212459"/>
                <a:gd name="connsiteY473" fmla="*/ 71581 h 1191109"/>
                <a:gd name="connsiteX474" fmla="*/ 488617 w 1212459"/>
                <a:gd name="connsiteY474" fmla="*/ 71581 h 1191109"/>
                <a:gd name="connsiteX475" fmla="*/ 488617 w 1212459"/>
                <a:gd name="connsiteY475" fmla="*/ 73879 h 1191109"/>
                <a:gd name="connsiteX476" fmla="*/ 489748 w 1212459"/>
                <a:gd name="connsiteY476" fmla="*/ 72748 h 1191109"/>
                <a:gd name="connsiteX477" fmla="*/ 488617 w 1212459"/>
                <a:gd name="connsiteY477" fmla="*/ 73879 h 1191109"/>
                <a:gd name="connsiteX478" fmla="*/ 489748 w 1212459"/>
                <a:gd name="connsiteY478" fmla="*/ 75010 h 1191109"/>
                <a:gd name="connsiteX479" fmla="*/ 489748 w 1212459"/>
                <a:gd name="connsiteY479" fmla="*/ 73879 h 1191109"/>
                <a:gd name="connsiteX480" fmla="*/ 490879 w 1212459"/>
                <a:gd name="connsiteY480" fmla="*/ 75010 h 1191109"/>
                <a:gd name="connsiteX481" fmla="*/ 490879 w 1212459"/>
                <a:gd name="connsiteY481" fmla="*/ 73879 h 1191109"/>
                <a:gd name="connsiteX482" fmla="*/ 492045 w 1212459"/>
                <a:gd name="connsiteY482" fmla="*/ 73879 h 1191109"/>
                <a:gd name="connsiteX483" fmla="*/ 492045 w 1212459"/>
                <a:gd name="connsiteY483" fmla="*/ 75010 h 1191109"/>
                <a:gd name="connsiteX484" fmla="*/ 494307 w 1212459"/>
                <a:gd name="connsiteY484" fmla="*/ 76141 h 1191109"/>
                <a:gd name="connsiteX485" fmla="*/ 494307 w 1212459"/>
                <a:gd name="connsiteY485" fmla="*/ 77272 h 1191109"/>
                <a:gd name="connsiteX486" fmla="*/ 493176 w 1212459"/>
                <a:gd name="connsiteY486" fmla="*/ 76141 h 1191109"/>
                <a:gd name="connsiteX487" fmla="*/ 493176 w 1212459"/>
                <a:gd name="connsiteY487" fmla="*/ 77272 h 1191109"/>
                <a:gd name="connsiteX488" fmla="*/ 496568 w 1212459"/>
                <a:gd name="connsiteY488" fmla="*/ 77272 h 1191109"/>
                <a:gd name="connsiteX489" fmla="*/ 496568 w 1212459"/>
                <a:gd name="connsiteY489" fmla="*/ 78403 h 1191109"/>
                <a:gd name="connsiteX490" fmla="*/ 497699 w 1212459"/>
                <a:gd name="connsiteY490" fmla="*/ 78403 h 1191109"/>
                <a:gd name="connsiteX491" fmla="*/ 497699 w 1212459"/>
                <a:gd name="connsiteY491" fmla="*/ 79535 h 1191109"/>
                <a:gd name="connsiteX492" fmla="*/ 499996 w 1212459"/>
                <a:gd name="connsiteY492" fmla="*/ 78403 h 1191109"/>
                <a:gd name="connsiteX493" fmla="*/ 501127 w 1212459"/>
                <a:gd name="connsiteY493" fmla="*/ 79535 h 1191109"/>
                <a:gd name="connsiteX494" fmla="*/ 501127 w 1212459"/>
                <a:gd name="connsiteY494" fmla="*/ 80701 h 1191109"/>
                <a:gd name="connsiteX495" fmla="*/ 502258 w 1212459"/>
                <a:gd name="connsiteY495" fmla="*/ 80701 h 1191109"/>
                <a:gd name="connsiteX496" fmla="*/ 501127 w 1212459"/>
                <a:gd name="connsiteY496" fmla="*/ 81832 h 1191109"/>
                <a:gd name="connsiteX497" fmla="*/ 502258 w 1212459"/>
                <a:gd name="connsiteY497" fmla="*/ 81832 h 1191109"/>
                <a:gd name="connsiteX498" fmla="*/ 502258 w 1212459"/>
                <a:gd name="connsiteY498" fmla="*/ 80701 h 1191109"/>
                <a:gd name="connsiteX499" fmla="*/ 503389 w 1212459"/>
                <a:gd name="connsiteY499" fmla="*/ 81832 h 1191109"/>
                <a:gd name="connsiteX500" fmla="*/ 504520 w 1212459"/>
                <a:gd name="connsiteY500" fmla="*/ 81832 h 1191109"/>
                <a:gd name="connsiteX501" fmla="*/ 506817 w 1212459"/>
                <a:gd name="connsiteY501" fmla="*/ 81832 h 1191109"/>
                <a:gd name="connsiteX502" fmla="*/ 506817 w 1212459"/>
                <a:gd name="connsiteY502" fmla="*/ 82963 h 1191109"/>
                <a:gd name="connsiteX503" fmla="*/ 509079 w 1212459"/>
                <a:gd name="connsiteY503" fmla="*/ 84095 h 1191109"/>
                <a:gd name="connsiteX504" fmla="*/ 511341 w 1212459"/>
                <a:gd name="connsiteY504" fmla="*/ 81832 h 1191109"/>
                <a:gd name="connsiteX505" fmla="*/ 512472 w 1212459"/>
                <a:gd name="connsiteY505" fmla="*/ 79535 h 1191109"/>
                <a:gd name="connsiteX506" fmla="*/ 513638 w 1212459"/>
                <a:gd name="connsiteY506" fmla="*/ 80701 h 1191109"/>
                <a:gd name="connsiteX507" fmla="*/ 513638 w 1212459"/>
                <a:gd name="connsiteY507" fmla="*/ 79535 h 1191109"/>
                <a:gd name="connsiteX508" fmla="*/ 514769 w 1212459"/>
                <a:gd name="connsiteY508" fmla="*/ 80701 h 1191109"/>
                <a:gd name="connsiteX509" fmla="*/ 515900 w 1212459"/>
                <a:gd name="connsiteY509" fmla="*/ 79535 h 1191109"/>
                <a:gd name="connsiteX510" fmla="*/ 517031 w 1212459"/>
                <a:gd name="connsiteY510" fmla="*/ 80701 h 1191109"/>
                <a:gd name="connsiteX511" fmla="*/ 517031 w 1212459"/>
                <a:gd name="connsiteY511" fmla="*/ 79535 h 1191109"/>
                <a:gd name="connsiteX512" fmla="*/ 518161 w 1212459"/>
                <a:gd name="connsiteY512" fmla="*/ 80701 h 1191109"/>
                <a:gd name="connsiteX513" fmla="*/ 519292 w 1212459"/>
                <a:gd name="connsiteY513" fmla="*/ 81832 h 1191109"/>
                <a:gd name="connsiteX514" fmla="*/ 520423 w 1212459"/>
                <a:gd name="connsiteY514" fmla="*/ 81832 h 1191109"/>
                <a:gd name="connsiteX515" fmla="*/ 521589 w 1212459"/>
                <a:gd name="connsiteY515" fmla="*/ 81832 h 1191109"/>
                <a:gd name="connsiteX516" fmla="*/ 522720 w 1212459"/>
                <a:gd name="connsiteY516" fmla="*/ 81832 h 1191109"/>
                <a:gd name="connsiteX517" fmla="*/ 522720 w 1212459"/>
                <a:gd name="connsiteY517" fmla="*/ 80701 h 1191109"/>
                <a:gd name="connsiteX518" fmla="*/ 522720 w 1212459"/>
                <a:gd name="connsiteY518" fmla="*/ 81832 h 1191109"/>
                <a:gd name="connsiteX519" fmla="*/ 524982 w 1212459"/>
                <a:gd name="connsiteY519" fmla="*/ 81832 h 1191109"/>
                <a:gd name="connsiteX520" fmla="*/ 526113 w 1212459"/>
                <a:gd name="connsiteY520" fmla="*/ 80701 h 1191109"/>
                <a:gd name="connsiteX521" fmla="*/ 526113 w 1212459"/>
                <a:gd name="connsiteY521" fmla="*/ 81832 h 1191109"/>
                <a:gd name="connsiteX522" fmla="*/ 526113 w 1212459"/>
                <a:gd name="connsiteY522" fmla="*/ 80701 h 1191109"/>
                <a:gd name="connsiteX523" fmla="*/ 527244 w 1212459"/>
                <a:gd name="connsiteY523" fmla="*/ 80701 h 1191109"/>
                <a:gd name="connsiteX524" fmla="*/ 527244 w 1212459"/>
                <a:gd name="connsiteY524" fmla="*/ 79535 h 1191109"/>
                <a:gd name="connsiteX525" fmla="*/ 528410 w 1212459"/>
                <a:gd name="connsiteY525" fmla="*/ 80701 h 1191109"/>
                <a:gd name="connsiteX526" fmla="*/ 528410 w 1212459"/>
                <a:gd name="connsiteY526" fmla="*/ 79535 h 1191109"/>
                <a:gd name="connsiteX527" fmla="*/ 530672 w 1212459"/>
                <a:gd name="connsiteY527" fmla="*/ 80701 h 1191109"/>
                <a:gd name="connsiteX528" fmla="*/ 531803 w 1212459"/>
                <a:gd name="connsiteY528" fmla="*/ 81832 h 1191109"/>
                <a:gd name="connsiteX529" fmla="*/ 531803 w 1212459"/>
                <a:gd name="connsiteY529" fmla="*/ 80701 h 1191109"/>
                <a:gd name="connsiteX530" fmla="*/ 532934 w 1212459"/>
                <a:gd name="connsiteY530" fmla="*/ 78403 h 1191109"/>
                <a:gd name="connsiteX531" fmla="*/ 534065 w 1212459"/>
                <a:gd name="connsiteY531" fmla="*/ 79535 h 1191109"/>
                <a:gd name="connsiteX532" fmla="*/ 535196 w 1212459"/>
                <a:gd name="connsiteY532" fmla="*/ 77272 h 1191109"/>
                <a:gd name="connsiteX533" fmla="*/ 536362 w 1212459"/>
                <a:gd name="connsiteY533" fmla="*/ 78403 h 1191109"/>
                <a:gd name="connsiteX534" fmla="*/ 536362 w 1212459"/>
                <a:gd name="connsiteY534" fmla="*/ 77272 h 1191109"/>
                <a:gd name="connsiteX535" fmla="*/ 538624 w 1212459"/>
                <a:gd name="connsiteY535" fmla="*/ 77272 h 1191109"/>
                <a:gd name="connsiteX536" fmla="*/ 539754 w 1212459"/>
                <a:gd name="connsiteY536" fmla="*/ 76141 h 1191109"/>
                <a:gd name="connsiteX537" fmla="*/ 545444 w 1212459"/>
                <a:gd name="connsiteY537" fmla="*/ 76141 h 1191109"/>
                <a:gd name="connsiteX538" fmla="*/ 546575 w 1212459"/>
                <a:gd name="connsiteY538" fmla="*/ 76141 h 1191109"/>
                <a:gd name="connsiteX539" fmla="*/ 547706 w 1212459"/>
                <a:gd name="connsiteY539" fmla="*/ 78403 h 1191109"/>
                <a:gd name="connsiteX540" fmla="*/ 549968 w 1212459"/>
                <a:gd name="connsiteY540" fmla="*/ 77272 h 1191109"/>
                <a:gd name="connsiteX541" fmla="*/ 553396 w 1212459"/>
                <a:gd name="connsiteY541" fmla="*/ 78403 h 1191109"/>
                <a:gd name="connsiteX542" fmla="*/ 555658 w 1212459"/>
                <a:gd name="connsiteY542" fmla="*/ 77272 h 1191109"/>
                <a:gd name="connsiteX543" fmla="*/ 556789 w 1212459"/>
                <a:gd name="connsiteY543" fmla="*/ 77272 h 1191109"/>
                <a:gd name="connsiteX544" fmla="*/ 560217 w 1212459"/>
                <a:gd name="connsiteY544" fmla="*/ 76141 h 1191109"/>
                <a:gd name="connsiteX545" fmla="*/ 560217 w 1212459"/>
                <a:gd name="connsiteY545" fmla="*/ 75010 h 1191109"/>
                <a:gd name="connsiteX546" fmla="*/ 560217 w 1212459"/>
                <a:gd name="connsiteY546" fmla="*/ 73879 h 1191109"/>
                <a:gd name="connsiteX547" fmla="*/ 561347 w 1212459"/>
                <a:gd name="connsiteY547" fmla="*/ 73879 h 1191109"/>
                <a:gd name="connsiteX548" fmla="*/ 563609 w 1212459"/>
                <a:gd name="connsiteY548" fmla="*/ 71581 h 1191109"/>
                <a:gd name="connsiteX549" fmla="*/ 564740 w 1212459"/>
                <a:gd name="connsiteY549" fmla="*/ 71581 h 1191109"/>
                <a:gd name="connsiteX550" fmla="*/ 567037 w 1212459"/>
                <a:gd name="connsiteY550" fmla="*/ 69319 h 1191109"/>
                <a:gd name="connsiteX551" fmla="*/ 569299 w 1212459"/>
                <a:gd name="connsiteY551" fmla="*/ 69319 h 1191109"/>
                <a:gd name="connsiteX552" fmla="*/ 570430 w 1212459"/>
                <a:gd name="connsiteY552" fmla="*/ 69319 h 1191109"/>
                <a:gd name="connsiteX553" fmla="*/ 570430 w 1212459"/>
                <a:gd name="connsiteY553" fmla="*/ 68188 h 1191109"/>
                <a:gd name="connsiteX554" fmla="*/ 571561 w 1212459"/>
                <a:gd name="connsiteY554" fmla="*/ 67056 h 1191109"/>
                <a:gd name="connsiteX555" fmla="*/ 570430 w 1212459"/>
                <a:gd name="connsiteY555" fmla="*/ 67056 h 1191109"/>
                <a:gd name="connsiteX556" fmla="*/ 571561 w 1212459"/>
                <a:gd name="connsiteY556" fmla="*/ 64759 h 1191109"/>
                <a:gd name="connsiteX557" fmla="*/ 571561 w 1212459"/>
                <a:gd name="connsiteY557" fmla="*/ 63628 h 1191109"/>
                <a:gd name="connsiteX558" fmla="*/ 572692 w 1212459"/>
                <a:gd name="connsiteY558" fmla="*/ 61365 h 1191109"/>
                <a:gd name="connsiteX559" fmla="*/ 576120 w 1212459"/>
                <a:gd name="connsiteY559" fmla="*/ 60234 h 1191109"/>
                <a:gd name="connsiteX560" fmla="*/ 577251 w 1212459"/>
                <a:gd name="connsiteY560" fmla="*/ 60234 h 1191109"/>
                <a:gd name="connsiteX561" fmla="*/ 578382 w 1212459"/>
                <a:gd name="connsiteY561" fmla="*/ 60234 h 1191109"/>
                <a:gd name="connsiteX562" fmla="*/ 580679 w 1212459"/>
                <a:gd name="connsiteY562" fmla="*/ 59103 h 1191109"/>
                <a:gd name="connsiteX563" fmla="*/ 580679 w 1212459"/>
                <a:gd name="connsiteY563" fmla="*/ 56805 h 1191109"/>
                <a:gd name="connsiteX564" fmla="*/ 581810 w 1212459"/>
                <a:gd name="connsiteY564" fmla="*/ 57972 h 1191109"/>
                <a:gd name="connsiteX565" fmla="*/ 584071 w 1212459"/>
                <a:gd name="connsiteY565" fmla="*/ 59103 h 1191109"/>
                <a:gd name="connsiteX566" fmla="*/ 584071 w 1212459"/>
                <a:gd name="connsiteY566" fmla="*/ 57972 h 1191109"/>
                <a:gd name="connsiteX567" fmla="*/ 585202 w 1212459"/>
                <a:gd name="connsiteY567" fmla="*/ 57972 h 1191109"/>
                <a:gd name="connsiteX568" fmla="*/ 587499 w 1212459"/>
                <a:gd name="connsiteY568" fmla="*/ 56805 h 1191109"/>
                <a:gd name="connsiteX569" fmla="*/ 588630 w 1212459"/>
                <a:gd name="connsiteY569" fmla="*/ 55674 h 1191109"/>
                <a:gd name="connsiteX570" fmla="*/ 590892 w 1212459"/>
                <a:gd name="connsiteY570" fmla="*/ 56805 h 1191109"/>
                <a:gd name="connsiteX571" fmla="*/ 594285 w 1212459"/>
                <a:gd name="connsiteY571" fmla="*/ 55674 h 1191109"/>
                <a:gd name="connsiteX572" fmla="*/ 598844 w 1212459"/>
                <a:gd name="connsiteY572" fmla="*/ 53412 h 1191109"/>
                <a:gd name="connsiteX573" fmla="*/ 599975 w 1212459"/>
                <a:gd name="connsiteY573" fmla="*/ 52281 h 1191109"/>
                <a:gd name="connsiteX574" fmla="*/ 602236 w 1212459"/>
                <a:gd name="connsiteY574" fmla="*/ 53412 h 1191109"/>
                <a:gd name="connsiteX575" fmla="*/ 602236 w 1212459"/>
                <a:gd name="connsiteY575" fmla="*/ 54543 h 1191109"/>
                <a:gd name="connsiteX576" fmla="*/ 603403 w 1212459"/>
                <a:gd name="connsiteY576" fmla="*/ 53412 h 1191109"/>
                <a:gd name="connsiteX577" fmla="*/ 604533 w 1212459"/>
                <a:gd name="connsiteY577" fmla="*/ 55674 h 1191109"/>
                <a:gd name="connsiteX578" fmla="*/ 607926 w 1212459"/>
                <a:gd name="connsiteY578" fmla="*/ 53412 h 1191109"/>
                <a:gd name="connsiteX579" fmla="*/ 609057 w 1212459"/>
                <a:gd name="connsiteY579" fmla="*/ 53412 h 1191109"/>
                <a:gd name="connsiteX580" fmla="*/ 610223 w 1212459"/>
                <a:gd name="connsiteY580" fmla="*/ 54543 h 1191109"/>
                <a:gd name="connsiteX581" fmla="*/ 613616 w 1212459"/>
                <a:gd name="connsiteY581" fmla="*/ 54543 h 1191109"/>
                <a:gd name="connsiteX582" fmla="*/ 615878 w 1212459"/>
                <a:gd name="connsiteY582" fmla="*/ 55674 h 1191109"/>
                <a:gd name="connsiteX583" fmla="*/ 617044 w 1212459"/>
                <a:gd name="connsiteY583" fmla="*/ 55674 h 1191109"/>
                <a:gd name="connsiteX584" fmla="*/ 617044 w 1212459"/>
                <a:gd name="connsiteY584" fmla="*/ 56805 h 1191109"/>
                <a:gd name="connsiteX585" fmla="*/ 618175 w 1212459"/>
                <a:gd name="connsiteY585" fmla="*/ 56805 h 1191109"/>
                <a:gd name="connsiteX586" fmla="*/ 617044 w 1212459"/>
                <a:gd name="connsiteY586" fmla="*/ 59103 h 1191109"/>
                <a:gd name="connsiteX587" fmla="*/ 618175 w 1212459"/>
                <a:gd name="connsiteY587" fmla="*/ 59103 h 1191109"/>
                <a:gd name="connsiteX588" fmla="*/ 618175 w 1212459"/>
                <a:gd name="connsiteY588" fmla="*/ 60234 h 1191109"/>
                <a:gd name="connsiteX589" fmla="*/ 619306 w 1212459"/>
                <a:gd name="connsiteY589" fmla="*/ 62496 h 1191109"/>
                <a:gd name="connsiteX590" fmla="*/ 624996 w 1212459"/>
                <a:gd name="connsiteY590" fmla="*/ 63628 h 1191109"/>
                <a:gd name="connsiteX591" fmla="*/ 626126 w 1212459"/>
                <a:gd name="connsiteY591" fmla="*/ 64759 h 1191109"/>
                <a:gd name="connsiteX592" fmla="*/ 627257 w 1212459"/>
                <a:gd name="connsiteY592" fmla="*/ 63628 h 1191109"/>
                <a:gd name="connsiteX593" fmla="*/ 628388 w 1212459"/>
                <a:gd name="connsiteY593" fmla="*/ 64759 h 1191109"/>
                <a:gd name="connsiteX594" fmla="*/ 628388 w 1212459"/>
                <a:gd name="connsiteY594" fmla="*/ 65925 h 1191109"/>
                <a:gd name="connsiteX595" fmla="*/ 629519 w 1212459"/>
                <a:gd name="connsiteY595" fmla="*/ 67056 h 1191109"/>
                <a:gd name="connsiteX596" fmla="*/ 630650 w 1212459"/>
                <a:gd name="connsiteY596" fmla="*/ 68188 h 1191109"/>
                <a:gd name="connsiteX597" fmla="*/ 634078 w 1212459"/>
                <a:gd name="connsiteY597" fmla="*/ 69319 h 1191109"/>
                <a:gd name="connsiteX598" fmla="*/ 634078 w 1212459"/>
                <a:gd name="connsiteY598" fmla="*/ 70450 h 1191109"/>
                <a:gd name="connsiteX599" fmla="*/ 634078 w 1212459"/>
                <a:gd name="connsiteY599" fmla="*/ 71581 h 1191109"/>
                <a:gd name="connsiteX600" fmla="*/ 632947 w 1212459"/>
                <a:gd name="connsiteY600" fmla="*/ 70450 h 1191109"/>
                <a:gd name="connsiteX601" fmla="*/ 632947 w 1212459"/>
                <a:gd name="connsiteY601" fmla="*/ 72748 h 1191109"/>
                <a:gd name="connsiteX602" fmla="*/ 634078 w 1212459"/>
                <a:gd name="connsiteY602" fmla="*/ 73879 h 1191109"/>
                <a:gd name="connsiteX603" fmla="*/ 632947 w 1212459"/>
                <a:gd name="connsiteY603" fmla="*/ 75010 h 1191109"/>
                <a:gd name="connsiteX604" fmla="*/ 634078 w 1212459"/>
                <a:gd name="connsiteY604" fmla="*/ 75010 h 1191109"/>
                <a:gd name="connsiteX605" fmla="*/ 634078 w 1212459"/>
                <a:gd name="connsiteY605" fmla="*/ 76141 h 1191109"/>
                <a:gd name="connsiteX606" fmla="*/ 635209 w 1212459"/>
                <a:gd name="connsiteY606" fmla="*/ 76141 h 1191109"/>
                <a:gd name="connsiteX607" fmla="*/ 634078 w 1212459"/>
                <a:gd name="connsiteY607" fmla="*/ 79535 h 1191109"/>
                <a:gd name="connsiteX608" fmla="*/ 632947 w 1212459"/>
                <a:gd name="connsiteY608" fmla="*/ 80701 h 1191109"/>
                <a:gd name="connsiteX609" fmla="*/ 635209 w 1212459"/>
                <a:gd name="connsiteY609" fmla="*/ 81832 h 1191109"/>
                <a:gd name="connsiteX610" fmla="*/ 638602 w 1212459"/>
                <a:gd name="connsiteY610" fmla="*/ 84095 h 1191109"/>
                <a:gd name="connsiteX611" fmla="*/ 638602 w 1212459"/>
                <a:gd name="connsiteY611" fmla="*/ 82963 h 1191109"/>
                <a:gd name="connsiteX612" fmla="*/ 638602 w 1212459"/>
                <a:gd name="connsiteY612" fmla="*/ 84095 h 1191109"/>
                <a:gd name="connsiteX613" fmla="*/ 639768 w 1212459"/>
                <a:gd name="connsiteY613" fmla="*/ 84095 h 1191109"/>
                <a:gd name="connsiteX614" fmla="*/ 642030 w 1212459"/>
                <a:gd name="connsiteY614" fmla="*/ 85226 h 1191109"/>
                <a:gd name="connsiteX615" fmla="*/ 643161 w 1212459"/>
                <a:gd name="connsiteY615" fmla="*/ 85226 h 1191109"/>
                <a:gd name="connsiteX616" fmla="*/ 644291 w 1212459"/>
                <a:gd name="connsiteY616" fmla="*/ 85226 h 1191109"/>
                <a:gd name="connsiteX617" fmla="*/ 646553 w 1212459"/>
                <a:gd name="connsiteY617" fmla="*/ 85226 h 1191109"/>
                <a:gd name="connsiteX618" fmla="*/ 647719 w 1212459"/>
                <a:gd name="connsiteY618" fmla="*/ 85226 h 1191109"/>
                <a:gd name="connsiteX619" fmla="*/ 648850 w 1212459"/>
                <a:gd name="connsiteY619" fmla="*/ 84095 h 1191109"/>
                <a:gd name="connsiteX620" fmla="*/ 649981 w 1212459"/>
                <a:gd name="connsiteY620" fmla="*/ 84095 h 1191109"/>
                <a:gd name="connsiteX621" fmla="*/ 652243 w 1212459"/>
                <a:gd name="connsiteY621" fmla="*/ 84095 h 1191109"/>
                <a:gd name="connsiteX622" fmla="*/ 653374 w 1212459"/>
                <a:gd name="connsiteY622" fmla="*/ 82963 h 1191109"/>
                <a:gd name="connsiteX623" fmla="*/ 655671 w 1212459"/>
                <a:gd name="connsiteY623" fmla="*/ 81832 h 1191109"/>
                <a:gd name="connsiteX624" fmla="*/ 656802 w 1212459"/>
                <a:gd name="connsiteY624" fmla="*/ 79535 h 1191109"/>
                <a:gd name="connsiteX625" fmla="*/ 659064 w 1212459"/>
                <a:gd name="connsiteY625" fmla="*/ 79535 h 1191109"/>
                <a:gd name="connsiteX626" fmla="*/ 660195 w 1212459"/>
                <a:gd name="connsiteY626" fmla="*/ 78403 h 1191109"/>
                <a:gd name="connsiteX627" fmla="*/ 662492 w 1212459"/>
                <a:gd name="connsiteY627" fmla="*/ 78403 h 1191109"/>
                <a:gd name="connsiteX628" fmla="*/ 663623 w 1212459"/>
                <a:gd name="connsiteY628" fmla="*/ 77272 h 1191109"/>
                <a:gd name="connsiteX629" fmla="*/ 664754 w 1212459"/>
                <a:gd name="connsiteY629" fmla="*/ 77272 h 1191109"/>
                <a:gd name="connsiteX630" fmla="*/ 665884 w 1212459"/>
                <a:gd name="connsiteY630" fmla="*/ 76141 h 1191109"/>
                <a:gd name="connsiteX631" fmla="*/ 668146 w 1212459"/>
                <a:gd name="connsiteY631" fmla="*/ 75010 h 1191109"/>
                <a:gd name="connsiteX632" fmla="*/ 669277 w 1212459"/>
                <a:gd name="connsiteY632" fmla="*/ 76141 h 1191109"/>
                <a:gd name="connsiteX633" fmla="*/ 671574 w 1212459"/>
                <a:gd name="connsiteY633" fmla="*/ 76141 h 1191109"/>
                <a:gd name="connsiteX634" fmla="*/ 672705 w 1212459"/>
                <a:gd name="connsiteY634" fmla="*/ 77272 h 1191109"/>
                <a:gd name="connsiteX635" fmla="*/ 673836 w 1212459"/>
                <a:gd name="connsiteY635" fmla="*/ 76141 h 1191109"/>
                <a:gd name="connsiteX636" fmla="*/ 674967 w 1212459"/>
                <a:gd name="connsiteY636" fmla="*/ 78403 h 1191109"/>
                <a:gd name="connsiteX637" fmla="*/ 677264 w 1212459"/>
                <a:gd name="connsiteY637" fmla="*/ 77272 h 1191109"/>
                <a:gd name="connsiteX638" fmla="*/ 678395 w 1212459"/>
                <a:gd name="connsiteY638" fmla="*/ 78403 h 1191109"/>
                <a:gd name="connsiteX639" fmla="*/ 678395 w 1212459"/>
                <a:gd name="connsiteY639" fmla="*/ 77272 h 1191109"/>
                <a:gd name="connsiteX640" fmla="*/ 678395 w 1212459"/>
                <a:gd name="connsiteY640" fmla="*/ 78403 h 1191109"/>
                <a:gd name="connsiteX641" fmla="*/ 679526 w 1212459"/>
                <a:gd name="connsiteY641" fmla="*/ 77272 h 1191109"/>
                <a:gd name="connsiteX642" fmla="*/ 681788 w 1212459"/>
                <a:gd name="connsiteY642" fmla="*/ 77272 h 1191109"/>
                <a:gd name="connsiteX643" fmla="*/ 684085 w 1212459"/>
                <a:gd name="connsiteY643" fmla="*/ 78403 h 1191109"/>
                <a:gd name="connsiteX644" fmla="*/ 685216 w 1212459"/>
                <a:gd name="connsiteY644" fmla="*/ 77272 h 1191109"/>
                <a:gd name="connsiteX645" fmla="*/ 684085 w 1212459"/>
                <a:gd name="connsiteY645" fmla="*/ 76141 h 1191109"/>
                <a:gd name="connsiteX646" fmla="*/ 685216 w 1212459"/>
                <a:gd name="connsiteY646" fmla="*/ 73879 h 1191109"/>
                <a:gd name="connsiteX647" fmla="*/ 685216 w 1212459"/>
                <a:gd name="connsiteY647" fmla="*/ 72748 h 1191109"/>
                <a:gd name="connsiteX648" fmla="*/ 688608 w 1212459"/>
                <a:gd name="connsiteY648" fmla="*/ 69319 h 1191109"/>
                <a:gd name="connsiteX649" fmla="*/ 688608 w 1212459"/>
                <a:gd name="connsiteY649" fmla="*/ 68188 h 1191109"/>
                <a:gd name="connsiteX650" fmla="*/ 688608 w 1212459"/>
                <a:gd name="connsiteY650" fmla="*/ 65925 h 1191109"/>
                <a:gd name="connsiteX651" fmla="*/ 689739 w 1212459"/>
                <a:gd name="connsiteY651" fmla="*/ 63628 h 1191109"/>
                <a:gd name="connsiteX652" fmla="*/ 689739 w 1212459"/>
                <a:gd name="connsiteY652" fmla="*/ 62496 h 1191109"/>
                <a:gd name="connsiteX653" fmla="*/ 688608 w 1212459"/>
                <a:gd name="connsiteY653" fmla="*/ 62496 h 1191109"/>
                <a:gd name="connsiteX654" fmla="*/ 688608 w 1212459"/>
                <a:gd name="connsiteY654" fmla="*/ 61365 h 1191109"/>
                <a:gd name="connsiteX655" fmla="*/ 688608 w 1212459"/>
                <a:gd name="connsiteY655" fmla="*/ 60234 h 1191109"/>
                <a:gd name="connsiteX656" fmla="*/ 688608 w 1212459"/>
                <a:gd name="connsiteY656" fmla="*/ 57972 h 1191109"/>
                <a:gd name="connsiteX657" fmla="*/ 689739 w 1212459"/>
                <a:gd name="connsiteY657" fmla="*/ 59103 h 1191109"/>
                <a:gd name="connsiteX658" fmla="*/ 689739 w 1212459"/>
                <a:gd name="connsiteY658" fmla="*/ 57972 h 1191109"/>
                <a:gd name="connsiteX659" fmla="*/ 690870 w 1212459"/>
                <a:gd name="connsiteY659" fmla="*/ 57972 h 1191109"/>
                <a:gd name="connsiteX660" fmla="*/ 692036 w 1212459"/>
                <a:gd name="connsiteY660" fmla="*/ 55674 h 1191109"/>
                <a:gd name="connsiteX661" fmla="*/ 693167 w 1212459"/>
                <a:gd name="connsiteY661" fmla="*/ 53412 h 1191109"/>
                <a:gd name="connsiteX662" fmla="*/ 697691 w 1212459"/>
                <a:gd name="connsiteY662" fmla="*/ 52281 h 1191109"/>
                <a:gd name="connsiteX663" fmla="*/ 698822 w 1212459"/>
                <a:gd name="connsiteY663" fmla="*/ 52281 h 1191109"/>
                <a:gd name="connsiteX664" fmla="*/ 699988 w 1212459"/>
                <a:gd name="connsiteY664" fmla="*/ 53412 h 1191109"/>
                <a:gd name="connsiteX665" fmla="*/ 701119 w 1212459"/>
                <a:gd name="connsiteY665" fmla="*/ 52281 h 1191109"/>
                <a:gd name="connsiteX666" fmla="*/ 702250 w 1212459"/>
                <a:gd name="connsiteY666" fmla="*/ 52281 h 1191109"/>
                <a:gd name="connsiteX667" fmla="*/ 702250 w 1212459"/>
                <a:gd name="connsiteY667" fmla="*/ 51150 h 1191109"/>
                <a:gd name="connsiteX668" fmla="*/ 705642 w 1212459"/>
                <a:gd name="connsiteY668" fmla="*/ 49983 h 1191109"/>
                <a:gd name="connsiteX669" fmla="*/ 706809 w 1212459"/>
                <a:gd name="connsiteY669" fmla="*/ 48852 h 1191109"/>
                <a:gd name="connsiteX670" fmla="*/ 709070 w 1212459"/>
                <a:gd name="connsiteY670" fmla="*/ 46590 h 1191109"/>
                <a:gd name="connsiteX671" fmla="*/ 710201 w 1212459"/>
                <a:gd name="connsiteY671" fmla="*/ 45458 h 1191109"/>
                <a:gd name="connsiteX672" fmla="*/ 711332 w 1212459"/>
                <a:gd name="connsiteY672" fmla="*/ 44327 h 1191109"/>
                <a:gd name="connsiteX673" fmla="*/ 712463 w 1212459"/>
                <a:gd name="connsiteY673" fmla="*/ 43196 h 1191109"/>
                <a:gd name="connsiteX674" fmla="*/ 717022 w 1212459"/>
                <a:gd name="connsiteY674" fmla="*/ 38636 h 1191109"/>
                <a:gd name="connsiteX675" fmla="*/ 718153 w 1212459"/>
                <a:gd name="connsiteY675" fmla="*/ 36374 h 1191109"/>
                <a:gd name="connsiteX676" fmla="*/ 719284 w 1212459"/>
                <a:gd name="connsiteY676" fmla="*/ 35207 h 1191109"/>
                <a:gd name="connsiteX677" fmla="*/ 726105 w 1212459"/>
                <a:gd name="connsiteY677" fmla="*/ 32945 h 1191109"/>
                <a:gd name="connsiteX678" fmla="*/ 724974 w 1212459"/>
                <a:gd name="connsiteY678" fmla="*/ 29552 h 1191109"/>
                <a:gd name="connsiteX679" fmla="*/ 726105 w 1212459"/>
                <a:gd name="connsiteY679" fmla="*/ 26123 h 1191109"/>
                <a:gd name="connsiteX680" fmla="*/ 727235 w 1212459"/>
                <a:gd name="connsiteY680" fmla="*/ 24992 h 1191109"/>
                <a:gd name="connsiteX681" fmla="*/ 728366 w 1212459"/>
                <a:gd name="connsiteY681" fmla="*/ 21598 h 1191109"/>
                <a:gd name="connsiteX682" fmla="*/ 730663 w 1212459"/>
                <a:gd name="connsiteY682" fmla="*/ 20467 h 1191109"/>
                <a:gd name="connsiteX683" fmla="*/ 734056 w 1212459"/>
                <a:gd name="connsiteY683" fmla="*/ 20467 h 1191109"/>
                <a:gd name="connsiteX684" fmla="*/ 736353 w 1212459"/>
                <a:gd name="connsiteY684" fmla="*/ 17038 h 1191109"/>
                <a:gd name="connsiteX685" fmla="*/ 737484 w 1212459"/>
                <a:gd name="connsiteY685" fmla="*/ 15907 h 1191109"/>
                <a:gd name="connsiteX686" fmla="*/ 737484 w 1212459"/>
                <a:gd name="connsiteY686" fmla="*/ 13645 h 1191109"/>
                <a:gd name="connsiteX687" fmla="*/ 738615 w 1212459"/>
                <a:gd name="connsiteY687" fmla="*/ 13645 h 1191109"/>
                <a:gd name="connsiteX688" fmla="*/ 739746 w 1212459"/>
                <a:gd name="connsiteY688" fmla="*/ 13645 h 1191109"/>
                <a:gd name="connsiteX689" fmla="*/ 742008 w 1212459"/>
                <a:gd name="connsiteY689" fmla="*/ 11347 h 1191109"/>
                <a:gd name="connsiteX690" fmla="*/ 746567 w 1212459"/>
                <a:gd name="connsiteY690" fmla="*/ 10216 h 1191109"/>
                <a:gd name="connsiteX691" fmla="*/ 748828 w 1212459"/>
                <a:gd name="connsiteY691" fmla="*/ 11347 h 1191109"/>
                <a:gd name="connsiteX692" fmla="*/ 748828 w 1212459"/>
                <a:gd name="connsiteY692" fmla="*/ 13645 h 1191109"/>
                <a:gd name="connsiteX693" fmla="*/ 751126 w 1212459"/>
                <a:gd name="connsiteY693" fmla="*/ 14776 h 1191109"/>
                <a:gd name="connsiteX694" fmla="*/ 747698 w 1212459"/>
                <a:gd name="connsiteY694" fmla="*/ 85226 h 1191109"/>
                <a:gd name="connsiteX695" fmla="*/ 746567 w 1212459"/>
                <a:gd name="connsiteY695" fmla="*/ 85226 h 1191109"/>
                <a:gd name="connsiteX696" fmla="*/ 744305 w 1212459"/>
                <a:gd name="connsiteY696" fmla="*/ 86357 h 1191109"/>
                <a:gd name="connsiteX697" fmla="*/ 742008 w 1212459"/>
                <a:gd name="connsiteY697" fmla="*/ 85226 h 1191109"/>
                <a:gd name="connsiteX698" fmla="*/ 739746 w 1212459"/>
                <a:gd name="connsiteY698" fmla="*/ 87523 h 1191109"/>
                <a:gd name="connsiteX699" fmla="*/ 738615 w 1212459"/>
                <a:gd name="connsiteY699" fmla="*/ 87523 h 1191109"/>
                <a:gd name="connsiteX700" fmla="*/ 735187 w 1212459"/>
                <a:gd name="connsiteY700" fmla="*/ 87523 h 1191109"/>
                <a:gd name="connsiteX701" fmla="*/ 734056 w 1212459"/>
                <a:gd name="connsiteY701" fmla="*/ 87523 h 1191109"/>
                <a:gd name="connsiteX702" fmla="*/ 731794 w 1212459"/>
                <a:gd name="connsiteY702" fmla="*/ 87523 h 1191109"/>
                <a:gd name="connsiteX703" fmla="*/ 730663 w 1212459"/>
                <a:gd name="connsiteY703" fmla="*/ 87523 h 1191109"/>
                <a:gd name="connsiteX704" fmla="*/ 729533 w 1212459"/>
                <a:gd name="connsiteY704" fmla="*/ 88655 h 1191109"/>
                <a:gd name="connsiteX705" fmla="*/ 723843 w 1212459"/>
                <a:gd name="connsiteY705" fmla="*/ 90917 h 1191109"/>
                <a:gd name="connsiteX706" fmla="*/ 721581 w 1212459"/>
                <a:gd name="connsiteY706" fmla="*/ 92048 h 1191109"/>
                <a:gd name="connsiteX707" fmla="*/ 721581 w 1212459"/>
                <a:gd name="connsiteY707" fmla="*/ 95477 h 1191109"/>
                <a:gd name="connsiteX708" fmla="*/ 720415 w 1212459"/>
                <a:gd name="connsiteY708" fmla="*/ 96608 h 1191109"/>
                <a:gd name="connsiteX709" fmla="*/ 718153 w 1212459"/>
                <a:gd name="connsiteY709" fmla="*/ 97739 h 1191109"/>
                <a:gd name="connsiteX710" fmla="*/ 718153 w 1212459"/>
                <a:gd name="connsiteY710" fmla="*/ 98870 h 1191109"/>
                <a:gd name="connsiteX711" fmla="*/ 717022 w 1212459"/>
                <a:gd name="connsiteY711" fmla="*/ 100001 h 1191109"/>
                <a:gd name="connsiteX712" fmla="*/ 714760 w 1212459"/>
                <a:gd name="connsiteY712" fmla="*/ 104561 h 1191109"/>
                <a:gd name="connsiteX713" fmla="*/ 714760 w 1212459"/>
                <a:gd name="connsiteY713" fmla="*/ 105693 h 1191109"/>
                <a:gd name="connsiteX714" fmla="*/ 713629 w 1212459"/>
                <a:gd name="connsiteY714" fmla="*/ 107955 h 1191109"/>
                <a:gd name="connsiteX715" fmla="*/ 712463 w 1212459"/>
                <a:gd name="connsiteY715" fmla="*/ 110253 h 1191109"/>
                <a:gd name="connsiteX716" fmla="*/ 707940 w 1212459"/>
                <a:gd name="connsiteY716" fmla="*/ 115908 h 1191109"/>
                <a:gd name="connsiteX717" fmla="*/ 707940 w 1212459"/>
                <a:gd name="connsiteY717" fmla="*/ 118206 h 1191109"/>
                <a:gd name="connsiteX718" fmla="*/ 706809 w 1212459"/>
                <a:gd name="connsiteY718" fmla="*/ 119337 h 1191109"/>
                <a:gd name="connsiteX719" fmla="*/ 705642 w 1212459"/>
                <a:gd name="connsiteY719" fmla="*/ 121600 h 1191109"/>
                <a:gd name="connsiteX720" fmla="*/ 705642 w 1212459"/>
                <a:gd name="connsiteY720" fmla="*/ 122731 h 1191109"/>
                <a:gd name="connsiteX721" fmla="*/ 705642 w 1212459"/>
                <a:gd name="connsiteY721" fmla="*/ 123862 h 1191109"/>
                <a:gd name="connsiteX722" fmla="*/ 706809 w 1212459"/>
                <a:gd name="connsiteY722" fmla="*/ 126159 h 1191109"/>
                <a:gd name="connsiteX723" fmla="*/ 705642 w 1212459"/>
                <a:gd name="connsiteY723" fmla="*/ 127291 h 1191109"/>
                <a:gd name="connsiteX724" fmla="*/ 706809 w 1212459"/>
                <a:gd name="connsiteY724" fmla="*/ 127291 h 1191109"/>
                <a:gd name="connsiteX725" fmla="*/ 705642 w 1212459"/>
                <a:gd name="connsiteY725" fmla="*/ 129553 h 1191109"/>
                <a:gd name="connsiteX726" fmla="*/ 706809 w 1212459"/>
                <a:gd name="connsiteY726" fmla="*/ 130684 h 1191109"/>
                <a:gd name="connsiteX727" fmla="*/ 706809 w 1212459"/>
                <a:gd name="connsiteY727" fmla="*/ 129553 h 1191109"/>
                <a:gd name="connsiteX728" fmla="*/ 707940 w 1212459"/>
                <a:gd name="connsiteY728" fmla="*/ 129553 h 1191109"/>
                <a:gd name="connsiteX729" fmla="*/ 709070 w 1212459"/>
                <a:gd name="connsiteY729" fmla="*/ 128422 h 1191109"/>
                <a:gd name="connsiteX730" fmla="*/ 710201 w 1212459"/>
                <a:gd name="connsiteY730" fmla="*/ 129553 h 1191109"/>
                <a:gd name="connsiteX731" fmla="*/ 712463 w 1212459"/>
                <a:gd name="connsiteY731" fmla="*/ 129553 h 1191109"/>
                <a:gd name="connsiteX732" fmla="*/ 713629 w 1212459"/>
                <a:gd name="connsiteY732" fmla="*/ 129553 h 1191109"/>
                <a:gd name="connsiteX733" fmla="*/ 713629 w 1212459"/>
                <a:gd name="connsiteY733" fmla="*/ 128422 h 1191109"/>
                <a:gd name="connsiteX734" fmla="*/ 714760 w 1212459"/>
                <a:gd name="connsiteY734" fmla="*/ 128422 h 1191109"/>
                <a:gd name="connsiteX735" fmla="*/ 717022 w 1212459"/>
                <a:gd name="connsiteY735" fmla="*/ 128422 h 1191109"/>
                <a:gd name="connsiteX736" fmla="*/ 718153 w 1212459"/>
                <a:gd name="connsiteY736" fmla="*/ 130684 h 1191109"/>
                <a:gd name="connsiteX737" fmla="*/ 719284 w 1212459"/>
                <a:gd name="connsiteY737" fmla="*/ 130684 h 1191109"/>
                <a:gd name="connsiteX738" fmla="*/ 718153 w 1212459"/>
                <a:gd name="connsiteY738" fmla="*/ 129553 h 1191109"/>
                <a:gd name="connsiteX739" fmla="*/ 719284 w 1212459"/>
                <a:gd name="connsiteY739" fmla="*/ 129553 h 1191109"/>
                <a:gd name="connsiteX740" fmla="*/ 719284 w 1212459"/>
                <a:gd name="connsiteY740" fmla="*/ 131815 h 1191109"/>
                <a:gd name="connsiteX741" fmla="*/ 721581 w 1212459"/>
                <a:gd name="connsiteY741" fmla="*/ 130684 h 1191109"/>
                <a:gd name="connsiteX742" fmla="*/ 722712 w 1212459"/>
                <a:gd name="connsiteY742" fmla="*/ 131815 h 1191109"/>
                <a:gd name="connsiteX743" fmla="*/ 722712 w 1212459"/>
                <a:gd name="connsiteY743" fmla="*/ 132982 h 1191109"/>
                <a:gd name="connsiteX744" fmla="*/ 723843 w 1212459"/>
                <a:gd name="connsiteY744" fmla="*/ 131815 h 1191109"/>
                <a:gd name="connsiteX745" fmla="*/ 723843 w 1212459"/>
                <a:gd name="connsiteY745" fmla="*/ 132982 h 1191109"/>
                <a:gd name="connsiteX746" fmla="*/ 724974 w 1212459"/>
                <a:gd name="connsiteY746" fmla="*/ 132982 h 1191109"/>
                <a:gd name="connsiteX747" fmla="*/ 724974 w 1212459"/>
                <a:gd name="connsiteY747" fmla="*/ 134113 h 1191109"/>
                <a:gd name="connsiteX748" fmla="*/ 726105 w 1212459"/>
                <a:gd name="connsiteY748" fmla="*/ 134113 h 1191109"/>
                <a:gd name="connsiteX749" fmla="*/ 727235 w 1212459"/>
                <a:gd name="connsiteY749" fmla="*/ 135244 h 1191109"/>
                <a:gd name="connsiteX750" fmla="*/ 727235 w 1212459"/>
                <a:gd name="connsiteY750" fmla="*/ 136375 h 1191109"/>
                <a:gd name="connsiteX751" fmla="*/ 727235 w 1212459"/>
                <a:gd name="connsiteY751" fmla="*/ 137506 h 1191109"/>
                <a:gd name="connsiteX752" fmla="*/ 728366 w 1212459"/>
                <a:gd name="connsiteY752" fmla="*/ 136375 h 1191109"/>
                <a:gd name="connsiteX753" fmla="*/ 729533 w 1212459"/>
                <a:gd name="connsiteY753" fmla="*/ 136375 h 1191109"/>
                <a:gd name="connsiteX754" fmla="*/ 729533 w 1212459"/>
                <a:gd name="connsiteY754" fmla="*/ 137506 h 1191109"/>
                <a:gd name="connsiteX755" fmla="*/ 729533 w 1212459"/>
                <a:gd name="connsiteY755" fmla="*/ 138638 h 1191109"/>
                <a:gd name="connsiteX756" fmla="*/ 730663 w 1212459"/>
                <a:gd name="connsiteY756" fmla="*/ 138638 h 1191109"/>
                <a:gd name="connsiteX757" fmla="*/ 730663 w 1212459"/>
                <a:gd name="connsiteY757" fmla="*/ 139804 h 1191109"/>
                <a:gd name="connsiteX758" fmla="*/ 731794 w 1212459"/>
                <a:gd name="connsiteY758" fmla="*/ 139804 h 1191109"/>
                <a:gd name="connsiteX759" fmla="*/ 732925 w 1212459"/>
                <a:gd name="connsiteY759" fmla="*/ 139804 h 1191109"/>
                <a:gd name="connsiteX760" fmla="*/ 731794 w 1212459"/>
                <a:gd name="connsiteY760" fmla="*/ 140935 h 1191109"/>
                <a:gd name="connsiteX761" fmla="*/ 732925 w 1212459"/>
                <a:gd name="connsiteY761" fmla="*/ 140935 h 1191109"/>
                <a:gd name="connsiteX762" fmla="*/ 732925 w 1212459"/>
                <a:gd name="connsiteY762" fmla="*/ 142066 h 1191109"/>
                <a:gd name="connsiteX763" fmla="*/ 734056 w 1212459"/>
                <a:gd name="connsiteY763" fmla="*/ 143198 h 1191109"/>
                <a:gd name="connsiteX764" fmla="*/ 735187 w 1212459"/>
                <a:gd name="connsiteY764" fmla="*/ 144329 h 1191109"/>
                <a:gd name="connsiteX765" fmla="*/ 740877 w 1212459"/>
                <a:gd name="connsiteY765" fmla="*/ 143198 h 1191109"/>
                <a:gd name="connsiteX766" fmla="*/ 742008 w 1212459"/>
                <a:gd name="connsiteY766" fmla="*/ 143198 h 1191109"/>
                <a:gd name="connsiteX767" fmla="*/ 743174 w 1212459"/>
                <a:gd name="connsiteY767" fmla="*/ 144329 h 1191109"/>
                <a:gd name="connsiteX768" fmla="*/ 744305 w 1212459"/>
                <a:gd name="connsiteY768" fmla="*/ 143198 h 1191109"/>
                <a:gd name="connsiteX769" fmla="*/ 745436 w 1212459"/>
                <a:gd name="connsiteY769" fmla="*/ 143198 h 1191109"/>
                <a:gd name="connsiteX770" fmla="*/ 745436 w 1212459"/>
                <a:gd name="connsiteY770" fmla="*/ 144329 h 1191109"/>
                <a:gd name="connsiteX771" fmla="*/ 747698 w 1212459"/>
                <a:gd name="connsiteY771" fmla="*/ 144329 h 1191109"/>
                <a:gd name="connsiteX772" fmla="*/ 748828 w 1212459"/>
                <a:gd name="connsiteY772" fmla="*/ 146626 h 1191109"/>
                <a:gd name="connsiteX773" fmla="*/ 749959 w 1212459"/>
                <a:gd name="connsiteY773" fmla="*/ 144329 h 1191109"/>
                <a:gd name="connsiteX774" fmla="*/ 751126 w 1212459"/>
                <a:gd name="connsiteY774" fmla="*/ 143198 h 1191109"/>
                <a:gd name="connsiteX775" fmla="*/ 752256 w 1212459"/>
                <a:gd name="connsiteY775" fmla="*/ 142066 h 1191109"/>
                <a:gd name="connsiteX776" fmla="*/ 754518 w 1212459"/>
                <a:gd name="connsiteY776" fmla="*/ 140935 h 1191109"/>
                <a:gd name="connsiteX777" fmla="*/ 754518 w 1212459"/>
                <a:gd name="connsiteY777" fmla="*/ 139804 h 1191109"/>
                <a:gd name="connsiteX778" fmla="*/ 759077 w 1212459"/>
                <a:gd name="connsiteY778" fmla="*/ 139804 h 1191109"/>
                <a:gd name="connsiteX779" fmla="*/ 760208 w 1212459"/>
                <a:gd name="connsiteY779" fmla="*/ 140935 h 1191109"/>
                <a:gd name="connsiteX780" fmla="*/ 760208 w 1212459"/>
                <a:gd name="connsiteY780" fmla="*/ 139804 h 1191109"/>
                <a:gd name="connsiteX781" fmla="*/ 762470 w 1212459"/>
                <a:gd name="connsiteY781" fmla="*/ 139804 h 1191109"/>
                <a:gd name="connsiteX782" fmla="*/ 762470 w 1212459"/>
                <a:gd name="connsiteY782" fmla="*/ 140935 h 1191109"/>
                <a:gd name="connsiteX783" fmla="*/ 763601 w 1212459"/>
                <a:gd name="connsiteY783" fmla="*/ 143198 h 1191109"/>
                <a:gd name="connsiteX784" fmla="*/ 767029 w 1212459"/>
                <a:gd name="connsiteY784" fmla="*/ 144329 h 1191109"/>
                <a:gd name="connsiteX785" fmla="*/ 767029 w 1212459"/>
                <a:gd name="connsiteY785" fmla="*/ 145460 h 1191109"/>
                <a:gd name="connsiteX786" fmla="*/ 769291 w 1212459"/>
                <a:gd name="connsiteY786" fmla="*/ 145460 h 1191109"/>
                <a:gd name="connsiteX787" fmla="*/ 770421 w 1212459"/>
                <a:gd name="connsiteY787" fmla="*/ 144329 h 1191109"/>
                <a:gd name="connsiteX788" fmla="*/ 771552 w 1212459"/>
                <a:gd name="connsiteY788" fmla="*/ 144329 h 1191109"/>
                <a:gd name="connsiteX789" fmla="*/ 771552 w 1212459"/>
                <a:gd name="connsiteY789" fmla="*/ 146626 h 1191109"/>
                <a:gd name="connsiteX790" fmla="*/ 773849 w 1212459"/>
                <a:gd name="connsiteY790" fmla="*/ 146626 h 1191109"/>
                <a:gd name="connsiteX791" fmla="*/ 776111 w 1212459"/>
                <a:gd name="connsiteY791" fmla="*/ 147758 h 1191109"/>
                <a:gd name="connsiteX792" fmla="*/ 778373 w 1212459"/>
                <a:gd name="connsiteY792" fmla="*/ 147758 h 1191109"/>
                <a:gd name="connsiteX793" fmla="*/ 779504 w 1212459"/>
                <a:gd name="connsiteY793" fmla="*/ 148889 h 1191109"/>
                <a:gd name="connsiteX794" fmla="*/ 780670 w 1212459"/>
                <a:gd name="connsiteY794" fmla="*/ 148889 h 1191109"/>
                <a:gd name="connsiteX795" fmla="*/ 781801 w 1212459"/>
                <a:gd name="connsiteY795" fmla="*/ 150020 h 1191109"/>
                <a:gd name="connsiteX796" fmla="*/ 784063 w 1212459"/>
                <a:gd name="connsiteY796" fmla="*/ 151151 h 1191109"/>
                <a:gd name="connsiteX797" fmla="*/ 785194 w 1212459"/>
                <a:gd name="connsiteY797" fmla="*/ 150020 h 1191109"/>
                <a:gd name="connsiteX798" fmla="*/ 786325 w 1212459"/>
                <a:gd name="connsiteY798" fmla="*/ 150020 h 1191109"/>
                <a:gd name="connsiteX799" fmla="*/ 787456 w 1212459"/>
                <a:gd name="connsiteY799" fmla="*/ 147758 h 1191109"/>
                <a:gd name="connsiteX800" fmla="*/ 788622 w 1212459"/>
                <a:gd name="connsiteY800" fmla="*/ 146626 h 1191109"/>
                <a:gd name="connsiteX801" fmla="*/ 788622 w 1212459"/>
                <a:gd name="connsiteY801" fmla="*/ 143198 h 1191109"/>
                <a:gd name="connsiteX802" fmla="*/ 789753 w 1212459"/>
                <a:gd name="connsiteY802" fmla="*/ 143198 h 1191109"/>
                <a:gd name="connsiteX803" fmla="*/ 789753 w 1212459"/>
                <a:gd name="connsiteY803" fmla="*/ 142066 h 1191109"/>
                <a:gd name="connsiteX804" fmla="*/ 790884 w 1212459"/>
                <a:gd name="connsiteY804" fmla="*/ 143198 h 1191109"/>
                <a:gd name="connsiteX805" fmla="*/ 790884 w 1212459"/>
                <a:gd name="connsiteY805" fmla="*/ 142066 h 1191109"/>
                <a:gd name="connsiteX806" fmla="*/ 792014 w 1212459"/>
                <a:gd name="connsiteY806" fmla="*/ 140935 h 1191109"/>
                <a:gd name="connsiteX807" fmla="*/ 792014 w 1212459"/>
                <a:gd name="connsiteY807" fmla="*/ 142066 h 1191109"/>
                <a:gd name="connsiteX808" fmla="*/ 793145 w 1212459"/>
                <a:gd name="connsiteY808" fmla="*/ 140935 h 1191109"/>
                <a:gd name="connsiteX809" fmla="*/ 793145 w 1212459"/>
                <a:gd name="connsiteY809" fmla="*/ 142066 h 1191109"/>
                <a:gd name="connsiteX810" fmla="*/ 794276 w 1212459"/>
                <a:gd name="connsiteY810" fmla="*/ 142066 h 1191109"/>
                <a:gd name="connsiteX811" fmla="*/ 794276 w 1212459"/>
                <a:gd name="connsiteY811" fmla="*/ 140935 h 1191109"/>
                <a:gd name="connsiteX812" fmla="*/ 795442 w 1212459"/>
                <a:gd name="connsiteY812" fmla="*/ 143198 h 1191109"/>
                <a:gd name="connsiteX813" fmla="*/ 796573 w 1212459"/>
                <a:gd name="connsiteY813" fmla="*/ 142066 h 1191109"/>
                <a:gd name="connsiteX814" fmla="*/ 796573 w 1212459"/>
                <a:gd name="connsiteY814" fmla="*/ 143198 h 1191109"/>
                <a:gd name="connsiteX815" fmla="*/ 797704 w 1212459"/>
                <a:gd name="connsiteY815" fmla="*/ 143198 h 1191109"/>
                <a:gd name="connsiteX816" fmla="*/ 801097 w 1212459"/>
                <a:gd name="connsiteY816" fmla="*/ 145460 h 1191109"/>
                <a:gd name="connsiteX817" fmla="*/ 804525 w 1212459"/>
                <a:gd name="connsiteY817" fmla="*/ 144329 h 1191109"/>
                <a:gd name="connsiteX818" fmla="*/ 807918 w 1212459"/>
                <a:gd name="connsiteY818" fmla="*/ 145460 h 1191109"/>
                <a:gd name="connsiteX819" fmla="*/ 809049 w 1212459"/>
                <a:gd name="connsiteY819" fmla="*/ 145460 h 1191109"/>
                <a:gd name="connsiteX820" fmla="*/ 810215 w 1212459"/>
                <a:gd name="connsiteY820" fmla="*/ 144329 h 1191109"/>
                <a:gd name="connsiteX821" fmla="*/ 814738 w 1212459"/>
                <a:gd name="connsiteY821" fmla="*/ 143198 h 1191109"/>
                <a:gd name="connsiteX822" fmla="*/ 821559 w 1212459"/>
                <a:gd name="connsiteY822" fmla="*/ 144329 h 1191109"/>
                <a:gd name="connsiteX823" fmla="*/ 824987 w 1212459"/>
                <a:gd name="connsiteY823" fmla="*/ 145460 h 1191109"/>
                <a:gd name="connsiteX824" fmla="*/ 826118 w 1212459"/>
                <a:gd name="connsiteY824" fmla="*/ 145460 h 1191109"/>
                <a:gd name="connsiteX825" fmla="*/ 828380 w 1212459"/>
                <a:gd name="connsiteY825" fmla="*/ 146626 h 1191109"/>
                <a:gd name="connsiteX826" fmla="*/ 830642 w 1212459"/>
                <a:gd name="connsiteY826" fmla="*/ 147758 h 1191109"/>
                <a:gd name="connsiteX827" fmla="*/ 831772 w 1212459"/>
                <a:gd name="connsiteY827" fmla="*/ 147758 h 1191109"/>
                <a:gd name="connsiteX828" fmla="*/ 832939 w 1212459"/>
                <a:gd name="connsiteY828" fmla="*/ 150020 h 1191109"/>
                <a:gd name="connsiteX829" fmla="*/ 836331 w 1212459"/>
                <a:gd name="connsiteY829" fmla="*/ 151151 h 1191109"/>
                <a:gd name="connsiteX830" fmla="*/ 853365 w 1212459"/>
                <a:gd name="connsiteY830" fmla="*/ 151151 h 1191109"/>
                <a:gd name="connsiteX831" fmla="*/ 852235 w 1212459"/>
                <a:gd name="connsiteY831" fmla="*/ 152282 h 1191109"/>
                <a:gd name="connsiteX832" fmla="*/ 851104 w 1212459"/>
                <a:gd name="connsiteY832" fmla="*/ 153413 h 1191109"/>
                <a:gd name="connsiteX833" fmla="*/ 849973 w 1212459"/>
                <a:gd name="connsiteY833" fmla="*/ 153413 h 1191109"/>
                <a:gd name="connsiteX834" fmla="*/ 845414 w 1212459"/>
                <a:gd name="connsiteY834" fmla="*/ 153413 h 1191109"/>
                <a:gd name="connsiteX835" fmla="*/ 844283 w 1212459"/>
                <a:gd name="connsiteY835" fmla="*/ 154580 h 1191109"/>
                <a:gd name="connsiteX836" fmla="*/ 842021 w 1212459"/>
                <a:gd name="connsiteY836" fmla="*/ 155711 h 1191109"/>
                <a:gd name="connsiteX837" fmla="*/ 840890 w 1212459"/>
                <a:gd name="connsiteY837" fmla="*/ 157973 h 1191109"/>
                <a:gd name="connsiteX838" fmla="*/ 842021 w 1212459"/>
                <a:gd name="connsiteY838" fmla="*/ 161367 h 1191109"/>
                <a:gd name="connsiteX839" fmla="*/ 843152 w 1212459"/>
                <a:gd name="connsiteY839" fmla="*/ 168189 h 1191109"/>
                <a:gd name="connsiteX840" fmla="*/ 843152 w 1212459"/>
                <a:gd name="connsiteY840" fmla="*/ 171618 h 1191109"/>
                <a:gd name="connsiteX841" fmla="*/ 846545 w 1212459"/>
                <a:gd name="connsiteY841" fmla="*/ 181834 h 1191109"/>
                <a:gd name="connsiteX842" fmla="*/ 846545 w 1212459"/>
                <a:gd name="connsiteY842" fmla="*/ 186394 h 1191109"/>
                <a:gd name="connsiteX843" fmla="*/ 847711 w 1212459"/>
                <a:gd name="connsiteY843" fmla="*/ 190918 h 1191109"/>
                <a:gd name="connsiteX844" fmla="*/ 847711 w 1212459"/>
                <a:gd name="connsiteY844" fmla="*/ 197741 h 1191109"/>
                <a:gd name="connsiteX845" fmla="*/ 853365 w 1212459"/>
                <a:gd name="connsiteY845" fmla="*/ 203432 h 1191109"/>
                <a:gd name="connsiteX846" fmla="*/ 857924 w 1212459"/>
                <a:gd name="connsiteY846" fmla="*/ 203432 h 1191109"/>
                <a:gd name="connsiteX847" fmla="*/ 860186 w 1212459"/>
                <a:gd name="connsiteY847" fmla="*/ 204563 h 1191109"/>
                <a:gd name="connsiteX848" fmla="*/ 861317 w 1212459"/>
                <a:gd name="connsiteY848" fmla="*/ 204563 h 1191109"/>
                <a:gd name="connsiteX849" fmla="*/ 862483 w 1212459"/>
                <a:gd name="connsiteY849" fmla="*/ 200038 h 1191109"/>
                <a:gd name="connsiteX850" fmla="*/ 868138 w 1212459"/>
                <a:gd name="connsiteY850" fmla="*/ 196609 h 1191109"/>
                <a:gd name="connsiteX851" fmla="*/ 873828 w 1212459"/>
                <a:gd name="connsiteY851" fmla="*/ 195478 h 1191109"/>
                <a:gd name="connsiteX852" fmla="*/ 878386 w 1212459"/>
                <a:gd name="connsiteY852" fmla="*/ 195478 h 1191109"/>
                <a:gd name="connsiteX853" fmla="*/ 886338 w 1212459"/>
                <a:gd name="connsiteY853" fmla="*/ 197741 h 1191109"/>
                <a:gd name="connsiteX854" fmla="*/ 894290 w 1212459"/>
                <a:gd name="connsiteY854" fmla="*/ 197741 h 1191109"/>
                <a:gd name="connsiteX855" fmla="*/ 895421 w 1212459"/>
                <a:gd name="connsiteY855" fmla="*/ 197741 h 1191109"/>
                <a:gd name="connsiteX856" fmla="*/ 898813 w 1212459"/>
                <a:gd name="connsiteY856" fmla="*/ 198907 h 1191109"/>
                <a:gd name="connsiteX857" fmla="*/ 901110 w 1212459"/>
                <a:gd name="connsiteY857" fmla="*/ 200038 h 1191109"/>
                <a:gd name="connsiteX858" fmla="*/ 904503 w 1212459"/>
                <a:gd name="connsiteY858" fmla="*/ 202301 h 1191109"/>
                <a:gd name="connsiteX859" fmla="*/ 904503 w 1212459"/>
                <a:gd name="connsiteY859" fmla="*/ 203432 h 1191109"/>
                <a:gd name="connsiteX860" fmla="*/ 905634 w 1212459"/>
                <a:gd name="connsiteY860" fmla="*/ 204563 h 1191109"/>
                <a:gd name="connsiteX861" fmla="*/ 904503 w 1212459"/>
                <a:gd name="connsiteY861" fmla="*/ 207992 h 1191109"/>
                <a:gd name="connsiteX862" fmla="*/ 901110 w 1212459"/>
                <a:gd name="connsiteY862" fmla="*/ 211385 h 1191109"/>
                <a:gd name="connsiteX863" fmla="*/ 898813 w 1212459"/>
                <a:gd name="connsiteY863" fmla="*/ 215945 h 1191109"/>
                <a:gd name="connsiteX864" fmla="*/ 892028 w 1212459"/>
                <a:gd name="connsiteY864" fmla="*/ 217076 h 1191109"/>
                <a:gd name="connsiteX865" fmla="*/ 888600 w 1212459"/>
                <a:gd name="connsiteY865" fmla="*/ 217076 h 1191109"/>
                <a:gd name="connsiteX866" fmla="*/ 887469 w 1212459"/>
                <a:gd name="connsiteY866" fmla="*/ 217076 h 1191109"/>
                <a:gd name="connsiteX867" fmla="*/ 886338 w 1212459"/>
                <a:gd name="connsiteY867" fmla="*/ 218207 h 1191109"/>
                <a:gd name="connsiteX868" fmla="*/ 886338 w 1212459"/>
                <a:gd name="connsiteY868" fmla="*/ 219339 h 1191109"/>
                <a:gd name="connsiteX869" fmla="*/ 885207 w 1212459"/>
                <a:gd name="connsiteY869" fmla="*/ 223899 h 1191109"/>
                <a:gd name="connsiteX870" fmla="*/ 881779 w 1212459"/>
                <a:gd name="connsiteY870" fmla="*/ 226161 h 1191109"/>
                <a:gd name="connsiteX871" fmla="*/ 880648 w 1212459"/>
                <a:gd name="connsiteY871" fmla="*/ 228459 h 1191109"/>
                <a:gd name="connsiteX872" fmla="*/ 879517 w 1212459"/>
                <a:gd name="connsiteY872" fmla="*/ 231852 h 1191109"/>
                <a:gd name="connsiteX873" fmla="*/ 874958 w 1212459"/>
                <a:gd name="connsiteY873" fmla="*/ 232983 h 1191109"/>
                <a:gd name="connsiteX874" fmla="*/ 871566 w 1212459"/>
                <a:gd name="connsiteY874" fmla="*/ 237543 h 1191109"/>
                <a:gd name="connsiteX875" fmla="*/ 871566 w 1212459"/>
                <a:gd name="connsiteY875" fmla="*/ 238674 h 1191109"/>
                <a:gd name="connsiteX876" fmla="*/ 872697 w 1212459"/>
                <a:gd name="connsiteY876" fmla="*/ 240937 h 1191109"/>
                <a:gd name="connsiteX877" fmla="*/ 872697 w 1212459"/>
                <a:gd name="connsiteY877" fmla="*/ 243234 h 1191109"/>
                <a:gd name="connsiteX878" fmla="*/ 874958 w 1212459"/>
                <a:gd name="connsiteY878" fmla="*/ 245497 h 1191109"/>
                <a:gd name="connsiteX879" fmla="*/ 876089 w 1212459"/>
                <a:gd name="connsiteY879" fmla="*/ 247759 h 1191109"/>
                <a:gd name="connsiteX880" fmla="*/ 874958 w 1212459"/>
                <a:gd name="connsiteY880" fmla="*/ 250021 h 1191109"/>
                <a:gd name="connsiteX881" fmla="*/ 878386 w 1212459"/>
                <a:gd name="connsiteY881" fmla="*/ 250021 h 1191109"/>
                <a:gd name="connsiteX882" fmla="*/ 879517 w 1212459"/>
                <a:gd name="connsiteY882" fmla="*/ 251188 h 1191109"/>
                <a:gd name="connsiteX883" fmla="*/ 879517 w 1212459"/>
                <a:gd name="connsiteY883" fmla="*/ 254581 h 1191109"/>
                <a:gd name="connsiteX884" fmla="*/ 886338 w 1212459"/>
                <a:gd name="connsiteY884" fmla="*/ 255712 h 1191109"/>
                <a:gd name="connsiteX885" fmla="*/ 890862 w 1212459"/>
                <a:gd name="connsiteY885" fmla="*/ 258010 h 1191109"/>
                <a:gd name="connsiteX886" fmla="*/ 890862 w 1212459"/>
                <a:gd name="connsiteY886" fmla="*/ 259141 h 1191109"/>
                <a:gd name="connsiteX887" fmla="*/ 892028 w 1212459"/>
                <a:gd name="connsiteY887" fmla="*/ 259141 h 1191109"/>
                <a:gd name="connsiteX888" fmla="*/ 894290 w 1212459"/>
                <a:gd name="connsiteY888" fmla="*/ 260272 h 1191109"/>
                <a:gd name="connsiteX889" fmla="*/ 896551 w 1212459"/>
                <a:gd name="connsiteY889" fmla="*/ 259141 h 1191109"/>
                <a:gd name="connsiteX890" fmla="*/ 901110 w 1212459"/>
                <a:gd name="connsiteY890" fmla="*/ 261404 h 1191109"/>
                <a:gd name="connsiteX891" fmla="*/ 904503 w 1212459"/>
                <a:gd name="connsiteY891" fmla="*/ 261404 h 1191109"/>
                <a:gd name="connsiteX892" fmla="*/ 906800 w 1212459"/>
                <a:gd name="connsiteY892" fmla="*/ 262535 h 1191109"/>
                <a:gd name="connsiteX893" fmla="*/ 910193 w 1212459"/>
                <a:gd name="connsiteY893" fmla="*/ 262535 h 1191109"/>
                <a:gd name="connsiteX894" fmla="*/ 912455 w 1212459"/>
                <a:gd name="connsiteY894" fmla="*/ 263666 h 1191109"/>
                <a:gd name="connsiteX895" fmla="*/ 918144 w 1212459"/>
                <a:gd name="connsiteY895" fmla="*/ 261404 h 1191109"/>
                <a:gd name="connsiteX896" fmla="*/ 919275 w 1212459"/>
                <a:gd name="connsiteY896" fmla="*/ 261404 h 1191109"/>
                <a:gd name="connsiteX897" fmla="*/ 924965 w 1212459"/>
                <a:gd name="connsiteY897" fmla="*/ 262535 h 1191109"/>
                <a:gd name="connsiteX898" fmla="*/ 926096 w 1212459"/>
                <a:gd name="connsiteY898" fmla="*/ 263666 h 1191109"/>
                <a:gd name="connsiteX899" fmla="*/ 928358 w 1212459"/>
                <a:gd name="connsiteY899" fmla="*/ 262535 h 1191109"/>
                <a:gd name="connsiteX900" fmla="*/ 932917 w 1212459"/>
                <a:gd name="connsiteY900" fmla="*/ 262535 h 1191109"/>
                <a:gd name="connsiteX901" fmla="*/ 934048 w 1212459"/>
                <a:gd name="connsiteY901" fmla="*/ 261404 h 1191109"/>
                <a:gd name="connsiteX902" fmla="*/ 937476 w 1212459"/>
                <a:gd name="connsiteY902" fmla="*/ 259141 h 1191109"/>
                <a:gd name="connsiteX903" fmla="*/ 939737 w 1212459"/>
                <a:gd name="connsiteY903" fmla="*/ 258010 h 1191109"/>
                <a:gd name="connsiteX904" fmla="*/ 939737 w 1212459"/>
                <a:gd name="connsiteY904" fmla="*/ 256844 h 1191109"/>
                <a:gd name="connsiteX905" fmla="*/ 943130 w 1212459"/>
                <a:gd name="connsiteY905" fmla="*/ 256844 h 1191109"/>
                <a:gd name="connsiteX906" fmla="*/ 945427 w 1212459"/>
                <a:gd name="connsiteY906" fmla="*/ 258010 h 1191109"/>
                <a:gd name="connsiteX907" fmla="*/ 945427 w 1212459"/>
                <a:gd name="connsiteY907" fmla="*/ 259141 h 1191109"/>
                <a:gd name="connsiteX908" fmla="*/ 948820 w 1212459"/>
                <a:gd name="connsiteY908" fmla="*/ 260272 h 1191109"/>
                <a:gd name="connsiteX909" fmla="*/ 953379 w 1212459"/>
                <a:gd name="connsiteY909" fmla="*/ 262535 h 1191109"/>
                <a:gd name="connsiteX910" fmla="*/ 957902 w 1212459"/>
                <a:gd name="connsiteY910" fmla="*/ 262535 h 1191109"/>
                <a:gd name="connsiteX911" fmla="*/ 961330 w 1212459"/>
                <a:gd name="connsiteY911" fmla="*/ 269357 h 1191109"/>
                <a:gd name="connsiteX912" fmla="*/ 961330 w 1212459"/>
                <a:gd name="connsiteY912" fmla="*/ 270488 h 1191109"/>
                <a:gd name="connsiteX913" fmla="*/ 963592 w 1212459"/>
                <a:gd name="connsiteY913" fmla="*/ 271619 h 1191109"/>
                <a:gd name="connsiteX914" fmla="*/ 963592 w 1212459"/>
                <a:gd name="connsiteY914" fmla="*/ 272786 h 1191109"/>
                <a:gd name="connsiteX915" fmla="*/ 963592 w 1212459"/>
                <a:gd name="connsiteY915" fmla="*/ 273917 h 1191109"/>
                <a:gd name="connsiteX916" fmla="*/ 965854 w 1212459"/>
                <a:gd name="connsiteY916" fmla="*/ 275048 h 1191109"/>
                <a:gd name="connsiteX917" fmla="*/ 965854 w 1212459"/>
                <a:gd name="connsiteY917" fmla="*/ 276179 h 1191109"/>
                <a:gd name="connsiteX918" fmla="*/ 969282 w 1212459"/>
                <a:gd name="connsiteY918" fmla="*/ 279573 h 1191109"/>
                <a:gd name="connsiteX919" fmla="*/ 969282 w 1212459"/>
                <a:gd name="connsiteY919" fmla="*/ 280739 h 1191109"/>
                <a:gd name="connsiteX920" fmla="*/ 971544 w 1212459"/>
                <a:gd name="connsiteY920" fmla="*/ 280739 h 1191109"/>
                <a:gd name="connsiteX921" fmla="*/ 970413 w 1212459"/>
                <a:gd name="connsiteY921" fmla="*/ 281870 h 1191109"/>
                <a:gd name="connsiteX922" fmla="*/ 973841 w 1212459"/>
                <a:gd name="connsiteY922" fmla="*/ 281870 h 1191109"/>
                <a:gd name="connsiteX923" fmla="*/ 973841 w 1212459"/>
                <a:gd name="connsiteY923" fmla="*/ 284133 h 1191109"/>
                <a:gd name="connsiteX924" fmla="*/ 972675 w 1212459"/>
                <a:gd name="connsiteY924" fmla="*/ 284133 h 1191109"/>
                <a:gd name="connsiteX925" fmla="*/ 974972 w 1212459"/>
                <a:gd name="connsiteY925" fmla="*/ 284133 h 1191109"/>
                <a:gd name="connsiteX926" fmla="*/ 974972 w 1212459"/>
                <a:gd name="connsiteY926" fmla="*/ 285264 h 1191109"/>
                <a:gd name="connsiteX927" fmla="*/ 976103 w 1212459"/>
                <a:gd name="connsiteY927" fmla="*/ 285264 h 1191109"/>
                <a:gd name="connsiteX928" fmla="*/ 976103 w 1212459"/>
                <a:gd name="connsiteY928" fmla="*/ 286395 h 1191109"/>
                <a:gd name="connsiteX929" fmla="*/ 978365 w 1212459"/>
                <a:gd name="connsiteY929" fmla="*/ 287562 h 1191109"/>
                <a:gd name="connsiteX930" fmla="*/ 980662 w 1212459"/>
                <a:gd name="connsiteY930" fmla="*/ 288693 h 1191109"/>
                <a:gd name="connsiteX931" fmla="*/ 982923 w 1212459"/>
                <a:gd name="connsiteY931" fmla="*/ 288693 h 1191109"/>
                <a:gd name="connsiteX932" fmla="*/ 982923 w 1212459"/>
                <a:gd name="connsiteY932" fmla="*/ 286395 h 1191109"/>
                <a:gd name="connsiteX933" fmla="*/ 986316 w 1212459"/>
                <a:gd name="connsiteY933" fmla="*/ 286395 h 1191109"/>
                <a:gd name="connsiteX934" fmla="*/ 988613 w 1212459"/>
                <a:gd name="connsiteY934" fmla="*/ 287562 h 1191109"/>
                <a:gd name="connsiteX935" fmla="*/ 988613 w 1212459"/>
                <a:gd name="connsiteY935" fmla="*/ 286395 h 1191109"/>
                <a:gd name="connsiteX936" fmla="*/ 990875 w 1212459"/>
                <a:gd name="connsiteY936" fmla="*/ 288693 h 1191109"/>
                <a:gd name="connsiteX937" fmla="*/ 995399 w 1212459"/>
                <a:gd name="connsiteY937" fmla="*/ 288693 h 1191109"/>
                <a:gd name="connsiteX938" fmla="*/ 997696 w 1212459"/>
                <a:gd name="connsiteY938" fmla="*/ 289824 h 1191109"/>
                <a:gd name="connsiteX939" fmla="*/ 997696 w 1212459"/>
                <a:gd name="connsiteY939" fmla="*/ 290955 h 1191109"/>
                <a:gd name="connsiteX940" fmla="*/ 998827 w 1212459"/>
                <a:gd name="connsiteY940" fmla="*/ 289824 h 1191109"/>
                <a:gd name="connsiteX941" fmla="*/ 998827 w 1212459"/>
                <a:gd name="connsiteY941" fmla="*/ 290955 h 1191109"/>
                <a:gd name="connsiteX942" fmla="*/ 1001088 w 1212459"/>
                <a:gd name="connsiteY942" fmla="*/ 289824 h 1191109"/>
                <a:gd name="connsiteX943" fmla="*/ 1002219 w 1212459"/>
                <a:gd name="connsiteY943" fmla="*/ 289824 h 1191109"/>
                <a:gd name="connsiteX944" fmla="*/ 1002219 w 1212459"/>
                <a:gd name="connsiteY944" fmla="*/ 290955 h 1191109"/>
                <a:gd name="connsiteX945" fmla="*/ 1003386 w 1212459"/>
                <a:gd name="connsiteY945" fmla="*/ 290955 h 1191109"/>
                <a:gd name="connsiteX946" fmla="*/ 1003386 w 1212459"/>
                <a:gd name="connsiteY946" fmla="*/ 292086 h 1191109"/>
                <a:gd name="connsiteX947" fmla="*/ 1004516 w 1212459"/>
                <a:gd name="connsiteY947" fmla="*/ 293217 h 1191109"/>
                <a:gd name="connsiteX948" fmla="*/ 1004516 w 1212459"/>
                <a:gd name="connsiteY948" fmla="*/ 295515 h 1191109"/>
                <a:gd name="connsiteX949" fmla="*/ 1005647 w 1212459"/>
                <a:gd name="connsiteY949" fmla="*/ 295515 h 1191109"/>
                <a:gd name="connsiteX950" fmla="*/ 1006778 w 1212459"/>
                <a:gd name="connsiteY950" fmla="*/ 296646 h 1191109"/>
                <a:gd name="connsiteX951" fmla="*/ 1007909 w 1212459"/>
                <a:gd name="connsiteY951" fmla="*/ 297777 h 1191109"/>
                <a:gd name="connsiteX952" fmla="*/ 1009040 w 1212459"/>
                <a:gd name="connsiteY952" fmla="*/ 297777 h 1191109"/>
                <a:gd name="connsiteX953" fmla="*/ 1010206 w 1212459"/>
                <a:gd name="connsiteY953" fmla="*/ 298909 h 1191109"/>
                <a:gd name="connsiteX954" fmla="*/ 1011337 w 1212459"/>
                <a:gd name="connsiteY954" fmla="*/ 298909 h 1191109"/>
                <a:gd name="connsiteX955" fmla="*/ 1013599 w 1212459"/>
                <a:gd name="connsiteY955" fmla="*/ 300040 h 1191109"/>
                <a:gd name="connsiteX956" fmla="*/ 1013599 w 1212459"/>
                <a:gd name="connsiteY956" fmla="*/ 298909 h 1191109"/>
                <a:gd name="connsiteX957" fmla="*/ 1014730 w 1212459"/>
                <a:gd name="connsiteY957" fmla="*/ 300040 h 1191109"/>
                <a:gd name="connsiteX958" fmla="*/ 1014730 w 1212459"/>
                <a:gd name="connsiteY958" fmla="*/ 302337 h 1191109"/>
                <a:gd name="connsiteX959" fmla="*/ 1015861 w 1212459"/>
                <a:gd name="connsiteY959" fmla="*/ 303469 h 1191109"/>
                <a:gd name="connsiteX960" fmla="*/ 1014730 w 1212459"/>
                <a:gd name="connsiteY960" fmla="*/ 303469 h 1191109"/>
                <a:gd name="connsiteX961" fmla="*/ 1016992 w 1212459"/>
                <a:gd name="connsiteY961" fmla="*/ 305731 h 1191109"/>
                <a:gd name="connsiteX962" fmla="*/ 1018158 w 1212459"/>
                <a:gd name="connsiteY962" fmla="*/ 305731 h 1191109"/>
                <a:gd name="connsiteX963" fmla="*/ 1016992 w 1212459"/>
                <a:gd name="connsiteY963" fmla="*/ 305731 h 1191109"/>
                <a:gd name="connsiteX964" fmla="*/ 1016992 w 1212459"/>
                <a:gd name="connsiteY964" fmla="*/ 306862 h 1191109"/>
                <a:gd name="connsiteX965" fmla="*/ 1018158 w 1212459"/>
                <a:gd name="connsiteY965" fmla="*/ 306862 h 1191109"/>
                <a:gd name="connsiteX966" fmla="*/ 1019289 w 1212459"/>
                <a:gd name="connsiteY966" fmla="*/ 307993 h 1191109"/>
                <a:gd name="connsiteX967" fmla="*/ 1021551 w 1212459"/>
                <a:gd name="connsiteY967" fmla="*/ 307993 h 1191109"/>
                <a:gd name="connsiteX968" fmla="*/ 1022681 w 1212459"/>
                <a:gd name="connsiteY968" fmla="*/ 306862 h 1191109"/>
                <a:gd name="connsiteX969" fmla="*/ 1023812 w 1212459"/>
                <a:gd name="connsiteY969" fmla="*/ 307993 h 1191109"/>
                <a:gd name="connsiteX970" fmla="*/ 1024943 w 1212459"/>
                <a:gd name="connsiteY970" fmla="*/ 307993 h 1191109"/>
                <a:gd name="connsiteX971" fmla="*/ 1026109 w 1212459"/>
                <a:gd name="connsiteY971" fmla="*/ 309124 h 1191109"/>
                <a:gd name="connsiteX972" fmla="*/ 1026109 w 1212459"/>
                <a:gd name="connsiteY972" fmla="*/ 310291 h 1191109"/>
                <a:gd name="connsiteX973" fmla="*/ 1026109 w 1212459"/>
                <a:gd name="connsiteY973" fmla="*/ 309124 h 1191109"/>
                <a:gd name="connsiteX974" fmla="*/ 1028371 w 1212459"/>
                <a:gd name="connsiteY974" fmla="*/ 310291 h 1191109"/>
                <a:gd name="connsiteX975" fmla="*/ 1029502 w 1212459"/>
                <a:gd name="connsiteY975" fmla="*/ 310291 h 1191109"/>
                <a:gd name="connsiteX976" fmla="*/ 1030633 w 1212459"/>
                <a:gd name="connsiteY976" fmla="*/ 311422 h 1191109"/>
                <a:gd name="connsiteX977" fmla="*/ 1029502 w 1212459"/>
                <a:gd name="connsiteY977" fmla="*/ 312553 h 1191109"/>
                <a:gd name="connsiteX978" fmla="*/ 1029502 w 1212459"/>
                <a:gd name="connsiteY978" fmla="*/ 313684 h 1191109"/>
                <a:gd name="connsiteX979" fmla="*/ 1030633 w 1212459"/>
                <a:gd name="connsiteY979" fmla="*/ 312553 h 1191109"/>
                <a:gd name="connsiteX980" fmla="*/ 1031764 w 1212459"/>
                <a:gd name="connsiteY980" fmla="*/ 311422 h 1191109"/>
                <a:gd name="connsiteX981" fmla="*/ 1032930 w 1212459"/>
                <a:gd name="connsiteY981" fmla="*/ 310291 h 1191109"/>
                <a:gd name="connsiteX982" fmla="*/ 1032930 w 1212459"/>
                <a:gd name="connsiteY982" fmla="*/ 311422 h 1191109"/>
                <a:gd name="connsiteX983" fmla="*/ 1035192 w 1212459"/>
                <a:gd name="connsiteY983" fmla="*/ 311422 h 1191109"/>
                <a:gd name="connsiteX984" fmla="*/ 1036323 w 1212459"/>
                <a:gd name="connsiteY984" fmla="*/ 312553 h 1191109"/>
                <a:gd name="connsiteX985" fmla="*/ 1037454 w 1212459"/>
                <a:gd name="connsiteY985" fmla="*/ 312553 h 1191109"/>
                <a:gd name="connsiteX986" fmla="*/ 1038585 w 1212459"/>
                <a:gd name="connsiteY986" fmla="*/ 312553 h 1191109"/>
                <a:gd name="connsiteX987" fmla="*/ 1037454 w 1212459"/>
                <a:gd name="connsiteY987" fmla="*/ 310291 h 1191109"/>
                <a:gd name="connsiteX988" fmla="*/ 1038585 w 1212459"/>
                <a:gd name="connsiteY988" fmla="*/ 311422 h 1191109"/>
                <a:gd name="connsiteX989" fmla="*/ 1039751 w 1212459"/>
                <a:gd name="connsiteY989" fmla="*/ 312553 h 1191109"/>
                <a:gd name="connsiteX990" fmla="*/ 1040882 w 1212459"/>
                <a:gd name="connsiteY990" fmla="*/ 312553 h 1191109"/>
                <a:gd name="connsiteX991" fmla="*/ 1042013 w 1212459"/>
                <a:gd name="connsiteY991" fmla="*/ 312553 h 1191109"/>
                <a:gd name="connsiteX992" fmla="*/ 1042013 w 1212459"/>
                <a:gd name="connsiteY992" fmla="*/ 311422 h 1191109"/>
                <a:gd name="connsiteX993" fmla="*/ 1043144 w 1212459"/>
                <a:gd name="connsiteY993" fmla="*/ 312553 h 1191109"/>
                <a:gd name="connsiteX994" fmla="*/ 1045405 w 1212459"/>
                <a:gd name="connsiteY994" fmla="*/ 312553 h 1191109"/>
                <a:gd name="connsiteX995" fmla="*/ 1045405 w 1212459"/>
                <a:gd name="connsiteY995" fmla="*/ 313684 h 1191109"/>
                <a:gd name="connsiteX996" fmla="*/ 1046536 w 1212459"/>
                <a:gd name="connsiteY996" fmla="*/ 313684 h 1191109"/>
                <a:gd name="connsiteX997" fmla="*/ 1047702 w 1212459"/>
                <a:gd name="connsiteY997" fmla="*/ 315947 h 1191109"/>
                <a:gd name="connsiteX998" fmla="*/ 1049964 w 1212459"/>
                <a:gd name="connsiteY998" fmla="*/ 315947 h 1191109"/>
                <a:gd name="connsiteX999" fmla="*/ 1051095 w 1212459"/>
                <a:gd name="connsiteY999" fmla="*/ 318244 h 1191109"/>
                <a:gd name="connsiteX1000" fmla="*/ 1051095 w 1212459"/>
                <a:gd name="connsiteY1000" fmla="*/ 319375 h 1191109"/>
                <a:gd name="connsiteX1001" fmla="*/ 1052226 w 1212459"/>
                <a:gd name="connsiteY1001" fmla="*/ 319375 h 1191109"/>
                <a:gd name="connsiteX1002" fmla="*/ 1053357 w 1212459"/>
                <a:gd name="connsiteY1002" fmla="*/ 321638 h 1191109"/>
                <a:gd name="connsiteX1003" fmla="*/ 1054488 w 1212459"/>
                <a:gd name="connsiteY1003" fmla="*/ 321638 h 1191109"/>
                <a:gd name="connsiteX1004" fmla="*/ 1054488 w 1212459"/>
                <a:gd name="connsiteY1004" fmla="*/ 322769 h 1191109"/>
                <a:gd name="connsiteX1005" fmla="*/ 1056785 w 1212459"/>
                <a:gd name="connsiteY1005" fmla="*/ 325067 h 1191109"/>
                <a:gd name="connsiteX1006" fmla="*/ 1057916 w 1212459"/>
                <a:gd name="connsiteY1006" fmla="*/ 325067 h 1191109"/>
                <a:gd name="connsiteX1007" fmla="*/ 1057916 w 1212459"/>
                <a:gd name="connsiteY1007" fmla="*/ 323900 h 1191109"/>
                <a:gd name="connsiteX1008" fmla="*/ 1059047 w 1212459"/>
                <a:gd name="connsiteY1008" fmla="*/ 323900 h 1191109"/>
                <a:gd name="connsiteX1009" fmla="*/ 1060178 w 1212459"/>
                <a:gd name="connsiteY1009" fmla="*/ 323900 h 1191109"/>
                <a:gd name="connsiteX1010" fmla="*/ 1059047 w 1212459"/>
                <a:gd name="connsiteY1010" fmla="*/ 325067 h 1191109"/>
                <a:gd name="connsiteX1011" fmla="*/ 1059047 w 1212459"/>
                <a:gd name="connsiteY1011" fmla="*/ 326198 h 1191109"/>
                <a:gd name="connsiteX1012" fmla="*/ 1062475 w 1212459"/>
                <a:gd name="connsiteY1012" fmla="*/ 326198 h 1191109"/>
                <a:gd name="connsiteX1013" fmla="*/ 1066998 w 1212459"/>
                <a:gd name="connsiteY1013" fmla="*/ 328460 h 1191109"/>
                <a:gd name="connsiteX1014" fmla="*/ 1065867 w 1212459"/>
                <a:gd name="connsiteY1014" fmla="*/ 328460 h 1191109"/>
                <a:gd name="connsiteX1015" fmla="*/ 1068129 w 1212459"/>
                <a:gd name="connsiteY1015" fmla="*/ 329591 h 1191109"/>
                <a:gd name="connsiteX1016" fmla="*/ 1066998 w 1212459"/>
                <a:gd name="connsiteY1016" fmla="*/ 329591 h 1191109"/>
                <a:gd name="connsiteX1017" fmla="*/ 1069296 w 1212459"/>
                <a:gd name="connsiteY1017" fmla="*/ 330722 h 1191109"/>
                <a:gd name="connsiteX1018" fmla="*/ 1070426 w 1212459"/>
                <a:gd name="connsiteY1018" fmla="*/ 329591 h 1191109"/>
                <a:gd name="connsiteX1019" fmla="*/ 1072688 w 1212459"/>
                <a:gd name="connsiteY1019" fmla="*/ 331889 h 1191109"/>
                <a:gd name="connsiteX1020" fmla="*/ 1074950 w 1212459"/>
                <a:gd name="connsiteY1020" fmla="*/ 331889 h 1191109"/>
                <a:gd name="connsiteX1021" fmla="*/ 1076081 w 1212459"/>
                <a:gd name="connsiteY1021" fmla="*/ 331889 h 1191109"/>
                <a:gd name="connsiteX1022" fmla="*/ 1074950 w 1212459"/>
                <a:gd name="connsiteY1022" fmla="*/ 331889 h 1191109"/>
                <a:gd name="connsiteX1023" fmla="*/ 1074950 w 1212459"/>
                <a:gd name="connsiteY1023" fmla="*/ 333020 h 1191109"/>
                <a:gd name="connsiteX1024" fmla="*/ 1076081 w 1212459"/>
                <a:gd name="connsiteY1024" fmla="*/ 333020 h 1191109"/>
                <a:gd name="connsiteX1025" fmla="*/ 1076081 w 1212459"/>
                <a:gd name="connsiteY1025" fmla="*/ 334151 h 1191109"/>
                <a:gd name="connsiteX1026" fmla="*/ 1077247 w 1212459"/>
                <a:gd name="connsiteY1026" fmla="*/ 333020 h 1191109"/>
                <a:gd name="connsiteX1027" fmla="*/ 1078378 w 1212459"/>
                <a:gd name="connsiteY1027" fmla="*/ 335282 h 1191109"/>
                <a:gd name="connsiteX1028" fmla="*/ 1079509 w 1212459"/>
                <a:gd name="connsiteY1028" fmla="*/ 335282 h 1191109"/>
                <a:gd name="connsiteX1029" fmla="*/ 1080640 w 1212459"/>
                <a:gd name="connsiteY1029" fmla="*/ 334151 h 1191109"/>
                <a:gd name="connsiteX1030" fmla="*/ 1081771 w 1212459"/>
                <a:gd name="connsiteY1030" fmla="*/ 335282 h 1191109"/>
                <a:gd name="connsiteX1031" fmla="*/ 1080640 w 1212459"/>
                <a:gd name="connsiteY1031" fmla="*/ 335282 h 1191109"/>
                <a:gd name="connsiteX1032" fmla="*/ 1082902 w 1212459"/>
                <a:gd name="connsiteY1032" fmla="*/ 337545 h 1191109"/>
                <a:gd name="connsiteX1033" fmla="*/ 1084032 w 1212459"/>
                <a:gd name="connsiteY1033" fmla="*/ 336414 h 1191109"/>
                <a:gd name="connsiteX1034" fmla="*/ 1089722 w 1212459"/>
                <a:gd name="connsiteY1034" fmla="*/ 339842 h 1191109"/>
                <a:gd name="connsiteX1035" fmla="*/ 1092019 w 1212459"/>
                <a:gd name="connsiteY1035" fmla="*/ 338676 h 1191109"/>
                <a:gd name="connsiteX1036" fmla="*/ 1093150 w 1212459"/>
                <a:gd name="connsiteY1036" fmla="*/ 338676 h 1191109"/>
                <a:gd name="connsiteX1037" fmla="*/ 1095412 w 1212459"/>
                <a:gd name="connsiteY1037" fmla="*/ 339842 h 1191109"/>
                <a:gd name="connsiteX1038" fmla="*/ 1097674 w 1212459"/>
                <a:gd name="connsiteY1038" fmla="*/ 339842 h 1191109"/>
                <a:gd name="connsiteX1039" fmla="*/ 1097674 w 1212459"/>
                <a:gd name="connsiteY1039" fmla="*/ 340974 h 1191109"/>
                <a:gd name="connsiteX1040" fmla="*/ 1099971 w 1212459"/>
                <a:gd name="connsiteY1040" fmla="*/ 339842 h 1191109"/>
                <a:gd name="connsiteX1041" fmla="*/ 1101102 w 1212459"/>
                <a:gd name="connsiteY1041" fmla="*/ 338676 h 1191109"/>
                <a:gd name="connsiteX1042" fmla="*/ 1103364 w 1212459"/>
                <a:gd name="connsiteY1042" fmla="*/ 338676 h 1191109"/>
                <a:gd name="connsiteX1043" fmla="*/ 1103364 w 1212459"/>
                <a:gd name="connsiteY1043" fmla="*/ 339842 h 1191109"/>
                <a:gd name="connsiteX1044" fmla="*/ 1106792 w 1212459"/>
                <a:gd name="connsiteY1044" fmla="*/ 339842 h 1191109"/>
                <a:gd name="connsiteX1045" fmla="*/ 1107923 w 1212459"/>
                <a:gd name="connsiteY1045" fmla="*/ 340974 h 1191109"/>
                <a:gd name="connsiteX1046" fmla="*/ 1109053 w 1212459"/>
                <a:gd name="connsiteY1046" fmla="*/ 340974 h 1191109"/>
                <a:gd name="connsiteX1047" fmla="*/ 1111315 w 1212459"/>
                <a:gd name="connsiteY1047" fmla="*/ 340974 h 1191109"/>
                <a:gd name="connsiteX1048" fmla="*/ 1114743 w 1212459"/>
                <a:gd name="connsiteY1048" fmla="*/ 342105 h 1191109"/>
                <a:gd name="connsiteX1049" fmla="*/ 1115874 w 1212459"/>
                <a:gd name="connsiteY1049" fmla="*/ 342105 h 1191109"/>
                <a:gd name="connsiteX1050" fmla="*/ 1115874 w 1212459"/>
                <a:gd name="connsiteY1050" fmla="*/ 343236 h 1191109"/>
                <a:gd name="connsiteX1051" fmla="*/ 1117005 w 1212459"/>
                <a:gd name="connsiteY1051" fmla="*/ 344367 h 1191109"/>
                <a:gd name="connsiteX1052" fmla="*/ 1119267 w 1212459"/>
                <a:gd name="connsiteY1052" fmla="*/ 344367 h 1191109"/>
                <a:gd name="connsiteX1053" fmla="*/ 1120398 w 1212459"/>
                <a:gd name="connsiteY1053" fmla="*/ 343236 h 1191109"/>
                <a:gd name="connsiteX1054" fmla="*/ 1122695 w 1212459"/>
                <a:gd name="connsiteY1054" fmla="*/ 345498 h 1191109"/>
                <a:gd name="connsiteX1055" fmla="*/ 1123826 w 1212459"/>
                <a:gd name="connsiteY1055" fmla="*/ 344367 h 1191109"/>
                <a:gd name="connsiteX1056" fmla="*/ 1124957 w 1212459"/>
                <a:gd name="connsiteY1056" fmla="*/ 344367 h 1191109"/>
                <a:gd name="connsiteX1057" fmla="*/ 1126088 w 1212459"/>
                <a:gd name="connsiteY1057" fmla="*/ 345498 h 1191109"/>
                <a:gd name="connsiteX1058" fmla="*/ 1128349 w 1212459"/>
                <a:gd name="connsiteY1058" fmla="*/ 345498 h 1191109"/>
                <a:gd name="connsiteX1059" fmla="*/ 1129516 w 1212459"/>
                <a:gd name="connsiteY1059" fmla="*/ 345498 h 1191109"/>
                <a:gd name="connsiteX1060" fmla="*/ 1130646 w 1212459"/>
                <a:gd name="connsiteY1060" fmla="*/ 346629 h 1191109"/>
                <a:gd name="connsiteX1061" fmla="*/ 1131777 w 1212459"/>
                <a:gd name="connsiteY1061" fmla="*/ 346629 h 1191109"/>
                <a:gd name="connsiteX1062" fmla="*/ 1130646 w 1212459"/>
                <a:gd name="connsiteY1062" fmla="*/ 347796 h 1191109"/>
                <a:gd name="connsiteX1063" fmla="*/ 1131777 w 1212459"/>
                <a:gd name="connsiteY1063" fmla="*/ 347796 h 1191109"/>
                <a:gd name="connsiteX1064" fmla="*/ 1131777 w 1212459"/>
                <a:gd name="connsiteY1064" fmla="*/ 348927 h 1191109"/>
                <a:gd name="connsiteX1065" fmla="*/ 1132908 w 1212459"/>
                <a:gd name="connsiteY1065" fmla="*/ 348927 h 1191109"/>
                <a:gd name="connsiteX1066" fmla="*/ 1134039 w 1212459"/>
                <a:gd name="connsiteY1066" fmla="*/ 350058 h 1191109"/>
                <a:gd name="connsiteX1067" fmla="*/ 1137467 w 1212459"/>
                <a:gd name="connsiteY1067" fmla="*/ 350058 h 1191109"/>
                <a:gd name="connsiteX1068" fmla="*/ 1137467 w 1212459"/>
                <a:gd name="connsiteY1068" fmla="*/ 351189 h 1191109"/>
                <a:gd name="connsiteX1069" fmla="*/ 1137467 w 1212459"/>
                <a:gd name="connsiteY1069" fmla="*/ 352320 h 1191109"/>
                <a:gd name="connsiteX1070" fmla="*/ 1138598 w 1212459"/>
                <a:gd name="connsiteY1070" fmla="*/ 353452 h 1191109"/>
                <a:gd name="connsiteX1071" fmla="*/ 1138598 w 1212459"/>
                <a:gd name="connsiteY1071" fmla="*/ 354618 h 1191109"/>
                <a:gd name="connsiteX1072" fmla="*/ 1141991 w 1212459"/>
                <a:gd name="connsiteY1072" fmla="*/ 353452 h 1191109"/>
                <a:gd name="connsiteX1073" fmla="*/ 1144288 w 1212459"/>
                <a:gd name="connsiteY1073" fmla="*/ 354618 h 1191109"/>
                <a:gd name="connsiteX1074" fmla="*/ 1148811 w 1212459"/>
                <a:gd name="connsiteY1074" fmla="*/ 354618 h 1191109"/>
                <a:gd name="connsiteX1075" fmla="*/ 1148811 w 1212459"/>
                <a:gd name="connsiteY1075" fmla="*/ 358012 h 1191109"/>
                <a:gd name="connsiteX1076" fmla="*/ 1149942 w 1212459"/>
                <a:gd name="connsiteY1076" fmla="*/ 358012 h 1191109"/>
                <a:gd name="connsiteX1077" fmla="*/ 1151109 w 1212459"/>
                <a:gd name="connsiteY1077" fmla="*/ 359143 h 1191109"/>
                <a:gd name="connsiteX1078" fmla="*/ 1152240 w 1212459"/>
                <a:gd name="connsiteY1078" fmla="*/ 360274 h 1191109"/>
                <a:gd name="connsiteX1079" fmla="*/ 1153370 w 1212459"/>
                <a:gd name="connsiteY1079" fmla="*/ 359143 h 1191109"/>
                <a:gd name="connsiteX1080" fmla="*/ 1153370 w 1212459"/>
                <a:gd name="connsiteY1080" fmla="*/ 361405 h 1191109"/>
                <a:gd name="connsiteX1081" fmla="*/ 1156763 w 1212459"/>
                <a:gd name="connsiteY1081" fmla="*/ 362572 h 1191109"/>
                <a:gd name="connsiteX1082" fmla="*/ 1157894 w 1212459"/>
                <a:gd name="connsiteY1082" fmla="*/ 363703 h 1191109"/>
                <a:gd name="connsiteX1083" fmla="*/ 1159060 w 1212459"/>
                <a:gd name="connsiteY1083" fmla="*/ 362572 h 1191109"/>
                <a:gd name="connsiteX1084" fmla="*/ 1161322 w 1212459"/>
                <a:gd name="connsiteY1084" fmla="*/ 362572 h 1191109"/>
                <a:gd name="connsiteX1085" fmla="*/ 1161322 w 1212459"/>
                <a:gd name="connsiteY1085" fmla="*/ 361405 h 1191109"/>
                <a:gd name="connsiteX1086" fmla="*/ 1162453 w 1212459"/>
                <a:gd name="connsiteY1086" fmla="*/ 361405 h 1191109"/>
                <a:gd name="connsiteX1087" fmla="*/ 1163584 w 1212459"/>
                <a:gd name="connsiteY1087" fmla="*/ 361405 h 1191109"/>
                <a:gd name="connsiteX1088" fmla="*/ 1164715 w 1212459"/>
                <a:gd name="connsiteY1088" fmla="*/ 362572 h 1191109"/>
                <a:gd name="connsiteX1089" fmla="*/ 1165881 w 1212459"/>
                <a:gd name="connsiteY1089" fmla="*/ 361405 h 1191109"/>
                <a:gd name="connsiteX1090" fmla="*/ 1165881 w 1212459"/>
                <a:gd name="connsiteY1090" fmla="*/ 362572 h 1191109"/>
                <a:gd name="connsiteX1091" fmla="*/ 1168143 w 1212459"/>
                <a:gd name="connsiteY1091" fmla="*/ 362572 h 1191109"/>
                <a:gd name="connsiteX1092" fmla="*/ 1169274 w 1212459"/>
                <a:gd name="connsiteY1092" fmla="*/ 364834 h 1191109"/>
                <a:gd name="connsiteX1093" fmla="*/ 1171535 w 1212459"/>
                <a:gd name="connsiteY1093" fmla="*/ 365965 h 1191109"/>
                <a:gd name="connsiteX1094" fmla="*/ 1176094 w 1212459"/>
                <a:gd name="connsiteY1094" fmla="*/ 365965 h 1191109"/>
                <a:gd name="connsiteX1095" fmla="*/ 1178356 w 1212459"/>
                <a:gd name="connsiteY1095" fmla="*/ 368227 h 1191109"/>
                <a:gd name="connsiteX1096" fmla="*/ 1180653 w 1212459"/>
                <a:gd name="connsiteY1096" fmla="*/ 368227 h 1191109"/>
                <a:gd name="connsiteX1097" fmla="*/ 1181784 w 1212459"/>
                <a:gd name="connsiteY1097" fmla="*/ 369394 h 1191109"/>
                <a:gd name="connsiteX1098" fmla="*/ 1184046 w 1212459"/>
                <a:gd name="connsiteY1098" fmla="*/ 369394 h 1191109"/>
                <a:gd name="connsiteX1099" fmla="*/ 1185177 w 1212459"/>
                <a:gd name="connsiteY1099" fmla="*/ 369394 h 1191109"/>
                <a:gd name="connsiteX1100" fmla="*/ 1185177 w 1212459"/>
                <a:gd name="connsiteY1100" fmla="*/ 370525 h 1191109"/>
                <a:gd name="connsiteX1101" fmla="*/ 1188605 w 1212459"/>
                <a:gd name="connsiteY1101" fmla="*/ 372787 h 1191109"/>
                <a:gd name="connsiteX1102" fmla="*/ 1188605 w 1212459"/>
                <a:gd name="connsiteY1102" fmla="*/ 373918 h 1191109"/>
                <a:gd name="connsiteX1103" fmla="*/ 1189736 w 1212459"/>
                <a:gd name="connsiteY1103" fmla="*/ 372787 h 1191109"/>
                <a:gd name="connsiteX1104" fmla="*/ 1190867 w 1212459"/>
                <a:gd name="connsiteY1104" fmla="*/ 373918 h 1191109"/>
                <a:gd name="connsiteX1105" fmla="*/ 1193128 w 1212459"/>
                <a:gd name="connsiteY1105" fmla="*/ 376181 h 1191109"/>
                <a:gd name="connsiteX1106" fmla="*/ 1193128 w 1212459"/>
                <a:gd name="connsiteY1106" fmla="*/ 378478 h 1191109"/>
                <a:gd name="connsiteX1107" fmla="*/ 1194259 w 1212459"/>
                <a:gd name="connsiteY1107" fmla="*/ 378478 h 1191109"/>
                <a:gd name="connsiteX1108" fmla="*/ 1195390 w 1212459"/>
                <a:gd name="connsiteY1108" fmla="*/ 381872 h 1191109"/>
                <a:gd name="connsiteX1109" fmla="*/ 1196556 w 1212459"/>
                <a:gd name="connsiteY1109" fmla="*/ 383003 h 1191109"/>
                <a:gd name="connsiteX1110" fmla="*/ 1196556 w 1212459"/>
                <a:gd name="connsiteY1110" fmla="*/ 384170 h 1191109"/>
                <a:gd name="connsiteX1111" fmla="*/ 1194259 w 1212459"/>
                <a:gd name="connsiteY1111" fmla="*/ 385301 h 1191109"/>
                <a:gd name="connsiteX1112" fmla="*/ 1197687 w 1212459"/>
                <a:gd name="connsiteY1112" fmla="*/ 386432 h 1191109"/>
                <a:gd name="connsiteX1113" fmla="*/ 1198818 w 1212459"/>
                <a:gd name="connsiteY1113" fmla="*/ 385301 h 1191109"/>
                <a:gd name="connsiteX1114" fmla="*/ 1199949 w 1212459"/>
                <a:gd name="connsiteY1114" fmla="*/ 386432 h 1191109"/>
                <a:gd name="connsiteX1115" fmla="*/ 1198818 w 1212459"/>
                <a:gd name="connsiteY1115" fmla="*/ 387563 h 1191109"/>
                <a:gd name="connsiteX1116" fmla="*/ 1202211 w 1212459"/>
                <a:gd name="connsiteY1116" fmla="*/ 387563 h 1191109"/>
                <a:gd name="connsiteX1117" fmla="*/ 1202211 w 1212459"/>
                <a:gd name="connsiteY1117" fmla="*/ 390957 h 1191109"/>
                <a:gd name="connsiteX1118" fmla="*/ 1205639 w 1212459"/>
                <a:gd name="connsiteY1118" fmla="*/ 390957 h 1191109"/>
                <a:gd name="connsiteX1119" fmla="*/ 1207901 w 1212459"/>
                <a:gd name="connsiteY1119" fmla="*/ 393254 h 1191109"/>
                <a:gd name="connsiteX1120" fmla="*/ 1209032 w 1212459"/>
                <a:gd name="connsiteY1120" fmla="*/ 394385 h 1191109"/>
                <a:gd name="connsiteX1121" fmla="*/ 1210198 w 1212459"/>
                <a:gd name="connsiteY1121" fmla="*/ 395517 h 1191109"/>
                <a:gd name="connsiteX1122" fmla="*/ 1210198 w 1212459"/>
                <a:gd name="connsiteY1122" fmla="*/ 396648 h 1191109"/>
                <a:gd name="connsiteX1123" fmla="*/ 1207901 w 1212459"/>
                <a:gd name="connsiteY1123" fmla="*/ 397779 h 1191109"/>
                <a:gd name="connsiteX1124" fmla="*/ 1205639 w 1212459"/>
                <a:gd name="connsiteY1124" fmla="*/ 400077 h 1191109"/>
                <a:gd name="connsiteX1125" fmla="*/ 1205639 w 1212459"/>
                <a:gd name="connsiteY1125" fmla="*/ 402339 h 1191109"/>
                <a:gd name="connsiteX1126" fmla="*/ 1211329 w 1212459"/>
                <a:gd name="connsiteY1126" fmla="*/ 410292 h 1191109"/>
                <a:gd name="connsiteX1127" fmla="*/ 1212460 w 1212459"/>
                <a:gd name="connsiteY1127" fmla="*/ 412555 h 1191109"/>
                <a:gd name="connsiteX1128" fmla="*/ 1212460 w 1212459"/>
                <a:gd name="connsiteY1128" fmla="*/ 415983 h 1191109"/>
                <a:gd name="connsiteX1129" fmla="*/ 1212460 w 1212459"/>
                <a:gd name="connsiteY1129" fmla="*/ 418246 h 1191109"/>
                <a:gd name="connsiteX1130" fmla="*/ 1210198 w 1212459"/>
                <a:gd name="connsiteY1130" fmla="*/ 418246 h 1191109"/>
                <a:gd name="connsiteX1131" fmla="*/ 1209032 w 1212459"/>
                <a:gd name="connsiteY1131" fmla="*/ 418246 h 1191109"/>
                <a:gd name="connsiteX1132" fmla="*/ 1205639 w 1212459"/>
                <a:gd name="connsiteY1132" fmla="*/ 417115 h 1191109"/>
                <a:gd name="connsiteX1133" fmla="*/ 1204508 w 1212459"/>
                <a:gd name="connsiteY1133" fmla="*/ 417115 h 1191109"/>
                <a:gd name="connsiteX1134" fmla="*/ 1202211 w 1212459"/>
                <a:gd name="connsiteY1134" fmla="*/ 418246 h 1191109"/>
                <a:gd name="connsiteX1135" fmla="*/ 1201080 w 1212459"/>
                <a:gd name="connsiteY1135" fmla="*/ 420508 h 1191109"/>
                <a:gd name="connsiteX1136" fmla="*/ 1197687 w 1212459"/>
                <a:gd name="connsiteY1136" fmla="*/ 429628 h 1191109"/>
                <a:gd name="connsiteX1137" fmla="*/ 1196556 w 1212459"/>
                <a:gd name="connsiteY1137" fmla="*/ 430759 h 1191109"/>
                <a:gd name="connsiteX1138" fmla="*/ 1194259 w 1212459"/>
                <a:gd name="connsiteY1138" fmla="*/ 435284 h 1191109"/>
                <a:gd name="connsiteX1139" fmla="*/ 1193128 w 1212459"/>
                <a:gd name="connsiteY1139" fmla="*/ 440975 h 1191109"/>
                <a:gd name="connsiteX1140" fmla="*/ 1191997 w 1212459"/>
                <a:gd name="connsiteY1140" fmla="*/ 442106 h 1191109"/>
                <a:gd name="connsiteX1141" fmla="*/ 1191997 w 1212459"/>
                <a:gd name="connsiteY1141" fmla="*/ 443273 h 1191109"/>
                <a:gd name="connsiteX1142" fmla="*/ 1195390 w 1212459"/>
                <a:gd name="connsiteY1142" fmla="*/ 446666 h 1191109"/>
                <a:gd name="connsiteX1143" fmla="*/ 1193128 w 1212459"/>
                <a:gd name="connsiteY1143" fmla="*/ 450060 h 1191109"/>
                <a:gd name="connsiteX1144" fmla="*/ 1194259 w 1212459"/>
                <a:gd name="connsiteY1144" fmla="*/ 452357 h 1191109"/>
                <a:gd name="connsiteX1145" fmla="*/ 1194259 w 1212459"/>
                <a:gd name="connsiteY1145" fmla="*/ 453488 h 1191109"/>
                <a:gd name="connsiteX1146" fmla="*/ 1196556 w 1212459"/>
                <a:gd name="connsiteY1146" fmla="*/ 455751 h 1191109"/>
                <a:gd name="connsiteX1147" fmla="*/ 1196556 w 1212459"/>
                <a:gd name="connsiteY1147" fmla="*/ 461442 h 1191109"/>
                <a:gd name="connsiteX1148" fmla="*/ 1196556 w 1212459"/>
                <a:gd name="connsiteY1148" fmla="*/ 466002 h 1191109"/>
                <a:gd name="connsiteX1149" fmla="*/ 1197687 w 1212459"/>
                <a:gd name="connsiteY1149" fmla="*/ 468264 h 1191109"/>
                <a:gd name="connsiteX1150" fmla="*/ 1199949 w 1212459"/>
                <a:gd name="connsiteY1150" fmla="*/ 471658 h 1191109"/>
                <a:gd name="connsiteX1151" fmla="*/ 1199949 w 1212459"/>
                <a:gd name="connsiteY1151" fmla="*/ 472824 h 1191109"/>
                <a:gd name="connsiteX1152" fmla="*/ 1199949 w 1212459"/>
                <a:gd name="connsiteY1152" fmla="*/ 473955 h 1191109"/>
                <a:gd name="connsiteX1153" fmla="*/ 1199949 w 1212459"/>
                <a:gd name="connsiteY1153" fmla="*/ 475086 h 1191109"/>
                <a:gd name="connsiteX1154" fmla="*/ 1196556 w 1212459"/>
                <a:gd name="connsiteY1154" fmla="*/ 483040 h 1191109"/>
                <a:gd name="connsiteX1155" fmla="*/ 1198818 w 1212459"/>
                <a:gd name="connsiteY1155" fmla="*/ 488731 h 1191109"/>
                <a:gd name="connsiteX1156" fmla="*/ 1198818 w 1212459"/>
                <a:gd name="connsiteY1156" fmla="*/ 493256 h 1191109"/>
                <a:gd name="connsiteX1157" fmla="*/ 1197687 w 1212459"/>
                <a:gd name="connsiteY1157" fmla="*/ 496685 h 1191109"/>
                <a:gd name="connsiteX1158" fmla="*/ 1196556 w 1212459"/>
                <a:gd name="connsiteY1158" fmla="*/ 497816 h 1191109"/>
                <a:gd name="connsiteX1159" fmla="*/ 1198818 w 1212459"/>
                <a:gd name="connsiteY1159" fmla="*/ 501209 h 1191109"/>
                <a:gd name="connsiteX1160" fmla="*/ 1199949 w 1212459"/>
                <a:gd name="connsiteY1160" fmla="*/ 503507 h 1191109"/>
                <a:gd name="connsiteX1161" fmla="*/ 1199949 w 1212459"/>
                <a:gd name="connsiteY1161" fmla="*/ 505769 h 1191109"/>
                <a:gd name="connsiteX1162" fmla="*/ 1195390 w 1212459"/>
                <a:gd name="connsiteY1162" fmla="*/ 514854 h 1191109"/>
                <a:gd name="connsiteX1163" fmla="*/ 1191997 w 1212459"/>
                <a:gd name="connsiteY1163" fmla="*/ 522807 h 1191109"/>
                <a:gd name="connsiteX1164" fmla="*/ 1189736 w 1212459"/>
                <a:gd name="connsiteY1164" fmla="*/ 529630 h 1191109"/>
                <a:gd name="connsiteX1165" fmla="*/ 1188605 w 1212459"/>
                <a:gd name="connsiteY1165" fmla="*/ 531927 h 1191109"/>
                <a:gd name="connsiteX1166" fmla="*/ 1182915 w 1212459"/>
                <a:gd name="connsiteY1166" fmla="*/ 536452 h 1191109"/>
                <a:gd name="connsiteX1167" fmla="*/ 1180653 w 1212459"/>
                <a:gd name="connsiteY1167" fmla="*/ 537583 h 1191109"/>
                <a:gd name="connsiteX1168" fmla="*/ 1178356 w 1212459"/>
                <a:gd name="connsiteY1168" fmla="*/ 539881 h 1191109"/>
                <a:gd name="connsiteX1169" fmla="*/ 1176094 w 1212459"/>
                <a:gd name="connsiteY1169" fmla="*/ 541012 h 1191109"/>
                <a:gd name="connsiteX1170" fmla="*/ 1174963 w 1212459"/>
                <a:gd name="connsiteY1170" fmla="*/ 541012 h 1191109"/>
                <a:gd name="connsiteX1171" fmla="*/ 1171535 w 1212459"/>
                <a:gd name="connsiteY1171" fmla="*/ 542143 h 1191109"/>
                <a:gd name="connsiteX1172" fmla="*/ 1167012 w 1212459"/>
                <a:gd name="connsiteY1172" fmla="*/ 543274 h 1191109"/>
                <a:gd name="connsiteX1173" fmla="*/ 1160191 w 1212459"/>
                <a:gd name="connsiteY1173" fmla="*/ 543274 h 1191109"/>
                <a:gd name="connsiteX1174" fmla="*/ 1149942 w 1212459"/>
                <a:gd name="connsiteY1174" fmla="*/ 545536 h 1191109"/>
                <a:gd name="connsiteX1175" fmla="*/ 1146550 w 1212459"/>
                <a:gd name="connsiteY1175" fmla="*/ 547834 h 1191109"/>
                <a:gd name="connsiteX1176" fmla="*/ 1143122 w 1212459"/>
                <a:gd name="connsiteY1176" fmla="*/ 550096 h 1191109"/>
                <a:gd name="connsiteX1177" fmla="*/ 1141991 w 1212459"/>
                <a:gd name="connsiteY1177" fmla="*/ 550096 h 1191109"/>
                <a:gd name="connsiteX1178" fmla="*/ 1140860 w 1212459"/>
                <a:gd name="connsiteY1178" fmla="*/ 551228 h 1191109"/>
                <a:gd name="connsiteX1179" fmla="*/ 1139729 w 1212459"/>
                <a:gd name="connsiteY1179" fmla="*/ 555788 h 1191109"/>
                <a:gd name="connsiteX1180" fmla="*/ 1137467 w 1212459"/>
                <a:gd name="connsiteY1180" fmla="*/ 556919 h 1191109"/>
                <a:gd name="connsiteX1181" fmla="*/ 1131777 w 1212459"/>
                <a:gd name="connsiteY1181" fmla="*/ 567134 h 1191109"/>
                <a:gd name="connsiteX1182" fmla="*/ 1131777 w 1212459"/>
                <a:gd name="connsiteY1182" fmla="*/ 568266 h 1191109"/>
                <a:gd name="connsiteX1183" fmla="*/ 1129516 w 1212459"/>
                <a:gd name="connsiteY1183" fmla="*/ 569432 h 1191109"/>
                <a:gd name="connsiteX1184" fmla="*/ 1124957 w 1212459"/>
                <a:gd name="connsiteY1184" fmla="*/ 572826 h 1191109"/>
                <a:gd name="connsiteX1185" fmla="*/ 1122695 w 1212459"/>
                <a:gd name="connsiteY1185" fmla="*/ 575088 h 1191109"/>
                <a:gd name="connsiteX1186" fmla="*/ 1117005 w 1212459"/>
                <a:gd name="connsiteY1186" fmla="*/ 584208 h 1191109"/>
                <a:gd name="connsiteX1187" fmla="*/ 1115874 w 1212459"/>
                <a:gd name="connsiteY1187" fmla="*/ 587601 h 1191109"/>
                <a:gd name="connsiteX1188" fmla="*/ 1112446 w 1212459"/>
                <a:gd name="connsiteY1188" fmla="*/ 590995 h 1191109"/>
                <a:gd name="connsiteX1189" fmla="*/ 1104495 w 1212459"/>
                <a:gd name="connsiteY1189" fmla="*/ 595555 h 1191109"/>
                <a:gd name="connsiteX1190" fmla="*/ 1103364 w 1212459"/>
                <a:gd name="connsiteY1190" fmla="*/ 596686 h 1191109"/>
                <a:gd name="connsiteX1191" fmla="*/ 1102233 w 1212459"/>
                <a:gd name="connsiteY1191" fmla="*/ 597817 h 1191109"/>
                <a:gd name="connsiteX1192" fmla="*/ 1102233 w 1212459"/>
                <a:gd name="connsiteY1192" fmla="*/ 598984 h 1191109"/>
                <a:gd name="connsiteX1193" fmla="*/ 1101102 w 1212459"/>
                <a:gd name="connsiteY1193" fmla="*/ 600115 h 1191109"/>
                <a:gd name="connsiteX1194" fmla="*/ 1099971 w 1212459"/>
                <a:gd name="connsiteY1194" fmla="*/ 601246 h 1191109"/>
                <a:gd name="connsiteX1195" fmla="*/ 1094281 w 1212459"/>
                <a:gd name="connsiteY1195" fmla="*/ 613759 h 1191109"/>
                <a:gd name="connsiteX1196" fmla="*/ 1093150 w 1212459"/>
                <a:gd name="connsiteY1196" fmla="*/ 619415 h 1191109"/>
                <a:gd name="connsiteX1197" fmla="*/ 1095412 w 1212459"/>
                <a:gd name="connsiteY1197" fmla="*/ 622844 h 1191109"/>
                <a:gd name="connsiteX1198" fmla="*/ 1095412 w 1212459"/>
                <a:gd name="connsiteY1198" fmla="*/ 623975 h 1191109"/>
                <a:gd name="connsiteX1199" fmla="*/ 1095412 w 1212459"/>
                <a:gd name="connsiteY1199" fmla="*/ 625106 h 1191109"/>
                <a:gd name="connsiteX1200" fmla="*/ 1094281 w 1212459"/>
                <a:gd name="connsiteY1200" fmla="*/ 630797 h 1191109"/>
                <a:gd name="connsiteX1201" fmla="*/ 1094281 w 1212459"/>
                <a:gd name="connsiteY1201" fmla="*/ 636489 h 1191109"/>
                <a:gd name="connsiteX1202" fmla="*/ 1095412 w 1212459"/>
                <a:gd name="connsiteY1202" fmla="*/ 639882 h 1191109"/>
                <a:gd name="connsiteX1203" fmla="*/ 1097674 w 1212459"/>
                <a:gd name="connsiteY1203" fmla="*/ 642144 h 1191109"/>
                <a:gd name="connsiteX1204" fmla="*/ 1096543 w 1212459"/>
                <a:gd name="connsiteY1204" fmla="*/ 650098 h 1191109"/>
                <a:gd name="connsiteX1205" fmla="*/ 1095412 w 1212459"/>
                <a:gd name="connsiteY1205" fmla="*/ 652396 h 1191109"/>
                <a:gd name="connsiteX1206" fmla="*/ 1088591 w 1212459"/>
                <a:gd name="connsiteY1206" fmla="*/ 656920 h 1191109"/>
                <a:gd name="connsiteX1207" fmla="*/ 1087460 w 1212459"/>
                <a:gd name="connsiteY1207" fmla="*/ 656920 h 1191109"/>
                <a:gd name="connsiteX1208" fmla="*/ 1080640 w 1212459"/>
                <a:gd name="connsiteY1208" fmla="*/ 656920 h 1191109"/>
                <a:gd name="connsiteX1209" fmla="*/ 1078378 w 1212459"/>
                <a:gd name="connsiteY1209" fmla="*/ 658051 h 1191109"/>
                <a:gd name="connsiteX1210" fmla="*/ 1073819 w 1212459"/>
                <a:gd name="connsiteY1210" fmla="*/ 663742 h 1191109"/>
                <a:gd name="connsiteX1211" fmla="*/ 1072688 w 1212459"/>
                <a:gd name="connsiteY1211" fmla="*/ 667171 h 1191109"/>
                <a:gd name="connsiteX1212" fmla="*/ 1070426 w 1212459"/>
                <a:gd name="connsiteY1212" fmla="*/ 670565 h 1191109"/>
                <a:gd name="connsiteX1213" fmla="*/ 1070426 w 1212459"/>
                <a:gd name="connsiteY1213" fmla="*/ 673994 h 1191109"/>
                <a:gd name="connsiteX1214" fmla="*/ 1068129 w 1212459"/>
                <a:gd name="connsiteY1214" fmla="*/ 679649 h 1191109"/>
                <a:gd name="connsiteX1215" fmla="*/ 1064737 w 1212459"/>
                <a:gd name="connsiteY1215" fmla="*/ 680816 h 1191109"/>
                <a:gd name="connsiteX1216" fmla="*/ 1063606 w 1212459"/>
                <a:gd name="connsiteY1216" fmla="*/ 683078 h 1191109"/>
                <a:gd name="connsiteX1217" fmla="*/ 1062475 w 1212459"/>
                <a:gd name="connsiteY1217" fmla="*/ 683078 h 1191109"/>
                <a:gd name="connsiteX1218" fmla="*/ 1059047 w 1212459"/>
                <a:gd name="connsiteY1218" fmla="*/ 684209 h 1191109"/>
                <a:gd name="connsiteX1219" fmla="*/ 1054488 w 1212459"/>
                <a:gd name="connsiteY1219" fmla="*/ 684209 h 1191109"/>
                <a:gd name="connsiteX1220" fmla="*/ 1053357 w 1212459"/>
                <a:gd name="connsiteY1220" fmla="*/ 685340 h 1191109"/>
                <a:gd name="connsiteX1221" fmla="*/ 1052226 w 1212459"/>
                <a:gd name="connsiteY1221" fmla="*/ 687603 h 1191109"/>
                <a:gd name="connsiteX1222" fmla="*/ 1053357 w 1212459"/>
                <a:gd name="connsiteY1222" fmla="*/ 693294 h 1191109"/>
                <a:gd name="connsiteX1223" fmla="*/ 1052226 w 1212459"/>
                <a:gd name="connsiteY1223" fmla="*/ 695592 h 1191109"/>
                <a:gd name="connsiteX1224" fmla="*/ 1053357 w 1212459"/>
                <a:gd name="connsiteY1224" fmla="*/ 696723 h 1191109"/>
                <a:gd name="connsiteX1225" fmla="*/ 1055654 w 1212459"/>
                <a:gd name="connsiteY1225" fmla="*/ 700116 h 1191109"/>
                <a:gd name="connsiteX1226" fmla="*/ 1056785 w 1212459"/>
                <a:gd name="connsiteY1226" fmla="*/ 706939 h 1191109"/>
                <a:gd name="connsiteX1227" fmla="*/ 1057916 w 1212459"/>
                <a:gd name="connsiteY1227" fmla="*/ 708070 h 1191109"/>
                <a:gd name="connsiteX1228" fmla="*/ 1056785 w 1212459"/>
                <a:gd name="connsiteY1228" fmla="*/ 713761 h 1191109"/>
                <a:gd name="connsiteX1229" fmla="*/ 1055654 w 1212459"/>
                <a:gd name="connsiteY1229" fmla="*/ 718321 h 1191109"/>
                <a:gd name="connsiteX1230" fmla="*/ 1055654 w 1212459"/>
                <a:gd name="connsiteY1230" fmla="*/ 719452 h 1191109"/>
                <a:gd name="connsiteX1231" fmla="*/ 1055654 w 1212459"/>
                <a:gd name="connsiteY1231" fmla="*/ 720583 h 1191109"/>
                <a:gd name="connsiteX1232" fmla="*/ 1055654 w 1212459"/>
                <a:gd name="connsiteY1232" fmla="*/ 721714 h 1191109"/>
                <a:gd name="connsiteX1233" fmla="*/ 1054488 w 1212459"/>
                <a:gd name="connsiteY1233" fmla="*/ 722845 h 1191109"/>
                <a:gd name="connsiteX1234" fmla="*/ 1047702 w 1212459"/>
                <a:gd name="connsiteY1234" fmla="*/ 728537 h 1191109"/>
                <a:gd name="connsiteX1235" fmla="*/ 1046536 w 1212459"/>
                <a:gd name="connsiteY1235" fmla="*/ 733097 h 1191109"/>
                <a:gd name="connsiteX1236" fmla="*/ 1045405 w 1212459"/>
                <a:gd name="connsiteY1236" fmla="*/ 736490 h 1191109"/>
                <a:gd name="connsiteX1237" fmla="*/ 1044274 w 1212459"/>
                <a:gd name="connsiteY1237" fmla="*/ 739919 h 1191109"/>
                <a:gd name="connsiteX1238" fmla="*/ 1040882 w 1212459"/>
                <a:gd name="connsiteY1238" fmla="*/ 743312 h 1191109"/>
                <a:gd name="connsiteX1239" fmla="*/ 1038585 w 1212459"/>
                <a:gd name="connsiteY1239" fmla="*/ 746706 h 1191109"/>
                <a:gd name="connsiteX1240" fmla="*/ 1037454 w 1212459"/>
                <a:gd name="connsiteY1240" fmla="*/ 747872 h 1191109"/>
                <a:gd name="connsiteX1241" fmla="*/ 1032930 w 1212459"/>
                <a:gd name="connsiteY1241" fmla="*/ 750135 h 1191109"/>
                <a:gd name="connsiteX1242" fmla="*/ 1029502 w 1212459"/>
                <a:gd name="connsiteY1242" fmla="*/ 750135 h 1191109"/>
                <a:gd name="connsiteX1243" fmla="*/ 1022681 w 1212459"/>
                <a:gd name="connsiteY1243" fmla="*/ 749003 h 1191109"/>
                <a:gd name="connsiteX1244" fmla="*/ 1021551 w 1212459"/>
                <a:gd name="connsiteY1244" fmla="*/ 749003 h 1191109"/>
                <a:gd name="connsiteX1245" fmla="*/ 1019289 w 1212459"/>
                <a:gd name="connsiteY1245" fmla="*/ 750135 h 1191109"/>
                <a:gd name="connsiteX1246" fmla="*/ 1016992 w 1212459"/>
                <a:gd name="connsiteY1246" fmla="*/ 754659 h 1191109"/>
                <a:gd name="connsiteX1247" fmla="*/ 1014730 w 1212459"/>
                <a:gd name="connsiteY1247" fmla="*/ 758088 h 1191109"/>
                <a:gd name="connsiteX1248" fmla="*/ 1015861 w 1212459"/>
                <a:gd name="connsiteY1248" fmla="*/ 760350 h 1191109"/>
                <a:gd name="connsiteX1249" fmla="*/ 1021551 w 1212459"/>
                <a:gd name="connsiteY1249" fmla="*/ 764910 h 1191109"/>
                <a:gd name="connsiteX1250" fmla="*/ 1021551 w 1212459"/>
                <a:gd name="connsiteY1250" fmla="*/ 768304 h 1191109"/>
                <a:gd name="connsiteX1251" fmla="*/ 1023812 w 1212459"/>
                <a:gd name="connsiteY1251" fmla="*/ 772864 h 1191109"/>
                <a:gd name="connsiteX1252" fmla="*/ 1023812 w 1212459"/>
                <a:gd name="connsiteY1252" fmla="*/ 776257 h 1191109"/>
                <a:gd name="connsiteX1253" fmla="*/ 1023812 w 1212459"/>
                <a:gd name="connsiteY1253" fmla="*/ 777424 h 1191109"/>
                <a:gd name="connsiteX1254" fmla="*/ 1019289 w 1212459"/>
                <a:gd name="connsiteY1254" fmla="*/ 785377 h 1191109"/>
                <a:gd name="connsiteX1255" fmla="*/ 1016992 w 1212459"/>
                <a:gd name="connsiteY1255" fmla="*/ 787640 h 1191109"/>
                <a:gd name="connsiteX1256" fmla="*/ 1015861 w 1212459"/>
                <a:gd name="connsiteY1256" fmla="*/ 789902 h 1191109"/>
                <a:gd name="connsiteX1257" fmla="*/ 1009040 w 1212459"/>
                <a:gd name="connsiteY1257" fmla="*/ 792200 h 1191109"/>
                <a:gd name="connsiteX1258" fmla="*/ 1005647 w 1212459"/>
                <a:gd name="connsiteY1258" fmla="*/ 794462 h 1191109"/>
                <a:gd name="connsiteX1259" fmla="*/ 1002219 w 1212459"/>
                <a:gd name="connsiteY1259" fmla="*/ 802415 h 1191109"/>
                <a:gd name="connsiteX1260" fmla="*/ 1002219 w 1212459"/>
                <a:gd name="connsiteY1260" fmla="*/ 804678 h 1191109"/>
                <a:gd name="connsiteX1261" fmla="*/ 1001088 w 1212459"/>
                <a:gd name="connsiteY1261" fmla="*/ 808107 h 1191109"/>
                <a:gd name="connsiteX1262" fmla="*/ 993137 w 1212459"/>
                <a:gd name="connsiteY1262" fmla="*/ 813762 h 1191109"/>
                <a:gd name="connsiteX1263" fmla="*/ 990875 w 1212459"/>
                <a:gd name="connsiteY1263" fmla="*/ 817191 h 1191109"/>
                <a:gd name="connsiteX1264" fmla="*/ 988613 w 1212459"/>
                <a:gd name="connsiteY1264" fmla="*/ 818322 h 1191109"/>
                <a:gd name="connsiteX1265" fmla="*/ 988613 w 1212459"/>
                <a:gd name="connsiteY1265" fmla="*/ 819453 h 1191109"/>
                <a:gd name="connsiteX1266" fmla="*/ 986316 w 1212459"/>
                <a:gd name="connsiteY1266" fmla="*/ 819453 h 1191109"/>
                <a:gd name="connsiteX1267" fmla="*/ 980662 w 1212459"/>
                <a:gd name="connsiteY1267" fmla="*/ 826276 h 1191109"/>
                <a:gd name="connsiteX1268" fmla="*/ 979495 w 1212459"/>
                <a:gd name="connsiteY1268" fmla="*/ 829705 h 1191109"/>
                <a:gd name="connsiteX1269" fmla="*/ 974972 w 1212459"/>
                <a:gd name="connsiteY1269" fmla="*/ 844480 h 1191109"/>
                <a:gd name="connsiteX1270" fmla="*/ 969282 w 1212459"/>
                <a:gd name="connsiteY1270" fmla="*/ 852434 h 1191109"/>
                <a:gd name="connsiteX1271" fmla="*/ 967020 w 1212459"/>
                <a:gd name="connsiteY1271" fmla="*/ 854696 h 1191109"/>
                <a:gd name="connsiteX1272" fmla="*/ 965854 w 1212459"/>
                <a:gd name="connsiteY1272" fmla="*/ 855827 h 1191109"/>
                <a:gd name="connsiteX1273" fmla="*/ 964723 w 1212459"/>
                <a:gd name="connsiteY1273" fmla="*/ 859256 h 1191109"/>
                <a:gd name="connsiteX1274" fmla="*/ 956772 w 1212459"/>
                <a:gd name="connsiteY1274" fmla="*/ 864912 h 1191109"/>
                <a:gd name="connsiteX1275" fmla="*/ 955641 w 1212459"/>
                <a:gd name="connsiteY1275" fmla="*/ 866078 h 1191109"/>
                <a:gd name="connsiteX1276" fmla="*/ 952248 w 1212459"/>
                <a:gd name="connsiteY1276" fmla="*/ 869472 h 1191109"/>
                <a:gd name="connsiteX1277" fmla="*/ 951117 w 1212459"/>
                <a:gd name="connsiteY1277" fmla="*/ 871734 h 1191109"/>
                <a:gd name="connsiteX1278" fmla="*/ 949951 w 1212459"/>
                <a:gd name="connsiteY1278" fmla="*/ 871734 h 1191109"/>
                <a:gd name="connsiteX1279" fmla="*/ 948820 w 1212459"/>
                <a:gd name="connsiteY1279" fmla="*/ 872865 h 1191109"/>
                <a:gd name="connsiteX1280" fmla="*/ 945427 w 1212459"/>
                <a:gd name="connsiteY1280" fmla="*/ 874032 h 1191109"/>
                <a:gd name="connsiteX1281" fmla="*/ 940868 w 1212459"/>
                <a:gd name="connsiteY1281" fmla="*/ 876294 h 1191109"/>
                <a:gd name="connsiteX1282" fmla="*/ 935179 w 1212459"/>
                <a:gd name="connsiteY1282" fmla="*/ 877425 h 1191109"/>
                <a:gd name="connsiteX1283" fmla="*/ 931786 w 1212459"/>
                <a:gd name="connsiteY1283" fmla="*/ 880854 h 1191109"/>
                <a:gd name="connsiteX1284" fmla="*/ 928358 w 1212459"/>
                <a:gd name="connsiteY1284" fmla="*/ 883116 h 1191109"/>
                <a:gd name="connsiteX1285" fmla="*/ 926096 w 1212459"/>
                <a:gd name="connsiteY1285" fmla="*/ 884248 h 1191109"/>
                <a:gd name="connsiteX1286" fmla="*/ 922703 w 1212459"/>
                <a:gd name="connsiteY1286" fmla="*/ 886510 h 1191109"/>
                <a:gd name="connsiteX1287" fmla="*/ 915883 w 1212459"/>
                <a:gd name="connsiteY1287" fmla="*/ 888808 h 1191109"/>
                <a:gd name="connsiteX1288" fmla="*/ 911324 w 1212459"/>
                <a:gd name="connsiteY1288" fmla="*/ 892201 h 1191109"/>
                <a:gd name="connsiteX1289" fmla="*/ 907931 w 1212459"/>
                <a:gd name="connsiteY1289" fmla="*/ 893332 h 1191109"/>
                <a:gd name="connsiteX1290" fmla="*/ 898813 w 1212459"/>
                <a:gd name="connsiteY1290" fmla="*/ 899023 h 1191109"/>
                <a:gd name="connsiteX1291" fmla="*/ 897682 w 1212459"/>
                <a:gd name="connsiteY1291" fmla="*/ 901286 h 1191109"/>
                <a:gd name="connsiteX1292" fmla="*/ 892028 w 1212459"/>
                <a:gd name="connsiteY1292" fmla="*/ 905846 h 1191109"/>
                <a:gd name="connsiteX1293" fmla="*/ 889731 w 1212459"/>
                <a:gd name="connsiteY1293" fmla="*/ 910406 h 1191109"/>
                <a:gd name="connsiteX1294" fmla="*/ 888600 w 1212459"/>
                <a:gd name="connsiteY1294" fmla="*/ 910406 h 1191109"/>
                <a:gd name="connsiteX1295" fmla="*/ 884076 w 1212459"/>
                <a:gd name="connsiteY1295" fmla="*/ 912668 h 1191109"/>
                <a:gd name="connsiteX1296" fmla="*/ 874958 w 1212459"/>
                <a:gd name="connsiteY1296" fmla="*/ 914930 h 1191109"/>
                <a:gd name="connsiteX1297" fmla="*/ 873828 w 1212459"/>
                <a:gd name="connsiteY1297" fmla="*/ 916061 h 1191109"/>
                <a:gd name="connsiteX1298" fmla="*/ 872697 w 1212459"/>
                <a:gd name="connsiteY1298" fmla="*/ 916061 h 1191109"/>
                <a:gd name="connsiteX1299" fmla="*/ 865876 w 1212459"/>
                <a:gd name="connsiteY1299" fmla="*/ 919490 h 1191109"/>
                <a:gd name="connsiteX1300" fmla="*/ 863614 w 1212459"/>
                <a:gd name="connsiteY1300" fmla="*/ 922884 h 1191109"/>
                <a:gd name="connsiteX1301" fmla="*/ 862483 w 1212459"/>
                <a:gd name="connsiteY1301" fmla="*/ 924015 h 1191109"/>
                <a:gd name="connsiteX1302" fmla="*/ 855663 w 1212459"/>
                <a:gd name="connsiteY1302" fmla="*/ 926313 h 1191109"/>
                <a:gd name="connsiteX1303" fmla="*/ 854532 w 1212459"/>
                <a:gd name="connsiteY1303" fmla="*/ 927444 h 1191109"/>
                <a:gd name="connsiteX1304" fmla="*/ 851104 w 1212459"/>
                <a:gd name="connsiteY1304" fmla="*/ 930837 h 1191109"/>
                <a:gd name="connsiteX1305" fmla="*/ 847711 w 1212459"/>
                <a:gd name="connsiteY1305" fmla="*/ 935397 h 1191109"/>
                <a:gd name="connsiteX1306" fmla="*/ 846545 w 1212459"/>
                <a:gd name="connsiteY1306" fmla="*/ 937659 h 1191109"/>
                <a:gd name="connsiteX1307" fmla="*/ 846545 w 1212459"/>
                <a:gd name="connsiteY1307" fmla="*/ 938791 h 1191109"/>
                <a:gd name="connsiteX1308" fmla="*/ 846545 w 1212459"/>
                <a:gd name="connsiteY1308" fmla="*/ 939957 h 1191109"/>
                <a:gd name="connsiteX1309" fmla="*/ 847711 w 1212459"/>
                <a:gd name="connsiteY1309" fmla="*/ 941088 h 1191109"/>
                <a:gd name="connsiteX1310" fmla="*/ 844283 w 1212459"/>
                <a:gd name="connsiteY1310" fmla="*/ 946744 h 1191109"/>
                <a:gd name="connsiteX1311" fmla="*/ 843152 w 1212459"/>
                <a:gd name="connsiteY1311" fmla="*/ 946744 h 1191109"/>
                <a:gd name="connsiteX1312" fmla="*/ 835200 w 1212459"/>
                <a:gd name="connsiteY1312" fmla="*/ 956995 h 1191109"/>
                <a:gd name="connsiteX1313" fmla="*/ 832939 w 1212459"/>
                <a:gd name="connsiteY1313" fmla="*/ 959258 h 1191109"/>
                <a:gd name="connsiteX1314" fmla="*/ 831772 w 1212459"/>
                <a:gd name="connsiteY1314" fmla="*/ 960389 h 1191109"/>
                <a:gd name="connsiteX1315" fmla="*/ 828380 w 1212459"/>
                <a:gd name="connsiteY1315" fmla="*/ 960389 h 1191109"/>
                <a:gd name="connsiteX1316" fmla="*/ 824987 w 1212459"/>
                <a:gd name="connsiteY1316" fmla="*/ 960389 h 1191109"/>
                <a:gd name="connsiteX1317" fmla="*/ 824987 w 1212459"/>
                <a:gd name="connsiteY1317" fmla="*/ 961520 h 1191109"/>
                <a:gd name="connsiteX1318" fmla="*/ 823821 w 1212459"/>
                <a:gd name="connsiteY1318" fmla="*/ 961520 h 1191109"/>
                <a:gd name="connsiteX1319" fmla="*/ 813607 w 1212459"/>
                <a:gd name="connsiteY1319" fmla="*/ 964949 h 1191109"/>
                <a:gd name="connsiteX1320" fmla="*/ 810215 w 1212459"/>
                <a:gd name="connsiteY1320" fmla="*/ 966080 h 1191109"/>
                <a:gd name="connsiteX1321" fmla="*/ 807918 w 1212459"/>
                <a:gd name="connsiteY1321" fmla="*/ 967211 h 1191109"/>
                <a:gd name="connsiteX1322" fmla="*/ 805656 w 1212459"/>
                <a:gd name="connsiteY1322" fmla="*/ 968342 h 1191109"/>
                <a:gd name="connsiteX1323" fmla="*/ 804525 w 1212459"/>
                <a:gd name="connsiteY1323" fmla="*/ 969473 h 1191109"/>
                <a:gd name="connsiteX1324" fmla="*/ 802228 w 1212459"/>
                <a:gd name="connsiteY1324" fmla="*/ 972902 h 1191109"/>
                <a:gd name="connsiteX1325" fmla="*/ 797704 w 1212459"/>
                <a:gd name="connsiteY1325" fmla="*/ 974033 h 1191109"/>
                <a:gd name="connsiteX1326" fmla="*/ 796573 w 1212459"/>
                <a:gd name="connsiteY1326" fmla="*/ 974033 h 1191109"/>
                <a:gd name="connsiteX1327" fmla="*/ 796573 w 1212459"/>
                <a:gd name="connsiteY1327" fmla="*/ 975164 h 1191109"/>
                <a:gd name="connsiteX1328" fmla="*/ 793145 w 1212459"/>
                <a:gd name="connsiteY1328" fmla="*/ 978593 h 1191109"/>
                <a:gd name="connsiteX1329" fmla="*/ 789753 w 1212459"/>
                <a:gd name="connsiteY1329" fmla="*/ 979724 h 1191109"/>
                <a:gd name="connsiteX1330" fmla="*/ 784063 w 1212459"/>
                <a:gd name="connsiteY1330" fmla="*/ 983118 h 1191109"/>
                <a:gd name="connsiteX1331" fmla="*/ 778373 w 1212459"/>
                <a:gd name="connsiteY1331" fmla="*/ 985416 h 1191109"/>
                <a:gd name="connsiteX1332" fmla="*/ 776111 w 1212459"/>
                <a:gd name="connsiteY1332" fmla="*/ 986547 h 1191109"/>
                <a:gd name="connsiteX1333" fmla="*/ 773849 w 1212459"/>
                <a:gd name="connsiteY1333" fmla="*/ 987678 h 1191109"/>
                <a:gd name="connsiteX1334" fmla="*/ 771552 w 1212459"/>
                <a:gd name="connsiteY1334" fmla="*/ 991071 h 1191109"/>
                <a:gd name="connsiteX1335" fmla="*/ 771552 w 1212459"/>
                <a:gd name="connsiteY1335" fmla="*/ 992238 h 1191109"/>
                <a:gd name="connsiteX1336" fmla="*/ 769291 w 1212459"/>
                <a:gd name="connsiteY1336" fmla="*/ 994500 h 1191109"/>
                <a:gd name="connsiteX1337" fmla="*/ 767029 w 1212459"/>
                <a:gd name="connsiteY1337" fmla="*/ 995631 h 1191109"/>
                <a:gd name="connsiteX1338" fmla="*/ 763601 w 1212459"/>
                <a:gd name="connsiteY1338" fmla="*/ 997894 h 1191109"/>
                <a:gd name="connsiteX1339" fmla="*/ 762470 w 1212459"/>
                <a:gd name="connsiteY1339" fmla="*/ 1002454 h 1191109"/>
                <a:gd name="connsiteX1340" fmla="*/ 759077 w 1212459"/>
                <a:gd name="connsiteY1340" fmla="*/ 1007014 h 1191109"/>
                <a:gd name="connsiteX1341" fmla="*/ 759077 w 1212459"/>
                <a:gd name="connsiteY1341" fmla="*/ 1009276 h 1191109"/>
                <a:gd name="connsiteX1342" fmla="*/ 759077 w 1212459"/>
                <a:gd name="connsiteY1342" fmla="*/ 1028576 h 1191109"/>
                <a:gd name="connsiteX1343" fmla="*/ 754518 w 1212459"/>
                <a:gd name="connsiteY1343" fmla="*/ 1033136 h 1191109"/>
                <a:gd name="connsiteX1344" fmla="*/ 754518 w 1212459"/>
                <a:gd name="connsiteY1344" fmla="*/ 1035399 h 1191109"/>
                <a:gd name="connsiteX1345" fmla="*/ 749959 w 1212459"/>
                <a:gd name="connsiteY1345" fmla="*/ 1042221 h 1191109"/>
                <a:gd name="connsiteX1346" fmla="*/ 747698 w 1212459"/>
                <a:gd name="connsiteY1346" fmla="*/ 1050174 h 1191109"/>
                <a:gd name="connsiteX1347" fmla="*/ 745436 w 1212459"/>
                <a:gd name="connsiteY1347" fmla="*/ 1055866 h 1191109"/>
                <a:gd name="connsiteX1348" fmla="*/ 745436 w 1212459"/>
                <a:gd name="connsiteY1348" fmla="*/ 1056997 h 1191109"/>
                <a:gd name="connsiteX1349" fmla="*/ 743174 w 1212459"/>
                <a:gd name="connsiteY1349" fmla="*/ 1061557 h 1191109"/>
                <a:gd name="connsiteX1350" fmla="*/ 737484 w 1212459"/>
                <a:gd name="connsiteY1350" fmla="*/ 1069510 h 1191109"/>
                <a:gd name="connsiteX1351" fmla="*/ 736353 w 1212459"/>
                <a:gd name="connsiteY1351" fmla="*/ 1070641 h 1191109"/>
                <a:gd name="connsiteX1352" fmla="*/ 728366 w 1212459"/>
                <a:gd name="connsiteY1352" fmla="*/ 1072904 h 1191109"/>
                <a:gd name="connsiteX1353" fmla="*/ 718153 w 1212459"/>
                <a:gd name="connsiteY1353" fmla="*/ 1079726 h 1191109"/>
                <a:gd name="connsiteX1354" fmla="*/ 709070 w 1212459"/>
                <a:gd name="connsiteY1354" fmla="*/ 1084286 h 1191109"/>
                <a:gd name="connsiteX1355" fmla="*/ 704512 w 1212459"/>
                <a:gd name="connsiteY1355" fmla="*/ 1083155 h 1191109"/>
                <a:gd name="connsiteX1356" fmla="*/ 703381 w 1212459"/>
                <a:gd name="connsiteY1356" fmla="*/ 1084286 h 1191109"/>
                <a:gd name="connsiteX1357" fmla="*/ 701119 w 1212459"/>
                <a:gd name="connsiteY1357" fmla="*/ 1085417 h 1191109"/>
                <a:gd name="connsiteX1358" fmla="*/ 701119 w 1212459"/>
                <a:gd name="connsiteY1358" fmla="*/ 1086548 h 1191109"/>
                <a:gd name="connsiteX1359" fmla="*/ 696560 w 1212459"/>
                <a:gd name="connsiteY1359" fmla="*/ 1094502 h 1191109"/>
                <a:gd name="connsiteX1360" fmla="*/ 696560 w 1212459"/>
                <a:gd name="connsiteY1360" fmla="*/ 1101324 h 1191109"/>
                <a:gd name="connsiteX1361" fmla="*/ 694298 w 1212459"/>
                <a:gd name="connsiteY1361" fmla="*/ 1108146 h 1191109"/>
                <a:gd name="connsiteX1362" fmla="*/ 693167 w 1212459"/>
                <a:gd name="connsiteY1362" fmla="*/ 1114969 h 1191109"/>
                <a:gd name="connsiteX1363" fmla="*/ 692036 w 1212459"/>
                <a:gd name="connsiteY1363" fmla="*/ 1119529 h 1191109"/>
                <a:gd name="connsiteX1364" fmla="*/ 690870 w 1212459"/>
                <a:gd name="connsiteY1364" fmla="*/ 1121791 h 1191109"/>
                <a:gd name="connsiteX1365" fmla="*/ 689739 w 1212459"/>
                <a:gd name="connsiteY1365" fmla="*/ 1125220 h 1191109"/>
                <a:gd name="connsiteX1366" fmla="*/ 688608 w 1212459"/>
                <a:gd name="connsiteY1366" fmla="*/ 1132007 h 1191109"/>
                <a:gd name="connsiteX1367" fmla="*/ 688608 w 1212459"/>
                <a:gd name="connsiteY1367" fmla="*/ 1133173 h 1191109"/>
                <a:gd name="connsiteX1368" fmla="*/ 685216 w 1212459"/>
                <a:gd name="connsiteY1368" fmla="*/ 1138829 h 1191109"/>
                <a:gd name="connsiteX1369" fmla="*/ 684085 w 1212459"/>
                <a:gd name="connsiteY1369" fmla="*/ 1145651 h 1191109"/>
                <a:gd name="connsiteX1370" fmla="*/ 682919 w 1212459"/>
                <a:gd name="connsiteY1370" fmla="*/ 1149080 h 1191109"/>
                <a:gd name="connsiteX1371" fmla="*/ 684085 w 1212459"/>
                <a:gd name="connsiteY1371" fmla="*/ 1150211 h 1191109"/>
                <a:gd name="connsiteX1372" fmla="*/ 682919 w 1212459"/>
                <a:gd name="connsiteY1372" fmla="*/ 1152474 h 1191109"/>
                <a:gd name="connsiteX1373" fmla="*/ 684085 w 1212459"/>
                <a:gd name="connsiteY1373" fmla="*/ 1155902 h 1191109"/>
                <a:gd name="connsiteX1374" fmla="*/ 684085 w 1212459"/>
                <a:gd name="connsiteY1374" fmla="*/ 1160427 h 1191109"/>
                <a:gd name="connsiteX1375" fmla="*/ 680657 w 1212459"/>
                <a:gd name="connsiteY1375" fmla="*/ 1170678 h 1191109"/>
                <a:gd name="connsiteX1376" fmla="*/ 679526 w 1212459"/>
                <a:gd name="connsiteY1376" fmla="*/ 1172940 h 1191109"/>
                <a:gd name="connsiteX1377" fmla="*/ 676098 w 1212459"/>
                <a:gd name="connsiteY1377" fmla="*/ 1176334 h 1191109"/>
                <a:gd name="connsiteX1378" fmla="*/ 669277 w 1212459"/>
                <a:gd name="connsiteY1378" fmla="*/ 1179763 h 1191109"/>
                <a:gd name="connsiteX1379" fmla="*/ 656802 w 1212459"/>
                <a:gd name="connsiteY1379" fmla="*/ 1188847 h 1191109"/>
                <a:gd name="connsiteX1380" fmla="*/ 652243 w 1212459"/>
                <a:gd name="connsiteY1380" fmla="*/ 1189978 h 1191109"/>
                <a:gd name="connsiteX1381" fmla="*/ 651112 w 1212459"/>
                <a:gd name="connsiteY1381" fmla="*/ 1189978 h 1191109"/>
                <a:gd name="connsiteX1382" fmla="*/ 649981 w 1212459"/>
                <a:gd name="connsiteY1382" fmla="*/ 1191110 h 1191109"/>
                <a:gd name="connsiteX1383" fmla="*/ 645422 w 1212459"/>
                <a:gd name="connsiteY1383" fmla="*/ 1187716 h 1191109"/>
                <a:gd name="connsiteX1384" fmla="*/ 645422 w 1212459"/>
                <a:gd name="connsiteY1384" fmla="*/ 1185454 h 1191109"/>
                <a:gd name="connsiteX1385" fmla="*/ 644291 w 1212459"/>
                <a:gd name="connsiteY1385" fmla="*/ 1183156 h 1191109"/>
                <a:gd name="connsiteX1386" fmla="*/ 644291 w 1212459"/>
                <a:gd name="connsiteY1386" fmla="*/ 1180894 h 1191109"/>
                <a:gd name="connsiteX1387" fmla="*/ 640899 w 1212459"/>
                <a:gd name="connsiteY1387" fmla="*/ 1179763 h 1191109"/>
                <a:gd name="connsiteX1388" fmla="*/ 638602 w 1212459"/>
                <a:gd name="connsiteY1388" fmla="*/ 1180894 h 1191109"/>
                <a:gd name="connsiteX1389" fmla="*/ 636340 w 1212459"/>
                <a:gd name="connsiteY1389" fmla="*/ 1178632 h 1191109"/>
                <a:gd name="connsiteX1390" fmla="*/ 634078 w 1212459"/>
                <a:gd name="connsiteY1390" fmla="*/ 1177500 h 1191109"/>
                <a:gd name="connsiteX1391" fmla="*/ 630650 w 1212459"/>
                <a:gd name="connsiteY1391" fmla="*/ 1174072 h 1191109"/>
                <a:gd name="connsiteX1392" fmla="*/ 628388 w 1212459"/>
                <a:gd name="connsiteY1392" fmla="*/ 1172940 h 1191109"/>
                <a:gd name="connsiteX1393" fmla="*/ 626126 w 1212459"/>
                <a:gd name="connsiteY1393" fmla="*/ 1167249 h 1191109"/>
                <a:gd name="connsiteX1394" fmla="*/ 626126 w 1212459"/>
                <a:gd name="connsiteY1394" fmla="*/ 1164987 h 1191109"/>
                <a:gd name="connsiteX1395" fmla="*/ 624996 w 1212459"/>
                <a:gd name="connsiteY1395" fmla="*/ 1163856 h 1191109"/>
                <a:gd name="connsiteX1396" fmla="*/ 622698 w 1212459"/>
                <a:gd name="connsiteY1396" fmla="*/ 1162725 h 1191109"/>
                <a:gd name="connsiteX1397" fmla="*/ 617044 w 1212459"/>
                <a:gd name="connsiteY1397" fmla="*/ 1161558 h 1191109"/>
                <a:gd name="connsiteX1398" fmla="*/ 613616 w 1212459"/>
                <a:gd name="connsiteY1398" fmla="*/ 1158165 h 1191109"/>
                <a:gd name="connsiteX1399" fmla="*/ 613616 w 1212459"/>
                <a:gd name="connsiteY1399" fmla="*/ 1159296 h 1191109"/>
                <a:gd name="connsiteX1400" fmla="*/ 612485 w 1212459"/>
                <a:gd name="connsiteY1400" fmla="*/ 1159296 h 1191109"/>
                <a:gd name="connsiteX1401" fmla="*/ 611354 w 1212459"/>
                <a:gd name="connsiteY1401" fmla="*/ 1159296 h 1191109"/>
                <a:gd name="connsiteX1402" fmla="*/ 609057 w 1212459"/>
                <a:gd name="connsiteY1402" fmla="*/ 1158165 h 1191109"/>
                <a:gd name="connsiteX1403" fmla="*/ 607926 w 1212459"/>
                <a:gd name="connsiteY1403" fmla="*/ 1158165 h 1191109"/>
                <a:gd name="connsiteX1404" fmla="*/ 605664 w 1212459"/>
                <a:gd name="connsiteY1404" fmla="*/ 1157033 h 1191109"/>
                <a:gd name="connsiteX1405" fmla="*/ 602236 w 1212459"/>
                <a:gd name="connsiteY1405" fmla="*/ 1158165 h 1191109"/>
                <a:gd name="connsiteX1406" fmla="*/ 602236 w 1212459"/>
                <a:gd name="connsiteY1406" fmla="*/ 1157033 h 1191109"/>
                <a:gd name="connsiteX1407" fmla="*/ 603403 w 1212459"/>
                <a:gd name="connsiteY1407" fmla="*/ 1154771 h 1191109"/>
                <a:gd name="connsiteX1408" fmla="*/ 599975 w 1212459"/>
                <a:gd name="connsiteY1408" fmla="*/ 1153605 h 1191109"/>
                <a:gd name="connsiteX1409" fmla="*/ 599975 w 1212459"/>
                <a:gd name="connsiteY1409" fmla="*/ 1151342 h 1191109"/>
                <a:gd name="connsiteX1410" fmla="*/ 597713 w 1212459"/>
                <a:gd name="connsiteY1410" fmla="*/ 1152474 h 1191109"/>
                <a:gd name="connsiteX1411" fmla="*/ 596582 w 1212459"/>
                <a:gd name="connsiteY1411" fmla="*/ 1153605 h 1191109"/>
                <a:gd name="connsiteX1412" fmla="*/ 595451 w 1212459"/>
                <a:gd name="connsiteY1412" fmla="*/ 1153605 h 1191109"/>
                <a:gd name="connsiteX1413" fmla="*/ 594285 w 1212459"/>
                <a:gd name="connsiteY1413" fmla="*/ 1151342 h 1191109"/>
                <a:gd name="connsiteX1414" fmla="*/ 593154 w 1212459"/>
                <a:gd name="connsiteY1414" fmla="*/ 1151342 h 1191109"/>
                <a:gd name="connsiteX1415" fmla="*/ 592023 w 1212459"/>
                <a:gd name="connsiteY1415" fmla="*/ 1150211 h 1191109"/>
                <a:gd name="connsiteX1416" fmla="*/ 589761 w 1212459"/>
                <a:gd name="connsiteY1416" fmla="*/ 1150211 h 1191109"/>
                <a:gd name="connsiteX1417" fmla="*/ 588630 w 1212459"/>
                <a:gd name="connsiteY1417" fmla="*/ 1147949 h 1191109"/>
                <a:gd name="connsiteX1418" fmla="*/ 586333 w 1212459"/>
                <a:gd name="connsiteY1418" fmla="*/ 1147949 h 1191109"/>
                <a:gd name="connsiteX1419" fmla="*/ 585202 w 1212459"/>
                <a:gd name="connsiteY1419" fmla="*/ 1146782 h 1191109"/>
                <a:gd name="connsiteX1420" fmla="*/ 582940 w 1212459"/>
                <a:gd name="connsiteY1420" fmla="*/ 1150211 h 1191109"/>
                <a:gd name="connsiteX1421" fmla="*/ 580679 w 1212459"/>
                <a:gd name="connsiteY1421" fmla="*/ 1152474 h 1191109"/>
                <a:gd name="connsiteX1422" fmla="*/ 580679 w 1212459"/>
                <a:gd name="connsiteY1422" fmla="*/ 1154771 h 1191109"/>
                <a:gd name="connsiteX1423" fmla="*/ 579512 w 1212459"/>
                <a:gd name="connsiteY1423" fmla="*/ 1155902 h 1191109"/>
                <a:gd name="connsiteX1424" fmla="*/ 572692 w 1212459"/>
                <a:gd name="connsiteY1424" fmla="*/ 1157033 h 1191109"/>
                <a:gd name="connsiteX1425" fmla="*/ 572692 w 1212459"/>
                <a:gd name="connsiteY1425" fmla="*/ 1154771 h 1191109"/>
                <a:gd name="connsiteX1426" fmla="*/ 570430 w 1212459"/>
                <a:gd name="connsiteY1426" fmla="*/ 1154771 h 1191109"/>
                <a:gd name="connsiteX1427" fmla="*/ 569299 w 1212459"/>
                <a:gd name="connsiteY1427" fmla="*/ 1155902 h 1191109"/>
                <a:gd name="connsiteX1428" fmla="*/ 568168 w 1212459"/>
                <a:gd name="connsiteY1428" fmla="*/ 1155902 h 1191109"/>
                <a:gd name="connsiteX1429" fmla="*/ 567037 w 1212459"/>
                <a:gd name="connsiteY1429" fmla="*/ 1157033 h 1191109"/>
                <a:gd name="connsiteX1430" fmla="*/ 564740 w 1212459"/>
                <a:gd name="connsiteY1430" fmla="*/ 1157033 h 1191109"/>
                <a:gd name="connsiteX1431" fmla="*/ 564740 w 1212459"/>
                <a:gd name="connsiteY1431" fmla="*/ 1158165 h 1191109"/>
                <a:gd name="connsiteX1432" fmla="*/ 562478 w 1212459"/>
                <a:gd name="connsiteY1432" fmla="*/ 1159296 h 1191109"/>
                <a:gd name="connsiteX1433" fmla="*/ 561347 w 1212459"/>
                <a:gd name="connsiteY1433" fmla="*/ 1160427 h 1191109"/>
                <a:gd name="connsiteX1434" fmla="*/ 557955 w 1212459"/>
                <a:gd name="connsiteY1434" fmla="*/ 1159296 h 1191109"/>
                <a:gd name="connsiteX1435" fmla="*/ 555658 w 1212459"/>
                <a:gd name="connsiteY1435" fmla="*/ 1161558 h 1191109"/>
                <a:gd name="connsiteX1436" fmla="*/ 555658 w 1212459"/>
                <a:gd name="connsiteY1436" fmla="*/ 1163856 h 1191109"/>
                <a:gd name="connsiteX1437" fmla="*/ 554527 w 1212459"/>
                <a:gd name="connsiteY1437" fmla="*/ 1162725 h 1191109"/>
                <a:gd name="connsiteX1438" fmla="*/ 551134 w 1212459"/>
                <a:gd name="connsiteY1438" fmla="*/ 1163856 h 1191109"/>
                <a:gd name="connsiteX1439" fmla="*/ 549968 w 1212459"/>
                <a:gd name="connsiteY1439" fmla="*/ 1161558 h 1191109"/>
                <a:gd name="connsiteX1440" fmla="*/ 548837 w 1212459"/>
                <a:gd name="connsiteY1440" fmla="*/ 1161558 h 1191109"/>
                <a:gd name="connsiteX1441" fmla="*/ 547706 w 1212459"/>
                <a:gd name="connsiteY1441" fmla="*/ 1163856 h 1191109"/>
                <a:gd name="connsiteX1442" fmla="*/ 545444 w 1212459"/>
                <a:gd name="connsiteY1442" fmla="*/ 1163856 h 1191109"/>
                <a:gd name="connsiteX1443" fmla="*/ 545444 w 1212459"/>
                <a:gd name="connsiteY1443" fmla="*/ 1166118 h 1191109"/>
                <a:gd name="connsiteX1444" fmla="*/ 543182 w 1212459"/>
                <a:gd name="connsiteY1444" fmla="*/ 1166118 h 1191109"/>
                <a:gd name="connsiteX1445" fmla="*/ 543182 w 1212459"/>
                <a:gd name="connsiteY1445" fmla="*/ 1167249 h 1191109"/>
                <a:gd name="connsiteX1446" fmla="*/ 543182 w 1212459"/>
                <a:gd name="connsiteY1446" fmla="*/ 1168380 h 1191109"/>
                <a:gd name="connsiteX1447" fmla="*/ 542016 w 1212459"/>
                <a:gd name="connsiteY1447" fmla="*/ 1169512 h 1191109"/>
                <a:gd name="connsiteX1448" fmla="*/ 543182 w 1212459"/>
                <a:gd name="connsiteY1448" fmla="*/ 1172940 h 1191109"/>
                <a:gd name="connsiteX1449" fmla="*/ 540885 w 1212459"/>
                <a:gd name="connsiteY1449" fmla="*/ 1172940 h 1191109"/>
                <a:gd name="connsiteX1450" fmla="*/ 540885 w 1212459"/>
                <a:gd name="connsiteY1450" fmla="*/ 1174072 h 1191109"/>
                <a:gd name="connsiteX1451" fmla="*/ 539754 w 1212459"/>
                <a:gd name="connsiteY1451" fmla="*/ 1172940 h 1191109"/>
                <a:gd name="connsiteX1452" fmla="*/ 538624 w 1212459"/>
                <a:gd name="connsiteY1452" fmla="*/ 1172940 h 1191109"/>
                <a:gd name="connsiteX1453" fmla="*/ 536362 w 1212459"/>
                <a:gd name="connsiteY1453" fmla="*/ 1172940 h 1191109"/>
                <a:gd name="connsiteX1454" fmla="*/ 534065 w 1212459"/>
                <a:gd name="connsiteY1454" fmla="*/ 1171809 h 1191109"/>
                <a:gd name="connsiteX1455" fmla="*/ 532934 w 1212459"/>
                <a:gd name="connsiteY1455" fmla="*/ 1172940 h 1191109"/>
                <a:gd name="connsiteX1456" fmla="*/ 530672 w 1212459"/>
                <a:gd name="connsiteY1456" fmla="*/ 1171809 h 1191109"/>
                <a:gd name="connsiteX1457" fmla="*/ 529541 w 1212459"/>
                <a:gd name="connsiteY1457" fmla="*/ 1172940 h 1191109"/>
                <a:gd name="connsiteX1458" fmla="*/ 527244 w 1212459"/>
                <a:gd name="connsiteY1458" fmla="*/ 1174072 h 1191109"/>
                <a:gd name="connsiteX1459" fmla="*/ 524982 w 1212459"/>
                <a:gd name="connsiteY1459" fmla="*/ 1175203 h 1191109"/>
                <a:gd name="connsiteX1460" fmla="*/ 522720 w 1212459"/>
                <a:gd name="connsiteY1460" fmla="*/ 1176334 h 1191109"/>
                <a:gd name="connsiteX1461" fmla="*/ 521589 w 1212459"/>
                <a:gd name="connsiteY1461" fmla="*/ 1176334 h 1191109"/>
                <a:gd name="connsiteX1462" fmla="*/ 520423 w 1212459"/>
                <a:gd name="connsiteY1462" fmla="*/ 1178632 h 1191109"/>
                <a:gd name="connsiteX1463" fmla="*/ 518161 w 1212459"/>
                <a:gd name="connsiteY1463" fmla="*/ 1177500 h 1191109"/>
                <a:gd name="connsiteX1464" fmla="*/ 518161 w 1212459"/>
                <a:gd name="connsiteY1464" fmla="*/ 1176334 h 1191109"/>
                <a:gd name="connsiteX1465" fmla="*/ 517031 w 1212459"/>
                <a:gd name="connsiteY1465" fmla="*/ 1177500 h 1191109"/>
                <a:gd name="connsiteX1466" fmla="*/ 514769 w 1212459"/>
                <a:gd name="connsiteY1466" fmla="*/ 1176334 h 1191109"/>
                <a:gd name="connsiteX1467" fmla="*/ 513638 w 1212459"/>
                <a:gd name="connsiteY1467" fmla="*/ 1174072 h 1191109"/>
                <a:gd name="connsiteX1468" fmla="*/ 512472 w 1212459"/>
                <a:gd name="connsiteY1468" fmla="*/ 1172940 h 1191109"/>
                <a:gd name="connsiteX1469" fmla="*/ 510210 w 1212459"/>
                <a:gd name="connsiteY1469" fmla="*/ 1175203 h 1191109"/>
                <a:gd name="connsiteX1470" fmla="*/ 509079 w 1212459"/>
                <a:gd name="connsiteY1470" fmla="*/ 1175203 h 1191109"/>
                <a:gd name="connsiteX1471" fmla="*/ 509079 w 1212459"/>
                <a:gd name="connsiteY1471" fmla="*/ 1176334 h 1191109"/>
                <a:gd name="connsiteX1472" fmla="*/ 506817 w 1212459"/>
                <a:gd name="connsiteY1472" fmla="*/ 1177500 h 1191109"/>
                <a:gd name="connsiteX1473" fmla="*/ 505651 w 1212459"/>
                <a:gd name="connsiteY1473" fmla="*/ 1177500 h 1191109"/>
                <a:gd name="connsiteX1474" fmla="*/ 504520 w 1212459"/>
                <a:gd name="connsiteY1474" fmla="*/ 1176334 h 1191109"/>
                <a:gd name="connsiteX1475" fmla="*/ 503389 w 1212459"/>
                <a:gd name="connsiteY1475" fmla="*/ 1177500 h 1191109"/>
                <a:gd name="connsiteX1476" fmla="*/ 499996 w 1212459"/>
                <a:gd name="connsiteY1476" fmla="*/ 1178632 h 1191109"/>
                <a:gd name="connsiteX1477" fmla="*/ 499996 w 1212459"/>
                <a:gd name="connsiteY1477" fmla="*/ 1177500 h 1191109"/>
                <a:gd name="connsiteX1478" fmla="*/ 497699 w 1212459"/>
                <a:gd name="connsiteY1478" fmla="*/ 1177500 h 1191109"/>
                <a:gd name="connsiteX1479" fmla="*/ 496568 w 1212459"/>
                <a:gd name="connsiteY1479" fmla="*/ 1178632 h 1191109"/>
                <a:gd name="connsiteX1480" fmla="*/ 496568 w 1212459"/>
                <a:gd name="connsiteY1480" fmla="*/ 1179763 h 1191109"/>
                <a:gd name="connsiteX1481" fmla="*/ 489748 w 1212459"/>
                <a:gd name="connsiteY1481" fmla="*/ 1179763 h 1191109"/>
                <a:gd name="connsiteX1482" fmla="*/ 486355 w 1212459"/>
                <a:gd name="connsiteY1482" fmla="*/ 1178632 h 1191109"/>
                <a:gd name="connsiteX1483" fmla="*/ 486355 w 1212459"/>
                <a:gd name="connsiteY1483" fmla="*/ 1177500 h 1191109"/>
                <a:gd name="connsiteX1484" fmla="*/ 485224 w 1212459"/>
                <a:gd name="connsiteY1484" fmla="*/ 1177500 h 1191109"/>
                <a:gd name="connsiteX1485" fmla="*/ 485224 w 1212459"/>
                <a:gd name="connsiteY1485" fmla="*/ 1176334 h 1191109"/>
                <a:gd name="connsiteX1486" fmla="*/ 484093 w 1212459"/>
                <a:gd name="connsiteY1486" fmla="*/ 1176334 h 1191109"/>
                <a:gd name="connsiteX1487" fmla="*/ 482927 w 1212459"/>
                <a:gd name="connsiteY1487" fmla="*/ 1175203 h 1191109"/>
                <a:gd name="connsiteX1488" fmla="*/ 479534 w 1212459"/>
                <a:gd name="connsiteY1488" fmla="*/ 1172940 h 1191109"/>
                <a:gd name="connsiteX1489" fmla="*/ 477273 w 1212459"/>
                <a:gd name="connsiteY1489" fmla="*/ 1172940 h 1191109"/>
                <a:gd name="connsiteX1490" fmla="*/ 473845 w 1212459"/>
                <a:gd name="connsiteY1490" fmla="*/ 1178632 h 1191109"/>
                <a:gd name="connsiteX1491" fmla="*/ 472714 w 1212459"/>
                <a:gd name="connsiteY1491" fmla="*/ 1178632 h 1191109"/>
                <a:gd name="connsiteX1492" fmla="*/ 470452 w 1212459"/>
                <a:gd name="connsiteY1492" fmla="*/ 1177500 h 1191109"/>
                <a:gd name="connsiteX1493" fmla="*/ 469321 w 1212459"/>
                <a:gd name="connsiteY1493" fmla="*/ 1176334 h 1191109"/>
                <a:gd name="connsiteX1494" fmla="*/ 467024 w 1212459"/>
                <a:gd name="connsiteY1494" fmla="*/ 1176334 h 1191109"/>
                <a:gd name="connsiteX1495" fmla="*/ 467024 w 1212459"/>
                <a:gd name="connsiteY1495" fmla="*/ 1174072 h 1191109"/>
                <a:gd name="connsiteX1496" fmla="*/ 465893 w 1212459"/>
                <a:gd name="connsiteY1496" fmla="*/ 1174072 h 1191109"/>
                <a:gd name="connsiteX1497" fmla="*/ 464762 w 1212459"/>
                <a:gd name="connsiteY1497" fmla="*/ 1175203 h 1191109"/>
                <a:gd name="connsiteX1498" fmla="*/ 463631 w 1212459"/>
                <a:gd name="connsiteY1498" fmla="*/ 1175203 h 1191109"/>
                <a:gd name="connsiteX1499" fmla="*/ 462500 w 1212459"/>
                <a:gd name="connsiteY1499" fmla="*/ 1174072 h 1191109"/>
                <a:gd name="connsiteX1500" fmla="*/ 461334 w 1212459"/>
                <a:gd name="connsiteY1500" fmla="*/ 1174072 h 1191109"/>
                <a:gd name="connsiteX1501" fmla="*/ 460203 w 1212459"/>
                <a:gd name="connsiteY1501" fmla="*/ 1172940 h 1191109"/>
                <a:gd name="connsiteX1502" fmla="*/ 460203 w 1212459"/>
                <a:gd name="connsiteY1502" fmla="*/ 1170678 h 1191109"/>
                <a:gd name="connsiteX1503" fmla="*/ 460203 w 1212459"/>
                <a:gd name="connsiteY1503" fmla="*/ 1169512 h 1191109"/>
                <a:gd name="connsiteX1504" fmla="*/ 457941 w 1212459"/>
                <a:gd name="connsiteY1504" fmla="*/ 1169512 h 1191109"/>
                <a:gd name="connsiteX1505" fmla="*/ 459072 w 1212459"/>
                <a:gd name="connsiteY1505" fmla="*/ 1167249 h 1191109"/>
                <a:gd name="connsiteX1506" fmla="*/ 455680 w 1212459"/>
                <a:gd name="connsiteY1506" fmla="*/ 1164987 h 1191109"/>
                <a:gd name="connsiteX1507" fmla="*/ 456810 w 1212459"/>
                <a:gd name="connsiteY1507" fmla="*/ 1162725 h 1191109"/>
                <a:gd name="connsiteX1508" fmla="*/ 457941 w 1212459"/>
                <a:gd name="connsiteY1508" fmla="*/ 1158165 h 1191109"/>
                <a:gd name="connsiteX1509" fmla="*/ 456810 w 1212459"/>
                <a:gd name="connsiteY1509" fmla="*/ 1155902 h 1191109"/>
                <a:gd name="connsiteX1510" fmla="*/ 456810 w 1212459"/>
                <a:gd name="connsiteY1510" fmla="*/ 1150211 h 1191109"/>
                <a:gd name="connsiteX1511" fmla="*/ 456810 w 1212459"/>
                <a:gd name="connsiteY1511" fmla="*/ 1149080 h 1191109"/>
                <a:gd name="connsiteX1512" fmla="*/ 455680 w 1212459"/>
                <a:gd name="connsiteY1512" fmla="*/ 1147949 h 1191109"/>
                <a:gd name="connsiteX1513" fmla="*/ 457941 w 1212459"/>
                <a:gd name="connsiteY1513" fmla="*/ 1143389 h 1191109"/>
                <a:gd name="connsiteX1514" fmla="*/ 457941 w 1212459"/>
                <a:gd name="connsiteY1514" fmla="*/ 1139960 h 1191109"/>
                <a:gd name="connsiteX1515" fmla="*/ 455680 w 1212459"/>
                <a:gd name="connsiteY1515" fmla="*/ 1137698 h 1191109"/>
                <a:gd name="connsiteX1516" fmla="*/ 456810 w 1212459"/>
                <a:gd name="connsiteY1516" fmla="*/ 1137698 h 1191109"/>
                <a:gd name="connsiteX1517" fmla="*/ 455680 w 1212459"/>
                <a:gd name="connsiteY1517" fmla="*/ 1135435 h 1191109"/>
                <a:gd name="connsiteX1518" fmla="*/ 456810 w 1212459"/>
                <a:gd name="connsiteY1518" fmla="*/ 1132007 h 1191109"/>
                <a:gd name="connsiteX1519" fmla="*/ 457941 w 1212459"/>
                <a:gd name="connsiteY1519" fmla="*/ 1130875 h 1191109"/>
                <a:gd name="connsiteX1520" fmla="*/ 456810 w 1212459"/>
                <a:gd name="connsiteY1520" fmla="*/ 1129744 h 1191109"/>
                <a:gd name="connsiteX1521" fmla="*/ 455680 w 1212459"/>
                <a:gd name="connsiteY1521" fmla="*/ 1129744 h 1191109"/>
                <a:gd name="connsiteX1522" fmla="*/ 454549 w 1212459"/>
                <a:gd name="connsiteY1522" fmla="*/ 1130875 h 1191109"/>
                <a:gd name="connsiteX1523" fmla="*/ 453382 w 1212459"/>
                <a:gd name="connsiteY1523" fmla="*/ 1129744 h 1191109"/>
                <a:gd name="connsiteX1524" fmla="*/ 452252 w 1212459"/>
                <a:gd name="connsiteY1524" fmla="*/ 1128613 h 1191109"/>
                <a:gd name="connsiteX1525" fmla="*/ 453382 w 1212459"/>
                <a:gd name="connsiteY1525" fmla="*/ 1125220 h 1191109"/>
                <a:gd name="connsiteX1526" fmla="*/ 452252 w 1212459"/>
                <a:gd name="connsiteY1526" fmla="*/ 1124053 h 1191109"/>
                <a:gd name="connsiteX1527" fmla="*/ 451121 w 1212459"/>
                <a:gd name="connsiteY1527" fmla="*/ 1124053 h 1191109"/>
                <a:gd name="connsiteX1528" fmla="*/ 451121 w 1212459"/>
                <a:gd name="connsiteY1528" fmla="*/ 1119529 h 1191109"/>
                <a:gd name="connsiteX1529" fmla="*/ 449990 w 1212459"/>
                <a:gd name="connsiteY1529" fmla="*/ 1117231 h 1191109"/>
                <a:gd name="connsiteX1530" fmla="*/ 448859 w 1212459"/>
                <a:gd name="connsiteY1530" fmla="*/ 1118397 h 1191109"/>
                <a:gd name="connsiteX1531" fmla="*/ 447728 w 1212459"/>
                <a:gd name="connsiteY1531" fmla="*/ 1117231 h 1191109"/>
                <a:gd name="connsiteX1532" fmla="*/ 445431 w 1212459"/>
                <a:gd name="connsiteY1532" fmla="*/ 1116100 h 1191109"/>
                <a:gd name="connsiteX1533" fmla="*/ 445431 w 1212459"/>
                <a:gd name="connsiteY1533" fmla="*/ 1114969 h 1191109"/>
                <a:gd name="connsiteX1534" fmla="*/ 442038 w 1212459"/>
                <a:gd name="connsiteY1534" fmla="*/ 1116100 h 1191109"/>
                <a:gd name="connsiteX1535" fmla="*/ 440907 w 1212459"/>
                <a:gd name="connsiteY1535" fmla="*/ 1114969 h 1191109"/>
                <a:gd name="connsiteX1536" fmla="*/ 440907 w 1212459"/>
                <a:gd name="connsiteY1536" fmla="*/ 1113837 h 1191109"/>
                <a:gd name="connsiteX1537" fmla="*/ 440907 w 1212459"/>
                <a:gd name="connsiteY1537" fmla="*/ 1109277 h 1191109"/>
                <a:gd name="connsiteX1538" fmla="*/ 442038 w 1212459"/>
                <a:gd name="connsiteY1538" fmla="*/ 1107015 h 1191109"/>
                <a:gd name="connsiteX1539" fmla="*/ 442038 w 1212459"/>
                <a:gd name="connsiteY1539" fmla="*/ 1105884 h 1191109"/>
                <a:gd name="connsiteX1540" fmla="*/ 443169 w 1212459"/>
                <a:gd name="connsiteY1540" fmla="*/ 1104753 h 1191109"/>
                <a:gd name="connsiteX1541" fmla="*/ 440907 w 1212459"/>
                <a:gd name="connsiteY1541" fmla="*/ 1102455 h 1191109"/>
                <a:gd name="connsiteX1542" fmla="*/ 440907 w 1212459"/>
                <a:gd name="connsiteY1542" fmla="*/ 1100193 h 1191109"/>
                <a:gd name="connsiteX1543" fmla="*/ 439776 w 1212459"/>
                <a:gd name="connsiteY1543" fmla="*/ 1097930 h 1191109"/>
                <a:gd name="connsiteX1544" fmla="*/ 439776 w 1212459"/>
                <a:gd name="connsiteY1544" fmla="*/ 1096799 h 1191109"/>
                <a:gd name="connsiteX1545" fmla="*/ 438610 w 1212459"/>
                <a:gd name="connsiteY1545" fmla="*/ 1093370 h 1191109"/>
                <a:gd name="connsiteX1546" fmla="*/ 437479 w 1212459"/>
                <a:gd name="connsiteY1546" fmla="*/ 1091108 h 1191109"/>
                <a:gd name="connsiteX1547" fmla="*/ 436348 w 1212459"/>
                <a:gd name="connsiteY1547" fmla="*/ 1091108 h 1191109"/>
                <a:gd name="connsiteX1548" fmla="*/ 436348 w 1212459"/>
                <a:gd name="connsiteY1548" fmla="*/ 1089977 h 1191109"/>
                <a:gd name="connsiteX1549" fmla="*/ 436348 w 1212459"/>
                <a:gd name="connsiteY1549" fmla="*/ 1088846 h 1191109"/>
                <a:gd name="connsiteX1550" fmla="*/ 438610 w 1212459"/>
                <a:gd name="connsiteY1550" fmla="*/ 1088846 h 1191109"/>
                <a:gd name="connsiteX1551" fmla="*/ 439776 w 1212459"/>
                <a:gd name="connsiteY1551" fmla="*/ 1085417 h 1191109"/>
                <a:gd name="connsiteX1552" fmla="*/ 438610 w 1212459"/>
                <a:gd name="connsiteY1552" fmla="*/ 1084286 h 1191109"/>
                <a:gd name="connsiteX1553" fmla="*/ 444300 w 1212459"/>
                <a:gd name="connsiteY1553" fmla="*/ 1077464 h 1191109"/>
                <a:gd name="connsiteX1554" fmla="*/ 445431 w 1212459"/>
                <a:gd name="connsiteY1554" fmla="*/ 1071772 h 1191109"/>
                <a:gd name="connsiteX1555" fmla="*/ 444300 w 1212459"/>
                <a:gd name="connsiteY1555" fmla="*/ 1069510 h 1191109"/>
                <a:gd name="connsiteX1556" fmla="*/ 443169 w 1212459"/>
                <a:gd name="connsiteY1556" fmla="*/ 1069510 h 1191109"/>
                <a:gd name="connsiteX1557" fmla="*/ 443169 w 1212459"/>
                <a:gd name="connsiteY1557" fmla="*/ 1067248 h 1191109"/>
                <a:gd name="connsiteX1558" fmla="*/ 440907 w 1212459"/>
                <a:gd name="connsiteY1558" fmla="*/ 1063819 h 1191109"/>
                <a:gd name="connsiteX1559" fmla="*/ 437479 w 1212459"/>
                <a:gd name="connsiteY1559" fmla="*/ 1061557 h 1191109"/>
                <a:gd name="connsiteX1560" fmla="*/ 438610 w 1212459"/>
                <a:gd name="connsiteY1560" fmla="*/ 1059294 h 1191109"/>
                <a:gd name="connsiteX1561" fmla="*/ 437479 w 1212459"/>
                <a:gd name="connsiteY1561" fmla="*/ 1055866 h 1191109"/>
                <a:gd name="connsiteX1562" fmla="*/ 437479 w 1212459"/>
                <a:gd name="connsiteY1562" fmla="*/ 1054734 h 1191109"/>
                <a:gd name="connsiteX1563" fmla="*/ 440907 w 1212459"/>
                <a:gd name="connsiteY1563" fmla="*/ 1053603 h 1191109"/>
                <a:gd name="connsiteX1564" fmla="*/ 443169 w 1212459"/>
                <a:gd name="connsiteY1564" fmla="*/ 1051341 h 1191109"/>
                <a:gd name="connsiteX1565" fmla="*/ 442038 w 1212459"/>
                <a:gd name="connsiteY1565" fmla="*/ 1050174 h 1191109"/>
                <a:gd name="connsiteX1566" fmla="*/ 440907 w 1212459"/>
                <a:gd name="connsiteY1566" fmla="*/ 1050174 h 1191109"/>
                <a:gd name="connsiteX1567" fmla="*/ 439776 w 1212459"/>
                <a:gd name="connsiteY1567" fmla="*/ 1049043 h 1191109"/>
                <a:gd name="connsiteX1568" fmla="*/ 440907 w 1212459"/>
                <a:gd name="connsiteY1568" fmla="*/ 1047912 h 1191109"/>
                <a:gd name="connsiteX1569" fmla="*/ 438610 w 1212459"/>
                <a:gd name="connsiteY1569" fmla="*/ 1044519 h 1191109"/>
                <a:gd name="connsiteX1570" fmla="*/ 440907 w 1212459"/>
                <a:gd name="connsiteY1570" fmla="*/ 1044519 h 1191109"/>
                <a:gd name="connsiteX1571" fmla="*/ 442038 w 1212459"/>
                <a:gd name="connsiteY1571" fmla="*/ 1042221 h 1191109"/>
                <a:gd name="connsiteX1572" fmla="*/ 443169 w 1212459"/>
                <a:gd name="connsiteY1572" fmla="*/ 1041090 h 1191109"/>
                <a:gd name="connsiteX1573" fmla="*/ 439776 w 1212459"/>
                <a:gd name="connsiteY1573" fmla="*/ 1037696 h 1191109"/>
                <a:gd name="connsiteX1574" fmla="*/ 439776 w 1212459"/>
                <a:gd name="connsiteY1574" fmla="*/ 1034267 h 1191109"/>
                <a:gd name="connsiteX1575" fmla="*/ 437479 w 1212459"/>
                <a:gd name="connsiteY1575" fmla="*/ 1033136 h 1191109"/>
                <a:gd name="connsiteX1576" fmla="*/ 435217 w 1212459"/>
                <a:gd name="connsiteY1576" fmla="*/ 1032005 h 1191109"/>
                <a:gd name="connsiteX1577" fmla="*/ 434087 w 1212459"/>
                <a:gd name="connsiteY1577" fmla="*/ 1032005 h 1191109"/>
                <a:gd name="connsiteX1578" fmla="*/ 430659 w 1212459"/>
                <a:gd name="connsiteY1578" fmla="*/ 1033136 h 1191109"/>
                <a:gd name="connsiteX1579" fmla="*/ 430659 w 1212459"/>
                <a:gd name="connsiteY1579" fmla="*/ 1029743 h 1191109"/>
                <a:gd name="connsiteX1580" fmla="*/ 430659 w 1212459"/>
                <a:gd name="connsiteY1580" fmla="*/ 1027445 h 1191109"/>
                <a:gd name="connsiteX1581" fmla="*/ 429528 w 1212459"/>
                <a:gd name="connsiteY1581" fmla="*/ 1025183 h 1191109"/>
                <a:gd name="connsiteX1582" fmla="*/ 427266 w 1212459"/>
                <a:gd name="connsiteY1582" fmla="*/ 1020623 h 1191109"/>
                <a:gd name="connsiteX1583" fmla="*/ 428397 w 1212459"/>
                <a:gd name="connsiteY1583" fmla="*/ 1020623 h 1191109"/>
                <a:gd name="connsiteX1584" fmla="*/ 428397 w 1212459"/>
                <a:gd name="connsiteY1584" fmla="*/ 1017229 h 1191109"/>
                <a:gd name="connsiteX1585" fmla="*/ 427266 w 1212459"/>
                <a:gd name="connsiteY1585" fmla="*/ 1016098 h 1191109"/>
                <a:gd name="connsiteX1586" fmla="*/ 428397 w 1212459"/>
                <a:gd name="connsiteY1586" fmla="*/ 1014967 h 1191109"/>
                <a:gd name="connsiteX1587" fmla="*/ 427266 w 1212459"/>
                <a:gd name="connsiteY1587" fmla="*/ 1013801 h 1191109"/>
                <a:gd name="connsiteX1588" fmla="*/ 426135 w 1212459"/>
                <a:gd name="connsiteY1588" fmla="*/ 1012669 h 1191109"/>
                <a:gd name="connsiteX1589" fmla="*/ 423838 w 1212459"/>
                <a:gd name="connsiteY1589" fmla="*/ 1011538 h 1191109"/>
                <a:gd name="connsiteX1590" fmla="*/ 425004 w 1212459"/>
                <a:gd name="connsiteY1590" fmla="*/ 1007014 h 1191109"/>
                <a:gd name="connsiteX1591" fmla="*/ 423838 w 1212459"/>
                <a:gd name="connsiteY1591" fmla="*/ 1005847 h 1191109"/>
                <a:gd name="connsiteX1592" fmla="*/ 426135 w 1212459"/>
                <a:gd name="connsiteY1592" fmla="*/ 1004716 h 1191109"/>
                <a:gd name="connsiteX1593" fmla="*/ 423838 w 1212459"/>
                <a:gd name="connsiteY1593" fmla="*/ 1000191 h 1191109"/>
                <a:gd name="connsiteX1594" fmla="*/ 423838 w 1212459"/>
                <a:gd name="connsiteY1594" fmla="*/ 999025 h 1191109"/>
                <a:gd name="connsiteX1595" fmla="*/ 423838 w 1212459"/>
                <a:gd name="connsiteY1595" fmla="*/ 997894 h 1191109"/>
                <a:gd name="connsiteX1596" fmla="*/ 421576 w 1212459"/>
                <a:gd name="connsiteY1596" fmla="*/ 997894 h 1191109"/>
                <a:gd name="connsiteX1597" fmla="*/ 422707 w 1212459"/>
                <a:gd name="connsiteY1597" fmla="*/ 996762 h 1191109"/>
                <a:gd name="connsiteX1598" fmla="*/ 421576 w 1212459"/>
                <a:gd name="connsiteY1598" fmla="*/ 995631 h 1191109"/>
                <a:gd name="connsiteX1599" fmla="*/ 422707 w 1212459"/>
                <a:gd name="connsiteY1599" fmla="*/ 993369 h 1191109"/>
                <a:gd name="connsiteX1600" fmla="*/ 421576 w 1212459"/>
                <a:gd name="connsiteY1600" fmla="*/ 989940 h 1191109"/>
                <a:gd name="connsiteX1601" fmla="*/ 421576 w 1212459"/>
                <a:gd name="connsiteY1601" fmla="*/ 987678 h 1191109"/>
                <a:gd name="connsiteX1602" fmla="*/ 419314 w 1212459"/>
                <a:gd name="connsiteY1602" fmla="*/ 986547 h 1191109"/>
                <a:gd name="connsiteX1603" fmla="*/ 420445 w 1212459"/>
                <a:gd name="connsiteY1603" fmla="*/ 984249 h 1191109"/>
                <a:gd name="connsiteX1604" fmla="*/ 419314 w 1212459"/>
                <a:gd name="connsiteY1604" fmla="*/ 980856 h 1191109"/>
                <a:gd name="connsiteX1605" fmla="*/ 420445 w 1212459"/>
                <a:gd name="connsiteY1605" fmla="*/ 979724 h 1191109"/>
                <a:gd name="connsiteX1606" fmla="*/ 420445 w 1212459"/>
                <a:gd name="connsiteY1606" fmla="*/ 976296 h 1191109"/>
                <a:gd name="connsiteX1607" fmla="*/ 420445 w 1212459"/>
                <a:gd name="connsiteY1607" fmla="*/ 975164 h 1191109"/>
                <a:gd name="connsiteX1608" fmla="*/ 420445 w 1212459"/>
                <a:gd name="connsiteY1608" fmla="*/ 974033 h 1191109"/>
                <a:gd name="connsiteX1609" fmla="*/ 421576 w 1212459"/>
                <a:gd name="connsiteY1609" fmla="*/ 972902 h 1191109"/>
                <a:gd name="connsiteX1610" fmla="*/ 421576 w 1212459"/>
                <a:gd name="connsiteY1610" fmla="*/ 970640 h 1191109"/>
                <a:gd name="connsiteX1611" fmla="*/ 423838 w 1212459"/>
                <a:gd name="connsiteY1611" fmla="*/ 969473 h 1191109"/>
                <a:gd name="connsiteX1612" fmla="*/ 423838 w 1212459"/>
                <a:gd name="connsiteY1612" fmla="*/ 967211 h 1191109"/>
                <a:gd name="connsiteX1613" fmla="*/ 425004 w 1212459"/>
                <a:gd name="connsiteY1613" fmla="*/ 966080 h 1191109"/>
                <a:gd name="connsiteX1614" fmla="*/ 427266 w 1212459"/>
                <a:gd name="connsiteY1614" fmla="*/ 967211 h 1191109"/>
                <a:gd name="connsiteX1615" fmla="*/ 427266 w 1212459"/>
                <a:gd name="connsiteY1615" fmla="*/ 966080 h 1191109"/>
                <a:gd name="connsiteX1616" fmla="*/ 426135 w 1212459"/>
                <a:gd name="connsiteY1616" fmla="*/ 964949 h 1191109"/>
                <a:gd name="connsiteX1617" fmla="*/ 426135 w 1212459"/>
                <a:gd name="connsiteY1617" fmla="*/ 963818 h 1191109"/>
                <a:gd name="connsiteX1618" fmla="*/ 427266 w 1212459"/>
                <a:gd name="connsiteY1618" fmla="*/ 962686 h 1191109"/>
                <a:gd name="connsiteX1619" fmla="*/ 427266 w 1212459"/>
                <a:gd name="connsiteY1619" fmla="*/ 961520 h 1191109"/>
                <a:gd name="connsiteX1620" fmla="*/ 428397 w 1212459"/>
                <a:gd name="connsiteY1620" fmla="*/ 958126 h 1191109"/>
                <a:gd name="connsiteX1621" fmla="*/ 427266 w 1212459"/>
                <a:gd name="connsiteY1621" fmla="*/ 954733 h 1191109"/>
                <a:gd name="connsiteX1622" fmla="*/ 428397 w 1212459"/>
                <a:gd name="connsiteY1622" fmla="*/ 953566 h 1191109"/>
                <a:gd name="connsiteX1623" fmla="*/ 427266 w 1212459"/>
                <a:gd name="connsiteY1623" fmla="*/ 951304 h 1191109"/>
                <a:gd name="connsiteX1624" fmla="*/ 427266 w 1212459"/>
                <a:gd name="connsiteY1624" fmla="*/ 947911 h 1191109"/>
                <a:gd name="connsiteX1625" fmla="*/ 426135 w 1212459"/>
                <a:gd name="connsiteY1625" fmla="*/ 946744 h 1191109"/>
                <a:gd name="connsiteX1626" fmla="*/ 426135 w 1212459"/>
                <a:gd name="connsiteY1626" fmla="*/ 943351 h 1191109"/>
                <a:gd name="connsiteX1627" fmla="*/ 422707 w 1212459"/>
                <a:gd name="connsiteY1627" fmla="*/ 939957 h 1191109"/>
                <a:gd name="connsiteX1628" fmla="*/ 419314 w 1212459"/>
                <a:gd name="connsiteY1628" fmla="*/ 937659 h 1191109"/>
                <a:gd name="connsiteX1629" fmla="*/ 418183 w 1212459"/>
                <a:gd name="connsiteY1629" fmla="*/ 936528 h 1191109"/>
                <a:gd name="connsiteX1630" fmla="*/ 415886 w 1212459"/>
                <a:gd name="connsiteY1630" fmla="*/ 936528 h 1191109"/>
                <a:gd name="connsiteX1631" fmla="*/ 414755 w 1212459"/>
                <a:gd name="connsiteY1631" fmla="*/ 934266 h 1191109"/>
                <a:gd name="connsiteX1632" fmla="*/ 413624 w 1212459"/>
                <a:gd name="connsiteY1632" fmla="*/ 931968 h 1191109"/>
                <a:gd name="connsiteX1633" fmla="*/ 409066 w 1212459"/>
                <a:gd name="connsiteY1633" fmla="*/ 929706 h 1191109"/>
                <a:gd name="connsiteX1634" fmla="*/ 405673 w 1212459"/>
                <a:gd name="connsiteY1634" fmla="*/ 920621 h 1191109"/>
                <a:gd name="connsiteX1635" fmla="*/ 405673 w 1212459"/>
                <a:gd name="connsiteY1635" fmla="*/ 918359 h 1191109"/>
                <a:gd name="connsiteX1636" fmla="*/ 404542 w 1212459"/>
                <a:gd name="connsiteY1636" fmla="*/ 916061 h 1191109"/>
                <a:gd name="connsiteX1637" fmla="*/ 405673 w 1212459"/>
                <a:gd name="connsiteY1637" fmla="*/ 913799 h 1191109"/>
                <a:gd name="connsiteX1638" fmla="*/ 406804 w 1212459"/>
                <a:gd name="connsiteY1638" fmla="*/ 913799 h 1191109"/>
                <a:gd name="connsiteX1639" fmla="*/ 406804 w 1212459"/>
                <a:gd name="connsiteY1639" fmla="*/ 912668 h 1191109"/>
                <a:gd name="connsiteX1640" fmla="*/ 407935 w 1212459"/>
                <a:gd name="connsiteY1640" fmla="*/ 909239 h 1191109"/>
                <a:gd name="connsiteX1641" fmla="*/ 406804 w 1212459"/>
                <a:gd name="connsiteY1641" fmla="*/ 904714 h 1191109"/>
                <a:gd name="connsiteX1642" fmla="*/ 405673 w 1212459"/>
                <a:gd name="connsiteY1642" fmla="*/ 903583 h 1191109"/>
                <a:gd name="connsiteX1643" fmla="*/ 406804 w 1212459"/>
                <a:gd name="connsiteY1643" fmla="*/ 902417 h 1191109"/>
                <a:gd name="connsiteX1644" fmla="*/ 405673 w 1212459"/>
                <a:gd name="connsiteY1644" fmla="*/ 901286 h 1191109"/>
                <a:gd name="connsiteX1645" fmla="*/ 402245 w 1212459"/>
                <a:gd name="connsiteY1645" fmla="*/ 900155 h 1191109"/>
                <a:gd name="connsiteX1646" fmla="*/ 401114 w 1212459"/>
                <a:gd name="connsiteY1646" fmla="*/ 901286 h 1191109"/>
                <a:gd name="connsiteX1647" fmla="*/ 399983 w 1212459"/>
                <a:gd name="connsiteY1647" fmla="*/ 900155 h 1191109"/>
                <a:gd name="connsiteX1648" fmla="*/ 398852 w 1212459"/>
                <a:gd name="connsiteY1648" fmla="*/ 901286 h 1191109"/>
                <a:gd name="connsiteX1649" fmla="*/ 397721 w 1212459"/>
                <a:gd name="connsiteY1649" fmla="*/ 900155 h 1191109"/>
                <a:gd name="connsiteX1650" fmla="*/ 395459 w 1212459"/>
                <a:gd name="connsiteY1650" fmla="*/ 899023 h 1191109"/>
                <a:gd name="connsiteX1651" fmla="*/ 396590 w 1212459"/>
                <a:gd name="connsiteY1651" fmla="*/ 896761 h 1191109"/>
                <a:gd name="connsiteX1652" fmla="*/ 396590 w 1212459"/>
                <a:gd name="connsiteY1652" fmla="*/ 895630 h 1191109"/>
                <a:gd name="connsiteX1653" fmla="*/ 392031 w 1212459"/>
                <a:gd name="connsiteY1653" fmla="*/ 893332 h 1191109"/>
                <a:gd name="connsiteX1654" fmla="*/ 390901 w 1212459"/>
                <a:gd name="connsiteY1654" fmla="*/ 889939 h 1191109"/>
                <a:gd name="connsiteX1655" fmla="*/ 389770 w 1212459"/>
                <a:gd name="connsiteY1655" fmla="*/ 885379 h 1191109"/>
                <a:gd name="connsiteX1656" fmla="*/ 387508 w 1212459"/>
                <a:gd name="connsiteY1656" fmla="*/ 883116 h 1191109"/>
                <a:gd name="connsiteX1657" fmla="*/ 380687 w 1212459"/>
                <a:gd name="connsiteY1657" fmla="*/ 883116 h 1191109"/>
                <a:gd name="connsiteX1658" fmla="*/ 377259 w 1212459"/>
                <a:gd name="connsiteY1658" fmla="*/ 881985 h 1191109"/>
                <a:gd name="connsiteX1659" fmla="*/ 376128 w 1212459"/>
                <a:gd name="connsiteY1659" fmla="*/ 883116 h 1191109"/>
                <a:gd name="connsiteX1660" fmla="*/ 374997 w 1212459"/>
                <a:gd name="connsiteY1660" fmla="*/ 881985 h 1191109"/>
                <a:gd name="connsiteX1661" fmla="*/ 372700 w 1212459"/>
                <a:gd name="connsiteY1661" fmla="*/ 883116 h 1191109"/>
                <a:gd name="connsiteX1662" fmla="*/ 371569 w 1212459"/>
                <a:gd name="connsiteY1662" fmla="*/ 884248 h 1191109"/>
                <a:gd name="connsiteX1663" fmla="*/ 370438 w 1212459"/>
                <a:gd name="connsiteY1663" fmla="*/ 884248 h 1191109"/>
                <a:gd name="connsiteX1664" fmla="*/ 368177 w 1212459"/>
                <a:gd name="connsiteY1664" fmla="*/ 884248 h 1191109"/>
                <a:gd name="connsiteX1665" fmla="*/ 365915 w 1212459"/>
                <a:gd name="connsiteY1665" fmla="*/ 881985 h 1191109"/>
                <a:gd name="connsiteX1666" fmla="*/ 362487 w 1212459"/>
                <a:gd name="connsiteY1666" fmla="*/ 883116 h 1191109"/>
                <a:gd name="connsiteX1667" fmla="*/ 362487 w 1212459"/>
                <a:gd name="connsiteY1667" fmla="*/ 885379 h 1191109"/>
                <a:gd name="connsiteX1668" fmla="*/ 361356 w 1212459"/>
                <a:gd name="connsiteY1668" fmla="*/ 885379 h 1191109"/>
                <a:gd name="connsiteX1669" fmla="*/ 360225 w 1212459"/>
                <a:gd name="connsiteY1669" fmla="*/ 884248 h 1191109"/>
                <a:gd name="connsiteX1670" fmla="*/ 355666 w 1212459"/>
                <a:gd name="connsiteY1670" fmla="*/ 883116 h 1191109"/>
                <a:gd name="connsiteX1671" fmla="*/ 353404 w 1212459"/>
                <a:gd name="connsiteY1671" fmla="*/ 881985 h 1191109"/>
                <a:gd name="connsiteX1672" fmla="*/ 352273 w 1212459"/>
                <a:gd name="connsiteY1672" fmla="*/ 881985 h 1191109"/>
                <a:gd name="connsiteX1673" fmla="*/ 351143 w 1212459"/>
                <a:gd name="connsiteY1673" fmla="*/ 883116 h 1191109"/>
                <a:gd name="connsiteX1674" fmla="*/ 348845 w 1212459"/>
                <a:gd name="connsiteY1674" fmla="*/ 883116 h 1191109"/>
                <a:gd name="connsiteX1675" fmla="*/ 347715 w 1212459"/>
                <a:gd name="connsiteY1675" fmla="*/ 884248 h 1191109"/>
                <a:gd name="connsiteX1676" fmla="*/ 348845 w 1212459"/>
                <a:gd name="connsiteY1676" fmla="*/ 883116 h 1191109"/>
                <a:gd name="connsiteX1677" fmla="*/ 347715 w 1212459"/>
                <a:gd name="connsiteY1677" fmla="*/ 883116 h 1191109"/>
                <a:gd name="connsiteX1678" fmla="*/ 346584 w 1212459"/>
                <a:gd name="connsiteY1678" fmla="*/ 883116 h 1191109"/>
                <a:gd name="connsiteX1679" fmla="*/ 343156 w 1212459"/>
                <a:gd name="connsiteY1679" fmla="*/ 880854 h 1191109"/>
                <a:gd name="connsiteX1680" fmla="*/ 342025 w 1212459"/>
                <a:gd name="connsiteY1680" fmla="*/ 880854 h 1191109"/>
                <a:gd name="connsiteX1681" fmla="*/ 342025 w 1212459"/>
                <a:gd name="connsiteY1681" fmla="*/ 881985 h 1191109"/>
                <a:gd name="connsiteX1682" fmla="*/ 340894 w 1212459"/>
                <a:gd name="connsiteY1682" fmla="*/ 883116 h 1191109"/>
                <a:gd name="connsiteX1683" fmla="*/ 339763 w 1212459"/>
                <a:gd name="connsiteY1683" fmla="*/ 883116 h 1191109"/>
                <a:gd name="connsiteX1684" fmla="*/ 337501 w 1212459"/>
                <a:gd name="connsiteY1684" fmla="*/ 883116 h 1191109"/>
                <a:gd name="connsiteX1685" fmla="*/ 336370 w 1212459"/>
                <a:gd name="connsiteY1685" fmla="*/ 883116 h 1191109"/>
                <a:gd name="connsiteX1686" fmla="*/ 335204 w 1212459"/>
                <a:gd name="connsiteY1686" fmla="*/ 884248 h 1191109"/>
                <a:gd name="connsiteX1687" fmla="*/ 334073 w 1212459"/>
                <a:gd name="connsiteY1687" fmla="*/ 883116 h 1191109"/>
                <a:gd name="connsiteX1688" fmla="*/ 334073 w 1212459"/>
                <a:gd name="connsiteY1688" fmla="*/ 881985 h 1191109"/>
                <a:gd name="connsiteX1689" fmla="*/ 331811 w 1212459"/>
                <a:gd name="connsiteY1689" fmla="*/ 881985 h 1191109"/>
                <a:gd name="connsiteX1690" fmla="*/ 331811 w 1212459"/>
                <a:gd name="connsiteY1690" fmla="*/ 883116 h 1191109"/>
                <a:gd name="connsiteX1691" fmla="*/ 330680 w 1212459"/>
                <a:gd name="connsiteY1691" fmla="*/ 880854 h 1191109"/>
                <a:gd name="connsiteX1692" fmla="*/ 329550 w 1212459"/>
                <a:gd name="connsiteY1692" fmla="*/ 881985 h 1191109"/>
                <a:gd name="connsiteX1693" fmla="*/ 328419 w 1212459"/>
                <a:gd name="connsiteY1693" fmla="*/ 881985 h 1191109"/>
                <a:gd name="connsiteX1694" fmla="*/ 327252 w 1212459"/>
                <a:gd name="connsiteY1694" fmla="*/ 881985 h 1191109"/>
                <a:gd name="connsiteX1695" fmla="*/ 327252 w 1212459"/>
                <a:gd name="connsiteY1695" fmla="*/ 880854 h 1191109"/>
                <a:gd name="connsiteX1696" fmla="*/ 323860 w 1212459"/>
                <a:gd name="connsiteY1696" fmla="*/ 878556 h 1191109"/>
                <a:gd name="connsiteX1697" fmla="*/ 323860 w 1212459"/>
                <a:gd name="connsiteY1697" fmla="*/ 876294 h 1191109"/>
                <a:gd name="connsiteX1698" fmla="*/ 322729 w 1212459"/>
                <a:gd name="connsiteY1698" fmla="*/ 875163 h 1191109"/>
                <a:gd name="connsiteX1699" fmla="*/ 319301 w 1212459"/>
                <a:gd name="connsiteY1699" fmla="*/ 875163 h 1191109"/>
                <a:gd name="connsiteX1700" fmla="*/ 318170 w 1212459"/>
                <a:gd name="connsiteY1700" fmla="*/ 874032 h 1191109"/>
                <a:gd name="connsiteX1701" fmla="*/ 317039 w 1212459"/>
                <a:gd name="connsiteY1701" fmla="*/ 875163 h 1191109"/>
                <a:gd name="connsiteX1702" fmla="*/ 314777 w 1212459"/>
                <a:gd name="connsiteY1702" fmla="*/ 872865 h 1191109"/>
                <a:gd name="connsiteX1703" fmla="*/ 312480 w 1212459"/>
                <a:gd name="connsiteY1703" fmla="*/ 871734 h 1191109"/>
                <a:gd name="connsiteX1704" fmla="*/ 311349 w 1212459"/>
                <a:gd name="connsiteY1704" fmla="*/ 870603 h 1191109"/>
                <a:gd name="connsiteX1705" fmla="*/ 310218 w 1212459"/>
                <a:gd name="connsiteY1705" fmla="*/ 871734 h 1191109"/>
                <a:gd name="connsiteX1706" fmla="*/ 307957 w 1212459"/>
                <a:gd name="connsiteY1706" fmla="*/ 869472 h 1191109"/>
                <a:gd name="connsiteX1707" fmla="*/ 307957 w 1212459"/>
                <a:gd name="connsiteY1707" fmla="*/ 868341 h 1191109"/>
                <a:gd name="connsiteX1708" fmla="*/ 306826 w 1212459"/>
                <a:gd name="connsiteY1708" fmla="*/ 868341 h 1191109"/>
                <a:gd name="connsiteX1709" fmla="*/ 305659 w 1212459"/>
                <a:gd name="connsiteY1709" fmla="*/ 866078 h 1191109"/>
                <a:gd name="connsiteX1710" fmla="*/ 305659 w 1212459"/>
                <a:gd name="connsiteY1710" fmla="*/ 864912 h 1191109"/>
                <a:gd name="connsiteX1711" fmla="*/ 304529 w 1212459"/>
                <a:gd name="connsiteY1711" fmla="*/ 864912 h 1191109"/>
                <a:gd name="connsiteX1712" fmla="*/ 304529 w 1212459"/>
                <a:gd name="connsiteY1712" fmla="*/ 863781 h 1191109"/>
                <a:gd name="connsiteX1713" fmla="*/ 303398 w 1212459"/>
                <a:gd name="connsiteY1713" fmla="*/ 864912 h 1191109"/>
                <a:gd name="connsiteX1714" fmla="*/ 302267 w 1212459"/>
                <a:gd name="connsiteY1714" fmla="*/ 863781 h 1191109"/>
                <a:gd name="connsiteX1715" fmla="*/ 301136 w 1212459"/>
                <a:gd name="connsiteY1715" fmla="*/ 860387 h 1191109"/>
                <a:gd name="connsiteX1716" fmla="*/ 301136 w 1212459"/>
                <a:gd name="connsiteY1716" fmla="*/ 859256 h 1191109"/>
                <a:gd name="connsiteX1717" fmla="*/ 301136 w 1212459"/>
                <a:gd name="connsiteY1717" fmla="*/ 858125 h 1191109"/>
                <a:gd name="connsiteX1718" fmla="*/ 301136 w 1212459"/>
                <a:gd name="connsiteY1718" fmla="*/ 855827 h 1191109"/>
                <a:gd name="connsiteX1719" fmla="*/ 298874 w 1212459"/>
                <a:gd name="connsiteY1719" fmla="*/ 854696 h 1191109"/>
                <a:gd name="connsiteX1720" fmla="*/ 300005 w 1212459"/>
                <a:gd name="connsiteY1720" fmla="*/ 854696 h 1191109"/>
                <a:gd name="connsiteX1721" fmla="*/ 298874 w 1212459"/>
                <a:gd name="connsiteY1721" fmla="*/ 853565 h 1191109"/>
                <a:gd name="connsiteX1722" fmla="*/ 298874 w 1212459"/>
                <a:gd name="connsiteY1722" fmla="*/ 852434 h 1191109"/>
                <a:gd name="connsiteX1723" fmla="*/ 296577 w 1212459"/>
                <a:gd name="connsiteY1723" fmla="*/ 851303 h 1191109"/>
                <a:gd name="connsiteX1724" fmla="*/ 297708 w 1212459"/>
                <a:gd name="connsiteY1724" fmla="*/ 850136 h 1191109"/>
                <a:gd name="connsiteX1725" fmla="*/ 297708 w 1212459"/>
                <a:gd name="connsiteY1725" fmla="*/ 846743 h 1191109"/>
                <a:gd name="connsiteX1726" fmla="*/ 296577 w 1212459"/>
                <a:gd name="connsiteY1726" fmla="*/ 847874 h 1191109"/>
                <a:gd name="connsiteX1727" fmla="*/ 295446 w 1212459"/>
                <a:gd name="connsiteY1727" fmla="*/ 847874 h 1191109"/>
                <a:gd name="connsiteX1728" fmla="*/ 293184 w 1212459"/>
                <a:gd name="connsiteY1728" fmla="*/ 847874 h 1191109"/>
                <a:gd name="connsiteX1729" fmla="*/ 293184 w 1212459"/>
                <a:gd name="connsiteY1729" fmla="*/ 849005 h 1191109"/>
                <a:gd name="connsiteX1730" fmla="*/ 292053 w 1212459"/>
                <a:gd name="connsiteY1730" fmla="*/ 847874 h 1191109"/>
                <a:gd name="connsiteX1731" fmla="*/ 290922 w 1212459"/>
                <a:gd name="connsiteY1731" fmla="*/ 849005 h 1191109"/>
                <a:gd name="connsiteX1732" fmla="*/ 289756 w 1212459"/>
                <a:gd name="connsiteY1732" fmla="*/ 847874 h 1191109"/>
                <a:gd name="connsiteX1733" fmla="*/ 288625 w 1212459"/>
                <a:gd name="connsiteY1733" fmla="*/ 849005 h 1191109"/>
                <a:gd name="connsiteX1734" fmla="*/ 287494 w 1212459"/>
                <a:gd name="connsiteY1734" fmla="*/ 847874 h 1191109"/>
                <a:gd name="connsiteX1735" fmla="*/ 287494 w 1212459"/>
                <a:gd name="connsiteY1735" fmla="*/ 849005 h 1191109"/>
                <a:gd name="connsiteX1736" fmla="*/ 286364 w 1212459"/>
                <a:gd name="connsiteY1736" fmla="*/ 849005 h 1191109"/>
                <a:gd name="connsiteX1737" fmla="*/ 286364 w 1212459"/>
                <a:gd name="connsiteY1737" fmla="*/ 847874 h 1191109"/>
                <a:gd name="connsiteX1738" fmla="*/ 285233 w 1212459"/>
                <a:gd name="connsiteY1738" fmla="*/ 847874 h 1191109"/>
                <a:gd name="connsiteX1739" fmla="*/ 285233 w 1212459"/>
                <a:gd name="connsiteY1739" fmla="*/ 849005 h 1191109"/>
                <a:gd name="connsiteX1740" fmla="*/ 284102 w 1212459"/>
                <a:gd name="connsiteY1740" fmla="*/ 847874 h 1191109"/>
                <a:gd name="connsiteX1741" fmla="*/ 282936 w 1212459"/>
                <a:gd name="connsiteY1741" fmla="*/ 850136 h 1191109"/>
                <a:gd name="connsiteX1742" fmla="*/ 279543 w 1212459"/>
                <a:gd name="connsiteY1742" fmla="*/ 850136 h 1191109"/>
                <a:gd name="connsiteX1743" fmla="*/ 278412 w 1212459"/>
                <a:gd name="connsiteY1743" fmla="*/ 851303 h 1191109"/>
                <a:gd name="connsiteX1744" fmla="*/ 278412 w 1212459"/>
                <a:gd name="connsiteY1744" fmla="*/ 852434 h 1191109"/>
                <a:gd name="connsiteX1745" fmla="*/ 276115 w 1212459"/>
                <a:gd name="connsiteY1745" fmla="*/ 852434 h 1191109"/>
                <a:gd name="connsiteX1746" fmla="*/ 276115 w 1212459"/>
                <a:gd name="connsiteY1746" fmla="*/ 854696 h 1191109"/>
                <a:gd name="connsiteX1747" fmla="*/ 274984 w 1212459"/>
                <a:gd name="connsiteY1747" fmla="*/ 855827 h 1191109"/>
                <a:gd name="connsiteX1748" fmla="*/ 274984 w 1212459"/>
                <a:gd name="connsiteY1748" fmla="*/ 856958 h 1191109"/>
                <a:gd name="connsiteX1749" fmla="*/ 276115 w 1212459"/>
                <a:gd name="connsiteY1749" fmla="*/ 858125 h 1191109"/>
                <a:gd name="connsiteX1750" fmla="*/ 274984 w 1212459"/>
                <a:gd name="connsiteY1750" fmla="*/ 858125 h 1191109"/>
                <a:gd name="connsiteX1751" fmla="*/ 274984 w 1212459"/>
                <a:gd name="connsiteY1751" fmla="*/ 860387 h 1191109"/>
                <a:gd name="connsiteX1752" fmla="*/ 272722 w 1212459"/>
                <a:gd name="connsiteY1752" fmla="*/ 859256 h 1191109"/>
                <a:gd name="connsiteX1753" fmla="*/ 272722 w 1212459"/>
                <a:gd name="connsiteY1753" fmla="*/ 861518 h 1191109"/>
                <a:gd name="connsiteX1754" fmla="*/ 273853 w 1212459"/>
                <a:gd name="connsiteY1754" fmla="*/ 861518 h 1191109"/>
                <a:gd name="connsiteX1755" fmla="*/ 270460 w 1212459"/>
                <a:gd name="connsiteY1755" fmla="*/ 863781 h 1191109"/>
                <a:gd name="connsiteX1756" fmla="*/ 270460 w 1212459"/>
                <a:gd name="connsiteY1756" fmla="*/ 866078 h 1191109"/>
                <a:gd name="connsiteX1757" fmla="*/ 269329 w 1212459"/>
                <a:gd name="connsiteY1757" fmla="*/ 867210 h 1191109"/>
                <a:gd name="connsiteX1758" fmla="*/ 270460 w 1212459"/>
                <a:gd name="connsiteY1758" fmla="*/ 868341 h 1191109"/>
                <a:gd name="connsiteX1759" fmla="*/ 269329 w 1212459"/>
                <a:gd name="connsiteY1759" fmla="*/ 868341 h 1191109"/>
                <a:gd name="connsiteX1760" fmla="*/ 268163 w 1212459"/>
                <a:gd name="connsiteY1760" fmla="*/ 870603 h 1191109"/>
                <a:gd name="connsiteX1761" fmla="*/ 267032 w 1212459"/>
                <a:gd name="connsiteY1761" fmla="*/ 869472 h 1191109"/>
                <a:gd name="connsiteX1762" fmla="*/ 265901 w 1212459"/>
                <a:gd name="connsiteY1762" fmla="*/ 869472 h 1191109"/>
                <a:gd name="connsiteX1763" fmla="*/ 265901 w 1212459"/>
                <a:gd name="connsiteY1763" fmla="*/ 870603 h 1191109"/>
                <a:gd name="connsiteX1764" fmla="*/ 264771 w 1212459"/>
                <a:gd name="connsiteY1764" fmla="*/ 870603 h 1191109"/>
                <a:gd name="connsiteX1765" fmla="*/ 263640 w 1212459"/>
                <a:gd name="connsiteY1765" fmla="*/ 871734 h 1191109"/>
                <a:gd name="connsiteX1766" fmla="*/ 262509 w 1212459"/>
                <a:gd name="connsiteY1766" fmla="*/ 870603 h 1191109"/>
                <a:gd name="connsiteX1767" fmla="*/ 262509 w 1212459"/>
                <a:gd name="connsiteY1767" fmla="*/ 871734 h 1191109"/>
                <a:gd name="connsiteX1768" fmla="*/ 261378 w 1212459"/>
                <a:gd name="connsiteY1768" fmla="*/ 872865 h 1191109"/>
                <a:gd name="connsiteX1769" fmla="*/ 261378 w 1212459"/>
                <a:gd name="connsiteY1769" fmla="*/ 874032 h 1191109"/>
                <a:gd name="connsiteX1770" fmla="*/ 257950 w 1212459"/>
                <a:gd name="connsiteY1770" fmla="*/ 876294 h 1191109"/>
                <a:gd name="connsiteX1771" fmla="*/ 256819 w 1212459"/>
                <a:gd name="connsiteY1771" fmla="*/ 876294 h 1191109"/>
                <a:gd name="connsiteX1772" fmla="*/ 255688 w 1212459"/>
                <a:gd name="connsiteY1772" fmla="*/ 876294 h 1191109"/>
                <a:gd name="connsiteX1773" fmla="*/ 256819 w 1212459"/>
                <a:gd name="connsiteY1773" fmla="*/ 879688 h 1191109"/>
                <a:gd name="connsiteX1774" fmla="*/ 255688 w 1212459"/>
                <a:gd name="connsiteY1774" fmla="*/ 879688 h 1191109"/>
                <a:gd name="connsiteX1775" fmla="*/ 254557 w 1212459"/>
                <a:gd name="connsiteY1775" fmla="*/ 878556 h 1191109"/>
                <a:gd name="connsiteX1776" fmla="*/ 252260 w 1212459"/>
                <a:gd name="connsiteY1776" fmla="*/ 877425 h 1191109"/>
                <a:gd name="connsiteX1777" fmla="*/ 249998 w 1212459"/>
                <a:gd name="connsiteY1777" fmla="*/ 876294 h 1191109"/>
                <a:gd name="connsiteX1778" fmla="*/ 248867 w 1212459"/>
                <a:gd name="connsiteY1778" fmla="*/ 874032 h 1191109"/>
                <a:gd name="connsiteX1779" fmla="*/ 248867 w 1212459"/>
                <a:gd name="connsiteY1779" fmla="*/ 872865 h 1191109"/>
                <a:gd name="connsiteX1780" fmla="*/ 248867 w 1212459"/>
                <a:gd name="connsiteY1780" fmla="*/ 871734 h 1191109"/>
                <a:gd name="connsiteX1781" fmla="*/ 247736 w 1212459"/>
                <a:gd name="connsiteY1781" fmla="*/ 872865 h 1191109"/>
                <a:gd name="connsiteX1782" fmla="*/ 247736 w 1212459"/>
                <a:gd name="connsiteY1782" fmla="*/ 871734 h 1191109"/>
                <a:gd name="connsiteX1783" fmla="*/ 246570 w 1212459"/>
                <a:gd name="connsiteY1783" fmla="*/ 871734 h 1191109"/>
                <a:gd name="connsiteX1784" fmla="*/ 245439 w 1212459"/>
                <a:gd name="connsiteY1784" fmla="*/ 871734 h 1191109"/>
                <a:gd name="connsiteX1785" fmla="*/ 245439 w 1212459"/>
                <a:gd name="connsiteY1785" fmla="*/ 872865 h 1191109"/>
                <a:gd name="connsiteX1786" fmla="*/ 246570 w 1212459"/>
                <a:gd name="connsiteY1786" fmla="*/ 874032 h 1191109"/>
                <a:gd name="connsiteX1787" fmla="*/ 246570 w 1212459"/>
                <a:gd name="connsiteY1787" fmla="*/ 875163 h 1191109"/>
                <a:gd name="connsiteX1788" fmla="*/ 245439 w 1212459"/>
                <a:gd name="connsiteY1788" fmla="*/ 875163 h 1191109"/>
                <a:gd name="connsiteX1789" fmla="*/ 245439 w 1212459"/>
                <a:gd name="connsiteY1789" fmla="*/ 876294 h 1191109"/>
                <a:gd name="connsiteX1790" fmla="*/ 244308 w 1212459"/>
                <a:gd name="connsiteY1790" fmla="*/ 877425 h 1191109"/>
                <a:gd name="connsiteX1791" fmla="*/ 242047 w 1212459"/>
                <a:gd name="connsiteY1791" fmla="*/ 879688 h 1191109"/>
                <a:gd name="connsiteX1792" fmla="*/ 239785 w 1212459"/>
                <a:gd name="connsiteY1792" fmla="*/ 878556 h 1191109"/>
                <a:gd name="connsiteX1793" fmla="*/ 240916 w 1212459"/>
                <a:gd name="connsiteY1793" fmla="*/ 877425 h 1191109"/>
                <a:gd name="connsiteX1794" fmla="*/ 239785 w 1212459"/>
                <a:gd name="connsiteY1794" fmla="*/ 876294 h 1191109"/>
                <a:gd name="connsiteX1795" fmla="*/ 238619 w 1212459"/>
                <a:gd name="connsiteY1795" fmla="*/ 875163 h 1191109"/>
                <a:gd name="connsiteX1796" fmla="*/ 237488 w 1212459"/>
                <a:gd name="connsiteY1796" fmla="*/ 876294 h 1191109"/>
                <a:gd name="connsiteX1797" fmla="*/ 236357 w 1212459"/>
                <a:gd name="connsiteY1797" fmla="*/ 876294 h 1191109"/>
                <a:gd name="connsiteX1798" fmla="*/ 235226 w 1212459"/>
                <a:gd name="connsiteY1798" fmla="*/ 876294 h 1191109"/>
                <a:gd name="connsiteX1799" fmla="*/ 235226 w 1212459"/>
                <a:gd name="connsiteY1799" fmla="*/ 877425 h 1191109"/>
                <a:gd name="connsiteX1800" fmla="*/ 232964 w 1212459"/>
                <a:gd name="connsiteY1800" fmla="*/ 878556 h 1191109"/>
                <a:gd name="connsiteX1801" fmla="*/ 231833 w 1212459"/>
                <a:gd name="connsiteY1801" fmla="*/ 878556 h 1191109"/>
                <a:gd name="connsiteX1802" fmla="*/ 231833 w 1212459"/>
                <a:gd name="connsiteY1802" fmla="*/ 877425 h 1191109"/>
                <a:gd name="connsiteX1803" fmla="*/ 230667 w 1212459"/>
                <a:gd name="connsiteY1803" fmla="*/ 877425 h 1191109"/>
                <a:gd name="connsiteX1804" fmla="*/ 231833 w 1212459"/>
                <a:gd name="connsiteY1804" fmla="*/ 876294 h 1191109"/>
                <a:gd name="connsiteX1805" fmla="*/ 230667 w 1212459"/>
                <a:gd name="connsiteY1805" fmla="*/ 876294 h 1191109"/>
                <a:gd name="connsiteX1806" fmla="*/ 228405 w 1212459"/>
                <a:gd name="connsiteY1806" fmla="*/ 877425 h 1191109"/>
                <a:gd name="connsiteX1807" fmla="*/ 228405 w 1212459"/>
                <a:gd name="connsiteY1807" fmla="*/ 879688 h 1191109"/>
                <a:gd name="connsiteX1808" fmla="*/ 228405 w 1212459"/>
                <a:gd name="connsiteY1808" fmla="*/ 880854 h 1191109"/>
                <a:gd name="connsiteX1809" fmla="*/ 228405 w 1212459"/>
                <a:gd name="connsiteY1809" fmla="*/ 883116 h 1191109"/>
                <a:gd name="connsiteX1810" fmla="*/ 226143 w 1212459"/>
                <a:gd name="connsiteY1810" fmla="*/ 884248 h 1191109"/>
                <a:gd name="connsiteX1811" fmla="*/ 225013 w 1212459"/>
                <a:gd name="connsiteY1811" fmla="*/ 885379 h 1191109"/>
                <a:gd name="connsiteX1812" fmla="*/ 222715 w 1212459"/>
                <a:gd name="connsiteY1812" fmla="*/ 886510 h 1191109"/>
                <a:gd name="connsiteX1813" fmla="*/ 221585 w 1212459"/>
                <a:gd name="connsiteY1813" fmla="*/ 886510 h 1191109"/>
                <a:gd name="connsiteX1814" fmla="*/ 220454 w 1212459"/>
                <a:gd name="connsiteY1814" fmla="*/ 884248 h 1191109"/>
                <a:gd name="connsiteX1815" fmla="*/ 219323 w 1212459"/>
                <a:gd name="connsiteY1815" fmla="*/ 884248 h 1191109"/>
                <a:gd name="connsiteX1816" fmla="*/ 217061 w 1212459"/>
                <a:gd name="connsiteY1816" fmla="*/ 883116 h 1191109"/>
                <a:gd name="connsiteX1817" fmla="*/ 215895 w 1212459"/>
                <a:gd name="connsiteY1817" fmla="*/ 881985 h 1191109"/>
                <a:gd name="connsiteX1818" fmla="*/ 217061 w 1212459"/>
                <a:gd name="connsiteY1818" fmla="*/ 879688 h 1191109"/>
                <a:gd name="connsiteX1819" fmla="*/ 215895 w 1212459"/>
                <a:gd name="connsiteY1819" fmla="*/ 877425 h 1191109"/>
                <a:gd name="connsiteX1820" fmla="*/ 214764 w 1212459"/>
                <a:gd name="connsiteY1820" fmla="*/ 877425 h 1191109"/>
                <a:gd name="connsiteX1821" fmla="*/ 212502 w 1212459"/>
                <a:gd name="connsiteY1821" fmla="*/ 878556 h 1191109"/>
                <a:gd name="connsiteX1822" fmla="*/ 212502 w 1212459"/>
                <a:gd name="connsiteY1822" fmla="*/ 879688 h 1191109"/>
                <a:gd name="connsiteX1823" fmla="*/ 211371 w 1212459"/>
                <a:gd name="connsiteY1823" fmla="*/ 880854 h 1191109"/>
                <a:gd name="connsiteX1824" fmla="*/ 210240 w 1212459"/>
                <a:gd name="connsiteY1824" fmla="*/ 879688 h 1191109"/>
                <a:gd name="connsiteX1825" fmla="*/ 209074 w 1212459"/>
                <a:gd name="connsiteY1825" fmla="*/ 878556 h 1191109"/>
                <a:gd name="connsiteX1826" fmla="*/ 210240 w 1212459"/>
                <a:gd name="connsiteY1826" fmla="*/ 878556 h 1191109"/>
                <a:gd name="connsiteX1827" fmla="*/ 209074 w 1212459"/>
                <a:gd name="connsiteY1827" fmla="*/ 878556 h 1191109"/>
                <a:gd name="connsiteX1828" fmla="*/ 207943 w 1212459"/>
                <a:gd name="connsiteY1828" fmla="*/ 877425 h 1191109"/>
                <a:gd name="connsiteX1829" fmla="*/ 206812 w 1212459"/>
                <a:gd name="connsiteY1829" fmla="*/ 878556 h 1191109"/>
                <a:gd name="connsiteX1830" fmla="*/ 204550 w 1212459"/>
                <a:gd name="connsiteY1830" fmla="*/ 878556 h 1191109"/>
                <a:gd name="connsiteX1831" fmla="*/ 203420 w 1212459"/>
                <a:gd name="connsiteY1831" fmla="*/ 877425 h 1191109"/>
                <a:gd name="connsiteX1832" fmla="*/ 202289 w 1212459"/>
                <a:gd name="connsiteY1832" fmla="*/ 875163 h 1191109"/>
                <a:gd name="connsiteX1833" fmla="*/ 199992 w 1212459"/>
                <a:gd name="connsiteY1833" fmla="*/ 876294 h 1191109"/>
                <a:gd name="connsiteX1834" fmla="*/ 197730 w 1212459"/>
                <a:gd name="connsiteY1834" fmla="*/ 876294 h 1191109"/>
                <a:gd name="connsiteX1835" fmla="*/ 196599 w 1212459"/>
                <a:gd name="connsiteY1835" fmla="*/ 875163 h 1191109"/>
                <a:gd name="connsiteX1836" fmla="*/ 197730 w 1212459"/>
                <a:gd name="connsiteY1836" fmla="*/ 874032 h 1191109"/>
                <a:gd name="connsiteX1837" fmla="*/ 196599 w 1212459"/>
                <a:gd name="connsiteY1837" fmla="*/ 872865 h 1191109"/>
                <a:gd name="connsiteX1838" fmla="*/ 194302 w 1212459"/>
                <a:gd name="connsiteY1838" fmla="*/ 875163 h 1191109"/>
                <a:gd name="connsiteX1839" fmla="*/ 193171 w 1212459"/>
                <a:gd name="connsiteY1839" fmla="*/ 874032 h 1191109"/>
                <a:gd name="connsiteX1840" fmla="*/ 192040 w 1212459"/>
                <a:gd name="connsiteY1840" fmla="*/ 875163 h 1191109"/>
                <a:gd name="connsiteX1841" fmla="*/ 189778 w 1212459"/>
                <a:gd name="connsiteY1841" fmla="*/ 875163 h 1191109"/>
                <a:gd name="connsiteX1842" fmla="*/ 188647 w 1212459"/>
                <a:gd name="connsiteY1842" fmla="*/ 876294 h 1191109"/>
                <a:gd name="connsiteX1843" fmla="*/ 187516 w 1212459"/>
                <a:gd name="connsiteY1843" fmla="*/ 875163 h 1191109"/>
                <a:gd name="connsiteX1844" fmla="*/ 187516 w 1212459"/>
                <a:gd name="connsiteY1844" fmla="*/ 874032 h 1191109"/>
                <a:gd name="connsiteX1845" fmla="*/ 185219 w 1212459"/>
                <a:gd name="connsiteY1845" fmla="*/ 874032 h 1191109"/>
                <a:gd name="connsiteX1846" fmla="*/ 186350 w 1212459"/>
                <a:gd name="connsiteY1846" fmla="*/ 876294 h 1191109"/>
                <a:gd name="connsiteX1847" fmla="*/ 185219 w 1212459"/>
                <a:gd name="connsiteY1847" fmla="*/ 876294 h 1191109"/>
                <a:gd name="connsiteX1848" fmla="*/ 182957 w 1212459"/>
                <a:gd name="connsiteY1848" fmla="*/ 876294 h 1191109"/>
                <a:gd name="connsiteX1849" fmla="*/ 181827 w 1212459"/>
                <a:gd name="connsiteY1849" fmla="*/ 877425 h 1191109"/>
                <a:gd name="connsiteX1850" fmla="*/ 180696 w 1212459"/>
                <a:gd name="connsiteY1850" fmla="*/ 876294 h 1191109"/>
                <a:gd name="connsiteX1851" fmla="*/ 179529 w 1212459"/>
                <a:gd name="connsiteY1851" fmla="*/ 877425 h 1191109"/>
                <a:gd name="connsiteX1852" fmla="*/ 178399 w 1212459"/>
                <a:gd name="connsiteY1852" fmla="*/ 877425 h 1191109"/>
                <a:gd name="connsiteX1853" fmla="*/ 177268 w 1212459"/>
                <a:gd name="connsiteY1853" fmla="*/ 876294 h 1191109"/>
                <a:gd name="connsiteX1854" fmla="*/ 178399 w 1212459"/>
                <a:gd name="connsiteY1854" fmla="*/ 872865 h 1191109"/>
                <a:gd name="connsiteX1855" fmla="*/ 176137 w 1212459"/>
                <a:gd name="connsiteY1855" fmla="*/ 874032 h 1191109"/>
                <a:gd name="connsiteX1856" fmla="*/ 172744 w 1212459"/>
                <a:gd name="connsiteY1856" fmla="*/ 872865 h 1191109"/>
                <a:gd name="connsiteX1857" fmla="*/ 170447 w 1212459"/>
                <a:gd name="connsiteY1857" fmla="*/ 874032 h 1191109"/>
                <a:gd name="connsiteX1858" fmla="*/ 169316 w 1212459"/>
                <a:gd name="connsiteY1858" fmla="*/ 872865 h 1191109"/>
                <a:gd name="connsiteX1859" fmla="*/ 168185 w 1212459"/>
                <a:gd name="connsiteY1859" fmla="*/ 874032 h 1191109"/>
                <a:gd name="connsiteX1860" fmla="*/ 167054 w 1212459"/>
                <a:gd name="connsiteY1860" fmla="*/ 874032 h 1191109"/>
                <a:gd name="connsiteX1861" fmla="*/ 165923 w 1212459"/>
                <a:gd name="connsiteY1861" fmla="*/ 874032 h 1191109"/>
                <a:gd name="connsiteX1862" fmla="*/ 164757 w 1212459"/>
                <a:gd name="connsiteY1862" fmla="*/ 875163 h 1191109"/>
                <a:gd name="connsiteX1863" fmla="*/ 164757 w 1212459"/>
                <a:gd name="connsiteY1863" fmla="*/ 874032 h 1191109"/>
                <a:gd name="connsiteX1864" fmla="*/ 163626 w 1212459"/>
                <a:gd name="connsiteY1864" fmla="*/ 872865 h 1191109"/>
                <a:gd name="connsiteX1865" fmla="*/ 163626 w 1212459"/>
                <a:gd name="connsiteY1865" fmla="*/ 871734 h 1191109"/>
                <a:gd name="connsiteX1866" fmla="*/ 162495 w 1212459"/>
                <a:gd name="connsiteY1866" fmla="*/ 870603 h 1191109"/>
                <a:gd name="connsiteX1867" fmla="*/ 161364 w 1212459"/>
                <a:gd name="connsiteY1867" fmla="*/ 871734 h 1191109"/>
                <a:gd name="connsiteX1868" fmla="*/ 160234 w 1212459"/>
                <a:gd name="connsiteY1868" fmla="*/ 871734 h 1191109"/>
                <a:gd name="connsiteX1869" fmla="*/ 160234 w 1212459"/>
                <a:gd name="connsiteY1869" fmla="*/ 870603 h 1191109"/>
                <a:gd name="connsiteX1870" fmla="*/ 160234 w 1212459"/>
                <a:gd name="connsiteY1870" fmla="*/ 871734 h 1191109"/>
                <a:gd name="connsiteX1871" fmla="*/ 160234 w 1212459"/>
                <a:gd name="connsiteY1871" fmla="*/ 872865 h 1191109"/>
                <a:gd name="connsiteX1872" fmla="*/ 161364 w 1212459"/>
                <a:gd name="connsiteY1872" fmla="*/ 874032 h 1191109"/>
                <a:gd name="connsiteX1873" fmla="*/ 159103 w 1212459"/>
                <a:gd name="connsiteY1873" fmla="*/ 874032 h 1191109"/>
                <a:gd name="connsiteX1874" fmla="*/ 159103 w 1212459"/>
                <a:gd name="connsiteY1874" fmla="*/ 875163 h 1191109"/>
                <a:gd name="connsiteX1875" fmla="*/ 155675 w 1212459"/>
                <a:gd name="connsiteY1875" fmla="*/ 877425 h 1191109"/>
                <a:gd name="connsiteX1876" fmla="*/ 153413 w 1212459"/>
                <a:gd name="connsiteY1876" fmla="*/ 875163 h 1191109"/>
                <a:gd name="connsiteX1877" fmla="*/ 149985 w 1212459"/>
                <a:gd name="connsiteY1877" fmla="*/ 875163 h 1191109"/>
                <a:gd name="connsiteX1878" fmla="*/ 149985 w 1212459"/>
                <a:gd name="connsiteY1878" fmla="*/ 874032 h 1191109"/>
                <a:gd name="connsiteX1879" fmla="*/ 148854 w 1212459"/>
                <a:gd name="connsiteY1879" fmla="*/ 875163 h 1191109"/>
                <a:gd name="connsiteX1880" fmla="*/ 148854 w 1212459"/>
                <a:gd name="connsiteY1880" fmla="*/ 874032 h 1191109"/>
                <a:gd name="connsiteX1881" fmla="*/ 147723 w 1212459"/>
                <a:gd name="connsiteY1881" fmla="*/ 872865 h 1191109"/>
                <a:gd name="connsiteX1882" fmla="*/ 146592 w 1212459"/>
                <a:gd name="connsiteY1882" fmla="*/ 872865 h 1191109"/>
                <a:gd name="connsiteX1883" fmla="*/ 146592 w 1212459"/>
                <a:gd name="connsiteY1883" fmla="*/ 871734 h 1191109"/>
                <a:gd name="connsiteX1884" fmla="*/ 144330 w 1212459"/>
                <a:gd name="connsiteY1884" fmla="*/ 872865 h 1191109"/>
                <a:gd name="connsiteX1885" fmla="*/ 144330 w 1212459"/>
                <a:gd name="connsiteY1885" fmla="*/ 874032 h 1191109"/>
                <a:gd name="connsiteX1886" fmla="*/ 142033 w 1212459"/>
                <a:gd name="connsiteY1886" fmla="*/ 875163 h 1191109"/>
                <a:gd name="connsiteX1887" fmla="*/ 143199 w 1212459"/>
                <a:gd name="connsiteY1887" fmla="*/ 876294 h 1191109"/>
                <a:gd name="connsiteX1888" fmla="*/ 142033 w 1212459"/>
                <a:gd name="connsiteY1888" fmla="*/ 876294 h 1191109"/>
                <a:gd name="connsiteX1889" fmla="*/ 139771 w 1212459"/>
                <a:gd name="connsiteY1889" fmla="*/ 875163 h 1191109"/>
                <a:gd name="connsiteX1890" fmla="*/ 139771 w 1212459"/>
                <a:gd name="connsiteY1890" fmla="*/ 874032 h 1191109"/>
                <a:gd name="connsiteX1891" fmla="*/ 138641 w 1212459"/>
                <a:gd name="connsiteY1891" fmla="*/ 875163 h 1191109"/>
                <a:gd name="connsiteX1892" fmla="*/ 138641 w 1212459"/>
                <a:gd name="connsiteY1892" fmla="*/ 874032 h 1191109"/>
                <a:gd name="connsiteX1893" fmla="*/ 137510 w 1212459"/>
                <a:gd name="connsiteY1893" fmla="*/ 874032 h 1191109"/>
                <a:gd name="connsiteX1894" fmla="*/ 136379 w 1212459"/>
                <a:gd name="connsiteY1894" fmla="*/ 872865 h 1191109"/>
                <a:gd name="connsiteX1895" fmla="*/ 135212 w 1212459"/>
                <a:gd name="connsiteY1895" fmla="*/ 874032 h 1191109"/>
                <a:gd name="connsiteX1896" fmla="*/ 132951 w 1212459"/>
                <a:gd name="connsiteY1896" fmla="*/ 874032 h 1191109"/>
                <a:gd name="connsiteX1897" fmla="*/ 132951 w 1212459"/>
                <a:gd name="connsiteY1897" fmla="*/ 872865 h 1191109"/>
                <a:gd name="connsiteX1898" fmla="*/ 131820 w 1212459"/>
                <a:gd name="connsiteY1898" fmla="*/ 872865 h 1191109"/>
                <a:gd name="connsiteX1899" fmla="*/ 132951 w 1212459"/>
                <a:gd name="connsiteY1899" fmla="*/ 870603 h 1191109"/>
                <a:gd name="connsiteX1900" fmla="*/ 130689 w 1212459"/>
                <a:gd name="connsiteY1900" fmla="*/ 870603 h 1191109"/>
                <a:gd name="connsiteX1901" fmla="*/ 130689 w 1212459"/>
                <a:gd name="connsiteY1901" fmla="*/ 869472 h 1191109"/>
                <a:gd name="connsiteX1902" fmla="*/ 129558 w 1212459"/>
                <a:gd name="connsiteY1902" fmla="*/ 870603 h 1191109"/>
                <a:gd name="connsiteX1903" fmla="*/ 129558 w 1212459"/>
                <a:gd name="connsiteY1903" fmla="*/ 869472 h 1191109"/>
                <a:gd name="connsiteX1904" fmla="*/ 126130 w 1212459"/>
                <a:gd name="connsiteY1904" fmla="*/ 868341 h 1191109"/>
                <a:gd name="connsiteX1905" fmla="*/ 123868 w 1212459"/>
                <a:gd name="connsiteY1905" fmla="*/ 869472 h 1191109"/>
                <a:gd name="connsiteX1906" fmla="*/ 124999 w 1212459"/>
                <a:gd name="connsiteY1906" fmla="*/ 868341 h 1191109"/>
                <a:gd name="connsiteX1907" fmla="*/ 122737 w 1212459"/>
                <a:gd name="connsiteY1907" fmla="*/ 868341 h 1191109"/>
                <a:gd name="connsiteX1908" fmla="*/ 120476 w 1212459"/>
                <a:gd name="connsiteY1908" fmla="*/ 866078 h 1191109"/>
                <a:gd name="connsiteX1909" fmla="*/ 119309 w 1212459"/>
                <a:gd name="connsiteY1909" fmla="*/ 867210 h 1191109"/>
                <a:gd name="connsiteX1910" fmla="*/ 119309 w 1212459"/>
                <a:gd name="connsiteY1910" fmla="*/ 868341 h 1191109"/>
                <a:gd name="connsiteX1911" fmla="*/ 119309 w 1212459"/>
                <a:gd name="connsiteY1911" fmla="*/ 866078 h 1191109"/>
                <a:gd name="connsiteX1912" fmla="*/ 118178 w 1212459"/>
                <a:gd name="connsiteY1912" fmla="*/ 867210 h 1191109"/>
                <a:gd name="connsiteX1913" fmla="*/ 117048 w 1212459"/>
                <a:gd name="connsiteY1913" fmla="*/ 866078 h 1191109"/>
                <a:gd name="connsiteX1914" fmla="*/ 114786 w 1212459"/>
                <a:gd name="connsiteY1914" fmla="*/ 867210 h 1191109"/>
                <a:gd name="connsiteX1915" fmla="*/ 113655 w 1212459"/>
                <a:gd name="connsiteY1915" fmla="*/ 867210 h 1191109"/>
                <a:gd name="connsiteX1916" fmla="*/ 113655 w 1212459"/>
                <a:gd name="connsiteY1916" fmla="*/ 866078 h 1191109"/>
                <a:gd name="connsiteX1917" fmla="*/ 111358 w 1212459"/>
                <a:gd name="connsiteY1917" fmla="*/ 866078 h 1191109"/>
                <a:gd name="connsiteX1918" fmla="*/ 109096 w 1212459"/>
                <a:gd name="connsiteY1918" fmla="*/ 863781 h 1191109"/>
                <a:gd name="connsiteX1919" fmla="*/ 107965 w 1212459"/>
                <a:gd name="connsiteY1919" fmla="*/ 863781 h 1191109"/>
                <a:gd name="connsiteX1920" fmla="*/ 106834 w 1212459"/>
                <a:gd name="connsiteY1920" fmla="*/ 864912 h 1191109"/>
                <a:gd name="connsiteX1921" fmla="*/ 104537 w 1212459"/>
                <a:gd name="connsiteY1921" fmla="*/ 866078 h 1191109"/>
                <a:gd name="connsiteX1922" fmla="*/ 100013 w 1212459"/>
                <a:gd name="connsiteY1922" fmla="*/ 864912 h 1191109"/>
                <a:gd name="connsiteX1923" fmla="*/ 98883 w 1212459"/>
                <a:gd name="connsiteY1923" fmla="*/ 864912 h 1191109"/>
                <a:gd name="connsiteX1924" fmla="*/ 97716 w 1212459"/>
                <a:gd name="connsiteY1924" fmla="*/ 862650 h 1191109"/>
                <a:gd name="connsiteX1925" fmla="*/ 97716 w 1212459"/>
                <a:gd name="connsiteY1925" fmla="*/ 859256 h 1191109"/>
                <a:gd name="connsiteX1926" fmla="*/ 97716 w 1212459"/>
                <a:gd name="connsiteY1926" fmla="*/ 858125 h 1191109"/>
                <a:gd name="connsiteX1927" fmla="*/ 96585 w 1212459"/>
                <a:gd name="connsiteY1927" fmla="*/ 859256 h 1191109"/>
                <a:gd name="connsiteX1928" fmla="*/ 96585 w 1212459"/>
                <a:gd name="connsiteY1928" fmla="*/ 858125 h 1191109"/>
                <a:gd name="connsiteX1929" fmla="*/ 95455 w 1212459"/>
                <a:gd name="connsiteY1929" fmla="*/ 858125 h 1191109"/>
                <a:gd name="connsiteX1930" fmla="*/ 95455 w 1212459"/>
                <a:gd name="connsiteY1930" fmla="*/ 856958 h 1191109"/>
                <a:gd name="connsiteX1931" fmla="*/ 94324 w 1212459"/>
                <a:gd name="connsiteY1931" fmla="*/ 856958 h 1191109"/>
                <a:gd name="connsiteX1932" fmla="*/ 94324 w 1212459"/>
                <a:gd name="connsiteY1932" fmla="*/ 855827 h 1191109"/>
                <a:gd name="connsiteX1933" fmla="*/ 93193 w 1212459"/>
                <a:gd name="connsiteY1933" fmla="*/ 855827 h 1191109"/>
                <a:gd name="connsiteX1934" fmla="*/ 94324 w 1212459"/>
                <a:gd name="connsiteY1934" fmla="*/ 854696 h 1191109"/>
                <a:gd name="connsiteX1935" fmla="*/ 93193 w 1212459"/>
                <a:gd name="connsiteY1935" fmla="*/ 852434 h 1191109"/>
                <a:gd name="connsiteX1936" fmla="*/ 93193 w 1212459"/>
                <a:gd name="connsiteY1936" fmla="*/ 851303 h 1191109"/>
                <a:gd name="connsiteX1937" fmla="*/ 93193 w 1212459"/>
                <a:gd name="connsiteY1937" fmla="*/ 850136 h 1191109"/>
                <a:gd name="connsiteX1938" fmla="*/ 88634 w 1212459"/>
                <a:gd name="connsiteY1938" fmla="*/ 852434 h 1191109"/>
                <a:gd name="connsiteX1939" fmla="*/ 84110 w 1212459"/>
                <a:gd name="connsiteY1939" fmla="*/ 852434 h 1191109"/>
                <a:gd name="connsiteX1940" fmla="*/ 82944 w 1212459"/>
                <a:gd name="connsiteY1940" fmla="*/ 851303 h 1191109"/>
                <a:gd name="connsiteX1941" fmla="*/ 80682 w 1212459"/>
                <a:gd name="connsiteY1941" fmla="*/ 849005 h 1191109"/>
                <a:gd name="connsiteX1942" fmla="*/ 79551 w 1212459"/>
                <a:gd name="connsiteY1942" fmla="*/ 850136 h 1191109"/>
                <a:gd name="connsiteX1943" fmla="*/ 77290 w 1212459"/>
                <a:gd name="connsiteY1943" fmla="*/ 850136 h 1191109"/>
                <a:gd name="connsiteX1944" fmla="*/ 77290 w 1212459"/>
                <a:gd name="connsiteY1944" fmla="*/ 851303 h 1191109"/>
                <a:gd name="connsiteX1945" fmla="*/ 76123 w 1212459"/>
                <a:gd name="connsiteY1945" fmla="*/ 852434 h 1191109"/>
                <a:gd name="connsiteX1946" fmla="*/ 76123 w 1212459"/>
                <a:gd name="connsiteY1946" fmla="*/ 853565 h 1191109"/>
                <a:gd name="connsiteX1947" fmla="*/ 73862 w 1212459"/>
                <a:gd name="connsiteY1947" fmla="*/ 851303 h 1191109"/>
                <a:gd name="connsiteX1948" fmla="*/ 72731 w 1212459"/>
                <a:gd name="connsiteY1948" fmla="*/ 852434 h 1191109"/>
                <a:gd name="connsiteX1949" fmla="*/ 71600 w 1212459"/>
                <a:gd name="connsiteY1949" fmla="*/ 852434 h 1191109"/>
                <a:gd name="connsiteX1950" fmla="*/ 71600 w 1212459"/>
                <a:gd name="connsiteY1950" fmla="*/ 854696 h 1191109"/>
                <a:gd name="connsiteX1951" fmla="*/ 72731 w 1212459"/>
                <a:gd name="connsiteY1951" fmla="*/ 854696 h 1191109"/>
                <a:gd name="connsiteX1952" fmla="*/ 72731 w 1212459"/>
                <a:gd name="connsiteY1952" fmla="*/ 856958 h 1191109"/>
                <a:gd name="connsiteX1953" fmla="*/ 70469 w 1212459"/>
                <a:gd name="connsiteY1953" fmla="*/ 858125 h 1191109"/>
                <a:gd name="connsiteX1954" fmla="*/ 69338 w 1212459"/>
                <a:gd name="connsiteY1954" fmla="*/ 858125 h 1191109"/>
                <a:gd name="connsiteX1955" fmla="*/ 68172 w 1212459"/>
                <a:gd name="connsiteY1955" fmla="*/ 858125 h 1191109"/>
                <a:gd name="connsiteX1956" fmla="*/ 64779 w 1212459"/>
                <a:gd name="connsiteY1956" fmla="*/ 855827 h 1191109"/>
                <a:gd name="connsiteX1957" fmla="*/ 63648 w 1212459"/>
                <a:gd name="connsiteY1957" fmla="*/ 856958 h 1191109"/>
                <a:gd name="connsiteX1958" fmla="*/ 62517 w 1212459"/>
                <a:gd name="connsiteY1958" fmla="*/ 860387 h 1191109"/>
                <a:gd name="connsiteX1959" fmla="*/ 61386 w 1212459"/>
                <a:gd name="connsiteY1959" fmla="*/ 860387 h 1191109"/>
                <a:gd name="connsiteX1960" fmla="*/ 60220 w 1212459"/>
                <a:gd name="connsiteY1960" fmla="*/ 858125 h 1191109"/>
                <a:gd name="connsiteX1961" fmla="*/ 59089 w 1212459"/>
                <a:gd name="connsiteY1961" fmla="*/ 858125 h 1191109"/>
                <a:gd name="connsiteX1962" fmla="*/ 57958 w 1212459"/>
                <a:gd name="connsiteY1962" fmla="*/ 855827 h 1191109"/>
                <a:gd name="connsiteX1963" fmla="*/ 56827 w 1212459"/>
                <a:gd name="connsiteY1963" fmla="*/ 854696 h 1191109"/>
                <a:gd name="connsiteX1964" fmla="*/ 51138 w 1212459"/>
                <a:gd name="connsiteY1964" fmla="*/ 856958 h 1191109"/>
                <a:gd name="connsiteX1965" fmla="*/ 52269 w 1212459"/>
                <a:gd name="connsiteY1965" fmla="*/ 858125 h 1191109"/>
                <a:gd name="connsiteX1966" fmla="*/ 50007 w 1212459"/>
                <a:gd name="connsiteY1966" fmla="*/ 856958 h 1191109"/>
                <a:gd name="connsiteX1967" fmla="*/ 47745 w 1212459"/>
                <a:gd name="connsiteY1967" fmla="*/ 856958 h 1191109"/>
                <a:gd name="connsiteX1968" fmla="*/ 46579 w 1212459"/>
                <a:gd name="connsiteY1968" fmla="*/ 855827 h 1191109"/>
                <a:gd name="connsiteX1969" fmla="*/ 44317 w 1212459"/>
                <a:gd name="connsiteY1969" fmla="*/ 855827 h 1191109"/>
                <a:gd name="connsiteX1970" fmla="*/ 39793 w 1212459"/>
                <a:gd name="connsiteY1970" fmla="*/ 855827 h 1191109"/>
                <a:gd name="connsiteX1971" fmla="*/ 40924 w 1212459"/>
                <a:gd name="connsiteY1971" fmla="*/ 853565 h 1191109"/>
                <a:gd name="connsiteX1972" fmla="*/ 39793 w 1212459"/>
                <a:gd name="connsiteY1972" fmla="*/ 852434 h 1191109"/>
                <a:gd name="connsiteX1973" fmla="*/ 38627 w 1212459"/>
                <a:gd name="connsiteY1973" fmla="*/ 849005 h 1191109"/>
                <a:gd name="connsiteX1974" fmla="*/ 36365 w 1212459"/>
                <a:gd name="connsiteY1974" fmla="*/ 849005 h 1191109"/>
                <a:gd name="connsiteX1975" fmla="*/ 35234 w 1212459"/>
                <a:gd name="connsiteY1975" fmla="*/ 847874 h 1191109"/>
                <a:gd name="connsiteX1976" fmla="*/ 34104 w 1212459"/>
                <a:gd name="connsiteY1976" fmla="*/ 850136 h 1191109"/>
                <a:gd name="connsiteX1977" fmla="*/ 31842 w 1212459"/>
                <a:gd name="connsiteY1977" fmla="*/ 850136 h 1191109"/>
                <a:gd name="connsiteX1978" fmla="*/ 30675 w 1212459"/>
                <a:gd name="connsiteY1978" fmla="*/ 849005 h 1191109"/>
                <a:gd name="connsiteX1979" fmla="*/ 29545 w 1212459"/>
                <a:gd name="connsiteY1979" fmla="*/ 850136 h 1191109"/>
                <a:gd name="connsiteX1980" fmla="*/ 30675 w 1212459"/>
                <a:gd name="connsiteY1980" fmla="*/ 844480 h 1191109"/>
                <a:gd name="connsiteX1981" fmla="*/ 29545 w 1212459"/>
                <a:gd name="connsiteY1981" fmla="*/ 843314 h 1191109"/>
                <a:gd name="connsiteX1982" fmla="*/ 27283 w 1212459"/>
                <a:gd name="connsiteY1982" fmla="*/ 843314 h 1191109"/>
                <a:gd name="connsiteX1983" fmla="*/ 27283 w 1212459"/>
                <a:gd name="connsiteY1983" fmla="*/ 841051 h 1191109"/>
                <a:gd name="connsiteX1984" fmla="*/ 28414 w 1212459"/>
                <a:gd name="connsiteY1984" fmla="*/ 838789 h 1191109"/>
                <a:gd name="connsiteX1985" fmla="*/ 34104 w 1212459"/>
                <a:gd name="connsiteY1985" fmla="*/ 835360 h 1191109"/>
                <a:gd name="connsiteX1986" fmla="*/ 34104 w 1212459"/>
                <a:gd name="connsiteY1986" fmla="*/ 834229 h 1191109"/>
                <a:gd name="connsiteX1987" fmla="*/ 34104 w 1212459"/>
                <a:gd name="connsiteY1987" fmla="*/ 830836 h 1191109"/>
                <a:gd name="connsiteX1988" fmla="*/ 36365 w 1212459"/>
                <a:gd name="connsiteY1988" fmla="*/ 828573 h 1191109"/>
                <a:gd name="connsiteX1989" fmla="*/ 38627 w 1212459"/>
                <a:gd name="connsiteY1989" fmla="*/ 820585 h 1191109"/>
                <a:gd name="connsiteX1990" fmla="*/ 38627 w 1212459"/>
                <a:gd name="connsiteY1990" fmla="*/ 818322 h 1191109"/>
                <a:gd name="connsiteX1991" fmla="*/ 37496 w 1212459"/>
                <a:gd name="connsiteY1991" fmla="*/ 818322 h 1191109"/>
                <a:gd name="connsiteX1992" fmla="*/ 36365 w 1212459"/>
                <a:gd name="connsiteY1992" fmla="*/ 817191 h 1191109"/>
                <a:gd name="connsiteX1993" fmla="*/ 39793 w 1212459"/>
                <a:gd name="connsiteY1993" fmla="*/ 814929 h 1191109"/>
                <a:gd name="connsiteX1994" fmla="*/ 42055 w 1212459"/>
                <a:gd name="connsiteY1994" fmla="*/ 814929 h 1191109"/>
                <a:gd name="connsiteX1995" fmla="*/ 43186 w 1212459"/>
                <a:gd name="connsiteY1995" fmla="*/ 813762 h 1191109"/>
                <a:gd name="connsiteX1996" fmla="*/ 42055 w 1212459"/>
                <a:gd name="connsiteY1996" fmla="*/ 812631 h 1191109"/>
                <a:gd name="connsiteX1997" fmla="*/ 32973 w 1212459"/>
                <a:gd name="connsiteY1997" fmla="*/ 808107 h 1191109"/>
                <a:gd name="connsiteX1998" fmla="*/ 32973 w 1212459"/>
                <a:gd name="connsiteY1998" fmla="*/ 806975 h 1191109"/>
                <a:gd name="connsiteX1999" fmla="*/ 36365 w 1212459"/>
                <a:gd name="connsiteY1999" fmla="*/ 805809 h 1191109"/>
                <a:gd name="connsiteX2000" fmla="*/ 39793 w 1212459"/>
                <a:gd name="connsiteY2000" fmla="*/ 804678 h 1191109"/>
                <a:gd name="connsiteX2001" fmla="*/ 43186 w 1212459"/>
                <a:gd name="connsiteY2001" fmla="*/ 797855 h 1191109"/>
                <a:gd name="connsiteX2002" fmla="*/ 43186 w 1212459"/>
                <a:gd name="connsiteY2002" fmla="*/ 794462 h 1191109"/>
                <a:gd name="connsiteX2003" fmla="*/ 40924 w 1212459"/>
                <a:gd name="connsiteY2003" fmla="*/ 794462 h 1191109"/>
                <a:gd name="connsiteX2004" fmla="*/ 38627 w 1212459"/>
                <a:gd name="connsiteY2004" fmla="*/ 792200 h 1191109"/>
                <a:gd name="connsiteX2005" fmla="*/ 37496 w 1212459"/>
                <a:gd name="connsiteY2005" fmla="*/ 791033 h 1191109"/>
                <a:gd name="connsiteX2006" fmla="*/ 37496 w 1212459"/>
                <a:gd name="connsiteY2006" fmla="*/ 789902 h 1191109"/>
                <a:gd name="connsiteX2007" fmla="*/ 38627 w 1212459"/>
                <a:gd name="connsiteY2007" fmla="*/ 787640 h 1191109"/>
                <a:gd name="connsiteX2008" fmla="*/ 45448 w 1212459"/>
                <a:gd name="connsiteY2008" fmla="*/ 783080 h 1191109"/>
                <a:gd name="connsiteX2009" fmla="*/ 47745 w 1212459"/>
                <a:gd name="connsiteY2009" fmla="*/ 780817 h 1191109"/>
                <a:gd name="connsiteX2010" fmla="*/ 47745 w 1212459"/>
                <a:gd name="connsiteY2010" fmla="*/ 779686 h 1191109"/>
                <a:gd name="connsiteX2011" fmla="*/ 40924 w 1212459"/>
                <a:gd name="connsiteY2011" fmla="*/ 776257 h 1191109"/>
                <a:gd name="connsiteX2012" fmla="*/ 39793 w 1212459"/>
                <a:gd name="connsiteY2012" fmla="*/ 773995 h 1191109"/>
                <a:gd name="connsiteX2013" fmla="*/ 37496 w 1212459"/>
                <a:gd name="connsiteY2013" fmla="*/ 769470 h 1191109"/>
                <a:gd name="connsiteX2014" fmla="*/ 39793 w 1212459"/>
                <a:gd name="connsiteY2014" fmla="*/ 766042 h 1191109"/>
                <a:gd name="connsiteX2015" fmla="*/ 43186 w 1212459"/>
                <a:gd name="connsiteY2015" fmla="*/ 764910 h 1191109"/>
                <a:gd name="connsiteX2016" fmla="*/ 43186 w 1212459"/>
                <a:gd name="connsiteY2016" fmla="*/ 763779 h 1191109"/>
                <a:gd name="connsiteX2017" fmla="*/ 40924 w 1212459"/>
                <a:gd name="connsiteY2017" fmla="*/ 761482 h 1191109"/>
                <a:gd name="connsiteX2018" fmla="*/ 35234 w 1212459"/>
                <a:gd name="connsiteY2018" fmla="*/ 759219 h 1191109"/>
                <a:gd name="connsiteX2019" fmla="*/ 34104 w 1212459"/>
                <a:gd name="connsiteY2019" fmla="*/ 755826 h 1191109"/>
                <a:gd name="connsiteX2020" fmla="*/ 34104 w 1212459"/>
                <a:gd name="connsiteY2020" fmla="*/ 752397 h 1191109"/>
                <a:gd name="connsiteX2021" fmla="*/ 35234 w 1212459"/>
                <a:gd name="connsiteY2021" fmla="*/ 749003 h 1191109"/>
                <a:gd name="connsiteX2022" fmla="*/ 37496 w 1212459"/>
                <a:gd name="connsiteY2022" fmla="*/ 747872 h 1191109"/>
                <a:gd name="connsiteX2023" fmla="*/ 39793 w 1212459"/>
                <a:gd name="connsiteY2023" fmla="*/ 744444 h 1191109"/>
                <a:gd name="connsiteX2024" fmla="*/ 40924 w 1212459"/>
                <a:gd name="connsiteY2024" fmla="*/ 742181 h 1191109"/>
                <a:gd name="connsiteX2025" fmla="*/ 40924 w 1212459"/>
                <a:gd name="connsiteY2025" fmla="*/ 739919 h 1191109"/>
                <a:gd name="connsiteX2026" fmla="*/ 43186 w 1212459"/>
                <a:gd name="connsiteY2026" fmla="*/ 734228 h 1191109"/>
                <a:gd name="connsiteX2027" fmla="*/ 44317 w 1212459"/>
                <a:gd name="connsiteY2027" fmla="*/ 730799 h 1191109"/>
                <a:gd name="connsiteX2028" fmla="*/ 51138 w 1212459"/>
                <a:gd name="connsiteY2028" fmla="*/ 722845 h 1191109"/>
                <a:gd name="connsiteX2029" fmla="*/ 52269 w 1212459"/>
                <a:gd name="connsiteY2029" fmla="*/ 720583 h 1191109"/>
                <a:gd name="connsiteX2030" fmla="*/ 53399 w 1212459"/>
                <a:gd name="connsiteY2030" fmla="*/ 717154 h 1191109"/>
                <a:gd name="connsiteX2031" fmla="*/ 52269 w 1212459"/>
                <a:gd name="connsiteY2031" fmla="*/ 716023 h 1191109"/>
                <a:gd name="connsiteX2032" fmla="*/ 45448 w 1212459"/>
                <a:gd name="connsiteY2032" fmla="*/ 714892 h 1191109"/>
                <a:gd name="connsiteX2033" fmla="*/ 43186 w 1212459"/>
                <a:gd name="connsiteY2033" fmla="*/ 712630 h 1191109"/>
                <a:gd name="connsiteX2034" fmla="*/ 40924 w 1212459"/>
                <a:gd name="connsiteY2034" fmla="*/ 710367 h 1191109"/>
                <a:gd name="connsiteX2035" fmla="*/ 42055 w 1212459"/>
                <a:gd name="connsiteY2035" fmla="*/ 709201 h 1191109"/>
                <a:gd name="connsiteX2036" fmla="*/ 52269 w 1212459"/>
                <a:gd name="connsiteY2036" fmla="*/ 702379 h 1191109"/>
                <a:gd name="connsiteX2037" fmla="*/ 53399 w 1212459"/>
                <a:gd name="connsiteY2037" fmla="*/ 700116 h 1191109"/>
                <a:gd name="connsiteX2038" fmla="*/ 53399 w 1212459"/>
                <a:gd name="connsiteY2038" fmla="*/ 694425 h 1191109"/>
                <a:gd name="connsiteX2039" fmla="*/ 51138 w 1212459"/>
                <a:gd name="connsiteY2039" fmla="*/ 685340 h 1191109"/>
                <a:gd name="connsiteX2040" fmla="*/ 51138 w 1212459"/>
                <a:gd name="connsiteY2040" fmla="*/ 684209 h 1191109"/>
                <a:gd name="connsiteX2041" fmla="*/ 54566 w 1212459"/>
                <a:gd name="connsiteY2041" fmla="*/ 678518 h 1191109"/>
                <a:gd name="connsiteX2042" fmla="*/ 51138 w 1212459"/>
                <a:gd name="connsiteY2042" fmla="*/ 672827 h 1191109"/>
                <a:gd name="connsiteX2043" fmla="*/ 50007 w 1212459"/>
                <a:gd name="connsiteY2043" fmla="*/ 668302 h 1191109"/>
                <a:gd name="connsiteX2044" fmla="*/ 53399 w 1212459"/>
                <a:gd name="connsiteY2044" fmla="*/ 666040 h 1191109"/>
                <a:gd name="connsiteX2045" fmla="*/ 56827 w 1212459"/>
                <a:gd name="connsiteY2045" fmla="*/ 660349 h 1191109"/>
                <a:gd name="connsiteX2046" fmla="*/ 59089 w 1212459"/>
                <a:gd name="connsiteY2046" fmla="*/ 658051 h 1191109"/>
                <a:gd name="connsiteX2047" fmla="*/ 57958 w 1212459"/>
                <a:gd name="connsiteY2047" fmla="*/ 655789 h 1191109"/>
                <a:gd name="connsiteX2048" fmla="*/ 57958 w 1212459"/>
                <a:gd name="connsiteY2048" fmla="*/ 651264 h 1191109"/>
                <a:gd name="connsiteX2049" fmla="*/ 57958 w 1212459"/>
                <a:gd name="connsiteY2049" fmla="*/ 650098 h 1191109"/>
                <a:gd name="connsiteX2050" fmla="*/ 55697 w 1212459"/>
                <a:gd name="connsiteY2050" fmla="*/ 650098 h 1191109"/>
                <a:gd name="connsiteX2051" fmla="*/ 53399 w 1212459"/>
                <a:gd name="connsiteY2051" fmla="*/ 652396 h 1191109"/>
                <a:gd name="connsiteX2052" fmla="*/ 51138 w 1212459"/>
                <a:gd name="connsiteY2052" fmla="*/ 652396 h 1191109"/>
                <a:gd name="connsiteX2053" fmla="*/ 50007 w 1212459"/>
                <a:gd name="connsiteY2053" fmla="*/ 651264 h 1191109"/>
                <a:gd name="connsiteX2054" fmla="*/ 47745 w 1212459"/>
                <a:gd name="connsiteY2054" fmla="*/ 646704 h 1191109"/>
                <a:gd name="connsiteX2055" fmla="*/ 46579 w 1212459"/>
                <a:gd name="connsiteY2055" fmla="*/ 645573 h 1191109"/>
                <a:gd name="connsiteX2056" fmla="*/ 44317 w 1212459"/>
                <a:gd name="connsiteY2056" fmla="*/ 644442 h 1191109"/>
                <a:gd name="connsiteX2057" fmla="*/ 42055 w 1212459"/>
                <a:gd name="connsiteY2057" fmla="*/ 645573 h 1191109"/>
                <a:gd name="connsiteX2058" fmla="*/ 39793 w 1212459"/>
                <a:gd name="connsiteY2058" fmla="*/ 644442 h 1191109"/>
                <a:gd name="connsiteX2059" fmla="*/ 40924 w 1212459"/>
                <a:gd name="connsiteY2059" fmla="*/ 642144 h 1191109"/>
                <a:gd name="connsiteX2060" fmla="*/ 44317 w 1212459"/>
                <a:gd name="connsiteY2060" fmla="*/ 639882 h 1191109"/>
                <a:gd name="connsiteX2061" fmla="*/ 51138 w 1212459"/>
                <a:gd name="connsiteY2061" fmla="*/ 635322 h 1191109"/>
                <a:gd name="connsiteX2062" fmla="*/ 52269 w 1212459"/>
                <a:gd name="connsiteY2062" fmla="*/ 631929 h 1191109"/>
                <a:gd name="connsiteX2063" fmla="*/ 51138 w 1212459"/>
                <a:gd name="connsiteY2063" fmla="*/ 629666 h 1191109"/>
                <a:gd name="connsiteX2064" fmla="*/ 45448 w 1212459"/>
                <a:gd name="connsiteY2064" fmla="*/ 625106 h 1191109"/>
                <a:gd name="connsiteX2065" fmla="*/ 43186 w 1212459"/>
                <a:gd name="connsiteY2065" fmla="*/ 625106 h 1191109"/>
                <a:gd name="connsiteX2066" fmla="*/ 39793 w 1212459"/>
                <a:gd name="connsiteY2066" fmla="*/ 627369 h 1191109"/>
                <a:gd name="connsiteX2067" fmla="*/ 37496 w 1212459"/>
                <a:gd name="connsiteY2067" fmla="*/ 627369 h 1191109"/>
                <a:gd name="connsiteX2068" fmla="*/ 35234 w 1212459"/>
                <a:gd name="connsiteY2068" fmla="*/ 626237 h 1191109"/>
                <a:gd name="connsiteX2069" fmla="*/ 35234 w 1212459"/>
                <a:gd name="connsiteY2069" fmla="*/ 625106 h 1191109"/>
                <a:gd name="connsiteX2070" fmla="*/ 37496 w 1212459"/>
                <a:gd name="connsiteY2070" fmla="*/ 619415 h 1191109"/>
                <a:gd name="connsiteX2071" fmla="*/ 39793 w 1212459"/>
                <a:gd name="connsiteY2071" fmla="*/ 618284 h 1191109"/>
                <a:gd name="connsiteX2072" fmla="*/ 42055 w 1212459"/>
                <a:gd name="connsiteY2072" fmla="*/ 617153 h 1191109"/>
                <a:gd name="connsiteX2073" fmla="*/ 48876 w 1212459"/>
                <a:gd name="connsiteY2073" fmla="*/ 618284 h 1191109"/>
                <a:gd name="connsiteX2074" fmla="*/ 51138 w 1212459"/>
                <a:gd name="connsiteY2074" fmla="*/ 618284 h 1191109"/>
                <a:gd name="connsiteX2075" fmla="*/ 51138 w 1212459"/>
                <a:gd name="connsiteY2075" fmla="*/ 617153 h 1191109"/>
                <a:gd name="connsiteX2076" fmla="*/ 50007 w 1212459"/>
                <a:gd name="connsiteY2076" fmla="*/ 614891 h 1191109"/>
                <a:gd name="connsiteX2077" fmla="*/ 48876 w 1212459"/>
                <a:gd name="connsiteY2077" fmla="*/ 612593 h 1191109"/>
                <a:gd name="connsiteX2078" fmla="*/ 44317 w 1212459"/>
                <a:gd name="connsiteY2078" fmla="*/ 606937 h 1191109"/>
                <a:gd name="connsiteX2079" fmla="*/ 43186 w 1212459"/>
                <a:gd name="connsiteY2079" fmla="*/ 604639 h 1191109"/>
                <a:gd name="connsiteX2080" fmla="*/ 42055 w 1212459"/>
                <a:gd name="connsiteY2080" fmla="*/ 603508 h 1191109"/>
                <a:gd name="connsiteX2081" fmla="*/ 40924 w 1212459"/>
                <a:gd name="connsiteY2081" fmla="*/ 603508 h 1191109"/>
                <a:gd name="connsiteX2082" fmla="*/ 39793 w 1212459"/>
                <a:gd name="connsiteY2082" fmla="*/ 603508 h 1191109"/>
                <a:gd name="connsiteX2083" fmla="*/ 36365 w 1212459"/>
                <a:gd name="connsiteY2083" fmla="*/ 610331 h 1191109"/>
                <a:gd name="connsiteX2084" fmla="*/ 30675 w 1212459"/>
                <a:gd name="connsiteY2084" fmla="*/ 610331 h 1191109"/>
                <a:gd name="connsiteX2085" fmla="*/ 30675 w 1212459"/>
                <a:gd name="connsiteY2085" fmla="*/ 608068 h 1191109"/>
                <a:gd name="connsiteX2086" fmla="*/ 30675 w 1212459"/>
                <a:gd name="connsiteY2086" fmla="*/ 606937 h 1191109"/>
                <a:gd name="connsiteX2087" fmla="*/ 31842 w 1212459"/>
                <a:gd name="connsiteY2087" fmla="*/ 603508 h 1191109"/>
                <a:gd name="connsiteX2088" fmla="*/ 32973 w 1212459"/>
                <a:gd name="connsiteY2088" fmla="*/ 600115 h 1191109"/>
                <a:gd name="connsiteX2089" fmla="*/ 32973 w 1212459"/>
                <a:gd name="connsiteY2089" fmla="*/ 598984 h 1191109"/>
                <a:gd name="connsiteX2090" fmla="*/ 29545 w 1212459"/>
                <a:gd name="connsiteY2090" fmla="*/ 598984 h 1191109"/>
                <a:gd name="connsiteX2091" fmla="*/ 26152 w 1212459"/>
                <a:gd name="connsiteY2091" fmla="*/ 594424 h 1191109"/>
                <a:gd name="connsiteX2092" fmla="*/ 26152 w 1212459"/>
                <a:gd name="connsiteY2092" fmla="*/ 590995 h 1191109"/>
                <a:gd name="connsiteX2093" fmla="*/ 28414 w 1212459"/>
                <a:gd name="connsiteY2093" fmla="*/ 587601 h 1191109"/>
                <a:gd name="connsiteX2094" fmla="*/ 25021 w 1212459"/>
                <a:gd name="connsiteY2094" fmla="*/ 577386 h 1191109"/>
                <a:gd name="connsiteX2095" fmla="*/ 26152 w 1212459"/>
                <a:gd name="connsiteY2095" fmla="*/ 572826 h 1191109"/>
                <a:gd name="connsiteX2096" fmla="*/ 29545 w 1212459"/>
                <a:gd name="connsiteY2096" fmla="*/ 567134 h 1191109"/>
                <a:gd name="connsiteX2097" fmla="*/ 29545 w 1212459"/>
                <a:gd name="connsiteY2097" fmla="*/ 564872 h 1191109"/>
                <a:gd name="connsiteX2098" fmla="*/ 25021 w 1212459"/>
                <a:gd name="connsiteY2098" fmla="*/ 558050 h 1191109"/>
                <a:gd name="connsiteX2099" fmla="*/ 18200 w 1212459"/>
                <a:gd name="connsiteY2099" fmla="*/ 556919 h 1191109"/>
                <a:gd name="connsiteX2100" fmla="*/ 13641 w 1212459"/>
                <a:gd name="connsiteY2100" fmla="*/ 553490 h 1191109"/>
                <a:gd name="connsiteX2101" fmla="*/ 11380 w 1212459"/>
                <a:gd name="connsiteY2101" fmla="*/ 545536 h 1191109"/>
                <a:gd name="connsiteX2102" fmla="*/ 12511 w 1212459"/>
                <a:gd name="connsiteY2102" fmla="*/ 542143 h 1191109"/>
                <a:gd name="connsiteX2103" fmla="*/ 13641 w 1212459"/>
                <a:gd name="connsiteY2103" fmla="*/ 536452 h 1191109"/>
                <a:gd name="connsiteX2104" fmla="*/ 13641 w 1212459"/>
                <a:gd name="connsiteY2104" fmla="*/ 534189 h 1191109"/>
                <a:gd name="connsiteX2105" fmla="*/ 12511 w 1212459"/>
                <a:gd name="connsiteY2105" fmla="*/ 533058 h 1191109"/>
                <a:gd name="connsiteX2106" fmla="*/ 11380 w 1212459"/>
                <a:gd name="connsiteY2106" fmla="*/ 531927 h 1191109"/>
                <a:gd name="connsiteX2107" fmla="*/ 7952 w 1212459"/>
                <a:gd name="connsiteY2107" fmla="*/ 531927 h 1191109"/>
                <a:gd name="connsiteX2108" fmla="*/ 6821 w 1212459"/>
                <a:gd name="connsiteY2108" fmla="*/ 533058 h 1191109"/>
                <a:gd name="connsiteX2109" fmla="*/ 4559 w 1212459"/>
                <a:gd name="connsiteY2109" fmla="*/ 535321 h 1191109"/>
                <a:gd name="connsiteX2110" fmla="*/ 4559 w 1212459"/>
                <a:gd name="connsiteY2110" fmla="*/ 536452 h 1191109"/>
                <a:gd name="connsiteX2111" fmla="*/ 1131 w 1212459"/>
                <a:gd name="connsiteY2111" fmla="*/ 534189 h 1191109"/>
                <a:gd name="connsiteX2112" fmla="*/ 0 w 1212459"/>
                <a:gd name="connsiteY2112" fmla="*/ 529630 h 1191109"/>
                <a:gd name="connsiteX2113" fmla="*/ 1131 w 1212459"/>
                <a:gd name="connsiteY2113" fmla="*/ 528498 h 1191109"/>
                <a:gd name="connsiteX2114" fmla="*/ 2297 w 1212459"/>
                <a:gd name="connsiteY2114" fmla="*/ 526236 h 1191109"/>
                <a:gd name="connsiteX2115" fmla="*/ 6821 w 1212459"/>
                <a:gd name="connsiteY2115" fmla="*/ 525105 h 1191109"/>
                <a:gd name="connsiteX2116" fmla="*/ 7952 w 1212459"/>
                <a:gd name="connsiteY2116" fmla="*/ 522807 h 1191109"/>
                <a:gd name="connsiteX2117" fmla="*/ 6821 w 1212459"/>
                <a:gd name="connsiteY2117" fmla="*/ 521676 h 1191109"/>
                <a:gd name="connsiteX2118" fmla="*/ 5690 w 1212459"/>
                <a:gd name="connsiteY2118" fmla="*/ 520545 h 1191109"/>
                <a:gd name="connsiteX2119" fmla="*/ 1131 w 1212459"/>
                <a:gd name="connsiteY2119" fmla="*/ 520545 h 1191109"/>
                <a:gd name="connsiteX2120" fmla="*/ 0 w 1212459"/>
                <a:gd name="connsiteY2120" fmla="*/ 519414 h 1191109"/>
                <a:gd name="connsiteX2121" fmla="*/ 0 w 1212459"/>
                <a:gd name="connsiteY2121" fmla="*/ 518283 h 1191109"/>
                <a:gd name="connsiteX2122" fmla="*/ 1131 w 1212459"/>
                <a:gd name="connsiteY2122" fmla="*/ 517116 h 1191109"/>
                <a:gd name="connsiteX2123" fmla="*/ 2297 w 1212459"/>
                <a:gd name="connsiteY2123" fmla="*/ 514854 h 1191109"/>
                <a:gd name="connsiteX2124" fmla="*/ 5690 w 1212459"/>
                <a:gd name="connsiteY2124" fmla="*/ 514854 h 1191109"/>
                <a:gd name="connsiteX2125" fmla="*/ 9082 w 1212459"/>
                <a:gd name="connsiteY2125" fmla="*/ 513723 h 1191109"/>
                <a:gd name="connsiteX2126" fmla="*/ 10249 w 1212459"/>
                <a:gd name="connsiteY2126" fmla="*/ 510329 h 1191109"/>
                <a:gd name="connsiteX2127" fmla="*/ 13641 w 1212459"/>
                <a:gd name="connsiteY2127" fmla="*/ 508031 h 1191109"/>
                <a:gd name="connsiteX2128" fmla="*/ 20462 w 1212459"/>
                <a:gd name="connsiteY2128" fmla="*/ 506900 h 1191109"/>
                <a:gd name="connsiteX2129" fmla="*/ 20462 w 1212459"/>
                <a:gd name="connsiteY2129" fmla="*/ 505769 h 1191109"/>
                <a:gd name="connsiteX2130" fmla="*/ 22724 w 1212459"/>
                <a:gd name="connsiteY2130" fmla="*/ 500078 h 1191109"/>
                <a:gd name="connsiteX2131" fmla="*/ 25021 w 1212459"/>
                <a:gd name="connsiteY2131" fmla="*/ 498947 h 1191109"/>
                <a:gd name="connsiteX2132" fmla="*/ 28414 w 1212459"/>
                <a:gd name="connsiteY2132" fmla="*/ 498947 h 1191109"/>
                <a:gd name="connsiteX2133" fmla="*/ 30675 w 1212459"/>
                <a:gd name="connsiteY2133" fmla="*/ 498947 h 1191109"/>
                <a:gd name="connsiteX2134" fmla="*/ 32973 w 1212459"/>
                <a:gd name="connsiteY2134" fmla="*/ 497816 h 1191109"/>
                <a:gd name="connsiteX2135" fmla="*/ 35234 w 1212459"/>
                <a:gd name="connsiteY2135" fmla="*/ 493256 h 1191109"/>
                <a:gd name="connsiteX2136" fmla="*/ 37496 w 1212459"/>
                <a:gd name="connsiteY2136" fmla="*/ 492125 h 1191109"/>
                <a:gd name="connsiteX2137" fmla="*/ 38627 w 1212459"/>
                <a:gd name="connsiteY2137" fmla="*/ 492125 h 1191109"/>
                <a:gd name="connsiteX2138" fmla="*/ 40924 w 1212459"/>
                <a:gd name="connsiteY2138" fmla="*/ 493256 h 1191109"/>
                <a:gd name="connsiteX2139" fmla="*/ 44317 w 1212459"/>
                <a:gd name="connsiteY2139" fmla="*/ 496685 h 1191109"/>
                <a:gd name="connsiteX2140" fmla="*/ 46579 w 1212459"/>
                <a:gd name="connsiteY2140" fmla="*/ 492125 h 1191109"/>
                <a:gd name="connsiteX2141" fmla="*/ 51138 w 1212459"/>
                <a:gd name="connsiteY2141" fmla="*/ 486433 h 1191109"/>
                <a:gd name="connsiteX2142" fmla="*/ 52269 w 1212459"/>
                <a:gd name="connsiteY2142" fmla="*/ 484171 h 1191109"/>
                <a:gd name="connsiteX2143" fmla="*/ 5690 w 1212459"/>
                <a:gd name="connsiteY2143" fmla="*/ 447797 h 1191109"/>
                <a:gd name="connsiteX2144" fmla="*/ 22724 w 1212459"/>
                <a:gd name="connsiteY2144" fmla="*/ 411423 h 1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</a:cxnLst>
              <a:rect l="l" t="t" r="r" b="b"/>
              <a:pathLst>
                <a:path w="1212459" h="1191109">
                  <a:moveTo>
                    <a:pt x="22724" y="411423"/>
                  </a:moveTo>
                  <a:lnTo>
                    <a:pt x="47745" y="359143"/>
                  </a:lnTo>
                  <a:lnTo>
                    <a:pt x="64779" y="321638"/>
                  </a:lnTo>
                  <a:lnTo>
                    <a:pt x="77290" y="321638"/>
                  </a:lnTo>
                  <a:lnTo>
                    <a:pt x="79551" y="318244"/>
                  </a:lnTo>
                  <a:lnTo>
                    <a:pt x="78420" y="318244"/>
                  </a:lnTo>
                  <a:lnTo>
                    <a:pt x="79551" y="315947"/>
                  </a:lnTo>
                  <a:lnTo>
                    <a:pt x="77290" y="313684"/>
                  </a:lnTo>
                  <a:lnTo>
                    <a:pt x="76123" y="312553"/>
                  </a:lnTo>
                  <a:lnTo>
                    <a:pt x="74992" y="312553"/>
                  </a:lnTo>
                  <a:lnTo>
                    <a:pt x="74992" y="298909"/>
                  </a:lnTo>
                  <a:lnTo>
                    <a:pt x="67041" y="298909"/>
                  </a:lnTo>
                  <a:lnTo>
                    <a:pt x="102275" y="185263"/>
                  </a:lnTo>
                  <a:lnTo>
                    <a:pt x="119309" y="184131"/>
                  </a:lnTo>
                  <a:lnTo>
                    <a:pt x="119309" y="182965"/>
                  </a:lnTo>
                  <a:lnTo>
                    <a:pt x="117048" y="181834"/>
                  </a:lnTo>
                  <a:lnTo>
                    <a:pt x="115917" y="180703"/>
                  </a:lnTo>
                  <a:lnTo>
                    <a:pt x="115917" y="179571"/>
                  </a:lnTo>
                  <a:lnTo>
                    <a:pt x="115917" y="178440"/>
                  </a:lnTo>
                  <a:lnTo>
                    <a:pt x="114786" y="177309"/>
                  </a:lnTo>
                  <a:lnTo>
                    <a:pt x="113655" y="178440"/>
                  </a:lnTo>
                  <a:lnTo>
                    <a:pt x="111358" y="177309"/>
                  </a:lnTo>
                  <a:lnTo>
                    <a:pt x="111358" y="178440"/>
                  </a:lnTo>
                  <a:lnTo>
                    <a:pt x="98883" y="167058"/>
                  </a:lnTo>
                  <a:lnTo>
                    <a:pt x="97716" y="162533"/>
                  </a:lnTo>
                  <a:lnTo>
                    <a:pt x="95455" y="152282"/>
                  </a:lnTo>
                  <a:lnTo>
                    <a:pt x="74992" y="113646"/>
                  </a:lnTo>
                  <a:lnTo>
                    <a:pt x="81813" y="113646"/>
                  </a:lnTo>
                  <a:lnTo>
                    <a:pt x="81813" y="110253"/>
                  </a:lnTo>
                  <a:lnTo>
                    <a:pt x="74992" y="104561"/>
                  </a:lnTo>
                  <a:lnTo>
                    <a:pt x="77290" y="97739"/>
                  </a:lnTo>
                  <a:lnTo>
                    <a:pt x="74992" y="95477"/>
                  </a:lnTo>
                  <a:lnTo>
                    <a:pt x="73862" y="95477"/>
                  </a:lnTo>
                  <a:lnTo>
                    <a:pt x="71600" y="90917"/>
                  </a:lnTo>
                  <a:lnTo>
                    <a:pt x="70469" y="90917"/>
                  </a:lnTo>
                  <a:lnTo>
                    <a:pt x="68172" y="85226"/>
                  </a:lnTo>
                  <a:lnTo>
                    <a:pt x="65910" y="84095"/>
                  </a:lnTo>
                  <a:lnTo>
                    <a:pt x="64779" y="81832"/>
                  </a:lnTo>
                  <a:lnTo>
                    <a:pt x="65910" y="79535"/>
                  </a:lnTo>
                  <a:lnTo>
                    <a:pt x="65910" y="77272"/>
                  </a:lnTo>
                  <a:lnTo>
                    <a:pt x="65910" y="76141"/>
                  </a:lnTo>
                  <a:lnTo>
                    <a:pt x="64779" y="77272"/>
                  </a:lnTo>
                  <a:lnTo>
                    <a:pt x="64779" y="76141"/>
                  </a:lnTo>
                  <a:lnTo>
                    <a:pt x="65910" y="73879"/>
                  </a:lnTo>
                  <a:lnTo>
                    <a:pt x="63648" y="73879"/>
                  </a:lnTo>
                  <a:lnTo>
                    <a:pt x="64779" y="73879"/>
                  </a:lnTo>
                  <a:lnTo>
                    <a:pt x="65910" y="71581"/>
                  </a:lnTo>
                  <a:lnTo>
                    <a:pt x="63648" y="72748"/>
                  </a:lnTo>
                  <a:lnTo>
                    <a:pt x="63648" y="71581"/>
                  </a:lnTo>
                  <a:lnTo>
                    <a:pt x="64779" y="70450"/>
                  </a:lnTo>
                  <a:lnTo>
                    <a:pt x="64779" y="69319"/>
                  </a:lnTo>
                  <a:lnTo>
                    <a:pt x="62517" y="68188"/>
                  </a:lnTo>
                  <a:lnTo>
                    <a:pt x="62517" y="67056"/>
                  </a:lnTo>
                  <a:lnTo>
                    <a:pt x="63648" y="67056"/>
                  </a:lnTo>
                  <a:lnTo>
                    <a:pt x="69338" y="68188"/>
                  </a:lnTo>
                  <a:lnTo>
                    <a:pt x="71600" y="63628"/>
                  </a:lnTo>
                  <a:lnTo>
                    <a:pt x="73862" y="62496"/>
                  </a:lnTo>
                  <a:lnTo>
                    <a:pt x="76123" y="64759"/>
                  </a:lnTo>
                  <a:lnTo>
                    <a:pt x="76123" y="69319"/>
                  </a:lnTo>
                  <a:lnTo>
                    <a:pt x="78420" y="70450"/>
                  </a:lnTo>
                  <a:lnTo>
                    <a:pt x="78420" y="72748"/>
                  </a:lnTo>
                  <a:lnTo>
                    <a:pt x="78420" y="75010"/>
                  </a:lnTo>
                  <a:lnTo>
                    <a:pt x="79551" y="79535"/>
                  </a:lnTo>
                  <a:lnTo>
                    <a:pt x="80682" y="79535"/>
                  </a:lnTo>
                  <a:lnTo>
                    <a:pt x="80682" y="81832"/>
                  </a:lnTo>
                  <a:lnTo>
                    <a:pt x="81813" y="81832"/>
                  </a:lnTo>
                  <a:lnTo>
                    <a:pt x="81813" y="82963"/>
                  </a:lnTo>
                  <a:lnTo>
                    <a:pt x="81813" y="84095"/>
                  </a:lnTo>
                  <a:lnTo>
                    <a:pt x="81813" y="85226"/>
                  </a:lnTo>
                  <a:lnTo>
                    <a:pt x="82944" y="86357"/>
                  </a:lnTo>
                  <a:lnTo>
                    <a:pt x="82944" y="87523"/>
                  </a:lnTo>
                  <a:lnTo>
                    <a:pt x="84110" y="87523"/>
                  </a:lnTo>
                  <a:lnTo>
                    <a:pt x="82944" y="88655"/>
                  </a:lnTo>
                  <a:lnTo>
                    <a:pt x="81813" y="89786"/>
                  </a:lnTo>
                  <a:lnTo>
                    <a:pt x="81813" y="90917"/>
                  </a:lnTo>
                  <a:lnTo>
                    <a:pt x="81813" y="93179"/>
                  </a:lnTo>
                  <a:lnTo>
                    <a:pt x="80682" y="94310"/>
                  </a:lnTo>
                  <a:lnTo>
                    <a:pt x="82944" y="95477"/>
                  </a:lnTo>
                  <a:lnTo>
                    <a:pt x="82944" y="96608"/>
                  </a:lnTo>
                  <a:lnTo>
                    <a:pt x="84110" y="96608"/>
                  </a:lnTo>
                  <a:lnTo>
                    <a:pt x="84110" y="97739"/>
                  </a:lnTo>
                  <a:lnTo>
                    <a:pt x="87503" y="96608"/>
                  </a:lnTo>
                  <a:lnTo>
                    <a:pt x="87503" y="95477"/>
                  </a:lnTo>
                  <a:lnTo>
                    <a:pt x="88634" y="95477"/>
                  </a:lnTo>
                  <a:lnTo>
                    <a:pt x="90931" y="97739"/>
                  </a:lnTo>
                  <a:lnTo>
                    <a:pt x="92062" y="100001"/>
                  </a:lnTo>
                  <a:lnTo>
                    <a:pt x="93193" y="101133"/>
                  </a:lnTo>
                  <a:lnTo>
                    <a:pt x="92062" y="101133"/>
                  </a:lnTo>
                  <a:lnTo>
                    <a:pt x="93193" y="103430"/>
                  </a:lnTo>
                  <a:lnTo>
                    <a:pt x="95455" y="104561"/>
                  </a:lnTo>
                  <a:lnTo>
                    <a:pt x="94324" y="105693"/>
                  </a:lnTo>
                  <a:lnTo>
                    <a:pt x="93193" y="105693"/>
                  </a:lnTo>
                  <a:lnTo>
                    <a:pt x="94324" y="109086"/>
                  </a:lnTo>
                  <a:lnTo>
                    <a:pt x="94324" y="110253"/>
                  </a:lnTo>
                  <a:lnTo>
                    <a:pt x="98883" y="109086"/>
                  </a:lnTo>
                  <a:lnTo>
                    <a:pt x="100013" y="112515"/>
                  </a:lnTo>
                  <a:lnTo>
                    <a:pt x="102275" y="112515"/>
                  </a:lnTo>
                  <a:lnTo>
                    <a:pt x="103406" y="113646"/>
                  </a:lnTo>
                  <a:lnTo>
                    <a:pt x="106834" y="115908"/>
                  </a:lnTo>
                  <a:lnTo>
                    <a:pt x="105668" y="118206"/>
                  </a:lnTo>
                  <a:lnTo>
                    <a:pt x="110227" y="120468"/>
                  </a:lnTo>
                  <a:lnTo>
                    <a:pt x="115917" y="119337"/>
                  </a:lnTo>
                  <a:lnTo>
                    <a:pt x="115917" y="122731"/>
                  </a:lnTo>
                  <a:lnTo>
                    <a:pt x="118178" y="126159"/>
                  </a:lnTo>
                  <a:lnTo>
                    <a:pt x="120476" y="127291"/>
                  </a:lnTo>
                  <a:lnTo>
                    <a:pt x="121606" y="125028"/>
                  </a:lnTo>
                  <a:lnTo>
                    <a:pt x="120476" y="121600"/>
                  </a:lnTo>
                  <a:lnTo>
                    <a:pt x="122737" y="121600"/>
                  </a:lnTo>
                  <a:lnTo>
                    <a:pt x="124999" y="118206"/>
                  </a:lnTo>
                  <a:lnTo>
                    <a:pt x="127261" y="119337"/>
                  </a:lnTo>
                  <a:lnTo>
                    <a:pt x="127261" y="118206"/>
                  </a:lnTo>
                  <a:lnTo>
                    <a:pt x="128427" y="117075"/>
                  </a:lnTo>
                  <a:lnTo>
                    <a:pt x="128427" y="115908"/>
                  </a:lnTo>
                  <a:lnTo>
                    <a:pt x="130689" y="117075"/>
                  </a:lnTo>
                  <a:lnTo>
                    <a:pt x="132951" y="113646"/>
                  </a:lnTo>
                  <a:lnTo>
                    <a:pt x="134082" y="113646"/>
                  </a:lnTo>
                  <a:lnTo>
                    <a:pt x="135212" y="114777"/>
                  </a:lnTo>
                  <a:lnTo>
                    <a:pt x="136379" y="115908"/>
                  </a:lnTo>
                  <a:lnTo>
                    <a:pt x="137510" y="114777"/>
                  </a:lnTo>
                  <a:lnTo>
                    <a:pt x="138641" y="115908"/>
                  </a:lnTo>
                  <a:lnTo>
                    <a:pt x="138641" y="114777"/>
                  </a:lnTo>
                  <a:lnTo>
                    <a:pt x="140902" y="114777"/>
                  </a:lnTo>
                  <a:lnTo>
                    <a:pt x="140902" y="113646"/>
                  </a:lnTo>
                  <a:lnTo>
                    <a:pt x="143199" y="112515"/>
                  </a:lnTo>
                  <a:lnTo>
                    <a:pt x="144330" y="111384"/>
                  </a:lnTo>
                  <a:lnTo>
                    <a:pt x="145461" y="112515"/>
                  </a:lnTo>
                  <a:lnTo>
                    <a:pt x="146592" y="111384"/>
                  </a:lnTo>
                  <a:lnTo>
                    <a:pt x="147723" y="111384"/>
                  </a:lnTo>
                  <a:lnTo>
                    <a:pt x="146592" y="112515"/>
                  </a:lnTo>
                  <a:lnTo>
                    <a:pt x="147723" y="113646"/>
                  </a:lnTo>
                  <a:lnTo>
                    <a:pt x="147723" y="111384"/>
                  </a:lnTo>
                  <a:lnTo>
                    <a:pt x="151151" y="112515"/>
                  </a:lnTo>
                  <a:lnTo>
                    <a:pt x="153413" y="111384"/>
                  </a:lnTo>
                  <a:lnTo>
                    <a:pt x="156806" y="111384"/>
                  </a:lnTo>
                  <a:lnTo>
                    <a:pt x="156806" y="110253"/>
                  </a:lnTo>
                  <a:lnTo>
                    <a:pt x="154544" y="110253"/>
                  </a:lnTo>
                  <a:lnTo>
                    <a:pt x="153413" y="107955"/>
                  </a:lnTo>
                  <a:lnTo>
                    <a:pt x="154544" y="109086"/>
                  </a:lnTo>
                  <a:lnTo>
                    <a:pt x="156806" y="106824"/>
                  </a:lnTo>
                  <a:lnTo>
                    <a:pt x="157972" y="107955"/>
                  </a:lnTo>
                  <a:lnTo>
                    <a:pt x="157972" y="106824"/>
                  </a:lnTo>
                  <a:lnTo>
                    <a:pt x="159103" y="106824"/>
                  </a:lnTo>
                  <a:lnTo>
                    <a:pt x="162495" y="106824"/>
                  </a:lnTo>
                  <a:lnTo>
                    <a:pt x="165923" y="105693"/>
                  </a:lnTo>
                  <a:lnTo>
                    <a:pt x="169316" y="105693"/>
                  </a:lnTo>
                  <a:lnTo>
                    <a:pt x="171578" y="103430"/>
                  </a:lnTo>
                  <a:lnTo>
                    <a:pt x="176137" y="105693"/>
                  </a:lnTo>
                  <a:lnTo>
                    <a:pt x="176137" y="104561"/>
                  </a:lnTo>
                  <a:lnTo>
                    <a:pt x="179529" y="104561"/>
                  </a:lnTo>
                  <a:lnTo>
                    <a:pt x="179529" y="101133"/>
                  </a:lnTo>
                  <a:lnTo>
                    <a:pt x="181827" y="100001"/>
                  </a:lnTo>
                  <a:lnTo>
                    <a:pt x="182957" y="97739"/>
                  </a:lnTo>
                  <a:lnTo>
                    <a:pt x="185219" y="97739"/>
                  </a:lnTo>
                  <a:lnTo>
                    <a:pt x="186350" y="96608"/>
                  </a:lnTo>
                  <a:lnTo>
                    <a:pt x="187516" y="97739"/>
                  </a:lnTo>
                  <a:lnTo>
                    <a:pt x="188647" y="97739"/>
                  </a:lnTo>
                  <a:lnTo>
                    <a:pt x="189778" y="90917"/>
                  </a:lnTo>
                  <a:lnTo>
                    <a:pt x="192040" y="90917"/>
                  </a:lnTo>
                  <a:lnTo>
                    <a:pt x="192040" y="89786"/>
                  </a:lnTo>
                  <a:lnTo>
                    <a:pt x="193171" y="87523"/>
                  </a:lnTo>
                  <a:lnTo>
                    <a:pt x="194302" y="87523"/>
                  </a:lnTo>
                  <a:lnTo>
                    <a:pt x="195468" y="87523"/>
                  </a:lnTo>
                  <a:lnTo>
                    <a:pt x="197730" y="85226"/>
                  </a:lnTo>
                  <a:lnTo>
                    <a:pt x="198861" y="81832"/>
                  </a:lnTo>
                  <a:lnTo>
                    <a:pt x="202289" y="77272"/>
                  </a:lnTo>
                  <a:lnTo>
                    <a:pt x="202289" y="76141"/>
                  </a:lnTo>
                  <a:lnTo>
                    <a:pt x="199992" y="77272"/>
                  </a:lnTo>
                  <a:lnTo>
                    <a:pt x="198861" y="76141"/>
                  </a:lnTo>
                  <a:lnTo>
                    <a:pt x="198861" y="75010"/>
                  </a:lnTo>
                  <a:lnTo>
                    <a:pt x="199992" y="73879"/>
                  </a:lnTo>
                  <a:lnTo>
                    <a:pt x="198861" y="71581"/>
                  </a:lnTo>
                  <a:lnTo>
                    <a:pt x="199992" y="71581"/>
                  </a:lnTo>
                  <a:lnTo>
                    <a:pt x="201122" y="69319"/>
                  </a:lnTo>
                  <a:lnTo>
                    <a:pt x="203420" y="69319"/>
                  </a:lnTo>
                  <a:lnTo>
                    <a:pt x="205681" y="65925"/>
                  </a:lnTo>
                  <a:lnTo>
                    <a:pt x="209074" y="64759"/>
                  </a:lnTo>
                  <a:lnTo>
                    <a:pt x="211371" y="63628"/>
                  </a:lnTo>
                  <a:lnTo>
                    <a:pt x="213633" y="64759"/>
                  </a:lnTo>
                  <a:lnTo>
                    <a:pt x="215895" y="63628"/>
                  </a:lnTo>
                  <a:lnTo>
                    <a:pt x="217061" y="60234"/>
                  </a:lnTo>
                  <a:lnTo>
                    <a:pt x="218192" y="60234"/>
                  </a:lnTo>
                  <a:lnTo>
                    <a:pt x="219323" y="57972"/>
                  </a:lnTo>
                  <a:lnTo>
                    <a:pt x="218192" y="56805"/>
                  </a:lnTo>
                  <a:lnTo>
                    <a:pt x="219323" y="54543"/>
                  </a:lnTo>
                  <a:lnTo>
                    <a:pt x="220454" y="55674"/>
                  </a:lnTo>
                  <a:lnTo>
                    <a:pt x="221585" y="54543"/>
                  </a:lnTo>
                  <a:lnTo>
                    <a:pt x="220454" y="52281"/>
                  </a:lnTo>
                  <a:lnTo>
                    <a:pt x="221585" y="51150"/>
                  </a:lnTo>
                  <a:lnTo>
                    <a:pt x="223846" y="51150"/>
                  </a:lnTo>
                  <a:lnTo>
                    <a:pt x="225013" y="49983"/>
                  </a:lnTo>
                  <a:lnTo>
                    <a:pt x="225013" y="48852"/>
                  </a:lnTo>
                  <a:lnTo>
                    <a:pt x="222715" y="47721"/>
                  </a:lnTo>
                  <a:lnTo>
                    <a:pt x="223846" y="46590"/>
                  </a:lnTo>
                  <a:lnTo>
                    <a:pt x="225013" y="46590"/>
                  </a:lnTo>
                  <a:lnTo>
                    <a:pt x="226143" y="45458"/>
                  </a:lnTo>
                  <a:lnTo>
                    <a:pt x="225013" y="44327"/>
                  </a:lnTo>
                  <a:lnTo>
                    <a:pt x="223846" y="44327"/>
                  </a:lnTo>
                  <a:lnTo>
                    <a:pt x="221585" y="43196"/>
                  </a:lnTo>
                  <a:lnTo>
                    <a:pt x="223846" y="42030"/>
                  </a:lnTo>
                  <a:lnTo>
                    <a:pt x="223846" y="38636"/>
                  </a:lnTo>
                  <a:lnTo>
                    <a:pt x="228405" y="37505"/>
                  </a:lnTo>
                  <a:lnTo>
                    <a:pt x="230667" y="38636"/>
                  </a:lnTo>
                  <a:lnTo>
                    <a:pt x="231833" y="38636"/>
                  </a:lnTo>
                  <a:lnTo>
                    <a:pt x="230667" y="36374"/>
                  </a:lnTo>
                  <a:lnTo>
                    <a:pt x="231833" y="35207"/>
                  </a:lnTo>
                  <a:lnTo>
                    <a:pt x="235226" y="32945"/>
                  </a:lnTo>
                  <a:lnTo>
                    <a:pt x="235226" y="31814"/>
                  </a:lnTo>
                  <a:lnTo>
                    <a:pt x="234095" y="30683"/>
                  </a:lnTo>
                  <a:lnTo>
                    <a:pt x="236357" y="29552"/>
                  </a:lnTo>
                  <a:lnTo>
                    <a:pt x="236357" y="27254"/>
                  </a:lnTo>
                  <a:lnTo>
                    <a:pt x="238619" y="27254"/>
                  </a:lnTo>
                  <a:lnTo>
                    <a:pt x="239785" y="27254"/>
                  </a:lnTo>
                  <a:lnTo>
                    <a:pt x="239785" y="24992"/>
                  </a:lnTo>
                  <a:lnTo>
                    <a:pt x="242047" y="24992"/>
                  </a:lnTo>
                  <a:lnTo>
                    <a:pt x="243178" y="26123"/>
                  </a:lnTo>
                  <a:lnTo>
                    <a:pt x="247736" y="26123"/>
                  </a:lnTo>
                  <a:lnTo>
                    <a:pt x="246570" y="27254"/>
                  </a:lnTo>
                  <a:lnTo>
                    <a:pt x="248867" y="26123"/>
                  </a:lnTo>
                  <a:lnTo>
                    <a:pt x="249998" y="27254"/>
                  </a:lnTo>
                  <a:lnTo>
                    <a:pt x="249998" y="28420"/>
                  </a:lnTo>
                  <a:lnTo>
                    <a:pt x="252260" y="29552"/>
                  </a:lnTo>
                  <a:lnTo>
                    <a:pt x="253391" y="28420"/>
                  </a:lnTo>
                  <a:lnTo>
                    <a:pt x="252260" y="27254"/>
                  </a:lnTo>
                  <a:lnTo>
                    <a:pt x="253391" y="27254"/>
                  </a:lnTo>
                  <a:lnTo>
                    <a:pt x="254557" y="29552"/>
                  </a:lnTo>
                  <a:lnTo>
                    <a:pt x="255688" y="28420"/>
                  </a:lnTo>
                  <a:lnTo>
                    <a:pt x="254557" y="27254"/>
                  </a:lnTo>
                  <a:lnTo>
                    <a:pt x="254557" y="26123"/>
                  </a:lnTo>
                  <a:lnTo>
                    <a:pt x="255688" y="27254"/>
                  </a:lnTo>
                  <a:lnTo>
                    <a:pt x="257950" y="28420"/>
                  </a:lnTo>
                  <a:lnTo>
                    <a:pt x="257950" y="27254"/>
                  </a:lnTo>
                  <a:lnTo>
                    <a:pt x="260212" y="27254"/>
                  </a:lnTo>
                  <a:lnTo>
                    <a:pt x="260212" y="28420"/>
                  </a:lnTo>
                  <a:lnTo>
                    <a:pt x="261378" y="28420"/>
                  </a:lnTo>
                  <a:lnTo>
                    <a:pt x="263640" y="28420"/>
                  </a:lnTo>
                  <a:lnTo>
                    <a:pt x="264771" y="28420"/>
                  </a:lnTo>
                  <a:lnTo>
                    <a:pt x="267032" y="28420"/>
                  </a:lnTo>
                  <a:lnTo>
                    <a:pt x="265901" y="26123"/>
                  </a:lnTo>
                  <a:lnTo>
                    <a:pt x="267032" y="26123"/>
                  </a:lnTo>
                  <a:lnTo>
                    <a:pt x="270460" y="27254"/>
                  </a:lnTo>
                  <a:lnTo>
                    <a:pt x="273853" y="24992"/>
                  </a:lnTo>
                  <a:lnTo>
                    <a:pt x="274984" y="26123"/>
                  </a:lnTo>
                  <a:lnTo>
                    <a:pt x="276115" y="24992"/>
                  </a:lnTo>
                  <a:lnTo>
                    <a:pt x="277281" y="24992"/>
                  </a:lnTo>
                  <a:lnTo>
                    <a:pt x="277281" y="23860"/>
                  </a:lnTo>
                  <a:lnTo>
                    <a:pt x="278412" y="23860"/>
                  </a:lnTo>
                  <a:lnTo>
                    <a:pt x="277281" y="21598"/>
                  </a:lnTo>
                  <a:lnTo>
                    <a:pt x="278412" y="22729"/>
                  </a:lnTo>
                  <a:lnTo>
                    <a:pt x="279543" y="20467"/>
                  </a:lnTo>
                  <a:lnTo>
                    <a:pt x="279543" y="22729"/>
                  </a:lnTo>
                  <a:lnTo>
                    <a:pt x="280674" y="22729"/>
                  </a:lnTo>
                  <a:lnTo>
                    <a:pt x="284102" y="24992"/>
                  </a:lnTo>
                  <a:lnTo>
                    <a:pt x="284102" y="23860"/>
                  </a:lnTo>
                  <a:lnTo>
                    <a:pt x="285233" y="23860"/>
                  </a:lnTo>
                  <a:lnTo>
                    <a:pt x="285233" y="26123"/>
                  </a:lnTo>
                  <a:lnTo>
                    <a:pt x="287494" y="24992"/>
                  </a:lnTo>
                  <a:lnTo>
                    <a:pt x="287494" y="27254"/>
                  </a:lnTo>
                  <a:lnTo>
                    <a:pt x="288625" y="28420"/>
                  </a:lnTo>
                  <a:lnTo>
                    <a:pt x="290922" y="26123"/>
                  </a:lnTo>
                  <a:lnTo>
                    <a:pt x="293184" y="24992"/>
                  </a:lnTo>
                  <a:lnTo>
                    <a:pt x="294315" y="26123"/>
                  </a:lnTo>
                  <a:lnTo>
                    <a:pt x="295446" y="23860"/>
                  </a:lnTo>
                  <a:lnTo>
                    <a:pt x="297708" y="23860"/>
                  </a:lnTo>
                  <a:lnTo>
                    <a:pt x="298874" y="21598"/>
                  </a:lnTo>
                  <a:lnTo>
                    <a:pt x="298874" y="20467"/>
                  </a:lnTo>
                  <a:lnTo>
                    <a:pt x="302267" y="19300"/>
                  </a:lnTo>
                  <a:lnTo>
                    <a:pt x="302267" y="18169"/>
                  </a:lnTo>
                  <a:lnTo>
                    <a:pt x="303398" y="18169"/>
                  </a:lnTo>
                  <a:lnTo>
                    <a:pt x="303398" y="17038"/>
                  </a:lnTo>
                  <a:lnTo>
                    <a:pt x="305659" y="18169"/>
                  </a:lnTo>
                  <a:lnTo>
                    <a:pt x="305659" y="19300"/>
                  </a:lnTo>
                  <a:lnTo>
                    <a:pt x="304529" y="18169"/>
                  </a:lnTo>
                  <a:lnTo>
                    <a:pt x="304529" y="19300"/>
                  </a:lnTo>
                  <a:lnTo>
                    <a:pt x="306826" y="21598"/>
                  </a:lnTo>
                  <a:lnTo>
                    <a:pt x="306826" y="20467"/>
                  </a:lnTo>
                  <a:lnTo>
                    <a:pt x="309087" y="20467"/>
                  </a:lnTo>
                  <a:lnTo>
                    <a:pt x="309087" y="19300"/>
                  </a:lnTo>
                  <a:lnTo>
                    <a:pt x="310218" y="18169"/>
                  </a:lnTo>
                  <a:lnTo>
                    <a:pt x="311349" y="18169"/>
                  </a:lnTo>
                  <a:lnTo>
                    <a:pt x="312480" y="19300"/>
                  </a:lnTo>
                  <a:lnTo>
                    <a:pt x="313646" y="18169"/>
                  </a:lnTo>
                  <a:lnTo>
                    <a:pt x="314777" y="18169"/>
                  </a:lnTo>
                  <a:lnTo>
                    <a:pt x="315908" y="15907"/>
                  </a:lnTo>
                  <a:lnTo>
                    <a:pt x="314777" y="14776"/>
                  </a:lnTo>
                  <a:lnTo>
                    <a:pt x="314777" y="13645"/>
                  </a:lnTo>
                  <a:lnTo>
                    <a:pt x="315908" y="13645"/>
                  </a:lnTo>
                  <a:lnTo>
                    <a:pt x="318170" y="13645"/>
                  </a:lnTo>
                  <a:lnTo>
                    <a:pt x="317039" y="13645"/>
                  </a:lnTo>
                  <a:lnTo>
                    <a:pt x="318170" y="12478"/>
                  </a:lnTo>
                  <a:lnTo>
                    <a:pt x="320467" y="13645"/>
                  </a:lnTo>
                  <a:lnTo>
                    <a:pt x="319301" y="11347"/>
                  </a:lnTo>
                  <a:lnTo>
                    <a:pt x="319301" y="10216"/>
                  </a:lnTo>
                  <a:lnTo>
                    <a:pt x="320467" y="11347"/>
                  </a:lnTo>
                  <a:lnTo>
                    <a:pt x="320467" y="9085"/>
                  </a:lnTo>
                  <a:lnTo>
                    <a:pt x="322729" y="9085"/>
                  </a:lnTo>
                  <a:lnTo>
                    <a:pt x="323860" y="10216"/>
                  </a:lnTo>
                  <a:lnTo>
                    <a:pt x="326122" y="10216"/>
                  </a:lnTo>
                  <a:lnTo>
                    <a:pt x="326122" y="9085"/>
                  </a:lnTo>
                  <a:lnTo>
                    <a:pt x="328419" y="10216"/>
                  </a:lnTo>
                  <a:lnTo>
                    <a:pt x="327252" y="7953"/>
                  </a:lnTo>
                  <a:lnTo>
                    <a:pt x="328419" y="7953"/>
                  </a:lnTo>
                  <a:lnTo>
                    <a:pt x="329550" y="6822"/>
                  </a:lnTo>
                  <a:lnTo>
                    <a:pt x="331811" y="7953"/>
                  </a:lnTo>
                  <a:lnTo>
                    <a:pt x="331811" y="3393"/>
                  </a:lnTo>
                  <a:lnTo>
                    <a:pt x="332942" y="4525"/>
                  </a:lnTo>
                  <a:lnTo>
                    <a:pt x="334073" y="3393"/>
                  </a:lnTo>
                  <a:lnTo>
                    <a:pt x="335204" y="4525"/>
                  </a:lnTo>
                  <a:lnTo>
                    <a:pt x="337501" y="3393"/>
                  </a:lnTo>
                  <a:lnTo>
                    <a:pt x="338632" y="3393"/>
                  </a:lnTo>
                  <a:lnTo>
                    <a:pt x="339763" y="4525"/>
                  </a:lnTo>
                  <a:lnTo>
                    <a:pt x="339763" y="3393"/>
                  </a:lnTo>
                  <a:lnTo>
                    <a:pt x="339763" y="2262"/>
                  </a:lnTo>
                  <a:lnTo>
                    <a:pt x="340894" y="2262"/>
                  </a:lnTo>
                  <a:lnTo>
                    <a:pt x="342025" y="1131"/>
                  </a:lnTo>
                  <a:lnTo>
                    <a:pt x="343156" y="1131"/>
                  </a:lnTo>
                  <a:lnTo>
                    <a:pt x="344322" y="0"/>
                  </a:lnTo>
                  <a:lnTo>
                    <a:pt x="345453" y="1131"/>
                  </a:lnTo>
                  <a:lnTo>
                    <a:pt x="348845" y="2262"/>
                  </a:lnTo>
                  <a:lnTo>
                    <a:pt x="351143" y="1131"/>
                  </a:lnTo>
                  <a:lnTo>
                    <a:pt x="352273" y="1131"/>
                  </a:lnTo>
                  <a:lnTo>
                    <a:pt x="353404" y="1131"/>
                  </a:lnTo>
                  <a:lnTo>
                    <a:pt x="354535" y="3393"/>
                  </a:lnTo>
                  <a:lnTo>
                    <a:pt x="355666" y="3393"/>
                  </a:lnTo>
                  <a:lnTo>
                    <a:pt x="354535" y="1131"/>
                  </a:lnTo>
                  <a:lnTo>
                    <a:pt x="355666" y="1131"/>
                  </a:lnTo>
                  <a:lnTo>
                    <a:pt x="357963" y="3393"/>
                  </a:lnTo>
                  <a:lnTo>
                    <a:pt x="360225" y="4525"/>
                  </a:lnTo>
                  <a:lnTo>
                    <a:pt x="362487" y="6822"/>
                  </a:lnTo>
                  <a:lnTo>
                    <a:pt x="360225" y="6822"/>
                  </a:lnTo>
                  <a:lnTo>
                    <a:pt x="360225" y="9085"/>
                  </a:lnTo>
                  <a:lnTo>
                    <a:pt x="361356" y="7953"/>
                  </a:lnTo>
                  <a:lnTo>
                    <a:pt x="361356" y="9085"/>
                  </a:lnTo>
                  <a:lnTo>
                    <a:pt x="361356" y="12478"/>
                  </a:lnTo>
                  <a:lnTo>
                    <a:pt x="362487" y="11347"/>
                  </a:lnTo>
                  <a:lnTo>
                    <a:pt x="362487" y="13645"/>
                  </a:lnTo>
                  <a:lnTo>
                    <a:pt x="363618" y="12478"/>
                  </a:lnTo>
                  <a:lnTo>
                    <a:pt x="364749" y="12478"/>
                  </a:lnTo>
                  <a:lnTo>
                    <a:pt x="364749" y="15907"/>
                  </a:lnTo>
                  <a:lnTo>
                    <a:pt x="365915" y="13645"/>
                  </a:lnTo>
                  <a:lnTo>
                    <a:pt x="367046" y="14776"/>
                  </a:lnTo>
                  <a:lnTo>
                    <a:pt x="368177" y="14776"/>
                  </a:lnTo>
                  <a:lnTo>
                    <a:pt x="369308" y="14776"/>
                  </a:lnTo>
                  <a:lnTo>
                    <a:pt x="371569" y="14776"/>
                  </a:lnTo>
                  <a:lnTo>
                    <a:pt x="370438" y="15907"/>
                  </a:lnTo>
                  <a:lnTo>
                    <a:pt x="372700" y="19300"/>
                  </a:lnTo>
                  <a:lnTo>
                    <a:pt x="374997" y="18169"/>
                  </a:lnTo>
                  <a:lnTo>
                    <a:pt x="374997" y="17038"/>
                  </a:lnTo>
                  <a:lnTo>
                    <a:pt x="374997" y="15907"/>
                  </a:lnTo>
                  <a:lnTo>
                    <a:pt x="377259" y="17038"/>
                  </a:lnTo>
                  <a:lnTo>
                    <a:pt x="381818" y="17038"/>
                  </a:lnTo>
                  <a:lnTo>
                    <a:pt x="380687" y="18169"/>
                  </a:lnTo>
                  <a:lnTo>
                    <a:pt x="379521" y="18169"/>
                  </a:lnTo>
                  <a:lnTo>
                    <a:pt x="379521" y="19300"/>
                  </a:lnTo>
                  <a:lnTo>
                    <a:pt x="381818" y="18169"/>
                  </a:lnTo>
                  <a:lnTo>
                    <a:pt x="380687" y="19300"/>
                  </a:lnTo>
                  <a:lnTo>
                    <a:pt x="381818" y="20467"/>
                  </a:lnTo>
                  <a:lnTo>
                    <a:pt x="384080" y="19300"/>
                  </a:lnTo>
                  <a:lnTo>
                    <a:pt x="382949" y="18169"/>
                  </a:lnTo>
                  <a:lnTo>
                    <a:pt x="384080" y="17038"/>
                  </a:lnTo>
                  <a:lnTo>
                    <a:pt x="386342" y="20467"/>
                  </a:lnTo>
                  <a:lnTo>
                    <a:pt x="387508" y="19300"/>
                  </a:lnTo>
                  <a:lnTo>
                    <a:pt x="388639" y="21598"/>
                  </a:lnTo>
                  <a:lnTo>
                    <a:pt x="389770" y="22729"/>
                  </a:lnTo>
                  <a:lnTo>
                    <a:pt x="390901" y="21598"/>
                  </a:lnTo>
                  <a:lnTo>
                    <a:pt x="392031" y="21598"/>
                  </a:lnTo>
                  <a:lnTo>
                    <a:pt x="390901" y="22729"/>
                  </a:lnTo>
                  <a:lnTo>
                    <a:pt x="392031" y="23860"/>
                  </a:lnTo>
                  <a:lnTo>
                    <a:pt x="393162" y="22729"/>
                  </a:lnTo>
                  <a:lnTo>
                    <a:pt x="395459" y="22729"/>
                  </a:lnTo>
                  <a:lnTo>
                    <a:pt x="396590" y="22729"/>
                  </a:lnTo>
                  <a:lnTo>
                    <a:pt x="395459" y="24992"/>
                  </a:lnTo>
                  <a:lnTo>
                    <a:pt x="398852" y="28420"/>
                  </a:lnTo>
                  <a:lnTo>
                    <a:pt x="398852" y="27254"/>
                  </a:lnTo>
                  <a:lnTo>
                    <a:pt x="399983" y="26123"/>
                  </a:lnTo>
                  <a:lnTo>
                    <a:pt x="401114" y="28420"/>
                  </a:lnTo>
                  <a:lnTo>
                    <a:pt x="402245" y="27254"/>
                  </a:lnTo>
                  <a:lnTo>
                    <a:pt x="403411" y="27254"/>
                  </a:lnTo>
                  <a:lnTo>
                    <a:pt x="404542" y="28420"/>
                  </a:lnTo>
                  <a:lnTo>
                    <a:pt x="405673" y="28420"/>
                  </a:lnTo>
                  <a:lnTo>
                    <a:pt x="406804" y="29552"/>
                  </a:lnTo>
                  <a:lnTo>
                    <a:pt x="407935" y="29552"/>
                  </a:lnTo>
                  <a:lnTo>
                    <a:pt x="409066" y="31814"/>
                  </a:lnTo>
                  <a:lnTo>
                    <a:pt x="411363" y="29552"/>
                  </a:lnTo>
                  <a:lnTo>
                    <a:pt x="412494" y="31814"/>
                  </a:lnTo>
                  <a:lnTo>
                    <a:pt x="414755" y="29552"/>
                  </a:lnTo>
                  <a:lnTo>
                    <a:pt x="415886" y="31814"/>
                  </a:lnTo>
                  <a:lnTo>
                    <a:pt x="417052" y="29552"/>
                  </a:lnTo>
                  <a:lnTo>
                    <a:pt x="418183" y="31814"/>
                  </a:lnTo>
                  <a:lnTo>
                    <a:pt x="420445" y="29552"/>
                  </a:lnTo>
                  <a:lnTo>
                    <a:pt x="420445" y="30683"/>
                  </a:lnTo>
                  <a:lnTo>
                    <a:pt x="420445" y="31814"/>
                  </a:lnTo>
                  <a:lnTo>
                    <a:pt x="422707" y="32945"/>
                  </a:lnTo>
                  <a:lnTo>
                    <a:pt x="422707" y="31814"/>
                  </a:lnTo>
                  <a:lnTo>
                    <a:pt x="422707" y="30683"/>
                  </a:lnTo>
                  <a:lnTo>
                    <a:pt x="422707" y="29552"/>
                  </a:lnTo>
                  <a:lnTo>
                    <a:pt x="423838" y="31814"/>
                  </a:lnTo>
                  <a:lnTo>
                    <a:pt x="426135" y="34076"/>
                  </a:lnTo>
                  <a:lnTo>
                    <a:pt x="427266" y="35207"/>
                  </a:lnTo>
                  <a:lnTo>
                    <a:pt x="427266" y="32945"/>
                  </a:lnTo>
                  <a:lnTo>
                    <a:pt x="429528" y="35207"/>
                  </a:lnTo>
                  <a:lnTo>
                    <a:pt x="430659" y="36374"/>
                  </a:lnTo>
                  <a:lnTo>
                    <a:pt x="432956" y="35207"/>
                  </a:lnTo>
                  <a:lnTo>
                    <a:pt x="431789" y="36374"/>
                  </a:lnTo>
                  <a:lnTo>
                    <a:pt x="432956" y="36374"/>
                  </a:lnTo>
                  <a:lnTo>
                    <a:pt x="431789" y="38636"/>
                  </a:lnTo>
                  <a:lnTo>
                    <a:pt x="432956" y="39767"/>
                  </a:lnTo>
                  <a:lnTo>
                    <a:pt x="431789" y="39767"/>
                  </a:lnTo>
                  <a:lnTo>
                    <a:pt x="432956" y="40898"/>
                  </a:lnTo>
                  <a:lnTo>
                    <a:pt x="431789" y="40898"/>
                  </a:lnTo>
                  <a:lnTo>
                    <a:pt x="431789" y="43196"/>
                  </a:lnTo>
                  <a:lnTo>
                    <a:pt x="432956" y="44327"/>
                  </a:lnTo>
                  <a:lnTo>
                    <a:pt x="432956" y="43196"/>
                  </a:lnTo>
                  <a:lnTo>
                    <a:pt x="434087" y="43196"/>
                  </a:lnTo>
                  <a:lnTo>
                    <a:pt x="434087" y="44327"/>
                  </a:lnTo>
                  <a:lnTo>
                    <a:pt x="434087" y="46590"/>
                  </a:lnTo>
                  <a:lnTo>
                    <a:pt x="435217" y="46590"/>
                  </a:lnTo>
                  <a:lnTo>
                    <a:pt x="436348" y="47721"/>
                  </a:lnTo>
                  <a:lnTo>
                    <a:pt x="436348" y="46590"/>
                  </a:lnTo>
                  <a:lnTo>
                    <a:pt x="438610" y="48852"/>
                  </a:lnTo>
                  <a:lnTo>
                    <a:pt x="437479" y="48852"/>
                  </a:lnTo>
                  <a:lnTo>
                    <a:pt x="439776" y="49983"/>
                  </a:lnTo>
                  <a:lnTo>
                    <a:pt x="439776" y="51150"/>
                  </a:lnTo>
                  <a:lnTo>
                    <a:pt x="440907" y="52281"/>
                  </a:lnTo>
                  <a:lnTo>
                    <a:pt x="443169" y="52281"/>
                  </a:lnTo>
                  <a:lnTo>
                    <a:pt x="443169" y="54543"/>
                  </a:lnTo>
                  <a:lnTo>
                    <a:pt x="444300" y="54543"/>
                  </a:lnTo>
                  <a:lnTo>
                    <a:pt x="445431" y="54543"/>
                  </a:lnTo>
                  <a:lnTo>
                    <a:pt x="445431" y="55674"/>
                  </a:lnTo>
                  <a:lnTo>
                    <a:pt x="446597" y="54543"/>
                  </a:lnTo>
                  <a:lnTo>
                    <a:pt x="446597" y="55674"/>
                  </a:lnTo>
                  <a:lnTo>
                    <a:pt x="447728" y="54543"/>
                  </a:lnTo>
                  <a:lnTo>
                    <a:pt x="448859" y="54543"/>
                  </a:lnTo>
                  <a:lnTo>
                    <a:pt x="449990" y="53412"/>
                  </a:lnTo>
                  <a:lnTo>
                    <a:pt x="451121" y="54543"/>
                  </a:lnTo>
                  <a:lnTo>
                    <a:pt x="453382" y="56805"/>
                  </a:lnTo>
                  <a:lnTo>
                    <a:pt x="453382" y="57972"/>
                  </a:lnTo>
                  <a:lnTo>
                    <a:pt x="454549" y="57972"/>
                  </a:lnTo>
                  <a:lnTo>
                    <a:pt x="454549" y="59103"/>
                  </a:lnTo>
                  <a:lnTo>
                    <a:pt x="455680" y="59103"/>
                  </a:lnTo>
                  <a:lnTo>
                    <a:pt x="457941" y="59103"/>
                  </a:lnTo>
                  <a:lnTo>
                    <a:pt x="459072" y="59103"/>
                  </a:lnTo>
                  <a:lnTo>
                    <a:pt x="460203" y="60234"/>
                  </a:lnTo>
                  <a:lnTo>
                    <a:pt x="462500" y="59103"/>
                  </a:lnTo>
                  <a:lnTo>
                    <a:pt x="464762" y="60234"/>
                  </a:lnTo>
                  <a:lnTo>
                    <a:pt x="464762" y="61365"/>
                  </a:lnTo>
                  <a:lnTo>
                    <a:pt x="465893" y="61365"/>
                  </a:lnTo>
                  <a:lnTo>
                    <a:pt x="467024" y="60234"/>
                  </a:lnTo>
                  <a:lnTo>
                    <a:pt x="468155" y="61365"/>
                  </a:lnTo>
                  <a:lnTo>
                    <a:pt x="470452" y="62496"/>
                  </a:lnTo>
                  <a:lnTo>
                    <a:pt x="471583" y="62496"/>
                  </a:lnTo>
                  <a:lnTo>
                    <a:pt x="471583" y="65925"/>
                  </a:lnTo>
                  <a:lnTo>
                    <a:pt x="473845" y="65925"/>
                  </a:lnTo>
                  <a:lnTo>
                    <a:pt x="473845" y="64759"/>
                  </a:lnTo>
                  <a:lnTo>
                    <a:pt x="473845" y="65925"/>
                  </a:lnTo>
                  <a:lnTo>
                    <a:pt x="476106" y="67056"/>
                  </a:lnTo>
                  <a:lnTo>
                    <a:pt x="476106" y="65925"/>
                  </a:lnTo>
                  <a:lnTo>
                    <a:pt x="474975" y="65925"/>
                  </a:lnTo>
                  <a:lnTo>
                    <a:pt x="476106" y="64759"/>
                  </a:lnTo>
                  <a:lnTo>
                    <a:pt x="477273" y="65925"/>
                  </a:lnTo>
                  <a:lnTo>
                    <a:pt x="480665" y="64759"/>
                  </a:lnTo>
                  <a:lnTo>
                    <a:pt x="481796" y="64759"/>
                  </a:lnTo>
                  <a:lnTo>
                    <a:pt x="480665" y="65925"/>
                  </a:lnTo>
                  <a:lnTo>
                    <a:pt x="482927" y="67056"/>
                  </a:lnTo>
                  <a:lnTo>
                    <a:pt x="481796" y="68188"/>
                  </a:lnTo>
                  <a:lnTo>
                    <a:pt x="482927" y="67056"/>
                  </a:lnTo>
                  <a:lnTo>
                    <a:pt x="482927" y="68188"/>
                  </a:lnTo>
                  <a:lnTo>
                    <a:pt x="484093" y="68188"/>
                  </a:lnTo>
                  <a:lnTo>
                    <a:pt x="485224" y="68188"/>
                  </a:lnTo>
                  <a:lnTo>
                    <a:pt x="485224" y="67056"/>
                  </a:lnTo>
                  <a:lnTo>
                    <a:pt x="486355" y="68188"/>
                  </a:lnTo>
                  <a:lnTo>
                    <a:pt x="485224" y="69319"/>
                  </a:lnTo>
                  <a:lnTo>
                    <a:pt x="486355" y="70450"/>
                  </a:lnTo>
                  <a:lnTo>
                    <a:pt x="487486" y="70450"/>
                  </a:lnTo>
                  <a:lnTo>
                    <a:pt x="487486" y="71581"/>
                  </a:lnTo>
                  <a:lnTo>
                    <a:pt x="488617" y="71581"/>
                  </a:lnTo>
                  <a:lnTo>
                    <a:pt x="488617" y="73879"/>
                  </a:lnTo>
                  <a:lnTo>
                    <a:pt x="489748" y="72748"/>
                  </a:lnTo>
                  <a:lnTo>
                    <a:pt x="488617" y="73879"/>
                  </a:lnTo>
                  <a:lnTo>
                    <a:pt x="489748" y="75010"/>
                  </a:lnTo>
                  <a:lnTo>
                    <a:pt x="489748" y="73879"/>
                  </a:lnTo>
                  <a:lnTo>
                    <a:pt x="490879" y="75010"/>
                  </a:lnTo>
                  <a:lnTo>
                    <a:pt x="490879" y="73879"/>
                  </a:lnTo>
                  <a:lnTo>
                    <a:pt x="492045" y="73879"/>
                  </a:lnTo>
                  <a:lnTo>
                    <a:pt x="492045" y="75010"/>
                  </a:lnTo>
                  <a:lnTo>
                    <a:pt x="494307" y="76141"/>
                  </a:lnTo>
                  <a:lnTo>
                    <a:pt x="494307" y="77272"/>
                  </a:lnTo>
                  <a:lnTo>
                    <a:pt x="493176" y="76141"/>
                  </a:lnTo>
                  <a:lnTo>
                    <a:pt x="493176" y="77272"/>
                  </a:lnTo>
                  <a:lnTo>
                    <a:pt x="496568" y="77272"/>
                  </a:lnTo>
                  <a:lnTo>
                    <a:pt x="496568" y="78403"/>
                  </a:lnTo>
                  <a:lnTo>
                    <a:pt x="497699" y="78403"/>
                  </a:lnTo>
                  <a:lnTo>
                    <a:pt x="497699" y="79535"/>
                  </a:lnTo>
                  <a:lnTo>
                    <a:pt x="499996" y="78403"/>
                  </a:lnTo>
                  <a:lnTo>
                    <a:pt x="501127" y="79535"/>
                  </a:lnTo>
                  <a:lnTo>
                    <a:pt x="501127" y="80701"/>
                  </a:lnTo>
                  <a:lnTo>
                    <a:pt x="502258" y="80701"/>
                  </a:lnTo>
                  <a:lnTo>
                    <a:pt x="501127" y="81832"/>
                  </a:lnTo>
                  <a:lnTo>
                    <a:pt x="502258" y="81832"/>
                  </a:lnTo>
                  <a:lnTo>
                    <a:pt x="502258" y="80701"/>
                  </a:lnTo>
                  <a:lnTo>
                    <a:pt x="503389" y="81832"/>
                  </a:lnTo>
                  <a:lnTo>
                    <a:pt x="504520" y="81832"/>
                  </a:lnTo>
                  <a:lnTo>
                    <a:pt x="506817" y="81832"/>
                  </a:lnTo>
                  <a:lnTo>
                    <a:pt x="506817" y="82963"/>
                  </a:lnTo>
                  <a:lnTo>
                    <a:pt x="509079" y="84095"/>
                  </a:lnTo>
                  <a:lnTo>
                    <a:pt x="511341" y="81832"/>
                  </a:lnTo>
                  <a:lnTo>
                    <a:pt x="512472" y="79535"/>
                  </a:lnTo>
                  <a:lnTo>
                    <a:pt x="513638" y="80701"/>
                  </a:lnTo>
                  <a:lnTo>
                    <a:pt x="513638" y="79535"/>
                  </a:lnTo>
                  <a:lnTo>
                    <a:pt x="514769" y="80701"/>
                  </a:lnTo>
                  <a:lnTo>
                    <a:pt x="515900" y="79535"/>
                  </a:lnTo>
                  <a:lnTo>
                    <a:pt x="517031" y="80701"/>
                  </a:lnTo>
                  <a:lnTo>
                    <a:pt x="517031" y="79535"/>
                  </a:lnTo>
                  <a:lnTo>
                    <a:pt x="518161" y="80701"/>
                  </a:lnTo>
                  <a:lnTo>
                    <a:pt x="519292" y="81832"/>
                  </a:lnTo>
                  <a:lnTo>
                    <a:pt x="520423" y="81832"/>
                  </a:lnTo>
                  <a:lnTo>
                    <a:pt x="521589" y="81832"/>
                  </a:lnTo>
                  <a:lnTo>
                    <a:pt x="522720" y="81832"/>
                  </a:lnTo>
                  <a:lnTo>
                    <a:pt x="522720" y="80701"/>
                  </a:lnTo>
                  <a:lnTo>
                    <a:pt x="522720" y="81832"/>
                  </a:lnTo>
                  <a:lnTo>
                    <a:pt x="524982" y="81832"/>
                  </a:lnTo>
                  <a:lnTo>
                    <a:pt x="526113" y="80701"/>
                  </a:lnTo>
                  <a:lnTo>
                    <a:pt x="526113" y="81832"/>
                  </a:lnTo>
                  <a:lnTo>
                    <a:pt x="526113" y="80701"/>
                  </a:lnTo>
                  <a:lnTo>
                    <a:pt x="527244" y="80701"/>
                  </a:lnTo>
                  <a:lnTo>
                    <a:pt x="527244" y="79535"/>
                  </a:lnTo>
                  <a:lnTo>
                    <a:pt x="528410" y="80701"/>
                  </a:lnTo>
                  <a:lnTo>
                    <a:pt x="528410" y="79535"/>
                  </a:lnTo>
                  <a:lnTo>
                    <a:pt x="530672" y="80701"/>
                  </a:lnTo>
                  <a:lnTo>
                    <a:pt x="531803" y="81832"/>
                  </a:lnTo>
                  <a:lnTo>
                    <a:pt x="531803" y="80701"/>
                  </a:lnTo>
                  <a:lnTo>
                    <a:pt x="532934" y="78403"/>
                  </a:lnTo>
                  <a:lnTo>
                    <a:pt x="534065" y="79535"/>
                  </a:lnTo>
                  <a:lnTo>
                    <a:pt x="535196" y="77272"/>
                  </a:lnTo>
                  <a:lnTo>
                    <a:pt x="536362" y="78403"/>
                  </a:lnTo>
                  <a:lnTo>
                    <a:pt x="536362" y="77272"/>
                  </a:lnTo>
                  <a:lnTo>
                    <a:pt x="538624" y="77272"/>
                  </a:lnTo>
                  <a:lnTo>
                    <a:pt x="539754" y="76141"/>
                  </a:lnTo>
                  <a:lnTo>
                    <a:pt x="545444" y="76141"/>
                  </a:lnTo>
                  <a:lnTo>
                    <a:pt x="546575" y="76141"/>
                  </a:lnTo>
                  <a:lnTo>
                    <a:pt x="547706" y="78403"/>
                  </a:lnTo>
                  <a:lnTo>
                    <a:pt x="549968" y="77272"/>
                  </a:lnTo>
                  <a:lnTo>
                    <a:pt x="553396" y="78403"/>
                  </a:lnTo>
                  <a:lnTo>
                    <a:pt x="555658" y="77272"/>
                  </a:lnTo>
                  <a:lnTo>
                    <a:pt x="556789" y="77272"/>
                  </a:lnTo>
                  <a:lnTo>
                    <a:pt x="560217" y="76141"/>
                  </a:lnTo>
                  <a:lnTo>
                    <a:pt x="560217" y="75010"/>
                  </a:lnTo>
                  <a:lnTo>
                    <a:pt x="560217" y="73879"/>
                  </a:lnTo>
                  <a:lnTo>
                    <a:pt x="561347" y="73879"/>
                  </a:lnTo>
                  <a:lnTo>
                    <a:pt x="563609" y="71581"/>
                  </a:lnTo>
                  <a:lnTo>
                    <a:pt x="564740" y="71581"/>
                  </a:lnTo>
                  <a:lnTo>
                    <a:pt x="567037" y="69319"/>
                  </a:lnTo>
                  <a:lnTo>
                    <a:pt x="569299" y="69319"/>
                  </a:lnTo>
                  <a:lnTo>
                    <a:pt x="570430" y="69319"/>
                  </a:lnTo>
                  <a:lnTo>
                    <a:pt x="570430" y="68188"/>
                  </a:lnTo>
                  <a:lnTo>
                    <a:pt x="571561" y="67056"/>
                  </a:lnTo>
                  <a:lnTo>
                    <a:pt x="570430" y="67056"/>
                  </a:lnTo>
                  <a:lnTo>
                    <a:pt x="571561" y="64759"/>
                  </a:lnTo>
                  <a:lnTo>
                    <a:pt x="571561" y="63628"/>
                  </a:lnTo>
                  <a:lnTo>
                    <a:pt x="572692" y="61365"/>
                  </a:lnTo>
                  <a:lnTo>
                    <a:pt x="576120" y="60234"/>
                  </a:lnTo>
                  <a:lnTo>
                    <a:pt x="577251" y="60234"/>
                  </a:lnTo>
                  <a:lnTo>
                    <a:pt x="578382" y="60234"/>
                  </a:lnTo>
                  <a:lnTo>
                    <a:pt x="580679" y="59103"/>
                  </a:lnTo>
                  <a:lnTo>
                    <a:pt x="580679" y="56805"/>
                  </a:lnTo>
                  <a:lnTo>
                    <a:pt x="581810" y="57972"/>
                  </a:lnTo>
                  <a:lnTo>
                    <a:pt x="584071" y="59103"/>
                  </a:lnTo>
                  <a:lnTo>
                    <a:pt x="584071" y="57972"/>
                  </a:lnTo>
                  <a:lnTo>
                    <a:pt x="585202" y="57972"/>
                  </a:lnTo>
                  <a:lnTo>
                    <a:pt x="587499" y="56805"/>
                  </a:lnTo>
                  <a:lnTo>
                    <a:pt x="588630" y="55674"/>
                  </a:lnTo>
                  <a:lnTo>
                    <a:pt x="590892" y="56805"/>
                  </a:lnTo>
                  <a:lnTo>
                    <a:pt x="594285" y="55674"/>
                  </a:lnTo>
                  <a:lnTo>
                    <a:pt x="598844" y="53412"/>
                  </a:lnTo>
                  <a:lnTo>
                    <a:pt x="599975" y="52281"/>
                  </a:lnTo>
                  <a:lnTo>
                    <a:pt x="602236" y="53412"/>
                  </a:lnTo>
                  <a:lnTo>
                    <a:pt x="602236" y="54543"/>
                  </a:lnTo>
                  <a:lnTo>
                    <a:pt x="603403" y="53412"/>
                  </a:lnTo>
                  <a:lnTo>
                    <a:pt x="604533" y="55674"/>
                  </a:lnTo>
                  <a:lnTo>
                    <a:pt x="607926" y="53412"/>
                  </a:lnTo>
                  <a:lnTo>
                    <a:pt x="609057" y="53412"/>
                  </a:lnTo>
                  <a:lnTo>
                    <a:pt x="610223" y="54543"/>
                  </a:lnTo>
                  <a:lnTo>
                    <a:pt x="613616" y="54543"/>
                  </a:lnTo>
                  <a:lnTo>
                    <a:pt x="615878" y="55674"/>
                  </a:lnTo>
                  <a:lnTo>
                    <a:pt x="617044" y="55674"/>
                  </a:lnTo>
                  <a:lnTo>
                    <a:pt x="617044" y="56805"/>
                  </a:lnTo>
                  <a:lnTo>
                    <a:pt x="618175" y="56805"/>
                  </a:lnTo>
                  <a:lnTo>
                    <a:pt x="617044" y="59103"/>
                  </a:lnTo>
                  <a:lnTo>
                    <a:pt x="618175" y="59103"/>
                  </a:lnTo>
                  <a:lnTo>
                    <a:pt x="618175" y="60234"/>
                  </a:lnTo>
                  <a:lnTo>
                    <a:pt x="619306" y="62496"/>
                  </a:lnTo>
                  <a:lnTo>
                    <a:pt x="624996" y="63628"/>
                  </a:lnTo>
                  <a:lnTo>
                    <a:pt x="626126" y="64759"/>
                  </a:lnTo>
                  <a:lnTo>
                    <a:pt x="627257" y="63628"/>
                  </a:lnTo>
                  <a:lnTo>
                    <a:pt x="628388" y="64759"/>
                  </a:lnTo>
                  <a:lnTo>
                    <a:pt x="628388" y="65925"/>
                  </a:lnTo>
                  <a:lnTo>
                    <a:pt x="629519" y="67056"/>
                  </a:lnTo>
                  <a:lnTo>
                    <a:pt x="630650" y="68188"/>
                  </a:lnTo>
                  <a:lnTo>
                    <a:pt x="634078" y="69319"/>
                  </a:lnTo>
                  <a:lnTo>
                    <a:pt x="634078" y="70450"/>
                  </a:lnTo>
                  <a:lnTo>
                    <a:pt x="634078" y="71581"/>
                  </a:lnTo>
                  <a:lnTo>
                    <a:pt x="632947" y="70450"/>
                  </a:lnTo>
                  <a:lnTo>
                    <a:pt x="632947" y="72748"/>
                  </a:lnTo>
                  <a:lnTo>
                    <a:pt x="634078" y="73879"/>
                  </a:lnTo>
                  <a:lnTo>
                    <a:pt x="632947" y="75010"/>
                  </a:lnTo>
                  <a:lnTo>
                    <a:pt x="634078" y="75010"/>
                  </a:lnTo>
                  <a:lnTo>
                    <a:pt x="634078" y="76141"/>
                  </a:lnTo>
                  <a:lnTo>
                    <a:pt x="635209" y="76141"/>
                  </a:lnTo>
                  <a:lnTo>
                    <a:pt x="634078" y="79535"/>
                  </a:lnTo>
                  <a:lnTo>
                    <a:pt x="632947" y="80701"/>
                  </a:lnTo>
                  <a:lnTo>
                    <a:pt x="635209" y="81832"/>
                  </a:lnTo>
                  <a:lnTo>
                    <a:pt x="638602" y="84095"/>
                  </a:lnTo>
                  <a:lnTo>
                    <a:pt x="638602" y="82963"/>
                  </a:lnTo>
                  <a:lnTo>
                    <a:pt x="638602" y="84095"/>
                  </a:lnTo>
                  <a:lnTo>
                    <a:pt x="639768" y="84095"/>
                  </a:lnTo>
                  <a:lnTo>
                    <a:pt x="642030" y="85226"/>
                  </a:lnTo>
                  <a:lnTo>
                    <a:pt x="643161" y="85226"/>
                  </a:lnTo>
                  <a:lnTo>
                    <a:pt x="644291" y="85226"/>
                  </a:lnTo>
                  <a:lnTo>
                    <a:pt x="646553" y="85226"/>
                  </a:lnTo>
                  <a:lnTo>
                    <a:pt x="647719" y="85226"/>
                  </a:lnTo>
                  <a:lnTo>
                    <a:pt x="648850" y="84095"/>
                  </a:lnTo>
                  <a:lnTo>
                    <a:pt x="649981" y="84095"/>
                  </a:lnTo>
                  <a:lnTo>
                    <a:pt x="652243" y="84095"/>
                  </a:lnTo>
                  <a:lnTo>
                    <a:pt x="653374" y="82963"/>
                  </a:lnTo>
                  <a:lnTo>
                    <a:pt x="655671" y="81832"/>
                  </a:lnTo>
                  <a:lnTo>
                    <a:pt x="656802" y="79535"/>
                  </a:lnTo>
                  <a:lnTo>
                    <a:pt x="659064" y="79535"/>
                  </a:lnTo>
                  <a:lnTo>
                    <a:pt x="660195" y="78403"/>
                  </a:lnTo>
                  <a:lnTo>
                    <a:pt x="662492" y="78403"/>
                  </a:lnTo>
                  <a:lnTo>
                    <a:pt x="663623" y="77272"/>
                  </a:lnTo>
                  <a:lnTo>
                    <a:pt x="664754" y="77272"/>
                  </a:lnTo>
                  <a:lnTo>
                    <a:pt x="665884" y="76141"/>
                  </a:lnTo>
                  <a:lnTo>
                    <a:pt x="668146" y="75010"/>
                  </a:lnTo>
                  <a:lnTo>
                    <a:pt x="669277" y="76141"/>
                  </a:lnTo>
                  <a:lnTo>
                    <a:pt x="671574" y="76141"/>
                  </a:lnTo>
                  <a:lnTo>
                    <a:pt x="672705" y="77272"/>
                  </a:lnTo>
                  <a:lnTo>
                    <a:pt x="673836" y="76141"/>
                  </a:lnTo>
                  <a:lnTo>
                    <a:pt x="674967" y="78403"/>
                  </a:lnTo>
                  <a:lnTo>
                    <a:pt x="677264" y="77272"/>
                  </a:lnTo>
                  <a:lnTo>
                    <a:pt x="678395" y="78403"/>
                  </a:lnTo>
                  <a:lnTo>
                    <a:pt x="678395" y="77272"/>
                  </a:lnTo>
                  <a:lnTo>
                    <a:pt x="678395" y="78403"/>
                  </a:lnTo>
                  <a:lnTo>
                    <a:pt x="679526" y="77272"/>
                  </a:lnTo>
                  <a:lnTo>
                    <a:pt x="681788" y="77272"/>
                  </a:lnTo>
                  <a:lnTo>
                    <a:pt x="684085" y="78403"/>
                  </a:lnTo>
                  <a:lnTo>
                    <a:pt x="685216" y="77272"/>
                  </a:lnTo>
                  <a:lnTo>
                    <a:pt x="684085" y="76141"/>
                  </a:lnTo>
                  <a:lnTo>
                    <a:pt x="685216" y="73879"/>
                  </a:lnTo>
                  <a:lnTo>
                    <a:pt x="685216" y="72748"/>
                  </a:lnTo>
                  <a:lnTo>
                    <a:pt x="688608" y="69319"/>
                  </a:lnTo>
                  <a:lnTo>
                    <a:pt x="688608" y="68188"/>
                  </a:lnTo>
                  <a:lnTo>
                    <a:pt x="688608" y="65925"/>
                  </a:lnTo>
                  <a:lnTo>
                    <a:pt x="689739" y="63628"/>
                  </a:lnTo>
                  <a:lnTo>
                    <a:pt x="689739" y="62496"/>
                  </a:lnTo>
                  <a:lnTo>
                    <a:pt x="688608" y="62496"/>
                  </a:lnTo>
                  <a:lnTo>
                    <a:pt x="688608" y="61365"/>
                  </a:lnTo>
                  <a:lnTo>
                    <a:pt x="688608" y="60234"/>
                  </a:lnTo>
                  <a:lnTo>
                    <a:pt x="688608" y="57972"/>
                  </a:lnTo>
                  <a:lnTo>
                    <a:pt x="689739" y="59103"/>
                  </a:lnTo>
                  <a:lnTo>
                    <a:pt x="689739" y="57972"/>
                  </a:lnTo>
                  <a:lnTo>
                    <a:pt x="690870" y="57972"/>
                  </a:lnTo>
                  <a:lnTo>
                    <a:pt x="692036" y="55674"/>
                  </a:lnTo>
                  <a:lnTo>
                    <a:pt x="693167" y="53412"/>
                  </a:lnTo>
                  <a:lnTo>
                    <a:pt x="697691" y="52281"/>
                  </a:lnTo>
                  <a:lnTo>
                    <a:pt x="698822" y="52281"/>
                  </a:lnTo>
                  <a:lnTo>
                    <a:pt x="699988" y="53412"/>
                  </a:lnTo>
                  <a:lnTo>
                    <a:pt x="701119" y="52281"/>
                  </a:lnTo>
                  <a:lnTo>
                    <a:pt x="702250" y="52281"/>
                  </a:lnTo>
                  <a:lnTo>
                    <a:pt x="702250" y="51150"/>
                  </a:lnTo>
                  <a:lnTo>
                    <a:pt x="705642" y="49983"/>
                  </a:lnTo>
                  <a:lnTo>
                    <a:pt x="706809" y="48852"/>
                  </a:lnTo>
                  <a:lnTo>
                    <a:pt x="709070" y="46590"/>
                  </a:lnTo>
                  <a:lnTo>
                    <a:pt x="710201" y="45458"/>
                  </a:lnTo>
                  <a:lnTo>
                    <a:pt x="711332" y="44327"/>
                  </a:lnTo>
                  <a:lnTo>
                    <a:pt x="712463" y="43196"/>
                  </a:lnTo>
                  <a:lnTo>
                    <a:pt x="717022" y="38636"/>
                  </a:lnTo>
                  <a:lnTo>
                    <a:pt x="718153" y="36374"/>
                  </a:lnTo>
                  <a:lnTo>
                    <a:pt x="719284" y="35207"/>
                  </a:lnTo>
                  <a:lnTo>
                    <a:pt x="726105" y="32945"/>
                  </a:lnTo>
                  <a:lnTo>
                    <a:pt x="724974" y="29552"/>
                  </a:lnTo>
                  <a:lnTo>
                    <a:pt x="726105" y="26123"/>
                  </a:lnTo>
                  <a:lnTo>
                    <a:pt x="727235" y="24992"/>
                  </a:lnTo>
                  <a:lnTo>
                    <a:pt x="728366" y="21598"/>
                  </a:lnTo>
                  <a:lnTo>
                    <a:pt x="730663" y="20467"/>
                  </a:lnTo>
                  <a:lnTo>
                    <a:pt x="734056" y="20467"/>
                  </a:lnTo>
                  <a:lnTo>
                    <a:pt x="736353" y="17038"/>
                  </a:lnTo>
                  <a:lnTo>
                    <a:pt x="737484" y="15907"/>
                  </a:lnTo>
                  <a:lnTo>
                    <a:pt x="737484" y="13645"/>
                  </a:lnTo>
                  <a:lnTo>
                    <a:pt x="738615" y="13645"/>
                  </a:lnTo>
                  <a:lnTo>
                    <a:pt x="739746" y="13645"/>
                  </a:lnTo>
                  <a:lnTo>
                    <a:pt x="742008" y="11347"/>
                  </a:lnTo>
                  <a:lnTo>
                    <a:pt x="746567" y="10216"/>
                  </a:lnTo>
                  <a:lnTo>
                    <a:pt x="748828" y="11347"/>
                  </a:lnTo>
                  <a:lnTo>
                    <a:pt x="748828" y="13645"/>
                  </a:lnTo>
                  <a:lnTo>
                    <a:pt x="751126" y="14776"/>
                  </a:lnTo>
                  <a:lnTo>
                    <a:pt x="747698" y="85226"/>
                  </a:lnTo>
                  <a:lnTo>
                    <a:pt x="746567" y="85226"/>
                  </a:lnTo>
                  <a:lnTo>
                    <a:pt x="744305" y="86357"/>
                  </a:lnTo>
                  <a:lnTo>
                    <a:pt x="742008" y="85226"/>
                  </a:lnTo>
                  <a:lnTo>
                    <a:pt x="739746" y="87523"/>
                  </a:lnTo>
                  <a:lnTo>
                    <a:pt x="738615" y="87523"/>
                  </a:lnTo>
                  <a:lnTo>
                    <a:pt x="735187" y="87523"/>
                  </a:lnTo>
                  <a:lnTo>
                    <a:pt x="734056" y="87523"/>
                  </a:lnTo>
                  <a:lnTo>
                    <a:pt x="731794" y="87523"/>
                  </a:lnTo>
                  <a:lnTo>
                    <a:pt x="730663" y="87523"/>
                  </a:lnTo>
                  <a:lnTo>
                    <a:pt x="729533" y="88655"/>
                  </a:lnTo>
                  <a:lnTo>
                    <a:pt x="723843" y="90917"/>
                  </a:lnTo>
                  <a:lnTo>
                    <a:pt x="721581" y="92048"/>
                  </a:lnTo>
                  <a:lnTo>
                    <a:pt x="721581" y="95477"/>
                  </a:lnTo>
                  <a:lnTo>
                    <a:pt x="720415" y="96608"/>
                  </a:lnTo>
                  <a:lnTo>
                    <a:pt x="718153" y="97739"/>
                  </a:lnTo>
                  <a:lnTo>
                    <a:pt x="718153" y="98870"/>
                  </a:lnTo>
                  <a:lnTo>
                    <a:pt x="717022" y="100001"/>
                  </a:lnTo>
                  <a:lnTo>
                    <a:pt x="714760" y="104561"/>
                  </a:lnTo>
                  <a:lnTo>
                    <a:pt x="714760" y="105693"/>
                  </a:lnTo>
                  <a:lnTo>
                    <a:pt x="713629" y="107955"/>
                  </a:lnTo>
                  <a:lnTo>
                    <a:pt x="712463" y="110253"/>
                  </a:lnTo>
                  <a:lnTo>
                    <a:pt x="707940" y="115908"/>
                  </a:lnTo>
                  <a:lnTo>
                    <a:pt x="707940" y="118206"/>
                  </a:lnTo>
                  <a:lnTo>
                    <a:pt x="706809" y="119337"/>
                  </a:lnTo>
                  <a:lnTo>
                    <a:pt x="705642" y="121600"/>
                  </a:lnTo>
                  <a:lnTo>
                    <a:pt x="705642" y="122731"/>
                  </a:lnTo>
                  <a:lnTo>
                    <a:pt x="705642" y="123862"/>
                  </a:lnTo>
                  <a:lnTo>
                    <a:pt x="706809" y="126159"/>
                  </a:lnTo>
                  <a:lnTo>
                    <a:pt x="705642" y="127291"/>
                  </a:lnTo>
                  <a:lnTo>
                    <a:pt x="706809" y="127291"/>
                  </a:lnTo>
                  <a:lnTo>
                    <a:pt x="705642" y="129553"/>
                  </a:lnTo>
                  <a:lnTo>
                    <a:pt x="706809" y="130684"/>
                  </a:lnTo>
                  <a:lnTo>
                    <a:pt x="706809" y="129553"/>
                  </a:lnTo>
                  <a:lnTo>
                    <a:pt x="707940" y="129553"/>
                  </a:lnTo>
                  <a:lnTo>
                    <a:pt x="709070" y="128422"/>
                  </a:lnTo>
                  <a:lnTo>
                    <a:pt x="710201" y="129553"/>
                  </a:lnTo>
                  <a:lnTo>
                    <a:pt x="712463" y="129553"/>
                  </a:lnTo>
                  <a:lnTo>
                    <a:pt x="713629" y="129553"/>
                  </a:lnTo>
                  <a:lnTo>
                    <a:pt x="713629" y="128422"/>
                  </a:lnTo>
                  <a:lnTo>
                    <a:pt x="714760" y="128422"/>
                  </a:lnTo>
                  <a:lnTo>
                    <a:pt x="717022" y="128422"/>
                  </a:lnTo>
                  <a:lnTo>
                    <a:pt x="718153" y="130684"/>
                  </a:lnTo>
                  <a:lnTo>
                    <a:pt x="719284" y="130684"/>
                  </a:lnTo>
                  <a:lnTo>
                    <a:pt x="718153" y="129553"/>
                  </a:lnTo>
                  <a:lnTo>
                    <a:pt x="719284" y="129553"/>
                  </a:lnTo>
                  <a:lnTo>
                    <a:pt x="719284" y="131815"/>
                  </a:lnTo>
                  <a:lnTo>
                    <a:pt x="721581" y="130684"/>
                  </a:lnTo>
                  <a:lnTo>
                    <a:pt x="722712" y="131815"/>
                  </a:lnTo>
                  <a:lnTo>
                    <a:pt x="722712" y="132982"/>
                  </a:lnTo>
                  <a:lnTo>
                    <a:pt x="723843" y="131815"/>
                  </a:lnTo>
                  <a:lnTo>
                    <a:pt x="723843" y="132982"/>
                  </a:lnTo>
                  <a:lnTo>
                    <a:pt x="724974" y="132982"/>
                  </a:lnTo>
                  <a:lnTo>
                    <a:pt x="724974" y="134113"/>
                  </a:lnTo>
                  <a:lnTo>
                    <a:pt x="726105" y="134113"/>
                  </a:lnTo>
                  <a:lnTo>
                    <a:pt x="727235" y="135244"/>
                  </a:lnTo>
                  <a:lnTo>
                    <a:pt x="727235" y="136375"/>
                  </a:lnTo>
                  <a:lnTo>
                    <a:pt x="727235" y="137506"/>
                  </a:lnTo>
                  <a:lnTo>
                    <a:pt x="728366" y="136375"/>
                  </a:lnTo>
                  <a:lnTo>
                    <a:pt x="729533" y="136375"/>
                  </a:lnTo>
                  <a:lnTo>
                    <a:pt x="729533" y="137506"/>
                  </a:lnTo>
                  <a:lnTo>
                    <a:pt x="729533" y="138638"/>
                  </a:lnTo>
                  <a:lnTo>
                    <a:pt x="730663" y="138638"/>
                  </a:lnTo>
                  <a:lnTo>
                    <a:pt x="730663" y="139804"/>
                  </a:lnTo>
                  <a:lnTo>
                    <a:pt x="731794" y="139804"/>
                  </a:lnTo>
                  <a:lnTo>
                    <a:pt x="732925" y="139804"/>
                  </a:lnTo>
                  <a:lnTo>
                    <a:pt x="731794" y="140935"/>
                  </a:lnTo>
                  <a:lnTo>
                    <a:pt x="732925" y="140935"/>
                  </a:lnTo>
                  <a:lnTo>
                    <a:pt x="732925" y="142066"/>
                  </a:lnTo>
                  <a:lnTo>
                    <a:pt x="734056" y="143198"/>
                  </a:lnTo>
                  <a:lnTo>
                    <a:pt x="735187" y="144329"/>
                  </a:lnTo>
                  <a:lnTo>
                    <a:pt x="740877" y="143198"/>
                  </a:lnTo>
                  <a:lnTo>
                    <a:pt x="742008" y="143198"/>
                  </a:lnTo>
                  <a:lnTo>
                    <a:pt x="743174" y="144329"/>
                  </a:lnTo>
                  <a:lnTo>
                    <a:pt x="744305" y="143198"/>
                  </a:lnTo>
                  <a:lnTo>
                    <a:pt x="745436" y="143198"/>
                  </a:lnTo>
                  <a:lnTo>
                    <a:pt x="745436" y="144329"/>
                  </a:lnTo>
                  <a:lnTo>
                    <a:pt x="747698" y="144329"/>
                  </a:lnTo>
                  <a:lnTo>
                    <a:pt x="748828" y="146626"/>
                  </a:lnTo>
                  <a:lnTo>
                    <a:pt x="749959" y="144329"/>
                  </a:lnTo>
                  <a:lnTo>
                    <a:pt x="751126" y="143198"/>
                  </a:lnTo>
                  <a:lnTo>
                    <a:pt x="752256" y="142066"/>
                  </a:lnTo>
                  <a:lnTo>
                    <a:pt x="754518" y="140935"/>
                  </a:lnTo>
                  <a:lnTo>
                    <a:pt x="754518" y="139804"/>
                  </a:lnTo>
                  <a:lnTo>
                    <a:pt x="759077" y="139804"/>
                  </a:lnTo>
                  <a:lnTo>
                    <a:pt x="760208" y="140935"/>
                  </a:lnTo>
                  <a:lnTo>
                    <a:pt x="760208" y="139804"/>
                  </a:lnTo>
                  <a:lnTo>
                    <a:pt x="762470" y="139804"/>
                  </a:lnTo>
                  <a:lnTo>
                    <a:pt x="762470" y="140935"/>
                  </a:lnTo>
                  <a:lnTo>
                    <a:pt x="763601" y="143198"/>
                  </a:lnTo>
                  <a:lnTo>
                    <a:pt x="767029" y="144329"/>
                  </a:lnTo>
                  <a:lnTo>
                    <a:pt x="767029" y="145460"/>
                  </a:lnTo>
                  <a:lnTo>
                    <a:pt x="769291" y="145460"/>
                  </a:lnTo>
                  <a:lnTo>
                    <a:pt x="770421" y="144329"/>
                  </a:lnTo>
                  <a:lnTo>
                    <a:pt x="771552" y="144329"/>
                  </a:lnTo>
                  <a:lnTo>
                    <a:pt x="771552" y="146626"/>
                  </a:lnTo>
                  <a:lnTo>
                    <a:pt x="773849" y="146626"/>
                  </a:lnTo>
                  <a:lnTo>
                    <a:pt x="776111" y="147758"/>
                  </a:lnTo>
                  <a:lnTo>
                    <a:pt x="778373" y="147758"/>
                  </a:lnTo>
                  <a:lnTo>
                    <a:pt x="779504" y="148889"/>
                  </a:lnTo>
                  <a:lnTo>
                    <a:pt x="780670" y="148889"/>
                  </a:lnTo>
                  <a:lnTo>
                    <a:pt x="781801" y="150020"/>
                  </a:lnTo>
                  <a:lnTo>
                    <a:pt x="784063" y="151151"/>
                  </a:lnTo>
                  <a:lnTo>
                    <a:pt x="785194" y="150020"/>
                  </a:lnTo>
                  <a:lnTo>
                    <a:pt x="786325" y="150020"/>
                  </a:lnTo>
                  <a:lnTo>
                    <a:pt x="787456" y="147758"/>
                  </a:lnTo>
                  <a:lnTo>
                    <a:pt x="788622" y="146626"/>
                  </a:lnTo>
                  <a:lnTo>
                    <a:pt x="788622" y="143198"/>
                  </a:lnTo>
                  <a:lnTo>
                    <a:pt x="789753" y="143198"/>
                  </a:lnTo>
                  <a:lnTo>
                    <a:pt x="789753" y="142066"/>
                  </a:lnTo>
                  <a:lnTo>
                    <a:pt x="790884" y="143198"/>
                  </a:lnTo>
                  <a:lnTo>
                    <a:pt x="790884" y="142066"/>
                  </a:lnTo>
                  <a:lnTo>
                    <a:pt x="792014" y="140935"/>
                  </a:lnTo>
                  <a:lnTo>
                    <a:pt x="792014" y="142066"/>
                  </a:lnTo>
                  <a:lnTo>
                    <a:pt x="793145" y="140935"/>
                  </a:lnTo>
                  <a:lnTo>
                    <a:pt x="793145" y="142066"/>
                  </a:lnTo>
                  <a:lnTo>
                    <a:pt x="794276" y="142066"/>
                  </a:lnTo>
                  <a:lnTo>
                    <a:pt x="794276" y="140935"/>
                  </a:lnTo>
                  <a:lnTo>
                    <a:pt x="795442" y="143198"/>
                  </a:lnTo>
                  <a:lnTo>
                    <a:pt x="796573" y="142066"/>
                  </a:lnTo>
                  <a:lnTo>
                    <a:pt x="796573" y="143198"/>
                  </a:lnTo>
                  <a:lnTo>
                    <a:pt x="797704" y="143198"/>
                  </a:lnTo>
                  <a:lnTo>
                    <a:pt x="801097" y="145460"/>
                  </a:lnTo>
                  <a:lnTo>
                    <a:pt x="804525" y="144329"/>
                  </a:lnTo>
                  <a:lnTo>
                    <a:pt x="807918" y="145460"/>
                  </a:lnTo>
                  <a:lnTo>
                    <a:pt x="809049" y="145460"/>
                  </a:lnTo>
                  <a:lnTo>
                    <a:pt x="810215" y="144329"/>
                  </a:lnTo>
                  <a:lnTo>
                    <a:pt x="814738" y="143198"/>
                  </a:lnTo>
                  <a:lnTo>
                    <a:pt x="821559" y="144329"/>
                  </a:lnTo>
                  <a:lnTo>
                    <a:pt x="824987" y="145460"/>
                  </a:lnTo>
                  <a:lnTo>
                    <a:pt x="826118" y="145460"/>
                  </a:lnTo>
                  <a:lnTo>
                    <a:pt x="828380" y="146626"/>
                  </a:lnTo>
                  <a:lnTo>
                    <a:pt x="830642" y="147758"/>
                  </a:lnTo>
                  <a:lnTo>
                    <a:pt x="831772" y="147758"/>
                  </a:lnTo>
                  <a:lnTo>
                    <a:pt x="832939" y="150020"/>
                  </a:lnTo>
                  <a:lnTo>
                    <a:pt x="836331" y="151151"/>
                  </a:lnTo>
                  <a:lnTo>
                    <a:pt x="853365" y="151151"/>
                  </a:lnTo>
                  <a:lnTo>
                    <a:pt x="852235" y="152282"/>
                  </a:lnTo>
                  <a:lnTo>
                    <a:pt x="851104" y="153413"/>
                  </a:lnTo>
                  <a:lnTo>
                    <a:pt x="849973" y="153413"/>
                  </a:lnTo>
                  <a:lnTo>
                    <a:pt x="845414" y="153413"/>
                  </a:lnTo>
                  <a:lnTo>
                    <a:pt x="844283" y="154580"/>
                  </a:lnTo>
                  <a:lnTo>
                    <a:pt x="842021" y="155711"/>
                  </a:lnTo>
                  <a:lnTo>
                    <a:pt x="840890" y="157973"/>
                  </a:lnTo>
                  <a:lnTo>
                    <a:pt x="842021" y="161367"/>
                  </a:lnTo>
                  <a:lnTo>
                    <a:pt x="843152" y="168189"/>
                  </a:lnTo>
                  <a:lnTo>
                    <a:pt x="843152" y="171618"/>
                  </a:lnTo>
                  <a:lnTo>
                    <a:pt x="846545" y="181834"/>
                  </a:lnTo>
                  <a:lnTo>
                    <a:pt x="846545" y="186394"/>
                  </a:lnTo>
                  <a:lnTo>
                    <a:pt x="847711" y="190918"/>
                  </a:lnTo>
                  <a:lnTo>
                    <a:pt x="847711" y="197741"/>
                  </a:lnTo>
                  <a:lnTo>
                    <a:pt x="853365" y="203432"/>
                  </a:lnTo>
                  <a:lnTo>
                    <a:pt x="857924" y="203432"/>
                  </a:lnTo>
                  <a:lnTo>
                    <a:pt x="860186" y="204563"/>
                  </a:lnTo>
                  <a:lnTo>
                    <a:pt x="861317" y="204563"/>
                  </a:lnTo>
                  <a:lnTo>
                    <a:pt x="862483" y="200038"/>
                  </a:lnTo>
                  <a:lnTo>
                    <a:pt x="868138" y="196609"/>
                  </a:lnTo>
                  <a:lnTo>
                    <a:pt x="873828" y="195478"/>
                  </a:lnTo>
                  <a:lnTo>
                    <a:pt x="878386" y="195478"/>
                  </a:lnTo>
                  <a:lnTo>
                    <a:pt x="886338" y="197741"/>
                  </a:lnTo>
                  <a:lnTo>
                    <a:pt x="894290" y="197741"/>
                  </a:lnTo>
                  <a:lnTo>
                    <a:pt x="895421" y="197741"/>
                  </a:lnTo>
                  <a:lnTo>
                    <a:pt x="898813" y="198907"/>
                  </a:lnTo>
                  <a:lnTo>
                    <a:pt x="901110" y="200038"/>
                  </a:lnTo>
                  <a:lnTo>
                    <a:pt x="904503" y="202301"/>
                  </a:lnTo>
                  <a:lnTo>
                    <a:pt x="904503" y="203432"/>
                  </a:lnTo>
                  <a:lnTo>
                    <a:pt x="905634" y="204563"/>
                  </a:lnTo>
                  <a:lnTo>
                    <a:pt x="904503" y="207992"/>
                  </a:lnTo>
                  <a:lnTo>
                    <a:pt x="901110" y="211385"/>
                  </a:lnTo>
                  <a:lnTo>
                    <a:pt x="898813" y="215945"/>
                  </a:lnTo>
                  <a:lnTo>
                    <a:pt x="892028" y="217076"/>
                  </a:lnTo>
                  <a:lnTo>
                    <a:pt x="888600" y="217076"/>
                  </a:lnTo>
                  <a:lnTo>
                    <a:pt x="887469" y="217076"/>
                  </a:lnTo>
                  <a:lnTo>
                    <a:pt x="886338" y="218207"/>
                  </a:lnTo>
                  <a:lnTo>
                    <a:pt x="886338" y="219339"/>
                  </a:lnTo>
                  <a:lnTo>
                    <a:pt x="885207" y="223899"/>
                  </a:lnTo>
                  <a:lnTo>
                    <a:pt x="881779" y="226161"/>
                  </a:lnTo>
                  <a:lnTo>
                    <a:pt x="880648" y="228459"/>
                  </a:lnTo>
                  <a:lnTo>
                    <a:pt x="879517" y="231852"/>
                  </a:lnTo>
                  <a:lnTo>
                    <a:pt x="874958" y="232983"/>
                  </a:lnTo>
                  <a:lnTo>
                    <a:pt x="871566" y="237543"/>
                  </a:lnTo>
                  <a:lnTo>
                    <a:pt x="871566" y="238674"/>
                  </a:lnTo>
                  <a:lnTo>
                    <a:pt x="872697" y="240937"/>
                  </a:lnTo>
                  <a:lnTo>
                    <a:pt x="872697" y="243234"/>
                  </a:lnTo>
                  <a:lnTo>
                    <a:pt x="874958" y="245497"/>
                  </a:lnTo>
                  <a:lnTo>
                    <a:pt x="876089" y="247759"/>
                  </a:lnTo>
                  <a:lnTo>
                    <a:pt x="874958" y="250021"/>
                  </a:lnTo>
                  <a:lnTo>
                    <a:pt x="878386" y="250021"/>
                  </a:lnTo>
                  <a:lnTo>
                    <a:pt x="879517" y="251188"/>
                  </a:lnTo>
                  <a:lnTo>
                    <a:pt x="879517" y="254581"/>
                  </a:lnTo>
                  <a:lnTo>
                    <a:pt x="886338" y="255712"/>
                  </a:lnTo>
                  <a:lnTo>
                    <a:pt x="890862" y="258010"/>
                  </a:lnTo>
                  <a:lnTo>
                    <a:pt x="890862" y="259141"/>
                  </a:lnTo>
                  <a:lnTo>
                    <a:pt x="892028" y="259141"/>
                  </a:lnTo>
                  <a:lnTo>
                    <a:pt x="894290" y="260272"/>
                  </a:lnTo>
                  <a:lnTo>
                    <a:pt x="896551" y="259141"/>
                  </a:lnTo>
                  <a:lnTo>
                    <a:pt x="901110" y="261404"/>
                  </a:lnTo>
                  <a:lnTo>
                    <a:pt x="904503" y="261404"/>
                  </a:lnTo>
                  <a:lnTo>
                    <a:pt x="906800" y="262535"/>
                  </a:lnTo>
                  <a:lnTo>
                    <a:pt x="910193" y="262535"/>
                  </a:lnTo>
                  <a:lnTo>
                    <a:pt x="912455" y="263666"/>
                  </a:lnTo>
                  <a:lnTo>
                    <a:pt x="918144" y="261404"/>
                  </a:lnTo>
                  <a:lnTo>
                    <a:pt x="919275" y="261404"/>
                  </a:lnTo>
                  <a:lnTo>
                    <a:pt x="924965" y="262535"/>
                  </a:lnTo>
                  <a:lnTo>
                    <a:pt x="926096" y="263666"/>
                  </a:lnTo>
                  <a:lnTo>
                    <a:pt x="928358" y="262535"/>
                  </a:lnTo>
                  <a:lnTo>
                    <a:pt x="932917" y="262535"/>
                  </a:lnTo>
                  <a:lnTo>
                    <a:pt x="934048" y="261404"/>
                  </a:lnTo>
                  <a:lnTo>
                    <a:pt x="937476" y="259141"/>
                  </a:lnTo>
                  <a:lnTo>
                    <a:pt x="939737" y="258010"/>
                  </a:lnTo>
                  <a:lnTo>
                    <a:pt x="939737" y="256844"/>
                  </a:lnTo>
                  <a:lnTo>
                    <a:pt x="943130" y="256844"/>
                  </a:lnTo>
                  <a:lnTo>
                    <a:pt x="945427" y="258010"/>
                  </a:lnTo>
                  <a:lnTo>
                    <a:pt x="945427" y="259141"/>
                  </a:lnTo>
                  <a:lnTo>
                    <a:pt x="948820" y="260272"/>
                  </a:lnTo>
                  <a:lnTo>
                    <a:pt x="953379" y="262535"/>
                  </a:lnTo>
                  <a:lnTo>
                    <a:pt x="957902" y="262535"/>
                  </a:lnTo>
                  <a:lnTo>
                    <a:pt x="961330" y="269357"/>
                  </a:lnTo>
                  <a:lnTo>
                    <a:pt x="961330" y="270488"/>
                  </a:lnTo>
                  <a:lnTo>
                    <a:pt x="963592" y="271619"/>
                  </a:lnTo>
                  <a:lnTo>
                    <a:pt x="963592" y="272786"/>
                  </a:lnTo>
                  <a:lnTo>
                    <a:pt x="963592" y="273917"/>
                  </a:lnTo>
                  <a:lnTo>
                    <a:pt x="965854" y="275048"/>
                  </a:lnTo>
                  <a:lnTo>
                    <a:pt x="965854" y="276179"/>
                  </a:lnTo>
                  <a:lnTo>
                    <a:pt x="969282" y="279573"/>
                  </a:lnTo>
                  <a:lnTo>
                    <a:pt x="969282" y="280739"/>
                  </a:lnTo>
                  <a:lnTo>
                    <a:pt x="971544" y="280739"/>
                  </a:lnTo>
                  <a:lnTo>
                    <a:pt x="970413" y="281870"/>
                  </a:lnTo>
                  <a:lnTo>
                    <a:pt x="973841" y="281870"/>
                  </a:lnTo>
                  <a:lnTo>
                    <a:pt x="973841" y="284133"/>
                  </a:lnTo>
                  <a:lnTo>
                    <a:pt x="972675" y="284133"/>
                  </a:lnTo>
                  <a:lnTo>
                    <a:pt x="974972" y="284133"/>
                  </a:lnTo>
                  <a:lnTo>
                    <a:pt x="974972" y="285264"/>
                  </a:lnTo>
                  <a:lnTo>
                    <a:pt x="976103" y="285264"/>
                  </a:lnTo>
                  <a:lnTo>
                    <a:pt x="976103" y="286395"/>
                  </a:lnTo>
                  <a:lnTo>
                    <a:pt x="978365" y="287562"/>
                  </a:lnTo>
                  <a:lnTo>
                    <a:pt x="980662" y="288693"/>
                  </a:lnTo>
                  <a:lnTo>
                    <a:pt x="982923" y="288693"/>
                  </a:lnTo>
                  <a:lnTo>
                    <a:pt x="982923" y="286395"/>
                  </a:lnTo>
                  <a:lnTo>
                    <a:pt x="986316" y="286395"/>
                  </a:lnTo>
                  <a:lnTo>
                    <a:pt x="988613" y="287562"/>
                  </a:lnTo>
                  <a:lnTo>
                    <a:pt x="988613" y="286395"/>
                  </a:lnTo>
                  <a:lnTo>
                    <a:pt x="990875" y="288693"/>
                  </a:lnTo>
                  <a:lnTo>
                    <a:pt x="995399" y="288693"/>
                  </a:lnTo>
                  <a:lnTo>
                    <a:pt x="997696" y="289824"/>
                  </a:lnTo>
                  <a:lnTo>
                    <a:pt x="997696" y="290955"/>
                  </a:lnTo>
                  <a:lnTo>
                    <a:pt x="998827" y="289824"/>
                  </a:lnTo>
                  <a:lnTo>
                    <a:pt x="998827" y="290955"/>
                  </a:lnTo>
                  <a:lnTo>
                    <a:pt x="1001088" y="289824"/>
                  </a:lnTo>
                  <a:lnTo>
                    <a:pt x="1002219" y="289824"/>
                  </a:lnTo>
                  <a:lnTo>
                    <a:pt x="1002219" y="290955"/>
                  </a:lnTo>
                  <a:lnTo>
                    <a:pt x="1003386" y="290955"/>
                  </a:lnTo>
                  <a:lnTo>
                    <a:pt x="1003386" y="292086"/>
                  </a:lnTo>
                  <a:lnTo>
                    <a:pt x="1004516" y="293217"/>
                  </a:lnTo>
                  <a:lnTo>
                    <a:pt x="1004516" y="295515"/>
                  </a:lnTo>
                  <a:lnTo>
                    <a:pt x="1005647" y="295515"/>
                  </a:lnTo>
                  <a:lnTo>
                    <a:pt x="1006778" y="296646"/>
                  </a:lnTo>
                  <a:lnTo>
                    <a:pt x="1007909" y="297777"/>
                  </a:lnTo>
                  <a:lnTo>
                    <a:pt x="1009040" y="297777"/>
                  </a:lnTo>
                  <a:lnTo>
                    <a:pt x="1010206" y="298909"/>
                  </a:lnTo>
                  <a:lnTo>
                    <a:pt x="1011337" y="298909"/>
                  </a:lnTo>
                  <a:lnTo>
                    <a:pt x="1013599" y="300040"/>
                  </a:lnTo>
                  <a:lnTo>
                    <a:pt x="1013599" y="298909"/>
                  </a:lnTo>
                  <a:lnTo>
                    <a:pt x="1014730" y="300040"/>
                  </a:lnTo>
                  <a:lnTo>
                    <a:pt x="1014730" y="302337"/>
                  </a:lnTo>
                  <a:lnTo>
                    <a:pt x="1015861" y="303469"/>
                  </a:lnTo>
                  <a:lnTo>
                    <a:pt x="1014730" y="303469"/>
                  </a:lnTo>
                  <a:lnTo>
                    <a:pt x="1016992" y="305731"/>
                  </a:lnTo>
                  <a:lnTo>
                    <a:pt x="1018158" y="305731"/>
                  </a:lnTo>
                  <a:lnTo>
                    <a:pt x="1016992" y="305731"/>
                  </a:lnTo>
                  <a:lnTo>
                    <a:pt x="1016992" y="306862"/>
                  </a:lnTo>
                  <a:lnTo>
                    <a:pt x="1018158" y="306862"/>
                  </a:lnTo>
                  <a:lnTo>
                    <a:pt x="1019289" y="307993"/>
                  </a:lnTo>
                  <a:lnTo>
                    <a:pt x="1021551" y="307993"/>
                  </a:lnTo>
                  <a:lnTo>
                    <a:pt x="1022681" y="306862"/>
                  </a:lnTo>
                  <a:lnTo>
                    <a:pt x="1023812" y="307993"/>
                  </a:lnTo>
                  <a:lnTo>
                    <a:pt x="1024943" y="307993"/>
                  </a:lnTo>
                  <a:lnTo>
                    <a:pt x="1026109" y="309124"/>
                  </a:lnTo>
                  <a:lnTo>
                    <a:pt x="1026109" y="310291"/>
                  </a:lnTo>
                  <a:lnTo>
                    <a:pt x="1026109" y="309124"/>
                  </a:lnTo>
                  <a:lnTo>
                    <a:pt x="1028371" y="310291"/>
                  </a:lnTo>
                  <a:lnTo>
                    <a:pt x="1029502" y="310291"/>
                  </a:lnTo>
                  <a:lnTo>
                    <a:pt x="1030633" y="311422"/>
                  </a:lnTo>
                  <a:lnTo>
                    <a:pt x="1029502" y="312553"/>
                  </a:lnTo>
                  <a:lnTo>
                    <a:pt x="1029502" y="313684"/>
                  </a:lnTo>
                  <a:lnTo>
                    <a:pt x="1030633" y="312553"/>
                  </a:lnTo>
                  <a:lnTo>
                    <a:pt x="1031764" y="311422"/>
                  </a:lnTo>
                  <a:lnTo>
                    <a:pt x="1032930" y="310291"/>
                  </a:lnTo>
                  <a:lnTo>
                    <a:pt x="1032930" y="311422"/>
                  </a:lnTo>
                  <a:lnTo>
                    <a:pt x="1035192" y="311422"/>
                  </a:lnTo>
                  <a:lnTo>
                    <a:pt x="1036323" y="312553"/>
                  </a:lnTo>
                  <a:lnTo>
                    <a:pt x="1037454" y="312553"/>
                  </a:lnTo>
                  <a:lnTo>
                    <a:pt x="1038585" y="312553"/>
                  </a:lnTo>
                  <a:lnTo>
                    <a:pt x="1037454" y="310291"/>
                  </a:lnTo>
                  <a:lnTo>
                    <a:pt x="1038585" y="311422"/>
                  </a:lnTo>
                  <a:lnTo>
                    <a:pt x="1039751" y="312553"/>
                  </a:lnTo>
                  <a:lnTo>
                    <a:pt x="1040882" y="312553"/>
                  </a:lnTo>
                  <a:lnTo>
                    <a:pt x="1042013" y="312553"/>
                  </a:lnTo>
                  <a:lnTo>
                    <a:pt x="1042013" y="311422"/>
                  </a:lnTo>
                  <a:lnTo>
                    <a:pt x="1043144" y="312553"/>
                  </a:lnTo>
                  <a:lnTo>
                    <a:pt x="1045405" y="312553"/>
                  </a:lnTo>
                  <a:lnTo>
                    <a:pt x="1045405" y="313684"/>
                  </a:lnTo>
                  <a:lnTo>
                    <a:pt x="1046536" y="313684"/>
                  </a:lnTo>
                  <a:lnTo>
                    <a:pt x="1047702" y="315947"/>
                  </a:lnTo>
                  <a:lnTo>
                    <a:pt x="1049964" y="315947"/>
                  </a:lnTo>
                  <a:lnTo>
                    <a:pt x="1051095" y="318244"/>
                  </a:lnTo>
                  <a:lnTo>
                    <a:pt x="1051095" y="319375"/>
                  </a:lnTo>
                  <a:lnTo>
                    <a:pt x="1052226" y="319375"/>
                  </a:lnTo>
                  <a:lnTo>
                    <a:pt x="1053357" y="321638"/>
                  </a:lnTo>
                  <a:lnTo>
                    <a:pt x="1054488" y="321638"/>
                  </a:lnTo>
                  <a:lnTo>
                    <a:pt x="1054488" y="322769"/>
                  </a:lnTo>
                  <a:lnTo>
                    <a:pt x="1056785" y="325067"/>
                  </a:lnTo>
                  <a:lnTo>
                    <a:pt x="1057916" y="325067"/>
                  </a:lnTo>
                  <a:lnTo>
                    <a:pt x="1057916" y="323900"/>
                  </a:lnTo>
                  <a:lnTo>
                    <a:pt x="1059047" y="323900"/>
                  </a:lnTo>
                  <a:lnTo>
                    <a:pt x="1060178" y="323900"/>
                  </a:lnTo>
                  <a:lnTo>
                    <a:pt x="1059047" y="325067"/>
                  </a:lnTo>
                  <a:lnTo>
                    <a:pt x="1059047" y="326198"/>
                  </a:lnTo>
                  <a:lnTo>
                    <a:pt x="1062475" y="326198"/>
                  </a:lnTo>
                  <a:lnTo>
                    <a:pt x="1066998" y="328460"/>
                  </a:lnTo>
                  <a:lnTo>
                    <a:pt x="1065867" y="328460"/>
                  </a:lnTo>
                  <a:lnTo>
                    <a:pt x="1068129" y="329591"/>
                  </a:lnTo>
                  <a:lnTo>
                    <a:pt x="1066998" y="329591"/>
                  </a:lnTo>
                  <a:lnTo>
                    <a:pt x="1069296" y="330722"/>
                  </a:lnTo>
                  <a:lnTo>
                    <a:pt x="1070426" y="329591"/>
                  </a:lnTo>
                  <a:lnTo>
                    <a:pt x="1072688" y="331889"/>
                  </a:lnTo>
                  <a:lnTo>
                    <a:pt x="1074950" y="331889"/>
                  </a:lnTo>
                  <a:lnTo>
                    <a:pt x="1076081" y="331889"/>
                  </a:lnTo>
                  <a:lnTo>
                    <a:pt x="1074950" y="331889"/>
                  </a:lnTo>
                  <a:lnTo>
                    <a:pt x="1074950" y="333020"/>
                  </a:lnTo>
                  <a:lnTo>
                    <a:pt x="1076081" y="333020"/>
                  </a:lnTo>
                  <a:lnTo>
                    <a:pt x="1076081" y="334151"/>
                  </a:lnTo>
                  <a:lnTo>
                    <a:pt x="1077247" y="333020"/>
                  </a:lnTo>
                  <a:lnTo>
                    <a:pt x="1078378" y="335282"/>
                  </a:lnTo>
                  <a:lnTo>
                    <a:pt x="1079509" y="335282"/>
                  </a:lnTo>
                  <a:lnTo>
                    <a:pt x="1080640" y="334151"/>
                  </a:lnTo>
                  <a:lnTo>
                    <a:pt x="1081771" y="335282"/>
                  </a:lnTo>
                  <a:lnTo>
                    <a:pt x="1080640" y="335282"/>
                  </a:lnTo>
                  <a:lnTo>
                    <a:pt x="1082902" y="337545"/>
                  </a:lnTo>
                  <a:lnTo>
                    <a:pt x="1084032" y="336414"/>
                  </a:lnTo>
                  <a:lnTo>
                    <a:pt x="1089722" y="339842"/>
                  </a:lnTo>
                  <a:lnTo>
                    <a:pt x="1092019" y="338676"/>
                  </a:lnTo>
                  <a:lnTo>
                    <a:pt x="1093150" y="338676"/>
                  </a:lnTo>
                  <a:lnTo>
                    <a:pt x="1095412" y="339842"/>
                  </a:lnTo>
                  <a:lnTo>
                    <a:pt x="1097674" y="339842"/>
                  </a:lnTo>
                  <a:lnTo>
                    <a:pt x="1097674" y="340974"/>
                  </a:lnTo>
                  <a:lnTo>
                    <a:pt x="1099971" y="339842"/>
                  </a:lnTo>
                  <a:lnTo>
                    <a:pt x="1101102" y="338676"/>
                  </a:lnTo>
                  <a:lnTo>
                    <a:pt x="1103364" y="338676"/>
                  </a:lnTo>
                  <a:lnTo>
                    <a:pt x="1103364" y="339842"/>
                  </a:lnTo>
                  <a:lnTo>
                    <a:pt x="1106792" y="339842"/>
                  </a:lnTo>
                  <a:lnTo>
                    <a:pt x="1107923" y="340974"/>
                  </a:lnTo>
                  <a:lnTo>
                    <a:pt x="1109053" y="340974"/>
                  </a:lnTo>
                  <a:lnTo>
                    <a:pt x="1111315" y="340974"/>
                  </a:lnTo>
                  <a:lnTo>
                    <a:pt x="1114743" y="342105"/>
                  </a:lnTo>
                  <a:lnTo>
                    <a:pt x="1115874" y="342105"/>
                  </a:lnTo>
                  <a:lnTo>
                    <a:pt x="1115874" y="343236"/>
                  </a:lnTo>
                  <a:lnTo>
                    <a:pt x="1117005" y="344367"/>
                  </a:lnTo>
                  <a:lnTo>
                    <a:pt x="1119267" y="344367"/>
                  </a:lnTo>
                  <a:lnTo>
                    <a:pt x="1120398" y="343236"/>
                  </a:lnTo>
                  <a:lnTo>
                    <a:pt x="1122695" y="345498"/>
                  </a:lnTo>
                  <a:lnTo>
                    <a:pt x="1123826" y="344367"/>
                  </a:lnTo>
                  <a:lnTo>
                    <a:pt x="1124957" y="344367"/>
                  </a:lnTo>
                  <a:lnTo>
                    <a:pt x="1126088" y="345498"/>
                  </a:lnTo>
                  <a:lnTo>
                    <a:pt x="1128349" y="345498"/>
                  </a:lnTo>
                  <a:lnTo>
                    <a:pt x="1129516" y="345498"/>
                  </a:lnTo>
                  <a:lnTo>
                    <a:pt x="1130646" y="346629"/>
                  </a:lnTo>
                  <a:lnTo>
                    <a:pt x="1131777" y="346629"/>
                  </a:lnTo>
                  <a:lnTo>
                    <a:pt x="1130646" y="347796"/>
                  </a:lnTo>
                  <a:lnTo>
                    <a:pt x="1131777" y="347796"/>
                  </a:lnTo>
                  <a:lnTo>
                    <a:pt x="1131777" y="348927"/>
                  </a:lnTo>
                  <a:lnTo>
                    <a:pt x="1132908" y="348927"/>
                  </a:lnTo>
                  <a:lnTo>
                    <a:pt x="1134039" y="350058"/>
                  </a:lnTo>
                  <a:lnTo>
                    <a:pt x="1137467" y="350058"/>
                  </a:lnTo>
                  <a:lnTo>
                    <a:pt x="1137467" y="351189"/>
                  </a:lnTo>
                  <a:lnTo>
                    <a:pt x="1137467" y="352320"/>
                  </a:lnTo>
                  <a:lnTo>
                    <a:pt x="1138598" y="353452"/>
                  </a:lnTo>
                  <a:lnTo>
                    <a:pt x="1138598" y="354618"/>
                  </a:lnTo>
                  <a:lnTo>
                    <a:pt x="1141991" y="353452"/>
                  </a:lnTo>
                  <a:lnTo>
                    <a:pt x="1144288" y="354618"/>
                  </a:lnTo>
                  <a:lnTo>
                    <a:pt x="1148811" y="354618"/>
                  </a:lnTo>
                  <a:lnTo>
                    <a:pt x="1148811" y="358012"/>
                  </a:lnTo>
                  <a:lnTo>
                    <a:pt x="1149942" y="358012"/>
                  </a:lnTo>
                  <a:lnTo>
                    <a:pt x="1151109" y="359143"/>
                  </a:lnTo>
                  <a:lnTo>
                    <a:pt x="1152240" y="360274"/>
                  </a:lnTo>
                  <a:lnTo>
                    <a:pt x="1153370" y="359143"/>
                  </a:lnTo>
                  <a:lnTo>
                    <a:pt x="1153370" y="361405"/>
                  </a:lnTo>
                  <a:lnTo>
                    <a:pt x="1156763" y="362572"/>
                  </a:lnTo>
                  <a:lnTo>
                    <a:pt x="1157894" y="363703"/>
                  </a:lnTo>
                  <a:lnTo>
                    <a:pt x="1159060" y="362572"/>
                  </a:lnTo>
                  <a:lnTo>
                    <a:pt x="1161322" y="362572"/>
                  </a:lnTo>
                  <a:lnTo>
                    <a:pt x="1161322" y="361405"/>
                  </a:lnTo>
                  <a:lnTo>
                    <a:pt x="1162453" y="361405"/>
                  </a:lnTo>
                  <a:lnTo>
                    <a:pt x="1163584" y="361405"/>
                  </a:lnTo>
                  <a:lnTo>
                    <a:pt x="1164715" y="362572"/>
                  </a:lnTo>
                  <a:lnTo>
                    <a:pt x="1165881" y="361405"/>
                  </a:lnTo>
                  <a:lnTo>
                    <a:pt x="1165881" y="362572"/>
                  </a:lnTo>
                  <a:lnTo>
                    <a:pt x="1168143" y="362572"/>
                  </a:lnTo>
                  <a:lnTo>
                    <a:pt x="1169274" y="364834"/>
                  </a:lnTo>
                  <a:lnTo>
                    <a:pt x="1171535" y="365965"/>
                  </a:lnTo>
                  <a:lnTo>
                    <a:pt x="1176094" y="365965"/>
                  </a:lnTo>
                  <a:lnTo>
                    <a:pt x="1178356" y="368227"/>
                  </a:lnTo>
                  <a:lnTo>
                    <a:pt x="1180653" y="368227"/>
                  </a:lnTo>
                  <a:lnTo>
                    <a:pt x="1181784" y="369394"/>
                  </a:lnTo>
                  <a:lnTo>
                    <a:pt x="1184046" y="369394"/>
                  </a:lnTo>
                  <a:lnTo>
                    <a:pt x="1185177" y="369394"/>
                  </a:lnTo>
                  <a:lnTo>
                    <a:pt x="1185177" y="370525"/>
                  </a:lnTo>
                  <a:lnTo>
                    <a:pt x="1188605" y="372787"/>
                  </a:lnTo>
                  <a:lnTo>
                    <a:pt x="1188605" y="373918"/>
                  </a:lnTo>
                  <a:lnTo>
                    <a:pt x="1189736" y="372787"/>
                  </a:lnTo>
                  <a:lnTo>
                    <a:pt x="1190867" y="373918"/>
                  </a:lnTo>
                  <a:lnTo>
                    <a:pt x="1193128" y="376181"/>
                  </a:lnTo>
                  <a:lnTo>
                    <a:pt x="1193128" y="378478"/>
                  </a:lnTo>
                  <a:lnTo>
                    <a:pt x="1194259" y="378478"/>
                  </a:lnTo>
                  <a:lnTo>
                    <a:pt x="1195390" y="381872"/>
                  </a:lnTo>
                  <a:lnTo>
                    <a:pt x="1196556" y="383003"/>
                  </a:lnTo>
                  <a:lnTo>
                    <a:pt x="1196556" y="384170"/>
                  </a:lnTo>
                  <a:lnTo>
                    <a:pt x="1194259" y="385301"/>
                  </a:lnTo>
                  <a:lnTo>
                    <a:pt x="1197687" y="386432"/>
                  </a:lnTo>
                  <a:lnTo>
                    <a:pt x="1198818" y="385301"/>
                  </a:lnTo>
                  <a:lnTo>
                    <a:pt x="1199949" y="386432"/>
                  </a:lnTo>
                  <a:lnTo>
                    <a:pt x="1198818" y="387563"/>
                  </a:lnTo>
                  <a:lnTo>
                    <a:pt x="1202211" y="387563"/>
                  </a:lnTo>
                  <a:lnTo>
                    <a:pt x="1202211" y="390957"/>
                  </a:lnTo>
                  <a:lnTo>
                    <a:pt x="1205639" y="390957"/>
                  </a:lnTo>
                  <a:lnTo>
                    <a:pt x="1207901" y="393254"/>
                  </a:lnTo>
                  <a:lnTo>
                    <a:pt x="1209032" y="394385"/>
                  </a:lnTo>
                  <a:lnTo>
                    <a:pt x="1210198" y="395517"/>
                  </a:lnTo>
                  <a:lnTo>
                    <a:pt x="1210198" y="396648"/>
                  </a:lnTo>
                  <a:lnTo>
                    <a:pt x="1207901" y="397779"/>
                  </a:lnTo>
                  <a:lnTo>
                    <a:pt x="1205639" y="400077"/>
                  </a:lnTo>
                  <a:lnTo>
                    <a:pt x="1205639" y="402339"/>
                  </a:lnTo>
                  <a:lnTo>
                    <a:pt x="1211329" y="410292"/>
                  </a:lnTo>
                  <a:lnTo>
                    <a:pt x="1212460" y="412555"/>
                  </a:lnTo>
                  <a:lnTo>
                    <a:pt x="1212460" y="415983"/>
                  </a:lnTo>
                  <a:lnTo>
                    <a:pt x="1212460" y="418246"/>
                  </a:lnTo>
                  <a:lnTo>
                    <a:pt x="1210198" y="418246"/>
                  </a:lnTo>
                  <a:lnTo>
                    <a:pt x="1209032" y="418246"/>
                  </a:lnTo>
                  <a:lnTo>
                    <a:pt x="1205639" y="417115"/>
                  </a:lnTo>
                  <a:lnTo>
                    <a:pt x="1204508" y="417115"/>
                  </a:lnTo>
                  <a:lnTo>
                    <a:pt x="1202211" y="418246"/>
                  </a:lnTo>
                  <a:lnTo>
                    <a:pt x="1201080" y="420508"/>
                  </a:lnTo>
                  <a:lnTo>
                    <a:pt x="1197687" y="429628"/>
                  </a:lnTo>
                  <a:lnTo>
                    <a:pt x="1196556" y="430759"/>
                  </a:lnTo>
                  <a:lnTo>
                    <a:pt x="1194259" y="435284"/>
                  </a:lnTo>
                  <a:lnTo>
                    <a:pt x="1193128" y="440975"/>
                  </a:lnTo>
                  <a:lnTo>
                    <a:pt x="1191997" y="442106"/>
                  </a:lnTo>
                  <a:lnTo>
                    <a:pt x="1191997" y="443273"/>
                  </a:lnTo>
                  <a:lnTo>
                    <a:pt x="1195390" y="446666"/>
                  </a:lnTo>
                  <a:lnTo>
                    <a:pt x="1193128" y="450060"/>
                  </a:lnTo>
                  <a:lnTo>
                    <a:pt x="1194259" y="452357"/>
                  </a:lnTo>
                  <a:lnTo>
                    <a:pt x="1194259" y="453488"/>
                  </a:lnTo>
                  <a:lnTo>
                    <a:pt x="1196556" y="455751"/>
                  </a:lnTo>
                  <a:lnTo>
                    <a:pt x="1196556" y="461442"/>
                  </a:lnTo>
                  <a:lnTo>
                    <a:pt x="1196556" y="466002"/>
                  </a:lnTo>
                  <a:lnTo>
                    <a:pt x="1197687" y="468264"/>
                  </a:lnTo>
                  <a:lnTo>
                    <a:pt x="1199949" y="471658"/>
                  </a:lnTo>
                  <a:lnTo>
                    <a:pt x="1199949" y="472824"/>
                  </a:lnTo>
                  <a:lnTo>
                    <a:pt x="1199949" y="473955"/>
                  </a:lnTo>
                  <a:lnTo>
                    <a:pt x="1199949" y="475086"/>
                  </a:lnTo>
                  <a:lnTo>
                    <a:pt x="1196556" y="483040"/>
                  </a:lnTo>
                  <a:lnTo>
                    <a:pt x="1198818" y="488731"/>
                  </a:lnTo>
                  <a:lnTo>
                    <a:pt x="1198818" y="493256"/>
                  </a:lnTo>
                  <a:lnTo>
                    <a:pt x="1197687" y="496685"/>
                  </a:lnTo>
                  <a:lnTo>
                    <a:pt x="1196556" y="497816"/>
                  </a:lnTo>
                  <a:lnTo>
                    <a:pt x="1198818" y="501209"/>
                  </a:lnTo>
                  <a:lnTo>
                    <a:pt x="1199949" y="503507"/>
                  </a:lnTo>
                  <a:lnTo>
                    <a:pt x="1199949" y="505769"/>
                  </a:lnTo>
                  <a:lnTo>
                    <a:pt x="1195390" y="514854"/>
                  </a:lnTo>
                  <a:lnTo>
                    <a:pt x="1191997" y="522807"/>
                  </a:lnTo>
                  <a:lnTo>
                    <a:pt x="1189736" y="529630"/>
                  </a:lnTo>
                  <a:lnTo>
                    <a:pt x="1188605" y="531927"/>
                  </a:lnTo>
                  <a:lnTo>
                    <a:pt x="1182915" y="536452"/>
                  </a:lnTo>
                  <a:lnTo>
                    <a:pt x="1180653" y="537583"/>
                  </a:lnTo>
                  <a:lnTo>
                    <a:pt x="1178356" y="539881"/>
                  </a:lnTo>
                  <a:lnTo>
                    <a:pt x="1176094" y="541012"/>
                  </a:lnTo>
                  <a:lnTo>
                    <a:pt x="1174963" y="541012"/>
                  </a:lnTo>
                  <a:lnTo>
                    <a:pt x="1171535" y="542143"/>
                  </a:lnTo>
                  <a:lnTo>
                    <a:pt x="1167012" y="543274"/>
                  </a:lnTo>
                  <a:lnTo>
                    <a:pt x="1160191" y="543274"/>
                  </a:lnTo>
                  <a:lnTo>
                    <a:pt x="1149942" y="545536"/>
                  </a:lnTo>
                  <a:lnTo>
                    <a:pt x="1146550" y="547834"/>
                  </a:lnTo>
                  <a:lnTo>
                    <a:pt x="1143122" y="550096"/>
                  </a:lnTo>
                  <a:lnTo>
                    <a:pt x="1141991" y="550096"/>
                  </a:lnTo>
                  <a:lnTo>
                    <a:pt x="1140860" y="551228"/>
                  </a:lnTo>
                  <a:lnTo>
                    <a:pt x="1139729" y="555788"/>
                  </a:lnTo>
                  <a:lnTo>
                    <a:pt x="1137467" y="556919"/>
                  </a:lnTo>
                  <a:lnTo>
                    <a:pt x="1131777" y="567134"/>
                  </a:lnTo>
                  <a:lnTo>
                    <a:pt x="1131777" y="568266"/>
                  </a:lnTo>
                  <a:lnTo>
                    <a:pt x="1129516" y="569432"/>
                  </a:lnTo>
                  <a:lnTo>
                    <a:pt x="1124957" y="572826"/>
                  </a:lnTo>
                  <a:lnTo>
                    <a:pt x="1122695" y="575088"/>
                  </a:lnTo>
                  <a:lnTo>
                    <a:pt x="1117005" y="584208"/>
                  </a:lnTo>
                  <a:lnTo>
                    <a:pt x="1115874" y="587601"/>
                  </a:lnTo>
                  <a:lnTo>
                    <a:pt x="1112446" y="590995"/>
                  </a:lnTo>
                  <a:lnTo>
                    <a:pt x="1104495" y="595555"/>
                  </a:lnTo>
                  <a:lnTo>
                    <a:pt x="1103364" y="596686"/>
                  </a:lnTo>
                  <a:lnTo>
                    <a:pt x="1102233" y="597817"/>
                  </a:lnTo>
                  <a:lnTo>
                    <a:pt x="1102233" y="598984"/>
                  </a:lnTo>
                  <a:lnTo>
                    <a:pt x="1101102" y="600115"/>
                  </a:lnTo>
                  <a:lnTo>
                    <a:pt x="1099971" y="601246"/>
                  </a:lnTo>
                  <a:lnTo>
                    <a:pt x="1094281" y="613759"/>
                  </a:lnTo>
                  <a:lnTo>
                    <a:pt x="1093150" y="619415"/>
                  </a:lnTo>
                  <a:lnTo>
                    <a:pt x="1095412" y="622844"/>
                  </a:lnTo>
                  <a:lnTo>
                    <a:pt x="1095412" y="623975"/>
                  </a:lnTo>
                  <a:lnTo>
                    <a:pt x="1095412" y="625106"/>
                  </a:lnTo>
                  <a:lnTo>
                    <a:pt x="1094281" y="630797"/>
                  </a:lnTo>
                  <a:lnTo>
                    <a:pt x="1094281" y="636489"/>
                  </a:lnTo>
                  <a:lnTo>
                    <a:pt x="1095412" y="639882"/>
                  </a:lnTo>
                  <a:lnTo>
                    <a:pt x="1097674" y="642144"/>
                  </a:lnTo>
                  <a:lnTo>
                    <a:pt x="1096543" y="650098"/>
                  </a:lnTo>
                  <a:lnTo>
                    <a:pt x="1095412" y="652396"/>
                  </a:lnTo>
                  <a:lnTo>
                    <a:pt x="1088591" y="656920"/>
                  </a:lnTo>
                  <a:lnTo>
                    <a:pt x="1087460" y="656920"/>
                  </a:lnTo>
                  <a:lnTo>
                    <a:pt x="1080640" y="656920"/>
                  </a:lnTo>
                  <a:lnTo>
                    <a:pt x="1078378" y="658051"/>
                  </a:lnTo>
                  <a:lnTo>
                    <a:pt x="1073819" y="663742"/>
                  </a:lnTo>
                  <a:lnTo>
                    <a:pt x="1072688" y="667171"/>
                  </a:lnTo>
                  <a:lnTo>
                    <a:pt x="1070426" y="670565"/>
                  </a:lnTo>
                  <a:lnTo>
                    <a:pt x="1070426" y="673994"/>
                  </a:lnTo>
                  <a:lnTo>
                    <a:pt x="1068129" y="679649"/>
                  </a:lnTo>
                  <a:lnTo>
                    <a:pt x="1064737" y="680816"/>
                  </a:lnTo>
                  <a:lnTo>
                    <a:pt x="1063606" y="683078"/>
                  </a:lnTo>
                  <a:lnTo>
                    <a:pt x="1062475" y="683078"/>
                  </a:lnTo>
                  <a:lnTo>
                    <a:pt x="1059047" y="684209"/>
                  </a:lnTo>
                  <a:lnTo>
                    <a:pt x="1054488" y="684209"/>
                  </a:lnTo>
                  <a:lnTo>
                    <a:pt x="1053357" y="685340"/>
                  </a:lnTo>
                  <a:lnTo>
                    <a:pt x="1052226" y="687603"/>
                  </a:lnTo>
                  <a:lnTo>
                    <a:pt x="1053357" y="693294"/>
                  </a:lnTo>
                  <a:lnTo>
                    <a:pt x="1052226" y="695592"/>
                  </a:lnTo>
                  <a:lnTo>
                    <a:pt x="1053357" y="696723"/>
                  </a:lnTo>
                  <a:lnTo>
                    <a:pt x="1055654" y="700116"/>
                  </a:lnTo>
                  <a:lnTo>
                    <a:pt x="1056785" y="706939"/>
                  </a:lnTo>
                  <a:lnTo>
                    <a:pt x="1057916" y="708070"/>
                  </a:lnTo>
                  <a:lnTo>
                    <a:pt x="1056785" y="713761"/>
                  </a:lnTo>
                  <a:lnTo>
                    <a:pt x="1055654" y="718321"/>
                  </a:lnTo>
                  <a:lnTo>
                    <a:pt x="1055654" y="719452"/>
                  </a:lnTo>
                  <a:lnTo>
                    <a:pt x="1055654" y="720583"/>
                  </a:lnTo>
                  <a:lnTo>
                    <a:pt x="1055654" y="721714"/>
                  </a:lnTo>
                  <a:lnTo>
                    <a:pt x="1054488" y="722845"/>
                  </a:lnTo>
                  <a:lnTo>
                    <a:pt x="1047702" y="728537"/>
                  </a:lnTo>
                  <a:lnTo>
                    <a:pt x="1046536" y="733097"/>
                  </a:lnTo>
                  <a:lnTo>
                    <a:pt x="1045405" y="736490"/>
                  </a:lnTo>
                  <a:lnTo>
                    <a:pt x="1044274" y="739919"/>
                  </a:lnTo>
                  <a:lnTo>
                    <a:pt x="1040882" y="743312"/>
                  </a:lnTo>
                  <a:lnTo>
                    <a:pt x="1038585" y="746706"/>
                  </a:lnTo>
                  <a:lnTo>
                    <a:pt x="1037454" y="747872"/>
                  </a:lnTo>
                  <a:lnTo>
                    <a:pt x="1032930" y="750135"/>
                  </a:lnTo>
                  <a:lnTo>
                    <a:pt x="1029502" y="750135"/>
                  </a:lnTo>
                  <a:lnTo>
                    <a:pt x="1022681" y="749003"/>
                  </a:lnTo>
                  <a:lnTo>
                    <a:pt x="1021551" y="749003"/>
                  </a:lnTo>
                  <a:lnTo>
                    <a:pt x="1019289" y="750135"/>
                  </a:lnTo>
                  <a:lnTo>
                    <a:pt x="1016992" y="754659"/>
                  </a:lnTo>
                  <a:lnTo>
                    <a:pt x="1014730" y="758088"/>
                  </a:lnTo>
                  <a:lnTo>
                    <a:pt x="1015861" y="760350"/>
                  </a:lnTo>
                  <a:lnTo>
                    <a:pt x="1021551" y="764910"/>
                  </a:lnTo>
                  <a:lnTo>
                    <a:pt x="1021551" y="768304"/>
                  </a:lnTo>
                  <a:lnTo>
                    <a:pt x="1023812" y="772864"/>
                  </a:lnTo>
                  <a:lnTo>
                    <a:pt x="1023812" y="776257"/>
                  </a:lnTo>
                  <a:lnTo>
                    <a:pt x="1023812" y="777424"/>
                  </a:lnTo>
                  <a:lnTo>
                    <a:pt x="1019289" y="785377"/>
                  </a:lnTo>
                  <a:lnTo>
                    <a:pt x="1016992" y="787640"/>
                  </a:lnTo>
                  <a:lnTo>
                    <a:pt x="1015861" y="789902"/>
                  </a:lnTo>
                  <a:lnTo>
                    <a:pt x="1009040" y="792200"/>
                  </a:lnTo>
                  <a:lnTo>
                    <a:pt x="1005647" y="794462"/>
                  </a:lnTo>
                  <a:lnTo>
                    <a:pt x="1002219" y="802415"/>
                  </a:lnTo>
                  <a:lnTo>
                    <a:pt x="1002219" y="804678"/>
                  </a:lnTo>
                  <a:lnTo>
                    <a:pt x="1001088" y="808107"/>
                  </a:lnTo>
                  <a:lnTo>
                    <a:pt x="993137" y="813762"/>
                  </a:lnTo>
                  <a:lnTo>
                    <a:pt x="990875" y="817191"/>
                  </a:lnTo>
                  <a:lnTo>
                    <a:pt x="988613" y="818322"/>
                  </a:lnTo>
                  <a:lnTo>
                    <a:pt x="988613" y="819453"/>
                  </a:lnTo>
                  <a:lnTo>
                    <a:pt x="986316" y="819453"/>
                  </a:lnTo>
                  <a:lnTo>
                    <a:pt x="980662" y="826276"/>
                  </a:lnTo>
                  <a:lnTo>
                    <a:pt x="979495" y="829705"/>
                  </a:lnTo>
                  <a:lnTo>
                    <a:pt x="974972" y="844480"/>
                  </a:lnTo>
                  <a:lnTo>
                    <a:pt x="969282" y="852434"/>
                  </a:lnTo>
                  <a:lnTo>
                    <a:pt x="967020" y="854696"/>
                  </a:lnTo>
                  <a:lnTo>
                    <a:pt x="965854" y="855827"/>
                  </a:lnTo>
                  <a:lnTo>
                    <a:pt x="964723" y="859256"/>
                  </a:lnTo>
                  <a:lnTo>
                    <a:pt x="956772" y="864912"/>
                  </a:lnTo>
                  <a:lnTo>
                    <a:pt x="955641" y="866078"/>
                  </a:lnTo>
                  <a:lnTo>
                    <a:pt x="952248" y="869472"/>
                  </a:lnTo>
                  <a:lnTo>
                    <a:pt x="951117" y="871734"/>
                  </a:lnTo>
                  <a:lnTo>
                    <a:pt x="949951" y="871734"/>
                  </a:lnTo>
                  <a:lnTo>
                    <a:pt x="948820" y="872865"/>
                  </a:lnTo>
                  <a:lnTo>
                    <a:pt x="945427" y="874032"/>
                  </a:lnTo>
                  <a:lnTo>
                    <a:pt x="940868" y="876294"/>
                  </a:lnTo>
                  <a:lnTo>
                    <a:pt x="935179" y="877425"/>
                  </a:lnTo>
                  <a:lnTo>
                    <a:pt x="931786" y="880854"/>
                  </a:lnTo>
                  <a:lnTo>
                    <a:pt x="928358" y="883116"/>
                  </a:lnTo>
                  <a:lnTo>
                    <a:pt x="926096" y="884248"/>
                  </a:lnTo>
                  <a:lnTo>
                    <a:pt x="922703" y="886510"/>
                  </a:lnTo>
                  <a:lnTo>
                    <a:pt x="915883" y="888808"/>
                  </a:lnTo>
                  <a:lnTo>
                    <a:pt x="911324" y="892201"/>
                  </a:lnTo>
                  <a:lnTo>
                    <a:pt x="907931" y="893332"/>
                  </a:lnTo>
                  <a:lnTo>
                    <a:pt x="898813" y="899023"/>
                  </a:lnTo>
                  <a:lnTo>
                    <a:pt x="897682" y="901286"/>
                  </a:lnTo>
                  <a:lnTo>
                    <a:pt x="892028" y="905846"/>
                  </a:lnTo>
                  <a:lnTo>
                    <a:pt x="889731" y="910406"/>
                  </a:lnTo>
                  <a:lnTo>
                    <a:pt x="888600" y="910406"/>
                  </a:lnTo>
                  <a:lnTo>
                    <a:pt x="884076" y="912668"/>
                  </a:lnTo>
                  <a:lnTo>
                    <a:pt x="874958" y="914930"/>
                  </a:lnTo>
                  <a:lnTo>
                    <a:pt x="873828" y="916061"/>
                  </a:lnTo>
                  <a:lnTo>
                    <a:pt x="872697" y="916061"/>
                  </a:lnTo>
                  <a:lnTo>
                    <a:pt x="865876" y="919490"/>
                  </a:lnTo>
                  <a:lnTo>
                    <a:pt x="863614" y="922884"/>
                  </a:lnTo>
                  <a:lnTo>
                    <a:pt x="862483" y="924015"/>
                  </a:lnTo>
                  <a:lnTo>
                    <a:pt x="855663" y="926313"/>
                  </a:lnTo>
                  <a:lnTo>
                    <a:pt x="854532" y="927444"/>
                  </a:lnTo>
                  <a:lnTo>
                    <a:pt x="851104" y="930837"/>
                  </a:lnTo>
                  <a:lnTo>
                    <a:pt x="847711" y="935397"/>
                  </a:lnTo>
                  <a:lnTo>
                    <a:pt x="846545" y="937659"/>
                  </a:lnTo>
                  <a:lnTo>
                    <a:pt x="846545" y="938791"/>
                  </a:lnTo>
                  <a:lnTo>
                    <a:pt x="846545" y="939957"/>
                  </a:lnTo>
                  <a:lnTo>
                    <a:pt x="847711" y="941088"/>
                  </a:lnTo>
                  <a:lnTo>
                    <a:pt x="844283" y="946744"/>
                  </a:lnTo>
                  <a:lnTo>
                    <a:pt x="843152" y="946744"/>
                  </a:lnTo>
                  <a:lnTo>
                    <a:pt x="835200" y="956995"/>
                  </a:lnTo>
                  <a:lnTo>
                    <a:pt x="832939" y="959258"/>
                  </a:lnTo>
                  <a:lnTo>
                    <a:pt x="831772" y="960389"/>
                  </a:lnTo>
                  <a:lnTo>
                    <a:pt x="828380" y="960389"/>
                  </a:lnTo>
                  <a:lnTo>
                    <a:pt x="824987" y="960389"/>
                  </a:lnTo>
                  <a:lnTo>
                    <a:pt x="824987" y="961520"/>
                  </a:lnTo>
                  <a:lnTo>
                    <a:pt x="823821" y="961520"/>
                  </a:lnTo>
                  <a:lnTo>
                    <a:pt x="813607" y="964949"/>
                  </a:lnTo>
                  <a:lnTo>
                    <a:pt x="810215" y="966080"/>
                  </a:lnTo>
                  <a:lnTo>
                    <a:pt x="807918" y="967211"/>
                  </a:lnTo>
                  <a:lnTo>
                    <a:pt x="805656" y="968342"/>
                  </a:lnTo>
                  <a:lnTo>
                    <a:pt x="804525" y="969473"/>
                  </a:lnTo>
                  <a:lnTo>
                    <a:pt x="802228" y="972902"/>
                  </a:lnTo>
                  <a:lnTo>
                    <a:pt x="797704" y="974033"/>
                  </a:lnTo>
                  <a:lnTo>
                    <a:pt x="796573" y="974033"/>
                  </a:lnTo>
                  <a:lnTo>
                    <a:pt x="796573" y="975164"/>
                  </a:lnTo>
                  <a:lnTo>
                    <a:pt x="793145" y="978593"/>
                  </a:lnTo>
                  <a:lnTo>
                    <a:pt x="789753" y="979724"/>
                  </a:lnTo>
                  <a:lnTo>
                    <a:pt x="784063" y="983118"/>
                  </a:lnTo>
                  <a:lnTo>
                    <a:pt x="778373" y="985416"/>
                  </a:lnTo>
                  <a:lnTo>
                    <a:pt x="776111" y="986547"/>
                  </a:lnTo>
                  <a:lnTo>
                    <a:pt x="773849" y="987678"/>
                  </a:lnTo>
                  <a:lnTo>
                    <a:pt x="771552" y="991071"/>
                  </a:lnTo>
                  <a:lnTo>
                    <a:pt x="771552" y="992238"/>
                  </a:lnTo>
                  <a:lnTo>
                    <a:pt x="769291" y="994500"/>
                  </a:lnTo>
                  <a:lnTo>
                    <a:pt x="767029" y="995631"/>
                  </a:lnTo>
                  <a:lnTo>
                    <a:pt x="763601" y="997894"/>
                  </a:lnTo>
                  <a:lnTo>
                    <a:pt x="762470" y="1002454"/>
                  </a:lnTo>
                  <a:lnTo>
                    <a:pt x="759077" y="1007014"/>
                  </a:lnTo>
                  <a:lnTo>
                    <a:pt x="759077" y="1009276"/>
                  </a:lnTo>
                  <a:lnTo>
                    <a:pt x="759077" y="1028576"/>
                  </a:lnTo>
                  <a:lnTo>
                    <a:pt x="754518" y="1033136"/>
                  </a:lnTo>
                  <a:lnTo>
                    <a:pt x="754518" y="1035399"/>
                  </a:lnTo>
                  <a:lnTo>
                    <a:pt x="749959" y="1042221"/>
                  </a:lnTo>
                  <a:lnTo>
                    <a:pt x="747698" y="1050174"/>
                  </a:lnTo>
                  <a:lnTo>
                    <a:pt x="745436" y="1055866"/>
                  </a:lnTo>
                  <a:lnTo>
                    <a:pt x="745436" y="1056997"/>
                  </a:lnTo>
                  <a:lnTo>
                    <a:pt x="743174" y="1061557"/>
                  </a:lnTo>
                  <a:lnTo>
                    <a:pt x="737484" y="1069510"/>
                  </a:lnTo>
                  <a:lnTo>
                    <a:pt x="736353" y="1070641"/>
                  </a:lnTo>
                  <a:lnTo>
                    <a:pt x="728366" y="1072904"/>
                  </a:lnTo>
                  <a:lnTo>
                    <a:pt x="718153" y="1079726"/>
                  </a:lnTo>
                  <a:lnTo>
                    <a:pt x="709070" y="1084286"/>
                  </a:lnTo>
                  <a:lnTo>
                    <a:pt x="704512" y="1083155"/>
                  </a:lnTo>
                  <a:lnTo>
                    <a:pt x="703381" y="1084286"/>
                  </a:lnTo>
                  <a:lnTo>
                    <a:pt x="701119" y="1085417"/>
                  </a:lnTo>
                  <a:lnTo>
                    <a:pt x="701119" y="1086548"/>
                  </a:lnTo>
                  <a:lnTo>
                    <a:pt x="696560" y="1094502"/>
                  </a:lnTo>
                  <a:lnTo>
                    <a:pt x="696560" y="1101324"/>
                  </a:lnTo>
                  <a:lnTo>
                    <a:pt x="694298" y="1108146"/>
                  </a:lnTo>
                  <a:lnTo>
                    <a:pt x="693167" y="1114969"/>
                  </a:lnTo>
                  <a:lnTo>
                    <a:pt x="692036" y="1119529"/>
                  </a:lnTo>
                  <a:lnTo>
                    <a:pt x="690870" y="1121791"/>
                  </a:lnTo>
                  <a:lnTo>
                    <a:pt x="689739" y="1125220"/>
                  </a:lnTo>
                  <a:lnTo>
                    <a:pt x="688608" y="1132007"/>
                  </a:lnTo>
                  <a:lnTo>
                    <a:pt x="688608" y="1133173"/>
                  </a:lnTo>
                  <a:lnTo>
                    <a:pt x="685216" y="1138829"/>
                  </a:lnTo>
                  <a:lnTo>
                    <a:pt x="684085" y="1145651"/>
                  </a:lnTo>
                  <a:lnTo>
                    <a:pt x="682919" y="1149080"/>
                  </a:lnTo>
                  <a:lnTo>
                    <a:pt x="684085" y="1150211"/>
                  </a:lnTo>
                  <a:lnTo>
                    <a:pt x="682919" y="1152474"/>
                  </a:lnTo>
                  <a:lnTo>
                    <a:pt x="684085" y="1155902"/>
                  </a:lnTo>
                  <a:lnTo>
                    <a:pt x="684085" y="1160427"/>
                  </a:lnTo>
                  <a:lnTo>
                    <a:pt x="680657" y="1170678"/>
                  </a:lnTo>
                  <a:lnTo>
                    <a:pt x="679526" y="1172940"/>
                  </a:lnTo>
                  <a:lnTo>
                    <a:pt x="676098" y="1176334"/>
                  </a:lnTo>
                  <a:lnTo>
                    <a:pt x="669277" y="1179763"/>
                  </a:lnTo>
                  <a:lnTo>
                    <a:pt x="656802" y="1188847"/>
                  </a:lnTo>
                  <a:lnTo>
                    <a:pt x="652243" y="1189978"/>
                  </a:lnTo>
                  <a:lnTo>
                    <a:pt x="651112" y="1189978"/>
                  </a:lnTo>
                  <a:lnTo>
                    <a:pt x="649981" y="1191110"/>
                  </a:lnTo>
                  <a:lnTo>
                    <a:pt x="645422" y="1187716"/>
                  </a:lnTo>
                  <a:lnTo>
                    <a:pt x="645422" y="1185454"/>
                  </a:lnTo>
                  <a:lnTo>
                    <a:pt x="644291" y="1183156"/>
                  </a:lnTo>
                  <a:lnTo>
                    <a:pt x="644291" y="1180894"/>
                  </a:lnTo>
                  <a:lnTo>
                    <a:pt x="640899" y="1179763"/>
                  </a:lnTo>
                  <a:lnTo>
                    <a:pt x="638602" y="1180894"/>
                  </a:lnTo>
                  <a:lnTo>
                    <a:pt x="636340" y="1178632"/>
                  </a:lnTo>
                  <a:lnTo>
                    <a:pt x="634078" y="1177500"/>
                  </a:lnTo>
                  <a:lnTo>
                    <a:pt x="630650" y="1174072"/>
                  </a:lnTo>
                  <a:lnTo>
                    <a:pt x="628388" y="1172940"/>
                  </a:lnTo>
                  <a:lnTo>
                    <a:pt x="626126" y="1167249"/>
                  </a:lnTo>
                  <a:lnTo>
                    <a:pt x="626126" y="1164987"/>
                  </a:lnTo>
                  <a:lnTo>
                    <a:pt x="624996" y="1163856"/>
                  </a:lnTo>
                  <a:lnTo>
                    <a:pt x="622698" y="1162725"/>
                  </a:lnTo>
                  <a:lnTo>
                    <a:pt x="617044" y="1161558"/>
                  </a:lnTo>
                  <a:lnTo>
                    <a:pt x="613616" y="1158165"/>
                  </a:lnTo>
                  <a:lnTo>
                    <a:pt x="613616" y="1159296"/>
                  </a:lnTo>
                  <a:lnTo>
                    <a:pt x="612485" y="1159296"/>
                  </a:lnTo>
                  <a:lnTo>
                    <a:pt x="611354" y="1159296"/>
                  </a:lnTo>
                  <a:lnTo>
                    <a:pt x="609057" y="1158165"/>
                  </a:lnTo>
                  <a:lnTo>
                    <a:pt x="607926" y="1158165"/>
                  </a:lnTo>
                  <a:lnTo>
                    <a:pt x="605664" y="1157033"/>
                  </a:lnTo>
                  <a:lnTo>
                    <a:pt x="602236" y="1158165"/>
                  </a:lnTo>
                  <a:lnTo>
                    <a:pt x="602236" y="1157033"/>
                  </a:lnTo>
                  <a:lnTo>
                    <a:pt x="603403" y="1154771"/>
                  </a:lnTo>
                  <a:lnTo>
                    <a:pt x="599975" y="1153605"/>
                  </a:lnTo>
                  <a:lnTo>
                    <a:pt x="599975" y="1151342"/>
                  </a:lnTo>
                  <a:lnTo>
                    <a:pt x="597713" y="1152474"/>
                  </a:lnTo>
                  <a:lnTo>
                    <a:pt x="596582" y="1153605"/>
                  </a:lnTo>
                  <a:lnTo>
                    <a:pt x="595451" y="1153605"/>
                  </a:lnTo>
                  <a:lnTo>
                    <a:pt x="594285" y="1151342"/>
                  </a:lnTo>
                  <a:lnTo>
                    <a:pt x="593154" y="1151342"/>
                  </a:lnTo>
                  <a:lnTo>
                    <a:pt x="592023" y="1150211"/>
                  </a:lnTo>
                  <a:lnTo>
                    <a:pt x="589761" y="1150211"/>
                  </a:lnTo>
                  <a:lnTo>
                    <a:pt x="588630" y="1147949"/>
                  </a:lnTo>
                  <a:lnTo>
                    <a:pt x="586333" y="1147949"/>
                  </a:lnTo>
                  <a:lnTo>
                    <a:pt x="585202" y="1146782"/>
                  </a:lnTo>
                  <a:lnTo>
                    <a:pt x="582940" y="1150211"/>
                  </a:lnTo>
                  <a:lnTo>
                    <a:pt x="580679" y="1152474"/>
                  </a:lnTo>
                  <a:lnTo>
                    <a:pt x="580679" y="1154771"/>
                  </a:lnTo>
                  <a:lnTo>
                    <a:pt x="579512" y="1155902"/>
                  </a:lnTo>
                  <a:lnTo>
                    <a:pt x="572692" y="1157033"/>
                  </a:lnTo>
                  <a:lnTo>
                    <a:pt x="572692" y="1154771"/>
                  </a:lnTo>
                  <a:lnTo>
                    <a:pt x="570430" y="1154771"/>
                  </a:lnTo>
                  <a:lnTo>
                    <a:pt x="569299" y="1155902"/>
                  </a:lnTo>
                  <a:lnTo>
                    <a:pt x="568168" y="1155902"/>
                  </a:lnTo>
                  <a:lnTo>
                    <a:pt x="567037" y="1157033"/>
                  </a:lnTo>
                  <a:lnTo>
                    <a:pt x="564740" y="1157033"/>
                  </a:lnTo>
                  <a:lnTo>
                    <a:pt x="564740" y="1158165"/>
                  </a:lnTo>
                  <a:lnTo>
                    <a:pt x="562478" y="1159296"/>
                  </a:lnTo>
                  <a:lnTo>
                    <a:pt x="561347" y="1160427"/>
                  </a:lnTo>
                  <a:lnTo>
                    <a:pt x="557955" y="1159296"/>
                  </a:lnTo>
                  <a:lnTo>
                    <a:pt x="555658" y="1161558"/>
                  </a:lnTo>
                  <a:lnTo>
                    <a:pt x="555658" y="1163856"/>
                  </a:lnTo>
                  <a:lnTo>
                    <a:pt x="554527" y="1162725"/>
                  </a:lnTo>
                  <a:lnTo>
                    <a:pt x="551134" y="1163856"/>
                  </a:lnTo>
                  <a:lnTo>
                    <a:pt x="549968" y="1161558"/>
                  </a:lnTo>
                  <a:lnTo>
                    <a:pt x="548837" y="1161558"/>
                  </a:lnTo>
                  <a:lnTo>
                    <a:pt x="547706" y="1163856"/>
                  </a:lnTo>
                  <a:lnTo>
                    <a:pt x="545444" y="1163856"/>
                  </a:lnTo>
                  <a:lnTo>
                    <a:pt x="545444" y="1166118"/>
                  </a:lnTo>
                  <a:lnTo>
                    <a:pt x="543182" y="1166118"/>
                  </a:lnTo>
                  <a:lnTo>
                    <a:pt x="543182" y="1167249"/>
                  </a:lnTo>
                  <a:lnTo>
                    <a:pt x="543182" y="1168380"/>
                  </a:lnTo>
                  <a:lnTo>
                    <a:pt x="542016" y="1169512"/>
                  </a:lnTo>
                  <a:lnTo>
                    <a:pt x="543182" y="1172940"/>
                  </a:lnTo>
                  <a:lnTo>
                    <a:pt x="540885" y="1172940"/>
                  </a:lnTo>
                  <a:lnTo>
                    <a:pt x="540885" y="1174072"/>
                  </a:lnTo>
                  <a:lnTo>
                    <a:pt x="539754" y="1172940"/>
                  </a:lnTo>
                  <a:lnTo>
                    <a:pt x="538624" y="1172940"/>
                  </a:lnTo>
                  <a:lnTo>
                    <a:pt x="536362" y="1172940"/>
                  </a:lnTo>
                  <a:lnTo>
                    <a:pt x="534065" y="1171809"/>
                  </a:lnTo>
                  <a:lnTo>
                    <a:pt x="532934" y="1172940"/>
                  </a:lnTo>
                  <a:lnTo>
                    <a:pt x="530672" y="1171809"/>
                  </a:lnTo>
                  <a:lnTo>
                    <a:pt x="529541" y="1172940"/>
                  </a:lnTo>
                  <a:lnTo>
                    <a:pt x="527244" y="1174072"/>
                  </a:lnTo>
                  <a:lnTo>
                    <a:pt x="524982" y="1175203"/>
                  </a:lnTo>
                  <a:lnTo>
                    <a:pt x="522720" y="1176334"/>
                  </a:lnTo>
                  <a:lnTo>
                    <a:pt x="521589" y="1176334"/>
                  </a:lnTo>
                  <a:lnTo>
                    <a:pt x="520423" y="1178632"/>
                  </a:lnTo>
                  <a:lnTo>
                    <a:pt x="518161" y="1177500"/>
                  </a:lnTo>
                  <a:lnTo>
                    <a:pt x="518161" y="1176334"/>
                  </a:lnTo>
                  <a:lnTo>
                    <a:pt x="517031" y="1177500"/>
                  </a:lnTo>
                  <a:lnTo>
                    <a:pt x="514769" y="1176334"/>
                  </a:lnTo>
                  <a:lnTo>
                    <a:pt x="513638" y="1174072"/>
                  </a:lnTo>
                  <a:lnTo>
                    <a:pt x="512472" y="1172940"/>
                  </a:lnTo>
                  <a:lnTo>
                    <a:pt x="510210" y="1175203"/>
                  </a:lnTo>
                  <a:lnTo>
                    <a:pt x="509079" y="1175203"/>
                  </a:lnTo>
                  <a:lnTo>
                    <a:pt x="509079" y="1176334"/>
                  </a:lnTo>
                  <a:lnTo>
                    <a:pt x="506817" y="1177500"/>
                  </a:lnTo>
                  <a:lnTo>
                    <a:pt x="505651" y="1177500"/>
                  </a:lnTo>
                  <a:lnTo>
                    <a:pt x="504520" y="1176334"/>
                  </a:lnTo>
                  <a:lnTo>
                    <a:pt x="503389" y="1177500"/>
                  </a:lnTo>
                  <a:lnTo>
                    <a:pt x="499996" y="1178632"/>
                  </a:lnTo>
                  <a:lnTo>
                    <a:pt x="499996" y="1177500"/>
                  </a:lnTo>
                  <a:lnTo>
                    <a:pt x="497699" y="1177500"/>
                  </a:lnTo>
                  <a:lnTo>
                    <a:pt x="496568" y="1178632"/>
                  </a:lnTo>
                  <a:lnTo>
                    <a:pt x="496568" y="1179763"/>
                  </a:lnTo>
                  <a:lnTo>
                    <a:pt x="489748" y="1179763"/>
                  </a:lnTo>
                  <a:lnTo>
                    <a:pt x="486355" y="1178632"/>
                  </a:lnTo>
                  <a:lnTo>
                    <a:pt x="486355" y="1177500"/>
                  </a:lnTo>
                  <a:lnTo>
                    <a:pt x="485224" y="1177500"/>
                  </a:lnTo>
                  <a:lnTo>
                    <a:pt x="485224" y="1176334"/>
                  </a:lnTo>
                  <a:lnTo>
                    <a:pt x="484093" y="1176334"/>
                  </a:lnTo>
                  <a:lnTo>
                    <a:pt x="482927" y="1175203"/>
                  </a:lnTo>
                  <a:lnTo>
                    <a:pt x="479534" y="1172940"/>
                  </a:lnTo>
                  <a:lnTo>
                    <a:pt x="477273" y="1172940"/>
                  </a:lnTo>
                  <a:lnTo>
                    <a:pt x="473845" y="1178632"/>
                  </a:lnTo>
                  <a:lnTo>
                    <a:pt x="472714" y="1178632"/>
                  </a:lnTo>
                  <a:lnTo>
                    <a:pt x="470452" y="1177500"/>
                  </a:lnTo>
                  <a:lnTo>
                    <a:pt x="469321" y="1176334"/>
                  </a:lnTo>
                  <a:lnTo>
                    <a:pt x="467024" y="1176334"/>
                  </a:lnTo>
                  <a:lnTo>
                    <a:pt x="467024" y="1174072"/>
                  </a:lnTo>
                  <a:lnTo>
                    <a:pt x="465893" y="1174072"/>
                  </a:lnTo>
                  <a:lnTo>
                    <a:pt x="464762" y="1175203"/>
                  </a:lnTo>
                  <a:lnTo>
                    <a:pt x="463631" y="1175203"/>
                  </a:lnTo>
                  <a:lnTo>
                    <a:pt x="462500" y="1174072"/>
                  </a:lnTo>
                  <a:lnTo>
                    <a:pt x="461334" y="1174072"/>
                  </a:lnTo>
                  <a:lnTo>
                    <a:pt x="460203" y="1172940"/>
                  </a:lnTo>
                  <a:lnTo>
                    <a:pt x="460203" y="1170678"/>
                  </a:lnTo>
                  <a:lnTo>
                    <a:pt x="460203" y="1169512"/>
                  </a:lnTo>
                  <a:lnTo>
                    <a:pt x="457941" y="1169512"/>
                  </a:lnTo>
                  <a:lnTo>
                    <a:pt x="459072" y="1167249"/>
                  </a:lnTo>
                  <a:lnTo>
                    <a:pt x="455680" y="1164987"/>
                  </a:lnTo>
                  <a:lnTo>
                    <a:pt x="456810" y="1162725"/>
                  </a:lnTo>
                  <a:lnTo>
                    <a:pt x="457941" y="1158165"/>
                  </a:lnTo>
                  <a:lnTo>
                    <a:pt x="456810" y="1155902"/>
                  </a:lnTo>
                  <a:lnTo>
                    <a:pt x="456810" y="1150211"/>
                  </a:lnTo>
                  <a:lnTo>
                    <a:pt x="456810" y="1149080"/>
                  </a:lnTo>
                  <a:lnTo>
                    <a:pt x="455680" y="1147949"/>
                  </a:lnTo>
                  <a:lnTo>
                    <a:pt x="457941" y="1143389"/>
                  </a:lnTo>
                  <a:lnTo>
                    <a:pt x="457941" y="1139960"/>
                  </a:lnTo>
                  <a:lnTo>
                    <a:pt x="455680" y="1137698"/>
                  </a:lnTo>
                  <a:lnTo>
                    <a:pt x="456810" y="1137698"/>
                  </a:lnTo>
                  <a:lnTo>
                    <a:pt x="455680" y="1135435"/>
                  </a:lnTo>
                  <a:lnTo>
                    <a:pt x="456810" y="1132007"/>
                  </a:lnTo>
                  <a:lnTo>
                    <a:pt x="457941" y="1130875"/>
                  </a:lnTo>
                  <a:lnTo>
                    <a:pt x="456810" y="1129744"/>
                  </a:lnTo>
                  <a:lnTo>
                    <a:pt x="455680" y="1129744"/>
                  </a:lnTo>
                  <a:lnTo>
                    <a:pt x="454549" y="1130875"/>
                  </a:lnTo>
                  <a:lnTo>
                    <a:pt x="453382" y="1129744"/>
                  </a:lnTo>
                  <a:lnTo>
                    <a:pt x="452252" y="1128613"/>
                  </a:lnTo>
                  <a:lnTo>
                    <a:pt x="453382" y="1125220"/>
                  </a:lnTo>
                  <a:lnTo>
                    <a:pt x="452252" y="1124053"/>
                  </a:lnTo>
                  <a:lnTo>
                    <a:pt x="451121" y="1124053"/>
                  </a:lnTo>
                  <a:lnTo>
                    <a:pt x="451121" y="1119529"/>
                  </a:lnTo>
                  <a:lnTo>
                    <a:pt x="449990" y="1117231"/>
                  </a:lnTo>
                  <a:lnTo>
                    <a:pt x="448859" y="1118397"/>
                  </a:lnTo>
                  <a:lnTo>
                    <a:pt x="447728" y="1117231"/>
                  </a:lnTo>
                  <a:lnTo>
                    <a:pt x="445431" y="1116100"/>
                  </a:lnTo>
                  <a:lnTo>
                    <a:pt x="445431" y="1114969"/>
                  </a:lnTo>
                  <a:lnTo>
                    <a:pt x="442038" y="1116100"/>
                  </a:lnTo>
                  <a:lnTo>
                    <a:pt x="440907" y="1114969"/>
                  </a:lnTo>
                  <a:lnTo>
                    <a:pt x="440907" y="1113837"/>
                  </a:lnTo>
                  <a:lnTo>
                    <a:pt x="440907" y="1109277"/>
                  </a:lnTo>
                  <a:lnTo>
                    <a:pt x="442038" y="1107015"/>
                  </a:lnTo>
                  <a:lnTo>
                    <a:pt x="442038" y="1105884"/>
                  </a:lnTo>
                  <a:lnTo>
                    <a:pt x="443169" y="1104753"/>
                  </a:lnTo>
                  <a:lnTo>
                    <a:pt x="440907" y="1102455"/>
                  </a:lnTo>
                  <a:lnTo>
                    <a:pt x="440907" y="1100193"/>
                  </a:lnTo>
                  <a:lnTo>
                    <a:pt x="439776" y="1097930"/>
                  </a:lnTo>
                  <a:lnTo>
                    <a:pt x="439776" y="1096799"/>
                  </a:lnTo>
                  <a:lnTo>
                    <a:pt x="438610" y="1093370"/>
                  </a:lnTo>
                  <a:lnTo>
                    <a:pt x="437479" y="1091108"/>
                  </a:lnTo>
                  <a:lnTo>
                    <a:pt x="436348" y="1091108"/>
                  </a:lnTo>
                  <a:lnTo>
                    <a:pt x="436348" y="1089977"/>
                  </a:lnTo>
                  <a:lnTo>
                    <a:pt x="436348" y="1088846"/>
                  </a:lnTo>
                  <a:lnTo>
                    <a:pt x="438610" y="1088846"/>
                  </a:lnTo>
                  <a:lnTo>
                    <a:pt x="439776" y="1085417"/>
                  </a:lnTo>
                  <a:lnTo>
                    <a:pt x="438610" y="1084286"/>
                  </a:lnTo>
                  <a:lnTo>
                    <a:pt x="444300" y="1077464"/>
                  </a:lnTo>
                  <a:lnTo>
                    <a:pt x="445431" y="1071772"/>
                  </a:lnTo>
                  <a:lnTo>
                    <a:pt x="444300" y="1069510"/>
                  </a:lnTo>
                  <a:lnTo>
                    <a:pt x="443169" y="1069510"/>
                  </a:lnTo>
                  <a:lnTo>
                    <a:pt x="443169" y="1067248"/>
                  </a:lnTo>
                  <a:lnTo>
                    <a:pt x="440907" y="1063819"/>
                  </a:lnTo>
                  <a:lnTo>
                    <a:pt x="437479" y="1061557"/>
                  </a:lnTo>
                  <a:lnTo>
                    <a:pt x="438610" y="1059294"/>
                  </a:lnTo>
                  <a:lnTo>
                    <a:pt x="437479" y="1055866"/>
                  </a:lnTo>
                  <a:lnTo>
                    <a:pt x="437479" y="1054734"/>
                  </a:lnTo>
                  <a:lnTo>
                    <a:pt x="440907" y="1053603"/>
                  </a:lnTo>
                  <a:lnTo>
                    <a:pt x="443169" y="1051341"/>
                  </a:lnTo>
                  <a:lnTo>
                    <a:pt x="442038" y="1050174"/>
                  </a:lnTo>
                  <a:lnTo>
                    <a:pt x="440907" y="1050174"/>
                  </a:lnTo>
                  <a:lnTo>
                    <a:pt x="439776" y="1049043"/>
                  </a:lnTo>
                  <a:lnTo>
                    <a:pt x="440907" y="1047912"/>
                  </a:lnTo>
                  <a:lnTo>
                    <a:pt x="438610" y="1044519"/>
                  </a:lnTo>
                  <a:lnTo>
                    <a:pt x="440907" y="1044519"/>
                  </a:lnTo>
                  <a:lnTo>
                    <a:pt x="442038" y="1042221"/>
                  </a:lnTo>
                  <a:lnTo>
                    <a:pt x="443169" y="1041090"/>
                  </a:lnTo>
                  <a:lnTo>
                    <a:pt x="439776" y="1037696"/>
                  </a:lnTo>
                  <a:lnTo>
                    <a:pt x="439776" y="1034267"/>
                  </a:lnTo>
                  <a:lnTo>
                    <a:pt x="437479" y="1033136"/>
                  </a:lnTo>
                  <a:lnTo>
                    <a:pt x="435217" y="1032005"/>
                  </a:lnTo>
                  <a:lnTo>
                    <a:pt x="434087" y="1032005"/>
                  </a:lnTo>
                  <a:lnTo>
                    <a:pt x="430659" y="1033136"/>
                  </a:lnTo>
                  <a:lnTo>
                    <a:pt x="430659" y="1029743"/>
                  </a:lnTo>
                  <a:lnTo>
                    <a:pt x="430659" y="1027445"/>
                  </a:lnTo>
                  <a:lnTo>
                    <a:pt x="429528" y="1025183"/>
                  </a:lnTo>
                  <a:lnTo>
                    <a:pt x="427266" y="1020623"/>
                  </a:lnTo>
                  <a:lnTo>
                    <a:pt x="428397" y="1020623"/>
                  </a:lnTo>
                  <a:lnTo>
                    <a:pt x="428397" y="1017229"/>
                  </a:lnTo>
                  <a:lnTo>
                    <a:pt x="427266" y="1016098"/>
                  </a:lnTo>
                  <a:lnTo>
                    <a:pt x="428397" y="1014967"/>
                  </a:lnTo>
                  <a:lnTo>
                    <a:pt x="427266" y="1013801"/>
                  </a:lnTo>
                  <a:lnTo>
                    <a:pt x="426135" y="1012669"/>
                  </a:lnTo>
                  <a:lnTo>
                    <a:pt x="423838" y="1011538"/>
                  </a:lnTo>
                  <a:lnTo>
                    <a:pt x="425004" y="1007014"/>
                  </a:lnTo>
                  <a:lnTo>
                    <a:pt x="423838" y="1005847"/>
                  </a:lnTo>
                  <a:lnTo>
                    <a:pt x="426135" y="1004716"/>
                  </a:lnTo>
                  <a:lnTo>
                    <a:pt x="423838" y="1000191"/>
                  </a:lnTo>
                  <a:lnTo>
                    <a:pt x="423838" y="999025"/>
                  </a:lnTo>
                  <a:lnTo>
                    <a:pt x="423838" y="997894"/>
                  </a:lnTo>
                  <a:lnTo>
                    <a:pt x="421576" y="997894"/>
                  </a:lnTo>
                  <a:lnTo>
                    <a:pt x="422707" y="996762"/>
                  </a:lnTo>
                  <a:lnTo>
                    <a:pt x="421576" y="995631"/>
                  </a:lnTo>
                  <a:lnTo>
                    <a:pt x="422707" y="993369"/>
                  </a:lnTo>
                  <a:lnTo>
                    <a:pt x="421576" y="989940"/>
                  </a:lnTo>
                  <a:lnTo>
                    <a:pt x="421576" y="987678"/>
                  </a:lnTo>
                  <a:lnTo>
                    <a:pt x="419314" y="986547"/>
                  </a:lnTo>
                  <a:lnTo>
                    <a:pt x="420445" y="984249"/>
                  </a:lnTo>
                  <a:lnTo>
                    <a:pt x="419314" y="980856"/>
                  </a:lnTo>
                  <a:lnTo>
                    <a:pt x="420445" y="979724"/>
                  </a:lnTo>
                  <a:lnTo>
                    <a:pt x="420445" y="976296"/>
                  </a:lnTo>
                  <a:lnTo>
                    <a:pt x="420445" y="975164"/>
                  </a:lnTo>
                  <a:lnTo>
                    <a:pt x="420445" y="974033"/>
                  </a:lnTo>
                  <a:lnTo>
                    <a:pt x="421576" y="972902"/>
                  </a:lnTo>
                  <a:lnTo>
                    <a:pt x="421576" y="970640"/>
                  </a:lnTo>
                  <a:lnTo>
                    <a:pt x="423838" y="969473"/>
                  </a:lnTo>
                  <a:lnTo>
                    <a:pt x="423838" y="967211"/>
                  </a:lnTo>
                  <a:lnTo>
                    <a:pt x="425004" y="966080"/>
                  </a:lnTo>
                  <a:lnTo>
                    <a:pt x="427266" y="967211"/>
                  </a:lnTo>
                  <a:lnTo>
                    <a:pt x="427266" y="966080"/>
                  </a:lnTo>
                  <a:lnTo>
                    <a:pt x="426135" y="964949"/>
                  </a:lnTo>
                  <a:lnTo>
                    <a:pt x="426135" y="963818"/>
                  </a:lnTo>
                  <a:lnTo>
                    <a:pt x="427266" y="962686"/>
                  </a:lnTo>
                  <a:lnTo>
                    <a:pt x="427266" y="961520"/>
                  </a:lnTo>
                  <a:lnTo>
                    <a:pt x="428397" y="958126"/>
                  </a:lnTo>
                  <a:lnTo>
                    <a:pt x="427266" y="954733"/>
                  </a:lnTo>
                  <a:lnTo>
                    <a:pt x="428397" y="953566"/>
                  </a:lnTo>
                  <a:lnTo>
                    <a:pt x="427266" y="951304"/>
                  </a:lnTo>
                  <a:lnTo>
                    <a:pt x="427266" y="947911"/>
                  </a:lnTo>
                  <a:lnTo>
                    <a:pt x="426135" y="946744"/>
                  </a:lnTo>
                  <a:lnTo>
                    <a:pt x="426135" y="943351"/>
                  </a:lnTo>
                  <a:lnTo>
                    <a:pt x="422707" y="939957"/>
                  </a:lnTo>
                  <a:lnTo>
                    <a:pt x="419314" y="937659"/>
                  </a:lnTo>
                  <a:lnTo>
                    <a:pt x="418183" y="936528"/>
                  </a:lnTo>
                  <a:lnTo>
                    <a:pt x="415886" y="936528"/>
                  </a:lnTo>
                  <a:lnTo>
                    <a:pt x="414755" y="934266"/>
                  </a:lnTo>
                  <a:lnTo>
                    <a:pt x="413624" y="931968"/>
                  </a:lnTo>
                  <a:lnTo>
                    <a:pt x="409066" y="929706"/>
                  </a:lnTo>
                  <a:lnTo>
                    <a:pt x="405673" y="920621"/>
                  </a:lnTo>
                  <a:lnTo>
                    <a:pt x="405673" y="918359"/>
                  </a:lnTo>
                  <a:lnTo>
                    <a:pt x="404542" y="916061"/>
                  </a:lnTo>
                  <a:lnTo>
                    <a:pt x="405673" y="913799"/>
                  </a:lnTo>
                  <a:lnTo>
                    <a:pt x="406804" y="913799"/>
                  </a:lnTo>
                  <a:lnTo>
                    <a:pt x="406804" y="912668"/>
                  </a:lnTo>
                  <a:lnTo>
                    <a:pt x="407935" y="909239"/>
                  </a:lnTo>
                  <a:lnTo>
                    <a:pt x="406804" y="904714"/>
                  </a:lnTo>
                  <a:lnTo>
                    <a:pt x="405673" y="903583"/>
                  </a:lnTo>
                  <a:lnTo>
                    <a:pt x="406804" y="902417"/>
                  </a:lnTo>
                  <a:lnTo>
                    <a:pt x="405673" y="901286"/>
                  </a:lnTo>
                  <a:lnTo>
                    <a:pt x="402245" y="900155"/>
                  </a:lnTo>
                  <a:lnTo>
                    <a:pt x="401114" y="901286"/>
                  </a:lnTo>
                  <a:lnTo>
                    <a:pt x="399983" y="900155"/>
                  </a:lnTo>
                  <a:lnTo>
                    <a:pt x="398852" y="901286"/>
                  </a:lnTo>
                  <a:lnTo>
                    <a:pt x="397721" y="900155"/>
                  </a:lnTo>
                  <a:lnTo>
                    <a:pt x="395459" y="899023"/>
                  </a:lnTo>
                  <a:lnTo>
                    <a:pt x="396590" y="896761"/>
                  </a:lnTo>
                  <a:lnTo>
                    <a:pt x="396590" y="895630"/>
                  </a:lnTo>
                  <a:lnTo>
                    <a:pt x="392031" y="893332"/>
                  </a:lnTo>
                  <a:lnTo>
                    <a:pt x="390901" y="889939"/>
                  </a:lnTo>
                  <a:lnTo>
                    <a:pt x="389770" y="885379"/>
                  </a:lnTo>
                  <a:lnTo>
                    <a:pt x="387508" y="883116"/>
                  </a:lnTo>
                  <a:lnTo>
                    <a:pt x="380687" y="883116"/>
                  </a:lnTo>
                  <a:lnTo>
                    <a:pt x="377259" y="881985"/>
                  </a:lnTo>
                  <a:lnTo>
                    <a:pt x="376128" y="883116"/>
                  </a:lnTo>
                  <a:lnTo>
                    <a:pt x="374997" y="881985"/>
                  </a:lnTo>
                  <a:lnTo>
                    <a:pt x="372700" y="883116"/>
                  </a:lnTo>
                  <a:lnTo>
                    <a:pt x="371569" y="884248"/>
                  </a:lnTo>
                  <a:lnTo>
                    <a:pt x="370438" y="884248"/>
                  </a:lnTo>
                  <a:lnTo>
                    <a:pt x="368177" y="884248"/>
                  </a:lnTo>
                  <a:lnTo>
                    <a:pt x="365915" y="881985"/>
                  </a:lnTo>
                  <a:lnTo>
                    <a:pt x="362487" y="883116"/>
                  </a:lnTo>
                  <a:lnTo>
                    <a:pt x="362487" y="885379"/>
                  </a:lnTo>
                  <a:lnTo>
                    <a:pt x="361356" y="885379"/>
                  </a:lnTo>
                  <a:lnTo>
                    <a:pt x="360225" y="884248"/>
                  </a:lnTo>
                  <a:lnTo>
                    <a:pt x="355666" y="883116"/>
                  </a:lnTo>
                  <a:lnTo>
                    <a:pt x="353404" y="881985"/>
                  </a:lnTo>
                  <a:lnTo>
                    <a:pt x="352273" y="881985"/>
                  </a:lnTo>
                  <a:lnTo>
                    <a:pt x="351143" y="883116"/>
                  </a:lnTo>
                  <a:lnTo>
                    <a:pt x="348845" y="883116"/>
                  </a:lnTo>
                  <a:lnTo>
                    <a:pt x="347715" y="884248"/>
                  </a:lnTo>
                  <a:lnTo>
                    <a:pt x="348845" y="883116"/>
                  </a:lnTo>
                  <a:lnTo>
                    <a:pt x="347715" y="883116"/>
                  </a:lnTo>
                  <a:lnTo>
                    <a:pt x="346584" y="883116"/>
                  </a:lnTo>
                  <a:lnTo>
                    <a:pt x="343156" y="880854"/>
                  </a:lnTo>
                  <a:lnTo>
                    <a:pt x="342025" y="880854"/>
                  </a:lnTo>
                  <a:lnTo>
                    <a:pt x="342025" y="881985"/>
                  </a:lnTo>
                  <a:lnTo>
                    <a:pt x="340894" y="883116"/>
                  </a:lnTo>
                  <a:lnTo>
                    <a:pt x="339763" y="883116"/>
                  </a:lnTo>
                  <a:lnTo>
                    <a:pt x="337501" y="883116"/>
                  </a:lnTo>
                  <a:lnTo>
                    <a:pt x="336370" y="883116"/>
                  </a:lnTo>
                  <a:lnTo>
                    <a:pt x="335204" y="884248"/>
                  </a:lnTo>
                  <a:lnTo>
                    <a:pt x="334073" y="883116"/>
                  </a:lnTo>
                  <a:lnTo>
                    <a:pt x="334073" y="881985"/>
                  </a:lnTo>
                  <a:lnTo>
                    <a:pt x="331811" y="881985"/>
                  </a:lnTo>
                  <a:lnTo>
                    <a:pt x="331811" y="883116"/>
                  </a:lnTo>
                  <a:lnTo>
                    <a:pt x="330680" y="880854"/>
                  </a:lnTo>
                  <a:lnTo>
                    <a:pt x="329550" y="881985"/>
                  </a:lnTo>
                  <a:lnTo>
                    <a:pt x="328419" y="881985"/>
                  </a:lnTo>
                  <a:lnTo>
                    <a:pt x="327252" y="881985"/>
                  </a:lnTo>
                  <a:lnTo>
                    <a:pt x="327252" y="880854"/>
                  </a:lnTo>
                  <a:lnTo>
                    <a:pt x="323860" y="878556"/>
                  </a:lnTo>
                  <a:lnTo>
                    <a:pt x="323860" y="876294"/>
                  </a:lnTo>
                  <a:lnTo>
                    <a:pt x="322729" y="875163"/>
                  </a:lnTo>
                  <a:lnTo>
                    <a:pt x="319301" y="875163"/>
                  </a:lnTo>
                  <a:lnTo>
                    <a:pt x="318170" y="874032"/>
                  </a:lnTo>
                  <a:lnTo>
                    <a:pt x="317039" y="875163"/>
                  </a:lnTo>
                  <a:lnTo>
                    <a:pt x="314777" y="872865"/>
                  </a:lnTo>
                  <a:lnTo>
                    <a:pt x="312480" y="871734"/>
                  </a:lnTo>
                  <a:lnTo>
                    <a:pt x="311349" y="870603"/>
                  </a:lnTo>
                  <a:lnTo>
                    <a:pt x="310218" y="871734"/>
                  </a:lnTo>
                  <a:lnTo>
                    <a:pt x="307957" y="869472"/>
                  </a:lnTo>
                  <a:lnTo>
                    <a:pt x="307957" y="868341"/>
                  </a:lnTo>
                  <a:lnTo>
                    <a:pt x="306826" y="868341"/>
                  </a:lnTo>
                  <a:lnTo>
                    <a:pt x="305659" y="866078"/>
                  </a:lnTo>
                  <a:lnTo>
                    <a:pt x="305659" y="864912"/>
                  </a:lnTo>
                  <a:lnTo>
                    <a:pt x="304529" y="864912"/>
                  </a:lnTo>
                  <a:lnTo>
                    <a:pt x="304529" y="863781"/>
                  </a:lnTo>
                  <a:lnTo>
                    <a:pt x="303398" y="864912"/>
                  </a:lnTo>
                  <a:lnTo>
                    <a:pt x="302267" y="863781"/>
                  </a:lnTo>
                  <a:lnTo>
                    <a:pt x="301136" y="860387"/>
                  </a:lnTo>
                  <a:lnTo>
                    <a:pt x="301136" y="859256"/>
                  </a:lnTo>
                  <a:lnTo>
                    <a:pt x="301136" y="858125"/>
                  </a:lnTo>
                  <a:lnTo>
                    <a:pt x="301136" y="855827"/>
                  </a:lnTo>
                  <a:lnTo>
                    <a:pt x="298874" y="854696"/>
                  </a:lnTo>
                  <a:lnTo>
                    <a:pt x="300005" y="854696"/>
                  </a:lnTo>
                  <a:lnTo>
                    <a:pt x="298874" y="853565"/>
                  </a:lnTo>
                  <a:lnTo>
                    <a:pt x="298874" y="852434"/>
                  </a:lnTo>
                  <a:lnTo>
                    <a:pt x="296577" y="851303"/>
                  </a:lnTo>
                  <a:lnTo>
                    <a:pt x="297708" y="850136"/>
                  </a:lnTo>
                  <a:lnTo>
                    <a:pt x="297708" y="846743"/>
                  </a:lnTo>
                  <a:lnTo>
                    <a:pt x="296577" y="847874"/>
                  </a:lnTo>
                  <a:lnTo>
                    <a:pt x="295446" y="847874"/>
                  </a:lnTo>
                  <a:lnTo>
                    <a:pt x="293184" y="847874"/>
                  </a:lnTo>
                  <a:lnTo>
                    <a:pt x="293184" y="849005"/>
                  </a:lnTo>
                  <a:lnTo>
                    <a:pt x="292053" y="847874"/>
                  </a:lnTo>
                  <a:lnTo>
                    <a:pt x="290922" y="849005"/>
                  </a:lnTo>
                  <a:lnTo>
                    <a:pt x="289756" y="847874"/>
                  </a:lnTo>
                  <a:lnTo>
                    <a:pt x="288625" y="849005"/>
                  </a:lnTo>
                  <a:lnTo>
                    <a:pt x="287494" y="847874"/>
                  </a:lnTo>
                  <a:lnTo>
                    <a:pt x="287494" y="849005"/>
                  </a:lnTo>
                  <a:lnTo>
                    <a:pt x="286364" y="849005"/>
                  </a:lnTo>
                  <a:lnTo>
                    <a:pt x="286364" y="847874"/>
                  </a:lnTo>
                  <a:lnTo>
                    <a:pt x="285233" y="847874"/>
                  </a:lnTo>
                  <a:lnTo>
                    <a:pt x="285233" y="849005"/>
                  </a:lnTo>
                  <a:lnTo>
                    <a:pt x="284102" y="847874"/>
                  </a:lnTo>
                  <a:lnTo>
                    <a:pt x="282936" y="850136"/>
                  </a:lnTo>
                  <a:lnTo>
                    <a:pt x="279543" y="850136"/>
                  </a:lnTo>
                  <a:lnTo>
                    <a:pt x="278412" y="851303"/>
                  </a:lnTo>
                  <a:lnTo>
                    <a:pt x="278412" y="852434"/>
                  </a:lnTo>
                  <a:lnTo>
                    <a:pt x="276115" y="852434"/>
                  </a:lnTo>
                  <a:lnTo>
                    <a:pt x="276115" y="854696"/>
                  </a:lnTo>
                  <a:lnTo>
                    <a:pt x="274984" y="855827"/>
                  </a:lnTo>
                  <a:lnTo>
                    <a:pt x="274984" y="856958"/>
                  </a:lnTo>
                  <a:lnTo>
                    <a:pt x="276115" y="858125"/>
                  </a:lnTo>
                  <a:lnTo>
                    <a:pt x="274984" y="858125"/>
                  </a:lnTo>
                  <a:lnTo>
                    <a:pt x="274984" y="860387"/>
                  </a:lnTo>
                  <a:lnTo>
                    <a:pt x="272722" y="859256"/>
                  </a:lnTo>
                  <a:lnTo>
                    <a:pt x="272722" y="861518"/>
                  </a:lnTo>
                  <a:lnTo>
                    <a:pt x="273853" y="861518"/>
                  </a:lnTo>
                  <a:lnTo>
                    <a:pt x="270460" y="863781"/>
                  </a:lnTo>
                  <a:lnTo>
                    <a:pt x="270460" y="866078"/>
                  </a:lnTo>
                  <a:lnTo>
                    <a:pt x="269329" y="867210"/>
                  </a:lnTo>
                  <a:lnTo>
                    <a:pt x="270460" y="868341"/>
                  </a:lnTo>
                  <a:lnTo>
                    <a:pt x="269329" y="868341"/>
                  </a:lnTo>
                  <a:lnTo>
                    <a:pt x="268163" y="870603"/>
                  </a:lnTo>
                  <a:lnTo>
                    <a:pt x="267032" y="869472"/>
                  </a:lnTo>
                  <a:lnTo>
                    <a:pt x="265901" y="869472"/>
                  </a:lnTo>
                  <a:lnTo>
                    <a:pt x="265901" y="870603"/>
                  </a:lnTo>
                  <a:lnTo>
                    <a:pt x="264771" y="870603"/>
                  </a:lnTo>
                  <a:lnTo>
                    <a:pt x="263640" y="871734"/>
                  </a:lnTo>
                  <a:lnTo>
                    <a:pt x="262509" y="870603"/>
                  </a:lnTo>
                  <a:lnTo>
                    <a:pt x="262509" y="871734"/>
                  </a:lnTo>
                  <a:lnTo>
                    <a:pt x="261378" y="872865"/>
                  </a:lnTo>
                  <a:lnTo>
                    <a:pt x="261378" y="874032"/>
                  </a:lnTo>
                  <a:lnTo>
                    <a:pt x="257950" y="876294"/>
                  </a:lnTo>
                  <a:lnTo>
                    <a:pt x="256819" y="876294"/>
                  </a:lnTo>
                  <a:lnTo>
                    <a:pt x="255688" y="876294"/>
                  </a:lnTo>
                  <a:lnTo>
                    <a:pt x="256819" y="879688"/>
                  </a:lnTo>
                  <a:lnTo>
                    <a:pt x="255688" y="879688"/>
                  </a:lnTo>
                  <a:lnTo>
                    <a:pt x="254557" y="878556"/>
                  </a:lnTo>
                  <a:lnTo>
                    <a:pt x="252260" y="877425"/>
                  </a:lnTo>
                  <a:lnTo>
                    <a:pt x="249998" y="876294"/>
                  </a:lnTo>
                  <a:lnTo>
                    <a:pt x="248867" y="874032"/>
                  </a:lnTo>
                  <a:lnTo>
                    <a:pt x="248867" y="872865"/>
                  </a:lnTo>
                  <a:lnTo>
                    <a:pt x="248867" y="871734"/>
                  </a:lnTo>
                  <a:lnTo>
                    <a:pt x="247736" y="872865"/>
                  </a:lnTo>
                  <a:lnTo>
                    <a:pt x="247736" y="871734"/>
                  </a:lnTo>
                  <a:lnTo>
                    <a:pt x="246570" y="871734"/>
                  </a:lnTo>
                  <a:lnTo>
                    <a:pt x="245439" y="871734"/>
                  </a:lnTo>
                  <a:lnTo>
                    <a:pt x="245439" y="872865"/>
                  </a:lnTo>
                  <a:lnTo>
                    <a:pt x="246570" y="874032"/>
                  </a:lnTo>
                  <a:lnTo>
                    <a:pt x="246570" y="875163"/>
                  </a:lnTo>
                  <a:lnTo>
                    <a:pt x="245439" y="875163"/>
                  </a:lnTo>
                  <a:lnTo>
                    <a:pt x="245439" y="876294"/>
                  </a:lnTo>
                  <a:lnTo>
                    <a:pt x="244308" y="877425"/>
                  </a:lnTo>
                  <a:lnTo>
                    <a:pt x="242047" y="879688"/>
                  </a:lnTo>
                  <a:lnTo>
                    <a:pt x="239785" y="878556"/>
                  </a:lnTo>
                  <a:lnTo>
                    <a:pt x="240916" y="877425"/>
                  </a:lnTo>
                  <a:lnTo>
                    <a:pt x="239785" y="876294"/>
                  </a:lnTo>
                  <a:lnTo>
                    <a:pt x="238619" y="875163"/>
                  </a:lnTo>
                  <a:lnTo>
                    <a:pt x="237488" y="876294"/>
                  </a:lnTo>
                  <a:lnTo>
                    <a:pt x="236357" y="876294"/>
                  </a:lnTo>
                  <a:lnTo>
                    <a:pt x="235226" y="876294"/>
                  </a:lnTo>
                  <a:lnTo>
                    <a:pt x="235226" y="877425"/>
                  </a:lnTo>
                  <a:lnTo>
                    <a:pt x="232964" y="878556"/>
                  </a:lnTo>
                  <a:lnTo>
                    <a:pt x="231833" y="878556"/>
                  </a:lnTo>
                  <a:lnTo>
                    <a:pt x="231833" y="877425"/>
                  </a:lnTo>
                  <a:lnTo>
                    <a:pt x="230667" y="877425"/>
                  </a:lnTo>
                  <a:lnTo>
                    <a:pt x="231833" y="876294"/>
                  </a:lnTo>
                  <a:lnTo>
                    <a:pt x="230667" y="876294"/>
                  </a:lnTo>
                  <a:lnTo>
                    <a:pt x="228405" y="877425"/>
                  </a:lnTo>
                  <a:lnTo>
                    <a:pt x="228405" y="879688"/>
                  </a:lnTo>
                  <a:lnTo>
                    <a:pt x="228405" y="880854"/>
                  </a:lnTo>
                  <a:lnTo>
                    <a:pt x="228405" y="883116"/>
                  </a:lnTo>
                  <a:lnTo>
                    <a:pt x="226143" y="884248"/>
                  </a:lnTo>
                  <a:lnTo>
                    <a:pt x="225013" y="885379"/>
                  </a:lnTo>
                  <a:lnTo>
                    <a:pt x="222715" y="886510"/>
                  </a:lnTo>
                  <a:lnTo>
                    <a:pt x="221585" y="886510"/>
                  </a:lnTo>
                  <a:lnTo>
                    <a:pt x="220454" y="884248"/>
                  </a:lnTo>
                  <a:lnTo>
                    <a:pt x="219323" y="884248"/>
                  </a:lnTo>
                  <a:lnTo>
                    <a:pt x="217061" y="883116"/>
                  </a:lnTo>
                  <a:lnTo>
                    <a:pt x="215895" y="881985"/>
                  </a:lnTo>
                  <a:lnTo>
                    <a:pt x="217061" y="879688"/>
                  </a:lnTo>
                  <a:lnTo>
                    <a:pt x="215895" y="877425"/>
                  </a:lnTo>
                  <a:lnTo>
                    <a:pt x="214764" y="877425"/>
                  </a:lnTo>
                  <a:lnTo>
                    <a:pt x="212502" y="878556"/>
                  </a:lnTo>
                  <a:lnTo>
                    <a:pt x="212502" y="879688"/>
                  </a:lnTo>
                  <a:lnTo>
                    <a:pt x="211371" y="880854"/>
                  </a:lnTo>
                  <a:lnTo>
                    <a:pt x="210240" y="879688"/>
                  </a:lnTo>
                  <a:lnTo>
                    <a:pt x="209074" y="878556"/>
                  </a:lnTo>
                  <a:lnTo>
                    <a:pt x="210240" y="878556"/>
                  </a:lnTo>
                  <a:lnTo>
                    <a:pt x="209074" y="878556"/>
                  </a:lnTo>
                  <a:lnTo>
                    <a:pt x="207943" y="877425"/>
                  </a:lnTo>
                  <a:lnTo>
                    <a:pt x="206812" y="878556"/>
                  </a:lnTo>
                  <a:lnTo>
                    <a:pt x="204550" y="878556"/>
                  </a:lnTo>
                  <a:lnTo>
                    <a:pt x="203420" y="877425"/>
                  </a:lnTo>
                  <a:lnTo>
                    <a:pt x="202289" y="875163"/>
                  </a:lnTo>
                  <a:lnTo>
                    <a:pt x="199992" y="876294"/>
                  </a:lnTo>
                  <a:lnTo>
                    <a:pt x="197730" y="876294"/>
                  </a:lnTo>
                  <a:lnTo>
                    <a:pt x="196599" y="875163"/>
                  </a:lnTo>
                  <a:lnTo>
                    <a:pt x="197730" y="874032"/>
                  </a:lnTo>
                  <a:lnTo>
                    <a:pt x="196599" y="872865"/>
                  </a:lnTo>
                  <a:lnTo>
                    <a:pt x="194302" y="875163"/>
                  </a:lnTo>
                  <a:lnTo>
                    <a:pt x="193171" y="874032"/>
                  </a:lnTo>
                  <a:lnTo>
                    <a:pt x="192040" y="875163"/>
                  </a:lnTo>
                  <a:lnTo>
                    <a:pt x="189778" y="875163"/>
                  </a:lnTo>
                  <a:lnTo>
                    <a:pt x="188647" y="876294"/>
                  </a:lnTo>
                  <a:lnTo>
                    <a:pt x="187516" y="875163"/>
                  </a:lnTo>
                  <a:lnTo>
                    <a:pt x="187516" y="874032"/>
                  </a:lnTo>
                  <a:lnTo>
                    <a:pt x="185219" y="874032"/>
                  </a:lnTo>
                  <a:lnTo>
                    <a:pt x="186350" y="876294"/>
                  </a:lnTo>
                  <a:lnTo>
                    <a:pt x="185219" y="876294"/>
                  </a:lnTo>
                  <a:lnTo>
                    <a:pt x="182957" y="876294"/>
                  </a:lnTo>
                  <a:lnTo>
                    <a:pt x="181827" y="877425"/>
                  </a:lnTo>
                  <a:lnTo>
                    <a:pt x="180696" y="876294"/>
                  </a:lnTo>
                  <a:lnTo>
                    <a:pt x="179529" y="877425"/>
                  </a:lnTo>
                  <a:lnTo>
                    <a:pt x="178399" y="877425"/>
                  </a:lnTo>
                  <a:lnTo>
                    <a:pt x="177268" y="876294"/>
                  </a:lnTo>
                  <a:lnTo>
                    <a:pt x="178399" y="872865"/>
                  </a:lnTo>
                  <a:lnTo>
                    <a:pt x="176137" y="874032"/>
                  </a:lnTo>
                  <a:lnTo>
                    <a:pt x="172744" y="872865"/>
                  </a:lnTo>
                  <a:lnTo>
                    <a:pt x="170447" y="874032"/>
                  </a:lnTo>
                  <a:lnTo>
                    <a:pt x="169316" y="872865"/>
                  </a:lnTo>
                  <a:lnTo>
                    <a:pt x="168185" y="874032"/>
                  </a:lnTo>
                  <a:lnTo>
                    <a:pt x="167054" y="874032"/>
                  </a:lnTo>
                  <a:lnTo>
                    <a:pt x="165923" y="874032"/>
                  </a:lnTo>
                  <a:lnTo>
                    <a:pt x="164757" y="875163"/>
                  </a:lnTo>
                  <a:lnTo>
                    <a:pt x="164757" y="874032"/>
                  </a:lnTo>
                  <a:lnTo>
                    <a:pt x="163626" y="872865"/>
                  </a:lnTo>
                  <a:lnTo>
                    <a:pt x="163626" y="871734"/>
                  </a:lnTo>
                  <a:lnTo>
                    <a:pt x="162495" y="870603"/>
                  </a:lnTo>
                  <a:lnTo>
                    <a:pt x="161364" y="871734"/>
                  </a:lnTo>
                  <a:lnTo>
                    <a:pt x="160234" y="871734"/>
                  </a:lnTo>
                  <a:lnTo>
                    <a:pt x="160234" y="870603"/>
                  </a:lnTo>
                  <a:lnTo>
                    <a:pt x="160234" y="871734"/>
                  </a:lnTo>
                  <a:lnTo>
                    <a:pt x="160234" y="872865"/>
                  </a:lnTo>
                  <a:lnTo>
                    <a:pt x="161364" y="874032"/>
                  </a:lnTo>
                  <a:lnTo>
                    <a:pt x="159103" y="874032"/>
                  </a:lnTo>
                  <a:lnTo>
                    <a:pt x="159103" y="875163"/>
                  </a:lnTo>
                  <a:lnTo>
                    <a:pt x="155675" y="877425"/>
                  </a:lnTo>
                  <a:lnTo>
                    <a:pt x="153413" y="875163"/>
                  </a:lnTo>
                  <a:lnTo>
                    <a:pt x="149985" y="875163"/>
                  </a:lnTo>
                  <a:lnTo>
                    <a:pt x="149985" y="874032"/>
                  </a:lnTo>
                  <a:lnTo>
                    <a:pt x="148854" y="875163"/>
                  </a:lnTo>
                  <a:lnTo>
                    <a:pt x="148854" y="874032"/>
                  </a:lnTo>
                  <a:lnTo>
                    <a:pt x="147723" y="872865"/>
                  </a:lnTo>
                  <a:lnTo>
                    <a:pt x="146592" y="872865"/>
                  </a:lnTo>
                  <a:lnTo>
                    <a:pt x="146592" y="871734"/>
                  </a:lnTo>
                  <a:lnTo>
                    <a:pt x="144330" y="872865"/>
                  </a:lnTo>
                  <a:lnTo>
                    <a:pt x="144330" y="874032"/>
                  </a:lnTo>
                  <a:lnTo>
                    <a:pt x="142033" y="875163"/>
                  </a:lnTo>
                  <a:lnTo>
                    <a:pt x="143199" y="876294"/>
                  </a:lnTo>
                  <a:lnTo>
                    <a:pt x="142033" y="876294"/>
                  </a:lnTo>
                  <a:lnTo>
                    <a:pt x="139771" y="875163"/>
                  </a:lnTo>
                  <a:lnTo>
                    <a:pt x="139771" y="874032"/>
                  </a:lnTo>
                  <a:lnTo>
                    <a:pt x="138641" y="875163"/>
                  </a:lnTo>
                  <a:lnTo>
                    <a:pt x="138641" y="874032"/>
                  </a:lnTo>
                  <a:lnTo>
                    <a:pt x="137510" y="874032"/>
                  </a:lnTo>
                  <a:lnTo>
                    <a:pt x="136379" y="872865"/>
                  </a:lnTo>
                  <a:lnTo>
                    <a:pt x="135212" y="874032"/>
                  </a:lnTo>
                  <a:lnTo>
                    <a:pt x="132951" y="874032"/>
                  </a:lnTo>
                  <a:lnTo>
                    <a:pt x="132951" y="872865"/>
                  </a:lnTo>
                  <a:lnTo>
                    <a:pt x="131820" y="872865"/>
                  </a:lnTo>
                  <a:lnTo>
                    <a:pt x="132951" y="870603"/>
                  </a:lnTo>
                  <a:lnTo>
                    <a:pt x="130689" y="870603"/>
                  </a:lnTo>
                  <a:lnTo>
                    <a:pt x="130689" y="869472"/>
                  </a:lnTo>
                  <a:lnTo>
                    <a:pt x="129558" y="870603"/>
                  </a:lnTo>
                  <a:lnTo>
                    <a:pt x="129558" y="869472"/>
                  </a:lnTo>
                  <a:lnTo>
                    <a:pt x="126130" y="868341"/>
                  </a:lnTo>
                  <a:lnTo>
                    <a:pt x="123868" y="869472"/>
                  </a:lnTo>
                  <a:lnTo>
                    <a:pt x="124999" y="868341"/>
                  </a:lnTo>
                  <a:lnTo>
                    <a:pt x="122737" y="868341"/>
                  </a:lnTo>
                  <a:lnTo>
                    <a:pt x="120476" y="866078"/>
                  </a:lnTo>
                  <a:lnTo>
                    <a:pt x="119309" y="867210"/>
                  </a:lnTo>
                  <a:lnTo>
                    <a:pt x="119309" y="868341"/>
                  </a:lnTo>
                  <a:lnTo>
                    <a:pt x="119309" y="866078"/>
                  </a:lnTo>
                  <a:lnTo>
                    <a:pt x="118178" y="867210"/>
                  </a:lnTo>
                  <a:lnTo>
                    <a:pt x="117048" y="866078"/>
                  </a:lnTo>
                  <a:lnTo>
                    <a:pt x="114786" y="867210"/>
                  </a:lnTo>
                  <a:lnTo>
                    <a:pt x="113655" y="867210"/>
                  </a:lnTo>
                  <a:lnTo>
                    <a:pt x="113655" y="866078"/>
                  </a:lnTo>
                  <a:lnTo>
                    <a:pt x="111358" y="866078"/>
                  </a:lnTo>
                  <a:lnTo>
                    <a:pt x="109096" y="863781"/>
                  </a:lnTo>
                  <a:lnTo>
                    <a:pt x="107965" y="863781"/>
                  </a:lnTo>
                  <a:lnTo>
                    <a:pt x="106834" y="864912"/>
                  </a:lnTo>
                  <a:lnTo>
                    <a:pt x="104537" y="866078"/>
                  </a:lnTo>
                  <a:lnTo>
                    <a:pt x="100013" y="864912"/>
                  </a:lnTo>
                  <a:lnTo>
                    <a:pt x="98883" y="864912"/>
                  </a:lnTo>
                  <a:lnTo>
                    <a:pt x="97716" y="862650"/>
                  </a:lnTo>
                  <a:lnTo>
                    <a:pt x="97716" y="859256"/>
                  </a:lnTo>
                  <a:lnTo>
                    <a:pt x="97716" y="858125"/>
                  </a:lnTo>
                  <a:lnTo>
                    <a:pt x="96585" y="859256"/>
                  </a:lnTo>
                  <a:lnTo>
                    <a:pt x="96585" y="858125"/>
                  </a:lnTo>
                  <a:lnTo>
                    <a:pt x="95455" y="858125"/>
                  </a:lnTo>
                  <a:lnTo>
                    <a:pt x="95455" y="856958"/>
                  </a:lnTo>
                  <a:lnTo>
                    <a:pt x="94324" y="856958"/>
                  </a:lnTo>
                  <a:lnTo>
                    <a:pt x="94324" y="855827"/>
                  </a:lnTo>
                  <a:lnTo>
                    <a:pt x="93193" y="855827"/>
                  </a:lnTo>
                  <a:lnTo>
                    <a:pt x="94324" y="854696"/>
                  </a:lnTo>
                  <a:lnTo>
                    <a:pt x="93193" y="852434"/>
                  </a:lnTo>
                  <a:lnTo>
                    <a:pt x="93193" y="851303"/>
                  </a:lnTo>
                  <a:lnTo>
                    <a:pt x="93193" y="850136"/>
                  </a:lnTo>
                  <a:lnTo>
                    <a:pt x="88634" y="852434"/>
                  </a:lnTo>
                  <a:lnTo>
                    <a:pt x="84110" y="852434"/>
                  </a:lnTo>
                  <a:lnTo>
                    <a:pt x="82944" y="851303"/>
                  </a:lnTo>
                  <a:lnTo>
                    <a:pt x="80682" y="849005"/>
                  </a:lnTo>
                  <a:lnTo>
                    <a:pt x="79551" y="850136"/>
                  </a:lnTo>
                  <a:lnTo>
                    <a:pt x="77290" y="850136"/>
                  </a:lnTo>
                  <a:lnTo>
                    <a:pt x="77290" y="851303"/>
                  </a:lnTo>
                  <a:lnTo>
                    <a:pt x="76123" y="852434"/>
                  </a:lnTo>
                  <a:lnTo>
                    <a:pt x="76123" y="853565"/>
                  </a:lnTo>
                  <a:lnTo>
                    <a:pt x="73862" y="851303"/>
                  </a:lnTo>
                  <a:lnTo>
                    <a:pt x="72731" y="852434"/>
                  </a:lnTo>
                  <a:lnTo>
                    <a:pt x="71600" y="852434"/>
                  </a:lnTo>
                  <a:lnTo>
                    <a:pt x="71600" y="854696"/>
                  </a:lnTo>
                  <a:lnTo>
                    <a:pt x="72731" y="854696"/>
                  </a:lnTo>
                  <a:lnTo>
                    <a:pt x="72731" y="856958"/>
                  </a:lnTo>
                  <a:lnTo>
                    <a:pt x="70469" y="858125"/>
                  </a:lnTo>
                  <a:lnTo>
                    <a:pt x="69338" y="858125"/>
                  </a:lnTo>
                  <a:lnTo>
                    <a:pt x="68172" y="858125"/>
                  </a:lnTo>
                  <a:lnTo>
                    <a:pt x="64779" y="855827"/>
                  </a:lnTo>
                  <a:lnTo>
                    <a:pt x="63648" y="856958"/>
                  </a:lnTo>
                  <a:lnTo>
                    <a:pt x="62517" y="860387"/>
                  </a:lnTo>
                  <a:lnTo>
                    <a:pt x="61386" y="860387"/>
                  </a:lnTo>
                  <a:lnTo>
                    <a:pt x="60220" y="858125"/>
                  </a:lnTo>
                  <a:lnTo>
                    <a:pt x="59089" y="858125"/>
                  </a:lnTo>
                  <a:lnTo>
                    <a:pt x="57958" y="855827"/>
                  </a:lnTo>
                  <a:lnTo>
                    <a:pt x="56827" y="854696"/>
                  </a:lnTo>
                  <a:lnTo>
                    <a:pt x="51138" y="856958"/>
                  </a:lnTo>
                  <a:lnTo>
                    <a:pt x="52269" y="858125"/>
                  </a:lnTo>
                  <a:lnTo>
                    <a:pt x="50007" y="856958"/>
                  </a:lnTo>
                  <a:lnTo>
                    <a:pt x="47745" y="856958"/>
                  </a:lnTo>
                  <a:lnTo>
                    <a:pt x="46579" y="855827"/>
                  </a:lnTo>
                  <a:lnTo>
                    <a:pt x="44317" y="855827"/>
                  </a:lnTo>
                  <a:lnTo>
                    <a:pt x="39793" y="855827"/>
                  </a:lnTo>
                  <a:lnTo>
                    <a:pt x="40924" y="853565"/>
                  </a:lnTo>
                  <a:lnTo>
                    <a:pt x="39793" y="852434"/>
                  </a:lnTo>
                  <a:lnTo>
                    <a:pt x="38627" y="849005"/>
                  </a:lnTo>
                  <a:lnTo>
                    <a:pt x="36365" y="849005"/>
                  </a:lnTo>
                  <a:lnTo>
                    <a:pt x="35234" y="847874"/>
                  </a:lnTo>
                  <a:lnTo>
                    <a:pt x="34104" y="850136"/>
                  </a:lnTo>
                  <a:lnTo>
                    <a:pt x="31842" y="850136"/>
                  </a:lnTo>
                  <a:lnTo>
                    <a:pt x="30675" y="849005"/>
                  </a:lnTo>
                  <a:lnTo>
                    <a:pt x="29545" y="850136"/>
                  </a:lnTo>
                  <a:lnTo>
                    <a:pt x="30675" y="844480"/>
                  </a:lnTo>
                  <a:lnTo>
                    <a:pt x="29545" y="843314"/>
                  </a:lnTo>
                  <a:lnTo>
                    <a:pt x="27283" y="843314"/>
                  </a:lnTo>
                  <a:lnTo>
                    <a:pt x="27283" y="841051"/>
                  </a:lnTo>
                  <a:lnTo>
                    <a:pt x="28414" y="838789"/>
                  </a:lnTo>
                  <a:lnTo>
                    <a:pt x="34104" y="835360"/>
                  </a:lnTo>
                  <a:lnTo>
                    <a:pt x="34104" y="834229"/>
                  </a:lnTo>
                  <a:lnTo>
                    <a:pt x="34104" y="830836"/>
                  </a:lnTo>
                  <a:lnTo>
                    <a:pt x="36365" y="828573"/>
                  </a:lnTo>
                  <a:lnTo>
                    <a:pt x="38627" y="820585"/>
                  </a:lnTo>
                  <a:lnTo>
                    <a:pt x="38627" y="818322"/>
                  </a:lnTo>
                  <a:lnTo>
                    <a:pt x="37496" y="818322"/>
                  </a:lnTo>
                  <a:lnTo>
                    <a:pt x="36365" y="817191"/>
                  </a:lnTo>
                  <a:lnTo>
                    <a:pt x="39793" y="814929"/>
                  </a:lnTo>
                  <a:lnTo>
                    <a:pt x="42055" y="814929"/>
                  </a:lnTo>
                  <a:lnTo>
                    <a:pt x="43186" y="813762"/>
                  </a:lnTo>
                  <a:lnTo>
                    <a:pt x="42055" y="812631"/>
                  </a:lnTo>
                  <a:lnTo>
                    <a:pt x="32973" y="808107"/>
                  </a:lnTo>
                  <a:lnTo>
                    <a:pt x="32973" y="806975"/>
                  </a:lnTo>
                  <a:lnTo>
                    <a:pt x="36365" y="805809"/>
                  </a:lnTo>
                  <a:lnTo>
                    <a:pt x="39793" y="804678"/>
                  </a:lnTo>
                  <a:lnTo>
                    <a:pt x="43186" y="797855"/>
                  </a:lnTo>
                  <a:lnTo>
                    <a:pt x="43186" y="794462"/>
                  </a:lnTo>
                  <a:lnTo>
                    <a:pt x="40924" y="794462"/>
                  </a:lnTo>
                  <a:lnTo>
                    <a:pt x="38627" y="792200"/>
                  </a:lnTo>
                  <a:lnTo>
                    <a:pt x="37496" y="791033"/>
                  </a:lnTo>
                  <a:lnTo>
                    <a:pt x="37496" y="789902"/>
                  </a:lnTo>
                  <a:lnTo>
                    <a:pt x="38627" y="787640"/>
                  </a:lnTo>
                  <a:lnTo>
                    <a:pt x="45448" y="783080"/>
                  </a:lnTo>
                  <a:lnTo>
                    <a:pt x="47745" y="780817"/>
                  </a:lnTo>
                  <a:lnTo>
                    <a:pt x="47745" y="779686"/>
                  </a:lnTo>
                  <a:lnTo>
                    <a:pt x="40924" y="776257"/>
                  </a:lnTo>
                  <a:lnTo>
                    <a:pt x="39793" y="773995"/>
                  </a:lnTo>
                  <a:lnTo>
                    <a:pt x="37496" y="769470"/>
                  </a:lnTo>
                  <a:lnTo>
                    <a:pt x="39793" y="766042"/>
                  </a:lnTo>
                  <a:lnTo>
                    <a:pt x="43186" y="764910"/>
                  </a:lnTo>
                  <a:lnTo>
                    <a:pt x="43186" y="763779"/>
                  </a:lnTo>
                  <a:lnTo>
                    <a:pt x="40924" y="761482"/>
                  </a:lnTo>
                  <a:lnTo>
                    <a:pt x="35234" y="759219"/>
                  </a:lnTo>
                  <a:lnTo>
                    <a:pt x="34104" y="755826"/>
                  </a:lnTo>
                  <a:lnTo>
                    <a:pt x="34104" y="752397"/>
                  </a:lnTo>
                  <a:lnTo>
                    <a:pt x="35234" y="749003"/>
                  </a:lnTo>
                  <a:lnTo>
                    <a:pt x="37496" y="747872"/>
                  </a:lnTo>
                  <a:lnTo>
                    <a:pt x="39793" y="744444"/>
                  </a:lnTo>
                  <a:lnTo>
                    <a:pt x="40924" y="742181"/>
                  </a:lnTo>
                  <a:lnTo>
                    <a:pt x="40924" y="739919"/>
                  </a:lnTo>
                  <a:lnTo>
                    <a:pt x="43186" y="734228"/>
                  </a:lnTo>
                  <a:lnTo>
                    <a:pt x="44317" y="730799"/>
                  </a:lnTo>
                  <a:lnTo>
                    <a:pt x="51138" y="722845"/>
                  </a:lnTo>
                  <a:lnTo>
                    <a:pt x="52269" y="720583"/>
                  </a:lnTo>
                  <a:lnTo>
                    <a:pt x="53399" y="717154"/>
                  </a:lnTo>
                  <a:lnTo>
                    <a:pt x="52269" y="716023"/>
                  </a:lnTo>
                  <a:lnTo>
                    <a:pt x="45448" y="714892"/>
                  </a:lnTo>
                  <a:lnTo>
                    <a:pt x="43186" y="712630"/>
                  </a:lnTo>
                  <a:lnTo>
                    <a:pt x="40924" y="710367"/>
                  </a:lnTo>
                  <a:lnTo>
                    <a:pt x="42055" y="709201"/>
                  </a:lnTo>
                  <a:lnTo>
                    <a:pt x="52269" y="702379"/>
                  </a:lnTo>
                  <a:lnTo>
                    <a:pt x="53399" y="700116"/>
                  </a:lnTo>
                  <a:lnTo>
                    <a:pt x="53399" y="694425"/>
                  </a:lnTo>
                  <a:lnTo>
                    <a:pt x="51138" y="685340"/>
                  </a:lnTo>
                  <a:lnTo>
                    <a:pt x="51138" y="684209"/>
                  </a:lnTo>
                  <a:lnTo>
                    <a:pt x="54566" y="678518"/>
                  </a:lnTo>
                  <a:lnTo>
                    <a:pt x="51138" y="672827"/>
                  </a:lnTo>
                  <a:lnTo>
                    <a:pt x="50007" y="668302"/>
                  </a:lnTo>
                  <a:lnTo>
                    <a:pt x="53399" y="666040"/>
                  </a:lnTo>
                  <a:lnTo>
                    <a:pt x="56827" y="660349"/>
                  </a:lnTo>
                  <a:lnTo>
                    <a:pt x="59089" y="658051"/>
                  </a:lnTo>
                  <a:lnTo>
                    <a:pt x="57958" y="655789"/>
                  </a:lnTo>
                  <a:lnTo>
                    <a:pt x="57958" y="651264"/>
                  </a:lnTo>
                  <a:lnTo>
                    <a:pt x="57958" y="650098"/>
                  </a:lnTo>
                  <a:lnTo>
                    <a:pt x="55697" y="650098"/>
                  </a:lnTo>
                  <a:lnTo>
                    <a:pt x="53399" y="652396"/>
                  </a:lnTo>
                  <a:lnTo>
                    <a:pt x="51138" y="652396"/>
                  </a:lnTo>
                  <a:lnTo>
                    <a:pt x="50007" y="651264"/>
                  </a:lnTo>
                  <a:lnTo>
                    <a:pt x="47745" y="646704"/>
                  </a:lnTo>
                  <a:lnTo>
                    <a:pt x="46579" y="645573"/>
                  </a:lnTo>
                  <a:lnTo>
                    <a:pt x="44317" y="644442"/>
                  </a:lnTo>
                  <a:lnTo>
                    <a:pt x="42055" y="645573"/>
                  </a:lnTo>
                  <a:lnTo>
                    <a:pt x="39793" y="644442"/>
                  </a:lnTo>
                  <a:lnTo>
                    <a:pt x="40924" y="642144"/>
                  </a:lnTo>
                  <a:lnTo>
                    <a:pt x="44317" y="639882"/>
                  </a:lnTo>
                  <a:lnTo>
                    <a:pt x="51138" y="635322"/>
                  </a:lnTo>
                  <a:lnTo>
                    <a:pt x="52269" y="631929"/>
                  </a:lnTo>
                  <a:lnTo>
                    <a:pt x="51138" y="629666"/>
                  </a:lnTo>
                  <a:lnTo>
                    <a:pt x="45448" y="625106"/>
                  </a:lnTo>
                  <a:lnTo>
                    <a:pt x="43186" y="625106"/>
                  </a:lnTo>
                  <a:lnTo>
                    <a:pt x="39793" y="627369"/>
                  </a:lnTo>
                  <a:lnTo>
                    <a:pt x="37496" y="627369"/>
                  </a:lnTo>
                  <a:lnTo>
                    <a:pt x="35234" y="626237"/>
                  </a:lnTo>
                  <a:lnTo>
                    <a:pt x="35234" y="625106"/>
                  </a:lnTo>
                  <a:lnTo>
                    <a:pt x="37496" y="619415"/>
                  </a:lnTo>
                  <a:lnTo>
                    <a:pt x="39793" y="618284"/>
                  </a:lnTo>
                  <a:lnTo>
                    <a:pt x="42055" y="617153"/>
                  </a:lnTo>
                  <a:lnTo>
                    <a:pt x="48876" y="618284"/>
                  </a:lnTo>
                  <a:lnTo>
                    <a:pt x="51138" y="618284"/>
                  </a:lnTo>
                  <a:lnTo>
                    <a:pt x="51138" y="617153"/>
                  </a:lnTo>
                  <a:lnTo>
                    <a:pt x="50007" y="614891"/>
                  </a:lnTo>
                  <a:lnTo>
                    <a:pt x="48876" y="612593"/>
                  </a:lnTo>
                  <a:lnTo>
                    <a:pt x="44317" y="606937"/>
                  </a:lnTo>
                  <a:lnTo>
                    <a:pt x="43186" y="604639"/>
                  </a:lnTo>
                  <a:lnTo>
                    <a:pt x="42055" y="603508"/>
                  </a:lnTo>
                  <a:lnTo>
                    <a:pt x="40924" y="603508"/>
                  </a:lnTo>
                  <a:lnTo>
                    <a:pt x="39793" y="603508"/>
                  </a:lnTo>
                  <a:lnTo>
                    <a:pt x="36365" y="610331"/>
                  </a:lnTo>
                  <a:lnTo>
                    <a:pt x="30675" y="610331"/>
                  </a:lnTo>
                  <a:lnTo>
                    <a:pt x="30675" y="608068"/>
                  </a:lnTo>
                  <a:lnTo>
                    <a:pt x="30675" y="606937"/>
                  </a:lnTo>
                  <a:lnTo>
                    <a:pt x="31842" y="603508"/>
                  </a:lnTo>
                  <a:lnTo>
                    <a:pt x="32973" y="600115"/>
                  </a:lnTo>
                  <a:lnTo>
                    <a:pt x="32973" y="598984"/>
                  </a:lnTo>
                  <a:lnTo>
                    <a:pt x="29545" y="598984"/>
                  </a:lnTo>
                  <a:lnTo>
                    <a:pt x="26152" y="594424"/>
                  </a:lnTo>
                  <a:lnTo>
                    <a:pt x="26152" y="590995"/>
                  </a:lnTo>
                  <a:lnTo>
                    <a:pt x="28414" y="587601"/>
                  </a:lnTo>
                  <a:lnTo>
                    <a:pt x="25021" y="577386"/>
                  </a:lnTo>
                  <a:lnTo>
                    <a:pt x="26152" y="572826"/>
                  </a:lnTo>
                  <a:lnTo>
                    <a:pt x="29545" y="567134"/>
                  </a:lnTo>
                  <a:lnTo>
                    <a:pt x="29545" y="564872"/>
                  </a:lnTo>
                  <a:lnTo>
                    <a:pt x="25021" y="558050"/>
                  </a:lnTo>
                  <a:lnTo>
                    <a:pt x="18200" y="556919"/>
                  </a:lnTo>
                  <a:lnTo>
                    <a:pt x="13641" y="553490"/>
                  </a:lnTo>
                  <a:lnTo>
                    <a:pt x="11380" y="545536"/>
                  </a:lnTo>
                  <a:lnTo>
                    <a:pt x="12511" y="542143"/>
                  </a:lnTo>
                  <a:lnTo>
                    <a:pt x="13641" y="536452"/>
                  </a:lnTo>
                  <a:lnTo>
                    <a:pt x="13641" y="534189"/>
                  </a:lnTo>
                  <a:lnTo>
                    <a:pt x="12511" y="533058"/>
                  </a:lnTo>
                  <a:lnTo>
                    <a:pt x="11380" y="531927"/>
                  </a:lnTo>
                  <a:lnTo>
                    <a:pt x="7952" y="531927"/>
                  </a:lnTo>
                  <a:lnTo>
                    <a:pt x="6821" y="533058"/>
                  </a:lnTo>
                  <a:lnTo>
                    <a:pt x="4559" y="535321"/>
                  </a:lnTo>
                  <a:lnTo>
                    <a:pt x="4559" y="536452"/>
                  </a:lnTo>
                  <a:lnTo>
                    <a:pt x="1131" y="534189"/>
                  </a:lnTo>
                  <a:lnTo>
                    <a:pt x="0" y="529630"/>
                  </a:lnTo>
                  <a:lnTo>
                    <a:pt x="1131" y="528498"/>
                  </a:lnTo>
                  <a:lnTo>
                    <a:pt x="2297" y="526236"/>
                  </a:lnTo>
                  <a:lnTo>
                    <a:pt x="6821" y="525105"/>
                  </a:lnTo>
                  <a:lnTo>
                    <a:pt x="7952" y="522807"/>
                  </a:lnTo>
                  <a:lnTo>
                    <a:pt x="6821" y="521676"/>
                  </a:lnTo>
                  <a:lnTo>
                    <a:pt x="5690" y="520545"/>
                  </a:lnTo>
                  <a:lnTo>
                    <a:pt x="1131" y="520545"/>
                  </a:lnTo>
                  <a:lnTo>
                    <a:pt x="0" y="519414"/>
                  </a:lnTo>
                  <a:lnTo>
                    <a:pt x="0" y="518283"/>
                  </a:lnTo>
                  <a:lnTo>
                    <a:pt x="1131" y="517116"/>
                  </a:lnTo>
                  <a:lnTo>
                    <a:pt x="2297" y="514854"/>
                  </a:lnTo>
                  <a:lnTo>
                    <a:pt x="5690" y="514854"/>
                  </a:lnTo>
                  <a:lnTo>
                    <a:pt x="9082" y="513723"/>
                  </a:lnTo>
                  <a:lnTo>
                    <a:pt x="10249" y="510329"/>
                  </a:lnTo>
                  <a:lnTo>
                    <a:pt x="13641" y="508031"/>
                  </a:lnTo>
                  <a:lnTo>
                    <a:pt x="20462" y="506900"/>
                  </a:lnTo>
                  <a:lnTo>
                    <a:pt x="20462" y="505769"/>
                  </a:lnTo>
                  <a:lnTo>
                    <a:pt x="22724" y="500078"/>
                  </a:lnTo>
                  <a:lnTo>
                    <a:pt x="25021" y="498947"/>
                  </a:lnTo>
                  <a:lnTo>
                    <a:pt x="28414" y="498947"/>
                  </a:lnTo>
                  <a:lnTo>
                    <a:pt x="30675" y="498947"/>
                  </a:lnTo>
                  <a:lnTo>
                    <a:pt x="32973" y="497816"/>
                  </a:lnTo>
                  <a:lnTo>
                    <a:pt x="35234" y="493256"/>
                  </a:lnTo>
                  <a:lnTo>
                    <a:pt x="37496" y="492125"/>
                  </a:lnTo>
                  <a:lnTo>
                    <a:pt x="38627" y="492125"/>
                  </a:lnTo>
                  <a:lnTo>
                    <a:pt x="40924" y="493256"/>
                  </a:lnTo>
                  <a:lnTo>
                    <a:pt x="44317" y="496685"/>
                  </a:lnTo>
                  <a:lnTo>
                    <a:pt x="46579" y="492125"/>
                  </a:lnTo>
                  <a:lnTo>
                    <a:pt x="51138" y="486433"/>
                  </a:lnTo>
                  <a:lnTo>
                    <a:pt x="52269" y="484171"/>
                  </a:lnTo>
                  <a:lnTo>
                    <a:pt x="5690" y="447797"/>
                  </a:lnTo>
                  <a:lnTo>
                    <a:pt x="22724" y="411423"/>
                  </a:lnTo>
                  <a:close/>
                </a:path>
              </a:pathLst>
            </a:custGeom>
            <a:solidFill>
              <a:srgbClr val="16365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33423236-5999-48AF-AC7C-99B84AB33144}"/>
                </a:ext>
              </a:extLst>
            </p:cNvPr>
            <p:cNvSpPr/>
            <p:nvPr/>
          </p:nvSpPr>
          <p:spPr>
            <a:xfrm>
              <a:off x="8069585" y="3484085"/>
              <a:ext cx="1872654" cy="1500304"/>
            </a:xfrm>
            <a:custGeom>
              <a:avLst/>
              <a:gdLst>
                <a:gd name="connsiteX0" fmla="*/ 2262 w 1872654"/>
                <a:gd name="connsiteY0" fmla="*/ 959293 h 1500304"/>
                <a:gd name="connsiteX1" fmla="*/ 1131 w 1872654"/>
                <a:gd name="connsiteY1" fmla="*/ 956995 h 1500304"/>
                <a:gd name="connsiteX2" fmla="*/ 3393 w 1872654"/>
                <a:gd name="connsiteY2" fmla="*/ 953602 h 1500304"/>
                <a:gd name="connsiteX3" fmla="*/ 0 w 1872654"/>
                <a:gd name="connsiteY3" fmla="*/ 950208 h 1500304"/>
                <a:gd name="connsiteX4" fmla="*/ 0 w 1872654"/>
                <a:gd name="connsiteY4" fmla="*/ 949042 h 1500304"/>
                <a:gd name="connsiteX5" fmla="*/ 1131 w 1872654"/>
                <a:gd name="connsiteY5" fmla="*/ 947911 h 1500304"/>
                <a:gd name="connsiteX6" fmla="*/ 2262 w 1872654"/>
                <a:gd name="connsiteY6" fmla="*/ 942219 h 1500304"/>
                <a:gd name="connsiteX7" fmla="*/ 4559 w 1872654"/>
                <a:gd name="connsiteY7" fmla="*/ 937695 h 1500304"/>
                <a:gd name="connsiteX8" fmla="*/ 5690 w 1872654"/>
                <a:gd name="connsiteY8" fmla="*/ 936564 h 1500304"/>
                <a:gd name="connsiteX9" fmla="*/ 9082 w 1872654"/>
                <a:gd name="connsiteY9" fmla="*/ 927444 h 1500304"/>
                <a:gd name="connsiteX10" fmla="*/ 10213 w 1872654"/>
                <a:gd name="connsiteY10" fmla="*/ 925181 h 1500304"/>
                <a:gd name="connsiteX11" fmla="*/ 12511 w 1872654"/>
                <a:gd name="connsiteY11" fmla="*/ 924050 h 1500304"/>
                <a:gd name="connsiteX12" fmla="*/ 13641 w 1872654"/>
                <a:gd name="connsiteY12" fmla="*/ 924050 h 1500304"/>
                <a:gd name="connsiteX13" fmla="*/ 17034 w 1872654"/>
                <a:gd name="connsiteY13" fmla="*/ 925181 h 1500304"/>
                <a:gd name="connsiteX14" fmla="*/ 18200 w 1872654"/>
                <a:gd name="connsiteY14" fmla="*/ 925181 h 1500304"/>
                <a:gd name="connsiteX15" fmla="*/ 20462 w 1872654"/>
                <a:gd name="connsiteY15" fmla="*/ 925181 h 1500304"/>
                <a:gd name="connsiteX16" fmla="*/ 20462 w 1872654"/>
                <a:gd name="connsiteY16" fmla="*/ 922919 h 1500304"/>
                <a:gd name="connsiteX17" fmla="*/ 20462 w 1872654"/>
                <a:gd name="connsiteY17" fmla="*/ 919490 h 1500304"/>
                <a:gd name="connsiteX18" fmla="*/ 19331 w 1872654"/>
                <a:gd name="connsiteY18" fmla="*/ 917228 h 1500304"/>
                <a:gd name="connsiteX19" fmla="*/ 13641 w 1872654"/>
                <a:gd name="connsiteY19" fmla="*/ 909274 h 1500304"/>
                <a:gd name="connsiteX20" fmla="*/ 13641 w 1872654"/>
                <a:gd name="connsiteY20" fmla="*/ 907012 h 1500304"/>
                <a:gd name="connsiteX21" fmla="*/ 15903 w 1872654"/>
                <a:gd name="connsiteY21" fmla="*/ 904714 h 1500304"/>
                <a:gd name="connsiteX22" fmla="*/ 18200 w 1872654"/>
                <a:gd name="connsiteY22" fmla="*/ 903583 h 1500304"/>
                <a:gd name="connsiteX23" fmla="*/ 23855 w 1872654"/>
                <a:gd name="connsiteY23" fmla="*/ 905881 h 1500304"/>
                <a:gd name="connsiteX24" fmla="*/ 34104 w 1872654"/>
                <a:gd name="connsiteY24" fmla="*/ 909274 h 1500304"/>
                <a:gd name="connsiteX25" fmla="*/ 35234 w 1872654"/>
                <a:gd name="connsiteY25" fmla="*/ 909274 h 1500304"/>
                <a:gd name="connsiteX26" fmla="*/ 37496 w 1872654"/>
                <a:gd name="connsiteY26" fmla="*/ 907012 h 1500304"/>
                <a:gd name="connsiteX27" fmla="*/ 37496 w 1872654"/>
                <a:gd name="connsiteY27" fmla="*/ 905881 h 1500304"/>
                <a:gd name="connsiteX28" fmla="*/ 35234 w 1872654"/>
                <a:gd name="connsiteY28" fmla="*/ 902452 h 1500304"/>
                <a:gd name="connsiteX29" fmla="*/ 29545 w 1872654"/>
                <a:gd name="connsiteY29" fmla="*/ 897892 h 1500304"/>
                <a:gd name="connsiteX30" fmla="*/ 28414 w 1872654"/>
                <a:gd name="connsiteY30" fmla="*/ 896761 h 1500304"/>
                <a:gd name="connsiteX31" fmla="*/ 29545 w 1872654"/>
                <a:gd name="connsiteY31" fmla="*/ 894499 h 1500304"/>
                <a:gd name="connsiteX32" fmla="*/ 29545 w 1872654"/>
                <a:gd name="connsiteY32" fmla="*/ 893368 h 1500304"/>
                <a:gd name="connsiteX33" fmla="*/ 31806 w 1872654"/>
                <a:gd name="connsiteY33" fmla="*/ 891105 h 1500304"/>
                <a:gd name="connsiteX34" fmla="*/ 32937 w 1872654"/>
                <a:gd name="connsiteY34" fmla="*/ 886545 h 1500304"/>
                <a:gd name="connsiteX35" fmla="*/ 35234 w 1872654"/>
                <a:gd name="connsiteY35" fmla="*/ 883116 h 1500304"/>
                <a:gd name="connsiteX36" fmla="*/ 35234 w 1872654"/>
                <a:gd name="connsiteY36" fmla="*/ 879723 h 1500304"/>
                <a:gd name="connsiteX37" fmla="*/ 36365 w 1872654"/>
                <a:gd name="connsiteY37" fmla="*/ 877461 h 1500304"/>
                <a:gd name="connsiteX38" fmla="*/ 36365 w 1872654"/>
                <a:gd name="connsiteY38" fmla="*/ 876329 h 1500304"/>
                <a:gd name="connsiteX39" fmla="*/ 38627 w 1872654"/>
                <a:gd name="connsiteY39" fmla="*/ 872901 h 1500304"/>
                <a:gd name="connsiteX40" fmla="*/ 43186 w 1872654"/>
                <a:gd name="connsiteY40" fmla="*/ 868341 h 1500304"/>
                <a:gd name="connsiteX41" fmla="*/ 46579 w 1872654"/>
                <a:gd name="connsiteY41" fmla="*/ 868341 h 1500304"/>
                <a:gd name="connsiteX42" fmla="*/ 50007 w 1872654"/>
                <a:gd name="connsiteY42" fmla="*/ 863816 h 1500304"/>
                <a:gd name="connsiteX43" fmla="*/ 51138 w 1872654"/>
                <a:gd name="connsiteY43" fmla="*/ 861554 h 1500304"/>
                <a:gd name="connsiteX44" fmla="*/ 51138 w 1872654"/>
                <a:gd name="connsiteY44" fmla="*/ 860387 h 1500304"/>
                <a:gd name="connsiteX45" fmla="*/ 51138 w 1872654"/>
                <a:gd name="connsiteY45" fmla="*/ 858125 h 1500304"/>
                <a:gd name="connsiteX46" fmla="*/ 52269 w 1872654"/>
                <a:gd name="connsiteY46" fmla="*/ 855863 h 1500304"/>
                <a:gd name="connsiteX47" fmla="*/ 61351 w 1872654"/>
                <a:gd name="connsiteY47" fmla="*/ 853565 h 1500304"/>
                <a:gd name="connsiteX48" fmla="*/ 62482 w 1872654"/>
                <a:gd name="connsiteY48" fmla="*/ 851303 h 1500304"/>
                <a:gd name="connsiteX49" fmla="*/ 61351 w 1872654"/>
                <a:gd name="connsiteY49" fmla="*/ 847909 h 1500304"/>
                <a:gd name="connsiteX50" fmla="*/ 62482 w 1872654"/>
                <a:gd name="connsiteY50" fmla="*/ 846778 h 1500304"/>
                <a:gd name="connsiteX51" fmla="*/ 64779 w 1872654"/>
                <a:gd name="connsiteY51" fmla="*/ 846778 h 1500304"/>
                <a:gd name="connsiteX52" fmla="*/ 67041 w 1872654"/>
                <a:gd name="connsiteY52" fmla="*/ 846778 h 1500304"/>
                <a:gd name="connsiteX53" fmla="*/ 77254 w 1872654"/>
                <a:gd name="connsiteY53" fmla="*/ 846778 h 1500304"/>
                <a:gd name="connsiteX54" fmla="*/ 79551 w 1872654"/>
                <a:gd name="connsiteY54" fmla="*/ 844480 h 1500304"/>
                <a:gd name="connsiteX55" fmla="*/ 84075 w 1872654"/>
                <a:gd name="connsiteY55" fmla="*/ 842218 h 1500304"/>
                <a:gd name="connsiteX56" fmla="*/ 84075 w 1872654"/>
                <a:gd name="connsiteY56" fmla="*/ 841087 h 1500304"/>
                <a:gd name="connsiteX57" fmla="*/ 85241 w 1872654"/>
                <a:gd name="connsiteY57" fmla="*/ 841087 h 1500304"/>
                <a:gd name="connsiteX58" fmla="*/ 87503 w 1872654"/>
                <a:gd name="connsiteY58" fmla="*/ 836527 h 1500304"/>
                <a:gd name="connsiteX59" fmla="*/ 92026 w 1872654"/>
                <a:gd name="connsiteY59" fmla="*/ 829705 h 1500304"/>
                <a:gd name="connsiteX60" fmla="*/ 92026 w 1872654"/>
                <a:gd name="connsiteY60" fmla="*/ 825180 h 1500304"/>
                <a:gd name="connsiteX61" fmla="*/ 90896 w 1872654"/>
                <a:gd name="connsiteY61" fmla="*/ 824049 h 1500304"/>
                <a:gd name="connsiteX62" fmla="*/ 92026 w 1872654"/>
                <a:gd name="connsiteY62" fmla="*/ 820620 h 1500304"/>
                <a:gd name="connsiteX63" fmla="*/ 89765 w 1872654"/>
                <a:gd name="connsiteY63" fmla="*/ 814929 h 1500304"/>
                <a:gd name="connsiteX64" fmla="*/ 89765 w 1872654"/>
                <a:gd name="connsiteY64" fmla="*/ 812666 h 1500304"/>
                <a:gd name="connsiteX65" fmla="*/ 92026 w 1872654"/>
                <a:gd name="connsiteY65" fmla="*/ 811535 h 1500304"/>
                <a:gd name="connsiteX66" fmla="*/ 96585 w 1872654"/>
                <a:gd name="connsiteY66" fmla="*/ 809273 h 1500304"/>
                <a:gd name="connsiteX67" fmla="*/ 97716 w 1872654"/>
                <a:gd name="connsiteY67" fmla="*/ 809273 h 1500304"/>
                <a:gd name="connsiteX68" fmla="*/ 101144 w 1872654"/>
                <a:gd name="connsiteY68" fmla="*/ 804713 h 1500304"/>
                <a:gd name="connsiteX69" fmla="*/ 104537 w 1872654"/>
                <a:gd name="connsiteY69" fmla="*/ 795628 h 1500304"/>
                <a:gd name="connsiteX70" fmla="*/ 104537 w 1872654"/>
                <a:gd name="connsiteY70" fmla="*/ 794497 h 1500304"/>
                <a:gd name="connsiteX71" fmla="*/ 105668 w 1872654"/>
                <a:gd name="connsiteY71" fmla="*/ 793331 h 1500304"/>
                <a:gd name="connsiteX72" fmla="*/ 109096 w 1872654"/>
                <a:gd name="connsiteY72" fmla="*/ 792200 h 1500304"/>
                <a:gd name="connsiteX73" fmla="*/ 111358 w 1872654"/>
                <a:gd name="connsiteY73" fmla="*/ 792200 h 1500304"/>
                <a:gd name="connsiteX74" fmla="*/ 112489 w 1872654"/>
                <a:gd name="connsiteY74" fmla="*/ 791068 h 1500304"/>
                <a:gd name="connsiteX75" fmla="*/ 115917 w 1872654"/>
                <a:gd name="connsiteY75" fmla="*/ 781984 h 1500304"/>
                <a:gd name="connsiteX76" fmla="*/ 121571 w 1872654"/>
                <a:gd name="connsiteY76" fmla="*/ 774030 h 1500304"/>
                <a:gd name="connsiteX77" fmla="*/ 123868 w 1872654"/>
                <a:gd name="connsiteY77" fmla="*/ 771733 h 1500304"/>
                <a:gd name="connsiteX78" fmla="*/ 126130 w 1872654"/>
                <a:gd name="connsiteY78" fmla="*/ 770602 h 1500304"/>
                <a:gd name="connsiteX79" fmla="*/ 127261 w 1872654"/>
                <a:gd name="connsiteY79" fmla="*/ 769470 h 1500304"/>
                <a:gd name="connsiteX80" fmla="*/ 129523 w 1872654"/>
                <a:gd name="connsiteY80" fmla="*/ 768339 h 1500304"/>
                <a:gd name="connsiteX81" fmla="*/ 132951 w 1872654"/>
                <a:gd name="connsiteY81" fmla="*/ 767208 h 1500304"/>
                <a:gd name="connsiteX82" fmla="*/ 138641 w 1872654"/>
                <a:gd name="connsiteY82" fmla="*/ 768339 h 1500304"/>
                <a:gd name="connsiteX83" fmla="*/ 142033 w 1872654"/>
                <a:gd name="connsiteY83" fmla="*/ 768339 h 1500304"/>
                <a:gd name="connsiteX84" fmla="*/ 147723 w 1872654"/>
                <a:gd name="connsiteY84" fmla="*/ 764946 h 1500304"/>
                <a:gd name="connsiteX85" fmla="*/ 161364 w 1872654"/>
                <a:gd name="connsiteY85" fmla="*/ 767208 h 1500304"/>
                <a:gd name="connsiteX86" fmla="*/ 164757 w 1872654"/>
                <a:gd name="connsiteY86" fmla="*/ 763779 h 1500304"/>
                <a:gd name="connsiteX87" fmla="*/ 167054 w 1872654"/>
                <a:gd name="connsiteY87" fmla="*/ 761517 h 1500304"/>
                <a:gd name="connsiteX88" fmla="*/ 169316 w 1872654"/>
                <a:gd name="connsiteY88" fmla="*/ 755826 h 1500304"/>
                <a:gd name="connsiteX89" fmla="*/ 170447 w 1872654"/>
                <a:gd name="connsiteY89" fmla="*/ 754695 h 1500304"/>
                <a:gd name="connsiteX90" fmla="*/ 172709 w 1872654"/>
                <a:gd name="connsiteY90" fmla="*/ 754695 h 1500304"/>
                <a:gd name="connsiteX91" fmla="*/ 178399 w 1872654"/>
                <a:gd name="connsiteY91" fmla="*/ 754695 h 1500304"/>
                <a:gd name="connsiteX92" fmla="*/ 179529 w 1872654"/>
                <a:gd name="connsiteY92" fmla="*/ 756957 h 1500304"/>
                <a:gd name="connsiteX93" fmla="*/ 186350 w 1872654"/>
                <a:gd name="connsiteY93" fmla="*/ 758123 h 1500304"/>
                <a:gd name="connsiteX94" fmla="*/ 190909 w 1872654"/>
                <a:gd name="connsiteY94" fmla="*/ 758123 h 1500304"/>
                <a:gd name="connsiteX95" fmla="*/ 194302 w 1872654"/>
                <a:gd name="connsiteY95" fmla="*/ 755826 h 1500304"/>
                <a:gd name="connsiteX96" fmla="*/ 195433 w 1872654"/>
                <a:gd name="connsiteY96" fmla="*/ 755826 h 1500304"/>
                <a:gd name="connsiteX97" fmla="*/ 196599 w 1872654"/>
                <a:gd name="connsiteY97" fmla="*/ 756957 h 1500304"/>
                <a:gd name="connsiteX98" fmla="*/ 197730 w 1872654"/>
                <a:gd name="connsiteY98" fmla="*/ 758123 h 1500304"/>
                <a:gd name="connsiteX99" fmla="*/ 199992 w 1872654"/>
                <a:gd name="connsiteY99" fmla="*/ 758123 h 1500304"/>
                <a:gd name="connsiteX100" fmla="*/ 202253 w 1872654"/>
                <a:gd name="connsiteY100" fmla="*/ 760386 h 1500304"/>
                <a:gd name="connsiteX101" fmla="*/ 205681 w 1872654"/>
                <a:gd name="connsiteY101" fmla="*/ 760386 h 1500304"/>
                <a:gd name="connsiteX102" fmla="*/ 209074 w 1872654"/>
                <a:gd name="connsiteY102" fmla="*/ 761517 h 1500304"/>
                <a:gd name="connsiteX103" fmla="*/ 210205 w 1872654"/>
                <a:gd name="connsiteY103" fmla="*/ 761517 h 1500304"/>
                <a:gd name="connsiteX104" fmla="*/ 211371 w 1872654"/>
                <a:gd name="connsiteY104" fmla="*/ 761517 h 1500304"/>
                <a:gd name="connsiteX105" fmla="*/ 212502 w 1872654"/>
                <a:gd name="connsiteY105" fmla="*/ 759255 h 1500304"/>
                <a:gd name="connsiteX106" fmla="*/ 213633 w 1872654"/>
                <a:gd name="connsiteY106" fmla="*/ 756957 h 1500304"/>
                <a:gd name="connsiteX107" fmla="*/ 215895 w 1872654"/>
                <a:gd name="connsiteY107" fmla="*/ 755826 h 1500304"/>
                <a:gd name="connsiteX108" fmla="*/ 218156 w 1872654"/>
                <a:gd name="connsiteY108" fmla="*/ 756957 h 1500304"/>
                <a:gd name="connsiteX109" fmla="*/ 219323 w 1872654"/>
                <a:gd name="connsiteY109" fmla="*/ 756957 h 1500304"/>
                <a:gd name="connsiteX110" fmla="*/ 221585 w 1872654"/>
                <a:gd name="connsiteY110" fmla="*/ 755826 h 1500304"/>
                <a:gd name="connsiteX111" fmla="*/ 224977 w 1872654"/>
                <a:gd name="connsiteY111" fmla="*/ 753563 h 1500304"/>
                <a:gd name="connsiteX112" fmla="*/ 227274 w 1872654"/>
                <a:gd name="connsiteY112" fmla="*/ 752432 h 1500304"/>
                <a:gd name="connsiteX113" fmla="*/ 229536 w 1872654"/>
                <a:gd name="connsiteY113" fmla="*/ 752432 h 1500304"/>
                <a:gd name="connsiteX114" fmla="*/ 230667 w 1872654"/>
                <a:gd name="connsiteY114" fmla="*/ 752432 h 1500304"/>
                <a:gd name="connsiteX115" fmla="*/ 234095 w 1872654"/>
                <a:gd name="connsiteY115" fmla="*/ 754695 h 1500304"/>
                <a:gd name="connsiteX116" fmla="*/ 235226 w 1872654"/>
                <a:gd name="connsiteY116" fmla="*/ 754695 h 1500304"/>
                <a:gd name="connsiteX117" fmla="*/ 236357 w 1872654"/>
                <a:gd name="connsiteY117" fmla="*/ 752432 h 1500304"/>
                <a:gd name="connsiteX118" fmla="*/ 232929 w 1872654"/>
                <a:gd name="connsiteY118" fmla="*/ 749003 h 1500304"/>
                <a:gd name="connsiteX119" fmla="*/ 234095 w 1872654"/>
                <a:gd name="connsiteY119" fmla="*/ 747872 h 1500304"/>
                <a:gd name="connsiteX120" fmla="*/ 234095 w 1872654"/>
                <a:gd name="connsiteY120" fmla="*/ 746741 h 1500304"/>
                <a:gd name="connsiteX121" fmla="*/ 237488 w 1872654"/>
                <a:gd name="connsiteY121" fmla="*/ 745610 h 1500304"/>
                <a:gd name="connsiteX122" fmla="*/ 246570 w 1872654"/>
                <a:gd name="connsiteY122" fmla="*/ 744479 h 1500304"/>
                <a:gd name="connsiteX123" fmla="*/ 248867 w 1872654"/>
                <a:gd name="connsiteY123" fmla="*/ 745610 h 1500304"/>
                <a:gd name="connsiteX124" fmla="*/ 249998 w 1872654"/>
                <a:gd name="connsiteY124" fmla="*/ 744479 h 1500304"/>
                <a:gd name="connsiteX125" fmla="*/ 251129 w 1872654"/>
                <a:gd name="connsiteY125" fmla="*/ 744479 h 1500304"/>
                <a:gd name="connsiteX126" fmla="*/ 251129 w 1872654"/>
                <a:gd name="connsiteY126" fmla="*/ 743348 h 1500304"/>
                <a:gd name="connsiteX127" fmla="*/ 252260 w 1872654"/>
                <a:gd name="connsiteY127" fmla="*/ 742217 h 1500304"/>
                <a:gd name="connsiteX128" fmla="*/ 251129 w 1872654"/>
                <a:gd name="connsiteY128" fmla="*/ 737657 h 1500304"/>
                <a:gd name="connsiteX129" fmla="*/ 252260 w 1872654"/>
                <a:gd name="connsiteY129" fmla="*/ 736525 h 1500304"/>
                <a:gd name="connsiteX130" fmla="*/ 253391 w 1872654"/>
                <a:gd name="connsiteY130" fmla="*/ 736525 h 1500304"/>
                <a:gd name="connsiteX131" fmla="*/ 255688 w 1872654"/>
                <a:gd name="connsiteY131" fmla="*/ 735394 h 1500304"/>
                <a:gd name="connsiteX132" fmla="*/ 259081 w 1872654"/>
                <a:gd name="connsiteY132" fmla="*/ 736525 h 1500304"/>
                <a:gd name="connsiteX133" fmla="*/ 260212 w 1872654"/>
                <a:gd name="connsiteY133" fmla="*/ 736525 h 1500304"/>
                <a:gd name="connsiteX134" fmla="*/ 261343 w 1872654"/>
                <a:gd name="connsiteY134" fmla="*/ 737657 h 1500304"/>
                <a:gd name="connsiteX135" fmla="*/ 261343 w 1872654"/>
                <a:gd name="connsiteY135" fmla="*/ 738788 h 1500304"/>
                <a:gd name="connsiteX136" fmla="*/ 261343 w 1872654"/>
                <a:gd name="connsiteY136" fmla="*/ 742217 h 1500304"/>
                <a:gd name="connsiteX137" fmla="*/ 261343 w 1872654"/>
                <a:gd name="connsiteY137" fmla="*/ 744479 h 1500304"/>
                <a:gd name="connsiteX138" fmla="*/ 262473 w 1872654"/>
                <a:gd name="connsiteY138" fmla="*/ 747872 h 1500304"/>
                <a:gd name="connsiteX139" fmla="*/ 270460 w 1872654"/>
                <a:gd name="connsiteY139" fmla="*/ 755826 h 1500304"/>
                <a:gd name="connsiteX140" fmla="*/ 272722 w 1872654"/>
                <a:gd name="connsiteY140" fmla="*/ 761517 h 1500304"/>
                <a:gd name="connsiteX141" fmla="*/ 273853 w 1872654"/>
                <a:gd name="connsiteY141" fmla="*/ 761517 h 1500304"/>
                <a:gd name="connsiteX142" fmla="*/ 276115 w 1872654"/>
                <a:gd name="connsiteY142" fmla="*/ 762648 h 1500304"/>
                <a:gd name="connsiteX143" fmla="*/ 279543 w 1872654"/>
                <a:gd name="connsiteY143" fmla="*/ 761517 h 1500304"/>
                <a:gd name="connsiteX144" fmla="*/ 280674 w 1872654"/>
                <a:gd name="connsiteY144" fmla="*/ 760386 h 1500304"/>
                <a:gd name="connsiteX145" fmla="*/ 281805 w 1872654"/>
                <a:gd name="connsiteY145" fmla="*/ 756957 h 1500304"/>
                <a:gd name="connsiteX146" fmla="*/ 285233 w 1872654"/>
                <a:gd name="connsiteY146" fmla="*/ 753563 h 1500304"/>
                <a:gd name="connsiteX147" fmla="*/ 287494 w 1872654"/>
                <a:gd name="connsiteY147" fmla="*/ 747872 h 1500304"/>
                <a:gd name="connsiteX148" fmla="*/ 288625 w 1872654"/>
                <a:gd name="connsiteY148" fmla="*/ 747872 h 1500304"/>
                <a:gd name="connsiteX149" fmla="*/ 292018 w 1872654"/>
                <a:gd name="connsiteY149" fmla="*/ 749003 h 1500304"/>
                <a:gd name="connsiteX150" fmla="*/ 293184 w 1872654"/>
                <a:gd name="connsiteY150" fmla="*/ 747872 h 1500304"/>
                <a:gd name="connsiteX151" fmla="*/ 294315 w 1872654"/>
                <a:gd name="connsiteY151" fmla="*/ 744479 h 1500304"/>
                <a:gd name="connsiteX152" fmla="*/ 295446 w 1872654"/>
                <a:gd name="connsiteY152" fmla="*/ 743348 h 1500304"/>
                <a:gd name="connsiteX153" fmla="*/ 296577 w 1872654"/>
                <a:gd name="connsiteY153" fmla="*/ 742217 h 1500304"/>
                <a:gd name="connsiteX154" fmla="*/ 297708 w 1872654"/>
                <a:gd name="connsiteY154" fmla="*/ 742217 h 1500304"/>
                <a:gd name="connsiteX155" fmla="*/ 301136 w 1872654"/>
                <a:gd name="connsiteY155" fmla="*/ 741050 h 1500304"/>
                <a:gd name="connsiteX156" fmla="*/ 302267 w 1872654"/>
                <a:gd name="connsiteY156" fmla="*/ 737657 h 1500304"/>
                <a:gd name="connsiteX157" fmla="*/ 304529 w 1872654"/>
                <a:gd name="connsiteY157" fmla="*/ 733097 h 1500304"/>
                <a:gd name="connsiteX158" fmla="*/ 306790 w 1872654"/>
                <a:gd name="connsiteY158" fmla="*/ 730834 h 1500304"/>
                <a:gd name="connsiteX159" fmla="*/ 309087 w 1872654"/>
                <a:gd name="connsiteY159" fmla="*/ 729703 h 1500304"/>
                <a:gd name="connsiteX160" fmla="*/ 310218 w 1872654"/>
                <a:gd name="connsiteY160" fmla="*/ 728572 h 1500304"/>
                <a:gd name="connsiteX161" fmla="*/ 310218 w 1872654"/>
                <a:gd name="connsiteY161" fmla="*/ 727405 h 1500304"/>
                <a:gd name="connsiteX162" fmla="*/ 310218 w 1872654"/>
                <a:gd name="connsiteY162" fmla="*/ 726274 h 1500304"/>
                <a:gd name="connsiteX163" fmla="*/ 306790 w 1872654"/>
                <a:gd name="connsiteY163" fmla="*/ 724012 h 1500304"/>
                <a:gd name="connsiteX164" fmla="*/ 306790 w 1872654"/>
                <a:gd name="connsiteY164" fmla="*/ 722881 h 1500304"/>
                <a:gd name="connsiteX165" fmla="*/ 307957 w 1872654"/>
                <a:gd name="connsiteY165" fmla="*/ 721750 h 1500304"/>
                <a:gd name="connsiteX166" fmla="*/ 311349 w 1872654"/>
                <a:gd name="connsiteY166" fmla="*/ 722881 h 1500304"/>
                <a:gd name="connsiteX167" fmla="*/ 315908 w 1872654"/>
                <a:gd name="connsiteY167" fmla="*/ 721750 h 1500304"/>
                <a:gd name="connsiteX168" fmla="*/ 317039 w 1872654"/>
                <a:gd name="connsiteY168" fmla="*/ 720618 h 1500304"/>
                <a:gd name="connsiteX169" fmla="*/ 321563 w 1872654"/>
                <a:gd name="connsiteY169" fmla="*/ 717190 h 1500304"/>
                <a:gd name="connsiteX170" fmla="*/ 324991 w 1872654"/>
                <a:gd name="connsiteY170" fmla="*/ 717190 h 1500304"/>
                <a:gd name="connsiteX171" fmla="*/ 324991 w 1872654"/>
                <a:gd name="connsiteY171" fmla="*/ 718321 h 1500304"/>
                <a:gd name="connsiteX172" fmla="*/ 323860 w 1872654"/>
                <a:gd name="connsiteY172" fmla="*/ 719452 h 1500304"/>
                <a:gd name="connsiteX173" fmla="*/ 323860 w 1872654"/>
                <a:gd name="connsiteY173" fmla="*/ 720618 h 1500304"/>
                <a:gd name="connsiteX174" fmla="*/ 326122 w 1872654"/>
                <a:gd name="connsiteY174" fmla="*/ 720618 h 1500304"/>
                <a:gd name="connsiteX175" fmla="*/ 327252 w 1872654"/>
                <a:gd name="connsiteY175" fmla="*/ 721750 h 1500304"/>
                <a:gd name="connsiteX176" fmla="*/ 329514 w 1872654"/>
                <a:gd name="connsiteY176" fmla="*/ 721750 h 1500304"/>
                <a:gd name="connsiteX177" fmla="*/ 329514 w 1872654"/>
                <a:gd name="connsiteY177" fmla="*/ 722881 h 1500304"/>
                <a:gd name="connsiteX178" fmla="*/ 334073 w 1872654"/>
                <a:gd name="connsiteY178" fmla="*/ 720618 h 1500304"/>
                <a:gd name="connsiteX179" fmla="*/ 335204 w 1872654"/>
                <a:gd name="connsiteY179" fmla="*/ 718321 h 1500304"/>
                <a:gd name="connsiteX180" fmla="*/ 335204 w 1872654"/>
                <a:gd name="connsiteY180" fmla="*/ 716059 h 1500304"/>
                <a:gd name="connsiteX181" fmla="*/ 338632 w 1872654"/>
                <a:gd name="connsiteY181" fmla="*/ 713796 h 1500304"/>
                <a:gd name="connsiteX182" fmla="*/ 342025 w 1872654"/>
                <a:gd name="connsiteY182" fmla="*/ 714927 h 1500304"/>
                <a:gd name="connsiteX183" fmla="*/ 343156 w 1872654"/>
                <a:gd name="connsiteY183" fmla="*/ 714927 h 1500304"/>
                <a:gd name="connsiteX184" fmla="*/ 344322 w 1872654"/>
                <a:gd name="connsiteY184" fmla="*/ 712665 h 1500304"/>
                <a:gd name="connsiteX185" fmla="*/ 345453 w 1872654"/>
                <a:gd name="connsiteY185" fmla="*/ 712665 h 1500304"/>
                <a:gd name="connsiteX186" fmla="*/ 345453 w 1872654"/>
                <a:gd name="connsiteY186" fmla="*/ 709236 h 1500304"/>
                <a:gd name="connsiteX187" fmla="*/ 346584 w 1872654"/>
                <a:gd name="connsiteY187" fmla="*/ 709236 h 1500304"/>
                <a:gd name="connsiteX188" fmla="*/ 347715 w 1872654"/>
                <a:gd name="connsiteY188" fmla="*/ 708105 h 1500304"/>
                <a:gd name="connsiteX189" fmla="*/ 349976 w 1872654"/>
                <a:gd name="connsiteY189" fmla="*/ 706974 h 1500304"/>
                <a:gd name="connsiteX190" fmla="*/ 353404 w 1872654"/>
                <a:gd name="connsiteY190" fmla="*/ 703545 h 1500304"/>
                <a:gd name="connsiteX191" fmla="*/ 356797 w 1872654"/>
                <a:gd name="connsiteY191" fmla="*/ 703545 h 1500304"/>
                <a:gd name="connsiteX192" fmla="*/ 357928 w 1872654"/>
                <a:gd name="connsiteY192" fmla="*/ 705843 h 1500304"/>
                <a:gd name="connsiteX193" fmla="*/ 362487 w 1872654"/>
                <a:gd name="connsiteY193" fmla="*/ 705843 h 1500304"/>
                <a:gd name="connsiteX194" fmla="*/ 363618 w 1872654"/>
                <a:gd name="connsiteY194" fmla="*/ 708105 h 1500304"/>
                <a:gd name="connsiteX195" fmla="*/ 369308 w 1872654"/>
                <a:gd name="connsiteY195" fmla="*/ 709236 h 1500304"/>
                <a:gd name="connsiteX196" fmla="*/ 370438 w 1872654"/>
                <a:gd name="connsiteY196" fmla="*/ 710367 h 1500304"/>
                <a:gd name="connsiteX197" fmla="*/ 371569 w 1872654"/>
                <a:gd name="connsiteY197" fmla="*/ 716059 h 1500304"/>
                <a:gd name="connsiteX198" fmla="*/ 373831 w 1872654"/>
                <a:gd name="connsiteY198" fmla="*/ 716059 h 1500304"/>
                <a:gd name="connsiteX199" fmla="*/ 376128 w 1872654"/>
                <a:gd name="connsiteY199" fmla="*/ 712665 h 1500304"/>
                <a:gd name="connsiteX200" fmla="*/ 378390 w 1872654"/>
                <a:gd name="connsiteY200" fmla="*/ 711499 h 1500304"/>
                <a:gd name="connsiteX201" fmla="*/ 380652 w 1872654"/>
                <a:gd name="connsiteY201" fmla="*/ 712665 h 1500304"/>
                <a:gd name="connsiteX202" fmla="*/ 384080 w 1872654"/>
                <a:gd name="connsiteY202" fmla="*/ 710367 h 1500304"/>
                <a:gd name="connsiteX203" fmla="*/ 387473 w 1872654"/>
                <a:gd name="connsiteY203" fmla="*/ 711499 h 1500304"/>
                <a:gd name="connsiteX204" fmla="*/ 390901 w 1872654"/>
                <a:gd name="connsiteY204" fmla="*/ 710367 h 1500304"/>
                <a:gd name="connsiteX205" fmla="*/ 393162 w 1872654"/>
                <a:gd name="connsiteY205" fmla="*/ 711499 h 1500304"/>
                <a:gd name="connsiteX206" fmla="*/ 395424 w 1872654"/>
                <a:gd name="connsiteY206" fmla="*/ 710367 h 1500304"/>
                <a:gd name="connsiteX207" fmla="*/ 397721 w 1872654"/>
                <a:gd name="connsiteY207" fmla="*/ 710367 h 1500304"/>
                <a:gd name="connsiteX208" fmla="*/ 399983 w 1872654"/>
                <a:gd name="connsiteY208" fmla="*/ 710367 h 1500304"/>
                <a:gd name="connsiteX209" fmla="*/ 402245 w 1872654"/>
                <a:gd name="connsiteY209" fmla="*/ 710367 h 1500304"/>
                <a:gd name="connsiteX210" fmla="*/ 402245 w 1872654"/>
                <a:gd name="connsiteY210" fmla="*/ 709236 h 1500304"/>
                <a:gd name="connsiteX211" fmla="*/ 402245 w 1872654"/>
                <a:gd name="connsiteY211" fmla="*/ 708105 h 1500304"/>
                <a:gd name="connsiteX212" fmla="*/ 403376 w 1872654"/>
                <a:gd name="connsiteY212" fmla="*/ 706974 h 1500304"/>
                <a:gd name="connsiteX213" fmla="*/ 410196 w 1872654"/>
                <a:gd name="connsiteY213" fmla="*/ 708105 h 1500304"/>
                <a:gd name="connsiteX214" fmla="*/ 411363 w 1872654"/>
                <a:gd name="connsiteY214" fmla="*/ 708105 h 1500304"/>
                <a:gd name="connsiteX215" fmla="*/ 412494 w 1872654"/>
                <a:gd name="connsiteY215" fmla="*/ 706974 h 1500304"/>
                <a:gd name="connsiteX216" fmla="*/ 415886 w 1872654"/>
                <a:gd name="connsiteY216" fmla="*/ 706974 h 1500304"/>
                <a:gd name="connsiteX217" fmla="*/ 417017 w 1872654"/>
                <a:gd name="connsiteY217" fmla="*/ 708105 h 1500304"/>
                <a:gd name="connsiteX218" fmla="*/ 417017 w 1872654"/>
                <a:gd name="connsiteY218" fmla="*/ 710367 h 1500304"/>
                <a:gd name="connsiteX219" fmla="*/ 418148 w 1872654"/>
                <a:gd name="connsiteY219" fmla="*/ 711499 h 1500304"/>
                <a:gd name="connsiteX220" fmla="*/ 421576 w 1872654"/>
                <a:gd name="connsiteY220" fmla="*/ 711499 h 1500304"/>
                <a:gd name="connsiteX221" fmla="*/ 423838 w 1872654"/>
                <a:gd name="connsiteY221" fmla="*/ 713796 h 1500304"/>
                <a:gd name="connsiteX222" fmla="*/ 427266 w 1872654"/>
                <a:gd name="connsiteY222" fmla="*/ 711499 h 1500304"/>
                <a:gd name="connsiteX223" fmla="*/ 428397 w 1872654"/>
                <a:gd name="connsiteY223" fmla="*/ 711499 h 1500304"/>
                <a:gd name="connsiteX224" fmla="*/ 429528 w 1872654"/>
                <a:gd name="connsiteY224" fmla="*/ 712665 h 1500304"/>
                <a:gd name="connsiteX225" fmla="*/ 428397 w 1872654"/>
                <a:gd name="connsiteY225" fmla="*/ 714927 h 1500304"/>
                <a:gd name="connsiteX226" fmla="*/ 429528 w 1872654"/>
                <a:gd name="connsiteY226" fmla="*/ 716059 h 1500304"/>
                <a:gd name="connsiteX227" fmla="*/ 435217 w 1872654"/>
                <a:gd name="connsiteY227" fmla="*/ 712665 h 1500304"/>
                <a:gd name="connsiteX228" fmla="*/ 437479 w 1872654"/>
                <a:gd name="connsiteY228" fmla="*/ 713796 h 1500304"/>
                <a:gd name="connsiteX229" fmla="*/ 439741 w 1872654"/>
                <a:gd name="connsiteY229" fmla="*/ 712665 h 1500304"/>
                <a:gd name="connsiteX230" fmla="*/ 440907 w 1872654"/>
                <a:gd name="connsiteY230" fmla="*/ 712665 h 1500304"/>
                <a:gd name="connsiteX231" fmla="*/ 442038 w 1872654"/>
                <a:gd name="connsiteY231" fmla="*/ 712665 h 1500304"/>
                <a:gd name="connsiteX232" fmla="*/ 442038 w 1872654"/>
                <a:gd name="connsiteY232" fmla="*/ 714927 h 1500304"/>
                <a:gd name="connsiteX233" fmla="*/ 443169 w 1872654"/>
                <a:gd name="connsiteY233" fmla="*/ 714927 h 1500304"/>
                <a:gd name="connsiteX234" fmla="*/ 448859 w 1872654"/>
                <a:gd name="connsiteY234" fmla="*/ 714927 h 1500304"/>
                <a:gd name="connsiteX235" fmla="*/ 451121 w 1872654"/>
                <a:gd name="connsiteY235" fmla="*/ 713796 h 1500304"/>
                <a:gd name="connsiteX236" fmla="*/ 452252 w 1872654"/>
                <a:gd name="connsiteY236" fmla="*/ 714927 h 1500304"/>
                <a:gd name="connsiteX237" fmla="*/ 453382 w 1872654"/>
                <a:gd name="connsiteY237" fmla="*/ 714927 h 1500304"/>
                <a:gd name="connsiteX238" fmla="*/ 454513 w 1872654"/>
                <a:gd name="connsiteY238" fmla="*/ 714927 h 1500304"/>
                <a:gd name="connsiteX239" fmla="*/ 455644 w 1872654"/>
                <a:gd name="connsiteY239" fmla="*/ 717190 h 1500304"/>
                <a:gd name="connsiteX240" fmla="*/ 457941 w 1872654"/>
                <a:gd name="connsiteY240" fmla="*/ 717190 h 1500304"/>
                <a:gd name="connsiteX241" fmla="*/ 459072 w 1872654"/>
                <a:gd name="connsiteY241" fmla="*/ 717190 h 1500304"/>
                <a:gd name="connsiteX242" fmla="*/ 459072 w 1872654"/>
                <a:gd name="connsiteY242" fmla="*/ 716059 h 1500304"/>
                <a:gd name="connsiteX243" fmla="*/ 456810 w 1872654"/>
                <a:gd name="connsiteY243" fmla="*/ 714927 h 1500304"/>
                <a:gd name="connsiteX244" fmla="*/ 456810 w 1872654"/>
                <a:gd name="connsiteY244" fmla="*/ 713796 h 1500304"/>
                <a:gd name="connsiteX245" fmla="*/ 461334 w 1872654"/>
                <a:gd name="connsiteY245" fmla="*/ 710367 h 1500304"/>
                <a:gd name="connsiteX246" fmla="*/ 463631 w 1872654"/>
                <a:gd name="connsiteY246" fmla="*/ 708105 h 1500304"/>
                <a:gd name="connsiteX247" fmla="*/ 464762 w 1872654"/>
                <a:gd name="connsiteY247" fmla="*/ 708105 h 1500304"/>
                <a:gd name="connsiteX248" fmla="*/ 465893 w 1872654"/>
                <a:gd name="connsiteY248" fmla="*/ 708105 h 1500304"/>
                <a:gd name="connsiteX249" fmla="*/ 467024 w 1872654"/>
                <a:gd name="connsiteY249" fmla="*/ 710367 h 1500304"/>
                <a:gd name="connsiteX250" fmla="*/ 471583 w 1872654"/>
                <a:gd name="connsiteY250" fmla="*/ 710367 h 1500304"/>
                <a:gd name="connsiteX251" fmla="*/ 471583 w 1872654"/>
                <a:gd name="connsiteY251" fmla="*/ 712665 h 1500304"/>
                <a:gd name="connsiteX252" fmla="*/ 472714 w 1872654"/>
                <a:gd name="connsiteY252" fmla="*/ 713796 h 1500304"/>
                <a:gd name="connsiteX253" fmla="*/ 477237 w 1872654"/>
                <a:gd name="connsiteY253" fmla="*/ 713796 h 1500304"/>
                <a:gd name="connsiteX254" fmla="*/ 480665 w 1872654"/>
                <a:gd name="connsiteY254" fmla="*/ 714927 h 1500304"/>
                <a:gd name="connsiteX255" fmla="*/ 482927 w 1872654"/>
                <a:gd name="connsiteY255" fmla="*/ 714927 h 1500304"/>
                <a:gd name="connsiteX256" fmla="*/ 482927 w 1872654"/>
                <a:gd name="connsiteY256" fmla="*/ 717190 h 1500304"/>
                <a:gd name="connsiteX257" fmla="*/ 485189 w 1872654"/>
                <a:gd name="connsiteY257" fmla="*/ 719452 h 1500304"/>
                <a:gd name="connsiteX258" fmla="*/ 485189 w 1872654"/>
                <a:gd name="connsiteY258" fmla="*/ 721750 h 1500304"/>
                <a:gd name="connsiteX259" fmla="*/ 488617 w 1872654"/>
                <a:gd name="connsiteY259" fmla="*/ 722881 h 1500304"/>
                <a:gd name="connsiteX260" fmla="*/ 490879 w 1872654"/>
                <a:gd name="connsiteY260" fmla="*/ 724012 h 1500304"/>
                <a:gd name="connsiteX261" fmla="*/ 494307 w 1872654"/>
                <a:gd name="connsiteY261" fmla="*/ 725143 h 1500304"/>
                <a:gd name="connsiteX262" fmla="*/ 495438 w 1872654"/>
                <a:gd name="connsiteY262" fmla="*/ 725143 h 1500304"/>
                <a:gd name="connsiteX263" fmla="*/ 497699 w 1872654"/>
                <a:gd name="connsiteY263" fmla="*/ 725143 h 1500304"/>
                <a:gd name="connsiteX264" fmla="*/ 498830 w 1872654"/>
                <a:gd name="connsiteY264" fmla="*/ 724012 h 1500304"/>
                <a:gd name="connsiteX265" fmla="*/ 499996 w 1872654"/>
                <a:gd name="connsiteY265" fmla="*/ 721750 h 1500304"/>
                <a:gd name="connsiteX266" fmla="*/ 501127 w 1872654"/>
                <a:gd name="connsiteY266" fmla="*/ 721750 h 1500304"/>
                <a:gd name="connsiteX267" fmla="*/ 502258 w 1872654"/>
                <a:gd name="connsiteY267" fmla="*/ 722881 h 1500304"/>
                <a:gd name="connsiteX268" fmla="*/ 503389 w 1872654"/>
                <a:gd name="connsiteY268" fmla="*/ 725143 h 1500304"/>
                <a:gd name="connsiteX269" fmla="*/ 505651 w 1872654"/>
                <a:gd name="connsiteY269" fmla="*/ 726274 h 1500304"/>
                <a:gd name="connsiteX270" fmla="*/ 507948 w 1872654"/>
                <a:gd name="connsiteY270" fmla="*/ 727405 h 1500304"/>
                <a:gd name="connsiteX271" fmla="*/ 507948 w 1872654"/>
                <a:gd name="connsiteY271" fmla="*/ 728572 h 1500304"/>
                <a:gd name="connsiteX272" fmla="*/ 509079 w 1872654"/>
                <a:gd name="connsiteY272" fmla="*/ 729703 h 1500304"/>
                <a:gd name="connsiteX273" fmla="*/ 510210 w 1872654"/>
                <a:gd name="connsiteY273" fmla="*/ 729703 h 1500304"/>
                <a:gd name="connsiteX274" fmla="*/ 513603 w 1872654"/>
                <a:gd name="connsiteY274" fmla="*/ 727405 h 1500304"/>
                <a:gd name="connsiteX275" fmla="*/ 513603 w 1872654"/>
                <a:gd name="connsiteY275" fmla="*/ 728572 h 1500304"/>
                <a:gd name="connsiteX276" fmla="*/ 513603 w 1872654"/>
                <a:gd name="connsiteY276" fmla="*/ 730834 h 1500304"/>
                <a:gd name="connsiteX277" fmla="*/ 513603 w 1872654"/>
                <a:gd name="connsiteY277" fmla="*/ 733097 h 1500304"/>
                <a:gd name="connsiteX278" fmla="*/ 514733 w 1872654"/>
                <a:gd name="connsiteY278" fmla="*/ 733097 h 1500304"/>
                <a:gd name="connsiteX279" fmla="*/ 515900 w 1872654"/>
                <a:gd name="connsiteY279" fmla="*/ 733097 h 1500304"/>
                <a:gd name="connsiteX280" fmla="*/ 515900 w 1872654"/>
                <a:gd name="connsiteY280" fmla="*/ 736525 h 1500304"/>
                <a:gd name="connsiteX281" fmla="*/ 517031 w 1872654"/>
                <a:gd name="connsiteY281" fmla="*/ 737657 h 1500304"/>
                <a:gd name="connsiteX282" fmla="*/ 518161 w 1872654"/>
                <a:gd name="connsiteY282" fmla="*/ 736525 h 1500304"/>
                <a:gd name="connsiteX283" fmla="*/ 520423 w 1872654"/>
                <a:gd name="connsiteY283" fmla="*/ 735394 h 1500304"/>
                <a:gd name="connsiteX284" fmla="*/ 521554 w 1872654"/>
                <a:gd name="connsiteY284" fmla="*/ 735394 h 1500304"/>
                <a:gd name="connsiteX285" fmla="*/ 522720 w 1872654"/>
                <a:gd name="connsiteY285" fmla="*/ 731965 h 1500304"/>
                <a:gd name="connsiteX286" fmla="*/ 523851 w 1872654"/>
                <a:gd name="connsiteY286" fmla="*/ 730834 h 1500304"/>
                <a:gd name="connsiteX287" fmla="*/ 528375 w 1872654"/>
                <a:gd name="connsiteY287" fmla="*/ 733097 h 1500304"/>
                <a:gd name="connsiteX288" fmla="*/ 529541 w 1872654"/>
                <a:gd name="connsiteY288" fmla="*/ 731965 h 1500304"/>
                <a:gd name="connsiteX289" fmla="*/ 530672 w 1872654"/>
                <a:gd name="connsiteY289" fmla="*/ 733097 h 1500304"/>
                <a:gd name="connsiteX290" fmla="*/ 531803 w 1872654"/>
                <a:gd name="connsiteY290" fmla="*/ 733097 h 1500304"/>
                <a:gd name="connsiteX291" fmla="*/ 532934 w 1872654"/>
                <a:gd name="connsiteY291" fmla="*/ 731965 h 1500304"/>
                <a:gd name="connsiteX292" fmla="*/ 532934 w 1872654"/>
                <a:gd name="connsiteY292" fmla="*/ 730834 h 1500304"/>
                <a:gd name="connsiteX293" fmla="*/ 531803 w 1872654"/>
                <a:gd name="connsiteY293" fmla="*/ 729703 h 1500304"/>
                <a:gd name="connsiteX294" fmla="*/ 532934 w 1872654"/>
                <a:gd name="connsiteY294" fmla="*/ 728572 h 1500304"/>
                <a:gd name="connsiteX295" fmla="*/ 532934 w 1872654"/>
                <a:gd name="connsiteY295" fmla="*/ 727405 h 1500304"/>
                <a:gd name="connsiteX296" fmla="*/ 534065 w 1872654"/>
                <a:gd name="connsiteY296" fmla="*/ 726274 h 1500304"/>
                <a:gd name="connsiteX297" fmla="*/ 535196 w 1872654"/>
                <a:gd name="connsiteY297" fmla="*/ 727405 h 1500304"/>
                <a:gd name="connsiteX298" fmla="*/ 537493 w 1872654"/>
                <a:gd name="connsiteY298" fmla="*/ 728572 h 1500304"/>
                <a:gd name="connsiteX299" fmla="*/ 538624 w 1872654"/>
                <a:gd name="connsiteY299" fmla="*/ 728572 h 1500304"/>
                <a:gd name="connsiteX300" fmla="*/ 538624 w 1872654"/>
                <a:gd name="connsiteY300" fmla="*/ 727405 h 1500304"/>
                <a:gd name="connsiteX301" fmla="*/ 537493 w 1872654"/>
                <a:gd name="connsiteY301" fmla="*/ 726274 h 1500304"/>
                <a:gd name="connsiteX302" fmla="*/ 538624 w 1872654"/>
                <a:gd name="connsiteY302" fmla="*/ 724012 h 1500304"/>
                <a:gd name="connsiteX303" fmla="*/ 538624 w 1872654"/>
                <a:gd name="connsiteY303" fmla="*/ 721750 h 1500304"/>
                <a:gd name="connsiteX304" fmla="*/ 540885 w 1872654"/>
                <a:gd name="connsiteY304" fmla="*/ 720618 h 1500304"/>
                <a:gd name="connsiteX305" fmla="*/ 542016 w 1872654"/>
                <a:gd name="connsiteY305" fmla="*/ 719452 h 1500304"/>
                <a:gd name="connsiteX306" fmla="*/ 543147 w 1872654"/>
                <a:gd name="connsiteY306" fmla="*/ 720618 h 1500304"/>
                <a:gd name="connsiteX307" fmla="*/ 544278 w 1872654"/>
                <a:gd name="connsiteY307" fmla="*/ 720618 h 1500304"/>
                <a:gd name="connsiteX308" fmla="*/ 543147 w 1872654"/>
                <a:gd name="connsiteY308" fmla="*/ 721750 h 1500304"/>
                <a:gd name="connsiteX309" fmla="*/ 544278 w 1872654"/>
                <a:gd name="connsiteY309" fmla="*/ 722881 h 1500304"/>
                <a:gd name="connsiteX310" fmla="*/ 545444 w 1872654"/>
                <a:gd name="connsiteY310" fmla="*/ 722881 h 1500304"/>
                <a:gd name="connsiteX311" fmla="*/ 546575 w 1872654"/>
                <a:gd name="connsiteY311" fmla="*/ 724012 h 1500304"/>
                <a:gd name="connsiteX312" fmla="*/ 548837 w 1872654"/>
                <a:gd name="connsiteY312" fmla="*/ 722881 h 1500304"/>
                <a:gd name="connsiteX313" fmla="*/ 549968 w 1872654"/>
                <a:gd name="connsiteY313" fmla="*/ 721750 h 1500304"/>
                <a:gd name="connsiteX314" fmla="*/ 552265 w 1872654"/>
                <a:gd name="connsiteY314" fmla="*/ 721750 h 1500304"/>
                <a:gd name="connsiteX315" fmla="*/ 552265 w 1872654"/>
                <a:gd name="connsiteY315" fmla="*/ 720618 h 1500304"/>
                <a:gd name="connsiteX316" fmla="*/ 551099 w 1872654"/>
                <a:gd name="connsiteY316" fmla="*/ 719452 h 1500304"/>
                <a:gd name="connsiteX317" fmla="*/ 552265 w 1872654"/>
                <a:gd name="connsiteY317" fmla="*/ 717190 h 1500304"/>
                <a:gd name="connsiteX318" fmla="*/ 553396 w 1872654"/>
                <a:gd name="connsiteY318" fmla="*/ 716059 h 1500304"/>
                <a:gd name="connsiteX319" fmla="*/ 554527 w 1872654"/>
                <a:gd name="connsiteY319" fmla="*/ 716059 h 1500304"/>
                <a:gd name="connsiteX320" fmla="*/ 553396 w 1872654"/>
                <a:gd name="connsiteY320" fmla="*/ 713796 h 1500304"/>
                <a:gd name="connsiteX321" fmla="*/ 557919 w 1872654"/>
                <a:gd name="connsiteY321" fmla="*/ 713796 h 1500304"/>
                <a:gd name="connsiteX322" fmla="*/ 557919 w 1872654"/>
                <a:gd name="connsiteY322" fmla="*/ 716059 h 1500304"/>
                <a:gd name="connsiteX323" fmla="*/ 559050 w 1872654"/>
                <a:gd name="connsiteY323" fmla="*/ 716059 h 1500304"/>
                <a:gd name="connsiteX324" fmla="*/ 560217 w 1872654"/>
                <a:gd name="connsiteY324" fmla="*/ 716059 h 1500304"/>
                <a:gd name="connsiteX325" fmla="*/ 562478 w 1872654"/>
                <a:gd name="connsiteY325" fmla="*/ 713796 h 1500304"/>
                <a:gd name="connsiteX326" fmla="*/ 562478 w 1872654"/>
                <a:gd name="connsiteY326" fmla="*/ 712665 h 1500304"/>
                <a:gd name="connsiteX327" fmla="*/ 563609 w 1872654"/>
                <a:gd name="connsiteY327" fmla="*/ 712665 h 1500304"/>
                <a:gd name="connsiteX328" fmla="*/ 564740 w 1872654"/>
                <a:gd name="connsiteY328" fmla="*/ 712665 h 1500304"/>
                <a:gd name="connsiteX329" fmla="*/ 567037 w 1872654"/>
                <a:gd name="connsiteY329" fmla="*/ 706974 h 1500304"/>
                <a:gd name="connsiteX330" fmla="*/ 568168 w 1872654"/>
                <a:gd name="connsiteY330" fmla="*/ 706974 h 1500304"/>
                <a:gd name="connsiteX331" fmla="*/ 569299 w 1872654"/>
                <a:gd name="connsiteY331" fmla="*/ 708105 h 1500304"/>
                <a:gd name="connsiteX332" fmla="*/ 569299 w 1872654"/>
                <a:gd name="connsiteY332" fmla="*/ 709236 h 1500304"/>
                <a:gd name="connsiteX333" fmla="*/ 571561 w 1872654"/>
                <a:gd name="connsiteY333" fmla="*/ 708105 h 1500304"/>
                <a:gd name="connsiteX334" fmla="*/ 572692 w 1872654"/>
                <a:gd name="connsiteY334" fmla="*/ 708105 h 1500304"/>
                <a:gd name="connsiteX335" fmla="*/ 572692 w 1872654"/>
                <a:gd name="connsiteY335" fmla="*/ 706974 h 1500304"/>
                <a:gd name="connsiteX336" fmla="*/ 574989 w 1872654"/>
                <a:gd name="connsiteY336" fmla="*/ 704676 h 1500304"/>
                <a:gd name="connsiteX337" fmla="*/ 572692 w 1872654"/>
                <a:gd name="connsiteY337" fmla="*/ 703545 h 1500304"/>
                <a:gd name="connsiteX338" fmla="*/ 571561 w 1872654"/>
                <a:gd name="connsiteY338" fmla="*/ 701283 h 1500304"/>
                <a:gd name="connsiteX339" fmla="*/ 570430 w 1872654"/>
                <a:gd name="connsiteY339" fmla="*/ 700152 h 1500304"/>
                <a:gd name="connsiteX340" fmla="*/ 571561 w 1872654"/>
                <a:gd name="connsiteY340" fmla="*/ 699020 h 1500304"/>
                <a:gd name="connsiteX341" fmla="*/ 573823 w 1872654"/>
                <a:gd name="connsiteY341" fmla="*/ 697854 h 1500304"/>
                <a:gd name="connsiteX342" fmla="*/ 572692 w 1872654"/>
                <a:gd name="connsiteY342" fmla="*/ 695592 h 1500304"/>
                <a:gd name="connsiteX343" fmla="*/ 574989 w 1872654"/>
                <a:gd name="connsiteY343" fmla="*/ 694460 h 1500304"/>
                <a:gd name="connsiteX344" fmla="*/ 574989 w 1872654"/>
                <a:gd name="connsiteY344" fmla="*/ 695592 h 1500304"/>
                <a:gd name="connsiteX345" fmla="*/ 576120 w 1872654"/>
                <a:gd name="connsiteY345" fmla="*/ 696723 h 1500304"/>
                <a:gd name="connsiteX346" fmla="*/ 576120 w 1872654"/>
                <a:gd name="connsiteY346" fmla="*/ 695592 h 1500304"/>
                <a:gd name="connsiteX347" fmla="*/ 576120 w 1872654"/>
                <a:gd name="connsiteY347" fmla="*/ 694460 h 1500304"/>
                <a:gd name="connsiteX348" fmla="*/ 576120 w 1872654"/>
                <a:gd name="connsiteY348" fmla="*/ 693329 h 1500304"/>
                <a:gd name="connsiteX349" fmla="*/ 578382 w 1872654"/>
                <a:gd name="connsiteY349" fmla="*/ 691067 h 1500304"/>
                <a:gd name="connsiteX350" fmla="*/ 579512 w 1872654"/>
                <a:gd name="connsiteY350" fmla="*/ 691067 h 1500304"/>
                <a:gd name="connsiteX351" fmla="*/ 580643 w 1872654"/>
                <a:gd name="connsiteY351" fmla="*/ 691067 h 1500304"/>
                <a:gd name="connsiteX352" fmla="*/ 578382 w 1872654"/>
                <a:gd name="connsiteY352" fmla="*/ 689900 h 1500304"/>
                <a:gd name="connsiteX353" fmla="*/ 580643 w 1872654"/>
                <a:gd name="connsiteY353" fmla="*/ 689900 h 1500304"/>
                <a:gd name="connsiteX354" fmla="*/ 581810 w 1872654"/>
                <a:gd name="connsiteY354" fmla="*/ 688769 h 1500304"/>
                <a:gd name="connsiteX355" fmla="*/ 582940 w 1872654"/>
                <a:gd name="connsiteY355" fmla="*/ 686507 h 1500304"/>
                <a:gd name="connsiteX356" fmla="*/ 584071 w 1872654"/>
                <a:gd name="connsiteY356" fmla="*/ 686507 h 1500304"/>
                <a:gd name="connsiteX357" fmla="*/ 586333 w 1872654"/>
                <a:gd name="connsiteY357" fmla="*/ 684245 h 1500304"/>
                <a:gd name="connsiteX358" fmla="*/ 587464 w 1872654"/>
                <a:gd name="connsiteY358" fmla="*/ 684245 h 1500304"/>
                <a:gd name="connsiteX359" fmla="*/ 587464 w 1872654"/>
                <a:gd name="connsiteY359" fmla="*/ 685376 h 1500304"/>
                <a:gd name="connsiteX360" fmla="*/ 587464 w 1872654"/>
                <a:gd name="connsiteY360" fmla="*/ 688769 h 1500304"/>
                <a:gd name="connsiteX361" fmla="*/ 587464 w 1872654"/>
                <a:gd name="connsiteY361" fmla="*/ 689900 h 1500304"/>
                <a:gd name="connsiteX362" fmla="*/ 588595 w 1872654"/>
                <a:gd name="connsiteY362" fmla="*/ 691067 h 1500304"/>
                <a:gd name="connsiteX363" fmla="*/ 588595 w 1872654"/>
                <a:gd name="connsiteY363" fmla="*/ 689900 h 1500304"/>
                <a:gd name="connsiteX364" fmla="*/ 588595 w 1872654"/>
                <a:gd name="connsiteY364" fmla="*/ 688769 h 1500304"/>
                <a:gd name="connsiteX365" fmla="*/ 590892 w 1872654"/>
                <a:gd name="connsiteY365" fmla="*/ 687638 h 1500304"/>
                <a:gd name="connsiteX366" fmla="*/ 590892 w 1872654"/>
                <a:gd name="connsiteY366" fmla="*/ 685376 h 1500304"/>
                <a:gd name="connsiteX367" fmla="*/ 593154 w 1872654"/>
                <a:gd name="connsiteY367" fmla="*/ 684245 h 1500304"/>
                <a:gd name="connsiteX368" fmla="*/ 594285 w 1872654"/>
                <a:gd name="connsiteY368" fmla="*/ 685376 h 1500304"/>
                <a:gd name="connsiteX369" fmla="*/ 595416 w 1872654"/>
                <a:gd name="connsiteY369" fmla="*/ 684245 h 1500304"/>
                <a:gd name="connsiteX370" fmla="*/ 596582 w 1872654"/>
                <a:gd name="connsiteY370" fmla="*/ 684245 h 1500304"/>
                <a:gd name="connsiteX371" fmla="*/ 595416 w 1872654"/>
                <a:gd name="connsiteY371" fmla="*/ 683114 h 1500304"/>
                <a:gd name="connsiteX372" fmla="*/ 596582 w 1872654"/>
                <a:gd name="connsiteY372" fmla="*/ 681947 h 1500304"/>
                <a:gd name="connsiteX373" fmla="*/ 596582 w 1872654"/>
                <a:gd name="connsiteY373" fmla="*/ 680816 h 1500304"/>
                <a:gd name="connsiteX374" fmla="*/ 598844 w 1872654"/>
                <a:gd name="connsiteY374" fmla="*/ 681947 h 1500304"/>
                <a:gd name="connsiteX375" fmla="*/ 598844 w 1872654"/>
                <a:gd name="connsiteY375" fmla="*/ 680816 h 1500304"/>
                <a:gd name="connsiteX376" fmla="*/ 599975 w 1872654"/>
                <a:gd name="connsiteY376" fmla="*/ 680816 h 1500304"/>
                <a:gd name="connsiteX377" fmla="*/ 602236 w 1872654"/>
                <a:gd name="connsiteY377" fmla="*/ 678554 h 1500304"/>
                <a:gd name="connsiteX378" fmla="*/ 603367 w 1872654"/>
                <a:gd name="connsiteY378" fmla="*/ 678554 h 1500304"/>
                <a:gd name="connsiteX379" fmla="*/ 604533 w 1872654"/>
                <a:gd name="connsiteY379" fmla="*/ 679685 h 1500304"/>
                <a:gd name="connsiteX380" fmla="*/ 605664 w 1872654"/>
                <a:gd name="connsiteY380" fmla="*/ 679685 h 1500304"/>
                <a:gd name="connsiteX381" fmla="*/ 605664 w 1872654"/>
                <a:gd name="connsiteY381" fmla="*/ 678554 h 1500304"/>
                <a:gd name="connsiteX382" fmla="*/ 604533 w 1872654"/>
                <a:gd name="connsiteY382" fmla="*/ 677422 h 1500304"/>
                <a:gd name="connsiteX383" fmla="*/ 605664 w 1872654"/>
                <a:gd name="connsiteY383" fmla="*/ 675125 h 1500304"/>
                <a:gd name="connsiteX384" fmla="*/ 607926 w 1872654"/>
                <a:gd name="connsiteY384" fmla="*/ 675125 h 1500304"/>
                <a:gd name="connsiteX385" fmla="*/ 607926 w 1872654"/>
                <a:gd name="connsiteY385" fmla="*/ 676291 h 1500304"/>
                <a:gd name="connsiteX386" fmla="*/ 609057 w 1872654"/>
                <a:gd name="connsiteY386" fmla="*/ 675125 h 1500304"/>
                <a:gd name="connsiteX387" fmla="*/ 611354 w 1872654"/>
                <a:gd name="connsiteY387" fmla="*/ 675125 h 1500304"/>
                <a:gd name="connsiteX388" fmla="*/ 611354 w 1872654"/>
                <a:gd name="connsiteY388" fmla="*/ 673994 h 1500304"/>
                <a:gd name="connsiteX389" fmla="*/ 609057 w 1872654"/>
                <a:gd name="connsiteY389" fmla="*/ 673994 h 1500304"/>
                <a:gd name="connsiteX390" fmla="*/ 611354 w 1872654"/>
                <a:gd name="connsiteY390" fmla="*/ 672862 h 1500304"/>
                <a:gd name="connsiteX391" fmla="*/ 611354 w 1872654"/>
                <a:gd name="connsiteY391" fmla="*/ 670600 h 1500304"/>
                <a:gd name="connsiteX392" fmla="*/ 612485 w 1872654"/>
                <a:gd name="connsiteY392" fmla="*/ 671731 h 1500304"/>
                <a:gd name="connsiteX393" fmla="*/ 613616 w 1872654"/>
                <a:gd name="connsiteY393" fmla="*/ 670600 h 1500304"/>
                <a:gd name="connsiteX394" fmla="*/ 615878 w 1872654"/>
                <a:gd name="connsiteY394" fmla="*/ 670600 h 1500304"/>
                <a:gd name="connsiteX395" fmla="*/ 615878 w 1872654"/>
                <a:gd name="connsiteY395" fmla="*/ 669469 h 1500304"/>
                <a:gd name="connsiteX396" fmla="*/ 618140 w 1872654"/>
                <a:gd name="connsiteY396" fmla="*/ 668302 h 1500304"/>
                <a:gd name="connsiteX397" fmla="*/ 618140 w 1872654"/>
                <a:gd name="connsiteY397" fmla="*/ 667171 h 1500304"/>
                <a:gd name="connsiteX398" fmla="*/ 617009 w 1872654"/>
                <a:gd name="connsiteY398" fmla="*/ 667171 h 1500304"/>
                <a:gd name="connsiteX399" fmla="*/ 617009 w 1872654"/>
                <a:gd name="connsiteY399" fmla="*/ 664909 h 1500304"/>
                <a:gd name="connsiteX400" fmla="*/ 619306 w 1872654"/>
                <a:gd name="connsiteY400" fmla="*/ 666040 h 1500304"/>
                <a:gd name="connsiteX401" fmla="*/ 620437 w 1872654"/>
                <a:gd name="connsiteY401" fmla="*/ 664909 h 1500304"/>
                <a:gd name="connsiteX402" fmla="*/ 623829 w 1872654"/>
                <a:gd name="connsiteY402" fmla="*/ 662647 h 1500304"/>
                <a:gd name="connsiteX403" fmla="*/ 624960 w 1872654"/>
                <a:gd name="connsiteY403" fmla="*/ 662647 h 1500304"/>
                <a:gd name="connsiteX404" fmla="*/ 627257 w 1872654"/>
                <a:gd name="connsiteY404" fmla="*/ 663778 h 1500304"/>
                <a:gd name="connsiteX405" fmla="*/ 626126 w 1872654"/>
                <a:gd name="connsiteY405" fmla="*/ 661515 h 1500304"/>
                <a:gd name="connsiteX406" fmla="*/ 627257 w 1872654"/>
                <a:gd name="connsiteY406" fmla="*/ 661515 h 1500304"/>
                <a:gd name="connsiteX407" fmla="*/ 628388 w 1872654"/>
                <a:gd name="connsiteY407" fmla="*/ 661515 h 1500304"/>
                <a:gd name="connsiteX408" fmla="*/ 629519 w 1872654"/>
                <a:gd name="connsiteY408" fmla="*/ 660349 h 1500304"/>
                <a:gd name="connsiteX409" fmla="*/ 629519 w 1872654"/>
                <a:gd name="connsiteY409" fmla="*/ 658087 h 1500304"/>
                <a:gd name="connsiteX410" fmla="*/ 628388 w 1872654"/>
                <a:gd name="connsiteY410" fmla="*/ 655824 h 1500304"/>
                <a:gd name="connsiteX411" fmla="*/ 627257 w 1872654"/>
                <a:gd name="connsiteY411" fmla="*/ 655824 h 1500304"/>
                <a:gd name="connsiteX412" fmla="*/ 628388 w 1872654"/>
                <a:gd name="connsiteY412" fmla="*/ 655824 h 1500304"/>
                <a:gd name="connsiteX413" fmla="*/ 627257 w 1872654"/>
                <a:gd name="connsiteY413" fmla="*/ 654693 h 1500304"/>
                <a:gd name="connsiteX414" fmla="*/ 628388 w 1872654"/>
                <a:gd name="connsiteY414" fmla="*/ 653562 h 1500304"/>
                <a:gd name="connsiteX415" fmla="*/ 627257 w 1872654"/>
                <a:gd name="connsiteY415" fmla="*/ 652396 h 1500304"/>
                <a:gd name="connsiteX416" fmla="*/ 624960 w 1872654"/>
                <a:gd name="connsiteY416" fmla="*/ 651264 h 1500304"/>
                <a:gd name="connsiteX417" fmla="*/ 624960 w 1872654"/>
                <a:gd name="connsiteY417" fmla="*/ 650133 h 1500304"/>
                <a:gd name="connsiteX418" fmla="*/ 623829 w 1872654"/>
                <a:gd name="connsiteY418" fmla="*/ 650133 h 1500304"/>
                <a:gd name="connsiteX419" fmla="*/ 623829 w 1872654"/>
                <a:gd name="connsiteY419" fmla="*/ 647871 h 1500304"/>
                <a:gd name="connsiteX420" fmla="*/ 623829 w 1872654"/>
                <a:gd name="connsiteY420" fmla="*/ 646740 h 1500304"/>
                <a:gd name="connsiteX421" fmla="*/ 624960 w 1872654"/>
                <a:gd name="connsiteY421" fmla="*/ 646740 h 1500304"/>
                <a:gd name="connsiteX422" fmla="*/ 624960 w 1872654"/>
                <a:gd name="connsiteY422" fmla="*/ 644442 h 1500304"/>
                <a:gd name="connsiteX423" fmla="*/ 621568 w 1872654"/>
                <a:gd name="connsiteY423" fmla="*/ 642180 h 1500304"/>
                <a:gd name="connsiteX424" fmla="*/ 621568 w 1872654"/>
                <a:gd name="connsiteY424" fmla="*/ 639917 h 1500304"/>
                <a:gd name="connsiteX425" fmla="*/ 620437 w 1872654"/>
                <a:gd name="connsiteY425" fmla="*/ 639917 h 1500304"/>
                <a:gd name="connsiteX426" fmla="*/ 620437 w 1872654"/>
                <a:gd name="connsiteY426" fmla="*/ 638751 h 1500304"/>
                <a:gd name="connsiteX427" fmla="*/ 619306 w 1872654"/>
                <a:gd name="connsiteY427" fmla="*/ 637620 h 1500304"/>
                <a:gd name="connsiteX428" fmla="*/ 620437 w 1872654"/>
                <a:gd name="connsiteY428" fmla="*/ 637620 h 1500304"/>
                <a:gd name="connsiteX429" fmla="*/ 619306 w 1872654"/>
                <a:gd name="connsiteY429" fmla="*/ 636489 h 1500304"/>
                <a:gd name="connsiteX430" fmla="*/ 620437 w 1872654"/>
                <a:gd name="connsiteY430" fmla="*/ 635357 h 1500304"/>
                <a:gd name="connsiteX431" fmla="*/ 619306 w 1872654"/>
                <a:gd name="connsiteY431" fmla="*/ 635357 h 1500304"/>
                <a:gd name="connsiteX432" fmla="*/ 620437 w 1872654"/>
                <a:gd name="connsiteY432" fmla="*/ 634226 h 1500304"/>
                <a:gd name="connsiteX433" fmla="*/ 619306 w 1872654"/>
                <a:gd name="connsiteY433" fmla="*/ 633095 h 1500304"/>
                <a:gd name="connsiteX434" fmla="*/ 618140 w 1872654"/>
                <a:gd name="connsiteY434" fmla="*/ 633095 h 1500304"/>
                <a:gd name="connsiteX435" fmla="*/ 617009 w 1872654"/>
                <a:gd name="connsiteY435" fmla="*/ 631964 h 1500304"/>
                <a:gd name="connsiteX436" fmla="*/ 618140 w 1872654"/>
                <a:gd name="connsiteY436" fmla="*/ 631964 h 1500304"/>
                <a:gd name="connsiteX437" fmla="*/ 617009 w 1872654"/>
                <a:gd name="connsiteY437" fmla="*/ 630797 h 1500304"/>
                <a:gd name="connsiteX438" fmla="*/ 618140 w 1872654"/>
                <a:gd name="connsiteY438" fmla="*/ 628535 h 1500304"/>
                <a:gd name="connsiteX439" fmla="*/ 617009 w 1872654"/>
                <a:gd name="connsiteY439" fmla="*/ 627404 h 1500304"/>
                <a:gd name="connsiteX440" fmla="*/ 617009 w 1872654"/>
                <a:gd name="connsiteY440" fmla="*/ 626273 h 1500304"/>
                <a:gd name="connsiteX441" fmla="*/ 617009 w 1872654"/>
                <a:gd name="connsiteY441" fmla="*/ 625142 h 1500304"/>
                <a:gd name="connsiteX442" fmla="*/ 615878 w 1872654"/>
                <a:gd name="connsiteY442" fmla="*/ 622844 h 1500304"/>
                <a:gd name="connsiteX443" fmla="*/ 614747 w 1872654"/>
                <a:gd name="connsiteY443" fmla="*/ 621713 h 1500304"/>
                <a:gd name="connsiteX444" fmla="*/ 615878 w 1872654"/>
                <a:gd name="connsiteY444" fmla="*/ 620582 h 1500304"/>
                <a:gd name="connsiteX445" fmla="*/ 617009 w 1872654"/>
                <a:gd name="connsiteY445" fmla="*/ 619451 h 1500304"/>
                <a:gd name="connsiteX446" fmla="*/ 618140 w 1872654"/>
                <a:gd name="connsiteY446" fmla="*/ 618319 h 1500304"/>
                <a:gd name="connsiteX447" fmla="*/ 619306 w 1872654"/>
                <a:gd name="connsiteY447" fmla="*/ 618319 h 1500304"/>
                <a:gd name="connsiteX448" fmla="*/ 617009 w 1872654"/>
                <a:gd name="connsiteY448" fmla="*/ 617188 h 1500304"/>
                <a:gd name="connsiteX449" fmla="*/ 618140 w 1872654"/>
                <a:gd name="connsiteY449" fmla="*/ 617188 h 1500304"/>
                <a:gd name="connsiteX450" fmla="*/ 619306 w 1872654"/>
                <a:gd name="connsiteY450" fmla="*/ 616022 h 1500304"/>
                <a:gd name="connsiteX451" fmla="*/ 618140 w 1872654"/>
                <a:gd name="connsiteY451" fmla="*/ 614891 h 1500304"/>
                <a:gd name="connsiteX452" fmla="*/ 618140 w 1872654"/>
                <a:gd name="connsiteY452" fmla="*/ 613759 h 1500304"/>
                <a:gd name="connsiteX453" fmla="*/ 620437 w 1872654"/>
                <a:gd name="connsiteY453" fmla="*/ 612628 h 1500304"/>
                <a:gd name="connsiteX454" fmla="*/ 620437 w 1872654"/>
                <a:gd name="connsiteY454" fmla="*/ 611497 h 1500304"/>
                <a:gd name="connsiteX455" fmla="*/ 621568 w 1872654"/>
                <a:gd name="connsiteY455" fmla="*/ 610366 h 1500304"/>
                <a:gd name="connsiteX456" fmla="*/ 621568 w 1872654"/>
                <a:gd name="connsiteY456" fmla="*/ 609235 h 1500304"/>
                <a:gd name="connsiteX457" fmla="*/ 620437 w 1872654"/>
                <a:gd name="connsiteY457" fmla="*/ 608068 h 1500304"/>
                <a:gd name="connsiteX458" fmla="*/ 620437 w 1872654"/>
                <a:gd name="connsiteY458" fmla="*/ 606937 h 1500304"/>
                <a:gd name="connsiteX459" fmla="*/ 621568 w 1872654"/>
                <a:gd name="connsiteY459" fmla="*/ 605806 h 1500304"/>
                <a:gd name="connsiteX460" fmla="*/ 623829 w 1872654"/>
                <a:gd name="connsiteY460" fmla="*/ 603544 h 1500304"/>
                <a:gd name="connsiteX461" fmla="*/ 624960 w 1872654"/>
                <a:gd name="connsiteY461" fmla="*/ 601246 h 1500304"/>
                <a:gd name="connsiteX462" fmla="*/ 624960 w 1872654"/>
                <a:gd name="connsiteY462" fmla="*/ 598984 h 1500304"/>
                <a:gd name="connsiteX463" fmla="*/ 626126 w 1872654"/>
                <a:gd name="connsiteY463" fmla="*/ 597852 h 1500304"/>
                <a:gd name="connsiteX464" fmla="*/ 627257 w 1872654"/>
                <a:gd name="connsiteY464" fmla="*/ 597852 h 1500304"/>
                <a:gd name="connsiteX465" fmla="*/ 627257 w 1872654"/>
                <a:gd name="connsiteY465" fmla="*/ 596721 h 1500304"/>
                <a:gd name="connsiteX466" fmla="*/ 629519 w 1872654"/>
                <a:gd name="connsiteY466" fmla="*/ 596721 h 1500304"/>
                <a:gd name="connsiteX467" fmla="*/ 631781 w 1872654"/>
                <a:gd name="connsiteY467" fmla="*/ 594459 h 1500304"/>
                <a:gd name="connsiteX468" fmla="*/ 631781 w 1872654"/>
                <a:gd name="connsiteY468" fmla="*/ 593293 h 1500304"/>
                <a:gd name="connsiteX469" fmla="*/ 631781 w 1872654"/>
                <a:gd name="connsiteY469" fmla="*/ 592161 h 1500304"/>
                <a:gd name="connsiteX470" fmla="*/ 630650 w 1872654"/>
                <a:gd name="connsiteY470" fmla="*/ 592161 h 1500304"/>
                <a:gd name="connsiteX471" fmla="*/ 630650 w 1872654"/>
                <a:gd name="connsiteY471" fmla="*/ 591030 h 1500304"/>
                <a:gd name="connsiteX472" fmla="*/ 630650 w 1872654"/>
                <a:gd name="connsiteY472" fmla="*/ 588768 h 1500304"/>
                <a:gd name="connsiteX473" fmla="*/ 632912 w 1872654"/>
                <a:gd name="connsiteY473" fmla="*/ 588768 h 1500304"/>
                <a:gd name="connsiteX474" fmla="*/ 632912 w 1872654"/>
                <a:gd name="connsiteY474" fmla="*/ 585339 h 1500304"/>
                <a:gd name="connsiteX475" fmla="*/ 632912 w 1872654"/>
                <a:gd name="connsiteY475" fmla="*/ 583077 h 1500304"/>
                <a:gd name="connsiteX476" fmla="*/ 631781 w 1872654"/>
                <a:gd name="connsiteY476" fmla="*/ 580814 h 1500304"/>
                <a:gd name="connsiteX477" fmla="*/ 629519 w 1872654"/>
                <a:gd name="connsiteY477" fmla="*/ 577386 h 1500304"/>
                <a:gd name="connsiteX478" fmla="*/ 626126 w 1872654"/>
                <a:gd name="connsiteY478" fmla="*/ 573992 h 1500304"/>
                <a:gd name="connsiteX479" fmla="*/ 624960 w 1872654"/>
                <a:gd name="connsiteY479" fmla="*/ 571694 h 1500304"/>
                <a:gd name="connsiteX480" fmla="*/ 623829 w 1872654"/>
                <a:gd name="connsiteY480" fmla="*/ 569432 h 1500304"/>
                <a:gd name="connsiteX481" fmla="*/ 621568 w 1872654"/>
                <a:gd name="connsiteY481" fmla="*/ 568301 h 1500304"/>
                <a:gd name="connsiteX482" fmla="*/ 618140 w 1872654"/>
                <a:gd name="connsiteY482" fmla="*/ 569432 h 1500304"/>
                <a:gd name="connsiteX483" fmla="*/ 614747 w 1872654"/>
                <a:gd name="connsiteY483" fmla="*/ 568301 h 1500304"/>
                <a:gd name="connsiteX484" fmla="*/ 612485 w 1872654"/>
                <a:gd name="connsiteY484" fmla="*/ 567170 h 1500304"/>
                <a:gd name="connsiteX485" fmla="*/ 610188 w 1872654"/>
                <a:gd name="connsiteY485" fmla="*/ 567170 h 1500304"/>
                <a:gd name="connsiteX486" fmla="*/ 607926 w 1872654"/>
                <a:gd name="connsiteY486" fmla="*/ 568301 h 1500304"/>
                <a:gd name="connsiteX487" fmla="*/ 602236 w 1872654"/>
                <a:gd name="connsiteY487" fmla="*/ 569432 h 1500304"/>
                <a:gd name="connsiteX488" fmla="*/ 601105 w 1872654"/>
                <a:gd name="connsiteY488" fmla="*/ 570563 h 1500304"/>
                <a:gd name="connsiteX489" fmla="*/ 599975 w 1872654"/>
                <a:gd name="connsiteY489" fmla="*/ 570563 h 1500304"/>
                <a:gd name="connsiteX490" fmla="*/ 598844 w 1872654"/>
                <a:gd name="connsiteY490" fmla="*/ 570563 h 1500304"/>
                <a:gd name="connsiteX491" fmla="*/ 597713 w 1872654"/>
                <a:gd name="connsiteY491" fmla="*/ 566039 h 1500304"/>
                <a:gd name="connsiteX492" fmla="*/ 595416 w 1872654"/>
                <a:gd name="connsiteY492" fmla="*/ 569432 h 1500304"/>
                <a:gd name="connsiteX493" fmla="*/ 594285 w 1872654"/>
                <a:gd name="connsiteY493" fmla="*/ 568301 h 1500304"/>
                <a:gd name="connsiteX494" fmla="*/ 593154 w 1872654"/>
                <a:gd name="connsiteY494" fmla="*/ 568301 h 1500304"/>
                <a:gd name="connsiteX495" fmla="*/ 593154 w 1872654"/>
                <a:gd name="connsiteY495" fmla="*/ 567170 h 1500304"/>
                <a:gd name="connsiteX496" fmla="*/ 593154 w 1872654"/>
                <a:gd name="connsiteY496" fmla="*/ 563741 h 1500304"/>
                <a:gd name="connsiteX497" fmla="*/ 593154 w 1872654"/>
                <a:gd name="connsiteY497" fmla="*/ 561479 h 1500304"/>
                <a:gd name="connsiteX498" fmla="*/ 592023 w 1872654"/>
                <a:gd name="connsiteY498" fmla="*/ 560348 h 1500304"/>
                <a:gd name="connsiteX499" fmla="*/ 590892 w 1872654"/>
                <a:gd name="connsiteY499" fmla="*/ 558085 h 1500304"/>
                <a:gd name="connsiteX500" fmla="*/ 587464 w 1872654"/>
                <a:gd name="connsiteY500" fmla="*/ 556919 h 1500304"/>
                <a:gd name="connsiteX501" fmla="*/ 586333 w 1872654"/>
                <a:gd name="connsiteY501" fmla="*/ 556919 h 1500304"/>
                <a:gd name="connsiteX502" fmla="*/ 587464 w 1872654"/>
                <a:gd name="connsiteY502" fmla="*/ 554656 h 1500304"/>
                <a:gd name="connsiteX503" fmla="*/ 589761 w 1872654"/>
                <a:gd name="connsiteY503" fmla="*/ 554656 h 1500304"/>
                <a:gd name="connsiteX504" fmla="*/ 589761 w 1872654"/>
                <a:gd name="connsiteY504" fmla="*/ 552394 h 1500304"/>
                <a:gd name="connsiteX505" fmla="*/ 589761 w 1872654"/>
                <a:gd name="connsiteY505" fmla="*/ 551263 h 1500304"/>
                <a:gd name="connsiteX506" fmla="*/ 588595 w 1872654"/>
                <a:gd name="connsiteY506" fmla="*/ 551263 h 1500304"/>
                <a:gd name="connsiteX507" fmla="*/ 588595 w 1872654"/>
                <a:gd name="connsiteY507" fmla="*/ 550132 h 1500304"/>
                <a:gd name="connsiteX508" fmla="*/ 587464 w 1872654"/>
                <a:gd name="connsiteY508" fmla="*/ 548965 h 1500304"/>
                <a:gd name="connsiteX509" fmla="*/ 589761 w 1872654"/>
                <a:gd name="connsiteY509" fmla="*/ 548965 h 1500304"/>
                <a:gd name="connsiteX510" fmla="*/ 589761 w 1872654"/>
                <a:gd name="connsiteY510" fmla="*/ 547834 h 1500304"/>
                <a:gd name="connsiteX511" fmla="*/ 588595 w 1872654"/>
                <a:gd name="connsiteY511" fmla="*/ 547834 h 1500304"/>
                <a:gd name="connsiteX512" fmla="*/ 588595 w 1872654"/>
                <a:gd name="connsiteY512" fmla="*/ 546703 h 1500304"/>
                <a:gd name="connsiteX513" fmla="*/ 587464 w 1872654"/>
                <a:gd name="connsiteY513" fmla="*/ 545572 h 1500304"/>
                <a:gd name="connsiteX514" fmla="*/ 588595 w 1872654"/>
                <a:gd name="connsiteY514" fmla="*/ 545572 h 1500304"/>
                <a:gd name="connsiteX515" fmla="*/ 588595 w 1872654"/>
                <a:gd name="connsiteY515" fmla="*/ 544441 h 1500304"/>
                <a:gd name="connsiteX516" fmla="*/ 588595 w 1872654"/>
                <a:gd name="connsiteY516" fmla="*/ 543309 h 1500304"/>
                <a:gd name="connsiteX517" fmla="*/ 589761 w 1872654"/>
                <a:gd name="connsiteY517" fmla="*/ 544441 h 1500304"/>
                <a:gd name="connsiteX518" fmla="*/ 590892 w 1872654"/>
                <a:gd name="connsiteY518" fmla="*/ 543309 h 1500304"/>
                <a:gd name="connsiteX519" fmla="*/ 590892 w 1872654"/>
                <a:gd name="connsiteY519" fmla="*/ 539881 h 1500304"/>
                <a:gd name="connsiteX520" fmla="*/ 589761 w 1872654"/>
                <a:gd name="connsiteY520" fmla="*/ 538749 h 1500304"/>
                <a:gd name="connsiteX521" fmla="*/ 593154 w 1872654"/>
                <a:gd name="connsiteY521" fmla="*/ 536487 h 1500304"/>
                <a:gd name="connsiteX522" fmla="*/ 592023 w 1872654"/>
                <a:gd name="connsiteY522" fmla="*/ 536487 h 1500304"/>
                <a:gd name="connsiteX523" fmla="*/ 592023 w 1872654"/>
                <a:gd name="connsiteY523" fmla="*/ 534189 h 1500304"/>
                <a:gd name="connsiteX524" fmla="*/ 592023 w 1872654"/>
                <a:gd name="connsiteY524" fmla="*/ 535356 h 1500304"/>
                <a:gd name="connsiteX525" fmla="*/ 594285 w 1872654"/>
                <a:gd name="connsiteY525" fmla="*/ 536487 h 1500304"/>
                <a:gd name="connsiteX526" fmla="*/ 594285 w 1872654"/>
                <a:gd name="connsiteY526" fmla="*/ 537618 h 1500304"/>
                <a:gd name="connsiteX527" fmla="*/ 595416 w 1872654"/>
                <a:gd name="connsiteY527" fmla="*/ 537618 h 1500304"/>
                <a:gd name="connsiteX528" fmla="*/ 595416 w 1872654"/>
                <a:gd name="connsiteY528" fmla="*/ 538749 h 1500304"/>
                <a:gd name="connsiteX529" fmla="*/ 598844 w 1872654"/>
                <a:gd name="connsiteY529" fmla="*/ 537618 h 1500304"/>
                <a:gd name="connsiteX530" fmla="*/ 599975 w 1872654"/>
                <a:gd name="connsiteY530" fmla="*/ 539881 h 1500304"/>
                <a:gd name="connsiteX531" fmla="*/ 601105 w 1872654"/>
                <a:gd name="connsiteY531" fmla="*/ 538749 h 1500304"/>
                <a:gd name="connsiteX532" fmla="*/ 599975 w 1872654"/>
                <a:gd name="connsiteY532" fmla="*/ 537618 h 1500304"/>
                <a:gd name="connsiteX533" fmla="*/ 602236 w 1872654"/>
                <a:gd name="connsiteY533" fmla="*/ 537618 h 1500304"/>
                <a:gd name="connsiteX534" fmla="*/ 602236 w 1872654"/>
                <a:gd name="connsiteY534" fmla="*/ 538749 h 1500304"/>
                <a:gd name="connsiteX535" fmla="*/ 603367 w 1872654"/>
                <a:gd name="connsiteY535" fmla="*/ 537618 h 1500304"/>
                <a:gd name="connsiteX536" fmla="*/ 601105 w 1872654"/>
                <a:gd name="connsiteY536" fmla="*/ 535356 h 1500304"/>
                <a:gd name="connsiteX537" fmla="*/ 602236 w 1872654"/>
                <a:gd name="connsiteY537" fmla="*/ 535356 h 1500304"/>
                <a:gd name="connsiteX538" fmla="*/ 602236 w 1872654"/>
                <a:gd name="connsiteY538" fmla="*/ 534189 h 1500304"/>
                <a:gd name="connsiteX539" fmla="*/ 603367 w 1872654"/>
                <a:gd name="connsiteY539" fmla="*/ 534189 h 1500304"/>
                <a:gd name="connsiteX540" fmla="*/ 604533 w 1872654"/>
                <a:gd name="connsiteY540" fmla="*/ 533058 h 1500304"/>
                <a:gd name="connsiteX541" fmla="*/ 606795 w 1872654"/>
                <a:gd name="connsiteY541" fmla="*/ 534189 h 1500304"/>
                <a:gd name="connsiteX542" fmla="*/ 606795 w 1872654"/>
                <a:gd name="connsiteY542" fmla="*/ 533058 h 1500304"/>
                <a:gd name="connsiteX543" fmla="*/ 605664 w 1872654"/>
                <a:gd name="connsiteY543" fmla="*/ 530796 h 1500304"/>
                <a:gd name="connsiteX544" fmla="*/ 606795 w 1872654"/>
                <a:gd name="connsiteY544" fmla="*/ 529665 h 1500304"/>
                <a:gd name="connsiteX545" fmla="*/ 606795 w 1872654"/>
                <a:gd name="connsiteY545" fmla="*/ 528534 h 1500304"/>
                <a:gd name="connsiteX546" fmla="*/ 605664 w 1872654"/>
                <a:gd name="connsiteY546" fmla="*/ 527403 h 1500304"/>
                <a:gd name="connsiteX547" fmla="*/ 604533 w 1872654"/>
                <a:gd name="connsiteY547" fmla="*/ 527403 h 1500304"/>
                <a:gd name="connsiteX548" fmla="*/ 604533 w 1872654"/>
                <a:gd name="connsiteY548" fmla="*/ 526236 h 1500304"/>
                <a:gd name="connsiteX549" fmla="*/ 607926 w 1872654"/>
                <a:gd name="connsiteY549" fmla="*/ 525105 h 1500304"/>
                <a:gd name="connsiteX550" fmla="*/ 607926 w 1872654"/>
                <a:gd name="connsiteY550" fmla="*/ 523974 h 1500304"/>
                <a:gd name="connsiteX551" fmla="*/ 606795 w 1872654"/>
                <a:gd name="connsiteY551" fmla="*/ 522843 h 1500304"/>
                <a:gd name="connsiteX552" fmla="*/ 609057 w 1872654"/>
                <a:gd name="connsiteY552" fmla="*/ 522843 h 1500304"/>
                <a:gd name="connsiteX553" fmla="*/ 609057 w 1872654"/>
                <a:gd name="connsiteY553" fmla="*/ 521711 h 1500304"/>
                <a:gd name="connsiteX554" fmla="*/ 609057 w 1872654"/>
                <a:gd name="connsiteY554" fmla="*/ 520580 h 1500304"/>
                <a:gd name="connsiteX555" fmla="*/ 611354 w 1872654"/>
                <a:gd name="connsiteY555" fmla="*/ 520580 h 1500304"/>
                <a:gd name="connsiteX556" fmla="*/ 612485 w 1872654"/>
                <a:gd name="connsiteY556" fmla="*/ 521711 h 1500304"/>
                <a:gd name="connsiteX557" fmla="*/ 613616 w 1872654"/>
                <a:gd name="connsiteY557" fmla="*/ 520580 h 1500304"/>
                <a:gd name="connsiteX558" fmla="*/ 612485 w 1872654"/>
                <a:gd name="connsiteY558" fmla="*/ 519414 h 1500304"/>
                <a:gd name="connsiteX559" fmla="*/ 613616 w 1872654"/>
                <a:gd name="connsiteY559" fmla="*/ 519414 h 1500304"/>
                <a:gd name="connsiteX560" fmla="*/ 612485 w 1872654"/>
                <a:gd name="connsiteY560" fmla="*/ 517151 h 1500304"/>
                <a:gd name="connsiteX561" fmla="*/ 613616 w 1872654"/>
                <a:gd name="connsiteY561" fmla="*/ 516020 h 1500304"/>
                <a:gd name="connsiteX562" fmla="*/ 614747 w 1872654"/>
                <a:gd name="connsiteY562" fmla="*/ 516020 h 1500304"/>
                <a:gd name="connsiteX563" fmla="*/ 617009 w 1872654"/>
                <a:gd name="connsiteY563" fmla="*/ 516020 h 1500304"/>
                <a:gd name="connsiteX564" fmla="*/ 617009 w 1872654"/>
                <a:gd name="connsiteY564" fmla="*/ 514889 h 1500304"/>
                <a:gd name="connsiteX565" fmla="*/ 617009 w 1872654"/>
                <a:gd name="connsiteY565" fmla="*/ 513758 h 1500304"/>
                <a:gd name="connsiteX566" fmla="*/ 618140 w 1872654"/>
                <a:gd name="connsiteY566" fmla="*/ 512627 h 1500304"/>
                <a:gd name="connsiteX567" fmla="*/ 618140 w 1872654"/>
                <a:gd name="connsiteY567" fmla="*/ 513758 h 1500304"/>
                <a:gd name="connsiteX568" fmla="*/ 619306 w 1872654"/>
                <a:gd name="connsiteY568" fmla="*/ 513758 h 1500304"/>
                <a:gd name="connsiteX569" fmla="*/ 619306 w 1872654"/>
                <a:gd name="connsiteY569" fmla="*/ 512627 h 1500304"/>
                <a:gd name="connsiteX570" fmla="*/ 618140 w 1872654"/>
                <a:gd name="connsiteY570" fmla="*/ 511460 h 1500304"/>
                <a:gd name="connsiteX571" fmla="*/ 617009 w 1872654"/>
                <a:gd name="connsiteY571" fmla="*/ 510329 h 1500304"/>
                <a:gd name="connsiteX572" fmla="*/ 618140 w 1872654"/>
                <a:gd name="connsiteY572" fmla="*/ 510329 h 1500304"/>
                <a:gd name="connsiteX573" fmla="*/ 619306 w 1872654"/>
                <a:gd name="connsiteY573" fmla="*/ 510329 h 1500304"/>
                <a:gd name="connsiteX574" fmla="*/ 620437 w 1872654"/>
                <a:gd name="connsiteY574" fmla="*/ 510329 h 1500304"/>
                <a:gd name="connsiteX575" fmla="*/ 618140 w 1872654"/>
                <a:gd name="connsiteY575" fmla="*/ 509198 h 1500304"/>
                <a:gd name="connsiteX576" fmla="*/ 619306 w 1872654"/>
                <a:gd name="connsiteY576" fmla="*/ 508067 h 1500304"/>
                <a:gd name="connsiteX577" fmla="*/ 618140 w 1872654"/>
                <a:gd name="connsiteY577" fmla="*/ 506936 h 1500304"/>
                <a:gd name="connsiteX578" fmla="*/ 621568 w 1872654"/>
                <a:gd name="connsiteY578" fmla="*/ 506936 h 1500304"/>
                <a:gd name="connsiteX579" fmla="*/ 622698 w 1872654"/>
                <a:gd name="connsiteY579" fmla="*/ 505804 h 1500304"/>
                <a:gd name="connsiteX580" fmla="*/ 621568 w 1872654"/>
                <a:gd name="connsiteY580" fmla="*/ 504638 h 1500304"/>
                <a:gd name="connsiteX581" fmla="*/ 622698 w 1872654"/>
                <a:gd name="connsiteY581" fmla="*/ 503507 h 1500304"/>
                <a:gd name="connsiteX582" fmla="*/ 622698 w 1872654"/>
                <a:gd name="connsiteY582" fmla="*/ 504638 h 1500304"/>
                <a:gd name="connsiteX583" fmla="*/ 624960 w 1872654"/>
                <a:gd name="connsiteY583" fmla="*/ 503507 h 1500304"/>
                <a:gd name="connsiteX584" fmla="*/ 626126 w 1872654"/>
                <a:gd name="connsiteY584" fmla="*/ 505804 h 1500304"/>
                <a:gd name="connsiteX585" fmla="*/ 627257 w 1872654"/>
                <a:gd name="connsiteY585" fmla="*/ 504638 h 1500304"/>
                <a:gd name="connsiteX586" fmla="*/ 626126 w 1872654"/>
                <a:gd name="connsiteY586" fmla="*/ 503507 h 1500304"/>
                <a:gd name="connsiteX587" fmla="*/ 628388 w 1872654"/>
                <a:gd name="connsiteY587" fmla="*/ 502376 h 1500304"/>
                <a:gd name="connsiteX588" fmla="*/ 630650 w 1872654"/>
                <a:gd name="connsiteY588" fmla="*/ 503507 h 1500304"/>
                <a:gd name="connsiteX589" fmla="*/ 629519 w 1872654"/>
                <a:gd name="connsiteY589" fmla="*/ 501244 h 1500304"/>
                <a:gd name="connsiteX590" fmla="*/ 630650 w 1872654"/>
                <a:gd name="connsiteY590" fmla="*/ 500113 h 1500304"/>
                <a:gd name="connsiteX591" fmla="*/ 630650 w 1872654"/>
                <a:gd name="connsiteY591" fmla="*/ 498982 h 1500304"/>
                <a:gd name="connsiteX592" fmla="*/ 631781 w 1872654"/>
                <a:gd name="connsiteY592" fmla="*/ 498982 h 1500304"/>
                <a:gd name="connsiteX593" fmla="*/ 630650 w 1872654"/>
                <a:gd name="connsiteY593" fmla="*/ 497851 h 1500304"/>
                <a:gd name="connsiteX594" fmla="*/ 631781 w 1872654"/>
                <a:gd name="connsiteY594" fmla="*/ 495553 h 1500304"/>
                <a:gd name="connsiteX595" fmla="*/ 632912 w 1872654"/>
                <a:gd name="connsiteY595" fmla="*/ 497851 h 1500304"/>
                <a:gd name="connsiteX596" fmla="*/ 632912 w 1872654"/>
                <a:gd name="connsiteY596" fmla="*/ 494422 h 1500304"/>
                <a:gd name="connsiteX597" fmla="*/ 634078 w 1872654"/>
                <a:gd name="connsiteY597" fmla="*/ 495553 h 1500304"/>
                <a:gd name="connsiteX598" fmla="*/ 634078 w 1872654"/>
                <a:gd name="connsiteY598" fmla="*/ 494422 h 1500304"/>
                <a:gd name="connsiteX599" fmla="*/ 635209 w 1872654"/>
                <a:gd name="connsiteY599" fmla="*/ 495553 h 1500304"/>
                <a:gd name="connsiteX600" fmla="*/ 636340 w 1872654"/>
                <a:gd name="connsiteY600" fmla="*/ 495553 h 1500304"/>
                <a:gd name="connsiteX601" fmla="*/ 636340 w 1872654"/>
                <a:gd name="connsiteY601" fmla="*/ 492160 h 1500304"/>
                <a:gd name="connsiteX602" fmla="*/ 636340 w 1872654"/>
                <a:gd name="connsiteY602" fmla="*/ 493291 h 1500304"/>
                <a:gd name="connsiteX603" fmla="*/ 637471 w 1872654"/>
                <a:gd name="connsiteY603" fmla="*/ 492160 h 1500304"/>
                <a:gd name="connsiteX604" fmla="*/ 638602 w 1872654"/>
                <a:gd name="connsiteY604" fmla="*/ 493291 h 1500304"/>
                <a:gd name="connsiteX605" fmla="*/ 639733 w 1872654"/>
                <a:gd name="connsiteY605" fmla="*/ 493291 h 1500304"/>
                <a:gd name="connsiteX606" fmla="*/ 638602 w 1872654"/>
                <a:gd name="connsiteY606" fmla="*/ 493291 h 1500304"/>
                <a:gd name="connsiteX607" fmla="*/ 638602 w 1872654"/>
                <a:gd name="connsiteY607" fmla="*/ 492160 h 1500304"/>
                <a:gd name="connsiteX608" fmla="*/ 639733 w 1872654"/>
                <a:gd name="connsiteY608" fmla="*/ 492160 h 1500304"/>
                <a:gd name="connsiteX609" fmla="*/ 639733 w 1872654"/>
                <a:gd name="connsiteY609" fmla="*/ 491029 h 1500304"/>
                <a:gd name="connsiteX610" fmla="*/ 643161 w 1872654"/>
                <a:gd name="connsiteY610" fmla="*/ 492160 h 1500304"/>
                <a:gd name="connsiteX611" fmla="*/ 642030 w 1872654"/>
                <a:gd name="connsiteY611" fmla="*/ 491029 h 1500304"/>
                <a:gd name="connsiteX612" fmla="*/ 643161 w 1872654"/>
                <a:gd name="connsiteY612" fmla="*/ 489862 h 1500304"/>
                <a:gd name="connsiteX613" fmla="*/ 644291 w 1872654"/>
                <a:gd name="connsiteY613" fmla="*/ 491029 h 1500304"/>
                <a:gd name="connsiteX614" fmla="*/ 645422 w 1872654"/>
                <a:gd name="connsiteY614" fmla="*/ 489862 h 1500304"/>
                <a:gd name="connsiteX615" fmla="*/ 644291 w 1872654"/>
                <a:gd name="connsiteY615" fmla="*/ 489862 h 1500304"/>
                <a:gd name="connsiteX616" fmla="*/ 644291 w 1872654"/>
                <a:gd name="connsiteY616" fmla="*/ 488731 h 1500304"/>
                <a:gd name="connsiteX617" fmla="*/ 645422 w 1872654"/>
                <a:gd name="connsiteY617" fmla="*/ 488731 h 1500304"/>
                <a:gd name="connsiteX618" fmla="*/ 646553 w 1872654"/>
                <a:gd name="connsiteY618" fmla="*/ 487600 h 1500304"/>
                <a:gd name="connsiteX619" fmla="*/ 646553 w 1872654"/>
                <a:gd name="connsiteY619" fmla="*/ 488731 h 1500304"/>
                <a:gd name="connsiteX620" fmla="*/ 647684 w 1872654"/>
                <a:gd name="connsiteY620" fmla="*/ 487600 h 1500304"/>
                <a:gd name="connsiteX621" fmla="*/ 646553 w 1872654"/>
                <a:gd name="connsiteY621" fmla="*/ 487600 h 1500304"/>
                <a:gd name="connsiteX622" fmla="*/ 646553 w 1872654"/>
                <a:gd name="connsiteY622" fmla="*/ 484206 h 1500304"/>
                <a:gd name="connsiteX623" fmla="*/ 647684 w 1872654"/>
                <a:gd name="connsiteY623" fmla="*/ 484206 h 1500304"/>
                <a:gd name="connsiteX624" fmla="*/ 647684 w 1872654"/>
                <a:gd name="connsiteY624" fmla="*/ 485338 h 1500304"/>
                <a:gd name="connsiteX625" fmla="*/ 649981 w 1872654"/>
                <a:gd name="connsiteY625" fmla="*/ 486469 h 1500304"/>
                <a:gd name="connsiteX626" fmla="*/ 648850 w 1872654"/>
                <a:gd name="connsiteY626" fmla="*/ 485338 h 1500304"/>
                <a:gd name="connsiteX627" fmla="*/ 649981 w 1872654"/>
                <a:gd name="connsiteY627" fmla="*/ 485338 h 1500304"/>
                <a:gd name="connsiteX628" fmla="*/ 649981 w 1872654"/>
                <a:gd name="connsiteY628" fmla="*/ 484206 h 1500304"/>
                <a:gd name="connsiteX629" fmla="*/ 651112 w 1872654"/>
                <a:gd name="connsiteY629" fmla="*/ 483075 h 1500304"/>
                <a:gd name="connsiteX630" fmla="*/ 651112 w 1872654"/>
                <a:gd name="connsiteY630" fmla="*/ 484206 h 1500304"/>
                <a:gd name="connsiteX631" fmla="*/ 651112 w 1872654"/>
                <a:gd name="connsiteY631" fmla="*/ 483075 h 1500304"/>
                <a:gd name="connsiteX632" fmla="*/ 652243 w 1872654"/>
                <a:gd name="connsiteY632" fmla="*/ 484206 h 1500304"/>
                <a:gd name="connsiteX633" fmla="*/ 652243 w 1872654"/>
                <a:gd name="connsiteY633" fmla="*/ 483075 h 1500304"/>
                <a:gd name="connsiteX634" fmla="*/ 653374 w 1872654"/>
                <a:gd name="connsiteY634" fmla="*/ 483075 h 1500304"/>
                <a:gd name="connsiteX635" fmla="*/ 652243 w 1872654"/>
                <a:gd name="connsiteY635" fmla="*/ 481909 h 1500304"/>
                <a:gd name="connsiteX636" fmla="*/ 653374 w 1872654"/>
                <a:gd name="connsiteY636" fmla="*/ 481909 h 1500304"/>
                <a:gd name="connsiteX637" fmla="*/ 654505 w 1872654"/>
                <a:gd name="connsiteY637" fmla="*/ 481909 h 1500304"/>
                <a:gd name="connsiteX638" fmla="*/ 653374 w 1872654"/>
                <a:gd name="connsiteY638" fmla="*/ 480778 h 1500304"/>
                <a:gd name="connsiteX639" fmla="*/ 655636 w 1872654"/>
                <a:gd name="connsiteY639" fmla="*/ 479646 h 1500304"/>
                <a:gd name="connsiteX640" fmla="*/ 655636 w 1872654"/>
                <a:gd name="connsiteY640" fmla="*/ 478515 h 1500304"/>
                <a:gd name="connsiteX641" fmla="*/ 653374 w 1872654"/>
                <a:gd name="connsiteY641" fmla="*/ 479646 h 1500304"/>
                <a:gd name="connsiteX642" fmla="*/ 653374 w 1872654"/>
                <a:gd name="connsiteY642" fmla="*/ 478515 h 1500304"/>
                <a:gd name="connsiteX643" fmla="*/ 654505 w 1872654"/>
                <a:gd name="connsiteY643" fmla="*/ 478515 h 1500304"/>
                <a:gd name="connsiteX644" fmla="*/ 654505 w 1872654"/>
                <a:gd name="connsiteY644" fmla="*/ 477384 h 1500304"/>
                <a:gd name="connsiteX645" fmla="*/ 652243 w 1872654"/>
                <a:gd name="connsiteY645" fmla="*/ 477384 h 1500304"/>
                <a:gd name="connsiteX646" fmla="*/ 655636 w 1872654"/>
                <a:gd name="connsiteY646" fmla="*/ 476253 h 1500304"/>
                <a:gd name="connsiteX647" fmla="*/ 656802 w 1872654"/>
                <a:gd name="connsiteY647" fmla="*/ 475086 h 1500304"/>
                <a:gd name="connsiteX648" fmla="*/ 655636 w 1872654"/>
                <a:gd name="connsiteY648" fmla="*/ 473955 h 1500304"/>
                <a:gd name="connsiteX649" fmla="*/ 653374 w 1872654"/>
                <a:gd name="connsiteY649" fmla="*/ 472824 h 1500304"/>
                <a:gd name="connsiteX650" fmla="*/ 653374 w 1872654"/>
                <a:gd name="connsiteY650" fmla="*/ 471693 h 1500304"/>
                <a:gd name="connsiteX651" fmla="*/ 652243 w 1872654"/>
                <a:gd name="connsiteY651" fmla="*/ 472824 h 1500304"/>
                <a:gd name="connsiteX652" fmla="*/ 651112 w 1872654"/>
                <a:gd name="connsiteY652" fmla="*/ 471693 h 1500304"/>
                <a:gd name="connsiteX653" fmla="*/ 652243 w 1872654"/>
                <a:gd name="connsiteY653" fmla="*/ 470562 h 1500304"/>
                <a:gd name="connsiteX654" fmla="*/ 649981 w 1872654"/>
                <a:gd name="connsiteY654" fmla="*/ 469431 h 1500304"/>
                <a:gd name="connsiteX655" fmla="*/ 651112 w 1872654"/>
                <a:gd name="connsiteY655" fmla="*/ 468300 h 1500304"/>
                <a:gd name="connsiteX656" fmla="*/ 649981 w 1872654"/>
                <a:gd name="connsiteY656" fmla="*/ 467133 h 1500304"/>
                <a:gd name="connsiteX657" fmla="*/ 648850 w 1872654"/>
                <a:gd name="connsiteY657" fmla="*/ 468300 h 1500304"/>
                <a:gd name="connsiteX658" fmla="*/ 648850 w 1872654"/>
                <a:gd name="connsiteY658" fmla="*/ 467133 h 1500304"/>
                <a:gd name="connsiteX659" fmla="*/ 647684 w 1872654"/>
                <a:gd name="connsiteY659" fmla="*/ 466002 h 1500304"/>
                <a:gd name="connsiteX660" fmla="*/ 651112 w 1872654"/>
                <a:gd name="connsiteY660" fmla="*/ 464871 h 1500304"/>
                <a:gd name="connsiteX661" fmla="*/ 649981 w 1872654"/>
                <a:gd name="connsiteY661" fmla="*/ 463740 h 1500304"/>
                <a:gd name="connsiteX662" fmla="*/ 648850 w 1872654"/>
                <a:gd name="connsiteY662" fmla="*/ 463740 h 1500304"/>
                <a:gd name="connsiteX663" fmla="*/ 647684 w 1872654"/>
                <a:gd name="connsiteY663" fmla="*/ 461477 h 1500304"/>
                <a:gd name="connsiteX664" fmla="*/ 646553 w 1872654"/>
                <a:gd name="connsiteY664" fmla="*/ 461477 h 1500304"/>
                <a:gd name="connsiteX665" fmla="*/ 644291 w 1872654"/>
                <a:gd name="connsiteY665" fmla="*/ 462608 h 1500304"/>
                <a:gd name="connsiteX666" fmla="*/ 645422 w 1872654"/>
                <a:gd name="connsiteY666" fmla="*/ 460311 h 1500304"/>
                <a:gd name="connsiteX667" fmla="*/ 644291 w 1872654"/>
                <a:gd name="connsiteY667" fmla="*/ 460311 h 1500304"/>
                <a:gd name="connsiteX668" fmla="*/ 643161 w 1872654"/>
                <a:gd name="connsiteY668" fmla="*/ 459180 h 1500304"/>
                <a:gd name="connsiteX669" fmla="*/ 644291 w 1872654"/>
                <a:gd name="connsiteY669" fmla="*/ 459180 h 1500304"/>
                <a:gd name="connsiteX670" fmla="*/ 645422 w 1872654"/>
                <a:gd name="connsiteY670" fmla="*/ 458048 h 1500304"/>
                <a:gd name="connsiteX671" fmla="*/ 644291 w 1872654"/>
                <a:gd name="connsiteY671" fmla="*/ 458048 h 1500304"/>
                <a:gd name="connsiteX672" fmla="*/ 644291 w 1872654"/>
                <a:gd name="connsiteY672" fmla="*/ 456917 h 1500304"/>
                <a:gd name="connsiteX673" fmla="*/ 643161 w 1872654"/>
                <a:gd name="connsiteY673" fmla="*/ 456917 h 1500304"/>
                <a:gd name="connsiteX674" fmla="*/ 642030 w 1872654"/>
                <a:gd name="connsiteY674" fmla="*/ 454655 h 1500304"/>
                <a:gd name="connsiteX675" fmla="*/ 644291 w 1872654"/>
                <a:gd name="connsiteY675" fmla="*/ 454655 h 1500304"/>
                <a:gd name="connsiteX676" fmla="*/ 644291 w 1872654"/>
                <a:gd name="connsiteY676" fmla="*/ 453524 h 1500304"/>
                <a:gd name="connsiteX677" fmla="*/ 643161 w 1872654"/>
                <a:gd name="connsiteY677" fmla="*/ 450095 h 1500304"/>
                <a:gd name="connsiteX678" fmla="*/ 645422 w 1872654"/>
                <a:gd name="connsiteY678" fmla="*/ 447833 h 1500304"/>
                <a:gd name="connsiteX679" fmla="*/ 642030 w 1872654"/>
                <a:gd name="connsiteY679" fmla="*/ 448964 h 1500304"/>
                <a:gd name="connsiteX680" fmla="*/ 642030 w 1872654"/>
                <a:gd name="connsiteY680" fmla="*/ 447833 h 1500304"/>
                <a:gd name="connsiteX681" fmla="*/ 643161 w 1872654"/>
                <a:gd name="connsiteY681" fmla="*/ 446701 h 1500304"/>
                <a:gd name="connsiteX682" fmla="*/ 640899 w 1872654"/>
                <a:gd name="connsiteY682" fmla="*/ 445535 h 1500304"/>
                <a:gd name="connsiteX683" fmla="*/ 640899 w 1872654"/>
                <a:gd name="connsiteY683" fmla="*/ 444404 h 1500304"/>
                <a:gd name="connsiteX684" fmla="*/ 640899 w 1872654"/>
                <a:gd name="connsiteY684" fmla="*/ 443273 h 1500304"/>
                <a:gd name="connsiteX685" fmla="*/ 640899 w 1872654"/>
                <a:gd name="connsiteY685" fmla="*/ 442141 h 1500304"/>
                <a:gd name="connsiteX686" fmla="*/ 640899 w 1872654"/>
                <a:gd name="connsiteY686" fmla="*/ 441010 h 1500304"/>
                <a:gd name="connsiteX687" fmla="*/ 640899 w 1872654"/>
                <a:gd name="connsiteY687" fmla="*/ 439879 h 1500304"/>
                <a:gd name="connsiteX688" fmla="*/ 638602 w 1872654"/>
                <a:gd name="connsiteY688" fmla="*/ 439879 h 1500304"/>
                <a:gd name="connsiteX689" fmla="*/ 638602 w 1872654"/>
                <a:gd name="connsiteY689" fmla="*/ 437581 h 1500304"/>
                <a:gd name="connsiteX690" fmla="*/ 639733 w 1872654"/>
                <a:gd name="connsiteY690" fmla="*/ 437581 h 1500304"/>
                <a:gd name="connsiteX691" fmla="*/ 638602 w 1872654"/>
                <a:gd name="connsiteY691" fmla="*/ 437581 h 1500304"/>
                <a:gd name="connsiteX692" fmla="*/ 637471 w 1872654"/>
                <a:gd name="connsiteY692" fmla="*/ 436450 h 1500304"/>
                <a:gd name="connsiteX693" fmla="*/ 638602 w 1872654"/>
                <a:gd name="connsiteY693" fmla="*/ 434188 h 1500304"/>
                <a:gd name="connsiteX694" fmla="*/ 639733 w 1872654"/>
                <a:gd name="connsiteY694" fmla="*/ 433057 h 1500304"/>
                <a:gd name="connsiteX695" fmla="*/ 638602 w 1872654"/>
                <a:gd name="connsiteY695" fmla="*/ 431926 h 1500304"/>
                <a:gd name="connsiteX696" fmla="*/ 639733 w 1872654"/>
                <a:gd name="connsiteY696" fmla="*/ 431926 h 1500304"/>
                <a:gd name="connsiteX697" fmla="*/ 639733 w 1872654"/>
                <a:gd name="connsiteY697" fmla="*/ 430759 h 1500304"/>
                <a:gd name="connsiteX698" fmla="*/ 639733 w 1872654"/>
                <a:gd name="connsiteY698" fmla="*/ 428497 h 1500304"/>
                <a:gd name="connsiteX699" fmla="*/ 637471 w 1872654"/>
                <a:gd name="connsiteY699" fmla="*/ 427366 h 1500304"/>
                <a:gd name="connsiteX700" fmla="*/ 636340 w 1872654"/>
                <a:gd name="connsiteY700" fmla="*/ 427366 h 1500304"/>
                <a:gd name="connsiteX701" fmla="*/ 635209 w 1872654"/>
                <a:gd name="connsiteY701" fmla="*/ 427366 h 1500304"/>
                <a:gd name="connsiteX702" fmla="*/ 636340 w 1872654"/>
                <a:gd name="connsiteY702" fmla="*/ 426235 h 1500304"/>
                <a:gd name="connsiteX703" fmla="*/ 636340 w 1872654"/>
                <a:gd name="connsiteY703" fmla="*/ 422806 h 1500304"/>
                <a:gd name="connsiteX704" fmla="*/ 635209 w 1872654"/>
                <a:gd name="connsiteY704" fmla="*/ 423972 h 1500304"/>
                <a:gd name="connsiteX705" fmla="*/ 634078 w 1872654"/>
                <a:gd name="connsiteY705" fmla="*/ 422806 h 1500304"/>
                <a:gd name="connsiteX706" fmla="*/ 636340 w 1872654"/>
                <a:gd name="connsiteY706" fmla="*/ 421675 h 1500304"/>
                <a:gd name="connsiteX707" fmla="*/ 635209 w 1872654"/>
                <a:gd name="connsiteY707" fmla="*/ 420543 h 1500304"/>
                <a:gd name="connsiteX708" fmla="*/ 634078 w 1872654"/>
                <a:gd name="connsiteY708" fmla="*/ 420543 h 1500304"/>
                <a:gd name="connsiteX709" fmla="*/ 635209 w 1872654"/>
                <a:gd name="connsiteY709" fmla="*/ 420543 h 1500304"/>
                <a:gd name="connsiteX710" fmla="*/ 634078 w 1872654"/>
                <a:gd name="connsiteY710" fmla="*/ 418281 h 1500304"/>
                <a:gd name="connsiteX711" fmla="*/ 632912 w 1872654"/>
                <a:gd name="connsiteY711" fmla="*/ 419412 h 1500304"/>
                <a:gd name="connsiteX712" fmla="*/ 631781 w 1872654"/>
                <a:gd name="connsiteY712" fmla="*/ 420543 h 1500304"/>
                <a:gd name="connsiteX713" fmla="*/ 630650 w 1872654"/>
                <a:gd name="connsiteY713" fmla="*/ 419412 h 1500304"/>
                <a:gd name="connsiteX714" fmla="*/ 630650 w 1872654"/>
                <a:gd name="connsiteY714" fmla="*/ 417150 h 1500304"/>
                <a:gd name="connsiteX715" fmla="*/ 629519 w 1872654"/>
                <a:gd name="connsiteY715" fmla="*/ 417150 h 1500304"/>
                <a:gd name="connsiteX716" fmla="*/ 629519 w 1872654"/>
                <a:gd name="connsiteY716" fmla="*/ 416019 h 1500304"/>
                <a:gd name="connsiteX717" fmla="*/ 629519 w 1872654"/>
                <a:gd name="connsiteY717" fmla="*/ 414852 h 1500304"/>
                <a:gd name="connsiteX718" fmla="*/ 628388 w 1872654"/>
                <a:gd name="connsiteY718" fmla="*/ 416019 h 1500304"/>
                <a:gd name="connsiteX719" fmla="*/ 628388 w 1872654"/>
                <a:gd name="connsiteY719" fmla="*/ 413721 h 1500304"/>
                <a:gd name="connsiteX720" fmla="*/ 627257 w 1872654"/>
                <a:gd name="connsiteY720" fmla="*/ 413721 h 1500304"/>
                <a:gd name="connsiteX721" fmla="*/ 626126 w 1872654"/>
                <a:gd name="connsiteY721" fmla="*/ 414852 h 1500304"/>
                <a:gd name="connsiteX722" fmla="*/ 626126 w 1872654"/>
                <a:gd name="connsiteY722" fmla="*/ 413721 h 1500304"/>
                <a:gd name="connsiteX723" fmla="*/ 624960 w 1872654"/>
                <a:gd name="connsiteY723" fmla="*/ 411459 h 1500304"/>
                <a:gd name="connsiteX724" fmla="*/ 623829 w 1872654"/>
                <a:gd name="connsiteY724" fmla="*/ 412590 h 1500304"/>
                <a:gd name="connsiteX725" fmla="*/ 624960 w 1872654"/>
                <a:gd name="connsiteY725" fmla="*/ 410328 h 1500304"/>
                <a:gd name="connsiteX726" fmla="*/ 623829 w 1872654"/>
                <a:gd name="connsiteY726" fmla="*/ 409196 h 1500304"/>
                <a:gd name="connsiteX727" fmla="*/ 623829 w 1872654"/>
                <a:gd name="connsiteY727" fmla="*/ 410328 h 1500304"/>
                <a:gd name="connsiteX728" fmla="*/ 621568 w 1872654"/>
                <a:gd name="connsiteY728" fmla="*/ 412590 h 1500304"/>
                <a:gd name="connsiteX729" fmla="*/ 620437 w 1872654"/>
                <a:gd name="connsiteY729" fmla="*/ 411459 h 1500304"/>
                <a:gd name="connsiteX730" fmla="*/ 621568 w 1872654"/>
                <a:gd name="connsiteY730" fmla="*/ 410328 h 1500304"/>
                <a:gd name="connsiteX731" fmla="*/ 620437 w 1872654"/>
                <a:gd name="connsiteY731" fmla="*/ 409196 h 1500304"/>
                <a:gd name="connsiteX732" fmla="*/ 621568 w 1872654"/>
                <a:gd name="connsiteY732" fmla="*/ 409196 h 1500304"/>
                <a:gd name="connsiteX733" fmla="*/ 620437 w 1872654"/>
                <a:gd name="connsiteY733" fmla="*/ 409196 h 1500304"/>
                <a:gd name="connsiteX734" fmla="*/ 620437 w 1872654"/>
                <a:gd name="connsiteY734" fmla="*/ 408030 h 1500304"/>
                <a:gd name="connsiteX735" fmla="*/ 618140 w 1872654"/>
                <a:gd name="connsiteY735" fmla="*/ 408030 h 1500304"/>
                <a:gd name="connsiteX736" fmla="*/ 618140 w 1872654"/>
                <a:gd name="connsiteY736" fmla="*/ 406899 h 1500304"/>
                <a:gd name="connsiteX737" fmla="*/ 615878 w 1872654"/>
                <a:gd name="connsiteY737" fmla="*/ 408030 h 1500304"/>
                <a:gd name="connsiteX738" fmla="*/ 615878 w 1872654"/>
                <a:gd name="connsiteY738" fmla="*/ 409196 h 1500304"/>
                <a:gd name="connsiteX739" fmla="*/ 614747 w 1872654"/>
                <a:gd name="connsiteY739" fmla="*/ 409196 h 1500304"/>
                <a:gd name="connsiteX740" fmla="*/ 614747 w 1872654"/>
                <a:gd name="connsiteY740" fmla="*/ 408030 h 1500304"/>
                <a:gd name="connsiteX741" fmla="*/ 614747 w 1872654"/>
                <a:gd name="connsiteY741" fmla="*/ 405768 h 1500304"/>
                <a:gd name="connsiteX742" fmla="*/ 612485 w 1872654"/>
                <a:gd name="connsiteY742" fmla="*/ 405768 h 1500304"/>
                <a:gd name="connsiteX743" fmla="*/ 612485 w 1872654"/>
                <a:gd name="connsiteY743" fmla="*/ 406899 h 1500304"/>
                <a:gd name="connsiteX744" fmla="*/ 611354 w 1872654"/>
                <a:gd name="connsiteY744" fmla="*/ 405768 h 1500304"/>
                <a:gd name="connsiteX745" fmla="*/ 611354 w 1872654"/>
                <a:gd name="connsiteY745" fmla="*/ 404637 h 1500304"/>
                <a:gd name="connsiteX746" fmla="*/ 610188 w 1872654"/>
                <a:gd name="connsiteY746" fmla="*/ 404637 h 1500304"/>
                <a:gd name="connsiteX747" fmla="*/ 607926 w 1872654"/>
                <a:gd name="connsiteY747" fmla="*/ 404637 h 1500304"/>
                <a:gd name="connsiteX748" fmla="*/ 609057 w 1872654"/>
                <a:gd name="connsiteY748" fmla="*/ 403505 h 1500304"/>
                <a:gd name="connsiteX749" fmla="*/ 607926 w 1872654"/>
                <a:gd name="connsiteY749" fmla="*/ 403505 h 1500304"/>
                <a:gd name="connsiteX750" fmla="*/ 609057 w 1872654"/>
                <a:gd name="connsiteY750" fmla="*/ 402374 h 1500304"/>
                <a:gd name="connsiteX751" fmla="*/ 607926 w 1872654"/>
                <a:gd name="connsiteY751" fmla="*/ 402374 h 1500304"/>
                <a:gd name="connsiteX752" fmla="*/ 609057 w 1872654"/>
                <a:gd name="connsiteY752" fmla="*/ 401208 h 1500304"/>
                <a:gd name="connsiteX753" fmla="*/ 607926 w 1872654"/>
                <a:gd name="connsiteY753" fmla="*/ 400077 h 1500304"/>
                <a:gd name="connsiteX754" fmla="*/ 606795 w 1872654"/>
                <a:gd name="connsiteY754" fmla="*/ 401208 h 1500304"/>
                <a:gd name="connsiteX755" fmla="*/ 605664 w 1872654"/>
                <a:gd name="connsiteY755" fmla="*/ 400077 h 1500304"/>
                <a:gd name="connsiteX756" fmla="*/ 605664 w 1872654"/>
                <a:gd name="connsiteY756" fmla="*/ 401208 h 1500304"/>
                <a:gd name="connsiteX757" fmla="*/ 604533 w 1872654"/>
                <a:gd name="connsiteY757" fmla="*/ 400077 h 1500304"/>
                <a:gd name="connsiteX758" fmla="*/ 605664 w 1872654"/>
                <a:gd name="connsiteY758" fmla="*/ 398945 h 1500304"/>
                <a:gd name="connsiteX759" fmla="*/ 603367 w 1872654"/>
                <a:gd name="connsiteY759" fmla="*/ 398945 h 1500304"/>
                <a:gd name="connsiteX760" fmla="*/ 603367 w 1872654"/>
                <a:gd name="connsiteY760" fmla="*/ 396683 h 1500304"/>
                <a:gd name="connsiteX761" fmla="*/ 602236 w 1872654"/>
                <a:gd name="connsiteY761" fmla="*/ 394421 h 1500304"/>
                <a:gd name="connsiteX762" fmla="*/ 601105 w 1872654"/>
                <a:gd name="connsiteY762" fmla="*/ 393254 h 1500304"/>
                <a:gd name="connsiteX763" fmla="*/ 601105 w 1872654"/>
                <a:gd name="connsiteY763" fmla="*/ 392123 h 1500304"/>
                <a:gd name="connsiteX764" fmla="*/ 601105 w 1872654"/>
                <a:gd name="connsiteY764" fmla="*/ 389861 h 1500304"/>
                <a:gd name="connsiteX765" fmla="*/ 601105 w 1872654"/>
                <a:gd name="connsiteY765" fmla="*/ 386467 h 1500304"/>
                <a:gd name="connsiteX766" fmla="*/ 602236 w 1872654"/>
                <a:gd name="connsiteY766" fmla="*/ 385301 h 1500304"/>
                <a:gd name="connsiteX767" fmla="*/ 603367 w 1872654"/>
                <a:gd name="connsiteY767" fmla="*/ 383038 h 1500304"/>
                <a:gd name="connsiteX768" fmla="*/ 605664 w 1872654"/>
                <a:gd name="connsiteY768" fmla="*/ 381907 h 1500304"/>
                <a:gd name="connsiteX769" fmla="*/ 606795 w 1872654"/>
                <a:gd name="connsiteY769" fmla="*/ 378478 h 1500304"/>
                <a:gd name="connsiteX770" fmla="*/ 605664 w 1872654"/>
                <a:gd name="connsiteY770" fmla="*/ 373954 h 1500304"/>
                <a:gd name="connsiteX771" fmla="*/ 606795 w 1872654"/>
                <a:gd name="connsiteY771" fmla="*/ 372823 h 1500304"/>
                <a:gd name="connsiteX772" fmla="*/ 607926 w 1872654"/>
                <a:gd name="connsiteY772" fmla="*/ 371656 h 1500304"/>
                <a:gd name="connsiteX773" fmla="*/ 610188 w 1872654"/>
                <a:gd name="connsiteY773" fmla="*/ 370525 h 1500304"/>
                <a:gd name="connsiteX774" fmla="*/ 613616 w 1872654"/>
                <a:gd name="connsiteY774" fmla="*/ 364869 h 1500304"/>
                <a:gd name="connsiteX775" fmla="*/ 614747 w 1872654"/>
                <a:gd name="connsiteY775" fmla="*/ 362572 h 1500304"/>
                <a:gd name="connsiteX776" fmla="*/ 615878 w 1872654"/>
                <a:gd name="connsiteY776" fmla="*/ 362572 h 1500304"/>
                <a:gd name="connsiteX777" fmla="*/ 617009 w 1872654"/>
                <a:gd name="connsiteY777" fmla="*/ 359178 h 1500304"/>
                <a:gd name="connsiteX778" fmla="*/ 618140 w 1872654"/>
                <a:gd name="connsiteY778" fmla="*/ 358047 h 1500304"/>
                <a:gd name="connsiteX779" fmla="*/ 618140 w 1872654"/>
                <a:gd name="connsiteY779" fmla="*/ 355749 h 1500304"/>
                <a:gd name="connsiteX780" fmla="*/ 619306 w 1872654"/>
                <a:gd name="connsiteY780" fmla="*/ 354618 h 1500304"/>
                <a:gd name="connsiteX781" fmla="*/ 618140 w 1872654"/>
                <a:gd name="connsiteY781" fmla="*/ 353487 h 1500304"/>
                <a:gd name="connsiteX782" fmla="*/ 619306 w 1872654"/>
                <a:gd name="connsiteY782" fmla="*/ 351225 h 1500304"/>
                <a:gd name="connsiteX783" fmla="*/ 621568 w 1872654"/>
                <a:gd name="connsiteY783" fmla="*/ 350093 h 1500304"/>
                <a:gd name="connsiteX784" fmla="*/ 621568 w 1872654"/>
                <a:gd name="connsiteY784" fmla="*/ 348927 h 1500304"/>
                <a:gd name="connsiteX785" fmla="*/ 622698 w 1872654"/>
                <a:gd name="connsiteY785" fmla="*/ 348927 h 1500304"/>
                <a:gd name="connsiteX786" fmla="*/ 623829 w 1872654"/>
                <a:gd name="connsiteY786" fmla="*/ 345533 h 1500304"/>
                <a:gd name="connsiteX787" fmla="*/ 622698 w 1872654"/>
                <a:gd name="connsiteY787" fmla="*/ 342105 h 1500304"/>
                <a:gd name="connsiteX788" fmla="*/ 623829 w 1872654"/>
                <a:gd name="connsiteY788" fmla="*/ 342105 h 1500304"/>
                <a:gd name="connsiteX789" fmla="*/ 622698 w 1872654"/>
                <a:gd name="connsiteY789" fmla="*/ 340974 h 1500304"/>
                <a:gd name="connsiteX790" fmla="*/ 621568 w 1872654"/>
                <a:gd name="connsiteY790" fmla="*/ 339842 h 1500304"/>
                <a:gd name="connsiteX791" fmla="*/ 622698 w 1872654"/>
                <a:gd name="connsiteY791" fmla="*/ 339842 h 1500304"/>
                <a:gd name="connsiteX792" fmla="*/ 621568 w 1872654"/>
                <a:gd name="connsiteY792" fmla="*/ 337580 h 1500304"/>
                <a:gd name="connsiteX793" fmla="*/ 620437 w 1872654"/>
                <a:gd name="connsiteY793" fmla="*/ 337580 h 1500304"/>
                <a:gd name="connsiteX794" fmla="*/ 621568 w 1872654"/>
                <a:gd name="connsiteY794" fmla="*/ 336449 h 1500304"/>
                <a:gd name="connsiteX795" fmla="*/ 621568 w 1872654"/>
                <a:gd name="connsiteY795" fmla="*/ 335318 h 1500304"/>
                <a:gd name="connsiteX796" fmla="*/ 620437 w 1872654"/>
                <a:gd name="connsiteY796" fmla="*/ 334151 h 1500304"/>
                <a:gd name="connsiteX797" fmla="*/ 619306 w 1872654"/>
                <a:gd name="connsiteY797" fmla="*/ 334151 h 1500304"/>
                <a:gd name="connsiteX798" fmla="*/ 620437 w 1872654"/>
                <a:gd name="connsiteY798" fmla="*/ 333020 h 1500304"/>
                <a:gd name="connsiteX799" fmla="*/ 619306 w 1872654"/>
                <a:gd name="connsiteY799" fmla="*/ 331889 h 1500304"/>
                <a:gd name="connsiteX800" fmla="*/ 620437 w 1872654"/>
                <a:gd name="connsiteY800" fmla="*/ 330758 h 1500304"/>
                <a:gd name="connsiteX801" fmla="*/ 619306 w 1872654"/>
                <a:gd name="connsiteY801" fmla="*/ 330758 h 1500304"/>
                <a:gd name="connsiteX802" fmla="*/ 619306 w 1872654"/>
                <a:gd name="connsiteY802" fmla="*/ 329627 h 1500304"/>
                <a:gd name="connsiteX803" fmla="*/ 618140 w 1872654"/>
                <a:gd name="connsiteY803" fmla="*/ 328495 h 1500304"/>
                <a:gd name="connsiteX804" fmla="*/ 620437 w 1872654"/>
                <a:gd name="connsiteY804" fmla="*/ 327364 h 1500304"/>
                <a:gd name="connsiteX805" fmla="*/ 620437 w 1872654"/>
                <a:gd name="connsiteY805" fmla="*/ 326198 h 1500304"/>
                <a:gd name="connsiteX806" fmla="*/ 621568 w 1872654"/>
                <a:gd name="connsiteY806" fmla="*/ 326198 h 1500304"/>
                <a:gd name="connsiteX807" fmla="*/ 620437 w 1872654"/>
                <a:gd name="connsiteY807" fmla="*/ 325067 h 1500304"/>
                <a:gd name="connsiteX808" fmla="*/ 621568 w 1872654"/>
                <a:gd name="connsiteY808" fmla="*/ 323935 h 1500304"/>
                <a:gd name="connsiteX809" fmla="*/ 621568 w 1872654"/>
                <a:gd name="connsiteY809" fmla="*/ 322804 h 1500304"/>
                <a:gd name="connsiteX810" fmla="*/ 621568 w 1872654"/>
                <a:gd name="connsiteY810" fmla="*/ 321673 h 1500304"/>
                <a:gd name="connsiteX811" fmla="*/ 621568 w 1872654"/>
                <a:gd name="connsiteY811" fmla="*/ 320542 h 1500304"/>
                <a:gd name="connsiteX812" fmla="*/ 622698 w 1872654"/>
                <a:gd name="connsiteY812" fmla="*/ 321673 h 1500304"/>
                <a:gd name="connsiteX813" fmla="*/ 622698 w 1872654"/>
                <a:gd name="connsiteY813" fmla="*/ 320542 h 1500304"/>
                <a:gd name="connsiteX814" fmla="*/ 623829 w 1872654"/>
                <a:gd name="connsiteY814" fmla="*/ 320542 h 1500304"/>
                <a:gd name="connsiteX815" fmla="*/ 623829 w 1872654"/>
                <a:gd name="connsiteY815" fmla="*/ 321673 h 1500304"/>
                <a:gd name="connsiteX816" fmla="*/ 624960 w 1872654"/>
                <a:gd name="connsiteY816" fmla="*/ 320542 h 1500304"/>
                <a:gd name="connsiteX817" fmla="*/ 624960 w 1872654"/>
                <a:gd name="connsiteY817" fmla="*/ 319375 h 1500304"/>
                <a:gd name="connsiteX818" fmla="*/ 626126 w 1872654"/>
                <a:gd name="connsiteY818" fmla="*/ 319375 h 1500304"/>
                <a:gd name="connsiteX819" fmla="*/ 626126 w 1872654"/>
                <a:gd name="connsiteY819" fmla="*/ 318244 h 1500304"/>
                <a:gd name="connsiteX820" fmla="*/ 624960 w 1872654"/>
                <a:gd name="connsiteY820" fmla="*/ 317113 h 1500304"/>
                <a:gd name="connsiteX821" fmla="*/ 626126 w 1872654"/>
                <a:gd name="connsiteY821" fmla="*/ 315982 h 1500304"/>
                <a:gd name="connsiteX822" fmla="*/ 626126 w 1872654"/>
                <a:gd name="connsiteY822" fmla="*/ 314851 h 1500304"/>
                <a:gd name="connsiteX823" fmla="*/ 626126 w 1872654"/>
                <a:gd name="connsiteY823" fmla="*/ 313720 h 1500304"/>
                <a:gd name="connsiteX824" fmla="*/ 626126 w 1872654"/>
                <a:gd name="connsiteY824" fmla="*/ 312553 h 1500304"/>
                <a:gd name="connsiteX825" fmla="*/ 624960 w 1872654"/>
                <a:gd name="connsiteY825" fmla="*/ 312553 h 1500304"/>
                <a:gd name="connsiteX826" fmla="*/ 626126 w 1872654"/>
                <a:gd name="connsiteY826" fmla="*/ 311422 h 1500304"/>
                <a:gd name="connsiteX827" fmla="*/ 624960 w 1872654"/>
                <a:gd name="connsiteY827" fmla="*/ 311422 h 1500304"/>
                <a:gd name="connsiteX828" fmla="*/ 627257 w 1872654"/>
                <a:gd name="connsiteY828" fmla="*/ 310291 h 1500304"/>
                <a:gd name="connsiteX829" fmla="*/ 627257 w 1872654"/>
                <a:gd name="connsiteY829" fmla="*/ 308029 h 1500304"/>
                <a:gd name="connsiteX830" fmla="*/ 627257 w 1872654"/>
                <a:gd name="connsiteY830" fmla="*/ 309160 h 1500304"/>
                <a:gd name="connsiteX831" fmla="*/ 627257 w 1872654"/>
                <a:gd name="connsiteY831" fmla="*/ 308029 h 1500304"/>
                <a:gd name="connsiteX832" fmla="*/ 628388 w 1872654"/>
                <a:gd name="connsiteY832" fmla="*/ 308029 h 1500304"/>
                <a:gd name="connsiteX833" fmla="*/ 629519 w 1872654"/>
                <a:gd name="connsiteY833" fmla="*/ 308029 h 1500304"/>
                <a:gd name="connsiteX834" fmla="*/ 629519 w 1872654"/>
                <a:gd name="connsiteY834" fmla="*/ 306897 h 1500304"/>
                <a:gd name="connsiteX835" fmla="*/ 630650 w 1872654"/>
                <a:gd name="connsiteY835" fmla="*/ 308029 h 1500304"/>
                <a:gd name="connsiteX836" fmla="*/ 630650 w 1872654"/>
                <a:gd name="connsiteY836" fmla="*/ 306897 h 1500304"/>
                <a:gd name="connsiteX837" fmla="*/ 630650 w 1872654"/>
                <a:gd name="connsiteY837" fmla="*/ 308029 h 1500304"/>
                <a:gd name="connsiteX838" fmla="*/ 634078 w 1872654"/>
                <a:gd name="connsiteY838" fmla="*/ 308029 h 1500304"/>
                <a:gd name="connsiteX839" fmla="*/ 635209 w 1872654"/>
                <a:gd name="connsiteY839" fmla="*/ 309160 h 1500304"/>
                <a:gd name="connsiteX840" fmla="*/ 637471 w 1872654"/>
                <a:gd name="connsiteY840" fmla="*/ 308029 h 1500304"/>
                <a:gd name="connsiteX841" fmla="*/ 638602 w 1872654"/>
                <a:gd name="connsiteY841" fmla="*/ 308029 h 1500304"/>
                <a:gd name="connsiteX842" fmla="*/ 639733 w 1872654"/>
                <a:gd name="connsiteY842" fmla="*/ 308029 h 1500304"/>
                <a:gd name="connsiteX843" fmla="*/ 640899 w 1872654"/>
                <a:gd name="connsiteY843" fmla="*/ 308029 h 1500304"/>
                <a:gd name="connsiteX844" fmla="*/ 640899 w 1872654"/>
                <a:gd name="connsiteY844" fmla="*/ 306897 h 1500304"/>
                <a:gd name="connsiteX845" fmla="*/ 642030 w 1872654"/>
                <a:gd name="connsiteY845" fmla="*/ 305766 h 1500304"/>
                <a:gd name="connsiteX846" fmla="*/ 643161 w 1872654"/>
                <a:gd name="connsiteY846" fmla="*/ 304600 h 1500304"/>
                <a:gd name="connsiteX847" fmla="*/ 643161 w 1872654"/>
                <a:gd name="connsiteY847" fmla="*/ 303469 h 1500304"/>
                <a:gd name="connsiteX848" fmla="*/ 644291 w 1872654"/>
                <a:gd name="connsiteY848" fmla="*/ 303469 h 1500304"/>
                <a:gd name="connsiteX849" fmla="*/ 644291 w 1872654"/>
                <a:gd name="connsiteY849" fmla="*/ 302337 h 1500304"/>
                <a:gd name="connsiteX850" fmla="*/ 645422 w 1872654"/>
                <a:gd name="connsiteY850" fmla="*/ 302337 h 1500304"/>
                <a:gd name="connsiteX851" fmla="*/ 646553 w 1872654"/>
                <a:gd name="connsiteY851" fmla="*/ 302337 h 1500304"/>
                <a:gd name="connsiteX852" fmla="*/ 646553 w 1872654"/>
                <a:gd name="connsiteY852" fmla="*/ 301206 h 1500304"/>
                <a:gd name="connsiteX853" fmla="*/ 646553 w 1872654"/>
                <a:gd name="connsiteY853" fmla="*/ 300075 h 1500304"/>
                <a:gd name="connsiteX854" fmla="*/ 647684 w 1872654"/>
                <a:gd name="connsiteY854" fmla="*/ 301206 h 1500304"/>
                <a:gd name="connsiteX855" fmla="*/ 648850 w 1872654"/>
                <a:gd name="connsiteY855" fmla="*/ 301206 h 1500304"/>
                <a:gd name="connsiteX856" fmla="*/ 649981 w 1872654"/>
                <a:gd name="connsiteY856" fmla="*/ 300075 h 1500304"/>
                <a:gd name="connsiteX857" fmla="*/ 648850 w 1872654"/>
                <a:gd name="connsiteY857" fmla="*/ 300075 h 1500304"/>
                <a:gd name="connsiteX858" fmla="*/ 649981 w 1872654"/>
                <a:gd name="connsiteY858" fmla="*/ 300075 h 1500304"/>
                <a:gd name="connsiteX859" fmla="*/ 648850 w 1872654"/>
                <a:gd name="connsiteY859" fmla="*/ 298944 h 1500304"/>
                <a:gd name="connsiteX860" fmla="*/ 649981 w 1872654"/>
                <a:gd name="connsiteY860" fmla="*/ 298944 h 1500304"/>
                <a:gd name="connsiteX861" fmla="*/ 648850 w 1872654"/>
                <a:gd name="connsiteY861" fmla="*/ 298944 h 1500304"/>
                <a:gd name="connsiteX862" fmla="*/ 648850 w 1872654"/>
                <a:gd name="connsiteY862" fmla="*/ 297813 h 1500304"/>
                <a:gd name="connsiteX863" fmla="*/ 649981 w 1872654"/>
                <a:gd name="connsiteY863" fmla="*/ 297813 h 1500304"/>
                <a:gd name="connsiteX864" fmla="*/ 648850 w 1872654"/>
                <a:gd name="connsiteY864" fmla="*/ 297813 h 1500304"/>
                <a:gd name="connsiteX865" fmla="*/ 649981 w 1872654"/>
                <a:gd name="connsiteY865" fmla="*/ 295515 h 1500304"/>
                <a:gd name="connsiteX866" fmla="*/ 651112 w 1872654"/>
                <a:gd name="connsiteY866" fmla="*/ 296646 h 1500304"/>
                <a:gd name="connsiteX867" fmla="*/ 651112 w 1872654"/>
                <a:gd name="connsiteY867" fmla="*/ 295515 h 1500304"/>
                <a:gd name="connsiteX868" fmla="*/ 652243 w 1872654"/>
                <a:gd name="connsiteY868" fmla="*/ 295515 h 1500304"/>
                <a:gd name="connsiteX869" fmla="*/ 652243 w 1872654"/>
                <a:gd name="connsiteY869" fmla="*/ 294384 h 1500304"/>
                <a:gd name="connsiteX870" fmla="*/ 653374 w 1872654"/>
                <a:gd name="connsiteY870" fmla="*/ 294384 h 1500304"/>
                <a:gd name="connsiteX871" fmla="*/ 654505 w 1872654"/>
                <a:gd name="connsiteY871" fmla="*/ 293253 h 1500304"/>
                <a:gd name="connsiteX872" fmla="*/ 653374 w 1872654"/>
                <a:gd name="connsiteY872" fmla="*/ 293253 h 1500304"/>
                <a:gd name="connsiteX873" fmla="*/ 654505 w 1872654"/>
                <a:gd name="connsiteY873" fmla="*/ 293253 h 1500304"/>
                <a:gd name="connsiteX874" fmla="*/ 655636 w 1872654"/>
                <a:gd name="connsiteY874" fmla="*/ 294384 h 1500304"/>
                <a:gd name="connsiteX875" fmla="*/ 654505 w 1872654"/>
                <a:gd name="connsiteY875" fmla="*/ 296646 h 1500304"/>
                <a:gd name="connsiteX876" fmla="*/ 656802 w 1872654"/>
                <a:gd name="connsiteY876" fmla="*/ 295515 h 1500304"/>
                <a:gd name="connsiteX877" fmla="*/ 659064 w 1872654"/>
                <a:gd name="connsiteY877" fmla="*/ 297813 h 1500304"/>
                <a:gd name="connsiteX878" fmla="*/ 660195 w 1872654"/>
                <a:gd name="connsiteY878" fmla="*/ 298944 h 1500304"/>
                <a:gd name="connsiteX879" fmla="*/ 661326 w 1872654"/>
                <a:gd name="connsiteY879" fmla="*/ 297813 h 1500304"/>
                <a:gd name="connsiteX880" fmla="*/ 662456 w 1872654"/>
                <a:gd name="connsiteY880" fmla="*/ 298944 h 1500304"/>
                <a:gd name="connsiteX881" fmla="*/ 663623 w 1872654"/>
                <a:gd name="connsiteY881" fmla="*/ 297813 h 1500304"/>
                <a:gd name="connsiteX882" fmla="*/ 668146 w 1872654"/>
                <a:gd name="connsiteY882" fmla="*/ 294384 h 1500304"/>
                <a:gd name="connsiteX883" fmla="*/ 684049 w 1872654"/>
                <a:gd name="connsiteY883" fmla="*/ 290990 h 1500304"/>
                <a:gd name="connsiteX884" fmla="*/ 706773 w 1872654"/>
                <a:gd name="connsiteY884" fmla="*/ 285299 h 1500304"/>
                <a:gd name="connsiteX885" fmla="*/ 709070 w 1872654"/>
                <a:gd name="connsiteY885" fmla="*/ 285299 h 1500304"/>
                <a:gd name="connsiteX886" fmla="*/ 709070 w 1872654"/>
                <a:gd name="connsiteY886" fmla="*/ 284168 h 1500304"/>
                <a:gd name="connsiteX887" fmla="*/ 710201 w 1872654"/>
                <a:gd name="connsiteY887" fmla="*/ 283037 h 1500304"/>
                <a:gd name="connsiteX888" fmla="*/ 710201 w 1872654"/>
                <a:gd name="connsiteY888" fmla="*/ 280739 h 1500304"/>
                <a:gd name="connsiteX889" fmla="*/ 706773 w 1872654"/>
                <a:gd name="connsiteY889" fmla="*/ 275048 h 1500304"/>
                <a:gd name="connsiteX890" fmla="*/ 707940 w 1872654"/>
                <a:gd name="connsiteY890" fmla="*/ 273917 h 1500304"/>
                <a:gd name="connsiteX891" fmla="*/ 706773 w 1872654"/>
                <a:gd name="connsiteY891" fmla="*/ 272786 h 1500304"/>
                <a:gd name="connsiteX892" fmla="*/ 709070 w 1872654"/>
                <a:gd name="connsiteY892" fmla="*/ 268261 h 1500304"/>
                <a:gd name="connsiteX893" fmla="*/ 706773 w 1872654"/>
                <a:gd name="connsiteY893" fmla="*/ 262570 h 1500304"/>
                <a:gd name="connsiteX894" fmla="*/ 706773 w 1872654"/>
                <a:gd name="connsiteY894" fmla="*/ 259141 h 1500304"/>
                <a:gd name="connsiteX895" fmla="*/ 703381 w 1872654"/>
                <a:gd name="connsiteY895" fmla="*/ 255748 h 1500304"/>
                <a:gd name="connsiteX896" fmla="*/ 701119 w 1872654"/>
                <a:gd name="connsiteY896" fmla="*/ 251188 h 1500304"/>
                <a:gd name="connsiteX897" fmla="*/ 702250 w 1872654"/>
                <a:gd name="connsiteY897" fmla="*/ 245497 h 1500304"/>
                <a:gd name="connsiteX898" fmla="*/ 701119 w 1872654"/>
                <a:gd name="connsiteY898" fmla="*/ 243234 h 1500304"/>
                <a:gd name="connsiteX899" fmla="*/ 702250 w 1872654"/>
                <a:gd name="connsiteY899" fmla="*/ 240972 h 1500304"/>
                <a:gd name="connsiteX900" fmla="*/ 702250 w 1872654"/>
                <a:gd name="connsiteY900" fmla="*/ 239841 h 1500304"/>
                <a:gd name="connsiteX901" fmla="*/ 697691 w 1872654"/>
                <a:gd name="connsiteY901" fmla="*/ 238710 h 1500304"/>
                <a:gd name="connsiteX902" fmla="*/ 697691 w 1872654"/>
                <a:gd name="connsiteY902" fmla="*/ 237543 h 1500304"/>
                <a:gd name="connsiteX903" fmla="*/ 696560 w 1872654"/>
                <a:gd name="connsiteY903" fmla="*/ 237543 h 1500304"/>
                <a:gd name="connsiteX904" fmla="*/ 694298 w 1872654"/>
                <a:gd name="connsiteY904" fmla="*/ 235281 h 1500304"/>
                <a:gd name="connsiteX905" fmla="*/ 690870 w 1872654"/>
                <a:gd name="connsiteY905" fmla="*/ 234150 h 1500304"/>
                <a:gd name="connsiteX906" fmla="*/ 686347 w 1872654"/>
                <a:gd name="connsiteY906" fmla="*/ 230721 h 1500304"/>
                <a:gd name="connsiteX907" fmla="*/ 686347 w 1872654"/>
                <a:gd name="connsiteY907" fmla="*/ 228459 h 1500304"/>
                <a:gd name="connsiteX908" fmla="*/ 686347 w 1872654"/>
                <a:gd name="connsiteY908" fmla="*/ 222767 h 1500304"/>
                <a:gd name="connsiteX909" fmla="*/ 688608 w 1872654"/>
                <a:gd name="connsiteY909" fmla="*/ 215945 h 1500304"/>
                <a:gd name="connsiteX910" fmla="*/ 688608 w 1872654"/>
                <a:gd name="connsiteY910" fmla="*/ 209158 h 1500304"/>
                <a:gd name="connsiteX911" fmla="*/ 692001 w 1872654"/>
                <a:gd name="connsiteY911" fmla="*/ 204598 h 1500304"/>
                <a:gd name="connsiteX912" fmla="*/ 694298 w 1872654"/>
                <a:gd name="connsiteY912" fmla="*/ 202336 h 1500304"/>
                <a:gd name="connsiteX913" fmla="*/ 696560 w 1872654"/>
                <a:gd name="connsiteY913" fmla="*/ 201205 h 1500304"/>
                <a:gd name="connsiteX914" fmla="*/ 699953 w 1872654"/>
                <a:gd name="connsiteY914" fmla="*/ 200038 h 1500304"/>
                <a:gd name="connsiteX915" fmla="*/ 702250 w 1872654"/>
                <a:gd name="connsiteY915" fmla="*/ 197776 h 1500304"/>
                <a:gd name="connsiteX916" fmla="*/ 702250 w 1872654"/>
                <a:gd name="connsiteY916" fmla="*/ 196645 h 1500304"/>
                <a:gd name="connsiteX917" fmla="*/ 698822 w 1872654"/>
                <a:gd name="connsiteY917" fmla="*/ 195514 h 1500304"/>
                <a:gd name="connsiteX918" fmla="*/ 701119 w 1872654"/>
                <a:gd name="connsiteY918" fmla="*/ 193216 h 1500304"/>
                <a:gd name="connsiteX919" fmla="*/ 703381 w 1872654"/>
                <a:gd name="connsiteY919" fmla="*/ 193216 h 1500304"/>
                <a:gd name="connsiteX920" fmla="*/ 704512 w 1872654"/>
                <a:gd name="connsiteY920" fmla="*/ 188691 h 1500304"/>
                <a:gd name="connsiteX921" fmla="*/ 698822 w 1872654"/>
                <a:gd name="connsiteY921" fmla="*/ 181869 h 1500304"/>
                <a:gd name="connsiteX922" fmla="*/ 695429 w 1872654"/>
                <a:gd name="connsiteY922" fmla="*/ 181869 h 1500304"/>
                <a:gd name="connsiteX923" fmla="*/ 695429 w 1872654"/>
                <a:gd name="connsiteY923" fmla="*/ 173916 h 1500304"/>
                <a:gd name="connsiteX924" fmla="*/ 694298 w 1872654"/>
                <a:gd name="connsiteY924" fmla="*/ 173916 h 1500304"/>
                <a:gd name="connsiteX925" fmla="*/ 693167 w 1872654"/>
                <a:gd name="connsiteY925" fmla="*/ 173916 h 1500304"/>
                <a:gd name="connsiteX926" fmla="*/ 692001 w 1872654"/>
                <a:gd name="connsiteY926" fmla="*/ 175047 h 1500304"/>
                <a:gd name="connsiteX927" fmla="*/ 689739 w 1872654"/>
                <a:gd name="connsiteY927" fmla="*/ 177309 h 1500304"/>
                <a:gd name="connsiteX928" fmla="*/ 687477 w 1872654"/>
                <a:gd name="connsiteY928" fmla="*/ 172784 h 1500304"/>
                <a:gd name="connsiteX929" fmla="*/ 688608 w 1872654"/>
                <a:gd name="connsiteY929" fmla="*/ 171653 h 1500304"/>
                <a:gd name="connsiteX930" fmla="*/ 687477 w 1872654"/>
                <a:gd name="connsiteY930" fmla="*/ 168224 h 1500304"/>
                <a:gd name="connsiteX931" fmla="*/ 690870 w 1872654"/>
                <a:gd name="connsiteY931" fmla="*/ 163664 h 1500304"/>
                <a:gd name="connsiteX932" fmla="*/ 692001 w 1872654"/>
                <a:gd name="connsiteY932" fmla="*/ 160271 h 1500304"/>
                <a:gd name="connsiteX933" fmla="*/ 694298 w 1872654"/>
                <a:gd name="connsiteY933" fmla="*/ 155711 h 1500304"/>
                <a:gd name="connsiteX934" fmla="*/ 695429 w 1872654"/>
                <a:gd name="connsiteY934" fmla="*/ 153449 h 1500304"/>
                <a:gd name="connsiteX935" fmla="*/ 696560 w 1872654"/>
                <a:gd name="connsiteY935" fmla="*/ 152318 h 1500304"/>
                <a:gd name="connsiteX936" fmla="*/ 694298 w 1872654"/>
                <a:gd name="connsiteY936" fmla="*/ 151186 h 1500304"/>
                <a:gd name="connsiteX937" fmla="*/ 694298 w 1872654"/>
                <a:gd name="connsiteY937" fmla="*/ 148889 h 1500304"/>
                <a:gd name="connsiteX938" fmla="*/ 692001 w 1872654"/>
                <a:gd name="connsiteY938" fmla="*/ 147758 h 1500304"/>
                <a:gd name="connsiteX939" fmla="*/ 689739 w 1872654"/>
                <a:gd name="connsiteY939" fmla="*/ 145495 h 1500304"/>
                <a:gd name="connsiteX940" fmla="*/ 689739 w 1872654"/>
                <a:gd name="connsiteY940" fmla="*/ 143233 h 1500304"/>
                <a:gd name="connsiteX941" fmla="*/ 690870 w 1872654"/>
                <a:gd name="connsiteY941" fmla="*/ 142102 h 1500304"/>
                <a:gd name="connsiteX942" fmla="*/ 699953 w 1872654"/>
                <a:gd name="connsiteY942" fmla="*/ 136411 h 1500304"/>
                <a:gd name="connsiteX943" fmla="*/ 701119 w 1872654"/>
                <a:gd name="connsiteY943" fmla="*/ 134113 h 1500304"/>
                <a:gd name="connsiteX944" fmla="*/ 706773 w 1872654"/>
                <a:gd name="connsiteY944" fmla="*/ 135279 h 1500304"/>
                <a:gd name="connsiteX945" fmla="*/ 713594 w 1872654"/>
                <a:gd name="connsiteY945" fmla="*/ 136411 h 1500304"/>
                <a:gd name="connsiteX946" fmla="*/ 718153 w 1872654"/>
                <a:gd name="connsiteY946" fmla="*/ 138673 h 1500304"/>
                <a:gd name="connsiteX947" fmla="*/ 722712 w 1872654"/>
                <a:gd name="connsiteY947" fmla="*/ 139804 h 1500304"/>
                <a:gd name="connsiteX948" fmla="*/ 727235 w 1872654"/>
                <a:gd name="connsiteY948" fmla="*/ 142102 h 1500304"/>
                <a:gd name="connsiteX949" fmla="*/ 730663 w 1872654"/>
                <a:gd name="connsiteY949" fmla="*/ 143233 h 1500304"/>
                <a:gd name="connsiteX950" fmla="*/ 735187 w 1872654"/>
                <a:gd name="connsiteY950" fmla="*/ 146626 h 1500304"/>
                <a:gd name="connsiteX951" fmla="*/ 737484 w 1872654"/>
                <a:gd name="connsiteY951" fmla="*/ 147758 h 1500304"/>
                <a:gd name="connsiteX952" fmla="*/ 739746 w 1872654"/>
                <a:gd name="connsiteY952" fmla="*/ 148889 h 1500304"/>
                <a:gd name="connsiteX953" fmla="*/ 743139 w 1872654"/>
                <a:gd name="connsiteY953" fmla="*/ 147758 h 1500304"/>
                <a:gd name="connsiteX954" fmla="*/ 744270 w 1872654"/>
                <a:gd name="connsiteY954" fmla="*/ 147758 h 1500304"/>
                <a:gd name="connsiteX955" fmla="*/ 746567 w 1872654"/>
                <a:gd name="connsiteY955" fmla="*/ 146626 h 1500304"/>
                <a:gd name="connsiteX956" fmla="*/ 748828 w 1872654"/>
                <a:gd name="connsiteY956" fmla="*/ 147758 h 1500304"/>
                <a:gd name="connsiteX957" fmla="*/ 751090 w 1872654"/>
                <a:gd name="connsiteY957" fmla="*/ 145495 h 1500304"/>
                <a:gd name="connsiteX958" fmla="*/ 752221 w 1872654"/>
                <a:gd name="connsiteY958" fmla="*/ 144364 h 1500304"/>
                <a:gd name="connsiteX959" fmla="*/ 753387 w 1872654"/>
                <a:gd name="connsiteY959" fmla="*/ 144364 h 1500304"/>
                <a:gd name="connsiteX960" fmla="*/ 755649 w 1872654"/>
                <a:gd name="connsiteY960" fmla="*/ 142102 h 1500304"/>
                <a:gd name="connsiteX961" fmla="*/ 756780 w 1872654"/>
                <a:gd name="connsiteY961" fmla="*/ 142102 h 1500304"/>
                <a:gd name="connsiteX962" fmla="*/ 759042 w 1872654"/>
                <a:gd name="connsiteY962" fmla="*/ 143233 h 1500304"/>
                <a:gd name="connsiteX963" fmla="*/ 760208 w 1872654"/>
                <a:gd name="connsiteY963" fmla="*/ 142102 h 1500304"/>
                <a:gd name="connsiteX964" fmla="*/ 759042 w 1872654"/>
                <a:gd name="connsiteY964" fmla="*/ 137542 h 1500304"/>
                <a:gd name="connsiteX965" fmla="*/ 757911 w 1872654"/>
                <a:gd name="connsiteY965" fmla="*/ 136411 h 1500304"/>
                <a:gd name="connsiteX966" fmla="*/ 757911 w 1872654"/>
                <a:gd name="connsiteY966" fmla="*/ 135279 h 1500304"/>
                <a:gd name="connsiteX967" fmla="*/ 755649 w 1872654"/>
                <a:gd name="connsiteY967" fmla="*/ 134113 h 1500304"/>
                <a:gd name="connsiteX968" fmla="*/ 756780 w 1872654"/>
                <a:gd name="connsiteY968" fmla="*/ 130719 h 1500304"/>
                <a:gd name="connsiteX969" fmla="*/ 757911 w 1872654"/>
                <a:gd name="connsiteY969" fmla="*/ 129588 h 1500304"/>
                <a:gd name="connsiteX970" fmla="*/ 757911 w 1872654"/>
                <a:gd name="connsiteY970" fmla="*/ 128457 h 1500304"/>
                <a:gd name="connsiteX971" fmla="*/ 757911 w 1872654"/>
                <a:gd name="connsiteY971" fmla="*/ 127326 h 1500304"/>
                <a:gd name="connsiteX972" fmla="*/ 755649 w 1872654"/>
                <a:gd name="connsiteY972" fmla="*/ 126159 h 1500304"/>
                <a:gd name="connsiteX973" fmla="*/ 754518 w 1872654"/>
                <a:gd name="connsiteY973" fmla="*/ 125028 h 1500304"/>
                <a:gd name="connsiteX974" fmla="*/ 754518 w 1872654"/>
                <a:gd name="connsiteY974" fmla="*/ 122766 h 1500304"/>
                <a:gd name="connsiteX975" fmla="*/ 753387 w 1872654"/>
                <a:gd name="connsiteY975" fmla="*/ 120504 h 1500304"/>
                <a:gd name="connsiteX976" fmla="*/ 754518 w 1872654"/>
                <a:gd name="connsiteY976" fmla="*/ 114813 h 1500304"/>
                <a:gd name="connsiteX977" fmla="*/ 755649 w 1872654"/>
                <a:gd name="connsiteY977" fmla="*/ 112550 h 1500304"/>
                <a:gd name="connsiteX978" fmla="*/ 757911 w 1872654"/>
                <a:gd name="connsiteY978" fmla="*/ 106859 h 1500304"/>
                <a:gd name="connsiteX979" fmla="*/ 755649 w 1872654"/>
                <a:gd name="connsiteY979" fmla="*/ 103430 h 1500304"/>
                <a:gd name="connsiteX980" fmla="*/ 754518 w 1872654"/>
                <a:gd name="connsiteY980" fmla="*/ 103430 h 1500304"/>
                <a:gd name="connsiteX981" fmla="*/ 751090 w 1872654"/>
                <a:gd name="connsiteY981" fmla="*/ 102299 h 1500304"/>
                <a:gd name="connsiteX982" fmla="*/ 751090 w 1872654"/>
                <a:gd name="connsiteY982" fmla="*/ 101168 h 1500304"/>
                <a:gd name="connsiteX983" fmla="*/ 751090 w 1872654"/>
                <a:gd name="connsiteY983" fmla="*/ 100037 h 1500304"/>
                <a:gd name="connsiteX984" fmla="*/ 749959 w 1872654"/>
                <a:gd name="connsiteY984" fmla="*/ 97774 h 1500304"/>
                <a:gd name="connsiteX985" fmla="*/ 749959 w 1872654"/>
                <a:gd name="connsiteY985" fmla="*/ 95477 h 1500304"/>
                <a:gd name="connsiteX986" fmla="*/ 753387 w 1872654"/>
                <a:gd name="connsiteY986" fmla="*/ 93215 h 1500304"/>
                <a:gd name="connsiteX987" fmla="*/ 753387 w 1872654"/>
                <a:gd name="connsiteY987" fmla="*/ 89821 h 1500304"/>
                <a:gd name="connsiteX988" fmla="*/ 754518 w 1872654"/>
                <a:gd name="connsiteY988" fmla="*/ 89821 h 1500304"/>
                <a:gd name="connsiteX989" fmla="*/ 757911 w 1872654"/>
                <a:gd name="connsiteY989" fmla="*/ 88655 h 1500304"/>
                <a:gd name="connsiteX990" fmla="*/ 759042 w 1872654"/>
                <a:gd name="connsiteY990" fmla="*/ 87523 h 1500304"/>
                <a:gd name="connsiteX991" fmla="*/ 760208 w 1872654"/>
                <a:gd name="connsiteY991" fmla="*/ 86392 h 1500304"/>
                <a:gd name="connsiteX992" fmla="*/ 759042 w 1872654"/>
                <a:gd name="connsiteY992" fmla="*/ 84130 h 1500304"/>
                <a:gd name="connsiteX993" fmla="*/ 760208 w 1872654"/>
                <a:gd name="connsiteY993" fmla="*/ 81832 h 1500304"/>
                <a:gd name="connsiteX994" fmla="*/ 762470 w 1872654"/>
                <a:gd name="connsiteY994" fmla="*/ 82999 h 1500304"/>
                <a:gd name="connsiteX995" fmla="*/ 765863 w 1872654"/>
                <a:gd name="connsiteY995" fmla="*/ 81832 h 1500304"/>
                <a:gd name="connsiteX996" fmla="*/ 765863 w 1872654"/>
                <a:gd name="connsiteY996" fmla="*/ 82999 h 1500304"/>
                <a:gd name="connsiteX997" fmla="*/ 767029 w 1872654"/>
                <a:gd name="connsiteY997" fmla="*/ 86392 h 1500304"/>
                <a:gd name="connsiteX998" fmla="*/ 770421 w 1872654"/>
                <a:gd name="connsiteY998" fmla="*/ 86392 h 1500304"/>
                <a:gd name="connsiteX999" fmla="*/ 772683 w 1872654"/>
                <a:gd name="connsiteY999" fmla="*/ 89821 h 1500304"/>
                <a:gd name="connsiteX1000" fmla="*/ 777242 w 1872654"/>
                <a:gd name="connsiteY1000" fmla="*/ 92083 h 1500304"/>
                <a:gd name="connsiteX1001" fmla="*/ 781766 w 1872654"/>
                <a:gd name="connsiteY1001" fmla="*/ 96608 h 1500304"/>
                <a:gd name="connsiteX1002" fmla="*/ 782932 w 1872654"/>
                <a:gd name="connsiteY1002" fmla="*/ 96608 h 1500304"/>
                <a:gd name="connsiteX1003" fmla="*/ 784063 w 1872654"/>
                <a:gd name="connsiteY1003" fmla="*/ 97774 h 1500304"/>
                <a:gd name="connsiteX1004" fmla="*/ 785194 w 1872654"/>
                <a:gd name="connsiteY1004" fmla="*/ 97774 h 1500304"/>
                <a:gd name="connsiteX1005" fmla="*/ 788586 w 1872654"/>
                <a:gd name="connsiteY1005" fmla="*/ 98906 h 1500304"/>
                <a:gd name="connsiteX1006" fmla="*/ 788586 w 1872654"/>
                <a:gd name="connsiteY1006" fmla="*/ 101168 h 1500304"/>
                <a:gd name="connsiteX1007" fmla="*/ 790884 w 1872654"/>
                <a:gd name="connsiteY1007" fmla="*/ 101168 h 1500304"/>
                <a:gd name="connsiteX1008" fmla="*/ 790884 w 1872654"/>
                <a:gd name="connsiteY1008" fmla="*/ 104561 h 1500304"/>
                <a:gd name="connsiteX1009" fmla="*/ 790884 w 1872654"/>
                <a:gd name="connsiteY1009" fmla="*/ 106859 h 1500304"/>
                <a:gd name="connsiteX1010" fmla="*/ 792014 w 1872654"/>
                <a:gd name="connsiteY1010" fmla="*/ 107990 h 1500304"/>
                <a:gd name="connsiteX1011" fmla="*/ 794276 w 1872654"/>
                <a:gd name="connsiteY1011" fmla="*/ 107990 h 1500304"/>
                <a:gd name="connsiteX1012" fmla="*/ 793145 w 1872654"/>
                <a:gd name="connsiteY1012" fmla="*/ 111384 h 1500304"/>
                <a:gd name="connsiteX1013" fmla="*/ 792014 w 1872654"/>
                <a:gd name="connsiteY1013" fmla="*/ 112550 h 1500304"/>
                <a:gd name="connsiteX1014" fmla="*/ 792014 w 1872654"/>
                <a:gd name="connsiteY1014" fmla="*/ 113681 h 1500304"/>
                <a:gd name="connsiteX1015" fmla="*/ 790884 w 1872654"/>
                <a:gd name="connsiteY1015" fmla="*/ 115944 h 1500304"/>
                <a:gd name="connsiteX1016" fmla="*/ 792014 w 1872654"/>
                <a:gd name="connsiteY1016" fmla="*/ 115944 h 1500304"/>
                <a:gd name="connsiteX1017" fmla="*/ 793145 w 1872654"/>
                <a:gd name="connsiteY1017" fmla="*/ 117075 h 1500304"/>
                <a:gd name="connsiteX1018" fmla="*/ 795407 w 1872654"/>
                <a:gd name="connsiteY1018" fmla="*/ 117075 h 1500304"/>
                <a:gd name="connsiteX1019" fmla="*/ 795407 w 1872654"/>
                <a:gd name="connsiteY1019" fmla="*/ 119337 h 1500304"/>
                <a:gd name="connsiteX1020" fmla="*/ 796573 w 1872654"/>
                <a:gd name="connsiteY1020" fmla="*/ 120504 h 1500304"/>
                <a:gd name="connsiteX1021" fmla="*/ 801097 w 1872654"/>
                <a:gd name="connsiteY1021" fmla="*/ 120504 h 1500304"/>
                <a:gd name="connsiteX1022" fmla="*/ 803359 w 1872654"/>
                <a:gd name="connsiteY1022" fmla="*/ 119337 h 1500304"/>
                <a:gd name="connsiteX1023" fmla="*/ 805656 w 1872654"/>
                <a:gd name="connsiteY1023" fmla="*/ 119337 h 1500304"/>
                <a:gd name="connsiteX1024" fmla="*/ 806787 w 1872654"/>
                <a:gd name="connsiteY1024" fmla="*/ 122766 h 1500304"/>
                <a:gd name="connsiteX1025" fmla="*/ 809049 w 1872654"/>
                <a:gd name="connsiteY1025" fmla="*/ 122766 h 1500304"/>
                <a:gd name="connsiteX1026" fmla="*/ 809049 w 1872654"/>
                <a:gd name="connsiteY1026" fmla="*/ 121635 h 1500304"/>
                <a:gd name="connsiteX1027" fmla="*/ 810179 w 1872654"/>
                <a:gd name="connsiteY1027" fmla="*/ 121635 h 1500304"/>
                <a:gd name="connsiteX1028" fmla="*/ 814738 w 1872654"/>
                <a:gd name="connsiteY1028" fmla="*/ 123897 h 1500304"/>
                <a:gd name="connsiteX1029" fmla="*/ 818131 w 1872654"/>
                <a:gd name="connsiteY1029" fmla="*/ 120504 h 1500304"/>
                <a:gd name="connsiteX1030" fmla="*/ 817000 w 1872654"/>
                <a:gd name="connsiteY1030" fmla="*/ 117075 h 1500304"/>
                <a:gd name="connsiteX1031" fmla="*/ 818131 w 1872654"/>
                <a:gd name="connsiteY1031" fmla="*/ 117075 h 1500304"/>
                <a:gd name="connsiteX1032" fmla="*/ 818131 w 1872654"/>
                <a:gd name="connsiteY1032" fmla="*/ 118206 h 1500304"/>
                <a:gd name="connsiteX1033" fmla="*/ 820428 w 1872654"/>
                <a:gd name="connsiteY1033" fmla="*/ 120504 h 1500304"/>
                <a:gd name="connsiteX1034" fmla="*/ 821559 w 1872654"/>
                <a:gd name="connsiteY1034" fmla="*/ 120504 h 1500304"/>
                <a:gd name="connsiteX1035" fmla="*/ 822690 w 1872654"/>
                <a:gd name="connsiteY1035" fmla="*/ 119337 h 1500304"/>
                <a:gd name="connsiteX1036" fmla="*/ 824952 w 1872654"/>
                <a:gd name="connsiteY1036" fmla="*/ 119337 h 1500304"/>
                <a:gd name="connsiteX1037" fmla="*/ 826118 w 1872654"/>
                <a:gd name="connsiteY1037" fmla="*/ 121635 h 1500304"/>
                <a:gd name="connsiteX1038" fmla="*/ 827249 w 1872654"/>
                <a:gd name="connsiteY1038" fmla="*/ 121635 h 1500304"/>
                <a:gd name="connsiteX1039" fmla="*/ 829511 w 1872654"/>
                <a:gd name="connsiteY1039" fmla="*/ 121635 h 1500304"/>
                <a:gd name="connsiteX1040" fmla="*/ 830642 w 1872654"/>
                <a:gd name="connsiteY1040" fmla="*/ 120504 h 1500304"/>
                <a:gd name="connsiteX1041" fmla="*/ 831772 w 1872654"/>
                <a:gd name="connsiteY1041" fmla="*/ 115944 h 1500304"/>
                <a:gd name="connsiteX1042" fmla="*/ 834070 w 1872654"/>
                <a:gd name="connsiteY1042" fmla="*/ 117075 h 1500304"/>
                <a:gd name="connsiteX1043" fmla="*/ 836331 w 1872654"/>
                <a:gd name="connsiteY1043" fmla="*/ 113681 h 1500304"/>
                <a:gd name="connsiteX1044" fmla="*/ 837462 w 1872654"/>
                <a:gd name="connsiteY1044" fmla="*/ 111384 h 1500304"/>
                <a:gd name="connsiteX1045" fmla="*/ 838593 w 1872654"/>
                <a:gd name="connsiteY1045" fmla="*/ 111384 h 1500304"/>
                <a:gd name="connsiteX1046" fmla="*/ 838593 w 1872654"/>
                <a:gd name="connsiteY1046" fmla="*/ 112550 h 1500304"/>
                <a:gd name="connsiteX1047" fmla="*/ 840855 w 1872654"/>
                <a:gd name="connsiteY1047" fmla="*/ 112550 h 1500304"/>
                <a:gd name="connsiteX1048" fmla="*/ 844283 w 1872654"/>
                <a:gd name="connsiteY1048" fmla="*/ 115944 h 1500304"/>
                <a:gd name="connsiteX1049" fmla="*/ 843152 w 1872654"/>
                <a:gd name="connsiteY1049" fmla="*/ 120504 h 1500304"/>
                <a:gd name="connsiteX1050" fmla="*/ 845414 w 1872654"/>
                <a:gd name="connsiteY1050" fmla="*/ 120504 h 1500304"/>
                <a:gd name="connsiteX1051" fmla="*/ 846545 w 1872654"/>
                <a:gd name="connsiteY1051" fmla="*/ 122766 h 1500304"/>
                <a:gd name="connsiteX1052" fmla="*/ 849973 w 1872654"/>
                <a:gd name="connsiteY1052" fmla="*/ 123897 h 1500304"/>
                <a:gd name="connsiteX1053" fmla="*/ 849973 w 1872654"/>
                <a:gd name="connsiteY1053" fmla="*/ 127326 h 1500304"/>
                <a:gd name="connsiteX1054" fmla="*/ 849973 w 1872654"/>
                <a:gd name="connsiteY1054" fmla="*/ 131851 h 1500304"/>
                <a:gd name="connsiteX1055" fmla="*/ 848842 w 1872654"/>
                <a:gd name="connsiteY1055" fmla="*/ 132982 h 1500304"/>
                <a:gd name="connsiteX1056" fmla="*/ 848842 w 1872654"/>
                <a:gd name="connsiteY1056" fmla="*/ 134113 h 1500304"/>
                <a:gd name="connsiteX1057" fmla="*/ 848842 w 1872654"/>
                <a:gd name="connsiteY1057" fmla="*/ 139804 h 1500304"/>
                <a:gd name="connsiteX1058" fmla="*/ 843152 w 1872654"/>
                <a:gd name="connsiteY1058" fmla="*/ 145495 h 1500304"/>
                <a:gd name="connsiteX1059" fmla="*/ 842021 w 1872654"/>
                <a:gd name="connsiteY1059" fmla="*/ 146626 h 1500304"/>
                <a:gd name="connsiteX1060" fmla="*/ 842021 w 1872654"/>
                <a:gd name="connsiteY1060" fmla="*/ 148889 h 1500304"/>
                <a:gd name="connsiteX1061" fmla="*/ 839724 w 1872654"/>
                <a:gd name="connsiteY1061" fmla="*/ 150055 h 1500304"/>
                <a:gd name="connsiteX1062" fmla="*/ 839724 w 1872654"/>
                <a:gd name="connsiteY1062" fmla="*/ 152318 h 1500304"/>
                <a:gd name="connsiteX1063" fmla="*/ 837462 w 1872654"/>
                <a:gd name="connsiteY1063" fmla="*/ 153449 h 1500304"/>
                <a:gd name="connsiteX1064" fmla="*/ 836331 w 1872654"/>
                <a:gd name="connsiteY1064" fmla="*/ 155711 h 1500304"/>
                <a:gd name="connsiteX1065" fmla="*/ 836331 w 1872654"/>
                <a:gd name="connsiteY1065" fmla="*/ 156878 h 1500304"/>
                <a:gd name="connsiteX1066" fmla="*/ 837462 w 1872654"/>
                <a:gd name="connsiteY1066" fmla="*/ 158009 h 1500304"/>
                <a:gd name="connsiteX1067" fmla="*/ 837462 w 1872654"/>
                <a:gd name="connsiteY1067" fmla="*/ 160271 h 1500304"/>
                <a:gd name="connsiteX1068" fmla="*/ 836331 w 1872654"/>
                <a:gd name="connsiteY1068" fmla="*/ 161402 h 1500304"/>
                <a:gd name="connsiteX1069" fmla="*/ 836331 w 1872654"/>
                <a:gd name="connsiteY1069" fmla="*/ 162533 h 1500304"/>
                <a:gd name="connsiteX1070" fmla="*/ 834070 w 1872654"/>
                <a:gd name="connsiteY1070" fmla="*/ 163664 h 1500304"/>
                <a:gd name="connsiteX1071" fmla="*/ 831772 w 1872654"/>
                <a:gd name="connsiteY1071" fmla="*/ 163664 h 1500304"/>
                <a:gd name="connsiteX1072" fmla="*/ 831772 w 1872654"/>
                <a:gd name="connsiteY1072" fmla="*/ 164831 h 1500304"/>
                <a:gd name="connsiteX1073" fmla="*/ 829511 w 1872654"/>
                <a:gd name="connsiteY1073" fmla="*/ 164831 h 1500304"/>
                <a:gd name="connsiteX1074" fmla="*/ 828380 w 1872654"/>
                <a:gd name="connsiteY1074" fmla="*/ 165962 h 1500304"/>
                <a:gd name="connsiteX1075" fmla="*/ 824952 w 1872654"/>
                <a:gd name="connsiteY1075" fmla="*/ 165962 h 1500304"/>
                <a:gd name="connsiteX1076" fmla="*/ 824952 w 1872654"/>
                <a:gd name="connsiteY1076" fmla="*/ 168224 h 1500304"/>
                <a:gd name="connsiteX1077" fmla="*/ 828380 w 1872654"/>
                <a:gd name="connsiteY1077" fmla="*/ 170487 h 1500304"/>
                <a:gd name="connsiteX1078" fmla="*/ 828380 w 1872654"/>
                <a:gd name="connsiteY1078" fmla="*/ 173916 h 1500304"/>
                <a:gd name="connsiteX1079" fmla="*/ 829511 w 1872654"/>
                <a:gd name="connsiteY1079" fmla="*/ 176178 h 1500304"/>
                <a:gd name="connsiteX1080" fmla="*/ 830642 w 1872654"/>
                <a:gd name="connsiteY1080" fmla="*/ 175047 h 1500304"/>
                <a:gd name="connsiteX1081" fmla="*/ 830642 w 1872654"/>
                <a:gd name="connsiteY1081" fmla="*/ 176178 h 1500304"/>
                <a:gd name="connsiteX1082" fmla="*/ 831772 w 1872654"/>
                <a:gd name="connsiteY1082" fmla="*/ 178440 h 1500304"/>
                <a:gd name="connsiteX1083" fmla="*/ 836331 w 1872654"/>
                <a:gd name="connsiteY1083" fmla="*/ 177309 h 1500304"/>
                <a:gd name="connsiteX1084" fmla="*/ 835200 w 1872654"/>
                <a:gd name="connsiteY1084" fmla="*/ 176178 h 1500304"/>
                <a:gd name="connsiteX1085" fmla="*/ 836331 w 1872654"/>
                <a:gd name="connsiteY1085" fmla="*/ 175047 h 1500304"/>
                <a:gd name="connsiteX1086" fmla="*/ 837462 w 1872654"/>
                <a:gd name="connsiteY1086" fmla="*/ 173916 h 1500304"/>
                <a:gd name="connsiteX1087" fmla="*/ 838593 w 1872654"/>
                <a:gd name="connsiteY1087" fmla="*/ 172784 h 1500304"/>
                <a:gd name="connsiteX1088" fmla="*/ 838593 w 1872654"/>
                <a:gd name="connsiteY1088" fmla="*/ 170487 h 1500304"/>
                <a:gd name="connsiteX1089" fmla="*/ 839724 w 1872654"/>
                <a:gd name="connsiteY1089" fmla="*/ 169356 h 1500304"/>
                <a:gd name="connsiteX1090" fmla="*/ 839724 w 1872654"/>
                <a:gd name="connsiteY1090" fmla="*/ 168224 h 1500304"/>
                <a:gd name="connsiteX1091" fmla="*/ 839724 w 1872654"/>
                <a:gd name="connsiteY1091" fmla="*/ 167093 h 1500304"/>
                <a:gd name="connsiteX1092" fmla="*/ 843152 w 1872654"/>
                <a:gd name="connsiteY1092" fmla="*/ 167093 h 1500304"/>
                <a:gd name="connsiteX1093" fmla="*/ 844283 w 1872654"/>
                <a:gd name="connsiteY1093" fmla="*/ 167093 h 1500304"/>
                <a:gd name="connsiteX1094" fmla="*/ 845414 w 1872654"/>
                <a:gd name="connsiteY1094" fmla="*/ 167093 h 1500304"/>
                <a:gd name="connsiteX1095" fmla="*/ 847676 w 1872654"/>
                <a:gd name="connsiteY1095" fmla="*/ 167093 h 1500304"/>
                <a:gd name="connsiteX1096" fmla="*/ 848842 w 1872654"/>
                <a:gd name="connsiteY1096" fmla="*/ 163664 h 1500304"/>
                <a:gd name="connsiteX1097" fmla="*/ 847676 w 1872654"/>
                <a:gd name="connsiteY1097" fmla="*/ 162533 h 1500304"/>
                <a:gd name="connsiteX1098" fmla="*/ 849973 w 1872654"/>
                <a:gd name="connsiteY1098" fmla="*/ 162533 h 1500304"/>
                <a:gd name="connsiteX1099" fmla="*/ 849973 w 1872654"/>
                <a:gd name="connsiteY1099" fmla="*/ 159140 h 1500304"/>
                <a:gd name="connsiteX1100" fmla="*/ 852235 w 1872654"/>
                <a:gd name="connsiteY1100" fmla="*/ 156878 h 1500304"/>
                <a:gd name="connsiteX1101" fmla="*/ 857924 w 1872654"/>
                <a:gd name="connsiteY1101" fmla="*/ 155711 h 1500304"/>
                <a:gd name="connsiteX1102" fmla="*/ 865876 w 1872654"/>
                <a:gd name="connsiteY1102" fmla="*/ 160271 h 1500304"/>
                <a:gd name="connsiteX1103" fmla="*/ 867007 w 1872654"/>
                <a:gd name="connsiteY1103" fmla="*/ 159140 h 1500304"/>
                <a:gd name="connsiteX1104" fmla="*/ 868138 w 1872654"/>
                <a:gd name="connsiteY1104" fmla="*/ 159140 h 1500304"/>
                <a:gd name="connsiteX1105" fmla="*/ 868138 w 1872654"/>
                <a:gd name="connsiteY1105" fmla="*/ 158009 h 1500304"/>
                <a:gd name="connsiteX1106" fmla="*/ 870400 w 1872654"/>
                <a:gd name="connsiteY1106" fmla="*/ 158009 h 1500304"/>
                <a:gd name="connsiteX1107" fmla="*/ 871566 w 1872654"/>
                <a:gd name="connsiteY1107" fmla="*/ 156878 h 1500304"/>
                <a:gd name="connsiteX1108" fmla="*/ 872697 w 1872654"/>
                <a:gd name="connsiteY1108" fmla="*/ 156878 h 1500304"/>
                <a:gd name="connsiteX1109" fmla="*/ 872697 w 1872654"/>
                <a:gd name="connsiteY1109" fmla="*/ 154580 h 1500304"/>
                <a:gd name="connsiteX1110" fmla="*/ 873828 w 1872654"/>
                <a:gd name="connsiteY1110" fmla="*/ 154580 h 1500304"/>
                <a:gd name="connsiteX1111" fmla="*/ 873828 w 1872654"/>
                <a:gd name="connsiteY1111" fmla="*/ 153449 h 1500304"/>
                <a:gd name="connsiteX1112" fmla="*/ 874958 w 1872654"/>
                <a:gd name="connsiteY1112" fmla="*/ 153449 h 1500304"/>
                <a:gd name="connsiteX1113" fmla="*/ 876089 w 1872654"/>
                <a:gd name="connsiteY1113" fmla="*/ 152318 h 1500304"/>
                <a:gd name="connsiteX1114" fmla="*/ 878386 w 1872654"/>
                <a:gd name="connsiteY1114" fmla="*/ 153449 h 1500304"/>
                <a:gd name="connsiteX1115" fmla="*/ 880648 w 1872654"/>
                <a:gd name="connsiteY1115" fmla="*/ 152318 h 1500304"/>
                <a:gd name="connsiteX1116" fmla="*/ 882910 w 1872654"/>
                <a:gd name="connsiteY1116" fmla="*/ 153449 h 1500304"/>
                <a:gd name="connsiteX1117" fmla="*/ 885172 w 1872654"/>
                <a:gd name="connsiteY1117" fmla="*/ 153449 h 1500304"/>
                <a:gd name="connsiteX1118" fmla="*/ 886338 w 1872654"/>
                <a:gd name="connsiteY1118" fmla="*/ 153449 h 1500304"/>
                <a:gd name="connsiteX1119" fmla="*/ 888600 w 1872654"/>
                <a:gd name="connsiteY1119" fmla="*/ 153449 h 1500304"/>
                <a:gd name="connsiteX1120" fmla="*/ 889731 w 1872654"/>
                <a:gd name="connsiteY1120" fmla="*/ 152318 h 1500304"/>
                <a:gd name="connsiteX1121" fmla="*/ 889731 w 1872654"/>
                <a:gd name="connsiteY1121" fmla="*/ 153449 h 1500304"/>
                <a:gd name="connsiteX1122" fmla="*/ 889731 w 1872654"/>
                <a:gd name="connsiteY1122" fmla="*/ 152318 h 1500304"/>
                <a:gd name="connsiteX1123" fmla="*/ 890862 w 1872654"/>
                <a:gd name="connsiteY1123" fmla="*/ 152318 h 1500304"/>
                <a:gd name="connsiteX1124" fmla="*/ 890862 w 1872654"/>
                <a:gd name="connsiteY1124" fmla="*/ 151186 h 1500304"/>
                <a:gd name="connsiteX1125" fmla="*/ 891993 w 1872654"/>
                <a:gd name="connsiteY1125" fmla="*/ 151186 h 1500304"/>
                <a:gd name="connsiteX1126" fmla="*/ 891993 w 1872654"/>
                <a:gd name="connsiteY1126" fmla="*/ 150055 h 1500304"/>
                <a:gd name="connsiteX1127" fmla="*/ 891993 w 1872654"/>
                <a:gd name="connsiteY1127" fmla="*/ 148889 h 1500304"/>
                <a:gd name="connsiteX1128" fmla="*/ 893159 w 1872654"/>
                <a:gd name="connsiteY1128" fmla="*/ 150055 h 1500304"/>
                <a:gd name="connsiteX1129" fmla="*/ 893159 w 1872654"/>
                <a:gd name="connsiteY1129" fmla="*/ 148889 h 1500304"/>
                <a:gd name="connsiteX1130" fmla="*/ 895421 w 1872654"/>
                <a:gd name="connsiteY1130" fmla="*/ 148889 h 1500304"/>
                <a:gd name="connsiteX1131" fmla="*/ 896551 w 1872654"/>
                <a:gd name="connsiteY1131" fmla="*/ 148889 h 1500304"/>
                <a:gd name="connsiteX1132" fmla="*/ 896551 w 1872654"/>
                <a:gd name="connsiteY1132" fmla="*/ 147758 h 1500304"/>
                <a:gd name="connsiteX1133" fmla="*/ 897682 w 1872654"/>
                <a:gd name="connsiteY1133" fmla="*/ 147758 h 1500304"/>
                <a:gd name="connsiteX1134" fmla="*/ 898813 w 1872654"/>
                <a:gd name="connsiteY1134" fmla="*/ 147758 h 1500304"/>
                <a:gd name="connsiteX1135" fmla="*/ 898813 w 1872654"/>
                <a:gd name="connsiteY1135" fmla="*/ 146626 h 1500304"/>
                <a:gd name="connsiteX1136" fmla="*/ 901110 w 1872654"/>
                <a:gd name="connsiteY1136" fmla="*/ 143233 h 1500304"/>
                <a:gd name="connsiteX1137" fmla="*/ 902241 w 1872654"/>
                <a:gd name="connsiteY1137" fmla="*/ 140935 h 1500304"/>
                <a:gd name="connsiteX1138" fmla="*/ 901110 w 1872654"/>
                <a:gd name="connsiteY1138" fmla="*/ 139804 h 1500304"/>
                <a:gd name="connsiteX1139" fmla="*/ 902241 w 1872654"/>
                <a:gd name="connsiteY1139" fmla="*/ 137542 h 1500304"/>
                <a:gd name="connsiteX1140" fmla="*/ 903372 w 1872654"/>
                <a:gd name="connsiteY1140" fmla="*/ 137542 h 1500304"/>
                <a:gd name="connsiteX1141" fmla="*/ 903372 w 1872654"/>
                <a:gd name="connsiteY1141" fmla="*/ 138673 h 1500304"/>
                <a:gd name="connsiteX1142" fmla="*/ 904503 w 1872654"/>
                <a:gd name="connsiteY1142" fmla="*/ 135279 h 1500304"/>
                <a:gd name="connsiteX1143" fmla="*/ 905634 w 1872654"/>
                <a:gd name="connsiteY1143" fmla="*/ 136411 h 1500304"/>
                <a:gd name="connsiteX1144" fmla="*/ 905634 w 1872654"/>
                <a:gd name="connsiteY1144" fmla="*/ 137542 h 1500304"/>
                <a:gd name="connsiteX1145" fmla="*/ 907931 w 1872654"/>
                <a:gd name="connsiteY1145" fmla="*/ 136411 h 1500304"/>
                <a:gd name="connsiteX1146" fmla="*/ 909062 w 1872654"/>
                <a:gd name="connsiteY1146" fmla="*/ 135279 h 1500304"/>
                <a:gd name="connsiteX1147" fmla="*/ 910193 w 1872654"/>
                <a:gd name="connsiteY1147" fmla="*/ 131851 h 1500304"/>
                <a:gd name="connsiteX1148" fmla="*/ 911324 w 1872654"/>
                <a:gd name="connsiteY1148" fmla="*/ 131851 h 1500304"/>
                <a:gd name="connsiteX1149" fmla="*/ 911324 w 1872654"/>
                <a:gd name="connsiteY1149" fmla="*/ 130719 h 1500304"/>
                <a:gd name="connsiteX1150" fmla="*/ 912455 w 1872654"/>
                <a:gd name="connsiteY1150" fmla="*/ 130719 h 1500304"/>
                <a:gd name="connsiteX1151" fmla="*/ 912455 w 1872654"/>
                <a:gd name="connsiteY1151" fmla="*/ 128457 h 1500304"/>
                <a:gd name="connsiteX1152" fmla="*/ 913586 w 1872654"/>
                <a:gd name="connsiteY1152" fmla="*/ 129588 h 1500304"/>
                <a:gd name="connsiteX1153" fmla="*/ 913586 w 1872654"/>
                <a:gd name="connsiteY1153" fmla="*/ 128457 h 1500304"/>
                <a:gd name="connsiteX1154" fmla="*/ 917014 w 1872654"/>
                <a:gd name="connsiteY1154" fmla="*/ 125028 h 1500304"/>
                <a:gd name="connsiteX1155" fmla="*/ 917014 w 1872654"/>
                <a:gd name="connsiteY1155" fmla="*/ 123897 h 1500304"/>
                <a:gd name="connsiteX1156" fmla="*/ 919275 w 1872654"/>
                <a:gd name="connsiteY1156" fmla="*/ 123897 h 1500304"/>
                <a:gd name="connsiteX1157" fmla="*/ 920406 w 1872654"/>
                <a:gd name="connsiteY1157" fmla="*/ 122766 h 1500304"/>
                <a:gd name="connsiteX1158" fmla="*/ 921537 w 1872654"/>
                <a:gd name="connsiteY1158" fmla="*/ 122766 h 1500304"/>
                <a:gd name="connsiteX1159" fmla="*/ 922703 w 1872654"/>
                <a:gd name="connsiteY1159" fmla="*/ 122766 h 1500304"/>
                <a:gd name="connsiteX1160" fmla="*/ 924965 w 1872654"/>
                <a:gd name="connsiteY1160" fmla="*/ 125028 h 1500304"/>
                <a:gd name="connsiteX1161" fmla="*/ 926096 w 1872654"/>
                <a:gd name="connsiteY1161" fmla="*/ 125028 h 1500304"/>
                <a:gd name="connsiteX1162" fmla="*/ 928358 w 1872654"/>
                <a:gd name="connsiteY1162" fmla="*/ 123897 h 1500304"/>
                <a:gd name="connsiteX1163" fmla="*/ 930655 w 1872654"/>
                <a:gd name="connsiteY1163" fmla="*/ 126159 h 1500304"/>
                <a:gd name="connsiteX1164" fmla="*/ 934048 w 1872654"/>
                <a:gd name="connsiteY1164" fmla="*/ 123897 h 1500304"/>
                <a:gd name="connsiteX1165" fmla="*/ 935179 w 1872654"/>
                <a:gd name="connsiteY1165" fmla="*/ 123897 h 1500304"/>
                <a:gd name="connsiteX1166" fmla="*/ 935179 w 1872654"/>
                <a:gd name="connsiteY1166" fmla="*/ 125028 h 1500304"/>
                <a:gd name="connsiteX1167" fmla="*/ 936309 w 1872654"/>
                <a:gd name="connsiteY1167" fmla="*/ 125028 h 1500304"/>
                <a:gd name="connsiteX1168" fmla="*/ 936309 w 1872654"/>
                <a:gd name="connsiteY1168" fmla="*/ 123897 h 1500304"/>
                <a:gd name="connsiteX1169" fmla="*/ 937476 w 1872654"/>
                <a:gd name="connsiteY1169" fmla="*/ 122766 h 1500304"/>
                <a:gd name="connsiteX1170" fmla="*/ 936309 w 1872654"/>
                <a:gd name="connsiteY1170" fmla="*/ 122766 h 1500304"/>
                <a:gd name="connsiteX1171" fmla="*/ 938607 w 1872654"/>
                <a:gd name="connsiteY1171" fmla="*/ 121635 h 1500304"/>
                <a:gd name="connsiteX1172" fmla="*/ 939737 w 1872654"/>
                <a:gd name="connsiteY1172" fmla="*/ 119337 h 1500304"/>
                <a:gd name="connsiteX1173" fmla="*/ 940868 w 1872654"/>
                <a:gd name="connsiteY1173" fmla="*/ 119337 h 1500304"/>
                <a:gd name="connsiteX1174" fmla="*/ 940868 w 1872654"/>
                <a:gd name="connsiteY1174" fmla="*/ 120504 h 1500304"/>
                <a:gd name="connsiteX1175" fmla="*/ 941999 w 1872654"/>
                <a:gd name="connsiteY1175" fmla="*/ 120504 h 1500304"/>
                <a:gd name="connsiteX1176" fmla="*/ 945427 w 1872654"/>
                <a:gd name="connsiteY1176" fmla="*/ 118206 h 1500304"/>
                <a:gd name="connsiteX1177" fmla="*/ 948820 w 1872654"/>
                <a:gd name="connsiteY1177" fmla="*/ 114813 h 1500304"/>
                <a:gd name="connsiteX1178" fmla="*/ 949951 w 1872654"/>
                <a:gd name="connsiteY1178" fmla="*/ 114813 h 1500304"/>
                <a:gd name="connsiteX1179" fmla="*/ 949951 w 1872654"/>
                <a:gd name="connsiteY1179" fmla="*/ 113681 h 1500304"/>
                <a:gd name="connsiteX1180" fmla="*/ 949951 w 1872654"/>
                <a:gd name="connsiteY1180" fmla="*/ 112550 h 1500304"/>
                <a:gd name="connsiteX1181" fmla="*/ 951082 w 1872654"/>
                <a:gd name="connsiteY1181" fmla="*/ 111384 h 1500304"/>
                <a:gd name="connsiteX1182" fmla="*/ 951082 w 1872654"/>
                <a:gd name="connsiteY1182" fmla="*/ 110253 h 1500304"/>
                <a:gd name="connsiteX1183" fmla="*/ 952213 w 1872654"/>
                <a:gd name="connsiteY1183" fmla="*/ 111384 h 1500304"/>
                <a:gd name="connsiteX1184" fmla="*/ 953379 w 1872654"/>
                <a:gd name="connsiteY1184" fmla="*/ 111384 h 1500304"/>
                <a:gd name="connsiteX1185" fmla="*/ 953379 w 1872654"/>
                <a:gd name="connsiteY1185" fmla="*/ 110253 h 1500304"/>
                <a:gd name="connsiteX1186" fmla="*/ 953379 w 1872654"/>
                <a:gd name="connsiteY1186" fmla="*/ 109121 h 1500304"/>
                <a:gd name="connsiteX1187" fmla="*/ 956772 w 1872654"/>
                <a:gd name="connsiteY1187" fmla="*/ 109121 h 1500304"/>
                <a:gd name="connsiteX1188" fmla="*/ 957902 w 1872654"/>
                <a:gd name="connsiteY1188" fmla="*/ 106859 h 1500304"/>
                <a:gd name="connsiteX1189" fmla="*/ 959033 w 1872654"/>
                <a:gd name="connsiteY1189" fmla="*/ 107990 h 1500304"/>
                <a:gd name="connsiteX1190" fmla="*/ 960200 w 1872654"/>
                <a:gd name="connsiteY1190" fmla="*/ 105728 h 1500304"/>
                <a:gd name="connsiteX1191" fmla="*/ 959033 w 1872654"/>
                <a:gd name="connsiteY1191" fmla="*/ 103430 h 1500304"/>
                <a:gd name="connsiteX1192" fmla="*/ 960200 w 1872654"/>
                <a:gd name="connsiteY1192" fmla="*/ 104561 h 1500304"/>
                <a:gd name="connsiteX1193" fmla="*/ 961330 w 1872654"/>
                <a:gd name="connsiteY1193" fmla="*/ 104561 h 1500304"/>
                <a:gd name="connsiteX1194" fmla="*/ 961330 w 1872654"/>
                <a:gd name="connsiteY1194" fmla="*/ 103430 h 1500304"/>
                <a:gd name="connsiteX1195" fmla="*/ 962461 w 1872654"/>
                <a:gd name="connsiteY1195" fmla="*/ 103430 h 1500304"/>
                <a:gd name="connsiteX1196" fmla="*/ 964723 w 1872654"/>
                <a:gd name="connsiteY1196" fmla="*/ 103430 h 1500304"/>
                <a:gd name="connsiteX1197" fmla="*/ 963592 w 1872654"/>
                <a:gd name="connsiteY1197" fmla="*/ 102299 h 1500304"/>
                <a:gd name="connsiteX1198" fmla="*/ 963592 w 1872654"/>
                <a:gd name="connsiteY1198" fmla="*/ 101168 h 1500304"/>
                <a:gd name="connsiteX1199" fmla="*/ 965854 w 1872654"/>
                <a:gd name="connsiteY1199" fmla="*/ 100037 h 1500304"/>
                <a:gd name="connsiteX1200" fmla="*/ 967020 w 1872654"/>
                <a:gd name="connsiteY1200" fmla="*/ 97774 h 1500304"/>
                <a:gd name="connsiteX1201" fmla="*/ 968151 w 1872654"/>
                <a:gd name="connsiteY1201" fmla="*/ 98906 h 1500304"/>
                <a:gd name="connsiteX1202" fmla="*/ 969282 w 1872654"/>
                <a:gd name="connsiteY1202" fmla="*/ 96608 h 1500304"/>
                <a:gd name="connsiteX1203" fmla="*/ 970413 w 1872654"/>
                <a:gd name="connsiteY1203" fmla="*/ 95477 h 1500304"/>
                <a:gd name="connsiteX1204" fmla="*/ 971544 w 1872654"/>
                <a:gd name="connsiteY1204" fmla="*/ 96608 h 1500304"/>
                <a:gd name="connsiteX1205" fmla="*/ 973806 w 1872654"/>
                <a:gd name="connsiteY1205" fmla="*/ 94346 h 1500304"/>
                <a:gd name="connsiteX1206" fmla="*/ 973806 w 1872654"/>
                <a:gd name="connsiteY1206" fmla="*/ 92083 h 1500304"/>
                <a:gd name="connsiteX1207" fmla="*/ 976103 w 1872654"/>
                <a:gd name="connsiteY1207" fmla="*/ 90952 h 1500304"/>
                <a:gd name="connsiteX1208" fmla="*/ 977234 w 1872654"/>
                <a:gd name="connsiteY1208" fmla="*/ 88655 h 1500304"/>
                <a:gd name="connsiteX1209" fmla="*/ 980626 w 1872654"/>
                <a:gd name="connsiteY1209" fmla="*/ 89821 h 1500304"/>
                <a:gd name="connsiteX1210" fmla="*/ 980626 w 1872654"/>
                <a:gd name="connsiteY1210" fmla="*/ 88655 h 1500304"/>
                <a:gd name="connsiteX1211" fmla="*/ 981757 w 1872654"/>
                <a:gd name="connsiteY1211" fmla="*/ 88655 h 1500304"/>
                <a:gd name="connsiteX1212" fmla="*/ 982923 w 1872654"/>
                <a:gd name="connsiteY1212" fmla="*/ 88655 h 1500304"/>
                <a:gd name="connsiteX1213" fmla="*/ 982923 w 1872654"/>
                <a:gd name="connsiteY1213" fmla="*/ 87523 h 1500304"/>
                <a:gd name="connsiteX1214" fmla="*/ 985185 w 1872654"/>
                <a:gd name="connsiteY1214" fmla="*/ 86392 h 1500304"/>
                <a:gd name="connsiteX1215" fmla="*/ 984054 w 1872654"/>
                <a:gd name="connsiteY1215" fmla="*/ 87523 h 1500304"/>
                <a:gd name="connsiteX1216" fmla="*/ 986316 w 1872654"/>
                <a:gd name="connsiteY1216" fmla="*/ 88655 h 1500304"/>
                <a:gd name="connsiteX1217" fmla="*/ 996530 w 1872654"/>
                <a:gd name="connsiteY1217" fmla="*/ 89821 h 1500304"/>
                <a:gd name="connsiteX1218" fmla="*/ 997696 w 1872654"/>
                <a:gd name="connsiteY1218" fmla="*/ 89821 h 1500304"/>
                <a:gd name="connsiteX1219" fmla="*/ 998827 w 1872654"/>
                <a:gd name="connsiteY1219" fmla="*/ 88655 h 1500304"/>
                <a:gd name="connsiteX1220" fmla="*/ 1001088 w 1872654"/>
                <a:gd name="connsiteY1220" fmla="*/ 85261 h 1500304"/>
                <a:gd name="connsiteX1221" fmla="*/ 1003350 w 1872654"/>
                <a:gd name="connsiteY1221" fmla="*/ 80701 h 1500304"/>
                <a:gd name="connsiteX1222" fmla="*/ 1004516 w 1872654"/>
                <a:gd name="connsiteY1222" fmla="*/ 79570 h 1500304"/>
                <a:gd name="connsiteX1223" fmla="*/ 1004516 w 1872654"/>
                <a:gd name="connsiteY1223" fmla="*/ 80701 h 1500304"/>
                <a:gd name="connsiteX1224" fmla="*/ 1005647 w 1872654"/>
                <a:gd name="connsiteY1224" fmla="*/ 79570 h 1500304"/>
                <a:gd name="connsiteX1225" fmla="*/ 1005647 w 1872654"/>
                <a:gd name="connsiteY1225" fmla="*/ 77308 h 1500304"/>
                <a:gd name="connsiteX1226" fmla="*/ 1012468 w 1872654"/>
                <a:gd name="connsiteY1226" fmla="*/ 75010 h 1500304"/>
                <a:gd name="connsiteX1227" fmla="*/ 1012468 w 1872654"/>
                <a:gd name="connsiteY1227" fmla="*/ 73879 h 1500304"/>
                <a:gd name="connsiteX1228" fmla="*/ 1014730 w 1872654"/>
                <a:gd name="connsiteY1228" fmla="*/ 75010 h 1500304"/>
                <a:gd name="connsiteX1229" fmla="*/ 1014730 w 1872654"/>
                <a:gd name="connsiteY1229" fmla="*/ 73879 h 1500304"/>
                <a:gd name="connsiteX1230" fmla="*/ 1014730 w 1872654"/>
                <a:gd name="connsiteY1230" fmla="*/ 72748 h 1500304"/>
                <a:gd name="connsiteX1231" fmla="*/ 1016992 w 1872654"/>
                <a:gd name="connsiteY1231" fmla="*/ 72748 h 1500304"/>
                <a:gd name="connsiteX1232" fmla="*/ 1015861 w 1872654"/>
                <a:gd name="connsiteY1232" fmla="*/ 71616 h 1500304"/>
                <a:gd name="connsiteX1233" fmla="*/ 1018123 w 1872654"/>
                <a:gd name="connsiteY1233" fmla="*/ 69354 h 1500304"/>
                <a:gd name="connsiteX1234" fmla="*/ 1019289 w 1872654"/>
                <a:gd name="connsiteY1234" fmla="*/ 70485 h 1500304"/>
                <a:gd name="connsiteX1235" fmla="*/ 1020420 w 1872654"/>
                <a:gd name="connsiteY1235" fmla="*/ 69354 h 1500304"/>
                <a:gd name="connsiteX1236" fmla="*/ 1021551 w 1872654"/>
                <a:gd name="connsiteY1236" fmla="*/ 69354 h 1500304"/>
                <a:gd name="connsiteX1237" fmla="*/ 1021551 w 1872654"/>
                <a:gd name="connsiteY1237" fmla="*/ 68223 h 1500304"/>
                <a:gd name="connsiteX1238" fmla="*/ 1022681 w 1872654"/>
                <a:gd name="connsiteY1238" fmla="*/ 68223 h 1500304"/>
                <a:gd name="connsiteX1239" fmla="*/ 1026074 w 1872654"/>
                <a:gd name="connsiteY1239" fmla="*/ 67056 h 1500304"/>
                <a:gd name="connsiteX1240" fmla="*/ 1026074 w 1872654"/>
                <a:gd name="connsiteY1240" fmla="*/ 65925 h 1500304"/>
                <a:gd name="connsiteX1241" fmla="*/ 1027240 w 1872654"/>
                <a:gd name="connsiteY1241" fmla="*/ 65925 h 1500304"/>
                <a:gd name="connsiteX1242" fmla="*/ 1027240 w 1872654"/>
                <a:gd name="connsiteY1242" fmla="*/ 64794 h 1500304"/>
                <a:gd name="connsiteX1243" fmla="*/ 1029502 w 1872654"/>
                <a:gd name="connsiteY1243" fmla="*/ 64794 h 1500304"/>
                <a:gd name="connsiteX1244" fmla="*/ 1030633 w 1872654"/>
                <a:gd name="connsiteY1244" fmla="*/ 63663 h 1500304"/>
                <a:gd name="connsiteX1245" fmla="*/ 1032895 w 1872654"/>
                <a:gd name="connsiteY1245" fmla="*/ 63663 h 1500304"/>
                <a:gd name="connsiteX1246" fmla="*/ 1032895 w 1872654"/>
                <a:gd name="connsiteY1246" fmla="*/ 62532 h 1500304"/>
                <a:gd name="connsiteX1247" fmla="*/ 1032895 w 1872654"/>
                <a:gd name="connsiteY1247" fmla="*/ 63663 h 1500304"/>
                <a:gd name="connsiteX1248" fmla="*/ 1035192 w 1872654"/>
                <a:gd name="connsiteY1248" fmla="*/ 60270 h 1500304"/>
                <a:gd name="connsiteX1249" fmla="*/ 1036323 w 1872654"/>
                <a:gd name="connsiteY1249" fmla="*/ 60270 h 1500304"/>
                <a:gd name="connsiteX1250" fmla="*/ 1037454 w 1872654"/>
                <a:gd name="connsiteY1250" fmla="*/ 60270 h 1500304"/>
                <a:gd name="connsiteX1251" fmla="*/ 1038585 w 1872654"/>
                <a:gd name="connsiteY1251" fmla="*/ 60270 h 1500304"/>
                <a:gd name="connsiteX1252" fmla="*/ 1038585 w 1872654"/>
                <a:gd name="connsiteY1252" fmla="*/ 57972 h 1500304"/>
                <a:gd name="connsiteX1253" fmla="*/ 1037454 w 1872654"/>
                <a:gd name="connsiteY1253" fmla="*/ 59103 h 1500304"/>
                <a:gd name="connsiteX1254" fmla="*/ 1036323 w 1872654"/>
                <a:gd name="connsiteY1254" fmla="*/ 59103 h 1500304"/>
                <a:gd name="connsiteX1255" fmla="*/ 1036323 w 1872654"/>
                <a:gd name="connsiteY1255" fmla="*/ 57972 h 1500304"/>
                <a:gd name="connsiteX1256" fmla="*/ 1036323 w 1872654"/>
                <a:gd name="connsiteY1256" fmla="*/ 56841 h 1500304"/>
                <a:gd name="connsiteX1257" fmla="*/ 1037454 w 1872654"/>
                <a:gd name="connsiteY1257" fmla="*/ 57972 h 1500304"/>
                <a:gd name="connsiteX1258" fmla="*/ 1037454 w 1872654"/>
                <a:gd name="connsiteY1258" fmla="*/ 56841 h 1500304"/>
                <a:gd name="connsiteX1259" fmla="*/ 1037454 w 1872654"/>
                <a:gd name="connsiteY1259" fmla="*/ 54578 h 1500304"/>
                <a:gd name="connsiteX1260" fmla="*/ 1038585 w 1872654"/>
                <a:gd name="connsiteY1260" fmla="*/ 53447 h 1500304"/>
                <a:gd name="connsiteX1261" fmla="*/ 1039716 w 1872654"/>
                <a:gd name="connsiteY1261" fmla="*/ 53447 h 1500304"/>
                <a:gd name="connsiteX1262" fmla="*/ 1042013 w 1872654"/>
                <a:gd name="connsiteY1262" fmla="*/ 53447 h 1500304"/>
                <a:gd name="connsiteX1263" fmla="*/ 1040846 w 1872654"/>
                <a:gd name="connsiteY1263" fmla="*/ 52281 h 1500304"/>
                <a:gd name="connsiteX1264" fmla="*/ 1039716 w 1872654"/>
                <a:gd name="connsiteY1264" fmla="*/ 52281 h 1500304"/>
                <a:gd name="connsiteX1265" fmla="*/ 1040846 w 1872654"/>
                <a:gd name="connsiteY1265" fmla="*/ 51150 h 1500304"/>
                <a:gd name="connsiteX1266" fmla="*/ 1039716 w 1872654"/>
                <a:gd name="connsiteY1266" fmla="*/ 50018 h 1500304"/>
                <a:gd name="connsiteX1267" fmla="*/ 1040846 w 1872654"/>
                <a:gd name="connsiteY1267" fmla="*/ 50018 h 1500304"/>
                <a:gd name="connsiteX1268" fmla="*/ 1042013 w 1872654"/>
                <a:gd name="connsiteY1268" fmla="*/ 48887 h 1500304"/>
                <a:gd name="connsiteX1269" fmla="*/ 1039716 w 1872654"/>
                <a:gd name="connsiteY1269" fmla="*/ 47756 h 1500304"/>
                <a:gd name="connsiteX1270" fmla="*/ 1039716 w 1872654"/>
                <a:gd name="connsiteY1270" fmla="*/ 46625 h 1500304"/>
                <a:gd name="connsiteX1271" fmla="*/ 1043144 w 1872654"/>
                <a:gd name="connsiteY1271" fmla="*/ 47756 h 1500304"/>
                <a:gd name="connsiteX1272" fmla="*/ 1044274 w 1872654"/>
                <a:gd name="connsiteY1272" fmla="*/ 46625 h 1500304"/>
                <a:gd name="connsiteX1273" fmla="*/ 1043144 w 1872654"/>
                <a:gd name="connsiteY1273" fmla="*/ 45458 h 1500304"/>
                <a:gd name="connsiteX1274" fmla="*/ 1045405 w 1872654"/>
                <a:gd name="connsiteY1274" fmla="*/ 45458 h 1500304"/>
                <a:gd name="connsiteX1275" fmla="*/ 1046536 w 1872654"/>
                <a:gd name="connsiteY1275" fmla="*/ 45458 h 1500304"/>
                <a:gd name="connsiteX1276" fmla="*/ 1046536 w 1872654"/>
                <a:gd name="connsiteY1276" fmla="*/ 44327 h 1500304"/>
                <a:gd name="connsiteX1277" fmla="*/ 1047667 w 1872654"/>
                <a:gd name="connsiteY1277" fmla="*/ 44327 h 1500304"/>
                <a:gd name="connsiteX1278" fmla="*/ 1048798 w 1872654"/>
                <a:gd name="connsiteY1278" fmla="*/ 43196 h 1500304"/>
                <a:gd name="connsiteX1279" fmla="*/ 1051095 w 1872654"/>
                <a:gd name="connsiteY1279" fmla="*/ 43196 h 1500304"/>
                <a:gd name="connsiteX1280" fmla="*/ 1052226 w 1872654"/>
                <a:gd name="connsiteY1280" fmla="*/ 43196 h 1500304"/>
                <a:gd name="connsiteX1281" fmla="*/ 1052226 w 1872654"/>
                <a:gd name="connsiteY1281" fmla="*/ 42065 h 1500304"/>
                <a:gd name="connsiteX1282" fmla="*/ 1053357 w 1872654"/>
                <a:gd name="connsiteY1282" fmla="*/ 43196 h 1500304"/>
                <a:gd name="connsiteX1283" fmla="*/ 1054488 w 1872654"/>
                <a:gd name="connsiteY1283" fmla="*/ 42065 h 1500304"/>
                <a:gd name="connsiteX1284" fmla="*/ 1054488 w 1872654"/>
                <a:gd name="connsiteY1284" fmla="*/ 40934 h 1500304"/>
                <a:gd name="connsiteX1285" fmla="*/ 1055619 w 1872654"/>
                <a:gd name="connsiteY1285" fmla="*/ 40934 h 1500304"/>
                <a:gd name="connsiteX1286" fmla="*/ 1057916 w 1872654"/>
                <a:gd name="connsiteY1286" fmla="*/ 39803 h 1500304"/>
                <a:gd name="connsiteX1287" fmla="*/ 1057916 w 1872654"/>
                <a:gd name="connsiteY1287" fmla="*/ 37505 h 1500304"/>
                <a:gd name="connsiteX1288" fmla="*/ 1059047 w 1872654"/>
                <a:gd name="connsiteY1288" fmla="*/ 38671 h 1500304"/>
                <a:gd name="connsiteX1289" fmla="*/ 1060178 w 1872654"/>
                <a:gd name="connsiteY1289" fmla="*/ 36374 h 1500304"/>
                <a:gd name="connsiteX1290" fmla="*/ 1060178 w 1872654"/>
                <a:gd name="connsiteY1290" fmla="*/ 37505 h 1500304"/>
                <a:gd name="connsiteX1291" fmla="*/ 1061309 w 1872654"/>
                <a:gd name="connsiteY1291" fmla="*/ 37505 h 1500304"/>
                <a:gd name="connsiteX1292" fmla="*/ 1062439 w 1872654"/>
                <a:gd name="connsiteY1292" fmla="*/ 37505 h 1500304"/>
                <a:gd name="connsiteX1293" fmla="*/ 1062439 w 1872654"/>
                <a:gd name="connsiteY1293" fmla="*/ 35243 h 1500304"/>
                <a:gd name="connsiteX1294" fmla="*/ 1063606 w 1872654"/>
                <a:gd name="connsiteY1294" fmla="*/ 35243 h 1500304"/>
                <a:gd name="connsiteX1295" fmla="*/ 1063606 w 1872654"/>
                <a:gd name="connsiteY1295" fmla="*/ 32980 h 1500304"/>
                <a:gd name="connsiteX1296" fmla="*/ 1064737 w 1872654"/>
                <a:gd name="connsiteY1296" fmla="*/ 32980 h 1500304"/>
                <a:gd name="connsiteX1297" fmla="*/ 1064737 w 1872654"/>
                <a:gd name="connsiteY1297" fmla="*/ 31849 h 1500304"/>
                <a:gd name="connsiteX1298" fmla="*/ 1066998 w 1872654"/>
                <a:gd name="connsiteY1298" fmla="*/ 34111 h 1500304"/>
                <a:gd name="connsiteX1299" fmla="*/ 1066998 w 1872654"/>
                <a:gd name="connsiteY1299" fmla="*/ 31849 h 1500304"/>
                <a:gd name="connsiteX1300" fmla="*/ 1068129 w 1872654"/>
                <a:gd name="connsiteY1300" fmla="*/ 32980 h 1500304"/>
                <a:gd name="connsiteX1301" fmla="*/ 1069260 w 1872654"/>
                <a:gd name="connsiteY1301" fmla="*/ 31849 h 1500304"/>
                <a:gd name="connsiteX1302" fmla="*/ 1068129 w 1872654"/>
                <a:gd name="connsiteY1302" fmla="*/ 30718 h 1500304"/>
                <a:gd name="connsiteX1303" fmla="*/ 1069260 w 1872654"/>
                <a:gd name="connsiteY1303" fmla="*/ 28420 h 1500304"/>
                <a:gd name="connsiteX1304" fmla="*/ 1070391 w 1872654"/>
                <a:gd name="connsiteY1304" fmla="*/ 28420 h 1500304"/>
                <a:gd name="connsiteX1305" fmla="*/ 1071557 w 1872654"/>
                <a:gd name="connsiteY1305" fmla="*/ 29552 h 1500304"/>
                <a:gd name="connsiteX1306" fmla="*/ 1072688 w 1872654"/>
                <a:gd name="connsiteY1306" fmla="*/ 28420 h 1500304"/>
                <a:gd name="connsiteX1307" fmla="*/ 1071557 w 1872654"/>
                <a:gd name="connsiteY1307" fmla="*/ 28420 h 1500304"/>
                <a:gd name="connsiteX1308" fmla="*/ 1072688 w 1872654"/>
                <a:gd name="connsiteY1308" fmla="*/ 27289 h 1500304"/>
                <a:gd name="connsiteX1309" fmla="*/ 1073819 w 1872654"/>
                <a:gd name="connsiteY1309" fmla="*/ 28420 h 1500304"/>
                <a:gd name="connsiteX1310" fmla="*/ 1074950 w 1872654"/>
                <a:gd name="connsiteY1310" fmla="*/ 25027 h 1500304"/>
                <a:gd name="connsiteX1311" fmla="*/ 1076081 w 1872654"/>
                <a:gd name="connsiteY1311" fmla="*/ 25027 h 1500304"/>
                <a:gd name="connsiteX1312" fmla="*/ 1077212 w 1872654"/>
                <a:gd name="connsiteY1312" fmla="*/ 23896 h 1500304"/>
                <a:gd name="connsiteX1313" fmla="*/ 1078343 w 1872654"/>
                <a:gd name="connsiteY1313" fmla="*/ 23896 h 1500304"/>
                <a:gd name="connsiteX1314" fmla="*/ 1079509 w 1872654"/>
                <a:gd name="connsiteY1314" fmla="*/ 23896 h 1500304"/>
                <a:gd name="connsiteX1315" fmla="*/ 1081771 w 1872654"/>
                <a:gd name="connsiteY1315" fmla="*/ 21598 h 1500304"/>
                <a:gd name="connsiteX1316" fmla="*/ 1082902 w 1872654"/>
                <a:gd name="connsiteY1316" fmla="*/ 20467 h 1500304"/>
                <a:gd name="connsiteX1317" fmla="*/ 1082902 w 1872654"/>
                <a:gd name="connsiteY1317" fmla="*/ 21598 h 1500304"/>
                <a:gd name="connsiteX1318" fmla="*/ 1082902 w 1872654"/>
                <a:gd name="connsiteY1318" fmla="*/ 20467 h 1500304"/>
                <a:gd name="connsiteX1319" fmla="*/ 1084032 w 1872654"/>
                <a:gd name="connsiteY1319" fmla="*/ 20467 h 1500304"/>
                <a:gd name="connsiteX1320" fmla="*/ 1085163 w 1872654"/>
                <a:gd name="connsiteY1320" fmla="*/ 20467 h 1500304"/>
                <a:gd name="connsiteX1321" fmla="*/ 1085163 w 1872654"/>
                <a:gd name="connsiteY1321" fmla="*/ 19336 h 1500304"/>
                <a:gd name="connsiteX1322" fmla="*/ 1086330 w 1872654"/>
                <a:gd name="connsiteY1322" fmla="*/ 19336 h 1500304"/>
                <a:gd name="connsiteX1323" fmla="*/ 1086330 w 1872654"/>
                <a:gd name="connsiteY1323" fmla="*/ 18205 h 1500304"/>
                <a:gd name="connsiteX1324" fmla="*/ 1088591 w 1872654"/>
                <a:gd name="connsiteY1324" fmla="*/ 19336 h 1500304"/>
                <a:gd name="connsiteX1325" fmla="*/ 1088591 w 1872654"/>
                <a:gd name="connsiteY1325" fmla="*/ 17073 h 1500304"/>
                <a:gd name="connsiteX1326" fmla="*/ 1090853 w 1872654"/>
                <a:gd name="connsiteY1326" fmla="*/ 17073 h 1500304"/>
                <a:gd name="connsiteX1327" fmla="*/ 1093150 w 1872654"/>
                <a:gd name="connsiteY1327" fmla="*/ 17073 h 1500304"/>
                <a:gd name="connsiteX1328" fmla="*/ 1094281 w 1872654"/>
                <a:gd name="connsiteY1328" fmla="*/ 15907 h 1500304"/>
                <a:gd name="connsiteX1329" fmla="*/ 1094281 w 1872654"/>
                <a:gd name="connsiteY1329" fmla="*/ 17073 h 1500304"/>
                <a:gd name="connsiteX1330" fmla="*/ 1095412 w 1872654"/>
                <a:gd name="connsiteY1330" fmla="*/ 15907 h 1500304"/>
                <a:gd name="connsiteX1331" fmla="*/ 1096543 w 1872654"/>
                <a:gd name="connsiteY1331" fmla="*/ 17073 h 1500304"/>
                <a:gd name="connsiteX1332" fmla="*/ 1097674 w 1872654"/>
                <a:gd name="connsiteY1332" fmla="*/ 17073 h 1500304"/>
                <a:gd name="connsiteX1333" fmla="*/ 1098805 w 1872654"/>
                <a:gd name="connsiteY1333" fmla="*/ 15907 h 1500304"/>
                <a:gd name="connsiteX1334" fmla="*/ 1099936 w 1872654"/>
                <a:gd name="connsiteY1334" fmla="*/ 14776 h 1500304"/>
                <a:gd name="connsiteX1335" fmla="*/ 1101102 w 1872654"/>
                <a:gd name="connsiteY1335" fmla="*/ 14776 h 1500304"/>
                <a:gd name="connsiteX1336" fmla="*/ 1101102 w 1872654"/>
                <a:gd name="connsiteY1336" fmla="*/ 13645 h 1500304"/>
                <a:gd name="connsiteX1337" fmla="*/ 1102233 w 1872654"/>
                <a:gd name="connsiteY1337" fmla="*/ 14776 h 1500304"/>
                <a:gd name="connsiteX1338" fmla="*/ 1103364 w 1872654"/>
                <a:gd name="connsiteY1338" fmla="*/ 13645 h 1500304"/>
                <a:gd name="connsiteX1339" fmla="*/ 1105625 w 1872654"/>
                <a:gd name="connsiteY1339" fmla="*/ 12513 h 1500304"/>
                <a:gd name="connsiteX1340" fmla="*/ 1107887 w 1872654"/>
                <a:gd name="connsiteY1340" fmla="*/ 10251 h 1500304"/>
                <a:gd name="connsiteX1341" fmla="*/ 1111315 w 1872654"/>
                <a:gd name="connsiteY1341" fmla="*/ 9120 h 1500304"/>
                <a:gd name="connsiteX1342" fmla="*/ 1112446 w 1872654"/>
                <a:gd name="connsiteY1342" fmla="*/ 7953 h 1500304"/>
                <a:gd name="connsiteX1343" fmla="*/ 1113577 w 1872654"/>
                <a:gd name="connsiteY1343" fmla="*/ 7953 h 1500304"/>
                <a:gd name="connsiteX1344" fmla="*/ 1114708 w 1872654"/>
                <a:gd name="connsiteY1344" fmla="*/ 7953 h 1500304"/>
                <a:gd name="connsiteX1345" fmla="*/ 1114708 w 1872654"/>
                <a:gd name="connsiteY1345" fmla="*/ 9120 h 1500304"/>
                <a:gd name="connsiteX1346" fmla="*/ 1115874 w 1872654"/>
                <a:gd name="connsiteY1346" fmla="*/ 7953 h 1500304"/>
                <a:gd name="connsiteX1347" fmla="*/ 1115874 w 1872654"/>
                <a:gd name="connsiteY1347" fmla="*/ 6822 h 1500304"/>
                <a:gd name="connsiteX1348" fmla="*/ 1117005 w 1872654"/>
                <a:gd name="connsiteY1348" fmla="*/ 7953 h 1500304"/>
                <a:gd name="connsiteX1349" fmla="*/ 1118136 w 1872654"/>
                <a:gd name="connsiteY1349" fmla="*/ 6822 h 1500304"/>
                <a:gd name="connsiteX1350" fmla="*/ 1119267 w 1872654"/>
                <a:gd name="connsiteY1350" fmla="*/ 6822 h 1500304"/>
                <a:gd name="connsiteX1351" fmla="*/ 1120398 w 1872654"/>
                <a:gd name="connsiteY1351" fmla="*/ 5691 h 1500304"/>
                <a:gd name="connsiteX1352" fmla="*/ 1121529 w 1872654"/>
                <a:gd name="connsiteY1352" fmla="*/ 5691 h 1500304"/>
                <a:gd name="connsiteX1353" fmla="*/ 1120398 w 1872654"/>
                <a:gd name="connsiteY1353" fmla="*/ 4560 h 1500304"/>
                <a:gd name="connsiteX1354" fmla="*/ 1122695 w 1872654"/>
                <a:gd name="connsiteY1354" fmla="*/ 4560 h 1500304"/>
                <a:gd name="connsiteX1355" fmla="*/ 1122695 w 1872654"/>
                <a:gd name="connsiteY1355" fmla="*/ 3429 h 1500304"/>
                <a:gd name="connsiteX1356" fmla="*/ 1126088 w 1872654"/>
                <a:gd name="connsiteY1356" fmla="*/ 2298 h 1500304"/>
                <a:gd name="connsiteX1357" fmla="*/ 1129480 w 1872654"/>
                <a:gd name="connsiteY1357" fmla="*/ 4560 h 1500304"/>
                <a:gd name="connsiteX1358" fmla="*/ 1130646 w 1872654"/>
                <a:gd name="connsiteY1358" fmla="*/ 3429 h 1500304"/>
                <a:gd name="connsiteX1359" fmla="*/ 1131777 w 1872654"/>
                <a:gd name="connsiteY1359" fmla="*/ 3429 h 1500304"/>
                <a:gd name="connsiteX1360" fmla="*/ 1132908 w 1872654"/>
                <a:gd name="connsiteY1360" fmla="*/ 3429 h 1500304"/>
                <a:gd name="connsiteX1361" fmla="*/ 1134039 w 1872654"/>
                <a:gd name="connsiteY1361" fmla="*/ 3429 h 1500304"/>
                <a:gd name="connsiteX1362" fmla="*/ 1137432 w 1872654"/>
                <a:gd name="connsiteY1362" fmla="*/ 3429 h 1500304"/>
                <a:gd name="connsiteX1363" fmla="*/ 1138598 w 1872654"/>
                <a:gd name="connsiteY1363" fmla="*/ 5691 h 1500304"/>
                <a:gd name="connsiteX1364" fmla="*/ 1138598 w 1872654"/>
                <a:gd name="connsiteY1364" fmla="*/ 4560 h 1500304"/>
                <a:gd name="connsiteX1365" fmla="*/ 1137432 w 1872654"/>
                <a:gd name="connsiteY1365" fmla="*/ 4560 h 1500304"/>
                <a:gd name="connsiteX1366" fmla="*/ 1138598 w 1872654"/>
                <a:gd name="connsiteY1366" fmla="*/ 3429 h 1500304"/>
                <a:gd name="connsiteX1367" fmla="*/ 1139729 w 1872654"/>
                <a:gd name="connsiteY1367" fmla="*/ 4560 h 1500304"/>
                <a:gd name="connsiteX1368" fmla="*/ 1139729 w 1872654"/>
                <a:gd name="connsiteY1368" fmla="*/ 3429 h 1500304"/>
                <a:gd name="connsiteX1369" fmla="*/ 1139729 w 1872654"/>
                <a:gd name="connsiteY1369" fmla="*/ 2298 h 1500304"/>
                <a:gd name="connsiteX1370" fmla="*/ 1143122 w 1872654"/>
                <a:gd name="connsiteY1370" fmla="*/ 2298 h 1500304"/>
                <a:gd name="connsiteX1371" fmla="*/ 1143122 w 1872654"/>
                <a:gd name="connsiteY1371" fmla="*/ 1167 h 1500304"/>
                <a:gd name="connsiteX1372" fmla="*/ 1143122 w 1872654"/>
                <a:gd name="connsiteY1372" fmla="*/ 0 h 1500304"/>
                <a:gd name="connsiteX1373" fmla="*/ 1144253 w 1872654"/>
                <a:gd name="connsiteY1373" fmla="*/ 1167 h 1500304"/>
                <a:gd name="connsiteX1374" fmla="*/ 1144253 w 1872654"/>
                <a:gd name="connsiteY1374" fmla="*/ 3429 h 1500304"/>
                <a:gd name="connsiteX1375" fmla="*/ 1145419 w 1872654"/>
                <a:gd name="connsiteY1375" fmla="*/ 3429 h 1500304"/>
                <a:gd name="connsiteX1376" fmla="*/ 1145419 w 1872654"/>
                <a:gd name="connsiteY1376" fmla="*/ 4560 h 1500304"/>
                <a:gd name="connsiteX1377" fmla="*/ 1148811 w 1872654"/>
                <a:gd name="connsiteY1377" fmla="*/ 4560 h 1500304"/>
                <a:gd name="connsiteX1378" fmla="*/ 1151073 w 1872654"/>
                <a:gd name="connsiteY1378" fmla="*/ 6822 h 1500304"/>
                <a:gd name="connsiteX1379" fmla="*/ 1152240 w 1872654"/>
                <a:gd name="connsiteY1379" fmla="*/ 6822 h 1500304"/>
                <a:gd name="connsiteX1380" fmla="*/ 1152240 w 1872654"/>
                <a:gd name="connsiteY1380" fmla="*/ 4560 h 1500304"/>
                <a:gd name="connsiteX1381" fmla="*/ 1156763 w 1872654"/>
                <a:gd name="connsiteY1381" fmla="*/ 5691 h 1500304"/>
                <a:gd name="connsiteX1382" fmla="*/ 1156763 w 1872654"/>
                <a:gd name="connsiteY1382" fmla="*/ 7953 h 1500304"/>
                <a:gd name="connsiteX1383" fmla="*/ 1155632 w 1872654"/>
                <a:gd name="connsiteY1383" fmla="*/ 7953 h 1500304"/>
                <a:gd name="connsiteX1384" fmla="*/ 1156763 w 1872654"/>
                <a:gd name="connsiteY1384" fmla="*/ 9120 h 1500304"/>
                <a:gd name="connsiteX1385" fmla="*/ 1159025 w 1872654"/>
                <a:gd name="connsiteY1385" fmla="*/ 7953 h 1500304"/>
                <a:gd name="connsiteX1386" fmla="*/ 1160191 w 1872654"/>
                <a:gd name="connsiteY1386" fmla="*/ 4560 h 1500304"/>
                <a:gd name="connsiteX1387" fmla="*/ 1161322 w 1872654"/>
                <a:gd name="connsiteY1387" fmla="*/ 4560 h 1500304"/>
                <a:gd name="connsiteX1388" fmla="*/ 1161322 w 1872654"/>
                <a:gd name="connsiteY1388" fmla="*/ 6822 h 1500304"/>
                <a:gd name="connsiteX1389" fmla="*/ 1162453 w 1872654"/>
                <a:gd name="connsiteY1389" fmla="*/ 7953 h 1500304"/>
                <a:gd name="connsiteX1390" fmla="*/ 1163584 w 1872654"/>
                <a:gd name="connsiteY1390" fmla="*/ 7953 h 1500304"/>
                <a:gd name="connsiteX1391" fmla="*/ 1164715 w 1872654"/>
                <a:gd name="connsiteY1391" fmla="*/ 6822 h 1500304"/>
                <a:gd name="connsiteX1392" fmla="*/ 1164715 w 1872654"/>
                <a:gd name="connsiteY1392" fmla="*/ 7953 h 1500304"/>
                <a:gd name="connsiteX1393" fmla="*/ 1165846 w 1872654"/>
                <a:gd name="connsiteY1393" fmla="*/ 7953 h 1500304"/>
                <a:gd name="connsiteX1394" fmla="*/ 1165846 w 1872654"/>
                <a:gd name="connsiteY1394" fmla="*/ 6822 h 1500304"/>
                <a:gd name="connsiteX1395" fmla="*/ 1166976 w 1872654"/>
                <a:gd name="connsiteY1395" fmla="*/ 6822 h 1500304"/>
                <a:gd name="connsiteX1396" fmla="*/ 1166976 w 1872654"/>
                <a:gd name="connsiteY1396" fmla="*/ 7953 h 1500304"/>
                <a:gd name="connsiteX1397" fmla="*/ 1166976 w 1872654"/>
                <a:gd name="connsiteY1397" fmla="*/ 9120 h 1500304"/>
                <a:gd name="connsiteX1398" fmla="*/ 1168143 w 1872654"/>
                <a:gd name="connsiteY1398" fmla="*/ 9120 h 1500304"/>
                <a:gd name="connsiteX1399" fmla="*/ 1169274 w 1872654"/>
                <a:gd name="connsiteY1399" fmla="*/ 9120 h 1500304"/>
                <a:gd name="connsiteX1400" fmla="*/ 1170404 w 1872654"/>
                <a:gd name="connsiteY1400" fmla="*/ 7953 h 1500304"/>
                <a:gd name="connsiteX1401" fmla="*/ 1170404 w 1872654"/>
                <a:gd name="connsiteY1401" fmla="*/ 9120 h 1500304"/>
                <a:gd name="connsiteX1402" fmla="*/ 1171535 w 1872654"/>
                <a:gd name="connsiteY1402" fmla="*/ 9120 h 1500304"/>
                <a:gd name="connsiteX1403" fmla="*/ 1172666 w 1872654"/>
                <a:gd name="connsiteY1403" fmla="*/ 10251 h 1500304"/>
                <a:gd name="connsiteX1404" fmla="*/ 1172666 w 1872654"/>
                <a:gd name="connsiteY1404" fmla="*/ 9120 h 1500304"/>
                <a:gd name="connsiteX1405" fmla="*/ 1173797 w 1872654"/>
                <a:gd name="connsiteY1405" fmla="*/ 10251 h 1500304"/>
                <a:gd name="connsiteX1406" fmla="*/ 1174963 w 1872654"/>
                <a:gd name="connsiteY1406" fmla="*/ 7953 h 1500304"/>
                <a:gd name="connsiteX1407" fmla="*/ 1177225 w 1872654"/>
                <a:gd name="connsiteY1407" fmla="*/ 7953 h 1500304"/>
                <a:gd name="connsiteX1408" fmla="*/ 1177225 w 1872654"/>
                <a:gd name="connsiteY1408" fmla="*/ 6822 h 1500304"/>
                <a:gd name="connsiteX1409" fmla="*/ 1178356 w 1872654"/>
                <a:gd name="connsiteY1409" fmla="*/ 6822 h 1500304"/>
                <a:gd name="connsiteX1410" fmla="*/ 1181749 w 1872654"/>
                <a:gd name="connsiteY1410" fmla="*/ 6822 h 1500304"/>
                <a:gd name="connsiteX1411" fmla="*/ 1180618 w 1872654"/>
                <a:gd name="connsiteY1411" fmla="*/ 6822 h 1500304"/>
                <a:gd name="connsiteX1412" fmla="*/ 1182915 w 1872654"/>
                <a:gd name="connsiteY1412" fmla="*/ 7953 h 1500304"/>
                <a:gd name="connsiteX1413" fmla="*/ 1182915 w 1872654"/>
                <a:gd name="connsiteY1413" fmla="*/ 9120 h 1500304"/>
                <a:gd name="connsiteX1414" fmla="*/ 1184046 w 1872654"/>
                <a:gd name="connsiteY1414" fmla="*/ 7953 h 1500304"/>
                <a:gd name="connsiteX1415" fmla="*/ 1185177 w 1872654"/>
                <a:gd name="connsiteY1415" fmla="*/ 7953 h 1500304"/>
                <a:gd name="connsiteX1416" fmla="*/ 1186308 w 1872654"/>
                <a:gd name="connsiteY1416" fmla="*/ 10251 h 1500304"/>
                <a:gd name="connsiteX1417" fmla="*/ 1187439 w 1872654"/>
                <a:gd name="connsiteY1417" fmla="*/ 10251 h 1500304"/>
                <a:gd name="connsiteX1418" fmla="*/ 1187439 w 1872654"/>
                <a:gd name="connsiteY1418" fmla="*/ 12513 h 1500304"/>
                <a:gd name="connsiteX1419" fmla="*/ 1187439 w 1872654"/>
                <a:gd name="connsiteY1419" fmla="*/ 10251 h 1500304"/>
                <a:gd name="connsiteX1420" fmla="*/ 1188569 w 1872654"/>
                <a:gd name="connsiteY1420" fmla="*/ 10251 h 1500304"/>
                <a:gd name="connsiteX1421" fmla="*/ 1189736 w 1872654"/>
                <a:gd name="connsiteY1421" fmla="*/ 12513 h 1500304"/>
                <a:gd name="connsiteX1422" fmla="*/ 1190867 w 1872654"/>
                <a:gd name="connsiteY1422" fmla="*/ 11382 h 1500304"/>
                <a:gd name="connsiteX1423" fmla="*/ 1191997 w 1872654"/>
                <a:gd name="connsiteY1423" fmla="*/ 12513 h 1500304"/>
                <a:gd name="connsiteX1424" fmla="*/ 1191997 w 1872654"/>
                <a:gd name="connsiteY1424" fmla="*/ 11382 h 1500304"/>
                <a:gd name="connsiteX1425" fmla="*/ 1193128 w 1872654"/>
                <a:gd name="connsiteY1425" fmla="*/ 11382 h 1500304"/>
                <a:gd name="connsiteX1426" fmla="*/ 1194259 w 1872654"/>
                <a:gd name="connsiteY1426" fmla="*/ 12513 h 1500304"/>
                <a:gd name="connsiteX1427" fmla="*/ 1194259 w 1872654"/>
                <a:gd name="connsiteY1427" fmla="*/ 11382 h 1500304"/>
                <a:gd name="connsiteX1428" fmla="*/ 1195390 w 1872654"/>
                <a:gd name="connsiteY1428" fmla="*/ 12513 h 1500304"/>
                <a:gd name="connsiteX1429" fmla="*/ 1195390 w 1872654"/>
                <a:gd name="connsiteY1429" fmla="*/ 11382 h 1500304"/>
                <a:gd name="connsiteX1430" fmla="*/ 1196521 w 1872654"/>
                <a:gd name="connsiteY1430" fmla="*/ 11382 h 1500304"/>
                <a:gd name="connsiteX1431" fmla="*/ 1197687 w 1872654"/>
                <a:gd name="connsiteY1431" fmla="*/ 12513 h 1500304"/>
                <a:gd name="connsiteX1432" fmla="*/ 1197687 w 1872654"/>
                <a:gd name="connsiteY1432" fmla="*/ 11382 h 1500304"/>
                <a:gd name="connsiteX1433" fmla="*/ 1197687 w 1872654"/>
                <a:gd name="connsiteY1433" fmla="*/ 13645 h 1500304"/>
                <a:gd name="connsiteX1434" fmla="*/ 1199949 w 1872654"/>
                <a:gd name="connsiteY1434" fmla="*/ 13645 h 1500304"/>
                <a:gd name="connsiteX1435" fmla="*/ 1201080 w 1872654"/>
                <a:gd name="connsiteY1435" fmla="*/ 14776 h 1500304"/>
                <a:gd name="connsiteX1436" fmla="*/ 1201080 w 1872654"/>
                <a:gd name="connsiteY1436" fmla="*/ 13645 h 1500304"/>
                <a:gd name="connsiteX1437" fmla="*/ 1202211 w 1872654"/>
                <a:gd name="connsiteY1437" fmla="*/ 14776 h 1500304"/>
                <a:gd name="connsiteX1438" fmla="*/ 1204508 w 1872654"/>
                <a:gd name="connsiteY1438" fmla="*/ 13645 h 1500304"/>
                <a:gd name="connsiteX1439" fmla="*/ 1204508 w 1872654"/>
                <a:gd name="connsiteY1439" fmla="*/ 14776 h 1500304"/>
                <a:gd name="connsiteX1440" fmla="*/ 1203342 w 1872654"/>
                <a:gd name="connsiteY1440" fmla="*/ 14776 h 1500304"/>
                <a:gd name="connsiteX1441" fmla="*/ 1204508 w 1872654"/>
                <a:gd name="connsiteY1441" fmla="*/ 15907 h 1500304"/>
                <a:gd name="connsiteX1442" fmla="*/ 1205639 w 1872654"/>
                <a:gd name="connsiteY1442" fmla="*/ 14776 h 1500304"/>
                <a:gd name="connsiteX1443" fmla="*/ 1205639 w 1872654"/>
                <a:gd name="connsiteY1443" fmla="*/ 15907 h 1500304"/>
                <a:gd name="connsiteX1444" fmla="*/ 1206770 w 1872654"/>
                <a:gd name="connsiteY1444" fmla="*/ 13645 h 1500304"/>
                <a:gd name="connsiteX1445" fmla="*/ 1209032 w 1872654"/>
                <a:gd name="connsiteY1445" fmla="*/ 14776 h 1500304"/>
                <a:gd name="connsiteX1446" fmla="*/ 1210162 w 1872654"/>
                <a:gd name="connsiteY1446" fmla="*/ 14776 h 1500304"/>
                <a:gd name="connsiteX1447" fmla="*/ 1209032 w 1872654"/>
                <a:gd name="connsiteY1447" fmla="*/ 15907 h 1500304"/>
                <a:gd name="connsiteX1448" fmla="*/ 1210162 w 1872654"/>
                <a:gd name="connsiteY1448" fmla="*/ 15907 h 1500304"/>
                <a:gd name="connsiteX1449" fmla="*/ 1210162 w 1872654"/>
                <a:gd name="connsiteY1449" fmla="*/ 17073 h 1500304"/>
                <a:gd name="connsiteX1450" fmla="*/ 1211293 w 1872654"/>
                <a:gd name="connsiteY1450" fmla="*/ 15907 h 1500304"/>
                <a:gd name="connsiteX1451" fmla="*/ 1212460 w 1872654"/>
                <a:gd name="connsiteY1451" fmla="*/ 18205 h 1500304"/>
                <a:gd name="connsiteX1452" fmla="*/ 1214721 w 1872654"/>
                <a:gd name="connsiteY1452" fmla="*/ 18205 h 1500304"/>
                <a:gd name="connsiteX1453" fmla="*/ 1215852 w 1872654"/>
                <a:gd name="connsiteY1453" fmla="*/ 19336 h 1500304"/>
                <a:gd name="connsiteX1454" fmla="*/ 1212460 w 1872654"/>
                <a:gd name="connsiteY1454" fmla="*/ 23896 h 1500304"/>
                <a:gd name="connsiteX1455" fmla="*/ 1212460 w 1872654"/>
                <a:gd name="connsiteY1455" fmla="*/ 25027 h 1500304"/>
                <a:gd name="connsiteX1456" fmla="*/ 1210162 w 1872654"/>
                <a:gd name="connsiteY1456" fmla="*/ 27289 h 1500304"/>
                <a:gd name="connsiteX1457" fmla="*/ 1207901 w 1872654"/>
                <a:gd name="connsiteY1457" fmla="*/ 35243 h 1500304"/>
                <a:gd name="connsiteX1458" fmla="*/ 1206770 w 1872654"/>
                <a:gd name="connsiteY1458" fmla="*/ 38671 h 1500304"/>
                <a:gd name="connsiteX1459" fmla="*/ 1205639 w 1872654"/>
                <a:gd name="connsiteY1459" fmla="*/ 39803 h 1500304"/>
                <a:gd name="connsiteX1460" fmla="*/ 1201080 w 1872654"/>
                <a:gd name="connsiteY1460" fmla="*/ 50018 h 1500304"/>
                <a:gd name="connsiteX1461" fmla="*/ 1199949 w 1872654"/>
                <a:gd name="connsiteY1461" fmla="*/ 56841 h 1500304"/>
                <a:gd name="connsiteX1462" fmla="*/ 1199949 w 1872654"/>
                <a:gd name="connsiteY1462" fmla="*/ 57972 h 1500304"/>
                <a:gd name="connsiteX1463" fmla="*/ 1198818 w 1872654"/>
                <a:gd name="connsiteY1463" fmla="*/ 61401 h 1500304"/>
                <a:gd name="connsiteX1464" fmla="*/ 1198818 w 1872654"/>
                <a:gd name="connsiteY1464" fmla="*/ 62532 h 1500304"/>
                <a:gd name="connsiteX1465" fmla="*/ 1198818 w 1872654"/>
                <a:gd name="connsiteY1465" fmla="*/ 63663 h 1500304"/>
                <a:gd name="connsiteX1466" fmla="*/ 1199949 w 1872654"/>
                <a:gd name="connsiteY1466" fmla="*/ 62532 h 1500304"/>
                <a:gd name="connsiteX1467" fmla="*/ 1199949 w 1872654"/>
                <a:gd name="connsiteY1467" fmla="*/ 65925 h 1500304"/>
                <a:gd name="connsiteX1468" fmla="*/ 1201080 w 1872654"/>
                <a:gd name="connsiteY1468" fmla="*/ 65925 h 1500304"/>
                <a:gd name="connsiteX1469" fmla="*/ 1201080 w 1872654"/>
                <a:gd name="connsiteY1469" fmla="*/ 68223 h 1500304"/>
                <a:gd name="connsiteX1470" fmla="*/ 1198818 w 1872654"/>
                <a:gd name="connsiteY1470" fmla="*/ 69354 h 1500304"/>
                <a:gd name="connsiteX1471" fmla="*/ 1201080 w 1872654"/>
                <a:gd name="connsiteY1471" fmla="*/ 70485 h 1500304"/>
                <a:gd name="connsiteX1472" fmla="*/ 1198818 w 1872654"/>
                <a:gd name="connsiteY1472" fmla="*/ 70485 h 1500304"/>
                <a:gd name="connsiteX1473" fmla="*/ 1199949 w 1872654"/>
                <a:gd name="connsiteY1473" fmla="*/ 70485 h 1500304"/>
                <a:gd name="connsiteX1474" fmla="*/ 1198818 w 1872654"/>
                <a:gd name="connsiteY1474" fmla="*/ 71616 h 1500304"/>
                <a:gd name="connsiteX1475" fmla="*/ 1199949 w 1872654"/>
                <a:gd name="connsiteY1475" fmla="*/ 71616 h 1500304"/>
                <a:gd name="connsiteX1476" fmla="*/ 1198818 w 1872654"/>
                <a:gd name="connsiteY1476" fmla="*/ 72748 h 1500304"/>
                <a:gd name="connsiteX1477" fmla="*/ 1199949 w 1872654"/>
                <a:gd name="connsiteY1477" fmla="*/ 73879 h 1500304"/>
                <a:gd name="connsiteX1478" fmla="*/ 1199949 w 1872654"/>
                <a:gd name="connsiteY1478" fmla="*/ 72748 h 1500304"/>
                <a:gd name="connsiteX1479" fmla="*/ 1201080 w 1872654"/>
                <a:gd name="connsiteY1479" fmla="*/ 72748 h 1500304"/>
                <a:gd name="connsiteX1480" fmla="*/ 1201080 w 1872654"/>
                <a:gd name="connsiteY1480" fmla="*/ 75010 h 1500304"/>
                <a:gd name="connsiteX1481" fmla="*/ 1202211 w 1872654"/>
                <a:gd name="connsiteY1481" fmla="*/ 75010 h 1500304"/>
                <a:gd name="connsiteX1482" fmla="*/ 1203342 w 1872654"/>
                <a:gd name="connsiteY1482" fmla="*/ 76176 h 1500304"/>
                <a:gd name="connsiteX1483" fmla="*/ 1205639 w 1872654"/>
                <a:gd name="connsiteY1483" fmla="*/ 76176 h 1500304"/>
                <a:gd name="connsiteX1484" fmla="*/ 1212460 w 1872654"/>
                <a:gd name="connsiteY1484" fmla="*/ 78439 h 1500304"/>
                <a:gd name="connsiteX1485" fmla="*/ 1215852 w 1872654"/>
                <a:gd name="connsiteY1485" fmla="*/ 78439 h 1500304"/>
                <a:gd name="connsiteX1486" fmla="*/ 1216983 w 1872654"/>
                <a:gd name="connsiteY1486" fmla="*/ 79570 h 1500304"/>
                <a:gd name="connsiteX1487" fmla="*/ 1218114 w 1872654"/>
                <a:gd name="connsiteY1487" fmla="*/ 79570 h 1500304"/>
                <a:gd name="connsiteX1488" fmla="*/ 1219280 w 1872654"/>
                <a:gd name="connsiteY1488" fmla="*/ 79570 h 1500304"/>
                <a:gd name="connsiteX1489" fmla="*/ 1220411 w 1872654"/>
                <a:gd name="connsiteY1489" fmla="*/ 80701 h 1500304"/>
                <a:gd name="connsiteX1490" fmla="*/ 1224935 w 1872654"/>
                <a:gd name="connsiteY1490" fmla="*/ 80701 h 1500304"/>
                <a:gd name="connsiteX1491" fmla="*/ 1226066 w 1872654"/>
                <a:gd name="connsiteY1491" fmla="*/ 81832 h 1500304"/>
                <a:gd name="connsiteX1492" fmla="*/ 1227232 w 1872654"/>
                <a:gd name="connsiteY1492" fmla="*/ 82999 h 1500304"/>
                <a:gd name="connsiteX1493" fmla="*/ 1227232 w 1872654"/>
                <a:gd name="connsiteY1493" fmla="*/ 84130 h 1500304"/>
                <a:gd name="connsiteX1494" fmla="*/ 1226066 w 1872654"/>
                <a:gd name="connsiteY1494" fmla="*/ 85261 h 1500304"/>
                <a:gd name="connsiteX1495" fmla="*/ 1226066 w 1872654"/>
                <a:gd name="connsiteY1495" fmla="*/ 86392 h 1500304"/>
                <a:gd name="connsiteX1496" fmla="*/ 1228363 w 1872654"/>
                <a:gd name="connsiteY1496" fmla="*/ 86392 h 1500304"/>
                <a:gd name="connsiteX1497" fmla="*/ 1229494 w 1872654"/>
                <a:gd name="connsiteY1497" fmla="*/ 85261 h 1500304"/>
                <a:gd name="connsiteX1498" fmla="*/ 1231755 w 1872654"/>
                <a:gd name="connsiteY1498" fmla="*/ 85261 h 1500304"/>
                <a:gd name="connsiteX1499" fmla="*/ 1231755 w 1872654"/>
                <a:gd name="connsiteY1499" fmla="*/ 86392 h 1500304"/>
                <a:gd name="connsiteX1500" fmla="*/ 1232886 w 1872654"/>
                <a:gd name="connsiteY1500" fmla="*/ 86392 h 1500304"/>
                <a:gd name="connsiteX1501" fmla="*/ 1234053 w 1872654"/>
                <a:gd name="connsiteY1501" fmla="*/ 86392 h 1500304"/>
                <a:gd name="connsiteX1502" fmla="*/ 1235183 w 1872654"/>
                <a:gd name="connsiteY1502" fmla="*/ 87523 h 1500304"/>
                <a:gd name="connsiteX1503" fmla="*/ 1236314 w 1872654"/>
                <a:gd name="connsiteY1503" fmla="*/ 88655 h 1500304"/>
                <a:gd name="connsiteX1504" fmla="*/ 1242004 w 1872654"/>
                <a:gd name="connsiteY1504" fmla="*/ 89821 h 1500304"/>
                <a:gd name="connsiteX1505" fmla="*/ 1244266 w 1872654"/>
                <a:gd name="connsiteY1505" fmla="*/ 90952 h 1500304"/>
                <a:gd name="connsiteX1506" fmla="*/ 1245397 w 1872654"/>
                <a:gd name="connsiteY1506" fmla="*/ 90952 h 1500304"/>
                <a:gd name="connsiteX1507" fmla="*/ 1247659 w 1872654"/>
                <a:gd name="connsiteY1507" fmla="*/ 89821 h 1500304"/>
                <a:gd name="connsiteX1508" fmla="*/ 1249956 w 1872654"/>
                <a:gd name="connsiteY1508" fmla="*/ 89821 h 1500304"/>
                <a:gd name="connsiteX1509" fmla="*/ 1251087 w 1872654"/>
                <a:gd name="connsiteY1509" fmla="*/ 92083 h 1500304"/>
                <a:gd name="connsiteX1510" fmla="*/ 1256776 w 1872654"/>
                <a:gd name="connsiteY1510" fmla="*/ 95477 h 1500304"/>
                <a:gd name="connsiteX1511" fmla="*/ 1257907 w 1872654"/>
                <a:gd name="connsiteY1511" fmla="*/ 96608 h 1500304"/>
                <a:gd name="connsiteX1512" fmla="*/ 1256776 w 1872654"/>
                <a:gd name="connsiteY1512" fmla="*/ 96608 h 1500304"/>
                <a:gd name="connsiteX1513" fmla="*/ 1256776 w 1872654"/>
                <a:gd name="connsiteY1513" fmla="*/ 98906 h 1500304"/>
                <a:gd name="connsiteX1514" fmla="*/ 1257907 w 1872654"/>
                <a:gd name="connsiteY1514" fmla="*/ 101168 h 1500304"/>
                <a:gd name="connsiteX1515" fmla="*/ 1259038 w 1872654"/>
                <a:gd name="connsiteY1515" fmla="*/ 101168 h 1500304"/>
                <a:gd name="connsiteX1516" fmla="*/ 1260169 w 1872654"/>
                <a:gd name="connsiteY1516" fmla="*/ 98906 h 1500304"/>
                <a:gd name="connsiteX1517" fmla="*/ 1261300 w 1872654"/>
                <a:gd name="connsiteY1517" fmla="*/ 100037 h 1500304"/>
                <a:gd name="connsiteX1518" fmla="*/ 1261300 w 1872654"/>
                <a:gd name="connsiteY1518" fmla="*/ 97774 h 1500304"/>
                <a:gd name="connsiteX1519" fmla="*/ 1263597 w 1872654"/>
                <a:gd name="connsiteY1519" fmla="*/ 97774 h 1500304"/>
                <a:gd name="connsiteX1520" fmla="*/ 1264728 w 1872654"/>
                <a:gd name="connsiteY1520" fmla="*/ 96608 h 1500304"/>
                <a:gd name="connsiteX1521" fmla="*/ 1265859 w 1872654"/>
                <a:gd name="connsiteY1521" fmla="*/ 96608 h 1500304"/>
                <a:gd name="connsiteX1522" fmla="*/ 1266990 w 1872654"/>
                <a:gd name="connsiteY1522" fmla="*/ 96608 h 1500304"/>
                <a:gd name="connsiteX1523" fmla="*/ 1268121 w 1872654"/>
                <a:gd name="connsiteY1523" fmla="*/ 96608 h 1500304"/>
                <a:gd name="connsiteX1524" fmla="*/ 1268121 w 1872654"/>
                <a:gd name="connsiteY1524" fmla="*/ 95477 h 1500304"/>
                <a:gd name="connsiteX1525" fmla="*/ 1265859 w 1872654"/>
                <a:gd name="connsiteY1525" fmla="*/ 93215 h 1500304"/>
                <a:gd name="connsiteX1526" fmla="*/ 1266990 w 1872654"/>
                <a:gd name="connsiteY1526" fmla="*/ 92083 h 1500304"/>
                <a:gd name="connsiteX1527" fmla="*/ 1269252 w 1872654"/>
                <a:gd name="connsiteY1527" fmla="*/ 92083 h 1500304"/>
                <a:gd name="connsiteX1528" fmla="*/ 1270383 w 1872654"/>
                <a:gd name="connsiteY1528" fmla="*/ 90952 h 1500304"/>
                <a:gd name="connsiteX1529" fmla="*/ 1269252 w 1872654"/>
                <a:gd name="connsiteY1529" fmla="*/ 88655 h 1500304"/>
                <a:gd name="connsiteX1530" fmla="*/ 1270383 w 1872654"/>
                <a:gd name="connsiteY1530" fmla="*/ 87523 h 1500304"/>
                <a:gd name="connsiteX1531" fmla="*/ 1272680 w 1872654"/>
                <a:gd name="connsiteY1531" fmla="*/ 87523 h 1500304"/>
                <a:gd name="connsiteX1532" fmla="*/ 1272680 w 1872654"/>
                <a:gd name="connsiteY1532" fmla="*/ 86392 h 1500304"/>
                <a:gd name="connsiteX1533" fmla="*/ 1273811 w 1872654"/>
                <a:gd name="connsiteY1533" fmla="*/ 85261 h 1500304"/>
                <a:gd name="connsiteX1534" fmla="*/ 1274941 w 1872654"/>
                <a:gd name="connsiteY1534" fmla="*/ 85261 h 1500304"/>
                <a:gd name="connsiteX1535" fmla="*/ 1276072 w 1872654"/>
                <a:gd name="connsiteY1535" fmla="*/ 84130 h 1500304"/>
                <a:gd name="connsiteX1536" fmla="*/ 1277203 w 1872654"/>
                <a:gd name="connsiteY1536" fmla="*/ 85261 h 1500304"/>
                <a:gd name="connsiteX1537" fmla="*/ 1280631 w 1872654"/>
                <a:gd name="connsiteY1537" fmla="*/ 82999 h 1500304"/>
                <a:gd name="connsiteX1538" fmla="*/ 1285155 w 1872654"/>
                <a:gd name="connsiteY1538" fmla="*/ 80701 h 1500304"/>
                <a:gd name="connsiteX1539" fmla="*/ 1286321 w 1872654"/>
                <a:gd name="connsiteY1539" fmla="*/ 80701 h 1500304"/>
                <a:gd name="connsiteX1540" fmla="*/ 1288583 w 1872654"/>
                <a:gd name="connsiteY1540" fmla="*/ 80701 h 1500304"/>
                <a:gd name="connsiteX1541" fmla="*/ 1290845 w 1872654"/>
                <a:gd name="connsiteY1541" fmla="*/ 78439 h 1500304"/>
                <a:gd name="connsiteX1542" fmla="*/ 1291976 w 1872654"/>
                <a:gd name="connsiteY1542" fmla="*/ 77308 h 1500304"/>
                <a:gd name="connsiteX1543" fmla="*/ 1293106 w 1872654"/>
                <a:gd name="connsiteY1543" fmla="*/ 77308 h 1500304"/>
                <a:gd name="connsiteX1544" fmla="*/ 1295404 w 1872654"/>
                <a:gd name="connsiteY1544" fmla="*/ 76176 h 1500304"/>
                <a:gd name="connsiteX1545" fmla="*/ 1296534 w 1872654"/>
                <a:gd name="connsiteY1545" fmla="*/ 77308 h 1500304"/>
                <a:gd name="connsiteX1546" fmla="*/ 1298796 w 1872654"/>
                <a:gd name="connsiteY1546" fmla="*/ 77308 h 1500304"/>
                <a:gd name="connsiteX1547" fmla="*/ 1299927 w 1872654"/>
                <a:gd name="connsiteY1547" fmla="*/ 76176 h 1500304"/>
                <a:gd name="connsiteX1548" fmla="*/ 1299927 w 1872654"/>
                <a:gd name="connsiteY1548" fmla="*/ 75010 h 1500304"/>
                <a:gd name="connsiteX1549" fmla="*/ 1307879 w 1872654"/>
                <a:gd name="connsiteY1549" fmla="*/ 73879 h 1500304"/>
                <a:gd name="connsiteX1550" fmla="*/ 1309045 w 1872654"/>
                <a:gd name="connsiteY1550" fmla="*/ 73879 h 1500304"/>
                <a:gd name="connsiteX1551" fmla="*/ 1312438 w 1872654"/>
                <a:gd name="connsiteY1551" fmla="*/ 73879 h 1500304"/>
                <a:gd name="connsiteX1552" fmla="*/ 1313569 w 1872654"/>
                <a:gd name="connsiteY1552" fmla="*/ 72748 h 1500304"/>
                <a:gd name="connsiteX1553" fmla="*/ 1314699 w 1872654"/>
                <a:gd name="connsiteY1553" fmla="*/ 72748 h 1500304"/>
                <a:gd name="connsiteX1554" fmla="*/ 1316997 w 1872654"/>
                <a:gd name="connsiteY1554" fmla="*/ 73879 h 1500304"/>
                <a:gd name="connsiteX1555" fmla="*/ 1316997 w 1872654"/>
                <a:gd name="connsiteY1555" fmla="*/ 72748 h 1500304"/>
                <a:gd name="connsiteX1556" fmla="*/ 1321520 w 1872654"/>
                <a:gd name="connsiteY1556" fmla="*/ 75010 h 1500304"/>
                <a:gd name="connsiteX1557" fmla="*/ 1324948 w 1872654"/>
                <a:gd name="connsiteY1557" fmla="*/ 75010 h 1500304"/>
                <a:gd name="connsiteX1558" fmla="*/ 1327210 w 1872654"/>
                <a:gd name="connsiteY1558" fmla="*/ 77308 h 1500304"/>
                <a:gd name="connsiteX1559" fmla="*/ 1328341 w 1872654"/>
                <a:gd name="connsiteY1559" fmla="*/ 77308 h 1500304"/>
                <a:gd name="connsiteX1560" fmla="*/ 1328341 w 1872654"/>
                <a:gd name="connsiteY1560" fmla="*/ 76176 h 1500304"/>
                <a:gd name="connsiteX1561" fmla="*/ 1329472 w 1872654"/>
                <a:gd name="connsiteY1561" fmla="*/ 77308 h 1500304"/>
                <a:gd name="connsiteX1562" fmla="*/ 1331769 w 1872654"/>
                <a:gd name="connsiteY1562" fmla="*/ 78439 h 1500304"/>
                <a:gd name="connsiteX1563" fmla="*/ 1332900 w 1872654"/>
                <a:gd name="connsiteY1563" fmla="*/ 80701 h 1500304"/>
                <a:gd name="connsiteX1564" fmla="*/ 1334031 w 1872654"/>
                <a:gd name="connsiteY1564" fmla="*/ 79570 h 1500304"/>
                <a:gd name="connsiteX1565" fmla="*/ 1335162 w 1872654"/>
                <a:gd name="connsiteY1565" fmla="*/ 79570 h 1500304"/>
                <a:gd name="connsiteX1566" fmla="*/ 1336292 w 1872654"/>
                <a:gd name="connsiteY1566" fmla="*/ 77308 h 1500304"/>
                <a:gd name="connsiteX1567" fmla="*/ 1337423 w 1872654"/>
                <a:gd name="connsiteY1567" fmla="*/ 79570 h 1500304"/>
                <a:gd name="connsiteX1568" fmla="*/ 1338590 w 1872654"/>
                <a:gd name="connsiteY1568" fmla="*/ 79570 h 1500304"/>
                <a:gd name="connsiteX1569" fmla="*/ 1340851 w 1872654"/>
                <a:gd name="connsiteY1569" fmla="*/ 78439 h 1500304"/>
                <a:gd name="connsiteX1570" fmla="*/ 1341982 w 1872654"/>
                <a:gd name="connsiteY1570" fmla="*/ 78439 h 1500304"/>
                <a:gd name="connsiteX1571" fmla="*/ 1341982 w 1872654"/>
                <a:gd name="connsiteY1571" fmla="*/ 79570 h 1500304"/>
                <a:gd name="connsiteX1572" fmla="*/ 1345410 w 1872654"/>
                <a:gd name="connsiteY1572" fmla="*/ 81832 h 1500304"/>
                <a:gd name="connsiteX1573" fmla="*/ 1346541 w 1872654"/>
                <a:gd name="connsiteY1573" fmla="*/ 80701 h 1500304"/>
                <a:gd name="connsiteX1574" fmla="*/ 1349934 w 1872654"/>
                <a:gd name="connsiteY1574" fmla="*/ 81832 h 1500304"/>
                <a:gd name="connsiteX1575" fmla="*/ 1351065 w 1872654"/>
                <a:gd name="connsiteY1575" fmla="*/ 80701 h 1500304"/>
                <a:gd name="connsiteX1576" fmla="*/ 1354493 w 1872654"/>
                <a:gd name="connsiteY1576" fmla="*/ 82999 h 1500304"/>
                <a:gd name="connsiteX1577" fmla="*/ 1356755 w 1872654"/>
                <a:gd name="connsiteY1577" fmla="*/ 82999 h 1500304"/>
                <a:gd name="connsiteX1578" fmla="*/ 1357885 w 1872654"/>
                <a:gd name="connsiteY1578" fmla="*/ 84130 h 1500304"/>
                <a:gd name="connsiteX1579" fmla="*/ 1359016 w 1872654"/>
                <a:gd name="connsiteY1579" fmla="*/ 87523 h 1500304"/>
                <a:gd name="connsiteX1580" fmla="*/ 1359016 w 1872654"/>
                <a:gd name="connsiteY1580" fmla="*/ 88655 h 1500304"/>
                <a:gd name="connsiteX1581" fmla="*/ 1360183 w 1872654"/>
                <a:gd name="connsiteY1581" fmla="*/ 88655 h 1500304"/>
                <a:gd name="connsiteX1582" fmla="*/ 1361313 w 1872654"/>
                <a:gd name="connsiteY1582" fmla="*/ 89821 h 1500304"/>
                <a:gd name="connsiteX1583" fmla="*/ 1361313 w 1872654"/>
                <a:gd name="connsiteY1583" fmla="*/ 88655 h 1500304"/>
                <a:gd name="connsiteX1584" fmla="*/ 1362444 w 1872654"/>
                <a:gd name="connsiteY1584" fmla="*/ 92083 h 1500304"/>
                <a:gd name="connsiteX1585" fmla="*/ 1363575 w 1872654"/>
                <a:gd name="connsiteY1585" fmla="*/ 92083 h 1500304"/>
                <a:gd name="connsiteX1586" fmla="*/ 1363575 w 1872654"/>
                <a:gd name="connsiteY1586" fmla="*/ 90952 h 1500304"/>
                <a:gd name="connsiteX1587" fmla="*/ 1364706 w 1872654"/>
                <a:gd name="connsiteY1587" fmla="*/ 92083 h 1500304"/>
                <a:gd name="connsiteX1588" fmla="*/ 1365837 w 1872654"/>
                <a:gd name="connsiteY1588" fmla="*/ 93215 h 1500304"/>
                <a:gd name="connsiteX1589" fmla="*/ 1366968 w 1872654"/>
                <a:gd name="connsiteY1589" fmla="*/ 93215 h 1500304"/>
                <a:gd name="connsiteX1590" fmla="*/ 1368134 w 1872654"/>
                <a:gd name="connsiteY1590" fmla="*/ 92083 h 1500304"/>
                <a:gd name="connsiteX1591" fmla="*/ 1369265 w 1872654"/>
                <a:gd name="connsiteY1591" fmla="*/ 93215 h 1500304"/>
                <a:gd name="connsiteX1592" fmla="*/ 1368134 w 1872654"/>
                <a:gd name="connsiteY1592" fmla="*/ 93215 h 1500304"/>
                <a:gd name="connsiteX1593" fmla="*/ 1368134 w 1872654"/>
                <a:gd name="connsiteY1593" fmla="*/ 94346 h 1500304"/>
                <a:gd name="connsiteX1594" fmla="*/ 1370396 w 1872654"/>
                <a:gd name="connsiteY1594" fmla="*/ 95477 h 1500304"/>
                <a:gd name="connsiteX1595" fmla="*/ 1371527 w 1872654"/>
                <a:gd name="connsiteY1595" fmla="*/ 97774 h 1500304"/>
                <a:gd name="connsiteX1596" fmla="*/ 1373789 w 1872654"/>
                <a:gd name="connsiteY1596" fmla="*/ 97774 h 1500304"/>
                <a:gd name="connsiteX1597" fmla="*/ 1373789 w 1872654"/>
                <a:gd name="connsiteY1597" fmla="*/ 98906 h 1500304"/>
                <a:gd name="connsiteX1598" fmla="*/ 1374920 w 1872654"/>
                <a:gd name="connsiteY1598" fmla="*/ 100037 h 1500304"/>
                <a:gd name="connsiteX1599" fmla="*/ 1379478 w 1872654"/>
                <a:gd name="connsiteY1599" fmla="*/ 103430 h 1500304"/>
                <a:gd name="connsiteX1600" fmla="*/ 1381740 w 1872654"/>
                <a:gd name="connsiteY1600" fmla="*/ 105728 h 1500304"/>
                <a:gd name="connsiteX1601" fmla="*/ 1387430 w 1872654"/>
                <a:gd name="connsiteY1601" fmla="*/ 106859 h 1500304"/>
                <a:gd name="connsiteX1602" fmla="*/ 1388561 w 1872654"/>
                <a:gd name="connsiteY1602" fmla="*/ 109121 h 1500304"/>
                <a:gd name="connsiteX1603" fmla="*/ 1390858 w 1872654"/>
                <a:gd name="connsiteY1603" fmla="*/ 111384 h 1500304"/>
                <a:gd name="connsiteX1604" fmla="*/ 1393120 w 1872654"/>
                <a:gd name="connsiteY1604" fmla="*/ 112550 h 1500304"/>
                <a:gd name="connsiteX1605" fmla="*/ 1393120 w 1872654"/>
                <a:gd name="connsiteY1605" fmla="*/ 113681 h 1500304"/>
                <a:gd name="connsiteX1606" fmla="*/ 1395382 w 1872654"/>
                <a:gd name="connsiteY1606" fmla="*/ 112550 h 1500304"/>
                <a:gd name="connsiteX1607" fmla="*/ 1394251 w 1872654"/>
                <a:gd name="connsiteY1607" fmla="*/ 112550 h 1500304"/>
                <a:gd name="connsiteX1608" fmla="*/ 1396513 w 1872654"/>
                <a:gd name="connsiteY1608" fmla="*/ 112550 h 1500304"/>
                <a:gd name="connsiteX1609" fmla="*/ 1396513 w 1872654"/>
                <a:gd name="connsiteY1609" fmla="*/ 113681 h 1500304"/>
                <a:gd name="connsiteX1610" fmla="*/ 1397679 w 1872654"/>
                <a:gd name="connsiteY1610" fmla="*/ 113681 h 1500304"/>
                <a:gd name="connsiteX1611" fmla="*/ 1396513 w 1872654"/>
                <a:gd name="connsiteY1611" fmla="*/ 114813 h 1500304"/>
                <a:gd name="connsiteX1612" fmla="*/ 1398810 w 1872654"/>
                <a:gd name="connsiteY1612" fmla="*/ 115944 h 1500304"/>
                <a:gd name="connsiteX1613" fmla="*/ 1399941 w 1872654"/>
                <a:gd name="connsiteY1613" fmla="*/ 117075 h 1500304"/>
                <a:gd name="connsiteX1614" fmla="*/ 1401071 w 1872654"/>
                <a:gd name="connsiteY1614" fmla="*/ 115944 h 1500304"/>
                <a:gd name="connsiteX1615" fmla="*/ 1403333 w 1872654"/>
                <a:gd name="connsiteY1615" fmla="*/ 118206 h 1500304"/>
                <a:gd name="connsiteX1616" fmla="*/ 1403333 w 1872654"/>
                <a:gd name="connsiteY1616" fmla="*/ 117075 h 1500304"/>
                <a:gd name="connsiteX1617" fmla="*/ 1404464 w 1872654"/>
                <a:gd name="connsiteY1617" fmla="*/ 119337 h 1500304"/>
                <a:gd name="connsiteX1618" fmla="*/ 1405630 w 1872654"/>
                <a:gd name="connsiteY1618" fmla="*/ 119337 h 1500304"/>
                <a:gd name="connsiteX1619" fmla="*/ 1404464 w 1872654"/>
                <a:gd name="connsiteY1619" fmla="*/ 119337 h 1500304"/>
                <a:gd name="connsiteX1620" fmla="*/ 1407892 w 1872654"/>
                <a:gd name="connsiteY1620" fmla="*/ 121635 h 1500304"/>
                <a:gd name="connsiteX1621" fmla="*/ 1410154 w 1872654"/>
                <a:gd name="connsiteY1621" fmla="*/ 123897 h 1500304"/>
                <a:gd name="connsiteX1622" fmla="*/ 1411285 w 1872654"/>
                <a:gd name="connsiteY1622" fmla="*/ 121635 h 1500304"/>
                <a:gd name="connsiteX1623" fmla="*/ 1413582 w 1872654"/>
                <a:gd name="connsiteY1623" fmla="*/ 119337 h 1500304"/>
                <a:gd name="connsiteX1624" fmla="*/ 1415844 w 1872654"/>
                <a:gd name="connsiteY1624" fmla="*/ 120504 h 1500304"/>
                <a:gd name="connsiteX1625" fmla="*/ 1416975 w 1872654"/>
                <a:gd name="connsiteY1625" fmla="*/ 121635 h 1500304"/>
                <a:gd name="connsiteX1626" fmla="*/ 1418106 w 1872654"/>
                <a:gd name="connsiteY1626" fmla="*/ 122766 h 1500304"/>
                <a:gd name="connsiteX1627" fmla="*/ 1420403 w 1872654"/>
                <a:gd name="connsiteY1627" fmla="*/ 126159 h 1500304"/>
                <a:gd name="connsiteX1628" fmla="*/ 1421534 w 1872654"/>
                <a:gd name="connsiteY1628" fmla="*/ 126159 h 1500304"/>
                <a:gd name="connsiteX1629" fmla="*/ 1424926 w 1872654"/>
                <a:gd name="connsiteY1629" fmla="*/ 127326 h 1500304"/>
                <a:gd name="connsiteX1630" fmla="*/ 1424926 w 1872654"/>
                <a:gd name="connsiteY1630" fmla="*/ 129588 h 1500304"/>
                <a:gd name="connsiteX1631" fmla="*/ 1427223 w 1872654"/>
                <a:gd name="connsiteY1631" fmla="*/ 129588 h 1500304"/>
                <a:gd name="connsiteX1632" fmla="*/ 1428354 w 1872654"/>
                <a:gd name="connsiteY1632" fmla="*/ 129588 h 1500304"/>
                <a:gd name="connsiteX1633" fmla="*/ 1431747 w 1872654"/>
                <a:gd name="connsiteY1633" fmla="*/ 131851 h 1500304"/>
                <a:gd name="connsiteX1634" fmla="*/ 1435175 w 1872654"/>
                <a:gd name="connsiteY1634" fmla="*/ 136411 h 1500304"/>
                <a:gd name="connsiteX1635" fmla="*/ 1440829 w 1872654"/>
                <a:gd name="connsiteY1635" fmla="*/ 136411 h 1500304"/>
                <a:gd name="connsiteX1636" fmla="*/ 1440829 w 1872654"/>
                <a:gd name="connsiteY1636" fmla="*/ 138673 h 1500304"/>
                <a:gd name="connsiteX1637" fmla="*/ 1439699 w 1872654"/>
                <a:gd name="connsiteY1637" fmla="*/ 143233 h 1500304"/>
                <a:gd name="connsiteX1638" fmla="*/ 1444257 w 1872654"/>
                <a:gd name="connsiteY1638" fmla="*/ 144364 h 1500304"/>
                <a:gd name="connsiteX1639" fmla="*/ 1447650 w 1872654"/>
                <a:gd name="connsiteY1639" fmla="*/ 146626 h 1500304"/>
                <a:gd name="connsiteX1640" fmla="*/ 1451078 w 1872654"/>
                <a:gd name="connsiteY1640" fmla="*/ 145495 h 1500304"/>
                <a:gd name="connsiteX1641" fmla="*/ 1452209 w 1872654"/>
                <a:gd name="connsiteY1641" fmla="*/ 146626 h 1500304"/>
                <a:gd name="connsiteX1642" fmla="*/ 1454471 w 1872654"/>
                <a:gd name="connsiteY1642" fmla="*/ 150055 h 1500304"/>
                <a:gd name="connsiteX1643" fmla="*/ 1457899 w 1872654"/>
                <a:gd name="connsiteY1643" fmla="*/ 146626 h 1500304"/>
                <a:gd name="connsiteX1644" fmla="*/ 1459030 w 1872654"/>
                <a:gd name="connsiteY1644" fmla="*/ 146626 h 1500304"/>
                <a:gd name="connsiteX1645" fmla="*/ 1460161 w 1872654"/>
                <a:gd name="connsiteY1645" fmla="*/ 148889 h 1500304"/>
                <a:gd name="connsiteX1646" fmla="*/ 1461292 w 1872654"/>
                <a:gd name="connsiteY1646" fmla="*/ 150055 h 1500304"/>
                <a:gd name="connsiteX1647" fmla="*/ 1465850 w 1872654"/>
                <a:gd name="connsiteY1647" fmla="*/ 151186 h 1500304"/>
                <a:gd name="connsiteX1648" fmla="*/ 1466981 w 1872654"/>
                <a:gd name="connsiteY1648" fmla="*/ 153449 h 1500304"/>
                <a:gd name="connsiteX1649" fmla="*/ 1468112 w 1872654"/>
                <a:gd name="connsiteY1649" fmla="*/ 152318 h 1500304"/>
                <a:gd name="connsiteX1650" fmla="*/ 1470374 w 1872654"/>
                <a:gd name="connsiteY1650" fmla="*/ 154580 h 1500304"/>
                <a:gd name="connsiteX1651" fmla="*/ 1472671 w 1872654"/>
                <a:gd name="connsiteY1651" fmla="*/ 152318 h 1500304"/>
                <a:gd name="connsiteX1652" fmla="*/ 1476064 w 1872654"/>
                <a:gd name="connsiteY1652" fmla="*/ 150055 h 1500304"/>
                <a:gd name="connsiteX1653" fmla="*/ 1478361 w 1872654"/>
                <a:gd name="connsiteY1653" fmla="*/ 151186 h 1500304"/>
                <a:gd name="connsiteX1654" fmla="*/ 1480623 w 1872654"/>
                <a:gd name="connsiteY1654" fmla="*/ 150055 h 1500304"/>
                <a:gd name="connsiteX1655" fmla="*/ 1481754 w 1872654"/>
                <a:gd name="connsiteY1655" fmla="*/ 151186 h 1500304"/>
                <a:gd name="connsiteX1656" fmla="*/ 1484015 w 1872654"/>
                <a:gd name="connsiteY1656" fmla="*/ 150055 h 1500304"/>
                <a:gd name="connsiteX1657" fmla="*/ 1484015 w 1872654"/>
                <a:gd name="connsiteY1657" fmla="*/ 147758 h 1500304"/>
                <a:gd name="connsiteX1658" fmla="*/ 1485146 w 1872654"/>
                <a:gd name="connsiteY1658" fmla="*/ 147758 h 1500304"/>
                <a:gd name="connsiteX1659" fmla="*/ 1486313 w 1872654"/>
                <a:gd name="connsiteY1659" fmla="*/ 150055 h 1500304"/>
                <a:gd name="connsiteX1660" fmla="*/ 1488574 w 1872654"/>
                <a:gd name="connsiteY1660" fmla="*/ 150055 h 1500304"/>
                <a:gd name="connsiteX1661" fmla="*/ 1488574 w 1872654"/>
                <a:gd name="connsiteY1661" fmla="*/ 152318 h 1500304"/>
                <a:gd name="connsiteX1662" fmla="*/ 1489705 w 1872654"/>
                <a:gd name="connsiteY1662" fmla="*/ 153449 h 1500304"/>
                <a:gd name="connsiteX1663" fmla="*/ 1490836 w 1872654"/>
                <a:gd name="connsiteY1663" fmla="*/ 154580 h 1500304"/>
                <a:gd name="connsiteX1664" fmla="*/ 1493098 w 1872654"/>
                <a:gd name="connsiteY1664" fmla="*/ 155711 h 1500304"/>
                <a:gd name="connsiteX1665" fmla="*/ 1495395 w 1872654"/>
                <a:gd name="connsiteY1665" fmla="*/ 158009 h 1500304"/>
                <a:gd name="connsiteX1666" fmla="*/ 1496526 w 1872654"/>
                <a:gd name="connsiteY1666" fmla="*/ 161402 h 1500304"/>
                <a:gd name="connsiteX1667" fmla="*/ 1497657 w 1872654"/>
                <a:gd name="connsiteY1667" fmla="*/ 161402 h 1500304"/>
                <a:gd name="connsiteX1668" fmla="*/ 1497657 w 1872654"/>
                <a:gd name="connsiteY1668" fmla="*/ 164831 h 1500304"/>
                <a:gd name="connsiteX1669" fmla="*/ 1498788 w 1872654"/>
                <a:gd name="connsiteY1669" fmla="*/ 164831 h 1500304"/>
                <a:gd name="connsiteX1670" fmla="*/ 1499919 w 1872654"/>
                <a:gd name="connsiteY1670" fmla="*/ 164831 h 1500304"/>
                <a:gd name="connsiteX1671" fmla="*/ 1502216 w 1872654"/>
                <a:gd name="connsiteY1671" fmla="*/ 163664 h 1500304"/>
                <a:gd name="connsiteX1672" fmla="*/ 1509037 w 1872654"/>
                <a:gd name="connsiteY1672" fmla="*/ 161402 h 1500304"/>
                <a:gd name="connsiteX1673" fmla="*/ 1514691 w 1872654"/>
                <a:gd name="connsiteY1673" fmla="*/ 160271 h 1500304"/>
                <a:gd name="connsiteX1674" fmla="*/ 1515857 w 1872654"/>
                <a:gd name="connsiteY1674" fmla="*/ 161402 h 1500304"/>
                <a:gd name="connsiteX1675" fmla="*/ 1518119 w 1872654"/>
                <a:gd name="connsiteY1675" fmla="*/ 161402 h 1500304"/>
                <a:gd name="connsiteX1676" fmla="*/ 1522643 w 1872654"/>
                <a:gd name="connsiteY1676" fmla="*/ 163664 h 1500304"/>
                <a:gd name="connsiteX1677" fmla="*/ 1526071 w 1872654"/>
                <a:gd name="connsiteY1677" fmla="*/ 162533 h 1500304"/>
                <a:gd name="connsiteX1678" fmla="*/ 1526071 w 1872654"/>
                <a:gd name="connsiteY1678" fmla="*/ 160271 h 1500304"/>
                <a:gd name="connsiteX1679" fmla="*/ 1528332 w 1872654"/>
                <a:gd name="connsiteY1679" fmla="*/ 160271 h 1500304"/>
                <a:gd name="connsiteX1680" fmla="*/ 1529463 w 1872654"/>
                <a:gd name="connsiteY1680" fmla="*/ 159140 h 1500304"/>
                <a:gd name="connsiteX1681" fmla="*/ 1531760 w 1872654"/>
                <a:gd name="connsiteY1681" fmla="*/ 159140 h 1500304"/>
                <a:gd name="connsiteX1682" fmla="*/ 1532891 w 1872654"/>
                <a:gd name="connsiteY1682" fmla="*/ 158009 h 1500304"/>
                <a:gd name="connsiteX1683" fmla="*/ 1535153 w 1872654"/>
                <a:gd name="connsiteY1683" fmla="*/ 156878 h 1500304"/>
                <a:gd name="connsiteX1684" fmla="*/ 1536284 w 1872654"/>
                <a:gd name="connsiteY1684" fmla="*/ 153449 h 1500304"/>
                <a:gd name="connsiteX1685" fmla="*/ 1538581 w 1872654"/>
                <a:gd name="connsiteY1685" fmla="*/ 153449 h 1500304"/>
                <a:gd name="connsiteX1686" fmla="*/ 1540843 w 1872654"/>
                <a:gd name="connsiteY1686" fmla="*/ 152318 h 1500304"/>
                <a:gd name="connsiteX1687" fmla="*/ 1545402 w 1872654"/>
                <a:gd name="connsiteY1687" fmla="*/ 151186 h 1500304"/>
                <a:gd name="connsiteX1688" fmla="*/ 1546533 w 1872654"/>
                <a:gd name="connsiteY1688" fmla="*/ 150055 h 1500304"/>
                <a:gd name="connsiteX1689" fmla="*/ 1547664 w 1872654"/>
                <a:gd name="connsiteY1689" fmla="*/ 150055 h 1500304"/>
                <a:gd name="connsiteX1690" fmla="*/ 1588552 w 1872654"/>
                <a:gd name="connsiteY1690" fmla="*/ 187560 h 1500304"/>
                <a:gd name="connsiteX1691" fmla="*/ 1604456 w 1872654"/>
                <a:gd name="connsiteY1691" fmla="*/ 202336 h 1500304"/>
                <a:gd name="connsiteX1692" fmla="*/ 1616966 w 1872654"/>
                <a:gd name="connsiteY1692" fmla="*/ 214814 h 1500304"/>
                <a:gd name="connsiteX1693" fmla="*/ 1621525 w 1872654"/>
                <a:gd name="connsiteY1693" fmla="*/ 218243 h 1500304"/>
                <a:gd name="connsiteX1694" fmla="*/ 1621525 w 1872654"/>
                <a:gd name="connsiteY1694" fmla="*/ 219374 h 1500304"/>
                <a:gd name="connsiteX1695" fmla="*/ 1624918 w 1872654"/>
                <a:gd name="connsiteY1695" fmla="*/ 243234 h 1500304"/>
                <a:gd name="connsiteX1696" fmla="*/ 1626049 w 1872654"/>
                <a:gd name="connsiteY1696" fmla="*/ 261439 h 1500304"/>
                <a:gd name="connsiteX1697" fmla="*/ 1627215 w 1872654"/>
                <a:gd name="connsiteY1697" fmla="*/ 261439 h 1500304"/>
                <a:gd name="connsiteX1698" fmla="*/ 1630608 w 1872654"/>
                <a:gd name="connsiteY1698" fmla="*/ 261439 h 1500304"/>
                <a:gd name="connsiteX1699" fmla="*/ 1632869 w 1872654"/>
                <a:gd name="connsiteY1699" fmla="*/ 260272 h 1500304"/>
                <a:gd name="connsiteX1700" fmla="*/ 1634000 w 1872654"/>
                <a:gd name="connsiteY1700" fmla="*/ 260272 h 1500304"/>
                <a:gd name="connsiteX1701" fmla="*/ 1636297 w 1872654"/>
                <a:gd name="connsiteY1701" fmla="*/ 262570 h 1500304"/>
                <a:gd name="connsiteX1702" fmla="*/ 1639690 w 1872654"/>
                <a:gd name="connsiteY1702" fmla="*/ 261439 h 1500304"/>
                <a:gd name="connsiteX1703" fmla="*/ 1641987 w 1872654"/>
                <a:gd name="connsiteY1703" fmla="*/ 260272 h 1500304"/>
                <a:gd name="connsiteX1704" fmla="*/ 1645380 w 1872654"/>
                <a:gd name="connsiteY1704" fmla="*/ 260272 h 1500304"/>
                <a:gd name="connsiteX1705" fmla="*/ 1648773 w 1872654"/>
                <a:gd name="connsiteY1705" fmla="*/ 262570 h 1500304"/>
                <a:gd name="connsiteX1706" fmla="*/ 1649939 w 1872654"/>
                <a:gd name="connsiteY1706" fmla="*/ 262570 h 1500304"/>
                <a:gd name="connsiteX1707" fmla="*/ 1653331 w 1872654"/>
                <a:gd name="connsiteY1707" fmla="*/ 263701 h 1500304"/>
                <a:gd name="connsiteX1708" fmla="*/ 1655593 w 1872654"/>
                <a:gd name="connsiteY1708" fmla="*/ 264832 h 1500304"/>
                <a:gd name="connsiteX1709" fmla="*/ 1657890 w 1872654"/>
                <a:gd name="connsiteY1709" fmla="*/ 265964 h 1500304"/>
                <a:gd name="connsiteX1710" fmla="*/ 1659021 w 1872654"/>
                <a:gd name="connsiteY1710" fmla="*/ 264832 h 1500304"/>
                <a:gd name="connsiteX1711" fmla="*/ 1660152 w 1872654"/>
                <a:gd name="connsiteY1711" fmla="*/ 261439 h 1500304"/>
                <a:gd name="connsiteX1712" fmla="*/ 1661283 w 1872654"/>
                <a:gd name="connsiteY1712" fmla="*/ 261439 h 1500304"/>
                <a:gd name="connsiteX1713" fmla="*/ 1665842 w 1872654"/>
                <a:gd name="connsiteY1713" fmla="*/ 260272 h 1500304"/>
                <a:gd name="connsiteX1714" fmla="*/ 1669235 w 1872654"/>
                <a:gd name="connsiteY1714" fmla="*/ 256879 h 1500304"/>
                <a:gd name="connsiteX1715" fmla="*/ 1672663 w 1872654"/>
                <a:gd name="connsiteY1715" fmla="*/ 258010 h 1500304"/>
                <a:gd name="connsiteX1716" fmla="*/ 1676055 w 1872654"/>
                <a:gd name="connsiteY1716" fmla="*/ 255748 h 1500304"/>
                <a:gd name="connsiteX1717" fmla="*/ 1680614 w 1872654"/>
                <a:gd name="connsiteY1717" fmla="*/ 255748 h 1500304"/>
                <a:gd name="connsiteX1718" fmla="*/ 1684007 w 1872654"/>
                <a:gd name="connsiteY1718" fmla="*/ 252319 h 1500304"/>
                <a:gd name="connsiteX1719" fmla="*/ 1685138 w 1872654"/>
                <a:gd name="connsiteY1719" fmla="*/ 252319 h 1500304"/>
                <a:gd name="connsiteX1720" fmla="*/ 1685138 w 1872654"/>
                <a:gd name="connsiteY1720" fmla="*/ 248926 h 1500304"/>
                <a:gd name="connsiteX1721" fmla="*/ 1686304 w 1872654"/>
                <a:gd name="connsiteY1721" fmla="*/ 247794 h 1500304"/>
                <a:gd name="connsiteX1722" fmla="*/ 1687435 w 1872654"/>
                <a:gd name="connsiteY1722" fmla="*/ 246663 h 1500304"/>
                <a:gd name="connsiteX1723" fmla="*/ 1687435 w 1872654"/>
                <a:gd name="connsiteY1723" fmla="*/ 244366 h 1500304"/>
                <a:gd name="connsiteX1724" fmla="*/ 1689697 w 1872654"/>
                <a:gd name="connsiteY1724" fmla="*/ 246663 h 1500304"/>
                <a:gd name="connsiteX1725" fmla="*/ 1691959 w 1872654"/>
                <a:gd name="connsiteY1725" fmla="*/ 246663 h 1500304"/>
                <a:gd name="connsiteX1726" fmla="*/ 1693089 w 1872654"/>
                <a:gd name="connsiteY1726" fmla="*/ 246663 h 1500304"/>
                <a:gd name="connsiteX1727" fmla="*/ 1694256 w 1872654"/>
                <a:gd name="connsiteY1727" fmla="*/ 246663 h 1500304"/>
                <a:gd name="connsiteX1728" fmla="*/ 1696517 w 1872654"/>
                <a:gd name="connsiteY1728" fmla="*/ 246663 h 1500304"/>
                <a:gd name="connsiteX1729" fmla="*/ 1697648 w 1872654"/>
                <a:gd name="connsiteY1729" fmla="*/ 252319 h 1500304"/>
                <a:gd name="connsiteX1730" fmla="*/ 1699910 w 1872654"/>
                <a:gd name="connsiteY1730" fmla="*/ 252319 h 1500304"/>
                <a:gd name="connsiteX1731" fmla="*/ 1701041 w 1872654"/>
                <a:gd name="connsiteY1731" fmla="*/ 252319 h 1500304"/>
                <a:gd name="connsiteX1732" fmla="*/ 1705600 w 1872654"/>
                <a:gd name="connsiteY1732" fmla="*/ 251188 h 1500304"/>
                <a:gd name="connsiteX1733" fmla="*/ 1706731 w 1872654"/>
                <a:gd name="connsiteY1733" fmla="*/ 250057 h 1500304"/>
                <a:gd name="connsiteX1734" fmla="*/ 1707862 w 1872654"/>
                <a:gd name="connsiteY1734" fmla="*/ 251188 h 1500304"/>
                <a:gd name="connsiteX1735" fmla="*/ 1709028 w 1872654"/>
                <a:gd name="connsiteY1735" fmla="*/ 248926 h 1500304"/>
                <a:gd name="connsiteX1736" fmla="*/ 1710159 w 1872654"/>
                <a:gd name="connsiteY1736" fmla="*/ 248926 h 1500304"/>
                <a:gd name="connsiteX1737" fmla="*/ 1710159 w 1872654"/>
                <a:gd name="connsiteY1737" fmla="*/ 245497 h 1500304"/>
                <a:gd name="connsiteX1738" fmla="*/ 1710159 w 1872654"/>
                <a:gd name="connsiteY1738" fmla="*/ 244366 h 1500304"/>
                <a:gd name="connsiteX1739" fmla="*/ 1712421 w 1872654"/>
                <a:gd name="connsiteY1739" fmla="*/ 244366 h 1500304"/>
                <a:gd name="connsiteX1740" fmla="*/ 1712421 w 1872654"/>
                <a:gd name="connsiteY1740" fmla="*/ 245497 h 1500304"/>
                <a:gd name="connsiteX1741" fmla="*/ 1716980 w 1872654"/>
                <a:gd name="connsiteY1741" fmla="*/ 247794 h 1500304"/>
                <a:gd name="connsiteX1742" fmla="*/ 1718110 w 1872654"/>
                <a:gd name="connsiteY1742" fmla="*/ 250057 h 1500304"/>
                <a:gd name="connsiteX1743" fmla="*/ 1716980 w 1872654"/>
                <a:gd name="connsiteY1743" fmla="*/ 252319 h 1500304"/>
                <a:gd name="connsiteX1744" fmla="*/ 1718110 w 1872654"/>
                <a:gd name="connsiteY1744" fmla="*/ 254617 h 1500304"/>
                <a:gd name="connsiteX1745" fmla="*/ 1720372 w 1872654"/>
                <a:gd name="connsiteY1745" fmla="*/ 255748 h 1500304"/>
                <a:gd name="connsiteX1746" fmla="*/ 1723800 w 1872654"/>
                <a:gd name="connsiteY1746" fmla="*/ 254617 h 1500304"/>
                <a:gd name="connsiteX1747" fmla="*/ 1724931 w 1872654"/>
                <a:gd name="connsiteY1747" fmla="*/ 253485 h 1500304"/>
                <a:gd name="connsiteX1748" fmla="*/ 1726062 w 1872654"/>
                <a:gd name="connsiteY1748" fmla="*/ 253485 h 1500304"/>
                <a:gd name="connsiteX1749" fmla="*/ 1724931 w 1872654"/>
                <a:gd name="connsiteY1749" fmla="*/ 251188 h 1500304"/>
                <a:gd name="connsiteX1750" fmla="*/ 1726062 w 1872654"/>
                <a:gd name="connsiteY1750" fmla="*/ 248926 h 1500304"/>
                <a:gd name="connsiteX1751" fmla="*/ 1728324 w 1872654"/>
                <a:gd name="connsiteY1751" fmla="*/ 248926 h 1500304"/>
                <a:gd name="connsiteX1752" fmla="*/ 1730586 w 1872654"/>
                <a:gd name="connsiteY1752" fmla="*/ 247794 h 1500304"/>
                <a:gd name="connsiteX1753" fmla="*/ 1731752 w 1872654"/>
                <a:gd name="connsiteY1753" fmla="*/ 247794 h 1500304"/>
                <a:gd name="connsiteX1754" fmla="*/ 1731752 w 1872654"/>
                <a:gd name="connsiteY1754" fmla="*/ 248926 h 1500304"/>
                <a:gd name="connsiteX1755" fmla="*/ 1732883 w 1872654"/>
                <a:gd name="connsiteY1755" fmla="*/ 248926 h 1500304"/>
                <a:gd name="connsiteX1756" fmla="*/ 1735145 w 1872654"/>
                <a:gd name="connsiteY1756" fmla="*/ 252319 h 1500304"/>
                <a:gd name="connsiteX1757" fmla="*/ 1735145 w 1872654"/>
                <a:gd name="connsiteY1757" fmla="*/ 253485 h 1500304"/>
                <a:gd name="connsiteX1758" fmla="*/ 1738573 w 1872654"/>
                <a:gd name="connsiteY1758" fmla="*/ 254617 h 1500304"/>
                <a:gd name="connsiteX1759" fmla="*/ 1740834 w 1872654"/>
                <a:gd name="connsiteY1759" fmla="*/ 259141 h 1500304"/>
                <a:gd name="connsiteX1760" fmla="*/ 1741965 w 1872654"/>
                <a:gd name="connsiteY1760" fmla="*/ 259141 h 1500304"/>
                <a:gd name="connsiteX1761" fmla="*/ 1743096 w 1872654"/>
                <a:gd name="connsiteY1761" fmla="*/ 256879 h 1500304"/>
                <a:gd name="connsiteX1762" fmla="*/ 1744227 w 1872654"/>
                <a:gd name="connsiteY1762" fmla="*/ 256879 h 1500304"/>
                <a:gd name="connsiteX1763" fmla="*/ 1746524 w 1872654"/>
                <a:gd name="connsiteY1763" fmla="*/ 260272 h 1500304"/>
                <a:gd name="connsiteX1764" fmla="*/ 1747655 w 1872654"/>
                <a:gd name="connsiteY1764" fmla="*/ 260272 h 1500304"/>
                <a:gd name="connsiteX1765" fmla="*/ 1748786 w 1872654"/>
                <a:gd name="connsiteY1765" fmla="*/ 261439 h 1500304"/>
                <a:gd name="connsiteX1766" fmla="*/ 1748786 w 1872654"/>
                <a:gd name="connsiteY1766" fmla="*/ 262570 h 1500304"/>
                <a:gd name="connsiteX1767" fmla="*/ 1747655 w 1872654"/>
                <a:gd name="connsiteY1767" fmla="*/ 263701 h 1500304"/>
                <a:gd name="connsiteX1768" fmla="*/ 1749917 w 1872654"/>
                <a:gd name="connsiteY1768" fmla="*/ 264832 h 1500304"/>
                <a:gd name="connsiteX1769" fmla="*/ 1749917 w 1872654"/>
                <a:gd name="connsiteY1769" fmla="*/ 265964 h 1500304"/>
                <a:gd name="connsiteX1770" fmla="*/ 1754476 w 1872654"/>
                <a:gd name="connsiteY1770" fmla="*/ 267095 h 1500304"/>
                <a:gd name="connsiteX1771" fmla="*/ 1753345 w 1872654"/>
                <a:gd name="connsiteY1771" fmla="*/ 269392 h 1500304"/>
                <a:gd name="connsiteX1772" fmla="*/ 1754476 w 1872654"/>
                <a:gd name="connsiteY1772" fmla="*/ 271655 h 1500304"/>
                <a:gd name="connsiteX1773" fmla="*/ 1756738 w 1872654"/>
                <a:gd name="connsiteY1773" fmla="*/ 271655 h 1500304"/>
                <a:gd name="connsiteX1774" fmla="*/ 1758999 w 1872654"/>
                <a:gd name="connsiteY1774" fmla="*/ 270524 h 1500304"/>
                <a:gd name="connsiteX1775" fmla="*/ 1762427 w 1872654"/>
                <a:gd name="connsiteY1775" fmla="*/ 270524 h 1500304"/>
                <a:gd name="connsiteX1776" fmla="*/ 1762427 w 1872654"/>
                <a:gd name="connsiteY1776" fmla="*/ 268261 h 1500304"/>
                <a:gd name="connsiteX1777" fmla="*/ 1763558 w 1872654"/>
                <a:gd name="connsiteY1777" fmla="*/ 265964 h 1500304"/>
                <a:gd name="connsiteX1778" fmla="*/ 1765820 w 1872654"/>
                <a:gd name="connsiteY1778" fmla="*/ 264832 h 1500304"/>
                <a:gd name="connsiteX1779" fmla="*/ 1766951 w 1872654"/>
                <a:gd name="connsiteY1779" fmla="*/ 265964 h 1500304"/>
                <a:gd name="connsiteX1780" fmla="*/ 1768117 w 1872654"/>
                <a:gd name="connsiteY1780" fmla="*/ 267095 h 1500304"/>
                <a:gd name="connsiteX1781" fmla="*/ 1769248 w 1872654"/>
                <a:gd name="connsiteY1781" fmla="*/ 265964 h 1500304"/>
                <a:gd name="connsiteX1782" fmla="*/ 1771510 w 1872654"/>
                <a:gd name="connsiteY1782" fmla="*/ 262570 h 1500304"/>
                <a:gd name="connsiteX1783" fmla="*/ 1772641 w 1872654"/>
                <a:gd name="connsiteY1783" fmla="*/ 263701 h 1500304"/>
                <a:gd name="connsiteX1784" fmla="*/ 1773772 w 1872654"/>
                <a:gd name="connsiteY1784" fmla="*/ 263701 h 1500304"/>
                <a:gd name="connsiteX1785" fmla="*/ 1777200 w 1872654"/>
                <a:gd name="connsiteY1785" fmla="*/ 267095 h 1500304"/>
                <a:gd name="connsiteX1786" fmla="*/ 1778331 w 1872654"/>
                <a:gd name="connsiteY1786" fmla="*/ 271655 h 1500304"/>
                <a:gd name="connsiteX1787" fmla="*/ 1779461 w 1872654"/>
                <a:gd name="connsiteY1787" fmla="*/ 272786 h 1500304"/>
                <a:gd name="connsiteX1788" fmla="*/ 1779461 w 1872654"/>
                <a:gd name="connsiteY1788" fmla="*/ 271655 h 1500304"/>
                <a:gd name="connsiteX1789" fmla="*/ 1781723 w 1872654"/>
                <a:gd name="connsiteY1789" fmla="*/ 273917 h 1500304"/>
                <a:gd name="connsiteX1790" fmla="*/ 1781723 w 1872654"/>
                <a:gd name="connsiteY1790" fmla="*/ 272786 h 1500304"/>
                <a:gd name="connsiteX1791" fmla="*/ 1782890 w 1872654"/>
                <a:gd name="connsiteY1791" fmla="*/ 273917 h 1500304"/>
                <a:gd name="connsiteX1792" fmla="*/ 1785151 w 1872654"/>
                <a:gd name="connsiteY1792" fmla="*/ 273917 h 1500304"/>
                <a:gd name="connsiteX1793" fmla="*/ 1786282 w 1872654"/>
                <a:gd name="connsiteY1793" fmla="*/ 275048 h 1500304"/>
                <a:gd name="connsiteX1794" fmla="*/ 1787413 w 1872654"/>
                <a:gd name="connsiteY1794" fmla="*/ 273917 h 1500304"/>
                <a:gd name="connsiteX1795" fmla="*/ 1789675 w 1872654"/>
                <a:gd name="connsiteY1795" fmla="*/ 272786 h 1500304"/>
                <a:gd name="connsiteX1796" fmla="*/ 1790841 w 1872654"/>
                <a:gd name="connsiteY1796" fmla="*/ 273917 h 1500304"/>
                <a:gd name="connsiteX1797" fmla="*/ 1791972 w 1872654"/>
                <a:gd name="connsiteY1797" fmla="*/ 273917 h 1500304"/>
                <a:gd name="connsiteX1798" fmla="*/ 1793103 w 1872654"/>
                <a:gd name="connsiteY1798" fmla="*/ 275048 h 1500304"/>
                <a:gd name="connsiteX1799" fmla="*/ 1794234 w 1872654"/>
                <a:gd name="connsiteY1799" fmla="*/ 273917 h 1500304"/>
                <a:gd name="connsiteX1800" fmla="*/ 1795365 w 1872654"/>
                <a:gd name="connsiteY1800" fmla="*/ 273917 h 1500304"/>
                <a:gd name="connsiteX1801" fmla="*/ 1796496 w 1872654"/>
                <a:gd name="connsiteY1801" fmla="*/ 273917 h 1500304"/>
                <a:gd name="connsiteX1802" fmla="*/ 1799924 w 1872654"/>
                <a:gd name="connsiteY1802" fmla="*/ 273917 h 1500304"/>
                <a:gd name="connsiteX1803" fmla="*/ 1802185 w 1872654"/>
                <a:gd name="connsiteY1803" fmla="*/ 272786 h 1500304"/>
                <a:gd name="connsiteX1804" fmla="*/ 1803316 w 1872654"/>
                <a:gd name="connsiteY1804" fmla="*/ 273917 h 1500304"/>
                <a:gd name="connsiteX1805" fmla="*/ 1804483 w 1872654"/>
                <a:gd name="connsiteY1805" fmla="*/ 272786 h 1500304"/>
                <a:gd name="connsiteX1806" fmla="*/ 1805613 w 1872654"/>
                <a:gd name="connsiteY1806" fmla="*/ 272786 h 1500304"/>
                <a:gd name="connsiteX1807" fmla="*/ 1806744 w 1872654"/>
                <a:gd name="connsiteY1807" fmla="*/ 272786 h 1500304"/>
                <a:gd name="connsiteX1808" fmla="*/ 1809006 w 1872654"/>
                <a:gd name="connsiteY1808" fmla="*/ 271655 h 1500304"/>
                <a:gd name="connsiteX1809" fmla="*/ 1810137 w 1872654"/>
                <a:gd name="connsiteY1809" fmla="*/ 271655 h 1500304"/>
                <a:gd name="connsiteX1810" fmla="*/ 1811268 w 1872654"/>
                <a:gd name="connsiteY1810" fmla="*/ 273917 h 1500304"/>
                <a:gd name="connsiteX1811" fmla="*/ 1811268 w 1872654"/>
                <a:gd name="connsiteY1811" fmla="*/ 275048 h 1500304"/>
                <a:gd name="connsiteX1812" fmla="*/ 1812434 w 1872654"/>
                <a:gd name="connsiteY1812" fmla="*/ 275048 h 1500304"/>
                <a:gd name="connsiteX1813" fmla="*/ 1812434 w 1872654"/>
                <a:gd name="connsiteY1813" fmla="*/ 277346 h 1500304"/>
                <a:gd name="connsiteX1814" fmla="*/ 1813565 w 1872654"/>
                <a:gd name="connsiteY1814" fmla="*/ 277346 h 1500304"/>
                <a:gd name="connsiteX1815" fmla="*/ 1813565 w 1872654"/>
                <a:gd name="connsiteY1815" fmla="*/ 278477 h 1500304"/>
                <a:gd name="connsiteX1816" fmla="*/ 1814696 w 1872654"/>
                <a:gd name="connsiteY1816" fmla="*/ 278477 h 1500304"/>
                <a:gd name="connsiteX1817" fmla="*/ 1814696 w 1872654"/>
                <a:gd name="connsiteY1817" fmla="*/ 280739 h 1500304"/>
                <a:gd name="connsiteX1818" fmla="*/ 1815827 w 1872654"/>
                <a:gd name="connsiteY1818" fmla="*/ 280739 h 1500304"/>
                <a:gd name="connsiteX1819" fmla="*/ 1815827 w 1872654"/>
                <a:gd name="connsiteY1819" fmla="*/ 281870 h 1500304"/>
                <a:gd name="connsiteX1820" fmla="*/ 1816958 w 1872654"/>
                <a:gd name="connsiteY1820" fmla="*/ 280739 h 1500304"/>
                <a:gd name="connsiteX1821" fmla="*/ 1820386 w 1872654"/>
                <a:gd name="connsiteY1821" fmla="*/ 283037 h 1500304"/>
                <a:gd name="connsiteX1822" fmla="*/ 1821517 w 1872654"/>
                <a:gd name="connsiteY1822" fmla="*/ 283037 h 1500304"/>
                <a:gd name="connsiteX1823" fmla="*/ 1821517 w 1872654"/>
                <a:gd name="connsiteY1823" fmla="*/ 287562 h 1500304"/>
                <a:gd name="connsiteX1824" fmla="*/ 1819219 w 1872654"/>
                <a:gd name="connsiteY1824" fmla="*/ 288693 h 1500304"/>
                <a:gd name="connsiteX1825" fmla="*/ 1820386 w 1872654"/>
                <a:gd name="connsiteY1825" fmla="*/ 289824 h 1500304"/>
                <a:gd name="connsiteX1826" fmla="*/ 1821517 w 1872654"/>
                <a:gd name="connsiteY1826" fmla="*/ 288693 h 1500304"/>
                <a:gd name="connsiteX1827" fmla="*/ 1821517 w 1872654"/>
                <a:gd name="connsiteY1827" fmla="*/ 289824 h 1500304"/>
                <a:gd name="connsiteX1828" fmla="*/ 1822647 w 1872654"/>
                <a:gd name="connsiteY1828" fmla="*/ 289824 h 1500304"/>
                <a:gd name="connsiteX1829" fmla="*/ 1822647 w 1872654"/>
                <a:gd name="connsiteY1829" fmla="*/ 288693 h 1500304"/>
                <a:gd name="connsiteX1830" fmla="*/ 1823778 w 1872654"/>
                <a:gd name="connsiteY1830" fmla="*/ 288693 h 1500304"/>
                <a:gd name="connsiteX1831" fmla="*/ 1824909 w 1872654"/>
                <a:gd name="connsiteY1831" fmla="*/ 288693 h 1500304"/>
                <a:gd name="connsiteX1832" fmla="*/ 1826040 w 1872654"/>
                <a:gd name="connsiteY1832" fmla="*/ 287562 h 1500304"/>
                <a:gd name="connsiteX1833" fmla="*/ 1826040 w 1872654"/>
                <a:gd name="connsiteY1833" fmla="*/ 289824 h 1500304"/>
                <a:gd name="connsiteX1834" fmla="*/ 1827206 w 1872654"/>
                <a:gd name="connsiteY1834" fmla="*/ 289824 h 1500304"/>
                <a:gd name="connsiteX1835" fmla="*/ 1829468 w 1872654"/>
                <a:gd name="connsiteY1835" fmla="*/ 288693 h 1500304"/>
                <a:gd name="connsiteX1836" fmla="*/ 1830599 w 1872654"/>
                <a:gd name="connsiteY1836" fmla="*/ 289824 h 1500304"/>
                <a:gd name="connsiteX1837" fmla="*/ 1831730 w 1872654"/>
                <a:gd name="connsiteY1837" fmla="*/ 289824 h 1500304"/>
                <a:gd name="connsiteX1838" fmla="*/ 1832861 w 1872654"/>
                <a:gd name="connsiteY1838" fmla="*/ 289824 h 1500304"/>
                <a:gd name="connsiteX1839" fmla="*/ 1832861 w 1872654"/>
                <a:gd name="connsiteY1839" fmla="*/ 288693 h 1500304"/>
                <a:gd name="connsiteX1840" fmla="*/ 1835158 w 1872654"/>
                <a:gd name="connsiteY1840" fmla="*/ 287562 h 1500304"/>
                <a:gd name="connsiteX1841" fmla="*/ 1835158 w 1872654"/>
                <a:gd name="connsiteY1841" fmla="*/ 288693 h 1500304"/>
                <a:gd name="connsiteX1842" fmla="*/ 1833992 w 1872654"/>
                <a:gd name="connsiteY1842" fmla="*/ 290990 h 1500304"/>
                <a:gd name="connsiteX1843" fmla="*/ 1835158 w 1872654"/>
                <a:gd name="connsiteY1843" fmla="*/ 292122 h 1500304"/>
                <a:gd name="connsiteX1844" fmla="*/ 1836289 w 1872654"/>
                <a:gd name="connsiteY1844" fmla="*/ 292122 h 1500304"/>
                <a:gd name="connsiteX1845" fmla="*/ 1837420 w 1872654"/>
                <a:gd name="connsiteY1845" fmla="*/ 289824 h 1500304"/>
                <a:gd name="connsiteX1846" fmla="*/ 1838551 w 1872654"/>
                <a:gd name="connsiteY1846" fmla="*/ 289824 h 1500304"/>
                <a:gd name="connsiteX1847" fmla="*/ 1837420 w 1872654"/>
                <a:gd name="connsiteY1847" fmla="*/ 293253 h 1500304"/>
                <a:gd name="connsiteX1848" fmla="*/ 1837420 w 1872654"/>
                <a:gd name="connsiteY1848" fmla="*/ 292122 h 1500304"/>
                <a:gd name="connsiteX1849" fmla="*/ 1837420 w 1872654"/>
                <a:gd name="connsiteY1849" fmla="*/ 294384 h 1500304"/>
                <a:gd name="connsiteX1850" fmla="*/ 1836289 w 1872654"/>
                <a:gd name="connsiteY1850" fmla="*/ 294384 h 1500304"/>
                <a:gd name="connsiteX1851" fmla="*/ 1836289 w 1872654"/>
                <a:gd name="connsiteY1851" fmla="*/ 295515 h 1500304"/>
                <a:gd name="connsiteX1852" fmla="*/ 1837420 w 1872654"/>
                <a:gd name="connsiteY1852" fmla="*/ 294384 h 1500304"/>
                <a:gd name="connsiteX1853" fmla="*/ 1838551 w 1872654"/>
                <a:gd name="connsiteY1853" fmla="*/ 295515 h 1500304"/>
                <a:gd name="connsiteX1854" fmla="*/ 1838551 w 1872654"/>
                <a:gd name="connsiteY1854" fmla="*/ 296646 h 1500304"/>
                <a:gd name="connsiteX1855" fmla="*/ 1839682 w 1872654"/>
                <a:gd name="connsiteY1855" fmla="*/ 297813 h 1500304"/>
                <a:gd name="connsiteX1856" fmla="*/ 1838551 w 1872654"/>
                <a:gd name="connsiteY1856" fmla="*/ 297813 h 1500304"/>
                <a:gd name="connsiteX1857" fmla="*/ 1838551 w 1872654"/>
                <a:gd name="connsiteY1857" fmla="*/ 298944 h 1500304"/>
                <a:gd name="connsiteX1858" fmla="*/ 1840812 w 1872654"/>
                <a:gd name="connsiteY1858" fmla="*/ 298944 h 1500304"/>
                <a:gd name="connsiteX1859" fmla="*/ 1841979 w 1872654"/>
                <a:gd name="connsiteY1859" fmla="*/ 300075 h 1500304"/>
                <a:gd name="connsiteX1860" fmla="*/ 1840812 w 1872654"/>
                <a:gd name="connsiteY1860" fmla="*/ 300075 h 1500304"/>
                <a:gd name="connsiteX1861" fmla="*/ 1841979 w 1872654"/>
                <a:gd name="connsiteY1861" fmla="*/ 301206 h 1500304"/>
                <a:gd name="connsiteX1862" fmla="*/ 1843110 w 1872654"/>
                <a:gd name="connsiteY1862" fmla="*/ 301206 h 1500304"/>
                <a:gd name="connsiteX1863" fmla="*/ 1844240 w 1872654"/>
                <a:gd name="connsiteY1863" fmla="*/ 301206 h 1500304"/>
                <a:gd name="connsiteX1864" fmla="*/ 1843110 w 1872654"/>
                <a:gd name="connsiteY1864" fmla="*/ 302337 h 1500304"/>
                <a:gd name="connsiteX1865" fmla="*/ 1844240 w 1872654"/>
                <a:gd name="connsiteY1865" fmla="*/ 302337 h 1500304"/>
                <a:gd name="connsiteX1866" fmla="*/ 1844240 w 1872654"/>
                <a:gd name="connsiteY1866" fmla="*/ 303469 h 1500304"/>
                <a:gd name="connsiteX1867" fmla="*/ 1845371 w 1872654"/>
                <a:gd name="connsiteY1867" fmla="*/ 303469 h 1500304"/>
                <a:gd name="connsiteX1868" fmla="*/ 1845371 w 1872654"/>
                <a:gd name="connsiteY1868" fmla="*/ 302337 h 1500304"/>
                <a:gd name="connsiteX1869" fmla="*/ 1846502 w 1872654"/>
                <a:gd name="connsiteY1869" fmla="*/ 302337 h 1500304"/>
                <a:gd name="connsiteX1870" fmla="*/ 1847633 w 1872654"/>
                <a:gd name="connsiteY1870" fmla="*/ 304600 h 1500304"/>
                <a:gd name="connsiteX1871" fmla="*/ 1848764 w 1872654"/>
                <a:gd name="connsiteY1871" fmla="*/ 304600 h 1500304"/>
                <a:gd name="connsiteX1872" fmla="*/ 1848764 w 1872654"/>
                <a:gd name="connsiteY1872" fmla="*/ 305766 h 1500304"/>
                <a:gd name="connsiteX1873" fmla="*/ 1849930 w 1872654"/>
                <a:gd name="connsiteY1873" fmla="*/ 305766 h 1500304"/>
                <a:gd name="connsiteX1874" fmla="*/ 1849930 w 1872654"/>
                <a:gd name="connsiteY1874" fmla="*/ 304600 h 1500304"/>
                <a:gd name="connsiteX1875" fmla="*/ 1852192 w 1872654"/>
                <a:gd name="connsiteY1875" fmla="*/ 304600 h 1500304"/>
                <a:gd name="connsiteX1876" fmla="*/ 1852192 w 1872654"/>
                <a:gd name="connsiteY1876" fmla="*/ 306897 h 1500304"/>
                <a:gd name="connsiteX1877" fmla="*/ 1855585 w 1872654"/>
                <a:gd name="connsiteY1877" fmla="*/ 306897 h 1500304"/>
                <a:gd name="connsiteX1878" fmla="*/ 1855585 w 1872654"/>
                <a:gd name="connsiteY1878" fmla="*/ 304600 h 1500304"/>
                <a:gd name="connsiteX1879" fmla="*/ 1856751 w 1872654"/>
                <a:gd name="connsiteY1879" fmla="*/ 304600 h 1500304"/>
                <a:gd name="connsiteX1880" fmla="*/ 1861275 w 1872654"/>
                <a:gd name="connsiteY1880" fmla="*/ 304600 h 1500304"/>
                <a:gd name="connsiteX1881" fmla="*/ 1862405 w 1872654"/>
                <a:gd name="connsiteY1881" fmla="*/ 305766 h 1500304"/>
                <a:gd name="connsiteX1882" fmla="*/ 1863536 w 1872654"/>
                <a:gd name="connsiteY1882" fmla="*/ 305766 h 1500304"/>
                <a:gd name="connsiteX1883" fmla="*/ 1862405 w 1872654"/>
                <a:gd name="connsiteY1883" fmla="*/ 305766 h 1500304"/>
                <a:gd name="connsiteX1884" fmla="*/ 1860144 w 1872654"/>
                <a:gd name="connsiteY1884" fmla="*/ 309160 h 1500304"/>
                <a:gd name="connsiteX1885" fmla="*/ 1860144 w 1872654"/>
                <a:gd name="connsiteY1885" fmla="*/ 310291 h 1500304"/>
                <a:gd name="connsiteX1886" fmla="*/ 1862405 w 1872654"/>
                <a:gd name="connsiteY1886" fmla="*/ 310291 h 1500304"/>
                <a:gd name="connsiteX1887" fmla="*/ 1865834 w 1872654"/>
                <a:gd name="connsiteY1887" fmla="*/ 313720 h 1500304"/>
                <a:gd name="connsiteX1888" fmla="*/ 1865834 w 1872654"/>
                <a:gd name="connsiteY1888" fmla="*/ 315982 h 1500304"/>
                <a:gd name="connsiteX1889" fmla="*/ 1868095 w 1872654"/>
                <a:gd name="connsiteY1889" fmla="*/ 317113 h 1500304"/>
                <a:gd name="connsiteX1890" fmla="*/ 1869226 w 1872654"/>
                <a:gd name="connsiteY1890" fmla="*/ 319375 h 1500304"/>
                <a:gd name="connsiteX1891" fmla="*/ 1869226 w 1872654"/>
                <a:gd name="connsiteY1891" fmla="*/ 321673 h 1500304"/>
                <a:gd name="connsiteX1892" fmla="*/ 1871523 w 1872654"/>
                <a:gd name="connsiteY1892" fmla="*/ 321673 h 1500304"/>
                <a:gd name="connsiteX1893" fmla="*/ 1871523 w 1872654"/>
                <a:gd name="connsiteY1893" fmla="*/ 323935 h 1500304"/>
                <a:gd name="connsiteX1894" fmla="*/ 1872654 w 1872654"/>
                <a:gd name="connsiteY1894" fmla="*/ 325067 h 1500304"/>
                <a:gd name="connsiteX1895" fmla="*/ 1872654 w 1872654"/>
                <a:gd name="connsiteY1895" fmla="*/ 327364 h 1500304"/>
                <a:gd name="connsiteX1896" fmla="*/ 1869226 w 1872654"/>
                <a:gd name="connsiteY1896" fmla="*/ 329627 h 1500304"/>
                <a:gd name="connsiteX1897" fmla="*/ 1869226 w 1872654"/>
                <a:gd name="connsiteY1897" fmla="*/ 330758 h 1500304"/>
                <a:gd name="connsiteX1898" fmla="*/ 1868095 w 1872654"/>
                <a:gd name="connsiteY1898" fmla="*/ 330758 h 1500304"/>
                <a:gd name="connsiteX1899" fmla="*/ 1866964 w 1872654"/>
                <a:gd name="connsiteY1899" fmla="*/ 329627 h 1500304"/>
                <a:gd name="connsiteX1900" fmla="*/ 1865834 w 1872654"/>
                <a:gd name="connsiteY1900" fmla="*/ 329627 h 1500304"/>
                <a:gd name="connsiteX1901" fmla="*/ 1866964 w 1872654"/>
                <a:gd name="connsiteY1901" fmla="*/ 331889 h 1500304"/>
                <a:gd name="connsiteX1902" fmla="*/ 1868095 w 1872654"/>
                <a:gd name="connsiteY1902" fmla="*/ 331889 h 1500304"/>
                <a:gd name="connsiteX1903" fmla="*/ 1869226 w 1872654"/>
                <a:gd name="connsiteY1903" fmla="*/ 334151 h 1500304"/>
                <a:gd name="connsiteX1904" fmla="*/ 1868095 w 1872654"/>
                <a:gd name="connsiteY1904" fmla="*/ 338711 h 1500304"/>
                <a:gd name="connsiteX1905" fmla="*/ 1865834 w 1872654"/>
                <a:gd name="connsiteY1905" fmla="*/ 339842 h 1500304"/>
                <a:gd name="connsiteX1906" fmla="*/ 1865834 w 1872654"/>
                <a:gd name="connsiteY1906" fmla="*/ 340974 h 1500304"/>
                <a:gd name="connsiteX1907" fmla="*/ 1863536 w 1872654"/>
                <a:gd name="connsiteY1907" fmla="*/ 342105 h 1500304"/>
                <a:gd name="connsiteX1908" fmla="*/ 1863536 w 1872654"/>
                <a:gd name="connsiteY1908" fmla="*/ 343271 h 1500304"/>
                <a:gd name="connsiteX1909" fmla="*/ 1860144 w 1872654"/>
                <a:gd name="connsiteY1909" fmla="*/ 347796 h 1500304"/>
                <a:gd name="connsiteX1910" fmla="*/ 1861275 w 1872654"/>
                <a:gd name="connsiteY1910" fmla="*/ 350093 h 1500304"/>
                <a:gd name="connsiteX1911" fmla="*/ 1862405 w 1872654"/>
                <a:gd name="connsiteY1911" fmla="*/ 351225 h 1500304"/>
                <a:gd name="connsiteX1912" fmla="*/ 1863536 w 1872654"/>
                <a:gd name="connsiteY1912" fmla="*/ 354618 h 1500304"/>
                <a:gd name="connsiteX1913" fmla="*/ 1860144 w 1872654"/>
                <a:gd name="connsiteY1913" fmla="*/ 354618 h 1500304"/>
                <a:gd name="connsiteX1914" fmla="*/ 1859013 w 1872654"/>
                <a:gd name="connsiteY1914" fmla="*/ 355749 h 1500304"/>
                <a:gd name="connsiteX1915" fmla="*/ 1856751 w 1872654"/>
                <a:gd name="connsiteY1915" fmla="*/ 356916 h 1500304"/>
                <a:gd name="connsiteX1916" fmla="*/ 1855585 w 1872654"/>
                <a:gd name="connsiteY1916" fmla="*/ 361440 h 1500304"/>
                <a:gd name="connsiteX1917" fmla="*/ 1854454 w 1872654"/>
                <a:gd name="connsiteY1917" fmla="*/ 361440 h 1500304"/>
                <a:gd name="connsiteX1918" fmla="*/ 1853323 w 1872654"/>
                <a:gd name="connsiteY1918" fmla="*/ 360309 h 1500304"/>
                <a:gd name="connsiteX1919" fmla="*/ 1852192 w 1872654"/>
                <a:gd name="connsiteY1919" fmla="*/ 360309 h 1500304"/>
                <a:gd name="connsiteX1920" fmla="*/ 1852192 w 1872654"/>
                <a:gd name="connsiteY1920" fmla="*/ 359178 h 1500304"/>
                <a:gd name="connsiteX1921" fmla="*/ 1851061 w 1872654"/>
                <a:gd name="connsiteY1921" fmla="*/ 359178 h 1500304"/>
                <a:gd name="connsiteX1922" fmla="*/ 1849930 w 1872654"/>
                <a:gd name="connsiteY1922" fmla="*/ 360309 h 1500304"/>
                <a:gd name="connsiteX1923" fmla="*/ 1849930 w 1872654"/>
                <a:gd name="connsiteY1923" fmla="*/ 362572 h 1500304"/>
                <a:gd name="connsiteX1924" fmla="*/ 1847633 w 1872654"/>
                <a:gd name="connsiteY1924" fmla="*/ 363703 h 1500304"/>
                <a:gd name="connsiteX1925" fmla="*/ 1847633 w 1872654"/>
                <a:gd name="connsiteY1925" fmla="*/ 364869 h 1500304"/>
                <a:gd name="connsiteX1926" fmla="*/ 1846502 w 1872654"/>
                <a:gd name="connsiteY1926" fmla="*/ 366000 h 1500304"/>
                <a:gd name="connsiteX1927" fmla="*/ 1845371 w 1872654"/>
                <a:gd name="connsiteY1927" fmla="*/ 367132 h 1500304"/>
                <a:gd name="connsiteX1928" fmla="*/ 1843110 w 1872654"/>
                <a:gd name="connsiteY1928" fmla="*/ 372823 h 1500304"/>
                <a:gd name="connsiteX1929" fmla="*/ 1841979 w 1872654"/>
                <a:gd name="connsiteY1929" fmla="*/ 375085 h 1500304"/>
                <a:gd name="connsiteX1930" fmla="*/ 1841979 w 1872654"/>
                <a:gd name="connsiteY1930" fmla="*/ 376216 h 1500304"/>
                <a:gd name="connsiteX1931" fmla="*/ 1840812 w 1872654"/>
                <a:gd name="connsiteY1931" fmla="*/ 379645 h 1500304"/>
                <a:gd name="connsiteX1932" fmla="*/ 1838551 w 1872654"/>
                <a:gd name="connsiteY1932" fmla="*/ 379645 h 1500304"/>
                <a:gd name="connsiteX1933" fmla="*/ 1838551 w 1872654"/>
                <a:gd name="connsiteY1933" fmla="*/ 381907 h 1500304"/>
                <a:gd name="connsiteX1934" fmla="*/ 1837420 w 1872654"/>
                <a:gd name="connsiteY1934" fmla="*/ 384170 h 1500304"/>
                <a:gd name="connsiteX1935" fmla="*/ 1835158 w 1872654"/>
                <a:gd name="connsiteY1935" fmla="*/ 385301 h 1500304"/>
                <a:gd name="connsiteX1936" fmla="*/ 1833992 w 1872654"/>
                <a:gd name="connsiteY1936" fmla="*/ 383038 h 1500304"/>
                <a:gd name="connsiteX1937" fmla="*/ 1832861 w 1872654"/>
                <a:gd name="connsiteY1937" fmla="*/ 383038 h 1500304"/>
                <a:gd name="connsiteX1938" fmla="*/ 1833992 w 1872654"/>
                <a:gd name="connsiteY1938" fmla="*/ 380776 h 1500304"/>
                <a:gd name="connsiteX1939" fmla="*/ 1832861 w 1872654"/>
                <a:gd name="connsiteY1939" fmla="*/ 378478 h 1500304"/>
                <a:gd name="connsiteX1940" fmla="*/ 1831730 w 1872654"/>
                <a:gd name="connsiteY1940" fmla="*/ 380776 h 1500304"/>
                <a:gd name="connsiteX1941" fmla="*/ 1830599 w 1872654"/>
                <a:gd name="connsiteY1941" fmla="*/ 384170 h 1500304"/>
                <a:gd name="connsiteX1942" fmla="*/ 1829468 w 1872654"/>
                <a:gd name="connsiteY1942" fmla="*/ 386467 h 1500304"/>
                <a:gd name="connsiteX1943" fmla="*/ 1828337 w 1872654"/>
                <a:gd name="connsiteY1943" fmla="*/ 386467 h 1500304"/>
                <a:gd name="connsiteX1944" fmla="*/ 1826040 w 1872654"/>
                <a:gd name="connsiteY1944" fmla="*/ 390992 h 1500304"/>
                <a:gd name="connsiteX1945" fmla="*/ 1822647 w 1872654"/>
                <a:gd name="connsiteY1945" fmla="*/ 394421 h 1500304"/>
                <a:gd name="connsiteX1946" fmla="*/ 1821517 w 1872654"/>
                <a:gd name="connsiteY1946" fmla="*/ 395552 h 1500304"/>
                <a:gd name="connsiteX1947" fmla="*/ 1820386 w 1872654"/>
                <a:gd name="connsiteY1947" fmla="*/ 395552 h 1500304"/>
                <a:gd name="connsiteX1948" fmla="*/ 1820386 w 1872654"/>
                <a:gd name="connsiteY1948" fmla="*/ 397814 h 1500304"/>
                <a:gd name="connsiteX1949" fmla="*/ 1819219 w 1872654"/>
                <a:gd name="connsiteY1949" fmla="*/ 397814 h 1500304"/>
                <a:gd name="connsiteX1950" fmla="*/ 1820386 w 1872654"/>
                <a:gd name="connsiteY1950" fmla="*/ 398945 h 1500304"/>
                <a:gd name="connsiteX1951" fmla="*/ 1821517 w 1872654"/>
                <a:gd name="connsiteY1951" fmla="*/ 398945 h 1500304"/>
                <a:gd name="connsiteX1952" fmla="*/ 1821517 w 1872654"/>
                <a:gd name="connsiteY1952" fmla="*/ 402374 h 1500304"/>
                <a:gd name="connsiteX1953" fmla="*/ 1822647 w 1872654"/>
                <a:gd name="connsiteY1953" fmla="*/ 402374 h 1500304"/>
                <a:gd name="connsiteX1954" fmla="*/ 1822647 w 1872654"/>
                <a:gd name="connsiteY1954" fmla="*/ 404637 h 1500304"/>
                <a:gd name="connsiteX1955" fmla="*/ 1822647 w 1872654"/>
                <a:gd name="connsiteY1955" fmla="*/ 405768 h 1500304"/>
                <a:gd name="connsiteX1956" fmla="*/ 1820386 w 1872654"/>
                <a:gd name="connsiteY1956" fmla="*/ 405768 h 1500304"/>
                <a:gd name="connsiteX1957" fmla="*/ 1816958 w 1872654"/>
                <a:gd name="connsiteY1957" fmla="*/ 404637 h 1500304"/>
                <a:gd name="connsiteX1958" fmla="*/ 1815827 w 1872654"/>
                <a:gd name="connsiteY1958" fmla="*/ 403505 h 1500304"/>
                <a:gd name="connsiteX1959" fmla="*/ 1815827 w 1872654"/>
                <a:gd name="connsiteY1959" fmla="*/ 404637 h 1500304"/>
                <a:gd name="connsiteX1960" fmla="*/ 1813565 w 1872654"/>
                <a:gd name="connsiteY1960" fmla="*/ 404637 h 1500304"/>
                <a:gd name="connsiteX1961" fmla="*/ 1810137 w 1872654"/>
                <a:gd name="connsiteY1961" fmla="*/ 402374 h 1500304"/>
                <a:gd name="connsiteX1962" fmla="*/ 1809006 w 1872654"/>
                <a:gd name="connsiteY1962" fmla="*/ 402374 h 1500304"/>
                <a:gd name="connsiteX1963" fmla="*/ 1807875 w 1872654"/>
                <a:gd name="connsiteY1963" fmla="*/ 403505 h 1500304"/>
                <a:gd name="connsiteX1964" fmla="*/ 1807875 w 1872654"/>
                <a:gd name="connsiteY1964" fmla="*/ 404637 h 1500304"/>
                <a:gd name="connsiteX1965" fmla="*/ 1806744 w 1872654"/>
                <a:gd name="connsiteY1965" fmla="*/ 403505 h 1500304"/>
                <a:gd name="connsiteX1966" fmla="*/ 1805613 w 1872654"/>
                <a:gd name="connsiteY1966" fmla="*/ 404637 h 1500304"/>
                <a:gd name="connsiteX1967" fmla="*/ 1803316 w 1872654"/>
                <a:gd name="connsiteY1967" fmla="*/ 404637 h 1500304"/>
                <a:gd name="connsiteX1968" fmla="*/ 1801054 w 1872654"/>
                <a:gd name="connsiteY1968" fmla="*/ 409196 h 1500304"/>
                <a:gd name="connsiteX1969" fmla="*/ 1801054 w 1872654"/>
                <a:gd name="connsiteY1969" fmla="*/ 410328 h 1500304"/>
                <a:gd name="connsiteX1970" fmla="*/ 1799924 w 1872654"/>
                <a:gd name="connsiteY1970" fmla="*/ 412590 h 1500304"/>
                <a:gd name="connsiteX1971" fmla="*/ 1798793 w 1872654"/>
                <a:gd name="connsiteY1971" fmla="*/ 418281 h 1500304"/>
                <a:gd name="connsiteX1972" fmla="*/ 1796496 w 1872654"/>
                <a:gd name="connsiteY1972" fmla="*/ 422806 h 1500304"/>
                <a:gd name="connsiteX1973" fmla="*/ 1796496 w 1872654"/>
                <a:gd name="connsiteY1973" fmla="*/ 425103 h 1500304"/>
                <a:gd name="connsiteX1974" fmla="*/ 1797662 w 1872654"/>
                <a:gd name="connsiteY1974" fmla="*/ 426235 h 1500304"/>
                <a:gd name="connsiteX1975" fmla="*/ 1798793 w 1872654"/>
                <a:gd name="connsiteY1975" fmla="*/ 427366 h 1500304"/>
                <a:gd name="connsiteX1976" fmla="*/ 1797662 w 1872654"/>
                <a:gd name="connsiteY1976" fmla="*/ 429628 h 1500304"/>
                <a:gd name="connsiteX1977" fmla="*/ 1797662 w 1872654"/>
                <a:gd name="connsiteY1977" fmla="*/ 433057 h 1500304"/>
                <a:gd name="connsiteX1978" fmla="*/ 1795365 w 1872654"/>
                <a:gd name="connsiteY1978" fmla="*/ 434188 h 1500304"/>
                <a:gd name="connsiteX1979" fmla="*/ 1793103 w 1872654"/>
                <a:gd name="connsiteY1979" fmla="*/ 439879 h 1500304"/>
                <a:gd name="connsiteX1980" fmla="*/ 1790841 w 1872654"/>
                <a:gd name="connsiteY1980" fmla="*/ 441010 h 1500304"/>
                <a:gd name="connsiteX1981" fmla="*/ 1793103 w 1872654"/>
                <a:gd name="connsiteY1981" fmla="*/ 442141 h 1500304"/>
                <a:gd name="connsiteX1982" fmla="*/ 1795365 w 1872654"/>
                <a:gd name="connsiteY1982" fmla="*/ 443273 h 1500304"/>
                <a:gd name="connsiteX1983" fmla="*/ 1799924 w 1872654"/>
                <a:gd name="connsiteY1983" fmla="*/ 443273 h 1500304"/>
                <a:gd name="connsiteX1984" fmla="*/ 1801054 w 1872654"/>
                <a:gd name="connsiteY1984" fmla="*/ 444404 h 1500304"/>
                <a:gd name="connsiteX1985" fmla="*/ 1803316 w 1872654"/>
                <a:gd name="connsiteY1985" fmla="*/ 443273 h 1500304"/>
                <a:gd name="connsiteX1986" fmla="*/ 1805613 w 1872654"/>
                <a:gd name="connsiteY1986" fmla="*/ 444404 h 1500304"/>
                <a:gd name="connsiteX1987" fmla="*/ 1805613 w 1872654"/>
                <a:gd name="connsiteY1987" fmla="*/ 446701 h 1500304"/>
                <a:gd name="connsiteX1988" fmla="*/ 1806744 w 1872654"/>
                <a:gd name="connsiteY1988" fmla="*/ 447833 h 1500304"/>
                <a:gd name="connsiteX1989" fmla="*/ 1806744 w 1872654"/>
                <a:gd name="connsiteY1989" fmla="*/ 450095 h 1500304"/>
                <a:gd name="connsiteX1990" fmla="*/ 1807875 w 1872654"/>
                <a:gd name="connsiteY1990" fmla="*/ 451226 h 1500304"/>
                <a:gd name="connsiteX1991" fmla="*/ 1806744 w 1872654"/>
                <a:gd name="connsiteY1991" fmla="*/ 452357 h 1500304"/>
                <a:gd name="connsiteX1992" fmla="*/ 1806744 w 1872654"/>
                <a:gd name="connsiteY1992" fmla="*/ 453524 h 1500304"/>
                <a:gd name="connsiteX1993" fmla="*/ 1804483 w 1872654"/>
                <a:gd name="connsiteY1993" fmla="*/ 453524 h 1500304"/>
                <a:gd name="connsiteX1994" fmla="*/ 1804483 w 1872654"/>
                <a:gd name="connsiteY1994" fmla="*/ 454655 h 1500304"/>
                <a:gd name="connsiteX1995" fmla="*/ 1803316 w 1872654"/>
                <a:gd name="connsiteY1995" fmla="*/ 455786 h 1500304"/>
                <a:gd name="connsiteX1996" fmla="*/ 1803316 w 1872654"/>
                <a:gd name="connsiteY1996" fmla="*/ 459180 h 1500304"/>
                <a:gd name="connsiteX1997" fmla="*/ 1802185 w 1872654"/>
                <a:gd name="connsiteY1997" fmla="*/ 461477 h 1500304"/>
                <a:gd name="connsiteX1998" fmla="*/ 1799924 w 1872654"/>
                <a:gd name="connsiteY1998" fmla="*/ 461477 h 1500304"/>
                <a:gd name="connsiteX1999" fmla="*/ 1798793 w 1872654"/>
                <a:gd name="connsiteY1999" fmla="*/ 459180 h 1500304"/>
                <a:gd name="connsiteX2000" fmla="*/ 1796496 w 1872654"/>
                <a:gd name="connsiteY2000" fmla="*/ 461477 h 1500304"/>
                <a:gd name="connsiteX2001" fmla="*/ 1795365 w 1872654"/>
                <a:gd name="connsiteY2001" fmla="*/ 461477 h 1500304"/>
                <a:gd name="connsiteX2002" fmla="*/ 1794234 w 1872654"/>
                <a:gd name="connsiteY2002" fmla="*/ 462608 h 1500304"/>
                <a:gd name="connsiteX2003" fmla="*/ 1791972 w 1872654"/>
                <a:gd name="connsiteY2003" fmla="*/ 460311 h 1500304"/>
                <a:gd name="connsiteX2004" fmla="*/ 1790841 w 1872654"/>
                <a:gd name="connsiteY2004" fmla="*/ 460311 h 1500304"/>
                <a:gd name="connsiteX2005" fmla="*/ 1790841 w 1872654"/>
                <a:gd name="connsiteY2005" fmla="*/ 459180 h 1500304"/>
                <a:gd name="connsiteX2006" fmla="*/ 1787413 w 1872654"/>
                <a:gd name="connsiteY2006" fmla="*/ 456917 h 1500304"/>
                <a:gd name="connsiteX2007" fmla="*/ 1786282 w 1872654"/>
                <a:gd name="connsiteY2007" fmla="*/ 458048 h 1500304"/>
                <a:gd name="connsiteX2008" fmla="*/ 1782890 w 1872654"/>
                <a:gd name="connsiteY2008" fmla="*/ 459180 h 1500304"/>
                <a:gd name="connsiteX2009" fmla="*/ 1781723 w 1872654"/>
                <a:gd name="connsiteY2009" fmla="*/ 459180 h 1500304"/>
                <a:gd name="connsiteX2010" fmla="*/ 1780592 w 1872654"/>
                <a:gd name="connsiteY2010" fmla="*/ 460311 h 1500304"/>
                <a:gd name="connsiteX2011" fmla="*/ 1779461 w 1872654"/>
                <a:gd name="connsiteY2011" fmla="*/ 460311 h 1500304"/>
                <a:gd name="connsiteX2012" fmla="*/ 1777200 w 1872654"/>
                <a:gd name="connsiteY2012" fmla="*/ 459180 h 1500304"/>
                <a:gd name="connsiteX2013" fmla="*/ 1776069 w 1872654"/>
                <a:gd name="connsiteY2013" fmla="*/ 459180 h 1500304"/>
                <a:gd name="connsiteX2014" fmla="*/ 1773772 w 1872654"/>
                <a:gd name="connsiteY2014" fmla="*/ 459180 h 1500304"/>
                <a:gd name="connsiteX2015" fmla="*/ 1772641 w 1872654"/>
                <a:gd name="connsiteY2015" fmla="*/ 458048 h 1500304"/>
                <a:gd name="connsiteX2016" fmla="*/ 1772641 w 1872654"/>
                <a:gd name="connsiteY2016" fmla="*/ 456917 h 1500304"/>
                <a:gd name="connsiteX2017" fmla="*/ 1769248 w 1872654"/>
                <a:gd name="connsiteY2017" fmla="*/ 456917 h 1500304"/>
                <a:gd name="connsiteX2018" fmla="*/ 1766951 w 1872654"/>
                <a:gd name="connsiteY2018" fmla="*/ 458048 h 1500304"/>
                <a:gd name="connsiteX2019" fmla="*/ 1766951 w 1872654"/>
                <a:gd name="connsiteY2019" fmla="*/ 461477 h 1500304"/>
                <a:gd name="connsiteX2020" fmla="*/ 1764689 w 1872654"/>
                <a:gd name="connsiteY2020" fmla="*/ 466002 h 1500304"/>
                <a:gd name="connsiteX2021" fmla="*/ 1762427 w 1872654"/>
                <a:gd name="connsiteY2021" fmla="*/ 471693 h 1500304"/>
                <a:gd name="connsiteX2022" fmla="*/ 1758999 w 1872654"/>
                <a:gd name="connsiteY2022" fmla="*/ 475086 h 1500304"/>
                <a:gd name="connsiteX2023" fmla="*/ 1757868 w 1872654"/>
                <a:gd name="connsiteY2023" fmla="*/ 475086 h 1500304"/>
                <a:gd name="connsiteX2024" fmla="*/ 1756738 w 1872654"/>
                <a:gd name="connsiteY2024" fmla="*/ 479646 h 1500304"/>
                <a:gd name="connsiteX2025" fmla="*/ 1756738 w 1872654"/>
                <a:gd name="connsiteY2025" fmla="*/ 480778 h 1500304"/>
                <a:gd name="connsiteX2026" fmla="*/ 1756738 w 1872654"/>
                <a:gd name="connsiteY2026" fmla="*/ 481909 h 1500304"/>
                <a:gd name="connsiteX2027" fmla="*/ 1753345 w 1872654"/>
                <a:gd name="connsiteY2027" fmla="*/ 488731 h 1500304"/>
                <a:gd name="connsiteX2028" fmla="*/ 1753345 w 1872654"/>
                <a:gd name="connsiteY2028" fmla="*/ 491029 h 1500304"/>
                <a:gd name="connsiteX2029" fmla="*/ 1753345 w 1872654"/>
                <a:gd name="connsiteY2029" fmla="*/ 492160 h 1500304"/>
                <a:gd name="connsiteX2030" fmla="*/ 1755607 w 1872654"/>
                <a:gd name="connsiteY2030" fmla="*/ 492160 h 1500304"/>
                <a:gd name="connsiteX2031" fmla="*/ 1755607 w 1872654"/>
                <a:gd name="connsiteY2031" fmla="*/ 493291 h 1500304"/>
                <a:gd name="connsiteX2032" fmla="*/ 1754476 w 1872654"/>
                <a:gd name="connsiteY2032" fmla="*/ 500113 h 1500304"/>
                <a:gd name="connsiteX2033" fmla="*/ 1752179 w 1872654"/>
                <a:gd name="connsiteY2033" fmla="*/ 503507 h 1500304"/>
                <a:gd name="connsiteX2034" fmla="*/ 1753345 w 1872654"/>
                <a:gd name="connsiteY2034" fmla="*/ 509198 h 1500304"/>
                <a:gd name="connsiteX2035" fmla="*/ 1756738 w 1872654"/>
                <a:gd name="connsiteY2035" fmla="*/ 510329 h 1500304"/>
                <a:gd name="connsiteX2036" fmla="*/ 1756738 w 1872654"/>
                <a:gd name="connsiteY2036" fmla="*/ 512627 h 1500304"/>
                <a:gd name="connsiteX2037" fmla="*/ 1754476 w 1872654"/>
                <a:gd name="connsiteY2037" fmla="*/ 514889 h 1500304"/>
                <a:gd name="connsiteX2038" fmla="*/ 1755607 w 1872654"/>
                <a:gd name="connsiteY2038" fmla="*/ 518283 h 1500304"/>
                <a:gd name="connsiteX2039" fmla="*/ 1754476 w 1872654"/>
                <a:gd name="connsiteY2039" fmla="*/ 519414 h 1500304"/>
                <a:gd name="connsiteX2040" fmla="*/ 1753345 w 1872654"/>
                <a:gd name="connsiteY2040" fmla="*/ 519414 h 1500304"/>
                <a:gd name="connsiteX2041" fmla="*/ 1753345 w 1872654"/>
                <a:gd name="connsiteY2041" fmla="*/ 521711 h 1500304"/>
                <a:gd name="connsiteX2042" fmla="*/ 1754476 w 1872654"/>
                <a:gd name="connsiteY2042" fmla="*/ 522843 h 1500304"/>
                <a:gd name="connsiteX2043" fmla="*/ 1754476 w 1872654"/>
                <a:gd name="connsiteY2043" fmla="*/ 525105 h 1500304"/>
                <a:gd name="connsiteX2044" fmla="*/ 1757868 w 1872654"/>
                <a:gd name="connsiteY2044" fmla="*/ 527403 h 1500304"/>
                <a:gd name="connsiteX2045" fmla="*/ 1753345 w 1872654"/>
                <a:gd name="connsiteY2045" fmla="*/ 528534 h 1500304"/>
                <a:gd name="connsiteX2046" fmla="*/ 1751048 w 1872654"/>
                <a:gd name="connsiteY2046" fmla="*/ 531927 h 1500304"/>
                <a:gd name="connsiteX2047" fmla="*/ 1749917 w 1872654"/>
                <a:gd name="connsiteY2047" fmla="*/ 531927 h 1500304"/>
                <a:gd name="connsiteX2048" fmla="*/ 1749917 w 1872654"/>
                <a:gd name="connsiteY2048" fmla="*/ 534189 h 1500304"/>
                <a:gd name="connsiteX2049" fmla="*/ 1747655 w 1872654"/>
                <a:gd name="connsiteY2049" fmla="*/ 534189 h 1500304"/>
                <a:gd name="connsiteX2050" fmla="*/ 1747655 w 1872654"/>
                <a:gd name="connsiteY2050" fmla="*/ 536487 h 1500304"/>
                <a:gd name="connsiteX2051" fmla="*/ 1749917 w 1872654"/>
                <a:gd name="connsiteY2051" fmla="*/ 537618 h 1500304"/>
                <a:gd name="connsiteX2052" fmla="*/ 1747655 w 1872654"/>
                <a:gd name="connsiteY2052" fmla="*/ 539881 h 1500304"/>
                <a:gd name="connsiteX2053" fmla="*/ 1748786 w 1872654"/>
                <a:gd name="connsiteY2053" fmla="*/ 541012 h 1500304"/>
                <a:gd name="connsiteX2054" fmla="*/ 1748786 w 1872654"/>
                <a:gd name="connsiteY2054" fmla="*/ 543309 h 1500304"/>
                <a:gd name="connsiteX2055" fmla="*/ 1748786 w 1872654"/>
                <a:gd name="connsiteY2055" fmla="*/ 544441 h 1500304"/>
                <a:gd name="connsiteX2056" fmla="*/ 1748786 w 1872654"/>
                <a:gd name="connsiteY2056" fmla="*/ 545572 h 1500304"/>
                <a:gd name="connsiteX2057" fmla="*/ 1744227 w 1872654"/>
                <a:gd name="connsiteY2057" fmla="*/ 547834 h 1500304"/>
                <a:gd name="connsiteX2058" fmla="*/ 1747655 w 1872654"/>
                <a:gd name="connsiteY2058" fmla="*/ 550132 h 1500304"/>
                <a:gd name="connsiteX2059" fmla="*/ 1748786 w 1872654"/>
                <a:gd name="connsiteY2059" fmla="*/ 551263 h 1500304"/>
                <a:gd name="connsiteX2060" fmla="*/ 1752179 w 1872654"/>
                <a:gd name="connsiteY2060" fmla="*/ 550132 h 1500304"/>
                <a:gd name="connsiteX2061" fmla="*/ 1754476 w 1872654"/>
                <a:gd name="connsiteY2061" fmla="*/ 551263 h 1500304"/>
                <a:gd name="connsiteX2062" fmla="*/ 1756738 w 1872654"/>
                <a:gd name="connsiteY2062" fmla="*/ 553525 h 1500304"/>
                <a:gd name="connsiteX2063" fmla="*/ 1762427 w 1872654"/>
                <a:gd name="connsiteY2063" fmla="*/ 554656 h 1500304"/>
                <a:gd name="connsiteX2064" fmla="*/ 1762427 w 1872654"/>
                <a:gd name="connsiteY2064" fmla="*/ 555788 h 1500304"/>
                <a:gd name="connsiteX2065" fmla="*/ 1762427 w 1872654"/>
                <a:gd name="connsiteY2065" fmla="*/ 556919 h 1500304"/>
                <a:gd name="connsiteX2066" fmla="*/ 1764689 w 1872654"/>
                <a:gd name="connsiteY2066" fmla="*/ 560348 h 1500304"/>
                <a:gd name="connsiteX2067" fmla="*/ 1765820 w 1872654"/>
                <a:gd name="connsiteY2067" fmla="*/ 560348 h 1500304"/>
                <a:gd name="connsiteX2068" fmla="*/ 1765820 w 1872654"/>
                <a:gd name="connsiteY2068" fmla="*/ 562610 h 1500304"/>
                <a:gd name="connsiteX2069" fmla="*/ 1768117 w 1872654"/>
                <a:gd name="connsiteY2069" fmla="*/ 562610 h 1500304"/>
                <a:gd name="connsiteX2070" fmla="*/ 1768117 w 1872654"/>
                <a:gd name="connsiteY2070" fmla="*/ 566039 h 1500304"/>
                <a:gd name="connsiteX2071" fmla="*/ 1766951 w 1872654"/>
                <a:gd name="connsiteY2071" fmla="*/ 568301 h 1500304"/>
                <a:gd name="connsiteX2072" fmla="*/ 1768117 w 1872654"/>
                <a:gd name="connsiteY2072" fmla="*/ 569432 h 1500304"/>
                <a:gd name="connsiteX2073" fmla="*/ 1769248 w 1872654"/>
                <a:gd name="connsiteY2073" fmla="*/ 570563 h 1500304"/>
                <a:gd name="connsiteX2074" fmla="*/ 1771510 w 1872654"/>
                <a:gd name="connsiteY2074" fmla="*/ 576254 h 1500304"/>
                <a:gd name="connsiteX2075" fmla="*/ 1774938 w 1872654"/>
                <a:gd name="connsiteY2075" fmla="*/ 578517 h 1500304"/>
                <a:gd name="connsiteX2076" fmla="*/ 1777200 w 1872654"/>
                <a:gd name="connsiteY2076" fmla="*/ 576254 h 1500304"/>
                <a:gd name="connsiteX2077" fmla="*/ 1780592 w 1872654"/>
                <a:gd name="connsiteY2077" fmla="*/ 576254 h 1500304"/>
                <a:gd name="connsiteX2078" fmla="*/ 1779461 w 1872654"/>
                <a:gd name="connsiteY2078" fmla="*/ 577386 h 1500304"/>
                <a:gd name="connsiteX2079" fmla="*/ 1780592 w 1872654"/>
                <a:gd name="connsiteY2079" fmla="*/ 579683 h 1500304"/>
                <a:gd name="connsiteX2080" fmla="*/ 1779461 w 1872654"/>
                <a:gd name="connsiteY2080" fmla="*/ 579683 h 1500304"/>
                <a:gd name="connsiteX2081" fmla="*/ 1779461 w 1872654"/>
                <a:gd name="connsiteY2081" fmla="*/ 580814 h 1500304"/>
                <a:gd name="connsiteX2082" fmla="*/ 1779461 w 1872654"/>
                <a:gd name="connsiteY2082" fmla="*/ 583077 h 1500304"/>
                <a:gd name="connsiteX2083" fmla="*/ 1781723 w 1872654"/>
                <a:gd name="connsiteY2083" fmla="*/ 584208 h 1500304"/>
                <a:gd name="connsiteX2084" fmla="*/ 1782890 w 1872654"/>
                <a:gd name="connsiteY2084" fmla="*/ 586470 h 1500304"/>
                <a:gd name="connsiteX2085" fmla="*/ 1785151 w 1872654"/>
                <a:gd name="connsiteY2085" fmla="*/ 584208 h 1500304"/>
                <a:gd name="connsiteX2086" fmla="*/ 1786282 w 1872654"/>
                <a:gd name="connsiteY2086" fmla="*/ 584208 h 1500304"/>
                <a:gd name="connsiteX2087" fmla="*/ 1788544 w 1872654"/>
                <a:gd name="connsiteY2087" fmla="*/ 587637 h 1500304"/>
                <a:gd name="connsiteX2088" fmla="*/ 1789675 w 1872654"/>
                <a:gd name="connsiteY2088" fmla="*/ 589899 h 1500304"/>
                <a:gd name="connsiteX2089" fmla="*/ 1790841 w 1872654"/>
                <a:gd name="connsiteY2089" fmla="*/ 586470 h 1500304"/>
                <a:gd name="connsiteX2090" fmla="*/ 1790841 w 1872654"/>
                <a:gd name="connsiteY2090" fmla="*/ 584208 h 1500304"/>
                <a:gd name="connsiteX2091" fmla="*/ 1791972 w 1872654"/>
                <a:gd name="connsiteY2091" fmla="*/ 585339 h 1500304"/>
                <a:gd name="connsiteX2092" fmla="*/ 1793103 w 1872654"/>
                <a:gd name="connsiteY2092" fmla="*/ 587637 h 1500304"/>
                <a:gd name="connsiteX2093" fmla="*/ 1795365 w 1872654"/>
                <a:gd name="connsiteY2093" fmla="*/ 588768 h 1500304"/>
                <a:gd name="connsiteX2094" fmla="*/ 1794234 w 1872654"/>
                <a:gd name="connsiteY2094" fmla="*/ 591030 h 1500304"/>
                <a:gd name="connsiteX2095" fmla="*/ 1795365 w 1872654"/>
                <a:gd name="connsiteY2095" fmla="*/ 592161 h 1500304"/>
                <a:gd name="connsiteX2096" fmla="*/ 1797662 w 1872654"/>
                <a:gd name="connsiteY2096" fmla="*/ 593293 h 1500304"/>
                <a:gd name="connsiteX2097" fmla="*/ 1798793 w 1872654"/>
                <a:gd name="connsiteY2097" fmla="*/ 594459 h 1500304"/>
                <a:gd name="connsiteX2098" fmla="*/ 1798793 w 1872654"/>
                <a:gd name="connsiteY2098" fmla="*/ 597852 h 1500304"/>
                <a:gd name="connsiteX2099" fmla="*/ 1799924 w 1872654"/>
                <a:gd name="connsiteY2099" fmla="*/ 598984 h 1500304"/>
                <a:gd name="connsiteX2100" fmla="*/ 1801054 w 1872654"/>
                <a:gd name="connsiteY2100" fmla="*/ 598984 h 1500304"/>
                <a:gd name="connsiteX2101" fmla="*/ 1802185 w 1872654"/>
                <a:gd name="connsiteY2101" fmla="*/ 602412 h 1500304"/>
                <a:gd name="connsiteX2102" fmla="*/ 1803316 w 1872654"/>
                <a:gd name="connsiteY2102" fmla="*/ 603544 h 1500304"/>
                <a:gd name="connsiteX2103" fmla="*/ 1806744 w 1872654"/>
                <a:gd name="connsiteY2103" fmla="*/ 602412 h 1500304"/>
                <a:gd name="connsiteX2104" fmla="*/ 1807875 w 1872654"/>
                <a:gd name="connsiteY2104" fmla="*/ 604675 h 1500304"/>
                <a:gd name="connsiteX2105" fmla="*/ 1809006 w 1872654"/>
                <a:gd name="connsiteY2105" fmla="*/ 604675 h 1500304"/>
                <a:gd name="connsiteX2106" fmla="*/ 1811268 w 1872654"/>
                <a:gd name="connsiteY2106" fmla="*/ 604675 h 1500304"/>
                <a:gd name="connsiteX2107" fmla="*/ 1813565 w 1872654"/>
                <a:gd name="connsiteY2107" fmla="*/ 608068 h 1500304"/>
                <a:gd name="connsiteX2108" fmla="*/ 1812434 w 1872654"/>
                <a:gd name="connsiteY2108" fmla="*/ 610366 h 1500304"/>
                <a:gd name="connsiteX2109" fmla="*/ 1813565 w 1872654"/>
                <a:gd name="connsiteY2109" fmla="*/ 612628 h 1500304"/>
                <a:gd name="connsiteX2110" fmla="*/ 1812434 w 1872654"/>
                <a:gd name="connsiteY2110" fmla="*/ 614891 h 1500304"/>
                <a:gd name="connsiteX2111" fmla="*/ 1814696 w 1872654"/>
                <a:gd name="connsiteY2111" fmla="*/ 617188 h 1500304"/>
                <a:gd name="connsiteX2112" fmla="*/ 1815827 w 1872654"/>
                <a:gd name="connsiteY2112" fmla="*/ 619451 h 1500304"/>
                <a:gd name="connsiteX2113" fmla="*/ 1814696 w 1872654"/>
                <a:gd name="connsiteY2113" fmla="*/ 621713 h 1500304"/>
                <a:gd name="connsiteX2114" fmla="*/ 1815827 w 1872654"/>
                <a:gd name="connsiteY2114" fmla="*/ 620582 h 1500304"/>
                <a:gd name="connsiteX2115" fmla="*/ 1818089 w 1872654"/>
                <a:gd name="connsiteY2115" fmla="*/ 621713 h 1500304"/>
                <a:gd name="connsiteX2116" fmla="*/ 1819219 w 1872654"/>
                <a:gd name="connsiteY2116" fmla="*/ 624011 h 1500304"/>
                <a:gd name="connsiteX2117" fmla="*/ 1819219 w 1872654"/>
                <a:gd name="connsiteY2117" fmla="*/ 625142 h 1500304"/>
                <a:gd name="connsiteX2118" fmla="*/ 1813565 w 1872654"/>
                <a:gd name="connsiteY2118" fmla="*/ 633095 h 1500304"/>
                <a:gd name="connsiteX2119" fmla="*/ 1804483 w 1872654"/>
                <a:gd name="connsiteY2119" fmla="*/ 637620 h 1500304"/>
                <a:gd name="connsiteX2120" fmla="*/ 1804483 w 1872654"/>
                <a:gd name="connsiteY2120" fmla="*/ 638751 h 1500304"/>
                <a:gd name="connsiteX2121" fmla="*/ 1805613 w 1872654"/>
                <a:gd name="connsiteY2121" fmla="*/ 639917 h 1500304"/>
                <a:gd name="connsiteX2122" fmla="*/ 1809006 w 1872654"/>
                <a:gd name="connsiteY2122" fmla="*/ 642180 h 1500304"/>
                <a:gd name="connsiteX2123" fmla="*/ 1811268 w 1872654"/>
                <a:gd name="connsiteY2123" fmla="*/ 643311 h 1500304"/>
                <a:gd name="connsiteX2124" fmla="*/ 1811268 w 1872654"/>
                <a:gd name="connsiteY2124" fmla="*/ 647871 h 1500304"/>
                <a:gd name="connsiteX2125" fmla="*/ 1806744 w 1872654"/>
                <a:gd name="connsiteY2125" fmla="*/ 645573 h 1500304"/>
                <a:gd name="connsiteX2126" fmla="*/ 1804483 w 1872654"/>
                <a:gd name="connsiteY2126" fmla="*/ 644442 h 1500304"/>
                <a:gd name="connsiteX2127" fmla="*/ 1803316 w 1872654"/>
                <a:gd name="connsiteY2127" fmla="*/ 644442 h 1500304"/>
                <a:gd name="connsiteX2128" fmla="*/ 1799924 w 1872654"/>
                <a:gd name="connsiteY2128" fmla="*/ 642180 h 1500304"/>
                <a:gd name="connsiteX2129" fmla="*/ 1799924 w 1872654"/>
                <a:gd name="connsiteY2129" fmla="*/ 641049 h 1500304"/>
                <a:gd name="connsiteX2130" fmla="*/ 1797662 w 1872654"/>
                <a:gd name="connsiteY2130" fmla="*/ 642180 h 1500304"/>
                <a:gd name="connsiteX2131" fmla="*/ 1796496 w 1872654"/>
                <a:gd name="connsiteY2131" fmla="*/ 639917 h 1500304"/>
                <a:gd name="connsiteX2132" fmla="*/ 1795365 w 1872654"/>
                <a:gd name="connsiteY2132" fmla="*/ 639917 h 1500304"/>
                <a:gd name="connsiteX2133" fmla="*/ 1793103 w 1872654"/>
                <a:gd name="connsiteY2133" fmla="*/ 637620 h 1500304"/>
                <a:gd name="connsiteX2134" fmla="*/ 1790841 w 1872654"/>
                <a:gd name="connsiteY2134" fmla="*/ 637620 h 1500304"/>
                <a:gd name="connsiteX2135" fmla="*/ 1789675 w 1872654"/>
                <a:gd name="connsiteY2135" fmla="*/ 638751 h 1500304"/>
                <a:gd name="connsiteX2136" fmla="*/ 1787413 w 1872654"/>
                <a:gd name="connsiteY2136" fmla="*/ 637620 h 1500304"/>
                <a:gd name="connsiteX2137" fmla="*/ 1786282 w 1872654"/>
                <a:gd name="connsiteY2137" fmla="*/ 638751 h 1500304"/>
                <a:gd name="connsiteX2138" fmla="*/ 1784020 w 1872654"/>
                <a:gd name="connsiteY2138" fmla="*/ 638751 h 1500304"/>
                <a:gd name="connsiteX2139" fmla="*/ 1784020 w 1872654"/>
                <a:gd name="connsiteY2139" fmla="*/ 637620 h 1500304"/>
                <a:gd name="connsiteX2140" fmla="*/ 1779461 w 1872654"/>
                <a:gd name="connsiteY2140" fmla="*/ 637620 h 1500304"/>
                <a:gd name="connsiteX2141" fmla="*/ 1777200 w 1872654"/>
                <a:gd name="connsiteY2141" fmla="*/ 637620 h 1500304"/>
                <a:gd name="connsiteX2142" fmla="*/ 1772641 w 1872654"/>
                <a:gd name="connsiteY2142" fmla="*/ 636489 h 1500304"/>
                <a:gd name="connsiteX2143" fmla="*/ 1771510 w 1872654"/>
                <a:gd name="connsiteY2143" fmla="*/ 638751 h 1500304"/>
                <a:gd name="connsiteX2144" fmla="*/ 1768117 w 1872654"/>
                <a:gd name="connsiteY2144" fmla="*/ 635357 h 1500304"/>
                <a:gd name="connsiteX2145" fmla="*/ 1764689 w 1872654"/>
                <a:gd name="connsiteY2145" fmla="*/ 635357 h 1500304"/>
                <a:gd name="connsiteX2146" fmla="*/ 1762427 w 1872654"/>
                <a:gd name="connsiteY2146" fmla="*/ 631964 h 1500304"/>
                <a:gd name="connsiteX2147" fmla="*/ 1761297 w 1872654"/>
                <a:gd name="connsiteY2147" fmla="*/ 631964 h 1500304"/>
                <a:gd name="connsiteX2148" fmla="*/ 1757868 w 1872654"/>
                <a:gd name="connsiteY2148" fmla="*/ 634226 h 1500304"/>
                <a:gd name="connsiteX2149" fmla="*/ 1754476 w 1872654"/>
                <a:gd name="connsiteY2149" fmla="*/ 636489 h 1500304"/>
                <a:gd name="connsiteX2150" fmla="*/ 1751048 w 1872654"/>
                <a:gd name="connsiteY2150" fmla="*/ 636489 h 1500304"/>
                <a:gd name="connsiteX2151" fmla="*/ 1751048 w 1872654"/>
                <a:gd name="connsiteY2151" fmla="*/ 639917 h 1500304"/>
                <a:gd name="connsiteX2152" fmla="*/ 1748786 w 1872654"/>
                <a:gd name="connsiteY2152" fmla="*/ 639917 h 1500304"/>
                <a:gd name="connsiteX2153" fmla="*/ 1746524 w 1872654"/>
                <a:gd name="connsiteY2153" fmla="*/ 639917 h 1500304"/>
                <a:gd name="connsiteX2154" fmla="*/ 1746524 w 1872654"/>
                <a:gd name="connsiteY2154" fmla="*/ 641049 h 1500304"/>
                <a:gd name="connsiteX2155" fmla="*/ 1746524 w 1872654"/>
                <a:gd name="connsiteY2155" fmla="*/ 642180 h 1500304"/>
                <a:gd name="connsiteX2156" fmla="*/ 1745393 w 1872654"/>
                <a:gd name="connsiteY2156" fmla="*/ 644442 h 1500304"/>
                <a:gd name="connsiteX2157" fmla="*/ 1746524 w 1872654"/>
                <a:gd name="connsiteY2157" fmla="*/ 645573 h 1500304"/>
                <a:gd name="connsiteX2158" fmla="*/ 1744227 w 1872654"/>
                <a:gd name="connsiteY2158" fmla="*/ 646740 h 1500304"/>
                <a:gd name="connsiteX2159" fmla="*/ 1744227 w 1872654"/>
                <a:gd name="connsiteY2159" fmla="*/ 649002 h 1500304"/>
                <a:gd name="connsiteX2160" fmla="*/ 1740834 w 1872654"/>
                <a:gd name="connsiteY2160" fmla="*/ 650133 h 1500304"/>
                <a:gd name="connsiteX2161" fmla="*/ 1739703 w 1872654"/>
                <a:gd name="connsiteY2161" fmla="*/ 652396 h 1500304"/>
                <a:gd name="connsiteX2162" fmla="*/ 1738573 w 1872654"/>
                <a:gd name="connsiteY2162" fmla="*/ 653562 h 1500304"/>
                <a:gd name="connsiteX2163" fmla="*/ 1736275 w 1872654"/>
                <a:gd name="connsiteY2163" fmla="*/ 652396 h 1500304"/>
                <a:gd name="connsiteX2164" fmla="*/ 1735145 w 1872654"/>
                <a:gd name="connsiteY2164" fmla="*/ 653562 h 1500304"/>
                <a:gd name="connsiteX2165" fmla="*/ 1734014 w 1872654"/>
                <a:gd name="connsiteY2165" fmla="*/ 652396 h 1500304"/>
                <a:gd name="connsiteX2166" fmla="*/ 1730586 w 1872654"/>
                <a:gd name="connsiteY2166" fmla="*/ 654693 h 1500304"/>
                <a:gd name="connsiteX2167" fmla="*/ 1729455 w 1872654"/>
                <a:gd name="connsiteY2167" fmla="*/ 653562 h 1500304"/>
                <a:gd name="connsiteX2168" fmla="*/ 1729455 w 1872654"/>
                <a:gd name="connsiteY2168" fmla="*/ 651264 h 1500304"/>
                <a:gd name="connsiteX2169" fmla="*/ 1727193 w 1872654"/>
                <a:gd name="connsiteY2169" fmla="*/ 651264 h 1500304"/>
                <a:gd name="connsiteX2170" fmla="*/ 1724931 w 1872654"/>
                <a:gd name="connsiteY2170" fmla="*/ 651264 h 1500304"/>
                <a:gd name="connsiteX2171" fmla="*/ 1723800 w 1872654"/>
                <a:gd name="connsiteY2171" fmla="*/ 652396 h 1500304"/>
                <a:gd name="connsiteX2172" fmla="*/ 1721503 w 1872654"/>
                <a:gd name="connsiteY2172" fmla="*/ 651264 h 1500304"/>
                <a:gd name="connsiteX2173" fmla="*/ 1720372 w 1872654"/>
                <a:gd name="connsiteY2173" fmla="*/ 651264 h 1500304"/>
                <a:gd name="connsiteX2174" fmla="*/ 1719241 w 1872654"/>
                <a:gd name="connsiteY2174" fmla="*/ 651264 h 1500304"/>
                <a:gd name="connsiteX2175" fmla="*/ 1720372 w 1872654"/>
                <a:gd name="connsiteY2175" fmla="*/ 647871 h 1500304"/>
                <a:gd name="connsiteX2176" fmla="*/ 1719241 w 1872654"/>
                <a:gd name="connsiteY2176" fmla="*/ 647871 h 1500304"/>
                <a:gd name="connsiteX2177" fmla="*/ 1719241 w 1872654"/>
                <a:gd name="connsiteY2177" fmla="*/ 646740 h 1500304"/>
                <a:gd name="connsiteX2178" fmla="*/ 1718110 w 1872654"/>
                <a:gd name="connsiteY2178" fmla="*/ 646740 h 1500304"/>
                <a:gd name="connsiteX2179" fmla="*/ 1715849 w 1872654"/>
                <a:gd name="connsiteY2179" fmla="*/ 647871 h 1500304"/>
                <a:gd name="connsiteX2180" fmla="*/ 1716980 w 1872654"/>
                <a:gd name="connsiteY2180" fmla="*/ 645573 h 1500304"/>
                <a:gd name="connsiteX2181" fmla="*/ 1715849 w 1872654"/>
                <a:gd name="connsiteY2181" fmla="*/ 643311 h 1500304"/>
                <a:gd name="connsiteX2182" fmla="*/ 1714682 w 1872654"/>
                <a:gd name="connsiteY2182" fmla="*/ 643311 h 1500304"/>
                <a:gd name="connsiteX2183" fmla="*/ 1713552 w 1872654"/>
                <a:gd name="connsiteY2183" fmla="*/ 642180 h 1500304"/>
                <a:gd name="connsiteX2184" fmla="*/ 1712421 w 1872654"/>
                <a:gd name="connsiteY2184" fmla="*/ 643311 h 1500304"/>
                <a:gd name="connsiteX2185" fmla="*/ 1711290 w 1872654"/>
                <a:gd name="connsiteY2185" fmla="*/ 644442 h 1500304"/>
                <a:gd name="connsiteX2186" fmla="*/ 1710159 w 1872654"/>
                <a:gd name="connsiteY2186" fmla="*/ 643311 h 1500304"/>
                <a:gd name="connsiteX2187" fmla="*/ 1709028 w 1872654"/>
                <a:gd name="connsiteY2187" fmla="*/ 643311 h 1500304"/>
                <a:gd name="connsiteX2188" fmla="*/ 1705600 w 1872654"/>
                <a:gd name="connsiteY2188" fmla="*/ 647871 h 1500304"/>
                <a:gd name="connsiteX2189" fmla="*/ 1704469 w 1872654"/>
                <a:gd name="connsiteY2189" fmla="*/ 649002 h 1500304"/>
                <a:gd name="connsiteX2190" fmla="*/ 1703338 w 1872654"/>
                <a:gd name="connsiteY2190" fmla="*/ 647871 h 1500304"/>
                <a:gd name="connsiteX2191" fmla="*/ 1702207 w 1872654"/>
                <a:gd name="connsiteY2191" fmla="*/ 647871 h 1500304"/>
                <a:gd name="connsiteX2192" fmla="*/ 1701041 w 1872654"/>
                <a:gd name="connsiteY2192" fmla="*/ 645573 h 1500304"/>
                <a:gd name="connsiteX2193" fmla="*/ 1699910 w 1872654"/>
                <a:gd name="connsiteY2193" fmla="*/ 647871 h 1500304"/>
                <a:gd name="connsiteX2194" fmla="*/ 1698779 w 1872654"/>
                <a:gd name="connsiteY2194" fmla="*/ 647871 h 1500304"/>
                <a:gd name="connsiteX2195" fmla="*/ 1697648 w 1872654"/>
                <a:gd name="connsiteY2195" fmla="*/ 649002 h 1500304"/>
                <a:gd name="connsiteX2196" fmla="*/ 1719241 w 1872654"/>
                <a:gd name="connsiteY2196" fmla="*/ 669469 h 1500304"/>
                <a:gd name="connsiteX2197" fmla="*/ 1720372 w 1872654"/>
                <a:gd name="connsiteY2197" fmla="*/ 677422 h 1500304"/>
                <a:gd name="connsiteX2198" fmla="*/ 1715849 w 1872654"/>
                <a:gd name="connsiteY2198" fmla="*/ 678554 h 1500304"/>
                <a:gd name="connsiteX2199" fmla="*/ 1714682 w 1872654"/>
                <a:gd name="connsiteY2199" fmla="*/ 677422 h 1500304"/>
                <a:gd name="connsiteX2200" fmla="*/ 1711290 w 1872654"/>
                <a:gd name="connsiteY2200" fmla="*/ 676291 h 1500304"/>
                <a:gd name="connsiteX2201" fmla="*/ 1710159 w 1872654"/>
                <a:gd name="connsiteY2201" fmla="*/ 676291 h 1500304"/>
                <a:gd name="connsiteX2202" fmla="*/ 1707862 w 1872654"/>
                <a:gd name="connsiteY2202" fmla="*/ 676291 h 1500304"/>
                <a:gd name="connsiteX2203" fmla="*/ 1706731 w 1872654"/>
                <a:gd name="connsiteY2203" fmla="*/ 676291 h 1500304"/>
                <a:gd name="connsiteX2204" fmla="*/ 1705600 w 1872654"/>
                <a:gd name="connsiteY2204" fmla="*/ 675125 h 1500304"/>
                <a:gd name="connsiteX2205" fmla="*/ 1704469 w 1872654"/>
                <a:gd name="connsiteY2205" fmla="*/ 675125 h 1500304"/>
                <a:gd name="connsiteX2206" fmla="*/ 1704469 w 1872654"/>
                <a:gd name="connsiteY2206" fmla="*/ 672862 h 1500304"/>
                <a:gd name="connsiteX2207" fmla="*/ 1702207 w 1872654"/>
                <a:gd name="connsiteY2207" fmla="*/ 671731 h 1500304"/>
                <a:gd name="connsiteX2208" fmla="*/ 1699910 w 1872654"/>
                <a:gd name="connsiteY2208" fmla="*/ 671731 h 1500304"/>
                <a:gd name="connsiteX2209" fmla="*/ 1699910 w 1872654"/>
                <a:gd name="connsiteY2209" fmla="*/ 669469 h 1500304"/>
                <a:gd name="connsiteX2210" fmla="*/ 1698779 w 1872654"/>
                <a:gd name="connsiteY2210" fmla="*/ 670600 h 1500304"/>
                <a:gd name="connsiteX2211" fmla="*/ 1697648 w 1872654"/>
                <a:gd name="connsiteY2211" fmla="*/ 669469 h 1500304"/>
                <a:gd name="connsiteX2212" fmla="*/ 1697648 w 1872654"/>
                <a:gd name="connsiteY2212" fmla="*/ 670600 h 1500304"/>
                <a:gd name="connsiteX2213" fmla="*/ 1696517 w 1872654"/>
                <a:gd name="connsiteY2213" fmla="*/ 670600 h 1500304"/>
                <a:gd name="connsiteX2214" fmla="*/ 1695387 w 1872654"/>
                <a:gd name="connsiteY2214" fmla="*/ 671731 h 1500304"/>
                <a:gd name="connsiteX2215" fmla="*/ 1693089 w 1872654"/>
                <a:gd name="connsiteY2215" fmla="*/ 673994 h 1500304"/>
                <a:gd name="connsiteX2216" fmla="*/ 1691959 w 1872654"/>
                <a:gd name="connsiteY2216" fmla="*/ 673994 h 1500304"/>
                <a:gd name="connsiteX2217" fmla="*/ 1690828 w 1872654"/>
                <a:gd name="connsiteY2217" fmla="*/ 672862 h 1500304"/>
                <a:gd name="connsiteX2218" fmla="*/ 1689697 w 1872654"/>
                <a:gd name="connsiteY2218" fmla="*/ 672862 h 1500304"/>
                <a:gd name="connsiteX2219" fmla="*/ 1689697 w 1872654"/>
                <a:gd name="connsiteY2219" fmla="*/ 675125 h 1500304"/>
                <a:gd name="connsiteX2220" fmla="*/ 1689697 w 1872654"/>
                <a:gd name="connsiteY2220" fmla="*/ 676291 h 1500304"/>
                <a:gd name="connsiteX2221" fmla="*/ 1689697 w 1872654"/>
                <a:gd name="connsiteY2221" fmla="*/ 677422 h 1500304"/>
                <a:gd name="connsiteX2222" fmla="*/ 1688566 w 1872654"/>
                <a:gd name="connsiteY2222" fmla="*/ 677422 h 1500304"/>
                <a:gd name="connsiteX2223" fmla="*/ 1687435 w 1872654"/>
                <a:gd name="connsiteY2223" fmla="*/ 676291 h 1500304"/>
                <a:gd name="connsiteX2224" fmla="*/ 1685138 w 1872654"/>
                <a:gd name="connsiteY2224" fmla="*/ 675125 h 1500304"/>
                <a:gd name="connsiteX2225" fmla="*/ 1684007 w 1872654"/>
                <a:gd name="connsiteY2225" fmla="*/ 676291 h 1500304"/>
                <a:gd name="connsiteX2226" fmla="*/ 1682876 w 1872654"/>
                <a:gd name="connsiteY2226" fmla="*/ 679685 h 1500304"/>
                <a:gd name="connsiteX2227" fmla="*/ 1679483 w 1872654"/>
                <a:gd name="connsiteY2227" fmla="*/ 679685 h 1500304"/>
                <a:gd name="connsiteX2228" fmla="*/ 1679483 w 1872654"/>
                <a:gd name="connsiteY2228" fmla="*/ 677422 h 1500304"/>
                <a:gd name="connsiteX2229" fmla="*/ 1677186 w 1872654"/>
                <a:gd name="connsiteY2229" fmla="*/ 677422 h 1500304"/>
                <a:gd name="connsiteX2230" fmla="*/ 1676055 w 1872654"/>
                <a:gd name="connsiteY2230" fmla="*/ 680816 h 1500304"/>
                <a:gd name="connsiteX2231" fmla="*/ 1674924 w 1872654"/>
                <a:gd name="connsiteY2231" fmla="*/ 680816 h 1500304"/>
                <a:gd name="connsiteX2232" fmla="*/ 1676055 w 1872654"/>
                <a:gd name="connsiteY2232" fmla="*/ 678554 h 1500304"/>
                <a:gd name="connsiteX2233" fmla="*/ 1672663 w 1872654"/>
                <a:gd name="connsiteY2233" fmla="*/ 679685 h 1500304"/>
                <a:gd name="connsiteX2234" fmla="*/ 1672663 w 1872654"/>
                <a:gd name="connsiteY2234" fmla="*/ 680816 h 1500304"/>
                <a:gd name="connsiteX2235" fmla="*/ 1672663 w 1872654"/>
                <a:gd name="connsiteY2235" fmla="*/ 681947 h 1500304"/>
                <a:gd name="connsiteX2236" fmla="*/ 1670366 w 1872654"/>
                <a:gd name="connsiteY2236" fmla="*/ 681947 h 1500304"/>
                <a:gd name="connsiteX2237" fmla="*/ 1665842 w 1872654"/>
                <a:gd name="connsiteY2237" fmla="*/ 684245 h 1500304"/>
                <a:gd name="connsiteX2238" fmla="*/ 1665842 w 1872654"/>
                <a:gd name="connsiteY2238" fmla="*/ 686507 h 1500304"/>
                <a:gd name="connsiteX2239" fmla="*/ 1664711 w 1872654"/>
                <a:gd name="connsiteY2239" fmla="*/ 687638 h 1500304"/>
                <a:gd name="connsiteX2240" fmla="*/ 1664711 w 1872654"/>
                <a:gd name="connsiteY2240" fmla="*/ 688769 h 1500304"/>
                <a:gd name="connsiteX2241" fmla="*/ 1665842 w 1872654"/>
                <a:gd name="connsiteY2241" fmla="*/ 689900 h 1500304"/>
                <a:gd name="connsiteX2242" fmla="*/ 1665842 w 1872654"/>
                <a:gd name="connsiteY2242" fmla="*/ 691067 h 1500304"/>
                <a:gd name="connsiteX2243" fmla="*/ 1664711 w 1872654"/>
                <a:gd name="connsiteY2243" fmla="*/ 691067 h 1500304"/>
                <a:gd name="connsiteX2244" fmla="*/ 1664711 w 1872654"/>
                <a:gd name="connsiteY2244" fmla="*/ 692198 h 1500304"/>
                <a:gd name="connsiteX2245" fmla="*/ 1664711 w 1872654"/>
                <a:gd name="connsiteY2245" fmla="*/ 693329 h 1500304"/>
                <a:gd name="connsiteX2246" fmla="*/ 1665842 w 1872654"/>
                <a:gd name="connsiteY2246" fmla="*/ 694460 h 1500304"/>
                <a:gd name="connsiteX2247" fmla="*/ 1660152 w 1872654"/>
                <a:gd name="connsiteY2247" fmla="*/ 699020 h 1500304"/>
                <a:gd name="connsiteX2248" fmla="*/ 1656760 w 1872654"/>
                <a:gd name="connsiteY2248" fmla="*/ 702414 h 1500304"/>
                <a:gd name="connsiteX2249" fmla="*/ 1655593 w 1872654"/>
                <a:gd name="connsiteY2249" fmla="*/ 703545 h 1500304"/>
                <a:gd name="connsiteX2250" fmla="*/ 1655593 w 1872654"/>
                <a:gd name="connsiteY2250" fmla="*/ 708105 h 1500304"/>
                <a:gd name="connsiteX2251" fmla="*/ 1656760 w 1872654"/>
                <a:gd name="connsiteY2251" fmla="*/ 709236 h 1500304"/>
                <a:gd name="connsiteX2252" fmla="*/ 1656760 w 1872654"/>
                <a:gd name="connsiteY2252" fmla="*/ 712665 h 1500304"/>
                <a:gd name="connsiteX2253" fmla="*/ 1656760 w 1872654"/>
                <a:gd name="connsiteY2253" fmla="*/ 714927 h 1500304"/>
                <a:gd name="connsiteX2254" fmla="*/ 1656760 w 1872654"/>
                <a:gd name="connsiteY2254" fmla="*/ 716059 h 1500304"/>
                <a:gd name="connsiteX2255" fmla="*/ 1654462 w 1872654"/>
                <a:gd name="connsiteY2255" fmla="*/ 716059 h 1500304"/>
                <a:gd name="connsiteX2256" fmla="*/ 1654462 w 1872654"/>
                <a:gd name="connsiteY2256" fmla="*/ 718321 h 1500304"/>
                <a:gd name="connsiteX2257" fmla="*/ 1654462 w 1872654"/>
                <a:gd name="connsiteY2257" fmla="*/ 720618 h 1500304"/>
                <a:gd name="connsiteX2258" fmla="*/ 1657890 w 1872654"/>
                <a:gd name="connsiteY2258" fmla="*/ 720618 h 1500304"/>
                <a:gd name="connsiteX2259" fmla="*/ 1655593 w 1872654"/>
                <a:gd name="connsiteY2259" fmla="*/ 721750 h 1500304"/>
                <a:gd name="connsiteX2260" fmla="*/ 1653331 w 1872654"/>
                <a:gd name="connsiteY2260" fmla="*/ 722881 h 1500304"/>
                <a:gd name="connsiteX2261" fmla="*/ 1651070 w 1872654"/>
                <a:gd name="connsiteY2261" fmla="*/ 726274 h 1500304"/>
                <a:gd name="connsiteX2262" fmla="*/ 1652201 w 1872654"/>
                <a:gd name="connsiteY2262" fmla="*/ 727405 h 1500304"/>
                <a:gd name="connsiteX2263" fmla="*/ 1666973 w 1872654"/>
                <a:gd name="connsiteY2263" fmla="*/ 728572 h 1500304"/>
                <a:gd name="connsiteX2264" fmla="*/ 1671532 w 1872654"/>
                <a:gd name="connsiteY2264" fmla="*/ 728572 h 1500304"/>
                <a:gd name="connsiteX2265" fmla="*/ 1677186 w 1872654"/>
                <a:gd name="connsiteY2265" fmla="*/ 729703 h 1500304"/>
                <a:gd name="connsiteX2266" fmla="*/ 1678317 w 1872654"/>
                <a:gd name="connsiteY2266" fmla="*/ 729703 h 1500304"/>
                <a:gd name="connsiteX2267" fmla="*/ 1678317 w 1872654"/>
                <a:gd name="connsiteY2267" fmla="*/ 730834 h 1500304"/>
                <a:gd name="connsiteX2268" fmla="*/ 1678317 w 1872654"/>
                <a:gd name="connsiteY2268" fmla="*/ 731965 h 1500304"/>
                <a:gd name="connsiteX2269" fmla="*/ 1677186 w 1872654"/>
                <a:gd name="connsiteY2269" fmla="*/ 742217 h 1500304"/>
                <a:gd name="connsiteX2270" fmla="*/ 1677186 w 1872654"/>
                <a:gd name="connsiteY2270" fmla="*/ 745610 h 1500304"/>
                <a:gd name="connsiteX2271" fmla="*/ 1676055 w 1872654"/>
                <a:gd name="connsiteY2271" fmla="*/ 745610 h 1500304"/>
                <a:gd name="connsiteX2272" fmla="*/ 1674924 w 1872654"/>
                <a:gd name="connsiteY2272" fmla="*/ 754695 h 1500304"/>
                <a:gd name="connsiteX2273" fmla="*/ 1676055 w 1872654"/>
                <a:gd name="connsiteY2273" fmla="*/ 755826 h 1500304"/>
                <a:gd name="connsiteX2274" fmla="*/ 1676055 w 1872654"/>
                <a:gd name="connsiteY2274" fmla="*/ 756957 h 1500304"/>
                <a:gd name="connsiteX2275" fmla="*/ 1674924 w 1872654"/>
                <a:gd name="connsiteY2275" fmla="*/ 758123 h 1500304"/>
                <a:gd name="connsiteX2276" fmla="*/ 1673794 w 1872654"/>
                <a:gd name="connsiteY2276" fmla="*/ 759255 h 1500304"/>
                <a:gd name="connsiteX2277" fmla="*/ 1672663 w 1872654"/>
                <a:gd name="connsiteY2277" fmla="*/ 759255 h 1500304"/>
                <a:gd name="connsiteX2278" fmla="*/ 1672663 w 1872654"/>
                <a:gd name="connsiteY2278" fmla="*/ 760386 h 1500304"/>
                <a:gd name="connsiteX2279" fmla="*/ 1674924 w 1872654"/>
                <a:gd name="connsiteY2279" fmla="*/ 761517 h 1500304"/>
                <a:gd name="connsiteX2280" fmla="*/ 1673794 w 1872654"/>
                <a:gd name="connsiteY2280" fmla="*/ 762648 h 1500304"/>
                <a:gd name="connsiteX2281" fmla="*/ 1676055 w 1872654"/>
                <a:gd name="connsiteY2281" fmla="*/ 761517 h 1500304"/>
                <a:gd name="connsiteX2282" fmla="*/ 1676055 w 1872654"/>
                <a:gd name="connsiteY2282" fmla="*/ 762648 h 1500304"/>
                <a:gd name="connsiteX2283" fmla="*/ 1677186 w 1872654"/>
                <a:gd name="connsiteY2283" fmla="*/ 762648 h 1500304"/>
                <a:gd name="connsiteX2284" fmla="*/ 1676055 w 1872654"/>
                <a:gd name="connsiteY2284" fmla="*/ 763779 h 1500304"/>
                <a:gd name="connsiteX2285" fmla="*/ 1678317 w 1872654"/>
                <a:gd name="connsiteY2285" fmla="*/ 763779 h 1500304"/>
                <a:gd name="connsiteX2286" fmla="*/ 1680614 w 1872654"/>
                <a:gd name="connsiteY2286" fmla="*/ 766077 h 1500304"/>
                <a:gd name="connsiteX2287" fmla="*/ 1682876 w 1872654"/>
                <a:gd name="connsiteY2287" fmla="*/ 766077 h 1500304"/>
                <a:gd name="connsiteX2288" fmla="*/ 1684007 w 1872654"/>
                <a:gd name="connsiteY2288" fmla="*/ 767208 h 1500304"/>
                <a:gd name="connsiteX2289" fmla="*/ 1689697 w 1872654"/>
                <a:gd name="connsiteY2289" fmla="*/ 768339 h 1500304"/>
                <a:gd name="connsiteX2290" fmla="*/ 1690828 w 1872654"/>
                <a:gd name="connsiteY2290" fmla="*/ 769470 h 1500304"/>
                <a:gd name="connsiteX2291" fmla="*/ 1691959 w 1872654"/>
                <a:gd name="connsiteY2291" fmla="*/ 776293 h 1500304"/>
                <a:gd name="connsiteX2292" fmla="*/ 1691959 w 1872654"/>
                <a:gd name="connsiteY2292" fmla="*/ 777424 h 1500304"/>
                <a:gd name="connsiteX2293" fmla="*/ 1691959 w 1872654"/>
                <a:gd name="connsiteY2293" fmla="*/ 784246 h 1500304"/>
                <a:gd name="connsiteX2294" fmla="*/ 1694256 w 1872654"/>
                <a:gd name="connsiteY2294" fmla="*/ 786508 h 1500304"/>
                <a:gd name="connsiteX2295" fmla="*/ 1693089 w 1872654"/>
                <a:gd name="connsiteY2295" fmla="*/ 787675 h 1500304"/>
                <a:gd name="connsiteX2296" fmla="*/ 1695387 w 1872654"/>
                <a:gd name="connsiteY2296" fmla="*/ 788806 h 1500304"/>
                <a:gd name="connsiteX2297" fmla="*/ 1695387 w 1872654"/>
                <a:gd name="connsiteY2297" fmla="*/ 789937 h 1500304"/>
                <a:gd name="connsiteX2298" fmla="*/ 1695387 w 1872654"/>
                <a:gd name="connsiteY2298" fmla="*/ 791068 h 1500304"/>
                <a:gd name="connsiteX2299" fmla="*/ 1694256 w 1872654"/>
                <a:gd name="connsiteY2299" fmla="*/ 792200 h 1500304"/>
                <a:gd name="connsiteX2300" fmla="*/ 1693089 w 1872654"/>
                <a:gd name="connsiteY2300" fmla="*/ 793331 h 1500304"/>
                <a:gd name="connsiteX2301" fmla="*/ 1691959 w 1872654"/>
                <a:gd name="connsiteY2301" fmla="*/ 794497 h 1500304"/>
                <a:gd name="connsiteX2302" fmla="*/ 1690828 w 1872654"/>
                <a:gd name="connsiteY2302" fmla="*/ 793331 h 1500304"/>
                <a:gd name="connsiteX2303" fmla="*/ 1689697 w 1872654"/>
                <a:gd name="connsiteY2303" fmla="*/ 794497 h 1500304"/>
                <a:gd name="connsiteX2304" fmla="*/ 1687435 w 1872654"/>
                <a:gd name="connsiteY2304" fmla="*/ 795628 h 1500304"/>
                <a:gd name="connsiteX2305" fmla="*/ 1677186 w 1872654"/>
                <a:gd name="connsiteY2305" fmla="*/ 795628 h 1500304"/>
                <a:gd name="connsiteX2306" fmla="*/ 1673794 w 1872654"/>
                <a:gd name="connsiteY2306" fmla="*/ 795628 h 1500304"/>
                <a:gd name="connsiteX2307" fmla="*/ 1668104 w 1872654"/>
                <a:gd name="connsiteY2307" fmla="*/ 795628 h 1500304"/>
                <a:gd name="connsiteX2308" fmla="*/ 1665842 w 1872654"/>
                <a:gd name="connsiteY2308" fmla="*/ 795628 h 1500304"/>
                <a:gd name="connsiteX2309" fmla="*/ 1663545 w 1872654"/>
                <a:gd name="connsiteY2309" fmla="*/ 795628 h 1500304"/>
                <a:gd name="connsiteX2310" fmla="*/ 1661283 w 1872654"/>
                <a:gd name="connsiteY2310" fmla="*/ 792200 h 1500304"/>
                <a:gd name="connsiteX2311" fmla="*/ 1661283 w 1872654"/>
                <a:gd name="connsiteY2311" fmla="*/ 791068 h 1500304"/>
                <a:gd name="connsiteX2312" fmla="*/ 1660152 w 1872654"/>
                <a:gd name="connsiteY2312" fmla="*/ 789937 h 1500304"/>
                <a:gd name="connsiteX2313" fmla="*/ 1659021 w 1872654"/>
                <a:gd name="connsiteY2313" fmla="*/ 787675 h 1500304"/>
                <a:gd name="connsiteX2314" fmla="*/ 1656760 w 1872654"/>
                <a:gd name="connsiteY2314" fmla="*/ 788806 h 1500304"/>
                <a:gd name="connsiteX2315" fmla="*/ 1654462 w 1872654"/>
                <a:gd name="connsiteY2315" fmla="*/ 788806 h 1500304"/>
                <a:gd name="connsiteX2316" fmla="*/ 1653331 w 1872654"/>
                <a:gd name="connsiteY2316" fmla="*/ 788806 h 1500304"/>
                <a:gd name="connsiteX2317" fmla="*/ 1643118 w 1872654"/>
                <a:gd name="connsiteY2317" fmla="*/ 788806 h 1500304"/>
                <a:gd name="connsiteX2318" fmla="*/ 1640821 w 1872654"/>
                <a:gd name="connsiteY2318" fmla="*/ 792200 h 1500304"/>
                <a:gd name="connsiteX2319" fmla="*/ 1641987 w 1872654"/>
                <a:gd name="connsiteY2319" fmla="*/ 794497 h 1500304"/>
                <a:gd name="connsiteX2320" fmla="*/ 1640821 w 1872654"/>
                <a:gd name="connsiteY2320" fmla="*/ 796760 h 1500304"/>
                <a:gd name="connsiteX2321" fmla="*/ 1641987 w 1872654"/>
                <a:gd name="connsiteY2321" fmla="*/ 796760 h 1500304"/>
                <a:gd name="connsiteX2322" fmla="*/ 1640821 w 1872654"/>
                <a:gd name="connsiteY2322" fmla="*/ 797891 h 1500304"/>
                <a:gd name="connsiteX2323" fmla="*/ 1641987 w 1872654"/>
                <a:gd name="connsiteY2323" fmla="*/ 799022 h 1500304"/>
                <a:gd name="connsiteX2324" fmla="*/ 1643118 w 1872654"/>
                <a:gd name="connsiteY2324" fmla="*/ 799022 h 1500304"/>
                <a:gd name="connsiteX2325" fmla="*/ 1645380 w 1872654"/>
                <a:gd name="connsiteY2325" fmla="*/ 802451 h 1500304"/>
                <a:gd name="connsiteX2326" fmla="*/ 1646511 w 1872654"/>
                <a:gd name="connsiteY2326" fmla="*/ 801284 h 1500304"/>
                <a:gd name="connsiteX2327" fmla="*/ 1646511 w 1872654"/>
                <a:gd name="connsiteY2327" fmla="*/ 800153 h 1500304"/>
                <a:gd name="connsiteX2328" fmla="*/ 1646511 w 1872654"/>
                <a:gd name="connsiteY2328" fmla="*/ 797891 h 1500304"/>
                <a:gd name="connsiteX2329" fmla="*/ 1648773 w 1872654"/>
                <a:gd name="connsiteY2329" fmla="*/ 800153 h 1500304"/>
                <a:gd name="connsiteX2330" fmla="*/ 1649939 w 1872654"/>
                <a:gd name="connsiteY2330" fmla="*/ 800153 h 1500304"/>
                <a:gd name="connsiteX2331" fmla="*/ 1653331 w 1872654"/>
                <a:gd name="connsiteY2331" fmla="*/ 799022 h 1500304"/>
                <a:gd name="connsiteX2332" fmla="*/ 1654462 w 1872654"/>
                <a:gd name="connsiteY2332" fmla="*/ 800153 h 1500304"/>
                <a:gd name="connsiteX2333" fmla="*/ 1655593 w 1872654"/>
                <a:gd name="connsiteY2333" fmla="*/ 802451 h 1500304"/>
                <a:gd name="connsiteX2334" fmla="*/ 1655593 w 1872654"/>
                <a:gd name="connsiteY2334" fmla="*/ 803582 h 1500304"/>
                <a:gd name="connsiteX2335" fmla="*/ 1656760 w 1872654"/>
                <a:gd name="connsiteY2335" fmla="*/ 803582 h 1500304"/>
                <a:gd name="connsiteX2336" fmla="*/ 1657890 w 1872654"/>
                <a:gd name="connsiteY2336" fmla="*/ 803582 h 1500304"/>
                <a:gd name="connsiteX2337" fmla="*/ 1660152 w 1872654"/>
                <a:gd name="connsiteY2337" fmla="*/ 804713 h 1500304"/>
                <a:gd name="connsiteX2338" fmla="*/ 1661283 w 1872654"/>
                <a:gd name="connsiteY2338" fmla="*/ 806975 h 1500304"/>
                <a:gd name="connsiteX2339" fmla="*/ 1662414 w 1872654"/>
                <a:gd name="connsiteY2339" fmla="*/ 808107 h 1500304"/>
                <a:gd name="connsiteX2340" fmla="*/ 1662414 w 1872654"/>
                <a:gd name="connsiteY2340" fmla="*/ 810404 h 1500304"/>
                <a:gd name="connsiteX2341" fmla="*/ 1663545 w 1872654"/>
                <a:gd name="connsiteY2341" fmla="*/ 810404 h 1500304"/>
                <a:gd name="connsiteX2342" fmla="*/ 1664711 w 1872654"/>
                <a:gd name="connsiteY2342" fmla="*/ 811535 h 1500304"/>
                <a:gd name="connsiteX2343" fmla="*/ 1668104 w 1872654"/>
                <a:gd name="connsiteY2343" fmla="*/ 812666 h 1500304"/>
                <a:gd name="connsiteX2344" fmla="*/ 1668104 w 1872654"/>
                <a:gd name="connsiteY2344" fmla="*/ 813798 h 1500304"/>
                <a:gd name="connsiteX2345" fmla="*/ 1670366 w 1872654"/>
                <a:gd name="connsiteY2345" fmla="*/ 813798 h 1500304"/>
                <a:gd name="connsiteX2346" fmla="*/ 1670366 w 1872654"/>
                <a:gd name="connsiteY2346" fmla="*/ 814929 h 1500304"/>
                <a:gd name="connsiteX2347" fmla="*/ 1671532 w 1872654"/>
                <a:gd name="connsiteY2347" fmla="*/ 817226 h 1500304"/>
                <a:gd name="connsiteX2348" fmla="*/ 1672663 w 1872654"/>
                <a:gd name="connsiteY2348" fmla="*/ 817226 h 1500304"/>
                <a:gd name="connsiteX2349" fmla="*/ 1672663 w 1872654"/>
                <a:gd name="connsiteY2349" fmla="*/ 818358 h 1500304"/>
                <a:gd name="connsiteX2350" fmla="*/ 1673794 w 1872654"/>
                <a:gd name="connsiteY2350" fmla="*/ 819489 h 1500304"/>
                <a:gd name="connsiteX2351" fmla="*/ 1674924 w 1872654"/>
                <a:gd name="connsiteY2351" fmla="*/ 819489 h 1500304"/>
                <a:gd name="connsiteX2352" fmla="*/ 1676055 w 1872654"/>
                <a:gd name="connsiteY2352" fmla="*/ 819489 h 1500304"/>
                <a:gd name="connsiteX2353" fmla="*/ 1677186 w 1872654"/>
                <a:gd name="connsiteY2353" fmla="*/ 819489 h 1500304"/>
                <a:gd name="connsiteX2354" fmla="*/ 1678317 w 1872654"/>
                <a:gd name="connsiteY2354" fmla="*/ 818358 h 1500304"/>
                <a:gd name="connsiteX2355" fmla="*/ 1678317 w 1872654"/>
                <a:gd name="connsiteY2355" fmla="*/ 819489 h 1500304"/>
                <a:gd name="connsiteX2356" fmla="*/ 1678317 w 1872654"/>
                <a:gd name="connsiteY2356" fmla="*/ 820620 h 1500304"/>
                <a:gd name="connsiteX2357" fmla="*/ 1677186 w 1872654"/>
                <a:gd name="connsiteY2357" fmla="*/ 820620 h 1500304"/>
                <a:gd name="connsiteX2358" fmla="*/ 1672663 w 1872654"/>
                <a:gd name="connsiteY2358" fmla="*/ 824049 h 1500304"/>
                <a:gd name="connsiteX2359" fmla="*/ 1670366 w 1872654"/>
                <a:gd name="connsiteY2359" fmla="*/ 824049 h 1500304"/>
                <a:gd name="connsiteX2360" fmla="*/ 1670366 w 1872654"/>
                <a:gd name="connsiteY2360" fmla="*/ 826311 h 1500304"/>
                <a:gd name="connsiteX2361" fmla="*/ 1669235 w 1872654"/>
                <a:gd name="connsiteY2361" fmla="*/ 827442 h 1500304"/>
                <a:gd name="connsiteX2362" fmla="*/ 1671532 w 1872654"/>
                <a:gd name="connsiteY2362" fmla="*/ 829705 h 1500304"/>
                <a:gd name="connsiteX2363" fmla="*/ 1670366 w 1872654"/>
                <a:gd name="connsiteY2363" fmla="*/ 832002 h 1500304"/>
                <a:gd name="connsiteX2364" fmla="*/ 1671532 w 1872654"/>
                <a:gd name="connsiteY2364" fmla="*/ 833133 h 1500304"/>
                <a:gd name="connsiteX2365" fmla="*/ 1672663 w 1872654"/>
                <a:gd name="connsiteY2365" fmla="*/ 833133 h 1500304"/>
                <a:gd name="connsiteX2366" fmla="*/ 1672663 w 1872654"/>
                <a:gd name="connsiteY2366" fmla="*/ 835396 h 1500304"/>
                <a:gd name="connsiteX2367" fmla="*/ 1676055 w 1872654"/>
                <a:gd name="connsiteY2367" fmla="*/ 835396 h 1500304"/>
                <a:gd name="connsiteX2368" fmla="*/ 1677186 w 1872654"/>
                <a:gd name="connsiteY2368" fmla="*/ 837658 h 1500304"/>
                <a:gd name="connsiteX2369" fmla="*/ 1678317 w 1872654"/>
                <a:gd name="connsiteY2369" fmla="*/ 836527 h 1500304"/>
                <a:gd name="connsiteX2370" fmla="*/ 1679483 w 1872654"/>
                <a:gd name="connsiteY2370" fmla="*/ 836527 h 1500304"/>
                <a:gd name="connsiteX2371" fmla="*/ 1679483 w 1872654"/>
                <a:gd name="connsiteY2371" fmla="*/ 838825 h 1500304"/>
                <a:gd name="connsiteX2372" fmla="*/ 1680614 w 1872654"/>
                <a:gd name="connsiteY2372" fmla="*/ 837658 h 1500304"/>
                <a:gd name="connsiteX2373" fmla="*/ 1680614 w 1872654"/>
                <a:gd name="connsiteY2373" fmla="*/ 839956 h 1500304"/>
                <a:gd name="connsiteX2374" fmla="*/ 1680614 w 1872654"/>
                <a:gd name="connsiteY2374" fmla="*/ 841087 h 1500304"/>
                <a:gd name="connsiteX2375" fmla="*/ 1681745 w 1872654"/>
                <a:gd name="connsiteY2375" fmla="*/ 841087 h 1500304"/>
                <a:gd name="connsiteX2376" fmla="*/ 1684007 w 1872654"/>
                <a:gd name="connsiteY2376" fmla="*/ 841087 h 1500304"/>
                <a:gd name="connsiteX2377" fmla="*/ 1685138 w 1872654"/>
                <a:gd name="connsiteY2377" fmla="*/ 842218 h 1500304"/>
                <a:gd name="connsiteX2378" fmla="*/ 1686304 w 1872654"/>
                <a:gd name="connsiteY2378" fmla="*/ 843349 h 1500304"/>
                <a:gd name="connsiteX2379" fmla="*/ 1686304 w 1872654"/>
                <a:gd name="connsiteY2379" fmla="*/ 844480 h 1500304"/>
                <a:gd name="connsiteX2380" fmla="*/ 1687435 w 1872654"/>
                <a:gd name="connsiteY2380" fmla="*/ 844480 h 1500304"/>
                <a:gd name="connsiteX2381" fmla="*/ 1688566 w 1872654"/>
                <a:gd name="connsiteY2381" fmla="*/ 845611 h 1500304"/>
                <a:gd name="connsiteX2382" fmla="*/ 1688566 w 1872654"/>
                <a:gd name="connsiteY2382" fmla="*/ 847909 h 1500304"/>
                <a:gd name="connsiteX2383" fmla="*/ 1690828 w 1872654"/>
                <a:gd name="connsiteY2383" fmla="*/ 847909 h 1500304"/>
                <a:gd name="connsiteX2384" fmla="*/ 1689697 w 1872654"/>
                <a:gd name="connsiteY2384" fmla="*/ 850171 h 1500304"/>
                <a:gd name="connsiteX2385" fmla="*/ 1690828 w 1872654"/>
                <a:gd name="connsiteY2385" fmla="*/ 851303 h 1500304"/>
                <a:gd name="connsiteX2386" fmla="*/ 1691959 w 1872654"/>
                <a:gd name="connsiteY2386" fmla="*/ 852434 h 1500304"/>
                <a:gd name="connsiteX2387" fmla="*/ 1691959 w 1872654"/>
                <a:gd name="connsiteY2387" fmla="*/ 854731 h 1500304"/>
                <a:gd name="connsiteX2388" fmla="*/ 1693089 w 1872654"/>
                <a:gd name="connsiteY2388" fmla="*/ 854731 h 1500304"/>
                <a:gd name="connsiteX2389" fmla="*/ 1693089 w 1872654"/>
                <a:gd name="connsiteY2389" fmla="*/ 855863 h 1500304"/>
                <a:gd name="connsiteX2390" fmla="*/ 1694256 w 1872654"/>
                <a:gd name="connsiteY2390" fmla="*/ 855863 h 1500304"/>
                <a:gd name="connsiteX2391" fmla="*/ 1693089 w 1872654"/>
                <a:gd name="connsiteY2391" fmla="*/ 856994 h 1500304"/>
                <a:gd name="connsiteX2392" fmla="*/ 1694256 w 1872654"/>
                <a:gd name="connsiteY2392" fmla="*/ 858125 h 1500304"/>
                <a:gd name="connsiteX2393" fmla="*/ 1694256 w 1872654"/>
                <a:gd name="connsiteY2393" fmla="*/ 860387 h 1500304"/>
                <a:gd name="connsiteX2394" fmla="*/ 1693089 w 1872654"/>
                <a:gd name="connsiteY2394" fmla="*/ 861554 h 1500304"/>
                <a:gd name="connsiteX2395" fmla="*/ 1691959 w 1872654"/>
                <a:gd name="connsiteY2395" fmla="*/ 861554 h 1500304"/>
                <a:gd name="connsiteX2396" fmla="*/ 1691959 w 1872654"/>
                <a:gd name="connsiteY2396" fmla="*/ 863816 h 1500304"/>
                <a:gd name="connsiteX2397" fmla="*/ 1693089 w 1872654"/>
                <a:gd name="connsiteY2397" fmla="*/ 864947 h 1500304"/>
                <a:gd name="connsiteX2398" fmla="*/ 1691959 w 1872654"/>
                <a:gd name="connsiteY2398" fmla="*/ 866078 h 1500304"/>
                <a:gd name="connsiteX2399" fmla="*/ 1693089 w 1872654"/>
                <a:gd name="connsiteY2399" fmla="*/ 866078 h 1500304"/>
                <a:gd name="connsiteX2400" fmla="*/ 1695387 w 1872654"/>
                <a:gd name="connsiteY2400" fmla="*/ 867210 h 1500304"/>
                <a:gd name="connsiteX2401" fmla="*/ 1695387 w 1872654"/>
                <a:gd name="connsiteY2401" fmla="*/ 870638 h 1500304"/>
                <a:gd name="connsiteX2402" fmla="*/ 1693089 w 1872654"/>
                <a:gd name="connsiteY2402" fmla="*/ 870638 h 1500304"/>
                <a:gd name="connsiteX2403" fmla="*/ 1690828 w 1872654"/>
                <a:gd name="connsiteY2403" fmla="*/ 871770 h 1500304"/>
                <a:gd name="connsiteX2404" fmla="*/ 1691959 w 1872654"/>
                <a:gd name="connsiteY2404" fmla="*/ 872901 h 1500304"/>
                <a:gd name="connsiteX2405" fmla="*/ 1694256 w 1872654"/>
                <a:gd name="connsiteY2405" fmla="*/ 872901 h 1500304"/>
                <a:gd name="connsiteX2406" fmla="*/ 1693089 w 1872654"/>
                <a:gd name="connsiteY2406" fmla="*/ 874032 h 1500304"/>
                <a:gd name="connsiteX2407" fmla="*/ 1693089 w 1872654"/>
                <a:gd name="connsiteY2407" fmla="*/ 875163 h 1500304"/>
                <a:gd name="connsiteX2408" fmla="*/ 1694256 w 1872654"/>
                <a:gd name="connsiteY2408" fmla="*/ 875163 h 1500304"/>
                <a:gd name="connsiteX2409" fmla="*/ 1695387 w 1872654"/>
                <a:gd name="connsiteY2409" fmla="*/ 875163 h 1500304"/>
                <a:gd name="connsiteX2410" fmla="*/ 1696517 w 1872654"/>
                <a:gd name="connsiteY2410" fmla="*/ 875163 h 1500304"/>
                <a:gd name="connsiteX2411" fmla="*/ 1697648 w 1872654"/>
                <a:gd name="connsiteY2411" fmla="*/ 876329 h 1500304"/>
                <a:gd name="connsiteX2412" fmla="*/ 1696517 w 1872654"/>
                <a:gd name="connsiteY2412" fmla="*/ 878592 h 1500304"/>
                <a:gd name="connsiteX2413" fmla="*/ 1695387 w 1872654"/>
                <a:gd name="connsiteY2413" fmla="*/ 878592 h 1500304"/>
                <a:gd name="connsiteX2414" fmla="*/ 1694256 w 1872654"/>
                <a:gd name="connsiteY2414" fmla="*/ 879723 h 1500304"/>
                <a:gd name="connsiteX2415" fmla="*/ 1693089 w 1872654"/>
                <a:gd name="connsiteY2415" fmla="*/ 879723 h 1500304"/>
                <a:gd name="connsiteX2416" fmla="*/ 1691959 w 1872654"/>
                <a:gd name="connsiteY2416" fmla="*/ 883116 h 1500304"/>
                <a:gd name="connsiteX2417" fmla="*/ 1691959 w 1872654"/>
                <a:gd name="connsiteY2417" fmla="*/ 885414 h 1500304"/>
                <a:gd name="connsiteX2418" fmla="*/ 1694256 w 1872654"/>
                <a:gd name="connsiteY2418" fmla="*/ 886545 h 1500304"/>
                <a:gd name="connsiteX2419" fmla="*/ 1693089 w 1872654"/>
                <a:gd name="connsiteY2419" fmla="*/ 887676 h 1500304"/>
                <a:gd name="connsiteX2420" fmla="*/ 1693089 w 1872654"/>
                <a:gd name="connsiteY2420" fmla="*/ 888808 h 1500304"/>
                <a:gd name="connsiteX2421" fmla="*/ 1688566 w 1872654"/>
                <a:gd name="connsiteY2421" fmla="*/ 892236 h 1500304"/>
                <a:gd name="connsiteX2422" fmla="*/ 1688566 w 1872654"/>
                <a:gd name="connsiteY2422" fmla="*/ 893368 h 1500304"/>
                <a:gd name="connsiteX2423" fmla="*/ 1688566 w 1872654"/>
                <a:gd name="connsiteY2423" fmla="*/ 895630 h 1500304"/>
                <a:gd name="connsiteX2424" fmla="*/ 1687435 w 1872654"/>
                <a:gd name="connsiteY2424" fmla="*/ 896761 h 1500304"/>
                <a:gd name="connsiteX2425" fmla="*/ 1687435 w 1872654"/>
                <a:gd name="connsiteY2425" fmla="*/ 897892 h 1500304"/>
                <a:gd name="connsiteX2426" fmla="*/ 1688566 w 1872654"/>
                <a:gd name="connsiteY2426" fmla="*/ 899059 h 1500304"/>
                <a:gd name="connsiteX2427" fmla="*/ 1688566 w 1872654"/>
                <a:gd name="connsiteY2427" fmla="*/ 901321 h 1500304"/>
                <a:gd name="connsiteX2428" fmla="*/ 1690828 w 1872654"/>
                <a:gd name="connsiteY2428" fmla="*/ 902452 h 1500304"/>
                <a:gd name="connsiteX2429" fmla="*/ 1689697 w 1872654"/>
                <a:gd name="connsiteY2429" fmla="*/ 903583 h 1500304"/>
                <a:gd name="connsiteX2430" fmla="*/ 1689697 w 1872654"/>
                <a:gd name="connsiteY2430" fmla="*/ 904714 h 1500304"/>
                <a:gd name="connsiteX2431" fmla="*/ 1686304 w 1872654"/>
                <a:gd name="connsiteY2431" fmla="*/ 909274 h 1500304"/>
                <a:gd name="connsiteX2432" fmla="*/ 1686304 w 1872654"/>
                <a:gd name="connsiteY2432" fmla="*/ 910406 h 1500304"/>
                <a:gd name="connsiteX2433" fmla="*/ 1680614 w 1872654"/>
                <a:gd name="connsiteY2433" fmla="*/ 910406 h 1500304"/>
                <a:gd name="connsiteX2434" fmla="*/ 1677186 w 1872654"/>
                <a:gd name="connsiteY2434" fmla="*/ 909274 h 1500304"/>
                <a:gd name="connsiteX2435" fmla="*/ 1673794 w 1872654"/>
                <a:gd name="connsiteY2435" fmla="*/ 908143 h 1500304"/>
                <a:gd name="connsiteX2436" fmla="*/ 1673794 w 1872654"/>
                <a:gd name="connsiteY2436" fmla="*/ 910406 h 1500304"/>
                <a:gd name="connsiteX2437" fmla="*/ 1674924 w 1872654"/>
                <a:gd name="connsiteY2437" fmla="*/ 912668 h 1500304"/>
                <a:gd name="connsiteX2438" fmla="*/ 1673794 w 1872654"/>
                <a:gd name="connsiteY2438" fmla="*/ 916097 h 1500304"/>
                <a:gd name="connsiteX2439" fmla="*/ 1674924 w 1872654"/>
                <a:gd name="connsiteY2439" fmla="*/ 918359 h 1500304"/>
                <a:gd name="connsiteX2440" fmla="*/ 1676055 w 1872654"/>
                <a:gd name="connsiteY2440" fmla="*/ 920657 h 1500304"/>
                <a:gd name="connsiteX2441" fmla="*/ 1676055 w 1872654"/>
                <a:gd name="connsiteY2441" fmla="*/ 921788 h 1500304"/>
                <a:gd name="connsiteX2442" fmla="*/ 1672663 w 1872654"/>
                <a:gd name="connsiteY2442" fmla="*/ 922919 h 1500304"/>
                <a:gd name="connsiteX2443" fmla="*/ 1672663 w 1872654"/>
                <a:gd name="connsiteY2443" fmla="*/ 924050 h 1500304"/>
                <a:gd name="connsiteX2444" fmla="*/ 1669235 w 1872654"/>
                <a:gd name="connsiteY2444" fmla="*/ 924050 h 1500304"/>
                <a:gd name="connsiteX2445" fmla="*/ 1669235 w 1872654"/>
                <a:gd name="connsiteY2445" fmla="*/ 926313 h 1500304"/>
                <a:gd name="connsiteX2446" fmla="*/ 1668104 w 1872654"/>
                <a:gd name="connsiteY2446" fmla="*/ 926313 h 1500304"/>
                <a:gd name="connsiteX2447" fmla="*/ 1666973 w 1872654"/>
                <a:gd name="connsiteY2447" fmla="*/ 926313 h 1500304"/>
                <a:gd name="connsiteX2448" fmla="*/ 1665842 w 1872654"/>
                <a:gd name="connsiteY2448" fmla="*/ 927444 h 1500304"/>
                <a:gd name="connsiteX2449" fmla="*/ 1664711 w 1872654"/>
                <a:gd name="connsiteY2449" fmla="*/ 927444 h 1500304"/>
                <a:gd name="connsiteX2450" fmla="*/ 1663545 w 1872654"/>
                <a:gd name="connsiteY2450" fmla="*/ 933135 h 1500304"/>
                <a:gd name="connsiteX2451" fmla="*/ 1662414 w 1872654"/>
                <a:gd name="connsiteY2451" fmla="*/ 934266 h 1500304"/>
                <a:gd name="connsiteX2452" fmla="*/ 1661283 w 1872654"/>
                <a:gd name="connsiteY2452" fmla="*/ 934266 h 1500304"/>
                <a:gd name="connsiteX2453" fmla="*/ 1660152 w 1872654"/>
                <a:gd name="connsiteY2453" fmla="*/ 934266 h 1500304"/>
                <a:gd name="connsiteX2454" fmla="*/ 1659021 w 1872654"/>
                <a:gd name="connsiteY2454" fmla="*/ 936564 h 1500304"/>
                <a:gd name="connsiteX2455" fmla="*/ 1656760 w 1872654"/>
                <a:gd name="connsiteY2455" fmla="*/ 937695 h 1500304"/>
                <a:gd name="connsiteX2456" fmla="*/ 1654462 w 1872654"/>
                <a:gd name="connsiteY2456" fmla="*/ 937695 h 1500304"/>
                <a:gd name="connsiteX2457" fmla="*/ 1653331 w 1872654"/>
                <a:gd name="connsiteY2457" fmla="*/ 938826 h 1500304"/>
                <a:gd name="connsiteX2458" fmla="*/ 1652201 w 1872654"/>
                <a:gd name="connsiteY2458" fmla="*/ 942219 h 1500304"/>
                <a:gd name="connsiteX2459" fmla="*/ 1653331 w 1872654"/>
                <a:gd name="connsiteY2459" fmla="*/ 943386 h 1500304"/>
                <a:gd name="connsiteX2460" fmla="*/ 1652201 w 1872654"/>
                <a:gd name="connsiteY2460" fmla="*/ 944517 h 1500304"/>
                <a:gd name="connsiteX2461" fmla="*/ 1652201 w 1872654"/>
                <a:gd name="connsiteY2461" fmla="*/ 946779 h 1500304"/>
                <a:gd name="connsiteX2462" fmla="*/ 1652201 w 1872654"/>
                <a:gd name="connsiteY2462" fmla="*/ 947911 h 1500304"/>
                <a:gd name="connsiteX2463" fmla="*/ 1651070 w 1872654"/>
                <a:gd name="connsiteY2463" fmla="*/ 950208 h 1500304"/>
                <a:gd name="connsiteX2464" fmla="*/ 1652201 w 1872654"/>
                <a:gd name="connsiteY2464" fmla="*/ 951339 h 1500304"/>
                <a:gd name="connsiteX2465" fmla="*/ 1649939 w 1872654"/>
                <a:gd name="connsiteY2465" fmla="*/ 952471 h 1500304"/>
                <a:gd name="connsiteX2466" fmla="*/ 1649939 w 1872654"/>
                <a:gd name="connsiteY2466" fmla="*/ 954733 h 1500304"/>
                <a:gd name="connsiteX2467" fmla="*/ 1652201 w 1872654"/>
                <a:gd name="connsiteY2467" fmla="*/ 955864 h 1500304"/>
                <a:gd name="connsiteX2468" fmla="*/ 1653331 w 1872654"/>
                <a:gd name="connsiteY2468" fmla="*/ 958162 h 1500304"/>
                <a:gd name="connsiteX2469" fmla="*/ 1652201 w 1872654"/>
                <a:gd name="connsiteY2469" fmla="*/ 958162 h 1500304"/>
                <a:gd name="connsiteX2470" fmla="*/ 1652201 w 1872654"/>
                <a:gd name="connsiteY2470" fmla="*/ 959293 h 1500304"/>
                <a:gd name="connsiteX2471" fmla="*/ 1654462 w 1872654"/>
                <a:gd name="connsiteY2471" fmla="*/ 960424 h 1500304"/>
                <a:gd name="connsiteX2472" fmla="*/ 1653331 w 1872654"/>
                <a:gd name="connsiteY2472" fmla="*/ 962686 h 1500304"/>
                <a:gd name="connsiteX2473" fmla="*/ 1652201 w 1872654"/>
                <a:gd name="connsiteY2473" fmla="*/ 966115 h 1500304"/>
                <a:gd name="connsiteX2474" fmla="*/ 1651070 w 1872654"/>
                <a:gd name="connsiteY2474" fmla="*/ 966115 h 1500304"/>
                <a:gd name="connsiteX2475" fmla="*/ 1652201 w 1872654"/>
                <a:gd name="connsiteY2475" fmla="*/ 968377 h 1500304"/>
                <a:gd name="connsiteX2476" fmla="*/ 1652201 w 1872654"/>
                <a:gd name="connsiteY2476" fmla="*/ 969509 h 1500304"/>
                <a:gd name="connsiteX2477" fmla="*/ 1651070 w 1872654"/>
                <a:gd name="connsiteY2477" fmla="*/ 969509 h 1500304"/>
                <a:gd name="connsiteX2478" fmla="*/ 1651070 w 1872654"/>
                <a:gd name="connsiteY2478" fmla="*/ 976331 h 1500304"/>
                <a:gd name="connsiteX2479" fmla="*/ 1649939 w 1872654"/>
                <a:gd name="connsiteY2479" fmla="*/ 977462 h 1500304"/>
                <a:gd name="connsiteX2480" fmla="*/ 1647642 w 1872654"/>
                <a:gd name="connsiteY2480" fmla="*/ 979760 h 1500304"/>
                <a:gd name="connsiteX2481" fmla="*/ 1646511 w 1872654"/>
                <a:gd name="connsiteY2481" fmla="*/ 978593 h 1500304"/>
                <a:gd name="connsiteX2482" fmla="*/ 1643118 w 1872654"/>
                <a:gd name="connsiteY2482" fmla="*/ 979760 h 1500304"/>
                <a:gd name="connsiteX2483" fmla="*/ 1643118 w 1872654"/>
                <a:gd name="connsiteY2483" fmla="*/ 982022 h 1500304"/>
                <a:gd name="connsiteX2484" fmla="*/ 1640821 w 1872654"/>
                <a:gd name="connsiteY2484" fmla="*/ 985416 h 1500304"/>
                <a:gd name="connsiteX2485" fmla="*/ 1639690 w 1872654"/>
                <a:gd name="connsiteY2485" fmla="*/ 985416 h 1500304"/>
                <a:gd name="connsiteX2486" fmla="*/ 1638559 w 1872654"/>
                <a:gd name="connsiteY2486" fmla="*/ 984284 h 1500304"/>
                <a:gd name="connsiteX2487" fmla="*/ 1636297 w 1872654"/>
                <a:gd name="connsiteY2487" fmla="*/ 985416 h 1500304"/>
                <a:gd name="connsiteX2488" fmla="*/ 1631738 w 1872654"/>
                <a:gd name="connsiteY2488" fmla="*/ 985416 h 1500304"/>
                <a:gd name="connsiteX2489" fmla="*/ 1630608 w 1872654"/>
                <a:gd name="connsiteY2489" fmla="*/ 986547 h 1500304"/>
                <a:gd name="connsiteX2490" fmla="*/ 1629477 w 1872654"/>
                <a:gd name="connsiteY2490" fmla="*/ 991107 h 1500304"/>
                <a:gd name="connsiteX2491" fmla="*/ 1628346 w 1872654"/>
                <a:gd name="connsiteY2491" fmla="*/ 992238 h 1500304"/>
                <a:gd name="connsiteX2492" fmla="*/ 1629477 w 1872654"/>
                <a:gd name="connsiteY2492" fmla="*/ 994500 h 1500304"/>
                <a:gd name="connsiteX2493" fmla="*/ 1629477 w 1872654"/>
                <a:gd name="connsiteY2493" fmla="*/ 995667 h 1500304"/>
                <a:gd name="connsiteX2494" fmla="*/ 1630608 w 1872654"/>
                <a:gd name="connsiteY2494" fmla="*/ 997929 h 1500304"/>
                <a:gd name="connsiteX2495" fmla="*/ 1628346 w 1872654"/>
                <a:gd name="connsiteY2495" fmla="*/ 1000191 h 1500304"/>
                <a:gd name="connsiteX2496" fmla="*/ 1628346 w 1872654"/>
                <a:gd name="connsiteY2496" fmla="*/ 1003620 h 1500304"/>
                <a:gd name="connsiteX2497" fmla="*/ 1627215 w 1872654"/>
                <a:gd name="connsiteY2497" fmla="*/ 1004751 h 1500304"/>
                <a:gd name="connsiteX2498" fmla="*/ 1626049 w 1872654"/>
                <a:gd name="connsiteY2498" fmla="*/ 1005882 h 1500304"/>
                <a:gd name="connsiteX2499" fmla="*/ 1626049 w 1872654"/>
                <a:gd name="connsiteY2499" fmla="*/ 1007014 h 1500304"/>
                <a:gd name="connsiteX2500" fmla="*/ 1624918 w 1872654"/>
                <a:gd name="connsiteY2500" fmla="*/ 1010442 h 1500304"/>
                <a:gd name="connsiteX2501" fmla="*/ 1623787 w 1872654"/>
                <a:gd name="connsiteY2501" fmla="*/ 1011574 h 1500304"/>
                <a:gd name="connsiteX2502" fmla="*/ 1623787 w 1872654"/>
                <a:gd name="connsiteY2502" fmla="*/ 1013836 h 1500304"/>
                <a:gd name="connsiteX2503" fmla="*/ 1622656 w 1872654"/>
                <a:gd name="connsiteY2503" fmla="*/ 1016098 h 1500304"/>
                <a:gd name="connsiteX2504" fmla="*/ 1623787 w 1872654"/>
                <a:gd name="connsiteY2504" fmla="*/ 1017265 h 1500304"/>
                <a:gd name="connsiteX2505" fmla="*/ 1621525 w 1872654"/>
                <a:gd name="connsiteY2505" fmla="*/ 1019527 h 1500304"/>
                <a:gd name="connsiteX2506" fmla="*/ 1622656 w 1872654"/>
                <a:gd name="connsiteY2506" fmla="*/ 1019527 h 1500304"/>
                <a:gd name="connsiteX2507" fmla="*/ 1621525 w 1872654"/>
                <a:gd name="connsiteY2507" fmla="*/ 1020658 h 1500304"/>
                <a:gd name="connsiteX2508" fmla="*/ 1620394 w 1872654"/>
                <a:gd name="connsiteY2508" fmla="*/ 1022921 h 1500304"/>
                <a:gd name="connsiteX2509" fmla="*/ 1619228 w 1872654"/>
                <a:gd name="connsiteY2509" fmla="*/ 1024052 h 1500304"/>
                <a:gd name="connsiteX2510" fmla="*/ 1619228 w 1872654"/>
                <a:gd name="connsiteY2510" fmla="*/ 1025218 h 1500304"/>
                <a:gd name="connsiteX2511" fmla="*/ 1618097 w 1872654"/>
                <a:gd name="connsiteY2511" fmla="*/ 1028612 h 1500304"/>
                <a:gd name="connsiteX2512" fmla="*/ 1614704 w 1872654"/>
                <a:gd name="connsiteY2512" fmla="*/ 1030874 h 1500304"/>
                <a:gd name="connsiteX2513" fmla="*/ 1613573 w 1872654"/>
                <a:gd name="connsiteY2513" fmla="*/ 1029743 h 1500304"/>
                <a:gd name="connsiteX2514" fmla="*/ 1612443 w 1872654"/>
                <a:gd name="connsiteY2514" fmla="*/ 1030874 h 1500304"/>
                <a:gd name="connsiteX2515" fmla="*/ 1612443 w 1872654"/>
                <a:gd name="connsiteY2515" fmla="*/ 1032040 h 1500304"/>
                <a:gd name="connsiteX2516" fmla="*/ 1605622 w 1872654"/>
                <a:gd name="connsiteY2516" fmla="*/ 1032040 h 1500304"/>
                <a:gd name="connsiteX2517" fmla="*/ 1570387 w 1872654"/>
                <a:gd name="connsiteY2517" fmla="*/ 1032040 h 1500304"/>
                <a:gd name="connsiteX2518" fmla="*/ 1554484 w 1872654"/>
                <a:gd name="connsiteY2518" fmla="*/ 1032040 h 1500304"/>
                <a:gd name="connsiteX2519" fmla="*/ 1554484 w 1872654"/>
                <a:gd name="connsiteY2519" fmla="*/ 1033172 h 1500304"/>
                <a:gd name="connsiteX2520" fmla="*/ 1553353 w 1872654"/>
                <a:gd name="connsiteY2520" fmla="*/ 1034303 h 1500304"/>
                <a:gd name="connsiteX2521" fmla="*/ 1553353 w 1872654"/>
                <a:gd name="connsiteY2521" fmla="*/ 1035434 h 1500304"/>
                <a:gd name="connsiteX2522" fmla="*/ 1553353 w 1872654"/>
                <a:gd name="connsiteY2522" fmla="*/ 1039994 h 1500304"/>
                <a:gd name="connsiteX2523" fmla="*/ 1552187 w 1872654"/>
                <a:gd name="connsiteY2523" fmla="*/ 1041125 h 1500304"/>
                <a:gd name="connsiteX2524" fmla="*/ 1551056 w 1872654"/>
                <a:gd name="connsiteY2524" fmla="*/ 1044519 h 1500304"/>
                <a:gd name="connsiteX2525" fmla="*/ 1552187 w 1872654"/>
                <a:gd name="connsiteY2525" fmla="*/ 1045650 h 1500304"/>
                <a:gd name="connsiteX2526" fmla="*/ 1551056 w 1872654"/>
                <a:gd name="connsiteY2526" fmla="*/ 1046816 h 1500304"/>
                <a:gd name="connsiteX2527" fmla="*/ 1547664 w 1872654"/>
                <a:gd name="connsiteY2527" fmla="*/ 1046816 h 1500304"/>
                <a:gd name="connsiteX2528" fmla="*/ 1547664 w 1872654"/>
                <a:gd name="connsiteY2528" fmla="*/ 1047947 h 1500304"/>
                <a:gd name="connsiteX2529" fmla="*/ 1546533 w 1872654"/>
                <a:gd name="connsiteY2529" fmla="*/ 1049079 h 1500304"/>
                <a:gd name="connsiteX2530" fmla="*/ 1544236 w 1872654"/>
                <a:gd name="connsiteY2530" fmla="*/ 1050210 h 1500304"/>
                <a:gd name="connsiteX2531" fmla="*/ 1543105 w 1872654"/>
                <a:gd name="connsiteY2531" fmla="*/ 1051341 h 1500304"/>
                <a:gd name="connsiteX2532" fmla="*/ 1541974 w 1872654"/>
                <a:gd name="connsiteY2532" fmla="*/ 1052472 h 1500304"/>
                <a:gd name="connsiteX2533" fmla="*/ 1540843 w 1872654"/>
                <a:gd name="connsiteY2533" fmla="*/ 1052472 h 1500304"/>
                <a:gd name="connsiteX2534" fmla="*/ 1539712 w 1872654"/>
                <a:gd name="connsiteY2534" fmla="*/ 1052472 h 1500304"/>
                <a:gd name="connsiteX2535" fmla="*/ 1540843 w 1872654"/>
                <a:gd name="connsiteY2535" fmla="*/ 1054770 h 1500304"/>
                <a:gd name="connsiteX2536" fmla="*/ 1538581 w 1872654"/>
                <a:gd name="connsiteY2536" fmla="*/ 1055901 h 1500304"/>
                <a:gd name="connsiteX2537" fmla="*/ 1538581 w 1872654"/>
                <a:gd name="connsiteY2537" fmla="*/ 1057032 h 1500304"/>
                <a:gd name="connsiteX2538" fmla="*/ 1537415 w 1872654"/>
                <a:gd name="connsiteY2538" fmla="*/ 1060426 h 1500304"/>
                <a:gd name="connsiteX2539" fmla="*/ 1539712 w 1872654"/>
                <a:gd name="connsiteY2539" fmla="*/ 1060426 h 1500304"/>
                <a:gd name="connsiteX2540" fmla="*/ 1539712 w 1872654"/>
                <a:gd name="connsiteY2540" fmla="*/ 1061592 h 1500304"/>
                <a:gd name="connsiteX2541" fmla="*/ 1541974 w 1872654"/>
                <a:gd name="connsiteY2541" fmla="*/ 1067248 h 1500304"/>
                <a:gd name="connsiteX2542" fmla="*/ 1547664 w 1872654"/>
                <a:gd name="connsiteY2542" fmla="*/ 1068379 h 1500304"/>
                <a:gd name="connsiteX2543" fmla="*/ 1547664 w 1872654"/>
                <a:gd name="connsiteY2543" fmla="*/ 1070677 h 1500304"/>
                <a:gd name="connsiteX2544" fmla="*/ 1547664 w 1872654"/>
                <a:gd name="connsiteY2544" fmla="*/ 1072939 h 1500304"/>
                <a:gd name="connsiteX2545" fmla="*/ 1547664 w 1872654"/>
                <a:gd name="connsiteY2545" fmla="*/ 1078630 h 1500304"/>
                <a:gd name="connsiteX2546" fmla="*/ 1546533 w 1872654"/>
                <a:gd name="connsiteY2546" fmla="*/ 1080892 h 1500304"/>
                <a:gd name="connsiteX2547" fmla="*/ 1546533 w 1872654"/>
                <a:gd name="connsiteY2547" fmla="*/ 1084321 h 1500304"/>
                <a:gd name="connsiteX2548" fmla="*/ 1545402 w 1872654"/>
                <a:gd name="connsiteY2548" fmla="*/ 1085452 h 1500304"/>
                <a:gd name="connsiteX2549" fmla="*/ 1546533 w 1872654"/>
                <a:gd name="connsiteY2549" fmla="*/ 1088846 h 1500304"/>
                <a:gd name="connsiteX2550" fmla="*/ 1546533 w 1872654"/>
                <a:gd name="connsiteY2550" fmla="*/ 1089977 h 1500304"/>
                <a:gd name="connsiteX2551" fmla="*/ 1546533 w 1872654"/>
                <a:gd name="connsiteY2551" fmla="*/ 1091144 h 1500304"/>
                <a:gd name="connsiteX2552" fmla="*/ 1544236 w 1872654"/>
                <a:gd name="connsiteY2552" fmla="*/ 1091144 h 1500304"/>
                <a:gd name="connsiteX2553" fmla="*/ 1543105 w 1872654"/>
                <a:gd name="connsiteY2553" fmla="*/ 1092275 h 1500304"/>
                <a:gd name="connsiteX2554" fmla="*/ 1543105 w 1872654"/>
                <a:gd name="connsiteY2554" fmla="*/ 1093406 h 1500304"/>
                <a:gd name="connsiteX2555" fmla="*/ 1540843 w 1872654"/>
                <a:gd name="connsiteY2555" fmla="*/ 1096799 h 1500304"/>
                <a:gd name="connsiteX2556" fmla="*/ 1540843 w 1872654"/>
                <a:gd name="connsiteY2556" fmla="*/ 1099097 h 1500304"/>
                <a:gd name="connsiteX2557" fmla="*/ 1539712 w 1872654"/>
                <a:gd name="connsiteY2557" fmla="*/ 1100228 h 1500304"/>
                <a:gd name="connsiteX2558" fmla="*/ 1538581 w 1872654"/>
                <a:gd name="connsiteY2558" fmla="*/ 1101359 h 1500304"/>
                <a:gd name="connsiteX2559" fmla="*/ 1538581 w 1872654"/>
                <a:gd name="connsiteY2559" fmla="*/ 1102490 h 1500304"/>
                <a:gd name="connsiteX2560" fmla="*/ 1539712 w 1872654"/>
                <a:gd name="connsiteY2560" fmla="*/ 1103622 h 1500304"/>
                <a:gd name="connsiteX2561" fmla="*/ 1543105 w 1872654"/>
                <a:gd name="connsiteY2561" fmla="*/ 1103622 h 1500304"/>
                <a:gd name="connsiteX2562" fmla="*/ 1545402 w 1872654"/>
                <a:gd name="connsiteY2562" fmla="*/ 1103622 h 1500304"/>
                <a:gd name="connsiteX2563" fmla="*/ 1544236 w 1872654"/>
                <a:gd name="connsiteY2563" fmla="*/ 1105919 h 1500304"/>
                <a:gd name="connsiteX2564" fmla="*/ 1545402 w 1872654"/>
                <a:gd name="connsiteY2564" fmla="*/ 1107050 h 1500304"/>
                <a:gd name="connsiteX2565" fmla="*/ 1545402 w 1872654"/>
                <a:gd name="connsiteY2565" fmla="*/ 1105919 h 1500304"/>
                <a:gd name="connsiteX2566" fmla="*/ 1546533 w 1872654"/>
                <a:gd name="connsiteY2566" fmla="*/ 1107050 h 1500304"/>
                <a:gd name="connsiteX2567" fmla="*/ 1545402 w 1872654"/>
                <a:gd name="connsiteY2567" fmla="*/ 1108182 h 1500304"/>
                <a:gd name="connsiteX2568" fmla="*/ 1544236 w 1872654"/>
                <a:gd name="connsiteY2568" fmla="*/ 1109313 h 1500304"/>
                <a:gd name="connsiteX2569" fmla="*/ 1543105 w 1872654"/>
                <a:gd name="connsiteY2569" fmla="*/ 1109313 h 1500304"/>
                <a:gd name="connsiteX2570" fmla="*/ 1544236 w 1872654"/>
                <a:gd name="connsiteY2570" fmla="*/ 1110444 h 1500304"/>
                <a:gd name="connsiteX2571" fmla="*/ 1541974 w 1872654"/>
                <a:gd name="connsiteY2571" fmla="*/ 1111575 h 1500304"/>
                <a:gd name="connsiteX2572" fmla="*/ 1540843 w 1872654"/>
                <a:gd name="connsiteY2572" fmla="*/ 1113873 h 1500304"/>
                <a:gd name="connsiteX2573" fmla="*/ 1539712 w 1872654"/>
                <a:gd name="connsiteY2573" fmla="*/ 1115004 h 1500304"/>
                <a:gd name="connsiteX2574" fmla="*/ 1539712 w 1872654"/>
                <a:gd name="connsiteY2574" fmla="*/ 1116135 h 1500304"/>
                <a:gd name="connsiteX2575" fmla="*/ 1538581 w 1872654"/>
                <a:gd name="connsiteY2575" fmla="*/ 1117266 h 1500304"/>
                <a:gd name="connsiteX2576" fmla="*/ 1537415 w 1872654"/>
                <a:gd name="connsiteY2576" fmla="*/ 1118397 h 1500304"/>
                <a:gd name="connsiteX2577" fmla="*/ 1538581 w 1872654"/>
                <a:gd name="connsiteY2577" fmla="*/ 1119529 h 1500304"/>
                <a:gd name="connsiteX2578" fmla="*/ 1537415 w 1872654"/>
                <a:gd name="connsiteY2578" fmla="*/ 1120695 h 1500304"/>
                <a:gd name="connsiteX2579" fmla="*/ 1536284 w 1872654"/>
                <a:gd name="connsiteY2579" fmla="*/ 1120695 h 1500304"/>
                <a:gd name="connsiteX2580" fmla="*/ 1537415 w 1872654"/>
                <a:gd name="connsiteY2580" fmla="*/ 1121826 h 1500304"/>
                <a:gd name="connsiteX2581" fmla="*/ 1538581 w 1872654"/>
                <a:gd name="connsiteY2581" fmla="*/ 1125220 h 1500304"/>
                <a:gd name="connsiteX2582" fmla="*/ 1537415 w 1872654"/>
                <a:gd name="connsiteY2582" fmla="*/ 1125220 h 1500304"/>
                <a:gd name="connsiteX2583" fmla="*/ 1537415 w 1872654"/>
                <a:gd name="connsiteY2583" fmla="*/ 1124089 h 1500304"/>
                <a:gd name="connsiteX2584" fmla="*/ 1535153 w 1872654"/>
                <a:gd name="connsiteY2584" fmla="*/ 1124089 h 1500304"/>
                <a:gd name="connsiteX2585" fmla="*/ 1535153 w 1872654"/>
                <a:gd name="connsiteY2585" fmla="*/ 1126351 h 1500304"/>
                <a:gd name="connsiteX2586" fmla="*/ 1535153 w 1872654"/>
                <a:gd name="connsiteY2586" fmla="*/ 1127482 h 1500304"/>
                <a:gd name="connsiteX2587" fmla="*/ 1535153 w 1872654"/>
                <a:gd name="connsiteY2587" fmla="*/ 1128648 h 1500304"/>
                <a:gd name="connsiteX2588" fmla="*/ 1534022 w 1872654"/>
                <a:gd name="connsiteY2588" fmla="*/ 1129780 h 1500304"/>
                <a:gd name="connsiteX2589" fmla="*/ 1535153 w 1872654"/>
                <a:gd name="connsiteY2589" fmla="*/ 1130911 h 1500304"/>
                <a:gd name="connsiteX2590" fmla="*/ 1534022 w 1872654"/>
                <a:gd name="connsiteY2590" fmla="*/ 1132042 h 1500304"/>
                <a:gd name="connsiteX2591" fmla="*/ 1531760 w 1872654"/>
                <a:gd name="connsiteY2591" fmla="*/ 1132042 h 1500304"/>
                <a:gd name="connsiteX2592" fmla="*/ 1530630 w 1872654"/>
                <a:gd name="connsiteY2592" fmla="*/ 1133173 h 1500304"/>
                <a:gd name="connsiteX2593" fmla="*/ 1529463 w 1872654"/>
                <a:gd name="connsiteY2593" fmla="*/ 1133173 h 1500304"/>
                <a:gd name="connsiteX2594" fmla="*/ 1528332 w 1872654"/>
                <a:gd name="connsiteY2594" fmla="*/ 1133173 h 1500304"/>
                <a:gd name="connsiteX2595" fmla="*/ 1526071 w 1872654"/>
                <a:gd name="connsiteY2595" fmla="*/ 1133173 h 1500304"/>
                <a:gd name="connsiteX2596" fmla="*/ 1527201 w 1872654"/>
                <a:gd name="connsiteY2596" fmla="*/ 1134304 h 1500304"/>
                <a:gd name="connsiteX2597" fmla="*/ 1524940 w 1872654"/>
                <a:gd name="connsiteY2597" fmla="*/ 1138864 h 1500304"/>
                <a:gd name="connsiteX2598" fmla="*/ 1527201 w 1872654"/>
                <a:gd name="connsiteY2598" fmla="*/ 1141127 h 1500304"/>
                <a:gd name="connsiteX2599" fmla="*/ 1526071 w 1872654"/>
                <a:gd name="connsiteY2599" fmla="*/ 1142258 h 1500304"/>
                <a:gd name="connsiteX2600" fmla="*/ 1524940 w 1872654"/>
                <a:gd name="connsiteY2600" fmla="*/ 1143424 h 1500304"/>
                <a:gd name="connsiteX2601" fmla="*/ 1522643 w 1872654"/>
                <a:gd name="connsiteY2601" fmla="*/ 1144555 h 1500304"/>
                <a:gd name="connsiteX2602" fmla="*/ 1521512 w 1872654"/>
                <a:gd name="connsiteY2602" fmla="*/ 1145687 h 1500304"/>
                <a:gd name="connsiteX2603" fmla="*/ 1522643 w 1872654"/>
                <a:gd name="connsiteY2603" fmla="*/ 1146818 h 1500304"/>
                <a:gd name="connsiteX2604" fmla="*/ 1520381 w 1872654"/>
                <a:gd name="connsiteY2604" fmla="*/ 1147949 h 1500304"/>
                <a:gd name="connsiteX2605" fmla="*/ 1520381 w 1872654"/>
                <a:gd name="connsiteY2605" fmla="*/ 1150211 h 1500304"/>
                <a:gd name="connsiteX2606" fmla="*/ 1519250 w 1872654"/>
                <a:gd name="connsiteY2606" fmla="*/ 1151378 h 1500304"/>
                <a:gd name="connsiteX2607" fmla="*/ 1520381 w 1872654"/>
                <a:gd name="connsiteY2607" fmla="*/ 1152509 h 1500304"/>
                <a:gd name="connsiteX2608" fmla="*/ 1519250 w 1872654"/>
                <a:gd name="connsiteY2608" fmla="*/ 1154771 h 1500304"/>
                <a:gd name="connsiteX2609" fmla="*/ 1519250 w 1872654"/>
                <a:gd name="connsiteY2609" fmla="*/ 1153640 h 1500304"/>
                <a:gd name="connsiteX2610" fmla="*/ 1518119 w 1872654"/>
                <a:gd name="connsiteY2610" fmla="*/ 1154771 h 1500304"/>
                <a:gd name="connsiteX2611" fmla="*/ 1518119 w 1872654"/>
                <a:gd name="connsiteY2611" fmla="*/ 1157033 h 1500304"/>
                <a:gd name="connsiteX2612" fmla="*/ 1514691 w 1872654"/>
                <a:gd name="connsiteY2612" fmla="*/ 1155902 h 1500304"/>
                <a:gd name="connsiteX2613" fmla="*/ 1513560 w 1872654"/>
                <a:gd name="connsiteY2613" fmla="*/ 1157033 h 1500304"/>
                <a:gd name="connsiteX2614" fmla="*/ 1510167 w 1872654"/>
                <a:gd name="connsiteY2614" fmla="*/ 1155902 h 1500304"/>
                <a:gd name="connsiteX2615" fmla="*/ 1507870 w 1872654"/>
                <a:gd name="connsiteY2615" fmla="*/ 1155902 h 1500304"/>
                <a:gd name="connsiteX2616" fmla="*/ 1506739 w 1872654"/>
                <a:gd name="connsiteY2616" fmla="*/ 1157033 h 1500304"/>
                <a:gd name="connsiteX2617" fmla="*/ 1503347 w 1872654"/>
                <a:gd name="connsiteY2617" fmla="*/ 1158200 h 1500304"/>
                <a:gd name="connsiteX2618" fmla="*/ 1499919 w 1872654"/>
                <a:gd name="connsiteY2618" fmla="*/ 1158200 h 1500304"/>
                <a:gd name="connsiteX2619" fmla="*/ 1498788 w 1872654"/>
                <a:gd name="connsiteY2619" fmla="*/ 1157033 h 1500304"/>
                <a:gd name="connsiteX2620" fmla="*/ 1496526 w 1872654"/>
                <a:gd name="connsiteY2620" fmla="*/ 1159331 h 1500304"/>
                <a:gd name="connsiteX2621" fmla="*/ 1495395 w 1872654"/>
                <a:gd name="connsiteY2621" fmla="*/ 1160462 h 1500304"/>
                <a:gd name="connsiteX2622" fmla="*/ 1495395 w 1872654"/>
                <a:gd name="connsiteY2622" fmla="*/ 1161593 h 1500304"/>
                <a:gd name="connsiteX2623" fmla="*/ 1494264 w 1872654"/>
                <a:gd name="connsiteY2623" fmla="*/ 1161593 h 1500304"/>
                <a:gd name="connsiteX2624" fmla="*/ 1493098 w 1872654"/>
                <a:gd name="connsiteY2624" fmla="*/ 1160462 h 1500304"/>
                <a:gd name="connsiteX2625" fmla="*/ 1490836 w 1872654"/>
                <a:gd name="connsiteY2625" fmla="*/ 1161593 h 1500304"/>
                <a:gd name="connsiteX2626" fmla="*/ 1488574 w 1872654"/>
                <a:gd name="connsiteY2626" fmla="*/ 1163856 h 1500304"/>
                <a:gd name="connsiteX2627" fmla="*/ 1488574 w 1872654"/>
                <a:gd name="connsiteY2627" fmla="*/ 1164987 h 1500304"/>
                <a:gd name="connsiteX2628" fmla="*/ 1490836 w 1872654"/>
                <a:gd name="connsiteY2628" fmla="*/ 1166153 h 1500304"/>
                <a:gd name="connsiteX2629" fmla="*/ 1490836 w 1872654"/>
                <a:gd name="connsiteY2629" fmla="*/ 1167285 h 1500304"/>
                <a:gd name="connsiteX2630" fmla="*/ 1493098 w 1872654"/>
                <a:gd name="connsiteY2630" fmla="*/ 1169547 h 1500304"/>
                <a:gd name="connsiteX2631" fmla="*/ 1494264 w 1872654"/>
                <a:gd name="connsiteY2631" fmla="*/ 1169547 h 1500304"/>
                <a:gd name="connsiteX2632" fmla="*/ 1495395 w 1872654"/>
                <a:gd name="connsiteY2632" fmla="*/ 1170678 h 1500304"/>
                <a:gd name="connsiteX2633" fmla="*/ 1496526 w 1872654"/>
                <a:gd name="connsiteY2633" fmla="*/ 1170678 h 1500304"/>
                <a:gd name="connsiteX2634" fmla="*/ 1497657 w 1872654"/>
                <a:gd name="connsiteY2634" fmla="*/ 1170678 h 1500304"/>
                <a:gd name="connsiteX2635" fmla="*/ 1499919 w 1872654"/>
                <a:gd name="connsiteY2635" fmla="*/ 1172976 h 1500304"/>
                <a:gd name="connsiteX2636" fmla="*/ 1501085 w 1872654"/>
                <a:gd name="connsiteY2636" fmla="*/ 1174107 h 1500304"/>
                <a:gd name="connsiteX2637" fmla="*/ 1501085 w 1872654"/>
                <a:gd name="connsiteY2637" fmla="*/ 1175238 h 1500304"/>
                <a:gd name="connsiteX2638" fmla="*/ 1498788 w 1872654"/>
                <a:gd name="connsiteY2638" fmla="*/ 1175238 h 1500304"/>
                <a:gd name="connsiteX2639" fmla="*/ 1497657 w 1872654"/>
                <a:gd name="connsiteY2639" fmla="*/ 1174107 h 1500304"/>
                <a:gd name="connsiteX2640" fmla="*/ 1497657 w 1872654"/>
                <a:gd name="connsiteY2640" fmla="*/ 1175238 h 1500304"/>
                <a:gd name="connsiteX2641" fmla="*/ 1497657 w 1872654"/>
                <a:gd name="connsiteY2641" fmla="*/ 1176369 h 1500304"/>
                <a:gd name="connsiteX2642" fmla="*/ 1497657 w 1872654"/>
                <a:gd name="connsiteY2642" fmla="*/ 1177500 h 1500304"/>
                <a:gd name="connsiteX2643" fmla="*/ 1494264 w 1872654"/>
                <a:gd name="connsiteY2643" fmla="*/ 1180929 h 1500304"/>
                <a:gd name="connsiteX2644" fmla="*/ 1494264 w 1872654"/>
                <a:gd name="connsiteY2644" fmla="*/ 1182060 h 1500304"/>
                <a:gd name="connsiteX2645" fmla="*/ 1491967 w 1872654"/>
                <a:gd name="connsiteY2645" fmla="*/ 1182060 h 1500304"/>
                <a:gd name="connsiteX2646" fmla="*/ 1491967 w 1872654"/>
                <a:gd name="connsiteY2646" fmla="*/ 1184323 h 1500304"/>
                <a:gd name="connsiteX2647" fmla="*/ 1490836 w 1872654"/>
                <a:gd name="connsiteY2647" fmla="*/ 1185454 h 1500304"/>
                <a:gd name="connsiteX2648" fmla="*/ 1490836 w 1872654"/>
                <a:gd name="connsiteY2648" fmla="*/ 1186585 h 1500304"/>
                <a:gd name="connsiteX2649" fmla="*/ 1486313 w 1872654"/>
                <a:gd name="connsiteY2649" fmla="*/ 1186585 h 1500304"/>
                <a:gd name="connsiteX2650" fmla="*/ 1486313 w 1872654"/>
                <a:gd name="connsiteY2650" fmla="*/ 1188883 h 1500304"/>
                <a:gd name="connsiteX2651" fmla="*/ 1486313 w 1872654"/>
                <a:gd name="connsiteY2651" fmla="*/ 1191145 h 1500304"/>
                <a:gd name="connsiteX2652" fmla="*/ 1485146 w 1872654"/>
                <a:gd name="connsiteY2652" fmla="*/ 1191145 h 1500304"/>
                <a:gd name="connsiteX2653" fmla="*/ 1484015 w 1872654"/>
                <a:gd name="connsiteY2653" fmla="*/ 1193407 h 1500304"/>
                <a:gd name="connsiteX2654" fmla="*/ 1482885 w 1872654"/>
                <a:gd name="connsiteY2654" fmla="*/ 1194538 h 1500304"/>
                <a:gd name="connsiteX2655" fmla="*/ 1481754 w 1872654"/>
                <a:gd name="connsiteY2655" fmla="*/ 1195705 h 1500304"/>
                <a:gd name="connsiteX2656" fmla="*/ 1481754 w 1872654"/>
                <a:gd name="connsiteY2656" fmla="*/ 1196836 h 1500304"/>
                <a:gd name="connsiteX2657" fmla="*/ 1480623 w 1872654"/>
                <a:gd name="connsiteY2657" fmla="*/ 1197967 h 1500304"/>
                <a:gd name="connsiteX2658" fmla="*/ 1480623 w 1872654"/>
                <a:gd name="connsiteY2658" fmla="*/ 1199098 h 1500304"/>
                <a:gd name="connsiteX2659" fmla="*/ 1479492 w 1872654"/>
                <a:gd name="connsiteY2659" fmla="*/ 1199098 h 1500304"/>
                <a:gd name="connsiteX2660" fmla="*/ 1481754 w 1872654"/>
                <a:gd name="connsiteY2660" fmla="*/ 1203658 h 1500304"/>
                <a:gd name="connsiteX2661" fmla="*/ 1480623 w 1872654"/>
                <a:gd name="connsiteY2661" fmla="*/ 1204790 h 1500304"/>
                <a:gd name="connsiteX2662" fmla="*/ 1480623 w 1872654"/>
                <a:gd name="connsiteY2662" fmla="*/ 1207052 h 1500304"/>
                <a:gd name="connsiteX2663" fmla="*/ 1481754 w 1872654"/>
                <a:gd name="connsiteY2663" fmla="*/ 1208183 h 1500304"/>
                <a:gd name="connsiteX2664" fmla="*/ 1481754 w 1872654"/>
                <a:gd name="connsiteY2664" fmla="*/ 1207052 h 1500304"/>
                <a:gd name="connsiteX2665" fmla="*/ 1482885 w 1872654"/>
                <a:gd name="connsiteY2665" fmla="*/ 1208183 h 1500304"/>
                <a:gd name="connsiteX2666" fmla="*/ 1481754 w 1872654"/>
                <a:gd name="connsiteY2666" fmla="*/ 1210481 h 1500304"/>
                <a:gd name="connsiteX2667" fmla="*/ 1482885 w 1872654"/>
                <a:gd name="connsiteY2667" fmla="*/ 1211612 h 1500304"/>
                <a:gd name="connsiteX2668" fmla="*/ 1481754 w 1872654"/>
                <a:gd name="connsiteY2668" fmla="*/ 1212743 h 1500304"/>
                <a:gd name="connsiteX2669" fmla="*/ 1480623 w 1872654"/>
                <a:gd name="connsiteY2669" fmla="*/ 1213874 h 1500304"/>
                <a:gd name="connsiteX2670" fmla="*/ 1478361 w 1872654"/>
                <a:gd name="connsiteY2670" fmla="*/ 1215005 h 1500304"/>
                <a:gd name="connsiteX2671" fmla="*/ 1477195 w 1872654"/>
                <a:gd name="connsiteY2671" fmla="*/ 1216137 h 1500304"/>
                <a:gd name="connsiteX2672" fmla="*/ 1476064 w 1872654"/>
                <a:gd name="connsiteY2672" fmla="*/ 1217303 h 1500304"/>
                <a:gd name="connsiteX2673" fmla="*/ 1476064 w 1872654"/>
                <a:gd name="connsiteY2673" fmla="*/ 1221828 h 1500304"/>
                <a:gd name="connsiteX2674" fmla="*/ 1474933 w 1872654"/>
                <a:gd name="connsiteY2674" fmla="*/ 1224090 h 1500304"/>
                <a:gd name="connsiteX2675" fmla="*/ 1474933 w 1872654"/>
                <a:gd name="connsiteY2675" fmla="*/ 1225256 h 1500304"/>
                <a:gd name="connsiteX2676" fmla="*/ 1476064 w 1872654"/>
                <a:gd name="connsiteY2676" fmla="*/ 1225256 h 1500304"/>
                <a:gd name="connsiteX2677" fmla="*/ 1477195 w 1872654"/>
                <a:gd name="connsiteY2677" fmla="*/ 1226388 h 1500304"/>
                <a:gd name="connsiteX2678" fmla="*/ 1474933 w 1872654"/>
                <a:gd name="connsiteY2678" fmla="*/ 1227519 h 1500304"/>
                <a:gd name="connsiteX2679" fmla="*/ 1476064 w 1872654"/>
                <a:gd name="connsiteY2679" fmla="*/ 1228650 h 1500304"/>
                <a:gd name="connsiteX2680" fmla="*/ 1474933 w 1872654"/>
                <a:gd name="connsiteY2680" fmla="*/ 1229781 h 1500304"/>
                <a:gd name="connsiteX2681" fmla="*/ 1476064 w 1872654"/>
                <a:gd name="connsiteY2681" fmla="*/ 1232079 h 1500304"/>
                <a:gd name="connsiteX2682" fmla="*/ 1473802 w 1872654"/>
                <a:gd name="connsiteY2682" fmla="*/ 1233210 h 1500304"/>
                <a:gd name="connsiteX2683" fmla="*/ 1473802 w 1872654"/>
                <a:gd name="connsiteY2683" fmla="*/ 1234341 h 1500304"/>
                <a:gd name="connsiteX2684" fmla="*/ 1471540 w 1872654"/>
                <a:gd name="connsiteY2684" fmla="*/ 1235472 h 1500304"/>
                <a:gd name="connsiteX2685" fmla="*/ 1472671 w 1872654"/>
                <a:gd name="connsiteY2685" fmla="*/ 1235472 h 1500304"/>
                <a:gd name="connsiteX2686" fmla="*/ 1474933 w 1872654"/>
                <a:gd name="connsiteY2686" fmla="*/ 1236603 h 1500304"/>
                <a:gd name="connsiteX2687" fmla="*/ 1473802 w 1872654"/>
                <a:gd name="connsiteY2687" fmla="*/ 1237735 h 1500304"/>
                <a:gd name="connsiteX2688" fmla="*/ 1472671 w 1872654"/>
                <a:gd name="connsiteY2688" fmla="*/ 1238866 h 1500304"/>
                <a:gd name="connsiteX2689" fmla="*/ 1470374 w 1872654"/>
                <a:gd name="connsiteY2689" fmla="*/ 1238866 h 1500304"/>
                <a:gd name="connsiteX2690" fmla="*/ 1469243 w 1872654"/>
                <a:gd name="connsiteY2690" fmla="*/ 1237735 h 1500304"/>
                <a:gd name="connsiteX2691" fmla="*/ 1468112 w 1872654"/>
                <a:gd name="connsiteY2691" fmla="*/ 1238866 h 1500304"/>
                <a:gd name="connsiteX2692" fmla="*/ 1468112 w 1872654"/>
                <a:gd name="connsiteY2692" fmla="*/ 1242295 h 1500304"/>
                <a:gd name="connsiteX2693" fmla="*/ 1466981 w 1872654"/>
                <a:gd name="connsiteY2693" fmla="*/ 1243426 h 1500304"/>
                <a:gd name="connsiteX2694" fmla="*/ 1466981 w 1872654"/>
                <a:gd name="connsiteY2694" fmla="*/ 1244557 h 1500304"/>
                <a:gd name="connsiteX2695" fmla="*/ 1466981 w 1872654"/>
                <a:gd name="connsiteY2695" fmla="*/ 1245688 h 1500304"/>
                <a:gd name="connsiteX2696" fmla="*/ 1465850 w 1872654"/>
                <a:gd name="connsiteY2696" fmla="*/ 1247986 h 1500304"/>
                <a:gd name="connsiteX2697" fmla="*/ 1469243 w 1872654"/>
                <a:gd name="connsiteY2697" fmla="*/ 1249117 h 1500304"/>
                <a:gd name="connsiteX2698" fmla="*/ 1469243 w 1872654"/>
                <a:gd name="connsiteY2698" fmla="*/ 1250248 h 1500304"/>
                <a:gd name="connsiteX2699" fmla="*/ 1471540 w 1872654"/>
                <a:gd name="connsiteY2699" fmla="*/ 1253641 h 1500304"/>
                <a:gd name="connsiteX2700" fmla="*/ 1470374 w 1872654"/>
                <a:gd name="connsiteY2700" fmla="*/ 1254808 h 1500304"/>
                <a:gd name="connsiteX2701" fmla="*/ 1468112 w 1872654"/>
                <a:gd name="connsiteY2701" fmla="*/ 1255939 h 1500304"/>
                <a:gd name="connsiteX2702" fmla="*/ 1466981 w 1872654"/>
                <a:gd name="connsiteY2702" fmla="*/ 1259333 h 1500304"/>
                <a:gd name="connsiteX2703" fmla="*/ 1464720 w 1872654"/>
                <a:gd name="connsiteY2703" fmla="*/ 1259333 h 1500304"/>
                <a:gd name="connsiteX2704" fmla="*/ 1463553 w 1872654"/>
                <a:gd name="connsiteY2704" fmla="*/ 1260464 h 1500304"/>
                <a:gd name="connsiteX2705" fmla="*/ 1463553 w 1872654"/>
                <a:gd name="connsiteY2705" fmla="*/ 1261595 h 1500304"/>
                <a:gd name="connsiteX2706" fmla="*/ 1462422 w 1872654"/>
                <a:gd name="connsiteY2706" fmla="*/ 1262761 h 1500304"/>
                <a:gd name="connsiteX2707" fmla="*/ 1462422 w 1872654"/>
                <a:gd name="connsiteY2707" fmla="*/ 1263893 h 1500304"/>
                <a:gd name="connsiteX2708" fmla="*/ 1459030 w 1872654"/>
                <a:gd name="connsiteY2708" fmla="*/ 1265024 h 1500304"/>
                <a:gd name="connsiteX2709" fmla="*/ 1459030 w 1872654"/>
                <a:gd name="connsiteY2709" fmla="*/ 1266155 h 1500304"/>
                <a:gd name="connsiteX2710" fmla="*/ 1460161 w 1872654"/>
                <a:gd name="connsiteY2710" fmla="*/ 1267286 h 1500304"/>
                <a:gd name="connsiteX2711" fmla="*/ 1456768 w 1872654"/>
                <a:gd name="connsiteY2711" fmla="*/ 1269584 h 1500304"/>
                <a:gd name="connsiteX2712" fmla="*/ 1455602 w 1872654"/>
                <a:gd name="connsiteY2712" fmla="*/ 1270715 h 1500304"/>
                <a:gd name="connsiteX2713" fmla="*/ 1452209 w 1872654"/>
                <a:gd name="connsiteY2713" fmla="*/ 1275240 h 1500304"/>
                <a:gd name="connsiteX2714" fmla="*/ 1453340 w 1872654"/>
                <a:gd name="connsiteY2714" fmla="*/ 1276406 h 1500304"/>
                <a:gd name="connsiteX2715" fmla="*/ 1454471 w 1872654"/>
                <a:gd name="connsiteY2715" fmla="*/ 1276406 h 1500304"/>
                <a:gd name="connsiteX2716" fmla="*/ 1452209 w 1872654"/>
                <a:gd name="connsiteY2716" fmla="*/ 1278668 h 1500304"/>
                <a:gd name="connsiteX2717" fmla="*/ 1453340 w 1872654"/>
                <a:gd name="connsiteY2717" fmla="*/ 1279800 h 1500304"/>
                <a:gd name="connsiteX2718" fmla="*/ 1454471 w 1872654"/>
                <a:gd name="connsiteY2718" fmla="*/ 1279800 h 1500304"/>
                <a:gd name="connsiteX2719" fmla="*/ 1456768 w 1872654"/>
                <a:gd name="connsiteY2719" fmla="*/ 1279800 h 1500304"/>
                <a:gd name="connsiteX2720" fmla="*/ 1456768 w 1872654"/>
                <a:gd name="connsiteY2720" fmla="*/ 1282062 h 1500304"/>
                <a:gd name="connsiteX2721" fmla="*/ 1457899 w 1872654"/>
                <a:gd name="connsiteY2721" fmla="*/ 1283193 h 1500304"/>
                <a:gd name="connsiteX2722" fmla="*/ 1459030 w 1872654"/>
                <a:gd name="connsiteY2722" fmla="*/ 1283193 h 1500304"/>
                <a:gd name="connsiteX2723" fmla="*/ 1460161 w 1872654"/>
                <a:gd name="connsiteY2723" fmla="*/ 1282062 h 1500304"/>
                <a:gd name="connsiteX2724" fmla="*/ 1461292 w 1872654"/>
                <a:gd name="connsiteY2724" fmla="*/ 1282062 h 1500304"/>
                <a:gd name="connsiteX2725" fmla="*/ 1462422 w 1872654"/>
                <a:gd name="connsiteY2725" fmla="*/ 1282062 h 1500304"/>
                <a:gd name="connsiteX2726" fmla="*/ 1463553 w 1872654"/>
                <a:gd name="connsiteY2726" fmla="*/ 1282062 h 1500304"/>
                <a:gd name="connsiteX2727" fmla="*/ 1465850 w 1872654"/>
                <a:gd name="connsiteY2727" fmla="*/ 1283193 h 1500304"/>
                <a:gd name="connsiteX2728" fmla="*/ 1466981 w 1872654"/>
                <a:gd name="connsiteY2728" fmla="*/ 1284359 h 1500304"/>
                <a:gd name="connsiteX2729" fmla="*/ 1465850 w 1872654"/>
                <a:gd name="connsiteY2729" fmla="*/ 1284359 h 1500304"/>
                <a:gd name="connsiteX2730" fmla="*/ 1466981 w 1872654"/>
                <a:gd name="connsiteY2730" fmla="*/ 1286622 h 1500304"/>
                <a:gd name="connsiteX2731" fmla="*/ 1468112 w 1872654"/>
                <a:gd name="connsiteY2731" fmla="*/ 1285491 h 1500304"/>
                <a:gd name="connsiteX2732" fmla="*/ 1469243 w 1872654"/>
                <a:gd name="connsiteY2732" fmla="*/ 1286622 h 1500304"/>
                <a:gd name="connsiteX2733" fmla="*/ 1469243 w 1872654"/>
                <a:gd name="connsiteY2733" fmla="*/ 1288884 h 1500304"/>
                <a:gd name="connsiteX2734" fmla="*/ 1469243 w 1872654"/>
                <a:gd name="connsiteY2734" fmla="*/ 1290015 h 1500304"/>
                <a:gd name="connsiteX2735" fmla="*/ 1469243 w 1872654"/>
                <a:gd name="connsiteY2735" fmla="*/ 1291146 h 1500304"/>
                <a:gd name="connsiteX2736" fmla="*/ 1469243 w 1872654"/>
                <a:gd name="connsiteY2736" fmla="*/ 1292313 h 1500304"/>
                <a:gd name="connsiteX2737" fmla="*/ 1462422 w 1872654"/>
                <a:gd name="connsiteY2737" fmla="*/ 1294575 h 1500304"/>
                <a:gd name="connsiteX2738" fmla="*/ 1462422 w 1872654"/>
                <a:gd name="connsiteY2738" fmla="*/ 1295706 h 1500304"/>
                <a:gd name="connsiteX2739" fmla="*/ 1457899 w 1872654"/>
                <a:gd name="connsiteY2739" fmla="*/ 1296838 h 1500304"/>
                <a:gd name="connsiteX2740" fmla="*/ 1454471 w 1872654"/>
                <a:gd name="connsiteY2740" fmla="*/ 1296838 h 1500304"/>
                <a:gd name="connsiteX2741" fmla="*/ 1451078 w 1872654"/>
                <a:gd name="connsiteY2741" fmla="*/ 1297969 h 1500304"/>
                <a:gd name="connsiteX2742" fmla="*/ 1449947 w 1872654"/>
                <a:gd name="connsiteY2742" fmla="*/ 1297969 h 1500304"/>
                <a:gd name="connsiteX2743" fmla="*/ 1448816 w 1872654"/>
                <a:gd name="connsiteY2743" fmla="*/ 1300266 h 1500304"/>
                <a:gd name="connsiteX2744" fmla="*/ 1437437 w 1872654"/>
                <a:gd name="connsiteY2744" fmla="*/ 1303660 h 1500304"/>
                <a:gd name="connsiteX2745" fmla="*/ 1436306 w 1872654"/>
                <a:gd name="connsiteY2745" fmla="*/ 1304791 h 1500304"/>
                <a:gd name="connsiteX2746" fmla="*/ 1424926 w 1872654"/>
                <a:gd name="connsiteY2746" fmla="*/ 1309351 h 1500304"/>
                <a:gd name="connsiteX2747" fmla="*/ 1416975 w 1872654"/>
                <a:gd name="connsiteY2747" fmla="*/ 1312744 h 1500304"/>
                <a:gd name="connsiteX2748" fmla="*/ 1416975 w 1872654"/>
                <a:gd name="connsiteY2748" fmla="*/ 1315042 h 1500304"/>
                <a:gd name="connsiteX2749" fmla="*/ 1414713 w 1872654"/>
                <a:gd name="connsiteY2749" fmla="*/ 1316173 h 1500304"/>
                <a:gd name="connsiteX2750" fmla="*/ 1413582 w 1872654"/>
                <a:gd name="connsiteY2750" fmla="*/ 1316173 h 1500304"/>
                <a:gd name="connsiteX2751" fmla="*/ 1412451 w 1872654"/>
                <a:gd name="connsiteY2751" fmla="*/ 1316173 h 1500304"/>
                <a:gd name="connsiteX2752" fmla="*/ 1410154 w 1872654"/>
                <a:gd name="connsiteY2752" fmla="*/ 1317304 h 1500304"/>
                <a:gd name="connsiteX2753" fmla="*/ 1405630 w 1872654"/>
                <a:gd name="connsiteY2753" fmla="*/ 1318436 h 1500304"/>
                <a:gd name="connsiteX2754" fmla="*/ 1402202 w 1872654"/>
                <a:gd name="connsiteY2754" fmla="*/ 1319567 h 1500304"/>
                <a:gd name="connsiteX2755" fmla="*/ 1401071 w 1872654"/>
                <a:gd name="connsiteY2755" fmla="*/ 1320698 h 1500304"/>
                <a:gd name="connsiteX2756" fmla="*/ 1394251 w 1872654"/>
                <a:gd name="connsiteY2756" fmla="*/ 1322996 h 1500304"/>
                <a:gd name="connsiteX2757" fmla="*/ 1387430 w 1872654"/>
                <a:gd name="connsiteY2757" fmla="*/ 1326389 h 1500304"/>
                <a:gd name="connsiteX2758" fmla="*/ 1386299 w 1872654"/>
                <a:gd name="connsiteY2758" fmla="*/ 1327520 h 1500304"/>
                <a:gd name="connsiteX2759" fmla="*/ 1381740 w 1872654"/>
                <a:gd name="connsiteY2759" fmla="*/ 1329818 h 1500304"/>
                <a:gd name="connsiteX2760" fmla="*/ 1372658 w 1872654"/>
                <a:gd name="connsiteY2760" fmla="*/ 1332080 h 1500304"/>
                <a:gd name="connsiteX2761" fmla="*/ 1366968 w 1872654"/>
                <a:gd name="connsiteY2761" fmla="*/ 1334343 h 1500304"/>
                <a:gd name="connsiteX2762" fmla="*/ 1366968 w 1872654"/>
                <a:gd name="connsiteY2762" fmla="*/ 1335509 h 1500304"/>
                <a:gd name="connsiteX2763" fmla="*/ 1362444 w 1872654"/>
                <a:gd name="connsiteY2763" fmla="*/ 1340034 h 1500304"/>
                <a:gd name="connsiteX2764" fmla="*/ 1355624 w 1872654"/>
                <a:gd name="connsiteY2764" fmla="*/ 1342296 h 1500304"/>
                <a:gd name="connsiteX2765" fmla="*/ 1353362 w 1872654"/>
                <a:gd name="connsiteY2765" fmla="*/ 1343463 h 1500304"/>
                <a:gd name="connsiteX2766" fmla="*/ 1352196 w 1872654"/>
                <a:gd name="connsiteY2766" fmla="*/ 1343463 h 1500304"/>
                <a:gd name="connsiteX2767" fmla="*/ 1347672 w 1872654"/>
                <a:gd name="connsiteY2767" fmla="*/ 1346856 h 1500304"/>
                <a:gd name="connsiteX2768" fmla="*/ 1346541 w 1872654"/>
                <a:gd name="connsiteY2768" fmla="*/ 1346856 h 1500304"/>
                <a:gd name="connsiteX2769" fmla="*/ 1343113 w 1872654"/>
                <a:gd name="connsiteY2769" fmla="*/ 1347987 h 1500304"/>
                <a:gd name="connsiteX2770" fmla="*/ 1340851 w 1872654"/>
                <a:gd name="connsiteY2770" fmla="*/ 1349118 h 1500304"/>
                <a:gd name="connsiteX2771" fmla="*/ 1340851 w 1872654"/>
                <a:gd name="connsiteY2771" fmla="*/ 1350249 h 1500304"/>
                <a:gd name="connsiteX2772" fmla="*/ 1341982 w 1872654"/>
                <a:gd name="connsiteY2772" fmla="*/ 1351416 h 1500304"/>
                <a:gd name="connsiteX2773" fmla="*/ 1340851 w 1872654"/>
                <a:gd name="connsiteY2773" fmla="*/ 1352547 h 1500304"/>
                <a:gd name="connsiteX2774" fmla="*/ 1338590 w 1872654"/>
                <a:gd name="connsiteY2774" fmla="*/ 1355941 h 1500304"/>
                <a:gd name="connsiteX2775" fmla="*/ 1334031 w 1872654"/>
                <a:gd name="connsiteY2775" fmla="*/ 1357072 h 1500304"/>
                <a:gd name="connsiteX2776" fmla="*/ 1334031 w 1872654"/>
                <a:gd name="connsiteY2776" fmla="*/ 1355941 h 1500304"/>
                <a:gd name="connsiteX2777" fmla="*/ 1331769 w 1872654"/>
                <a:gd name="connsiteY2777" fmla="*/ 1355941 h 1500304"/>
                <a:gd name="connsiteX2778" fmla="*/ 1329472 w 1872654"/>
                <a:gd name="connsiteY2778" fmla="*/ 1355941 h 1500304"/>
                <a:gd name="connsiteX2779" fmla="*/ 1326079 w 1872654"/>
                <a:gd name="connsiteY2779" fmla="*/ 1357072 h 1500304"/>
                <a:gd name="connsiteX2780" fmla="*/ 1326079 w 1872654"/>
                <a:gd name="connsiteY2780" fmla="*/ 1359369 h 1500304"/>
                <a:gd name="connsiteX2781" fmla="*/ 1323817 w 1872654"/>
                <a:gd name="connsiteY2781" fmla="*/ 1360501 h 1500304"/>
                <a:gd name="connsiteX2782" fmla="*/ 1322651 w 1872654"/>
                <a:gd name="connsiteY2782" fmla="*/ 1358238 h 1500304"/>
                <a:gd name="connsiteX2783" fmla="*/ 1321520 w 1872654"/>
                <a:gd name="connsiteY2783" fmla="*/ 1354809 h 1500304"/>
                <a:gd name="connsiteX2784" fmla="*/ 1321520 w 1872654"/>
                <a:gd name="connsiteY2784" fmla="*/ 1353678 h 1500304"/>
                <a:gd name="connsiteX2785" fmla="*/ 1324948 w 1872654"/>
                <a:gd name="connsiteY2785" fmla="*/ 1351416 h 1500304"/>
                <a:gd name="connsiteX2786" fmla="*/ 1324948 w 1872654"/>
                <a:gd name="connsiteY2786" fmla="*/ 1349118 h 1500304"/>
                <a:gd name="connsiteX2787" fmla="*/ 1324948 w 1872654"/>
                <a:gd name="connsiteY2787" fmla="*/ 1346856 h 1500304"/>
                <a:gd name="connsiteX2788" fmla="*/ 1322651 w 1872654"/>
                <a:gd name="connsiteY2788" fmla="*/ 1346856 h 1500304"/>
                <a:gd name="connsiteX2789" fmla="*/ 1321520 w 1872654"/>
                <a:gd name="connsiteY2789" fmla="*/ 1346856 h 1500304"/>
                <a:gd name="connsiteX2790" fmla="*/ 1319258 w 1872654"/>
                <a:gd name="connsiteY2790" fmla="*/ 1345725 h 1500304"/>
                <a:gd name="connsiteX2791" fmla="*/ 1319258 w 1872654"/>
                <a:gd name="connsiteY2791" fmla="*/ 1344594 h 1500304"/>
                <a:gd name="connsiteX2792" fmla="*/ 1318127 w 1872654"/>
                <a:gd name="connsiteY2792" fmla="*/ 1344594 h 1500304"/>
                <a:gd name="connsiteX2793" fmla="*/ 1313569 w 1872654"/>
                <a:gd name="connsiteY2793" fmla="*/ 1347987 h 1500304"/>
                <a:gd name="connsiteX2794" fmla="*/ 1312438 w 1872654"/>
                <a:gd name="connsiteY2794" fmla="*/ 1346856 h 1500304"/>
                <a:gd name="connsiteX2795" fmla="*/ 1312438 w 1872654"/>
                <a:gd name="connsiteY2795" fmla="*/ 1345725 h 1500304"/>
                <a:gd name="connsiteX2796" fmla="*/ 1311307 w 1872654"/>
                <a:gd name="connsiteY2796" fmla="*/ 1346856 h 1500304"/>
                <a:gd name="connsiteX2797" fmla="*/ 1310176 w 1872654"/>
                <a:gd name="connsiteY2797" fmla="*/ 1346856 h 1500304"/>
                <a:gd name="connsiteX2798" fmla="*/ 1309045 w 1872654"/>
                <a:gd name="connsiteY2798" fmla="*/ 1345725 h 1500304"/>
                <a:gd name="connsiteX2799" fmla="*/ 1307879 w 1872654"/>
                <a:gd name="connsiteY2799" fmla="*/ 1345725 h 1500304"/>
                <a:gd name="connsiteX2800" fmla="*/ 1306748 w 1872654"/>
                <a:gd name="connsiteY2800" fmla="*/ 1344594 h 1500304"/>
                <a:gd name="connsiteX2801" fmla="*/ 1306748 w 1872654"/>
                <a:gd name="connsiteY2801" fmla="*/ 1343463 h 1500304"/>
                <a:gd name="connsiteX2802" fmla="*/ 1305617 w 1872654"/>
                <a:gd name="connsiteY2802" fmla="*/ 1342296 h 1500304"/>
                <a:gd name="connsiteX2803" fmla="*/ 1304486 w 1872654"/>
                <a:gd name="connsiteY2803" fmla="*/ 1343463 h 1500304"/>
                <a:gd name="connsiteX2804" fmla="*/ 1303355 w 1872654"/>
                <a:gd name="connsiteY2804" fmla="*/ 1342296 h 1500304"/>
                <a:gd name="connsiteX2805" fmla="*/ 1302224 w 1872654"/>
                <a:gd name="connsiteY2805" fmla="*/ 1343463 h 1500304"/>
                <a:gd name="connsiteX2806" fmla="*/ 1299927 w 1872654"/>
                <a:gd name="connsiteY2806" fmla="*/ 1343463 h 1500304"/>
                <a:gd name="connsiteX2807" fmla="*/ 1296534 w 1872654"/>
                <a:gd name="connsiteY2807" fmla="*/ 1344594 h 1500304"/>
                <a:gd name="connsiteX2808" fmla="*/ 1294273 w 1872654"/>
                <a:gd name="connsiteY2808" fmla="*/ 1343463 h 1500304"/>
                <a:gd name="connsiteX2809" fmla="*/ 1293106 w 1872654"/>
                <a:gd name="connsiteY2809" fmla="*/ 1342296 h 1500304"/>
                <a:gd name="connsiteX2810" fmla="*/ 1291976 w 1872654"/>
                <a:gd name="connsiteY2810" fmla="*/ 1343463 h 1500304"/>
                <a:gd name="connsiteX2811" fmla="*/ 1289714 w 1872654"/>
                <a:gd name="connsiteY2811" fmla="*/ 1343463 h 1500304"/>
                <a:gd name="connsiteX2812" fmla="*/ 1288583 w 1872654"/>
                <a:gd name="connsiteY2812" fmla="*/ 1342296 h 1500304"/>
                <a:gd name="connsiteX2813" fmla="*/ 1287452 w 1872654"/>
                <a:gd name="connsiteY2813" fmla="*/ 1342296 h 1500304"/>
                <a:gd name="connsiteX2814" fmla="*/ 1285155 w 1872654"/>
                <a:gd name="connsiteY2814" fmla="*/ 1343463 h 1500304"/>
                <a:gd name="connsiteX2815" fmla="*/ 1285155 w 1872654"/>
                <a:gd name="connsiteY2815" fmla="*/ 1344594 h 1500304"/>
                <a:gd name="connsiteX2816" fmla="*/ 1281762 w 1872654"/>
                <a:gd name="connsiteY2816" fmla="*/ 1346856 h 1500304"/>
                <a:gd name="connsiteX2817" fmla="*/ 1277203 w 1872654"/>
                <a:gd name="connsiteY2817" fmla="*/ 1350249 h 1500304"/>
                <a:gd name="connsiteX2818" fmla="*/ 1274941 w 1872654"/>
                <a:gd name="connsiteY2818" fmla="*/ 1350249 h 1500304"/>
                <a:gd name="connsiteX2819" fmla="*/ 1273811 w 1872654"/>
                <a:gd name="connsiteY2819" fmla="*/ 1351416 h 1500304"/>
                <a:gd name="connsiteX2820" fmla="*/ 1269252 w 1872654"/>
                <a:gd name="connsiteY2820" fmla="*/ 1353678 h 1500304"/>
                <a:gd name="connsiteX2821" fmla="*/ 1266990 w 1872654"/>
                <a:gd name="connsiteY2821" fmla="*/ 1353678 h 1500304"/>
                <a:gd name="connsiteX2822" fmla="*/ 1264728 w 1872654"/>
                <a:gd name="connsiteY2822" fmla="*/ 1353678 h 1500304"/>
                <a:gd name="connsiteX2823" fmla="*/ 1262431 w 1872654"/>
                <a:gd name="connsiteY2823" fmla="*/ 1353678 h 1500304"/>
                <a:gd name="connsiteX2824" fmla="*/ 1262431 w 1872654"/>
                <a:gd name="connsiteY2824" fmla="*/ 1352547 h 1500304"/>
                <a:gd name="connsiteX2825" fmla="*/ 1261300 w 1872654"/>
                <a:gd name="connsiteY2825" fmla="*/ 1351416 h 1500304"/>
                <a:gd name="connsiteX2826" fmla="*/ 1260169 w 1872654"/>
                <a:gd name="connsiteY2826" fmla="*/ 1351416 h 1500304"/>
                <a:gd name="connsiteX2827" fmla="*/ 1259038 w 1872654"/>
                <a:gd name="connsiteY2827" fmla="*/ 1353678 h 1500304"/>
                <a:gd name="connsiteX2828" fmla="*/ 1253348 w 1872654"/>
                <a:gd name="connsiteY2828" fmla="*/ 1354809 h 1500304"/>
                <a:gd name="connsiteX2829" fmla="*/ 1252218 w 1872654"/>
                <a:gd name="connsiteY2829" fmla="*/ 1355941 h 1500304"/>
                <a:gd name="connsiteX2830" fmla="*/ 1251087 w 1872654"/>
                <a:gd name="connsiteY2830" fmla="*/ 1354809 h 1500304"/>
                <a:gd name="connsiteX2831" fmla="*/ 1248825 w 1872654"/>
                <a:gd name="connsiteY2831" fmla="*/ 1353678 h 1500304"/>
                <a:gd name="connsiteX2832" fmla="*/ 1248825 w 1872654"/>
                <a:gd name="connsiteY2832" fmla="*/ 1350249 h 1500304"/>
                <a:gd name="connsiteX2833" fmla="*/ 1247659 w 1872654"/>
                <a:gd name="connsiteY2833" fmla="*/ 1351416 h 1500304"/>
                <a:gd name="connsiteX2834" fmla="*/ 1246528 w 1872654"/>
                <a:gd name="connsiteY2834" fmla="*/ 1351416 h 1500304"/>
                <a:gd name="connsiteX2835" fmla="*/ 1245397 w 1872654"/>
                <a:gd name="connsiteY2835" fmla="*/ 1353678 h 1500304"/>
                <a:gd name="connsiteX2836" fmla="*/ 1244266 w 1872654"/>
                <a:gd name="connsiteY2836" fmla="*/ 1353678 h 1500304"/>
                <a:gd name="connsiteX2837" fmla="*/ 1244266 w 1872654"/>
                <a:gd name="connsiteY2837" fmla="*/ 1354809 h 1500304"/>
                <a:gd name="connsiteX2838" fmla="*/ 1244266 w 1872654"/>
                <a:gd name="connsiteY2838" fmla="*/ 1355941 h 1500304"/>
                <a:gd name="connsiteX2839" fmla="*/ 1243135 w 1872654"/>
                <a:gd name="connsiteY2839" fmla="*/ 1355941 h 1500304"/>
                <a:gd name="connsiteX2840" fmla="*/ 1243135 w 1872654"/>
                <a:gd name="connsiteY2840" fmla="*/ 1353678 h 1500304"/>
                <a:gd name="connsiteX2841" fmla="*/ 1242004 w 1872654"/>
                <a:gd name="connsiteY2841" fmla="*/ 1354809 h 1500304"/>
                <a:gd name="connsiteX2842" fmla="*/ 1239707 w 1872654"/>
                <a:gd name="connsiteY2842" fmla="*/ 1352547 h 1500304"/>
                <a:gd name="connsiteX2843" fmla="*/ 1238576 w 1872654"/>
                <a:gd name="connsiteY2843" fmla="*/ 1352547 h 1500304"/>
                <a:gd name="connsiteX2844" fmla="*/ 1237445 w 1872654"/>
                <a:gd name="connsiteY2844" fmla="*/ 1352547 h 1500304"/>
                <a:gd name="connsiteX2845" fmla="*/ 1237445 w 1872654"/>
                <a:gd name="connsiteY2845" fmla="*/ 1353678 h 1500304"/>
                <a:gd name="connsiteX2846" fmla="*/ 1235183 w 1872654"/>
                <a:gd name="connsiteY2846" fmla="*/ 1353678 h 1500304"/>
                <a:gd name="connsiteX2847" fmla="*/ 1235183 w 1872654"/>
                <a:gd name="connsiteY2847" fmla="*/ 1355941 h 1500304"/>
                <a:gd name="connsiteX2848" fmla="*/ 1234053 w 1872654"/>
                <a:gd name="connsiteY2848" fmla="*/ 1357072 h 1500304"/>
                <a:gd name="connsiteX2849" fmla="*/ 1234053 w 1872654"/>
                <a:gd name="connsiteY2849" fmla="*/ 1355941 h 1500304"/>
                <a:gd name="connsiteX2850" fmla="*/ 1232886 w 1872654"/>
                <a:gd name="connsiteY2850" fmla="*/ 1353678 h 1500304"/>
                <a:gd name="connsiteX2851" fmla="*/ 1230625 w 1872654"/>
                <a:gd name="connsiteY2851" fmla="*/ 1353678 h 1500304"/>
                <a:gd name="connsiteX2852" fmla="*/ 1229494 w 1872654"/>
                <a:gd name="connsiteY2852" fmla="*/ 1354809 h 1500304"/>
                <a:gd name="connsiteX2853" fmla="*/ 1228363 w 1872654"/>
                <a:gd name="connsiteY2853" fmla="*/ 1354809 h 1500304"/>
                <a:gd name="connsiteX2854" fmla="*/ 1226066 w 1872654"/>
                <a:gd name="connsiteY2854" fmla="*/ 1354809 h 1500304"/>
                <a:gd name="connsiteX2855" fmla="*/ 1223804 w 1872654"/>
                <a:gd name="connsiteY2855" fmla="*/ 1358238 h 1500304"/>
                <a:gd name="connsiteX2856" fmla="*/ 1222673 w 1872654"/>
                <a:gd name="connsiteY2856" fmla="*/ 1357072 h 1500304"/>
                <a:gd name="connsiteX2857" fmla="*/ 1221542 w 1872654"/>
                <a:gd name="connsiteY2857" fmla="*/ 1357072 h 1500304"/>
                <a:gd name="connsiteX2858" fmla="*/ 1221542 w 1872654"/>
                <a:gd name="connsiteY2858" fmla="*/ 1355941 h 1500304"/>
                <a:gd name="connsiteX2859" fmla="*/ 1219280 w 1872654"/>
                <a:gd name="connsiteY2859" fmla="*/ 1354809 h 1500304"/>
                <a:gd name="connsiteX2860" fmla="*/ 1220411 w 1872654"/>
                <a:gd name="connsiteY2860" fmla="*/ 1354809 h 1500304"/>
                <a:gd name="connsiteX2861" fmla="*/ 1219280 w 1872654"/>
                <a:gd name="connsiteY2861" fmla="*/ 1353678 h 1500304"/>
                <a:gd name="connsiteX2862" fmla="*/ 1219280 w 1872654"/>
                <a:gd name="connsiteY2862" fmla="*/ 1352547 h 1500304"/>
                <a:gd name="connsiteX2863" fmla="*/ 1218114 w 1872654"/>
                <a:gd name="connsiteY2863" fmla="*/ 1352547 h 1500304"/>
                <a:gd name="connsiteX2864" fmla="*/ 1216983 w 1872654"/>
                <a:gd name="connsiteY2864" fmla="*/ 1352547 h 1500304"/>
                <a:gd name="connsiteX2865" fmla="*/ 1212460 w 1872654"/>
                <a:gd name="connsiteY2865" fmla="*/ 1355941 h 1500304"/>
                <a:gd name="connsiteX2866" fmla="*/ 1211293 w 1872654"/>
                <a:gd name="connsiteY2866" fmla="*/ 1355941 h 1500304"/>
                <a:gd name="connsiteX2867" fmla="*/ 1210162 w 1872654"/>
                <a:gd name="connsiteY2867" fmla="*/ 1355941 h 1500304"/>
                <a:gd name="connsiteX2868" fmla="*/ 1207901 w 1872654"/>
                <a:gd name="connsiteY2868" fmla="*/ 1357072 h 1500304"/>
                <a:gd name="connsiteX2869" fmla="*/ 1205639 w 1872654"/>
                <a:gd name="connsiteY2869" fmla="*/ 1358238 h 1500304"/>
                <a:gd name="connsiteX2870" fmla="*/ 1203342 w 1872654"/>
                <a:gd name="connsiteY2870" fmla="*/ 1357072 h 1500304"/>
                <a:gd name="connsiteX2871" fmla="*/ 1202211 w 1872654"/>
                <a:gd name="connsiteY2871" fmla="*/ 1358238 h 1500304"/>
                <a:gd name="connsiteX2872" fmla="*/ 1201080 w 1872654"/>
                <a:gd name="connsiteY2872" fmla="*/ 1358238 h 1500304"/>
                <a:gd name="connsiteX2873" fmla="*/ 1201080 w 1872654"/>
                <a:gd name="connsiteY2873" fmla="*/ 1359369 h 1500304"/>
                <a:gd name="connsiteX2874" fmla="*/ 1199949 w 1872654"/>
                <a:gd name="connsiteY2874" fmla="*/ 1358238 h 1500304"/>
                <a:gd name="connsiteX2875" fmla="*/ 1199949 w 1872654"/>
                <a:gd name="connsiteY2875" fmla="*/ 1360501 h 1500304"/>
                <a:gd name="connsiteX2876" fmla="*/ 1197687 w 1872654"/>
                <a:gd name="connsiteY2876" fmla="*/ 1360501 h 1500304"/>
                <a:gd name="connsiteX2877" fmla="*/ 1196521 w 1872654"/>
                <a:gd name="connsiteY2877" fmla="*/ 1361632 h 1500304"/>
                <a:gd name="connsiteX2878" fmla="*/ 1189736 w 1872654"/>
                <a:gd name="connsiteY2878" fmla="*/ 1363894 h 1500304"/>
                <a:gd name="connsiteX2879" fmla="*/ 1187439 w 1872654"/>
                <a:gd name="connsiteY2879" fmla="*/ 1365061 h 1500304"/>
                <a:gd name="connsiteX2880" fmla="*/ 1186308 w 1872654"/>
                <a:gd name="connsiteY2880" fmla="*/ 1365061 h 1500304"/>
                <a:gd name="connsiteX2881" fmla="*/ 1182915 w 1872654"/>
                <a:gd name="connsiteY2881" fmla="*/ 1366192 h 1500304"/>
                <a:gd name="connsiteX2882" fmla="*/ 1182915 w 1872654"/>
                <a:gd name="connsiteY2882" fmla="*/ 1367323 h 1500304"/>
                <a:gd name="connsiteX2883" fmla="*/ 1181749 w 1872654"/>
                <a:gd name="connsiteY2883" fmla="*/ 1367323 h 1500304"/>
                <a:gd name="connsiteX2884" fmla="*/ 1180618 w 1872654"/>
                <a:gd name="connsiteY2884" fmla="*/ 1368454 h 1500304"/>
                <a:gd name="connsiteX2885" fmla="*/ 1179487 w 1872654"/>
                <a:gd name="connsiteY2885" fmla="*/ 1368454 h 1500304"/>
                <a:gd name="connsiteX2886" fmla="*/ 1178356 w 1872654"/>
                <a:gd name="connsiteY2886" fmla="*/ 1369585 h 1500304"/>
                <a:gd name="connsiteX2887" fmla="*/ 1176094 w 1872654"/>
                <a:gd name="connsiteY2887" fmla="*/ 1367323 h 1500304"/>
                <a:gd name="connsiteX2888" fmla="*/ 1172666 w 1872654"/>
                <a:gd name="connsiteY2888" fmla="*/ 1367323 h 1500304"/>
                <a:gd name="connsiteX2889" fmla="*/ 1172666 w 1872654"/>
                <a:gd name="connsiteY2889" fmla="*/ 1368454 h 1500304"/>
                <a:gd name="connsiteX2890" fmla="*/ 1168143 w 1872654"/>
                <a:gd name="connsiteY2890" fmla="*/ 1369585 h 1500304"/>
                <a:gd name="connsiteX2891" fmla="*/ 1166976 w 1872654"/>
                <a:gd name="connsiteY2891" fmla="*/ 1369585 h 1500304"/>
                <a:gd name="connsiteX2892" fmla="*/ 1166976 w 1872654"/>
                <a:gd name="connsiteY2892" fmla="*/ 1371848 h 1500304"/>
                <a:gd name="connsiteX2893" fmla="*/ 1165846 w 1872654"/>
                <a:gd name="connsiteY2893" fmla="*/ 1371848 h 1500304"/>
                <a:gd name="connsiteX2894" fmla="*/ 1164715 w 1872654"/>
                <a:gd name="connsiteY2894" fmla="*/ 1373014 h 1500304"/>
                <a:gd name="connsiteX2895" fmla="*/ 1164715 w 1872654"/>
                <a:gd name="connsiteY2895" fmla="*/ 1371848 h 1500304"/>
                <a:gd name="connsiteX2896" fmla="*/ 1162453 w 1872654"/>
                <a:gd name="connsiteY2896" fmla="*/ 1370716 h 1500304"/>
                <a:gd name="connsiteX2897" fmla="*/ 1162453 w 1872654"/>
                <a:gd name="connsiteY2897" fmla="*/ 1371848 h 1500304"/>
                <a:gd name="connsiteX2898" fmla="*/ 1162453 w 1872654"/>
                <a:gd name="connsiteY2898" fmla="*/ 1373014 h 1500304"/>
                <a:gd name="connsiteX2899" fmla="*/ 1160191 w 1872654"/>
                <a:gd name="connsiteY2899" fmla="*/ 1374145 h 1500304"/>
                <a:gd name="connsiteX2900" fmla="*/ 1159025 w 1872654"/>
                <a:gd name="connsiteY2900" fmla="*/ 1373014 h 1500304"/>
                <a:gd name="connsiteX2901" fmla="*/ 1159025 w 1872654"/>
                <a:gd name="connsiteY2901" fmla="*/ 1374145 h 1500304"/>
                <a:gd name="connsiteX2902" fmla="*/ 1159025 w 1872654"/>
                <a:gd name="connsiteY2902" fmla="*/ 1375276 h 1500304"/>
                <a:gd name="connsiteX2903" fmla="*/ 1159025 w 1872654"/>
                <a:gd name="connsiteY2903" fmla="*/ 1377539 h 1500304"/>
                <a:gd name="connsiteX2904" fmla="*/ 1157894 w 1872654"/>
                <a:gd name="connsiteY2904" fmla="*/ 1377539 h 1500304"/>
                <a:gd name="connsiteX2905" fmla="*/ 1156763 w 1872654"/>
                <a:gd name="connsiteY2905" fmla="*/ 1377539 h 1500304"/>
                <a:gd name="connsiteX2906" fmla="*/ 1155632 w 1872654"/>
                <a:gd name="connsiteY2906" fmla="*/ 1378670 h 1500304"/>
                <a:gd name="connsiteX2907" fmla="*/ 1154501 w 1872654"/>
                <a:gd name="connsiteY2907" fmla="*/ 1377539 h 1500304"/>
                <a:gd name="connsiteX2908" fmla="*/ 1153370 w 1872654"/>
                <a:gd name="connsiteY2908" fmla="*/ 1379801 h 1500304"/>
                <a:gd name="connsiteX2909" fmla="*/ 1152240 w 1872654"/>
                <a:gd name="connsiteY2909" fmla="*/ 1380967 h 1500304"/>
                <a:gd name="connsiteX2910" fmla="*/ 1151073 w 1872654"/>
                <a:gd name="connsiteY2910" fmla="*/ 1380967 h 1500304"/>
                <a:gd name="connsiteX2911" fmla="*/ 1149942 w 1872654"/>
                <a:gd name="connsiteY2911" fmla="*/ 1380967 h 1500304"/>
                <a:gd name="connsiteX2912" fmla="*/ 1148811 w 1872654"/>
                <a:gd name="connsiteY2912" fmla="*/ 1380967 h 1500304"/>
                <a:gd name="connsiteX2913" fmla="*/ 1147681 w 1872654"/>
                <a:gd name="connsiteY2913" fmla="*/ 1383230 h 1500304"/>
                <a:gd name="connsiteX2914" fmla="*/ 1145419 w 1872654"/>
                <a:gd name="connsiteY2914" fmla="*/ 1384361 h 1500304"/>
                <a:gd name="connsiteX2915" fmla="*/ 1144253 w 1872654"/>
                <a:gd name="connsiteY2915" fmla="*/ 1384361 h 1500304"/>
                <a:gd name="connsiteX2916" fmla="*/ 1144253 w 1872654"/>
                <a:gd name="connsiteY2916" fmla="*/ 1383230 h 1500304"/>
                <a:gd name="connsiteX2917" fmla="*/ 1141991 w 1872654"/>
                <a:gd name="connsiteY2917" fmla="*/ 1384361 h 1500304"/>
                <a:gd name="connsiteX2918" fmla="*/ 1141991 w 1872654"/>
                <a:gd name="connsiteY2918" fmla="*/ 1385492 h 1500304"/>
                <a:gd name="connsiteX2919" fmla="*/ 1139729 w 1872654"/>
                <a:gd name="connsiteY2919" fmla="*/ 1386623 h 1500304"/>
                <a:gd name="connsiteX2920" fmla="*/ 1138598 w 1872654"/>
                <a:gd name="connsiteY2920" fmla="*/ 1387790 h 1500304"/>
                <a:gd name="connsiteX2921" fmla="*/ 1137432 w 1872654"/>
                <a:gd name="connsiteY2921" fmla="*/ 1386623 h 1500304"/>
                <a:gd name="connsiteX2922" fmla="*/ 1136301 w 1872654"/>
                <a:gd name="connsiteY2922" fmla="*/ 1387790 h 1500304"/>
                <a:gd name="connsiteX2923" fmla="*/ 1135170 w 1872654"/>
                <a:gd name="connsiteY2923" fmla="*/ 1383230 h 1500304"/>
                <a:gd name="connsiteX2924" fmla="*/ 1135170 w 1872654"/>
                <a:gd name="connsiteY2924" fmla="*/ 1384361 h 1500304"/>
                <a:gd name="connsiteX2925" fmla="*/ 1134039 w 1872654"/>
                <a:gd name="connsiteY2925" fmla="*/ 1383230 h 1500304"/>
                <a:gd name="connsiteX2926" fmla="*/ 1132908 w 1872654"/>
                <a:gd name="connsiteY2926" fmla="*/ 1383230 h 1500304"/>
                <a:gd name="connsiteX2927" fmla="*/ 1131777 w 1872654"/>
                <a:gd name="connsiteY2927" fmla="*/ 1383230 h 1500304"/>
                <a:gd name="connsiteX2928" fmla="*/ 1130646 w 1872654"/>
                <a:gd name="connsiteY2928" fmla="*/ 1384361 h 1500304"/>
                <a:gd name="connsiteX2929" fmla="*/ 1130646 w 1872654"/>
                <a:gd name="connsiteY2929" fmla="*/ 1383230 h 1500304"/>
                <a:gd name="connsiteX2930" fmla="*/ 1129480 w 1872654"/>
                <a:gd name="connsiteY2930" fmla="*/ 1385492 h 1500304"/>
                <a:gd name="connsiteX2931" fmla="*/ 1127218 w 1872654"/>
                <a:gd name="connsiteY2931" fmla="*/ 1385492 h 1500304"/>
                <a:gd name="connsiteX2932" fmla="*/ 1126088 w 1872654"/>
                <a:gd name="connsiteY2932" fmla="*/ 1386623 h 1500304"/>
                <a:gd name="connsiteX2933" fmla="*/ 1124957 w 1872654"/>
                <a:gd name="connsiteY2933" fmla="*/ 1385492 h 1500304"/>
                <a:gd name="connsiteX2934" fmla="*/ 1122695 w 1872654"/>
                <a:gd name="connsiteY2934" fmla="*/ 1385492 h 1500304"/>
                <a:gd name="connsiteX2935" fmla="*/ 1120398 w 1872654"/>
                <a:gd name="connsiteY2935" fmla="*/ 1385492 h 1500304"/>
                <a:gd name="connsiteX2936" fmla="*/ 1119267 w 1872654"/>
                <a:gd name="connsiteY2936" fmla="*/ 1384361 h 1500304"/>
                <a:gd name="connsiteX2937" fmla="*/ 1117005 w 1872654"/>
                <a:gd name="connsiteY2937" fmla="*/ 1386623 h 1500304"/>
                <a:gd name="connsiteX2938" fmla="*/ 1115874 w 1872654"/>
                <a:gd name="connsiteY2938" fmla="*/ 1387790 h 1500304"/>
                <a:gd name="connsiteX2939" fmla="*/ 1114708 w 1872654"/>
                <a:gd name="connsiteY2939" fmla="*/ 1387790 h 1500304"/>
                <a:gd name="connsiteX2940" fmla="*/ 1113577 w 1872654"/>
                <a:gd name="connsiteY2940" fmla="*/ 1387790 h 1500304"/>
                <a:gd name="connsiteX2941" fmla="*/ 1113577 w 1872654"/>
                <a:gd name="connsiteY2941" fmla="*/ 1385492 h 1500304"/>
                <a:gd name="connsiteX2942" fmla="*/ 1110184 w 1872654"/>
                <a:gd name="connsiteY2942" fmla="*/ 1385492 h 1500304"/>
                <a:gd name="connsiteX2943" fmla="*/ 1109053 w 1872654"/>
                <a:gd name="connsiteY2943" fmla="*/ 1385492 h 1500304"/>
                <a:gd name="connsiteX2944" fmla="*/ 1106756 w 1872654"/>
                <a:gd name="connsiteY2944" fmla="*/ 1384361 h 1500304"/>
                <a:gd name="connsiteX2945" fmla="*/ 1105625 w 1872654"/>
                <a:gd name="connsiteY2945" fmla="*/ 1385492 h 1500304"/>
                <a:gd name="connsiteX2946" fmla="*/ 1104495 w 1872654"/>
                <a:gd name="connsiteY2946" fmla="*/ 1385492 h 1500304"/>
                <a:gd name="connsiteX2947" fmla="*/ 1103364 w 1872654"/>
                <a:gd name="connsiteY2947" fmla="*/ 1385492 h 1500304"/>
                <a:gd name="connsiteX2948" fmla="*/ 1102233 w 1872654"/>
                <a:gd name="connsiteY2948" fmla="*/ 1387790 h 1500304"/>
                <a:gd name="connsiteX2949" fmla="*/ 1102233 w 1872654"/>
                <a:gd name="connsiteY2949" fmla="*/ 1388921 h 1500304"/>
                <a:gd name="connsiteX2950" fmla="*/ 1102233 w 1872654"/>
                <a:gd name="connsiteY2950" fmla="*/ 1390052 h 1500304"/>
                <a:gd name="connsiteX2951" fmla="*/ 1101102 w 1872654"/>
                <a:gd name="connsiteY2951" fmla="*/ 1388921 h 1500304"/>
                <a:gd name="connsiteX2952" fmla="*/ 1096543 w 1872654"/>
                <a:gd name="connsiteY2952" fmla="*/ 1393446 h 1500304"/>
                <a:gd name="connsiteX2953" fmla="*/ 1093150 w 1872654"/>
                <a:gd name="connsiteY2953" fmla="*/ 1394577 h 1500304"/>
                <a:gd name="connsiteX2954" fmla="*/ 1093150 w 1872654"/>
                <a:gd name="connsiteY2954" fmla="*/ 1395743 h 1500304"/>
                <a:gd name="connsiteX2955" fmla="*/ 1090853 w 1872654"/>
                <a:gd name="connsiteY2955" fmla="*/ 1396874 h 1500304"/>
                <a:gd name="connsiteX2956" fmla="*/ 1090853 w 1872654"/>
                <a:gd name="connsiteY2956" fmla="*/ 1398006 h 1500304"/>
                <a:gd name="connsiteX2957" fmla="*/ 1088591 w 1872654"/>
                <a:gd name="connsiteY2957" fmla="*/ 1398006 h 1500304"/>
                <a:gd name="connsiteX2958" fmla="*/ 1088591 w 1872654"/>
                <a:gd name="connsiteY2958" fmla="*/ 1396874 h 1500304"/>
                <a:gd name="connsiteX2959" fmla="*/ 1085163 w 1872654"/>
                <a:gd name="connsiteY2959" fmla="*/ 1398006 h 1500304"/>
                <a:gd name="connsiteX2960" fmla="*/ 1084032 w 1872654"/>
                <a:gd name="connsiteY2960" fmla="*/ 1396874 h 1500304"/>
                <a:gd name="connsiteX2961" fmla="*/ 1081771 w 1872654"/>
                <a:gd name="connsiteY2961" fmla="*/ 1398006 h 1500304"/>
                <a:gd name="connsiteX2962" fmla="*/ 1080640 w 1872654"/>
                <a:gd name="connsiteY2962" fmla="*/ 1396874 h 1500304"/>
                <a:gd name="connsiteX2963" fmla="*/ 1079509 w 1872654"/>
                <a:gd name="connsiteY2963" fmla="*/ 1396874 h 1500304"/>
                <a:gd name="connsiteX2964" fmla="*/ 1076081 w 1872654"/>
                <a:gd name="connsiteY2964" fmla="*/ 1398006 h 1500304"/>
                <a:gd name="connsiteX2965" fmla="*/ 1074950 w 1872654"/>
                <a:gd name="connsiteY2965" fmla="*/ 1399137 h 1500304"/>
                <a:gd name="connsiteX2966" fmla="*/ 1074950 w 1872654"/>
                <a:gd name="connsiteY2966" fmla="*/ 1401399 h 1500304"/>
                <a:gd name="connsiteX2967" fmla="*/ 1071557 w 1872654"/>
                <a:gd name="connsiteY2967" fmla="*/ 1402566 h 1500304"/>
                <a:gd name="connsiteX2968" fmla="*/ 1071557 w 1872654"/>
                <a:gd name="connsiteY2968" fmla="*/ 1403697 h 1500304"/>
                <a:gd name="connsiteX2969" fmla="*/ 1069260 w 1872654"/>
                <a:gd name="connsiteY2969" fmla="*/ 1405959 h 1500304"/>
                <a:gd name="connsiteX2970" fmla="*/ 1069260 w 1872654"/>
                <a:gd name="connsiteY2970" fmla="*/ 1407090 h 1500304"/>
                <a:gd name="connsiteX2971" fmla="*/ 1068129 w 1872654"/>
                <a:gd name="connsiteY2971" fmla="*/ 1405959 h 1500304"/>
                <a:gd name="connsiteX2972" fmla="*/ 1065867 w 1872654"/>
                <a:gd name="connsiteY2972" fmla="*/ 1405959 h 1500304"/>
                <a:gd name="connsiteX2973" fmla="*/ 1063606 w 1872654"/>
                <a:gd name="connsiteY2973" fmla="*/ 1404828 h 1500304"/>
                <a:gd name="connsiteX2974" fmla="*/ 1061309 w 1872654"/>
                <a:gd name="connsiteY2974" fmla="*/ 1405959 h 1500304"/>
                <a:gd name="connsiteX2975" fmla="*/ 1057916 w 1872654"/>
                <a:gd name="connsiteY2975" fmla="*/ 1403697 h 1500304"/>
                <a:gd name="connsiteX2976" fmla="*/ 1056785 w 1872654"/>
                <a:gd name="connsiteY2976" fmla="*/ 1403697 h 1500304"/>
                <a:gd name="connsiteX2977" fmla="*/ 1054488 w 1872654"/>
                <a:gd name="connsiteY2977" fmla="*/ 1405959 h 1500304"/>
                <a:gd name="connsiteX2978" fmla="*/ 1052226 w 1872654"/>
                <a:gd name="connsiteY2978" fmla="*/ 1405959 h 1500304"/>
                <a:gd name="connsiteX2979" fmla="*/ 1049964 w 1872654"/>
                <a:gd name="connsiteY2979" fmla="*/ 1407090 h 1500304"/>
                <a:gd name="connsiteX2980" fmla="*/ 1048798 w 1872654"/>
                <a:gd name="connsiteY2980" fmla="*/ 1407090 h 1500304"/>
                <a:gd name="connsiteX2981" fmla="*/ 1047667 w 1872654"/>
                <a:gd name="connsiteY2981" fmla="*/ 1408221 h 1500304"/>
                <a:gd name="connsiteX2982" fmla="*/ 1046536 w 1872654"/>
                <a:gd name="connsiteY2982" fmla="*/ 1408221 h 1500304"/>
                <a:gd name="connsiteX2983" fmla="*/ 1045405 w 1872654"/>
                <a:gd name="connsiteY2983" fmla="*/ 1409352 h 1500304"/>
                <a:gd name="connsiteX2984" fmla="*/ 1044274 w 1872654"/>
                <a:gd name="connsiteY2984" fmla="*/ 1411650 h 1500304"/>
                <a:gd name="connsiteX2985" fmla="*/ 1044274 w 1872654"/>
                <a:gd name="connsiteY2985" fmla="*/ 1412781 h 1500304"/>
                <a:gd name="connsiteX2986" fmla="*/ 1042013 w 1872654"/>
                <a:gd name="connsiteY2986" fmla="*/ 1413912 h 1500304"/>
                <a:gd name="connsiteX2987" fmla="*/ 1039716 w 1872654"/>
                <a:gd name="connsiteY2987" fmla="*/ 1415044 h 1500304"/>
                <a:gd name="connsiteX2988" fmla="*/ 1038585 w 1872654"/>
                <a:gd name="connsiteY2988" fmla="*/ 1415044 h 1500304"/>
                <a:gd name="connsiteX2989" fmla="*/ 1036323 w 1872654"/>
                <a:gd name="connsiteY2989" fmla="*/ 1415044 h 1500304"/>
                <a:gd name="connsiteX2990" fmla="*/ 1035192 w 1872654"/>
                <a:gd name="connsiteY2990" fmla="*/ 1413912 h 1500304"/>
                <a:gd name="connsiteX2991" fmla="*/ 1034061 w 1872654"/>
                <a:gd name="connsiteY2991" fmla="*/ 1413912 h 1500304"/>
                <a:gd name="connsiteX2992" fmla="*/ 1032895 w 1872654"/>
                <a:gd name="connsiteY2992" fmla="*/ 1415044 h 1500304"/>
                <a:gd name="connsiteX2993" fmla="*/ 1030633 w 1872654"/>
                <a:gd name="connsiteY2993" fmla="*/ 1416175 h 1500304"/>
                <a:gd name="connsiteX2994" fmla="*/ 1029502 w 1872654"/>
                <a:gd name="connsiteY2994" fmla="*/ 1419604 h 1500304"/>
                <a:gd name="connsiteX2995" fmla="*/ 1027240 w 1872654"/>
                <a:gd name="connsiteY2995" fmla="*/ 1419604 h 1500304"/>
                <a:gd name="connsiteX2996" fmla="*/ 1022681 w 1872654"/>
                <a:gd name="connsiteY2996" fmla="*/ 1419604 h 1500304"/>
                <a:gd name="connsiteX2997" fmla="*/ 1019289 w 1872654"/>
                <a:gd name="connsiteY2997" fmla="*/ 1421866 h 1500304"/>
                <a:gd name="connsiteX2998" fmla="*/ 1018123 w 1872654"/>
                <a:gd name="connsiteY2998" fmla="*/ 1422997 h 1500304"/>
                <a:gd name="connsiteX2999" fmla="*/ 1013599 w 1872654"/>
                <a:gd name="connsiteY2999" fmla="*/ 1421866 h 1500304"/>
                <a:gd name="connsiteX3000" fmla="*/ 1012468 w 1872654"/>
                <a:gd name="connsiteY3000" fmla="*/ 1421866 h 1500304"/>
                <a:gd name="connsiteX3001" fmla="*/ 1010171 w 1872654"/>
                <a:gd name="connsiteY3001" fmla="*/ 1421866 h 1500304"/>
                <a:gd name="connsiteX3002" fmla="*/ 1007909 w 1872654"/>
                <a:gd name="connsiteY3002" fmla="*/ 1421866 h 1500304"/>
                <a:gd name="connsiteX3003" fmla="*/ 1007909 w 1872654"/>
                <a:gd name="connsiteY3003" fmla="*/ 1420735 h 1500304"/>
                <a:gd name="connsiteX3004" fmla="*/ 1005647 w 1872654"/>
                <a:gd name="connsiteY3004" fmla="*/ 1421866 h 1500304"/>
                <a:gd name="connsiteX3005" fmla="*/ 1002219 w 1872654"/>
                <a:gd name="connsiteY3005" fmla="*/ 1422997 h 1500304"/>
                <a:gd name="connsiteX3006" fmla="*/ 998827 w 1872654"/>
                <a:gd name="connsiteY3006" fmla="*/ 1425295 h 1500304"/>
                <a:gd name="connsiteX3007" fmla="*/ 996530 w 1872654"/>
                <a:gd name="connsiteY3007" fmla="*/ 1424128 h 1500304"/>
                <a:gd name="connsiteX3008" fmla="*/ 995399 w 1872654"/>
                <a:gd name="connsiteY3008" fmla="*/ 1425295 h 1500304"/>
                <a:gd name="connsiteX3009" fmla="*/ 993137 w 1872654"/>
                <a:gd name="connsiteY3009" fmla="*/ 1426426 h 1500304"/>
                <a:gd name="connsiteX3010" fmla="*/ 992006 w 1872654"/>
                <a:gd name="connsiteY3010" fmla="*/ 1426426 h 1500304"/>
                <a:gd name="connsiteX3011" fmla="*/ 990875 w 1872654"/>
                <a:gd name="connsiteY3011" fmla="*/ 1427557 h 1500304"/>
                <a:gd name="connsiteX3012" fmla="*/ 988578 w 1872654"/>
                <a:gd name="connsiteY3012" fmla="*/ 1428688 h 1500304"/>
                <a:gd name="connsiteX3013" fmla="*/ 987447 w 1872654"/>
                <a:gd name="connsiteY3013" fmla="*/ 1428688 h 1500304"/>
                <a:gd name="connsiteX3014" fmla="*/ 985185 w 1872654"/>
                <a:gd name="connsiteY3014" fmla="*/ 1430951 h 1500304"/>
                <a:gd name="connsiteX3015" fmla="*/ 984054 w 1872654"/>
                <a:gd name="connsiteY3015" fmla="*/ 1432117 h 1500304"/>
                <a:gd name="connsiteX3016" fmla="*/ 984054 w 1872654"/>
                <a:gd name="connsiteY3016" fmla="*/ 1433248 h 1500304"/>
                <a:gd name="connsiteX3017" fmla="*/ 985185 w 1872654"/>
                <a:gd name="connsiteY3017" fmla="*/ 1434379 h 1500304"/>
                <a:gd name="connsiteX3018" fmla="*/ 982923 w 1872654"/>
                <a:gd name="connsiteY3018" fmla="*/ 1436642 h 1500304"/>
                <a:gd name="connsiteX3019" fmla="*/ 978365 w 1872654"/>
                <a:gd name="connsiteY3019" fmla="*/ 1437773 h 1500304"/>
                <a:gd name="connsiteX3020" fmla="*/ 977234 w 1872654"/>
                <a:gd name="connsiteY3020" fmla="*/ 1437773 h 1500304"/>
                <a:gd name="connsiteX3021" fmla="*/ 974972 w 1872654"/>
                <a:gd name="connsiteY3021" fmla="*/ 1438904 h 1500304"/>
                <a:gd name="connsiteX3022" fmla="*/ 973806 w 1872654"/>
                <a:gd name="connsiteY3022" fmla="*/ 1438904 h 1500304"/>
                <a:gd name="connsiteX3023" fmla="*/ 968151 w 1872654"/>
                <a:gd name="connsiteY3023" fmla="*/ 1442333 h 1500304"/>
                <a:gd name="connsiteX3024" fmla="*/ 969282 w 1872654"/>
                <a:gd name="connsiteY3024" fmla="*/ 1443464 h 1500304"/>
                <a:gd name="connsiteX3025" fmla="*/ 968151 w 1872654"/>
                <a:gd name="connsiteY3025" fmla="*/ 1445726 h 1500304"/>
                <a:gd name="connsiteX3026" fmla="*/ 968151 w 1872654"/>
                <a:gd name="connsiteY3026" fmla="*/ 1446893 h 1500304"/>
                <a:gd name="connsiteX3027" fmla="*/ 967020 w 1872654"/>
                <a:gd name="connsiteY3027" fmla="*/ 1446893 h 1500304"/>
                <a:gd name="connsiteX3028" fmla="*/ 965854 w 1872654"/>
                <a:gd name="connsiteY3028" fmla="*/ 1448024 h 1500304"/>
                <a:gd name="connsiteX3029" fmla="*/ 962461 w 1872654"/>
                <a:gd name="connsiteY3029" fmla="*/ 1446893 h 1500304"/>
                <a:gd name="connsiteX3030" fmla="*/ 956772 w 1872654"/>
                <a:gd name="connsiteY3030" fmla="*/ 1448024 h 1500304"/>
                <a:gd name="connsiteX3031" fmla="*/ 955641 w 1872654"/>
                <a:gd name="connsiteY3031" fmla="*/ 1449155 h 1500304"/>
                <a:gd name="connsiteX3032" fmla="*/ 953379 w 1872654"/>
                <a:gd name="connsiteY3032" fmla="*/ 1449155 h 1500304"/>
                <a:gd name="connsiteX3033" fmla="*/ 952213 w 1872654"/>
                <a:gd name="connsiteY3033" fmla="*/ 1451417 h 1500304"/>
                <a:gd name="connsiteX3034" fmla="*/ 949951 w 1872654"/>
                <a:gd name="connsiteY3034" fmla="*/ 1451417 h 1500304"/>
                <a:gd name="connsiteX3035" fmla="*/ 946558 w 1872654"/>
                <a:gd name="connsiteY3035" fmla="*/ 1453680 h 1500304"/>
                <a:gd name="connsiteX3036" fmla="*/ 945427 w 1872654"/>
                <a:gd name="connsiteY3036" fmla="*/ 1453680 h 1500304"/>
                <a:gd name="connsiteX3037" fmla="*/ 943130 w 1872654"/>
                <a:gd name="connsiteY3037" fmla="*/ 1453680 h 1500304"/>
                <a:gd name="connsiteX3038" fmla="*/ 944261 w 1872654"/>
                <a:gd name="connsiteY3038" fmla="*/ 1450286 h 1500304"/>
                <a:gd name="connsiteX3039" fmla="*/ 943130 w 1872654"/>
                <a:gd name="connsiteY3039" fmla="*/ 1449155 h 1500304"/>
                <a:gd name="connsiteX3040" fmla="*/ 941999 w 1872654"/>
                <a:gd name="connsiteY3040" fmla="*/ 1448024 h 1500304"/>
                <a:gd name="connsiteX3041" fmla="*/ 939737 w 1872654"/>
                <a:gd name="connsiteY3041" fmla="*/ 1448024 h 1500304"/>
                <a:gd name="connsiteX3042" fmla="*/ 938607 w 1872654"/>
                <a:gd name="connsiteY3042" fmla="*/ 1446893 h 1500304"/>
                <a:gd name="connsiteX3043" fmla="*/ 937476 w 1872654"/>
                <a:gd name="connsiteY3043" fmla="*/ 1445726 h 1500304"/>
                <a:gd name="connsiteX3044" fmla="*/ 936309 w 1872654"/>
                <a:gd name="connsiteY3044" fmla="*/ 1445726 h 1500304"/>
                <a:gd name="connsiteX3045" fmla="*/ 932917 w 1872654"/>
                <a:gd name="connsiteY3045" fmla="*/ 1443464 h 1500304"/>
                <a:gd name="connsiteX3046" fmla="*/ 931786 w 1872654"/>
                <a:gd name="connsiteY3046" fmla="*/ 1443464 h 1500304"/>
                <a:gd name="connsiteX3047" fmla="*/ 932917 w 1872654"/>
                <a:gd name="connsiteY3047" fmla="*/ 1444595 h 1500304"/>
                <a:gd name="connsiteX3048" fmla="*/ 930655 w 1872654"/>
                <a:gd name="connsiteY3048" fmla="*/ 1450286 h 1500304"/>
                <a:gd name="connsiteX3049" fmla="*/ 928358 w 1872654"/>
                <a:gd name="connsiteY3049" fmla="*/ 1449155 h 1500304"/>
                <a:gd name="connsiteX3050" fmla="*/ 923834 w 1872654"/>
                <a:gd name="connsiteY3050" fmla="*/ 1452549 h 1500304"/>
                <a:gd name="connsiteX3051" fmla="*/ 922703 w 1872654"/>
                <a:gd name="connsiteY3051" fmla="*/ 1452549 h 1500304"/>
                <a:gd name="connsiteX3052" fmla="*/ 921537 w 1872654"/>
                <a:gd name="connsiteY3052" fmla="*/ 1453680 h 1500304"/>
                <a:gd name="connsiteX3053" fmla="*/ 920406 w 1872654"/>
                <a:gd name="connsiteY3053" fmla="*/ 1453680 h 1500304"/>
                <a:gd name="connsiteX3054" fmla="*/ 915883 w 1872654"/>
                <a:gd name="connsiteY3054" fmla="*/ 1454846 h 1500304"/>
                <a:gd name="connsiteX3055" fmla="*/ 914716 w 1872654"/>
                <a:gd name="connsiteY3055" fmla="*/ 1453680 h 1500304"/>
                <a:gd name="connsiteX3056" fmla="*/ 914716 w 1872654"/>
                <a:gd name="connsiteY3056" fmla="*/ 1452549 h 1500304"/>
                <a:gd name="connsiteX3057" fmla="*/ 915883 w 1872654"/>
                <a:gd name="connsiteY3057" fmla="*/ 1451417 h 1500304"/>
                <a:gd name="connsiteX3058" fmla="*/ 919275 w 1872654"/>
                <a:gd name="connsiteY3058" fmla="*/ 1449155 h 1500304"/>
                <a:gd name="connsiteX3059" fmla="*/ 918144 w 1872654"/>
                <a:gd name="connsiteY3059" fmla="*/ 1446893 h 1500304"/>
                <a:gd name="connsiteX3060" fmla="*/ 915883 w 1872654"/>
                <a:gd name="connsiteY3060" fmla="*/ 1446893 h 1500304"/>
                <a:gd name="connsiteX3061" fmla="*/ 915883 w 1872654"/>
                <a:gd name="connsiteY3061" fmla="*/ 1444595 h 1500304"/>
                <a:gd name="connsiteX3062" fmla="*/ 913586 w 1872654"/>
                <a:gd name="connsiteY3062" fmla="*/ 1446893 h 1500304"/>
                <a:gd name="connsiteX3063" fmla="*/ 914716 w 1872654"/>
                <a:gd name="connsiteY3063" fmla="*/ 1446893 h 1500304"/>
                <a:gd name="connsiteX3064" fmla="*/ 913586 w 1872654"/>
                <a:gd name="connsiteY3064" fmla="*/ 1448024 h 1500304"/>
                <a:gd name="connsiteX3065" fmla="*/ 911324 w 1872654"/>
                <a:gd name="connsiteY3065" fmla="*/ 1448024 h 1500304"/>
                <a:gd name="connsiteX3066" fmla="*/ 909062 w 1872654"/>
                <a:gd name="connsiteY3066" fmla="*/ 1451417 h 1500304"/>
                <a:gd name="connsiteX3067" fmla="*/ 903372 w 1872654"/>
                <a:gd name="connsiteY3067" fmla="*/ 1452549 h 1500304"/>
                <a:gd name="connsiteX3068" fmla="*/ 901110 w 1872654"/>
                <a:gd name="connsiteY3068" fmla="*/ 1453680 h 1500304"/>
                <a:gd name="connsiteX3069" fmla="*/ 899944 w 1872654"/>
                <a:gd name="connsiteY3069" fmla="*/ 1453680 h 1500304"/>
                <a:gd name="connsiteX3070" fmla="*/ 897682 w 1872654"/>
                <a:gd name="connsiteY3070" fmla="*/ 1451417 h 1500304"/>
                <a:gd name="connsiteX3071" fmla="*/ 898813 w 1872654"/>
                <a:gd name="connsiteY3071" fmla="*/ 1450286 h 1500304"/>
                <a:gd name="connsiteX3072" fmla="*/ 898813 w 1872654"/>
                <a:gd name="connsiteY3072" fmla="*/ 1449155 h 1500304"/>
                <a:gd name="connsiteX3073" fmla="*/ 901110 w 1872654"/>
                <a:gd name="connsiteY3073" fmla="*/ 1446893 h 1500304"/>
                <a:gd name="connsiteX3074" fmla="*/ 899944 w 1872654"/>
                <a:gd name="connsiteY3074" fmla="*/ 1446893 h 1500304"/>
                <a:gd name="connsiteX3075" fmla="*/ 901110 w 1872654"/>
                <a:gd name="connsiteY3075" fmla="*/ 1444595 h 1500304"/>
                <a:gd name="connsiteX3076" fmla="*/ 902241 w 1872654"/>
                <a:gd name="connsiteY3076" fmla="*/ 1444595 h 1500304"/>
                <a:gd name="connsiteX3077" fmla="*/ 901110 w 1872654"/>
                <a:gd name="connsiteY3077" fmla="*/ 1442333 h 1500304"/>
                <a:gd name="connsiteX3078" fmla="*/ 901110 w 1872654"/>
                <a:gd name="connsiteY3078" fmla="*/ 1441202 h 1500304"/>
                <a:gd name="connsiteX3079" fmla="*/ 898813 w 1872654"/>
                <a:gd name="connsiteY3079" fmla="*/ 1440070 h 1500304"/>
                <a:gd name="connsiteX3080" fmla="*/ 895421 w 1872654"/>
                <a:gd name="connsiteY3080" fmla="*/ 1442333 h 1500304"/>
                <a:gd name="connsiteX3081" fmla="*/ 891993 w 1872654"/>
                <a:gd name="connsiteY3081" fmla="*/ 1441202 h 1500304"/>
                <a:gd name="connsiteX3082" fmla="*/ 890862 w 1872654"/>
                <a:gd name="connsiteY3082" fmla="*/ 1442333 h 1500304"/>
                <a:gd name="connsiteX3083" fmla="*/ 890862 w 1872654"/>
                <a:gd name="connsiteY3083" fmla="*/ 1443464 h 1500304"/>
                <a:gd name="connsiteX3084" fmla="*/ 889731 w 1872654"/>
                <a:gd name="connsiteY3084" fmla="*/ 1444595 h 1500304"/>
                <a:gd name="connsiteX3085" fmla="*/ 888600 w 1872654"/>
                <a:gd name="connsiteY3085" fmla="*/ 1445726 h 1500304"/>
                <a:gd name="connsiteX3086" fmla="*/ 889731 w 1872654"/>
                <a:gd name="connsiteY3086" fmla="*/ 1446893 h 1500304"/>
                <a:gd name="connsiteX3087" fmla="*/ 889731 w 1872654"/>
                <a:gd name="connsiteY3087" fmla="*/ 1448024 h 1500304"/>
                <a:gd name="connsiteX3088" fmla="*/ 891993 w 1872654"/>
                <a:gd name="connsiteY3088" fmla="*/ 1448024 h 1500304"/>
                <a:gd name="connsiteX3089" fmla="*/ 893159 w 1872654"/>
                <a:gd name="connsiteY3089" fmla="*/ 1451417 h 1500304"/>
                <a:gd name="connsiteX3090" fmla="*/ 895421 w 1872654"/>
                <a:gd name="connsiteY3090" fmla="*/ 1452549 h 1500304"/>
                <a:gd name="connsiteX3091" fmla="*/ 895421 w 1872654"/>
                <a:gd name="connsiteY3091" fmla="*/ 1453680 h 1500304"/>
                <a:gd name="connsiteX3092" fmla="*/ 896551 w 1872654"/>
                <a:gd name="connsiteY3092" fmla="*/ 1453680 h 1500304"/>
                <a:gd name="connsiteX3093" fmla="*/ 893159 w 1872654"/>
                <a:gd name="connsiteY3093" fmla="*/ 1454846 h 1500304"/>
                <a:gd name="connsiteX3094" fmla="*/ 891993 w 1872654"/>
                <a:gd name="connsiteY3094" fmla="*/ 1455977 h 1500304"/>
                <a:gd name="connsiteX3095" fmla="*/ 889731 w 1872654"/>
                <a:gd name="connsiteY3095" fmla="*/ 1454846 h 1500304"/>
                <a:gd name="connsiteX3096" fmla="*/ 887469 w 1872654"/>
                <a:gd name="connsiteY3096" fmla="*/ 1454846 h 1500304"/>
                <a:gd name="connsiteX3097" fmla="*/ 887469 w 1872654"/>
                <a:gd name="connsiteY3097" fmla="*/ 1455977 h 1500304"/>
                <a:gd name="connsiteX3098" fmla="*/ 886338 w 1872654"/>
                <a:gd name="connsiteY3098" fmla="*/ 1457109 h 1500304"/>
                <a:gd name="connsiteX3099" fmla="*/ 885172 w 1872654"/>
                <a:gd name="connsiteY3099" fmla="*/ 1457109 h 1500304"/>
                <a:gd name="connsiteX3100" fmla="*/ 885172 w 1872654"/>
                <a:gd name="connsiteY3100" fmla="*/ 1458240 h 1500304"/>
                <a:gd name="connsiteX3101" fmla="*/ 881779 w 1872654"/>
                <a:gd name="connsiteY3101" fmla="*/ 1459371 h 1500304"/>
                <a:gd name="connsiteX3102" fmla="*/ 880648 w 1872654"/>
                <a:gd name="connsiteY3102" fmla="*/ 1460502 h 1500304"/>
                <a:gd name="connsiteX3103" fmla="*/ 876089 w 1872654"/>
                <a:gd name="connsiteY3103" fmla="*/ 1461669 h 1500304"/>
                <a:gd name="connsiteX3104" fmla="*/ 874958 w 1872654"/>
                <a:gd name="connsiteY3104" fmla="*/ 1466193 h 1500304"/>
                <a:gd name="connsiteX3105" fmla="*/ 877220 w 1872654"/>
                <a:gd name="connsiteY3105" fmla="*/ 1468455 h 1500304"/>
                <a:gd name="connsiteX3106" fmla="*/ 878386 w 1872654"/>
                <a:gd name="connsiteY3106" fmla="*/ 1468455 h 1500304"/>
                <a:gd name="connsiteX3107" fmla="*/ 881779 w 1872654"/>
                <a:gd name="connsiteY3107" fmla="*/ 1467324 h 1500304"/>
                <a:gd name="connsiteX3108" fmla="*/ 885172 w 1872654"/>
                <a:gd name="connsiteY3108" fmla="*/ 1466193 h 1500304"/>
                <a:gd name="connsiteX3109" fmla="*/ 886338 w 1872654"/>
                <a:gd name="connsiteY3109" fmla="*/ 1466193 h 1500304"/>
                <a:gd name="connsiteX3110" fmla="*/ 889731 w 1872654"/>
                <a:gd name="connsiteY3110" fmla="*/ 1466193 h 1500304"/>
                <a:gd name="connsiteX3111" fmla="*/ 890862 w 1872654"/>
                <a:gd name="connsiteY3111" fmla="*/ 1466193 h 1500304"/>
                <a:gd name="connsiteX3112" fmla="*/ 889731 w 1872654"/>
                <a:gd name="connsiteY3112" fmla="*/ 1466193 h 1500304"/>
                <a:gd name="connsiteX3113" fmla="*/ 891993 w 1872654"/>
                <a:gd name="connsiteY3113" fmla="*/ 1469622 h 1500304"/>
                <a:gd name="connsiteX3114" fmla="*/ 891993 w 1872654"/>
                <a:gd name="connsiteY3114" fmla="*/ 1471884 h 1500304"/>
                <a:gd name="connsiteX3115" fmla="*/ 893159 w 1872654"/>
                <a:gd name="connsiteY3115" fmla="*/ 1471884 h 1500304"/>
                <a:gd name="connsiteX3116" fmla="*/ 893159 w 1872654"/>
                <a:gd name="connsiteY3116" fmla="*/ 1474147 h 1500304"/>
                <a:gd name="connsiteX3117" fmla="*/ 891993 w 1872654"/>
                <a:gd name="connsiteY3117" fmla="*/ 1475278 h 1500304"/>
                <a:gd name="connsiteX3118" fmla="*/ 890862 w 1872654"/>
                <a:gd name="connsiteY3118" fmla="*/ 1475278 h 1500304"/>
                <a:gd name="connsiteX3119" fmla="*/ 889731 w 1872654"/>
                <a:gd name="connsiteY3119" fmla="*/ 1477575 h 1500304"/>
                <a:gd name="connsiteX3120" fmla="*/ 889731 w 1872654"/>
                <a:gd name="connsiteY3120" fmla="*/ 1478707 h 1500304"/>
                <a:gd name="connsiteX3121" fmla="*/ 890862 w 1872654"/>
                <a:gd name="connsiteY3121" fmla="*/ 1479838 h 1500304"/>
                <a:gd name="connsiteX3122" fmla="*/ 891993 w 1872654"/>
                <a:gd name="connsiteY3122" fmla="*/ 1480969 h 1500304"/>
                <a:gd name="connsiteX3123" fmla="*/ 893159 w 1872654"/>
                <a:gd name="connsiteY3123" fmla="*/ 1480969 h 1500304"/>
                <a:gd name="connsiteX3124" fmla="*/ 893159 w 1872654"/>
                <a:gd name="connsiteY3124" fmla="*/ 1482100 h 1500304"/>
                <a:gd name="connsiteX3125" fmla="*/ 890862 w 1872654"/>
                <a:gd name="connsiteY3125" fmla="*/ 1482100 h 1500304"/>
                <a:gd name="connsiteX3126" fmla="*/ 889731 w 1872654"/>
                <a:gd name="connsiteY3126" fmla="*/ 1480969 h 1500304"/>
                <a:gd name="connsiteX3127" fmla="*/ 888600 w 1872654"/>
                <a:gd name="connsiteY3127" fmla="*/ 1480969 h 1500304"/>
                <a:gd name="connsiteX3128" fmla="*/ 887469 w 1872654"/>
                <a:gd name="connsiteY3128" fmla="*/ 1478707 h 1500304"/>
                <a:gd name="connsiteX3129" fmla="*/ 886338 w 1872654"/>
                <a:gd name="connsiteY3129" fmla="*/ 1477575 h 1500304"/>
                <a:gd name="connsiteX3130" fmla="*/ 885172 w 1872654"/>
                <a:gd name="connsiteY3130" fmla="*/ 1479838 h 1500304"/>
                <a:gd name="connsiteX3131" fmla="*/ 882910 w 1872654"/>
                <a:gd name="connsiteY3131" fmla="*/ 1479838 h 1500304"/>
                <a:gd name="connsiteX3132" fmla="*/ 884041 w 1872654"/>
                <a:gd name="connsiteY3132" fmla="*/ 1485529 h 1500304"/>
                <a:gd name="connsiteX3133" fmla="*/ 884041 w 1872654"/>
                <a:gd name="connsiteY3133" fmla="*/ 1486660 h 1500304"/>
                <a:gd name="connsiteX3134" fmla="*/ 882910 w 1872654"/>
                <a:gd name="connsiteY3134" fmla="*/ 1487791 h 1500304"/>
                <a:gd name="connsiteX3135" fmla="*/ 880648 w 1872654"/>
                <a:gd name="connsiteY3135" fmla="*/ 1488922 h 1500304"/>
                <a:gd name="connsiteX3136" fmla="*/ 879517 w 1872654"/>
                <a:gd name="connsiteY3136" fmla="*/ 1488922 h 1500304"/>
                <a:gd name="connsiteX3137" fmla="*/ 878386 w 1872654"/>
                <a:gd name="connsiteY3137" fmla="*/ 1487791 h 1500304"/>
                <a:gd name="connsiteX3138" fmla="*/ 878386 w 1872654"/>
                <a:gd name="connsiteY3138" fmla="*/ 1485529 h 1500304"/>
                <a:gd name="connsiteX3139" fmla="*/ 876089 w 1872654"/>
                <a:gd name="connsiteY3139" fmla="*/ 1484398 h 1500304"/>
                <a:gd name="connsiteX3140" fmla="*/ 876089 w 1872654"/>
                <a:gd name="connsiteY3140" fmla="*/ 1485529 h 1500304"/>
                <a:gd name="connsiteX3141" fmla="*/ 873828 w 1872654"/>
                <a:gd name="connsiteY3141" fmla="*/ 1484398 h 1500304"/>
                <a:gd name="connsiteX3142" fmla="*/ 873828 w 1872654"/>
                <a:gd name="connsiteY3142" fmla="*/ 1485529 h 1500304"/>
                <a:gd name="connsiteX3143" fmla="*/ 871566 w 1872654"/>
                <a:gd name="connsiteY3143" fmla="*/ 1485529 h 1500304"/>
                <a:gd name="connsiteX3144" fmla="*/ 870400 w 1872654"/>
                <a:gd name="connsiteY3144" fmla="*/ 1485529 h 1500304"/>
                <a:gd name="connsiteX3145" fmla="*/ 869269 w 1872654"/>
                <a:gd name="connsiteY3145" fmla="*/ 1487791 h 1500304"/>
                <a:gd name="connsiteX3146" fmla="*/ 868138 w 1872654"/>
                <a:gd name="connsiteY3146" fmla="*/ 1487791 h 1500304"/>
                <a:gd name="connsiteX3147" fmla="*/ 868138 w 1872654"/>
                <a:gd name="connsiteY3147" fmla="*/ 1490054 h 1500304"/>
                <a:gd name="connsiteX3148" fmla="*/ 868138 w 1872654"/>
                <a:gd name="connsiteY3148" fmla="*/ 1491185 h 1500304"/>
                <a:gd name="connsiteX3149" fmla="*/ 867007 w 1872654"/>
                <a:gd name="connsiteY3149" fmla="*/ 1491185 h 1500304"/>
                <a:gd name="connsiteX3150" fmla="*/ 864745 w 1872654"/>
                <a:gd name="connsiteY3150" fmla="*/ 1492351 h 1500304"/>
                <a:gd name="connsiteX3151" fmla="*/ 863614 w 1872654"/>
                <a:gd name="connsiteY3151" fmla="*/ 1492351 h 1500304"/>
                <a:gd name="connsiteX3152" fmla="*/ 863614 w 1872654"/>
                <a:gd name="connsiteY3152" fmla="*/ 1490054 h 1500304"/>
                <a:gd name="connsiteX3153" fmla="*/ 863614 w 1872654"/>
                <a:gd name="connsiteY3153" fmla="*/ 1488922 h 1500304"/>
                <a:gd name="connsiteX3154" fmla="*/ 862448 w 1872654"/>
                <a:gd name="connsiteY3154" fmla="*/ 1488922 h 1500304"/>
                <a:gd name="connsiteX3155" fmla="*/ 862448 w 1872654"/>
                <a:gd name="connsiteY3155" fmla="*/ 1486660 h 1500304"/>
                <a:gd name="connsiteX3156" fmla="*/ 862448 w 1872654"/>
                <a:gd name="connsiteY3156" fmla="*/ 1485529 h 1500304"/>
                <a:gd name="connsiteX3157" fmla="*/ 860186 w 1872654"/>
                <a:gd name="connsiteY3157" fmla="*/ 1485529 h 1500304"/>
                <a:gd name="connsiteX3158" fmla="*/ 860186 w 1872654"/>
                <a:gd name="connsiteY3158" fmla="*/ 1484398 h 1500304"/>
                <a:gd name="connsiteX3159" fmla="*/ 861317 w 1872654"/>
                <a:gd name="connsiteY3159" fmla="*/ 1482100 h 1500304"/>
                <a:gd name="connsiteX3160" fmla="*/ 860186 w 1872654"/>
                <a:gd name="connsiteY3160" fmla="*/ 1482100 h 1500304"/>
                <a:gd name="connsiteX3161" fmla="*/ 857924 w 1872654"/>
                <a:gd name="connsiteY3161" fmla="*/ 1483231 h 1500304"/>
                <a:gd name="connsiteX3162" fmla="*/ 857924 w 1872654"/>
                <a:gd name="connsiteY3162" fmla="*/ 1484398 h 1500304"/>
                <a:gd name="connsiteX3163" fmla="*/ 855663 w 1872654"/>
                <a:gd name="connsiteY3163" fmla="*/ 1486660 h 1500304"/>
                <a:gd name="connsiteX3164" fmla="*/ 853365 w 1872654"/>
                <a:gd name="connsiteY3164" fmla="*/ 1486660 h 1500304"/>
                <a:gd name="connsiteX3165" fmla="*/ 852235 w 1872654"/>
                <a:gd name="connsiteY3165" fmla="*/ 1487791 h 1500304"/>
                <a:gd name="connsiteX3166" fmla="*/ 851104 w 1872654"/>
                <a:gd name="connsiteY3166" fmla="*/ 1488922 h 1500304"/>
                <a:gd name="connsiteX3167" fmla="*/ 848842 w 1872654"/>
                <a:gd name="connsiteY3167" fmla="*/ 1490054 h 1500304"/>
                <a:gd name="connsiteX3168" fmla="*/ 846545 w 1872654"/>
                <a:gd name="connsiteY3168" fmla="*/ 1491185 h 1500304"/>
                <a:gd name="connsiteX3169" fmla="*/ 846545 w 1872654"/>
                <a:gd name="connsiteY3169" fmla="*/ 1492351 h 1500304"/>
                <a:gd name="connsiteX3170" fmla="*/ 844283 w 1872654"/>
                <a:gd name="connsiteY3170" fmla="*/ 1493482 h 1500304"/>
                <a:gd name="connsiteX3171" fmla="*/ 843152 w 1872654"/>
                <a:gd name="connsiteY3171" fmla="*/ 1494614 h 1500304"/>
                <a:gd name="connsiteX3172" fmla="*/ 839724 w 1872654"/>
                <a:gd name="connsiteY3172" fmla="*/ 1493482 h 1500304"/>
                <a:gd name="connsiteX3173" fmla="*/ 836331 w 1872654"/>
                <a:gd name="connsiteY3173" fmla="*/ 1495745 h 1500304"/>
                <a:gd name="connsiteX3174" fmla="*/ 831772 w 1872654"/>
                <a:gd name="connsiteY3174" fmla="*/ 1494614 h 1500304"/>
                <a:gd name="connsiteX3175" fmla="*/ 828380 w 1872654"/>
                <a:gd name="connsiteY3175" fmla="*/ 1495745 h 1500304"/>
                <a:gd name="connsiteX3176" fmla="*/ 826118 w 1872654"/>
                <a:gd name="connsiteY3176" fmla="*/ 1498007 h 1500304"/>
                <a:gd name="connsiteX3177" fmla="*/ 823821 w 1872654"/>
                <a:gd name="connsiteY3177" fmla="*/ 1498007 h 1500304"/>
                <a:gd name="connsiteX3178" fmla="*/ 821559 w 1872654"/>
                <a:gd name="connsiteY3178" fmla="*/ 1500305 h 1500304"/>
                <a:gd name="connsiteX3179" fmla="*/ 819297 w 1872654"/>
                <a:gd name="connsiteY3179" fmla="*/ 1499173 h 1500304"/>
                <a:gd name="connsiteX3180" fmla="*/ 820428 w 1872654"/>
                <a:gd name="connsiteY3180" fmla="*/ 1498007 h 1500304"/>
                <a:gd name="connsiteX3181" fmla="*/ 821559 w 1872654"/>
                <a:gd name="connsiteY3181" fmla="*/ 1494614 h 1500304"/>
                <a:gd name="connsiteX3182" fmla="*/ 821559 w 1872654"/>
                <a:gd name="connsiteY3182" fmla="*/ 1493482 h 1500304"/>
                <a:gd name="connsiteX3183" fmla="*/ 820428 w 1872654"/>
                <a:gd name="connsiteY3183" fmla="*/ 1490054 h 1500304"/>
                <a:gd name="connsiteX3184" fmla="*/ 820428 w 1872654"/>
                <a:gd name="connsiteY3184" fmla="*/ 1488922 h 1500304"/>
                <a:gd name="connsiteX3185" fmla="*/ 819297 w 1872654"/>
                <a:gd name="connsiteY3185" fmla="*/ 1490054 h 1500304"/>
                <a:gd name="connsiteX3186" fmla="*/ 813607 w 1872654"/>
                <a:gd name="connsiteY3186" fmla="*/ 1491185 h 1500304"/>
                <a:gd name="connsiteX3187" fmla="*/ 812477 w 1872654"/>
                <a:gd name="connsiteY3187" fmla="*/ 1490054 h 1500304"/>
                <a:gd name="connsiteX3188" fmla="*/ 811310 w 1872654"/>
                <a:gd name="connsiteY3188" fmla="*/ 1491185 h 1500304"/>
                <a:gd name="connsiteX3189" fmla="*/ 805656 w 1872654"/>
                <a:gd name="connsiteY3189" fmla="*/ 1493482 h 1500304"/>
                <a:gd name="connsiteX3190" fmla="*/ 804525 w 1872654"/>
                <a:gd name="connsiteY3190" fmla="*/ 1495745 h 1500304"/>
                <a:gd name="connsiteX3191" fmla="*/ 803359 w 1872654"/>
                <a:gd name="connsiteY3191" fmla="*/ 1494614 h 1500304"/>
                <a:gd name="connsiteX3192" fmla="*/ 801097 w 1872654"/>
                <a:gd name="connsiteY3192" fmla="*/ 1494614 h 1500304"/>
                <a:gd name="connsiteX3193" fmla="*/ 801097 w 1872654"/>
                <a:gd name="connsiteY3193" fmla="*/ 1492351 h 1500304"/>
                <a:gd name="connsiteX3194" fmla="*/ 799966 w 1872654"/>
                <a:gd name="connsiteY3194" fmla="*/ 1492351 h 1500304"/>
                <a:gd name="connsiteX3195" fmla="*/ 797704 w 1872654"/>
                <a:gd name="connsiteY3195" fmla="*/ 1492351 h 1500304"/>
                <a:gd name="connsiteX3196" fmla="*/ 795407 w 1872654"/>
                <a:gd name="connsiteY3196" fmla="*/ 1495745 h 1500304"/>
                <a:gd name="connsiteX3197" fmla="*/ 792014 w 1872654"/>
                <a:gd name="connsiteY3197" fmla="*/ 1494614 h 1500304"/>
                <a:gd name="connsiteX3198" fmla="*/ 788586 w 1872654"/>
                <a:gd name="connsiteY3198" fmla="*/ 1495745 h 1500304"/>
                <a:gd name="connsiteX3199" fmla="*/ 787456 w 1872654"/>
                <a:gd name="connsiteY3199" fmla="*/ 1496876 h 1500304"/>
                <a:gd name="connsiteX3200" fmla="*/ 784063 w 1872654"/>
                <a:gd name="connsiteY3200" fmla="*/ 1495745 h 1500304"/>
                <a:gd name="connsiteX3201" fmla="*/ 782932 w 1872654"/>
                <a:gd name="connsiteY3201" fmla="*/ 1493482 h 1500304"/>
                <a:gd name="connsiteX3202" fmla="*/ 781766 w 1872654"/>
                <a:gd name="connsiteY3202" fmla="*/ 1492351 h 1500304"/>
                <a:gd name="connsiteX3203" fmla="*/ 781766 w 1872654"/>
                <a:gd name="connsiteY3203" fmla="*/ 1491185 h 1500304"/>
                <a:gd name="connsiteX3204" fmla="*/ 780635 w 1872654"/>
                <a:gd name="connsiteY3204" fmla="*/ 1491185 h 1500304"/>
                <a:gd name="connsiteX3205" fmla="*/ 780635 w 1872654"/>
                <a:gd name="connsiteY3205" fmla="*/ 1490054 h 1500304"/>
                <a:gd name="connsiteX3206" fmla="*/ 782932 w 1872654"/>
                <a:gd name="connsiteY3206" fmla="*/ 1490054 h 1500304"/>
                <a:gd name="connsiteX3207" fmla="*/ 781766 w 1872654"/>
                <a:gd name="connsiteY3207" fmla="*/ 1486660 h 1500304"/>
                <a:gd name="connsiteX3208" fmla="*/ 782932 w 1872654"/>
                <a:gd name="connsiteY3208" fmla="*/ 1485529 h 1500304"/>
                <a:gd name="connsiteX3209" fmla="*/ 781766 w 1872654"/>
                <a:gd name="connsiteY3209" fmla="*/ 1484398 h 1500304"/>
                <a:gd name="connsiteX3210" fmla="*/ 781766 w 1872654"/>
                <a:gd name="connsiteY3210" fmla="*/ 1482100 h 1500304"/>
                <a:gd name="connsiteX3211" fmla="*/ 784063 w 1872654"/>
                <a:gd name="connsiteY3211" fmla="*/ 1477575 h 1500304"/>
                <a:gd name="connsiteX3212" fmla="*/ 786325 w 1872654"/>
                <a:gd name="connsiteY3212" fmla="*/ 1476409 h 1500304"/>
                <a:gd name="connsiteX3213" fmla="*/ 786325 w 1872654"/>
                <a:gd name="connsiteY3213" fmla="*/ 1475278 h 1500304"/>
                <a:gd name="connsiteX3214" fmla="*/ 787456 w 1872654"/>
                <a:gd name="connsiteY3214" fmla="*/ 1475278 h 1500304"/>
                <a:gd name="connsiteX3215" fmla="*/ 787456 w 1872654"/>
                <a:gd name="connsiteY3215" fmla="*/ 1474147 h 1500304"/>
                <a:gd name="connsiteX3216" fmla="*/ 788586 w 1872654"/>
                <a:gd name="connsiteY3216" fmla="*/ 1473015 h 1500304"/>
                <a:gd name="connsiteX3217" fmla="*/ 788586 w 1872654"/>
                <a:gd name="connsiteY3217" fmla="*/ 1471884 h 1500304"/>
                <a:gd name="connsiteX3218" fmla="*/ 785194 w 1872654"/>
                <a:gd name="connsiteY3218" fmla="*/ 1471884 h 1500304"/>
                <a:gd name="connsiteX3219" fmla="*/ 784063 w 1872654"/>
                <a:gd name="connsiteY3219" fmla="*/ 1473015 h 1500304"/>
                <a:gd name="connsiteX3220" fmla="*/ 781766 w 1872654"/>
                <a:gd name="connsiteY3220" fmla="*/ 1469622 h 1500304"/>
                <a:gd name="connsiteX3221" fmla="*/ 780635 w 1872654"/>
                <a:gd name="connsiteY3221" fmla="*/ 1469622 h 1500304"/>
                <a:gd name="connsiteX3222" fmla="*/ 780635 w 1872654"/>
                <a:gd name="connsiteY3222" fmla="*/ 1468455 h 1500304"/>
                <a:gd name="connsiteX3223" fmla="*/ 779504 w 1872654"/>
                <a:gd name="connsiteY3223" fmla="*/ 1469622 h 1500304"/>
                <a:gd name="connsiteX3224" fmla="*/ 777242 w 1872654"/>
                <a:gd name="connsiteY3224" fmla="*/ 1469622 h 1500304"/>
                <a:gd name="connsiteX3225" fmla="*/ 773814 w 1872654"/>
                <a:gd name="connsiteY3225" fmla="*/ 1467324 h 1500304"/>
                <a:gd name="connsiteX3226" fmla="*/ 773814 w 1872654"/>
                <a:gd name="connsiteY3226" fmla="*/ 1468455 h 1500304"/>
                <a:gd name="connsiteX3227" fmla="*/ 771552 w 1872654"/>
                <a:gd name="connsiteY3227" fmla="*/ 1467324 h 1500304"/>
                <a:gd name="connsiteX3228" fmla="*/ 771552 w 1872654"/>
                <a:gd name="connsiteY3228" fmla="*/ 1466193 h 1500304"/>
                <a:gd name="connsiteX3229" fmla="*/ 769291 w 1872654"/>
                <a:gd name="connsiteY3229" fmla="*/ 1466193 h 1500304"/>
                <a:gd name="connsiteX3230" fmla="*/ 768160 w 1872654"/>
                <a:gd name="connsiteY3230" fmla="*/ 1462800 h 1500304"/>
                <a:gd name="connsiteX3231" fmla="*/ 765863 w 1872654"/>
                <a:gd name="connsiteY3231" fmla="*/ 1462800 h 1500304"/>
                <a:gd name="connsiteX3232" fmla="*/ 764732 w 1872654"/>
                <a:gd name="connsiteY3232" fmla="*/ 1461669 h 1500304"/>
                <a:gd name="connsiteX3233" fmla="*/ 765863 w 1872654"/>
                <a:gd name="connsiteY3233" fmla="*/ 1460502 h 1500304"/>
                <a:gd name="connsiteX3234" fmla="*/ 764732 w 1872654"/>
                <a:gd name="connsiteY3234" fmla="*/ 1459371 h 1500304"/>
                <a:gd name="connsiteX3235" fmla="*/ 764732 w 1872654"/>
                <a:gd name="connsiteY3235" fmla="*/ 1458240 h 1500304"/>
                <a:gd name="connsiteX3236" fmla="*/ 765863 w 1872654"/>
                <a:gd name="connsiteY3236" fmla="*/ 1457109 h 1500304"/>
                <a:gd name="connsiteX3237" fmla="*/ 768160 w 1872654"/>
                <a:gd name="connsiteY3237" fmla="*/ 1458240 h 1500304"/>
                <a:gd name="connsiteX3238" fmla="*/ 768160 w 1872654"/>
                <a:gd name="connsiteY3238" fmla="*/ 1457109 h 1500304"/>
                <a:gd name="connsiteX3239" fmla="*/ 771552 w 1872654"/>
                <a:gd name="connsiteY3239" fmla="*/ 1455977 h 1500304"/>
                <a:gd name="connsiteX3240" fmla="*/ 772683 w 1872654"/>
                <a:gd name="connsiteY3240" fmla="*/ 1454846 h 1500304"/>
                <a:gd name="connsiteX3241" fmla="*/ 774980 w 1872654"/>
                <a:gd name="connsiteY3241" fmla="*/ 1455977 h 1500304"/>
                <a:gd name="connsiteX3242" fmla="*/ 776111 w 1872654"/>
                <a:gd name="connsiteY3242" fmla="*/ 1454846 h 1500304"/>
                <a:gd name="connsiteX3243" fmla="*/ 777242 w 1872654"/>
                <a:gd name="connsiteY3243" fmla="*/ 1455977 h 1500304"/>
                <a:gd name="connsiteX3244" fmla="*/ 776111 w 1872654"/>
                <a:gd name="connsiteY3244" fmla="*/ 1457109 h 1500304"/>
                <a:gd name="connsiteX3245" fmla="*/ 777242 w 1872654"/>
                <a:gd name="connsiteY3245" fmla="*/ 1457109 h 1500304"/>
                <a:gd name="connsiteX3246" fmla="*/ 779504 w 1872654"/>
                <a:gd name="connsiteY3246" fmla="*/ 1455977 h 1500304"/>
                <a:gd name="connsiteX3247" fmla="*/ 779504 w 1872654"/>
                <a:gd name="connsiteY3247" fmla="*/ 1453680 h 1500304"/>
                <a:gd name="connsiteX3248" fmla="*/ 778373 w 1872654"/>
                <a:gd name="connsiteY3248" fmla="*/ 1452549 h 1500304"/>
                <a:gd name="connsiteX3249" fmla="*/ 777242 w 1872654"/>
                <a:gd name="connsiteY3249" fmla="*/ 1451417 h 1500304"/>
                <a:gd name="connsiteX3250" fmla="*/ 774980 w 1872654"/>
                <a:gd name="connsiteY3250" fmla="*/ 1451417 h 1500304"/>
                <a:gd name="connsiteX3251" fmla="*/ 773814 w 1872654"/>
                <a:gd name="connsiteY3251" fmla="*/ 1450286 h 1500304"/>
                <a:gd name="connsiteX3252" fmla="*/ 773814 w 1872654"/>
                <a:gd name="connsiteY3252" fmla="*/ 1449155 h 1500304"/>
                <a:gd name="connsiteX3253" fmla="*/ 777242 w 1872654"/>
                <a:gd name="connsiteY3253" fmla="*/ 1448024 h 1500304"/>
                <a:gd name="connsiteX3254" fmla="*/ 773814 w 1872654"/>
                <a:gd name="connsiteY3254" fmla="*/ 1444595 h 1500304"/>
                <a:gd name="connsiteX3255" fmla="*/ 776111 w 1872654"/>
                <a:gd name="connsiteY3255" fmla="*/ 1442333 h 1500304"/>
                <a:gd name="connsiteX3256" fmla="*/ 772683 w 1872654"/>
                <a:gd name="connsiteY3256" fmla="*/ 1442333 h 1500304"/>
                <a:gd name="connsiteX3257" fmla="*/ 772683 w 1872654"/>
                <a:gd name="connsiteY3257" fmla="*/ 1440070 h 1500304"/>
                <a:gd name="connsiteX3258" fmla="*/ 776111 w 1872654"/>
                <a:gd name="connsiteY3258" fmla="*/ 1436642 h 1500304"/>
                <a:gd name="connsiteX3259" fmla="*/ 776111 w 1872654"/>
                <a:gd name="connsiteY3259" fmla="*/ 1434379 h 1500304"/>
                <a:gd name="connsiteX3260" fmla="*/ 774980 w 1872654"/>
                <a:gd name="connsiteY3260" fmla="*/ 1435511 h 1500304"/>
                <a:gd name="connsiteX3261" fmla="*/ 773814 w 1872654"/>
                <a:gd name="connsiteY3261" fmla="*/ 1435511 h 1500304"/>
                <a:gd name="connsiteX3262" fmla="*/ 771552 w 1872654"/>
                <a:gd name="connsiteY3262" fmla="*/ 1434379 h 1500304"/>
                <a:gd name="connsiteX3263" fmla="*/ 771552 w 1872654"/>
                <a:gd name="connsiteY3263" fmla="*/ 1433248 h 1500304"/>
                <a:gd name="connsiteX3264" fmla="*/ 769291 w 1872654"/>
                <a:gd name="connsiteY3264" fmla="*/ 1433248 h 1500304"/>
                <a:gd name="connsiteX3265" fmla="*/ 769291 w 1872654"/>
                <a:gd name="connsiteY3265" fmla="*/ 1430951 h 1500304"/>
                <a:gd name="connsiteX3266" fmla="*/ 767029 w 1872654"/>
                <a:gd name="connsiteY3266" fmla="*/ 1430951 h 1500304"/>
                <a:gd name="connsiteX3267" fmla="*/ 763601 w 1872654"/>
                <a:gd name="connsiteY3267" fmla="*/ 1430951 h 1500304"/>
                <a:gd name="connsiteX3268" fmla="*/ 762470 w 1872654"/>
                <a:gd name="connsiteY3268" fmla="*/ 1429819 h 1500304"/>
                <a:gd name="connsiteX3269" fmla="*/ 760208 w 1872654"/>
                <a:gd name="connsiteY3269" fmla="*/ 1430951 h 1500304"/>
                <a:gd name="connsiteX3270" fmla="*/ 760208 w 1872654"/>
                <a:gd name="connsiteY3270" fmla="*/ 1428688 h 1500304"/>
                <a:gd name="connsiteX3271" fmla="*/ 754518 w 1872654"/>
                <a:gd name="connsiteY3271" fmla="*/ 1426426 h 1500304"/>
                <a:gd name="connsiteX3272" fmla="*/ 755649 w 1872654"/>
                <a:gd name="connsiteY3272" fmla="*/ 1425295 h 1500304"/>
                <a:gd name="connsiteX3273" fmla="*/ 755649 w 1872654"/>
                <a:gd name="connsiteY3273" fmla="*/ 1422997 h 1500304"/>
                <a:gd name="connsiteX3274" fmla="*/ 753387 w 1872654"/>
                <a:gd name="connsiteY3274" fmla="*/ 1421866 h 1500304"/>
                <a:gd name="connsiteX3275" fmla="*/ 752221 w 1872654"/>
                <a:gd name="connsiteY3275" fmla="*/ 1421866 h 1500304"/>
                <a:gd name="connsiteX3276" fmla="*/ 752221 w 1872654"/>
                <a:gd name="connsiteY3276" fmla="*/ 1420735 h 1500304"/>
                <a:gd name="connsiteX3277" fmla="*/ 753387 w 1872654"/>
                <a:gd name="connsiteY3277" fmla="*/ 1419604 h 1500304"/>
                <a:gd name="connsiteX3278" fmla="*/ 752221 w 1872654"/>
                <a:gd name="connsiteY3278" fmla="*/ 1418472 h 1500304"/>
                <a:gd name="connsiteX3279" fmla="*/ 749959 w 1872654"/>
                <a:gd name="connsiteY3279" fmla="*/ 1418472 h 1500304"/>
                <a:gd name="connsiteX3280" fmla="*/ 748828 w 1872654"/>
                <a:gd name="connsiteY3280" fmla="*/ 1419604 h 1500304"/>
                <a:gd name="connsiteX3281" fmla="*/ 748828 w 1872654"/>
                <a:gd name="connsiteY3281" fmla="*/ 1418472 h 1500304"/>
                <a:gd name="connsiteX3282" fmla="*/ 747698 w 1872654"/>
                <a:gd name="connsiteY3282" fmla="*/ 1417341 h 1500304"/>
                <a:gd name="connsiteX3283" fmla="*/ 745436 w 1872654"/>
                <a:gd name="connsiteY3283" fmla="*/ 1417341 h 1500304"/>
                <a:gd name="connsiteX3284" fmla="*/ 744270 w 1872654"/>
                <a:gd name="connsiteY3284" fmla="*/ 1417341 h 1500304"/>
                <a:gd name="connsiteX3285" fmla="*/ 742008 w 1872654"/>
                <a:gd name="connsiteY3285" fmla="*/ 1416175 h 1500304"/>
                <a:gd name="connsiteX3286" fmla="*/ 742008 w 1872654"/>
                <a:gd name="connsiteY3286" fmla="*/ 1417341 h 1500304"/>
                <a:gd name="connsiteX3287" fmla="*/ 738615 w 1872654"/>
                <a:gd name="connsiteY3287" fmla="*/ 1416175 h 1500304"/>
                <a:gd name="connsiteX3288" fmla="*/ 737484 w 1872654"/>
                <a:gd name="connsiteY3288" fmla="*/ 1415044 h 1500304"/>
                <a:gd name="connsiteX3289" fmla="*/ 736318 w 1872654"/>
                <a:gd name="connsiteY3289" fmla="*/ 1415044 h 1500304"/>
                <a:gd name="connsiteX3290" fmla="*/ 736318 w 1872654"/>
                <a:gd name="connsiteY3290" fmla="*/ 1413912 h 1500304"/>
                <a:gd name="connsiteX3291" fmla="*/ 732925 w 1872654"/>
                <a:gd name="connsiteY3291" fmla="*/ 1412781 h 1500304"/>
                <a:gd name="connsiteX3292" fmla="*/ 732925 w 1872654"/>
                <a:gd name="connsiteY3292" fmla="*/ 1411650 h 1500304"/>
                <a:gd name="connsiteX3293" fmla="*/ 734056 w 1872654"/>
                <a:gd name="connsiteY3293" fmla="*/ 1408221 h 1500304"/>
                <a:gd name="connsiteX3294" fmla="*/ 732925 w 1872654"/>
                <a:gd name="connsiteY3294" fmla="*/ 1407090 h 1500304"/>
                <a:gd name="connsiteX3295" fmla="*/ 734056 w 1872654"/>
                <a:gd name="connsiteY3295" fmla="*/ 1404828 h 1500304"/>
                <a:gd name="connsiteX3296" fmla="*/ 731794 w 1872654"/>
                <a:gd name="connsiteY3296" fmla="*/ 1404828 h 1500304"/>
                <a:gd name="connsiteX3297" fmla="*/ 730663 w 1872654"/>
                <a:gd name="connsiteY3297" fmla="*/ 1402566 h 1500304"/>
                <a:gd name="connsiteX3298" fmla="*/ 729497 w 1872654"/>
                <a:gd name="connsiteY3298" fmla="*/ 1402566 h 1500304"/>
                <a:gd name="connsiteX3299" fmla="*/ 729497 w 1872654"/>
                <a:gd name="connsiteY3299" fmla="*/ 1401399 h 1500304"/>
                <a:gd name="connsiteX3300" fmla="*/ 728366 w 1872654"/>
                <a:gd name="connsiteY3300" fmla="*/ 1401399 h 1500304"/>
                <a:gd name="connsiteX3301" fmla="*/ 728366 w 1872654"/>
                <a:gd name="connsiteY3301" fmla="*/ 1400268 h 1500304"/>
                <a:gd name="connsiteX3302" fmla="*/ 728366 w 1872654"/>
                <a:gd name="connsiteY3302" fmla="*/ 1399137 h 1500304"/>
                <a:gd name="connsiteX3303" fmla="*/ 727235 w 1872654"/>
                <a:gd name="connsiteY3303" fmla="*/ 1398006 h 1500304"/>
                <a:gd name="connsiteX3304" fmla="*/ 727235 w 1872654"/>
                <a:gd name="connsiteY3304" fmla="*/ 1396874 h 1500304"/>
                <a:gd name="connsiteX3305" fmla="*/ 726105 w 1872654"/>
                <a:gd name="connsiteY3305" fmla="*/ 1396874 h 1500304"/>
                <a:gd name="connsiteX3306" fmla="*/ 726105 w 1872654"/>
                <a:gd name="connsiteY3306" fmla="*/ 1395743 h 1500304"/>
                <a:gd name="connsiteX3307" fmla="*/ 724974 w 1872654"/>
                <a:gd name="connsiteY3307" fmla="*/ 1395743 h 1500304"/>
                <a:gd name="connsiteX3308" fmla="*/ 723843 w 1872654"/>
                <a:gd name="connsiteY3308" fmla="*/ 1394577 h 1500304"/>
                <a:gd name="connsiteX3309" fmla="*/ 724974 w 1872654"/>
                <a:gd name="connsiteY3309" fmla="*/ 1394577 h 1500304"/>
                <a:gd name="connsiteX3310" fmla="*/ 727235 w 1872654"/>
                <a:gd name="connsiteY3310" fmla="*/ 1392314 h 1500304"/>
                <a:gd name="connsiteX3311" fmla="*/ 726105 w 1872654"/>
                <a:gd name="connsiteY3311" fmla="*/ 1390052 h 1500304"/>
                <a:gd name="connsiteX3312" fmla="*/ 727235 w 1872654"/>
                <a:gd name="connsiteY3312" fmla="*/ 1388921 h 1500304"/>
                <a:gd name="connsiteX3313" fmla="*/ 726105 w 1872654"/>
                <a:gd name="connsiteY3313" fmla="*/ 1387790 h 1500304"/>
                <a:gd name="connsiteX3314" fmla="*/ 726105 w 1872654"/>
                <a:gd name="connsiteY3314" fmla="*/ 1386623 h 1500304"/>
                <a:gd name="connsiteX3315" fmla="*/ 727235 w 1872654"/>
                <a:gd name="connsiteY3315" fmla="*/ 1385492 h 1500304"/>
                <a:gd name="connsiteX3316" fmla="*/ 728366 w 1872654"/>
                <a:gd name="connsiteY3316" fmla="*/ 1383230 h 1500304"/>
                <a:gd name="connsiteX3317" fmla="*/ 729497 w 1872654"/>
                <a:gd name="connsiteY3317" fmla="*/ 1384361 h 1500304"/>
                <a:gd name="connsiteX3318" fmla="*/ 728366 w 1872654"/>
                <a:gd name="connsiteY3318" fmla="*/ 1382099 h 1500304"/>
                <a:gd name="connsiteX3319" fmla="*/ 731794 w 1872654"/>
                <a:gd name="connsiteY3319" fmla="*/ 1379801 h 1500304"/>
                <a:gd name="connsiteX3320" fmla="*/ 730663 w 1872654"/>
                <a:gd name="connsiteY3320" fmla="*/ 1378670 h 1500304"/>
                <a:gd name="connsiteX3321" fmla="*/ 732925 w 1872654"/>
                <a:gd name="connsiteY3321" fmla="*/ 1373014 h 1500304"/>
                <a:gd name="connsiteX3322" fmla="*/ 731794 w 1872654"/>
                <a:gd name="connsiteY3322" fmla="*/ 1371848 h 1500304"/>
                <a:gd name="connsiteX3323" fmla="*/ 732925 w 1872654"/>
                <a:gd name="connsiteY3323" fmla="*/ 1371848 h 1500304"/>
                <a:gd name="connsiteX3324" fmla="*/ 734056 w 1872654"/>
                <a:gd name="connsiteY3324" fmla="*/ 1371848 h 1500304"/>
                <a:gd name="connsiteX3325" fmla="*/ 736318 w 1872654"/>
                <a:gd name="connsiteY3325" fmla="*/ 1371848 h 1500304"/>
                <a:gd name="connsiteX3326" fmla="*/ 737484 w 1872654"/>
                <a:gd name="connsiteY3326" fmla="*/ 1368454 h 1500304"/>
                <a:gd name="connsiteX3327" fmla="*/ 742008 w 1872654"/>
                <a:gd name="connsiteY3327" fmla="*/ 1367323 h 1500304"/>
                <a:gd name="connsiteX3328" fmla="*/ 744270 w 1872654"/>
                <a:gd name="connsiteY3328" fmla="*/ 1365061 h 1500304"/>
                <a:gd name="connsiteX3329" fmla="*/ 744270 w 1872654"/>
                <a:gd name="connsiteY3329" fmla="*/ 1363894 h 1500304"/>
                <a:gd name="connsiteX3330" fmla="*/ 742008 w 1872654"/>
                <a:gd name="connsiteY3330" fmla="*/ 1363894 h 1500304"/>
                <a:gd name="connsiteX3331" fmla="*/ 740877 w 1872654"/>
                <a:gd name="connsiteY3331" fmla="*/ 1360501 h 1500304"/>
                <a:gd name="connsiteX3332" fmla="*/ 738615 w 1872654"/>
                <a:gd name="connsiteY3332" fmla="*/ 1359369 h 1500304"/>
                <a:gd name="connsiteX3333" fmla="*/ 736318 w 1872654"/>
                <a:gd name="connsiteY3333" fmla="*/ 1357072 h 1500304"/>
                <a:gd name="connsiteX3334" fmla="*/ 732925 w 1872654"/>
                <a:gd name="connsiteY3334" fmla="*/ 1358238 h 1500304"/>
                <a:gd name="connsiteX3335" fmla="*/ 730663 w 1872654"/>
                <a:gd name="connsiteY3335" fmla="*/ 1357072 h 1500304"/>
                <a:gd name="connsiteX3336" fmla="*/ 729497 w 1872654"/>
                <a:gd name="connsiteY3336" fmla="*/ 1357072 h 1500304"/>
                <a:gd name="connsiteX3337" fmla="*/ 728366 w 1872654"/>
                <a:gd name="connsiteY3337" fmla="*/ 1357072 h 1500304"/>
                <a:gd name="connsiteX3338" fmla="*/ 727235 w 1872654"/>
                <a:gd name="connsiteY3338" fmla="*/ 1357072 h 1500304"/>
                <a:gd name="connsiteX3339" fmla="*/ 726105 w 1872654"/>
                <a:gd name="connsiteY3339" fmla="*/ 1357072 h 1500304"/>
                <a:gd name="connsiteX3340" fmla="*/ 724974 w 1872654"/>
                <a:gd name="connsiteY3340" fmla="*/ 1357072 h 1500304"/>
                <a:gd name="connsiteX3341" fmla="*/ 723843 w 1872654"/>
                <a:gd name="connsiteY3341" fmla="*/ 1355941 h 1500304"/>
                <a:gd name="connsiteX3342" fmla="*/ 723843 w 1872654"/>
                <a:gd name="connsiteY3342" fmla="*/ 1354809 h 1500304"/>
                <a:gd name="connsiteX3343" fmla="*/ 723843 w 1872654"/>
                <a:gd name="connsiteY3343" fmla="*/ 1353678 h 1500304"/>
                <a:gd name="connsiteX3344" fmla="*/ 724974 w 1872654"/>
                <a:gd name="connsiteY3344" fmla="*/ 1353678 h 1500304"/>
                <a:gd name="connsiteX3345" fmla="*/ 726105 w 1872654"/>
                <a:gd name="connsiteY3345" fmla="*/ 1354809 h 1500304"/>
                <a:gd name="connsiteX3346" fmla="*/ 728366 w 1872654"/>
                <a:gd name="connsiteY3346" fmla="*/ 1353678 h 1500304"/>
                <a:gd name="connsiteX3347" fmla="*/ 730663 w 1872654"/>
                <a:gd name="connsiteY3347" fmla="*/ 1353678 h 1500304"/>
                <a:gd name="connsiteX3348" fmla="*/ 734056 w 1872654"/>
                <a:gd name="connsiteY3348" fmla="*/ 1352547 h 1500304"/>
                <a:gd name="connsiteX3349" fmla="*/ 734056 w 1872654"/>
                <a:gd name="connsiteY3349" fmla="*/ 1351416 h 1500304"/>
                <a:gd name="connsiteX3350" fmla="*/ 731794 w 1872654"/>
                <a:gd name="connsiteY3350" fmla="*/ 1350249 h 1500304"/>
                <a:gd name="connsiteX3351" fmla="*/ 729497 w 1872654"/>
                <a:gd name="connsiteY3351" fmla="*/ 1347987 h 1500304"/>
                <a:gd name="connsiteX3352" fmla="*/ 730663 w 1872654"/>
                <a:gd name="connsiteY3352" fmla="*/ 1345725 h 1500304"/>
                <a:gd name="connsiteX3353" fmla="*/ 731794 w 1872654"/>
                <a:gd name="connsiteY3353" fmla="*/ 1345725 h 1500304"/>
                <a:gd name="connsiteX3354" fmla="*/ 731794 w 1872654"/>
                <a:gd name="connsiteY3354" fmla="*/ 1344594 h 1500304"/>
                <a:gd name="connsiteX3355" fmla="*/ 734056 w 1872654"/>
                <a:gd name="connsiteY3355" fmla="*/ 1345725 h 1500304"/>
                <a:gd name="connsiteX3356" fmla="*/ 735187 w 1872654"/>
                <a:gd name="connsiteY3356" fmla="*/ 1344594 h 1500304"/>
                <a:gd name="connsiteX3357" fmla="*/ 735187 w 1872654"/>
                <a:gd name="connsiteY3357" fmla="*/ 1343463 h 1500304"/>
                <a:gd name="connsiteX3358" fmla="*/ 736318 w 1872654"/>
                <a:gd name="connsiteY3358" fmla="*/ 1343463 h 1500304"/>
                <a:gd name="connsiteX3359" fmla="*/ 737484 w 1872654"/>
                <a:gd name="connsiteY3359" fmla="*/ 1342296 h 1500304"/>
                <a:gd name="connsiteX3360" fmla="*/ 740877 w 1872654"/>
                <a:gd name="connsiteY3360" fmla="*/ 1344594 h 1500304"/>
                <a:gd name="connsiteX3361" fmla="*/ 742008 w 1872654"/>
                <a:gd name="connsiteY3361" fmla="*/ 1344594 h 1500304"/>
                <a:gd name="connsiteX3362" fmla="*/ 742008 w 1872654"/>
                <a:gd name="connsiteY3362" fmla="*/ 1343463 h 1500304"/>
                <a:gd name="connsiteX3363" fmla="*/ 742008 w 1872654"/>
                <a:gd name="connsiteY3363" fmla="*/ 1342296 h 1500304"/>
                <a:gd name="connsiteX3364" fmla="*/ 742008 w 1872654"/>
                <a:gd name="connsiteY3364" fmla="*/ 1341165 h 1500304"/>
                <a:gd name="connsiteX3365" fmla="*/ 740877 w 1872654"/>
                <a:gd name="connsiteY3365" fmla="*/ 1340034 h 1500304"/>
                <a:gd name="connsiteX3366" fmla="*/ 739746 w 1872654"/>
                <a:gd name="connsiteY3366" fmla="*/ 1337771 h 1500304"/>
                <a:gd name="connsiteX3367" fmla="*/ 738615 w 1872654"/>
                <a:gd name="connsiteY3367" fmla="*/ 1337771 h 1500304"/>
                <a:gd name="connsiteX3368" fmla="*/ 737484 w 1872654"/>
                <a:gd name="connsiteY3368" fmla="*/ 1336640 h 1500304"/>
                <a:gd name="connsiteX3369" fmla="*/ 735187 w 1872654"/>
                <a:gd name="connsiteY3369" fmla="*/ 1333211 h 1500304"/>
                <a:gd name="connsiteX3370" fmla="*/ 735187 w 1872654"/>
                <a:gd name="connsiteY3370" fmla="*/ 1330949 h 1500304"/>
                <a:gd name="connsiteX3371" fmla="*/ 732925 w 1872654"/>
                <a:gd name="connsiteY3371" fmla="*/ 1329818 h 1500304"/>
                <a:gd name="connsiteX3372" fmla="*/ 734056 w 1872654"/>
                <a:gd name="connsiteY3372" fmla="*/ 1327520 h 1500304"/>
                <a:gd name="connsiteX3373" fmla="*/ 731794 w 1872654"/>
                <a:gd name="connsiteY3373" fmla="*/ 1325258 h 1500304"/>
                <a:gd name="connsiteX3374" fmla="*/ 732925 w 1872654"/>
                <a:gd name="connsiteY3374" fmla="*/ 1324127 h 1500304"/>
                <a:gd name="connsiteX3375" fmla="*/ 734056 w 1872654"/>
                <a:gd name="connsiteY3375" fmla="*/ 1324127 h 1500304"/>
                <a:gd name="connsiteX3376" fmla="*/ 735187 w 1872654"/>
                <a:gd name="connsiteY3376" fmla="*/ 1322996 h 1500304"/>
                <a:gd name="connsiteX3377" fmla="*/ 736318 w 1872654"/>
                <a:gd name="connsiteY3377" fmla="*/ 1320698 h 1500304"/>
                <a:gd name="connsiteX3378" fmla="*/ 735187 w 1872654"/>
                <a:gd name="connsiteY3378" fmla="*/ 1319567 h 1500304"/>
                <a:gd name="connsiteX3379" fmla="*/ 735187 w 1872654"/>
                <a:gd name="connsiteY3379" fmla="*/ 1318436 h 1500304"/>
                <a:gd name="connsiteX3380" fmla="*/ 732925 w 1872654"/>
                <a:gd name="connsiteY3380" fmla="*/ 1315042 h 1500304"/>
                <a:gd name="connsiteX3381" fmla="*/ 731794 w 1872654"/>
                <a:gd name="connsiteY3381" fmla="*/ 1315042 h 1500304"/>
                <a:gd name="connsiteX3382" fmla="*/ 730663 w 1872654"/>
                <a:gd name="connsiteY3382" fmla="*/ 1315042 h 1500304"/>
                <a:gd name="connsiteX3383" fmla="*/ 729497 w 1872654"/>
                <a:gd name="connsiteY3383" fmla="*/ 1312744 h 1500304"/>
                <a:gd name="connsiteX3384" fmla="*/ 730663 w 1872654"/>
                <a:gd name="connsiteY3384" fmla="*/ 1310482 h 1500304"/>
                <a:gd name="connsiteX3385" fmla="*/ 732925 w 1872654"/>
                <a:gd name="connsiteY3385" fmla="*/ 1309351 h 1500304"/>
                <a:gd name="connsiteX3386" fmla="*/ 732925 w 1872654"/>
                <a:gd name="connsiteY3386" fmla="*/ 1308220 h 1500304"/>
                <a:gd name="connsiteX3387" fmla="*/ 736318 w 1872654"/>
                <a:gd name="connsiteY3387" fmla="*/ 1304791 h 1500304"/>
                <a:gd name="connsiteX3388" fmla="*/ 735187 w 1872654"/>
                <a:gd name="connsiteY3388" fmla="*/ 1302529 h 1500304"/>
                <a:gd name="connsiteX3389" fmla="*/ 736318 w 1872654"/>
                <a:gd name="connsiteY3389" fmla="*/ 1302529 h 1500304"/>
                <a:gd name="connsiteX3390" fmla="*/ 737484 w 1872654"/>
                <a:gd name="connsiteY3390" fmla="*/ 1301398 h 1500304"/>
                <a:gd name="connsiteX3391" fmla="*/ 739746 w 1872654"/>
                <a:gd name="connsiteY3391" fmla="*/ 1301398 h 1500304"/>
                <a:gd name="connsiteX3392" fmla="*/ 739746 w 1872654"/>
                <a:gd name="connsiteY3392" fmla="*/ 1300266 h 1500304"/>
                <a:gd name="connsiteX3393" fmla="*/ 739746 w 1872654"/>
                <a:gd name="connsiteY3393" fmla="*/ 1296838 h 1500304"/>
                <a:gd name="connsiteX3394" fmla="*/ 739746 w 1872654"/>
                <a:gd name="connsiteY3394" fmla="*/ 1295706 h 1500304"/>
                <a:gd name="connsiteX3395" fmla="*/ 739746 w 1872654"/>
                <a:gd name="connsiteY3395" fmla="*/ 1294575 h 1500304"/>
                <a:gd name="connsiteX3396" fmla="*/ 740877 w 1872654"/>
                <a:gd name="connsiteY3396" fmla="*/ 1292313 h 1500304"/>
                <a:gd name="connsiteX3397" fmla="*/ 739746 w 1872654"/>
                <a:gd name="connsiteY3397" fmla="*/ 1290015 h 1500304"/>
                <a:gd name="connsiteX3398" fmla="*/ 739746 w 1872654"/>
                <a:gd name="connsiteY3398" fmla="*/ 1288884 h 1500304"/>
                <a:gd name="connsiteX3399" fmla="*/ 740877 w 1872654"/>
                <a:gd name="connsiteY3399" fmla="*/ 1287753 h 1500304"/>
                <a:gd name="connsiteX3400" fmla="*/ 740877 w 1872654"/>
                <a:gd name="connsiteY3400" fmla="*/ 1285491 h 1500304"/>
                <a:gd name="connsiteX3401" fmla="*/ 747698 w 1872654"/>
                <a:gd name="connsiteY3401" fmla="*/ 1286622 h 1500304"/>
                <a:gd name="connsiteX3402" fmla="*/ 749959 w 1872654"/>
                <a:gd name="connsiteY3402" fmla="*/ 1285491 h 1500304"/>
                <a:gd name="connsiteX3403" fmla="*/ 749959 w 1872654"/>
                <a:gd name="connsiteY3403" fmla="*/ 1282062 h 1500304"/>
                <a:gd name="connsiteX3404" fmla="*/ 752221 w 1872654"/>
                <a:gd name="connsiteY3404" fmla="*/ 1280931 h 1500304"/>
                <a:gd name="connsiteX3405" fmla="*/ 753387 w 1872654"/>
                <a:gd name="connsiteY3405" fmla="*/ 1280931 h 1500304"/>
                <a:gd name="connsiteX3406" fmla="*/ 752221 w 1872654"/>
                <a:gd name="connsiteY3406" fmla="*/ 1278668 h 1500304"/>
                <a:gd name="connsiteX3407" fmla="*/ 753387 w 1872654"/>
                <a:gd name="connsiteY3407" fmla="*/ 1277537 h 1500304"/>
                <a:gd name="connsiteX3408" fmla="*/ 755649 w 1872654"/>
                <a:gd name="connsiteY3408" fmla="*/ 1277537 h 1500304"/>
                <a:gd name="connsiteX3409" fmla="*/ 755649 w 1872654"/>
                <a:gd name="connsiteY3409" fmla="*/ 1275240 h 1500304"/>
                <a:gd name="connsiteX3410" fmla="*/ 757911 w 1872654"/>
                <a:gd name="connsiteY3410" fmla="*/ 1274108 h 1500304"/>
                <a:gd name="connsiteX3411" fmla="*/ 757911 w 1872654"/>
                <a:gd name="connsiteY3411" fmla="*/ 1272977 h 1500304"/>
                <a:gd name="connsiteX3412" fmla="*/ 756780 w 1872654"/>
                <a:gd name="connsiteY3412" fmla="*/ 1271846 h 1500304"/>
                <a:gd name="connsiteX3413" fmla="*/ 757911 w 1872654"/>
                <a:gd name="connsiteY3413" fmla="*/ 1270715 h 1500304"/>
                <a:gd name="connsiteX3414" fmla="*/ 757911 w 1872654"/>
                <a:gd name="connsiteY3414" fmla="*/ 1269584 h 1500304"/>
                <a:gd name="connsiteX3415" fmla="*/ 759042 w 1872654"/>
                <a:gd name="connsiteY3415" fmla="*/ 1267286 h 1500304"/>
                <a:gd name="connsiteX3416" fmla="*/ 759042 w 1872654"/>
                <a:gd name="connsiteY3416" fmla="*/ 1266155 h 1500304"/>
                <a:gd name="connsiteX3417" fmla="*/ 760208 w 1872654"/>
                <a:gd name="connsiteY3417" fmla="*/ 1265024 h 1500304"/>
                <a:gd name="connsiteX3418" fmla="*/ 761339 w 1872654"/>
                <a:gd name="connsiteY3418" fmla="*/ 1265024 h 1500304"/>
                <a:gd name="connsiteX3419" fmla="*/ 761339 w 1872654"/>
                <a:gd name="connsiteY3419" fmla="*/ 1263893 h 1500304"/>
                <a:gd name="connsiteX3420" fmla="*/ 759042 w 1872654"/>
                <a:gd name="connsiteY3420" fmla="*/ 1261595 h 1500304"/>
                <a:gd name="connsiteX3421" fmla="*/ 757911 w 1872654"/>
                <a:gd name="connsiteY3421" fmla="*/ 1260464 h 1500304"/>
                <a:gd name="connsiteX3422" fmla="*/ 756780 w 1872654"/>
                <a:gd name="connsiteY3422" fmla="*/ 1258201 h 1500304"/>
                <a:gd name="connsiteX3423" fmla="*/ 757911 w 1872654"/>
                <a:gd name="connsiteY3423" fmla="*/ 1257070 h 1500304"/>
                <a:gd name="connsiteX3424" fmla="*/ 757911 w 1872654"/>
                <a:gd name="connsiteY3424" fmla="*/ 1254808 h 1500304"/>
                <a:gd name="connsiteX3425" fmla="*/ 760208 w 1872654"/>
                <a:gd name="connsiteY3425" fmla="*/ 1252510 h 1500304"/>
                <a:gd name="connsiteX3426" fmla="*/ 759042 w 1872654"/>
                <a:gd name="connsiteY3426" fmla="*/ 1251379 h 1500304"/>
                <a:gd name="connsiteX3427" fmla="*/ 759042 w 1872654"/>
                <a:gd name="connsiteY3427" fmla="*/ 1249117 h 1500304"/>
                <a:gd name="connsiteX3428" fmla="*/ 757911 w 1872654"/>
                <a:gd name="connsiteY3428" fmla="*/ 1247986 h 1500304"/>
                <a:gd name="connsiteX3429" fmla="*/ 757911 w 1872654"/>
                <a:gd name="connsiteY3429" fmla="*/ 1246855 h 1500304"/>
                <a:gd name="connsiteX3430" fmla="*/ 757911 w 1872654"/>
                <a:gd name="connsiteY3430" fmla="*/ 1245688 h 1500304"/>
                <a:gd name="connsiteX3431" fmla="*/ 756780 w 1872654"/>
                <a:gd name="connsiteY3431" fmla="*/ 1245688 h 1500304"/>
                <a:gd name="connsiteX3432" fmla="*/ 755649 w 1872654"/>
                <a:gd name="connsiteY3432" fmla="*/ 1245688 h 1500304"/>
                <a:gd name="connsiteX3433" fmla="*/ 753387 w 1872654"/>
                <a:gd name="connsiteY3433" fmla="*/ 1244557 h 1500304"/>
                <a:gd name="connsiteX3434" fmla="*/ 751090 w 1872654"/>
                <a:gd name="connsiteY3434" fmla="*/ 1244557 h 1500304"/>
                <a:gd name="connsiteX3435" fmla="*/ 748828 w 1872654"/>
                <a:gd name="connsiteY3435" fmla="*/ 1243426 h 1500304"/>
                <a:gd name="connsiteX3436" fmla="*/ 748828 w 1872654"/>
                <a:gd name="connsiteY3436" fmla="*/ 1242295 h 1500304"/>
                <a:gd name="connsiteX3437" fmla="*/ 744270 w 1872654"/>
                <a:gd name="connsiteY3437" fmla="*/ 1244557 h 1500304"/>
                <a:gd name="connsiteX3438" fmla="*/ 744270 w 1872654"/>
                <a:gd name="connsiteY3438" fmla="*/ 1245688 h 1500304"/>
                <a:gd name="connsiteX3439" fmla="*/ 742008 w 1872654"/>
                <a:gd name="connsiteY3439" fmla="*/ 1244557 h 1500304"/>
                <a:gd name="connsiteX3440" fmla="*/ 740877 w 1872654"/>
                <a:gd name="connsiteY3440" fmla="*/ 1243426 h 1500304"/>
                <a:gd name="connsiteX3441" fmla="*/ 742008 w 1872654"/>
                <a:gd name="connsiteY3441" fmla="*/ 1242295 h 1500304"/>
                <a:gd name="connsiteX3442" fmla="*/ 740877 w 1872654"/>
                <a:gd name="connsiteY3442" fmla="*/ 1242295 h 1500304"/>
                <a:gd name="connsiteX3443" fmla="*/ 740877 w 1872654"/>
                <a:gd name="connsiteY3443" fmla="*/ 1241163 h 1500304"/>
                <a:gd name="connsiteX3444" fmla="*/ 739746 w 1872654"/>
                <a:gd name="connsiteY3444" fmla="*/ 1240032 h 1500304"/>
                <a:gd name="connsiteX3445" fmla="*/ 738615 w 1872654"/>
                <a:gd name="connsiteY3445" fmla="*/ 1240032 h 1500304"/>
                <a:gd name="connsiteX3446" fmla="*/ 737484 w 1872654"/>
                <a:gd name="connsiteY3446" fmla="*/ 1237735 h 1500304"/>
                <a:gd name="connsiteX3447" fmla="*/ 736318 w 1872654"/>
                <a:gd name="connsiteY3447" fmla="*/ 1236603 h 1500304"/>
                <a:gd name="connsiteX3448" fmla="*/ 736318 w 1872654"/>
                <a:gd name="connsiteY3448" fmla="*/ 1235472 h 1500304"/>
                <a:gd name="connsiteX3449" fmla="*/ 736318 w 1872654"/>
                <a:gd name="connsiteY3449" fmla="*/ 1234341 h 1500304"/>
                <a:gd name="connsiteX3450" fmla="*/ 736318 w 1872654"/>
                <a:gd name="connsiteY3450" fmla="*/ 1233210 h 1500304"/>
                <a:gd name="connsiteX3451" fmla="*/ 736318 w 1872654"/>
                <a:gd name="connsiteY3451" fmla="*/ 1230912 h 1500304"/>
                <a:gd name="connsiteX3452" fmla="*/ 734056 w 1872654"/>
                <a:gd name="connsiteY3452" fmla="*/ 1230912 h 1500304"/>
                <a:gd name="connsiteX3453" fmla="*/ 732925 w 1872654"/>
                <a:gd name="connsiteY3453" fmla="*/ 1230912 h 1500304"/>
                <a:gd name="connsiteX3454" fmla="*/ 731794 w 1872654"/>
                <a:gd name="connsiteY3454" fmla="*/ 1233210 h 1500304"/>
                <a:gd name="connsiteX3455" fmla="*/ 730663 w 1872654"/>
                <a:gd name="connsiteY3455" fmla="*/ 1233210 h 1500304"/>
                <a:gd name="connsiteX3456" fmla="*/ 729497 w 1872654"/>
                <a:gd name="connsiteY3456" fmla="*/ 1234341 h 1500304"/>
                <a:gd name="connsiteX3457" fmla="*/ 728366 w 1872654"/>
                <a:gd name="connsiteY3457" fmla="*/ 1235472 h 1500304"/>
                <a:gd name="connsiteX3458" fmla="*/ 726105 w 1872654"/>
                <a:gd name="connsiteY3458" fmla="*/ 1238866 h 1500304"/>
                <a:gd name="connsiteX3459" fmla="*/ 724974 w 1872654"/>
                <a:gd name="connsiteY3459" fmla="*/ 1236603 h 1500304"/>
                <a:gd name="connsiteX3460" fmla="*/ 723843 w 1872654"/>
                <a:gd name="connsiteY3460" fmla="*/ 1235472 h 1500304"/>
                <a:gd name="connsiteX3461" fmla="*/ 723843 w 1872654"/>
                <a:gd name="connsiteY3461" fmla="*/ 1236603 h 1500304"/>
                <a:gd name="connsiteX3462" fmla="*/ 721546 w 1872654"/>
                <a:gd name="connsiteY3462" fmla="*/ 1236603 h 1500304"/>
                <a:gd name="connsiteX3463" fmla="*/ 718153 w 1872654"/>
                <a:gd name="connsiteY3463" fmla="*/ 1234341 h 1500304"/>
                <a:gd name="connsiteX3464" fmla="*/ 717022 w 1872654"/>
                <a:gd name="connsiteY3464" fmla="*/ 1233210 h 1500304"/>
                <a:gd name="connsiteX3465" fmla="*/ 718153 w 1872654"/>
                <a:gd name="connsiteY3465" fmla="*/ 1230912 h 1500304"/>
                <a:gd name="connsiteX3466" fmla="*/ 717022 w 1872654"/>
                <a:gd name="connsiteY3466" fmla="*/ 1230912 h 1500304"/>
                <a:gd name="connsiteX3467" fmla="*/ 714725 w 1872654"/>
                <a:gd name="connsiteY3467" fmla="*/ 1230912 h 1500304"/>
                <a:gd name="connsiteX3468" fmla="*/ 713594 w 1872654"/>
                <a:gd name="connsiteY3468" fmla="*/ 1232079 h 1500304"/>
                <a:gd name="connsiteX3469" fmla="*/ 712463 w 1872654"/>
                <a:gd name="connsiteY3469" fmla="*/ 1233210 h 1500304"/>
                <a:gd name="connsiteX3470" fmla="*/ 707940 w 1872654"/>
                <a:gd name="connsiteY3470" fmla="*/ 1232079 h 1500304"/>
                <a:gd name="connsiteX3471" fmla="*/ 705642 w 1872654"/>
                <a:gd name="connsiteY3471" fmla="*/ 1232079 h 1500304"/>
                <a:gd name="connsiteX3472" fmla="*/ 704512 w 1872654"/>
                <a:gd name="connsiteY3472" fmla="*/ 1233210 h 1500304"/>
                <a:gd name="connsiteX3473" fmla="*/ 704512 w 1872654"/>
                <a:gd name="connsiteY3473" fmla="*/ 1234341 h 1500304"/>
                <a:gd name="connsiteX3474" fmla="*/ 703381 w 1872654"/>
                <a:gd name="connsiteY3474" fmla="*/ 1235472 h 1500304"/>
                <a:gd name="connsiteX3475" fmla="*/ 701119 w 1872654"/>
                <a:gd name="connsiteY3475" fmla="*/ 1235472 h 1500304"/>
                <a:gd name="connsiteX3476" fmla="*/ 701119 w 1872654"/>
                <a:gd name="connsiteY3476" fmla="*/ 1236603 h 1500304"/>
                <a:gd name="connsiteX3477" fmla="*/ 699953 w 1872654"/>
                <a:gd name="connsiteY3477" fmla="*/ 1236603 h 1500304"/>
                <a:gd name="connsiteX3478" fmla="*/ 699953 w 1872654"/>
                <a:gd name="connsiteY3478" fmla="*/ 1237735 h 1500304"/>
                <a:gd name="connsiteX3479" fmla="*/ 696560 w 1872654"/>
                <a:gd name="connsiteY3479" fmla="*/ 1238866 h 1500304"/>
                <a:gd name="connsiteX3480" fmla="*/ 695429 w 1872654"/>
                <a:gd name="connsiteY3480" fmla="*/ 1240032 h 1500304"/>
                <a:gd name="connsiteX3481" fmla="*/ 694298 w 1872654"/>
                <a:gd name="connsiteY3481" fmla="*/ 1240032 h 1500304"/>
                <a:gd name="connsiteX3482" fmla="*/ 693167 w 1872654"/>
                <a:gd name="connsiteY3482" fmla="*/ 1241163 h 1500304"/>
                <a:gd name="connsiteX3483" fmla="*/ 690870 w 1872654"/>
                <a:gd name="connsiteY3483" fmla="*/ 1241163 h 1500304"/>
                <a:gd name="connsiteX3484" fmla="*/ 690870 w 1872654"/>
                <a:gd name="connsiteY3484" fmla="*/ 1242295 h 1500304"/>
                <a:gd name="connsiteX3485" fmla="*/ 689739 w 1872654"/>
                <a:gd name="connsiteY3485" fmla="*/ 1241163 h 1500304"/>
                <a:gd name="connsiteX3486" fmla="*/ 688608 w 1872654"/>
                <a:gd name="connsiteY3486" fmla="*/ 1242295 h 1500304"/>
                <a:gd name="connsiteX3487" fmla="*/ 686347 w 1872654"/>
                <a:gd name="connsiteY3487" fmla="*/ 1241163 h 1500304"/>
                <a:gd name="connsiteX3488" fmla="*/ 685180 w 1872654"/>
                <a:gd name="connsiteY3488" fmla="*/ 1242295 h 1500304"/>
                <a:gd name="connsiteX3489" fmla="*/ 684049 w 1872654"/>
                <a:gd name="connsiteY3489" fmla="*/ 1241163 h 1500304"/>
                <a:gd name="connsiteX3490" fmla="*/ 682919 w 1872654"/>
                <a:gd name="connsiteY3490" fmla="*/ 1241163 h 1500304"/>
                <a:gd name="connsiteX3491" fmla="*/ 681788 w 1872654"/>
                <a:gd name="connsiteY3491" fmla="*/ 1241163 h 1500304"/>
                <a:gd name="connsiteX3492" fmla="*/ 679526 w 1872654"/>
                <a:gd name="connsiteY3492" fmla="*/ 1242295 h 1500304"/>
                <a:gd name="connsiteX3493" fmla="*/ 679526 w 1872654"/>
                <a:gd name="connsiteY3493" fmla="*/ 1241163 h 1500304"/>
                <a:gd name="connsiteX3494" fmla="*/ 678395 w 1872654"/>
                <a:gd name="connsiteY3494" fmla="*/ 1242295 h 1500304"/>
                <a:gd name="connsiteX3495" fmla="*/ 677229 w 1872654"/>
                <a:gd name="connsiteY3495" fmla="*/ 1241163 h 1500304"/>
                <a:gd name="connsiteX3496" fmla="*/ 676098 w 1872654"/>
                <a:gd name="connsiteY3496" fmla="*/ 1241163 h 1500304"/>
                <a:gd name="connsiteX3497" fmla="*/ 674967 w 1872654"/>
                <a:gd name="connsiteY3497" fmla="*/ 1240032 h 1500304"/>
                <a:gd name="connsiteX3498" fmla="*/ 676098 w 1872654"/>
                <a:gd name="connsiteY3498" fmla="*/ 1240032 h 1500304"/>
                <a:gd name="connsiteX3499" fmla="*/ 676098 w 1872654"/>
                <a:gd name="connsiteY3499" fmla="*/ 1238866 h 1500304"/>
                <a:gd name="connsiteX3500" fmla="*/ 674967 w 1872654"/>
                <a:gd name="connsiteY3500" fmla="*/ 1236603 h 1500304"/>
                <a:gd name="connsiteX3501" fmla="*/ 676098 w 1872654"/>
                <a:gd name="connsiteY3501" fmla="*/ 1236603 h 1500304"/>
                <a:gd name="connsiteX3502" fmla="*/ 677229 w 1872654"/>
                <a:gd name="connsiteY3502" fmla="*/ 1234341 h 1500304"/>
                <a:gd name="connsiteX3503" fmla="*/ 676098 w 1872654"/>
                <a:gd name="connsiteY3503" fmla="*/ 1232079 h 1500304"/>
                <a:gd name="connsiteX3504" fmla="*/ 677229 w 1872654"/>
                <a:gd name="connsiteY3504" fmla="*/ 1230912 h 1500304"/>
                <a:gd name="connsiteX3505" fmla="*/ 678395 w 1872654"/>
                <a:gd name="connsiteY3505" fmla="*/ 1229781 h 1500304"/>
                <a:gd name="connsiteX3506" fmla="*/ 677229 w 1872654"/>
                <a:gd name="connsiteY3506" fmla="*/ 1228650 h 1500304"/>
                <a:gd name="connsiteX3507" fmla="*/ 674967 w 1872654"/>
                <a:gd name="connsiteY3507" fmla="*/ 1227519 h 1500304"/>
                <a:gd name="connsiteX3508" fmla="*/ 673836 w 1872654"/>
                <a:gd name="connsiteY3508" fmla="*/ 1225256 h 1500304"/>
                <a:gd name="connsiteX3509" fmla="*/ 673836 w 1872654"/>
                <a:gd name="connsiteY3509" fmla="*/ 1224090 h 1500304"/>
                <a:gd name="connsiteX3510" fmla="*/ 672705 w 1872654"/>
                <a:gd name="connsiteY3510" fmla="*/ 1221828 h 1500304"/>
                <a:gd name="connsiteX3511" fmla="*/ 671574 w 1872654"/>
                <a:gd name="connsiteY3511" fmla="*/ 1221828 h 1500304"/>
                <a:gd name="connsiteX3512" fmla="*/ 672705 w 1872654"/>
                <a:gd name="connsiteY3512" fmla="*/ 1220696 h 1500304"/>
                <a:gd name="connsiteX3513" fmla="*/ 670443 w 1872654"/>
                <a:gd name="connsiteY3513" fmla="*/ 1218434 h 1500304"/>
                <a:gd name="connsiteX3514" fmla="*/ 670443 w 1872654"/>
                <a:gd name="connsiteY3514" fmla="*/ 1217303 h 1500304"/>
                <a:gd name="connsiteX3515" fmla="*/ 670443 w 1872654"/>
                <a:gd name="connsiteY3515" fmla="*/ 1215005 h 1500304"/>
                <a:gd name="connsiteX3516" fmla="*/ 669277 w 1872654"/>
                <a:gd name="connsiteY3516" fmla="*/ 1212743 h 1500304"/>
                <a:gd name="connsiteX3517" fmla="*/ 669277 w 1872654"/>
                <a:gd name="connsiteY3517" fmla="*/ 1211612 h 1500304"/>
                <a:gd name="connsiteX3518" fmla="*/ 668146 w 1872654"/>
                <a:gd name="connsiteY3518" fmla="*/ 1211612 h 1500304"/>
                <a:gd name="connsiteX3519" fmla="*/ 667015 w 1872654"/>
                <a:gd name="connsiteY3519" fmla="*/ 1209314 h 1500304"/>
                <a:gd name="connsiteX3520" fmla="*/ 664754 w 1872654"/>
                <a:gd name="connsiteY3520" fmla="*/ 1210481 h 1500304"/>
                <a:gd name="connsiteX3521" fmla="*/ 664754 w 1872654"/>
                <a:gd name="connsiteY3521" fmla="*/ 1208183 h 1500304"/>
                <a:gd name="connsiteX3522" fmla="*/ 665884 w 1872654"/>
                <a:gd name="connsiteY3522" fmla="*/ 1207052 h 1500304"/>
                <a:gd name="connsiteX3523" fmla="*/ 665884 w 1872654"/>
                <a:gd name="connsiteY3523" fmla="*/ 1205921 h 1500304"/>
                <a:gd name="connsiteX3524" fmla="*/ 667015 w 1872654"/>
                <a:gd name="connsiteY3524" fmla="*/ 1204790 h 1500304"/>
                <a:gd name="connsiteX3525" fmla="*/ 665884 w 1872654"/>
                <a:gd name="connsiteY3525" fmla="*/ 1204790 h 1500304"/>
                <a:gd name="connsiteX3526" fmla="*/ 662456 w 1872654"/>
                <a:gd name="connsiteY3526" fmla="*/ 1204790 h 1500304"/>
                <a:gd name="connsiteX3527" fmla="*/ 661326 w 1872654"/>
                <a:gd name="connsiteY3527" fmla="*/ 1204790 h 1500304"/>
                <a:gd name="connsiteX3528" fmla="*/ 661326 w 1872654"/>
                <a:gd name="connsiteY3528" fmla="*/ 1205921 h 1500304"/>
                <a:gd name="connsiteX3529" fmla="*/ 660195 w 1872654"/>
                <a:gd name="connsiteY3529" fmla="*/ 1203658 h 1500304"/>
                <a:gd name="connsiteX3530" fmla="*/ 657933 w 1872654"/>
                <a:gd name="connsiteY3530" fmla="*/ 1200230 h 1500304"/>
                <a:gd name="connsiteX3531" fmla="*/ 657933 w 1872654"/>
                <a:gd name="connsiteY3531" fmla="*/ 1199098 h 1500304"/>
                <a:gd name="connsiteX3532" fmla="*/ 656802 w 1872654"/>
                <a:gd name="connsiteY3532" fmla="*/ 1197967 h 1500304"/>
                <a:gd name="connsiteX3533" fmla="*/ 657933 w 1872654"/>
                <a:gd name="connsiteY3533" fmla="*/ 1194538 h 1500304"/>
                <a:gd name="connsiteX3534" fmla="*/ 654505 w 1872654"/>
                <a:gd name="connsiteY3534" fmla="*/ 1191145 h 1500304"/>
                <a:gd name="connsiteX3535" fmla="*/ 656802 w 1872654"/>
                <a:gd name="connsiteY3535" fmla="*/ 1190014 h 1500304"/>
                <a:gd name="connsiteX3536" fmla="*/ 656802 w 1872654"/>
                <a:gd name="connsiteY3536" fmla="*/ 1188883 h 1500304"/>
                <a:gd name="connsiteX3537" fmla="*/ 656802 w 1872654"/>
                <a:gd name="connsiteY3537" fmla="*/ 1187752 h 1500304"/>
                <a:gd name="connsiteX3538" fmla="*/ 659064 w 1872654"/>
                <a:gd name="connsiteY3538" fmla="*/ 1187752 h 1500304"/>
                <a:gd name="connsiteX3539" fmla="*/ 659064 w 1872654"/>
                <a:gd name="connsiteY3539" fmla="*/ 1186585 h 1500304"/>
                <a:gd name="connsiteX3540" fmla="*/ 655636 w 1872654"/>
                <a:gd name="connsiteY3540" fmla="*/ 1185454 h 1500304"/>
                <a:gd name="connsiteX3541" fmla="*/ 654505 w 1872654"/>
                <a:gd name="connsiteY3541" fmla="*/ 1184323 h 1500304"/>
                <a:gd name="connsiteX3542" fmla="*/ 653374 w 1872654"/>
                <a:gd name="connsiteY3542" fmla="*/ 1184323 h 1500304"/>
                <a:gd name="connsiteX3543" fmla="*/ 654505 w 1872654"/>
                <a:gd name="connsiteY3543" fmla="*/ 1180929 h 1500304"/>
                <a:gd name="connsiteX3544" fmla="*/ 653374 w 1872654"/>
                <a:gd name="connsiteY3544" fmla="*/ 1178632 h 1500304"/>
                <a:gd name="connsiteX3545" fmla="*/ 652243 w 1872654"/>
                <a:gd name="connsiteY3545" fmla="*/ 1175238 h 1500304"/>
                <a:gd name="connsiteX3546" fmla="*/ 651112 w 1872654"/>
                <a:gd name="connsiteY3546" fmla="*/ 1171809 h 1500304"/>
                <a:gd name="connsiteX3547" fmla="*/ 652243 w 1872654"/>
                <a:gd name="connsiteY3547" fmla="*/ 1170678 h 1500304"/>
                <a:gd name="connsiteX3548" fmla="*/ 652243 w 1872654"/>
                <a:gd name="connsiteY3548" fmla="*/ 1168416 h 1500304"/>
                <a:gd name="connsiteX3549" fmla="*/ 653374 w 1872654"/>
                <a:gd name="connsiteY3549" fmla="*/ 1164987 h 1500304"/>
                <a:gd name="connsiteX3550" fmla="*/ 652243 w 1872654"/>
                <a:gd name="connsiteY3550" fmla="*/ 1163856 h 1500304"/>
                <a:gd name="connsiteX3551" fmla="*/ 649981 w 1872654"/>
                <a:gd name="connsiteY3551" fmla="*/ 1162725 h 1500304"/>
                <a:gd name="connsiteX3552" fmla="*/ 648850 w 1872654"/>
                <a:gd name="connsiteY3552" fmla="*/ 1160462 h 1500304"/>
                <a:gd name="connsiteX3553" fmla="*/ 646553 w 1872654"/>
                <a:gd name="connsiteY3553" fmla="*/ 1160462 h 1500304"/>
                <a:gd name="connsiteX3554" fmla="*/ 645422 w 1872654"/>
                <a:gd name="connsiteY3554" fmla="*/ 1158200 h 1500304"/>
                <a:gd name="connsiteX3555" fmla="*/ 645422 w 1872654"/>
                <a:gd name="connsiteY3555" fmla="*/ 1155902 h 1500304"/>
                <a:gd name="connsiteX3556" fmla="*/ 642030 w 1872654"/>
                <a:gd name="connsiteY3556" fmla="*/ 1155902 h 1500304"/>
                <a:gd name="connsiteX3557" fmla="*/ 639733 w 1872654"/>
                <a:gd name="connsiteY3557" fmla="*/ 1153640 h 1500304"/>
                <a:gd name="connsiteX3558" fmla="*/ 637471 w 1872654"/>
                <a:gd name="connsiteY3558" fmla="*/ 1149080 h 1500304"/>
                <a:gd name="connsiteX3559" fmla="*/ 639733 w 1872654"/>
                <a:gd name="connsiteY3559" fmla="*/ 1143424 h 1500304"/>
                <a:gd name="connsiteX3560" fmla="*/ 642030 w 1872654"/>
                <a:gd name="connsiteY3560" fmla="*/ 1138864 h 1500304"/>
                <a:gd name="connsiteX3561" fmla="*/ 639733 w 1872654"/>
                <a:gd name="connsiteY3561" fmla="*/ 1134304 h 1500304"/>
                <a:gd name="connsiteX3562" fmla="*/ 642030 w 1872654"/>
                <a:gd name="connsiteY3562" fmla="*/ 1133173 h 1500304"/>
                <a:gd name="connsiteX3563" fmla="*/ 643161 w 1872654"/>
                <a:gd name="connsiteY3563" fmla="*/ 1129780 h 1500304"/>
                <a:gd name="connsiteX3564" fmla="*/ 644291 w 1872654"/>
                <a:gd name="connsiteY3564" fmla="*/ 1129780 h 1500304"/>
                <a:gd name="connsiteX3565" fmla="*/ 645422 w 1872654"/>
                <a:gd name="connsiteY3565" fmla="*/ 1128648 h 1500304"/>
                <a:gd name="connsiteX3566" fmla="*/ 646553 w 1872654"/>
                <a:gd name="connsiteY3566" fmla="*/ 1124089 h 1500304"/>
                <a:gd name="connsiteX3567" fmla="*/ 647684 w 1872654"/>
                <a:gd name="connsiteY3567" fmla="*/ 1124089 h 1500304"/>
                <a:gd name="connsiteX3568" fmla="*/ 646553 w 1872654"/>
                <a:gd name="connsiteY3568" fmla="*/ 1121826 h 1500304"/>
                <a:gd name="connsiteX3569" fmla="*/ 648850 w 1872654"/>
                <a:gd name="connsiteY3569" fmla="*/ 1119529 h 1500304"/>
                <a:gd name="connsiteX3570" fmla="*/ 648850 w 1872654"/>
                <a:gd name="connsiteY3570" fmla="*/ 1118397 h 1500304"/>
                <a:gd name="connsiteX3571" fmla="*/ 649981 w 1872654"/>
                <a:gd name="connsiteY3571" fmla="*/ 1117266 h 1500304"/>
                <a:gd name="connsiteX3572" fmla="*/ 652243 w 1872654"/>
                <a:gd name="connsiteY3572" fmla="*/ 1118397 h 1500304"/>
                <a:gd name="connsiteX3573" fmla="*/ 657933 w 1872654"/>
                <a:gd name="connsiteY3573" fmla="*/ 1118397 h 1500304"/>
                <a:gd name="connsiteX3574" fmla="*/ 657933 w 1872654"/>
                <a:gd name="connsiteY3574" fmla="*/ 1117266 h 1500304"/>
                <a:gd name="connsiteX3575" fmla="*/ 659064 w 1872654"/>
                <a:gd name="connsiteY3575" fmla="*/ 1116135 h 1500304"/>
                <a:gd name="connsiteX3576" fmla="*/ 660195 w 1872654"/>
                <a:gd name="connsiteY3576" fmla="*/ 1113873 h 1500304"/>
                <a:gd name="connsiteX3577" fmla="*/ 660195 w 1872654"/>
                <a:gd name="connsiteY3577" fmla="*/ 1111575 h 1500304"/>
                <a:gd name="connsiteX3578" fmla="*/ 661326 w 1872654"/>
                <a:gd name="connsiteY3578" fmla="*/ 1109313 h 1500304"/>
                <a:gd name="connsiteX3579" fmla="*/ 661326 w 1872654"/>
                <a:gd name="connsiteY3579" fmla="*/ 1108182 h 1500304"/>
                <a:gd name="connsiteX3580" fmla="*/ 661326 w 1872654"/>
                <a:gd name="connsiteY3580" fmla="*/ 1107050 h 1500304"/>
                <a:gd name="connsiteX3581" fmla="*/ 659064 w 1872654"/>
                <a:gd name="connsiteY3581" fmla="*/ 1105919 h 1500304"/>
                <a:gd name="connsiteX3582" fmla="*/ 659064 w 1872654"/>
                <a:gd name="connsiteY3582" fmla="*/ 1103622 h 1500304"/>
                <a:gd name="connsiteX3583" fmla="*/ 659064 w 1872654"/>
                <a:gd name="connsiteY3583" fmla="*/ 1102490 h 1500304"/>
                <a:gd name="connsiteX3584" fmla="*/ 656802 w 1872654"/>
                <a:gd name="connsiteY3584" fmla="*/ 1101359 h 1500304"/>
                <a:gd name="connsiteX3585" fmla="*/ 656802 w 1872654"/>
                <a:gd name="connsiteY3585" fmla="*/ 1100228 h 1500304"/>
                <a:gd name="connsiteX3586" fmla="*/ 656802 w 1872654"/>
                <a:gd name="connsiteY3586" fmla="*/ 1099097 h 1500304"/>
                <a:gd name="connsiteX3587" fmla="*/ 656802 w 1872654"/>
                <a:gd name="connsiteY3587" fmla="*/ 1097930 h 1500304"/>
                <a:gd name="connsiteX3588" fmla="*/ 655636 w 1872654"/>
                <a:gd name="connsiteY3588" fmla="*/ 1097930 h 1500304"/>
                <a:gd name="connsiteX3589" fmla="*/ 653374 w 1872654"/>
                <a:gd name="connsiteY3589" fmla="*/ 1093406 h 1500304"/>
                <a:gd name="connsiteX3590" fmla="*/ 654505 w 1872654"/>
                <a:gd name="connsiteY3590" fmla="*/ 1092275 h 1500304"/>
                <a:gd name="connsiteX3591" fmla="*/ 653374 w 1872654"/>
                <a:gd name="connsiteY3591" fmla="*/ 1089977 h 1500304"/>
                <a:gd name="connsiteX3592" fmla="*/ 653374 w 1872654"/>
                <a:gd name="connsiteY3592" fmla="*/ 1087715 h 1500304"/>
                <a:gd name="connsiteX3593" fmla="*/ 652243 w 1872654"/>
                <a:gd name="connsiteY3593" fmla="*/ 1087715 h 1500304"/>
                <a:gd name="connsiteX3594" fmla="*/ 651112 w 1872654"/>
                <a:gd name="connsiteY3594" fmla="*/ 1085452 h 1500304"/>
                <a:gd name="connsiteX3595" fmla="*/ 646553 w 1872654"/>
                <a:gd name="connsiteY3595" fmla="*/ 1084321 h 1500304"/>
                <a:gd name="connsiteX3596" fmla="*/ 644291 w 1872654"/>
                <a:gd name="connsiteY3596" fmla="*/ 1083155 h 1500304"/>
                <a:gd name="connsiteX3597" fmla="*/ 642030 w 1872654"/>
                <a:gd name="connsiteY3597" fmla="*/ 1083155 h 1500304"/>
                <a:gd name="connsiteX3598" fmla="*/ 638602 w 1872654"/>
                <a:gd name="connsiteY3598" fmla="*/ 1079761 h 1500304"/>
                <a:gd name="connsiteX3599" fmla="*/ 635209 w 1872654"/>
                <a:gd name="connsiteY3599" fmla="*/ 1078630 h 1500304"/>
                <a:gd name="connsiteX3600" fmla="*/ 634078 w 1872654"/>
                <a:gd name="connsiteY3600" fmla="*/ 1076368 h 1500304"/>
                <a:gd name="connsiteX3601" fmla="*/ 631781 w 1872654"/>
                <a:gd name="connsiteY3601" fmla="*/ 1076368 h 1500304"/>
                <a:gd name="connsiteX3602" fmla="*/ 628388 w 1872654"/>
                <a:gd name="connsiteY3602" fmla="*/ 1074070 h 1500304"/>
                <a:gd name="connsiteX3603" fmla="*/ 628388 w 1872654"/>
                <a:gd name="connsiteY3603" fmla="*/ 1072939 h 1500304"/>
                <a:gd name="connsiteX3604" fmla="*/ 629519 w 1872654"/>
                <a:gd name="connsiteY3604" fmla="*/ 1071808 h 1500304"/>
                <a:gd name="connsiteX3605" fmla="*/ 629519 w 1872654"/>
                <a:gd name="connsiteY3605" fmla="*/ 1070677 h 1500304"/>
                <a:gd name="connsiteX3606" fmla="*/ 628388 w 1872654"/>
                <a:gd name="connsiteY3606" fmla="*/ 1070677 h 1500304"/>
                <a:gd name="connsiteX3607" fmla="*/ 628388 w 1872654"/>
                <a:gd name="connsiteY3607" fmla="*/ 1069545 h 1500304"/>
                <a:gd name="connsiteX3608" fmla="*/ 629519 w 1872654"/>
                <a:gd name="connsiteY3608" fmla="*/ 1068379 h 1500304"/>
                <a:gd name="connsiteX3609" fmla="*/ 628388 w 1872654"/>
                <a:gd name="connsiteY3609" fmla="*/ 1068379 h 1500304"/>
                <a:gd name="connsiteX3610" fmla="*/ 629519 w 1872654"/>
                <a:gd name="connsiteY3610" fmla="*/ 1067248 h 1500304"/>
                <a:gd name="connsiteX3611" fmla="*/ 628388 w 1872654"/>
                <a:gd name="connsiteY3611" fmla="*/ 1067248 h 1500304"/>
                <a:gd name="connsiteX3612" fmla="*/ 629519 w 1872654"/>
                <a:gd name="connsiteY3612" fmla="*/ 1066117 h 1500304"/>
                <a:gd name="connsiteX3613" fmla="*/ 628388 w 1872654"/>
                <a:gd name="connsiteY3613" fmla="*/ 1064985 h 1500304"/>
                <a:gd name="connsiteX3614" fmla="*/ 629519 w 1872654"/>
                <a:gd name="connsiteY3614" fmla="*/ 1062723 h 1500304"/>
                <a:gd name="connsiteX3615" fmla="*/ 628388 w 1872654"/>
                <a:gd name="connsiteY3615" fmla="*/ 1062723 h 1500304"/>
                <a:gd name="connsiteX3616" fmla="*/ 628388 w 1872654"/>
                <a:gd name="connsiteY3616" fmla="*/ 1061592 h 1500304"/>
                <a:gd name="connsiteX3617" fmla="*/ 628388 w 1872654"/>
                <a:gd name="connsiteY3617" fmla="*/ 1060426 h 1500304"/>
                <a:gd name="connsiteX3618" fmla="*/ 628388 w 1872654"/>
                <a:gd name="connsiteY3618" fmla="*/ 1059294 h 1500304"/>
                <a:gd name="connsiteX3619" fmla="*/ 627257 w 1872654"/>
                <a:gd name="connsiteY3619" fmla="*/ 1055901 h 1500304"/>
                <a:gd name="connsiteX3620" fmla="*/ 629519 w 1872654"/>
                <a:gd name="connsiteY3620" fmla="*/ 1054770 h 1500304"/>
                <a:gd name="connsiteX3621" fmla="*/ 628388 w 1872654"/>
                <a:gd name="connsiteY3621" fmla="*/ 1053603 h 1500304"/>
                <a:gd name="connsiteX3622" fmla="*/ 629519 w 1872654"/>
                <a:gd name="connsiteY3622" fmla="*/ 1053603 h 1500304"/>
                <a:gd name="connsiteX3623" fmla="*/ 629519 w 1872654"/>
                <a:gd name="connsiteY3623" fmla="*/ 1052472 h 1500304"/>
                <a:gd name="connsiteX3624" fmla="*/ 629519 w 1872654"/>
                <a:gd name="connsiteY3624" fmla="*/ 1050210 h 1500304"/>
                <a:gd name="connsiteX3625" fmla="*/ 630650 w 1872654"/>
                <a:gd name="connsiteY3625" fmla="*/ 1050210 h 1500304"/>
                <a:gd name="connsiteX3626" fmla="*/ 630650 w 1872654"/>
                <a:gd name="connsiteY3626" fmla="*/ 1046816 h 1500304"/>
                <a:gd name="connsiteX3627" fmla="*/ 631781 w 1872654"/>
                <a:gd name="connsiteY3627" fmla="*/ 1044519 h 1500304"/>
                <a:gd name="connsiteX3628" fmla="*/ 632912 w 1872654"/>
                <a:gd name="connsiteY3628" fmla="*/ 1044519 h 1500304"/>
                <a:gd name="connsiteX3629" fmla="*/ 635209 w 1872654"/>
                <a:gd name="connsiteY3629" fmla="*/ 1041125 h 1500304"/>
                <a:gd name="connsiteX3630" fmla="*/ 636340 w 1872654"/>
                <a:gd name="connsiteY3630" fmla="*/ 1041125 h 1500304"/>
                <a:gd name="connsiteX3631" fmla="*/ 638602 w 1872654"/>
                <a:gd name="connsiteY3631" fmla="*/ 1035434 h 1500304"/>
                <a:gd name="connsiteX3632" fmla="*/ 638602 w 1872654"/>
                <a:gd name="connsiteY3632" fmla="*/ 1034303 h 1500304"/>
                <a:gd name="connsiteX3633" fmla="*/ 636340 w 1872654"/>
                <a:gd name="connsiteY3633" fmla="*/ 1030874 h 1500304"/>
                <a:gd name="connsiteX3634" fmla="*/ 635209 w 1872654"/>
                <a:gd name="connsiteY3634" fmla="*/ 1028612 h 1500304"/>
                <a:gd name="connsiteX3635" fmla="*/ 634078 w 1872654"/>
                <a:gd name="connsiteY3635" fmla="*/ 1028612 h 1500304"/>
                <a:gd name="connsiteX3636" fmla="*/ 634078 w 1872654"/>
                <a:gd name="connsiteY3636" fmla="*/ 1025218 h 1500304"/>
                <a:gd name="connsiteX3637" fmla="*/ 632912 w 1872654"/>
                <a:gd name="connsiteY3637" fmla="*/ 1022921 h 1500304"/>
                <a:gd name="connsiteX3638" fmla="*/ 631781 w 1872654"/>
                <a:gd name="connsiteY3638" fmla="*/ 1022921 h 1500304"/>
                <a:gd name="connsiteX3639" fmla="*/ 628388 w 1872654"/>
                <a:gd name="connsiteY3639" fmla="*/ 1021789 h 1500304"/>
                <a:gd name="connsiteX3640" fmla="*/ 626126 w 1872654"/>
                <a:gd name="connsiteY3640" fmla="*/ 1017265 h 1500304"/>
                <a:gd name="connsiteX3641" fmla="*/ 621568 w 1872654"/>
                <a:gd name="connsiteY3641" fmla="*/ 1016098 h 1500304"/>
                <a:gd name="connsiteX3642" fmla="*/ 619306 w 1872654"/>
                <a:gd name="connsiteY3642" fmla="*/ 1013836 h 1500304"/>
                <a:gd name="connsiteX3643" fmla="*/ 617009 w 1872654"/>
                <a:gd name="connsiteY3643" fmla="*/ 1013836 h 1500304"/>
                <a:gd name="connsiteX3644" fmla="*/ 614747 w 1872654"/>
                <a:gd name="connsiteY3644" fmla="*/ 1010442 h 1500304"/>
                <a:gd name="connsiteX3645" fmla="*/ 610188 w 1872654"/>
                <a:gd name="connsiteY3645" fmla="*/ 1010442 h 1500304"/>
                <a:gd name="connsiteX3646" fmla="*/ 609057 w 1872654"/>
                <a:gd name="connsiteY3646" fmla="*/ 1010442 h 1500304"/>
                <a:gd name="connsiteX3647" fmla="*/ 607926 w 1872654"/>
                <a:gd name="connsiteY3647" fmla="*/ 1007014 h 1500304"/>
                <a:gd name="connsiteX3648" fmla="*/ 603367 w 1872654"/>
                <a:gd name="connsiteY3648" fmla="*/ 1004751 h 1500304"/>
                <a:gd name="connsiteX3649" fmla="*/ 603367 w 1872654"/>
                <a:gd name="connsiteY3649" fmla="*/ 1002489 h 1500304"/>
                <a:gd name="connsiteX3650" fmla="*/ 603367 w 1872654"/>
                <a:gd name="connsiteY3650" fmla="*/ 1001322 h 1500304"/>
                <a:gd name="connsiteX3651" fmla="*/ 605664 w 1872654"/>
                <a:gd name="connsiteY3651" fmla="*/ 1000191 h 1500304"/>
                <a:gd name="connsiteX3652" fmla="*/ 605664 w 1872654"/>
                <a:gd name="connsiteY3652" fmla="*/ 999060 h 1500304"/>
                <a:gd name="connsiteX3653" fmla="*/ 605664 w 1872654"/>
                <a:gd name="connsiteY3653" fmla="*/ 997929 h 1500304"/>
                <a:gd name="connsiteX3654" fmla="*/ 604533 w 1872654"/>
                <a:gd name="connsiteY3654" fmla="*/ 995667 h 1500304"/>
                <a:gd name="connsiteX3655" fmla="*/ 602236 w 1872654"/>
                <a:gd name="connsiteY3655" fmla="*/ 993369 h 1500304"/>
                <a:gd name="connsiteX3656" fmla="*/ 598844 w 1872654"/>
                <a:gd name="connsiteY3656" fmla="*/ 989976 h 1500304"/>
                <a:gd name="connsiteX3657" fmla="*/ 598844 w 1872654"/>
                <a:gd name="connsiteY3657" fmla="*/ 988844 h 1500304"/>
                <a:gd name="connsiteX3658" fmla="*/ 597713 w 1872654"/>
                <a:gd name="connsiteY3658" fmla="*/ 989976 h 1500304"/>
                <a:gd name="connsiteX3659" fmla="*/ 596582 w 1872654"/>
                <a:gd name="connsiteY3659" fmla="*/ 991107 h 1500304"/>
                <a:gd name="connsiteX3660" fmla="*/ 594285 w 1872654"/>
                <a:gd name="connsiteY3660" fmla="*/ 991107 h 1500304"/>
                <a:gd name="connsiteX3661" fmla="*/ 592023 w 1872654"/>
                <a:gd name="connsiteY3661" fmla="*/ 993369 h 1500304"/>
                <a:gd name="connsiteX3662" fmla="*/ 587464 w 1872654"/>
                <a:gd name="connsiteY3662" fmla="*/ 993369 h 1500304"/>
                <a:gd name="connsiteX3663" fmla="*/ 585202 w 1872654"/>
                <a:gd name="connsiteY3663" fmla="*/ 994500 h 1500304"/>
                <a:gd name="connsiteX3664" fmla="*/ 585202 w 1872654"/>
                <a:gd name="connsiteY3664" fmla="*/ 995667 h 1500304"/>
                <a:gd name="connsiteX3665" fmla="*/ 580643 w 1872654"/>
                <a:gd name="connsiteY3665" fmla="*/ 995667 h 1500304"/>
                <a:gd name="connsiteX3666" fmla="*/ 578382 w 1872654"/>
                <a:gd name="connsiteY3666" fmla="*/ 996798 h 1500304"/>
                <a:gd name="connsiteX3667" fmla="*/ 578382 w 1872654"/>
                <a:gd name="connsiteY3667" fmla="*/ 1000191 h 1500304"/>
                <a:gd name="connsiteX3668" fmla="*/ 574989 w 1872654"/>
                <a:gd name="connsiteY3668" fmla="*/ 1003620 h 1500304"/>
                <a:gd name="connsiteX3669" fmla="*/ 572692 w 1872654"/>
                <a:gd name="connsiteY3669" fmla="*/ 1003620 h 1500304"/>
                <a:gd name="connsiteX3670" fmla="*/ 570430 w 1872654"/>
                <a:gd name="connsiteY3670" fmla="*/ 1004751 h 1500304"/>
                <a:gd name="connsiteX3671" fmla="*/ 568168 w 1872654"/>
                <a:gd name="connsiteY3671" fmla="*/ 1002489 h 1500304"/>
                <a:gd name="connsiteX3672" fmla="*/ 567037 w 1872654"/>
                <a:gd name="connsiteY3672" fmla="*/ 1001322 h 1500304"/>
                <a:gd name="connsiteX3673" fmla="*/ 564740 w 1872654"/>
                <a:gd name="connsiteY3673" fmla="*/ 999060 h 1500304"/>
                <a:gd name="connsiteX3674" fmla="*/ 564740 w 1872654"/>
                <a:gd name="connsiteY3674" fmla="*/ 997929 h 1500304"/>
                <a:gd name="connsiteX3675" fmla="*/ 564740 w 1872654"/>
                <a:gd name="connsiteY3675" fmla="*/ 996798 h 1500304"/>
                <a:gd name="connsiteX3676" fmla="*/ 559050 w 1872654"/>
                <a:gd name="connsiteY3676" fmla="*/ 992238 h 1500304"/>
                <a:gd name="connsiteX3677" fmla="*/ 557919 w 1872654"/>
                <a:gd name="connsiteY3677" fmla="*/ 992238 h 1500304"/>
                <a:gd name="connsiteX3678" fmla="*/ 554527 w 1872654"/>
                <a:gd name="connsiteY3678" fmla="*/ 993369 h 1500304"/>
                <a:gd name="connsiteX3679" fmla="*/ 552265 w 1872654"/>
                <a:gd name="connsiteY3679" fmla="*/ 994500 h 1500304"/>
                <a:gd name="connsiteX3680" fmla="*/ 548837 w 1872654"/>
                <a:gd name="connsiteY3680" fmla="*/ 993369 h 1500304"/>
                <a:gd name="connsiteX3681" fmla="*/ 543147 w 1872654"/>
                <a:gd name="connsiteY3681" fmla="*/ 993369 h 1500304"/>
                <a:gd name="connsiteX3682" fmla="*/ 537493 w 1872654"/>
                <a:gd name="connsiteY3682" fmla="*/ 995667 h 1500304"/>
                <a:gd name="connsiteX3683" fmla="*/ 535196 w 1872654"/>
                <a:gd name="connsiteY3683" fmla="*/ 994500 h 1500304"/>
                <a:gd name="connsiteX3684" fmla="*/ 534065 w 1872654"/>
                <a:gd name="connsiteY3684" fmla="*/ 994500 h 1500304"/>
                <a:gd name="connsiteX3685" fmla="*/ 531803 w 1872654"/>
                <a:gd name="connsiteY3685" fmla="*/ 997929 h 1500304"/>
                <a:gd name="connsiteX3686" fmla="*/ 530672 w 1872654"/>
                <a:gd name="connsiteY3686" fmla="*/ 999060 h 1500304"/>
                <a:gd name="connsiteX3687" fmla="*/ 530672 w 1872654"/>
                <a:gd name="connsiteY3687" fmla="*/ 1000191 h 1500304"/>
                <a:gd name="connsiteX3688" fmla="*/ 530672 w 1872654"/>
                <a:gd name="connsiteY3688" fmla="*/ 1001322 h 1500304"/>
                <a:gd name="connsiteX3689" fmla="*/ 530672 w 1872654"/>
                <a:gd name="connsiteY3689" fmla="*/ 1002489 h 1500304"/>
                <a:gd name="connsiteX3690" fmla="*/ 531803 w 1872654"/>
                <a:gd name="connsiteY3690" fmla="*/ 1002489 h 1500304"/>
                <a:gd name="connsiteX3691" fmla="*/ 532934 w 1872654"/>
                <a:gd name="connsiteY3691" fmla="*/ 1003620 h 1500304"/>
                <a:gd name="connsiteX3692" fmla="*/ 532934 w 1872654"/>
                <a:gd name="connsiteY3692" fmla="*/ 1004751 h 1500304"/>
                <a:gd name="connsiteX3693" fmla="*/ 531803 w 1872654"/>
                <a:gd name="connsiteY3693" fmla="*/ 1007014 h 1500304"/>
                <a:gd name="connsiteX3694" fmla="*/ 531803 w 1872654"/>
                <a:gd name="connsiteY3694" fmla="*/ 1009311 h 1500304"/>
                <a:gd name="connsiteX3695" fmla="*/ 531803 w 1872654"/>
                <a:gd name="connsiteY3695" fmla="*/ 1011574 h 1500304"/>
                <a:gd name="connsiteX3696" fmla="*/ 530672 w 1872654"/>
                <a:gd name="connsiteY3696" fmla="*/ 1013836 h 1500304"/>
                <a:gd name="connsiteX3697" fmla="*/ 527244 w 1872654"/>
                <a:gd name="connsiteY3697" fmla="*/ 1017265 h 1500304"/>
                <a:gd name="connsiteX3698" fmla="*/ 526113 w 1872654"/>
                <a:gd name="connsiteY3698" fmla="*/ 1017265 h 1500304"/>
                <a:gd name="connsiteX3699" fmla="*/ 521554 w 1872654"/>
                <a:gd name="connsiteY3699" fmla="*/ 1014967 h 1500304"/>
                <a:gd name="connsiteX3700" fmla="*/ 519292 w 1872654"/>
                <a:gd name="connsiteY3700" fmla="*/ 1011574 h 1500304"/>
                <a:gd name="connsiteX3701" fmla="*/ 518161 w 1872654"/>
                <a:gd name="connsiteY3701" fmla="*/ 1005882 h 1500304"/>
                <a:gd name="connsiteX3702" fmla="*/ 513603 w 1872654"/>
                <a:gd name="connsiteY3702" fmla="*/ 1002489 h 1500304"/>
                <a:gd name="connsiteX3703" fmla="*/ 512472 w 1872654"/>
                <a:gd name="connsiteY3703" fmla="*/ 1002489 h 1500304"/>
                <a:gd name="connsiteX3704" fmla="*/ 511341 w 1872654"/>
                <a:gd name="connsiteY3704" fmla="*/ 1003620 h 1500304"/>
                <a:gd name="connsiteX3705" fmla="*/ 511341 w 1872654"/>
                <a:gd name="connsiteY3705" fmla="*/ 1009311 h 1500304"/>
                <a:gd name="connsiteX3706" fmla="*/ 510210 w 1872654"/>
                <a:gd name="connsiteY3706" fmla="*/ 1011574 h 1500304"/>
                <a:gd name="connsiteX3707" fmla="*/ 509079 w 1872654"/>
                <a:gd name="connsiteY3707" fmla="*/ 1013836 h 1500304"/>
                <a:gd name="connsiteX3708" fmla="*/ 506782 w 1872654"/>
                <a:gd name="connsiteY3708" fmla="*/ 1017265 h 1500304"/>
                <a:gd name="connsiteX3709" fmla="*/ 503389 w 1872654"/>
                <a:gd name="connsiteY3709" fmla="*/ 1016098 h 1500304"/>
                <a:gd name="connsiteX3710" fmla="*/ 502258 w 1872654"/>
                <a:gd name="connsiteY3710" fmla="*/ 1019527 h 1500304"/>
                <a:gd name="connsiteX3711" fmla="*/ 497699 w 1872654"/>
                <a:gd name="connsiteY3711" fmla="*/ 1021789 h 1500304"/>
                <a:gd name="connsiteX3712" fmla="*/ 494307 w 1872654"/>
                <a:gd name="connsiteY3712" fmla="*/ 1021789 h 1500304"/>
                <a:gd name="connsiteX3713" fmla="*/ 490879 w 1872654"/>
                <a:gd name="connsiteY3713" fmla="*/ 1020658 h 1500304"/>
                <a:gd name="connsiteX3714" fmla="*/ 488617 w 1872654"/>
                <a:gd name="connsiteY3714" fmla="*/ 1018396 h 1500304"/>
                <a:gd name="connsiteX3715" fmla="*/ 485189 w 1872654"/>
                <a:gd name="connsiteY3715" fmla="*/ 1017265 h 1500304"/>
                <a:gd name="connsiteX3716" fmla="*/ 484058 w 1872654"/>
                <a:gd name="connsiteY3716" fmla="*/ 1013836 h 1500304"/>
                <a:gd name="connsiteX3717" fmla="*/ 482927 w 1872654"/>
                <a:gd name="connsiteY3717" fmla="*/ 1013836 h 1500304"/>
                <a:gd name="connsiteX3718" fmla="*/ 481796 w 1872654"/>
                <a:gd name="connsiteY3718" fmla="*/ 1013836 h 1500304"/>
                <a:gd name="connsiteX3719" fmla="*/ 480665 w 1872654"/>
                <a:gd name="connsiteY3719" fmla="*/ 1012705 h 1500304"/>
                <a:gd name="connsiteX3720" fmla="*/ 479534 w 1872654"/>
                <a:gd name="connsiteY3720" fmla="*/ 1009311 h 1500304"/>
                <a:gd name="connsiteX3721" fmla="*/ 476106 w 1872654"/>
                <a:gd name="connsiteY3721" fmla="*/ 1003620 h 1500304"/>
                <a:gd name="connsiteX3722" fmla="*/ 473845 w 1872654"/>
                <a:gd name="connsiteY3722" fmla="*/ 1002489 h 1500304"/>
                <a:gd name="connsiteX3723" fmla="*/ 472714 w 1872654"/>
                <a:gd name="connsiteY3723" fmla="*/ 1001322 h 1500304"/>
                <a:gd name="connsiteX3724" fmla="*/ 469286 w 1872654"/>
                <a:gd name="connsiteY3724" fmla="*/ 1001322 h 1500304"/>
                <a:gd name="connsiteX3725" fmla="*/ 468155 w 1872654"/>
                <a:gd name="connsiteY3725" fmla="*/ 1002489 h 1500304"/>
                <a:gd name="connsiteX3726" fmla="*/ 469286 w 1872654"/>
                <a:gd name="connsiteY3726" fmla="*/ 1003620 h 1500304"/>
                <a:gd name="connsiteX3727" fmla="*/ 468155 w 1872654"/>
                <a:gd name="connsiteY3727" fmla="*/ 1009311 h 1500304"/>
                <a:gd name="connsiteX3728" fmla="*/ 468155 w 1872654"/>
                <a:gd name="connsiteY3728" fmla="*/ 1010442 h 1500304"/>
                <a:gd name="connsiteX3729" fmla="*/ 473845 w 1872654"/>
                <a:gd name="connsiteY3729" fmla="*/ 1016098 h 1500304"/>
                <a:gd name="connsiteX3730" fmla="*/ 473845 w 1872654"/>
                <a:gd name="connsiteY3730" fmla="*/ 1017265 h 1500304"/>
                <a:gd name="connsiteX3731" fmla="*/ 472714 w 1872654"/>
                <a:gd name="connsiteY3731" fmla="*/ 1019527 h 1500304"/>
                <a:gd name="connsiteX3732" fmla="*/ 471583 w 1872654"/>
                <a:gd name="connsiteY3732" fmla="*/ 1019527 h 1500304"/>
                <a:gd name="connsiteX3733" fmla="*/ 469286 w 1872654"/>
                <a:gd name="connsiteY3733" fmla="*/ 1020658 h 1500304"/>
                <a:gd name="connsiteX3734" fmla="*/ 465893 w 1872654"/>
                <a:gd name="connsiteY3734" fmla="*/ 1020658 h 1500304"/>
                <a:gd name="connsiteX3735" fmla="*/ 464762 w 1872654"/>
                <a:gd name="connsiteY3735" fmla="*/ 1020658 h 1500304"/>
                <a:gd name="connsiteX3736" fmla="*/ 463631 w 1872654"/>
                <a:gd name="connsiteY3736" fmla="*/ 1020658 h 1500304"/>
                <a:gd name="connsiteX3737" fmla="*/ 462465 w 1872654"/>
                <a:gd name="connsiteY3737" fmla="*/ 1019527 h 1500304"/>
                <a:gd name="connsiteX3738" fmla="*/ 460203 w 1872654"/>
                <a:gd name="connsiteY3738" fmla="*/ 1017265 h 1500304"/>
                <a:gd name="connsiteX3739" fmla="*/ 456810 w 1872654"/>
                <a:gd name="connsiteY3739" fmla="*/ 1016098 h 1500304"/>
                <a:gd name="connsiteX3740" fmla="*/ 453382 w 1872654"/>
                <a:gd name="connsiteY3740" fmla="*/ 1016098 h 1500304"/>
                <a:gd name="connsiteX3741" fmla="*/ 451121 w 1872654"/>
                <a:gd name="connsiteY3741" fmla="*/ 1017265 h 1500304"/>
                <a:gd name="connsiteX3742" fmla="*/ 449990 w 1872654"/>
                <a:gd name="connsiteY3742" fmla="*/ 1017265 h 1500304"/>
                <a:gd name="connsiteX3743" fmla="*/ 447693 w 1872654"/>
                <a:gd name="connsiteY3743" fmla="*/ 1017265 h 1500304"/>
                <a:gd name="connsiteX3744" fmla="*/ 446562 w 1872654"/>
                <a:gd name="connsiteY3744" fmla="*/ 1017265 h 1500304"/>
                <a:gd name="connsiteX3745" fmla="*/ 442038 w 1872654"/>
                <a:gd name="connsiteY3745" fmla="*/ 1016098 h 1500304"/>
                <a:gd name="connsiteX3746" fmla="*/ 436348 w 1872654"/>
                <a:gd name="connsiteY3746" fmla="*/ 1017265 h 1500304"/>
                <a:gd name="connsiteX3747" fmla="*/ 434087 w 1872654"/>
                <a:gd name="connsiteY3747" fmla="*/ 1017265 h 1500304"/>
                <a:gd name="connsiteX3748" fmla="*/ 428397 w 1872654"/>
                <a:gd name="connsiteY3748" fmla="*/ 1019527 h 1500304"/>
                <a:gd name="connsiteX3749" fmla="*/ 423838 w 1872654"/>
                <a:gd name="connsiteY3749" fmla="*/ 1019527 h 1500304"/>
                <a:gd name="connsiteX3750" fmla="*/ 420445 w 1872654"/>
                <a:gd name="connsiteY3750" fmla="*/ 1019527 h 1500304"/>
                <a:gd name="connsiteX3751" fmla="*/ 417017 w 1872654"/>
                <a:gd name="connsiteY3751" fmla="*/ 1018396 h 1500304"/>
                <a:gd name="connsiteX3752" fmla="*/ 412494 w 1872654"/>
                <a:gd name="connsiteY3752" fmla="*/ 1018396 h 1500304"/>
                <a:gd name="connsiteX3753" fmla="*/ 410196 w 1872654"/>
                <a:gd name="connsiteY3753" fmla="*/ 1019527 h 1500304"/>
                <a:gd name="connsiteX3754" fmla="*/ 405673 w 1872654"/>
                <a:gd name="connsiteY3754" fmla="*/ 1024052 h 1500304"/>
                <a:gd name="connsiteX3755" fmla="*/ 402245 w 1872654"/>
                <a:gd name="connsiteY3755" fmla="*/ 1025218 h 1500304"/>
                <a:gd name="connsiteX3756" fmla="*/ 398852 w 1872654"/>
                <a:gd name="connsiteY3756" fmla="*/ 1025218 h 1500304"/>
                <a:gd name="connsiteX3757" fmla="*/ 397721 w 1872654"/>
                <a:gd name="connsiteY3757" fmla="*/ 1024052 h 1500304"/>
                <a:gd name="connsiteX3758" fmla="*/ 394293 w 1872654"/>
                <a:gd name="connsiteY3758" fmla="*/ 1024052 h 1500304"/>
                <a:gd name="connsiteX3759" fmla="*/ 388603 w 1872654"/>
                <a:gd name="connsiteY3759" fmla="*/ 1021789 h 1500304"/>
                <a:gd name="connsiteX3760" fmla="*/ 387473 w 1872654"/>
                <a:gd name="connsiteY3760" fmla="*/ 1021789 h 1500304"/>
                <a:gd name="connsiteX3761" fmla="*/ 384080 w 1872654"/>
                <a:gd name="connsiteY3761" fmla="*/ 1022921 h 1500304"/>
                <a:gd name="connsiteX3762" fmla="*/ 379521 w 1872654"/>
                <a:gd name="connsiteY3762" fmla="*/ 1024052 h 1500304"/>
                <a:gd name="connsiteX3763" fmla="*/ 372700 w 1872654"/>
                <a:gd name="connsiteY3763" fmla="*/ 1024052 h 1500304"/>
                <a:gd name="connsiteX3764" fmla="*/ 371569 w 1872654"/>
                <a:gd name="connsiteY3764" fmla="*/ 1024052 h 1500304"/>
                <a:gd name="connsiteX3765" fmla="*/ 368177 w 1872654"/>
                <a:gd name="connsiteY3765" fmla="*/ 1026349 h 1500304"/>
                <a:gd name="connsiteX3766" fmla="*/ 367046 w 1872654"/>
                <a:gd name="connsiteY3766" fmla="*/ 1027481 h 1500304"/>
                <a:gd name="connsiteX3767" fmla="*/ 365880 w 1872654"/>
                <a:gd name="connsiteY3767" fmla="*/ 1030874 h 1500304"/>
                <a:gd name="connsiteX3768" fmla="*/ 367046 w 1872654"/>
                <a:gd name="connsiteY3768" fmla="*/ 1033172 h 1500304"/>
                <a:gd name="connsiteX3769" fmla="*/ 367046 w 1872654"/>
                <a:gd name="connsiteY3769" fmla="*/ 1034303 h 1500304"/>
                <a:gd name="connsiteX3770" fmla="*/ 365880 w 1872654"/>
                <a:gd name="connsiteY3770" fmla="*/ 1035434 h 1500304"/>
                <a:gd name="connsiteX3771" fmla="*/ 363618 w 1872654"/>
                <a:gd name="connsiteY3771" fmla="*/ 1037696 h 1500304"/>
                <a:gd name="connsiteX3772" fmla="*/ 361356 w 1872654"/>
                <a:gd name="connsiteY3772" fmla="*/ 1042256 h 1500304"/>
                <a:gd name="connsiteX3773" fmla="*/ 361356 w 1872654"/>
                <a:gd name="connsiteY3773" fmla="*/ 1045650 h 1500304"/>
                <a:gd name="connsiteX3774" fmla="*/ 361356 w 1872654"/>
                <a:gd name="connsiteY3774" fmla="*/ 1046816 h 1500304"/>
                <a:gd name="connsiteX3775" fmla="*/ 363618 w 1872654"/>
                <a:gd name="connsiteY3775" fmla="*/ 1050210 h 1500304"/>
                <a:gd name="connsiteX3776" fmla="*/ 362487 w 1872654"/>
                <a:gd name="connsiteY3776" fmla="*/ 1055901 h 1500304"/>
                <a:gd name="connsiteX3777" fmla="*/ 364749 w 1872654"/>
                <a:gd name="connsiteY3777" fmla="*/ 1061592 h 1500304"/>
                <a:gd name="connsiteX3778" fmla="*/ 364749 w 1872654"/>
                <a:gd name="connsiteY3778" fmla="*/ 1062723 h 1500304"/>
                <a:gd name="connsiteX3779" fmla="*/ 364749 w 1872654"/>
                <a:gd name="connsiteY3779" fmla="*/ 1064985 h 1500304"/>
                <a:gd name="connsiteX3780" fmla="*/ 364749 w 1872654"/>
                <a:gd name="connsiteY3780" fmla="*/ 1066117 h 1500304"/>
                <a:gd name="connsiteX3781" fmla="*/ 362487 w 1872654"/>
                <a:gd name="connsiteY3781" fmla="*/ 1070677 h 1500304"/>
                <a:gd name="connsiteX3782" fmla="*/ 361356 w 1872654"/>
                <a:gd name="connsiteY3782" fmla="*/ 1071808 h 1500304"/>
                <a:gd name="connsiteX3783" fmla="*/ 359059 w 1872654"/>
                <a:gd name="connsiteY3783" fmla="*/ 1071808 h 1500304"/>
                <a:gd name="connsiteX3784" fmla="*/ 348845 w 1872654"/>
                <a:gd name="connsiteY3784" fmla="*/ 1064985 h 1500304"/>
                <a:gd name="connsiteX3785" fmla="*/ 347715 w 1872654"/>
                <a:gd name="connsiteY3785" fmla="*/ 1063854 h 1500304"/>
                <a:gd name="connsiteX3786" fmla="*/ 348845 w 1872654"/>
                <a:gd name="connsiteY3786" fmla="*/ 1044519 h 1500304"/>
                <a:gd name="connsiteX3787" fmla="*/ 348845 w 1872654"/>
                <a:gd name="connsiteY3787" fmla="*/ 1041125 h 1500304"/>
                <a:gd name="connsiteX3788" fmla="*/ 347715 w 1872654"/>
                <a:gd name="connsiteY3788" fmla="*/ 1032040 h 1500304"/>
                <a:gd name="connsiteX3789" fmla="*/ 345453 w 1872654"/>
                <a:gd name="connsiteY3789" fmla="*/ 1026349 h 1500304"/>
                <a:gd name="connsiteX3790" fmla="*/ 344322 w 1872654"/>
                <a:gd name="connsiteY3790" fmla="*/ 1024052 h 1500304"/>
                <a:gd name="connsiteX3791" fmla="*/ 339763 w 1872654"/>
                <a:gd name="connsiteY3791" fmla="*/ 1022921 h 1500304"/>
                <a:gd name="connsiteX3792" fmla="*/ 337501 w 1872654"/>
                <a:gd name="connsiteY3792" fmla="*/ 1021789 h 1500304"/>
                <a:gd name="connsiteX3793" fmla="*/ 332942 w 1872654"/>
                <a:gd name="connsiteY3793" fmla="*/ 1021789 h 1500304"/>
                <a:gd name="connsiteX3794" fmla="*/ 331811 w 1872654"/>
                <a:gd name="connsiteY3794" fmla="*/ 1022921 h 1500304"/>
                <a:gd name="connsiteX3795" fmla="*/ 327252 w 1872654"/>
                <a:gd name="connsiteY3795" fmla="*/ 1032040 h 1500304"/>
                <a:gd name="connsiteX3796" fmla="*/ 322729 w 1872654"/>
                <a:gd name="connsiteY3796" fmla="*/ 1042256 h 1500304"/>
                <a:gd name="connsiteX3797" fmla="*/ 320432 w 1872654"/>
                <a:gd name="connsiteY3797" fmla="*/ 1044519 h 1500304"/>
                <a:gd name="connsiteX3798" fmla="*/ 313611 w 1872654"/>
                <a:gd name="connsiteY3798" fmla="*/ 1049079 h 1500304"/>
                <a:gd name="connsiteX3799" fmla="*/ 313611 w 1872654"/>
                <a:gd name="connsiteY3799" fmla="*/ 1050210 h 1500304"/>
                <a:gd name="connsiteX3800" fmla="*/ 312480 w 1872654"/>
                <a:gd name="connsiteY3800" fmla="*/ 1050210 h 1500304"/>
                <a:gd name="connsiteX3801" fmla="*/ 310218 w 1872654"/>
                <a:gd name="connsiteY3801" fmla="*/ 1049079 h 1500304"/>
                <a:gd name="connsiteX3802" fmla="*/ 304529 w 1872654"/>
                <a:gd name="connsiteY3802" fmla="*/ 1047947 h 1500304"/>
                <a:gd name="connsiteX3803" fmla="*/ 303398 w 1872654"/>
                <a:gd name="connsiteY3803" fmla="*/ 1047947 h 1500304"/>
                <a:gd name="connsiteX3804" fmla="*/ 298839 w 1872654"/>
                <a:gd name="connsiteY3804" fmla="*/ 1041125 h 1500304"/>
                <a:gd name="connsiteX3805" fmla="*/ 298839 w 1872654"/>
                <a:gd name="connsiteY3805" fmla="*/ 1038863 h 1500304"/>
                <a:gd name="connsiteX3806" fmla="*/ 297708 w 1872654"/>
                <a:gd name="connsiteY3806" fmla="*/ 1035434 h 1500304"/>
                <a:gd name="connsiteX3807" fmla="*/ 292018 w 1872654"/>
                <a:gd name="connsiteY3807" fmla="*/ 1025218 h 1500304"/>
                <a:gd name="connsiteX3808" fmla="*/ 292018 w 1872654"/>
                <a:gd name="connsiteY3808" fmla="*/ 1016098 h 1500304"/>
                <a:gd name="connsiteX3809" fmla="*/ 290887 w 1872654"/>
                <a:gd name="connsiteY3809" fmla="*/ 1013836 h 1500304"/>
                <a:gd name="connsiteX3810" fmla="*/ 290887 w 1872654"/>
                <a:gd name="connsiteY3810" fmla="*/ 1012705 h 1500304"/>
                <a:gd name="connsiteX3811" fmla="*/ 290887 w 1872654"/>
                <a:gd name="connsiteY3811" fmla="*/ 1008145 h 1500304"/>
                <a:gd name="connsiteX3812" fmla="*/ 293184 w 1872654"/>
                <a:gd name="connsiteY3812" fmla="*/ 999060 h 1500304"/>
                <a:gd name="connsiteX3813" fmla="*/ 295446 w 1872654"/>
                <a:gd name="connsiteY3813" fmla="*/ 996798 h 1500304"/>
                <a:gd name="connsiteX3814" fmla="*/ 298839 w 1872654"/>
                <a:gd name="connsiteY3814" fmla="*/ 996798 h 1500304"/>
                <a:gd name="connsiteX3815" fmla="*/ 301136 w 1872654"/>
                <a:gd name="connsiteY3815" fmla="*/ 995667 h 1500304"/>
                <a:gd name="connsiteX3816" fmla="*/ 301136 w 1872654"/>
                <a:gd name="connsiteY3816" fmla="*/ 993369 h 1500304"/>
                <a:gd name="connsiteX3817" fmla="*/ 301136 w 1872654"/>
                <a:gd name="connsiteY3817" fmla="*/ 991107 h 1500304"/>
                <a:gd name="connsiteX3818" fmla="*/ 300005 w 1872654"/>
                <a:gd name="connsiteY3818" fmla="*/ 989976 h 1500304"/>
                <a:gd name="connsiteX3819" fmla="*/ 298839 w 1872654"/>
                <a:gd name="connsiteY3819" fmla="*/ 989976 h 1500304"/>
                <a:gd name="connsiteX3820" fmla="*/ 293184 w 1872654"/>
                <a:gd name="connsiteY3820" fmla="*/ 988844 h 1500304"/>
                <a:gd name="connsiteX3821" fmla="*/ 289756 w 1872654"/>
                <a:gd name="connsiteY3821" fmla="*/ 989976 h 1500304"/>
                <a:gd name="connsiteX3822" fmla="*/ 286364 w 1872654"/>
                <a:gd name="connsiteY3822" fmla="*/ 992238 h 1500304"/>
                <a:gd name="connsiteX3823" fmla="*/ 282936 w 1872654"/>
                <a:gd name="connsiteY3823" fmla="*/ 993369 h 1500304"/>
                <a:gd name="connsiteX3824" fmla="*/ 269294 w 1872654"/>
                <a:gd name="connsiteY3824" fmla="*/ 992238 h 1500304"/>
                <a:gd name="connsiteX3825" fmla="*/ 265901 w 1872654"/>
                <a:gd name="connsiteY3825" fmla="*/ 992238 h 1500304"/>
                <a:gd name="connsiteX3826" fmla="*/ 261343 w 1872654"/>
                <a:gd name="connsiteY3826" fmla="*/ 987713 h 1500304"/>
                <a:gd name="connsiteX3827" fmla="*/ 260212 w 1872654"/>
                <a:gd name="connsiteY3827" fmla="*/ 986547 h 1500304"/>
                <a:gd name="connsiteX3828" fmla="*/ 257950 w 1872654"/>
                <a:gd name="connsiteY3828" fmla="*/ 982022 h 1500304"/>
                <a:gd name="connsiteX3829" fmla="*/ 254522 w 1872654"/>
                <a:gd name="connsiteY3829" fmla="*/ 980891 h 1500304"/>
                <a:gd name="connsiteX3830" fmla="*/ 249998 w 1872654"/>
                <a:gd name="connsiteY3830" fmla="*/ 979760 h 1500304"/>
                <a:gd name="connsiteX3831" fmla="*/ 248867 w 1872654"/>
                <a:gd name="connsiteY3831" fmla="*/ 980891 h 1500304"/>
                <a:gd name="connsiteX3832" fmla="*/ 245439 w 1872654"/>
                <a:gd name="connsiteY3832" fmla="*/ 980891 h 1500304"/>
                <a:gd name="connsiteX3833" fmla="*/ 240916 w 1872654"/>
                <a:gd name="connsiteY3833" fmla="*/ 982022 h 1500304"/>
                <a:gd name="connsiteX3834" fmla="*/ 237488 w 1872654"/>
                <a:gd name="connsiteY3834" fmla="*/ 983153 h 1500304"/>
                <a:gd name="connsiteX3835" fmla="*/ 237488 w 1872654"/>
                <a:gd name="connsiteY3835" fmla="*/ 984284 h 1500304"/>
                <a:gd name="connsiteX3836" fmla="*/ 235226 w 1872654"/>
                <a:gd name="connsiteY3836" fmla="*/ 984284 h 1500304"/>
                <a:gd name="connsiteX3837" fmla="*/ 223846 w 1872654"/>
                <a:gd name="connsiteY3837" fmla="*/ 984284 h 1500304"/>
                <a:gd name="connsiteX3838" fmla="*/ 218156 w 1872654"/>
                <a:gd name="connsiteY3838" fmla="*/ 983153 h 1500304"/>
                <a:gd name="connsiteX3839" fmla="*/ 217026 w 1872654"/>
                <a:gd name="connsiteY3839" fmla="*/ 983153 h 1500304"/>
                <a:gd name="connsiteX3840" fmla="*/ 211371 w 1872654"/>
                <a:gd name="connsiteY3840" fmla="*/ 983153 h 1500304"/>
                <a:gd name="connsiteX3841" fmla="*/ 210205 w 1872654"/>
                <a:gd name="connsiteY3841" fmla="*/ 983153 h 1500304"/>
                <a:gd name="connsiteX3842" fmla="*/ 203420 w 1872654"/>
                <a:gd name="connsiteY3842" fmla="*/ 984284 h 1500304"/>
                <a:gd name="connsiteX3843" fmla="*/ 199992 w 1872654"/>
                <a:gd name="connsiteY3843" fmla="*/ 986547 h 1500304"/>
                <a:gd name="connsiteX3844" fmla="*/ 196599 w 1872654"/>
                <a:gd name="connsiteY3844" fmla="*/ 986547 h 1500304"/>
                <a:gd name="connsiteX3845" fmla="*/ 193171 w 1872654"/>
                <a:gd name="connsiteY3845" fmla="*/ 986547 h 1500304"/>
                <a:gd name="connsiteX3846" fmla="*/ 190909 w 1872654"/>
                <a:gd name="connsiteY3846" fmla="*/ 985416 h 1500304"/>
                <a:gd name="connsiteX3847" fmla="*/ 181827 w 1872654"/>
                <a:gd name="connsiteY3847" fmla="*/ 982022 h 1500304"/>
                <a:gd name="connsiteX3848" fmla="*/ 172709 w 1872654"/>
                <a:gd name="connsiteY3848" fmla="*/ 983153 h 1500304"/>
                <a:gd name="connsiteX3849" fmla="*/ 170447 w 1872654"/>
                <a:gd name="connsiteY3849" fmla="*/ 982022 h 1500304"/>
                <a:gd name="connsiteX3850" fmla="*/ 168185 w 1872654"/>
                <a:gd name="connsiteY3850" fmla="*/ 982022 h 1500304"/>
                <a:gd name="connsiteX3851" fmla="*/ 167054 w 1872654"/>
                <a:gd name="connsiteY3851" fmla="*/ 980891 h 1500304"/>
                <a:gd name="connsiteX3852" fmla="*/ 162495 w 1872654"/>
                <a:gd name="connsiteY3852" fmla="*/ 976331 h 1500304"/>
                <a:gd name="connsiteX3853" fmla="*/ 160234 w 1872654"/>
                <a:gd name="connsiteY3853" fmla="*/ 975200 h 1500304"/>
                <a:gd name="connsiteX3854" fmla="*/ 159067 w 1872654"/>
                <a:gd name="connsiteY3854" fmla="*/ 974069 h 1500304"/>
                <a:gd name="connsiteX3855" fmla="*/ 157936 w 1872654"/>
                <a:gd name="connsiteY3855" fmla="*/ 974069 h 1500304"/>
                <a:gd name="connsiteX3856" fmla="*/ 152282 w 1872654"/>
                <a:gd name="connsiteY3856" fmla="*/ 974069 h 1500304"/>
                <a:gd name="connsiteX3857" fmla="*/ 148854 w 1872654"/>
                <a:gd name="connsiteY3857" fmla="*/ 975200 h 1500304"/>
                <a:gd name="connsiteX3858" fmla="*/ 147723 w 1872654"/>
                <a:gd name="connsiteY3858" fmla="*/ 975200 h 1500304"/>
                <a:gd name="connsiteX3859" fmla="*/ 146592 w 1872654"/>
                <a:gd name="connsiteY3859" fmla="*/ 974069 h 1500304"/>
                <a:gd name="connsiteX3860" fmla="*/ 142033 w 1872654"/>
                <a:gd name="connsiteY3860" fmla="*/ 972937 h 1500304"/>
                <a:gd name="connsiteX3861" fmla="*/ 138641 w 1872654"/>
                <a:gd name="connsiteY3861" fmla="*/ 972937 h 1500304"/>
                <a:gd name="connsiteX3862" fmla="*/ 134082 w 1872654"/>
                <a:gd name="connsiteY3862" fmla="*/ 975200 h 1500304"/>
                <a:gd name="connsiteX3863" fmla="*/ 127261 w 1872654"/>
                <a:gd name="connsiteY3863" fmla="*/ 972937 h 1500304"/>
                <a:gd name="connsiteX3864" fmla="*/ 122737 w 1872654"/>
                <a:gd name="connsiteY3864" fmla="*/ 974069 h 1500304"/>
                <a:gd name="connsiteX3865" fmla="*/ 121571 w 1872654"/>
                <a:gd name="connsiteY3865" fmla="*/ 974069 h 1500304"/>
                <a:gd name="connsiteX3866" fmla="*/ 119309 w 1872654"/>
                <a:gd name="connsiteY3866" fmla="*/ 972937 h 1500304"/>
                <a:gd name="connsiteX3867" fmla="*/ 115917 w 1872654"/>
                <a:gd name="connsiteY3867" fmla="*/ 972937 h 1500304"/>
                <a:gd name="connsiteX3868" fmla="*/ 115917 w 1872654"/>
                <a:gd name="connsiteY3868" fmla="*/ 970640 h 1500304"/>
                <a:gd name="connsiteX3869" fmla="*/ 112489 w 1872654"/>
                <a:gd name="connsiteY3869" fmla="*/ 969509 h 1500304"/>
                <a:gd name="connsiteX3870" fmla="*/ 105668 w 1872654"/>
                <a:gd name="connsiteY3870" fmla="*/ 961555 h 1500304"/>
                <a:gd name="connsiteX3871" fmla="*/ 102275 w 1872654"/>
                <a:gd name="connsiteY3871" fmla="*/ 960424 h 1500304"/>
                <a:gd name="connsiteX3872" fmla="*/ 98847 w 1872654"/>
                <a:gd name="connsiteY3872" fmla="*/ 959293 h 1500304"/>
                <a:gd name="connsiteX3873" fmla="*/ 96585 w 1872654"/>
                <a:gd name="connsiteY3873" fmla="*/ 958162 h 1500304"/>
                <a:gd name="connsiteX3874" fmla="*/ 94324 w 1872654"/>
                <a:gd name="connsiteY3874" fmla="*/ 959293 h 1500304"/>
                <a:gd name="connsiteX3875" fmla="*/ 92026 w 1872654"/>
                <a:gd name="connsiteY3875" fmla="*/ 960424 h 1500304"/>
                <a:gd name="connsiteX3876" fmla="*/ 88634 w 1872654"/>
                <a:gd name="connsiteY3876" fmla="*/ 960424 h 1500304"/>
                <a:gd name="connsiteX3877" fmla="*/ 86372 w 1872654"/>
                <a:gd name="connsiteY3877" fmla="*/ 961555 h 1500304"/>
                <a:gd name="connsiteX3878" fmla="*/ 84075 w 1872654"/>
                <a:gd name="connsiteY3878" fmla="*/ 963818 h 1500304"/>
                <a:gd name="connsiteX3879" fmla="*/ 80682 w 1872654"/>
                <a:gd name="connsiteY3879" fmla="*/ 963818 h 1500304"/>
                <a:gd name="connsiteX3880" fmla="*/ 78420 w 1872654"/>
                <a:gd name="connsiteY3880" fmla="*/ 963818 h 1500304"/>
                <a:gd name="connsiteX3881" fmla="*/ 77254 w 1872654"/>
                <a:gd name="connsiteY3881" fmla="*/ 966115 h 1500304"/>
                <a:gd name="connsiteX3882" fmla="*/ 73862 w 1872654"/>
                <a:gd name="connsiteY3882" fmla="*/ 970640 h 1500304"/>
                <a:gd name="connsiteX3883" fmla="*/ 71600 w 1872654"/>
                <a:gd name="connsiteY3883" fmla="*/ 971771 h 1500304"/>
                <a:gd name="connsiteX3884" fmla="*/ 69303 w 1872654"/>
                <a:gd name="connsiteY3884" fmla="*/ 974069 h 1500304"/>
                <a:gd name="connsiteX3885" fmla="*/ 65910 w 1872654"/>
                <a:gd name="connsiteY3885" fmla="*/ 979760 h 1500304"/>
                <a:gd name="connsiteX3886" fmla="*/ 64779 w 1872654"/>
                <a:gd name="connsiteY3886" fmla="*/ 979760 h 1500304"/>
                <a:gd name="connsiteX3887" fmla="*/ 62482 w 1872654"/>
                <a:gd name="connsiteY3887" fmla="*/ 980891 h 1500304"/>
                <a:gd name="connsiteX3888" fmla="*/ 61351 w 1872654"/>
                <a:gd name="connsiteY3888" fmla="*/ 980891 h 1500304"/>
                <a:gd name="connsiteX3889" fmla="*/ 53399 w 1872654"/>
                <a:gd name="connsiteY3889" fmla="*/ 983153 h 1500304"/>
                <a:gd name="connsiteX3890" fmla="*/ 44317 w 1872654"/>
                <a:gd name="connsiteY3890" fmla="*/ 985416 h 1500304"/>
                <a:gd name="connsiteX3891" fmla="*/ 42055 w 1872654"/>
                <a:gd name="connsiteY3891" fmla="*/ 985416 h 1500304"/>
                <a:gd name="connsiteX3892" fmla="*/ 42055 w 1872654"/>
                <a:gd name="connsiteY3892" fmla="*/ 986547 h 1500304"/>
                <a:gd name="connsiteX3893" fmla="*/ 38627 w 1872654"/>
                <a:gd name="connsiteY3893" fmla="*/ 988844 h 1500304"/>
                <a:gd name="connsiteX3894" fmla="*/ 34104 w 1872654"/>
                <a:gd name="connsiteY3894" fmla="*/ 989976 h 1500304"/>
                <a:gd name="connsiteX3895" fmla="*/ 32937 w 1872654"/>
                <a:gd name="connsiteY3895" fmla="*/ 991107 h 1500304"/>
                <a:gd name="connsiteX3896" fmla="*/ 29545 w 1872654"/>
                <a:gd name="connsiteY3896" fmla="*/ 994500 h 1500304"/>
                <a:gd name="connsiteX3897" fmla="*/ 27283 w 1872654"/>
                <a:gd name="connsiteY3897" fmla="*/ 994500 h 1500304"/>
                <a:gd name="connsiteX3898" fmla="*/ 24986 w 1872654"/>
                <a:gd name="connsiteY3898" fmla="*/ 994500 h 1500304"/>
                <a:gd name="connsiteX3899" fmla="*/ 22724 w 1872654"/>
                <a:gd name="connsiteY3899" fmla="*/ 994500 h 1500304"/>
                <a:gd name="connsiteX3900" fmla="*/ 22724 w 1872654"/>
                <a:gd name="connsiteY3900" fmla="*/ 996798 h 1500304"/>
                <a:gd name="connsiteX3901" fmla="*/ 19331 w 1872654"/>
                <a:gd name="connsiteY3901" fmla="*/ 999060 h 1500304"/>
                <a:gd name="connsiteX3902" fmla="*/ 17034 w 1872654"/>
                <a:gd name="connsiteY3902" fmla="*/ 1001322 h 1500304"/>
                <a:gd name="connsiteX3903" fmla="*/ 15903 w 1872654"/>
                <a:gd name="connsiteY3903" fmla="*/ 1001322 h 1500304"/>
                <a:gd name="connsiteX3904" fmla="*/ 13641 w 1872654"/>
                <a:gd name="connsiteY3904" fmla="*/ 1001322 h 1500304"/>
                <a:gd name="connsiteX3905" fmla="*/ 13641 w 1872654"/>
                <a:gd name="connsiteY3905" fmla="*/ 1002489 h 1500304"/>
                <a:gd name="connsiteX3906" fmla="*/ 7952 w 1872654"/>
                <a:gd name="connsiteY3906" fmla="*/ 1010442 h 1500304"/>
                <a:gd name="connsiteX3907" fmla="*/ 6821 w 1872654"/>
                <a:gd name="connsiteY3907" fmla="*/ 1008145 h 1500304"/>
                <a:gd name="connsiteX3908" fmla="*/ 4559 w 1872654"/>
                <a:gd name="connsiteY3908" fmla="*/ 1004751 h 1500304"/>
                <a:gd name="connsiteX3909" fmla="*/ 5690 w 1872654"/>
                <a:gd name="connsiteY3909" fmla="*/ 1003620 h 1500304"/>
                <a:gd name="connsiteX3910" fmla="*/ 6821 w 1872654"/>
                <a:gd name="connsiteY3910" fmla="*/ 1000191 h 1500304"/>
                <a:gd name="connsiteX3911" fmla="*/ 6821 w 1872654"/>
                <a:gd name="connsiteY3911" fmla="*/ 995667 h 1500304"/>
                <a:gd name="connsiteX3912" fmla="*/ 4559 w 1872654"/>
                <a:gd name="connsiteY3912" fmla="*/ 989976 h 1500304"/>
                <a:gd name="connsiteX3913" fmla="*/ 7952 w 1872654"/>
                <a:gd name="connsiteY3913" fmla="*/ 982022 h 1500304"/>
                <a:gd name="connsiteX3914" fmla="*/ 7952 w 1872654"/>
                <a:gd name="connsiteY3914" fmla="*/ 980891 h 1500304"/>
                <a:gd name="connsiteX3915" fmla="*/ 7952 w 1872654"/>
                <a:gd name="connsiteY3915" fmla="*/ 979760 h 1500304"/>
                <a:gd name="connsiteX3916" fmla="*/ 7952 w 1872654"/>
                <a:gd name="connsiteY3916" fmla="*/ 978593 h 1500304"/>
                <a:gd name="connsiteX3917" fmla="*/ 5690 w 1872654"/>
                <a:gd name="connsiteY3917" fmla="*/ 975200 h 1500304"/>
                <a:gd name="connsiteX3918" fmla="*/ 4559 w 1872654"/>
                <a:gd name="connsiteY3918" fmla="*/ 972937 h 1500304"/>
                <a:gd name="connsiteX3919" fmla="*/ 4559 w 1872654"/>
                <a:gd name="connsiteY3919" fmla="*/ 968377 h 1500304"/>
                <a:gd name="connsiteX3920" fmla="*/ 4559 w 1872654"/>
                <a:gd name="connsiteY3920" fmla="*/ 962686 h 1500304"/>
                <a:gd name="connsiteX3921" fmla="*/ 2262 w 1872654"/>
                <a:gd name="connsiteY3921" fmla="*/ 960424 h 1500304"/>
                <a:gd name="connsiteX3922" fmla="*/ 2262 w 1872654"/>
                <a:gd name="connsiteY3922" fmla="*/ 959293 h 150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</a:cxnLst>
              <a:rect l="l" t="t" r="r" b="b"/>
              <a:pathLst>
                <a:path w="1872654" h="1500304">
                  <a:moveTo>
                    <a:pt x="2262" y="959293"/>
                  </a:moveTo>
                  <a:lnTo>
                    <a:pt x="1131" y="956995"/>
                  </a:lnTo>
                  <a:lnTo>
                    <a:pt x="3393" y="953602"/>
                  </a:lnTo>
                  <a:lnTo>
                    <a:pt x="0" y="950208"/>
                  </a:lnTo>
                  <a:lnTo>
                    <a:pt x="0" y="949042"/>
                  </a:lnTo>
                  <a:lnTo>
                    <a:pt x="1131" y="947911"/>
                  </a:lnTo>
                  <a:lnTo>
                    <a:pt x="2262" y="942219"/>
                  </a:lnTo>
                  <a:lnTo>
                    <a:pt x="4559" y="937695"/>
                  </a:lnTo>
                  <a:lnTo>
                    <a:pt x="5690" y="936564"/>
                  </a:lnTo>
                  <a:lnTo>
                    <a:pt x="9082" y="927444"/>
                  </a:lnTo>
                  <a:lnTo>
                    <a:pt x="10213" y="925181"/>
                  </a:lnTo>
                  <a:lnTo>
                    <a:pt x="12511" y="924050"/>
                  </a:lnTo>
                  <a:lnTo>
                    <a:pt x="13641" y="924050"/>
                  </a:lnTo>
                  <a:lnTo>
                    <a:pt x="17034" y="925181"/>
                  </a:lnTo>
                  <a:lnTo>
                    <a:pt x="18200" y="925181"/>
                  </a:lnTo>
                  <a:lnTo>
                    <a:pt x="20462" y="925181"/>
                  </a:lnTo>
                  <a:lnTo>
                    <a:pt x="20462" y="922919"/>
                  </a:lnTo>
                  <a:lnTo>
                    <a:pt x="20462" y="919490"/>
                  </a:lnTo>
                  <a:lnTo>
                    <a:pt x="19331" y="917228"/>
                  </a:lnTo>
                  <a:lnTo>
                    <a:pt x="13641" y="909274"/>
                  </a:lnTo>
                  <a:lnTo>
                    <a:pt x="13641" y="907012"/>
                  </a:lnTo>
                  <a:lnTo>
                    <a:pt x="15903" y="904714"/>
                  </a:lnTo>
                  <a:lnTo>
                    <a:pt x="18200" y="903583"/>
                  </a:lnTo>
                  <a:lnTo>
                    <a:pt x="23855" y="905881"/>
                  </a:lnTo>
                  <a:lnTo>
                    <a:pt x="34104" y="909274"/>
                  </a:lnTo>
                  <a:lnTo>
                    <a:pt x="35234" y="909274"/>
                  </a:lnTo>
                  <a:lnTo>
                    <a:pt x="37496" y="907012"/>
                  </a:lnTo>
                  <a:lnTo>
                    <a:pt x="37496" y="905881"/>
                  </a:lnTo>
                  <a:lnTo>
                    <a:pt x="35234" y="902452"/>
                  </a:lnTo>
                  <a:lnTo>
                    <a:pt x="29545" y="897892"/>
                  </a:lnTo>
                  <a:lnTo>
                    <a:pt x="28414" y="896761"/>
                  </a:lnTo>
                  <a:lnTo>
                    <a:pt x="29545" y="894499"/>
                  </a:lnTo>
                  <a:lnTo>
                    <a:pt x="29545" y="893368"/>
                  </a:lnTo>
                  <a:lnTo>
                    <a:pt x="31806" y="891105"/>
                  </a:lnTo>
                  <a:lnTo>
                    <a:pt x="32937" y="886545"/>
                  </a:lnTo>
                  <a:lnTo>
                    <a:pt x="35234" y="883116"/>
                  </a:lnTo>
                  <a:lnTo>
                    <a:pt x="35234" y="879723"/>
                  </a:lnTo>
                  <a:lnTo>
                    <a:pt x="36365" y="877461"/>
                  </a:lnTo>
                  <a:lnTo>
                    <a:pt x="36365" y="876329"/>
                  </a:lnTo>
                  <a:lnTo>
                    <a:pt x="38627" y="872901"/>
                  </a:lnTo>
                  <a:lnTo>
                    <a:pt x="43186" y="868341"/>
                  </a:lnTo>
                  <a:lnTo>
                    <a:pt x="46579" y="868341"/>
                  </a:lnTo>
                  <a:lnTo>
                    <a:pt x="50007" y="863816"/>
                  </a:lnTo>
                  <a:lnTo>
                    <a:pt x="51138" y="861554"/>
                  </a:lnTo>
                  <a:lnTo>
                    <a:pt x="51138" y="860387"/>
                  </a:lnTo>
                  <a:lnTo>
                    <a:pt x="51138" y="858125"/>
                  </a:lnTo>
                  <a:lnTo>
                    <a:pt x="52269" y="855863"/>
                  </a:lnTo>
                  <a:lnTo>
                    <a:pt x="61351" y="853565"/>
                  </a:lnTo>
                  <a:lnTo>
                    <a:pt x="62482" y="851303"/>
                  </a:lnTo>
                  <a:lnTo>
                    <a:pt x="61351" y="847909"/>
                  </a:lnTo>
                  <a:lnTo>
                    <a:pt x="62482" y="846778"/>
                  </a:lnTo>
                  <a:lnTo>
                    <a:pt x="64779" y="846778"/>
                  </a:lnTo>
                  <a:lnTo>
                    <a:pt x="67041" y="846778"/>
                  </a:lnTo>
                  <a:lnTo>
                    <a:pt x="77254" y="846778"/>
                  </a:lnTo>
                  <a:lnTo>
                    <a:pt x="79551" y="844480"/>
                  </a:lnTo>
                  <a:lnTo>
                    <a:pt x="84075" y="842218"/>
                  </a:lnTo>
                  <a:lnTo>
                    <a:pt x="84075" y="841087"/>
                  </a:lnTo>
                  <a:lnTo>
                    <a:pt x="85241" y="841087"/>
                  </a:lnTo>
                  <a:lnTo>
                    <a:pt x="87503" y="836527"/>
                  </a:lnTo>
                  <a:lnTo>
                    <a:pt x="92026" y="829705"/>
                  </a:lnTo>
                  <a:lnTo>
                    <a:pt x="92026" y="825180"/>
                  </a:lnTo>
                  <a:lnTo>
                    <a:pt x="90896" y="824049"/>
                  </a:lnTo>
                  <a:lnTo>
                    <a:pt x="92026" y="820620"/>
                  </a:lnTo>
                  <a:lnTo>
                    <a:pt x="89765" y="814929"/>
                  </a:lnTo>
                  <a:lnTo>
                    <a:pt x="89765" y="812666"/>
                  </a:lnTo>
                  <a:lnTo>
                    <a:pt x="92026" y="811535"/>
                  </a:lnTo>
                  <a:lnTo>
                    <a:pt x="96585" y="809273"/>
                  </a:lnTo>
                  <a:lnTo>
                    <a:pt x="97716" y="809273"/>
                  </a:lnTo>
                  <a:lnTo>
                    <a:pt x="101144" y="804713"/>
                  </a:lnTo>
                  <a:lnTo>
                    <a:pt x="104537" y="795628"/>
                  </a:lnTo>
                  <a:lnTo>
                    <a:pt x="104537" y="794497"/>
                  </a:lnTo>
                  <a:lnTo>
                    <a:pt x="105668" y="793331"/>
                  </a:lnTo>
                  <a:lnTo>
                    <a:pt x="109096" y="792200"/>
                  </a:lnTo>
                  <a:lnTo>
                    <a:pt x="111358" y="792200"/>
                  </a:lnTo>
                  <a:lnTo>
                    <a:pt x="112489" y="791068"/>
                  </a:lnTo>
                  <a:lnTo>
                    <a:pt x="115917" y="781984"/>
                  </a:lnTo>
                  <a:lnTo>
                    <a:pt x="121571" y="774030"/>
                  </a:lnTo>
                  <a:lnTo>
                    <a:pt x="123868" y="771733"/>
                  </a:lnTo>
                  <a:lnTo>
                    <a:pt x="126130" y="770602"/>
                  </a:lnTo>
                  <a:lnTo>
                    <a:pt x="127261" y="769470"/>
                  </a:lnTo>
                  <a:lnTo>
                    <a:pt x="129523" y="768339"/>
                  </a:lnTo>
                  <a:lnTo>
                    <a:pt x="132951" y="767208"/>
                  </a:lnTo>
                  <a:lnTo>
                    <a:pt x="138641" y="768339"/>
                  </a:lnTo>
                  <a:lnTo>
                    <a:pt x="142033" y="768339"/>
                  </a:lnTo>
                  <a:lnTo>
                    <a:pt x="147723" y="764946"/>
                  </a:lnTo>
                  <a:lnTo>
                    <a:pt x="161364" y="767208"/>
                  </a:lnTo>
                  <a:lnTo>
                    <a:pt x="164757" y="763779"/>
                  </a:lnTo>
                  <a:lnTo>
                    <a:pt x="167054" y="761517"/>
                  </a:lnTo>
                  <a:lnTo>
                    <a:pt x="169316" y="755826"/>
                  </a:lnTo>
                  <a:lnTo>
                    <a:pt x="170447" y="754695"/>
                  </a:lnTo>
                  <a:lnTo>
                    <a:pt x="172709" y="754695"/>
                  </a:lnTo>
                  <a:lnTo>
                    <a:pt x="178399" y="754695"/>
                  </a:lnTo>
                  <a:lnTo>
                    <a:pt x="179529" y="756957"/>
                  </a:lnTo>
                  <a:lnTo>
                    <a:pt x="186350" y="758123"/>
                  </a:lnTo>
                  <a:lnTo>
                    <a:pt x="190909" y="758123"/>
                  </a:lnTo>
                  <a:lnTo>
                    <a:pt x="194302" y="755826"/>
                  </a:lnTo>
                  <a:lnTo>
                    <a:pt x="195433" y="755826"/>
                  </a:lnTo>
                  <a:lnTo>
                    <a:pt x="196599" y="756957"/>
                  </a:lnTo>
                  <a:lnTo>
                    <a:pt x="197730" y="758123"/>
                  </a:lnTo>
                  <a:lnTo>
                    <a:pt x="199992" y="758123"/>
                  </a:lnTo>
                  <a:lnTo>
                    <a:pt x="202253" y="760386"/>
                  </a:lnTo>
                  <a:lnTo>
                    <a:pt x="205681" y="760386"/>
                  </a:lnTo>
                  <a:lnTo>
                    <a:pt x="209074" y="761517"/>
                  </a:lnTo>
                  <a:lnTo>
                    <a:pt x="210205" y="761517"/>
                  </a:lnTo>
                  <a:lnTo>
                    <a:pt x="211371" y="761517"/>
                  </a:lnTo>
                  <a:lnTo>
                    <a:pt x="212502" y="759255"/>
                  </a:lnTo>
                  <a:lnTo>
                    <a:pt x="213633" y="756957"/>
                  </a:lnTo>
                  <a:lnTo>
                    <a:pt x="215895" y="755826"/>
                  </a:lnTo>
                  <a:lnTo>
                    <a:pt x="218156" y="756957"/>
                  </a:lnTo>
                  <a:lnTo>
                    <a:pt x="219323" y="756957"/>
                  </a:lnTo>
                  <a:lnTo>
                    <a:pt x="221585" y="755826"/>
                  </a:lnTo>
                  <a:lnTo>
                    <a:pt x="224977" y="753563"/>
                  </a:lnTo>
                  <a:lnTo>
                    <a:pt x="227274" y="752432"/>
                  </a:lnTo>
                  <a:lnTo>
                    <a:pt x="229536" y="752432"/>
                  </a:lnTo>
                  <a:lnTo>
                    <a:pt x="230667" y="752432"/>
                  </a:lnTo>
                  <a:lnTo>
                    <a:pt x="234095" y="754695"/>
                  </a:lnTo>
                  <a:lnTo>
                    <a:pt x="235226" y="754695"/>
                  </a:lnTo>
                  <a:lnTo>
                    <a:pt x="236357" y="752432"/>
                  </a:lnTo>
                  <a:lnTo>
                    <a:pt x="232929" y="749003"/>
                  </a:lnTo>
                  <a:lnTo>
                    <a:pt x="234095" y="747872"/>
                  </a:lnTo>
                  <a:lnTo>
                    <a:pt x="234095" y="746741"/>
                  </a:lnTo>
                  <a:lnTo>
                    <a:pt x="237488" y="745610"/>
                  </a:lnTo>
                  <a:lnTo>
                    <a:pt x="246570" y="744479"/>
                  </a:lnTo>
                  <a:lnTo>
                    <a:pt x="248867" y="745610"/>
                  </a:lnTo>
                  <a:lnTo>
                    <a:pt x="249998" y="744479"/>
                  </a:lnTo>
                  <a:lnTo>
                    <a:pt x="251129" y="744479"/>
                  </a:lnTo>
                  <a:lnTo>
                    <a:pt x="251129" y="743348"/>
                  </a:lnTo>
                  <a:lnTo>
                    <a:pt x="252260" y="742217"/>
                  </a:lnTo>
                  <a:lnTo>
                    <a:pt x="251129" y="737657"/>
                  </a:lnTo>
                  <a:lnTo>
                    <a:pt x="252260" y="736525"/>
                  </a:lnTo>
                  <a:lnTo>
                    <a:pt x="253391" y="736525"/>
                  </a:lnTo>
                  <a:lnTo>
                    <a:pt x="255688" y="735394"/>
                  </a:lnTo>
                  <a:lnTo>
                    <a:pt x="259081" y="736525"/>
                  </a:lnTo>
                  <a:lnTo>
                    <a:pt x="260212" y="736525"/>
                  </a:lnTo>
                  <a:lnTo>
                    <a:pt x="261343" y="737657"/>
                  </a:lnTo>
                  <a:lnTo>
                    <a:pt x="261343" y="738788"/>
                  </a:lnTo>
                  <a:lnTo>
                    <a:pt x="261343" y="742217"/>
                  </a:lnTo>
                  <a:lnTo>
                    <a:pt x="261343" y="744479"/>
                  </a:lnTo>
                  <a:lnTo>
                    <a:pt x="262473" y="747872"/>
                  </a:lnTo>
                  <a:lnTo>
                    <a:pt x="270460" y="755826"/>
                  </a:lnTo>
                  <a:lnTo>
                    <a:pt x="272722" y="761517"/>
                  </a:lnTo>
                  <a:lnTo>
                    <a:pt x="273853" y="761517"/>
                  </a:lnTo>
                  <a:lnTo>
                    <a:pt x="276115" y="762648"/>
                  </a:lnTo>
                  <a:lnTo>
                    <a:pt x="279543" y="761517"/>
                  </a:lnTo>
                  <a:lnTo>
                    <a:pt x="280674" y="760386"/>
                  </a:lnTo>
                  <a:lnTo>
                    <a:pt x="281805" y="756957"/>
                  </a:lnTo>
                  <a:lnTo>
                    <a:pt x="285233" y="753563"/>
                  </a:lnTo>
                  <a:lnTo>
                    <a:pt x="287494" y="747872"/>
                  </a:lnTo>
                  <a:lnTo>
                    <a:pt x="288625" y="747872"/>
                  </a:lnTo>
                  <a:lnTo>
                    <a:pt x="292018" y="749003"/>
                  </a:lnTo>
                  <a:lnTo>
                    <a:pt x="293184" y="747872"/>
                  </a:lnTo>
                  <a:lnTo>
                    <a:pt x="294315" y="744479"/>
                  </a:lnTo>
                  <a:lnTo>
                    <a:pt x="295446" y="743348"/>
                  </a:lnTo>
                  <a:lnTo>
                    <a:pt x="296577" y="742217"/>
                  </a:lnTo>
                  <a:lnTo>
                    <a:pt x="297708" y="742217"/>
                  </a:lnTo>
                  <a:lnTo>
                    <a:pt x="301136" y="741050"/>
                  </a:lnTo>
                  <a:lnTo>
                    <a:pt x="302267" y="737657"/>
                  </a:lnTo>
                  <a:lnTo>
                    <a:pt x="304529" y="733097"/>
                  </a:lnTo>
                  <a:lnTo>
                    <a:pt x="306790" y="730834"/>
                  </a:lnTo>
                  <a:lnTo>
                    <a:pt x="309087" y="729703"/>
                  </a:lnTo>
                  <a:lnTo>
                    <a:pt x="310218" y="728572"/>
                  </a:lnTo>
                  <a:lnTo>
                    <a:pt x="310218" y="727405"/>
                  </a:lnTo>
                  <a:lnTo>
                    <a:pt x="310218" y="726274"/>
                  </a:lnTo>
                  <a:lnTo>
                    <a:pt x="306790" y="724012"/>
                  </a:lnTo>
                  <a:lnTo>
                    <a:pt x="306790" y="722881"/>
                  </a:lnTo>
                  <a:lnTo>
                    <a:pt x="307957" y="721750"/>
                  </a:lnTo>
                  <a:lnTo>
                    <a:pt x="311349" y="722881"/>
                  </a:lnTo>
                  <a:lnTo>
                    <a:pt x="315908" y="721750"/>
                  </a:lnTo>
                  <a:lnTo>
                    <a:pt x="317039" y="720618"/>
                  </a:lnTo>
                  <a:lnTo>
                    <a:pt x="321563" y="717190"/>
                  </a:lnTo>
                  <a:lnTo>
                    <a:pt x="324991" y="717190"/>
                  </a:lnTo>
                  <a:lnTo>
                    <a:pt x="324991" y="718321"/>
                  </a:lnTo>
                  <a:lnTo>
                    <a:pt x="323860" y="719452"/>
                  </a:lnTo>
                  <a:lnTo>
                    <a:pt x="323860" y="720618"/>
                  </a:lnTo>
                  <a:lnTo>
                    <a:pt x="326122" y="720618"/>
                  </a:lnTo>
                  <a:lnTo>
                    <a:pt x="327252" y="721750"/>
                  </a:lnTo>
                  <a:lnTo>
                    <a:pt x="329514" y="721750"/>
                  </a:lnTo>
                  <a:lnTo>
                    <a:pt x="329514" y="722881"/>
                  </a:lnTo>
                  <a:lnTo>
                    <a:pt x="334073" y="720618"/>
                  </a:lnTo>
                  <a:lnTo>
                    <a:pt x="335204" y="718321"/>
                  </a:lnTo>
                  <a:lnTo>
                    <a:pt x="335204" y="716059"/>
                  </a:lnTo>
                  <a:lnTo>
                    <a:pt x="338632" y="713796"/>
                  </a:lnTo>
                  <a:lnTo>
                    <a:pt x="342025" y="714927"/>
                  </a:lnTo>
                  <a:lnTo>
                    <a:pt x="343156" y="714927"/>
                  </a:lnTo>
                  <a:lnTo>
                    <a:pt x="344322" y="712665"/>
                  </a:lnTo>
                  <a:lnTo>
                    <a:pt x="345453" y="712665"/>
                  </a:lnTo>
                  <a:lnTo>
                    <a:pt x="345453" y="709236"/>
                  </a:lnTo>
                  <a:lnTo>
                    <a:pt x="346584" y="709236"/>
                  </a:lnTo>
                  <a:lnTo>
                    <a:pt x="347715" y="708105"/>
                  </a:lnTo>
                  <a:lnTo>
                    <a:pt x="349976" y="706974"/>
                  </a:lnTo>
                  <a:lnTo>
                    <a:pt x="353404" y="703545"/>
                  </a:lnTo>
                  <a:lnTo>
                    <a:pt x="356797" y="703545"/>
                  </a:lnTo>
                  <a:lnTo>
                    <a:pt x="357928" y="705843"/>
                  </a:lnTo>
                  <a:lnTo>
                    <a:pt x="362487" y="705843"/>
                  </a:lnTo>
                  <a:lnTo>
                    <a:pt x="363618" y="708105"/>
                  </a:lnTo>
                  <a:lnTo>
                    <a:pt x="369308" y="709236"/>
                  </a:lnTo>
                  <a:lnTo>
                    <a:pt x="370438" y="710367"/>
                  </a:lnTo>
                  <a:lnTo>
                    <a:pt x="371569" y="716059"/>
                  </a:lnTo>
                  <a:lnTo>
                    <a:pt x="373831" y="716059"/>
                  </a:lnTo>
                  <a:lnTo>
                    <a:pt x="376128" y="712665"/>
                  </a:lnTo>
                  <a:lnTo>
                    <a:pt x="378390" y="711499"/>
                  </a:lnTo>
                  <a:lnTo>
                    <a:pt x="380652" y="712665"/>
                  </a:lnTo>
                  <a:lnTo>
                    <a:pt x="384080" y="710367"/>
                  </a:lnTo>
                  <a:lnTo>
                    <a:pt x="387473" y="711499"/>
                  </a:lnTo>
                  <a:lnTo>
                    <a:pt x="390901" y="710367"/>
                  </a:lnTo>
                  <a:lnTo>
                    <a:pt x="393162" y="711499"/>
                  </a:lnTo>
                  <a:lnTo>
                    <a:pt x="395424" y="710367"/>
                  </a:lnTo>
                  <a:lnTo>
                    <a:pt x="397721" y="710367"/>
                  </a:lnTo>
                  <a:lnTo>
                    <a:pt x="399983" y="710367"/>
                  </a:lnTo>
                  <a:lnTo>
                    <a:pt x="402245" y="710367"/>
                  </a:lnTo>
                  <a:lnTo>
                    <a:pt x="402245" y="709236"/>
                  </a:lnTo>
                  <a:lnTo>
                    <a:pt x="402245" y="708105"/>
                  </a:lnTo>
                  <a:lnTo>
                    <a:pt x="403376" y="706974"/>
                  </a:lnTo>
                  <a:lnTo>
                    <a:pt x="410196" y="708105"/>
                  </a:lnTo>
                  <a:lnTo>
                    <a:pt x="411363" y="708105"/>
                  </a:lnTo>
                  <a:lnTo>
                    <a:pt x="412494" y="706974"/>
                  </a:lnTo>
                  <a:lnTo>
                    <a:pt x="415886" y="706974"/>
                  </a:lnTo>
                  <a:lnTo>
                    <a:pt x="417017" y="708105"/>
                  </a:lnTo>
                  <a:lnTo>
                    <a:pt x="417017" y="710367"/>
                  </a:lnTo>
                  <a:lnTo>
                    <a:pt x="418148" y="711499"/>
                  </a:lnTo>
                  <a:lnTo>
                    <a:pt x="421576" y="711499"/>
                  </a:lnTo>
                  <a:lnTo>
                    <a:pt x="423838" y="713796"/>
                  </a:lnTo>
                  <a:lnTo>
                    <a:pt x="427266" y="711499"/>
                  </a:lnTo>
                  <a:lnTo>
                    <a:pt x="428397" y="711499"/>
                  </a:lnTo>
                  <a:lnTo>
                    <a:pt x="429528" y="712665"/>
                  </a:lnTo>
                  <a:lnTo>
                    <a:pt x="428397" y="714927"/>
                  </a:lnTo>
                  <a:lnTo>
                    <a:pt x="429528" y="716059"/>
                  </a:lnTo>
                  <a:lnTo>
                    <a:pt x="435217" y="712665"/>
                  </a:lnTo>
                  <a:lnTo>
                    <a:pt x="437479" y="713796"/>
                  </a:lnTo>
                  <a:lnTo>
                    <a:pt x="439741" y="712665"/>
                  </a:lnTo>
                  <a:lnTo>
                    <a:pt x="440907" y="712665"/>
                  </a:lnTo>
                  <a:lnTo>
                    <a:pt x="442038" y="712665"/>
                  </a:lnTo>
                  <a:lnTo>
                    <a:pt x="442038" y="714927"/>
                  </a:lnTo>
                  <a:lnTo>
                    <a:pt x="443169" y="714927"/>
                  </a:lnTo>
                  <a:lnTo>
                    <a:pt x="448859" y="714927"/>
                  </a:lnTo>
                  <a:lnTo>
                    <a:pt x="451121" y="713796"/>
                  </a:lnTo>
                  <a:lnTo>
                    <a:pt x="452252" y="714927"/>
                  </a:lnTo>
                  <a:lnTo>
                    <a:pt x="453382" y="714927"/>
                  </a:lnTo>
                  <a:lnTo>
                    <a:pt x="454513" y="714927"/>
                  </a:lnTo>
                  <a:lnTo>
                    <a:pt x="455644" y="717190"/>
                  </a:lnTo>
                  <a:lnTo>
                    <a:pt x="457941" y="717190"/>
                  </a:lnTo>
                  <a:lnTo>
                    <a:pt x="459072" y="717190"/>
                  </a:lnTo>
                  <a:lnTo>
                    <a:pt x="459072" y="716059"/>
                  </a:lnTo>
                  <a:lnTo>
                    <a:pt x="456810" y="714927"/>
                  </a:lnTo>
                  <a:lnTo>
                    <a:pt x="456810" y="713796"/>
                  </a:lnTo>
                  <a:lnTo>
                    <a:pt x="461334" y="710367"/>
                  </a:lnTo>
                  <a:lnTo>
                    <a:pt x="463631" y="708105"/>
                  </a:lnTo>
                  <a:lnTo>
                    <a:pt x="464762" y="708105"/>
                  </a:lnTo>
                  <a:lnTo>
                    <a:pt x="465893" y="708105"/>
                  </a:lnTo>
                  <a:lnTo>
                    <a:pt x="467024" y="710367"/>
                  </a:lnTo>
                  <a:lnTo>
                    <a:pt x="471583" y="710367"/>
                  </a:lnTo>
                  <a:lnTo>
                    <a:pt x="471583" y="712665"/>
                  </a:lnTo>
                  <a:lnTo>
                    <a:pt x="472714" y="713796"/>
                  </a:lnTo>
                  <a:lnTo>
                    <a:pt x="477237" y="713796"/>
                  </a:lnTo>
                  <a:lnTo>
                    <a:pt x="480665" y="714927"/>
                  </a:lnTo>
                  <a:lnTo>
                    <a:pt x="482927" y="714927"/>
                  </a:lnTo>
                  <a:lnTo>
                    <a:pt x="482927" y="717190"/>
                  </a:lnTo>
                  <a:lnTo>
                    <a:pt x="485189" y="719452"/>
                  </a:lnTo>
                  <a:lnTo>
                    <a:pt x="485189" y="721750"/>
                  </a:lnTo>
                  <a:lnTo>
                    <a:pt x="488617" y="722881"/>
                  </a:lnTo>
                  <a:lnTo>
                    <a:pt x="490879" y="724012"/>
                  </a:lnTo>
                  <a:lnTo>
                    <a:pt x="494307" y="725143"/>
                  </a:lnTo>
                  <a:lnTo>
                    <a:pt x="495438" y="725143"/>
                  </a:lnTo>
                  <a:lnTo>
                    <a:pt x="497699" y="725143"/>
                  </a:lnTo>
                  <a:lnTo>
                    <a:pt x="498830" y="724012"/>
                  </a:lnTo>
                  <a:lnTo>
                    <a:pt x="499996" y="721750"/>
                  </a:lnTo>
                  <a:lnTo>
                    <a:pt x="501127" y="721750"/>
                  </a:lnTo>
                  <a:lnTo>
                    <a:pt x="502258" y="722881"/>
                  </a:lnTo>
                  <a:lnTo>
                    <a:pt x="503389" y="725143"/>
                  </a:lnTo>
                  <a:lnTo>
                    <a:pt x="505651" y="726274"/>
                  </a:lnTo>
                  <a:lnTo>
                    <a:pt x="507948" y="727405"/>
                  </a:lnTo>
                  <a:lnTo>
                    <a:pt x="507948" y="728572"/>
                  </a:lnTo>
                  <a:lnTo>
                    <a:pt x="509079" y="729703"/>
                  </a:lnTo>
                  <a:lnTo>
                    <a:pt x="510210" y="729703"/>
                  </a:lnTo>
                  <a:lnTo>
                    <a:pt x="513603" y="727405"/>
                  </a:lnTo>
                  <a:lnTo>
                    <a:pt x="513603" y="728572"/>
                  </a:lnTo>
                  <a:lnTo>
                    <a:pt x="513603" y="730834"/>
                  </a:lnTo>
                  <a:lnTo>
                    <a:pt x="513603" y="733097"/>
                  </a:lnTo>
                  <a:lnTo>
                    <a:pt x="514733" y="733097"/>
                  </a:lnTo>
                  <a:lnTo>
                    <a:pt x="515900" y="733097"/>
                  </a:lnTo>
                  <a:lnTo>
                    <a:pt x="515900" y="736525"/>
                  </a:lnTo>
                  <a:lnTo>
                    <a:pt x="517031" y="737657"/>
                  </a:lnTo>
                  <a:lnTo>
                    <a:pt x="518161" y="736525"/>
                  </a:lnTo>
                  <a:lnTo>
                    <a:pt x="520423" y="735394"/>
                  </a:lnTo>
                  <a:lnTo>
                    <a:pt x="521554" y="735394"/>
                  </a:lnTo>
                  <a:lnTo>
                    <a:pt x="522720" y="731965"/>
                  </a:lnTo>
                  <a:lnTo>
                    <a:pt x="523851" y="730834"/>
                  </a:lnTo>
                  <a:lnTo>
                    <a:pt x="528375" y="733097"/>
                  </a:lnTo>
                  <a:lnTo>
                    <a:pt x="529541" y="731965"/>
                  </a:lnTo>
                  <a:lnTo>
                    <a:pt x="530672" y="733097"/>
                  </a:lnTo>
                  <a:lnTo>
                    <a:pt x="531803" y="733097"/>
                  </a:lnTo>
                  <a:lnTo>
                    <a:pt x="532934" y="731965"/>
                  </a:lnTo>
                  <a:lnTo>
                    <a:pt x="532934" y="730834"/>
                  </a:lnTo>
                  <a:lnTo>
                    <a:pt x="531803" y="729703"/>
                  </a:lnTo>
                  <a:lnTo>
                    <a:pt x="532934" y="728572"/>
                  </a:lnTo>
                  <a:lnTo>
                    <a:pt x="532934" y="727405"/>
                  </a:lnTo>
                  <a:lnTo>
                    <a:pt x="534065" y="726274"/>
                  </a:lnTo>
                  <a:lnTo>
                    <a:pt x="535196" y="727405"/>
                  </a:lnTo>
                  <a:lnTo>
                    <a:pt x="537493" y="728572"/>
                  </a:lnTo>
                  <a:lnTo>
                    <a:pt x="538624" y="728572"/>
                  </a:lnTo>
                  <a:lnTo>
                    <a:pt x="538624" y="727405"/>
                  </a:lnTo>
                  <a:lnTo>
                    <a:pt x="537493" y="726274"/>
                  </a:lnTo>
                  <a:lnTo>
                    <a:pt x="538624" y="724012"/>
                  </a:lnTo>
                  <a:lnTo>
                    <a:pt x="538624" y="721750"/>
                  </a:lnTo>
                  <a:lnTo>
                    <a:pt x="540885" y="720618"/>
                  </a:lnTo>
                  <a:lnTo>
                    <a:pt x="542016" y="719452"/>
                  </a:lnTo>
                  <a:lnTo>
                    <a:pt x="543147" y="720618"/>
                  </a:lnTo>
                  <a:lnTo>
                    <a:pt x="544278" y="720618"/>
                  </a:lnTo>
                  <a:lnTo>
                    <a:pt x="543147" y="721750"/>
                  </a:lnTo>
                  <a:lnTo>
                    <a:pt x="544278" y="722881"/>
                  </a:lnTo>
                  <a:lnTo>
                    <a:pt x="545444" y="722881"/>
                  </a:lnTo>
                  <a:lnTo>
                    <a:pt x="546575" y="724012"/>
                  </a:lnTo>
                  <a:lnTo>
                    <a:pt x="548837" y="722881"/>
                  </a:lnTo>
                  <a:lnTo>
                    <a:pt x="549968" y="721750"/>
                  </a:lnTo>
                  <a:lnTo>
                    <a:pt x="552265" y="721750"/>
                  </a:lnTo>
                  <a:lnTo>
                    <a:pt x="552265" y="720618"/>
                  </a:lnTo>
                  <a:lnTo>
                    <a:pt x="551099" y="719452"/>
                  </a:lnTo>
                  <a:lnTo>
                    <a:pt x="552265" y="717190"/>
                  </a:lnTo>
                  <a:lnTo>
                    <a:pt x="553396" y="716059"/>
                  </a:lnTo>
                  <a:lnTo>
                    <a:pt x="554527" y="716059"/>
                  </a:lnTo>
                  <a:lnTo>
                    <a:pt x="553396" y="713796"/>
                  </a:lnTo>
                  <a:lnTo>
                    <a:pt x="557919" y="713796"/>
                  </a:lnTo>
                  <a:lnTo>
                    <a:pt x="557919" y="716059"/>
                  </a:lnTo>
                  <a:lnTo>
                    <a:pt x="559050" y="716059"/>
                  </a:lnTo>
                  <a:lnTo>
                    <a:pt x="560217" y="716059"/>
                  </a:lnTo>
                  <a:lnTo>
                    <a:pt x="562478" y="713796"/>
                  </a:lnTo>
                  <a:lnTo>
                    <a:pt x="562478" y="712665"/>
                  </a:lnTo>
                  <a:lnTo>
                    <a:pt x="563609" y="712665"/>
                  </a:lnTo>
                  <a:lnTo>
                    <a:pt x="564740" y="712665"/>
                  </a:lnTo>
                  <a:lnTo>
                    <a:pt x="567037" y="706974"/>
                  </a:lnTo>
                  <a:lnTo>
                    <a:pt x="568168" y="706974"/>
                  </a:lnTo>
                  <a:lnTo>
                    <a:pt x="569299" y="708105"/>
                  </a:lnTo>
                  <a:lnTo>
                    <a:pt x="569299" y="709236"/>
                  </a:lnTo>
                  <a:lnTo>
                    <a:pt x="571561" y="708105"/>
                  </a:lnTo>
                  <a:lnTo>
                    <a:pt x="572692" y="708105"/>
                  </a:lnTo>
                  <a:lnTo>
                    <a:pt x="572692" y="706974"/>
                  </a:lnTo>
                  <a:lnTo>
                    <a:pt x="574989" y="704676"/>
                  </a:lnTo>
                  <a:lnTo>
                    <a:pt x="572692" y="703545"/>
                  </a:lnTo>
                  <a:lnTo>
                    <a:pt x="571561" y="701283"/>
                  </a:lnTo>
                  <a:lnTo>
                    <a:pt x="570430" y="700152"/>
                  </a:lnTo>
                  <a:lnTo>
                    <a:pt x="571561" y="699020"/>
                  </a:lnTo>
                  <a:lnTo>
                    <a:pt x="573823" y="697854"/>
                  </a:lnTo>
                  <a:lnTo>
                    <a:pt x="572692" y="695592"/>
                  </a:lnTo>
                  <a:lnTo>
                    <a:pt x="574989" y="694460"/>
                  </a:lnTo>
                  <a:lnTo>
                    <a:pt x="574989" y="695592"/>
                  </a:lnTo>
                  <a:lnTo>
                    <a:pt x="576120" y="696723"/>
                  </a:lnTo>
                  <a:lnTo>
                    <a:pt x="576120" y="695592"/>
                  </a:lnTo>
                  <a:lnTo>
                    <a:pt x="576120" y="694460"/>
                  </a:lnTo>
                  <a:lnTo>
                    <a:pt x="576120" y="693329"/>
                  </a:lnTo>
                  <a:lnTo>
                    <a:pt x="578382" y="691067"/>
                  </a:lnTo>
                  <a:lnTo>
                    <a:pt x="579512" y="691067"/>
                  </a:lnTo>
                  <a:lnTo>
                    <a:pt x="580643" y="691067"/>
                  </a:lnTo>
                  <a:lnTo>
                    <a:pt x="578382" y="689900"/>
                  </a:lnTo>
                  <a:lnTo>
                    <a:pt x="580643" y="689900"/>
                  </a:lnTo>
                  <a:lnTo>
                    <a:pt x="581810" y="688769"/>
                  </a:lnTo>
                  <a:lnTo>
                    <a:pt x="582940" y="686507"/>
                  </a:lnTo>
                  <a:lnTo>
                    <a:pt x="584071" y="686507"/>
                  </a:lnTo>
                  <a:lnTo>
                    <a:pt x="586333" y="684245"/>
                  </a:lnTo>
                  <a:lnTo>
                    <a:pt x="587464" y="684245"/>
                  </a:lnTo>
                  <a:lnTo>
                    <a:pt x="587464" y="685376"/>
                  </a:lnTo>
                  <a:lnTo>
                    <a:pt x="587464" y="688769"/>
                  </a:lnTo>
                  <a:lnTo>
                    <a:pt x="587464" y="689900"/>
                  </a:lnTo>
                  <a:lnTo>
                    <a:pt x="588595" y="691067"/>
                  </a:lnTo>
                  <a:lnTo>
                    <a:pt x="588595" y="689900"/>
                  </a:lnTo>
                  <a:lnTo>
                    <a:pt x="588595" y="688769"/>
                  </a:lnTo>
                  <a:lnTo>
                    <a:pt x="590892" y="687638"/>
                  </a:lnTo>
                  <a:lnTo>
                    <a:pt x="590892" y="685376"/>
                  </a:lnTo>
                  <a:lnTo>
                    <a:pt x="593154" y="684245"/>
                  </a:lnTo>
                  <a:lnTo>
                    <a:pt x="594285" y="685376"/>
                  </a:lnTo>
                  <a:lnTo>
                    <a:pt x="595416" y="684245"/>
                  </a:lnTo>
                  <a:lnTo>
                    <a:pt x="596582" y="684245"/>
                  </a:lnTo>
                  <a:lnTo>
                    <a:pt x="595416" y="683114"/>
                  </a:lnTo>
                  <a:lnTo>
                    <a:pt x="596582" y="681947"/>
                  </a:lnTo>
                  <a:lnTo>
                    <a:pt x="596582" y="680816"/>
                  </a:lnTo>
                  <a:lnTo>
                    <a:pt x="598844" y="681947"/>
                  </a:lnTo>
                  <a:lnTo>
                    <a:pt x="598844" y="680816"/>
                  </a:lnTo>
                  <a:lnTo>
                    <a:pt x="599975" y="680816"/>
                  </a:lnTo>
                  <a:lnTo>
                    <a:pt x="602236" y="678554"/>
                  </a:lnTo>
                  <a:lnTo>
                    <a:pt x="603367" y="678554"/>
                  </a:lnTo>
                  <a:lnTo>
                    <a:pt x="604533" y="679685"/>
                  </a:lnTo>
                  <a:lnTo>
                    <a:pt x="605664" y="679685"/>
                  </a:lnTo>
                  <a:lnTo>
                    <a:pt x="605664" y="678554"/>
                  </a:lnTo>
                  <a:lnTo>
                    <a:pt x="604533" y="677422"/>
                  </a:lnTo>
                  <a:lnTo>
                    <a:pt x="605664" y="675125"/>
                  </a:lnTo>
                  <a:lnTo>
                    <a:pt x="607926" y="675125"/>
                  </a:lnTo>
                  <a:lnTo>
                    <a:pt x="607926" y="676291"/>
                  </a:lnTo>
                  <a:lnTo>
                    <a:pt x="609057" y="675125"/>
                  </a:lnTo>
                  <a:lnTo>
                    <a:pt x="611354" y="675125"/>
                  </a:lnTo>
                  <a:lnTo>
                    <a:pt x="611354" y="673994"/>
                  </a:lnTo>
                  <a:lnTo>
                    <a:pt x="609057" y="673994"/>
                  </a:lnTo>
                  <a:lnTo>
                    <a:pt x="611354" y="672862"/>
                  </a:lnTo>
                  <a:lnTo>
                    <a:pt x="611354" y="670600"/>
                  </a:lnTo>
                  <a:lnTo>
                    <a:pt x="612485" y="671731"/>
                  </a:lnTo>
                  <a:lnTo>
                    <a:pt x="613616" y="670600"/>
                  </a:lnTo>
                  <a:lnTo>
                    <a:pt x="615878" y="670600"/>
                  </a:lnTo>
                  <a:lnTo>
                    <a:pt x="615878" y="669469"/>
                  </a:lnTo>
                  <a:lnTo>
                    <a:pt x="618140" y="668302"/>
                  </a:lnTo>
                  <a:lnTo>
                    <a:pt x="618140" y="667171"/>
                  </a:lnTo>
                  <a:lnTo>
                    <a:pt x="617009" y="667171"/>
                  </a:lnTo>
                  <a:lnTo>
                    <a:pt x="617009" y="664909"/>
                  </a:lnTo>
                  <a:lnTo>
                    <a:pt x="619306" y="666040"/>
                  </a:lnTo>
                  <a:lnTo>
                    <a:pt x="620437" y="664909"/>
                  </a:lnTo>
                  <a:lnTo>
                    <a:pt x="623829" y="662647"/>
                  </a:lnTo>
                  <a:lnTo>
                    <a:pt x="624960" y="662647"/>
                  </a:lnTo>
                  <a:lnTo>
                    <a:pt x="627257" y="663778"/>
                  </a:lnTo>
                  <a:lnTo>
                    <a:pt x="626126" y="661515"/>
                  </a:lnTo>
                  <a:lnTo>
                    <a:pt x="627257" y="661515"/>
                  </a:lnTo>
                  <a:lnTo>
                    <a:pt x="628388" y="661515"/>
                  </a:lnTo>
                  <a:lnTo>
                    <a:pt x="629519" y="660349"/>
                  </a:lnTo>
                  <a:lnTo>
                    <a:pt x="629519" y="658087"/>
                  </a:lnTo>
                  <a:lnTo>
                    <a:pt x="628388" y="655824"/>
                  </a:lnTo>
                  <a:lnTo>
                    <a:pt x="627257" y="655824"/>
                  </a:lnTo>
                  <a:lnTo>
                    <a:pt x="628388" y="655824"/>
                  </a:lnTo>
                  <a:lnTo>
                    <a:pt x="627257" y="654693"/>
                  </a:lnTo>
                  <a:lnTo>
                    <a:pt x="628388" y="653562"/>
                  </a:lnTo>
                  <a:lnTo>
                    <a:pt x="627257" y="652396"/>
                  </a:lnTo>
                  <a:lnTo>
                    <a:pt x="624960" y="651264"/>
                  </a:lnTo>
                  <a:lnTo>
                    <a:pt x="624960" y="650133"/>
                  </a:lnTo>
                  <a:lnTo>
                    <a:pt x="623829" y="650133"/>
                  </a:lnTo>
                  <a:lnTo>
                    <a:pt x="623829" y="647871"/>
                  </a:lnTo>
                  <a:lnTo>
                    <a:pt x="623829" y="646740"/>
                  </a:lnTo>
                  <a:lnTo>
                    <a:pt x="624960" y="646740"/>
                  </a:lnTo>
                  <a:lnTo>
                    <a:pt x="624960" y="644442"/>
                  </a:lnTo>
                  <a:lnTo>
                    <a:pt x="621568" y="642180"/>
                  </a:lnTo>
                  <a:lnTo>
                    <a:pt x="621568" y="639917"/>
                  </a:lnTo>
                  <a:lnTo>
                    <a:pt x="620437" y="639917"/>
                  </a:lnTo>
                  <a:lnTo>
                    <a:pt x="620437" y="638751"/>
                  </a:lnTo>
                  <a:lnTo>
                    <a:pt x="619306" y="637620"/>
                  </a:lnTo>
                  <a:lnTo>
                    <a:pt x="620437" y="637620"/>
                  </a:lnTo>
                  <a:lnTo>
                    <a:pt x="619306" y="636489"/>
                  </a:lnTo>
                  <a:lnTo>
                    <a:pt x="620437" y="635357"/>
                  </a:lnTo>
                  <a:lnTo>
                    <a:pt x="619306" y="635357"/>
                  </a:lnTo>
                  <a:lnTo>
                    <a:pt x="620437" y="634226"/>
                  </a:lnTo>
                  <a:lnTo>
                    <a:pt x="619306" y="633095"/>
                  </a:lnTo>
                  <a:lnTo>
                    <a:pt x="618140" y="633095"/>
                  </a:lnTo>
                  <a:lnTo>
                    <a:pt x="617009" y="631964"/>
                  </a:lnTo>
                  <a:lnTo>
                    <a:pt x="618140" y="631964"/>
                  </a:lnTo>
                  <a:lnTo>
                    <a:pt x="617009" y="630797"/>
                  </a:lnTo>
                  <a:lnTo>
                    <a:pt x="618140" y="628535"/>
                  </a:lnTo>
                  <a:lnTo>
                    <a:pt x="617009" y="627404"/>
                  </a:lnTo>
                  <a:lnTo>
                    <a:pt x="617009" y="626273"/>
                  </a:lnTo>
                  <a:lnTo>
                    <a:pt x="617009" y="625142"/>
                  </a:lnTo>
                  <a:lnTo>
                    <a:pt x="615878" y="622844"/>
                  </a:lnTo>
                  <a:lnTo>
                    <a:pt x="614747" y="621713"/>
                  </a:lnTo>
                  <a:lnTo>
                    <a:pt x="615878" y="620582"/>
                  </a:lnTo>
                  <a:lnTo>
                    <a:pt x="617009" y="619451"/>
                  </a:lnTo>
                  <a:lnTo>
                    <a:pt x="618140" y="618319"/>
                  </a:lnTo>
                  <a:lnTo>
                    <a:pt x="619306" y="618319"/>
                  </a:lnTo>
                  <a:lnTo>
                    <a:pt x="617009" y="617188"/>
                  </a:lnTo>
                  <a:lnTo>
                    <a:pt x="618140" y="617188"/>
                  </a:lnTo>
                  <a:lnTo>
                    <a:pt x="619306" y="616022"/>
                  </a:lnTo>
                  <a:lnTo>
                    <a:pt x="618140" y="614891"/>
                  </a:lnTo>
                  <a:lnTo>
                    <a:pt x="618140" y="613759"/>
                  </a:lnTo>
                  <a:lnTo>
                    <a:pt x="620437" y="612628"/>
                  </a:lnTo>
                  <a:lnTo>
                    <a:pt x="620437" y="611497"/>
                  </a:lnTo>
                  <a:lnTo>
                    <a:pt x="621568" y="610366"/>
                  </a:lnTo>
                  <a:lnTo>
                    <a:pt x="621568" y="609235"/>
                  </a:lnTo>
                  <a:lnTo>
                    <a:pt x="620437" y="608068"/>
                  </a:lnTo>
                  <a:lnTo>
                    <a:pt x="620437" y="606937"/>
                  </a:lnTo>
                  <a:lnTo>
                    <a:pt x="621568" y="605806"/>
                  </a:lnTo>
                  <a:lnTo>
                    <a:pt x="623829" y="603544"/>
                  </a:lnTo>
                  <a:lnTo>
                    <a:pt x="624960" y="601246"/>
                  </a:lnTo>
                  <a:lnTo>
                    <a:pt x="624960" y="598984"/>
                  </a:lnTo>
                  <a:lnTo>
                    <a:pt x="626126" y="597852"/>
                  </a:lnTo>
                  <a:lnTo>
                    <a:pt x="627257" y="597852"/>
                  </a:lnTo>
                  <a:lnTo>
                    <a:pt x="627257" y="596721"/>
                  </a:lnTo>
                  <a:lnTo>
                    <a:pt x="629519" y="596721"/>
                  </a:lnTo>
                  <a:lnTo>
                    <a:pt x="631781" y="594459"/>
                  </a:lnTo>
                  <a:lnTo>
                    <a:pt x="631781" y="593293"/>
                  </a:lnTo>
                  <a:lnTo>
                    <a:pt x="631781" y="592161"/>
                  </a:lnTo>
                  <a:lnTo>
                    <a:pt x="630650" y="592161"/>
                  </a:lnTo>
                  <a:lnTo>
                    <a:pt x="630650" y="591030"/>
                  </a:lnTo>
                  <a:lnTo>
                    <a:pt x="630650" y="588768"/>
                  </a:lnTo>
                  <a:lnTo>
                    <a:pt x="632912" y="588768"/>
                  </a:lnTo>
                  <a:lnTo>
                    <a:pt x="632912" y="585339"/>
                  </a:lnTo>
                  <a:lnTo>
                    <a:pt x="632912" y="583077"/>
                  </a:lnTo>
                  <a:lnTo>
                    <a:pt x="631781" y="580814"/>
                  </a:lnTo>
                  <a:lnTo>
                    <a:pt x="629519" y="577386"/>
                  </a:lnTo>
                  <a:lnTo>
                    <a:pt x="626126" y="573992"/>
                  </a:lnTo>
                  <a:lnTo>
                    <a:pt x="624960" y="571694"/>
                  </a:lnTo>
                  <a:lnTo>
                    <a:pt x="623829" y="569432"/>
                  </a:lnTo>
                  <a:lnTo>
                    <a:pt x="621568" y="568301"/>
                  </a:lnTo>
                  <a:lnTo>
                    <a:pt x="618140" y="569432"/>
                  </a:lnTo>
                  <a:lnTo>
                    <a:pt x="614747" y="568301"/>
                  </a:lnTo>
                  <a:lnTo>
                    <a:pt x="612485" y="567170"/>
                  </a:lnTo>
                  <a:lnTo>
                    <a:pt x="610188" y="567170"/>
                  </a:lnTo>
                  <a:lnTo>
                    <a:pt x="607926" y="568301"/>
                  </a:lnTo>
                  <a:lnTo>
                    <a:pt x="602236" y="569432"/>
                  </a:lnTo>
                  <a:lnTo>
                    <a:pt x="601105" y="570563"/>
                  </a:lnTo>
                  <a:lnTo>
                    <a:pt x="599975" y="570563"/>
                  </a:lnTo>
                  <a:lnTo>
                    <a:pt x="598844" y="570563"/>
                  </a:lnTo>
                  <a:lnTo>
                    <a:pt x="597713" y="566039"/>
                  </a:lnTo>
                  <a:lnTo>
                    <a:pt x="595416" y="569432"/>
                  </a:lnTo>
                  <a:lnTo>
                    <a:pt x="594285" y="568301"/>
                  </a:lnTo>
                  <a:lnTo>
                    <a:pt x="593154" y="568301"/>
                  </a:lnTo>
                  <a:lnTo>
                    <a:pt x="593154" y="567170"/>
                  </a:lnTo>
                  <a:lnTo>
                    <a:pt x="593154" y="563741"/>
                  </a:lnTo>
                  <a:lnTo>
                    <a:pt x="593154" y="561479"/>
                  </a:lnTo>
                  <a:lnTo>
                    <a:pt x="592023" y="560348"/>
                  </a:lnTo>
                  <a:lnTo>
                    <a:pt x="590892" y="558085"/>
                  </a:lnTo>
                  <a:lnTo>
                    <a:pt x="587464" y="556919"/>
                  </a:lnTo>
                  <a:lnTo>
                    <a:pt x="586333" y="556919"/>
                  </a:lnTo>
                  <a:lnTo>
                    <a:pt x="587464" y="554656"/>
                  </a:lnTo>
                  <a:lnTo>
                    <a:pt x="589761" y="554656"/>
                  </a:lnTo>
                  <a:lnTo>
                    <a:pt x="589761" y="552394"/>
                  </a:lnTo>
                  <a:lnTo>
                    <a:pt x="589761" y="551263"/>
                  </a:lnTo>
                  <a:lnTo>
                    <a:pt x="588595" y="551263"/>
                  </a:lnTo>
                  <a:lnTo>
                    <a:pt x="588595" y="550132"/>
                  </a:lnTo>
                  <a:lnTo>
                    <a:pt x="587464" y="548965"/>
                  </a:lnTo>
                  <a:lnTo>
                    <a:pt x="589761" y="548965"/>
                  </a:lnTo>
                  <a:lnTo>
                    <a:pt x="589761" y="547834"/>
                  </a:lnTo>
                  <a:lnTo>
                    <a:pt x="588595" y="547834"/>
                  </a:lnTo>
                  <a:lnTo>
                    <a:pt x="588595" y="546703"/>
                  </a:lnTo>
                  <a:lnTo>
                    <a:pt x="587464" y="545572"/>
                  </a:lnTo>
                  <a:lnTo>
                    <a:pt x="588595" y="545572"/>
                  </a:lnTo>
                  <a:lnTo>
                    <a:pt x="588595" y="544441"/>
                  </a:lnTo>
                  <a:lnTo>
                    <a:pt x="588595" y="543309"/>
                  </a:lnTo>
                  <a:lnTo>
                    <a:pt x="589761" y="544441"/>
                  </a:lnTo>
                  <a:lnTo>
                    <a:pt x="590892" y="543309"/>
                  </a:lnTo>
                  <a:lnTo>
                    <a:pt x="590892" y="539881"/>
                  </a:lnTo>
                  <a:lnTo>
                    <a:pt x="589761" y="538749"/>
                  </a:lnTo>
                  <a:lnTo>
                    <a:pt x="593154" y="536487"/>
                  </a:lnTo>
                  <a:lnTo>
                    <a:pt x="592023" y="536487"/>
                  </a:lnTo>
                  <a:lnTo>
                    <a:pt x="592023" y="534189"/>
                  </a:lnTo>
                  <a:lnTo>
                    <a:pt x="592023" y="535356"/>
                  </a:lnTo>
                  <a:lnTo>
                    <a:pt x="594285" y="536487"/>
                  </a:lnTo>
                  <a:lnTo>
                    <a:pt x="594285" y="537618"/>
                  </a:lnTo>
                  <a:lnTo>
                    <a:pt x="595416" y="537618"/>
                  </a:lnTo>
                  <a:lnTo>
                    <a:pt x="595416" y="538749"/>
                  </a:lnTo>
                  <a:lnTo>
                    <a:pt x="598844" y="537618"/>
                  </a:lnTo>
                  <a:lnTo>
                    <a:pt x="599975" y="539881"/>
                  </a:lnTo>
                  <a:lnTo>
                    <a:pt x="601105" y="538749"/>
                  </a:lnTo>
                  <a:lnTo>
                    <a:pt x="599975" y="537618"/>
                  </a:lnTo>
                  <a:lnTo>
                    <a:pt x="602236" y="537618"/>
                  </a:lnTo>
                  <a:lnTo>
                    <a:pt x="602236" y="538749"/>
                  </a:lnTo>
                  <a:lnTo>
                    <a:pt x="603367" y="537618"/>
                  </a:lnTo>
                  <a:lnTo>
                    <a:pt x="601105" y="535356"/>
                  </a:lnTo>
                  <a:lnTo>
                    <a:pt x="602236" y="535356"/>
                  </a:lnTo>
                  <a:lnTo>
                    <a:pt x="602236" y="534189"/>
                  </a:lnTo>
                  <a:lnTo>
                    <a:pt x="603367" y="534189"/>
                  </a:lnTo>
                  <a:lnTo>
                    <a:pt x="604533" y="533058"/>
                  </a:lnTo>
                  <a:lnTo>
                    <a:pt x="606795" y="534189"/>
                  </a:lnTo>
                  <a:lnTo>
                    <a:pt x="606795" y="533058"/>
                  </a:lnTo>
                  <a:lnTo>
                    <a:pt x="605664" y="530796"/>
                  </a:lnTo>
                  <a:lnTo>
                    <a:pt x="606795" y="529665"/>
                  </a:lnTo>
                  <a:lnTo>
                    <a:pt x="606795" y="528534"/>
                  </a:lnTo>
                  <a:lnTo>
                    <a:pt x="605664" y="527403"/>
                  </a:lnTo>
                  <a:lnTo>
                    <a:pt x="604533" y="527403"/>
                  </a:lnTo>
                  <a:lnTo>
                    <a:pt x="604533" y="526236"/>
                  </a:lnTo>
                  <a:lnTo>
                    <a:pt x="607926" y="525105"/>
                  </a:lnTo>
                  <a:lnTo>
                    <a:pt x="607926" y="523974"/>
                  </a:lnTo>
                  <a:lnTo>
                    <a:pt x="606795" y="522843"/>
                  </a:lnTo>
                  <a:lnTo>
                    <a:pt x="609057" y="522843"/>
                  </a:lnTo>
                  <a:lnTo>
                    <a:pt x="609057" y="521711"/>
                  </a:lnTo>
                  <a:lnTo>
                    <a:pt x="609057" y="520580"/>
                  </a:lnTo>
                  <a:lnTo>
                    <a:pt x="611354" y="520580"/>
                  </a:lnTo>
                  <a:lnTo>
                    <a:pt x="612485" y="521711"/>
                  </a:lnTo>
                  <a:lnTo>
                    <a:pt x="613616" y="520580"/>
                  </a:lnTo>
                  <a:lnTo>
                    <a:pt x="612485" y="519414"/>
                  </a:lnTo>
                  <a:lnTo>
                    <a:pt x="613616" y="519414"/>
                  </a:lnTo>
                  <a:lnTo>
                    <a:pt x="612485" y="517151"/>
                  </a:lnTo>
                  <a:lnTo>
                    <a:pt x="613616" y="516020"/>
                  </a:lnTo>
                  <a:lnTo>
                    <a:pt x="614747" y="516020"/>
                  </a:lnTo>
                  <a:lnTo>
                    <a:pt x="617009" y="516020"/>
                  </a:lnTo>
                  <a:lnTo>
                    <a:pt x="617009" y="514889"/>
                  </a:lnTo>
                  <a:lnTo>
                    <a:pt x="617009" y="513758"/>
                  </a:lnTo>
                  <a:lnTo>
                    <a:pt x="618140" y="512627"/>
                  </a:lnTo>
                  <a:lnTo>
                    <a:pt x="618140" y="513758"/>
                  </a:lnTo>
                  <a:lnTo>
                    <a:pt x="619306" y="513758"/>
                  </a:lnTo>
                  <a:lnTo>
                    <a:pt x="619306" y="512627"/>
                  </a:lnTo>
                  <a:lnTo>
                    <a:pt x="618140" y="511460"/>
                  </a:lnTo>
                  <a:lnTo>
                    <a:pt x="617009" y="510329"/>
                  </a:lnTo>
                  <a:lnTo>
                    <a:pt x="618140" y="510329"/>
                  </a:lnTo>
                  <a:lnTo>
                    <a:pt x="619306" y="510329"/>
                  </a:lnTo>
                  <a:lnTo>
                    <a:pt x="620437" y="510329"/>
                  </a:lnTo>
                  <a:lnTo>
                    <a:pt x="618140" y="509198"/>
                  </a:lnTo>
                  <a:lnTo>
                    <a:pt x="619306" y="508067"/>
                  </a:lnTo>
                  <a:lnTo>
                    <a:pt x="618140" y="506936"/>
                  </a:lnTo>
                  <a:lnTo>
                    <a:pt x="621568" y="506936"/>
                  </a:lnTo>
                  <a:lnTo>
                    <a:pt x="622698" y="505804"/>
                  </a:lnTo>
                  <a:lnTo>
                    <a:pt x="621568" y="504638"/>
                  </a:lnTo>
                  <a:lnTo>
                    <a:pt x="622698" y="503507"/>
                  </a:lnTo>
                  <a:lnTo>
                    <a:pt x="622698" y="504638"/>
                  </a:lnTo>
                  <a:lnTo>
                    <a:pt x="624960" y="503507"/>
                  </a:lnTo>
                  <a:lnTo>
                    <a:pt x="626126" y="505804"/>
                  </a:lnTo>
                  <a:lnTo>
                    <a:pt x="627257" y="504638"/>
                  </a:lnTo>
                  <a:lnTo>
                    <a:pt x="626126" y="503507"/>
                  </a:lnTo>
                  <a:lnTo>
                    <a:pt x="628388" y="502376"/>
                  </a:lnTo>
                  <a:lnTo>
                    <a:pt x="630650" y="503507"/>
                  </a:lnTo>
                  <a:lnTo>
                    <a:pt x="629519" y="501244"/>
                  </a:lnTo>
                  <a:lnTo>
                    <a:pt x="630650" y="500113"/>
                  </a:lnTo>
                  <a:lnTo>
                    <a:pt x="630650" y="498982"/>
                  </a:lnTo>
                  <a:lnTo>
                    <a:pt x="631781" y="498982"/>
                  </a:lnTo>
                  <a:lnTo>
                    <a:pt x="630650" y="497851"/>
                  </a:lnTo>
                  <a:lnTo>
                    <a:pt x="631781" y="495553"/>
                  </a:lnTo>
                  <a:lnTo>
                    <a:pt x="632912" y="497851"/>
                  </a:lnTo>
                  <a:lnTo>
                    <a:pt x="632912" y="494422"/>
                  </a:lnTo>
                  <a:lnTo>
                    <a:pt x="634078" y="495553"/>
                  </a:lnTo>
                  <a:lnTo>
                    <a:pt x="634078" y="494422"/>
                  </a:lnTo>
                  <a:lnTo>
                    <a:pt x="635209" y="495553"/>
                  </a:lnTo>
                  <a:lnTo>
                    <a:pt x="636340" y="495553"/>
                  </a:lnTo>
                  <a:lnTo>
                    <a:pt x="636340" y="492160"/>
                  </a:lnTo>
                  <a:lnTo>
                    <a:pt x="636340" y="493291"/>
                  </a:lnTo>
                  <a:lnTo>
                    <a:pt x="637471" y="492160"/>
                  </a:lnTo>
                  <a:lnTo>
                    <a:pt x="638602" y="493291"/>
                  </a:lnTo>
                  <a:lnTo>
                    <a:pt x="639733" y="493291"/>
                  </a:lnTo>
                  <a:lnTo>
                    <a:pt x="638602" y="493291"/>
                  </a:lnTo>
                  <a:lnTo>
                    <a:pt x="638602" y="492160"/>
                  </a:lnTo>
                  <a:lnTo>
                    <a:pt x="639733" y="492160"/>
                  </a:lnTo>
                  <a:lnTo>
                    <a:pt x="639733" y="491029"/>
                  </a:lnTo>
                  <a:lnTo>
                    <a:pt x="643161" y="492160"/>
                  </a:lnTo>
                  <a:lnTo>
                    <a:pt x="642030" y="491029"/>
                  </a:lnTo>
                  <a:lnTo>
                    <a:pt x="643161" y="489862"/>
                  </a:lnTo>
                  <a:lnTo>
                    <a:pt x="644291" y="491029"/>
                  </a:lnTo>
                  <a:lnTo>
                    <a:pt x="645422" y="489862"/>
                  </a:lnTo>
                  <a:lnTo>
                    <a:pt x="644291" y="489862"/>
                  </a:lnTo>
                  <a:lnTo>
                    <a:pt x="644291" y="488731"/>
                  </a:lnTo>
                  <a:lnTo>
                    <a:pt x="645422" y="488731"/>
                  </a:lnTo>
                  <a:lnTo>
                    <a:pt x="646553" y="487600"/>
                  </a:lnTo>
                  <a:lnTo>
                    <a:pt x="646553" y="488731"/>
                  </a:lnTo>
                  <a:lnTo>
                    <a:pt x="647684" y="487600"/>
                  </a:lnTo>
                  <a:lnTo>
                    <a:pt x="646553" y="487600"/>
                  </a:lnTo>
                  <a:lnTo>
                    <a:pt x="646553" y="484206"/>
                  </a:lnTo>
                  <a:lnTo>
                    <a:pt x="647684" y="484206"/>
                  </a:lnTo>
                  <a:lnTo>
                    <a:pt x="647684" y="485338"/>
                  </a:lnTo>
                  <a:lnTo>
                    <a:pt x="649981" y="486469"/>
                  </a:lnTo>
                  <a:lnTo>
                    <a:pt x="648850" y="485338"/>
                  </a:lnTo>
                  <a:lnTo>
                    <a:pt x="649981" y="485338"/>
                  </a:lnTo>
                  <a:lnTo>
                    <a:pt x="649981" y="484206"/>
                  </a:lnTo>
                  <a:lnTo>
                    <a:pt x="651112" y="483075"/>
                  </a:lnTo>
                  <a:lnTo>
                    <a:pt x="651112" y="484206"/>
                  </a:lnTo>
                  <a:lnTo>
                    <a:pt x="651112" y="483075"/>
                  </a:lnTo>
                  <a:lnTo>
                    <a:pt x="652243" y="484206"/>
                  </a:lnTo>
                  <a:lnTo>
                    <a:pt x="652243" y="483075"/>
                  </a:lnTo>
                  <a:lnTo>
                    <a:pt x="653374" y="483075"/>
                  </a:lnTo>
                  <a:lnTo>
                    <a:pt x="652243" y="481909"/>
                  </a:lnTo>
                  <a:lnTo>
                    <a:pt x="653374" y="481909"/>
                  </a:lnTo>
                  <a:lnTo>
                    <a:pt x="654505" y="481909"/>
                  </a:lnTo>
                  <a:lnTo>
                    <a:pt x="653374" y="480778"/>
                  </a:lnTo>
                  <a:lnTo>
                    <a:pt x="655636" y="479646"/>
                  </a:lnTo>
                  <a:lnTo>
                    <a:pt x="655636" y="478515"/>
                  </a:lnTo>
                  <a:lnTo>
                    <a:pt x="653374" y="479646"/>
                  </a:lnTo>
                  <a:lnTo>
                    <a:pt x="653374" y="478515"/>
                  </a:lnTo>
                  <a:lnTo>
                    <a:pt x="654505" y="478515"/>
                  </a:lnTo>
                  <a:lnTo>
                    <a:pt x="654505" y="477384"/>
                  </a:lnTo>
                  <a:lnTo>
                    <a:pt x="652243" y="477384"/>
                  </a:lnTo>
                  <a:lnTo>
                    <a:pt x="655636" y="476253"/>
                  </a:lnTo>
                  <a:lnTo>
                    <a:pt x="656802" y="475086"/>
                  </a:lnTo>
                  <a:lnTo>
                    <a:pt x="655636" y="473955"/>
                  </a:lnTo>
                  <a:lnTo>
                    <a:pt x="653374" y="472824"/>
                  </a:lnTo>
                  <a:lnTo>
                    <a:pt x="653374" y="471693"/>
                  </a:lnTo>
                  <a:lnTo>
                    <a:pt x="652243" y="472824"/>
                  </a:lnTo>
                  <a:lnTo>
                    <a:pt x="651112" y="471693"/>
                  </a:lnTo>
                  <a:lnTo>
                    <a:pt x="652243" y="470562"/>
                  </a:lnTo>
                  <a:lnTo>
                    <a:pt x="649981" y="469431"/>
                  </a:lnTo>
                  <a:lnTo>
                    <a:pt x="651112" y="468300"/>
                  </a:lnTo>
                  <a:lnTo>
                    <a:pt x="649981" y="467133"/>
                  </a:lnTo>
                  <a:lnTo>
                    <a:pt x="648850" y="468300"/>
                  </a:lnTo>
                  <a:lnTo>
                    <a:pt x="648850" y="467133"/>
                  </a:lnTo>
                  <a:lnTo>
                    <a:pt x="647684" y="466002"/>
                  </a:lnTo>
                  <a:lnTo>
                    <a:pt x="651112" y="464871"/>
                  </a:lnTo>
                  <a:lnTo>
                    <a:pt x="649981" y="463740"/>
                  </a:lnTo>
                  <a:lnTo>
                    <a:pt x="648850" y="463740"/>
                  </a:lnTo>
                  <a:lnTo>
                    <a:pt x="647684" y="461477"/>
                  </a:lnTo>
                  <a:lnTo>
                    <a:pt x="646553" y="461477"/>
                  </a:lnTo>
                  <a:lnTo>
                    <a:pt x="644291" y="462608"/>
                  </a:lnTo>
                  <a:lnTo>
                    <a:pt x="645422" y="460311"/>
                  </a:lnTo>
                  <a:lnTo>
                    <a:pt x="644291" y="460311"/>
                  </a:lnTo>
                  <a:lnTo>
                    <a:pt x="643161" y="459180"/>
                  </a:lnTo>
                  <a:lnTo>
                    <a:pt x="644291" y="459180"/>
                  </a:lnTo>
                  <a:lnTo>
                    <a:pt x="645422" y="458048"/>
                  </a:lnTo>
                  <a:lnTo>
                    <a:pt x="644291" y="458048"/>
                  </a:lnTo>
                  <a:lnTo>
                    <a:pt x="644291" y="456917"/>
                  </a:lnTo>
                  <a:lnTo>
                    <a:pt x="643161" y="456917"/>
                  </a:lnTo>
                  <a:lnTo>
                    <a:pt x="642030" y="454655"/>
                  </a:lnTo>
                  <a:lnTo>
                    <a:pt x="644291" y="454655"/>
                  </a:lnTo>
                  <a:lnTo>
                    <a:pt x="644291" y="453524"/>
                  </a:lnTo>
                  <a:lnTo>
                    <a:pt x="643161" y="450095"/>
                  </a:lnTo>
                  <a:lnTo>
                    <a:pt x="645422" y="447833"/>
                  </a:lnTo>
                  <a:lnTo>
                    <a:pt x="642030" y="448964"/>
                  </a:lnTo>
                  <a:lnTo>
                    <a:pt x="642030" y="447833"/>
                  </a:lnTo>
                  <a:lnTo>
                    <a:pt x="643161" y="446701"/>
                  </a:lnTo>
                  <a:lnTo>
                    <a:pt x="640899" y="445535"/>
                  </a:lnTo>
                  <a:lnTo>
                    <a:pt x="640899" y="444404"/>
                  </a:lnTo>
                  <a:lnTo>
                    <a:pt x="640899" y="443273"/>
                  </a:lnTo>
                  <a:lnTo>
                    <a:pt x="640899" y="442141"/>
                  </a:lnTo>
                  <a:lnTo>
                    <a:pt x="640899" y="441010"/>
                  </a:lnTo>
                  <a:lnTo>
                    <a:pt x="640899" y="439879"/>
                  </a:lnTo>
                  <a:lnTo>
                    <a:pt x="638602" y="439879"/>
                  </a:lnTo>
                  <a:lnTo>
                    <a:pt x="638602" y="437581"/>
                  </a:lnTo>
                  <a:lnTo>
                    <a:pt x="639733" y="437581"/>
                  </a:lnTo>
                  <a:lnTo>
                    <a:pt x="638602" y="437581"/>
                  </a:lnTo>
                  <a:lnTo>
                    <a:pt x="637471" y="436450"/>
                  </a:lnTo>
                  <a:lnTo>
                    <a:pt x="638602" y="434188"/>
                  </a:lnTo>
                  <a:lnTo>
                    <a:pt x="639733" y="433057"/>
                  </a:lnTo>
                  <a:lnTo>
                    <a:pt x="638602" y="431926"/>
                  </a:lnTo>
                  <a:lnTo>
                    <a:pt x="639733" y="431926"/>
                  </a:lnTo>
                  <a:lnTo>
                    <a:pt x="639733" y="430759"/>
                  </a:lnTo>
                  <a:lnTo>
                    <a:pt x="639733" y="428497"/>
                  </a:lnTo>
                  <a:lnTo>
                    <a:pt x="637471" y="427366"/>
                  </a:lnTo>
                  <a:lnTo>
                    <a:pt x="636340" y="427366"/>
                  </a:lnTo>
                  <a:lnTo>
                    <a:pt x="635209" y="427366"/>
                  </a:lnTo>
                  <a:lnTo>
                    <a:pt x="636340" y="426235"/>
                  </a:lnTo>
                  <a:lnTo>
                    <a:pt x="636340" y="422806"/>
                  </a:lnTo>
                  <a:lnTo>
                    <a:pt x="635209" y="423972"/>
                  </a:lnTo>
                  <a:lnTo>
                    <a:pt x="634078" y="422806"/>
                  </a:lnTo>
                  <a:lnTo>
                    <a:pt x="636340" y="421675"/>
                  </a:lnTo>
                  <a:lnTo>
                    <a:pt x="635209" y="420543"/>
                  </a:lnTo>
                  <a:lnTo>
                    <a:pt x="634078" y="420543"/>
                  </a:lnTo>
                  <a:lnTo>
                    <a:pt x="635209" y="420543"/>
                  </a:lnTo>
                  <a:lnTo>
                    <a:pt x="634078" y="418281"/>
                  </a:lnTo>
                  <a:lnTo>
                    <a:pt x="632912" y="419412"/>
                  </a:lnTo>
                  <a:lnTo>
                    <a:pt x="631781" y="420543"/>
                  </a:lnTo>
                  <a:lnTo>
                    <a:pt x="630650" y="419412"/>
                  </a:lnTo>
                  <a:lnTo>
                    <a:pt x="630650" y="417150"/>
                  </a:lnTo>
                  <a:lnTo>
                    <a:pt x="629519" y="417150"/>
                  </a:lnTo>
                  <a:lnTo>
                    <a:pt x="629519" y="416019"/>
                  </a:lnTo>
                  <a:lnTo>
                    <a:pt x="629519" y="414852"/>
                  </a:lnTo>
                  <a:lnTo>
                    <a:pt x="628388" y="416019"/>
                  </a:lnTo>
                  <a:lnTo>
                    <a:pt x="628388" y="413721"/>
                  </a:lnTo>
                  <a:lnTo>
                    <a:pt x="627257" y="413721"/>
                  </a:lnTo>
                  <a:lnTo>
                    <a:pt x="626126" y="414852"/>
                  </a:lnTo>
                  <a:lnTo>
                    <a:pt x="626126" y="413721"/>
                  </a:lnTo>
                  <a:lnTo>
                    <a:pt x="624960" y="411459"/>
                  </a:lnTo>
                  <a:lnTo>
                    <a:pt x="623829" y="412590"/>
                  </a:lnTo>
                  <a:lnTo>
                    <a:pt x="624960" y="410328"/>
                  </a:lnTo>
                  <a:lnTo>
                    <a:pt x="623829" y="409196"/>
                  </a:lnTo>
                  <a:lnTo>
                    <a:pt x="623829" y="410328"/>
                  </a:lnTo>
                  <a:lnTo>
                    <a:pt x="621568" y="412590"/>
                  </a:lnTo>
                  <a:lnTo>
                    <a:pt x="620437" y="411459"/>
                  </a:lnTo>
                  <a:lnTo>
                    <a:pt x="621568" y="410328"/>
                  </a:lnTo>
                  <a:lnTo>
                    <a:pt x="620437" y="409196"/>
                  </a:lnTo>
                  <a:lnTo>
                    <a:pt x="621568" y="409196"/>
                  </a:lnTo>
                  <a:lnTo>
                    <a:pt x="620437" y="409196"/>
                  </a:lnTo>
                  <a:lnTo>
                    <a:pt x="620437" y="408030"/>
                  </a:lnTo>
                  <a:lnTo>
                    <a:pt x="618140" y="408030"/>
                  </a:lnTo>
                  <a:lnTo>
                    <a:pt x="618140" y="406899"/>
                  </a:lnTo>
                  <a:lnTo>
                    <a:pt x="615878" y="408030"/>
                  </a:lnTo>
                  <a:lnTo>
                    <a:pt x="615878" y="409196"/>
                  </a:lnTo>
                  <a:lnTo>
                    <a:pt x="614747" y="409196"/>
                  </a:lnTo>
                  <a:lnTo>
                    <a:pt x="614747" y="408030"/>
                  </a:lnTo>
                  <a:lnTo>
                    <a:pt x="614747" y="405768"/>
                  </a:lnTo>
                  <a:lnTo>
                    <a:pt x="612485" y="405768"/>
                  </a:lnTo>
                  <a:lnTo>
                    <a:pt x="612485" y="406899"/>
                  </a:lnTo>
                  <a:lnTo>
                    <a:pt x="611354" y="405768"/>
                  </a:lnTo>
                  <a:lnTo>
                    <a:pt x="611354" y="404637"/>
                  </a:lnTo>
                  <a:lnTo>
                    <a:pt x="610188" y="404637"/>
                  </a:lnTo>
                  <a:lnTo>
                    <a:pt x="607926" y="404637"/>
                  </a:lnTo>
                  <a:lnTo>
                    <a:pt x="609057" y="403505"/>
                  </a:lnTo>
                  <a:lnTo>
                    <a:pt x="607926" y="403505"/>
                  </a:lnTo>
                  <a:lnTo>
                    <a:pt x="609057" y="402374"/>
                  </a:lnTo>
                  <a:lnTo>
                    <a:pt x="607926" y="402374"/>
                  </a:lnTo>
                  <a:lnTo>
                    <a:pt x="609057" y="401208"/>
                  </a:lnTo>
                  <a:lnTo>
                    <a:pt x="607926" y="400077"/>
                  </a:lnTo>
                  <a:lnTo>
                    <a:pt x="606795" y="401208"/>
                  </a:lnTo>
                  <a:lnTo>
                    <a:pt x="605664" y="400077"/>
                  </a:lnTo>
                  <a:lnTo>
                    <a:pt x="605664" y="401208"/>
                  </a:lnTo>
                  <a:lnTo>
                    <a:pt x="604533" y="400077"/>
                  </a:lnTo>
                  <a:lnTo>
                    <a:pt x="605664" y="398945"/>
                  </a:lnTo>
                  <a:lnTo>
                    <a:pt x="603367" y="398945"/>
                  </a:lnTo>
                  <a:lnTo>
                    <a:pt x="603367" y="396683"/>
                  </a:lnTo>
                  <a:lnTo>
                    <a:pt x="602236" y="394421"/>
                  </a:lnTo>
                  <a:lnTo>
                    <a:pt x="601105" y="393254"/>
                  </a:lnTo>
                  <a:lnTo>
                    <a:pt x="601105" y="392123"/>
                  </a:lnTo>
                  <a:lnTo>
                    <a:pt x="601105" y="389861"/>
                  </a:lnTo>
                  <a:lnTo>
                    <a:pt x="601105" y="386467"/>
                  </a:lnTo>
                  <a:lnTo>
                    <a:pt x="602236" y="385301"/>
                  </a:lnTo>
                  <a:lnTo>
                    <a:pt x="603367" y="383038"/>
                  </a:lnTo>
                  <a:lnTo>
                    <a:pt x="605664" y="381907"/>
                  </a:lnTo>
                  <a:lnTo>
                    <a:pt x="606795" y="378478"/>
                  </a:lnTo>
                  <a:lnTo>
                    <a:pt x="605664" y="373954"/>
                  </a:lnTo>
                  <a:lnTo>
                    <a:pt x="606795" y="372823"/>
                  </a:lnTo>
                  <a:lnTo>
                    <a:pt x="607926" y="371656"/>
                  </a:lnTo>
                  <a:lnTo>
                    <a:pt x="610188" y="370525"/>
                  </a:lnTo>
                  <a:lnTo>
                    <a:pt x="613616" y="364869"/>
                  </a:lnTo>
                  <a:lnTo>
                    <a:pt x="614747" y="362572"/>
                  </a:lnTo>
                  <a:lnTo>
                    <a:pt x="615878" y="362572"/>
                  </a:lnTo>
                  <a:lnTo>
                    <a:pt x="617009" y="359178"/>
                  </a:lnTo>
                  <a:lnTo>
                    <a:pt x="618140" y="358047"/>
                  </a:lnTo>
                  <a:lnTo>
                    <a:pt x="618140" y="355749"/>
                  </a:lnTo>
                  <a:lnTo>
                    <a:pt x="619306" y="354618"/>
                  </a:lnTo>
                  <a:lnTo>
                    <a:pt x="618140" y="353487"/>
                  </a:lnTo>
                  <a:lnTo>
                    <a:pt x="619306" y="351225"/>
                  </a:lnTo>
                  <a:lnTo>
                    <a:pt x="621568" y="350093"/>
                  </a:lnTo>
                  <a:lnTo>
                    <a:pt x="621568" y="348927"/>
                  </a:lnTo>
                  <a:lnTo>
                    <a:pt x="622698" y="348927"/>
                  </a:lnTo>
                  <a:lnTo>
                    <a:pt x="623829" y="345533"/>
                  </a:lnTo>
                  <a:lnTo>
                    <a:pt x="622698" y="342105"/>
                  </a:lnTo>
                  <a:lnTo>
                    <a:pt x="623829" y="342105"/>
                  </a:lnTo>
                  <a:lnTo>
                    <a:pt x="622698" y="340974"/>
                  </a:lnTo>
                  <a:lnTo>
                    <a:pt x="621568" y="339842"/>
                  </a:lnTo>
                  <a:lnTo>
                    <a:pt x="622698" y="339842"/>
                  </a:lnTo>
                  <a:lnTo>
                    <a:pt x="621568" y="337580"/>
                  </a:lnTo>
                  <a:lnTo>
                    <a:pt x="620437" y="337580"/>
                  </a:lnTo>
                  <a:lnTo>
                    <a:pt x="621568" y="336449"/>
                  </a:lnTo>
                  <a:lnTo>
                    <a:pt x="621568" y="335318"/>
                  </a:lnTo>
                  <a:lnTo>
                    <a:pt x="620437" y="334151"/>
                  </a:lnTo>
                  <a:lnTo>
                    <a:pt x="619306" y="334151"/>
                  </a:lnTo>
                  <a:lnTo>
                    <a:pt x="620437" y="333020"/>
                  </a:lnTo>
                  <a:lnTo>
                    <a:pt x="619306" y="331889"/>
                  </a:lnTo>
                  <a:lnTo>
                    <a:pt x="620437" y="330758"/>
                  </a:lnTo>
                  <a:lnTo>
                    <a:pt x="619306" y="330758"/>
                  </a:lnTo>
                  <a:lnTo>
                    <a:pt x="619306" y="329627"/>
                  </a:lnTo>
                  <a:lnTo>
                    <a:pt x="618140" y="328495"/>
                  </a:lnTo>
                  <a:lnTo>
                    <a:pt x="620437" y="327364"/>
                  </a:lnTo>
                  <a:lnTo>
                    <a:pt x="620437" y="326198"/>
                  </a:lnTo>
                  <a:lnTo>
                    <a:pt x="621568" y="326198"/>
                  </a:lnTo>
                  <a:lnTo>
                    <a:pt x="620437" y="325067"/>
                  </a:lnTo>
                  <a:lnTo>
                    <a:pt x="621568" y="323935"/>
                  </a:lnTo>
                  <a:lnTo>
                    <a:pt x="621568" y="322804"/>
                  </a:lnTo>
                  <a:lnTo>
                    <a:pt x="621568" y="321673"/>
                  </a:lnTo>
                  <a:lnTo>
                    <a:pt x="621568" y="320542"/>
                  </a:lnTo>
                  <a:lnTo>
                    <a:pt x="622698" y="321673"/>
                  </a:lnTo>
                  <a:lnTo>
                    <a:pt x="622698" y="320542"/>
                  </a:lnTo>
                  <a:lnTo>
                    <a:pt x="623829" y="320542"/>
                  </a:lnTo>
                  <a:lnTo>
                    <a:pt x="623829" y="321673"/>
                  </a:lnTo>
                  <a:lnTo>
                    <a:pt x="624960" y="320542"/>
                  </a:lnTo>
                  <a:lnTo>
                    <a:pt x="624960" y="319375"/>
                  </a:lnTo>
                  <a:lnTo>
                    <a:pt x="626126" y="319375"/>
                  </a:lnTo>
                  <a:lnTo>
                    <a:pt x="626126" y="318244"/>
                  </a:lnTo>
                  <a:lnTo>
                    <a:pt x="624960" y="317113"/>
                  </a:lnTo>
                  <a:lnTo>
                    <a:pt x="626126" y="315982"/>
                  </a:lnTo>
                  <a:lnTo>
                    <a:pt x="626126" y="314851"/>
                  </a:lnTo>
                  <a:lnTo>
                    <a:pt x="626126" y="313720"/>
                  </a:lnTo>
                  <a:lnTo>
                    <a:pt x="626126" y="312553"/>
                  </a:lnTo>
                  <a:lnTo>
                    <a:pt x="624960" y="312553"/>
                  </a:lnTo>
                  <a:lnTo>
                    <a:pt x="626126" y="311422"/>
                  </a:lnTo>
                  <a:lnTo>
                    <a:pt x="624960" y="311422"/>
                  </a:lnTo>
                  <a:lnTo>
                    <a:pt x="627257" y="310291"/>
                  </a:lnTo>
                  <a:lnTo>
                    <a:pt x="627257" y="308029"/>
                  </a:lnTo>
                  <a:lnTo>
                    <a:pt x="627257" y="309160"/>
                  </a:lnTo>
                  <a:lnTo>
                    <a:pt x="627257" y="308029"/>
                  </a:lnTo>
                  <a:lnTo>
                    <a:pt x="628388" y="308029"/>
                  </a:lnTo>
                  <a:lnTo>
                    <a:pt x="629519" y="308029"/>
                  </a:lnTo>
                  <a:lnTo>
                    <a:pt x="629519" y="306897"/>
                  </a:lnTo>
                  <a:lnTo>
                    <a:pt x="630650" y="308029"/>
                  </a:lnTo>
                  <a:lnTo>
                    <a:pt x="630650" y="306897"/>
                  </a:lnTo>
                  <a:lnTo>
                    <a:pt x="630650" y="308029"/>
                  </a:lnTo>
                  <a:lnTo>
                    <a:pt x="634078" y="308029"/>
                  </a:lnTo>
                  <a:lnTo>
                    <a:pt x="635209" y="309160"/>
                  </a:lnTo>
                  <a:lnTo>
                    <a:pt x="637471" y="308029"/>
                  </a:lnTo>
                  <a:lnTo>
                    <a:pt x="638602" y="308029"/>
                  </a:lnTo>
                  <a:lnTo>
                    <a:pt x="639733" y="308029"/>
                  </a:lnTo>
                  <a:lnTo>
                    <a:pt x="640899" y="308029"/>
                  </a:lnTo>
                  <a:lnTo>
                    <a:pt x="640899" y="306897"/>
                  </a:lnTo>
                  <a:lnTo>
                    <a:pt x="642030" y="305766"/>
                  </a:lnTo>
                  <a:lnTo>
                    <a:pt x="643161" y="304600"/>
                  </a:lnTo>
                  <a:lnTo>
                    <a:pt x="643161" y="303469"/>
                  </a:lnTo>
                  <a:lnTo>
                    <a:pt x="644291" y="303469"/>
                  </a:lnTo>
                  <a:lnTo>
                    <a:pt x="644291" y="302337"/>
                  </a:lnTo>
                  <a:lnTo>
                    <a:pt x="645422" y="302337"/>
                  </a:lnTo>
                  <a:lnTo>
                    <a:pt x="646553" y="302337"/>
                  </a:lnTo>
                  <a:lnTo>
                    <a:pt x="646553" y="301206"/>
                  </a:lnTo>
                  <a:lnTo>
                    <a:pt x="646553" y="300075"/>
                  </a:lnTo>
                  <a:lnTo>
                    <a:pt x="647684" y="301206"/>
                  </a:lnTo>
                  <a:lnTo>
                    <a:pt x="648850" y="301206"/>
                  </a:lnTo>
                  <a:lnTo>
                    <a:pt x="649981" y="300075"/>
                  </a:lnTo>
                  <a:lnTo>
                    <a:pt x="648850" y="300075"/>
                  </a:lnTo>
                  <a:lnTo>
                    <a:pt x="649981" y="300075"/>
                  </a:lnTo>
                  <a:lnTo>
                    <a:pt x="648850" y="298944"/>
                  </a:lnTo>
                  <a:lnTo>
                    <a:pt x="649981" y="298944"/>
                  </a:lnTo>
                  <a:lnTo>
                    <a:pt x="648850" y="298944"/>
                  </a:lnTo>
                  <a:lnTo>
                    <a:pt x="648850" y="297813"/>
                  </a:lnTo>
                  <a:lnTo>
                    <a:pt x="649981" y="297813"/>
                  </a:lnTo>
                  <a:lnTo>
                    <a:pt x="648850" y="297813"/>
                  </a:lnTo>
                  <a:lnTo>
                    <a:pt x="649981" y="295515"/>
                  </a:lnTo>
                  <a:lnTo>
                    <a:pt x="651112" y="296646"/>
                  </a:lnTo>
                  <a:lnTo>
                    <a:pt x="651112" y="295515"/>
                  </a:lnTo>
                  <a:lnTo>
                    <a:pt x="652243" y="295515"/>
                  </a:lnTo>
                  <a:lnTo>
                    <a:pt x="652243" y="294384"/>
                  </a:lnTo>
                  <a:lnTo>
                    <a:pt x="653374" y="294384"/>
                  </a:lnTo>
                  <a:lnTo>
                    <a:pt x="654505" y="293253"/>
                  </a:lnTo>
                  <a:lnTo>
                    <a:pt x="653374" y="293253"/>
                  </a:lnTo>
                  <a:lnTo>
                    <a:pt x="654505" y="293253"/>
                  </a:lnTo>
                  <a:lnTo>
                    <a:pt x="655636" y="294384"/>
                  </a:lnTo>
                  <a:lnTo>
                    <a:pt x="654505" y="296646"/>
                  </a:lnTo>
                  <a:lnTo>
                    <a:pt x="656802" y="295515"/>
                  </a:lnTo>
                  <a:lnTo>
                    <a:pt x="659064" y="297813"/>
                  </a:lnTo>
                  <a:lnTo>
                    <a:pt x="660195" y="298944"/>
                  </a:lnTo>
                  <a:lnTo>
                    <a:pt x="661326" y="297813"/>
                  </a:lnTo>
                  <a:lnTo>
                    <a:pt x="662456" y="298944"/>
                  </a:lnTo>
                  <a:lnTo>
                    <a:pt x="663623" y="297813"/>
                  </a:lnTo>
                  <a:lnTo>
                    <a:pt x="668146" y="294384"/>
                  </a:lnTo>
                  <a:lnTo>
                    <a:pt x="684049" y="290990"/>
                  </a:lnTo>
                  <a:lnTo>
                    <a:pt x="706773" y="285299"/>
                  </a:lnTo>
                  <a:lnTo>
                    <a:pt x="709070" y="285299"/>
                  </a:lnTo>
                  <a:lnTo>
                    <a:pt x="709070" y="284168"/>
                  </a:lnTo>
                  <a:lnTo>
                    <a:pt x="710201" y="283037"/>
                  </a:lnTo>
                  <a:lnTo>
                    <a:pt x="710201" y="280739"/>
                  </a:lnTo>
                  <a:lnTo>
                    <a:pt x="706773" y="275048"/>
                  </a:lnTo>
                  <a:lnTo>
                    <a:pt x="707940" y="273917"/>
                  </a:lnTo>
                  <a:lnTo>
                    <a:pt x="706773" y="272786"/>
                  </a:lnTo>
                  <a:lnTo>
                    <a:pt x="709070" y="268261"/>
                  </a:lnTo>
                  <a:lnTo>
                    <a:pt x="706773" y="262570"/>
                  </a:lnTo>
                  <a:lnTo>
                    <a:pt x="706773" y="259141"/>
                  </a:lnTo>
                  <a:lnTo>
                    <a:pt x="703381" y="255748"/>
                  </a:lnTo>
                  <a:lnTo>
                    <a:pt x="701119" y="251188"/>
                  </a:lnTo>
                  <a:lnTo>
                    <a:pt x="702250" y="245497"/>
                  </a:lnTo>
                  <a:lnTo>
                    <a:pt x="701119" y="243234"/>
                  </a:lnTo>
                  <a:lnTo>
                    <a:pt x="702250" y="240972"/>
                  </a:lnTo>
                  <a:lnTo>
                    <a:pt x="702250" y="239841"/>
                  </a:lnTo>
                  <a:lnTo>
                    <a:pt x="697691" y="238710"/>
                  </a:lnTo>
                  <a:lnTo>
                    <a:pt x="697691" y="237543"/>
                  </a:lnTo>
                  <a:lnTo>
                    <a:pt x="696560" y="237543"/>
                  </a:lnTo>
                  <a:lnTo>
                    <a:pt x="694298" y="235281"/>
                  </a:lnTo>
                  <a:lnTo>
                    <a:pt x="690870" y="234150"/>
                  </a:lnTo>
                  <a:lnTo>
                    <a:pt x="686347" y="230721"/>
                  </a:lnTo>
                  <a:lnTo>
                    <a:pt x="686347" y="228459"/>
                  </a:lnTo>
                  <a:lnTo>
                    <a:pt x="686347" y="222767"/>
                  </a:lnTo>
                  <a:lnTo>
                    <a:pt x="688608" y="215945"/>
                  </a:lnTo>
                  <a:lnTo>
                    <a:pt x="688608" y="209158"/>
                  </a:lnTo>
                  <a:lnTo>
                    <a:pt x="692001" y="204598"/>
                  </a:lnTo>
                  <a:lnTo>
                    <a:pt x="694298" y="202336"/>
                  </a:lnTo>
                  <a:lnTo>
                    <a:pt x="696560" y="201205"/>
                  </a:lnTo>
                  <a:lnTo>
                    <a:pt x="699953" y="200038"/>
                  </a:lnTo>
                  <a:lnTo>
                    <a:pt x="702250" y="197776"/>
                  </a:lnTo>
                  <a:lnTo>
                    <a:pt x="702250" y="196645"/>
                  </a:lnTo>
                  <a:lnTo>
                    <a:pt x="698822" y="195514"/>
                  </a:lnTo>
                  <a:lnTo>
                    <a:pt x="701119" y="193216"/>
                  </a:lnTo>
                  <a:lnTo>
                    <a:pt x="703381" y="193216"/>
                  </a:lnTo>
                  <a:lnTo>
                    <a:pt x="704512" y="188691"/>
                  </a:lnTo>
                  <a:lnTo>
                    <a:pt x="698822" y="181869"/>
                  </a:lnTo>
                  <a:lnTo>
                    <a:pt x="695429" y="181869"/>
                  </a:lnTo>
                  <a:lnTo>
                    <a:pt x="695429" y="173916"/>
                  </a:lnTo>
                  <a:lnTo>
                    <a:pt x="694298" y="173916"/>
                  </a:lnTo>
                  <a:lnTo>
                    <a:pt x="693167" y="173916"/>
                  </a:lnTo>
                  <a:lnTo>
                    <a:pt x="692001" y="175047"/>
                  </a:lnTo>
                  <a:lnTo>
                    <a:pt x="689739" y="177309"/>
                  </a:lnTo>
                  <a:lnTo>
                    <a:pt x="687477" y="172784"/>
                  </a:lnTo>
                  <a:lnTo>
                    <a:pt x="688608" y="171653"/>
                  </a:lnTo>
                  <a:lnTo>
                    <a:pt x="687477" y="168224"/>
                  </a:lnTo>
                  <a:lnTo>
                    <a:pt x="690870" y="163664"/>
                  </a:lnTo>
                  <a:lnTo>
                    <a:pt x="692001" y="160271"/>
                  </a:lnTo>
                  <a:lnTo>
                    <a:pt x="694298" y="155711"/>
                  </a:lnTo>
                  <a:lnTo>
                    <a:pt x="695429" y="153449"/>
                  </a:lnTo>
                  <a:lnTo>
                    <a:pt x="696560" y="152318"/>
                  </a:lnTo>
                  <a:lnTo>
                    <a:pt x="694298" y="151186"/>
                  </a:lnTo>
                  <a:lnTo>
                    <a:pt x="694298" y="148889"/>
                  </a:lnTo>
                  <a:lnTo>
                    <a:pt x="692001" y="147758"/>
                  </a:lnTo>
                  <a:lnTo>
                    <a:pt x="689739" y="145495"/>
                  </a:lnTo>
                  <a:lnTo>
                    <a:pt x="689739" y="143233"/>
                  </a:lnTo>
                  <a:lnTo>
                    <a:pt x="690870" y="142102"/>
                  </a:lnTo>
                  <a:lnTo>
                    <a:pt x="699953" y="136411"/>
                  </a:lnTo>
                  <a:lnTo>
                    <a:pt x="701119" y="134113"/>
                  </a:lnTo>
                  <a:lnTo>
                    <a:pt x="706773" y="135279"/>
                  </a:lnTo>
                  <a:lnTo>
                    <a:pt x="713594" y="136411"/>
                  </a:lnTo>
                  <a:lnTo>
                    <a:pt x="718153" y="138673"/>
                  </a:lnTo>
                  <a:lnTo>
                    <a:pt x="722712" y="139804"/>
                  </a:lnTo>
                  <a:lnTo>
                    <a:pt x="727235" y="142102"/>
                  </a:lnTo>
                  <a:lnTo>
                    <a:pt x="730663" y="143233"/>
                  </a:lnTo>
                  <a:lnTo>
                    <a:pt x="735187" y="146626"/>
                  </a:lnTo>
                  <a:lnTo>
                    <a:pt x="737484" y="147758"/>
                  </a:lnTo>
                  <a:lnTo>
                    <a:pt x="739746" y="148889"/>
                  </a:lnTo>
                  <a:lnTo>
                    <a:pt x="743139" y="147758"/>
                  </a:lnTo>
                  <a:lnTo>
                    <a:pt x="744270" y="147758"/>
                  </a:lnTo>
                  <a:lnTo>
                    <a:pt x="746567" y="146626"/>
                  </a:lnTo>
                  <a:lnTo>
                    <a:pt x="748828" y="147758"/>
                  </a:lnTo>
                  <a:lnTo>
                    <a:pt x="751090" y="145495"/>
                  </a:lnTo>
                  <a:lnTo>
                    <a:pt x="752221" y="144364"/>
                  </a:lnTo>
                  <a:lnTo>
                    <a:pt x="753387" y="144364"/>
                  </a:lnTo>
                  <a:lnTo>
                    <a:pt x="755649" y="142102"/>
                  </a:lnTo>
                  <a:lnTo>
                    <a:pt x="756780" y="142102"/>
                  </a:lnTo>
                  <a:lnTo>
                    <a:pt x="759042" y="143233"/>
                  </a:lnTo>
                  <a:lnTo>
                    <a:pt x="760208" y="142102"/>
                  </a:lnTo>
                  <a:lnTo>
                    <a:pt x="759042" y="137542"/>
                  </a:lnTo>
                  <a:lnTo>
                    <a:pt x="757911" y="136411"/>
                  </a:lnTo>
                  <a:lnTo>
                    <a:pt x="757911" y="135279"/>
                  </a:lnTo>
                  <a:lnTo>
                    <a:pt x="755649" y="134113"/>
                  </a:lnTo>
                  <a:lnTo>
                    <a:pt x="756780" y="130719"/>
                  </a:lnTo>
                  <a:lnTo>
                    <a:pt x="757911" y="129588"/>
                  </a:lnTo>
                  <a:lnTo>
                    <a:pt x="757911" y="128457"/>
                  </a:lnTo>
                  <a:lnTo>
                    <a:pt x="757911" y="127326"/>
                  </a:lnTo>
                  <a:lnTo>
                    <a:pt x="755649" y="126159"/>
                  </a:lnTo>
                  <a:lnTo>
                    <a:pt x="754518" y="125028"/>
                  </a:lnTo>
                  <a:lnTo>
                    <a:pt x="754518" y="122766"/>
                  </a:lnTo>
                  <a:lnTo>
                    <a:pt x="753387" y="120504"/>
                  </a:lnTo>
                  <a:lnTo>
                    <a:pt x="754518" y="114813"/>
                  </a:lnTo>
                  <a:lnTo>
                    <a:pt x="755649" y="112550"/>
                  </a:lnTo>
                  <a:lnTo>
                    <a:pt x="757911" y="106859"/>
                  </a:lnTo>
                  <a:lnTo>
                    <a:pt x="755649" y="103430"/>
                  </a:lnTo>
                  <a:lnTo>
                    <a:pt x="754518" y="103430"/>
                  </a:lnTo>
                  <a:lnTo>
                    <a:pt x="751090" y="102299"/>
                  </a:lnTo>
                  <a:lnTo>
                    <a:pt x="751090" y="101168"/>
                  </a:lnTo>
                  <a:lnTo>
                    <a:pt x="751090" y="100037"/>
                  </a:lnTo>
                  <a:lnTo>
                    <a:pt x="749959" y="97774"/>
                  </a:lnTo>
                  <a:lnTo>
                    <a:pt x="749959" y="95477"/>
                  </a:lnTo>
                  <a:lnTo>
                    <a:pt x="753387" y="93215"/>
                  </a:lnTo>
                  <a:lnTo>
                    <a:pt x="753387" y="89821"/>
                  </a:lnTo>
                  <a:lnTo>
                    <a:pt x="754518" y="89821"/>
                  </a:lnTo>
                  <a:lnTo>
                    <a:pt x="757911" y="88655"/>
                  </a:lnTo>
                  <a:lnTo>
                    <a:pt x="759042" y="87523"/>
                  </a:lnTo>
                  <a:lnTo>
                    <a:pt x="760208" y="86392"/>
                  </a:lnTo>
                  <a:lnTo>
                    <a:pt x="759042" y="84130"/>
                  </a:lnTo>
                  <a:lnTo>
                    <a:pt x="760208" y="81832"/>
                  </a:lnTo>
                  <a:lnTo>
                    <a:pt x="762470" y="82999"/>
                  </a:lnTo>
                  <a:lnTo>
                    <a:pt x="765863" y="81832"/>
                  </a:lnTo>
                  <a:lnTo>
                    <a:pt x="765863" y="82999"/>
                  </a:lnTo>
                  <a:lnTo>
                    <a:pt x="767029" y="86392"/>
                  </a:lnTo>
                  <a:lnTo>
                    <a:pt x="770421" y="86392"/>
                  </a:lnTo>
                  <a:lnTo>
                    <a:pt x="772683" y="89821"/>
                  </a:lnTo>
                  <a:lnTo>
                    <a:pt x="777242" y="92083"/>
                  </a:lnTo>
                  <a:lnTo>
                    <a:pt x="781766" y="96608"/>
                  </a:lnTo>
                  <a:lnTo>
                    <a:pt x="782932" y="96608"/>
                  </a:lnTo>
                  <a:lnTo>
                    <a:pt x="784063" y="97774"/>
                  </a:lnTo>
                  <a:lnTo>
                    <a:pt x="785194" y="97774"/>
                  </a:lnTo>
                  <a:lnTo>
                    <a:pt x="788586" y="98906"/>
                  </a:lnTo>
                  <a:lnTo>
                    <a:pt x="788586" y="101168"/>
                  </a:lnTo>
                  <a:lnTo>
                    <a:pt x="790884" y="101168"/>
                  </a:lnTo>
                  <a:lnTo>
                    <a:pt x="790884" y="104561"/>
                  </a:lnTo>
                  <a:lnTo>
                    <a:pt x="790884" y="106859"/>
                  </a:lnTo>
                  <a:lnTo>
                    <a:pt x="792014" y="107990"/>
                  </a:lnTo>
                  <a:lnTo>
                    <a:pt x="794276" y="107990"/>
                  </a:lnTo>
                  <a:lnTo>
                    <a:pt x="793145" y="111384"/>
                  </a:lnTo>
                  <a:lnTo>
                    <a:pt x="792014" y="112550"/>
                  </a:lnTo>
                  <a:lnTo>
                    <a:pt x="792014" y="113681"/>
                  </a:lnTo>
                  <a:lnTo>
                    <a:pt x="790884" y="115944"/>
                  </a:lnTo>
                  <a:lnTo>
                    <a:pt x="792014" y="115944"/>
                  </a:lnTo>
                  <a:lnTo>
                    <a:pt x="793145" y="117075"/>
                  </a:lnTo>
                  <a:lnTo>
                    <a:pt x="795407" y="117075"/>
                  </a:lnTo>
                  <a:lnTo>
                    <a:pt x="795407" y="119337"/>
                  </a:lnTo>
                  <a:lnTo>
                    <a:pt x="796573" y="120504"/>
                  </a:lnTo>
                  <a:lnTo>
                    <a:pt x="801097" y="120504"/>
                  </a:lnTo>
                  <a:lnTo>
                    <a:pt x="803359" y="119337"/>
                  </a:lnTo>
                  <a:lnTo>
                    <a:pt x="805656" y="119337"/>
                  </a:lnTo>
                  <a:lnTo>
                    <a:pt x="806787" y="122766"/>
                  </a:lnTo>
                  <a:lnTo>
                    <a:pt x="809049" y="122766"/>
                  </a:lnTo>
                  <a:lnTo>
                    <a:pt x="809049" y="121635"/>
                  </a:lnTo>
                  <a:lnTo>
                    <a:pt x="810179" y="121635"/>
                  </a:lnTo>
                  <a:lnTo>
                    <a:pt x="814738" y="123897"/>
                  </a:lnTo>
                  <a:lnTo>
                    <a:pt x="818131" y="120504"/>
                  </a:lnTo>
                  <a:lnTo>
                    <a:pt x="817000" y="117075"/>
                  </a:lnTo>
                  <a:lnTo>
                    <a:pt x="818131" y="117075"/>
                  </a:lnTo>
                  <a:lnTo>
                    <a:pt x="818131" y="118206"/>
                  </a:lnTo>
                  <a:lnTo>
                    <a:pt x="820428" y="120504"/>
                  </a:lnTo>
                  <a:lnTo>
                    <a:pt x="821559" y="120504"/>
                  </a:lnTo>
                  <a:lnTo>
                    <a:pt x="822690" y="119337"/>
                  </a:lnTo>
                  <a:lnTo>
                    <a:pt x="824952" y="119337"/>
                  </a:lnTo>
                  <a:lnTo>
                    <a:pt x="826118" y="121635"/>
                  </a:lnTo>
                  <a:lnTo>
                    <a:pt x="827249" y="121635"/>
                  </a:lnTo>
                  <a:lnTo>
                    <a:pt x="829511" y="121635"/>
                  </a:lnTo>
                  <a:lnTo>
                    <a:pt x="830642" y="120504"/>
                  </a:lnTo>
                  <a:lnTo>
                    <a:pt x="831772" y="115944"/>
                  </a:lnTo>
                  <a:lnTo>
                    <a:pt x="834070" y="117075"/>
                  </a:lnTo>
                  <a:lnTo>
                    <a:pt x="836331" y="113681"/>
                  </a:lnTo>
                  <a:lnTo>
                    <a:pt x="837462" y="111384"/>
                  </a:lnTo>
                  <a:lnTo>
                    <a:pt x="838593" y="111384"/>
                  </a:lnTo>
                  <a:lnTo>
                    <a:pt x="838593" y="112550"/>
                  </a:lnTo>
                  <a:lnTo>
                    <a:pt x="840855" y="112550"/>
                  </a:lnTo>
                  <a:lnTo>
                    <a:pt x="844283" y="115944"/>
                  </a:lnTo>
                  <a:lnTo>
                    <a:pt x="843152" y="120504"/>
                  </a:lnTo>
                  <a:lnTo>
                    <a:pt x="845414" y="120504"/>
                  </a:lnTo>
                  <a:lnTo>
                    <a:pt x="846545" y="122766"/>
                  </a:lnTo>
                  <a:lnTo>
                    <a:pt x="849973" y="123897"/>
                  </a:lnTo>
                  <a:lnTo>
                    <a:pt x="849973" y="127326"/>
                  </a:lnTo>
                  <a:lnTo>
                    <a:pt x="849973" y="131851"/>
                  </a:lnTo>
                  <a:lnTo>
                    <a:pt x="848842" y="132982"/>
                  </a:lnTo>
                  <a:lnTo>
                    <a:pt x="848842" y="134113"/>
                  </a:lnTo>
                  <a:lnTo>
                    <a:pt x="848842" y="139804"/>
                  </a:lnTo>
                  <a:lnTo>
                    <a:pt x="843152" y="145495"/>
                  </a:lnTo>
                  <a:lnTo>
                    <a:pt x="842021" y="146626"/>
                  </a:lnTo>
                  <a:lnTo>
                    <a:pt x="842021" y="148889"/>
                  </a:lnTo>
                  <a:lnTo>
                    <a:pt x="839724" y="150055"/>
                  </a:lnTo>
                  <a:lnTo>
                    <a:pt x="839724" y="152318"/>
                  </a:lnTo>
                  <a:lnTo>
                    <a:pt x="837462" y="153449"/>
                  </a:lnTo>
                  <a:lnTo>
                    <a:pt x="836331" y="155711"/>
                  </a:lnTo>
                  <a:lnTo>
                    <a:pt x="836331" y="156878"/>
                  </a:lnTo>
                  <a:lnTo>
                    <a:pt x="837462" y="158009"/>
                  </a:lnTo>
                  <a:lnTo>
                    <a:pt x="837462" y="160271"/>
                  </a:lnTo>
                  <a:lnTo>
                    <a:pt x="836331" y="161402"/>
                  </a:lnTo>
                  <a:lnTo>
                    <a:pt x="836331" y="162533"/>
                  </a:lnTo>
                  <a:lnTo>
                    <a:pt x="834070" y="163664"/>
                  </a:lnTo>
                  <a:lnTo>
                    <a:pt x="831772" y="163664"/>
                  </a:lnTo>
                  <a:lnTo>
                    <a:pt x="831772" y="164831"/>
                  </a:lnTo>
                  <a:lnTo>
                    <a:pt x="829511" y="164831"/>
                  </a:lnTo>
                  <a:lnTo>
                    <a:pt x="828380" y="165962"/>
                  </a:lnTo>
                  <a:lnTo>
                    <a:pt x="824952" y="165962"/>
                  </a:lnTo>
                  <a:lnTo>
                    <a:pt x="824952" y="168224"/>
                  </a:lnTo>
                  <a:lnTo>
                    <a:pt x="828380" y="170487"/>
                  </a:lnTo>
                  <a:lnTo>
                    <a:pt x="828380" y="173916"/>
                  </a:lnTo>
                  <a:lnTo>
                    <a:pt x="829511" y="176178"/>
                  </a:lnTo>
                  <a:lnTo>
                    <a:pt x="830642" y="175047"/>
                  </a:lnTo>
                  <a:lnTo>
                    <a:pt x="830642" y="176178"/>
                  </a:lnTo>
                  <a:lnTo>
                    <a:pt x="831772" y="178440"/>
                  </a:lnTo>
                  <a:lnTo>
                    <a:pt x="836331" y="177309"/>
                  </a:lnTo>
                  <a:lnTo>
                    <a:pt x="835200" y="176178"/>
                  </a:lnTo>
                  <a:lnTo>
                    <a:pt x="836331" y="175047"/>
                  </a:lnTo>
                  <a:lnTo>
                    <a:pt x="837462" y="173916"/>
                  </a:lnTo>
                  <a:lnTo>
                    <a:pt x="838593" y="172784"/>
                  </a:lnTo>
                  <a:lnTo>
                    <a:pt x="838593" y="170487"/>
                  </a:lnTo>
                  <a:lnTo>
                    <a:pt x="839724" y="169356"/>
                  </a:lnTo>
                  <a:lnTo>
                    <a:pt x="839724" y="168224"/>
                  </a:lnTo>
                  <a:lnTo>
                    <a:pt x="839724" y="167093"/>
                  </a:lnTo>
                  <a:lnTo>
                    <a:pt x="843152" y="167093"/>
                  </a:lnTo>
                  <a:lnTo>
                    <a:pt x="844283" y="167093"/>
                  </a:lnTo>
                  <a:lnTo>
                    <a:pt x="845414" y="167093"/>
                  </a:lnTo>
                  <a:lnTo>
                    <a:pt x="847676" y="167093"/>
                  </a:lnTo>
                  <a:lnTo>
                    <a:pt x="848842" y="163664"/>
                  </a:lnTo>
                  <a:lnTo>
                    <a:pt x="847676" y="162533"/>
                  </a:lnTo>
                  <a:lnTo>
                    <a:pt x="849973" y="162533"/>
                  </a:lnTo>
                  <a:lnTo>
                    <a:pt x="849973" y="159140"/>
                  </a:lnTo>
                  <a:lnTo>
                    <a:pt x="852235" y="156878"/>
                  </a:lnTo>
                  <a:lnTo>
                    <a:pt x="857924" y="155711"/>
                  </a:lnTo>
                  <a:lnTo>
                    <a:pt x="865876" y="160271"/>
                  </a:lnTo>
                  <a:lnTo>
                    <a:pt x="867007" y="159140"/>
                  </a:lnTo>
                  <a:lnTo>
                    <a:pt x="868138" y="159140"/>
                  </a:lnTo>
                  <a:lnTo>
                    <a:pt x="868138" y="158009"/>
                  </a:lnTo>
                  <a:lnTo>
                    <a:pt x="870400" y="158009"/>
                  </a:lnTo>
                  <a:lnTo>
                    <a:pt x="871566" y="156878"/>
                  </a:lnTo>
                  <a:lnTo>
                    <a:pt x="872697" y="156878"/>
                  </a:lnTo>
                  <a:lnTo>
                    <a:pt x="872697" y="154580"/>
                  </a:lnTo>
                  <a:lnTo>
                    <a:pt x="873828" y="154580"/>
                  </a:lnTo>
                  <a:lnTo>
                    <a:pt x="873828" y="153449"/>
                  </a:lnTo>
                  <a:lnTo>
                    <a:pt x="874958" y="153449"/>
                  </a:lnTo>
                  <a:lnTo>
                    <a:pt x="876089" y="152318"/>
                  </a:lnTo>
                  <a:lnTo>
                    <a:pt x="878386" y="153449"/>
                  </a:lnTo>
                  <a:lnTo>
                    <a:pt x="880648" y="152318"/>
                  </a:lnTo>
                  <a:lnTo>
                    <a:pt x="882910" y="153449"/>
                  </a:lnTo>
                  <a:lnTo>
                    <a:pt x="885172" y="153449"/>
                  </a:lnTo>
                  <a:lnTo>
                    <a:pt x="886338" y="153449"/>
                  </a:lnTo>
                  <a:lnTo>
                    <a:pt x="888600" y="153449"/>
                  </a:lnTo>
                  <a:lnTo>
                    <a:pt x="889731" y="152318"/>
                  </a:lnTo>
                  <a:lnTo>
                    <a:pt x="889731" y="153449"/>
                  </a:lnTo>
                  <a:lnTo>
                    <a:pt x="889731" y="152318"/>
                  </a:lnTo>
                  <a:lnTo>
                    <a:pt x="890862" y="152318"/>
                  </a:lnTo>
                  <a:lnTo>
                    <a:pt x="890862" y="151186"/>
                  </a:lnTo>
                  <a:lnTo>
                    <a:pt x="891993" y="151186"/>
                  </a:lnTo>
                  <a:lnTo>
                    <a:pt x="891993" y="150055"/>
                  </a:lnTo>
                  <a:lnTo>
                    <a:pt x="891993" y="148889"/>
                  </a:lnTo>
                  <a:lnTo>
                    <a:pt x="893159" y="150055"/>
                  </a:lnTo>
                  <a:lnTo>
                    <a:pt x="893159" y="148889"/>
                  </a:lnTo>
                  <a:lnTo>
                    <a:pt x="895421" y="148889"/>
                  </a:lnTo>
                  <a:lnTo>
                    <a:pt x="896551" y="148889"/>
                  </a:lnTo>
                  <a:lnTo>
                    <a:pt x="896551" y="147758"/>
                  </a:lnTo>
                  <a:lnTo>
                    <a:pt x="897682" y="147758"/>
                  </a:lnTo>
                  <a:lnTo>
                    <a:pt x="898813" y="147758"/>
                  </a:lnTo>
                  <a:lnTo>
                    <a:pt x="898813" y="146626"/>
                  </a:lnTo>
                  <a:lnTo>
                    <a:pt x="901110" y="143233"/>
                  </a:lnTo>
                  <a:lnTo>
                    <a:pt x="902241" y="140935"/>
                  </a:lnTo>
                  <a:lnTo>
                    <a:pt x="901110" y="139804"/>
                  </a:lnTo>
                  <a:lnTo>
                    <a:pt x="902241" y="137542"/>
                  </a:lnTo>
                  <a:lnTo>
                    <a:pt x="903372" y="137542"/>
                  </a:lnTo>
                  <a:lnTo>
                    <a:pt x="903372" y="138673"/>
                  </a:lnTo>
                  <a:lnTo>
                    <a:pt x="904503" y="135279"/>
                  </a:lnTo>
                  <a:lnTo>
                    <a:pt x="905634" y="136411"/>
                  </a:lnTo>
                  <a:lnTo>
                    <a:pt x="905634" y="137542"/>
                  </a:lnTo>
                  <a:lnTo>
                    <a:pt x="907931" y="136411"/>
                  </a:lnTo>
                  <a:lnTo>
                    <a:pt x="909062" y="135279"/>
                  </a:lnTo>
                  <a:lnTo>
                    <a:pt x="910193" y="131851"/>
                  </a:lnTo>
                  <a:lnTo>
                    <a:pt x="911324" y="131851"/>
                  </a:lnTo>
                  <a:lnTo>
                    <a:pt x="911324" y="130719"/>
                  </a:lnTo>
                  <a:lnTo>
                    <a:pt x="912455" y="130719"/>
                  </a:lnTo>
                  <a:lnTo>
                    <a:pt x="912455" y="128457"/>
                  </a:lnTo>
                  <a:lnTo>
                    <a:pt x="913586" y="129588"/>
                  </a:lnTo>
                  <a:lnTo>
                    <a:pt x="913586" y="128457"/>
                  </a:lnTo>
                  <a:lnTo>
                    <a:pt x="917014" y="125028"/>
                  </a:lnTo>
                  <a:lnTo>
                    <a:pt x="917014" y="123897"/>
                  </a:lnTo>
                  <a:lnTo>
                    <a:pt x="919275" y="123897"/>
                  </a:lnTo>
                  <a:lnTo>
                    <a:pt x="920406" y="122766"/>
                  </a:lnTo>
                  <a:lnTo>
                    <a:pt x="921537" y="122766"/>
                  </a:lnTo>
                  <a:lnTo>
                    <a:pt x="922703" y="122766"/>
                  </a:lnTo>
                  <a:lnTo>
                    <a:pt x="924965" y="125028"/>
                  </a:lnTo>
                  <a:lnTo>
                    <a:pt x="926096" y="125028"/>
                  </a:lnTo>
                  <a:lnTo>
                    <a:pt x="928358" y="123897"/>
                  </a:lnTo>
                  <a:lnTo>
                    <a:pt x="930655" y="126159"/>
                  </a:lnTo>
                  <a:lnTo>
                    <a:pt x="934048" y="123897"/>
                  </a:lnTo>
                  <a:lnTo>
                    <a:pt x="935179" y="123897"/>
                  </a:lnTo>
                  <a:lnTo>
                    <a:pt x="935179" y="125028"/>
                  </a:lnTo>
                  <a:lnTo>
                    <a:pt x="936309" y="125028"/>
                  </a:lnTo>
                  <a:lnTo>
                    <a:pt x="936309" y="123897"/>
                  </a:lnTo>
                  <a:lnTo>
                    <a:pt x="937476" y="122766"/>
                  </a:lnTo>
                  <a:lnTo>
                    <a:pt x="936309" y="122766"/>
                  </a:lnTo>
                  <a:lnTo>
                    <a:pt x="938607" y="121635"/>
                  </a:lnTo>
                  <a:lnTo>
                    <a:pt x="939737" y="119337"/>
                  </a:lnTo>
                  <a:lnTo>
                    <a:pt x="940868" y="119337"/>
                  </a:lnTo>
                  <a:lnTo>
                    <a:pt x="940868" y="120504"/>
                  </a:lnTo>
                  <a:lnTo>
                    <a:pt x="941999" y="120504"/>
                  </a:lnTo>
                  <a:lnTo>
                    <a:pt x="945427" y="118206"/>
                  </a:lnTo>
                  <a:lnTo>
                    <a:pt x="948820" y="114813"/>
                  </a:lnTo>
                  <a:lnTo>
                    <a:pt x="949951" y="114813"/>
                  </a:lnTo>
                  <a:lnTo>
                    <a:pt x="949951" y="113681"/>
                  </a:lnTo>
                  <a:lnTo>
                    <a:pt x="949951" y="112550"/>
                  </a:lnTo>
                  <a:lnTo>
                    <a:pt x="951082" y="111384"/>
                  </a:lnTo>
                  <a:lnTo>
                    <a:pt x="951082" y="110253"/>
                  </a:lnTo>
                  <a:lnTo>
                    <a:pt x="952213" y="111384"/>
                  </a:lnTo>
                  <a:lnTo>
                    <a:pt x="953379" y="111384"/>
                  </a:lnTo>
                  <a:lnTo>
                    <a:pt x="953379" y="110253"/>
                  </a:lnTo>
                  <a:lnTo>
                    <a:pt x="953379" y="109121"/>
                  </a:lnTo>
                  <a:lnTo>
                    <a:pt x="956772" y="109121"/>
                  </a:lnTo>
                  <a:lnTo>
                    <a:pt x="957902" y="106859"/>
                  </a:lnTo>
                  <a:lnTo>
                    <a:pt x="959033" y="107990"/>
                  </a:lnTo>
                  <a:lnTo>
                    <a:pt x="960200" y="105728"/>
                  </a:lnTo>
                  <a:lnTo>
                    <a:pt x="959033" y="103430"/>
                  </a:lnTo>
                  <a:lnTo>
                    <a:pt x="960200" y="104561"/>
                  </a:lnTo>
                  <a:lnTo>
                    <a:pt x="961330" y="104561"/>
                  </a:lnTo>
                  <a:lnTo>
                    <a:pt x="961330" y="103430"/>
                  </a:lnTo>
                  <a:lnTo>
                    <a:pt x="962461" y="103430"/>
                  </a:lnTo>
                  <a:lnTo>
                    <a:pt x="964723" y="103430"/>
                  </a:lnTo>
                  <a:lnTo>
                    <a:pt x="963592" y="102299"/>
                  </a:lnTo>
                  <a:lnTo>
                    <a:pt x="963592" y="101168"/>
                  </a:lnTo>
                  <a:lnTo>
                    <a:pt x="965854" y="100037"/>
                  </a:lnTo>
                  <a:lnTo>
                    <a:pt x="967020" y="97774"/>
                  </a:lnTo>
                  <a:lnTo>
                    <a:pt x="968151" y="98906"/>
                  </a:lnTo>
                  <a:lnTo>
                    <a:pt x="969282" y="96608"/>
                  </a:lnTo>
                  <a:lnTo>
                    <a:pt x="970413" y="95477"/>
                  </a:lnTo>
                  <a:lnTo>
                    <a:pt x="971544" y="96608"/>
                  </a:lnTo>
                  <a:lnTo>
                    <a:pt x="973806" y="94346"/>
                  </a:lnTo>
                  <a:lnTo>
                    <a:pt x="973806" y="92083"/>
                  </a:lnTo>
                  <a:lnTo>
                    <a:pt x="976103" y="90952"/>
                  </a:lnTo>
                  <a:lnTo>
                    <a:pt x="977234" y="88655"/>
                  </a:lnTo>
                  <a:lnTo>
                    <a:pt x="980626" y="89821"/>
                  </a:lnTo>
                  <a:lnTo>
                    <a:pt x="980626" y="88655"/>
                  </a:lnTo>
                  <a:lnTo>
                    <a:pt x="981757" y="88655"/>
                  </a:lnTo>
                  <a:lnTo>
                    <a:pt x="982923" y="88655"/>
                  </a:lnTo>
                  <a:lnTo>
                    <a:pt x="982923" y="87523"/>
                  </a:lnTo>
                  <a:lnTo>
                    <a:pt x="985185" y="86392"/>
                  </a:lnTo>
                  <a:lnTo>
                    <a:pt x="984054" y="87523"/>
                  </a:lnTo>
                  <a:lnTo>
                    <a:pt x="986316" y="88655"/>
                  </a:lnTo>
                  <a:lnTo>
                    <a:pt x="996530" y="89821"/>
                  </a:lnTo>
                  <a:lnTo>
                    <a:pt x="997696" y="89821"/>
                  </a:lnTo>
                  <a:lnTo>
                    <a:pt x="998827" y="88655"/>
                  </a:lnTo>
                  <a:lnTo>
                    <a:pt x="1001088" y="85261"/>
                  </a:lnTo>
                  <a:lnTo>
                    <a:pt x="1003350" y="80701"/>
                  </a:lnTo>
                  <a:lnTo>
                    <a:pt x="1004516" y="79570"/>
                  </a:lnTo>
                  <a:lnTo>
                    <a:pt x="1004516" y="80701"/>
                  </a:lnTo>
                  <a:lnTo>
                    <a:pt x="1005647" y="79570"/>
                  </a:lnTo>
                  <a:lnTo>
                    <a:pt x="1005647" y="77308"/>
                  </a:lnTo>
                  <a:lnTo>
                    <a:pt x="1012468" y="75010"/>
                  </a:lnTo>
                  <a:lnTo>
                    <a:pt x="1012468" y="73879"/>
                  </a:lnTo>
                  <a:lnTo>
                    <a:pt x="1014730" y="75010"/>
                  </a:lnTo>
                  <a:lnTo>
                    <a:pt x="1014730" y="73879"/>
                  </a:lnTo>
                  <a:lnTo>
                    <a:pt x="1014730" y="72748"/>
                  </a:lnTo>
                  <a:lnTo>
                    <a:pt x="1016992" y="72748"/>
                  </a:lnTo>
                  <a:lnTo>
                    <a:pt x="1015861" y="71616"/>
                  </a:lnTo>
                  <a:lnTo>
                    <a:pt x="1018123" y="69354"/>
                  </a:lnTo>
                  <a:lnTo>
                    <a:pt x="1019289" y="70485"/>
                  </a:lnTo>
                  <a:lnTo>
                    <a:pt x="1020420" y="69354"/>
                  </a:lnTo>
                  <a:lnTo>
                    <a:pt x="1021551" y="69354"/>
                  </a:lnTo>
                  <a:lnTo>
                    <a:pt x="1021551" y="68223"/>
                  </a:lnTo>
                  <a:lnTo>
                    <a:pt x="1022681" y="68223"/>
                  </a:lnTo>
                  <a:lnTo>
                    <a:pt x="1026074" y="67056"/>
                  </a:lnTo>
                  <a:lnTo>
                    <a:pt x="1026074" y="65925"/>
                  </a:lnTo>
                  <a:lnTo>
                    <a:pt x="1027240" y="65925"/>
                  </a:lnTo>
                  <a:lnTo>
                    <a:pt x="1027240" y="64794"/>
                  </a:lnTo>
                  <a:lnTo>
                    <a:pt x="1029502" y="64794"/>
                  </a:lnTo>
                  <a:lnTo>
                    <a:pt x="1030633" y="63663"/>
                  </a:lnTo>
                  <a:lnTo>
                    <a:pt x="1032895" y="63663"/>
                  </a:lnTo>
                  <a:lnTo>
                    <a:pt x="1032895" y="62532"/>
                  </a:lnTo>
                  <a:lnTo>
                    <a:pt x="1032895" y="63663"/>
                  </a:lnTo>
                  <a:lnTo>
                    <a:pt x="1035192" y="60270"/>
                  </a:lnTo>
                  <a:lnTo>
                    <a:pt x="1036323" y="60270"/>
                  </a:lnTo>
                  <a:lnTo>
                    <a:pt x="1037454" y="60270"/>
                  </a:lnTo>
                  <a:lnTo>
                    <a:pt x="1038585" y="60270"/>
                  </a:lnTo>
                  <a:lnTo>
                    <a:pt x="1038585" y="57972"/>
                  </a:lnTo>
                  <a:lnTo>
                    <a:pt x="1037454" y="59103"/>
                  </a:lnTo>
                  <a:lnTo>
                    <a:pt x="1036323" y="59103"/>
                  </a:lnTo>
                  <a:lnTo>
                    <a:pt x="1036323" y="57972"/>
                  </a:lnTo>
                  <a:lnTo>
                    <a:pt x="1036323" y="56841"/>
                  </a:lnTo>
                  <a:lnTo>
                    <a:pt x="1037454" y="57972"/>
                  </a:lnTo>
                  <a:lnTo>
                    <a:pt x="1037454" y="56841"/>
                  </a:lnTo>
                  <a:lnTo>
                    <a:pt x="1037454" y="54578"/>
                  </a:lnTo>
                  <a:lnTo>
                    <a:pt x="1038585" y="53447"/>
                  </a:lnTo>
                  <a:lnTo>
                    <a:pt x="1039716" y="53447"/>
                  </a:lnTo>
                  <a:lnTo>
                    <a:pt x="1042013" y="53447"/>
                  </a:lnTo>
                  <a:lnTo>
                    <a:pt x="1040846" y="52281"/>
                  </a:lnTo>
                  <a:lnTo>
                    <a:pt x="1039716" y="52281"/>
                  </a:lnTo>
                  <a:lnTo>
                    <a:pt x="1040846" y="51150"/>
                  </a:lnTo>
                  <a:lnTo>
                    <a:pt x="1039716" y="50018"/>
                  </a:lnTo>
                  <a:lnTo>
                    <a:pt x="1040846" y="50018"/>
                  </a:lnTo>
                  <a:lnTo>
                    <a:pt x="1042013" y="48887"/>
                  </a:lnTo>
                  <a:lnTo>
                    <a:pt x="1039716" y="47756"/>
                  </a:lnTo>
                  <a:lnTo>
                    <a:pt x="1039716" y="46625"/>
                  </a:lnTo>
                  <a:lnTo>
                    <a:pt x="1043144" y="47756"/>
                  </a:lnTo>
                  <a:lnTo>
                    <a:pt x="1044274" y="46625"/>
                  </a:lnTo>
                  <a:lnTo>
                    <a:pt x="1043144" y="45458"/>
                  </a:lnTo>
                  <a:lnTo>
                    <a:pt x="1045405" y="45458"/>
                  </a:lnTo>
                  <a:lnTo>
                    <a:pt x="1046536" y="45458"/>
                  </a:lnTo>
                  <a:lnTo>
                    <a:pt x="1046536" y="44327"/>
                  </a:lnTo>
                  <a:lnTo>
                    <a:pt x="1047667" y="44327"/>
                  </a:lnTo>
                  <a:lnTo>
                    <a:pt x="1048798" y="43196"/>
                  </a:lnTo>
                  <a:lnTo>
                    <a:pt x="1051095" y="43196"/>
                  </a:lnTo>
                  <a:lnTo>
                    <a:pt x="1052226" y="43196"/>
                  </a:lnTo>
                  <a:lnTo>
                    <a:pt x="1052226" y="42065"/>
                  </a:lnTo>
                  <a:lnTo>
                    <a:pt x="1053357" y="43196"/>
                  </a:lnTo>
                  <a:lnTo>
                    <a:pt x="1054488" y="42065"/>
                  </a:lnTo>
                  <a:lnTo>
                    <a:pt x="1054488" y="40934"/>
                  </a:lnTo>
                  <a:lnTo>
                    <a:pt x="1055619" y="40934"/>
                  </a:lnTo>
                  <a:lnTo>
                    <a:pt x="1057916" y="39803"/>
                  </a:lnTo>
                  <a:lnTo>
                    <a:pt x="1057916" y="37505"/>
                  </a:lnTo>
                  <a:lnTo>
                    <a:pt x="1059047" y="38671"/>
                  </a:lnTo>
                  <a:lnTo>
                    <a:pt x="1060178" y="36374"/>
                  </a:lnTo>
                  <a:lnTo>
                    <a:pt x="1060178" y="37505"/>
                  </a:lnTo>
                  <a:lnTo>
                    <a:pt x="1061309" y="37505"/>
                  </a:lnTo>
                  <a:lnTo>
                    <a:pt x="1062439" y="37505"/>
                  </a:lnTo>
                  <a:lnTo>
                    <a:pt x="1062439" y="35243"/>
                  </a:lnTo>
                  <a:lnTo>
                    <a:pt x="1063606" y="35243"/>
                  </a:lnTo>
                  <a:lnTo>
                    <a:pt x="1063606" y="32980"/>
                  </a:lnTo>
                  <a:lnTo>
                    <a:pt x="1064737" y="32980"/>
                  </a:lnTo>
                  <a:lnTo>
                    <a:pt x="1064737" y="31849"/>
                  </a:lnTo>
                  <a:lnTo>
                    <a:pt x="1066998" y="34111"/>
                  </a:lnTo>
                  <a:lnTo>
                    <a:pt x="1066998" y="31849"/>
                  </a:lnTo>
                  <a:lnTo>
                    <a:pt x="1068129" y="32980"/>
                  </a:lnTo>
                  <a:lnTo>
                    <a:pt x="1069260" y="31849"/>
                  </a:lnTo>
                  <a:lnTo>
                    <a:pt x="1068129" y="30718"/>
                  </a:lnTo>
                  <a:lnTo>
                    <a:pt x="1069260" y="28420"/>
                  </a:lnTo>
                  <a:lnTo>
                    <a:pt x="1070391" y="28420"/>
                  </a:lnTo>
                  <a:lnTo>
                    <a:pt x="1071557" y="29552"/>
                  </a:lnTo>
                  <a:lnTo>
                    <a:pt x="1072688" y="28420"/>
                  </a:lnTo>
                  <a:lnTo>
                    <a:pt x="1071557" y="28420"/>
                  </a:lnTo>
                  <a:lnTo>
                    <a:pt x="1072688" y="27289"/>
                  </a:lnTo>
                  <a:lnTo>
                    <a:pt x="1073819" y="28420"/>
                  </a:lnTo>
                  <a:lnTo>
                    <a:pt x="1074950" y="25027"/>
                  </a:lnTo>
                  <a:lnTo>
                    <a:pt x="1076081" y="25027"/>
                  </a:lnTo>
                  <a:lnTo>
                    <a:pt x="1077212" y="23896"/>
                  </a:lnTo>
                  <a:lnTo>
                    <a:pt x="1078343" y="23896"/>
                  </a:lnTo>
                  <a:lnTo>
                    <a:pt x="1079509" y="23896"/>
                  </a:lnTo>
                  <a:lnTo>
                    <a:pt x="1081771" y="21598"/>
                  </a:lnTo>
                  <a:lnTo>
                    <a:pt x="1082902" y="20467"/>
                  </a:lnTo>
                  <a:lnTo>
                    <a:pt x="1082902" y="21598"/>
                  </a:lnTo>
                  <a:lnTo>
                    <a:pt x="1082902" y="20467"/>
                  </a:lnTo>
                  <a:lnTo>
                    <a:pt x="1084032" y="20467"/>
                  </a:lnTo>
                  <a:lnTo>
                    <a:pt x="1085163" y="20467"/>
                  </a:lnTo>
                  <a:lnTo>
                    <a:pt x="1085163" y="19336"/>
                  </a:lnTo>
                  <a:lnTo>
                    <a:pt x="1086330" y="19336"/>
                  </a:lnTo>
                  <a:lnTo>
                    <a:pt x="1086330" y="18205"/>
                  </a:lnTo>
                  <a:lnTo>
                    <a:pt x="1088591" y="19336"/>
                  </a:lnTo>
                  <a:lnTo>
                    <a:pt x="1088591" y="17073"/>
                  </a:lnTo>
                  <a:lnTo>
                    <a:pt x="1090853" y="17073"/>
                  </a:lnTo>
                  <a:lnTo>
                    <a:pt x="1093150" y="17073"/>
                  </a:lnTo>
                  <a:lnTo>
                    <a:pt x="1094281" y="15907"/>
                  </a:lnTo>
                  <a:lnTo>
                    <a:pt x="1094281" y="17073"/>
                  </a:lnTo>
                  <a:lnTo>
                    <a:pt x="1095412" y="15907"/>
                  </a:lnTo>
                  <a:lnTo>
                    <a:pt x="1096543" y="17073"/>
                  </a:lnTo>
                  <a:lnTo>
                    <a:pt x="1097674" y="17073"/>
                  </a:lnTo>
                  <a:lnTo>
                    <a:pt x="1098805" y="15907"/>
                  </a:lnTo>
                  <a:lnTo>
                    <a:pt x="1099936" y="14776"/>
                  </a:lnTo>
                  <a:lnTo>
                    <a:pt x="1101102" y="14776"/>
                  </a:lnTo>
                  <a:lnTo>
                    <a:pt x="1101102" y="13645"/>
                  </a:lnTo>
                  <a:lnTo>
                    <a:pt x="1102233" y="14776"/>
                  </a:lnTo>
                  <a:lnTo>
                    <a:pt x="1103364" y="13645"/>
                  </a:lnTo>
                  <a:lnTo>
                    <a:pt x="1105625" y="12513"/>
                  </a:lnTo>
                  <a:lnTo>
                    <a:pt x="1107887" y="10251"/>
                  </a:lnTo>
                  <a:lnTo>
                    <a:pt x="1111315" y="9120"/>
                  </a:lnTo>
                  <a:lnTo>
                    <a:pt x="1112446" y="7953"/>
                  </a:lnTo>
                  <a:lnTo>
                    <a:pt x="1113577" y="7953"/>
                  </a:lnTo>
                  <a:lnTo>
                    <a:pt x="1114708" y="7953"/>
                  </a:lnTo>
                  <a:lnTo>
                    <a:pt x="1114708" y="9120"/>
                  </a:lnTo>
                  <a:lnTo>
                    <a:pt x="1115874" y="7953"/>
                  </a:lnTo>
                  <a:lnTo>
                    <a:pt x="1115874" y="6822"/>
                  </a:lnTo>
                  <a:lnTo>
                    <a:pt x="1117005" y="7953"/>
                  </a:lnTo>
                  <a:lnTo>
                    <a:pt x="1118136" y="6822"/>
                  </a:lnTo>
                  <a:lnTo>
                    <a:pt x="1119267" y="6822"/>
                  </a:lnTo>
                  <a:lnTo>
                    <a:pt x="1120398" y="5691"/>
                  </a:lnTo>
                  <a:lnTo>
                    <a:pt x="1121529" y="5691"/>
                  </a:lnTo>
                  <a:lnTo>
                    <a:pt x="1120398" y="4560"/>
                  </a:lnTo>
                  <a:lnTo>
                    <a:pt x="1122695" y="4560"/>
                  </a:lnTo>
                  <a:lnTo>
                    <a:pt x="1122695" y="3429"/>
                  </a:lnTo>
                  <a:lnTo>
                    <a:pt x="1126088" y="2298"/>
                  </a:lnTo>
                  <a:lnTo>
                    <a:pt x="1129480" y="4560"/>
                  </a:lnTo>
                  <a:lnTo>
                    <a:pt x="1130646" y="3429"/>
                  </a:lnTo>
                  <a:lnTo>
                    <a:pt x="1131777" y="3429"/>
                  </a:lnTo>
                  <a:lnTo>
                    <a:pt x="1132908" y="3429"/>
                  </a:lnTo>
                  <a:lnTo>
                    <a:pt x="1134039" y="3429"/>
                  </a:lnTo>
                  <a:lnTo>
                    <a:pt x="1137432" y="3429"/>
                  </a:lnTo>
                  <a:lnTo>
                    <a:pt x="1138598" y="5691"/>
                  </a:lnTo>
                  <a:lnTo>
                    <a:pt x="1138598" y="4560"/>
                  </a:lnTo>
                  <a:lnTo>
                    <a:pt x="1137432" y="4560"/>
                  </a:lnTo>
                  <a:lnTo>
                    <a:pt x="1138598" y="3429"/>
                  </a:lnTo>
                  <a:lnTo>
                    <a:pt x="1139729" y="4560"/>
                  </a:lnTo>
                  <a:lnTo>
                    <a:pt x="1139729" y="3429"/>
                  </a:lnTo>
                  <a:lnTo>
                    <a:pt x="1139729" y="2298"/>
                  </a:lnTo>
                  <a:lnTo>
                    <a:pt x="1143122" y="2298"/>
                  </a:lnTo>
                  <a:lnTo>
                    <a:pt x="1143122" y="1167"/>
                  </a:lnTo>
                  <a:lnTo>
                    <a:pt x="1143122" y="0"/>
                  </a:lnTo>
                  <a:lnTo>
                    <a:pt x="1144253" y="1167"/>
                  </a:lnTo>
                  <a:lnTo>
                    <a:pt x="1144253" y="3429"/>
                  </a:lnTo>
                  <a:lnTo>
                    <a:pt x="1145419" y="3429"/>
                  </a:lnTo>
                  <a:lnTo>
                    <a:pt x="1145419" y="4560"/>
                  </a:lnTo>
                  <a:lnTo>
                    <a:pt x="1148811" y="4560"/>
                  </a:lnTo>
                  <a:lnTo>
                    <a:pt x="1151073" y="6822"/>
                  </a:lnTo>
                  <a:lnTo>
                    <a:pt x="1152240" y="6822"/>
                  </a:lnTo>
                  <a:lnTo>
                    <a:pt x="1152240" y="4560"/>
                  </a:lnTo>
                  <a:lnTo>
                    <a:pt x="1156763" y="5691"/>
                  </a:lnTo>
                  <a:lnTo>
                    <a:pt x="1156763" y="7953"/>
                  </a:lnTo>
                  <a:lnTo>
                    <a:pt x="1155632" y="7953"/>
                  </a:lnTo>
                  <a:lnTo>
                    <a:pt x="1156763" y="9120"/>
                  </a:lnTo>
                  <a:lnTo>
                    <a:pt x="1159025" y="7953"/>
                  </a:lnTo>
                  <a:lnTo>
                    <a:pt x="1160191" y="4560"/>
                  </a:lnTo>
                  <a:lnTo>
                    <a:pt x="1161322" y="4560"/>
                  </a:lnTo>
                  <a:lnTo>
                    <a:pt x="1161322" y="6822"/>
                  </a:lnTo>
                  <a:lnTo>
                    <a:pt x="1162453" y="7953"/>
                  </a:lnTo>
                  <a:lnTo>
                    <a:pt x="1163584" y="7953"/>
                  </a:lnTo>
                  <a:lnTo>
                    <a:pt x="1164715" y="6822"/>
                  </a:lnTo>
                  <a:lnTo>
                    <a:pt x="1164715" y="7953"/>
                  </a:lnTo>
                  <a:lnTo>
                    <a:pt x="1165846" y="7953"/>
                  </a:lnTo>
                  <a:lnTo>
                    <a:pt x="1165846" y="6822"/>
                  </a:lnTo>
                  <a:lnTo>
                    <a:pt x="1166976" y="6822"/>
                  </a:lnTo>
                  <a:lnTo>
                    <a:pt x="1166976" y="7953"/>
                  </a:lnTo>
                  <a:lnTo>
                    <a:pt x="1166976" y="9120"/>
                  </a:lnTo>
                  <a:lnTo>
                    <a:pt x="1168143" y="9120"/>
                  </a:lnTo>
                  <a:lnTo>
                    <a:pt x="1169274" y="9120"/>
                  </a:lnTo>
                  <a:lnTo>
                    <a:pt x="1170404" y="7953"/>
                  </a:lnTo>
                  <a:lnTo>
                    <a:pt x="1170404" y="9120"/>
                  </a:lnTo>
                  <a:lnTo>
                    <a:pt x="1171535" y="9120"/>
                  </a:lnTo>
                  <a:lnTo>
                    <a:pt x="1172666" y="10251"/>
                  </a:lnTo>
                  <a:lnTo>
                    <a:pt x="1172666" y="9120"/>
                  </a:lnTo>
                  <a:lnTo>
                    <a:pt x="1173797" y="10251"/>
                  </a:lnTo>
                  <a:lnTo>
                    <a:pt x="1174963" y="7953"/>
                  </a:lnTo>
                  <a:lnTo>
                    <a:pt x="1177225" y="7953"/>
                  </a:lnTo>
                  <a:lnTo>
                    <a:pt x="1177225" y="6822"/>
                  </a:lnTo>
                  <a:lnTo>
                    <a:pt x="1178356" y="6822"/>
                  </a:lnTo>
                  <a:lnTo>
                    <a:pt x="1181749" y="6822"/>
                  </a:lnTo>
                  <a:lnTo>
                    <a:pt x="1180618" y="6822"/>
                  </a:lnTo>
                  <a:lnTo>
                    <a:pt x="1182915" y="7953"/>
                  </a:lnTo>
                  <a:lnTo>
                    <a:pt x="1182915" y="9120"/>
                  </a:lnTo>
                  <a:lnTo>
                    <a:pt x="1184046" y="7953"/>
                  </a:lnTo>
                  <a:lnTo>
                    <a:pt x="1185177" y="7953"/>
                  </a:lnTo>
                  <a:lnTo>
                    <a:pt x="1186308" y="10251"/>
                  </a:lnTo>
                  <a:lnTo>
                    <a:pt x="1187439" y="10251"/>
                  </a:lnTo>
                  <a:lnTo>
                    <a:pt x="1187439" y="12513"/>
                  </a:lnTo>
                  <a:lnTo>
                    <a:pt x="1187439" y="10251"/>
                  </a:lnTo>
                  <a:lnTo>
                    <a:pt x="1188569" y="10251"/>
                  </a:lnTo>
                  <a:lnTo>
                    <a:pt x="1189736" y="12513"/>
                  </a:lnTo>
                  <a:lnTo>
                    <a:pt x="1190867" y="11382"/>
                  </a:lnTo>
                  <a:lnTo>
                    <a:pt x="1191997" y="12513"/>
                  </a:lnTo>
                  <a:lnTo>
                    <a:pt x="1191997" y="11382"/>
                  </a:lnTo>
                  <a:lnTo>
                    <a:pt x="1193128" y="11382"/>
                  </a:lnTo>
                  <a:lnTo>
                    <a:pt x="1194259" y="12513"/>
                  </a:lnTo>
                  <a:lnTo>
                    <a:pt x="1194259" y="11382"/>
                  </a:lnTo>
                  <a:lnTo>
                    <a:pt x="1195390" y="12513"/>
                  </a:lnTo>
                  <a:lnTo>
                    <a:pt x="1195390" y="11382"/>
                  </a:lnTo>
                  <a:lnTo>
                    <a:pt x="1196521" y="11382"/>
                  </a:lnTo>
                  <a:lnTo>
                    <a:pt x="1197687" y="12513"/>
                  </a:lnTo>
                  <a:lnTo>
                    <a:pt x="1197687" y="11382"/>
                  </a:lnTo>
                  <a:lnTo>
                    <a:pt x="1197687" y="13645"/>
                  </a:lnTo>
                  <a:lnTo>
                    <a:pt x="1199949" y="13645"/>
                  </a:lnTo>
                  <a:lnTo>
                    <a:pt x="1201080" y="14776"/>
                  </a:lnTo>
                  <a:lnTo>
                    <a:pt x="1201080" y="13645"/>
                  </a:lnTo>
                  <a:lnTo>
                    <a:pt x="1202211" y="14776"/>
                  </a:lnTo>
                  <a:lnTo>
                    <a:pt x="1204508" y="13645"/>
                  </a:lnTo>
                  <a:lnTo>
                    <a:pt x="1204508" y="14776"/>
                  </a:lnTo>
                  <a:lnTo>
                    <a:pt x="1203342" y="14776"/>
                  </a:lnTo>
                  <a:lnTo>
                    <a:pt x="1204508" y="15907"/>
                  </a:lnTo>
                  <a:lnTo>
                    <a:pt x="1205639" y="14776"/>
                  </a:lnTo>
                  <a:lnTo>
                    <a:pt x="1205639" y="15907"/>
                  </a:lnTo>
                  <a:lnTo>
                    <a:pt x="1206770" y="13645"/>
                  </a:lnTo>
                  <a:lnTo>
                    <a:pt x="1209032" y="14776"/>
                  </a:lnTo>
                  <a:lnTo>
                    <a:pt x="1210162" y="14776"/>
                  </a:lnTo>
                  <a:lnTo>
                    <a:pt x="1209032" y="15907"/>
                  </a:lnTo>
                  <a:lnTo>
                    <a:pt x="1210162" y="15907"/>
                  </a:lnTo>
                  <a:lnTo>
                    <a:pt x="1210162" y="17073"/>
                  </a:lnTo>
                  <a:lnTo>
                    <a:pt x="1211293" y="15907"/>
                  </a:lnTo>
                  <a:lnTo>
                    <a:pt x="1212460" y="18205"/>
                  </a:lnTo>
                  <a:lnTo>
                    <a:pt x="1214721" y="18205"/>
                  </a:lnTo>
                  <a:lnTo>
                    <a:pt x="1215852" y="19336"/>
                  </a:lnTo>
                  <a:lnTo>
                    <a:pt x="1212460" y="23896"/>
                  </a:lnTo>
                  <a:lnTo>
                    <a:pt x="1212460" y="25027"/>
                  </a:lnTo>
                  <a:lnTo>
                    <a:pt x="1210162" y="27289"/>
                  </a:lnTo>
                  <a:lnTo>
                    <a:pt x="1207901" y="35243"/>
                  </a:lnTo>
                  <a:lnTo>
                    <a:pt x="1206770" y="38671"/>
                  </a:lnTo>
                  <a:lnTo>
                    <a:pt x="1205639" y="39803"/>
                  </a:lnTo>
                  <a:lnTo>
                    <a:pt x="1201080" y="50018"/>
                  </a:lnTo>
                  <a:lnTo>
                    <a:pt x="1199949" y="56841"/>
                  </a:lnTo>
                  <a:lnTo>
                    <a:pt x="1199949" y="57972"/>
                  </a:lnTo>
                  <a:lnTo>
                    <a:pt x="1198818" y="61401"/>
                  </a:lnTo>
                  <a:lnTo>
                    <a:pt x="1198818" y="62532"/>
                  </a:lnTo>
                  <a:lnTo>
                    <a:pt x="1198818" y="63663"/>
                  </a:lnTo>
                  <a:lnTo>
                    <a:pt x="1199949" y="62532"/>
                  </a:lnTo>
                  <a:lnTo>
                    <a:pt x="1199949" y="65925"/>
                  </a:lnTo>
                  <a:lnTo>
                    <a:pt x="1201080" y="65925"/>
                  </a:lnTo>
                  <a:lnTo>
                    <a:pt x="1201080" y="68223"/>
                  </a:lnTo>
                  <a:lnTo>
                    <a:pt x="1198818" y="69354"/>
                  </a:lnTo>
                  <a:lnTo>
                    <a:pt x="1201080" y="70485"/>
                  </a:lnTo>
                  <a:lnTo>
                    <a:pt x="1198818" y="70485"/>
                  </a:lnTo>
                  <a:lnTo>
                    <a:pt x="1199949" y="70485"/>
                  </a:lnTo>
                  <a:lnTo>
                    <a:pt x="1198818" y="71616"/>
                  </a:lnTo>
                  <a:lnTo>
                    <a:pt x="1199949" y="71616"/>
                  </a:lnTo>
                  <a:lnTo>
                    <a:pt x="1198818" y="72748"/>
                  </a:lnTo>
                  <a:lnTo>
                    <a:pt x="1199949" y="73879"/>
                  </a:lnTo>
                  <a:lnTo>
                    <a:pt x="1199949" y="72748"/>
                  </a:lnTo>
                  <a:lnTo>
                    <a:pt x="1201080" y="72748"/>
                  </a:lnTo>
                  <a:lnTo>
                    <a:pt x="1201080" y="75010"/>
                  </a:lnTo>
                  <a:lnTo>
                    <a:pt x="1202211" y="75010"/>
                  </a:lnTo>
                  <a:lnTo>
                    <a:pt x="1203342" y="76176"/>
                  </a:lnTo>
                  <a:lnTo>
                    <a:pt x="1205639" y="76176"/>
                  </a:lnTo>
                  <a:lnTo>
                    <a:pt x="1212460" y="78439"/>
                  </a:lnTo>
                  <a:lnTo>
                    <a:pt x="1215852" y="78439"/>
                  </a:lnTo>
                  <a:lnTo>
                    <a:pt x="1216983" y="79570"/>
                  </a:lnTo>
                  <a:lnTo>
                    <a:pt x="1218114" y="79570"/>
                  </a:lnTo>
                  <a:lnTo>
                    <a:pt x="1219280" y="79570"/>
                  </a:lnTo>
                  <a:lnTo>
                    <a:pt x="1220411" y="80701"/>
                  </a:lnTo>
                  <a:lnTo>
                    <a:pt x="1224935" y="80701"/>
                  </a:lnTo>
                  <a:lnTo>
                    <a:pt x="1226066" y="81832"/>
                  </a:lnTo>
                  <a:lnTo>
                    <a:pt x="1227232" y="82999"/>
                  </a:lnTo>
                  <a:lnTo>
                    <a:pt x="1227232" y="84130"/>
                  </a:lnTo>
                  <a:lnTo>
                    <a:pt x="1226066" y="85261"/>
                  </a:lnTo>
                  <a:lnTo>
                    <a:pt x="1226066" y="86392"/>
                  </a:lnTo>
                  <a:lnTo>
                    <a:pt x="1228363" y="86392"/>
                  </a:lnTo>
                  <a:lnTo>
                    <a:pt x="1229494" y="85261"/>
                  </a:lnTo>
                  <a:lnTo>
                    <a:pt x="1231755" y="85261"/>
                  </a:lnTo>
                  <a:lnTo>
                    <a:pt x="1231755" y="86392"/>
                  </a:lnTo>
                  <a:lnTo>
                    <a:pt x="1232886" y="86392"/>
                  </a:lnTo>
                  <a:lnTo>
                    <a:pt x="1234053" y="86392"/>
                  </a:lnTo>
                  <a:lnTo>
                    <a:pt x="1235183" y="87523"/>
                  </a:lnTo>
                  <a:lnTo>
                    <a:pt x="1236314" y="88655"/>
                  </a:lnTo>
                  <a:lnTo>
                    <a:pt x="1242004" y="89821"/>
                  </a:lnTo>
                  <a:lnTo>
                    <a:pt x="1244266" y="90952"/>
                  </a:lnTo>
                  <a:lnTo>
                    <a:pt x="1245397" y="90952"/>
                  </a:lnTo>
                  <a:lnTo>
                    <a:pt x="1247659" y="89821"/>
                  </a:lnTo>
                  <a:lnTo>
                    <a:pt x="1249956" y="89821"/>
                  </a:lnTo>
                  <a:lnTo>
                    <a:pt x="1251087" y="92083"/>
                  </a:lnTo>
                  <a:lnTo>
                    <a:pt x="1256776" y="95477"/>
                  </a:lnTo>
                  <a:lnTo>
                    <a:pt x="1257907" y="96608"/>
                  </a:lnTo>
                  <a:lnTo>
                    <a:pt x="1256776" y="96608"/>
                  </a:lnTo>
                  <a:lnTo>
                    <a:pt x="1256776" y="98906"/>
                  </a:lnTo>
                  <a:lnTo>
                    <a:pt x="1257907" y="101168"/>
                  </a:lnTo>
                  <a:lnTo>
                    <a:pt x="1259038" y="101168"/>
                  </a:lnTo>
                  <a:lnTo>
                    <a:pt x="1260169" y="98906"/>
                  </a:lnTo>
                  <a:lnTo>
                    <a:pt x="1261300" y="100037"/>
                  </a:lnTo>
                  <a:lnTo>
                    <a:pt x="1261300" y="97774"/>
                  </a:lnTo>
                  <a:lnTo>
                    <a:pt x="1263597" y="97774"/>
                  </a:lnTo>
                  <a:lnTo>
                    <a:pt x="1264728" y="96608"/>
                  </a:lnTo>
                  <a:lnTo>
                    <a:pt x="1265859" y="96608"/>
                  </a:lnTo>
                  <a:lnTo>
                    <a:pt x="1266990" y="96608"/>
                  </a:lnTo>
                  <a:lnTo>
                    <a:pt x="1268121" y="96608"/>
                  </a:lnTo>
                  <a:lnTo>
                    <a:pt x="1268121" y="95477"/>
                  </a:lnTo>
                  <a:lnTo>
                    <a:pt x="1265859" y="93215"/>
                  </a:lnTo>
                  <a:lnTo>
                    <a:pt x="1266990" y="92083"/>
                  </a:lnTo>
                  <a:lnTo>
                    <a:pt x="1269252" y="92083"/>
                  </a:lnTo>
                  <a:lnTo>
                    <a:pt x="1270383" y="90952"/>
                  </a:lnTo>
                  <a:lnTo>
                    <a:pt x="1269252" y="88655"/>
                  </a:lnTo>
                  <a:lnTo>
                    <a:pt x="1270383" y="87523"/>
                  </a:lnTo>
                  <a:lnTo>
                    <a:pt x="1272680" y="87523"/>
                  </a:lnTo>
                  <a:lnTo>
                    <a:pt x="1272680" y="86392"/>
                  </a:lnTo>
                  <a:lnTo>
                    <a:pt x="1273811" y="85261"/>
                  </a:lnTo>
                  <a:lnTo>
                    <a:pt x="1274941" y="85261"/>
                  </a:lnTo>
                  <a:lnTo>
                    <a:pt x="1276072" y="84130"/>
                  </a:lnTo>
                  <a:lnTo>
                    <a:pt x="1277203" y="85261"/>
                  </a:lnTo>
                  <a:lnTo>
                    <a:pt x="1280631" y="82999"/>
                  </a:lnTo>
                  <a:lnTo>
                    <a:pt x="1285155" y="80701"/>
                  </a:lnTo>
                  <a:lnTo>
                    <a:pt x="1286321" y="80701"/>
                  </a:lnTo>
                  <a:lnTo>
                    <a:pt x="1288583" y="80701"/>
                  </a:lnTo>
                  <a:lnTo>
                    <a:pt x="1290845" y="78439"/>
                  </a:lnTo>
                  <a:lnTo>
                    <a:pt x="1291976" y="77308"/>
                  </a:lnTo>
                  <a:lnTo>
                    <a:pt x="1293106" y="77308"/>
                  </a:lnTo>
                  <a:lnTo>
                    <a:pt x="1295404" y="76176"/>
                  </a:lnTo>
                  <a:lnTo>
                    <a:pt x="1296534" y="77308"/>
                  </a:lnTo>
                  <a:lnTo>
                    <a:pt x="1298796" y="77308"/>
                  </a:lnTo>
                  <a:lnTo>
                    <a:pt x="1299927" y="76176"/>
                  </a:lnTo>
                  <a:lnTo>
                    <a:pt x="1299927" y="75010"/>
                  </a:lnTo>
                  <a:lnTo>
                    <a:pt x="1307879" y="73879"/>
                  </a:lnTo>
                  <a:lnTo>
                    <a:pt x="1309045" y="73879"/>
                  </a:lnTo>
                  <a:lnTo>
                    <a:pt x="1312438" y="73879"/>
                  </a:lnTo>
                  <a:lnTo>
                    <a:pt x="1313569" y="72748"/>
                  </a:lnTo>
                  <a:lnTo>
                    <a:pt x="1314699" y="72748"/>
                  </a:lnTo>
                  <a:lnTo>
                    <a:pt x="1316997" y="73879"/>
                  </a:lnTo>
                  <a:lnTo>
                    <a:pt x="1316997" y="72748"/>
                  </a:lnTo>
                  <a:lnTo>
                    <a:pt x="1321520" y="75010"/>
                  </a:lnTo>
                  <a:lnTo>
                    <a:pt x="1324948" y="75010"/>
                  </a:lnTo>
                  <a:lnTo>
                    <a:pt x="1327210" y="77308"/>
                  </a:lnTo>
                  <a:lnTo>
                    <a:pt x="1328341" y="77308"/>
                  </a:lnTo>
                  <a:lnTo>
                    <a:pt x="1328341" y="76176"/>
                  </a:lnTo>
                  <a:lnTo>
                    <a:pt x="1329472" y="77308"/>
                  </a:lnTo>
                  <a:lnTo>
                    <a:pt x="1331769" y="78439"/>
                  </a:lnTo>
                  <a:lnTo>
                    <a:pt x="1332900" y="80701"/>
                  </a:lnTo>
                  <a:lnTo>
                    <a:pt x="1334031" y="79570"/>
                  </a:lnTo>
                  <a:lnTo>
                    <a:pt x="1335162" y="79570"/>
                  </a:lnTo>
                  <a:lnTo>
                    <a:pt x="1336292" y="77308"/>
                  </a:lnTo>
                  <a:lnTo>
                    <a:pt x="1337423" y="79570"/>
                  </a:lnTo>
                  <a:lnTo>
                    <a:pt x="1338590" y="79570"/>
                  </a:lnTo>
                  <a:lnTo>
                    <a:pt x="1340851" y="78439"/>
                  </a:lnTo>
                  <a:lnTo>
                    <a:pt x="1341982" y="78439"/>
                  </a:lnTo>
                  <a:lnTo>
                    <a:pt x="1341982" y="79570"/>
                  </a:lnTo>
                  <a:lnTo>
                    <a:pt x="1345410" y="81832"/>
                  </a:lnTo>
                  <a:lnTo>
                    <a:pt x="1346541" y="80701"/>
                  </a:lnTo>
                  <a:lnTo>
                    <a:pt x="1349934" y="81832"/>
                  </a:lnTo>
                  <a:lnTo>
                    <a:pt x="1351065" y="80701"/>
                  </a:lnTo>
                  <a:lnTo>
                    <a:pt x="1354493" y="82999"/>
                  </a:lnTo>
                  <a:lnTo>
                    <a:pt x="1356755" y="82999"/>
                  </a:lnTo>
                  <a:lnTo>
                    <a:pt x="1357885" y="84130"/>
                  </a:lnTo>
                  <a:lnTo>
                    <a:pt x="1359016" y="87523"/>
                  </a:lnTo>
                  <a:lnTo>
                    <a:pt x="1359016" y="88655"/>
                  </a:lnTo>
                  <a:lnTo>
                    <a:pt x="1360183" y="88655"/>
                  </a:lnTo>
                  <a:lnTo>
                    <a:pt x="1361313" y="89821"/>
                  </a:lnTo>
                  <a:lnTo>
                    <a:pt x="1361313" y="88655"/>
                  </a:lnTo>
                  <a:lnTo>
                    <a:pt x="1362444" y="92083"/>
                  </a:lnTo>
                  <a:lnTo>
                    <a:pt x="1363575" y="92083"/>
                  </a:lnTo>
                  <a:lnTo>
                    <a:pt x="1363575" y="90952"/>
                  </a:lnTo>
                  <a:lnTo>
                    <a:pt x="1364706" y="92083"/>
                  </a:lnTo>
                  <a:lnTo>
                    <a:pt x="1365837" y="93215"/>
                  </a:lnTo>
                  <a:lnTo>
                    <a:pt x="1366968" y="93215"/>
                  </a:lnTo>
                  <a:lnTo>
                    <a:pt x="1368134" y="92083"/>
                  </a:lnTo>
                  <a:lnTo>
                    <a:pt x="1369265" y="93215"/>
                  </a:lnTo>
                  <a:lnTo>
                    <a:pt x="1368134" y="93215"/>
                  </a:lnTo>
                  <a:lnTo>
                    <a:pt x="1368134" y="94346"/>
                  </a:lnTo>
                  <a:lnTo>
                    <a:pt x="1370396" y="95477"/>
                  </a:lnTo>
                  <a:lnTo>
                    <a:pt x="1371527" y="97774"/>
                  </a:lnTo>
                  <a:lnTo>
                    <a:pt x="1373789" y="97774"/>
                  </a:lnTo>
                  <a:lnTo>
                    <a:pt x="1373789" y="98906"/>
                  </a:lnTo>
                  <a:lnTo>
                    <a:pt x="1374920" y="100037"/>
                  </a:lnTo>
                  <a:lnTo>
                    <a:pt x="1379478" y="103430"/>
                  </a:lnTo>
                  <a:lnTo>
                    <a:pt x="1381740" y="105728"/>
                  </a:lnTo>
                  <a:lnTo>
                    <a:pt x="1387430" y="106859"/>
                  </a:lnTo>
                  <a:lnTo>
                    <a:pt x="1388561" y="109121"/>
                  </a:lnTo>
                  <a:lnTo>
                    <a:pt x="1390858" y="111384"/>
                  </a:lnTo>
                  <a:lnTo>
                    <a:pt x="1393120" y="112550"/>
                  </a:lnTo>
                  <a:lnTo>
                    <a:pt x="1393120" y="113681"/>
                  </a:lnTo>
                  <a:lnTo>
                    <a:pt x="1395382" y="112550"/>
                  </a:lnTo>
                  <a:lnTo>
                    <a:pt x="1394251" y="112550"/>
                  </a:lnTo>
                  <a:lnTo>
                    <a:pt x="1396513" y="112550"/>
                  </a:lnTo>
                  <a:lnTo>
                    <a:pt x="1396513" y="113681"/>
                  </a:lnTo>
                  <a:lnTo>
                    <a:pt x="1397679" y="113681"/>
                  </a:lnTo>
                  <a:lnTo>
                    <a:pt x="1396513" y="114813"/>
                  </a:lnTo>
                  <a:lnTo>
                    <a:pt x="1398810" y="115944"/>
                  </a:lnTo>
                  <a:lnTo>
                    <a:pt x="1399941" y="117075"/>
                  </a:lnTo>
                  <a:lnTo>
                    <a:pt x="1401071" y="115944"/>
                  </a:lnTo>
                  <a:lnTo>
                    <a:pt x="1403333" y="118206"/>
                  </a:lnTo>
                  <a:lnTo>
                    <a:pt x="1403333" y="117075"/>
                  </a:lnTo>
                  <a:lnTo>
                    <a:pt x="1404464" y="119337"/>
                  </a:lnTo>
                  <a:lnTo>
                    <a:pt x="1405630" y="119337"/>
                  </a:lnTo>
                  <a:lnTo>
                    <a:pt x="1404464" y="119337"/>
                  </a:lnTo>
                  <a:lnTo>
                    <a:pt x="1407892" y="121635"/>
                  </a:lnTo>
                  <a:lnTo>
                    <a:pt x="1410154" y="123897"/>
                  </a:lnTo>
                  <a:lnTo>
                    <a:pt x="1411285" y="121635"/>
                  </a:lnTo>
                  <a:lnTo>
                    <a:pt x="1413582" y="119337"/>
                  </a:lnTo>
                  <a:lnTo>
                    <a:pt x="1415844" y="120504"/>
                  </a:lnTo>
                  <a:lnTo>
                    <a:pt x="1416975" y="121635"/>
                  </a:lnTo>
                  <a:lnTo>
                    <a:pt x="1418106" y="122766"/>
                  </a:lnTo>
                  <a:lnTo>
                    <a:pt x="1420403" y="126159"/>
                  </a:lnTo>
                  <a:lnTo>
                    <a:pt x="1421534" y="126159"/>
                  </a:lnTo>
                  <a:lnTo>
                    <a:pt x="1424926" y="127326"/>
                  </a:lnTo>
                  <a:lnTo>
                    <a:pt x="1424926" y="129588"/>
                  </a:lnTo>
                  <a:lnTo>
                    <a:pt x="1427223" y="129588"/>
                  </a:lnTo>
                  <a:lnTo>
                    <a:pt x="1428354" y="129588"/>
                  </a:lnTo>
                  <a:lnTo>
                    <a:pt x="1431747" y="131851"/>
                  </a:lnTo>
                  <a:lnTo>
                    <a:pt x="1435175" y="136411"/>
                  </a:lnTo>
                  <a:lnTo>
                    <a:pt x="1440829" y="136411"/>
                  </a:lnTo>
                  <a:lnTo>
                    <a:pt x="1440829" y="138673"/>
                  </a:lnTo>
                  <a:lnTo>
                    <a:pt x="1439699" y="143233"/>
                  </a:lnTo>
                  <a:lnTo>
                    <a:pt x="1444257" y="144364"/>
                  </a:lnTo>
                  <a:lnTo>
                    <a:pt x="1447650" y="146626"/>
                  </a:lnTo>
                  <a:lnTo>
                    <a:pt x="1451078" y="145495"/>
                  </a:lnTo>
                  <a:lnTo>
                    <a:pt x="1452209" y="146626"/>
                  </a:lnTo>
                  <a:lnTo>
                    <a:pt x="1454471" y="150055"/>
                  </a:lnTo>
                  <a:lnTo>
                    <a:pt x="1457899" y="146626"/>
                  </a:lnTo>
                  <a:lnTo>
                    <a:pt x="1459030" y="146626"/>
                  </a:lnTo>
                  <a:lnTo>
                    <a:pt x="1460161" y="148889"/>
                  </a:lnTo>
                  <a:lnTo>
                    <a:pt x="1461292" y="150055"/>
                  </a:lnTo>
                  <a:lnTo>
                    <a:pt x="1465850" y="151186"/>
                  </a:lnTo>
                  <a:lnTo>
                    <a:pt x="1466981" y="153449"/>
                  </a:lnTo>
                  <a:lnTo>
                    <a:pt x="1468112" y="152318"/>
                  </a:lnTo>
                  <a:lnTo>
                    <a:pt x="1470374" y="154580"/>
                  </a:lnTo>
                  <a:lnTo>
                    <a:pt x="1472671" y="152318"/>
                  </a:lnTo>
                  <a:lnTo>
                    <a:pt x="1476064" y="150055"/>
                  </a:lnTo>
                  <a:lnTo>
                    <a:pt x="1478361" y="151186"/>
                  </a:lnTo>
                  <a:lnTo>
                    <a:pt x="1480623" y="150055"/>
                  </a:lnTo>
                  <a:lnTo>
                    <a:pt x="1481754" y="151186"/>
                  </a:lnTo>
                  <a:lnTo>
                    <a:pt x="1484015" y="150055"/>
                  </a:lnTo>
                  <a:lnTo>
                    <a:pt x="1484015" y="147758"/>
                  </a:lnTo>
                  <a:lnTo>
                    <a:pt x="1485146" y="147758"/>
                  </a:lnTo>
                  <a:lnTo>
                    <a:pt x="1486313" y="150055"/>
                  </a:lnTo>
                  <a:lnTo>
                    <a:pt x="1488574" y="150055"/>
                  </a:lnTo>
                  <a:lnTo>
                    <a:pt x="1488574" y="152318"/>
                  </a:lnTo>
                  <a:lnTo>
                    <a:pt x="1489705" y="153449"/>
                  </a:lnTo>
                  <a:lnTo>
                    <a:pt x="1490836" y="154580"/>
                  </a:lnTo>
                  <a:lnTo>
                    <a:pt x="1493098" y="155711"/>
                  </a:lnTo>
                  <a:lnTo>
                    <a:pt x="1495395" y="158009"/>
                  </a:lnTo>
                  <a:lnTo>
                    <a:pt x="1496526" y="161402"/>
                  </a:lnTo>
                  <a:lnTo>
                    <a:pt x="1497657" y="161402"/>
                  </a:lnTo>
                  <a:lnTo>
                    <a:pt x="1497657" y="164831"/>
                  </a:lnTo>
                  <a:lnTo>
                    <a:pt x="1498788" y="164831"/>
                  </a:lnTo>
                  <a:lnTo>
                    <a:pt x="1499919" y="164831"/>
                  </a:lnTo>
                  <a:lnTo>
                    <a:pt x="1502216" y="163664"/>
                  </a:lnTo>
                  <a:lnTo>
                    <a:pt x="1509037" y="161402"/>
                  </a:lnTo>
                  <a:lnTo>
                    <a:pt x="1514691" y="160271"/>
                  </a:lnTo>
                  <a:lnTo>
                    <a:pt x="1515857" y="161402"/>
                  </a:lnTo>
                  <a:lnTo>
                    <a:pt x="1518119" y="161402"/>
                  </a:lnTo>
                  <a:lnTo>
                    <a:pt x="1522643" y="163664"/>
                  </a:lnTo>
                  <a:lnTo>
                    <a:pt x="1526071" y="162533"/>
                  </a:lnTo>
                  <a:lnTo>
                    <a:pt x="1526071" y="160271"/>
                  </a:lnTo>
                  <a:lnTo>
                    <a:pt x="1528332" y="160271"/>
                  </a:lnTo>
                  <a:lnTo>
                    <a:pt x="1529463" y="159140"/>
                  </a:lnTo>
                  <a:lnTo>
                    <a:pt x="1531760" y="159140"/>
                  </a:lnTo>
                  <a:lnTo>
                    <a:pt x="1532891" y="158009"/>
                  </a:lnTo>
                  <a:lnTo>
                    <a:pt x="1535153" y="156878"/>
                  </a:lnTo>
                  <a:lnTo>
                    <a:pt x="1536284" y="153449"/>
                  </a:lnTo>
                  <a:lnTo>
                    <a:pt x="1538581" y="153449"/>
                  </a:lnTo>
                  <a:lnTo>
                    <a:pt x="1540843" y="152318"/>
                  </a:lnTo>
                  <a:lnTo>
                    <a:pt x="1545402" y="151186"/>
                  </a:lnTo>
                  <a:lnTo>
                    <a:pt x="1546533" y="150055"/>
                  </a:lnTo>
                  <a:lnTo>
                    <a:pt x="1547664" y="150055"/>
                  </a:lnTo>
                  <a:lnTo>
                    <a:pt x="1588552" y="187560"/>
                  </a:lnTo>
                  <a:lnTo>
                    <a:pt x="1604456" y="202336"/>
                  </a:lnTo>
                  <a:lnTo>
                    <a:pt x="1616966" y="214814"/>
                  </a:lnTo>
                  <a:lnTo>
                    <a:pt x="1621525" y="218243"/>
                  </a:lnTo>
                  <a:lnTo>
                    <a:pt x="1621525" y="219374"/>
                  </a:lnTo>
                  <a:lnTo>
                    <a:pt x="1624918" y="243234"/>
                  </a:lnTo>
                  <a:lnTo>
                    <a:pt x="1626049" y="261439"/>
                  </a:lnTo>
                  <a:lnTo>
                    <a:pt x="1627215" y="261439"/>
                  </a:lnTo>
                  <a:lnTo>
                    <a:pt x="1630608" y="261439"/>
                  </a:lnTo>
                  <a:lnTo>
                    <a:pt x="1632869" y="260272"/>
                  </a:lnTo>
                  <a:lnTo>
                    <a:pt x="1634000" y="260272"/>
                  </a:lnTo>
                  <a:lnTo>
                    <a:pt x="1636297" y="262570"/>
                  </a:lnTo>
                  <a:lnTo>
                    <a:pt x="1639690" y="261439"/>
                  </a:lnTo>
                  <a:lnTo>
                    <a:pt x="1641987" y="260272"/>
                  </a:lnTo>
                  <a:lnTo>
                    <a:pt x="1645380" y="260272"/>
                  </a:lnTo>
                  <a:lnTo>
                    <a:pt x="1648773" y="262570"/>
                  </a:lnTo>
                  <a:lnTo>
                    <a:pt x="1649939" y="262570"/>
                  </a:lnTo>
                  <a:lnTo>
                    <a:pt x="1653331" y="263701"/>
                  </a:lnTo>
                  <a:lnTo>
                    <a:pt x="1655593" y="264832"/>
                  </a:lnTo>
                  <a:lnTo>
                    <a:pt x="1657890" y="265964"/>
                  </a:lnTo>
                  <a:lnTo>
                    <a:pt x="1659021" y="264832"/>
                  </a:lnTo>
                  <a:lnTo>
                    <a:pt x="1660152" y="261439"/>
                  </a:lnTo>
                  <a:lnTo>
                    <a:pt x="1661283" y="261439"/>
                  </a:lnTo>
                  <a:lnTo>
                    <a:pt x="1665842" y="260272"/>
                  </a:lnTo>
                  <a:lnTo>
                    <a:pt x="1669235" y="256879"/>
                  </a:lnTo>
                  <a:lnTo>
                    <a:pt x="1672663" y="258010"/>
                  </a:lnTo>
                  <a:lnTo>
                    <a:pt x="1676055" y="255748"/>
                  </a:lnTo>
                  <a:lnTo>
                    <a:pt x="1680614" y="255748"/>
                  </a:lnTo>
                  <a:lnTo>
                    <a:pt x="1684007" y="252319"/>
                  </a:lnTo>
                  <a:lnTo>
                    <a:pt x="1685138" y="252319"/>
                  </a:lnTo>
                  <a:lnTo>
                    <a:pt x="1685138" y="248926"/>
                  </a:lnTo>
                  <a:lnTo>
                    <a:pt x="1686304" y="247794"/>
                  </a:lnTo>
                  <a:lnTo>
                    <a:pt x="1687435" y="246663"/>
                  </a:lnTo>
                  <a:lnTo>
                    <a:pt x="1687435" y="244366"/>
                  </a:lnTo>
                  <a:lnTo>
                    <a:pt x="1689697" y="246663"/>
                  </a:lnTo>
                  <a:lnTo>
                    <a:pt x="1691959" y="246663"/>
                  </a:lnTo>
                  <a:lnTo>
                    <a:pt x="1693089" y="246663"/>
                  </a:lnTo>
                  <a:lnTo>
                    <a:pt x="1694256" y="246663"/>
                  </a:lnTo>
                  <a:lnTo>
                    <a:pt x="1696517" y="246663"/>
                  </a:lnTo>
                  <a:lnTo>
                    <a:pt x="1697648" y="252319"/>
                  </a:lnTo>
                  <a:lnTo>
                    <a:pt x="1699910" y="252319"/>
                  </a:lnTo>
                  <a:lnTo>
                    <a:pt x="1701041" y="252319"/>
                  </a:lnTo>
                  <a:lnTo>
                    <a:pt x="1705600" y="251188"/>
                  </a:lnTo>
                  <a:lnTo>
                    <a:pt x="1706731" y="250057"/>
                  </a:lnTo>
                  <a:lnTo>
                    <a:pt x="1707862" y="251188"/>
                  </a:lnTo>
                  <a:lnTo>
                    <a:pt x="1709028" y="248926"/>
                  </a:lnTo>
                  <a:lnTo>
                    <a:pt x="1710159" y="248926"/>
                  </a:lnTo>
                  <a:lnTo>
                    <a:pt x="1710159" y="245497"/>
                  </a:lnTo>
                  <a:lnTo>
                    <a:pt x="1710159" y="244366"/>
                  </a:lnTo>
                  <a:lnTo>
                    <a:pt x="1712421" y="244366"/>
                  </a:lnTo>
                  <a:lnTo>
                    <a:pt x="1712421" y="245497"/>
                  </a:lnTo>
                  <a:lnTo>
                    <a:pt x="1716980" y="247794"/>
                  </a:lnTo>
                  <a:lnTo>
                    <a:pt x="1718110" y="250057"/>
                  </a:lnTo>
                  <a:lnTo>
                    <a:pt x="1716980" y="252319"/>
                  </a:lnTo>
                  <a:lnTo>
                    <a:pt x="1718110" y="254617"/>
                  </a:lnTo>
                  <a:lnTo>
                    <a:pt x="1720372" y="255748"/>
                  </a:lnTo>
                  <a:lnTo>
                    <a:pt x="1723800" y="254617"/>
                  </a:lnTo>
                  <a:lnTo>
                    <a:pt x="1724931" y="253485"/>
                  </a:lnTo>
                  <a:lnTo>
                    <a:pt x="1726062" y="253485"/>
                  </a:lnTo>
                  <a:lnTo>
                    <a:pt x="1724931" y="251188"/>
                  </a:lnTo>
                  <a:lnTo>
                    <a:pt x="1726062" y="248926"/>
                  </a:lnTo>
                  <a:lnTo>
                    <a:pt x="1728324" y="248926"/>
                  </a:lnTo>
                  <a:lnTo>
                    <a:pt x="1730586" y="247794"/>
                  </a:lnTo>
                  <a:lnTo>
                    <a:pt x="1731752" y="247794"/>
                  </a:lnTo>
                  <a:lnTo>
                    <a:pt x="1731752" y="248926"/>
                  </a:lnTo>
                  <a:lnTo>
                    <a:pt x="1732883" y="248926"/>
                  </a:lnTo>
                  <a:lnTo>
                    <a:pt x="1735145" y="252319"/>
                  </a:lnTo>
                  <a:lnTo>
                    <a:pt x="1735145" y="253485"/>
                  </a:lnTo>
                  <a:lnTo>
                    <a:pt x="1738573" y="254617"/>
                  </a:lnTo>
                  <a:lnTo>
                    <a:pt x="1740834" y="259141"/>
                  </a:lnTo>
                  <a:lnTo>
                    <a:pt x="1741965" y="259141"/>
                  </a:lnTo>
                  <a:lnTo>
                    <a:pt x="1743096" y="256879"/>
                  </a:lnTo>
                  <a:lnTo>
                    <a:pt x="1744227" y="256879"/>
                  </a:lnTo>
                  <a:lnTo>
                    <a:pt x="1746524" y="260272"/>
                  </a:lnTo>
                  <a:lnTo>
                    <a:pt x="1747655" y="260272"/>
                  </a:lnTo>
                  <a:lnTo>
                    <a:pt x="1748786" y="261439"/>
                  </a:lnTo>
                  <a:lnTo>
                    <a:pt x="1748786" y="262570"/>
                  </a:lnTo>
                  <a:lnTo>
                    <a:pt x="1747655" y="263701"/>
                  </a:lnTo>
                  <a:lnTo>
                    <a:pt x="1749917" y="264832"/>
                  </a:lnTo>
                  <a:lnTo>
                    <a:pt x="1749917" y="265964"/>
                  </a:lnTo>
                  <a:lnTo>
                    <a:pt x="1754476" y="267095"/>
                  </a:lnTo>
                  <a:lnTo>
                    <a:pt x="1753345" y="269392"/>
                  </a:lnTo>
                  <a:lnTo>
                    <a:pt x="1754476" y="271655"/>
                  </a:lnTo>
                  <a:lnTo>
                    <a:pt x="1756738" y="271655"/>
                  </a:lnTo>
                  <a:lnTo>
                    <a:pt x="1758999" y="270524"/>
                  </a:lnTo>
                  <a:lnTo>
                    <a:pt x="1762427" y="270524"/>
                  </a:lnTo>
                  <a:lnTo>
                    <a:pt x="1762427" y="268261"/>
                  </a:lnTo>
                  <a:lnTo>
                    <a:pt x="1763558" y="265964"/>
                  </a:lnTo>
                  <a:lnTo>
                    <a:pt x="1765820" y="264832"/>
                  </a:lnTo>
                  <a:lnTo>
                    <a:pt x="1766951" y="265964"/>
                  </a:lnTo>
                  <a:lnTo>
                    <a:pt x="1768117" y="267095"/>
                  </a:lnTo>
                  <a:lnTo>
                    <a:pt x="1769248" y="265964"/>
                  </a:lnTo>
                  <a:lnTo>
                    <a:pt x="1771510" y="262570"/>
                  </a:lnTo>
                  <a:lnTo>
                    <a:pt x="1772641" y="263701"/>
                  </a:lnTo>
                  <a:lnTo>
                    <a:pt x="1773772" y="263701"/>
                  </a:lnTo>
                  <a:lnTo>
                    <a:pt x="1777200" y="267095"/>
                  </a:lnTo>
                  <a:lnTo>
                    <a:pt x="1778331" y="271655"/>
                  </a:lnTo>
                  <a:lnTo>
                    <a:pt x="1779461" y="272786"/>
                  </a:lnTo>
                  <a:lnTo>
                    <a:pt x="1779461" y="271655"/>
                  </a:lnTo>
                  <a:lnTo>
                    <a:pt x="1781723" y="273917"/>
                  </a:lnTo>
                  <a:lnTo>
                    <a:pt x="1781723" y="272786"/>
                  </a:lnTo>
                  <a:lnTo>
                    <a:pt x="1782890" y="273917"/>
                  </a:lnTo>
                  <a:lnTo>
                    <a:pt x="1785151" y="273917"/>
                  </a:lnTo>
                  <a:lnTo>
                    <a:pt x="1786282" y="275048"/>
                  </a:lnTo>
                  <a:lnTo>
                    <a:pt x="1787413" y="273917"/>
                  </a:lnTo>
                  <a:lnTo>
                    <a:pt x="1789675" y="272786"/>
                  </a:lnTo>
                  <a:lnTo>
                    <a:pt x="1790841" y="273917"/>
                  </a:lnTo>
                  <a:lnTo>
                    <a:pt x="1791972" y="273917"/>
                  </a:lnTo>
                  <a:lnTo>
                    <a:pt x="1793103" y="275048"/>
                  </a:lnTo>
                  <a:lnTo>
                    <a:pt x="1794234" y="273917"/>
                  </a:lnTo>
                  <a:lnTo>
                    <a:pt x="1795365" y="273917"/>
                  </a:lnTo>
                  <a:lnTo>
                    <a:pt x="1796496" y="273917"/>
                  </a:lnTo>
                  <a:lnTo>
                    <a:pt x="1799924" y="273917"/>
                  </a:lnTo>
                  <a:lnTo>
                    <a:pt x="1802185" y="272786"/>
                  </a:lnTo>
                  <a:lnTo>
                    <a:pt x="1803316" y="273917"/>
                  </a:lnTo>
                  <a:lnTo>
                    <a:pt x="1804483" y="272786"/>
                  </a:lnTo>
                  <a:lnTo>
                    <a:pt x="1805613" y="272786"/>
                  </a:lnTo>
                  <a:lnTo>
                    <a:pt x="1806744" y="272786"/>
                  </a:lnTo>
                  <a:lnTo>
                    <a:pt x="1809006" y="271655"/>
                  </a:lnTo>
                  <a:lnTo>
                    <a:pt x="1810137" y="271655"/>
                  </a:lnTo>
                  <a:lnTo>
                    <a:pt x="1811268" y="273917"/>
                  </a:lnTo>
                  <a:lnTo>
                    <a:pt x="1811268" y="275048"/>
                  </a:lnTo>
                  <a:lnTo>
                    <a:pt x="1812434" y="275048"/>
                  </a:lnTo>
                  <a:lnTo>
                    <a:pt x="1812434" y="277346"/>
                  </a:lnTo>
                  <a:lnTo>
                    <a:pt x="1813565" y="277346"/>
                  </a:lnTo>
                  <a:lnTo>
                    <a:pt x="1813565" y="278477"/>
                  </a:lnTo>
                  <a:lnTo>
                    <a:pt x="1814696" y="278477"/>
                  </a:lnTo>
                  <a:lnTo>
                    <a:pt x="1814696" y="280739"/>
                  </a:lnTo>
                  <a:lnTo>
                    <a:pt x="1815827" y="280739"/>
                  </a:lnTo>
                  <a:lnTo>
                    <a:pt x="1815827" y="281870"/>
                  </a:lnTo>
                  <a:lnTo>
                    <a:pt x="1816958" y="280739"/>
                  </a:lnTo>
                  <a:lnTo>
                    <a:pt x="1820386" y="283037"/>
                  </a:lnTo>
                  <a:lnTo>
                    <a:pt x="1821517" y="283037"/>
                  </a:lnTo>
                  <a:lnTo>
                    <a:pt x="1821517" y="287562"/>
                  </a:lnTo>
                  <a:lnTo>
                    <a:pt x="1819219" y="288693"/>
                  </a:lnTo>
                  <a:lnTo>
                    <a:pt x="1820386" y="289824"/>
                  </a:lnTo>
                  <a:lnTo>
                    <a:pt x="1821517" y="288693"/>
                  </a:lnTo>
                  <a:lnTo>
                    <a:pt x="1821517" y="289824"/>
                  </a:lnTo>
                  <a:lnTo>
                    <a:pt x="1822647" y="289824"/>
                  </a:lnTo>
                  <a:lnTo>
                    <a:pt x="1822647" y="288693"/>
                  </a:lnTo>
                  <a:lnTo>
                    <a:pt x="1823778" y="288693"/>
                  </a:lnTo>
                  <a:lnTo>
                    <a:pt x="1824909" y="288693"/>
                  </a:lnTo>
                  <a:lnTo>
                    <a:pt x="1826040" y="287562"/>
                  </a:lnTo>
                  <a:lnTo>
                    <a:pt x="1826040" y="289824"/>
                  </a:lnTo>
                  <a:lnTo>
                    <a:pt x="1827206" y="289824"/>
                  </a:lnTo>
                  <a:lnTo>
                    <a:pt x="1829468" y="288693"/>
                  </a:lnTo>
                  <a:lnTo>
                    <a:pt x="1830599" y="289824"/>
                  </a:lnTo>
                  <a:lnTo>
                    <a:pt x="1831730" y="289824"/>
                  </a:lnTo>
                  <a:lnTo>
                    <a:pt x="1832861" y="289824"/>
                  </a:lnTo>
                  <a:lnTo>
                    <a:pt x="1832861" y="288693"/>
                  </a:lnTo>
                  <a:lnTo>
                    <a:pt x="1835158" y="287562"/>
                  </a:lnTo>
                  <a:lnTo>
                    <a:pt x="1835158" y="288693"/>
                  </a:lnTo>
                  <a:lnTo>
                    <a:pt x="1833992" y="290990"/>
                  </a:lnTo>
                  <a:lnTo>
                    <a:pt x="1835158" y="292122"/>
                  </a:lnTo>
                  <a:lnTo>
                    <a:pt x="1836289" y="292122"/>
                  </a:lnTo>
                  <a:lnTo>
                    <a:pt x="1837420" y="289824"/>
                  </a:lnTo>
                  <a:lnTo>
                    <a:pt x="1838551" y="289824"/>
                  </a:lnTo>
                  <a:lnTo>
                    <a:pt x="1837420" y="293253"/>
                  </a:lnTo>
                  <a:lnTo>
                    <a:pt x="1837420" y="292122"/>
                  </a:lnTo>
                  <a:lnTo>
                    <a:pt x="1837420" y="294384"/>
                  </a:lnTo>
                  <a:lnTo>
                    <a:pt x="1836289" y="294384"/>
                  </a:lnTo>
                  <a:lnTo>
                    <a:pt x="1836289" y="295515"/>
                  </a:lnTo>
                  <a:lnTo>
                    <a:pt x="1837420" y="294384"/>
                  </a:lnTo>
                  <a:lnTo>
                    <a:pt x="1838551" y="295515"/>
                  </a:lnTo>
                  <a:lnTo>
                    <a:pt x="1838551" y="296646"/>
                  </a:lnTo>
                  <a:lnTo>
                    <a:pt x="1839682" y="297813"/>
                  </a:lnTo>
                  <a:lnTo>
                    <a:pt x="1838551" y="297813"/>
                  </a:lnTo>
                  <a:lnTo>
                    <a:pt x="1838551" y="298944"/>
                  </a:lnTo>
                  <a:lnTo>
                    <a:pt x="1840812" y="298944"/>
                  </a:lnTo>
                  <a:lnTo>
                    <a:pt x="1841979" y="300075"/>
                  </a:lnTo>
                  <a:lnTo>
                    <a:pt x="1840812" y="300075"/>
                  </a:lnTo>
                  <a:lnTo>
                    <a:pt x="1841979" y="301206"/>
                  </a:lnTo>
                  <a:lnTo>
                    <a:pt x="1843110" y="301206"/>
                  </a:lnTo>
                  <a:lnTo>
                    <a:pt x="1844240" y="301206"/>
                  </a:lnTo>
                  <a:lnTo>
                    <a:pt x="1843110" y="302337"/>
                  </a:lnTo>
                  <a:lnTo>
                    <a:pt x="1844240" y="302337"/>
                  </a:lnTo>
                  <a:lnTo>
                    <a:pt x="1844240" y="303469"/>
                  </a:lnTo>
                  <a:lnTo>
                    <a:pt x="1845371" y="303469"/>
                  </a:lnTo>
                  <a:lnTo>
                    <a:pt x="1845371" y="302337"/>
                  </a:lnTo>
                  <a:lnTo>
                    <a:pt x="1846502" y="302337"/>
                  </a:lnTo>
                  <a:lnTo>
                    <a:pt x="1847633" y="304600"/>
                  </a:lnTo>
                  <a:lnTo>
                    <a:pt x="1848764" y="304600"/>
                  </a:lnTo>
                  <a:lnTo>
                    <a:pt x="1848764" y="305766"/>
                  </a:lnTo>
                  <a:lnTo>
                    <a:pt x="1849930" y="305766"/>
                  </a:lnTo>
                  <a:lnTo>
                    <a:pt x="1849930" y="304600"/>
                  </a:lnTo>
                  <a:lnTo>
                    <a:pt x="1852192" y="304600"/>
                  </a:lnTo>
                  <a:lnTo>
                    <a:pt x="1852192" y="306897"/>
                  </a:lnTo>
                  <a:lnTo>
                    <a:pt x="1855585" y="306897"/>
                  </a:lnTo>
                  <a:lnTo>
                    <a:pt x="1855585" y="304600"/>
                  </a:lnTo>
                  <a:lnTo>
                    <a:pt x="1856751" y="304600"/>
                  </a:lnTo>
                  <a:lnTo>
                    <a:pt x="1861275" y="304600"/>
                  </a:lnTo>
                  <a:lnTo>
                    <a:pt x="1862405" y="305766"/>
                  </a:lnTo>
                  <a:lnTo>
                    <a:pt x="1863536" y="305766"/>
                  </a:lnTo>
                  <a:lnTo>
                    <a:pt x="1862405" y="305766"/>
                  </a:lnTo>
                  <a:lnTo>
                    <a:pt x="1860144" y="309160"/>
                  </a:lnTo>
                  <a:lnTo>
                    <a:pt x="1860144" y="310291"/>
                  </a:lnTo>
                  <a:lnTo>
                    <a:pt x="1862405" y="310291"/>
                  </a:lnTo>
                  <a:lnTo>
                    <a:pt x="1865834" y="313720"/>
                  </a:lnTo>
                  <a:lnTo>
                    <a:pt x="1865834" y="315982"/>
                  </a:lnTo>
                  <a:lnTo>
                    <a:pt x="1868095" y="317113"/>
                  </a:lnTo>
                  <a:lnTo>
                    <a:pt x="1869226" y="319375"/>
                  </a:lnTo>
                  <a:lnTo>
                    <a:pt x="1869226" y="321673"/>
                  </a:lnTo>
                  <a:lnTo>
                    <a:pt x="1871523" y="321673"/>
                  </a:lnTo>
                  <a:lnTo>
                    <a:pt x="1871523" y="323935"/>
                  </a:lnTo>
                  <a:lnTo>
                    <a:pt x="1872654" y="325067"/>
                  </a:lnTo>
                  <a:lnTo>
                    <a:pt x="1872654" y="327364"/>
                  </a:lnTo>
                  <a:lnTo>
                    <a:pt x="1869226" y="329627"/>
                  </a:lnTo>
                  <a:lnTo>
                    <a:pt x="1869226" y="330758"/>
                  </a:lnTo>
                  <a:lnTo>
                    <a:pt x="1868095" y="330758"/>
                  </a:lnTo>
                  <a:lnTo>
                    <a:pt x="1866964" y="329627"/>
                  </a:lnTo>
                  <a:lnTo>
                    <a:pt x="1865834" y="329627"/>
                  </a:lnTo>
                  <a:lnTo>
                    <a:pt x="1866964" y="331889"/>
                  </a:lnTo>
                  <a:lnTo>
                    <a:pt x="1868095" y="331889"/>
                  </a:lnTo>
                  <a:lnTo>
                    <a:pt x="1869226" y="334151"/>
                  </a:lnTo>
                  <a:lnTo>
                    <a:pt x="1868095" y="338711"/>
                  </a:lnTo>
                  <a:lnTo>
                    <a:pt x="1865834" y="339842"/>
                  </a:lnTo>
                  <a:lnTo>
                    <a:pt x="1865834" y="340974"/>
                  </a:lnTo>
                  <a:lnTo>
                    <a:pt x="1863536" y="342105"/>
                  </a:lnTo>
                  <a:lnTo>
                    <a:pt x="1863536" y="343271"/>
                  </a:lnTo>
                  <a:lnTo>
                    <a:pt x="1860144" y="347796"/>
                  </a:lnTo>
                  <a:lnTo>
                    <a:pt x="1861275" y="350093"/>
                  </a:lnTo>
                  <a:lnTo>
                    <a:pt x="1862405" y="351225"/>
                  </a:lnTo>
                  <a:lnTo>
                    <a:pt x="1863536" y="354618"/>
                  </a:lnTo>
                  <a:lnTo>
                    <a:pt x="1860144" y="354618"/>
                  </a:lnTo>
                  <a:lnTo>
                    <a:pt x="1859013" y="355749"/>
                  </a:lnTo>
                  <a:lnTo>
                    <a:pt x="1856751" y="356916"/>
                  </a:lnTo>
                  <a:lnTo>
                    <a:pt x="1855585" y="361440"/>
                  </a:lnTo>
                  <a:lnTo>
                    <a:pt x="1854454" y="361440"/>
                  </a:lnTo>
                  <a:lnTo>
                    <a:pt x="1853323" y="360309"/>
                  </a:lnTo>
                  <a:lnTo>
                    <a:pt x="1852192" y="360309"/>
                  </a:lnTo>
                  <a:lnTo>
                    <a:pt x="1852192" y="359178"/>
                  </a:lnTo>
                  <a:lnTo>
                    <a:pt x="1851061" y="359178"/>
                  </a:lnTo>
                  <a:lnTo>
                    <a:pt x="1849930" y="360309"/>
                  </a:lnTo>
                  <a:lnTo>
                    <a:pt x="1849930" y="362572"/>
                  </a:lnTo>
                  <a:lnTo>
                    <a:pt x="1847633" y="363703"/>
                  </a:lnTo>
                  <a:lnTo>
                    <a:pt x="1847633" y="364869"/>
                  </a:lnTo>
                  <a:lnTo>
                    <a:pt x="1846502" y="366000"/>
                  </a:lnTo>
                  <a:lnTo>
                    <a:pt x="1845371" y="367132"/>
                  </a:lnTo>
                  <a:lnTo>
                    <a:pt x="1843110" y="372823"/>
                  </a:lnTo>
                  <a:lnTo>
                    <a:pt x="1841979" y="375085"/>
                  </a:lnTo>
                  <a:lnTo>
                    <a:pt x="1841979" y="376216"/>
                  </a:lnTo>
                  <a:lnTo>
                    <a:pt x="1840812" y="379645"/>
                  </a:lnTo>
                  <a:lnTo>
                    <a:pt x="1838551" y="379645"/>
                  </a:lnTo>
                  <a:lnTo>
                    <a:pt x="1838551" y="381907"/>
                  </a:lnTo>
                  <a:lnTo>
                    <a:pt x="1837420" y="384170"/>
                  </a:lnTo>
                  <a:lnTo>
                    <a:pt x="1835158" y="385301"/>
                  </a:lnTo>
                  <a:lnTo>
                    <a:pt x="1833992" y="383038"/>
                  </a:lnTo>
                  <a:lnTo>
                    <a:pt x="1832861" y="383038"/>
                  </a:lnTo>
                  <a:lnTo>
                    <a:pt x="1833992" y="380776"/>
                  </a:lnTo>
                  <a:lnTo>
                    <a:pt x="1832861" y="378478"/>
                  </a:lnTo>
                  <a:lnTo>
                    <a:pt x="1831730" y="380776"/>
                  </a:lnTo>
                  <a:lnTo>
                    <a:pt x="1830599" y="384170"/>
                  </a:lnTo>
                  <a:lnTo>
                    <a:pt x="1829468" y="386467"/>
                  </a:lnTo>
                  <a:lnTo>
                    <a:pt x="1828337" y="386467"/>
                  </a:lnTo>
                  <a:lnTo>
                    <a:pt x="1826040" y="390992"/>
                  </a:lnTo>
                  <a:lnTo>
                    <a:pt x="1822647" y="394421"/>
                  </a:lnTo>
                  <a:lnTo>
                    <a:pt x="1821517" y="395552"/>
                  </a:lnTo>
                  <a:lnTo>
                    <a:pt x="1820386" y="395552"/>
                  </a:lnTo>
                  <a:lnTo>
                    <a:pt x="1820386" y="397814"/>
                  </a:lnTo>
                  <a:lnTo>
                    <a:pt x="1819219" y="397814"/>
                  </a:lnTo>
                  <a:lnTo>
                    <a:pt x="1820386" y="398945"/>
                  </a:lnTo>
                  <a:lnTo>
                    <a:pt x="1821517" y="398945"/>
                  </a:lnTo>
                  <a:lnTo>
                    <a:pt x="1821517" y="402374"/>
                  </a:lnTo>
                  <a:lnTo>
                    <a:pt x="1822647" y="402374"/>
                  </a:lnTo>
                  <a:lnTo>
                    <a:pt x="1822647" y="404637"/>
                  </a:lnTo>
                  <a:lnTo>
                    <a:pt x="1822647" y="405768"/>
                  </a:lnTo>
                  <a:lnTo>
                    <a:pt x="1820386" y="405768"/>
                  </a:lnTo>
                  <a:lnTo>
                    <a:pt x="1816958" y="404637"/>
                  </a:lnTo>
                  <a:lnTo>
                    <a:pt x="1815827" y="403505"/>
                  </a:lnTo>
                  <a:lnTo>
                    <a:pt x="1815827" y="404637"/>
                  </a:lnTo>
                  <a:lnTo>
                    <a:pt x="1813565" y="404637"/>
                  </a:lnTo>
                  <a:lnTo>
                    <a:pt x="1810137" y="402374"/>
                  </a:lnTo>
                  <a:lnTo>
                    <a:pt x="1809006" y="402374"/>
                  </a:lnTo>
                  <a:lnTo>
                    <a:pt x="1807875" y="403505"/>
                  </a:lnTo>
                  <a:lnTo>
                    <a:pt x="1807875" y="404637"/>
                  </a:lnTo>
                  <a:lnTo>
                    <a:pt x="1806744" y="403505"/>
                  </a:lnTo>
                  <a:lnTo>
                    <a:pt x="1805613" y="404637"/>
                  </a:lnTo>
                  <a:lnTo>
                    <a:pt x="1803316" y="404637"/>
                  </a:lnTo>
                  <a:lnTo>
                    <a:pt x="1801054" y="409196"/>
                  </a:lnTo>
                  <a:lnTo>
                    <a:pt x="1801054" y="410328"/>
                  </a:lnTo>
                  <a:lnTo>
                    <a:pt x="1799924" y="412590"/>
                  </a:lnTo>
                  <a:lnTo>
                    <a:pt x="1798793" y="418281"/>
                  </a:lnTo>
                  <a:lnTo>
                    <a:pt x="1796496" y="422806"/>
                  </a:lnTo>
                  <a:lnTo>
                    <a:pt x="1796496" y="425103"/>
                  </a:lnTo>
                  <a:lnTo>
                    <a:pt x="1797662" y="426235"/>
                  </a:lnTo>
                  <a:lnTo>
                    <a:pt x="1798793" y="427366"/>
                  </a:lnTo>
                  <a:lnTo>
                    <a:pt x="1797662" y="429628"/>
                  </a:lnTo>
                  <a:lnTo>
                    <a:pt x="1797662" y="433057"/>
                  </a:lnTo>
                  <a:lnTo>
                    <a:pt x="1795365" y="434188"/>
                  </a:lnTo>
                  <a:lnTo>
                    <a:pt x="1793103" y="439879"/>
                  </a:lnTo>
                  <a:lnTo>
                    <a:pt x="1790841" y="441010"/>
                  </a:lnTo>
                  <a:lnTo>
                    <a:pt x="1793103" y="442141"/>
                  </a:lnTo>
                  <a:lnTo>
                    <a:pt x="1795365" y="443273"/>
                  </a:lnTo>
                  <a:lnTo>
                    <a:pt x="1799924" y="443273"/>
                  </a:lnTo>
                  <a:lnTo>
                    <a:pt x="1801054" y="444404"/>
                  </a:lnTo>
                  <a:lnTo>
                    <a:pt x="1803316" y="443273"/>
                  </a:lnTo>
                  <a:lnTo>
                    <a:pt x="1805613" y="444404"/>
                  </a:lnTo>
                  <a:lnTo>
                    <a:pt x="1805613" y="446701"/>
                  </a:lnTo>
                  <a:lnTo>
                    <a:pt x="1806744" y="447833"/>
                  </a:lnTo>
                  <a:lnTo>
                    <a:pt x="1806744" y="450095"/>
                  </a:lnTo>
                  <a:lnTo>
                    <a:pt x="1807875" y="451226"/>
                  </a:lnTo>
                  <a:lnTo>
                    <a:pt x="1806744" y="452357"/>
                  </a:lnTo>
                  <a:lnTo>
                    <a:pt x="1806744" y="453524"/>
                  </a:lnTo>
                  <a:lnTo>
                    <a:pt x="1804483" y="453524"/>
                  </a:lnTo>
                  <a:lnTo>
                    <a:pt x="1804483" y="454655"/>
                  </a:lnTo>
                  <a:lnTo>
                    <a:pt x="1803316" y="455786"/>
                  </a:lnTo>
                  <a:lnTo>
                    <a:pt x="1803316" y="459180"/>
                  </a:lnTo>
                  <a:lnTo>
                    <a:pt x="1802185" y="461477"/>
                  </a:lnTo>
                  <a:lnTo>
                    <a:pt x="1799924" y="461477"/>
                  </a:lnTo>
                  <a:lnTo>
                    <a:pt x="1798793" y="459180"/>
                  </a:lnTo>
                  <a:lnTo>
                    <a:pt x="1796496" y="461477"/>
                  </a:lnTo>
                  <a:lnTo>
                    <a:pt x="1795365" y="461477"/>
                  </a:lnTo>
                  <a:lnTo>
                    <a:pt x="1794234" y="462608"/>
                  </a:lnTo>
                  <a:lnTo>
                    <a:pt x="1791972" y="460311"/>
                  </a:lnTo>
                  <a:lnTo>
                    <a:pt x="1790841" y="460311"/>
                  </a:lnTo>
                  <a:lnTo>
                    <a:pt x="1790841" y="459180"/>
                  </a:lnTo>
                  <a:lnTo>
                    <a:pt x="1787413" y="456917"/>
                  </a:lnTo>
                  <a:lnTo>
                    <a:pt x="1786282" y="458048"/>
                  </a:lnTo>
                  <a:lnTo>
                    <a:pt x="1782890" y="459180"/>
                  </a:lnTo>
                  <a:lnTo>
                    <a:pt x="1781723" y="459180"/>
                  </a:lnTo>
                  <a:lnTo>
                    <a:pt x="1780592" y="460311"/>
                  </a:lnTo>
                  <a:lnTo>
                    <a:pt x="1779461" y="460311"/>
                  </a:lnTo>
                  <a:lnTo>
                    <a:pt x="1777200" y="459180"/>
                  </a:lnTo>
                  <a:lnTo>
                    <a:pt x="1776069" y="459180"/>
                  </a:lnTo>
                  <a:lnTo>
                    <a:pt x="1773772" y="459180"/>
                  </a:lnTo>
                  <a:lnTo>
                    <a:pt x="1772641" y="458048"/>
                  </a:lnTo>
                  <a:lnTo>
                    <a:pt x="1772641" y="456917"/>
                  </a:lnTo>
                  <a:lnTo>
                    <a:pt x="1769248" y="456917"/>
                  </a:lnTo>
                  <a:lnTo>
                    <a:pt x="1766951" y="458048"/>
                  </a:lnTo>
                  <a:lnTo>
                    <a:pt x="1766951" y="461477"/>
                  </a:lnTo>
                  <a:lnTo>
                    <a:pt x="1764689" y="466002"/>
                  </a:lnTo>
                  <a:lnTo>
                    <a:pt x="1762427" y="471693"/>
                  </a:lnTo>
                  <a:lnTo>
                    <a:pt x="1758999" y="475086"/>
                  </a:lnTo>
                  <a:lnTo>
                    <a:pt x="1757868" y="475086"/>
                  </a:lnTo>
                  <a:lnTo>
                    <a:pt x="1756738" y="479646"/>
                  </a:lnTo>
                  <a:lnTo>
                    <a:pt x="1756738" y="480778"/>
                  </a:lnTo>
                  <a:lnTo>
                    <a:pt x="1756738" y="481909"/>
                  </a:lnTo>
                  <a:lnTo>
                    <a:pt x="1753345" y="488731"/>
                  </a:lnTo>
                  <a:lnTo>
                    <a:pt x="1753345" y="491029"/>
                  </a:lnTo>
                  <a:lnTo>
                    <a:pt x="1753345" y="492160"/>
                  </a:lnTo>
                  <a:lnTo>
                    <a:pt x="1755607" y="492160"/>
                  </a:lnTo>
                  <a:lnTo>
                    <a:pt x="1755607" y="493291"/>
                  </a:lnTo>
                  <a:lnTo>
                    <a:pt x="1754476" y="500113"/>
                  </a:lnTo>
                  <a:lnTo>
                    <a:pt x="1752179" y="503507"/>
                  </a:lnTo>
                  <a:lnTo>
                    <a:pt x="1753345" y="509198"/>
                  </a:lnTo>
                  <a:lnTo>
                    <a:pt x="1756738" y="510329"/>
                  </a:lnTo>
                  <a:lnTo>
                    <a:pt x="1756738" y="512627"/>
                  </a:lnTo>
                  <a:lnTo>
                    <a:pt x="1754476" y="514889"/>
                  </a:lnTo>
                  <a:lnTo>
                    <a:pt x="1755607" y="518283"/>
                  </a:lnTo>
                  <a:lnTo>
                    <a:pt x="1754476" y="519414"/>
                  </a:lnTo>
                  <a:lnTo>
                    <a:pt x="1753345" y="519414"/>
                  </a:lnTo>
                  <a:lnTo>
                    <a:pt x="1753345" y="521711"/>
                  </a:lnTo>
                  <a:lnTo>
                    <a:pt x="1754476" y="522843"/>
                  </a:lnTo>
                  <a:lnTo>
                    <a:pt x="1754476" y="525105"/>
                  </a:lnTo>
                  <a:lnTo>
                    <a:pt x="1757868" y="527403"/>
                  </a:lnTo>
                  <a:lnTo>
                    <a:pt x="1753345" y="528534"/>
                  </a:lnTo>
                  <a:lnTo>
                    <a:pt x="1751048" y="531927"/>
                  </a:lnTo>
                  <a:lnTo>
                    <a:pt x="1749917" y="531927"/>
                  </a:lnTo>
                  <a:lnTo>
                    <a:pt x="1749917" y="534189"/>
                  </a:lnTo>
                  <a:lnTo>
                    <a:pt x="1747655" y="534189"/>
                  </a:lnTo>
                  <a:lnTo>
                    <a:pt x="1747655" y="536487"/>
                  </a:lnTo>
                  <a:lnTo>
                    <a:pt x="1749917" y="537618"/>
                  </a:lnTo>
                  <a:lnTo>
                    <a:pt x="1747655" y="539881"/>
                  </a:lnTo>
                  <a:lnTo>
                    <a:pt x="1748786" y="541012"/>
                  </a:lnTo>
                  <a:lnTo>
                    <a:pt x="1748786" y="543309"/>
                  </a:lnTo>
                  <a:lnTo>
                    <a:pt x="1748786" y="544441"/>
                  </a:lnTo>
                  <a:lnTo>
                    <a:pt x="1748786" y="545572"/>
                  </a:lnTo>
                  <a:lnTo>
                    <a:pt x="1744227" y="547834"/>
                  </a:lnTo>
                  <a:lnTo>
                    <a:pt x="1747655" y="550132"/>
                  </a:lnTo>
                  <a:lnTo>
                    <a:pt x="1748786" y="551263"/>
                  </a:lnTo>
                  <a:lnTo>
                    <a:pt x="1752179" y="550132"/>
                  </a:lnTo>
                  <a:lnTo>
                    <a:pt x="1754476" y="551263"/>
                  </a:lnTo>
                  <a:lnTo>
                    <a:pt x="1756738" y="553525"/>
                  </a:lnTo>
                  <a:lnTo>
                    <a:pt x="1762427" y="554656"/>
                  </a:lnTo>
                  <a:lnTo>
                    <a:pt x="1762427" y="555788"/>
                  </a:lnTo>
                  <a:lnTo>
                    <a:pt x="1762427" y="556919"/>
                  </a:lnTo>
                  <a:lnTo>
                    <a:pt x="1764689" y="560348"/>
                  </a:lnTo>
                  <a:lnTo>
                    <a:pt x="1765820" y="560348"/>
                  </a:lnTo>
                  <a:lnTo>
                    <a:pt x="1765820" y="562610"/>
                  </a:lnTo>
                  <a:lnTo>
                    <a:pt x="1768117" y="562610"/>
                  </a:lnTo>
                  <a:lnTo>
                    <a:pt x="1768117" y="566039"/>
                  </a:lnTo>
                  <a:lnTo>
                    <a:pt x="1766951" y="568301"/>
                  </a:lnTo>
                  <a:lnTo>
                    <a:pt x="1768117" y="569432"/>
                  </a:lnTo>
                  <a:lnTo>
                    <a:pt x="1769248" y="570563"/>
                  </a:lnTo>
                  <a:lnTo>
                    <a:pt x="1771510" y="576254"/>
                  </a:lnTo>
                  <a:lnTo>
                    <a:pt x="1774938" y="578517"/>
                  </a:lnTo>
                  <a:lnTo>
                    <a:pt x="1777200" y="576254"/>
                  </a:lnTo>
                  <a:lnTo>
                    <a:pt x="1780592" y="576254"/>
                  </a:lnTo>
                  <a:lnTo>
                    <a:pt x="1779461" y="577386"/>
                  </a:lnTo>
                  <a:lnTo>
                    <a:pt x="1780592" y="579683"/>
                  </a:lnTo>
                  <a:lnTo>
                    <a:pt x="1779461" y="579683"/>
                  </a:lnTo>
                  <a:lnTo>
                    <a:pt x="1779461" y="580814"/>
                  </a:lnTo>
                  <a:lnTo>
                    <a:pt x="1779461" y="583077"/>
                  </a:lnTo>
                  <a:lnTo>
                    <a:pt x="1781723" y="584208"/>
                  </a:lnTo>
                  <a:lnTo>
                    <a:pt x="1782890" y="586470"/>
                  </a:lnTo>
                  <a:lnTo>
                    <a:pt x="1785151" y="584208"/>
                  </a:lnTo>
                  <a:lnTo>
                    <a:pt x="1786282" y="584208"/>
                  </a:lnTo>
                  <a:lnTo>
                    <a:pt x="1788544" y="587637"/>
                  </a:lnTo>
                  <a:lnTo>
                    <a:pt x="1789675" y="589899"/>
                  </a:lnTo>
                  <a:lnTo>
                    <a:pt x="1790841" y="586470"/>
                  </a:lnTo>
                  <a:lnTo>
                    <a:pt x="1790841" y="584208"/>
                  </a:lnTo>
                  <a:lnTo>
                    <a:pt x="1791972" y="585339"/>
                  </a:lnTo>
                  <a:lnTo>
                    <a:pt x="1793103" y="587637"/>
                  </a:lnTo>
                  <a:lnTo>
                    <a:pt x="1795365" y="588768"/>
                  </a:lnTo>
                  <a:lnTo>
                    <a:pt x="1794234" y="591030"/>
                  </a:lnTo>
                  <a:lnTo>
                    <a:pt x="1795365" y="592161"/>
                  </a:lnTo>
                  <a:lnTo>
                    <a:pt x="1797662" y="593293"/>
                  </a:lnTo>
                  <a:lnTo>
                    <a:pt x="1798793" y="594459"/>
                  </a:lnTo>
                  <a:lnTo>
                    <a:pt x="1798793" y="597852"/>
                  </a:lnTo>
                  <a:lnTo>
                    <a:pt x="1799924" y="598984"/>
                  </a:lnTo>
                  <a:lnTo>
                    <a:pt x="1801054" y="598984"/>
                  </a:lnTo>
                  <a:lnTo>
                    <a:pt x="1802185" y="602412"/>
                  </a:lnTo>
                  <a:lnTo>
                    <a:pt x="1803316" y="603544"/>
                  </a:lnTo>
                  <a:lnTo>
                    <a:pt x="1806744" y="602412"/>
                  </a:lnTo>
                  <a:lnTo>
                    <a:pt x="1807875" y="604675"/>
                  </a:lnTo>
                  <a:lnTo>
                    <a:pt x="1809006" y="604675"/>
                  </a:lnTo>
                  <a:lnTo>
                    <a:pt x="1811268" y="604675"/>
                  </a:lnTo>
                  <a:lnTo>
                    <a:pt x="1813565" y="608068"/>
                  </a:lnTo>
                  <a:lnTo>
                    <a:pt x="1812434" y="610366"/>
                  </a:lnTo>
                  <a:lnTo>
                    <a:pt x="1813565" y="612628"/>
                  </a:lnTo>
                  <a:lnTo>
                    <a:pt x="1812434" y="614891"/>
                  </a:lnTo>
                  <a:lnTo>
                    <a:pt x="1814696" y="617188"/>
                  </a:lnTo>
                  <a:lnTo>
                    <a:pt x="1815827" y="619451"/>
                  </a:lnTo>
                  <a:lnTo>
                    <a:pt x="1814696" y="621713"/>
                  </a:lnTo>
                  <a:lnTo>
                    <a:pt x="1815827" y="620582"/>
                  </a:lnTo>
                  <a:lnTo>
                    <a:pt x="1818089" y="621713"/>
                  </a:lnTo>
                  <a:lnTo>
                    <a:pt x="1819219" y="624011"/>
                  </a:lnTo>
                  <a:lnTo>
                    <a:pt x="1819219" y="625142"/>
                  </a:lnTo>
                  <a:lnTo>
                    <a:pt x="1813565" y="633095"/>
                  </a:lnTo>
                  <a:lnTo>
                    <a:pt x="1804483" y="637620"/>
                  </a:lnTo>
                  <a:lnTo>
                    <a:pt x="1804483" y="638751"/>
                  </a:lnTo>
                  <a:lnTo>
                    <a:pt x="1805613" y="639917"/>
                  </a:lnTo>
                  <a:lnTo>
                    <a:pt x="1809006" y="642180"/>
                  </a:lnTo>
                  <a:lnTo>
                    <a:pt x="1811268" y="643311"/>
                  </a:lnTo>
                  <a:lnTo>
                    <a:pt x="1811268" y="647871"/>
                  </a:lnTo>
                  <a:lnTo>
                    <a:pt x="1806744" y="645573"/>
                  </a:lnTo>
                  <a:lnTo>
                    <a:pt x="1804483" y="644442"/>
                  </a:lnTo>
                  <a:lnTo>
                    <a:pt x="1803316" y="644442"/>
                  </a:lnTo>
                  <a:lnTo>
                    <a:pt x="1799924" y="642180"/>
                  </a:lnTo>
                  <a:lnTo>
                    <a:pt x="1799924" y="641049"/>
                  </a:lnTo>
                  <a:lnTo>
                    <a:pt x="1797662" y="642180"/>
                  </a:lnTo>
                  <a:lnTo>
                    <a:pt x="1796496" y="639917"/>
                  </a:lnTo>
                  <a:lnTo>
                    <a:pt x="1795365" y="639917"/>
                  </a:lnTo>
                  <a:lnTo>
                    <a:pt x="1793103" y="637620"/>
                  </a:lnTo>
                  <a:lnTo>
                    <a:pt x="1790841" y="637620"/>
                  </a:lnTo>
                  <a:lnTo>
                    <a:pt x="1789675" y="638751"/>
                  </a:lnTo>
                  <a:lnTo>
                    <a:pt x="1787413" y="637620"/>
                  </a:lnTo>
                  <a:lnTo>
                    <a:pt x="1786282" y="638751"/>
                  </a:lnTo>
                  <a:lnTo>
                    <a:pt x="1784020" y="638751"/>
                  </a:lnTo>
                  <a:lnTo>
                    <a:pt x="1784020" y="637620"/>
                  </a:lnTo>
                  <a:lnTo>
                    <a:pt x="1779461" y="637620"/>
                  </a:lnTo>
                  <a:lnTo>
                    <a:pt x="1777200" y="637620"/>
                  </a:lnTo>
                  <a:lnTo>
                    <a:pt x="1772641" y="636489"/>
                  </a:lnTo>
                  <a:lnTo>
                    <a:pt x="1771510" y="638751"/>
                  </a:lnTo>
                  <a:lnTo>
                    <a:pt x="1768117" y="635357"/>
                  </a:lnTo>
                  <a:lnTo>
                    <a:pt x="1764689" y="635357"/>
                  </a:lnTo>
                  <a:lnTo>
                    <a:pt x="1762427" y="631964"/>
                  </a:lnTo>
                  <a:lnTo>
                    <a:pt x="1761297" y="631964"/>
                  </a:lnTo>
                  <a:lnTo>
                    <a:pt x="1757868" y="634226"/>
                  </a:lnTo>
                  <a:lnTo>
                    <a:pt x="1754476" y="636489"/>
                  </a:lnTo>
                  <a:lnTo>
                    <a:pt x="1751048" y="636489"/>
                  </a:lnTo>
                  <a:lnTo>
                    <a:pt x="1751048" y="639917"/>
                  </a:lnTo>
                  <a:lnTo>
                    <a:pt x="1748786" y="639917"/>
                  </a:lnTo>
                  <a:lnTo>
                    <a:pt x="1746524" y="639917"/>
                  </a:lnTo>
                  <a:lnTo>
                    <a:pt x="1746524" y="641049"/>
                  </a:lnTo>
                  <a:lnTo>
                    <a:pt x="1746524" y="642180"/>
                  </a:lnTo>
                  <a:lnTo>
                    <a:pt x="1745393" y="644442"/>
                  </a:lnTo>
                  <a:lnTo>
                    <a:pt x="1746524" y="645573"/>
                  </a:lnTo>
                  <a:lnTo>
                    <a:pt x="1744227" y="646740"/>
                  </a:lnTo>
                  <a:lnTo>
                    <a:pt x="1744227" y="649002"/>
                  </a:lnTo>
                  <a:lnTo>
                    <a:pt x="1740834" y="650133"/>
                  </a:lnTo>
                  <a:lnTo>
                    <a:pt x="1739703" y="652396"/>
                  </a:lnTo>
                  <a:lnTo>
                    <a:pt x="1738573" y="653562"/>
                  </a:lnTo>
                  <a:lnTo>
                    <a:pt x="1736275" y="652396"/>
                  </a:lnTo>
                  <a:lnTo>
                    <a:pt x="1735145" y="653562"/>
                  </a:lnTo>
                  <a:lnTo>
                    <a:pt x="1734014" y="652396"/>
                  </a:lnTo>
                  <a:lnTo>
                    <a:pt x="1730586" y="654693"/>
                  </a:lnTo>
                  <a:lnTo>
                    <a:pt x="1729455" y="653562"/>
                  </a:lnTo>
                  <a:lnTo>
                    <a:pt x="1729455" y="651264"/>
                  </a:lnTo>
                  <a:lnTo>
                    <a:pt x="1727193" y="651264"/>
                  </a:lnTo>
                  <a:lnTo>
                    <a:pt x="1724931" y="651264"/>
                  </a:lnTo>
                  <a:lnTo>
                    <a:pt x="1723800" y="652396"/>
                  </a:lnTo>
                  <a:lnTo>
                    <a:pt x="1721503" y="651264"/>
                  </a:lnTo>
                  <a:lnTo>
                    <a:pt x="1720372" y="651264"/>
                  </a:lnTo>
                  <a:lnTo>
                    <a:pt x="1719241" y="651264"/>
                  </a:lnTo>
                  <a:lnTo>
                    <a:pt x="1720372" y="647871"/>
                  </a:lnTo>
                  <a:lnTo>
                    <a:pt x="1719241" y="647871"/>
                  </a:lnTo>
                  <a:lnTo>
                    <a:pt x="1719241" y="646740"/>
                  </a:lnTo>
                  <a:lnTo>
                    <a:pt x="1718110" y="646740"/>
                  </a:lnTo>
                  <a:lnTo>
                    <a:pt x="1715849" y="647871"/>
                  </a:lnTo>
                  <a:lnTo>
                    <a:pt x="1716980" y="645573"/>
                  </a:lnTo>
                  <a:lnTo>
                    <a:pt x="1715849" y="643311"/>
                  </a:lnTo>
                  <a:lnTo>
                    <a:pt x="1714682" y="643311"/>
                  </a:lnTo>
                  <a:lnTo>
                    <a:pt x="1713552" y="642180"/>
                  </a:lnTo>
                  <a:lnTo>
                    <a:pt x="1712421" y="643311"/>
                  </a:lnTo>
                  <a:lnTo>
                    <a:pt x="1711290" y="644442"/>
                  </a:lnTo>
                  <a:lnTo>
                    <a:pt x="1710159" y="643311"/>
                  </a:lnTo>
                  <a:lnTo>
                    <a:pt x="1709028" y="643311"/>
                  </a:lnTo>
                  <a:lnTo>
                    <a:pt x="1705600" y="647871"/>
                  </a:lnTo>
                  <a:lnTo>
                    <a:pt x="1704469" y="649002"/>
                  </a:lnTo>
                  <a:lnTo>
                    <a:pt x="1703338" y="647871"/>
                  </a:lnTo>
                  <a:lnTo>
                    <a:pt x="1702207" y="647871"/>
                  </a:lnTo>
                  <a:lnTo>
                    <a:pt x="1701041" y="645573"/>
                  </a:lnTo>
                  <a:lnTo>
                    <a:pt x="1699910" y="647871"/>
                  </a:lnTo>
                  <a:lnTo>
                    <a:pt x="1698779" y="647871"/>
                  </a:lnTo>
                  <a:lnTo>
                    <a:pt x="1697648" y="649002"/>
                  </a:lnTo>
                  <a:lnTo>
                    <a:pt x="1719241" y="669469"/>
                  </a:lnTo>
                  <a:lnTo>
                    <a:pt x="1720372" y="677422"/>
                  </a:lnTo>
                  <a:lnTo>
                    <a:pt x="1715849" y="678554"/>
                  </a:lnTo>
                  <a:lnTo>
                    <a:pt x="1714682" y="677422"/>
                  </a:lnTo>
                  <a:lnTo>
                    <a:pt x="1711290" y="676291"/>
                  </a:lnTo>
                  <a:lnTo>
                    <a:pt x="1710159" y="676291"/>
                  </a:lnTo>
                  <a:lnTo>
                    <a:pt x="1707862" y="676291"/>
                  </a:lnTo>
                  <a:lnTo>
                    <a:pt x="1706731" y="676291"/>
                  </a:lnTo>
                  <a:lnTo>
                    <a:pt x="1705600" y="675125"/>
                  </a:lnTo>
                  <a:lnTo>
                    <a:pt x="1704469" y="675125"/>
                  </a:lnTo>
                  <a:lnTo>
                    <a:pt x="1704469" y="672862"/>
                  </a:lnTo>
                  <a:lnTo>
                    <a:pt x="1702207" y="671731"/>
                  </a:lnTo>
                  <a:lnTo>
                    <a:pt x="1699910" y="671731"/>
                  </a:lnTo>
                  <a:lnTo>
                    <a:pt x="1699910" y="669469"/>
                  </a:lnTo>
                  <a:lnTo>
                    <a:pt x="1698779" y="670600"/>
                  </a:lnTo>
                  <a:lnTo>
                    <a:pt x="1697648" y="669469"/>
                  </a:lnTo>
                  <a:lnTo>
                    <a:pt x="1697648" y="670600"/>
                  </a:lnTo>
                  <a:lnTo>
                    <a:pt x="1696517" y="670600"/>
                  </a:lnTo>
                  <a:lnTo>
                    <a:pt x="1695387" y="671731"/>
                  </a:lnTo>
                  <a:lnTo>
                    <a:pt x="1693089" y="673994"/>
                  </a:lnTo>
                  <a:lnTo>
                    <a:pt x="1691959" y="673994"/>
                  </a:lnTo>
                  <a:lnTo>
                    <a:pt x="1690828" y="672862"/>
                  </a:lnTo>
                  <a:lnTo>
                    <a:pt x="1689697" y="672862"/>
                  </a:lnTo>
                  <a:lnTo>
                    <a:pt x="1689697" y="675125"/>
                  </a:lnTo>
                  <a:lnTo>
                    <a:pt x="1689697" y="676291"/>
                  </a:lnTo>
                  <a:lnTo>
                    <a:pt x="1689697" y="677422"/>
                  </a:lnTo>
                  <a:lnTo>
                    <a:pt x="1688566" y="677422"/>
                  </a:lnTo>
                  <a:lnTo>
                    <a:pt x="1687435" y="676291"/>
                  </a:lnTo>
                  <a:lnTo>
                    <a:pt x="1685138" y="675125"/>
                  </a:lnTo>
                  <a:lnTo>
                    <a:pt x="1684007" y="676291"/>
                  </a:lnTo>
                  <a:lnTo>
                    <a:pt x="1682876" y="679685"/>
                  </a:lnTo>
                  <a:lnTo>
                    <a:pt x="1679483" y="679685"/>
                  </a:lnTo>
                  <a:lnTo>
                    <a:pt x="1679483" y="677422"/>
                  </a:lnTo>
                  <a:lnTo>
                    <a:pt x="1677186" y="677422"/>
                  </a:lnTo>
                  <a:lnTo>
                    <a:pt x="1676055" y="680816"/>
                  </a:lnTo>
                  <a:lnTo>
                    <a:pt x="1674924" y="680816"/>
                  </a:lnTo>
                  <a:lnTo>
                    <a:pt x="1676055" y="678554"/>
                  </a:lnTo>
                  <a:lnTo>
                    <a:pt x="1672663" y="679685"/>
                  </a:lnTo>
                  <a:lnTo>
                    <a:pt x="1672663" y="680816"/>
                  </a:lnTo>
                  <a:lnTo>
                    <a:pt x="1672663" y="681947"/>
                  </a:lnTo>
                  <a:lnTo>
                    <a:pt x="1670366" y="681947"/>
                  </a:lnTo>
                  <a:lnTo>
                    <a:pt x="1665842" y="684245"/>
                  </a:lnTo>
                  <a:lnTo>
                    <a:pt x="1665842" y="686507"/>
                  </a:lnTo>
                  <a:lnTo>
                    <a:pt x="1664711" y="687638"/>
                  </a:lnTo>
                  <a:lnTo>
                    <a:pt x="1664711" y="688769"/>
                  </a:lnTo>
                  <a:lnTo>
                    <a:pt x="1665842" y="689900"/>
                  </a:lnTo>
                  <a:lnTo>
                    <a:pt x="1665842" y="691067"/>
                  </a:lnTo>
                  <a:lnTo>
                    <a:pt x="1664711" y="691067"/>
                  </a:lnTo>
                  <a:lnTo>
                    <a:pt x="1664711" y="692198"/>
                  </a:lnTo>
                  <a:lnTo>
                    <a:pt x="1664711" y="693329"/>
                  </a:lnTo>
                  <a:lnTo>
                    <a:pt x="1665842" y="694460"/>
                  </a:lnTo>
                  <a:lnTo>
                    <a:pt x="1660152" y="699020"/>
                  </a:lnTo>
                  <a:lnTo>
                    <a:pt x="1656760" y="702414"/>
                  </a:lnTo>
                  <a:lnTo>
                    <a:pt x="1655593" y="703545"/>
                  </a:lnTo>
                  <a:lnTo>
                    <a:pt x="1655593" y="708105"/>
                  </a:lnTo>
                  <a:lnTo>
                    <a:pt x="1656760" y="709236"/>
                  </a:lnTo>
                  <a:lnTo>
                    <a:pt x="1656760" y="712665"/>
                  </a:lnTo>
                  <a:lnTo>
                    <a:pt x="1656760" y="714927"/>
                  </a:lnTo>
                  <a:lnTo>
                    <a:pt x="1656760" y="716059"/>
                  </a:lnTo>
                  <a:lnTo>
                    <a:pt x="1654462" y="716059"/>
                  </a:lnTo>
                  <a:lnTo>
                    <a:pt x="1654462" y="718321"/>
                  </a:lnTo>
                  <a:lnTo>
                    <a:pt x="1654462" y="720618"/>
                  </a:lnTo>
                  <a:lnTo>
                    <a:pt x="1657890" y="720618"/>
                  </a:lnTo>
                  <a:lnTo>
                    <a:pt x="1655593" y="721750"/>
                  </a:lnTo>
                  <a:lnTo>
                    <a:pt x="1653331" y="722881"/>
                  </a:lnTo>
                  <a:lnTo>
                    <a:pt x="1651070" y="726274"/>
                  </a:lnTo>
                  <a:lnTo>
                    <a:pt x="1652201" y="727405"/>
                  </a:lnTo>
                  <a:lnTo>
                    <a:pt x="1666973" y="728572"/>
                  </a:lnTo>
                  <a:lnTo>
                    <a:pt x="1671532" y="728572"/>
                  </a:lnTo>
                  <a:lnTo>
                    <a:pt x="1677186" y="729703"/>
                  </a:lnTo>
                  <a:lnTo>
                    <a:pt x="1678317" y="729703"/>
                  </a:lnTo>
                  <a:lnTo>
                    <a:pt x="1678317" y="730834"/>
                  </a:lnTo>
                  <a:lnTo>
                    <a:pt x="1678317" y="731965"/>
                  </a:lnTo>
                  <a:lnTo>
                    <a:pt x="1677186" y="742217"/>
                  </a:lnTo>
                  <a:lnTo>
                    <a:pt x="1677186" y="745610"/>
                  </a:lnTo>
                  <a:lnTo>
                    <a:pt x="1676055" y="745610"/>
                  </a:lnTo>
                  <a:lnTo>
                    <a:pt x="1674924" y="754695"/>
                  </a:lnTo>
                  <a:lnTo>
                    <a:pt x="1676055" y="755826"/>
                  </a:lnTo>
                  <a:lnTo>
                    <a:pt x="1676055" y="756957"/>
                  </a:lnTo>
                  <a:lnTo>
                    <a:pt x="1674924" y="758123"/>
                  </a:lnTo>
                  <a:lnTo>
                    <a:pt x="1673794" y="759255"/>
                  </a:lnTo>
                  <a:lnTo>
                    <a:pt x="1672663" y="759255"/>
                  </a:lnTo>
                  <a:lnTo>
                    <a:pt x="1672663" y="760386"/>
                  </a:lnTo>
                  <a:lnTo>
                    <a:pt x="1674924" y="761517"/>
                  </a:lnTo>
                  <a:lnTo>
                    <a:pt x="1673794" y="762648"/>
                  </a:lnTo>
                  <a:lnTo>
                    <a:pt x="1676055" y="761517"/>
                  </a:lnTo>
                  <a:lnTo>
                    <a:pt x="1676055" y="762648"/>
                  </a:lnTo>
                  <a:lnTo>
                    <a:pt x="1677186" y="762648"/>
                  </a:lnTo>
                  <a:lnTo>
                    <a:pt x="1676055" y="763779"/>
                  </a:lnTo>
                  <a:lnTo>
                    <a:pt x="1678317" y="763779"/>
                  </a:lnTo>
                  <a:lnTo>
                    <a:pt x="1680614" y="766077"/>
                  </a:lnTo>
                  <a:lnTo>
                    <a:pt x="1682876" y="766077"/>
                  </a:lnTo>
                  <a:lnTo>
                    <a:pt x="1684007" y="767208"/>
                  </a:lnTo>
                  <a:lnTo>
                    <a:pt x="1689697" y="768339"/>
                  </a:lnTo>
                  <a:lnTo>
                    <a:pt x="1690828" y="769470"/>
                  </a:lnTo>
                  <a:lnTo>
                    <a:pt x="1691959" y="776293"/>
                  </a:lnTo>
                  <a:lnTo>
                    <a:pt x="1691959" y="777424"/>
                  </a:lnTo>
                  <a:lnTo>
                    <a:pt x="1691959" y="784246"/>
                  </a:lnTo>
                  <a:lnTo>
                    <a:pt x="1694256" y="786508"/>
                  </a:lnTo>
                  <a:lnTo>
                    <a:pt x="1693089" y="787675"/>
                  </a:lnTo>
                  <a:lnTo>
                    <a:pt x="1695387" y="788806"/>
                  </a:lnTo>
                  <a:lnTo>
                    <a:pt x="1695387" y="789937"/>
                  </a:lnTo>
                  <a:lnTo>
                    <a:pt x="1695387" y="791068"/>
                  </a:lnTo>
                  <a:lnTo>
                    <a:pt x="1694256" y="792200"/>
                  </a:lnTo>
                  <a:lnTo>
                    <a:pt x="1693089" y="793331"/>
                  </a:lnTo>
                  <a:lnTo>
                    <a:pt x="1691959" y="794497"/>
                  </a:lnTo>
                  <a:lnTo>
                    <a:pt x="1690828" y="793331"/>
                  </a:lnTo>
                  <a:lnTo>
                    <a:pt x="1689697" y="794497"/>
                  </a:lnTo>
                  <a:lnTo>
                    <a:pt x="1687435" y="795628"/>
                  </a:lnTo>
                  <a:lnTo>
                    <a:pt x="1677186" y="795628"/>
                  </a:lnTo>
                  <a:lnTo>
                    <a:pt x="1673794" y="795628"/>
                  </a:lnTo>
                  <a:lnTo>
                    <a:pt x="1668104" y="795628"/>
                  </a:lnTo>
                  <a:lnTo>
                    <a:pt x="1665842" y="795628"/>
                  </a:lnTo>
                  <a:lnTo>
                    <a:pt x="1663545" y="795628"/>
                  </a:lnTo>
                  <a:lnTo>
                    <a:pt x="1661283" y="792200"/>
                  </a:lnTo>
                  <a:lnTo>
                    <a:pt x="1661283" y="791068"/>
                  </a:lnTo>
                  <a:lnTo>
                    <a:pt x="1660152" y="789937"/>
                  </a:lnTo>
                  <a:lnTo>
                    <a:pt x="1659021" y="787675"/>
                  </a:lnTo>
                  <a:lnTo>
                    <a:pt x="1656760" y="788806"/>
                  </a:lnTo>
                  <a:lnTo>
                    <a:pt x="1654462" y="788806"/>
                  </a:lnTo>
                  <a:lnTo>
                    <a:pt x="1653331" y="788806"/>
                  </a:lnTo>
                  <a:lnTo>
                    <a:pt x="1643118" y="788806"/>
                  </a:lnTo>
                  <a:lnTo>
                    <a:pt x="1640821" y="792200"/>
                  </a:lnTo>
                  <a:lnTo>
                    <a:pt x="1641987" y="794497"/>
                  </a:lnTo>
                  <a:lnTo>
                    <a:pt x="1640821" y="796760"/>
                  </a:lnTo>
                  <a:lnTo>
                    <a:pt x="1641987" y="796760"/>
                  </a:lnTo>
                  <a:lnTo>
                    <a:pt x="1640821" y="797891"/>
                  </a:lnTo>
                  <a:lnTo>
                    <a:pt x="1641987" y="799022"/>
                  </a:lnTo>
                  <a:lnTo>
                    <a:pt x="1643118" y="799022"/>
                  </a:lnTo>
                  <a:lnTo>
                    <a:pt x="1645380" y="802451"/>
                  </a:lnTo>
                  <a:lnTo>
                    <a:pt x="1646511" y="801284"/>
                  </a:lnTo>
                  <a:lnTo>
                    <a:pt x="1646511" y="800153"/>
                  </a:lnTo>
                  <a:lnTo>
                    <a:pt x="1646511" y="797891"/>
                  </a:lnTo>
                  <a:lnTo>
                    <a:pt x="1648773" y="800153"/>
                  </a:lnTo>
                  <a:lnTo>
                    <a:pt x="1649939" y="800153"/>
                  </a:lnTo>
                  <a:lnTo>
                    <a:pt x="1653331" y="799022"/>
                  </a:lnTo>
                  <a:lnTo>
                    <a:pt x="1654462" y="800153"/>
                  </a:lnTo>
                  <a:lnTo>
                    <a:pt x="1655593" y="802451"/>
                  </a:lnTo>
                  <a:lnTo>
                    <a:pt x="1655593" y="803582"/>
                  </a:lnTo>
                  <a:lnTo>
                    <a:pt x="1656760" y="803582"/>
                  </a:lnTo>
                  <a:lnTo>
                    <a:pt x="1657890" y="803582"/>
                  </a:lnTo>
                  <a:lnTo>
                    <a:pt x="1660152" y="804713"/>
                  </a:lnTo>
                  <a:lnTo>
                    <a:pt x="1661283" y="806975"/>
                  </a:lnTo>
                  <a:lnTo>
                    <a:pt x="1662414" y="808107"/>
                  </a:lnTo>
                  <a:lnTo>
                    <a:pt x="1662414" y="810404"/>
                  </a:lnTo>
                  <a:lnTo>
                    <a:pt x="1663545" y="810404"/>
                  </a:lnTo>
                  <a:lnTo>
                    <a:pt x="1664711" y="811535"/>
                  </a:lnTo>
                  <a:lnTo>
                    <a:pt x="1668104" y="812666"/>
                  </a:lnTo>
                  <a:lnTo>
                    <a:pt x="1668104" y="813798"/>
                  </a:lnTo>
                  <a:lnTo>
                    <a:pt x="1670366" y="813798"/>
                  </a:lnTo>
                  <a:lnTo>
                    <a:pt x="1670366" y="814929"/>
                  </a:lnTo>
                  <a:lnTo>
                    <a:pt x="1671532" y="817226"/>
                  </a:lnTo>
                  <a:lnTo>
                    <a:pt x="1672663" y="817226"/>
                  </a:lnTo>
                  <a:lnTo>
                    <a:pt x="1672663" y="818358"/>
                  </a:lnTo>
                  <a:lnTo>
                    <a:pt x="1673794" y="819489"/>
                  </a:lnTo>
                  <a:lnTo>
                    <a:pt x="1674924" y="819489"/>
                  </a:lnTo>
                  <a:lnTo>
                    <a:pt x="1676055" y="819489"/>
                  </a:lnTo>
                  <a:lnTo>
                    <a:pt x="1677186" y="819489"/>
                  </a:lnTo>
                  <a:lnTo>
                    <a:pt x="1678317" y="818358"/>
                  </a:lnTo>
                  <a:lnTo>
                    <a:pt x="1678317" y="819489"/>
                  </a:lnTo>
                  <a:lnTo>
                    <a:pt x="1678317" y="820620"/>
                  </a:lnTo>
                  <a:lnTo>
                    <a:pt x="1677186" y="820620"/>
                  </a:lnTo>
                  <a:lnTo>
                    <a:pt x="1672663" y="824049"/>
                  </a:lnTo>
                  <a:lnTo>
                    <a:pt x="1670366" y="824049"/>
                  </a:lnTo>
                  <a:lnTo>
                    <a:pt x="1670366" y="826311"/>
                  </a:lnTo>
                  <a:lnTo>
                    <a:pt x="1669235" y="827442"/>
                  </a:lnTo>
                  <a:lnTo>
                    <a:pt x="1671532" y="829705"/>
                  </a:lnTo>
                  <a:lnTo>
                    <a:pt x="1670366" y="832002"/>
                  </a:lnTo>
                  <a:lnTo>
                    <a:pt x="1671532" y="833133"/>
                  </a:lnTo>
                  <a:lnTo>
                    <a:pt x="1672663" y="833133"/>
                  </a:lnTo>
                  <a:lnTo>
                    <a:pt x="1672663" y="835396"/>
                  </a:lnTo>
                  <a:lnTo>
                    <a:pt x="1676055" y="835396"/>
                  </a:lnTo>
                  <a:lnTo>
                    <a:pt x="1677186" y="837658"/>
                  </a:lnTo>
                  <a:lnTo>
                    <a:pt x="1678317" y="836527"/>
                  </a:lnTo>
                  <a:lnTo>
                    <a:pt x="1679483" y="836527"/>
                  </a:lnTo>
                  <a:lnTo>
                    <a:pt x="1679483" y="838825"/>
                  </a:lnTo>
                  <a:lnTo>
                    <a:pt x="1680614" y="837658"/>
                  </a:lnTo>
                  <a:lnTo>
                    <a:pt x="1680614" y="839956"/>
                  </a:lnTo>
                  <a:lnTo>
                    <a:pt x="1680614" y="841087"/>
                  </a:lnTo>
                  <a:lnTo>
                    <a:pt x="1681745" y="841087"/>
                  </a:lnTo>
                  <a:lnTo>
                    <a:pt x="1684007" y="841087"/>
                  </a:lnTo>
                  <a:lnTo>
                    <a:pt x="1685138" y="842218"/>
                  </a:lnTo>
                  <a:lnTo>
                    <a:pt x="1686304" y="843349"/>
                  </a:lnTo>
                  <a:lnTo>
                    <a:pt x="1686304" y="844480"/>
                  </a:lnTo>
                  <a:lnTo>
                    <a:pt x="1687435" y="844480"/>
                  </a:lnTo>
                  <a:lnTo>
                    <a:pt x="1688566" y="845611"/>
                  </a:lnTo>
                  <a:lnTo>
                    <a:pt x="1688566" y="847909"/>
                  </a:lnTo>
                  <a:lnTo>
                    <a:pt x="1690828" y="847909"/>
                  </a:lnTo>
                  <a:lnTo>
                    <a:pt x="1689697" y="850171"/>
                  </a:lnTo>
                  <a:lnTo>
                    <a:pt x="1690828" y="851303"/>
                  </a:lnTo>
                  <a:lnTo>
                    <a:pt x="1691959" y="852434"/>
                  </a:lnTo>
                  <a:lnTo>
                    <a:pt x="1691959" y="854731"/>
                  </a:lnTo>
                  <a:lnTo>
                    <a:pt x="1693089" y="854731"/>
                  </a:lnTo>
                  <a:lnTo>
                    <a:pt x="1693089" y="855863"/>
                  </a:lnTo>
                  <a:lnTo>
                    <a:pt x="1694256" y="855863"/>
                  </a:lnTo>
                  <a:lnTo>
                    <a:pt x="1693089" y="856994"/>
                  </a:lnTo>
                  <a:lnTo>
                    <a:pt x="1694256" y="858125"/>
                  </a:lnTo>
                  <a:lnTo>
                    <a:pt x="1694256" y="860387"/>
                  </a:lnTo>
                  <a:lnTo>
                    <a:pt x="1693089" y="861554"/>
                  </a:lnTo>
                  <a:lnTo>
                    <a:pt x="1691959" y="861554"/>
                  </a:lnTo>
                  <a:lnTo>
                    <a:pt x="1691959" y="863816"/>
                  </a:lnTo>
                  <a:lnTo>
                    <a:pt x="1693089" y="864947"/>
                  </a:lnTo>
                  <a:lnTo>
                    <a:pt x="1691959" y="866078"/>
                  </a:lnTo>
                  <a:lnTo>
                    <a:pt x="1693089" y="866078"/>
                  </a:lnTo>
                  <a:lnTo>
                    <a:pt x="1695387" y="867210"/>
                  </a:lnTo>
                  <a:lnTo>
                    <a:pt x="1695387" y="870638"/>
                  </a:lnTo>
                  <a:lnTo>
                    <a:pt x="1693089" y="870638"/>
                  </a:lnTo>
                  <a:lnTo>
                    <a:pt x="1690828" y="871770"/>
                  </a:lnTo>
                  <a:lnTo>
                    <a:pt x="1691959" y="872901"/>
                  </a:lnTo>
                  <a:lnTo>
                    <a:pt x="1694256" y="872901"/>
                  </a:lnTo>
                  <a:lnTo>
                    <a:pt x="1693089" y="874032"/>
                  </a:lnTo>
                  <a:lnTo>
                    <a:pt x="1693089" y="875163"/>
                  </a:lnTo>
                  <a:lnTo>
                    <a:pt x="1694256" y="875163"/>
                  </a:lnTo>
                  <a:lnTo>
                    <a:pt x="1695387" y="875163"/>
                  </a:lnTo>
                  <a:lnTo>
                    <a:pt x="1696517" y="875163"/>
                  </a:lnTo>
                  <a:lnTo>
                    <a:pt x="1697648" y="876329"/>
                  </a:lnTo>
                  <a:lnTo>
                    <a:pt x="1696517" y="878592"/>
                  </a:lnTo>
                  <a:lnTo>
                    <a:pt x="1695387" y="878592"/>
                  </a:lnTo>
                  <a:lnTo>
                    <a:pt x="1694256" y="879723"/>
                  </a:lnTo>
                  <a:lnTo>
                    <a:pt x="1693089" y="879723"/>
                  </a:lnTo>
                  <a:lnTo>
                    <a:pt x="1691959" y="883116"/>
                  </a:lnTo>
                  <a:lnTo>
                    <a:pt x="1691959" y="885414"/>
                  </a:lnTo>
                  <a:lnTo>
                    <a:pt x="1694256" y="886545"/>
                  </a:lnTo>
                  <a:lnTo>
                    <a:pt x="1693089" y="887676"/>
                  </a:lnTo>
                  <a:lnTo>
                    <a:pt x="1693089" y="888808"/>
                  </a:lnTo>
                  <a:lnTo>
                    <a:pt x="1688566" y="892236"/>
                  </a:lnTo>
                  <a:lnTo>
                    <a:pt x="1688566" y="893368"/>
                  </a:lnTo>
                  <a:lnTo>
                    <a:pt x="1688566" y="895630"/>
                  </a:lnTo>
                  <a:lnTo>
                    <a:pt x="1687435" y="896761"/>
                  </a:lnTo>
                  <a:lnTo>
                    <a:pt x="1687435" y="897892"/>
                  </a:lnTo>
                  <a:lnTo>
                    <a:pt x="1688566" y="899059"/>
                  </a:lnTo>
                  <a:lnTo>
                    <a:pt x="1688566" y="901321"/>
                  </a:lnTo>
                  <a:lnTo>
                    <a:pt x="1690828" y="902452"/>
                  </a:lnTo>
                  <a:lnTo>
                    <a:pt x="1689697" y="903583"/>
                  </a:lnTo>
                  <a:lnTo>
                    <a:pt x="1689697" y="904714"/>
                  </a:lnTo>
                  <a:lnTo>
                    <a:pt x="1686304" y="909274"/>
                  </a:lnTo>
                  <a:lnTo>
                    <a:pt x="1686304" y="910406"/>
                  </a:lnTo>
                  <a:lnTo>
                    <a:pt x="1680614" y="910406"/>
                  </a:lnTo>
                  <a:lnTo>
                    <a:pt x="1677186" y="909274"/>
                  </a:lnTo>
                  <a:lnTo>
                    <a:pt x="1673794" y="908143"/>
                  </a:lnTo>
                  <a:lnTo>
                    <a:pt x="1673794" y="910406"/>
                  </a:lnTo>
                  <a:lnTo>
                    <a:pt x="1674924" y="912668"/>
                  </a:lnTo>
                  <a:lnTo>
                    <a:pt x="1673794" y="916097"/>
                  </a:lnTo>
                  <a:lnTo>
                    <a:pt x="1674924" y="918359"/>
                  </a:lnTo>
                  <a:lnTo>
                    <a:pt x="1676055" y="920657"/>
                  </a:lnTo>
                  <a:lnTo>
                    <a:pt x="1676055" y="921788"/>
                  </a:lnTo>
                  <a:lnTo>
                    <a:pt x="1672663" y="922919"/>
                  </a:lnTo>
                  <a:lnTo>
                    <a:pt x="1672663" y="924050"/>
                  </a:lnTo>
                  <a:lnTo>
                    <a:pt x="1669235" y="924050"/>
                  </a:lnTo>
                  <a:lnTo>
                    <a:pt x="1669235" y="926313"/>
                  </a:lnTo>
                  <a:lnTo>
                    <a:pt x="1668104" y="926313"/>
                  </a:lnTo>
                  <a:lnTo>
                    <a:pt x="1666973" y="926313"/>
                  </a:lnTo>
                  <a:lnTo>
                    <a:pt x="1665842" y="927444"/>
                  </a:lnTo>
                  <a:lnTo>
                    <a:pt x="1664711" y="927444"/>
                  </a:lnTo>
                  <a:lnTo>
                    <a:pt x="1663545" y="933135"/>
                  </a:lnTo>
                  <a:lnTo>
                    <a:pt x="1662414" y="934266"/>
                  </a:lnTo>
                  <a:lnTo>
                    <a:pt x="1661283" y="934266"/>
                  </a:lnTo>
                  <a:lnTo>
                    <a:pt x="1660152" y="934266"/>
                  </a:lnTo>
                  <a:lnTo>
                    <a:pt x="1659021" y="936564"/>
                  </a:lnTo>
                  <a:lnTo>
                    <a:pt x="1656760" y="937695"/>
                  </a:lnTo>
                  <a:lnTo>
                    <a:pt x="1654462" y="937695"/>
                  </a:lnTo>
                  <a:lnTo>
                    <a:pt x="1653331" y="938826"/>
                  </a:lnTo>
                  <a:lnTo>
                    <a:pt x="1652201" y="942219"/>
                  </a:lnTo>
                  <a:lnTo>
                    <a:pt x="1653331" y="943386"/>
                  </a:lnTo>
                  <a:lnTo>
                    <a:pt x="1652201" y="944517"/>
                  </a:lnTo>
                  <a:lnTo>
                    <a:pt x="1652201" y="946779"/>
                  </a:lnTo>
                  <a:lnTo>
                    <a:pt x="1652201" y="947911"/>
                  </a:lnTo>
                  <a:lnTo>
                    <a:pt x="1651070" y="950208"/>
                  </a:lnTo>
                  <a:lnTo>
                    <a:pt x="1652201" y="951339"/>
                  </a:lnTo>
                  <a:lnTo>
                    <a:pt x="1649939" y="952471"/>
                  </a:lnTo>
                  <a:lnTo>
                    <a:pt x="1649939" y="954733"/>
                  </a:lnTo>
                  <a:lnTo>
                    <a:pt x="1652201" y="955864"/>
                  </a:lnTo>
                  <a:lnTo>
                    <a:pt x="1653331" y="958162"/>
                  </a:lnTo>
                  <a:lnTo>
                    <a:pt x="1652201" y="958162"/>
                  </a:lnTo>
                  <a:lnTo>
                    <a:pt x="1652201" y="959293"/>
                  </a:lnTo>
                  <a:lnTo>
                    <a:pt x="1654462" y="960424"/>
                  </a:lnTo>
                  <a:lnTo>
                    <a:pt x="1653331" y="962686"/>
                  </a:lnTo>
                  <a:lnTo>
                    <a:pt x="1652201" y="966115"/>
                  </a:lnTo>
                  <a:lnTo>
                    <a:pt x="1651070" y="966115"/>
                  </a:lnTo>
                  <a:lnTo>
                    <a:pt x="1652201" y="968377"/>
                  </a:lnTo>
                  <a:lnTo>
                    <a:pt x="1652201" y="969509"/>
                  </a:lnTo>
                  <a:lnTo>
                    <a:pt x="1651070" y="969509"/>
                  </a:lnTo>
                  <a:lnTo>
                    <a:pt x="1651070" y="976331"/>
                  </a:lnTo>
                  <a:lnTo>
                    <a:pt x="1649939" y="977462"/>
                  </a:lnTo>
                  <a:lnTo>
                    <a:pt x="1647642" y="979760"/>
                  </a:lnTo>
                  <a:lnTo>
                    <a:pt x="1646511" y="978593"/>
                  </a:lnTo>
                  <a:lnTo>
                    <a:pt x="1643118" y="979760"/>
                  </a:lnTo>
                  <a:lnTo>
                    <a:pt x="1643118" y="982022"/>
                  </a:lnTo>
                  <a:lnTo>
                    <a:pt x="1640821" y="985416"/>
                  </a:lnTo>
                  <a:lnTo>
                    <a:pt x="1639690" y="985416"/>
                  </a:lnTo>
                  <a:lnTo>
                    <a:pt x="1638559" y="984284"/>
                  </a:lnTo>
                  <a:lnTo>
                    <a:pt x="1636297" y="985416"/>
                  </a:lnTo>
                  <a:lnTo>
                    <a:pt x="1631738" y="985416"/>
                  </a:lnTo>
                  <a:lnTo>
                    <a:pt x="1630608" y="986547"/>
                  </a:lnTo>
                  <a:lnTo>
                    <a:pt x="1629477" y="991107"/>
                  </a:lnTo>
                  <a:lnTo>
                    <a:pt x="1628346" y="992238"/>
                  </a:lnTo>
                  <a:lnTo>
                    <a:pt x="1629477" y="994500"/>
                  </a:lnTo>
                  <a:lnTo>
                    <a:pt x="1629477" y="995667"/>
                  </a:lnTo>
                  <a:lnTo>
                    <a:pt x="1630608" y="997929"/>
                  </a:lnTo>
                  <a:lnTo>
                    <a:pt x="1628346" y="1000191"/>
                  </a:lnTo>
                  <a:lnTo>
                    <a:pt x="1628346" y="1003620"/>
                  </a:lnTo>
                  <a:lnTo>
                    <a:pt x="1627215" y="1004751"/>
                  </a:lnTo>
                  <a:lnTo>
                    <a:pt x="1626049" y="1005882"/>
                  </a:lnTo>
                  <a:lnTo>
                    <a:pt x="1626049" y="1007014"/>
                  </a:lnTo>
                  <a:lnTo>
                    <a:pt x="1624918" y="1010442"/>
                  </a:lnTo>
                  <a:lnTo>
                    <a:pt x="1623787" y="1011574"/>
                  </a:lnTo>
                  <a:lnTo>
                    <a:pt x="1623787" y="1013836"/>
                  </a:lnTo>
                  <a:lnTo>
                    <a:pt x="1622656" y="1016098"/>
                  </a:lnTo>
                  <a:lnTo>
                    <a:pt x="1623787" y="1017265"/>
                  </a:lnTo>
                  <a:lnTo>
                    <a:pt x="1621525" y="1019527"/>
                  </a:lnTo>
                  <a:lnTo>
                    <a:pt x="1622656" y="1019527"/>
                  </a:lnTo>
                  <a:lnTo>
                    <a:pt x="1621525" y="1020658"/>
                  </a:lnTo>
                  <a:lnTo>
                    <a:pt x="1620394" y="1022921"/>
                  </a:lnTo>
                  <a:lnTo>
                    <a:pt x="1619228" y="1024052"/>
                  </a:lnTo>
                  <a:lnTo>
                    <a:pt x="1619228" y="1025218"/>
                  </a:lnTo>
                  <a:lnTo>
                    <a:pt x="1618097" y="1028612"/>
                  </a:lnTo>
                  <a:lnTo>
                    <a:pt x="1614704" y="1030874"/>
                  </a:lnTo>
                  <a:lnTo>
                    <a:pt x="1613573" y="1029743"/>
                  </a:lnTo>
                  <a:lnTo>
                    <a:pt x="1612443" y="1030874"/>
                  </a:lnTo>
                  <a:lnTo>
                    <a:pt x="1612443" y="1032040"/>
                  </a:lnTo>
                  <a:lnTo>
                    <a:pt x="1605622" y="1032040"/>
                  </a:lnTo>
                  <a:lnTo>
                    <a:pt x="1570387" y="1032040"/>
                  </a:lnTo>
                  <a:lnTo>
                    <a:pt x="1554484" y="1032040"/>
                  </a:lnTo>
                  <a:lnTo>
                    <a:pt x="1554484" y="1033172"/>
                  </a:lnTo>
                  <a:lnTo>
                    <a:pt x="1553353" y="1034303"/>
                  </a:lnTo>
                  <a:lnTo>
                    <a:pt x="1553353" y="1035434"/>
                  </a:lnTo>
                  <a:lnTo>
                    <a:pt x="1553353" y="1039994"/>
                  </a:lnTo>
                  <a:lnTo>
                    <a:pt x="1552187" y="1041125"/>
                  </a:lnTo>
                  <a:lnTo>
                    <a:pt x="1551056" y="1044519"/>
                  </a:lnTo>
                  <a:lnTo>
                    <a:pt x="1552187" y="1045650"/>
                  </a:lnTo>
                  <a:lnTo>
                    <a:pt x="1551056" y="1046816"/>
                  </a:lnTo>
                  <a:lnTo>
                    <a:pt x="1547664" y="1046816"/>
                  </a:lnTo>
                  <a:lnTo>
                    <a:pt x="1547664" y="1047947"/>
                  </a:lnTo>
                  <a:lnTo>
                    <a:pt x="1546533" y="1049079"/>
                  </a:lnTo>
                  <a:lnTo>
                    <a:pt x="1544236" y="1050210"/>
                  </a:lnTo>
                  <a:lnTo>
                    <a:pt x="1543105" y="1051341"/>
                  </a:lnTo>
                  <a:lnTo>
                    <a:pt x="1541974" y="1052472"/>
                  </a:lnTo>
                  <a:lnTo>
                    <a:pt x="1540843" y="1052472"/>
                  </a:lnTo>
                  <a:lnTo>
                    <a:pt x="1539712" y="1052472"/>
                  </a:lnTo>
                  <a:lnTo>
                    <a:pt x="1540843" y="1054770"/>
                  </a:lnTo>
                  <a:lnTo>
                    <a:pt x="1538581" y="1055901"/>
                  </a:lnTo>
                  <a:lnTo>
                    <a:pt x="1538581" y="1057032"/>
                  </a:lnTo>
                  <a:lnTo>
                    <a:pt x="1537415" y="1060426"/>
                  </a:lnTo>
                  <a:lnTo>
                    <a:pt x="1539712" y="1060426"/>
                  </a:lnTo>
                  <a:lnTo>
                    <a:pt x="1539712" y="1061592"/>
                  </a:lnTo>
                  <a:lnTo>
                    <a:pt x="1541974" y="1067248"/>
                  </a:lnTo>
                  <a:lnTo>
                    <a:pt x="1547664" y="1068379"/>
                  </a:lnTo>
                  <a:lnTo>
                    <a:pt x="1547664" y="1070677"/>
                  </a:lnTo>
                  <a:lnTo>
                    <a:pt x="1547664" y="1072939"/>
                  </a:lnTo>
                  <a:lnTo>
                    <a:pt x="1547664" y="1078630"/>
                  </a:lnTo>
                  <a:lnTo>
                    <a:pt x="1546533" y="1080892"/>
                  </a:lnTo>
                  <a:lnTo>
                    <a:pt x="1546533" y="1084321"/>
                  </a:lnTo>
                  <a:lnTo>
                    <a:pt x="1545402" y="1085452"/>
                  </a:lnTo>
                  <a:lnTo>
                    <a:pt x="1546533" y="1088846"/>
                  </a:lnTo>
                  <a:lnTo>
                    <a:pt x="1546533" y="1089977"/>
                  </a:lnTo>
                  <a:lnTo>
                    <a:pt x="1546533" y="1091144"/>
                  </a:lnTo>
                  <a:lnTo>
                    <a:pt x="1544236" y="1091144"/>
                  </a:lnTo>
                  <a:lnTo>
                    <a:pt x="1543105" y="1092275"/>
                  </a:lnTo>
                  <a:lnTo>
                    <a:pt x="1543105" y="1093406"/>
                  </a:lnTo>
                  <a:lnTo>
                    <a:pt x="1540843" y="1096799"/>
                  </a:lnTo>
                  <a:lnTo>
                    <a:pt x="1540843" y="1099097"/>
                  </a:lnTo>
                  <a:lnTo>
                    <a:pt x="1539712" y="1100228"/>
                  </a:lnTo>
                  <a:lnTo>
                    <a:pt x="1538581" y="1101359"/>
                  </a:lnTo>
                  <a:lnTo>
                    <a:pt x="1538581" y="1102490"/>
                  </a:lnTo>
                  <a:lnTo>
                    <a:pt x="1539712" y="1103622"/>
                  </a:lnTo>
                  <a:lnTo>
                    <a:pt x="1543105" y="1103622"/>
                  </a:lnTo>
                  <a:lnTo>
                    <a:pt x="1545402" y="1103622"/>
                  </a:lnTo>
                  <a:lnTo>
                    <a:pt x="1544236" y="1105919"/>
                  </a:lnTo>
                  <a:lnTo>
                    <a:pt x="1545402" y="1107050"/>
                  </a:lnTo>
                  <a:lnTo>
                    <a:pt x="1545402" y="1105919"/>
                  </a:lnTo>
                  <a:lnTo>
                    <a:pt x="1546533" y="1107050"/>
                  </a:lnTo>
                  <a:lnTo>
                    <a:pt x="1545402" y="1108182"/>
                  </a:lnTo>
                  <a:lnTo>
                    <a:pt x="1544236" y="1109313"/>
                  </a:lnTo>
                  <a:lnTo>
                    <a:pt x="1543105" y="1109313"/>
                  </a:lnTo>
                  <a:lnTo>
                    <a:pt x="1544236" y="1110444"/>
                  </a:lnTo>
                  <a:lnTo>
                    <a:pt x="1541974" y="1111575"/>
                  </a:lnTo>
                  <a:lnTo>
                    <a:pt x="1540843" y="1113873"/>
                  </a:lnTo>
                  <a:lnTo>
                    <a:pt x="1539712" y="1115004"/>
                  </a:lnTo>
                  <a:lnTo>
                    <a:pt x="1539712" y="1116135"/>
                  </a:lnTo>
                  <a:lnTo>
                    <a:pt x="1538581" y="1117266"/>
                  </a:lnTo>
                  <a:lnTo>
                    <a:pt x="1537415" y="1118397"/>
                  </a:lnTo>
                  <a:lnTo>
                    <a:pt x="1538581" y="1119529"/>
                  </a:lnTo>
                  <a:lnTo>
                    <a:pt x="1537415" y="1120695"/>
                  </a:lnTo>
                  <a:lnTo>
                    <a:pt x="1536284" y="1120695"/>
                  </a:lnTo>
                  <a:lnTo>
                    <a:pt x="1537415" y="1121826"/>
                  </a:lnTo>
                  <a:lnTo>
                    <a:pt x="1538581" y="1125220"/>
                  </a:lnTo>
                  <a:lnTo>
                    <a:pt x="1537415" y="1125220"/>
                  </a:lnTo>
                  <a:lnTo>
                    <a:pt x="1537415" y="1124089"/>
                  </a:lnTo>
                  <a:lnTo>
                    <a:pt x="1535153" y="1124089"/>
                  </a:lnTo>
                  <a:lnTo>
                    <a:pt x="1535153" y="1126351"/>
                  </a:lnTo>
                  <a:lnTo>
                    <a:pt x="1535153" y="1127482"/>
                  </a:lnTo>
                  <a:lnTo>
                    <a:pt x="1535153" y="1128648"/>
                  </a:lnTo>
                  <a:lnTo>
                    <a:pt x="1534022" y="1129780"/>
                  </a:lnTo>
                  <a:lnTo>
                    <a:pt x="1535153" y="1130911"/>
                  </a:lnTo>
                  <a:lnTo>
                    <a:pt x="1534022" y="1132042"/>
                  </a:lnTo>
                  <a:lnTo>
                    <a:pt x="1531760" y="1132042"/>
                  </a:lnTo>
                  <a:lnTo>
                    <a:pt x="1530630" y="1133173"/>
                  </a:lnTo>
                  <a:lnTo>
                    <a:pt x="1529463" y="1133173"/>
                  </a:lnTo>
                  <a:lnTo>
                    <a:pt x="1528332" y="1133173"/>
                  </a:lnTo>
                  <a:lnTo>
                    <a:pt x="1526071" y="1133173"/>
                  </a:lnTo>
                  <a:lnTo>
                    <a:pt x="1527201" y="1134304"/>
                  </a:lnTo>
                  <a:lnTo>
                    <a:pt x="1524940" y="1138864"/>
                  </a:lnTo>
                  <a:lnTo>
                    <a:pt x="1527201" y="1141127"/>
                  </a:lnTo>
                  <a:lnTo>
                    <a:pt x="1526071" y="1142258"/>
                  </a:lnTo>
                  <a:lnTo>
                    <a:pt x="1524940" y="1143424"/>
                  </a:lnTo>
                  <a:lnTo>
                    <a:pt x="1522643" y="1144555"/>
                  </a:lnTo>
                  <a:lnTo>
                    <a:pt x="1521512" y="1145687"/>
                  </a:lnTo>
                  <a:lnTo>
                    <a:pt x="1522643" y="1146818"/>
                  </a:lnTo>
                  <a:lnTo>
                    <a:pt x="1520381" y="1147949"/>
                  </a:lnTo>
                  <a:lnTo>
                    <a:pt x="1520381" y="1150211"/>
                  </a:lnTo>
                  <a:lnTo>
                    <a:pt x="1519250" y="1151378"/>
                  </a:lnTo>
                  <a:lnTo>
                    <a:pt x="1520381" y="1152509"/>
                  </a:lnTo>
                  <a:lnTo>
                    <a:pt x="1519250" y="1154771"/>
                  </a:lnTo>
                  <a:lnTo>
                    <a:pt x="1519250" y="1153640"/>
                  </a:lnTo>
                  <a:lnTo>
                    <a:pt x="1518119" y="1154771"/>
                  </a:lnTo>
                  <a:lnTo>
                    <a:pt x="1518119" y="1157033"/>
                  </a:lnTo>
                  <a:lnTo>
                    <a:pt x="1514691" y="1155902"/>
                  </a:lnTo>
                  <a:lnTo>
                    <a:pt x="1513560" y="1157033"/>
                  </a:lnTo>
                  <a:lnTo>
                    <a:pt x="1510167" y="1155902"/>
                  </a:lnTo>
                  <a:lnTo>
                    <a:pt x="1507870" y="1155902"/>
                  </a:lnTo>
                  <a:lnTo>
                    <a:pt x="1506739" y="1157033"/>
                  </a:lnTo>
                  <a:lnTo>
                    <a:pt x="1503347" y="1158200"/>
                  </a:lnTo>
                  <a:lnTo>
                    <a:pt x="1499919" y="1158200"/>
                  </a:lnTo>
                  <a:lnTo>
                    <a:pt x="1498788" y="1157033"/>
                  </a:lnTo>
                  <a:lnTo>
                    <a:pt x="1496526" y="1159331"/>
                  </a:lnTo>
                  <a:lnTo>
                    <a:pt x="1495395" y="1160462"/>
                  </a:lnTo>
                  <a:lnTo>
                    <a:pt x="1495395" y="1161593"/>
                  </a:lnTo>
                  <a:lnTo>
                    <a:pt x="1494264" y="1161593"/>
                  </a:lnTo>
                  <a:lnTo>
                    <a:pt x="1493098" y="1160462"/>
                  </a:lnTo>
                  <a:lnTo>
                    <a:pt x="1490836" y="1161593"/>
                  </a:lnTo>
                  <a:lnTo>
                    <a:pt x="1488574" y="1163856"/>
                  </a:lnTo>
                  <a:lnTo>
                    <a:pt x="1488574" y="1164987"/>
                  </a:lnTo>
                  <a:lnTo>
                    <a:pt x="1490836" y="1166153"/>
                  </a:lnTo>
                  <a:lnTo>
                    <a:pt x="1490836" y="1167285"/>
                  </a:lnTo>
                  <a:lnTo>
                    <a:pt x="1493098" y="1169547"/>
                  </a:lnTo>
                  <a:lnTo>
                    <a:pt x="1494264" y="1169547"/>
                  </a:lnTo>
                  <a:lnTo>
                    <a:pt x="1495395" y="1170678"/>
                  </a:lnTo>
                  <a:lnTo>
                    <a:pt x="1496526" y="1170678"/>
                  </a:lnTo>
                  <a:lnTo>
                    <a:pt x="1497657" y="1170678"/>
                  </a:lnTo>
                  <a:lnTo>
                    <a:pt x="1499919" y="1172976"/>
                  </a:lnTo>
                  <a:lnTo>
                    <a:pt x="1501085" y="1174107"/>
                  </a:lnTo>
                  <a:lnTo>
                    <a:pt x="1501085" y="1175238"/>
                  </a:lnTo>
                  <a:lnTo>
                    <a:pt x="1498788" y="1175238"/>
                  </a:lnTo>
                  <a:lnTo>
                    <a:pt x="1497657" y="1174107"/>
                  </a:lnTo>
                  <a:lnTo>
                    <a:pt x="1497657" y="1175238"/>
                  </a:lnTo>
                  <a:lnTo>
                    <a:pt x="1497657" y="1176369"/>
                  </a:lnTo>
                  <a:lnTo>
                    <a:pt x="1497657" y="1177500"/>
                  </a:lnTo>
                  <a:lnTo>
                    <a:pt x="1494264" y="1180929"/>
                  </a:lnTo>
                  <a:lnTo>
                    <a:pt x="1494264" y="1182060"/>
                  </a:lnTo>
                  <a:lnTo>
                    <a:pt x="1491967" y="1182060"/>
                  </a:lnTo>
                  <a:lnTo>
                    <a:pt x="1491967" y="1184323"/>
                  </a:lnTo>
                  <a:lnTo>
                    <a:pt x="1490836" y="1185454"/>
                  </a:lnTo>
                  <a:lnTo>
                    <a:pt x="1490836" y="1186585"/>
                  </a:lnTo>
                  <a:lnTo>
                    <a:pt x="1486313" y="1186585"/>
                  </a:lnTo>
                  <a:lnTo>
                    <a:pt x="1486313" y="1188883"/>
                  </a:lnTo>
                  <a:lnTo>
                    <a:pt x="1486313" y="1191145"/>
                  </a:lnTo>
                  <a:lnTo>
                    <a:pt x="1485146" y="1191145"/>
                  </a:lnTo>
                  <a:lnTo>
                    <a:pt x="1484015" y="1193407"/>
                  </a:lnTo>
                  <a:lnTo>
                    <a:pt x="1482885" y="1194538"/>
                  </a:lnTo>
                  <a:lnTo>
                    <a:pt x="1481754" y="1195705"/>
                  </a:lnTo>
                  <a:lnTo>
                    <a:pt x="1481754" y="1196836"/>
                  </a:lnTo>
                  <a:lnTo>
                    <a:pt x="1480623" y="1197967"/>
                  </a:lnTo>
                  <a:lnTo>
                    <a:pt x="1480623" y="1199098"/>
                  </a:lnTo>
                  <a:lnTo>
                    <a:pt x="1479492" y="1199098"/>
                  </a:lnTo>
                  <a:lnTo>
                    <a:pt x="1481754" y="1203658"/>
                  </a:lnTo>
                  <a:lnTo>
                    <a:pt x="1480623" y="1204790"/>
                  </a:lnTo>
                  <a:lnTo>
                    <a:pt x="1480623" y="1207052"/>
                  </a:lnTo>
                  <a:lnTo>
                    <a:pt x="1481754" y="1208183"/>
                  </a:lnTo>
                  <a:lnTo>
                    <a:pt x="1481754" y="1207052"/>
                  </a:lnTo>
                  <a:lnTo>
                    <a:pt x="1482885" y="1208183"/>
                  </a:lnTo>
                  <a:lnTo>
                    <a:pt x="1481754" y="1210481"/>
                  </a:lnTo>
                  <a:lnTo>
                    <a:pt x="1482885" y="1211612"/>
                  </a:lnTo>
                  <a:lnTo>
                    <a:pt x="1481754" y="1212743"/>
                  </a:lnTo>
                  <a:lnTo>
                    <a:pt x="1480623" y="1213874"/>
                  </a:lnTo>
                  <a:lnTo>
                    <a:pt x="1478361" y="1215005"/>
                  </a:lnTo>
                  <a:lnTo>
                    <a:pt x="1477195" y="1216137"/>
                  </a:lnTo>
                  <a:lnTo>
                    <a:pt x="1476064" y="1217303"/>
                  </a:lnTo>
                  <a:lnTo>
                    <a:pt x="1476064" y="1221828"/>
                  </a:lnTo>
                  <a:lnTo>
                    <a:pt x="1474933" y="1224090"/>
                  </a:lnTo>
                  <a:lnTo>
                    <a:pt x="1474933" y="1225256"/>
                  </a:lnTo>
                  <a:lnTo>
                    <a:pt x="1476064" y="1225256"/>
                  </a:lnTo>
                  <a:lnTo>
                    <a:pt x="1477195" y="1226388"/>
                  </a:lnTo>
                  <a:lnTo>
                    <a:pt x="1474933" y="1227519"/>
                  </a:lnTo>
                  <a:lnTo>
                    <a:pt x="1476064" y="1228650"/>
                  </a:lnTo>
                  <a:lnTo>
                    <a:pt x="1474933" y="1229781"/>
                  </a:lnTo>
                  <a:lnTo>
                    <a:pt x="1476064" y="1232079"/>
                  </a:lnTo>
                  <a:lnTo>
                    <a:pt x="1473802" y="1233210"/>
                  </a:lnTo>
                  <a:lnTo>
                    <a:pt x="1473802" y="1234341"/>
                  </a:lnTo>
                  <a:lnTo>
                    <a:pt x="1471540" y="1235472"/>
                  </a:lnTo>
                  <a:lnTo>
                    <a:pt x="1472671" y="1235472"/>
                  </a:lnTo>
                  <a:lnTo>
                    <a:pt x="1474933" y="1236603"/>
                  </a:lnTo>
                  <a:lnTo>
                    <a:pt x="1473802" y="1237735"/>
                  </a:lnTo>
                  <a:lnTo>
                    <a:pt x="1472671" y="1238866"/>
                  </a:lnTo>
                  <a:lnTo>
                    <a:pt x="1470374" y="1238866"/>
                  </a:lnTo>
                  <a:lnTo>
                    <a:pt x="1469243" y="1237735"/>
                  </a:lnTo>
                  <a:lnTo>
                    <a:pt x="1468112" y="1238866"/>
                  </a:lnTo>
                  <a:lnTo>
                    <a:pt x="1468112" y="1242295"/>
                  </a:lnTo>
                  <a:lnTo>
                    <a:pt x="1466981" y="1243426"/>
                  </a:lnTo>
                  <a:lnTo>
                    <a:pt x="1466981" y="1244557"/>
                  </a:lnTo>
                  <a:lnTo>
                    <a:pt x="1466981" y="1245688"/>
                  </a:lnTo>
                  <a:lnTo>
                    <a:pt x="1465850" y="1247986"/>
                  </a:lnTo>
                  <a:lnTo>
                    <a:pt x="1469243" y="1249117"/>
                  </a:lnTo>
                  <a:lnTo>
                    <a:pt x="1469243" y="1250248"/>
                  </a:lnTo>
                  <a:lnTo>
                    <a:pt x="1471540" y="1253641"/>
                  </a:lnTo>
                  <a:lnTo>
                    <a:pt x="1470374" y="1254808"/>
                  </a:lnTo>
                  <a:lnTo>
                    <a:pt x="1468112" y="1255939"/>
                  </a:lnTo>
                  <a:lnTo>
                    <a:pt x="1466981" y="1259333"/>
                  </a:lnTo>
                  <a:lnTo>
                    <a:pt x="1464720" y="1259333"/>
                  </a:lnTo>
                  <a:lnTo>
                    <a:pt x="1463553" y="1260464"/>
                  </a:lnTo>
                  <a:lnTo>
                    <a:pt x="1463553" y="1261595"/>
                  </a:lnTo>
                  <a:lnTo>
                    <a:pt x="1462422" y="1262761"/>
                  </a:lnTo>
                  <a:lnTo>
                    <a:pt x="1462422" y="1263893"/>
                  </a:lnTo>
                  <a:lnTo>
                    <a:pt x="1459030" y="1265024"/>
                  </a:lnTo>
                  <a:lnTo>
                    <a:pt x="1459030" y="1266155"/>
                  </a:lnTo>
                  <a:lnTo>
                    <a:pt x="1460161" y="1267286"/>
                  </a:lnTo>
                  <a:lnTo>
                    <a:pt x="1456768" y="1269584"/>
                  </a:lnTo>
                  <a:lnTo>
                    <a:pt x="1455602" y="1270715"/>
                  </a:lnTo>
                  <a:lnTo>
                    <a:pt x="1452209" y="1275240"/>
                  </a:lnTo>
                  <a:lnTo>
                    <a:pt x="1453340" y="1276406"/>
                  </a:lnTo>
                  <a:lnTo>
                    <a:pt x="1454471" y="1276406"/>
                  </a:lnTo>
                  <a:lnTo>
                    <a:pt x="1452209" y="1278668"/>
                  </a:lnTo>
                  <a:lnTo>
                    <a:pt x="1453340" y="1279800"/>
                  </a:lnTo>
                  <a:lnTo>
                    <a:pt x="1454471" y="1279800"/>
                  </a:lnTo>
                  <a:lnTo>
                    <a:pt x="1456768" y="1279800"/>
                  </a:lnTo>
                  <a:lnTo>
                    <a:pt x="1456768" y="1282062"/>
                  </a:lnTo>
                  <a:lnTo>
                    <a:pt x="1457899" y="1283193"/>
                  </a:lnTo>
                  <a:lnTo>
                    <a:pt x="1459030" y="1283193"/>
                  </a:lnTo>
                  <a:lnTo>
                    <a:pt x="1460161" y="1282062"/>
                  </a:lnTo>
                  <a:lnTo>
                    <a:pt x="1461292" y="1282062"/>
                  </a:lnTo>
                  <a:lnTo>
                    <a:pt x="1462422" y="1282062"/>
                  </a:lnTo>
                  <a:lnTo>
                    <a:pt x="1463553" y="1282062"/>
                  </a:lnTo>
                  <a:lnTo>
                    <a:pt x="1465850" y="1283193"/>
                  </a:lnTo>
                  <a:lnTo>
                    <a:pt x="1466981" y="1284359"/>
                  </a:lnTo>
                  <a:lnTo>
                    <a:pt x="1465850" y="1284359"/>
                  </a:lnTo>
                  <a:lnTo>
                    <a:pt x="1466981" y="1286622"/>
                  </a:lnTo>
                  <a:lnTo>
                    <a:pt x="1468112" y="1285491"/>
                  </a:lnTo>
                  <a:lnTo>
                    <a:pt x="1469243" y="1286622"/>
                  </a:lnTo>
                  <a:lnTo>
                    <a:pt x="1469243" y="1288884"/>
                  </a:lnTo>
                  <a:lnTo>
                    <a:pt x="1469243" y="1290015"/>
                  </a:lnTo>
                  <a:lnTo>
                    <a:pt x="1469243" y="1291146"/>
                  </a:lnTo>
                  <a:lnTo>
                    <a:pt x="1469243" y="1292313"/>
                  </a:lnTo>
                  <a:lnTo>
                    <a:pt x="1462422" y="1294575"/>
                  </a:lnTo>
                  <a:lnTo>
                    <a:pt x="1462422" y="1295706"/>
                  </a:lnTo>
                  <a:lnTo>
                    <a:pt x="1457899" y="1296838"/>
                  </a:lnTo>
                  <a:lnTo>
                    <a:pt x="1454471" y="1296838"/>
                  </a:lnTo>
                  <a:lnTo>
                    <a:pt x="1451078" y="1297969"/>
                  </a:lnTo>
                  <a:lnTo>
                    <a:pt x="1449947" y="1297969"/>
                  </a:lnTo>
                  <a:lnTo>
                    <a:pt x="1448816" y="1300266"/>
                  </a:lnTo>
                  <a:lnTo>
                    <a:pt x="1437437" y="1303660"/>
                  </a:lnTo>
                  <a:lnTo>
                    <a:pt x="1436306" y="1304791"/>
                  </a:lnTo>
                  <a:lnTo>
                    <a:pt x="1424926" y="1309351"/>
                  </a:lnTo>
                  <a:lnTo>
                    <a:pt x="1416975" y="1312744"/>
                  </a:lnTo>
                  <a:lnTo>
                    <a:pt x="1416975" y="1315042"/>
                  </a:lnTo>
                  <a:lnTo>
                    <a:pt x="1414713" y="1316173"/>
                  </a:lnTo>
                  <a:lnTo>
                    <a:pt x="1413582" y="1316173"/>
                  </a:lnTo>
                  <a:lnTo>
                    <a:pt x="1412451" y="1316173"/>
                  </a:lnTo>
                  <a:lnTo>
                    <a:pt x="1410154" y="1317304"/>
                  </a:lnTo>
                  <a:lnTo>
                    <a:pt x="1405630" y="1318436"/>
                  </a:lnTo>
                  <a:lnTo>
                    <a:pt x="1402202" y="1319567"/>
                  </a:lnTo>
                  <a:lnTo>
                    <a:pt x="1401071" y="1320698"/>
                  </a:lnTo>
                  <a:lnTo>
                    <a:pt x="1394251" y="1322996"/>
                  </a:lnTo>
                  <a:lnTo>
                    <a:pt x="1387430" y="1326389"/>
                  </a:lnTo>
                  <a:lnTo>
                    <a:pt x="1386299" y="1327520"/>
                  </a:lnTo>
                  <a:lnTo>
                    <a:pt x="1381740" y="1329818"/>
                  </a:lnTo>
                  <a:lnTo>
                    <a:pt x="1372658" y="1332080"/>
                  </a:lnTo>
                  <a:lnTo>
                    <a:pt x="1366968" y="1334343"/>
                  </a:lnTo>
                  <a:lnTo>
                    <a:pt x="1366968" y="1335509"/>
                  </a:lnTo>
                  <a:lnTo>
                    <a:pt x="1362444" y="1340034"/>
                  </a:lnTo>
                  <a:lnTo>
                    <a:pt x="1355624" y="1342296"/>
                  </a:lnTo>
                  <a:lnTo>
                    <a:pt x="1353362" y="1343463"/>
                  </a:lnTo>
                  <a:lnTo>
                    <a:pt x="1352196" y="1343463"/>
                  </a:lnTo>
                  <a:lnTo>
                    <a:pt x="1347672" y="1346856"/>
                  </a:lnTo>
                  <a:lnTo>
                    <a:pt x="1346541" y="1346856"/>
                  </a:lnTo>
                  <a:lnTo>
                    <a:pt x="1343113" y="1347987"/>
                  </a:lnTo>
                  <a:lnTo>
                    <a:pt x="1340851" y="1349118"/>
                  </a:lnTo>
                  <a:lnTo>
                    <a:pt x="1340851" y="1350249"/>
                  </a:lnTo>
                  <a:lnTo>
                    <a:pt x="1341982" y="1351416"/>
                  </a:lnTo>
                  <a:lnTo>
                    <a:pt x="1340851" y="1352547"/>
                  </a:lnTo>
                  <a:lnTo>
                    <a:pt x="1338590" y="1355941"/>
                  </a:lnTo>
                  <a:lnTo>
                    <a:pt x="1334031" y="1357072"/>
                  </a:lnTo>
                  <a:lnTo>
                    <a:pt x="1334031" y="1355941"/>
                  </a:lnTo>
                  <a:lnTo>
                    <a:pt x="1331769" y="1355941"/>
                  </a:lnTo>
                  <a:lnTo>
                    <a:pt x="1329472" y="1355941"/>
                  </a:lnTo>
                  <a:lnTo>
                    <a:pt x="1326079" y="1357072"/>
                  </a:lnTo>
                  <a:lnTo>
                    <a:pt x="1326079" y="1359369"/>
                  </a:lnTo>
                  <a:lnTo>
                    <a:pt x="1323817" y="1360501"/>
                  </a:lnTo>
                  <a:lnTo>
                    <a:pt x="1322651" y="1358238"/>
                  </a:lnTo>
                  <a:lnTo>
                    <a:pt x="1321520" y="1354809"/>
                  </a:lnTo>
                  <a:lnTo>
                    <a:pt x="1321520" y="1353678"/>
                  </a:lnTo>
                  <a:lnTo>
                    <a:pt x="1324948" y="1351416"/>
                  </a:lnTo>
                  <a:lnTo>
                    <a:pt x="1324948" y="1349118"/>
                  </a:lnTo>
                  <a:lnTo>
                    <a:pt x="1324948" y="1346856"/>
                  </a:lnTo>
                  <a:lnTo>
                    <a:pt x="1322651" y="1346856"/>
                  </a:lnTo>
                  <a:lnTo>
                    <a:pt x="1321520" y="1346856"/>
                  </a:lnTo>
                  <a:lnTo>
                    <a:pt x="1319258" y="1345725"/>
                  </a:lnTo>
                  <a:lnTo>
                    <a:pt x="1319258" y="1344594"/>
                  </a:lnTo>
                  <a:lnTo>
                    <a:pt x="1318127" y="1344594"/>
                  </a:lnTo>
                  <a:lnTo>
                    <a:pt x="1313569" y="1347987"/>
                  </a:lnTo>
                  <a:lnTo>
                    <a:pt x="1312438" y="1346856"/>
                  </a:lnTo>
                  <a:lnTo>
                    <a:pt x="1312438" y="1345725"/>
                  </a:lnTo>
                  <a:lnTo>
                    <a:pt x="1311307" y="1346856"/>
                  </a:lnTo>
                  <a:lnTo>
                    <a:pt x="1310176" y="1346856"/>
                  </a:lnTo>
                  <a:lnTo>
                    <a:pt x="1309045" y="1345725"/>
                  </a:lnTo>
                  <a:lnTo>
                    <a:pt x="1307879" y="1345725"/>
                  </a:lnTo>
                  <a:lnTo>
                    <a:pt x="1306748" y="1344594"/>
                  </a:lnTo>
                  <a:lnTo>
                    <a:pt x="1306748" y="1343463"/>
                  </a:lnTo>
                  <a:lnTo>
                    <a:pt x="1305617" y="1342296"/>
                  </a:lnTo>
                  <a:lnTo>
                    <a:pt x="1304486" y="1343463"/>
                  </a:lnTo>
                  <a:lnTo>
                    <a:pt x="1303355" y="1342296"/>
                  </a:lnTo>
                  <a:lnTo>
                    <a:pt x="1302224" y="1343463"/>
                  </a:lnTo>
                  <a:lnTo>
                    <a:pt x="1299927" y="1343463"/>
                  </a:lnTo>
                  <a:lnTo>
                    <a:pt x="1296534" y="1344594"/>
                  </a:lnTo>
                  <a:lnTo>
                    <a:pt x="1294273" y="1343463"/>
                  </a:lnTo>
                  <a:lnTo>
                    <a:pt x="1293106" y="1342296"/>
                  </a:lnTo>
                  <a:lnTo>
                    <a:pt x="1291976" y="1343463"/>
                  </a:lnTo>
                  <a:lnTo>
                    <a:pt x="1289714" y="1343463"/>
                  </a:lnTo>
                  <a:lnTo>
                    <a:pt x="1288583" y="1342296"/>
                  </a:lnTo>
                  <a:lnTo>
                    <a:pt x="1287452" y="1342296"/>
                  </a:lnTo>
                  <a:lnTo>
                    <a:pt x="1285155" y="1343463"/>
                  </a:lnTo>
                  <a:lnTo>
                    <a:pt x="1285155" y="1344594"/>
                  </a:lnTo>
                  <a:lnTo>
                    <a:pt x="1281762" y="1346856"/>
                  </a:lnTo>
                  <a:lnTo>
                    <a:pt x="1277203" y="1350249"/>
                  </a:lnTo>
                  <a:lnTo>
                    <a:pt x="1274941" y="1350249"/>
                  </a:lnTo>
                  <a:lnTo>
                    <a:pt x="1273811" y="1351416"/>
                  </a:lnTo>
                  <a:lnTo>
                    <a:pt x="1269252" y="1353678"/>
                  </a:lnTo>
                  <a:lnTo>
                    <a:pt x="1266990" y="1353678"/>
                  </a:lnTo>
                  <a:lnTo>
                    <a:pt x="1264728" y="1353678"/>
                  </a:lnTo>
                  <a:lnTo>
                    <a:pt x="1262431" y="1353678"/>
                  </a:lnTo>
                  <a:lnTo>
                    <a:pt x="1262431" y="1352547"/>
                  </a:lnTo>
                  <a:lnTo>
                    <a:pt x="1261300" y="1351416"/>
                  </a:lnTo>
                  <a:lnTo>
                    <a:pt x="1260169" y="1351416"/>
                  </a:lnTo>
                  <a:lnTo>
                    <a:pt x="1259038" y="1353678"/>
                  </a:lnTo>
                  <a:lnTo>
                    <a:pt x="1253348" y="1354809"/>
                  </a:lnTo>
                  <a:lnTo>
                    <a:pt x="1252218" y="1355941"/>
                  </a:lnTo>
                  <a:lnTo>
                    <a:pt x="1251087" y="1354809"/>
                  </a:lnTo>
                  <a:lnTo>
                    <a:pt x="1248825" y="1353678"/>
                  </a:lnTo>
                  <a:lnTo>
                    <a:pt x="1248825" y="1350249"/>
                  </a:lnTo>
                  <a:lnTo>
                    <a:pt x="1247659" y="1351416"/>
                  </a:lnTo>
                  <a:lnTo>
                    <a:pt x="1246528" y="1351416"/>
                  </a:lnTo>
                  <a:lnTo>
                    <a:pt x="1245397" y="1353678"/>
                  </a:lnTo>
                  <a:lnTo>
                    <a:pt x="1244266" y="1353678"/>
                  </a:lnTo>
                  <a:lnTo>
                    <a:pt x="1244266" y="1354809"/>
                  </a:lnTo>
                  <a:lnTo>
                    <a:pt x="1244266" y="1355941"/>
                  </a:lnTo>
                  <a:lnTo>
                    <a:pt x="1243135" y="1355941"/>
                  </a:lnTo>
                  <a:lnTo>
                    <a:pt x="1243135" y="1353678"/>
                  </a:lnTo>
                  <a:lnTo>
                    <a:pt x="1242004" y="1354809"/>
                  </a:lnTo>
                  <a:lnTo>
                    <a:pt x="1239707" y="1352547"/>
                  </a:lnTo>
                  <a:lnTo>
                    <a:pt x="1238576" y="1352547"/>
                  </a:lnTo>
                  <a:lnTo>
                    <a:pt x="1237445" y="1352547"/>
                  </a:lnTo>
                  <a:lnTo>
                    <a:pt x="1237445" y="1353678"/>
                  </a:lnTo>
                  <a:lnTo>
                    <a:pt x="1235183" y="1353678"/>
                  </a:lnTo>
                  <a:lnTo>
                    <a:pt x="1235183" y="1355941"/>
                  </a:lnTo>
                  <a:lnTo>
                    <a:pt x="1234053" y="1357072"/>
                  </a:lnTo>
                  <a:lnTo>
                    <a:pt x="1234053" y="1355941"/>
                  </a:lnTo>
                  <a:lnTo>
                    <a:pt x="1232886" y="1353678"/>
                  </a:lnTo>
                  <a:lnTo>
                    <a:pt x="1230625" y="1353678"/>
                  </a:lnTo>
                  <a:lnTo>
                    <a:pt x="1229494" y="1354809"/>
                  </a:lnTo>
                  <a:lnTo>
                    <a:pt x="1228363" y="1354809"/>
                  </a:lnTo>
                  <a:lnTo>
                    <a:pt x="1226066" y="1354809"/>
                  </a:lnTo>
                  <a:lnTo>
                    <a:pt x="1223804" y="1358238"/>
                  </a:lnTo>
                  <a:lnTo>
                    <a:pt x="1222673" y="1357072"/>
                  </a:lnTo>
                  <a:lnTo>
                    <a:pt x="1221542" y="1357072"/>
                  </a:lnTo>
                  <a:lnTo>
                    <a:pt x="1221542" y="1355941"/>
                  </a:lnTo>
                  <a:lnTo>
                    <a:pt x="1219280" y="1354809"/>
                  </a:lnTo>
                  <a:lnTo>
                    <a:pt x="1220411" y="1354809"/>
                  </a:lnTo>
                  <a:lnTo>
                    <a:pt x="1219280" y="1353678"/>
                  </a:lnTo>
                  <a:lnTo>
                    <a:pt x="1219280" y="1352547"/>
                  </a:lnTo>
                  <a:lnTo>
                    <a:pt x="1218114" y="1352547"/>
                  </a:lnTo>
                  <a:lnTo>
                    <a:pt x="1216983" y="1352547"/>
                  </a:lnTo>
                  <a:lnTo>
                    <a:pt x="1212460" y="1355941"/>
                  </a:lnTo>
                  <a:lnTo>
                    <a:pt x="1211293" y="1355941"/>
                  </a:lnTo>
                  <a:lnTo>
                    <a:pt x="1210162" y="1355941"/>
                  </a:lnTo>
                  <a:lnTo>
                    <a:pt x="1207901" y="1357072"/>
                  </a:lnTo>
                  <a:lnTo>
                    <a:pt x="1205639" y="1358238"/>
                  </a:lnTo>
                  <a:lnTo>
                    <a:pt x="1203342" y="1357072"/>
                  </a:lnTo>
                  <a:lnTo>
                    <a:pt x="1202211" y="1358238"/>
                  </a:lnTo>
                  <a:lnTo>
                    <a:pt x="1201080" y="1358238"/>
                  </a:lnTo>
                  <a:lnTo>
                    <a:pt x="1201080" y="1359369"/>
                  </a:lnTo>
                  <a:lnTo>
                    <a:pt x="1199949" y="1358238"/>
                  </a:lnTo>
                  <a:lnTo>
                    <a:pt x="1199949" y="1360501"/>
                  </a:lnTo>
                  <a:lnTo>
                    <a:pt x="1197687" y="1360501"/>
                  </a:lnTo>
                  <a:lnTo>
                    <a:pt x="1196521" y="1361632"/>
                  </a:lnTo>
                  <a:lnTo>
                    <a:pt x="1189736" y="1363894"/>
                  </a:lnTo>
                  <a:lnTo>
                    <a:pt x="1187439" y="1365061"/>
                  </a:lnTo>
                  <a:lnTo>
                    <a:pt x="1186308" y="1365061"/>
                  </a:lnTo>
                  <a:lnTo>
                    <a:pt x="1182915" y="1366192"/>
                  </a:lnTo>
                  <a:lnTo>
                    <a:pt x="1182915" y="1367323"/>
                  </a:lnTo>
                  <a:lnTo>
                    <a:pt x="1181749" y="1367323"/>
                  </a:lnTo>
                  <a:lnTo>
                    <a:pt x="1180618" y="1368454"/>
                  </a:lnTo>
                  <a:lnTo>
                    <a:pt x="1179487" y="1368454"/>
                  </a:lnTo>
                  <a:lnTo>
                    <a:pt x="1178356" y="1369585"/>
                  </a:lnTo>
                  <a:lnTo>
                    <a:pt x="1176094" y="1367323"/>
                  </a:lnTo>
                  <a:lnTo>
                    <a:pt x="1172666" y="1367323"/>
                  </a:lnTo>
                  <a:lnTo>
                    <a:pt x="1172666" y="1368454"/>
                  </a:lnTo>
                  <a:lnTo>
                    <a:pt x="1168143" y="1369585"/>
                  </a:lnTo>
                  <a:lnTo>
                    <a:pt x="1166976" y="1369585"/>
                  </a:lnTo>
                  <a:lnTo>
                    <a:pt x="1166976" y="1371848"/>
                  </a:lnTo>
                  <a:lnTo>
                    <a:pt x="1165846" y="1371848"/>
                  </a:lnTo>
                  <a:lnTo>
                    <a:pt x="1164715" y="1373014"/>
                  </a:lnTo>
                  <a:lnTo>
                    <a:pt x="1164715" y="1371848"/>
                  </a:lnTo>
                  <a:lnTo>
                    <a:pt x="1162453" y="1370716"/>
                  </a:lnTo>
                  <a:lnTo>
                    <a:pt x="1162453" y="1371848"/>
                  </a:lnTo>
                  <a:lnTo>
                    <a:pt x="1162453" y="1373014"/>
                  </a:lnTo>
                  <a:lnTo>
                    <a:pt x="1160191" y="1374145"/>
                  </a:lnTo>
                  <a:lnTo>
                    <a:pt x="1159025" y="1373014"/>
                  </a:lnTo>
                  <a:lnTo>
                    <a:pt x="1159025" y="1374145"/>
                  </a:lnTo>
                  <a:lnTo>
                    <a:pt x="1159025" y="1375276"/>
                  </a:lnTo>
                  <a:lnTo>
                    <a:pt x="1159025" y="1377539"/>
                  </a:lnTo>
                  <a:lnTo>
                    <a:pt x="1157894" y="1377539"/>
                  </a:lnTo>
                  <a:lnTo>
                    <a:pt x="1156763" y="1377539"/>
                  </a:lnTo>
                  <a:lnTo>
                    <a:pt x="1155632" y="1378670"/>
                  </a:lnTo>
                  <a:lnTo>
                    <a:pt x="1154501" y="1377539"/>
                  </a:lnTo>
                  <a:lnTo>
                    <a:pt x="1153370" y="1379801"/>
                  </a:lnTo>
                  <a:lnTo>
                    <a:pt x="1152240" y="1380967"/>
                  </a:lnTo>
                  <a:lnTo>
                    <a:pt x="1151073" y="1380967"/>
                  </a:lnTo>
                  <a:lnTo>
                    <a:pt x="1149942" y="1380967"/>
                  </a:lnTo>
                  <a:lnTo>
                    <a:pt x="1148811" y="1380967"/>
                  </a:lnTo>
                  <a:lnTo>
                    <a:pt x="1147681" y="1383230"/>
                  </a:lnTo>
                  <a:lnTo>
                    <a:pt x="1145419" y="1384361"/>
                  </a:lnTo>
                  <a:lnTo>
                    <a:pt x="1144253" y="1384361"/>
                  </a:lnTo>
                  <a:lnTo>
                    <a:pt x="1144253" y="1383230"/>
                  </a:lnTo>
                  <a:lnTo>
                    <a:pt x="1141991" y="1384361"/>
                  </a:lnTo>
                  <a:lnTo>
                    <a:pt x="1141991" y="1385492"/>
                  </a:lnTo>
                  <a:lnTo>
                    <a:pt x="1139729" y="1386623"/>
                  </a:lnTo>
                  <a:lnTo>
                    <a:pt x="1138598" y="1387790"/>
                  </a:lnTo>
                  <a:lnTo>
                    <a:pt x="1137432" y="1386623"/>
                  </a:lnTo>
                  <a:lnTo>
                    <a:pt x="1136301" y="1387790"/>
                  </a:lnTo>
                  <a:lnTo>
                    <a:pt x="1135170" y="1383230"/>
                  </a:lnTo>
                  <a:lnTo>
                    <a:pt x="1135170" y="1384361"/>
                  </a:lnTo>
                  <a:lnTo>
                    <a:pt x="1134039" y="1383230"/>
                  </a:lnTo>
                  <a:lnTo>
                    <a:pt x="1132908" y="1383230"/>
                  </a:lnTo>
                  <a:lnTo>
                    <a:pt x="1131777" y="1383230"/>
                  </a:lnTo>
                  <a:lnTo>
                    <a:pt x="1130646" y="1384361"/>
                  </a:lnTo>
                  <a:lnTo>
                    <a:pt x="1130646" y="1383230"/>
                  </a:lnTo>
                  <a:lnTo>
                    <a:pt x="1129480" y="1385492"/>
                  </a:lnTo>
                  <a:lnTo>
                    <a:pt x="1127218" y="1385492"/>
                  </a:lnTo>
                  <a:lnTo>
                    <a:pt x="1126088" y="1386623"/>
                  </a:lnTo>
                  <a:lnTo>
                    <a:pt x="1124957" y="1385492"/>
                  </a:lnTo>
                  <a:lnTo>
                    <a:pt x="1122695" y="1385492"/>
                  </a:lnTo>
                  <a:lnTo>
                    <a:pt x="1120398" y="1385492"/>
                  </a:lnTo>
                  <a:lnTo>
                    <a:pt x="1119267" y="1384361"/>
                  </a:lnTo>
                  <a:lnTo>
                    <a:pt x="1117005" y="1386623"/>
                  </a:lnTo>
                  <a:lnTo>
                    <a:pt x="1115874" y="1387790"/>
                  </a:lnTo>
                  <a:lnTo>
                    <a:pt x="1114708" y="1387790"/>
                  </a:lnTo>
                  <a:lnTo>
                    <a:pt x="1113577" y="1387790"/>
                  </a:lnTo>
                  <a:lnTo>
                    <a:pt x="1113577" y="1385492"/>
                  </a:lnTo>
                  <a:lnTo>
                    <a:pt x="1110184" y="1385492"/>
                  </a:lnTo>
                  <a:lnTo>
                    <a:pt x="1109053" y="1385492"/>
                  </a:lnTo>
                  <a:lnTo>
                    <a:pt x="1106756" y="1384361"/>
                  </a:lnTo>
                  <a:lnTo>
                    <a:pt x="1105625" y="1385492"/>
                  </a:lnTo>
                  <a:lnTo>
                    <a:pt x="1104495" y="1385492"/>
                  </a:lnTo>
                  <a:lnTo>
                    <a:pt x="1103364" y="1385492"/>
                  </a:lnTo>
                  <a:lnTo>
                    <a:pt x="1102233" y="1387790"/>
                  </a:lnTo>
                  <a:lnTo>
                    <a:pt x="1102233" y="1388921"/>
                  </a:lnTo>
                  <a:lnTo>
                    <a:pt x="1102233" y="1390052"/>
                  </a:lnTo>
                  <a:lnTo>
                    <a:pt x="1101102" y="1388921"/>
                  </a:lnTo>
                  <a:lnTo>
                    <a:pt x="1096543" y="1393446"/>
                  </a:lnTo>
                  <a:lnTo>
                    <a:pt x="1093150" y="1394577"/>
                  </a:lnTo>
                  <a:lnTo>
                    <a:pt x="1093150" y="1395743"/>
                  </a:lnTo>
                  <a:lnTo>
                    <a:pt x="1090853" y="1396874"/>
                  </a:lnTo>
                  <a:lnTo>
                    <a:pt x="1090853" y="1398006"/>
                  </a:lnTo>
                  <a:lnTo>
                    <a:pt x="1088591" y="1398006"/>
                  </a:lnTo>
                  <a:lnTo>
                    <a:pt x="1088591" y="1396874"/>
                  </a:lnTo>
                  <a:lnTo>
                    <a:pt x="1085163" y="1398006"/>
                  </a:lnTo>
                  <a:lnTo>
                    <a:pt x="1084032" y="1396874"/>
                  </a:lnTo>
                  <a:lnTo>
                    <a:pt x="1081771" y="1398006"/>
                  </a:lnTo>
                  <a:lnTo>
                    <a:pt x="1080640" y="1396874"/>
                  </a:lnTo>
                  <a:lnTo>
                    <a:pt x="1079509" y="1396874"/>
                  </a:lnTo>
                  <a:lnTo>
                    <a:pt x="1076081" y="1398006"/>
                  </a:lnTo>
                  <a:lnTo>
                    <a:pt x="1074950" y="1399137"/>
                  </a:lnTo>
                  <a:lnTo>
                    <a:pt x="1074950" y="1401399"/>
                  </a:lnTo>
                  <a:lnTo>
                    <a:pt x="1071557" y="1402566"/>
                  </a:lnTo>
                  <a:lnTo>
                    <a:pt x="1071557" y="1403697"/>
                  </a:lnTo>
                  <a:lnTo>
                    <a:pt x="1069260" y="1405959"/>
                  </a:lnTo>
                  <a:lnTo>
                    <a:pt x="1069260" y="1407090"/>
                  </a:lnTo>
                  <a:lnTo>
                    <a:pt x="1068129" y="1405959"/>
                  </a:lnTo>
                  <a:lnTo>
                    <a:pt x="1065867" y="1405959"/>
                  </a:lnTo>
                  <a:lnTo>
                    <a:pt x="1063606" y="1404828"/>
                  </a:lnTo>
                  <a:lnTo>
                    <a:pt x="1061309" y="1405959"/>
                  </a:lnTo>
                  <a:lnTo>
                    <a:pt x="1057916" y="1403697"/>
                  </a:lnTo>
                  <a:lnTo>
                    <a:pt x="1056785" y="1403697"/>
                  </a:lnTo>
                  <a:lnTo>
                    <a:pt x="1054488" y="1405959"/>
                  </a:lnTo>
                  <a:lnTo>
                    <a:pt x="1052226" y="1405959"/>
                  </a:lnTo>
                  <a:lnTo>
                    <a:pt x="1049964" y="1407090"/>
                  </a:lnTo>
                  <a:lnTo>
                    <a:pt x="1048798" y="1407090"/>
                  </a:lnTo>
                  <a:lnTo>
                    <a:pt x="1047667" y="1408221"/>
                  </a:lnTo>
                  <a:lnTo>
                    <a:pt x="1046536" y="1408221"/>
                  </a:lnTo>
                  <a:lnTo>
                    <a:pt x="1045405" y="1409352"/>
                  </a:lnTo>
                  <a:lnTo>
                    <a:pt x="1044274" y="1411650"/>
                  </a:lnTo>
                  <a:lnTo>
                    <a:pt x="1044274" y="1412781"/>
                  </a:lnTo>
                  <a:lnTo>
                    <a:pt x="1042013" y="1413912"/>
                  </a:lnTo>
                  <a:lnTo>
                    <a:pt x="1039716" y="1415044"/>
                  </a:lnTo>
                  <a:lnTo>
                    <a:pt x="1038585" y="1415044"/>
                  </a:lnTo>
                  <a:lnTo>
                    <a:pt x="1036323" y="1415044"/>
                  </a:lnTo>
                  <a:lnTo>
                    <a:pt x="1035192" y="1413912"/>
                  </a:lnTo>
                  <a:lnTo>
                    <a:pt x="1034061" y="1413912"/>
                  </a:lnTo>
                  <a:lnTo>
                    <a:pt x="1032895" y="1415044"/>
                  </a:lnTo>
                  <a:lnTo>
                    <a:pt x="1030633" y="1416175"/>
                  </a:lnTo>
                  <a:lnTo>
                    <a:pt x="1029502" y="1419604"/>
                  </a:lnTo>
                  <a:lnTo>
                    <a:pt x="1027240" y="1419604"/>
                  </a:lnTo>
                  <a:lnTo>
                    <a:pt x="1022681" y="1419604"/>
                  </a:lnTo>
                  <a:lnTo>
                    <a:pt x="1019289" y="1421866"/>
                  </a:lnTo>
                  <a:lnTo>
                    <a:pt x="1018123" y="1422997"/>
                  </a:lnTo>
                  <a:lnTo>
                    <a:pt x="1013599" y="1421866"/>
                  </a:lnTo>
                  <a:lnTo>
                    <a:pt x="1012468" y="1421866"/>
                  </a:lnTo>
                  <a:lnTo>
                    <a:pt x="1010171" y="1421866"/>
                  </a:lnTo>
                  <a:lnTo>
                    <a:pt x="1007909" y="1421866"/>
                  </a:lnTo>
                  <a:lnTo>
                    <a:pt x="1007909" y="1420735"/>
                  </a:lnTo>
                  <a:lnTo>
                    <a:pt x="1005647" y="1421866"/>
                  </a:lnTo>
                  <a:lnTo>
                    <a:pt x="1002219" y="1422997"/>
                  </a:lnTo>
                  <a:lnTo>
                    <a:pt x="998827" y="1425295"/>
                  </a:lnTo>
                  <a:lnTo>
                    <a:pt x="996530" y="1424128"/>
                  </a:lnTo>
                  <a:lnTo>
                    <a:pt x="995399" y="1425295"/>
                  </a:lnTo>
                  <a:lnTo>
                    <a:pt x="993137" y="1426426"/>
                  </a:lnTo>
                  <a:lnTo>
                    <a:pt x="992006" y="1426426"/>
                  </a:lnTo>
                  <a:lnTo>
                    <a:pt x="990875" y="1427557"/>
                  </a:lnTo>
                  <a:lnTo>
                    <a:pt x="988578" y="1428688"/>
                  </a:lnTo>
                  <a:lnTo>
                    <a:pt x="987447" y="1428688"/>
                  </a:lnTo>
                  <a:lnTo>
                    <a:pt x="985185" y="1430951"/>
                  </a:lnTo>
                  <a:lnTo>
                    <a:pt x="984054" y="1432117"/>
                  </a:lnTo>
                  <a:lnTo>
                    <a:pt x="984054" y="1433248"/>
                  </a:lnTo>
                  <a:lnTo>
                    <a:pt x="985185" y="1434379"/>
                  </a:lnTo>
                  <a:lnTo>
                    <a:pt x="982923" y="1436642"/>
                  </a:lnTo>
                  <a:lnTo>
                    <a:pt x="978365" y="1437773"/>
                  </a:lnTo>
                  <a:lnTo>
                    <a:pt x="977234" y="1437773"/>
                  </a:lnTo>
                  <a:lnTo>
                    <a:pt x="974972" y="1438904"/>
                  </a:lnTo>
                  <a:lnTo>
                    <a:pt x="973806" y="1438904"/>
                  </a:lnTo>
                  <a:lnTo>
                    <a:pt x="968151" y="1442333"/>
                  </a:lnTo>
                  <a:lnTo>
                    <a:pt x="969282" y="1443464"/>
                  </a:lnTo>
                  <a:lnTo>
                    <a:pt x="968151" y="1445726"/>
                  </a:lnTo>
                  <a:lnTo>
                    <a:pt x="968151" y="1446893"/>
                  </a:lnTo>
                  <a:lnTo>
                    <a:pt x="967020" y="1446893"/>
                  </a:lnTo>
                  <a:lnTo>
                    <a:pt x="965854" y="1448024"/>
                  </a:lnTo>
                  <a:lnTo>
                    <a:pt x="962461" y="1446893"/>
                  </a:lnTo>
                  <a:lnTo>
                    <a:pt x="956772" y="1448024"/>
                  </a:lnTo>
                  <a:lnTo>
                    <a:pt x="955641" y="1449155"/>
                  </a:lnTo>
                  <a:lnTo>
                    <a:pt x="953379" y="1449155"/>
                  </a:lnTo>
                  <a:lnTo>
                    <a:pt x="952213" y="1451417"/>
                  </a:lnTo>
                  <a:lnTo>
                    <a:pt x="949951" y="1451417"/>
                  </a:lnTo>
                  <a:lnTo>
                    <a:pt x="946558" y="1453680"/>
                  </a:lnTo>
                  <a:lnTo>
                    <a:pt x="945427" y="1453680"/>
                  </a:lnTo>
                  <a:lnTo>
                    <a:pt x="943130" y="1453680"/>
                  </a:lnTo>
                  <a:lnTo>
                    <a:pt x="944261" y="1450286"/>
                  </a:lnTo>
                  <a:lnTo>
                    <a:pt x="943130" y="1449155"/>
                  </a:lnTo>
                  <a:lnTo>
                    <a:pt x="941999" y="1448024"/>
                  </a:lnTo>
                  <a:lnTo>
                    <a:pt x="939737" y="1448024"/>
                  </a:lnTo>
                  <a:lnTo>
                    <a:pt x="938607" y="1446893"/>
                  </a:lnTo>
                  <a:lnTo>
                    <a:pt x="937476" y="1445726"/>
                  </a:lnTo>
                  <a:lnTo>
                    <a:pt x="936309" y="1445726"/>
                  </a:lnTo>
                  <a:lnTo>
                    <a:pt x="932917" y="1443464"/>
                  </a:lnTo>
                  <a:lnTo>
                    <a:pt x="931786" y="1443464"/>
                  </a:lnTo>
                  <a:lnTo>
                    <a:pt x="932917" y="1444595"/>
                  </a:lnTo>
                  <a:lnTo>
                    <a:pt x="930655" y="1450286"/>
                  </a:lnTo>
                  <a:lnTo>
                    <a:pt x="928358" y="1449155"/>
                  </a:lnTo>
                  <a:lnTo>
                    <a:pt x="923834" y="1452549"/>
                  </a:lnTo>
                  <a:lnTo>
                    <a:pt x="922703" y="1452549"/>
                  </a:lnTo>
                  <a:lnTo>
                    <a:pt x="921537" y="1453680"/>
                  </a:lnTo>
                  <a:lnTo>
                    <a:pt x="920406" y="1453680"/>
                  </a:lnTo>
                  <a:lnTo>
                    <a:pt x="915883" y="1454846"/>
                  </a:lnTo>
                  <a:lnTo>
                    <a:pt x="914716" y="1453680"/>
                  </a:lnTo>
                  <a:lnTo>
                    <a:pt x="914716" y="1452549"/>
                  </a:lnTo>
                  <a:lnTo>
                    <a:pt x="915883" y="1451417"/>
                  </a:lnTo>
                  <a:lnTo>
                    <a:pt x="919275" y="1449155"/>
                  </a:lnTo>
                  <a:lnTo>
                    <a:pt x="918144" y="1446893"/>
                  </a:lnTo>
                  <a:lnTo>
                    <a:pt x="915883" y="1446893"/>
                  </a:lnTo>
                  <a:lnTo>
                    <a:pt x="915883" y="1444595"/>
                  </a:lnTo>
                  <a:lnTo>
                    <a:pt x="913586" y="1446893"/>
                  </a:lnTo>
                  <a:lnTo>
                    <a:pt x="914716" y="1446893"/>
                  </a:lnTo>
                  <a:lnTo>
                    <a:pt x="913586" y="1448024"/>
                  </a:lnTo>
                  <a:lnTo>
                    <a:pt x="911324" y="1448024"/>
                  </a:lnTo>
                  <a:lnTo>
                    <a:pt x="909062" y="1451417"/>
                  </a:lnTo>
                  <a:lnTo>
                    <a:pt x="903372" y="1452549"/>
                  </a:lnTo>
                  <a:lnTo>
                    <a:pt x="901110" y="1453680"/>
                  </a:lnTo>
                  <a:lnTo>
                    <a:pt x="899944" y="1453680"/>
                  </a:lnTo>
                  <a:lnTo>
                    <a:pt x="897682" y="1451417"/>
                  </a:lnTo>
                  <a:lnTo>
                    <a:pt x="898813" y="1450286"/>
                  </a:lnTo>
                  <a:lnTo>
                    <a:pt x="898813" y="1449155"/>
                  </a:lnTo>
                  <a:lnTo>
                    <a:pt x="901110" y="1446893"/>
                  </a:lnTo>
                  <a:lnTo>
                    <a:pt x="899944" y="1446893"/>
                  </a:lnTo>
                  <a:lnTo>
                    <a:pt x="901110" y="1444595"/>
                  </a:lnTo>
                  <a:lnTo>
                    <a:pt x="902241" y="1444595"/>
                  </a:lnTo>
                  <a:lnTo>
                    <a:pt x="901110" y="1442333"/>
                  </a:lnTo>
                  <a:lnTo>
                    <a:pt x="901110" y="1441202"/>
                  </a:lnTo>
                  <a:lnTo>
                    <a:pt x="898813" y="1440070"/>
                  </a:lnTo>
                  <a:lnTo>
                    <a:pt x="895421" y="1442333"/>
                  </a:lnTo>
                  <a:lnTo>
                    <a:pt x="891993" y="1441202"/>
                  </a:lnTo>
                  <a:lnTo>
                    <a:pt x="890862" y="1442333"/>
                  </a:lnTo>
                  <a:lnTo>
                    <a:pt x="890862" y="1443464"/>
                  </a:lnTo>
                  <a:lnTo>
                    <a:pt x="889731" y="1444595"/>
                  </a:lnTo>
                  <a:lnTo>
                    <a:pt x="888600" y="1445726"/>
                  </a:lnTo>
                  <a:lnTo>
                    <a:pt x="889731" y="1446893"/>
                  </a:lnTo>
                  <a:lnTo>
                    <a:pt x="889731" y="1448024"/>
                  </a:lnTo>
                  <a:lnTo>
                    <a:pt x="891993" y="1448024"/>
                  </a:lnTo>
                  <a:lnTo>
                    <a:pt x="893159" y="1451417"/>
                  </a:lnTo>
                  <a:lnTo>
                    <a:pt x="895421" y="1452549"/>
                  </a:lnTo>
                  <a:lnTo>
                    <a:pt x="895421" y="1453680"/>
                  </a:lnTo>
                  <a:lnTo>
                    <a:pt x="896551" y="1453680"/>
                  </a:lnTo>
                  <a:lnTo>
                    <a:pt x="893159" y="1454846"/>
                  </a:lnTo>
                  <a:lnTo>
                    <a:pt x="891993" y="1455977"/>
                  </a:lnTo>
                  <a:lnTo>
                    <a:pt x="889731" y="1454846"/>
                  </a:lnTo>
                  <a:lnTo>
                    <a:pt x="887469" y="1454846"/>
                  </a:lnTo>
                  <a:lnTo>
                    <a:pt x="887469" y="1455977"/>
                  </a:lnTo>
                  <a:lnTo>
                    <a:pt x="886338" y="1457109"/>
                  </a:lnTo>
                  <a:lnTo>
                    <a:pt x="885172" y="1457109"/>
                  </a:lnTo>
                  <a:lnTo>
                    <a:pt x="885172" y="1458240"/>
                  </a:lnTo>
                  <a:lnTo>
                    <a:pt x="881779" y="1459371"/>
                  </a:lnTo>
                  <a:lnTo>
                    <a:pt x="880648" y="1460502"/>
                  </a:lnTo>
                  <a:lnTo>
                    <a:pt x="876089" y="1461669"/>
                  </a:lnTo>
                  <a:lnTo>
                    <a:pt x="874958" y="1466193"/>
                  </a:lnTo>
                  <a:lnTo>
                    <a:pt x="877220" y="1468455"/>
                  </a:lnTo>
                  <a:lnTo>
                    <a:pt x="878386" y="1468455"/>
                  </a:lnTo>
                  <a:lnTo>
                    <a:pt x="881779" y="1467324"/>
                  </a:lnTo>
                  <a:lnTo>
                    <a:pt x="885172" y="1466193"/>
                  </a:lnTo>
                  <a:lnTo>
                    <a:pt x="886338" y="1466193"/>
                  </a:lnTo>
                  <a:lnTo>
                    <a:pt x="889731" y="1466193"/>
                  </a:lnTo>
                  <a:lnTo>
                    <a:pt x="890862" y="1466193"/>
                  </a:lnTo>
                  <a:lnTo>
                    <a:pt x="889731" y="1466193"/>
                  </a:lnTo>
                  <a:lnTo>
                    <a:pt x="891993" y="1469622"/>
                  </a:lnTo>
                  <a:lnTo>
                    <a:pt x="891993" y="1471884"/>
                  </a:lnTo>
                  <a:lnTo>
                    <a:pt x="893159" y="1471884"/>
                  </a:lnTo>
                  <a:lnTo>
                    <a:pt x="893159" y="1474147"/>
                  </a:lnTo>
                  <a:lnTo>
                    <a:pt x="891993" y="1475278"/>
                  </a:lnTo>
                  <a:lnTo>
                    <a:pt x="890862" y="1475278"/>
                  </a:lnTo>
                  <a:lnTo>
                    <a:pt x="889731" y="1477575"/>
                  </a:lnTo>
                  <a:lnTo>
                    <a:pt x="889731" y="1478707"/>
                  </a:lnTo>
                  <a:lnTo>
                    <a:pt x="890862" y="1479838"/>
                  </a:lnTo>
                  <a:lnTo>
                    <a:pt x="891993" y="1480969"/>
                  </a:lnTo>
                  <a:lnTo>
                    <a:pt x="893159" y="1480969"/>
                  </a:lnTo>
                  <a:lnTo>
                    <a:pt x="893159" y="1482100"/>
                  </a:lnTo>
                  <a:lnTo>
                    <a:pt x="890862" y="1482100"/>
                  </a:lnTo>
                  <a:lnTo>
                    <a:pt x="889731" y="1480969"/>
                  </a:lnTo>
                  <a:lnTo>
                    <a:pt x="888600" y="1480969"/>
                  </a:lnTo>
                  <a:lnTo>
                    <a:pt x="887469" y="1478707"/>
                  </a:lnTo>
                  <a:lnTo>
                    <a:pt x="886338" y="1477575"/>
                  </a:lnTo>
                  <a:lnTo>
                    <a:pt x="885172" y="1479838"/>
                  </a:lnTo>
                  <a:lnTo>
                    <a:pt x="882910" y="1479838"/>
                  </a:lnTo>
                  <a:lnTo>
                    <a:pt x="884041" y="1485529"/>
                  </a:lnTo>
                  <a:lnTo>
                    <a:pt x="884041" y="1486660"/>
                  </a:lnTo>
                  <a:lnTo>
                    <a:pt x="882910" y="1487791"/>
                  </a:lnTo>
                  <a:lnTo>
                    <a:pt x="880648" y="1488922"/>
                  </a:lnTo>
                  <a:lnTo>
                    <a:pt x="879517" y="1488922"/>
                  </a:lnTo>
                  <a:lnTo>
                    <a:pt x="878386" y="1487791"/>
                  </a:lnTo>
                  <a:lnTo>
                    <a:pt x="878386" y="1485529"/>
                  </a:lnTo>
                  <a:lnTo>
                    <a:pt x="876089" y="1484398"/>
                  </a:lnTo>
                  <a:lnTo>
                    <a:pt x="876089" y="1485529"/>
                  </a:lnTo>
                  <a:lnTo>
                    <a:pt x="873828" y="1484398"/>
                  </a:lnTo>
                  <a:lnTo>
                    <a:pt x="873828" y="1485529"/>
                  </a:lnTo>
                  <a:lnTo>
                    <a:pt x="871566" y="1485529"/>
                  </a:lnTo>
                  <a:lnTo>
                    <a:pt x="870400" y="1485529"/>
                  </a:lnTo>
                  <a:lnTo>
                    <a:pt x="869269" y="1487791"/>
                  </a:lnTo>
                  <a:lnTo>
                    <a:pt x="868138" y="1487791"/>
                  </a:lnTo>
                  <a:lnTo>
                    <a:pt x="868138" y="1490054"/>
                  </a:lnTo>
                  <a:lnTo>
                    <a:pt x="868138" y="1491185"/>
                  </a:lnTo>
                  <a:lnTo>
                    <a:pt x="867007" y="1491185"/>
                  </a:lnTo>
                  <a:lnTo>
                    <a:pt x="864745" y="1492351"/>
                  </a:lnTo>
                  <a:lnTo>
                    <a:pt x="863614" y="1492351"/>
                  </a:lnTo>
                  <a:lnTo>
                    <a:pt x="863614" y="1490054"/>
                  </a:lnTo>
                  <a:lnTo>
                    <a:pt x="863614" y="1488922"/>
                  </a:lnTo>
                  <a:lnTo>
                    <a:pt x="862448" y="1488922"/>
                  </a:lnTo>
                  <a:lnTo>
                    <a:pt x="862448" y="1486660"/>
                  </a:lnTo>
                  <a:lnTo>
                    <a:pt x="862448" y="1485529"/>
                  </a:lnTo>
                  <a:lnTo>
                    <a:pt x="860186" y="1485529"/>
                  </a:lnTo>
                  <a:lnTo>
                    <a:pt x="860186" y="1484398"/>
                  </a:lnTo>
                  <a:lnTo>
                    <a:pt x="861317" y="1482100"/>
                  </a:lnTo>
                  <a:lnTo>
                    <a:pt x="860186" y="1482100"/>
                  </a:lnTo>
                  <a:lnTo>
                    <a:pt x="857924" y="1483231"/>
                  </a:lnTo>
                  <a:lnTo>
                    <a:pt x="857924" y="1484398"/>
                  </a:lnTo>
                  <a:lnTo>
                    <a:pt x="855663" y="1486660"/>
                  </a:lnTo>
                  <a:lnTo>
                    <a:pt x="853365" y="1486660"/>
                  </a:lnTo>
                  <a:lnTo>
                    <a:pt x="852235" y="1487791"/>
                  </a:lnTo>
                  <a:lnTo>
                    <a:pt x="851104" y="1488922"/>
                  </a:lnTo>
                  <a:lnTo>
                    <a:pt x="848842" y="1490054"/>
                  </a:lnTo>
                  <a:lnTo>
                    <a:pt x="846545" y="1491185"/>
                  </a:lnTo>
                  <a:lnTo>
                    <a:pt x="846545" y="1492351"/>
                  </a:lnTo>
                  <a:lnTo>
                    <a:pt x="844283" y="1493482"/>
                  </a:lnTo>
                  <a:lnTo>
                    <a:pt x="843152" y="1494614"/>
                  </a:lnTo>
                  <a:lnTo>
                    <a:pt x="839724" y="1493482"/>
                  </a:lnTo>
                  <a:lnTo>
                    <a:pt x="836331" y="1495745"/>
                  </a:lnTo>
                  <a:lnTo>
                    <a:pt x="831772" y="1494614"/>
                  </a:lnTo>
                  <a:lnTo>
                    <a:pt x="828380" y="1495745"/>
                  </a:lnTo>
                  <a:lnTo>
                    <a:pt x="826118" y="1498007"/>
                  </a:lnTo>
                  <a:lnTo>
                    <a:pt x="823821" y="1498007"/>
                  </a:lnTo>
                  <a:lnTo>
                    <a:pt x="821559" y="1500305"/>
                  </a:lnTo>
                  <a:lnTo>
                    <a:pt x="819297" y="1499173"/>
                  </a:lnTo>
                  <a:lnTo>
                    <a:pt x="820428" y="1498007"/>
                  </a:lnTo>
                  <a:lnTo>
                    <a:pt x="821559" y="1494614"/>
                  </a:lnTo>
                  <a:lnTo>
                    <a:pt x="821559" y="1493482"/>
                  </a:lnTo>
                  <a:lnTo>
                    <a:pt x="820428" y="1490054"/>
                  </a:lnTo>
                  <a:lnTo>
                    <a:pt x="820428" y="1488922"/>
                  </a:lnTo>
                  <a:lnTo>
                    <a:pt x="819297" y="1490054"/>
                  </a:lnTo>
                  <a:lnTo>
                    <a:pt x="813607" y="1491185"/>
                  </a:lnTo>
                  <a:lnTo>
                    <a:pt x="812477" y="1490054"/>
                  </a:lnTo>
                  <a:lnTo>
                    <a:pt x="811310" y="1491185"/>
                  </a:lnTo>
                  <a:lnTo>
                    <a:pt x="805656" y="1493482"/>
                  </a:lnTo>
                  <a:lnTo>
                    <a:pt x="804525" y="1495745"/>
                  </a:lnTo>
                  <a:lnTo>
                    <a:pt x="803359" y="1494614"/>
                  </a:lnTo>
                  <a:lnTo>
                    <a:pt x="801097" y="1494614"/>
                  </a:lnTo>
                  <a:lnTo>
                    <a:pt x="801097" y="1492351"/>
                  </a:lnTo>
                  <a:lnTo>
                    <a:pt x="799966" y="1492351"/>
                  </a:lnTo>
                  <a:lnTo>
                    <a:pt x="797704" y="1492351"/>
                  </a:lnTo>
                  <a:lnTo>
                    <a:pt x="795407" y="1495745"/>
                  </a:lnTo>
                  <a:lnTo>
                    <a:pt x="792014" y="1494614"/>
                  </a:lnTo>
                  <a:lnTo>
                    <a:pt x="788586" y="1495745"/>
                  </a:lnTo>
                  <a:lnTo>
                    <a:pt x="787456" y="1496876"/>
                  </a:lnTo>
                  <a:lnTo>
                    <a:pt x="784063" y="1495745"/>
                  </a:lnTo>
                  <a:lnTo>
                    <a:pt x="782932" y="1493482"/>
                  </a:lnTo>
                  <a:lnTo>
                    <a:pt x="781766" y="1492351"/>
                  </a:lnTo>
                  <a:lnTo>
                    <a:pt x="781766" y="1491185"/>
                  </a:lnTo>
                  <a:lnTo>
                    <a:pt x="780635" y="1491185"/>
                  </a:lnTo>
                  <a:lnTo>
                    <a:pt x="780635" y="1490054"/>
                  </a:lnTo>
                  <a:lnTo>
                    <a:pt x="782932" y="1490054"/>
                  </a:lnTo>
                  <a:lnTo>
                    <a:pt x="781766" y="1486660"/>
                  </a:lnTo>
                  <a:lnTo>
                    <a:pt x="782932" y="1485529"/>
                  </a:lnTo>
                  <a:lnTo>
                    <a:pt x="781766" y="1484398"/>
                  </a:lnTo>
                  <a:lnTo>
                    <a:pt x="781766" y="1482100"/>
                  </a:lnTo>
                  <a:lnTo>
                    <a:pt x="784063" y="1477575"/>
                  </a:lnTo>
                  <a:lnTo>
                    <a:pt x="786325" y="1476409"/>
                  </a:lnTo>
                  <a:lnTo>
                    <a:pt x="786325" y="1475278"/>
                  </a:lnTo>
                  <a:lnTo>
                    <a:pt x="787456" y="1475278"/>
                  </a:lnTo>
                  <a:lnTo>
                    <a:pt x="787456" y="1474147"/>
                  </a:lnTo>
                  <a:lnTo>
                    <a:pt x="788586" y="1473015"/>
                  </a:lnTo>
                  <a:lnTo>
                    <a:pt x="788586" y="1471884"/>
                  </a:lnTo>
                  <a:lnTo>
                    <a:pt x="785194" y="1471884"/>
                  </a:lnTo>
                  <a:lnTo>
                    <a:pt x="784063" y="1473015"/>
                  </a:lnTo>
                  <a:lnTo>
                    <a:pt x="781766" y="1469622"/>
                  </a:lnTo>
                  <a:lnTo>
                    <a:pt x="780635" y="1469622"/>
                  </a:lnTo>
                  <a:lnTo>
                    <a:pt x="780635" y="1468455"/>
                  </a:lnTo>
                  <a:lnTo>
                    <a:pt x="779504" y="1469622"/>
                  </a:lnTo>
                  <a:lnTo>
                    <a:pt x="777242" y="1469622"/>
                  </a:lnTo>
                  <a:lnTo>
                    <a:pt x="773814" y="1467324"/>
                  </a:lnTo>
                  <a:lnTo>
                    <a:pt x="773814" y="1468455"/>
                  </a:lnTo>
                  <a:lnTo>
                    <a:pt x="771552" y="1467324"/>
                  </a:lnTo>
                  <a:lnTo>
                    <a:pt x="771552" y="1466193"/>
                  </a:lnTo>
                  <a:lnTo>
                    <a:pt x="769291" y="1466193"/>
                  </a:lnTo>
                  <a:lnTo>
                    <a:pt x="768160" y="1462800"/>
                  </a:lnTo>
                  <a:lnTo>
                    <a:pt x="765863" y="1462800"/>
                  </a:lnTo>
                  <a:lnTo>
                    <a:pt x="764732" y="1461669"/>
                  </a:lnTo>
                  <a:lnTo>
                    <a:pt x="765863" y="1460502"/>
                  </a:lnTo>
                  <a:lnTo>
                    <a:pt x="764732" y="1459371"/>
                  </a:lnTo>
                  <a:lnTo>
                    <a:pt x="764732" y="1458240"/>
                  </a:lnTo>
                  <a:lnTo>
                    <a:pt x="765863" y="1457109"/>
                  </a:lnTo>
                  <a:lnTo>
                    <a:pt x="768160" y="1458240"/>
                  </a:lnTo>
                  <a:lnTo>
                    <a:pt x="768160" y="1457109"/>
                  </a:lnTo>
                  <a:lnTo>
                    <a:pt x="771552" y="1455977"/>
                  </a:lnTo>
                  <a:lnTo>
                    <a:pt x="772683" y="1454846"/>
                  </a:lnTo>
                  <a:lnTo>
                    <a:pt x="774980" y="1455977"/>
                  </a:lnTo>
                  <a:lnTo>
                    <a:pt x="776111" y="1454846"/>
                  </a:lnTo>
                  <a:lnTo>
                    <a:pt x="777242" y="1455977"/>
                  </a:lnTo>
                  <a:lnTo>
                    <a:pt x="776111" y="1457109"/>
                  </a:lnTo>
                  <a:lnTo>
                    <a:pt x="777242" y="1457109"/>
                  </a:lnTo>
                  <a:lnTo>
                    <a:pt x="779504" y="1455977"/>
                  </a:lnTo>
                  <a:lnTo>
                    <a:pt x="779504" y="1453680"/>
                  </a:lnTo>
                  <a:lnTo>
                    <a:pt x="778373" y="1452549"/>
                  </a:lnTo>
                  <a:lnTo>
                    <a:pt x="777242" y="1451417"/>
                  </a:lnTo>
                  <a:lnTo>
                    <a:pt x="774980" y="1451417"/>
                  </a:lnTo>
                  <a:lnTo>
                    <a:pt x="773814" y="1450286"/>
                  </a:lnTo>
                  <a:lnTo>
                    <a:pt x="773814" y="1449155"/>
                  </a:lnTo>
                  <a:lnTo>
                    <a:pt x="777242" y="1448024"/>
                  </a:lnTo>
                  <a:lnTo>
                    <a:pt x="773814" y="1444595"/>
                  </a:lnTo>
                  <a:lnTo>
                    <a:pt x="776111" y="1442333"/>
                  </a:lnTo>
                  <a:lnTo>
                    <a:pt x="772683" y="1442333"/>
                  </a:lnTo>
                  <a:lnTo>
                    <a:pt x="772683" y="1440070"/>
                  </a:lnTo>
                  <a:lnTo>
                    <a:pt x="776111" y="1436642"/>
                  </a:lnTo>
                  <a:lnTo>
                    <a:pt x="776111" y="1434379"/>
                  </a:lnTo>
                  <a:lnTo>
                    <a:pt x="774980" y="1435511"/>
                  </a:lnTo>
                  <a:lnTo>
                    <a:pt x="773814" y="1435511"/>
                  </a:lnTo>
                  <a:lnTo>
                    <a:pt x="771552" y="1434379"/>
                  </a:lnTo>
                  <a:lnTo>
                    <a:pt x="771552" y="1433248"/>
                  </a:lnTo>
                  <a:lnTo>
                    <a:pt x="769291" y="1433248"/>
                  </a:lnTo>
                  <a:lnTo>
                    <a:pt x="769291" y="1430951"/>
                  </a:lnTo>
                  <a:lnTo>
                    <a:pt x="767029" y="1430951"/>
                  </a:lnTo>
                  <a:lnTo>
                    <a:pt x="763601" y="1430951"/>
                  </a:lnTo>
                  <a:lnTo>
                    <a:pt x="762470" y="1429819"/>
                  </a:lnTo>
                  <a:lnTo>
                    <a:pt x="760208" y="1430951"/>
                  </a:lnTo>
                  <a:lnTo>
                    <a:pt x="760208" y="1428688"/>
                  </a:lnTo>
                  <a:lnTo>
                    <a:pt x="754518" y="1426426"/>
                  </a:lnTo>
                  <a:lnTo>
                    <a:pt x="755649" y="1425295"/>
                  </a:lnTo>
                  <a:lnTo>
                    <a:pt x="755649" y="1422997"/>
                  </a:lnTo>
                  <a:lnTo>
                    <a:pt x="753387" y="1421866"/>
                  </a:lnTo>
                  <a:lnTo>
                    <a:pt x="752221" y="1421866"/>
                  </a:lnTo>
                  <a:lnTo>
                    <a:pt x="752221" y="1420735"/>
                  </a:lnTo>
                  <a:lnTo>
                    <a:pt x="753387" y="1419604"/>
                  </a:lnTo>
                  <a:lnTo>
                    <a:pt x="752221" y="1418472"/>
                  </a:lnTo>
                  <a:lnTo>
                    <a:pt x="749959" y="1418472"/>
                  </a:lnTo>
                  <a:lnTo>
                    <a:pt x="748828" y="1419604"/>
                  </a:lnTo>
                  <a:lnTo>
                    <a:pt x="748828" y="1418472"/>
                  </a:lnTo>
                  <a:lnTo>
                    <a:pt x="747698" y="1417341"/>
                  </a:lnTo>
                  <a:lnTo>
                    <a:pt x="745436" y="1417341"/>
                  </a:lnTo>
                  <a:lnTo>
                    <a:pt x="744270" y="1417341"/>
                  </a:lnTo>
                  <a:lnTo>
                    <a:pt x="742008" y="1416175"/>
                  </a:lnTo>
                  <a:lnTo>
                    <a:pt x="742008" y="1417341"/>
                  </a:lnTo>
                  <a:lnTo>
                    <a:pt x="738615" y="1416175"/>
                  </a:lnTo>
                  <a:lnTo>
                    <a:pt x="737484" y="1415044"/>
                  </a:lnTo>
                  <a:lnTo>
                    <a:pt x="736318" y="1415044"/>
                  </a:lnTo>
                  <a:lnTo>
                    <a:pt x="736318" y="1413912"/>
                  </a:lnTo>
                  <a:lnTo>
                    <a:pt x="732925" y="1412781"/>
                  </a:lnTo>
                  <a:lnTo>
                    <a:pt x="732925" y="1411650"/>
                  </a:lnTo>
                  <a:lnTo>
                    <a:pt x="734056" y="1408221"/>
                  </a:lnTo>
                  <a:lnTo>
                    <a:pt x="732925" y="1407090"/>
                  </a:lnTo>
                  <a:lnTo>
                    <a:pt x="734056" y="1404828"/>
                  </a:lnTo>
                  <a:lnTo>
                    <a:pt x="731794" y="1404828"/>
                  </a:lnTo>
                  <a:lnTo>
                    <a:pt x="730663" y="1402566"/>
                  </a:lnTo>
                  <a:lnTo>
                    <a:pt x="729497" y="1402566"/>
                  </a:lnTo>
                  <a:lnTo>
                    <a:pt x="729497" y="1401399"/>
                  </a:lnTo>
                  <a:lnTo>
                    <a:pt x="728366" y="1401399"/>
                  </a:lnTo>
                  <a:lnTo>
                    <a:pt x="728366" y="1400268"/>
                  </a:lnTo>
                  <a:lnTo>
                    <a:pt x="728366" y="1399137"/>
                  </a:lnTo>
                  <a:lnTo>
                    <a:pt x="727235" y="1398006"/>
                  </a:lnTo>
                  <a:lnTo>
                    <a:pt x="727235" y="1396874"/>
                  </a:lnTo>
                  <a:lnTo>
                    <a:pt x="726105" y="1396874"/>
                  </a:lnTo>
                  <a:lnTo>
                    <a:pt x="726105" y="1395743"/>
                  </a:lnTo>
                  <a:lnTo>
                    <a:pt x="724974" y="1395743"/>
                  </a:lnTo>
                  <a:lnTo>
                    <a:pt x="723843" y="1394577"/>
                  </a:lnTo>
                  <a:lnTo>
                    <a:pt x="724974" y="1394577"/>
                  </a:lnTo>
                  <a:lnTo>
                    <a:pt x="727235" y="1392314"/>
                  </a:lnTo>
                  <a:lnTo>
                    <a:pt x="726105" y="1390052"/>
                  </a:lnTo>
                  <a:lnTo>
                    <a:pt x="727235" y="1388921"/>
                  </a:lnTo>
                  <a:lnTo>
                    <a:pt x="726105" y="1387790"/>
                  </a:lnTo>
                  <a:lnTo>
                    <a:pt x="726105" y="1386623"/>
                  </a:lnTo>
                  <a:lnTo>
                    <a:pt x="727235" y="1385492"/>
                  </a:lnTo>
                  <a:lnTo>
                    <a:pt x="728366" y="1383230"/>
                  </a:lnTo>
                  <a:lnTo>
                    <a:pt x="729497" y="1384361"/>
                  </a:lnTo>
                  <a:lnTo>
                    <a:pt x="728366" y="1382099"/>
                  </a:lnTo>
                  <a:lnTo>
                    <a:pt x="731794" y="1379801"/>
                  </a:lnTo>
                  <a:lnTo>
                    <a:pt x="730663" y="1378670"/>
                  </a:lnTo>
                  <a:lnTo>
                    <a:pt x="732925" y="1373014"/>
                  </a:lnTo>
                  <a:lnTo>
                    <a:pt x="731794" y="1371848"/>
                  </a:lnTo>
                  <a:lnTo>
                    <a:pt x="732925" y="1371848"/>
                  </a:lnTo>
                  <a:lnTo>
                    <a:pt x="734056" y="1371848"/>
                  </a:lnTo>
                  <a:lnTo>
                    <a:pt x="736318" y="1371848"/>
                  </a:lnTo>
                  <a:lnTo>
                    <a:pt x="737484" y="1368454"/>
                  </a:lnTo>
                  <a:lnTo>
                    <a:pt x="742008" y="1367323"/>
                  </a:lnTo>
                  <a:lnTo>
                    <a:pt x="744270" y="1365061"/>
                  </a:lnTo>
                  <a:lnTo>
                    <a:pt x="744270" y="1363894"/>
                  </a:lnTo>
                  <a:lnTo>
                    <a:pt x="742008" y="1363894"/>
                  </a:lnTo>
                  <a:lnTo>
                    <a:pt x="740877" y="1360501"/>
                  </a:lnTo>
                  <a:lnTo>
                    <a:pt x="738615" y="1359369"/>
                  </a:lnTo>
                  <a:lnTo>
                    <a:pt x="736318" y="1357072"/>
                  </a:lnTo>
                  <a:lnTo>
                    <a:pt x="732925" y="1358238"/>
                  </a:lnTo>
                  <a:lnTo>
                    <a:pt x="730663" y="1357072"/>
                  </a:lnTo>
                  <a:lnTo>
                    <a:pt x="729497" y="1357072"/>
                  </a:lnTo>
                  <a:lnTo>
                    <a:pt x="728366" y="1357072"/>
                  </a:lnTo>
                  <a:lnTo>
                    <a:pt x="727235" y="1357072"/>
                  </a:lnTo>
                  <a:lnTo>
                    <a:pt x="726105" y="1357072"/>
                  </a:lnTo>
                  <a:lnTo>
                    <a:pt x="724974" y="1357072"/>
                  </a:lnTo>
                  <a:lnTo>
                    <a:pt x="723843" y="1355941"/>
                  </a:lnTo>
                  <a:lnTo>
                    <a:pt x="723843" y="1354809"/>
                  </a:lnTo>
                  <a:lnTo>
                    <a:pt x="723843" y="1353678"/>
                  </a:lnTo>
                  <a:lnTo>
                    <a:pt x="724974" y="1353678"/>
                  </a:lnTo>
                  <a:lnTo>
                    <a:pt x="726105" y="1354809"/>
                  </a:lnTo>
                  <a:lnTo>
                    <a:pt x="728366" y="1353678"/>
                  </a:lnTo>
                  <a:lnTo>
                    <a:pt x="730663" y="1353678"/>
                  </a:lnTo>
                  <a:lnTo>
                    <a:pt x="734056" y="1352547"/>
                  </a:lnTo>
                  <a:lnTo>
                    <a:pt x="734056" y="1351416"/>
                  </a:lnTo>
                  <a:lnTo>
                    <a:pt x="731794" y="1350249"/>
                  </a:lnTo>
                  <a:lnTo>
                    <a:pt x="729497" y="1347987"/>
                  </a:lnTo>
                  <a:lnTo>
                    <a:pt x="730663" y="1345725"/>
                  </a:lnTo>
                  <a:lnTo>
                    <a:pt x="731794" y="1345725"/>
                  </a:lnTo>
                  <a:lnTo>
                    <a:pt x="731794" y="1344594"/>
                  </a:lnTo>
                  <a:lnTo>
                    <a:pt x="734056" y="1345725"/>
                  </a:lnTo>
                  <a:lnTo>
                    <a:pt x="735187" y="1344594"/>
                  </a:lnTo>
                  <a:lnTo>
                    <a:pt x="735187" y="1343463"/>
                  </a:lnTo>
                  <a:lnTo>
                    <a:pt x="736318" y="1343463"/>
                  </a:lnTo>
                  <a:lnTo>
                    <a:pt x="737484" y="1342296"/>
                  </a:lnTo>
                  <a:lnTo>
                    <a:pt x="740877" y="1344594"/>
                  </a:lnTo>
                  <a:lnTo>
                    <a:pt x="742008" y="1344594"/>
                  </a:lnTo>
                  <a:lnTo>
                    <a:pt x="742008" y="1343463"/>
                  </a:lnTo>
                  <a:lnTo>
                    <a:pt x="742008" y="1342296"/>
                  </a:lnTo>
                  <a:lnTo>
                    <a:pt x="742008" y="1341165"/>
                  </a:lnTo>
                  <a:lnTo>
                    <a:pt x="740877" y="1340034"/>
                  </a:lnTo>
                  <a:lnTo>
                    <a:pt x="739746" y="1337771"/>
                  </a:lnTo>
                  <a:lnTo>
                    <a:pt x="738615" y="1337771"/>
                  </a:lnTo>
                  <a:lnTo>
                    <a:pt x="737484" y="1336640"/>
                  </a:lnTo>
                  <a:lnTo>
                    <a:pt x="735187" y="1333211"/>
                  </a:lnTo>
                  <a:lnTo>
                    <a:pt x="735187" y="1330949"/>
                  </a:lnTo>
                  <a:lnTo>
                    <a:pt x="732925" y="1329818"/>
                  </a:lnTo>
                  <a:lnTo>
                    <a:pt x="734056" y="1327520"/>
                  </a:lnTo>
                  <a:lnTo>
                    <a:pt x="731794" y="1325258"/>
                  </a:lnTo>
                  <a:lnTo>
                    <a:pt x="732925" y="1324127"/>
                  </a:lnTo>
                  <a:lnTo>
                    <a:pt x="734056" y="1324127"/>
                  </a:lnTo>
                  <a:lnTo>
                    <a:pt x="735187" y="1322996"/>
                  </a:lnTo>
                  <a:lnTo>
                    <a:pt x="736318" y="1320698"/>
                  </a:lnTo>
                  <a:lnTo>
                    <a:pt x="735187" y="1319567"/>
                  </a:lnTo>
                  <a:lnTo>
                    <a:pt x="735187" y="1318436"/>
                  </a:lnTo>
                  <a:lnTo>
                    <a:pt x="732925" y="1315042"/>
                  </a:lnTo>
                  <a:lnTo>
                    <a:pt x="731794" y="1315042"/>
                  </a:lnTo>
                  <a:lnTo>
                    <a:pt x="730663" y="1315042"/>
                  </a:lnTo>
                  <a:lnTo>
                    <a:pt x="729497" y="1312744"/>
                  </a:lnTo>
                  <a:lnTo>
                    <a:pt x="730663" y="1310482"/>
                  </a:lnTo>
                  <a:lnTo>
                    <a:pt x="732925" y="1309351"/>
                  </a:lnTo>
                  <a:lnTo>
                    <a:pt x="732925" y="1308220"/>
                  </a:lnTo>
                  <a:lnTo>
                    <a:pt x="736318" y="1304791"/>
                  </a:lnTo>
                  <a:lnTo>
                    <a:pt x="735187" y="1302529"/>
                  </a:lnTo>
                  <a:lnTo>
                    <a:pt x="736318" y="1302529"/>
                  </a:lnTo>
                  <a:lnTo>
                    <a:pt x="737484" y="1301398"/>
                  </a:lnTo>
                  <a:lnTo>
                    <a:pt x="739746" y="1301398"/>
                  </a:lnTo>
                  <a:lnTo>
                    <a:pt x="739746" y="1300266"/>
                  </a:lnTo>
                  <a:lnTo>
                    <a:pt x="739746" y="1296838"/>
                  </a:lnTo>
                  <a:lnTo>
                    <a:pt x="739746" y="1295706"/>
                  </a:lnTo>
                  <a:lnTo>
                    <a:pt x="739746" y="1294575"/>
                  </a:lnTo>
                  <a:lnTo>
                    <a:pt x="740877" y="1292313"/>
                  </a:lnTo>
                  <a:lnTo>
                    <a:pt x="739746" y="1290015"/>
                  </a:lnTo>
                  <a:lnTo>
                    <a:pt x="739746" y="1288884"/>
                  </a:lnTo>
                  <a:lnTo>
                    <a:pt x="740877" y="1287753"/>
                  </a:lnTo>
                  <a:lnTo>
                    <a:pt x="740877" y="1285491"/>
                  </a:lnTo>
                  <a:lnTo>
                    <a:pt x="747698" y="1286622"/>
                  </a:lnTo>
                  <a:lnTo>
                    <a:pt x="749959" y="1285491"/>
                  </a:lnTo>
                  <a:lnTo>
                    <a:pt x="749959" y="1282062"/>
                  </a:lnTo>
                  <a:lnTo>
                    <a:pt x="752221" y="1280931"/>
                  </a:lnTo>
                  <a:lnTo>
                    <a:pt x="753387" y="1280931"/>
                  </a:lnTo>
                  <a:lnTo>
                    <a:pt x="752221" y="1278668"/>
                  </a:lnTo>
                  <a:lnTo>
                    <a:pt x="753387" y="1277537"/>
                  </a:lnTo>
                  <a:lnTo>
                    <a:pt x="755649" y="1277537"/>
                  </a:lnTo>
                  <a:lnTo>
                    <a:pt x="755649" y="1275240"/>
                  </a:lnTo>
                  <a:lnTo>
                    <a:pt x="757911" y="1274108"/>
                  </a:lnTo>
                  <a:lnTo>
                    <a:pt x="757911" y="1272977"/>
                  </a:lnTo>
                  <a:lnTo>
                    <a:pt x="756780" y="1271846"/>
                  </a:lnTo>
                  <a:lnTo>
                    <a:pt x="757911" y="1270715"/>
                  </a:lnTo>
                  <a:lnTo>
                    <a:pt x="757911" y="1269584"/>
                  </a:lnTo>
                  <a:lnTo>
                    <a:pt x="759042" y="1267286"/>
                  </a:lnTo>
                  <a:lnTo>
                    <a:pt x="759042" y="1266155"/>
                  </a:lnTo>
                  <a:lnTo>
                    <a:pt x="760208" y="1265024"/>
                  </a:lnTo>
                  <a:lnTo>
                    <a:pt x="761339" y="1265024"/>
                  </a:lnTo>
                  <a:lnTo>
                    <a:pt x="761339" y="1263893"/>
                  </a:lnTo>
                  <a:lnTo>
                    <a:pt x="759042" y="1261595"/>
                  </a:lnTo>
                  <a:lnTo>
                    <a:pt x="757911" y="1260464"/>
                  </a:lnTo>
                  <a:lnTo>
                    <a:pt x="756780" y="1258201"/>
                  </a:lnTo>
                  <a:lnTo>
                    <a:pt x="757911" y="1257070"/>
                  </a:lnTo>
                  <a:lnTo>
                    <a:pt x="757911" y="1254808"/>
                  </a:lnTo>
                  <a:lnTo>
                    <a:pt x="760208" y="1252510"/>
                  </a:lnTo>
                  <a:lnTo>
                    <a:pt x="759042" y="1251379"/>
                  </a:lnTo>
                  <a:lnTo>
                    <a:pt x="759042" y="1249117"/>
                  </a:lnTo>
                  <a:lnTo>
                    <a:pt x="757911" y="1247986"/>
                  </a:lnTo>
                  <a:lnTo>
                    <a:pt x="757911" y="1246855"/>
                  </a:lnTo>
                  <a:lnTo>
                    <a:pt x="757911" y="1245688"/>
                  </a:lnTo>
                  <a:lnTo>
                    <a:pt x="756780" y="1245688"/>
                  </a:lnTo>
                  <a:lnTo>
                    <a:pt x="755649" y="1245688"/>
                  </a:lnTo>
                  <a:lnTo>
                    <a:pt x="753387" y="1244557"/>
                  </a:lnTo>
                  <a:lnTo>
                    <a:pt x="751090" y="1244557"/>
                  </a:lnTo>
                  <a:lnTo>
                    <a:pt x="748828" y="1243426"/>
                  </a:lnTo>
                  <a:lnTo>
                    <a:pt x="748828" y="1242295"/>
                  </a:lnTo>
                  <a:lnTo>
                    <a:pt x="744270" y="1244557"/>
                  </a:lnTo>
                  <a:lnTo>
                    <a:pt x="744270" y="1245688"/>
                  </a:lnTo>
                  <a:lnTo>
                    <a:pt x="742008" y="1244557"/>
                  </a:lnTo>
                  <a:lnTo>
                    <a:pt x="740877" y="1243426"/>
                  </a:lnTo>
                  <a:lnTo>
                    <a:pt x="742008" y="1242295"/>
                  </a:lnTo>
                  <a:lnTo>
                    <a:pt x="740877" y="1242295"/>
                  </a:lnTo>
                  <a:lnTo>
                    <a:pt x="740877" y="1241163"/>
                  </a:lnTo>
                  <a:lnTo>
                    <a:pt x="739746" y="1240032"/>
                  </a:lnTo>
                  <a:lnTo>
                    <a:pt x="738615" y="1240032"/>
                  </a:lnTo>
                  <a:lnTo>
                    <a:pt x="737484" y="1237735"/>
                  </a:lnTo>
                  <a:lnTo>
                    <a:pt x="736318" y="1236603"/>
                  </a:lnTo>
                  <a:lnTo>
                    <a:pt x="736318" y="1235472"/>
                  </a:lnTo>
                  <a:lnTo>
                    <a:pt x="736318" y="1234341"/>
                  </a:lnTo>
                  <a:lnTo>
                    <a:pt x="736318" y="1233210"/>
                  </a:lnTo>
                  <a:lnTo>
                    <a:pt x="736318" y="1230912"/>
                  </a:lnTo>
                  <a:lnTo>
                    <a:pt x="734056" y="1230912"/>
                  </a:lnTo>
                  <a:lnTo>
                    <a:pt x="732925" y="1230912"/>
                  </a:lnTo>
                  <a:lnTo>
                    <a:pt x="731794" y="1233210"/>
                  </a:lnTo>
                  <a:lnTo>
                    <a:pt x="730663" y="1233210"/>
                  </a:lnTo>
                  <a:lnTo>
                    <a:pt x="729497" y="1234341"/>
                  </a:lnTo>
                  <a:lnTo>
                    <a:pt x="728366" y="1235472"/>
                  </a:lnTo>
                  <a:lnTo>
                    <a:pt x="726105" y="1238866"/>
                  </a:lnTo>
                  <a:lnTo>
                    <a:pt x="724974" y="1236603"/>
                  </a:lnTo>
                  <a:lnTo>
                    <a:pt x="723843" y="1235472"/>
                  </a:lnTo>
                  <a:lnTo>
                    <a:pt x="723843" y="1236603"/>
                  </a:lnTo>
                  <a:lnTo>
                    <a:pt x="721546" y="1236603"/>
                  </a:lnTo>
                  <a:lnTo>
                    <a:pt x="718153" y="1234341"/>
                  </a:lnTo>
                  <a:lnTo>
                    <a:pt x="717022" y="1233210"/>
                  </a:lnTo>
                  <a:lnTo>
                    <a:pt x="718153" y="1230912"/>
                  </a:lnTo>
                  <a:lnTo>
                    <a:pt x="717022" y="1230912"/>
                  </a:lnTo>
                  <a:lnTo>
                    <a:pt x="714725" y="1230912"/>
                  </a:lnTo>
                  <a:lnTo>
                    <a:pt x="713594" y="1232079"/>
                  </a:lnTo>
                  <a:lnTo>
                    <a:pt x="712463" y="1233210"/>
                  </a:lnTo>
                  <a:lnTo>
                    <a:pt x="707940" y="1232079"/>
                  </a:lnTo>
                  <a:lnTo>
                    <a:pt x="705642" y="1232079"/>
                  </a:lnTo>
                  <a:lnTo>
                    <a:pt x="704512" y="1233210"/>
                  </a:lnTo>
                  <a:lnTo>
                    <a:pt x="704512" y="1234341"/>
                  </a:lnTo>
                  <a:lnTo>
                    <a:pt x="703381" y="1235472"/>
                  </a:lnTo>
                  <a:lnTo>
                    <a:pt x="701119" y="1235472"/>
                  </a:lnTo>
                  <a:lnTo>
                    <a:pt x="701119" y="1236603"/>
                  </a:lnTo>
                  <a:lnTo>
                    <a:pt x="699953" y="1236603"/>
                  </a:lnTo>
                  <a:lnTo>
                    <a:pt x="699953" y="1237735"/>
                  </a:lnTo>
                  <a:lnTo>
                    <a:pt x="696560" y="1238866"/>
                  </a:lnTo>
                  <a:lnTo>
                    <a:pt x="695429" y="1240032"/>
                  </a:lnTo>
                  <a:lnTo>
                    <a:pt x="694298" y="1240032"/>
                  </a:lnTo>
                  <a:lnTo>
                    <a:pt x="693167" y="1241163"/>
                  </a:lnTo>
                  <a:lnTo>
                    <a:pt x="690870" y="1241163"/>
                  </a:lnTo>
                  <a:lnTo>
                    <a:pt x="690870" y="1242295"/>
                  </a:lnTo>
                  <a:lnTo>
                    <a:pt x="689739" y="1241163"/>
                  </a:lnTo>
                  <a:lnTo>
                    <a:pt x="688608" y="1242295"/>
                  </a:lnTo>
                  <a:lnTo>
                    <a:pt x="686347" y="1241163"/>
                  </a:lnTo>
                  <a:lnTo>
                    <a:pt x="685180" y="1242295"/>
                  </a:lnTo>
                  <a:lnTo>
                    <a:pt x="684049" y="1241163"/>
                  </a:lnTo>
                  <a:lnTo>
                    <a:pt x="682919" y="1241163"/>
                  </a:lnTo>
                  <a:lnTo>
                    <a:pt x="681788" y="1241163"/>
                  </a:lnTo>
                  <a:lnTo>
                    <a:pt x="679526" y="1242295"/>
                  </a:lnTo>
                  <a:lnTo>
                    <a:pt x="679526" y="1241163"/>
                  </a:lnTo>
                  <a:lnTo>
                    <a:pt x="678395" y="1242295"/>
                  </a:lnTo>
                  <a:lnTo>
                    <a:pt x="677229" y="1241163"/>
                  </a:lnTo>
                  <a:lnTo>
                    <a:pt x="676098" y="1241163"/>
                  </a:lnTo>
                  <a:lnTo>
                    <a:pt x="674967" y="1240032"/>
                  </a:lnTo>
                  <a:lnTo>
                    <a:pt x="676098" y="1240032"/>
                  </a:lnTo>
                  <a:lnTo>
                    <a:pt x="676098" y="1238866"/>
                  </a:lnTo>
                  <a:lnTo>
                    <a:pt x="674967" y="1236603"/>
                  </a:lnTo>
                  <a:lnTo>
                    <a:pt x="676098" y="1236603"/>
                  </a:lnTo>
                  <a:lnTo>
                    <a:pt x="677229" y="1234341"/>
                  </a:lnTo>
                  <a:lnTo>
                    <a:pt x="676098" y="1232079"/>
                  </a:lnTo>
                  <a:lnTo>
                    <a:pt x="677229" y="1230912"/>
                  </a:lnTo>
                  <a:lnTo>
                    <a:pt x="678395" y="1229781"/>
                  </a:lnTo>
                  <a:lnTo>
                    <a:pt x="677229" y="1228650"/>
                  </a:lnTo>
                  <a:lnTo>
                    <a:pt x="674967" y="1227519"/>
                  </a:lnTo>
                  <a:lnTo>
                    <a:pt x="673836" y="1225256"/>
                  </a:lnTo>
                  <a:lnTo>
                    <a:pt x="673836" y="1224090"/>
                  </a:lnTo>
                  <a:lnTo>
                    <a:pt x="672705" y="1221828"/>
                  </a:lnTo>
                  <a:lnTo>
                    <a:pt x="671574" y="1221828"/>
                  </a:lnTo>
                  <a:lnTo>
                    <a:pt x="672705" y="1220696"/>
                  </a:lnTo>
                  <a:lnTo>
                    <a:pt x="670443" y="1218434"/>
                  </a:lnTo>
                  <a:lnTo>
                    <a:pt x="670443" y="1217303"/>
                  </a:lnTo>
                  <a:lnTo>
                    <a:pt x="670443" y="1215005"/>
                  </a:lnTo>
                  <a:lnTo>
                    <a:pt x="669277" y="1212743"/>
                  </a:lnTo>
                  <a:lnTo>
                    <a:pt x="669277" y="1211612"/>
                  </a:lnTo>
                  <a:lnTo>
                    <a:pt x="668146" y="1211612"/>
                  </a:lnTo>
                  <a:lnTo>
                    <a:pt x="667015" y="1209314"/>
                  </a:lnTo>
                  <a:lnTo>
                    <a:pt x="664754" y="1210481"/>
                  </a:lnTo>
                  <a:lnTo>
                    <a:pt x="664754" y="1208183"/>
                  </a:lnTo>
                  <a:lnTo>
                    <a:pt x="665884" y="1207052"/>
                  </a:lnTo>
                  <a:lnTo>
                    <a:pt x="665884" y="1205921"/>
                  </a:lnTo>
                  <a:lnTo>
                    <a:pt x="667015" y="1204790"/>
                  </a:lnTo>
                  <a:lnTo>
                    <a:pt x="665884" y="1204790"/>
                  </a:lnTo>
                  <a:lnTo>
                    <a:pt x="662456" y="1204790"/>
                  </a:lnTo>
                  <a:lnTo>
                    <a:pt x="661326" y="1204790"/>
                  </a:lnTo>
                  <a:lnTo>
                    <a:pt x="661326" y="1205921"/>
                  </a:lnTo>
                  <a:lnTo>
                    <a:pt x="660195" y="1203658"/>
                  </a:lnTo>
                  <a:lnTo>
                    <a:pt x="657933" y="1200230"/>
                  </a:lnTo>
                  <a:lnTo>
                    <a:pt x="657933" y="1199098"/>
                  </a:lnTo>
                  <a:lnTo>
                    <a:pt x="656802" y="1197967"/>
                  </a:lnTo>
                  <a:lnTo>
                    <a:pt x="657933" y="1194538"/>
                  </a:lnTo>
                  <a:lnTo>
                    <a:pt x="654505" y="1191145"/>
                  </a:lnTo>
                  <a:lnTo>
                    <a:pt x="656802" y="1190014"/>
                  </a:lnTo>
                  <a:lnTo>
                    <a:pt x="656802" y="1188883"/>
                  </a:lnTo>
                  <a:lnTo>
                    <a:pt x="656802" y="1187752"/>
                  </a:lnTo>
                  <a:lnTo>
                    <a:pt x="659064" y="1187752"/>
                  </a:lnTo>
                  <a:lnTo>
                    <a:pt x="659064" y="1186585"/>
                  </a:lnTo>
                  <a:lnTo>
                    <a:pt x="655636" y="1185454"/>
                  </a:lnTo>
                  <a:lnTo>
                    <a:pt x="654505" y="1184323"/>
                  </a:lnTo>
                  <a:lnTo>
                    <a:pt x="653374" y="1184323"/>
                  </a:lnTo>
                  <a:lnTo>
                    <a:pt x="654505" y="1180929"/>
                  </a:lnTo>
                  <a:lnTo>
                    <a:pt x="653374" y="1178632"/>
                  </a:lnTo>
                  <a:lnTo>
                    <a:pt x="652243" y="1175238"/>
                  </a:lnTo>
                  <a:lnTo>
                    <a:pt x="651112" y="1171809"/>
                  </a:lnTo>
                  <a:lnTo>
                    <a:pt x="652243" y="1170678"/>
                  </a:lnTo>
                  <a:lnTo>
                    <a:pt x="652243" y="1168416"/>
                  </a:lnTo>
                  <a:lnTo>
                    <a:pt x="653374" y="1164987"/>
                  </a:lnTo>
                  <a:lnTo>
                    <a:pt x="652243" y="1163856"/>
                  </a:lnTo>
                  <a:lnTo>
                    <a:pt x="649981" y="1162725"/>
                  </a:lnTo>
                  <a:lnTo>
                    <a:pt x="648850" y="1160462"/>
                  </a:lnTo>
                  <a:lnTo>
                    <a:pt x="646553" y="1160462"/>
                  </a:lnTo>
                  <a:lnTo>
                    <a:pt x="645422" y="1158200"/>
                  </a:lnTo>
                  <a:lnTo>
                    <a:pt x="645422" y="1155902"/>
                  </a:lnTo>
                  <a:lnTo>
                    <a:pt x="642030" y="1155902"/>
                  </a:lnTo>
                  <a:lnTo>
                    <a:pt x="639733" y="1153640"/>
                  </a:lnTo>
                  <a:lnTo>
                    <a:pt x="637471" y="1149080"/>
                  </a:lnTo>
                  <a:lnTo>
                    <a:pt x="639733" y="1143424"/>
                  </a:lnTo>
                  <a:lnTo>
                    <a:pt x="642030" y="1138864"/>
                  </a:lnTo>
                  <a:lnTo>
                    <a:pt x="639733" y="1134304"/>
                  </a:lnTo>
                  <a:lnTo>
                    <a:pt x="642030" y="1133173"/>
                  </a:lnTo>
                  <a:lnTo>
                    <a:pt x="643161" y="1129780"/>
                  </a:lnTo>
                  <a:lnTo>
                    <a:pt x="644291" y="1129780"/>
                  </a:lnTo>
                  <a:lnTo>
                    <a:pt x="645422" y="1128648"/>
                  </a:lnTo>
                  <a:lnTo>
                    <a:pt x="646553" y="1124089"/>
                  </a:lnTo>
                  <a:lnTo>
                    <a:pt x="647684" y="1124089"/>
                  </a:lnTo>
                  <a:lnTo>
                    <a:pt x="646553" y="1121826"/>
                  </a:lnTo>
                  <a:lnTo>
                    <a:pt x="648850" y="1119529"/>
                  </a:lnTo>
                  <a:lnTo>
                    <a:pt x="648850" y="1118397"/>
                  </a:lnTo>
                  <a:lnTo>
                    <a:pt x="649981" y="1117266"/>
                  </a:lnTo>
                  <a:lnTo>
                    <a:pt x="652243" y="1118397"/>
                  </a:lnTo>
                  <a:lnTo>
                    <a:pt x="657933" y="1118397"/>
                  </a:lnTo>
                  <a:lnTo>
                    <a:pt x="657933" y="1117266"/>
                  </a:lnTo>
                  <a:lnTo>
                    <a:pt x="659064" y="1116135"/>
                  </a:lnTo>
                  <a:lnTo>
                    <a:pt x="660195" y="1113873"/>
                  </a:lnTo>
                  <a:lnTo>
                    <a:pt x="660195" y="1111575"/>
                  </a:lnTo>
                  <a:lnTo>
                    <a:pt x="661326" y="1109313"/>
                  </a:lnTo>
                  <a:lnTo>
                    <a:pt x="661326" y="1108182"/>
                  </a:lnTo>
                  <a:lnTo>
                    <a:pt x="661326" y="1107050"/>
                  </a:lnTo>
                  <a:lnTo>
                    <a:pt x="659064" y="1105919"/>
                  </a:lnTo>
                  <a:lnTo>
                    <a:pt x="659064" y="1103622"/>
                  </a:lnTo>
                  <a:lnTo>
                    <a:pt x="659064" y="1102490"/>
                  </a:lnTo>
                  <a:lnTo>
                    <a:pt x="656802" y="1101359"/>
                  </a:lnTo>
                  <a:lnTo>
                    <a:pt x="656802" y="1100228"/>
                  </a:lnTo>
                  <a:lnTo>
                    <a:pt x="656802" y="1099097"/>
                  </a:lnTo>
                  <a:lnTo>
                    <a:pt x="656802" y="1097930"/>
                  </a:lnTo>
                  <a:lnTo>
                    <a:pt x="655636" y="1097930"/>
                  </a:lnTo>
                  <a:lnTo>
                    <a:pt x="653374" y="1093406"/>
                  </a:lnTo>
                  <a:lnTo>
                    <a:pt x="654505" y="1092275"/>
                  </a:lnTo>
                  <a:lnTo>
                    <a:pt x="653374" y="1089977"/>
                  </a:lnTo>
                  <a:lnTo>
                    <a:pt x="653374" y="1087715"/>
                  </a:lnTo>
                  <a:lnTo>
                    <a:pt x="652243" y="1087715"/>
                  </a:lnTo>
                  <a:lnTo>
                    <a:pt x="651112" y="1085452"/>
                  </a:lnTo>
                  <a:lnTo>
                    <a:pt x="646553" y="1084321"/>
                  </a:lnTo>
                  <a:lnTo>
                    <a:pt x="644291" y="1083155"/>
                  </a:lnTo>
                  <a:lnTo>
                    <a:pt x="642030" y="1083155"/>
                  </a:lnTo>
                  <a:lnTo>
                    <a:pt x="638602" y="1079761"/>
                  </a:lnTo>
                  <a:lnTo>
                    <a:pt x="635209" y="1078630"/>
                  </a:lnTo>
                  <a:lnTo>
                    <a:pt x="634078" y="1076368"/>
                  </a:lnTo>
                  <a:lnTo>
                    <a:pt x="631781" y="1076368"/>
                  </a:lnTo>
                  <a:lnTo>
                    <a:pt x="628388" y="1074070"/>
                  </a:lnTo>
                  <a:lnTo>
                    <a:pt x="628388" y="1072939"/>
                  </a:lnTo>
                  <a:lnTo>
                    <a:pt x="629519" y="1071808"/>
                  </a:lnTo>
                  <a:lnTo>
                    <a:pt x="629519" y="1070677"/>
                  </a:lnTo>
                  <a:lnTo>
                    <a:pt x="628388" y="1070677"/>
                  </a:lnTo>
                  <a:lnTo>
                    <a:pt x="628388" y="1069545"/>
                  </a:lnTo>
                  <a:lnTo>
                    <a:pt x="629519" y="1068379"/>
                  </a:lnTo>
                  <a:lnTo>
                    <a:pt x="628388" y="1068379"/>
                  </a:lnTo>
                  <a:lnTo>
                    <a:pt x="629519" y="1067248"/>
                  </a:lnTo>
                  <a:lnTo>
                    <a:pt x="628388" y="1067248"/>
                  </a:lnTo>
                  <a:lnTo>
                    <a:pt x="629519" y="1066117"/>
                  </a:lnTo>
                  <a:lnTo>
                    <a:pt x="628388" y="1064985"/>
                  </a:lnTo>
                  <a:lnTo>
                    <a:pt x="629519" y="1062723"/>
                  </a:lnTo>
                  <a:lnTo>
                    <a:pt x="628388" y="1062723"/>
                  </a:lnTo>
                  <a:lnTo>
                    <a:pt x="628388" y="1061592"/>
                  </a:lnTo>
                  <a:lnTo>
                    <a:pt x="628388" y="1060426"/>
                  </a:lnTo>
                  <a:lnTo>
                    <a:pt x="628388" y="1059294"/>
                  </a:lnTo>
                  <a:lnTo>
                    <a:pt x="627257" y="1055901"/>
                  </a:lnTo>
                  <a:lnTo>
                    <a:pt x="629519" y="1054770"/>
                  </a:lnTo>
                  <a:lnTo>
                    <a:pt x="628388" y="1053603"/>
                  </a:lnTo>
                  <a:lnTo>
                    <a:pt x="629519" y="1053603"/>
                  </a:lnTo>
                  <a:lnTo>
                    <a:pt x="629519" y="1052472"/>
                  </a:lnTo>
                  <a:lnTo>
                    <a:pt x="629519" y="1050210"/>
                  </a:lnTo>
                  <a:lnTo>
                    <a:pt x="630650" y="1050210"/>
                  </a:lnTo>
                  <a:lnTo>
                    <a:pt x="630650" y="1046816"/>
                  </a:lnTo>
                  <a:lnTo>
                    <a:pt x="631781" y="1044519"/>
                  </a:lnTo>
                  <a:lnTo>
                    <a:pt x="632912" y="1044519"/>
                  </a:lnTo>
                  <a:lnTo>
                    <a:pt x="635209" y="1041125"/>
                  </a:lnTo>
                  <a:lnTo>
                    <a:pt x="636340" y="1041125"/>
                  </a:lnTo>
                  <a:lnTo>
                    <a:pt x="638602" y="1035434"/>
                  </a:lnTo>
                  <a:lnTo>
                    <a:pt x="638602" y="1034303"/>
                  </a:lnTo>
                  <a:lnTo>
                    <a:pt x="636340" y="1030874"/>
                  </a:lnTo>
                  <a:lnTo>
                    <a:pt x="635209" y="1028612"/>
                  </a:lnTo>
                  <a:lnTo>
                    <a:pt x="634078" y="1028612"/>
                  </a:lnTo>
                  <a:lnTo>
                    <a:pt x="634078" y="1025218"/>
                  </a:lnTo>
                  <a:lnTo>
                    <a:pt x="632912" y="1022921"/>
                  </a:lnTo>
                  <a:lnTo>
                    <a:pt x="631781" y="1022921"/>
                  </a:lnTo>
                  <a:lnTo>
                    <a:pt x="628388" y="1021789"/>
                  </a:lnTo>
                  <a:lnTo>
                    <a:pt x="626126" y="1017265"/>
                  </a:lnTo>
                  <a:lnTo>
                    <a:pt x="621568" y="1016098"/>
                  </a:lnTo>
                  <a:lnTo>
                    <a:pt x="619306" y="1013836"/>
                  </a:lnTo>
                  <a:lnTo>
                    <a:pt x="617009" y="1013836"/>
                  </a:lnTo>
                  <a:lnTo>
                    <a:pt x="614747" y="1010442"/>
                  </a:lnTo>
                  <a:lnTo>
                    <a:pt x="610188" y="1010442"/>
                  </a:lnTo>
                  <a:lnTo>
                    <a:pt x="609057" y="1010442"/>
                  </a:lnTo>
                  <a:lnTo>
                    <a:pt x="607926" y="1007014"/>
                  </a:lnTo>
                  <a:lnTo>
                    <a:pt x="603367" y="1004751"/>
                  </a:lnTo>
                  <a:lnTo>
                    <a:pt x="603367" y="1002489"/>
                  </a:lnTo>
                  <a:lnTo>
                    <a:pt x="603367" y="1001322"/>
                  </a:lnTo>
                  <a:lnTo>
                    <a:pt x="605664" y="1000191"/>
                  </a:lnTo>
                  <a:lnTo>
                    <a:pt x="605664" y="999060"/>
                  </a:lnTo>
                  <a:lnTo>
                    <a:pt x="605664" y="997929"/>
                  </a:lnTo>
                  <a:lnTo>
                    <a:pt x="604533" y="995667"/>
                  </a:lnTo>
                  <a:lnTo>
                    <a:pt x="602236" y="993369"/>
                  </a:lnTo>
                  <a:lnTo>
                    <a:pt x="598844" y="989976"/>
                  </a:lnTo>
                  <a:lnTo>
                    <a:pt x="598844" y="988844"/>
                  </a:lnTo>
                  <a:lnTo>
                    <a:pt x="597713" y="989976"/>
                  </a:lnTo>
                  <a:lnTo>
                    <a:pt x="596582" y="991107"/>
                  </a:lnTo>
                  <a:lnTo>
                    <a:pt x="594285" y="991107"/>
                  </a:lnTo>
                  <a:lnTo>
                    <a:pt x="592023" y="993369"/>
                  </a:lnTo>
                  <a:lnTo>
                    <a:pt x="587464" y="993369"/>
                  </a:lnTo>
                  <a:lnTo>
                    <a:pt x="585202" y="994500"/>
                  </a:lnTo>
                  <a:lnTo>
                    <a:pt x="585202" y="995667"/>
                  </a:lnTo>
                  <a:lnTo>
                    <a:pt x="580643" y="995667"/>
                  </a:lnTo>
                  <a:lnTo>
                    <a:pt x="578382" y="996798"/>
                  </a:lnTo>
                  <a:lnTo>
                    <a:pt x="578382" y="1000191"/>
                  </a:lnTo>
                  <a:lnTo>
                    <a:pt x="574989" y="1003620"/>
                  </a:lnTo>
                  <a:lnTo>
                    <a:pt x="572692" y="1003620"/>
                  </a:lnTo>
                  <a:lnTo>
                    <a:pt x="570430" y="1004751"/>
                  </a:lnTo>
                  <a:lnTo>
                    <a:pt x="568168" y="1002489"/>
                  </a:lnTo>
                  <a:lnTo>
                    <a:pt x="567037" y="1001322"/>
                  </a:lnTo>
                  <a:lnTo>
                    <a:pt x="564740" y="999060"/>
                  </a:lnTo>
                  <a:lnTo>
                    <a:pt x="564740" y="997929"/>
                  </a:lnTo>
                  <a:lnTo>
                    <a:pt x="564740" y="996798"/>
                  </a:lnTo>
                  <a:lnTo>
                    <a:pt x="559050" y="992238"/>
                  </a:lnTo>
                  <a:lnTo>
                    <a:pt x="557919" y="992238"/>
                  </a:lnTo>
                  <a:lnTo>
                    <a:pt x="554527" y="993369"/>
                  </a:lnTo>
                  <a:lnTo>
                    <a:pt x="552265" y="994500"/>
                  </a:lnTo>
                  <a:lnTo>
                    <a:pt x="548837" y="993369"/>
                  </a:lnTo>
                  <a:lnTo>
                    <a:pt x="543147" y="993369"/>
                  </a:lnTo>
                  <a:lnTo>
                    <a:pt x="537493" y="995667"/>
                  </a:lnTo>
                  <a:lnTo>
                    <a:pt x="535196" y="994500"/>
                  </a:lnTo>
                  <a:lnTo>
                    <a:pt x="534065" y="994500"/>
                  </a:lnTo>
                  <a:lnTo>
                    <a:pt x="531803" y="997929"/>
                  </a:lnTo>
                  <a:lnTo>
                    <a:pt x="530672" y="999060"/>
                  </a:lnTo>
                  <a:lnTo>
                    <a:pt x="530672" y="1000191"/>
                  </a:lnTo>
                  <a:lnTo>
                    <a:pt x="530672" y="1001322"/>
                  </a:lnTo>
                  <a:lnTo>
                    <a:pt x="530672" y="1002489"/>
                  </a:lnTo>
                  <a:lnTo>
                    <a:pt x="531803" y="1002489"/>
                  </a:lnTo>
                  <a:lnTo>
                    <a:pt x="532934" y="1003620"/>
                  </a:lnTo>
                  <a:lnTo>
                    <a:pt x="532934" y="1004751"/>
                  </a:lnTo>
                  <a:lnTo>
                    <a:pt x="531803" y="1007014"/>
                  </a:lnTo>
                  <a:lnTo>
                    <a:pt x="531803" y="1009311"/>
                  </a:lnTo>
                  <a:lnTo>
                    <a:pt x="531803" y="1011574"/>
                  </a:lnTo>
                  <a:lnTo>
                    <a:pt x="530672" y="1013836"/>
                  </a:lnTo>
                  <a:lnTo>
                    <a:pt x="527244" y="1017265"/>
                  </a:lnTo>
                  <a:lnTo>
                    <a:pt x="526113" y="1017265"/>
                  </a:lnTo>
                  <a:lnTo>
                    <a:pt x="521554" y="1014967"/>
                  </a:lnTo>
                  <a:lnTo>
                    <a:pt x="519292" y="1011574"/>
                  </a:lnTo>
                  <a:lnTo>
                    <a:pt x="518161" y="1005882"/>
                  </a:lnTo>
                  <a:lnTo>
                    <a:pt x="513603" y="1002489"/>
                  </a:lnTo>
                  <a:lnTo>
                    <a:pt x="512472" y="1002489"/>
                  </a:lnTo>
                  <a:lnTo>
                    <a:pt x="511341" y="1003620"/>
                  </a:lnTo>
                  <a:lnTo>
                    <a:pt x="511341" y="1009311"/>
                  </a:lnTo>
                  <a:lnTo>
                    <a:pt x="510210" y="1011574"/>
                  </a:lnTo>
                  <a:lnTo>
                    <a:pt x="509079" y="1013836"/>
                  </a:lnTo>
                  <a:lnTo>
                    <a:pt x="506782" y="1017265"/>
                  </a:lnTo>
                  <a:lnTo>
                    <a:pt x="503389" y="1016098"/>
                  </a:lnTo>
                  <a:lnTo>
                    <a:pt x="502258" y="1019527"/>
                  </a:lnTo>
                  <a:lnTo>
                    <a:pt x="497699" y="1021789"/>
                  </a:lnTo>
                  <a:lnTo>
                    <a:pt x="494307" y="1021789"/>
                  </a:lnTo>
                  <a:lnTo>
                    <a:pt x="490879" y="1020658"/>
                  </a:lnTo>
                  <a:lnTo>
                    <a:pt x="488617" y="1018396"/>
                  </a:lnTo>
                  <a:lnTo>
                    <a:pt x="485189" y="1017265"/>
                  </a:lnTo>
                  <a:lnTo>
                    <a:pt x="484058" y="1013836"/>
                  </a:lnTo>
                  <a:lnTo>
                    <a:pt x="482927" y="1013836"/>
                  </a:lnTo>
                  <a:lnTo>
                    <a:pt x="481796" y="1013836"/>
                  </a:lnTo>
                  <a:lnTo>
                    <a:pt x="480665" y="1012705"/>
                  </a:lnTo>
                  <a:lnTo>
                    <a:pt x="479534" y="1009311"/>
                  </a:lnTo>
                  <a:lnTo>
                    <a:pt x="476106" y="1003620"/>
                  </a:lnTo>
                  <a:lnTo>
                    <a:pt x="473845" y="1002489"/>
                  </a:lnTo>
                  <a:lnTo>
                    <a:pt x="472714" y="1001322"/>
                  </a:lnTo>
                  <a:lnTo>
                    <a:pt x="469286" y="1001322"/>
                  </a:lnTo>
                  <a:lnTo>
                    <a:pt x="468155" y="1002489"/>
                  </a:lnTo>
                  <a:lnTo>
                    <a:pt x="469286" y="1003620"/>
                  </a:lnTo>
                  <a:lnTo>
                    <a:pt x="468155" y="1009311"/>
                  </a:lnTo>
                  <a:lnTo>
                    <a:pt x="468155" y="1010442"/>
                  </a:lnTo>
                  <a:lnTo>
                    <a:pt x="473845" y="1016098"/>
                  </a:lnTo>
                  <a:lnTo>
                    <a:pt x="473845" y="1017265"/>
                  </a:lnTo>
                  <a:lnTo>
                    <a:pt x="472714" y="1019527"/>
                  </a:lnTo>
                  <a:lnTo>
                    <a:pt x="471583" y="1019527"/>
                  </a:lnTo>
                  <a:lnTo>
                    <a:pt x="469286" y="1020658"/>
                  </a:lnTo>
                  <a:lnTo>
                    <a:pt x="465893" y="1020658"/>
                  </a:lnTo>
                  <a:lnTo>
                    <a:pt x="464762" y="1020658"/>
                  </a:lnTo>
                  <a:lnTo>
                    <a:pt x="463631" y="1020658"/>
                  </a:lnTo>
                  <a:lnTo>
                    <a:pt x="462465" y="1019527"/>
                  </a:lnTo>
                  <a:lnTo>
                    <a:pt x="460203" y="1017265"/>
                  </a:lnTo>
                  <a:lnTo>
                    <a:pt x="456810" y="1016098"/>
                  </a:lnTo>
                  <a:lnTo>
                    <a:pt x="453382" y="1016098"/>
                  </a:lnTo>
                  <a:lnTo>
                    <a:pt x="451121" y="1017265"/>
                  </a:lnTo>
                  <a:lnTo>
                    <a:pt x="449990" y="1017265"/>
                  </a:lnTo>
                  <a:lnTo>
                    <a:pt x="447693" y="1017265"/>
                  </a:lnTo>
                  <a:lnTo>
                    <a:pt x="446562" y="1017265"/>
                  </a:lnTo>
                  <a:lnTo>
                    <a:pt x="442038" y="1016098"/>
                  </a:lnTo>
                  <a:lnTo>
                    <a:pt x="436348" y="1017265"/>
                  </a:lnTo>
                  <a:lnTo>
                    <a:pt x="434087" y="1017265"/>
                  </a:lnTo>
                  <a:lnTo>
                    <a:pt x="428397" y="1019527"/>
                  </a:lnTo>
                  <a:lnTo>
                    <a:pt x="423838" y="1019527"/>
                  </a:lnTo>
                  <a:lnTo>
                    <a:pt x="420445" y="1019527"/>
                  </a:lnTo>
                  <a:lnTo>
                    <a:pt x="417017" y="1018396"/>
                  </a:lnTo>
                  <a:lnTo>
                    <a:pt x="412494" y="1018396"/>
                  </a:lnTo>
                  <a:lnTo>
                    <a:pt x="410196" y="1019527"/>
                  </a:lnTo>
                  <a:lnTo>
                    <a:pt x="405673" y="1024052"/>
                  </a:lnTo>
                  <a:lnTo>
                    <a:pt x="402245" y="1025218"/>
                  </a:lnTo>
                  <a:lnTo>
                    <a:pt x="398852" y="1025218"/>
                  </a:lnTo>
                  <a:lnTo>
                    <a:pt x="397721" y="1024052"/>
                  </a:lnTo>
                  <a:lnTo>
                    <a:pt x="394293" y="1024052"/>
                  </a:lnTo>
                  <a:lnTo>
                    <a:pt x="388603" y="1021789"/>
                  </a:lnTo>
                  <a:lnTo>
                    <a:pt x="387473" y="1021789"/>
                  </a:lnTo>
                  <a:lnTo>
                    <a:pt x="384080" y="1022921"/>
                  </a:lnTo>
                  <a:lnTo>
                    <a:pt x="379521" y="1024052"/>
                  </a:lnTo>
                  <a:lnTo>
                    <a:pt x="372700" y="1024052"/>
                  </a:lnTo>
                  <a:lnTo>
                    <a:pt x="371569" y="1024052"/>
                  </a:lnTo>
                  <a:lnTo>
                    <a:pt x="368177" y="1026349"/>
                  </a:lnTo>
                  <a:lnTo>
                    <a:pt x="367046" y="1027481"/>
                  </a:lnTo>
                  <a:lnTo>
                    <a:pt x="365880" y="1030874"/>
                  </a:lnTo>
                  <a:lnTo>
                    <a:pt x="367046" y="1033172"/>
                  </a:lnTo>
                  <a:lnTo>
                    <a:pt x="367046" y="1034303"/>
                  </a:lnTo>
                  <a:lnTo>
                    <a:pt x="365880" y="1035434"/>
                  </a:lnTo>
                  <a:lnTo>
                    <a:pt x="363618" y="1037696"/>
                  </a:lnTo>
                  <a:lnTo>
                    <a:pt x="361356" y="1042256"/>
                  </a:lnTo>
                  <a:lnTo>
                    <a:pt x="361356" y="1045650"/>
                  </a:lnTo>
                  <a:lnTo>
                    <a:pt x="361356" y="1046816"/>
                  </a:lnTo>
                  <a:lnTo>
                    <a:pt x="363618" y="1050210"/>
                  </a:lnTo>
                  <a:lnTo>
                    <a:pt x="362487" y="1055901"/>
                  </a:lnTo>
                  <a:lnTo>
                    <a:pt x="364749" y="1061592"/>
                  </a:lnTo>
                  <a:lnTo>
                    <a:pt x="364749" y="1062723"/>
                  </a:lnTo>
                  <a:lnTo>
                    <a:pt x="364749" y="1064985"/>
                  </a:lnTo>
                  <a:lnTo>
                    <a:pt x="364749" y="1066117"/>
                  </a:lnTo>
                  <a:lnTo>
                    <a:pt x="362487" y="1070677"/>
                  </a:lnTo>
                  <a:lnTo>
                    <a:pt x="361356" y="1071808"/>
                  </a:lnTo>
                  <a:lnTo>
                    <a:pt x="359059" y="1071808"/>
                  </a:lnTo>
                  <a:lnTo>
                    <a:pt x="348845" y="1064985"/>
                  </a:lnTo>
                  <a:lnTo>
                    <a:pt x="347715" y="1063854"/>
                  </a:lnTo>
                  <a:lnTo>
                    <a:pt x="348845" y="1044519"/>
                  </a:lnTo>
                  <a:lnTo>
                    <a:pt x="348845" y="1041125"/>
                  </a:lnTo>
                  <a:lnTo>
                    <a:pt x="347715" y="1032040"/>
                  </a:lnTo>
                  <a:lnTo>
                    <a:pt x="345453" y="1026349"/>
                  </a:lnTo>
                  <a:lnTo>
                    <a:pt x="344322" y="1024052"/>
                  </a:lnTo>
                  <a:lnTo>
                    <a:pt x="339763" y="1022921"/>
                  </a:lnTo>
                  <a:lnTo>
                    <a:pt x="337501" y="1021789"/>
                  </a:lnTo>
                  <a:lnTo>
                    <a:pt x="332942" y="1021789"/>
                  </a:lnTo>
                  <a:lnTo>
                    <a:pt x="331811" y="1022921"/>
                  </a:lnTo>
                  <a:lnTo>
                    <a:pt x="327252" y="1032040"/>
                  </a:lnTo>
                  <a:lnTo>
                    <a:pt x="322729" y="1042256"/>
                  </a:lnTo>
                  <a:lnTo>
                    <a:pt x="320432" y="1044519"/>
                  </a:lnTo>
                  <a:lnTo>
                    <a:pt x="313611" y="1049079"/>
                  </a:lnTo>
                  <a:lnTo>
                    <a:pt x="313611" y="1050210"/>
                  </a:lnTo>
                  <a:lnTo>
                    <a:pt x="312480" y="1050210"/>
                  </a:lnTo>
                  <a:lnTo>
                    <a:pt x="310218" y="1049079"/>
                  </a:lnTo>
                  <a:lnTo>
                    <a:pt x="304529" y="1047947"/>
                  </a:lnTo>
                  <a:lnTo>
                    <a:pt x="303398" y="1047947"/>
                  </a:lnTo>
                  <a:lnTo>
                    <a:pt x="298839" y="1041125"/>
                  </a:lnTo>
                  <a:lnTo>
                    <a:pt x="298839" y="1038863"/>
                  </a:lnTo>
                  <a:lnTo>
                    <a:pt x="297708" y="1035434"/>
                  </a:lnTo>
                  <a:lnTo>
                    <a:pt x="292018" y="1025218"/>
                  </a:lnTo>
                  <a:lnTo>
                    <a:pt x="292018" y="1016098"/>
                  </a:lnTo>
                  <a:lnTo>
                    <a:pt x="290887" y="1013836"/>
                  </a:lnTo>
                  <a:lnTo>
                    <a:pt x="290887" y="1012705"/>
                  </a:lnTo>
                  <a:lnTo>
                    <a:pt x="290887" y="1008145"/>
                  </a:lnTo>
                  <a:lnTo>
                    <a:pt x="293184" y="999060"/>
                  </a:lnTo>
                  <a:lnTo>
                    <a:pt x="295446" y="996798"/>
                  </a:lnTo>
                  <a:lnTo>
                    <a:pt x="298839" y="996798"/>
                  </a:lnTo>
                  <a:lnTo>
                    <a:pt x="301136" y="995667"/>
                  </a:lnTo>
                  <a:lnTo>
                    <a:pt x="301136" y="993369"/>
                  </a:lnTo>
                  <a:lnTo>
                    <a:pt x="301136" y="991107"/>
                  </a:lnTo>
                  <a:lnTo>
                    <a:pt x="300005" y="989976"/>
                  </a:lnTo>
                  <a:lnTo>
                    <a:pt x="298839" y="989976"/>
                  </a:lnTo>
                  <a:lnTo>
                    <a:pt x="293184" y="988844"/>
                  </a:lnTo>
                  <a:lnTo>
                    <a:pt x="289756" y="989976"/>
                  </a:lnTo>
                  <a:lnTo>
                    <a:pt x="286364" y="992238"/>
                  </a:lnTo>
                  <a:lnTo>
                    <a:pt x="282936" y="993369"/>
                  </a:lnTo>
                  <a:lnTo>
                    <a:pt x="269294" y="992238"/>
                  </a:lnTo>
                  <a:lnTo>
                    <a:pt x="265901" y="992238"/>
                  </a:lnTo>
                  <a:lnTo>
                    <a:pt x="261343" y="987713"/>
                  </a:lnTo>
                  <a:lnTo>
                    <a:pt x="260212" y="986547"/>
                  </a:lnTo>
                  <a:lnTo>
                    <a:pt x="257950" y="982022"/>
                  </a:lnTo>
                  <a:lnTo>
                    <a:pt x="254522" y="980891"/>
                  </a:lnTo>
                  <a:lnTo>
                    <a:pt x="249998" y="979760"/>
                  </a:lnTo>
                  <a:lnTo>
                    <a:pt x="248867" y="980891"/>
                  </a:lnTo>
                  <a:lnTo>
                    <a:pt x="245439" y="980891"/>
                  </a:lnTo>
                  <a:lnTo>
                    <a:pt x="240916" y="982022"/>
                  </a:lnTo>
                  <a:lnTo>
                    <a:pt x="237488" y="983153"/>
                  </a:lnTo>
                  <a:lnTo>
                    <a:pt x="237488" y="984284"/>
                  </a:lnTo>
                  <a:lnTo>
                    <a:pt x="235226" y="984284"/>
                  </a:lnTo>
                  <a:lnTo>
                    <a:pt x="223846" y="984284"/>
                  </a:lnTo>
                  <a:lnTo>
                    <a:pt x="218156" y="983153"/>
                  </a:lnTo>
                  <a:lnTo>
                    <a:pt x="217026" y="983153"/>
                  </a:lnTo>
                  <a:lnTo>
                    <a:pt x="211371" y="983153"/>
                  </a:lnTo>
                  <a:lnTo>
                    <a:pt x="210205" y="983153"/>
                  </a:lnTo>
                  <a:lnTo>
                    <a:pt x="203420" y="984284"/>
                  </a:lnTo>
                  <a:lnTo>
                    <a:pt x="199992" y="986547"/>
                  </a:lnTo>
                  <a:lnTo>
                    <a:pt x="196599" y="986547"/>
                  </a:lnTo>
                  <a:lnTo>
                    <a:pt x="193171" y="986547"/>
                  </a:lnTo>
                  <a:lnTo>
                    <a:pt x="190909" y="985416"/>
                  </a:lnTo>
                  <a:lnTo>
                    <a:pt x="181827" y="982022"/>
                  </a:lnTo>
                  <a:lnTo>
                    <a:pt x="172709" y="983153"/>
                  </a:lnTo>
                  <a:lnTo>
                    <a:pt x="170447" y="982022"/>
                  </a:lnTo>
                  <a:lnTo>
                    <a:pt x="168185" y="982022"/>
                  </a:lnTo>
                  <a:lnTo>
                    <a:pt x="167054" y="980891"/>
                  </a:lnTo>
                  <a:lnTo>
                    <a:pt x="162495" y="976331"/>
                  </a:lnTo>
                  <a:lnTo>
                    <a:pt x="160234" y="975200"/>
                  </a:lnTo>
                  <a:lnTo>
                    <a:pt x="159067" y="974069"/>
                  </a:lnTo>
                  <a:lnTo>
                    <a:pt x="157936" y="974069"/>
                  </a:lnTo>
                  <a:lnTo>
                    <a:pt x="152282" y="974069"/>
                  </a:lnTo>
                  <a:lnTo>
                    <a:pt x="148854" y="975200"/>
                  </a:lnTo>
                  <a:lnTo>
                    <a:pt x="147723" y="975200"/>
                  </a:lnTo>
                  <a:lnTo>
                    <a:pt x="146592" y="974069"/>
                  </a:lnTo>
                  <a:lnTo>
                    <a:pt x="142033" y="972937"/>
                  </a:lnTo>
                  <a:lnTo>
                    <a:pt x="138641" y="972937"/>
                  </a:lnTo>
                  <a:lnTo>
                    <a:pt x="134082" y="975200"/>
                  </a:lnTo>
                  <a:lnTo>
                    <a:pt x="127261" y="972937"/>
                  </a:lnTo>
                  <a:lnTo>
                    <a:pt x="122737" y="974069"/>
                  </a:lnTo>
                  <a:lnTo>
                    <a:pt x="121571" y="974069"/>
                  </a:lnTo>
                  <a:lnTo>
                    <a:pt x="119309" y="972937"/>
                  </a:lnTo>
                  <a:lnTo>
                    <a:pt x="115917" y="972937"/>
                  </a:lnTo>
                  <a:lnTo>
                    <a:pt x="115917" y="970640"/>
                  </a:lnTo>
                  <a:lnTo>
                    <a:pt x="112489" y="969509"/>
                  </a:lnTo>
                  <a:lnTo>
                    <a:pt x="105668" y="961555"/>
                  </a:lnTo>
                  <a:lnTo>
                    <a:pt x="102275" y="960424"/>
                  </a:lnTo>
                  <a:lnTo>
                    <a:pt x="98847" y="959293"/>
                  </a:lnTo>
                  <a:lnTo>
                    <a:pt x="96585" y="958162"/>
                  </a:lnTo>
                  <a:lnTo>
                    <a:pt x="94324" y="959293"/>
                  </a:lnTo>
                  <a:lnTo>
                    <a:pt x="92026" y="960424"/>
                  </a:lnTo>
                  <a:lnTo>
                    <a:pt x="88634" y="960424"/>
                  </a:lnTo>
                  <a:lnTo>
                    <a:pt x="86372" y="961555"/>
                  </a:lnTo>
                  <a:lnTo>
                    <a:pt x="84075" y="963818"/>
                  </a:lnTo>
                  <a:lnTo>
                    <a:pt x="80682" y="963818"/>
                  </a:lnTo>
                  <a:lnTo>
                    <a:pt x="78420" y="963818"/>
                  </a:lnTo>
                  <a:lnTo>
                    <a:pt x="77254" y="966115"/>
                  </a:lnTo>
                  <a:lnTo>
                    <a:pt x="73862" y="970640"/>
                  </a:lnTo>
                  <a:lnTo>
                    <a:pt x="71600" y="971771"/>
                  </a:lnTo>
                  <a:lnTo>
                    <a:pt x="69303" y="974069"/>
                  </a:lnTo>
                  <a:lnTo>
                    <a:pt x="65910" y="979760"/>
                  </a:lnTo>
                  <a:lnTo>
                    <a:pt x="64779" y="979760"/>
                  </a:lnTo>
                  <a:lnTo>
                    <a:pt x="62482" y="980891"/>
                  </a:lnTo>
                  <a:lnTo>
                    <a:pt x="61351" y="980891"/>
                  </a:lnTo>
                  <a:lnTo>
                    <a:pt x="53399" y="983153"/>
                  </a:lnTo>
                  <a:lnTo>
                    <a:pt x="44317" y="985416"/>
                  </a:lnTo>
                  <a:lnTo>
                    <a:pt x="42055" y="985416"/>
                  </a:lnTo>
                  <a:lnTo>
                    <a:pt x="42055" y="986547"/>
                  </a:lnTo>
                  <a:lnTo>
                    <a:pt x="38627" y="988844"/>
                  </a:lnTo>
                  <a:lnTo>
                    <a:pt x="34104" y="989976"/>
                  </a:lnTo>
                  <a:lnTo>
                    <a:pt x="32937" y="991107"/>
                  </a:lnTo>
                  <a:lnTo>
                    <a:pt x="29545" y="994500"/>
                  </a:lnTo>
                  <a:lnTo>
                    <a:pt x="27283" y="994500"/>
                  </a:lnTo>
                  <a:lnTo>
                    <a:pt x="24986" y="994500"/>
                  </a:lnTo>
                  <a:lnTo>
                    <a:pt x="22724" y="994500"/>
                  </a:lnTo>
                  <a:lnTo>
                    <a:pt x="22724" y="996798"/>
                  </a:lnTo>
                  <a:lnTo>
                    <a:pt x="19331" y="999060"/>
                  </a:lnTo>
                  <a:lnTo>
                    <a:pt x="17034" y="1001322"/>
                  </a:lnTo>
                  <a:lnTo>
                    <a:pt x="15903" y="1001322"/>
                  </a:lnTo>
                  <a:lnTo>
                    <a:pt x="13641" y="1001322"/>
                  </a:lnTo>
                  <a:lnTo>
                    <a:pt x="13641" y="1002489"/>
                  </a:lnTo>
                  <a:lnTo>
                    <a:pt x="7952" y="1010442"/>
                  </a:lnTo>
                  <a:lnTo>
                    <a:pt x="6821" y="1008145"/>
                  </a:lnTo>
                  <a:lnTo>
                    <a:pt x="4559" y="1004751"/>
                  </a:lnTo>
                  <a:lnTo>
                    <a:pt x="5690" y="1003620"/>
                  </a:lnTo>
                  <a:lnTo>
                    <a:pt x="6821" y="1000191"/>
                  </a:lnTo>
                  <a:lnTo>
                    <a:pt x="6821" y="995667"/>
                  </a:lnTo>
                  <a:lnTo>
                    <a:pt x="4559" y="989976"/>
                  </a:lnTo>
                  <a:lnTo>
                    <a:pt x="7952" y="982022"/>
                  </a:lnTo>
                  <a:lnTo>
                    <a:pt x="7952" y="980891"/>
                  </a:lnTo>
                  <a:lnTo>
                    <a:pt x="7952" y="979760"/>
                  </a:lnTo>
                  <a:lnTo>
                    <a:pt x="7952" y="978593"/>
                  </a:lnTo>
                  <a:lnTo>
                    <a:pt x="5690" y="975200"/>
                  </a:lnTo>
                  <a:lnTo>
                    <a:pt x="4559" y="972937"/>
                  </a:lnTo>
                  <a:lnTo>
                    <a:pt x="4559" y="968377"/>
                  </a:lnTo>
                  <a:lnTo>
                    <a:pt x="4559" y="962686"/>
                  </a:lnTo>
                  <a:lnTo>
                    <a:pt x="2262" y="960424"/>
                  </a:lnTo>
                  <a:lnTo>
                    <a:pt x="2262" y="959293"/>
                  </a:lnTo>
                  <a:close/>
                </a:path>
              </a:pathLst>
            </a:custGeom>
            <a:solidFill>
              <a:srgbClr val="E5006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77E16C89-3BB5-445F-9F03-0657E371366A}"/>
                </a:ext>
              </a:extLst>
            </p:cNvPr>
            <p:cNvSpPr/>
            <p:nvPr/>
          </p:nvSpPr>
          <p:spPr>
            <a:xfrm>
              <a:off x="6688266" y="501771"/>
              <a:ext cx="2147638" cy="2145842"/>
            </a:xfrm>
            <a:custGeom>
              <a:avLst/>
              <a:gdLst>
                <a:gd name="connsiteX0" fmla="*/ 0 w 2147638"/>
                <a:gd name="connsiteY0" fmla="*/ 235246 h 2145842"/>
                <a:gd name="connsiteX1" fmla="*/ 2262 w 2147638"/>
                <a:gd name="connsiteY1" fmla="*/ 235246 h 2145842"/>
                <a:gd name="connsiteX2" fmla="*/ 3393 w 2147638"/>
                <a:gd name="connsiteY2" fmla="*/ 236412 h 2145842"/>
                <a:gd name="connsiteX3" fmla="*/ 4524 w 2147638"/>
                <a:gd name="connsiteY3" fmla="*/ 239806 h 2145842"/>
                <a:gd name="connsiteX4" fmla="*/ 5690 w 2147638"/>
                <a:gd name="connsiteY4" fmla="*/ 239806 h 2145842"/>
                <a:gd name="connsiteX5" fmla="*/ 6821 w 2147638"/>
                <a:gd name="connsiteY5" fmla="*/ 243234 h 2145842"/>
                <a:gd name="connsiteX6" fmla="*/ 7952 w 2147638"/>
                <a:gd name="connsiteY6" fmla="*/ 243234 h 2145842"/>
                <a:gd name="connsiteX7" fmla="*/ 10213 w 2147638"/>
                <a:gd name="connsiteY7" fmla="*/ 242068 h 2145842"/>
                <a:gd name="connsiteX8" fmla="*/ 11344 w 2147638"/>
                <a:gd name="connsiteY8" fmla="*/ 243234 h 2145842"/>
                <a:gd name="connsiteX9" fmla="*/ 11344 w 2147638"/>
                <a:gd name="connsiteY9" fmla="*/ 245497 h 2145842"/>
                <a:gd name="connsiteX10" fmla="*/ 12511 w 2147638"/>
                <a:gd name="connsiteY10" fmla="*/ 245497 h 2145842"/>
                <a:gd name="connsiteX11" fmla="*/ 14772 w 2147638"/>
                <a:gd name="connsiteY11" fmla="*/ 243234 h 2145842"/>
                <a:gd name="connsiteX12" fmla="*/ 15903 w 2147638"/>
                <a:gd name="connsiteY12" fmla="*/ 244366 h 2145842"/>
                <a:gd name="connsiteX13" fmla="*/ 17034 w 2147638"/>
                <a:gd name="connsiteY13" fmla="*/ 242068 h 2145842"/>
                <a:gd name="connsiteX14" fmla="*/ 19296 w 2147638"/>
                <a:gd name="connsiteY14" fmla="*/ 242068 h 2145842"/>
                <a:gd name="connsiteX15" fmla="*/ 20462 w 2147638"/>
                <a:gd name="connsiteY15" fmla="*/ 243234 h 2145842"/>
                <a:gd name="connsiteX16" fmla="*/ 21593 w 2147638"/>
                <a:gd name="connsiteY16" fmla="*/ 240937 h 2145842"/>
                <a:gd name="connsiteX17" fmla="*/ 23855 w 2147638"/>
                <a:gd name="connsiteY17" fmla="*/ 238674 h 2145842"/>
                <a:gd name="connsiteX18" fmla="*/ 26117 w 2147638"/>
                <a:gd name="connsiteY18" fmla="*/ 240937 h 2145842"/>
                <a:gd name="connsiteX19" fmla="*/ 30675 w 2147638"/>
                <a:gd name="connsiteY19" fmla="*/ 234114 h 2145842"/>
                <a:gd name="connsiteX20" fmla="*/ 29545 w 2147638"/>
                <a:gd name="connsiteY20" fmla="*/ 232983 h 2145842"/>
                <a:gd name="connsiteX21" fmla="*/ 29545 w 2147638"/>
                <a:gd name="connsiteY21" fmla="*/ 230721 h 2145842"/>
                <a:gd name="connsiteX22" fmla="*/ 30675 w 2147638"/>
                <a:gd name="connsiteY22" fmla="*/ 226161 h 2145842"/>
                <a:gd name="connsiteX23" fmla="*/ 30675 w 2147638"/>
                <a:gd name="connsiteY23" fmla="*/ 225030 h 2145842"/>
                <a:gd name="connsiteX24" fmla="*/ 31806 w 2147638"/>
                <a:gd name="connsiteY24" fmla="*/ 223899 h 2145842"/>
                <a:gd name="connsiteX25" fmla="*/ 34068 w 2147638"/>
                <a:gd name="connsiteY25" fmla="*/ 223899 h 2145842"/>
                <a:gd name="connsiteX26" fmla="*/ 36365 w 2147638"/>
                <a:gd name="connsiteY26" fmla="*/ 223899 h 2145842"/>
                <a:gd name="connsiteX27" fmla="*/ 36365 w 2147638"/>
                <a:gd name="connsiteY27" fmla="*/ 226161 h 2145842"/>
                <a:gd name="connsiteX28" fmla="*/ 38627 w 2147638"/>
                <a:gd name="connsiteY28" fmla="*/ 227292 h 2145842"/>
                <a:gd name="connsiteX29" fmla="*/ 40889 w 2147638"/>
                <a:gd name="connsiteY29" fmla="*/ 225030 h 2145842"/>
                <a:gd name="connsiteX30" fmla="*/ 43186 w 2147638"/>
                <a:gd name="connsiteY30" fmla="*/ 226161 h 2145842"/>
                <a:gd name="connsiteX31" fmla="*/ 44317 w 2147638"/>
                <a:gd name="connsiteY31" fmla="*/ 225030 h 2145842"/>
                <a:gd name="connsiteX32" fmla="*/ 46579 w 2147638"/>
                <a:gd name="connsiteY32" fmla="*/ 226161 h 2145842"/>
                <a:gd name="connsiteX33" fmla="*/ 47710 w 2147638"/>
                <a:gd name="connsiteY33" fmla="*/ 227292 h 2145842"/>
                <a:gd name="connsiteX34" fmla="*/ 51138 w 2147638"/>
                <a:gd name="connsiteY34" fmla="*/ 228459 h 2145842"/>
                <a:gd name="connsiteX35" fmla="*/ 51138 w 2147638"/>
                <a:gd name="connsiteY35" fmla="*/ 229590 h 2145842"/>
                <a:gd name="connsiteX36" fmla="*/ 52269 w 2147638"/>
                <a:gd name="connsiteY36" fmla="*/ 229590 h 2145842"/>
                <a:gd name="connsiteX37" fmla="*/ 53399 w 2147638"/>
                <a:gd name="connsiteY37" fmla="*/ 227292 h 2145842"/>
                <a:gd name="connsiteX38" fmla="*/ 53399 w 2147638"/>
                <a:gd name="connsiteY38" fmla="*/ 226161 h 2145842"/>
                <a:gd name="connsiteX39" fmla="*/ 54530 w 2147638"/>
                <a:gd name="connsiteY39" fmla="*/ 226161 h 2145842"/>
                <a:gd name="connsiteX40" fmla="*/ 55661 w 2147638"/>
                <a:gd name="connsiteY40" fmla="*/ 223899 h 2145842"/>
                <a:gd name="connsiteX41" fmla="*/ 55661 w 2147638"/>
                <a:gd name="connsiteY41" fmla="*/ 225030 h 2145842"/>
                <a:gd name="connsiteX42" fmla="*/ 57958 w 2147638"/>
                <a:gd name="connsiteY42" fmla="*/ 225030 h 2145842"/>
                <a:gd name="connsiteX43" fmla="*/ 59089 w 2147638"/>
                <a:gd name="connsiteY43" fmla="*/ 225030 h 2145842"/>
                <a:gd name="connsiteX44" fmla="*/ 60220 w 2147638"/>
                <a:gd name="connsiteY44" fmla="*/ 228459 h 2145842"/>
                <a:gd name="connsiteX45" fmla="*/ 60220 w 2147638"/>
                <a:gd name="connsiteY45" fmla="*/ 229590 h 2145842"/>
                <a:gd name="connsiteX46" fmla="*/ 61351 w 2147638"/>
                <a:gd name="connsiteY46" fmla="*/ 228459 h 2145842"/>
                <a:gd name="connsiteX47" fmla="*/ 62482 w 2147638"/>
                <a:gd name="connsiteY47" fmla="*/ 230721 h 2145842"/>
                <a:gd name="connsiteX48" fmla="*/ 62482 w 2147638"/>
                <a:gd name="connsiteY48" fmla="*/ 228459 h 2145842"/>
                <a:gd name="connsiteX49" fmla="*/ 63613 w 2147638"/>
                <a:gd name="connsiteY49" fmla="*/ 227292 h 2145842"/>
                <a:gd name="connsiteX50" fmla="*/ 65910 w 2147638"/>
                <a:gd name="connsiteY50" fmla="*/ 228459 h 2145842"/>
                <a:gd name="connsiteX51" fmla="*/ 67041 w 2147638"/>
                <a:gd name="connsiteY51" fmla="*/ 228459 h 2145842"/>
                <a:gd name="connsiteX52" fmla="*/ 67041 w 2147638"/>
                <a:gd name="connsiteY52" fmla="*/ 223899 h 2145842"/>
                <a:gd name="connsiteX53" fmla="*/ 69303 w 2147638"/>
                <a:gd name="connsiteY53" fmla="*/ 222767 h 2145842"/>
                <a:gd name="connsiteX54" fmla="*/ 70433 w 2147638"/>
                <a:gd name="connsiteY54" fmla="*/ 221636 h 2145842"/>
                <a:gd name="connsiteX55" fmla="*/ 70433 w 2147638"/>
                <a:gd name="connsiteY55" fmla="*/ 220470 h 2145842"/>
                <a:gd name="connsiteX56" fmla="*/ 70433 w 2147638"/>
                <a:gd name="connsiteY56" fmla="*/ 214814 h 2145842"/>
                <a:gd name="connsiteX57" fmla="*/ 72731 w 2147638"/>
                <a:gd name="connsiteY57" fmla="*/ 211385 h 2145842"/>
                <a:gd name="connsiteX58" fmla="*/ 71564 w 2147638"/>
                <a:gd name="connsiteY58" fmla="*/ 210254 h 2145842"/>
                <a:gd name="connsiteX59" fmla="*/ 71564 w 2147638"/>
                <a:gd name="connsiteY59" fmla="*/ 211385 h 2145842"/>
                <a:gd name="connsiteX60" fmla="*/ 68172 w 2147638"/>
                <a:gd name="connsiteY60" fmla="*/ 209123 h 2145842"/>
                <a:gd name="connsiteX61" fmla="*/ 69303 w 2147638"/>
                <a:gd name="connsiteY61" fmla="*/ 207992 h 2145842"/>
                <a:gd name="connsiteX62" fmla="*/ 64779 w 2147638"/>
                <a:gd name="connsiteY62" fmla="*/ 205694 h 2145842"/>
                <a:gd name="connsiteX63" fmla="*/ 64779 w 2147638"/>
                <a:gd name="connsiteY63" fmla="*/ 204563 h 2145842"/>
                <a:gd name="connsiteX64" fmla="*/ 65910 w 2147638"/>
                <a:gd name="connsiteY64" fmla="*/ 203432 h 2145842"/>
                <a:gd name="connsiteX65" fmla="*/ 65910 w 2147638"/>
                <a:gd name="connsiteY65" fmla="*/ 202301 h 2145842"/>
                <a:gd name="connsiteX66" fmla="*/ 67041 w 2147638"/>
                <a:gd name="connsiteY66" fmla="*/ 201169 h 2145842"/>
                <a:gd name="connsiteX67" fmla="*/ 65910 w 2147638"/>
                <a:gd name="connsiteY67" fmla="*/ 198907 h 2145842"/>
                <a:gd name="connsiteX68" fmla="*/ 64779 w 2147638"/>
                <a:gd name="connsiteY68" fmla="*/ 197741 h 2145842"/>
                <a:gd name="connsiteX69" fmla="*/ 64779 w 2147638"/>
                <a:gd name="connsiteY69" fmla="*/ 195478 h 2145842"/>
                <a:gd name="connsiteX70" fmla="*/ 67041 w 2147638"/>
                <a:gd name="connsiteY70" fmla="*/ 194347 h 2145842"/>
                <a:gd name="connsiteX71" fmla="*/ 68172 w 2147638"/>
                <a:gd name="connsiteY71" fmla="*/ 195478 h 2145842"/>
                <a:gd name="connsiteX72" fmla="*/ 70433 w 2147638"/>
                <a:gd name="connsiteY72" fmla="*/ 195478 h 2145842"/>
                <a:gd name="connsiteX73" fmla="*/ 72731 w 2147638"/>
                <a:gd name="connsiteY73" fmla="*/ 194347 h 2145842"/>
                <a:gd name="connsiteX74" fmla="*/ 74992 w 2147638"/>
                <a:gd name="connsiteY74" fmla="*/ 196609 h 2145842"/>
                <a:gd name="connsiteX75" fmla="*/ 76123 w 2147638"/>
                <a:gd name="connsiteY75" fmla="*/ 194347 h 2145842"/>
                <a:gd name="connsiteX76" fmla="*/ 78385 w 2147638"/>
                <a:gd name="connsiteY76" fmla="*/ 194347 h 2145842"/>
                <a:gd name="connsiteX77" fmla="*/ 79551 w 2147638"/>
                <a:gd name="connsiteY77" fmla="*/ 194347 h 2145842"/>
                <a:gd name="connsiteX78" fmla="*/ 85206 w 2147638"/>
                <a:gd name="connsiteY78" fmla="*/ 194347 h 2145842"/>
                <a:gd name="connsiteX79" fmla="*/ 87503 w 2147638"/>
                <a:gd name="connsiteY79" fmla="*/ 192085 h 2145842"/>
                <a:gd name="connsiteX80" fmla="*/ 86372 w 2147638"/>
                <a:gd name="connsiteY80" fmla="*/ 190918 h 2145842"/>
                <a:gd name="connsiteX81" fmla="*/ 85206 w 2147638"/>
                <a:gd name="connsiteY81" fmla="*/ 190918 h 2145842"/>
                <a:gd name="connsiteX82" fmla="*/ 84075 w 2147638"/>
                <a:gd name="connsiteY82" fmla="*/ 188656 h 2145842"/>
                <a:gd name="connsiteX83" fmla="*/ 84075 w 2147638"/>
                <a:gd name="connsiteY83" fmla="*/ 187525 h 2145842"/>
                <a:gd name="connsiteX84" fmla="*/ 85206 w 2147638"/>
                <a:gd name="connsiteY84" fmla="*/ 186394 h 2145842"/>
                <a:gd name="connsiteX85" fmla="*/ 84075 w 2147638"/>
                <a:gd name="connsiteY85" fmla="*/ 185263 h 2145842"/>
                <a:gd name="connsiteX86" fmla="*/ 84075 w 2147638"/>
                <a:gd name="connsiteY86" fmla="*/ 182965 h 2145842"/>
                <a:gd name="connsiteX87" fmla="*/ 88634 w 2147638"/>
                <a:gd name="connsiteY87" fmla="*/ 181834 h 2145842"/>
                <a:gd name="connsiteX88" fmla="*/ 89765 w 2147638"/>
                <a:gd name="connsiteY88" fmla="*/ 180703 h 2145842"/>
                <a:gd name="connsiteX89" fmla="*/ 89765 w 2147638"/>
                <a:gd name="connsiteY89" fmla="*/ 179571 h 2145842"/>
                <a:gd name="connsiteX90" fmla="*/ 89765 w 2147638"/>
                <a:gd name="connsiteY90" fmla="*/ 178440 h 2145842"/>
                <a:gd name="connsiteX91" fmla="*/ 92026 w 2147638"/>
                <a:gd name="connsiteY91" fmla="*/ 177309 h 2145842"/>
                <a:gd name="connsiteX92" fmla="*/ 92026 w 2147638"/>
                <a:gd name="connsiteY92" fmla="*/ 176143 h 2145842"/>
                <a:gd name="connsiteX93" fmla="*/ 93157 w 2147638"/>
                <a:gd name="connsiteY93" fmla="*/ 175011 h 2145842"/>
                <a:gd name="connsiteX94" fmla="*/ 94324 w 2147638"/>
                <a:gd name="connsiteY94" fmla="*/ 172749 h 2145842"/>
                <a:gd name="connsiteX95" fmla="*/ 95455 w 2147638"/>
                <a:gd name="connsiteY95" fmla="*/ 171618 h 2145842"/>
                <a:gd name="connsiteX96" fmla="*/ 97716 w 2147638"/>
                <a:gd name="connsiteY96" fmla="*/ 172749 h 2145842"/>
                <a:gd name="connsiteX97" fmla="*/ 96585 w 2147638"/>
                <a:gd name="connsiteY97" fmla="*/ 177309 h 2145842"/>
                <a:gd name="connsiteX98" fmla="*/ 101109 w 2147638"/>
                <a:gd name="connsiteY98" fmla="*/ 177309 h 2145842"/>
                <a:gd name="connsiteX99" fmla="*/ 101109 w 2147638"/>
                <a:gd name="connsiteY99" fmla="*/ 176143 h 2145842"/>
                <a:gd name="connsiteX100" fmla="*/ 104537 w 2147638"/>
                <a:gd name="connsiteY100" fmla="*/ 177309 h 2145842"/>
                <a:gd name="connsiteX101" fmla="*/ 105668 w 2147638"/>
                <a:gd name="connsiteY101" fmla="*/ 176143 h 2145842"/>
                <a:gd name="connsiteX102" fmla="*/ 106799 w 2147638"/>
                <a:gd name="connsiteY102" fmla="*/ 177309 h 2145842"/>
                <a:gd name="connsiteX103" fmla="*/ 106799 w 2147638"/>
                <a:gd name="connsiteY103" fmla="*/ 178440 h 2145842"/>
                <a:gd name="connsiteX104" fmla="*/ 109096 w 2147638"/>
                <a:gd name="connsiteY104" fmla="*/ 179571 h 2145842"/>
                <a:gd name="connsiteX105" fmla="*/ 110227 w 2147638"/>
                <a:gd name="connsiteY105" fmla="*/ 180703 h 2145842"/>
                <a:gd name="connsiteX106" fmla="*/ 114750 w 2147638"/>
                <a:gd name="connsiteY106" fmla="*/ 177309 h 2145842"/>
                <a:gd name="connsiteX107" fmla="*/ 117048 w 2147638"/>
                <a:gd name="connsiteY107" fmla="*/ 177309 h 2145842"/>
                <a:gd name="connsiteX108" fmla="*/ 117048 w 2147638"/>
                <a:gd name="connsiteY108" fmla="*/ 176143 h 2145842"/>
                <a:gd name="connsiteX109" fmla="*/ 119309 w 2147638"/>
                <a:gd name="connsiteY109" fmla="*/ 177309 h 2145842"/>
                <a:gd name="connsiteX110" fmla="*/ 122702 w 2147638"/>
                <a:gd name="connsiteY110" fmla="*/ 178440 h 2145842"/>
                <a:gd name="connsiteX111" fmla="*/ 123868 w 2147638"/>
                <a:gd name="connsiteY111" fmla="*/ 180703 h 2145842"/>
                <a:gd name="connsiteX112" fmla="*/ 123868 w 2147638"/>
                <a:gd name="connsiteY112" fmla="*/ 181834 h 2145842"/>
                <a:gd name="connsiteX113" fmla="*/ 123868 w 2147638"/>
                <a:gd name="connsiteY113" fmla="*/ 184131 h 2145842"/>
                <a:gd name="connsiteX114" fmla="*/ 124999 w 2147638"/>
                <a:gd name="connsiteY114" fmla="*/ 186394 h 2145842"/>
                <a:gd name="connsiteX115" fmla="*/ 124999 w 2147638"/>
                <a:gd name="connsiteY115" fmla="*/ 187525 h 2145842"/>
                <a:gd name="connsiteX116" fmla="*/ 128392 w 2147638"/>
                <a:gd name="connsiteY116" fmla="*/ 188656 h 2145842"/>
                <a:gd name="connsiteX117" fmla="*/ 130654 w 2147638"/>
                <a:gd name="connsiteY117" fmla="*/ 188656 h 2145842"/>
                <a:gd name="connsiteX118" fmla="*/ 132951 w 2147638"/>
                <a:gd name="connsiteY118" fmla="*/ 186394 h 2145842"/>
                <a:gd name="connsiteX119" fmla="*/ 135212 w 2147638"/>
                <a:gd name="connsiteY119" fmla="*/ 186394 h 2145842"/>
                <a:gd name="connsiteX120" fmla="*/ 135212 w 2147638"/>
                <a:gd name="connsiteY120" fmla="*/ 187525 h 2145842"/>
                <a:gd name="connsiteX121" fmla="*/ 138605 w 2147638"/>
                <a:gd name="connsiteY121" fmla="*/ 187525 h 2145842"/>
                <a:gd name="connsiteX122" fmla="*/ 138605 w 2147638"/>
                <a:gd name="connsiteY122" fmla="*/ 185263 h 2145842"/>
                <a:gd name="connsiteX123" fmla="*/ 139771 w 2147638"/>
                <a:gd name="connsiteY123" fmla="*/ 184131 h 2145842"/>
                <a:gd name="connsiteX124" fmla="*/ 143164 w 2147638"/>
                <a:gd name="connsiteY124" fmla="*/ 185263 h 2145842"/>
                <a:gd name="connsiteX125" fmla="*/ 145426 w 2147638"/>
                <a:gd name="connsiteY125" fmla="*/ 187525 h 2145842"/>
                <a:gd name="connsiteX126" fmla="*/ 145426 w 2147638"/>
                <a:gd name="connsiteY126" fmla="*/ 186394 h 2145842"/>
                <a:gd name="connsiteX127" fmla="*/ 148854 w 2147638"/>
                <a:gd name="connsiteY127" fmla="*/ 188656 h 2145842"/>
                <a:gd name="connsiteX128" fmla="*/ 148854 w 2147638"/>
                <a:gd name="connsiteY128" fmla="*/ 186394 h 2145842"/>
                <a:gd name="connsiteX129" fmla="*/ 149985 w 2147638"/>
                <a:gd name="connsiteY129" fmla="*/ 185263 h 2145842"/>
                <a:gd name="connsiteX130" fmla="*/ 149985 w 2147638"/>
                <a:gd name="connsiteY130" fmla="*/ 184131 h 2145842"/>
                <a:gd name="connsiteX131" fmla="*/ 152247 w 2147638"/>
                <a:gd name="connsiteY131" fmla="*/ 180703 h 2145842"/>
                <a:gd name="connsiteX132" fmla="*/ 151116 w 2147638"/>
                <a:gd name="connsiteY132" fmla="*/ 179571 h 2145842"/>
                <a:gd name="connsiteX133" fmla="*/ 152247 w 2147638"/>
                <a:gd name="connsiteY133" fmla="*/ 178440 h 2145842"/>
                <a:gd name="connsiteX134" fmla="*/ 151116 w 2147638"/>
                <a:gd name="connsiteY134" fmla="*/ 177309 h 2145842"/>
                <a:gd name="connsiteX135" fmla="*/ 152247 w 2147638"/>
                <a:gd name="connsiteY135" fmla="*/ 177309 h 2145842"/>
                <a:gd name="connsiteX136" fmla="*/ 153413 w 2147638"/>
                <a:gd name="connsiteY136" fmla="*/ 176143 h 2145842"/>
                <a:gd name="connsiteX137" fmla="*/ 152247 w 2147638"/>
                <a:gd name="connsiteY137" fmla="*/ 173880 h 2145842"/>
                <a:gd name="connsiteX138" fmla="*/ 153413 w 2147638"/>
                <a:gd name="connsiteY138" fmla="*/ 171618 h 2145842"/>
                <a:gd name="connsiteX139" fmla="*/ 152247 w 2147638"/>
                <a:gd name="connsiteY139" fmla="*/ 168189 h 2145842"/>
                <a:gd name="connsiteX140" fmla="*/ 153413 w 2147638"/>
                <a:gd name="connsiteY140" fmla="*/ 168189 h 2145842"/>
                <a:gd name="connsiteX141" fmla="*/ 153413 w 2147638"/>
                <a:gd name="connsiteY141" fmla="*/ 165927 h 2145842"/>
                <a:gd name="connsiteX142" fmla="*/ 148854 w 2147638"/>
                <a:gd name="connsiteY142" fmla="*/ 163664 h 2145842"/>
                <a:gd name="connsiteX143" fmla="*/ 149985 w 2147638"/>
                <a:gd name="connsiteY143" fmla="*/ 162533 h 2145842"/>
                <a:gd name="connsiteX144" fmla="*/ 151116 w 2147638"/>
                <a:gd name="connsiteY144" fmla="*/ 162533 h 2145842"/>
                <a:gd name="connsiteX145" fmla="*/ 151116 w 2147638"/>
                <a:gd name="connsiteY145" fmla="*/ 161367 h 2145842"/>
                <a:gd name="connsiteX146" fmla="*/ 153413 w 2147638"/>
                <a:gd name="connsiteY146" fmla="*/ 161367 h 2145842"/>
                <a:gd name="connsiteX147" fmla="*/ 154544 w 2147638"/>
                <a:gd name="connsiteY147" fmla="*/ 162533 h 2145842"/>
                <a:gd name="connsiteX148" fmla="*/ 155675 w 2147638"/>
                <a:gd name="connsiteY148" fmla="*/ 161367 h 2145842"/>
                <a:gd name="connsiteX149" fmla="*/ 156806 w 2147638"/>
                <a:gd name="connsiteY149" fmla="*/ 162533 h 2145842"/>
                <a:gd name="connsiteX150" fmla="*/ 157936 w 2147638"/>
                <a:gd name="connsiteY150" fmla="*/ 163664 h 2145842"/>
                <a:gd name="connsiteX151" fmla="*/ 162495 w 2147638"/>
                <a:gd name="connsiteY151" fmla="*/ 163664 h 2145842"/>
                <a:gd name="connsiteX152" fmla="*/ 164757 w 2147638"/>
                <a:gd name="connsiteY152" fmla="*/ 163664 h 2145842"/>
                <a:gd name="connsiteX153" fmla="*/ 165888 w 2147638"/>
                <a:gd name="connsiteY153" fmla="*/ 161367 h 2145842"/>
                <a:gd name="connsiteX154" fmla="*/ 165888 w 2147638"/>
                <a:gd name="connsiteY154" fmla="*/ 160236 h 2145842"/>
                <a:gd name="connsiteX155" fmla="*/ 167019 w 2147638"/>
                <a:gd name="connsiteY155" fmla="*/ 159104 h 2145842"/>
                <a:gd name="connsiteX156" fmla="*/ 168150 w 2147638"/>
                <a:gd name="connsiteY156" fmla="*/ 159104 h 2145842"/>
                <a:gd name="connsiteX157" fmla="*/ 169316 w 2147638"/>
                <a:gd name="connsiteY157" fmla="*/ 159104 h 2145842"/>
                <a:gd name="connsiteX158" fmla="*/ 170447 w 2147638"/>
                <a:gd name="connsiteY158" fmla="*/ 159104 h 2145842"/>
                <a:gd name="connsiteX159" fmla="*/ 170447 w 2147638"/>
                <a:gd name="connsiteY159" fmla="*/ 157973 h 2145842"/>
                <a:gd name="connsiteX160" fmla="*/ 174970 w 2147638"/>
                <a:gd name="connsiteY160" fmla="*/ 160236 h 2145842"/>
                <a:gd name="connsiteX161" fmla="*/ 174970 w 2147638"/>
                <a:gd name="connsiteY161" fmla="*/ 157973 h 2145842"/>
                <a:gd name="connsiteX162" fmla="*/ 176137 w 2147638"/>
                <a:gd name="connsiteY162" fmla="*/ 155711 h 2145842"/>
                <a:gd name="connsiteX163" fmla="*/ 176137 w 2147638"/>
                <a:gd name="connsiteY163" fmla="*/ 156842 h 2145842"/>
                <a:gd name="connsiteX164" fmla="*/ 177268 w 2147638"/>
                <a:gd name="connsiteY164" fmla="*/ 156842 h 2145842"/>
                <a:gd name="connsiteX165" fmla="*/ 179529 w 2147638"/>
                <a:gd name="connsiteY165" fmla="*/ 156842 h 2145842"/>
                <a:gd name="connsiteX166" fmla="*/ 181791 w 2147638"/>
                <a:gd name="connsiteY166" fmla="*/ 155711 h 2145842"/>
                <a:gd name="connsiteX167" fmla="*/ 182957 w 2147638"/>
                <a:gd name="connsiteY167" fmla="*/ 156842 h 2145842"/>
                <a:gd name="connsiteX168" fmla="*/ 184088 w 2147638"/>
                <a:gd name="connsiteY168" fmla="*/ 155711 h 2145842"/>
                <a:gd name="connsiteX169" fmla="*/ 182957 w 2147638"/>
                <a:gd name="connsiteY169" fmla="*/ 153413 h 2145842"/>
                <a:gd name="connsiteX170" fmla="*/ 184088 w 2147638"/>
                <a:gd name="connsiteY170" fmla="*/ 153413 h 2145842"/>
                <a:gd name="connsiteX171" fmla="*/ 184088 w 2147638"/>
                <a:gd name="connsiteY171" fmla="*/ 150020 h 2145842"/>
                <a:gd name="connsiteX172" fmla="*/ 186350 w 2147638"/>
                <a:gd name="connsiteY172" fmla="*/ 151151 h 2145842"/>
                <a:gd name="connsiteX173" fmla="*/ 187481 w 2147638"/>
                <a:gd name="connsiteY173" fmla="*/ 148889 h 2145842"/>
                <a:gd name="connsiteX174" fmla="*/ 188612 w 2147638"/>
                <a:gd name="connsiteY174" fmla="*/ 150020 h 2145842"/>
                <a:gd name="connsiteX175" fmla="*/ 189743 w 2147638"/>
                <a:gd name="connsiteY175" fmla="*/ 150020 h 2145842"/>
                <a:gd name="connsiteX176" fmla="*/ 189743 w 2147638"/>
                <a:gd name="connsiteY176" fmla="*/ 151151 h 2145842"/>
                <a:gd name="connsiteX177" fmla="*/ 192040 w 2147638"/>
                <a:gd name="connsiteY177" fmla="*/ 150020 h 2145842"/>
                <a:gd name="connsiteX178" fmla="*/ 194302 w 2147638"/>
                <a:gd name="connsiteY178" fmla="*/ 151151 h 2145842"/>
                <a:gd name="connsiteX179" fmla="*/ 196563 w 2147638"/>
                <a:gd name="connsiteY179" fmla="*/ 150020 h 2145842"/>
                <a:gd name="connsiteX180" fmla="*/ 197694 w 2147638"/>
                <a:gd name="connsiteY180" fmla="*/ 151151 h 2145842"/>
                <a:gd name="connsiteX181" fmla="*/ 196563 w 2147638"/>
                <a:gd name="connsiteY181" fmla="*/ 151151 h 2145842"/>
                <a:gd name="connsiteX182" fmla="*/ 198861 w 2147638"/>
                <a:gd name="connsiteY182" fmla="*/ 151151 h 2145842"/>
                <a:gd name="connsiteX183" fmla="*/ 197694 w 2147638"/>
                <a:gd name="connsiteY183" fmla="*/ 148889 h 2145842"/>
                <a:gd name="connsiteX184" fmla="*/ 198861 w 2147638"/>
                <a:gd name="connsiteY184" fmla="*/ 148889 h 2145842"/>
                <a:gd name="connsiteX185" fmla="*/ 199992 w 2147638"/>
                <a:gd name="connsiteY185" fmla="*/ 151151 h 2145842"/>
                <a:gd name="connsiteX186" fmla="*/ 199992 w 2147638"/>
                <a:gd name="connsiteY186" fmla="*/ 152282 h 2145842"/>
                <a:gd name="connsiteX187" fmla="*/ 202253 w 2147638"/>
                <a:gd name="connsiteY187" fmla="*/ 153413 h 2145842"/>
                <a:gd name="connsiteX188" fmla="*/ 204515 w 2147638"/>
                <a:gd name="connsiteY188" fmla="*/ 153413 h 2145842"/>
                <a:gd name="connsiteX189" fmla="*/ 204515 w 2147638"/>
                <a:gd name="connsiteY189" fmla="*/ 152282 h 2145842"/>
                <a:gd name="connsiteX190" fmla="*/ 205681 w 2147638"/>
                <a:gd name="connsiteY190" fmla="*/ 154580 h 2145842"/>
                <a:gd name="connsiteX191" fmla="*/ 206812 w 2147638"/>
                <a:gd name="connsiteY191" fmla="*/ 155711 h 2145842"/>
                <a:gd name="connsiteX192" fmla="*/ 207943 w 2147638"/>
                <a:gd name="connsiteY192" fmla="*/ 155711 h 2145842"/>
                <a:gd name="connsiteX193" fmla="*/ 207943 w 2147638"/>
                <a:gd name="connsiteY193" fmla="*/ 156842 h 2145842"/>
                <a:gd name="connsiteX194" fmla="*/ 211336 w 2147638"/>
                <a:gd name="connsiteY194" fmla="*/ 155711 h 2145842"/>
                <a:gd name="connsiteX195" fmla="*/ 211336 w 2147638"/>
                <a:gd name="connsiteY195" fmla="*/ 154580 h 2145842"/>
                <a:gd name="connsiteX196" fmla="*/ 213633 w 2147638"/>
                <a:gd name="connsiteY196" fmla="*/ 154580 h 2145842"/>
                <a:gd name="connsiteX197" fmla="*/ 215895 w 2147638"/>
                <a:gd name="connsiteY197" fmla="*/ 155711 h 2145842"/>
                <a:gd name="connsiteX198" fmla="*/ 217026 w 2147638"/>
                <a:gd name="connsiteY198" fmla="*/ 154580 h 2145842"/>
                <a:gd name="connsiteX199" fmla="*/ 219287 w 2147638"/>
                <a:gd name="connsiteY199" fmla="*/ 153413 h 2145842"/>
                <a:gd name="connsiteX200" fmla="*/ 220454 w 2147638"/>
                <a:gd name="connsiteY200" fmla="*/ 153413 h 2145842"/>
                <a:gd name="connsiteX201" fmla="*/ 220454 w 2147638"/>
                <a:gd name="connsiteY201" fmla="*/ 155711 h 2145842"/>
                <a:gd name="connsiteX202" fmla="*/ 221585 w 2147638"/>
                <a:gd name="connsiteY202" fmla="*/ 155711 h 2145842"/>
                <a:gd name="connsiteX203" fmla="*/ 222715 w 2147638"/>
                <a:gd name="connsiteY203" fmla="*/ 154580 h 2145842"/>
                <a:gd name="connsiteX204" fmla="*/ 224977 w 2147638"/>
                <a:gd name="connsiteY204" fmla="*/ 155711 h 2145842"/>
                <a:gd name="connsiteX205" fmla="*/ 224977 w 2147638"/>
                <a:gd name="connsiteY205" fmla="*/ 154580 h 2145842"/>
                <a:gd name="connsiteX206" fmla="*/ 227239 w 2147638"/>
                <a:gd name="connsiteY206" fmla="*/ 154580 h 2145842"/>
                <a:gd name="connsiteX207" fmla="*/ 227239 w 2147638"/>
                <a:gd name="connsiteY207" fmla="*/ 152282 h 2145842"/>
                <a:gd name="connsiteX208" fmla="*/ 226108 w 2147638"/>
                <a:gd name="connsiteY208" fmla="*/ 151151 h 2145842"/>
                <a:gd name="connsiteX209" fmla="*/ 228405 w 2147638"/>
                <a:gd name="connsiteY209" fmla="*/ 150020 h 2145842"/>
                <a:gd name="connsiteX210" fmla="*/ 229536 w 2147638"/>
                <a:gd name="connsiteY210" fmla="*/ 148889 h 2145842"/>
                <a:gd name="connsiteX211" fmla="*/ 230667 w 2147638"/>
                <a:gd name="connsiteY211" fmla="*/ 150020 h 2145842"/>
                <a:gd name="connsiteX212" fmla="*/ 230667 w 2147638"/>
                <a:gd name="connsiteY212" fmla="*/ 148889 h 2145842"/>
                <a:gd name="connsiteX213" fmla="*/ 230667 w 2147638"/>
                <a:gd name="connsiteY213" fmla="*/ 146626 h 2145842"/>
                <a:gd name="connsiteX214" fmla="*/ 231798 w 2147638"/>
                <a:gd name="connsiteY214" fmla="*/ 144329 h 2145842"/>
                <a:gd name="connsiteX215" fmla="*/ 232929 w 2147638"/>
                <a:gd name="connsiteY215" fmla="*/ 144329 h 2145842"/>
                <a:gd name="connsiteX216" fmla="*/ 234060 w 2147638"/>
                <a:gd name="connsiteY216" fmla="*/ 143198 h 2145842"/>
                <a:gd name="connsiteX217" fmla="*/ 232929 w 2147638"/>
                <a:gd name="connsiteY217" fmla="*/ 139804 h 2145842"/>
                <a:gd name="connsiteX218" fmla="*/ 234060 w 2147638"/>
                <a:gd name="connsiteY218" fmla="*/ 138638 h 2145842"/>
                <a:gd name="connsiteX219" fmla="*/ 235226 w 2147638"/>
                <a:gd name="connsiteY219" fmla="*/ 138638 h 2145842"/>
                <a:gd name="connsiteX220" fmla="*/ 236357 w 2147638"/>
                <a:gd name="connsiteY220" fmla="*/ 137506 h 2145842"/>
                <a:gd name="connsiteX221" fmla="*/ 237488 w 2147638"/>
                <a:gd name="connsiteY221" fmla="*/ 137506 h 2145842"/>
                <a:gd name="connsiteX222" fmla="*/ 242047 w 2147638"/>
                <a:gd name="connsiteY222" fmla="*/ 136375 h 2145842"/>
                <a:gd name="connsiteX223" fmla="*/ 242047 w 2147638"/>
                <a:gd name="connsiteY223" fmla="*/ 135244 h 2145842"/>
                <a:gd name="connsiteX224" fmla="*/ 243178 w 2147638"/>
                <a:gd name="connsiteY224" fmla="*/ 132982 h 2145842"/>
                <a:gd name="connsiteX225" fmla="*/ 244308 w 2147638"/>
                <a:gd name="connsiteY225" fmla="*/ 131815 h 2145842"/>
                <a:gd name="connsiteX226" fmla="*/ 243178 w 2147638"/>
                <a:gd name="connsiteY226" fmla="*/ 129553 h 2145842"/>
                <a:gd name="connsiteX227" fmla="*/ 245439 w 2147638"/>
                <a:gd name="connsiteY227" fmla="*/ 127291 h 2145842"/>
                <a:gd name="connsiteX228" fmla="*/ 244308 w 2147638"/>
                <a:gd name="connsiteY228" fmla="*/ 125028 h 2145842"/>
                <a:gd name="connsiteX229" fmla="*/ 245439 w 2147638"/>
                <a:gd name="connsiteY229" fmla="*/ 123862 h 2145842"/>
                <a:gd name="connsiteX230" fmla="*/ 244308 w 2147638"/>
                <a:gd name="connsiteY230" fmla="*/ 122731 h 2145842"/>
                <a:gd name="connsiteX231" fmla="*/ 244308 w 2147638"/>
                <a:gd name="connsiteY231" fmla="*/ 121600 h 2145842"/>
                <a:gd name="connsiteX232" fmla="*/ 244308 w 2147638"/>
                <a:gd name="connsiteY232" fmla="*/ 118206 h 2145842"/>
                <a:gd name="connsiteX233" fmla="*/ 245439 w 2147638"/>
                <a:gd name="connsiteY233" fmla="*/ 118206 h 2145842"/>
                <a:gd name="connsiteX234" fmla="*/ 249998 w 2147638"/>
                <a:gd name="connsiteY234" fmla="*/ 117075 h 2145842"/>
                <a:gd name="connsiteX235" fmla="*/ 249998 w 2147638"/>
                <a:gd name="connsiteY235" fmla="*/ 115908 h 2145842"/>
                <a:gd name="connsiteX236" fmla="*/ 252260 w 2147638"/>
                <a:gd name="connsiteY236" fmla="*/ 114777 h 2145842"/>
                <a:gd name="connsiteX237" fmla="*/ 254522 w 2147638"/>
                <a:gd name="connsiteY237" fmla="*/ 115908 h 2145842"/>
                <a:gd name="connsiteX238" fmla="*/ 255653 w 2147638"/>
                <a:gd name="connsiteY238" fmla="*/ 115908 h 2145842"/>
                <a:gd name="connsiteX239" fmla="*/ 257950 w 2147638"/>
                <a:gd name="connsiteY239" fmla="*/ 112515 h 2145842"/>
                <a:gd name="connsiteX240" fmla="*/ 257950 w 2147638"/>
                <a:gd name="connsiteY240" fmla="*/ 111384 h 2145842"/>
                <a:gd name="connsiteX241" fmla="*/ 255653 w 2147638"/>
                <a:gd name="connsiteY241" fmla="*/ 110253 h 2145842"/>
                <a:gd name="connsiteX242" fmla="*/ 257950 w 2147638"/>
                <a:gd name="connsiteY242" fmla="*/ 109086 h 2145842"/>
                <a:gd name="connsiteX243" fmla="*/ 257950 w 2147638"/>
                <a:gd name="connsiteY243" fmla="*/ 107955 h 2145842"/>
                <a:gd name="connsiteX244" fmla="*/ 259081 w 2147638"/>
                <a:gd name="connsiteY244" fmla="*/ 105693 h 2145842"/>
                <a:gd name="connsiteX245" fmla="*/ 260212 w 2147638"/>
                <a:gd name="connsiteY245" fmla="*/ 106824 h 2145842"/>
                <a:gd name="connsiteX246" fmla="*/ 262473 w 2147638"/>
                <a:gd name="connsiteY246" fmla="*/ 105693 h 2145842"/>
                <a:gd name="connsiteX247" fmla="*/ 264771 w 2147638"/>
                <a:gd name="connsiteY247" fmla="*/ 106824 h 2145842"/>
                <a:gd name="connsiteX248" fmla="*/ 265901 w 2147638"/>
                <a:gd name="connsiteY248" fmla="*/ 103430 h 2145842"/>
                <a:gd name="connsiteX249" fmla="*/ 270425 w 2147638"/>
                <a:gd name="connsiteY249" fmla="*/ 105693 h 2145842"/>
                <a:gd name="connsiteX250" fmla="*/ 272722 w 2147638"/>
                <a:gd name="connsiteY250" fmla="*/ 105693 h 2145842"/>
                <a:gd name="connsiteX251" fmla="*/ 271556 w 2147638"/>
                <a:gd name="connsiteY251" fmla="*/ 106824 h 2145842"/>
                <a:gd name="connsiteX252" fmla="*/ 273853 w 2147638"/>
                <a:gd name="connsiteY252" fmla="*/ 109086 h 2145842"/>
                <a:gd name="connsiteX253" fmla="*/ 274984 w 2147638"/>
                <a:gd name="connsiteY253" fmla="*/ 111384 h 2145842"/>
                <a:gd name="connsiteX254" fmla="*/ 276115 w 2147638"/>
                <a:gd name="connsiteY254" fmla="*/ 111384 h 2145842"/>
                <a:gd name="connsiteX255" fmla="*/ 277246 w 2147638"/>
                <a:gd name="connsiteY255" fmla="*/ 112515 h 2145842"/>
                <a:gd name="connsiteX256" fmla="*/ 278377 w 2147638"/>
                <a:gd name="connsiteY256" fmla="*/ 113646 h 2145842"/>
                <a:gd name="connsiteX257" fmla="*/ 278377 w 2147638"/>
                <a:gd name="connsiteY257" fmla="*/ 110253 h 2145842"/>
                <a:gd name="connsiteX258" fmla="*/ 281805 w 2147638"/>
                <a:gd name="connsiteY258" fmla="*/ 109086 h 2145842"/>
                <a:gd name="connsiteX259" fmla="*/ 284066 w 2147638"/>
                <a:gd name="connsiteY259" fmla="*/ 105693 h 2145842"/>
                <a:gd name="connsiteX260" fmla="*/ 286328 w 2147638"/>
                <a:gd name="connsiteY260" fmla="*/ 105693 h 2145842"/>
                <a:gd name="connsiteX261" fmla="*/ 287494 w 2147638"/>
                <a:gd name="connsiteY261" fmla="*/ 104561 h 2145842"/>
                <a:gd name="connsiteX262" fmla="*/ 288625 w 2147638"/>
                <a:gd name="connsiteY262" fmla="*/ 103430 h 2145842"/>
                <a:gd name="connsiteX263" fmla="*/ 292018 w 2147638"/>
                <a:gd name="connsiteY263" fmla="*/ 104561 h 2145842"/>
                <a:gd name="connsiteX264" fmla="*/ 293149 w 2147638"/>
                <a:gd name="connsiteY264" fmla="*/ 102264 h 2145842"/>
                <a:gd name="connsiteX265" fmla="*/ 297708 w 2147638"/>
                <a:gd name="connsiteY265" fmla="*/ 101133 h 2145842"/>
                <a:gd name="connsiteX266" fmla="*/ 297708 w 2147638"/>
                <a:gd name="connsiteY266" fmla="*/ 100001 h 2145842"/>
                <a:gd name="connsiteX267" fmla="*/ 297708 w 2147638"/>
                <a:gd name="connsiteY267" fmla="*/ 97739 h 2145842"/>
                <a:gd name="connsiteX268" fmla="*/ 298839 w 2147638"/>
                <a:gd name="connsiteY268" fmla="*/ 97739 h 2145842"/>
                <a:gd name="connsiteX269" fmla="*/ 301100 w 2147638"/>
                <a:gd name="connsiteY269" fmla="*/ 98870 h 2145842"/>
                <a:gd name="connsiteX270" fmla="*/ 302267 w 2147638"/>
                <a:gd name="connsiteY270" fmla="*/ 97739 h 2145842"/>
                <a:gd name="connsiteX271" fmla="*/ 303398 w 2147638"/>
                <a:gd name="connsiteY271" fmla="*/ 98870 h 2145842"/>
                <a:gd name="connsiteX272" fmla="*/ 303398 w 2147638"/>
                <a:gd name="connsiteY272" fmla="*/ 101133 h 2145842"/>
                <a:gd name="connsiteX273" fmla="*/ 304529 w 2147638"/>
                <a:gd name="connsiteY273" fmla="*/ 102264 h 2145842"/>
                <a:gd name="connsiteX274" fmla="*/ 305659 w 2147638"/>
                <a:gd name="connsiteY274" fmla="*/ 103430 h 2145842"/>
                <a:gd name="connsiteX275" fmla="*/ 305659 w 2147638"/>
                <a:gd name="connsiteY275" fmla="*/ 107955 h 2145842"/>
                <a:gd name="connsiteX276" fmla="*/ 306790 w 2147638"/>
                <a:gd name="connsiteY276" fmla="*/ 110253 h 2145842"/>
                <a:gd name="connsiteX277" fmla="*/ 307921 w 2147638"/>
                <a:gd name="connsiteY277" fmla="*/ 110253 h 2145842"/>
                <a:gd name="connsiteX278" fmla="*/ 309087 w 2147638"/>
                <a:gd name="connsiteY278" fmla="*/ 110253 h 2145842"/>
                <a:gd name="connsiteX279" fmla="*/ 311349 w 2147638"/>
                <a:gd name="connsiteY279" fmla="*/ 111384 h 2145842"/>
                <a:gd name="connsiteX280" fmla="*/ 312480 w 2147638"/>
                <a:gd name="connsiteY280" fmla="*/ 112515 h 2145842"/>
                <a:gd name="connsiteX281" fmla="*/ 313611 w 2147638"/>
                <a:gd name="connsiteY281" fmla="*/ 114777 h 2145842"/>
                <a:gd name="connsiteX282" fmla="*/ 314742 w 2147638"/>
                <a:gd name="connsiteY282" fmla="*/ 117075 h 2145842"/>
                <a:gd name="connsiteX283" fmla="*/ 315873 w 2147638"/>
                <a:gd name="connsiteY283" fmla="*/ 117075 h 2145842"/>
                <a:gd name="connsiteX284" fmla="*/ 317039 w 2147638"/>
                <a:gd name="connsiteY284" fmla="*/ 118206 h 2145842"/>
                <a:gd name="connsiteX285" fmla="*/ 320432 w 2147638"/>
                <a:gd name="connsiteY285" fmla="*/ 118206 h 2145842"/>
                <a:gd name="connsiteX286" fmla="*/ 321563 w 2147638"/>
                <a:gd name="connsiteY286" fmla="*/ 119337 h 2145842"/>
                <a:gd name="connsiteX287" fmla="*/ 322693 w 2147638"/>
                <a:gd name="connsiteY287" fmla="*/ 117075 h 2145842"/>
                <a:gd name="connsiteX288" fmla="*/ 323860 w 2147638"/>
                <a:gd name="connsiteY288" fmla="*/ 115908 h 2145842"/>
                <a:gd name="connsiteX289" fmla="*/ 324991 w 2147638"/>
                <a:gd name="connsiteY289" fmla="*/ 115908 h 2145842"/>
                <a:gd name="connsiteX290" fmla="*/ 326122 w 2147638"/>
                <a:gd name="connsiteY290" fmla="*/ 115908 h 2145842"/>
                <a:gd name="connsiteX291" fmla="*/ 330645 w 2147638"/>
                <a:gd name="connsiteY291" fmla="*/ 114777 h 2145842"/>
                <a:gd name="connsiteX292" fmla="*/ 332942 w 2147638"/>
                <a:gd name="connsiteY292" fmla="*/ 117075 h 2145842"/>
                <a:gd name="connsiteX293" fmla="*/ 332942 w 2147638"/>
                <a:gd name="connsiteY293" fmla="*/ 118206 h 2145842"/>
                <a:gd name="connsiteX294" fmla="*/ 335204 w 2147638"/>
                <a:gd name="connsiteY294" fmla="*/ 119337 h 2145842"/>
                <a:gd name="connsiteX295" fmla="*/ 336335 w 2147638"/>
                <a:gd name="connsiteY295" fmla="*/ 120468 h 2145842"/>
                <a:gd name="connsiteX296" fmla="*/ 339763 w 2147638"/>
                <a:gd name="connsiteY296" fmla="*/ 120468 h 2145842"/>
                <a:gd name="connsiteX297" fmla="*/ 340894 w 2147638"/>
                <a:gd name="connsiteY297" fmla="*/ 120468 h 2145842"/>
                <a:gd name="connsiteX298" fmla="*/ 340894 w 2147638"/>
                <a:gd name="connsiteY298" fmla="*/ 121600 h 2145842"/>
                <a:gd name="connsiteX299" fmla="*/ 343156 w 2147638"/>
                <a:gd name="connsiteY299" fmla="*/ 120468 h 2145842"/>
                <a:gd name="connsiteX300" fmla="*/ 344287 w 2147638"/>
                <a:gd name="connsiteY300" fmla="*/ 121600 h 2145842"/>
                <a:gd name="connsiteX301" fmla="*/ 345417 w 2147638"/>
                <a:gd name="connsiteY301" fmla="*/ 121600 h 2145842"/>
                <a:gd name="connsiteX302" fmla="*/ 345417 w 2147638"/>
                <a:gd name="connsiteY302" fmla="*/ 122731 h 2145842"/>
                <a:gd name="connsiteX303" fmla="*/ 346584 w 2147638"/>
                <a:gd name="connsiteY303" fmla="*/ 122731 h 2145842"/>
                <a:gd name="connsiteX304" fmla="*/ 347715 w 2147638"/>
                <a:gd name="connsiteY304" fmla="*/ 123862 h 2145842"/>
                <a:gd name="connsiteX305" fmla="*/ 348845 w 2147638"/>
                <a:gd name="connsiteY305" fmla="*/ 123862 h 2145842"/>
                <a:gd name="connsiteX306" fmla="*/ 351107 w 2147638"/>
                <a:gd name="connsiteY306" fmla="*/ 125028 h 2145842"/>
                <a:gd name="connsiteX307" fmla="*/ 349976 w 2147638"/>
                <a:gd name="connsiteY307" fmla="*/ 125028 h 2145842"/>
                <a:gd name="connsiteX308" fmla="*/ 351107 w 2147638"/>
                <a:gd name="connsiteY308" fmla="*/ 126159 h 2145842"/>
                <a:gd name="connsiteX309" fmla="*/ 351107 w 2147638"/>
                <a:gd name="connsiteY309" fmla="*/ 127291 h 2145842"/>
                <a:gd name="connsiteX310" fmla="*/ 352238 w 2147638"/>
                <a:gd name="connsiteY310" fmla="*/ 128422 h 2145842"/>
                <a:gd name="connsiteX311" fmla="*/ 352238 w 2147638"/>
                <a:gd name="connsiteY311" fmla="*/ 127291 h 2145842"/>
                <a:gd name="connsiteX312" fmla="*/ 352238 w 2147638"/>
                <a:gd name="connsiteY312" fmla="*/ 126159 h 2145842"/>
                <a:gd name="connsiteX313" fmla="*/ 354535 w 2147638"/>
                <a:gd name="connsiteY313" fmla="*/ 125028 h 2145842"/>
                <a:gd name="connsiteX314" fmla="*/ 355666 w 2147638"/>
                <a:gd name="connsiteY314" fmla="*/ 123862 h 2145842"/>
                <a:gd name="connsiteX315" fmla="*/ 356797 w 2147638"/>
                <a:gd name="connsiteY315" fmla="*/ 121600 h 2145842"/>
                <a:gd name="connsiteX316" fmla="*/ 357928 w 2147638"/>
                <a:gd name="connsiteY316" fmla="*/ 120468 h 2145842"/>
                <a:gd name="connsiteX317" fmla="*/ 359059 w 2147638"/>
                <a:gd name="connsiteY317" fmla="*/ 119337 h 2145842"/>
                <a:gd name="connsiteX318" fmla="*/ 361356 w 2147638"/>
                <a:gd name="connsiteY318" fmla="*/ 118206 h 2145842"/>
                <a:gd name="connsiteX319" fmla="*/ 361356 w 2147638"/>
                <a:gd name="connsiteY319" fmla="*/ 117075 h 2145842"/>
                <a:gd name="connsiteX320" fmla="*/ 362487 w 2147638"/>
                <a:gd name="connsiteY320" fmla="*/ 117075 h 2145842"/>
                <a:gd name="connsiteX321" fmla="*/ 363618 w 2147638"/>
                <a:gd name="connsiteY321" fmla="*/ 114777 h 2145842"/>
                <a:gd name="connsiteX322" fmla="*/ 367010 w 2147638"/>
                <a:gd name="connsiteY322" fmla="*/ 115908 h 2145842"/>
                <a:gd name="connsiteX323" fmla="*/ 370438 w 2147638"/>
                <a:gd name="connsiteY323" fmla="*/ 117075 h 2145842"/>
                <a:gd name="connsiteX324" fmla="*/ 370438 w 2147638"/>
                <a:gd name="connsiteY324" fmla="*/ 115908 h 2145842"/>
                <a:gd name="connsiteX325" fmla="*/ 371569 w 2147638"/>
                <a:gd name="connsiteY325" fmla="*/ 117075 h 2145842"/>
                <a:gd name="connsiteX326" fmla="*/ 376128 w 2147638"/>
                <a:gd name="connsiteY326" fmla="*/ 117075 h 2145842"/>
                <a:gd name="connsiteX327" fmla="*/ 376128 w 2147638"/>
                <a:gd name="connsiteY327" fmla="*/ 114777 h 2145842"/>
                <a:gd name="connsiteX328" fmla="*/ 377259 w 2147638"/>
                <a:gd name="connsiteY328" fmla="*/ 114777 h 2145842"/>
                <a:gd name="connsiteX329" fmla="*/ 379521 w 2147638"/>
                <a:gd name="connsiteY329" fmla="*/ 112515 h 2145842"/>
                <a:gd name="connsiteX330" fmla="*/ 380652 w 2147638"/>
                <a:gd name="connsiteY330" fmla="*/ 111384 h 2145842"/>
                <a:gd name="connsiteX331" fmla="*/ 382949 w 2147638"/>
                <a:gd name="connsiteY331" fmla="*/ 113646 h 2145842"/>
                <a:gd name="connsiteX332" fmla="*/ 384080 w 2147638"/>
                <a:gd name="connsiteY332" fmla="*/ 113646 h 2145842"/>
                <a:gd name="connsiteX333" fmla="*/ 385211 w 2147638"/>
                <a:gd name="connsiteY333" fmla="*/ 114777 h 2145842"/>
                <a:gd name="connsiteX334" fmla="*/ 387473 w 2147638"/>
                <a:gd name="connsiteY334" fmla="*/ 118206 h 2145842"/>
                <a:gd name="connsiteX335" fmla="*/ 390901 w 2147638"/>
                <a:gd name="connsiteY335" fmla="*/ 118206 h 2145842"/>
                <a:gd name="connsiteX336" fmla="*/ 392031 w 2147638"/>
                <a:gd name="connsiteY336" fmla="*/ 117075 h 2145842"/>
                <a:gd name="connsiteX337" fmla="*/ 394293 w 2147638"/>
                <a:gd name="connsiteY337" fmla="*/ 117075 h 2145842"/>
                <a:gd name="connsiteX338" fmla="*/ 396555 w 2147638"/>
                <a:gd name="connsiteY338" fmla="*/ 115908 h 2145842"/>
                <a:gd name="connsiteX339" fmla="*/ 397686 w 2147638"/>
                <a:gd name="connsiteY339" fmla="*/ 113646 h 2145842"/>
                <a:gd name="connsiteX340" fmla="*/ 401114 w 2147638"/>
                <a:gd name="connsiteY340" fmla="*/ 113646 h 2145842"/>
                <a:gd name="connsiteX341" fmla="*/ 403376 w 2147638"/>
                <a:gd name="connsiteY341" fmla="*/ 110253 h 2145842"/>
                <a:gd name="connsiteX342" fmla="*/ 405673 w 2147638"/>
                <a:gd name="connsiteY342" fmla="*/ 111384 h 2145842"/>
                <a:gd name="connsiteX343" fmla="*/ 409066 w 2147638"/>
                <a:gd name="connsiteY343" fmla="*/ 110253 h 2145842"/>
                <a:gd name="connsiteX344" fmla="*/ 410196 w 2147638"/>
                <a:gd name="connsiteY344" fmla="*/ 111384 h 2145842"/>
                <a:gd name="connsiteX345" fmla="*/ 411327 w 2147638"/>
                <a:gd name="connsiteY345" fmla="*/ 111384 h 2145842"/>
                <a:gd name="connsiteX346" fmla="*/ 412494 w 2147638"/>
                <a:gd name="connsiteY346" fmla="*/ 111384 h 2145842"/>
                <a:gd name="connsiteX347" fmla="*/ 413624 w 2147638"/>
                <a:gd name="connsiteY347" fmla="*/ 111384 h 2145842"/>
                <a:gd name="connsiteX348" fmla="*/ 413624 w 2147638"/>
                <a:gd name="connsiteY348" fmla="*/ 112515 h 2145842"/>
                <a:gd name="connsiteX349" fmla="*/ 415886 w 2147638"/>
                <a:gd name="connsiteY349" fmla="*/ 114777 h 2145842"/>
                <a:gd name="connsiteX350" fmla="*/ 417017 w 2147638"/>
                <a:gd name="connsiteY350" fmla="*/ 114777 h 2145842"/>
                <a:gd name="connsiteX351" fmla="*/ 418148 w 2147638"/>
                <a:gd name="connsiteY351" fmla="*/ 115908 h 2145842"/>
                <a:gd name="connsiteX352" fmla="*/ 419279 w 2147638"/>
                <a:gd name="connsiteY352" fmla="*/ 115908 h 2145842"/>
                <a:gd name="connsiteX353" fmla="*/ 419279 w 2147638"/>
                <a:gd name="connsiteY353" fmla="*/ 113646 h 2145842"/>
                <a:gd name="connsiteX354" fmla="*/ 422707 w 2147638"/>
                <a:gd name="connsiteY354" fmla="*/ 113646 h 2145842"/>
                <a:gd name="connsiteX355" fmla="*/ 424969 w 2147638"/>
                <a:gd name="connsiteY355" fmla="*/ 112515 h 2145842"/>
                <a:gd name="connsiteX356" fmla="*/ 427230 w 2147638"/>
                <a:gd name="connsiteY356" fmla="*/ 113646 h 2145842"/>
                <a:gd name="connsiteX357" fmla="*/ 428397 w 2147638"/>
                <a:gd name="connsiteY357" fmla="*/ 113646 h 2145842"/>
                <a:gd name="connsiteX358" fmla="*/ 430659 w 2147638"/>
                <a:gd name="connsiteY358" fmla="*/ 115908 h 2145842"/>
                <a:gd name="connsiteX359" fmla="*/ 432920 w 2147638"/>
                <a:gd name="connsiteY359" fmla="*/ 115908 h 2145842"/>
                <a:gd name="connsiteX360" fmla="*/ 434051 w 2147638"/>
                <a:gd name="connsiteY360" fmla="*/ 118206 h 2145842"/>
                <a:gd name="connsiteX361" fmla="*/ 435217 w 2147638"/>
                <a:gd name="connsiteY361" fmla="*/ 118206 h 2145842"/>
                <a:gd name="connsiteX362" fmla="*/ 436348 w 2147638"/>
                <a:gd name="connsiteY362" fmla="*/ 118206 h 2145842"/>
                <a:gd name="connsiteX363" fmla="*/ 438610 w 2147638"/>
                <a:gd name="connsiteY363" fmla="*/ 120468 h 2145842"/>
                <a:gd name="connsiteX364" fmla="*/ 440872 w 2147638"/>
                <a:gd name="connsiteY364" fmla="*/ 122731 h 2145842"/>
                <a:gd name="connsiteX365" fmla="*/ 444300 w 2147638"/>
                <a:gd name="connsiteY365" fmla="*/ 123862 h 2145842"/>
                <a:gd name="connsiteX366" fmla="*/ 445431 w 2147638"/>
                <a:gd name="connsiteY366" fmla="*/ 120468 h 2145842"/>
                <a:gd name="connsiteX367" fmla="*/ 448823 w 2147638"/>
                <a:gd name="connsiteY367" fmla="*/ 119337 h 2145842"/>
                <a:gd name="connsiteX368" fmla="*/ 449990 w 2147638"/>
                <a:gd name="connsiteY368" fmla="*/ 120468 h 2145842"/>
                <a:gd name="connsiteX369" fmla="*/ 451121 w 2147638"/>
                <a:gd name="connsiteY369" fmla="*/ 120468 h 2145842"/>
                <a:gd name="connsiteX370" fmla="*/ 454513 w 2147638"/>
                <a:gd name="connsiteY370" fmla="*/ 120468 h 2145842"/>
                <a:gd name="connsiteX371" fmla="*/ 455644 w 2147638"/>
                <a:gd name="connsiteY371" fmla="*/ 119337 h 2145842"/>
                <a:gd name="connsiteX372" fmla="*/ 456775 w 2147638"/>
                <a:gd name="connsiteY372" fmla="*/ 121600 h 2145842"/>
                <a:gd name="connsiteX373" fmla="*/ 457941 w 2147638"/>
                <a:gd name="connsiteY373" fmla="*/ 121600 h 2145842"/>
                <a:gd name="connsiteX374" fmla="*/ 459072 w 2147638"/>
                <a:gd name="connsiteY374" fmla="*/ 121600 h 2145842"/>
                <a:gd name="connsiteX375" fmla="*/ 461334 w 2147638"/>
                <a:gd name="connsiteY375" fmla="*/ 123862 h 2145842"/>
                <a:gd name="connsiteX376" fmla="*/ 462465 w 2147638"/>
                <a:gd name="connsiteY376" fmla="*/ 125028 h 2145842"/>
                <a:gd name="connsiteX377" fmla="*/ 462465 w 2147638"/>
                <a:gd name="connsiteY377" fmla="*/ 127291 h 2145842"/>
                <a:gd name="connsiteX378" fmla="*/ 464727 w 2147638"/>
                <a:gd name="connsiteY378" fmla="*/ 127291 h 2145842"/>
                <a:gd name="connsiteX379" fmla="*/ 464727 w 2147638"/>
                <a:gd name="connsiteY379" fmla="*/ 128422 h 2145842"/>
                <a:gd name="connsiteX380" fmla="*/ 465893 w 2147638"/>
                <a:gd name="connsiteY380" fmla="*/ 127291 h 2145842"/>
                <a:gd name="connsiteX381" fmla="*/ 468155 w 2147638"/>
                <a:gd name="connsiteY381" fmla="*/ 128422 h 2145842"/>
                <a:gd name="connsiteX382" fmla="*/ 469286 w 2147638"/>
                <a:gd name="connsiteY382" fmla="*/ 127291 h 2145842"/>
                <a:gd name="connsiteX383" fmla="*/ 470417 w 2147638"/>
                <a:gd name="connsiteY383" fmla="*/ 127291 h 2145842"/>
                <a:gd name="connsiteX384" fmla="*/ 470417 w 2147638"/>
                <a:gd name="connsiteY384" fmla="*/ 129553 h 2145842"/>
                <a:gd name="connsiteX385" fmla="*/ 471547 w 2147638"/>
                <a:gd name="connsiteY385" fmla="*/ 129553 h 2145842"/>
                <a:gd name="connsiteX386" fmla="*/ 471547 w 2147638"/>
                <a:gd name="connsiteY386" fmla="*/ 128422 h 2145842"/>
                <a:gd name="connsiteX387" fmla="*/ 473845 w 2147638"/>
                <a:gd name="connsiteY387" fmla="*/ 128422 h 2145842"/>
                <a:gd name="connsiteX388" fmla="*/ 476106 w 2147638"/>
                <a:gd name="connsiteY388" fmla="*/ 128422 h 2145842"/>
                <a:gd name="connsiteX389" fmla="*/ 477237 w 2147638"/>
                <a:gd name="connsiteY389" fmla="*/ 128422 h 2145842"/>
                <a:gd name="connsiteX390" fmla="*/ 478368 w 2147638"/>
                <a:gd name="connsiteY390" fmla="*/ 128422 h 2145842"/>
                <a:gd name="connsiteX391" fmla="*/ 479534 w 2147638"/>
                <a:gd name="connsiteY391" fmla="*/ 129553 h 2145842"/>
                <a:gd name="connsiteX392" fmla="*/ 480665 w 2147638"/>
                <a:gd name="connsiteY392" fmla="*/ 129553 h 2145842"/>
                <a:gd name="connsiteX393" fmla="*/ 485189 w 2147638"/>
                <a:gd name="connsiteY393" fmla="*/ 131815 h 2145842"/>
                <a:gd name="connsiteX394" fmla="*/ 485189 w 2147638"/>
                <a:gd name="connsiteY394" fmla="*/ 130684 h 2145842"/>
                <a:gd name="connsiteX395" fmla="*/ 487486 w 2147638"/>
                <a:gd name="connsiteY395" fmla="*/ 130684 h 2145842"/>
                <a:gd name="connsiteX396" fmla="*/ 488617 w 2147638"/>
                <a:gd name="connsiteY396" fmla="*/ 129553 h 2145842"/>
                <a:gd name="connsiteX397" fmla="*/ 489748 w 2147638"/>
                <a:gd name="connsiteY397" fmla="*/ 128422 h 2145842"/>
                <a:gd name="connsiteX398" fmla="*/ 492010 w 2147638"/>
                <a:gd name="connsiteY398" fmla="*/ 129553 h 2145842"/>
                <a:gd name="connsiteX399" fmla="*/ 495438 w 2147638"/>
                <a:gd name="connsiteY399" fmla="*/ 125028 h 2145842"/>
                <a:gd name="connsiteX400" fmla="*/ 498830 w 2147638"/>
                <a:gd name="connsiteY400" fmla="*/ 122731 h 2145842"/>
                <a:gd name="connsiteX401" fmla="*/ 501092 w 2147638"/>
                <a:gd name="connsiteY401" fmla="*/ 121600 h 2145842"/>
                <a:gd name="connsiteX402" fmla="*/ 501092 w 2147638"/>
                <a:gd name="connsiteY402" fmla="*/ 118206 h 2145842"/>
                <a:gd name="connsiteX403" fmla="*/ 497699 w 2147638"/>
                <a:gd name="connsiteY403" fmla="*/ 115908 h 2145842"/>
                <a:gd name="connsiteX404" fmla="*/ 497699 w 2147638"/>
                <a:gd name="connsiteY404" fmla="*/ 113646 h 2145842"/>
                <a:gd name="connsiteX405" fmla="*/ 496568 w 2147638"/>
                <a:gd name="connsiteY405" fmla="*/ 112515 h 2145842"/>
                <a:gd name="connsiteX406" fmla="*/ 497699 w 2147638"/>
                <a:gd name="connsiteY406" fmla="*/ 111384 h 2145842"/>
                <a:gd name="connsiteX407" fmla="*/ 495438 w 2147638"/>
                <a:gd name="connsiteY407" fmla="*/ 104561 h 2145842"/>
                <a:gd name="connsiteX408" fmla="*/ 495438 w 2147638"/>
                <a:gd name="connsiteY408" fmla="*/ 103430 h 2145842"/>
                <a:gd name="connsiteX409" fmla="*/ 496568 w 2147638"/>
                <a:gd name="connsiteY409" fmla="*/ 103430 h 2145842"/>
                <a:gd name="connsiteX410" fmla="*/ 497699 w 2147638"/>
                <a:gd name="connsiteY410" fmla="*/ 103430 h 2145842"/>
                <a:gd name="connsiteX411" fmla="*/ 498830 w 2147638"/>
                <a:gd name="connsiteY411" fmla="*/ 104561 h 2145842"/>
                <a:gd name="connsiteX412" fmla="*/ 499961 w 2147638"/>
                <a:gd name="connsiteY412" fmla="*/ 102264 h 2145842"/>
                <a:gd name="connsiteX413" fmla="*/ 499961 w 2147638"/>
                <a:gd name="connsiteY413" fmla="*/ 101133 h 2145842"/>
                <a:gd name="connsiteX414" fmla="*/ 499961 w 2147638"/>
                <a:gd name="connsiteY414" fmla="*/ 100001 h 2145842"/>
                <a:gd name="connsiteX415" fmla="*/ 499961 w 2147638"/>
                <a:gd name="connsiteY415" fmla="*/ 98870 h 2145842"/>
                <a:gd name="connsiteX416" fmla="*/ 501092 w 2147638"/>
                <a:gd name="connsiteY416" fmla="*/ 97739 h 2145842"/>
                <a:gd name="connsiteX417" fmla="*/ 501092 w 2147638"/>
                <a:gd name="connsiteY417" fmla="*/ 95477 h 2145842"/>
                <a:gd name="connsiteX418" fmla="*/ 499961 w 2147638"/>
                <a:gd name="connsiteY418" fmla="*/ 94310 h 2145842"/>
                <a:gd name="connsiteX419" fmla="*/ 495438 w 2147638"/>
                <a:gd name="connsiteY419" fmla="*/ 92048 h 2145842"/>
                <a:gd name="connsiteX420" fmla="*/ 496568 w 2147638"/>
                <a:gd name="connsiteY420" fmla="*/ 89786 h 2145842"/>
                <a:gd name="connsiteX421" fmla="*/ 496568 w 2147638"/>
                <a:gd name="connsiteY421" fmla="*/ 88655 h 2145842"/>
                <a:gd name="connsiteX422" fmla="*/ 495438 w 2147638"/>
                <a:gd name="connsiteY422" fmla="*/ 88655 h 2145842"/>
                <a:gd name="connsiteX423" fmla="*/ 493140 w 2147638"/>
                <a:gd name="connsiteY423" fmla="*/ 86357 h 2145842"/>
                <a:gd name="connsiteX424" fmla="*/ 489748 w 2147638"/>
                <a:gd name="connsiteY424" fmla="*/ 87523 h 2145842"/>
                <a:gd name="connsiteX425" fmla="*/ 488617 w 2147638"/>
                <a:gd name="connsiteY425" fmla="*/ 84095 h 2145842"/>
                <a:gd name="connsiteX426" fmla="*/ 489748 w 2147638"/>
                <a:gd name="connsiteY426" fmla="*/ 82963 h 2145842"/>
                <a:gd name="connsiteX427" fmla="*/ 488617 w 2147638"/>
                <a:gd name="connsiteY427" fmla="*/ 82963 h 2145842"/>
                <a:gd name="connsiteX428" fmla="*/ 488617 w 2147638"/>
                <a:gd name="connsiteY428" fmla="*/ 80701 h 2145842"/>
                <a:gd name="connsiteX429" fmla="*/ 487486 w 2147638"/>
                <a:gd name="connsiteY429" fmla="*/ 79535 h 2145842"/>
                <a:gd name="connsiteX430" fmla="*/ 486320 w 2147638"/>
                <a:gd name="connsiteY430" fmla="*/ 79535 h 2145842"/>
                <a:gd name="connsiteX431" fmla="*/ 485189 w 2147638"/>
                <a:gd name="connsiteY431" fmla="*/ 78403 h 2145842"/>
                <a:gd name="connsiteX432" fmla="*/ 486320 w 2147638"/>
                <a:gd name="connsiteY432" fmla="*/ 77272 h 2145842"/>
                <a:gd name="connsiteX433" fmla="*/ 484058 w 2147638"/>
                <a:gd name="connsiteY433" fmla="*/ 73879 h 2145842"/>
                <a:gd name="connsiteX434" fmla="*/ 481796 w 2147638"/>
                <a:gd name="connsiteY434" fmla="*/ 73879 h 2145842"/>
                <a:gd name="connsiteX435" fmla="*/ 478368 w 2147638"/>
                <a:gd name="connsiteY435" fmla="*/ 73879 h 2145842"/>
                <a:gd name="connsiteX436" fmla="*/ 477237 w 2147638"/>
                <a:gd name="connsiteY436" fmla="*/ 71581 h 2145842"/>
                <a:gd name="connsiteX437" fmla="*/ 476106 w 2147638"/>
                <a:gd name="connsiteY437" fmla="*/ 70450 h 2145842"/>
                <a:gd name="connsiteX438" fmla="*/ 474975 w 2147638"/>
                <a:gd name="connsiteY438" fmla="*/ 70450 h 2145842"/>
                <a:gd name="connsiteX439" fmla="*/ 474975 w 2147638"/>
                <a:gd name="connsiteY439" fmla="*/ 69319 h 2145842"/>
                <a:gd name="connsiteX440" fmla="*/ 477237 w 2147638"/>
                <a:gd name="connsiteY440" fmla="*/ 68188 h 2145842"/>
                <a:gd name="connsiteX441" fmla="*/ 478368 w 2147638"/>
                <a:gd name="connsiteY441" fmla="*/ 65925 h 2145842"/>
                <a:gd name="connsiteX442" fmla="*/ 478368 w 2147638"/>
                <a:gd name="connsiteY442" fmla="*/ 64759 h 2145842"/>
                <a:gd name="connsiteX443" fmla="*/ 477237 w 2147638"/>
                <a:gd name="connsiteY443" fmla="*/ 64759 h 2145842"/>
                <a:gd name="connsiteX444" fmla="*/ 477237 w 2147638"/>
                <a:gd name="connsiteY444" fmla="*/ 63628 h 2145842"/>
                <a:gd name="connsiteX445" fmla="*/ 476106 w 2147638"/>
                <a:gd name="connsiteY445" fmla="*/ 62496 h 2145842"/>
                <a:gd name="connsiteX446" fmla="*/ 474975 w 2147638"/>
                <a:gd name="connsiteY446" fmla="*/ 62496 h 2145842"/>
                <a:gd name="connsiteX447" fmla="*/ 472714 w 2147638"/>
                <a:gd name="connsiteY447" fmla="*/ 60234 h 2145842"/>
                <a:gd name="connsiteX448" fmla="*/ 471547 w 2147638"/>
                <a:gd name="connsiteY448" fmla="*/ 61365 h 2145842"/>
                <a:gd name="connsiteX449" fmla="*/ 470417 w 2147638"/>
                <a:gd name="connsiteY449" fmla="*/ 59103 h 2145842"/>
                <a:gd name="connsiteX450" fmla="*/ 468155 w 2147638"/>
                <a:gd name="connsiteY450" fmla="*/ 60234 h 2145842"/>
                <a:gd name="connsiteX451" fmla="*/ 465893 w 2147638"/>
                <a:gd name="connsiteY451" fmla="*/ 60234 h 2145842"/>
                <a:gd name="connsiteX452" fmla="*/ 464727 w 2147638"/>
                <a:gd name="connsiteY452" fmla="*/ 59103 h 2145842"/>
                <a:gd name="connsiteX453" fmla="*/ 463596 w 2147638"/>
                <a:gd name="connsiteY453" fmla="*/ 57972 h 2145842"/>
                <a:gd name="connsiteX454" fmla="*/ 461334 w 2147638"/>
                <a:gd name="connsiteY454" fmla="*/ 56805 h 2145842"/>
                <a:gd name="connsiteX455" fmla="*/ 461334 w 2147638"/>
                <a:gd name="connsiteY455" fmla="*/ 55674 h 2145842"/>
                <a:gd name="connsiteX456" fmla="*/ 463596 w 2147638"/>
                <a:gd name="connsiteY456" fmla="*/ 54543 h 2145842"/>
                <a:gd name="connsiteX457" fmla="*/ 463596 w 2147638"/>
                <a:gd name="connsiteY457" fmla="*/ 53412 h 2145842"/>
                <a:gd name="connsiteX458" fmla="*/ 465893 w 2147638"/>
                <a:gd name="connsiteY458" fmla="*/ 51150 h 2145842"/>
                <a:gd name="connsiteX459" fmla="*/ 465893 w 2147638"/>
                <a:gd name="connsiteY459" fmla="*/ 48852 h 2145842"/>
                <a:gd name="connsiteX460" fmla="*/ 467024 w 2147638"/>
                <a:gd name="connsiteY460" fmla="*/ 47721 h 2145842"/>
                <a:gd name="connsiteX461" fmla="*/ 469286 w 2147638"/>
                <a:gd name="connsiteY461" fmla="*/ 46590 h 2145842"/>
                <a:gd name="connsiteX462" fmla="*/ 469286 w 2147638"/>
                <a:gd name="connsiteY462" fmla="*/ 45458 h 2145842"/>
                <a:gd name="connsiteX463" fmla="*/ 468155 w 2147638"/>
                <a:gd name="connsiteY463" fmla="*/ 44327 h 2145842"/>
                <a:gd name="connsiteX464" fmla="*/ 469286 w 2147638"/>
                <a:gd name="connsiteY464" fmla="*/ 42030 h 2145842"/>
                <a:gd name="connsiteX465" fmla="*/ 469286 w 2147638"/>
                <a:gd name="connsiteY465" fmla="*/ 39767 h 2145842"/>
                <a:gd name="connsiteX466" fmla="*/ 469286 w 2147638"/>
                <a:gd name="connsiteY466" fmla="*/ 38636 h 2145842"/>
                <a:gd name="connsiteX467" fmla="*/ 470417 w 2147638"/>
                <a:gd name="connsiteY467" fmla="*/ 37505 h 2145842"/>
                <a:gd name="connsiteX468" fmla="*/ 471547 w 2147638"/>
                <a:gd name="connsiteY468" fmla="*/ 37505 h 2145842"/>
                <a:gd name="connsiteX469" fmla="*/ 471547 w 2147638"/>
                <a:gd name="connsiteY469" fmla="*/ 38636 h 2145842"/>
                <a:gd name="connsiteX470" fmla="*/ 472714 w 2147638"/>
                <a:gd name="connsiteY470" fmla="*/ 38636 h 2145842"/>
                <a:gd name="connsiteX471" fmla="*/ 473845 w 2147638"/>
                <a:gd name="connsiteY471" fmla="*/ 40898 h 2145842"/>
                <a:gd name="connsiteX472" fmla="*/ 474975 w 2147638"/>
                <a:gd name="connsiteY472" fmla="*/ 43161 h 2145842"/>
                <a:gd name="connsiteX473" fmla="*/ 476106 w 2147638"/>
                <a:gd name="connsiteY473" fmla="*/ 44327 h 2145842"/>
                <a:gd name="connsiteX474" fmla="*/ 479534 w 2147638"/>
                <a:gd name="connsiteY474" fmla="*/ 45458 h 2145842"/>
                <a:gd name="connsiteX475" fmla="*/ 479534 w 2147638"/>
                <a:gd name="connsiteY475" fmla="*/ 44327 h 2145842"/>
                <a:gd name="connsiteX476" fmla="*/ 480665 w 2147638"/>
                <a:gd name="connsiteY476" fmla="*/ 43161 h 2145842"/>
                <a:gd name="connsiteX477" fmla="*/ 480665 w 2147638"/>
                <a:gd name="connsiteY477" fmla="*/ 42030 h 2145842"/>
                <a:gd name="connsiteX478" fmla="*/ 480665 w 2147638"/>
                <a:gd name="connsiteY478" fmla="*/ 40898 h 2145842"/>
                <a:gd name="connsiteX479" fmla="*/ 479534 w 2147638"/>
                <a:gd name="connsiteY479" fmla="*/ 39767 h 2145842"/>
                <a:gd name="connsiteX480" fmla="*/ 478368 w 2147638"/>
                <a:gd name="connsiteY480" fmla="*/ 39767 h 2145842"/>
                <a:gd name="connsiteX481" fmla="*/ 478368 w 2147638"/>
                <a:gd name="connsiteY481" fmla="*/ 37505 h 2145842"/>
                <a:gd name="connsiteX482" fmla="*/ 480665 w 2147638"/>
                <a:gd name="connsiteY482" fmla="*/ 36374 h 2145842"/>
                <a:gd name="connsiteX483" fmla="*/ 480665 w 2147638"/>
                <a:gd name="connsiteY483" fmla="*/ 35207 h 2145842"/>
                <a:gd name="connsiteX484" fmla="*/ 481796 w 2147638"/>
                <a:gd name="connsiteY484" fmla="*/ 32945 h 2145842"/>
                <a:gd name="connsiteX485" fmla="*/ 482927 w 2147638"/>
                <a:gd name="connsiteY485" fmla="*/ 32945 h 2145842"/>
                <a:gd name="connsiteX486" fmla="*/ 484058 w 2147638"/>
                <a:gd name="connsiteY486" fmla="*/ 30683 h 2145842"/>
                <a:gd name="connsiteX487" fmla="*/ 486320 w 2147638"/>
                <a:gd name="connsiteY487" fmla="*/ 29552 h 2145842"/>
                <a:gd name="connsiteX488" fmla="*/ 487486 w 2147638"/>
                <a:gd name="connsiteY488" fmla="*/ 28420 h 2145842"/>
                <a:gd name="connsiteX489" fmla="*/ 487486 w 2147638"/>
                <a:gd name="connsiteY489" fmla="*/ 27254 h 2145842"/>
                <a:gd name="connsiteX490" fmla="*/ 486320 w 2147638"/>
                <a:gd name="connsiteY490" fmla="*/ 27254 h 2145842"/>
                <a:gd name="connsiteX491" fmla="*/ 485189 w 2147638"/>
                <a:gd name="connsiteY491" fmla="*/ 27254 h 2145842"/>
                <a:gd name="connsiteX492" fmla="*/ 484058 w 2147638"/>
                <a:gd name="connsiteY492" fmla="*/ 24992 h 2145842"/>
                <a:gd name="connsiteX493" fmla="*/ 482927 w 2147638"/>
                <a:gd name="connsiteY493" fmla="*/ 26123 h 2145842"/>
                <a:gd name="connsiteX494" fmla="*/ 482927 w 2147638"/>
                <a:gd name="connsiteY494" fmla="*/ 23860 h 2145842"/>
                <a:gd name="connsiteX495" fmla="*/ 486320 w 2147638"/>
                <a:gd name="connsiteY495" fmla="*/ 21598 h 2145842"/>
                <a:gd name="connsiteX496" fmla="*/ 486320 w 2147638"/>
                <a:gd name="connsiteY496" fmla="*/ 19300 h 2145842"/>
                <a:gd name="connsiteX497" fmla="*/ 487486 w 2147638"/>
                <a:gd name="connsiteY497" fmla="*/ 18169 h 2145842"/>
                <a:gd name="connsiteX498" fmla="*/ 488617 w 2147638"/>
                <a:gd name="connsiteY498" fmla="*/ 17038 h 2145842"/>
                <a:gd name="connsiteX499" fmla="*/ 486320 w 2147638"/>
                <a:gd name="connsiteY499" fmla="*/ 15907 h 2145842"/>
                <a:gd name="connsiteX500" fmla="*/ 486320 w 2147638"/>
                <a:gd name="connsiteY500" fmla="*/ 13645 h 2145842"/>
                <a:gd name="connsiteX501" fmla="*/ 487486 w 2147638"/>
                <a:gd name="connsiteY501" fmla="*/ 12478 h 2145842"/>
                <a:gd name="connsiteX502" fmla="*/ 488617 w 2147638"/>
                <a:gd name="connsiteY502" fmla="*/ 11347 h 2145842"/>
                <a:gd name="connsiteX503" fmla="*/ 489748 w 2147638"/>
                <a:gd name="connsiteY503" fmla="*/ 11347 h 2145842"/>
                <a:gd name="connsiteX504" fmla="*/ 495438 w 2147638"/>
                <a:gd name="connsiteY504" fmla="*/ 10216 h 2145842"/>
                <a:gd name="connsiteX505" fmla="*/ 497699 w 2147638"/>
                <a:gd name="connsiteY505" fmla="*/ 11347 h 2145842"/>
                <a:gd name="connsiteX506" fmla="*/ 497699 w 2147638"/>
                <a:gd name="connsiteY506" fmla="*/ 12478 h 2145842"/>
                <a:gd name="connsiteX507" fmla="*/ 499961 w 2147638"/>
                <a:gd name="connsiteY507" fmla="*/ 12478 h 2145842"/>
                <a:gd name="connsiteX508" fmla="*/ 501092 w 2147638"/>
                <a:gd name="connsiteY508" fmla="*/ 13645 h 2145842"/>
                <a:gd name="connsiteX509" fmla="*/ 502258 w 2147638"/>
                <a:gd name="connsiteY509" fmla="*/ 14776 h 2145842"/>
                <a:gd name="connsiteX510" fmla="*/ 503389 w 2147638"/>
                <a:gd name="connsiteY510" fmla="*/ 15907 h 2145842"/>
                <a:gd name="connsiteX511" fmla="*/ 504520 w 2147638"/>
                <a:gd name="connsiteY511" fmla="*/ 18169 h 2145842"/>
                <a:gd name="connsiteX512" fmla="*/ 505651 w 2147638"/>
                <a:gd name="connsiteY512" fmla="*/ 18169 h 2145842"/>
                <a:gd name="connsiteX513" fmla="*/ 506782 w 2147638"/>
                <a:gd name="connsiteY513" fmla="*/ 19300 h 2145842"/>
                <a:gd name="connsiteX514" fmla="*/ 509079 w 2147638"/>
                <a:gd name="connsiteY514" fmla="*/ 19300 h 2145842"/>
                <a:gd name="connsiteX515" fmla="*/ 509079 w 2147638"/>
                <a:gd name="connsiteY515" fmla="*/ 21598 h 2145842"/>
                <a:gd name="connsiteX516" fmla="*/ 512472 w 2147638"/>
                <a:gd name="connsiteY516" fmla="*/ 22729 h 2145842"/>
                <a:gd name="connsiteX517" fmla="*/ 520423 w 2147638"/>
                <a:gd name="connsiteY517" fmla="*/ 23860 h 2145842"/>
                <a:gd name="connsiteX518" fmla="*/ 521554 w 2147638"/>
                <a:gd name="connsiteY518" fmla="*/ 22729 h 2145842"/>
                <a:gd name="connsiteX519" fmla="*/ 523816 w 2147638"/>
                <a:gd name="connsiteY519" fmla="*/ 23860 h 2145842"/>
                <a:gd name="connsiteX520" fmla="*/ 524982 w 2147638"/>
                <a:gd name="connsiteY520" fmla="*/ 26123 h 2145842"/>
                <a:gd name="connsiteX521" fmla="*/ 523816 w 2147638"/>
                <a:gd name="connsiteY521" fmla="*/ 27254 h 2145842"/>
                <a:gd name="connsiteX522" fmla="*/ 524982 w 2147638"/>
                <a:gd name="connsiteY522" fmla="*/ 28420 h 2145842"/>
                <a:gd name="connsiteX523" fmla="*/ 527244 w 2147638"/>
                <a:gd name="connsiteY523" fmla="*/ 31814 h 2145842"/>
                <a:gd name="connsiteX524" fmla="*/ 531803 w 2147638"/>
                <a:gd name="connsiteY524" fmla="*/ 32945 h 2145842"/>
                <a:gd name="connsiteX525" fmla="*/ 534065 w 2147638"/>
                <a:gd name="connsiteY525" fmla="*/ 32945 h 2145842"/>
                <a:gd name="connsiteX526" fmla="*/ 535196 w 2147638"/>
                <a:gd name="connsiteY526" fmla="*/ 29552 h 2145842"/>
                <a:gd name="connsiteX527" fmla="*/ 538624 w 2147638"/>
                <a:gd name="connsiteY527" fmla="*/ 30683 h 2145842"/>
                <a:gd name="connsiteX528" fmla="*/ 542016 w 2147638"/>
                <a:gd name="connsiteY528" fmla="*/ 29552 h 2145842"/>
                <a:gd name="connsiteX529" fmla="*/ 544278 w 2147638"/>
                <a:gd name="connsiteY529" fmla="*/ 30683 h 2145842"/>
                <a:gd name="connsiteX530" fmla="*/ 546575 w 2147638"/>
                <a:gd name="connsiteY530" fmla="*/ 30683 h 2145842"/>
                <a:gd name="connsiteX531" fmla="*/ 548837 w 2147638"/>
                <a:gd name="connsiteY531" fmla="*/ 29552 h 2145842"/>
                <a:gd name="connsiteX532" fmla="*/ 549968 w 2147638"/>
                <a:gd name="connsiteY532" fmla="*/ 28420 h 2145842"/>
                <a:gd name="connsiteX533" fmla="*/ 551099 w 2147638"/>
                <a:gd name="connsiteY533" fmla="*/ 28420 h 2145842"/>
                <a:gd name="connsiteX534" fmla="*/ 552230 w 2147638"/>
                <a:gd name="connsiteY534" fmla="*/ 27254 h 2145842"/>
                <a:gd name="connsiteX535" fmla="*/ 553361 w 2147638"/>
                <a:gd name="connsiteY535" fmla="*/ 28420 h 2145842"/>
                <a:gd name="connsiteX536" fmla="*/ 555658 w 2147638"/>
                <a:gd name="connsiteY536" fmla="*/ 27254 h 2145842"/>
                <a:gd name="connsiteX537" fmla="*/ 556789 w 2147638"/>
                <a:gd name="connsiteY537" fmla="*/ 29552 h 2145842"/>
                <a:gd name="connsiteX538" fmla="*/ 560181 w 2147638"/>
                <a:gd name="connsiteY538" fmla="*/ 28420 h 2145842"/>
                <a:gd name="connsiteX539" fmla="*/ 563609 w 2147638"/>
                <a:gd name="connsiteY539" fmla="*/ 28420 h 2145842"/>
                <a:gd name="connsiteX540" fmla="*/ 563609 w 2147638"/>
                <a:gd name="connsiteY540" fmla="*/ 27254 h 2145842"/>
                <a:gd name="connsiteX541" fmla="*/ 568168 w 2147638"/>
                <a:gd name="connsiteY541" fmla="*/ 26123 h 2145842"/>
                <a:gd name="connsiteX542" fmla="*/ 571561 w 2147638"/>
                <a:gd name="connsiteY542" fmla="*/ 27254 h 2145842"/>
                <a:gd name="connsiteX543" fmla="*/ 580643 w 2147638"/>
                <a:gd name="connsiteY543" fmla="*/ 27254 h 2145842"/>
                <a:gd name="connsiteX544" fmla="*/ 587464 w 2147638"/>
                <a:gd name="connsiteY544" fmla="*/ 30683 h 2145842"/>
                <a:gd name="connsiteX545" fmla="*/ 594285 w 2147638"/>
                <a:gd name="connsiteY545" fmla="*/ 24992 h 2145842"/>
                <a:gd name="connsiteX546" fmla="*/ 592023 w 2147638"/>
                <a:gd name="connsiteY546" fmla="*/ 20467 h 2145842"/>
                <a:gd name="connsiteX547" fmla="*/ 598844 w 2147638"/>
                <a:gd name="connsiteY547" fmla="*/ 13645 h 2145842"/>
                <a:gd name="connsiteX548" fmla="*/ 605664 w 2147638"/>
                <a:gd name="connsiteY548" fmla="*/ 13645 h 2145842"/>
                <a:gd name="connsiteX549" fmla="*/ 612450 w 2147638"/>
                <a:gd name="connsiteY549" fmla="*/ 15907 h 2145842"/>
                <a:gd name="connsiteX550" fmla="*/ 617009 w 2147638"/>
                <a:gd name="connsiteY550" fmla="*/ 12478 h 2145842"/>
                <a:gd name="connsiteX551" fmla="*/ 622698 w 2147638"/>
                <a:gd name="connsiteY551" fmla="*/ 5656 h 2145842"/>
                <a:gd name="connsiteX552" fmla="*/ 631781 w 2147638"/>
                <a:gd name="connsiteY552" fmla="*/ 4525 h 2145842"/>
                <a:gd name="connsiteX553" fmla="*/ 635209 w 2147638"/>
                <a:gd name="connsiteY553" fmla="*/ 11347 h 2145842"/>
                <a:gd name="connsiteX554" fmla="*/ 641994 w 2147638"/>
                <a:gd name="connsiteY554" fmla="*/ 6822 h 2145842"/>
                <a:gd name="connsiteX555" fmla="*/ 651112 w 2147638"/>
                <a:gd name="connsiteY555" fmla="*/ 0 h 2145842"/>
                <a:gd name="connsiteX556" fmla="*/ 660195 w 2147638"/>
                <a:gd name="connsiteY556" fmla="*/ 2262 h 2145842"/>
                <a:gd name="connsiteX557" fmla="*/ 662456 w 2147638"/>
                <a:gd name="connsiteY557" fmla="*/ 12478 h 2145842"/>
                <a:gd name="connsiteX558" fmla="*/ 665884 w 2147638"/>
                <a:gd name="connsiteY558" fmla="*/ 15907 h 2145842"/>
                <a:gd name="connsiteX559" fmla="*/ 673836 w 2147638"/>
                <a:gd name="connsiteY559" fmla="*/ 27254 h 2145842"/>
                <a:gd name="connsiteX560" fmla="*/ 672705 w 2147638"/>
                <a:gd name="connsiteY560" fmla="*/ 28420 h 2145842"/>
                <a:gd name="connsiteX561" fmla="*/ 672705 w 2147638"/>
                <a:gd name="connsiteY561" fmla="*/ 30683 h 2145842"/>
                <a:gd name="connsiteX562" fmla="*/ 673836 w 2147638"/>
                <a:gd name="connsiteY562" fmla="*/ 31814 h 2145842"/>
                <a:gd name="connsiteX563" fmla="*/ 674967 w 2147638"/>
                <a:gd name="connsiteY563" fmla="*/ 32945 h 2145842"/>
                <a:gd name="connsiteX564" fmla="*/ 684049 w 2147638"/>
                <a:gd name="connsiteY564" fmla="*/ 43161 h 2145842"/>
                <a:gd name="connsiteX565" fmla="*/ 685180 w 2147638"/>
                <a:gd name="connsiteY565" fmla="*/ 45458 h 2145842"/>
                <a:gd name="connsiteX566" fmla="*/ 686311 w 2147638"/>
                <a:gd name="connsiteY566" fmla="*/ 48852 h 2145842"/>
                <a:gd name="connsiteX567" fmla="*/ 685180 w 2147638"/>
                <a:gd name="connsiteY567" fmla="*/ 48852 h 2145842"/>
                <a:gd name="connsiteX568" fmla="*/ 684049 w 2147638"/>
                <a:gd name="connsiteY568" fmla="*/ 51150 h 2145842"/>
                <a:gd name="connsiteX569" fmla="*/ 685180 w 2147638"/>
                <a:gd name="connsiteY569" fmla="*/ 52281 h 2145842"/>
                <a:gd name="connsiteX570" fmla="*/ 684049 w 2147638"/>
                <a:gd name="connsiteY570" fmla="*/ 53412 h 2145842"/>
                <a:gd name="connsiteX571" fmla="*/ 684049 w 2147638"/>
                <a:gd name="connsiteY571" fmla="*/ 56805 h 2145842"/>
                <a:gd name="connsiteX572" fmla="*/ 685180 w 2147638"/>
                <a:gd name="connsiteY572" fmla="*/ 60234 h 2145842"/>
                <a:gd name="connsiteX573" fmla="*/ 688608 w 2147638"/>
                <a:gd name="connsiteY573" fmla="*/ 63628 h 2145842"/>
                <a:gd name="connsiteX574" fmla="*/ 689739 w 2147638"/>
                <a:gd name="connsiteY574" fmla="*/ 64759 h 2145842"/>
                <a:gd name="connsiteX575" fmla="*/ 690870 w 2147638"/>
                <a:gd name="connsiteY575" fmla="*/ 67056 h 2145842"/>
                <a:gd name="connsiteX576" fmla="*/ 692001 w 2147638"/>
                <a:gd name="connsiteY576" fmla="*/ 67056 h 2145842"/>
                <a:gd name="connsiteX577" fmla="*/ 692001 w 2147638"/>
                <a:gd name="connsiteY577" fmla="*/ 69319 h 2145842"/>
                <a:gd name="connsiteX578" fmla="*/ 690870 w 2147638"/>
                <a:gd name="connsiteY578" fmla="*/ 70450 h 2145842"/>
                <a:gd name="connsiteX579" fmla="*/ 690870 w 2147638"/>
                <a:gd name="connsiteY579" fmla="*/ 71581 h 2145842"/>
                <a:gd name="connsiteX580" fmla="*/ 688608 w 2147638"/>
                <a:gd name="connsiteY580" fmla="*/ 72712 h 2145842"/>
                <a:gd name="connsiteX581" fmla="*/ 688608 w 2147638"/>
                <a:gd name="connsiteY581" fmla="*/ 73879 h 2145842"/>
                <a:gd name="connsiteX582" fmla="*/ 687477 w 2147638"/>
                <a:gd name="connsiteY582" fmla="*/ 75010 h 2145842"/>
                <a:gd name="connsiteX583" fmla="*/ 685180 w 2147638"/>
                <a:gd name="connsiteY583" fmla="*/ 76141 h 2145842"/>
                <a:gd name="connsiteX584" fmla="*/ 685180 w 2147638"/>
                <a:gd name="connsiteY584" fmla="*/ 78403 h 2145842"/>
                <a:gd name="connsiteX585" fmla="*/ 684049 w 2147638"/>
                <a:gd name="connsiteY585" fmla="*/ 78403 h 2145842"/>
                <a:gd name="connsiteX586" fmla="*/ 685180 w 2147638"/>
                <a:gd name="connsiteY586" fmla="*/ 79535 h 2145842"/>
                <a:gd name="connsiteX587" fmla="*/ 684049 w 2147638"/>
                <a:gd name="connsiteY587" fmla="*/ 81832 h 2145842"/>
                <a:gd name="connsiteX588" fmla="*/ 685180 w 2147638"/>
                <a:gd name="connsiteY588" fmla="*/ 84095 h 2145842"/>
                <a:gd name="connsiteX589" fmla="*/ 682919 w 2147638"/>
                <a:gd name="connsiteY589" fmla="*/ 85226 h 2145842"/>
                <a:gd name="connsiteX590" fmla="*/ 684049 w 2147638"/>
                <a:gd name="connsiteY590" fmla="*/ 89786 h 2145842"/>
                <a:gd name="connsiteX591" fmla="*/ 682919 w 2147638"/>
                <a:gd name="connsiteY591" fmla="*/ 89786 h 2145842"/>
                <a:gd name="connsiteX592" fmla="*/ 682919 w 2147638"/>
                <a:gd name="connsiteY592" fmla="*/ 92048 h 2145842"/>
                <a:gd name="connsiteX593" fmla="*/ 684049 w 2147638"/>
                <a:gd name="connsiteY593" fmla="*/ 93179 h 2145842"/>
                <a:gd name="connsiteX594" fmla="*/ 684049 w 2147638"/>
                <a:gd name="connsiteY594" fmla="*/ 95477 h 2145842"/>
                <a:gd name="connsiteX595" fmla="*/ 685180 w 2147638"/>
                <a:gd name="connsiteY595" fmla="*/ 97739 h 2145842"/>
                <a:gd name="connsiteX596" fmla="*/ 686311 w 2147638"/>
                <a:gd name="connsiteY596" fmla="*/ 100001 h 2145842"/>
                <a:gd name="connsiteX597" fmla="*/ 687477 w 2147638"/>
                <a:gd name="connsiteY597" fmla="*/ 101133 h 2145842"/>
                <a:gd name="connsiteX598" fmla="*/ 688608 w 2147638"/>
                <a:gd name="connsiteY598" fmla="*/ 102264 h 2145842"/>
                <a:gd name="connsiteX599" fmla="*/ 690870 w 2147638"/>
                <a:gd name="connsiteY599" fmla="*/ 103430 h 2145842"/>
                <a:gd name="connsiteX600" fmla="*/ 689739 w 2147638"/>
                <a:gd name="connsiteY600" fmla="*/ 105693 h 2145842"/>
                <a:gd name="connsiteX601" fmla="*/ 692001 w 2147638"/>
                <a:gd name="connsiteY601" fmla="*/ 105693 h 2145842"/>
                <a:gd name="connsiteX602" fmla="*/ 693132 w 2147638"/>
                <a:gd name="connsiteY602" fmla="*/ 106824 h 2145842"/>
                <a:gd name="connsiteX603" fmla="*/ 693132 w 2147638"/>
                <a:gd name="connsiteY603" fmla="*/ 107955 h 2145842"/>
                <a:gd name="connsiteX604" fmla="*/ 693132 w 2147638"/>
                <a:gd name="connsiteY604" fmla="*/ 109086 h 2145842"/>
                <a:gd name="connsiteX605" fmla="*/ 692001 w 2147638"/>
                <a:gd name="connsiteY605" fmla="*/ 109086 h 2145842"/>
                <a:gd name="connsiteX606" fmla="*/ 692001 w 2147638"/>
                <a:gd name="connsiteY606" fmla="*/ 110253 h 2145842"/>
                <a:gd name="connsiteX607" fmla="*/ 690870 w 2147638"/>
                <a:gd name="connsiteY607" fmla="*/ 112515 h 2145842"/>
                <a:gd name="connsiteX608" fmla="*/ 689739 w 2147638"/>
                <a:gd name="connsiteY608" fmla="*/ 112515 h 2145842"/>
                <a:gd name="connsiteX609" fmla="*/ 690870 w 2147638"/>
                <a:gd name="connsiteY609" fmla="*/ 118206 h 2145842"/>
                <a:gd name="connsiteX610" fmla="*/ 692001 w 2147638"/>
                <a:gd name="connsiteY610" fmla="*/ 119337 h 2145842"/>
                <a:gd name="connsiteX611" fmla="*/ 692001 w 2147638"/>
                <a:gd name="connsiteY611" fmla="*/ 120468 h 2145842"/>
                <a:gd name="connsiteX612" fmla="*/ 692001 w 2147638"/>
                <a:gd name="connsiteY612" fmla="*/ 121600 h 2145842"/>
                <a:gd name="connsiteX613" fmla="*/ 693132 w 2147638"/>
                <a:gd name="connsiteY613" fmla="*/ 123862 h 2145842"/>
                <a:gd name="connsiteX614" fmla="*/ 693132 w 2147638"/>
                <a:gd name="connsiteY614" fmla="*/ 128422 h 2145842"/>
                <a:gd name="connsiteX615" fmla="*/ 694263 w 2147638"/>
                <a:gd name="connsiteY615" fmla="*/ 129553 h 2145842"/>
                <a:gd name="connsiteX616" fmla="*/ 695429 w 2147638"/>
                <a:gd name="connsiteY616" fmla="*/ 130684 h 2145842"/>
                <a:gd name="connsiteX617" fmla="*/ 695429 w 2147638"/>
                <a:gd name="connsiteY617" fmla="*/ 131815 h 2145842"/>
                <a:gd name="connsiteX618" fmla="*/ 696560 w 2147638"/>
                <a:gd name="connsiteY618" fmla="*/ 131815 h 2145842"/>
                <a:gd name="connsiteX619" fmla="*/ 693132 w 2147638"/>
                <a:gd name="connsiteY619" fmla="*/ 134113 h 2145842"/>
                <a:gd name="connsiteX620" fmla="*/ 694263 w 2147638"/>
                <a:gd name="connsiteY620" fmla="*/ 136375 h 2145842"/>
                <a:gd name="connsiteX621" fmla="*/ 693132 w 2147638"/>
                <a:gd name="connsiteY621" fmla="*/ 137506 h 2145842"/>
                <a:gd name="connsiteX622" fmla="*/ 693132 w 2147638"/>
                <a:gd name="connsiteY622" fmla="*/ 138638 h 2145842"/>
                <a:gd name="connsiteX623" fmla="*/ 694263 w 2147638"/>
                <a:gd name="connsiteY623" fmla="*/ 139804 h 2145842"/>
                <a:gd name="connsiteX624" fmla="*/ 694263 w 2147638"/>
                <a:gd name="connsiteY624" fmla="*/ 140935 h 2145842"/>
                <a:gd name="connsiteX625" fmla="*/ 698822 w 2147638"/>
                <a:gd name="connsiteY625" fmla="*/ 142066 h 2145842"/>
                <a:gd name="connsiteX626" fmla="*/ 702250 w 2147638"/>
                <a:gd name="connsiteY626" fmla="*/ 142066 h 2145842"/>
                <a:gd name="connsiteX627" fmla="*/ 702250 w 2147638"/>
                <a:gd name="connsiteY627" fmla="*/ 140935 h 2145842"/>
                <a:gd name="connsiteX628" fmla="*/ 703381 w 2147638"/>
                <a:gd name="connsiteY628" fmla="*/ 142066 h 2145842"/>
                <a:gd name="connsiteX629" fmla="*/ 705642 w 2147638"/>
                <a:gd name="connsiteY629" fmla="*/ 142066 h 2145842"/>
                <a:gd name="connsiteX630" fmla="*/ 706773 w 2147638"/>
                <a:gd name="connsiteY630" fmla="*/ 143198 h 2145842"/>
                <a:gd name="connsiteX631" fmla="*/ 710201 w 2147638"/>
                <a:gd name="connsiteY631" fmla="*/ 142066 h 2145842"/>
                <a:gd name="connsiteX632" fmla="*/ 711332 w 2147638"/>
                <a:gd name="connsiteY632" fmla="*/ 142066 h 2145842"/>
                <a:gd name="connsiteX633" fmla="*/ 714725 w 2147638"/>
                <a:gd name="connsiteY633" fmla="*/ 139804 h 2145842"/>
                <a:gd name="connsiteX634" fmla="*/ 717022 w 2147638"/>
                <a:gd name="connsiteY634" fmla="*/ 140935 h 2145842"/>
                <a:gd name="connsiteX635" fmla="*/ 718153 w 2147638"/>
                <a:gd name="connsiteY635" fmla="*/ 139804 h 2145842"/>
                <a:gd name="connsiteX636" fmla="*/ 721546 w 2147638"/>
                <a:gd name="connsiteY636" fmla="*/ 140935 h 2145842"/>
                <a:gd name="connsiteX637" fmla="*/ 723807 w 2147638"/>
                <a:gd name="connsiteY637" fmla="*/ 139804 h 2145842"/>
                <a:gd name="connsiteX638" fmla="*/ 723807 w 2147638"/>
                <a:gd name="connsiteY638" fmla="*/ 140935 h 2145842"/>
                <a:gd name="connsiteX639" fmla="*/ 729497 w 2147638"/>
                <a:gd name="connsiteY639" fmla="*/ 142066 h 2145842"/>
                <a:gd name="connsiteX640" fmla="*/ 730628 w 2147638"/>
                <a:gd name="connsiteY640" fmla="*/ 143198 h 2145842"/>
                <a:gd name="connsiteX641" fmla="*/ 731794 w 2147638"/>
                <a:gd name="connsiteY641" fmla="*/ 144329 h 2145842"/>
                <a:gd name="connsiteX642" fmla="*/ 734056 w 2147638"/>
                <a:gd name="connsiteY642" fmla="*/ 145460 h 2145842"/>
                <a:gd name="connsiteX643" fmla="*/ 735187 w 2147638"/>
                <a:gd name="connsiteY643" fmla="*/ 145460 h 2145842"/>
                <a:gd name="connsiteX644" fmla="*/ 736318 w 2147638"/>
                <a:gd name="connsiteY644" fmla="*/ 146626 h 2145842"/>
                <a:gd name="connsiteX645" fmla="*/ 738615 w 2147638"/>
                <a:gd name="connsiteY645" fmla="*/ 145460 h 2145842"/>
                <a:gd name="connsiteX646" fmla="*/ 738615 w 2147638"/>
                <a:gd name="connsiteY646" fmla="*/ 144329 h 2145842"/>
                <a:gd name="connsiteX647" fmla="*/ 740877 w 2147638"/>
                <a:gd name="connsiteY647" fmla="*/ 145460 h 2145842"/>
                <a:gd name="connsiteX648" fmla="*/ 740877 w 2147638"/>
                <a:gd name="connsiteY648" fmla="*/ 144329 h 2145842"/>
                <a:gd name="connsiteX649" fmla="*/ 742008 w 2147638"/>
                <a:gd name="connsiteY649" fmla="*/ 144329 h 2145842"/>
                <a:gd name="connsiteX650" fmla="*/ 746567 w 2147638"/>
                <a:gd name="connsiteY650" fmla="*/ 145460 h 2145842"/>
                <a:gd name="connsiteX651" fmla="*/ 748828 w 2147638"/>
                <a:gd name="connsiteY651" fmla="*/ 144329 h 2145842"/>
                <a:gd name="connsiteX652" fmla="*/ 749959 w 2147638"/>
                <a:gd name="connsiteY652" fmla="*/ 144329 h 2145842"/>
                <a:gd name="connsiteX653" fmla="*/ 752221 w 2147638"/>
                <a:gd name="connsiteY653" fmla="*/ 144329 h 2145842"/>
                <a:gd name="connsiteX654" fmla="*/ 754518 w 2147638"/>
                <a:gd name="connsiteY654" fmla="*/ 146626 h 2145842"/>
                <a:gd name="connsiteX655" fmla="*/ 755649 w 2147638"/>
                <a:gd name="connsiteY655" fmla="*/ 143198 h 2145842"/>
                <a:gd name="connsiteX656" fmla="*/ 760173 w 2147638"/>
                <a:gd name="connsiteY656" fmla="*/ 145460 h 2145842"/>
                <a:gd name="connsiteX657" fmla="*/ 760173 w 2147638"/>
                <a:gd name="connsiteY657" fmla="*/ 146626 h 2145842"/>
                <a:gd name="connsiteX658" fmla="*/ 761339 w 2147638"/>
                <a:gd name="connsiteY658" fmla="*/ 146626 h 2145842"/>
                <a:gd name="connsiteX659" fmla="*/ 761339 w 2147638"/>
                <a:gd name="connsiteY659" fmla="*/ 147758 h 2145842"/>
                <a:gd name="connsiteX660" fmla="*/ 763601 w 2147638"/>
                <a:gd name="connsiteY660" fmla="*/ 147758 h 2145842"/>
                <a:gd name="connsiteX661" fmla="*/ 764732 w 2147638"/>
                <a:gd name="connsiteY661" fmla="*/ 146626 h 2145842"/>
                <a:gd name="connsiteX662" fmla="*/ 764732 w 2147638"/>
                <a:gd name="connsiteY662" fmla="*/ 147758 h 2145842"/>
                <a:gd name="connsiteX663" fmla="*/ 765863 w 2147638"/>
                <a:gd name="connsiteY663" fmla="*/ 147758 h 2145842"/>
                <a:gd name="connsiteX664" fmla="*/ 768124 w 2147638"/>
                <a:gd name="connsiteY664" fmla="*/ 147758 h 2145842"/>
                <a:gd name="connsiteX665" fmla="*/ 766993 w 2147638"/>
                <a:gd name="connsiteY665" fmla="*/ 148889 h 2145842"/>
                <a:gd name="connsiteX666" fmla="*/ 768124 w 2147638"/>
                <a:gd name="connsiteY666" fmla="*/ 148889 h 2145842"/>
                <a:gd name="connsiteX667" fmla="*/ 769291 w 2147638"/>
                <a:gd name="connsiteY667" fmla="*/ 150020 h 2145842"/>
                <a:gd name="connsiteX668" fmla="*/ 770421 w 2147638"/>
                <a:gd name="connsiteY668" fmla="*/ 150020 h 2145842"/>
                <a:gd name="connsiteX669" fmla="*/ 770421 w 2147638"/>
                <a:gd name="connsiteY669" fmla="*/ 151151 h 2145842"/>
                <a:gd name="connsiteX670" fmla="*/ 772683 w 2147638"/>
                <a:gd name="connsiteY670" fmla="*/ 150020 h 2145842"/>
                <a:gd name="connsiteX671" fmla="*/ 771552 w 2147638"/>
                <a:gd name="connsiteY671" fmla="*/ 151151 h 2145842"/>
                <a:gd name="connsiteX672" fmla="*/ 770421 w 2147638"/>
                <a:gd name="connsiteY672" fmla="*/ 152282 h 2145842"/>
                <a:gd name="connsiteX673" fmla="*/ 772683 w 2147638"/>
                <a:gd name="connsiteY673" fmla="*/ 153413 h 2145842"/>
                <a:gd name="connsiteX674" fmla="*/ 773814 w 2147638"/>
                <a:gd name="connsiteY674" fmla="*/ 152282 h 2145842"/>
                <a:gd name="connsiteX675" fmla="*/ 774945 w 2147638"/>
                <a:gd name="connsiteY675" fmla="*/ 153413 h 2145842"/>
                <a:gd name="connsiteX676" fmla="*/ 773814 w 2147638"/>
                <a:gd name="connsiteY676" fmla="*/ 153413 h 2145842"/>
                <a:gd name="connsiteX677" fmla="*/ 774945 w 2147638"/>
                <a:gd name="connsiteY677" fmla="*/ 154580 h 2145842"/>
                <a:gd name="connsiteX678" fmla="*/ 773814 w 2147638"/>
                <a:gd name="connsiteY678" fmla="*/ 155711 h 2145842"/>
                <a:gd name="connsiteX679" fmla="*/ 774945 w 2147638"/>
                <a:gd name="connsiteY679" fmla="*/ 156842 h 2145842"/>
                <a:gd name="connsiteX680" fmla="*/ 774945 w 2147638"/>
                <a:gd name="connsiteY680" fmla="*/ 157973 h 2145842"/>
                <a:gd name="connsiteX681" fmla="*/ 777242 w 2147638"/>
                <a:gd name="connsiteY681" fmla="*/ 156842 h 2145842"/>
                <a:gd name="connsiteX682" fmla="*/ 778373 w 2147638"/>
                <a:gd name="connsiteY682" fmla="*/ 157973 h 2145842"/>
                <a:gd name="connsiteX683" fmla="*/ 780635 w 2147638"/>
                <a:gd name="connsiteY683" fmla="*/ 157973 h 2145842"/>
                <a:gd name="connsiteX684" fmla="*/ 780635 w 2147638"/>
                <a:gd name="connsiteY684" fmla="*/ 160236 h 2145842"/>
                <a:gd name="connsiteX685" fmla="*/ 782897 w 2147638"/>
                <a:gd name="connsiteY685" fmla="*/ 161367 h 2145842"/>
                <a:gd name="connsiteX686" fmla="*/ 785194 w 2147638"/>
                <a:gd name="connsiteY686" fmla="*/ 162533 h 2145842"/>
                <a:gd name="connsiteX687" fmla="*/ 786325 w 2147638"/>
                <a:gd name="connsiteY687" fmla="*/ 165927 h 2145842"/>
                <a:gd name="connsiteX688" fmla="*/ 787456 w 2147638"/>
                <a:gd name="connsiteY688" fmla="*/ 167058 h 2145842"/>
                <a:gd name="connsiteX689" fmla="*/ 787456 w 2147638"/>
                <a:gd name="connsiteY689" fmla="*/ 163664 h 2145842"/>
                <a:gd name="connsiteX690" fmla="*/ 788586 w 2147638"/>
                <a:gd name="connsiteY690" fmla="*/ 161367 h 2145842"/>
                <a:gd name="connsiteX691" fmla="*/ 789717 w 2147638"/>
                <a:gd name="connsiteY691" fmla="*/ 161367 h 2145842"/>
                <a:gd name="connsiteX692" fmla="*/ 789717 w 2147638"/>
                <a:gd name="connsiteY692" fmla="*/ 163664 h 2145842"/>
                <a:gd name="connsiteX693" fmla="*/ 790848 w 2147638"/>
                <a:gd name="connsiteY693" fmla="*/ 163664 h 2145842"/>
                <a:gd name="connsiteX694" fmla="*/ 793145 w 2147638"/>
                <a:gd name="connsiteY694" fmla="*/ 163664 h 2145842"/>
                <a:gd name="connsiteX695" fmla="*/ 794276 w 2147638"/>
                <a:gd name="connsiteY695" fmla="*/ 164796 h 2145842"/>
                <a:gd name="connsiteX696" fmla="*/ 794276 w 2147638"/>
                <a:gd name="connsiteY696" fmla="*/ 163664 h 2145842"/>
                <a:gd name="connsiteX697" fmla="*/ 795407 w 2147638"/>
                <a:gd name="connsiteY697" fmla="*/ 164796 h 2145842"/>
                <a:gd name="connsiteX698" fmla="*/ 795407 w 2147638"/>
                <a:gd name="connsiteY698" fmla="*/ 167058 h 2145842"/>
                <a:gd name="connsiteX699" fmla="*/ 797669 w 2147638"/>
                <a:gd name="connsiteY699" fmla="*/ 167058 h 2145842"/>
                <a:gd name="connsiteX700" fmla="*/ 796538 w 2147638"/>
                <a:gd name="connsiteY700" fmla="*/ 168189 h 2145842"/>
                <a:gd name="connsiteX701" fmla="*/ 798835 w 2147638"/>
                <a:gd name="connsiteY701" fmla="*/ 170487 h 2145842"/>
                <a:gd name="connsiteX702" fmla="*/ 798835 w 2147638"/>
                <a:gd name="connsiteY702" fmla="*/ 171618 h 2145842"/>
                <a:gd name="connsiteX703" fmla="*/ 797669 w 2147638"/>
                <a:gd name="connsiteY703" fmla="*/ 171618 h 2145842"/>
                <a:gd name="connsiteX704" fmla="*/ 797669 w 2147638"/>
                <a:gd name="connsiteY704" fmla="*/ 172749 h 2145842"/>
                <a:gd name="connsiteX705" fmla="*/ 798835 w 2147638"/>
                <a:gd name="connsiteY705" fmla="*/ 172749 h 2145842"/>
                <a:gd name="connsiteX706" fmla="*/ 799966 w 2147638"/>
                <a:gd name="connsiteY706" fmla="*/ 175011 h 2145842"/>
                <a:gd name="connsiteX707" fmla="*/ 801097 w 2147638"/>
                <a:gd name="connsiteY707" fmla="*/ 173880 h 2145842"/>
                <a:gd name="connsiteX708" fmla="*/ 802228 w 2147638"/>
                <a:gd name="connsiteY708" fmla="*/ 172749 h 2145842"/>
                <a:gd name="connsiteX709" fmla="*/ 802228 w 2147638"/>
                <a:gd name="connsiteY709" fmla="*/ 173880 h 2145842"/>
                <a:gd name="connsiteX710" fmla="*/ 801097 w 2147638"/>
                <a:gd name="connsiteY710" fmla="*/ 176143 h 2145842"/>
                <a:gd name="connsiteX711" fmla="*/ 799966 w 2147638"/>
                <a:gd name="connsiteY711" fmla="*/ 178440 h 2145842"/>
                <a:gd name="connsiteX712" fmla="*/ 799966 w 2147638"/>
                <a:gd name="connsiteY712" fmla="*/ 179571 h 2145842"/>
                <a:gd name="connsiteX713" fmla="*/ 803359 w 2147638"/>
                <a:gd name="connsiteY713" fmla="*/ 179571 h 2145842"/>
                <a:gd name="connsiteX714" fmla="*/ 805656 w 2147638"/>
                <a:gd name="connsiteY714" fmla="*/ 184131 h 2145842"/>
                <a:gd name="connsiteX715" fmla="*/ 804490 w 2147638"/>
                <a:gd name="connsiteY715" fmla="*/ 186394 h 2145842"/>
                <a:gd name="connsiteX716" fmla="*/ 805656 w 2147638"/>
                <a:gd name="connsiteY716" fmla="*/ 187525 h 2145842"/>
                <a:gd name="connsiteX717" fmla="*/ 804490 w 2147638"/>
                <a:gd name="connsiteY717" fmla="*/ 189787 h 2145842"/>
                <a:gd name="connsiteX718" fmla="*/ 804490 w 2147638"/>
                <a:gd name="connsiteY718" fmla="*/ 190918 h 2145842"/>
                <a:gd name="connsiteX719" fmla="*/ 806787 w 2147638"/>
                <a:gd name="connsiteY719" fmla="*/ 190918 h 2145842"/>
                <a:gd name="connsiteX720" fmla="*/ 805656 w 2147638"/>
                <a:gd name="connsiteY720" fmla="*/ 189787 h 2145842"/>
                <a:gd name="connsiteX721" fmla="*/ 807918 w 2147638"/>
                <a:gd name="connsiteY721" fmla="*/ 188656 h 2145842"/>
                <a:gd name="connsiteX722" fmla="*/ 809049 w 2147638"/>
                <a:gd name="connsiteY722" fmla="*/ 189787 h 2145842"/>
                <a:gd name="connsiteX723" fmla="*/ 810179 w 2147638"/>
                <a:gd name="connsiteY723" fmla="*/ 189787 h 2145842"/>
                <a:gd name="connsiteX724" fmla="*/ 812441 w 2147638"/>
                <a:gd name="connsiteY724" fmla="*/ 187525 h 2145842"/>
                <a:gd name="connsiteX725" fmla="*/ 814738 w 2147638"/>
                <a:gd name="connsiteY725" fmla="*/ 188656 h 2145842"/>
                <a:gd name="connsiteX726" fmla="*/ 815869 w 2147638"/>
                <a:gd name="connsiteY726" fmla="*/ 187525 h 2145842"/>
                <a:gd name="connsiteX727" fmla="*/ 814738 w 2147638"/>
                <a:gd name="connsiteY727" fmla="*/ 186394 h 2145842"/>
                <a:gd name="connsiteX728" fmla="*/ 815869 w 2147638"/>
                <a:gd name="connsiteY728" fmla="*/ 186394 h 2145842"/>
                <a:gd name="connsiteX729" fmla="*/ 818131 w 2147638"/>
                <a:gd name="connsiteY729" fmla="*/ 185263 h 2145842"/>
                <a:gd name="connsiteX730" fmla="*/ 819262 w 2147638"/>
                <a:gd name="connsiteY730" fmla="*/ 187525 h 2145842"/>
                <a:gd name="connsiteX731" fmla="*/ 819262 w 2147638"/>
                <a:gd name="connsiteY731" fmla="*/ 190918 h 2145842"/>
                <a:gd name="connsiteX732" fmla="*/ 819262 w 2147638"/>
                <a:gd name="connsiteY732" fmla="*/ 193216 h 2145842"/>
                <a:gd name="connsiteX733" fmla="*/ 821559 w 2147638"/>
                <a:gd name="connsiteY733" fmla="*/ 192085 h 2145842"/>
                <a:gd name="connsiteX734" fmla="*/ 823821 w 2147638"/>
                <a:gd name="connsiteY734" fmla="*/ 193216 h 2145842"/>
                <a:gd name="connsiteX735" fmla="*/ 824952 w 2147638"/>
                <a:gd name="connsiteY735" fmla="*/ 190918 h 2145842"/>
                <a:gd name="connsiteX736" fmla="*/ 827214 w 2147638"/>
                <a:gd name="connsiteY736" fmla="*/ 192085 h 2145842"/>
                <a:gd name="connsiteX737" fmla="*/ 827214 w 2147638"/>
                <a:gd name="connsiteY737" fmla="*/ 194347 h 2145842"/>
                <a:gd name="connsiteX738" fmla="*/ 828380 w 2147638"/>
                <a:gd name="connsiteY738" fmla="*/ 193216 h 2145842"/>
                <a:gd name="connsiteX739" fmla="*/ 830642 w 2147638"/>
                <a:gd name="connsiteY739" fmla="*/ 194347 h 2145842"/>
                <a:gd name="connsiteX740" fmla="*/ 831772 w 2147638"/>
                <a:gd name="connsiteY740" fmla="*/ 194347 h 2145842"/>
                <a:gd name="connsiteX741" fmla="*/ 830642 w 2147638"/>
                <a:gd name="connsiteY741" fmla="*/ 196609 h 2145842"/>
                <a:gd name="connsiteX742" fmla="*/ 830642 w 2147638"/>
                <a:gd name="connsiteY742" fmla="*/ 197741 h 2145842"/>
                <a:gd name="connsiteX743" fmla="*/ 829511 w 2147638"/>
                <a:gd name="connsiteY743" fmla="*/ 198907 h 2145842"/>
                <a:gd name="connsiteX744" fmla="*/ 829511 w 2147638"/>
                <a:gd name="connsiteY744" fmla="*/ 200038 h 2145842"/>
                <a:gd name="connsiteX745" fmla="*/ 830642 w 2147638"/>
                <a:gd name="connsiteY745" fmla="*/ 200038 h 2145842"/>
                <a:gd name="connsiteX746" fmla="*/ 832903 w 2147638"/>
                <a:gd name="connsiteY746" fmla="*/ 198907 h 2145842"/>
                <a:gd name="connsiteX747" fmla="*/ 832903 w 2147638"/>
                <a:gd name="connsiteY747" fmla="*/ 196609 h 2145842"/>
                <a:gd name="connsiteX748" fmla="*/ 836331 w 2147638"/>
                <a:gd name="connsiteY748" fmla="*/ 196609 h 2145842"/>
                <a:gd name="connsiteX749" fmla="*/ 837462 w 2147638"/>
                <a:gd name="connsiteY749" fmla="*/ 198907 h 2145842"/>
                <a:gd name="connsiteX750" fmla="*/ 839724 w 2147638"/>
                <a:gd name="connsiteY750" fmla="*/ 198907 h 2145842"/>
                <a:gd name="connsiteX751" fmla="*/ 839724 w 2147638"/>
                <a:gd name="connsiteY751" fmla="*/ 200038 h 2145842"/>
                <a:gd name="connsiteX752" fmla="*/ 838593 w 2147638"/>
                <a:gd name="connsiteY752" fmla="*/ 204563 h 2145842"/>
                <a:gd name="connsiteX753" fmla="*/ 838593 w 2147638"/>
                <a:gd name="connsiteY753" fmla="*/ 205694 h 2145842"/>
                <a:gd name="connsiteX754" fmla="*/ 839724 w 2147638"/>
                <a:gd name="connsiteY754" fmla="*/ 204563 h 2145842"/>
                <a:gd name="connsiteX755" fmla="*/ 843152 w 2147638"/>
                <a:gd name="connsiteY755" fmla="*/ 205694 h 2145842"/>
                <a:gd name="connsiteX756" fmla="*/ 845414 w 2147638"/>
                <a:gd name="connsiteY756" fmla="*/ 204563 h 2145842"/>
                <a:gd name="connsiteX757" fmla="*/ 845414 w 2147638"/>
                <a:gd name="connsiteY757" fmla="*/ 205694 h 2145842"/>
                <a:gd name="connsiteX758" fmla="*/ 844283 w 2147638"/>
                <a:gd name="connsiteY758" fmla="*/ 206861 h 2145842"/>
                <a:gd name="connsiteX759" fmla="*/ 844283 w 2147638"/>
                <a:gd name="connsiteY759" fmla="*/ 207992 h 2145842"/>
                <a:gd name="connsiteX760" fmla="*/ 847676 w 2147638"/>
                <a:gd name="connsiteY760" fmla="*/ 206861 h 2145842"/>
                <a:gd name="connsiteX761" fmla="*/ 848807 w 2147638"/>
                <a:gd name="connsiteY761" fmla="*/ 207992 h 2145842"/>
                <a:gd name="connsiteX762" fmla="*/ 851104 w 2147638"/>
                <a:gd name="connsiteY762" fmla="*/ 207992 h 2145842"/>
                <a:gd name="connsiteX763" fmla="*/ 852235 w 2147638"/>
                <a:gd name="connsiteY763" fmla="*/ 206861 h 2145842"/>
                <a:gd name="connsiteX764" fmla="*/ 851104 w 2147638"/>
                <a:gd name="connsiteY764" fmla="*/ 205694 h 2145842"/>
                <a:gd name="connsiteX765" fmla="*/ 848807 w 2147638"/>
                <a:gd name="connsiteY765" fmla="*/ 203432 h 2145842"/>
                <a:gd name="connsiteX766" fmla="*/ 849937 w 2147638"/>
                <a:gd name="connsiteY766" fmla="*/ 202301 h 2145842"/>
                <a:gd name="connsiteX767" fmla="*/ 852235 w 2147638"/>
                <a:gd name="connsiteY767" fmla="*/ 202301 h 2145842"/>
                <a:gd name="connsiteX768" fmla="*/ 854496 w 2147638"/>
                <a:gd name="connsiteY768" fmla="*/ 203432 h 2145842"/>
                <a:gd name="connsiteX769" fmla="*/ 855627 w 2147638"/>
                <a:gd name="connsiteY769" fmla="*/ 205694 h 2145842"/>
                <a:gd name="connsiteX770" fmla="*/ 856758 w 2147638"/>
                <a:gd name="connsiteY770" fmla="*/ 206861 h 2145842"/>
                <a:gd name="connsiteX771" fmla="*/ 857924 w 2147638"/>
                <a:gd name="connsiteY771" fmla="*/ 206861 h 2145842"/>
                <a:gd name="connsiteX772" fmla="*/ 859055 w 2147638"/>
                <a:gd name="connsiteY772" fmla="*/ 204563 h 2145842"/>
                <a:gd name="connsiteX773" fmla="*/ 860186 w 2147638"/>
                <a:gd name="connsiteY773" fmla="*/ 206861 h 2145842"/>
                <a:gd name="connsiteX774" fmla="*/ 864745 w 2147638"/>
                <a:gd name="connsiteY774" fmla="*/ 207992 h 2145842"/>
                <a:gd name="connsiteX775" fmla="*/ 864745 w 2147638"/>
                <a:gd name="connsiteY775" fmla="*/ 206861 h 2145842"/>
                <a:gd name="connsiteX776" fmla="*/ 867007 w 2147638"/>
                <a:gd name="connsiteY776" fmla="*/ 204563 h 2145842"/>
                <a:gd name="connsiteX777" fmla="*/ 867007 w 2147638"/>
                <a:gd name="connsiteY777" fmla="*/ 203432 h 2145842"/>
                <a:gd name="connsiteX778" fmla="*/ 865876 w 2147638"/>
                <a:gd name="connsiteY778" fmla="*/ 201169 h 2145842"/>
                <a:gd name="connsiteX779" fmla="*/ 867007 w 2147638"/>
                <a:gd name="connsiteY779" fmla="*/ 200038 h 2145842"/>
                <a:gd name="connsiteX780" fmla="*/ 870400 w 2147638"/>
                <a:gd name="connsiteY780" fmla="*/ 202301 h 2145842"/>
                <a:gd name="connsiteX781" fmla="*/ 870400 w 2147638"/>
                <a:gd name="connsiteY781" fmla="*/ 203432 h 2145842"/>
                <a:gd name="connsiteX782" fmla="*/ 867007 w 2147638"/>
                <a:gd name="connsiteY782" fmla="*/ 206861 h 2145842"/>
                <a:gd name="connsiteX783" fmla="*/ 868138 w 2147638"/>
                <a:gd name="connsiteY783" fmla="*/ 209123 h 2145842"/>
                <a:gd name="connsiteX784" fmla="*/ 869269 w 2147638"/>
                <a:gd name="connsiteY784" fmla="*/ 210254 h 2145842"/>
                <a:gd name="connsiteX785" fmla="*/ 871530 w 2147638"/>
                <a:gd name="connsiteY785" fmla="*/ 207992 h 2145842"/>
                <a:gd name="connsiteX786" fmla="*/ 872697 w 2147638"/>
                <a:gd name="connsiteY786" fmla="*/ 209123 h 2145842"/>
                <a:gd name="connsiteX787" fmla="*/ 872697 w 2147638"/>
                <a:gd name="connsiteY787" fmla="*/ 210254 h 2145842"/>
                <a:gd name="connsiteX788" fmla="*/ 874958 w 2147638"/>
                <a:gd name="connsiteY788" fmla="*/ 210254 h 2145842"/>
                <a:gd name="connsiteX789" fmla="*/ 876089 w 2147638"/>
                <a:gd name="connsiteY789" fmla="*/ 205694 h 2145842"/>
                <a:gd name="connsiteX790" fmla="*/ 878351 w 2147638"/>
                <a:gd name="connsiteY790" fmla="*/ 204563 h 2145842"/>
                <a:gd name="connsiteX791" fmla="*/ 879482 w 2147638"/>
                <a:gd name="connsiteY791" fmla="*/ 206861 h 2145842"/>
                <a:gd name="connsiteX792" fmla="*/ 878351 w 2147638"/>
                <a:gd name="connsiteY792" fmla="*/ 209123 h 2145842"/>
                <a:gd name="connsiteX793" fmla="*/ 879482 w 2147638"/>
                <a:gd name="connsiteY793" fmla="*/ 212516 h 2145842"/>
                <a:gd name="connsiteX794" fmla="*/ 878351 w 2147638"/>
                <a:gd name="connsiteY794" fmla="*/ 213683 h 2145842"/>
                <a:gd name="connsiteX795" fmla="*/ 876089 w 2147638"/>
                <a:gd name="connsiteY795" fmla="*/ 214814 h 2145842"/>
                <a:gd name="connsiteX796" fmla="*/ 877220 w 2147638"/>
                <a:gd name="connsiteY796" fmla="*/ 217076 h 2145842"/>
                <a:gd name="connsiteX797" fmla="*/ 879482 w 2147638"/>
                <a:gd name="connsiteY797" fmla="*/ 217076 h 2145842"/>
                <a:gd name="connsiteX798" fmla="*/ 880648 w 2147638"/>
                <a:gd name="connsiteY798" fmla="*/ 214814 h 2145842"/>
                <a:gd name="connsiteX799" fmla="*/ 887469 w 2147638"/>
                <a:gd name="connsiteY799" fmla="*/ 213683 h 2145842"/>
                <a:gd name="connsiteX800" fmla="*/ 890862 w 2147638"/>
                <a:gd name="connsiteY800" fmla="*/ 217076 h 2145842"/>
                <a:gd name="connsiteX801" fmla="*/ 891993 w 2147638"/>
                <a:gd name="connsiteY801" fmla="*/ 215945 h 2145842"/>
                <a:gd name="connsiteX802" fmla="*/ 891993 w 2147638"/>
                <a:gd name="connsiteY802" fmla="*/ 214814 h 2145842"/>
                <a:gd name="connsiteX803" fmla="*/ 895421 w 2147638"/>
                <a:gd name="connsiteY803" fmla="*/ 214814 h 2145842"/>
                <a:gd name="connsiteX804" fmla="*/ 896551 w 2147638"/>
                <a:gd name="connsiteY804" fmla="*/ 215945 h 2145842"/>
                <a:gd name="connsiteX805" fmla="*/ 897682 w 2147638"/>
                <a:gd name="connsiteY805" fmla="*/ 219339 h 2145842"/>
                <a:gd name="connsiteX806" fmla="*/ 895421 w 2147638"/>
                <a:gd name="connsiteY806" fmla="*/ 220470 h 2145842"/>
                <a:gd name="connsiteX807" fmla="*/ 893123 w 2147638"/>
                <a:gd name="connsiteY807" fmla="*/ 221636 h 2145842"/>
                <a:gd name="connsiteX808" fmla="*/ 893123 w 2147638"/>
                <a:gd name="connsiteY808" fmla="*/ 226161 h 2145842"/>
                <a:gd name="connsiteX809" fmla="*/ 894290 w 2147638"/>
                <a:gd name="connsiteY809" fmla="*/ 226161 h 2145842"/>
                <a:gd name="connsiteX810" fmla="*/ 897682 w 2147638"/>
                <a:gd name="connsiteY810" fmla="*/ 227292 h 2145842"/>
                <a:gd name="connsiteX811" fmla="*/ 898813 w 2147638"/>
                <a:gd name="connsiteY811" fmla="*/ 229590 h 2145842"/>
                <a:gd name="connsiteX812" fmla="*/ 897682 w 2147638"/>
                <a:gd name="connsiteY812" fmla="*/ 232983 h 2145842"/>
                <a:gd name="connsiteX813" fmla="*/ 895421 w 2147638"/>
                <a:gd name="connsiteY813" fmla="*/ 235246 h 2145842"/>
                <a:gd name="connsiteX814" fmla="*/ 895421 w 2147638"/>
                <a:gd name="connsiteY814" fmla="*/ 236412 h 2145842"/>
                <a:gd name="connsiteX815" fmla="*/ 896551 w 2147638"/>
                <a:gd name="connsiteY815" fmla="*/ 238674 h 2145842"/>
                <a:gd name="connsiteX816" fmla="*/ 898813 w 2147638"/>
                <a:gd name="connsiteY816" fmla="*/ 238674 h 2145842"/>
                <a:gd name="connsiteX817" fmla="*/ 907896 w 2147638"/>
                <a:gd name="connsiteY817" fmla="*/ 234114 h 2145842"/>
                <a:gd name="connsiteX818" fmla="*/ 913586 w 2147638"/>
                <a:gd name="connsiteY818" fmla="*/ 235246 h 2145842"/>
                <a:gd name="connsiteX819" fmla="*/ 913586 w 2147638"/>
                <a:gd name="connsiteY819" fmla="*/ 234114 h 2145842"/>
                <a:gd name="connsiteX820" fmla="*/ 914716 w 2147638"/>
                <a:gd name="connsiteY820" fmla="*/ 232983 h 2145842"/>
                <a:gd name="connsiteX821" fmla="*/ 915847 w 2147638"/>
                <a:gd name="connsiteY821" fmla="*/ 232983 h 2145842"/>
                <a:gd name="connsiteX822" fmla="*/ 915847 w 2147638"/>
                <a:gd name="connsiteY822" fmla="*/ 236412 h 2145842"/>
                <a:gd name="connsiteX823" fmla="*/ 917014 w 2147638"/>
                <a:gd name="connsiteY823" fmla="*/ 239806 h 2145842"/>
                <a:gd name="connsiteX824" fmla="*/ 919275 w 2147638"/>
                <a:gd name="connsiteY824" fmla="*/ 242068 h 2145842"/>
                <a:gd name="connsiteX825" fmla="*/ 920406 w 2147638"/>
                <a:gd name="connsiteY825" fmla="*/ 244366 h 2145842"/>
                <a:gd name="connsiteX826" fmla="*/ 919275 w 2147638"/>
                <a:gd name="connsiteY826" fmla="*/ 247759 h 2145842"/>
                <a:gd name="connsiteX827" fmla="*/ 919275 w 2147638"/>
                <a:gd name="connsiteY827" fmla="*/ 248890 h 2145842"/>
                <a:gd name="connsiteX828" fmla="*/ 918144 w 2147638"/>
                <a:gd name="connsiteY828" fmla="*/ 250021 h 2145842"/>
                <a:gd name="connsiteX829" fmla="*/ 915847 w 2147638"/>
                <a:gd name="connsiteY829" fmla="*/ 250021 h 2145842"/>
                <a:gd name="connsiteX830" fmla="*/ 913586 w 2147638"/>
                <a:gd name="connsiteY830" fmla="*/ 248890 h 2145842"/>
                <a:gd name="connsiteX831" fmla="*/ 912455 w 2147638"/>
                <a:gd name="connsiteY831" fmla="*/ 248890 h 2145842"/>
                <a:gd name="connsiteX832" fmla="*/ 910193 w 2147638"/>
                <a:gd name="connsiteY832" fmla="*/ 251188 h 2145842"/>
                <a:gd name="connsiteX833" fmla="*/ 910193 w 2147638"/>
                <a:gd name="connsiteY833" fmla="*/ 253450 h 2145842"/>
                <a:gd name="connsiteX834" fmla="*/ 910193 w 2147638"/>
                <a:gd name="connsiteY834" fmla="*/ 255712 h 2145842"/>
                <a:gd name="connsiteX835" fmla="*/ 910193 w 2147638"/>
                <a:gd name="connsiteY835" fmla="*/ 261404 h 2145842"/>
                <a:gd name="connsiteX836" fmla="*/ 911324 w 2147638"/>
                <a:gd name="connsiteY836" fmla="*/ 262535 h 2145842"/>
                <a:gd name="connsiteX837" fmla="*/ 913586 w 2147638"/>
                <a:gd name="connsiteY837" fmla="*/ 264797 h 2145842"/>
                <a:gd name="connsiteX838" fmla="*/ 913586 w 2147638"/>
                <a:gd name="connsiteY838" fmla="*/ 267095 h 2145842"/>
                <a:gd name="connsiteX839" fmla="*/ 914716 w 2147638"/>
                <a:gd name="connsiteY839" fmla="*/ 267095 h 2145842"/>
                <a:gd name="connsiteX840" fmla="*/ 915847 w 2147638"/>
                <a:gd name="connsiteY840" fmla="*/ 269357 h 2145842"/>
                <a:gd name="connsiteX841" fmla="*/ 915847 w 2147638"/>
                <a:gd name="connsiteY841" fmla="*/ 270488 h 2145842"/>
                <a:gd name="connsiteX842" fmla="*/ 914716 w 2147638"/>
                <a:gd name="connsiteY842" fmla="*/ 271619 h 2145842"/>
                <a:gd name="connsiteX843" fmla="*/ 914716 w 2147638"/>
                <a:gd name="connsiteY843" fmla="*/ 272751 h 2145842"/>
                <a:gd name="connsiteX844" fmla="*/ 915847 w 2147638"/>
                <a:gd name="connsiteY844" fmla="*/ 276179 h 2145842"/>
                <a:gd name="connsiteX845" fmla="*/ 917014 w 2147638"/>
                <a:gd name="connsiteY845" fmla="*/ 277311 h 2145842"/>
                <a:gd name="connsiteX846" fmla="*/ 918144 w 2147638"/>
                <a:gd name="connsiteY846" fmla="*/ 278442 h 2145842"/>
                <a:gd name="connsiteX847" fmla="*/ 918144 w 2147638"/>
                <a:gd name="connsiteY847" fmla="*/ 283002 h 2145842"/>
                <a:gd name="connsiteX848" fmla="*/ 917014 w 2147638"/>
                <a:gd name="connsiteY848" fmla="*/ 284133 h 2145842"/>
                <a:gd name="connsiteX849" fmla="*/ 918144 w 2147638"/>
                <a:gd name="connsiteY849" fmla="*/ 287562 h 2145842"/>
                <a:gd name="connsiteX850" fmla="*/ 926096 w 2147638"/>
                <a:gd name="connsiteY850" fmla="*/ 293217 h 2145842"/>
                <a:gd name="connsiteX851" fmla="*/ 927227 w 2147638"/>
                <a:gd name="connsiteY851" fmla="*/ 294349 h 2145842"/>
                <a:gd name="connsiteX852" fmla="*/ 936309 w 2147638"/>
                <a:gd name="connsiteY852" fmla="*/ 298909 h 2145842"/>
                <a:gd name="connsiteX853" fmla="*/ 938571 w 2147638"/>
                <a:gd name="connsiteY853" fmla="*/ 301171 h 2145842"/>
                <a:gd name="connsiteX854" fmla="*/ 940868 w 2147638"/>
                <a:gd name="connsiteY854" fmla="*/ 305731 h 2145842"/>
                <a:gd name="connsiteX855" fmla="*/ 944261 w 2147638"/>
                <a:gd name="connsiteY855" fmla="*/ 307993 h 2145842"/>
                <a:gd name="connsiteX856" fmla="*/ 951082 w 2147638"/>
                <a:gd name="connsiteY856" fmla="*/ 312553 h 2145842"/>
                <a:gd name="connsiteX857" fmla="*/ 952213 w 2147638"/>
                <a:gd name="connsiteY857" fmla="*/ 313684 h 2145842"/>
                <a:gd name="connsiteX858" fmla="*/ 953344 w 2147638"/>
                <a:gd name="connsiteY858" fmla="*/ 313684 h 2145842"/>
                <a:gd name="connsiteX859" fmla="*/ 954510 w 2147638"/>
                <a:gd name="connsiteY859" fmla="*/ 314815 h 2145842"/>
                <a:gd name="connsiteX860" fmla="*/ 955641 w 2147638"/>
                <a:gd name="connsiteY860" fmla="*/ 318244 h 2145842"/>
                <a:gd name="connsiteX861" fmla="*/ 960164 w 2147638"/>
                <a:gd name="connsiteY861" fmla="*/ 321638 h 2145842"/>
                <a:gd name="connsiteX862" fmla="*/ 961330 w 2147638"/>
                <a:gd name="connsiteY862" fmla="*/ 323900 h 2145842"/>
                <a:gd name="connsiteX863" fmla="*/ 962461 w 2147638"/>
                <a:gd name="connsiteY863" fmla="*/ 327329 h 2145842"/>
                <a:gd name="connsiteX864" fmla="*/ 963592 w 2147638"/>
                <a:gd name="connsiteY864" fmla="*/ 328460 h 2145842"/>
                <a:gd name="connsiteX865" fmla="*/ 965854 w 2147638"/>
                <a:gd name="connsiteY865" fmla="*/ 327329 h 2145842"/>
                <a:gd name="connsiteX866" fmla="*/ 969282 w 2147638"/>
                <a:gd name="connsiteY866" fmla="*/ 329591 h 2145842"/>
                <a:gd name="connsiteX867" fmla="*/ 969282 w 2147638"/>
                <a:gd name="connsiteY867" fmla="*/ 330722 h 2145842"/>
                <a:gd name="connsiteX868" fmla="*/ 968116 w 2147638"/>
                <a:gd name="connsiteY868" fmla="*/ 331854 h 2145842"/>
                <a:gd name="connsiteX869" fmla="*/ 966985 w 2147638"/>
                <a:gd name="connsiteY869" fmla="*/ 338676 h 2145842"/>
                <a:gd name="connsiteX870" fmla="*/ 962461 w 2147638"/>
                <a:gd name="connsiteY870" fmla="*/ 344367 h 2145842"/>
                <a:gd name="connsiteX871" fmla="*/ 961330 w 2147638"/>
                <a:gd name="connsiteY871" fmla="*/ 347796 h 2145842"/>
                <a:gd name="connsiteX872" fmla="*/ 961330 w 2147638"/>
                <a:gd name="connsiteY872" fmla="*/ 350058 h 2145842"/>
                <a:gd name="connsiteX873" fmla="*/ 962461 w 2147638"/>
                <a:gd name="connsiteY873" fmla="*/ 352320 h 2145842"/>
                <a:gd name="connsiteX874" fmla="*/ 962461 w 2147638"/>
                <a:gd name="connsiteY874" fmla="*/ 354618 h 2145842"/>
                <a:gd name="connsiteX875" fmla="*/ 961330 w 2147638"/>
                <a:gd name="connsiteY875" fmla="*/ 355749 h 2145842"/>
                <a:gd name="connsiteX876" fmla="*/ 959033 w 2147638"/>
                <a:gd name="connsiteY876" fmla="*/ 358012 h 2145842"/>
                <a:gd name="connsiteX877" fmla="*/ 960164 w 2147638"/>
                <a:gd name="connsiteY877" fmla="*/ 359143 h 2145842"/>
                <a:gd name="connsiteX878" fmla="*/ 957902 w 2147638"/>
                <a:gd name="connsiteY878" fmla="*/ 362572 h 2145842"/>
                <a:gd name="connsiteX879" fmla="*/ 960164 w 2147638"/>
                <a:gd name="connsiteY879" fmla="*/ 363703 h 2145842"/>
                <a:gd name="connsiteX880" fmla="*/ 961330 w 2147638"/>
                <a:gd name="connsiteY880" fmla="*/ 364834 h 2145842"/>
                <a:gd name="connsiteX881" fmla="*/ 959033 w 2147638"/>
                <a:gd name="connsiteY881" fmla="*/ 370525 h 2145842"/>
                <a:gd name="connsiteX882" fmla="*/ 960164 w 2147638"/>
                <a:gd name="connsiteY882" fmla="*/ 375050 h 2145842"/>
                <a:gd name="connsiteX883" fmla="*/ 960164 w 2147638"/>
                <a:gd name="connsiteY883" fmla="*/ 377347 h 2145842"/>
                <a:gd name="connsiteX884" fmla="*/ 960164 w 2147638"/>
                <a:gd name="connsiteY884" fmla="*/ 378478 h 2145842"/>
                <a:gd name="connsiteX885" fmla="*/ 957902 w 2147638"/>
                <a:gd name="connsiteY885" fmla="*/ 381872 h 2145842"/>
                <a:gd name="connsiteX886" fmla="*/ 959033 w 2147638"/>
                <a:gd name="connsiteY886" fmla="*/ 385301 h 2145842"/>
                <a:gd name="connsiteX887" fmla="*/ 962461 w 2147638"/>
                <a:gd name="connsiteY887" fmla="*/ 387563 h 2145842"/>
                <a:gd name="connsiteX888" fmla="*/ 963592 w 2147638"/>
                <a:gd name="connsiteY888" fmla="*/ 390957 h 2145842"/>
                <a:gd name="connsiteX889" fmla="*/ 964723 w 2147638"/>
                <a:gd name="connsiteY889" fmla="*/ 395517 h 2145842"/>
                <a:gd name="connsiteX890" fmla="*/ 968116 w 2147638"/>
                <a:gd name="connsiteY890" fmla="*/ 397779 h 2145842"/>
                <a:gd name="connsiteX891" fmla="*/ 971544 w 2147638"/>
                <a:gd name="connsiteY891" fmla="*/ 403470 h 2145842"/>
                <a:gd name="connsiteX892" fmla="*/ 970413 w 2147638"/>
                <a:gd name="connsiteY892" fmla="*/ 404601 h 2145842"/>
                <a:gd name="connsiteX893" fmla="*/ 969282 w 2147638"/>
                <a:gd name="connsiteY893" fmla="*/ 408030 h 2145842"/>
                <a:gd name="connsiteX894" fmla="*/ 970413 w 2147638"/>
                <a:gd name="connsiteY894" fmla="*/ 413721 h 2145842"/>
                <a:gd name="connsiteX895" fmla="*/ 972675 w 2147638"/>
                <a:gd name="connsiteY895" fmla="*/ 414852 h 2145842"/>
                <a:gd name="connsiteX896" fmla="*/ 974937 w 2147638"/>
                <a:gd name="connsiteY896" fmla="*/ 418246 h 2145842"/>
                <a:gd name="connsiteX897" fmla="*/ 978365 w 2147638"/>
                <a:gd name="connsiteY897" fmla="*/ 420508 h 2145842"/>
                <a:gd name="connsiteX898" fmla="*/ 979495 w 2147638"/>
                <a:gd name="connsiteY898" fmla="*/ 422806 h 2145842"/>
                <a:gd name="connsiteX899" fmla="*/ 980626 w 2147638"/>
                <a:gd name="connsiteY899" fmla="*/ 423937 h 2145842"/>
                <a:gd name="connsiteX900" fmla="*/ 980626 w 2147638"/>
                <a:gd name="connsiteY900" fmla="*/ 427330 h 2145842"/>
                <a:gd name="connsiteX901" fmla="*/ 981757 w 2147638"/>
                <a:gd name="connsiteY901" fmla="*/ 429628 h 2145842"/>
                <a:gd name="connsiteX902" fmla="*/ 985185 w 2147638"/>
                <a:gd name="connsiteY902" fmla="*/ 430759 h 2145842"/>
                <a:gd name="connsiteX903" fmla="*/ 984054 w 2147638"/>
                <a:gd name="connsiteY903" fmla="*/ 437581 h 2145842"/>
                <a:gd name="connsiteX904" fmla="*/ 986316 w 2147638"/>
                <a:gd name="connsiteY904" fmla="*/ 439844 h 2145842"/>
                <a:gd name="connsiteX905" fmla="*/ 989709 w 2147638"/>
                <a:gd name="connsiteY905" fmla="*/ 442106 h 2145842"/>
                <a:gd name="connsiteX906" fmla="*/ 990875 w 2147638"/>
                <a:gd name="connsiteY906" fmla="*/ 443273 h 2145842"/>
                <a:gd name="connsiteX907" fmla="*/ 990875 w 2147638"/>
                <a:gd name="connsiteY907" fmla="*/ 448928 h 2145842"/>
                <a:gd name="connsiteX908" fmla="*/ 992006 w 2147638"/>
                <a:gd name="connsiteY908" fmla="*/ 454620 h 2145842"/>
                <a:gd name="connsiteX909" fmla="*/ 993137 w 2147638"/>
                <a:gd name="connsiteY909" fmla="*/ 459180 h 2145842"/>
                <a:gd name="connsiteX910" fmla="*/ 997660 w 2147638"/>
                <a:gd name="connsiteY910" fmla="*/ 471658 h 2145842"/>
                <a:gd name="connsiteX911" fmla="*/ 998827 w 2147638"/>
                <a:gd name="connsiteY911" fmla="*/ 472789 h 2145842"/>
                <a:gd name="connsiteX912" fmla="*/ 1003350 w 2147638"/>
                <a:gd name="connsiteY912" fmla="*/ 473955 h 2145842"/>
                <a:gd name="connsiteX913" fmla="*/ 1007909 w 2147638"/>
                <a:gd name="connsiteY913" fmla="*/ 472789 h 2145842"/>
                <a:gd name="connsiteX914" fmla="*/ 1011302 w 2147638"/>
                <a:gd name="connsiteY914" fmla="*/ 473955 h 2145842"/>
                <a:gd name="connsiteX915" fmla="*/ 1012433 w 2147638"/>
                <a:gd name="connsiteY915" fmla="*/ 475086 h 2145842"/>
                <a:gd name="connsiteX916" fmla="*/ 1013599 w 2147638"/>
                <a:gd name="connsiteY916" fmla="*/ 477349 h 2145842"/>
                <a:gd name="connsiteX917" fmla="*/ 1014730 w 2147638"/>
                <a:gd name="connsiteY917" fmla="*/ 479611 h 2145842"/>
                <a:gd name="connsiteX918" fmla="*/ 1027205 w 2147638"/>
                <a:gd name="connsiteY918" fmla="*/ 488731 h 2145842"/>
                <a:gd name="connsiteX919" fmla="*/ 1028371 w 2147638"/>
                <a:gd name="connsiteY919" fmla="*/ 493256 h 2145842"/>
                <a:gd name="connsiteX920" fmla="*/ 1030633 w 2147638"/>
                <a:gd name="connsiteY920" fmla="*/ 495553 h 2145842"/>
                <a:gd name="connsiteX921" fmla="*/ 1034026 w 2147638"/>
                <a:gd name="connsiteY921" fmla="*/ 497816 h 2145842"/>
                <a:gd name="connsiteX922" fmla="*/ 1036323 w 2147638"/>
                <a:gd name="connsiteY922" fmla="*/ 497816 h 2145842"/>
                <a:gd name="connsiteX923" fmla="*/ 1038585 w 2147638"/>
                <a:gd name="connsiteY923" fmla="*/ 500078 h 2145842"/>
                <a:gd name="connsiteX924" fmla="*/ 1039716 w 2147638"/>
                <a:gd name="connsiteY924" fmla="*/ 502340 h 2145842"/>
                <a:gd name="connsiteX925" fmla="*/ 1039716 w 2147638"/>
                <a:gd name="connsiteY925" fmla="*/ 506900 h 2145842"/>
                <a:gd name="connsiteX926" fmla="*/ 1037454 w 2147638"/>
                <a:gd name="connsiteY926" fmla="*/ 511460 h 2145842"/>
                <a:gd name="connsiteX927" fmla="*/ 1037454 w 2147638"/>
                <a:gd name="connsiteY927" fmla="*/ 514854 h 2145842"/>
                <a:gd name="connsiteX928" fmla="*/ 1039716 w 2147638"/>
                <a:gd name="connsiteY928" fmla="*/ 519414 h 2145842"/>
                <a:gd name="connsiteX929" fmla="*/ 1040846 w 2147638"/>
                <a:gd name="connsiteY929" fmla="*/ 520545 h 2145842"/>
                <a:gd name="connsiteX930" fmla="*/ 1036323 w 2147638"/>
                <a:gd name="connsiteY930" fmla="*/ 527367 h 2145842"/>
                <a:gd name="connsiteX931" fmla="*/ 1038585 w 2147638"/>
                <a:gd name="connsiteY931" fmla="*/ 529630 h 2145842"/>
                <a:gd name="connsiteX932" fmla="*/ 1037454 w 2147638"/>
                <a:gd name="connsiteY932" fmla="*/ 533058 h 2145842"/>
                <a:gd name="connsiteX933" fmla="*/ 1039716 w 2147638"/>
                <a:gd name="connsiteY933" fmla="*/ 536452 h 2145842"/>
                <a:gd name="connsiteX934" fmla="*/ 1041977 w 2147638"/>
                <a:gd name="connsiteY934" fmla="*/ 538714 h 2145842"/>
                <a:gd name="connsiteX935" fmla="*/ 1041977 w 2147638"/>
                <a:gd name="connsiteY935" fmla="*/ 541012 h 2145842"/>
                <a:gd name="connsiteX936" fmla="*/ 1041977 w 2147638"/>
                <a:gd name="connsiteY936" fmla="*/ 542143 h 2145842"/>
                <a:gd name="connsiteX937" fmla="*/ 1046536 w 2147638"/>
                <a:gd name="connsiteY937" fmla="*/ 548965 h 2145842"/>
                <a:gd name="connsiteX938" fmla="*/ 1048798 w 2147638"/>
                <a:gd name="connsiteY938" fmla="*/ 550096 h 2145842"/>
                <a:gd name="connsiteX939" fmla="*/ 1051095 w 2147638"/>
                <a:gd name="connsiteY939" fmla="*/ 550096 h 2145842"/>
                <a:gd name="connsiteX940" fmla="*/ 1054488 w 2147638"/>
                <a:gd name="connsiteY940" fmla="*/ 547834 h 2145842"/>
                <a:gd name="connsiteX941" fmla="*/ 1059047 w 2147638"/>
                <a:gd name="connsiteY941" fmla="*/ 546668 h 2145842"/>
                <a:gd name="connsiteX942" fmla="*/ 1064701 w 2147638"/>
                <a:gd name="connsiteY942" fmla="*/ 546668 h 2145842"/>
                <a:gd name="connsiteX943" fmla="*/ 1066998 w 2147638"/>
                <a:gd name="connsiteY943" fmla="*/ 548965 h 2145842"/>
                <a:gd name="connsiteX944" fmla="*/ 1068129 w 2147638"/>
                <a:gd name="connsiteY944" fmla="*/ 554656 h 2145842"/>
                <a:gd name="connsiteX945" fmla="*/ 1068129 w 2147638"/>
                <a:gd name="connsiteY945" fmla="*/ 558050 h 2145842"/>
                <a:gd name="connsiteX946" fmla="*/ 1068129 w 2147638"/>
                <a:gd name="connsiteY946" fmla="*/ 561443 h 2145842"/>
                <a:gd name="connsiteX947" fmla="*/ 1068129 w 2147638"/>
                <a:gd name="connsiteY947" fmla="*/ 562610 h 2145842"/>
                <a:gd name="connsiteX948" fmla="*/ 1069260 w 2147638"/>
                <a:gd name="connsiteY948" fmla="*/ 564872 h 2145842"/>
                <a:gd name="connsiteX949" fmla="*/ 1070391 w 2147638"/>
                <a:gd name="connsiteY949" fmla="*/ 567134 h 2145842"/>
                <a:gd name="connsiteX950" fmla="*/ 1070391 w 2147638"/>
                <a:gd name="connsiteY950" fmla="*/ 570563 h 2145842"/>
                <a:gd name="connsiteX951" fmla="*/ 1070391 w 2147638"/>
                <a:gd name="connsiteY951" fmla="*/ 571694 h 2145842"/>
                <a:gd name="connsiteX952" fmla="*/ 1070391 w 2147638"/>
                <a:gd name="connsiteY952" fmla="*/ 572826 h 2145842"/>
                <a:gd name="connsiteX953" fmla="*/ 1070391 w 2147638"/>
                <a:gd name="connsiteY953" fmla="*/ 573957 h 2145842"/>
                <a:gd name="connsiteX954" fmla="*/ 1070391 w 2147638"/>
                <a:gd name="connsiteY954" fmla="*/ 576219 h 2145842"/>
                <a:gd name="connsiteX955" fmla="*/ 1066998 w 2147638"/>
                <a:gd name="connsiteY955" fmla="*/ 581910 h 2145842"/>
                <a:gd name="connsiteX956" fmla="*/ 1066998 w 2147638"/>
                <a:gd name="connsiteY956" fmla="*/ 584208 h 2145842"/>
                <a:gd name="connsiteX957" fmla="*/ 1066998 w 2147638"/>
                <a:gd name="connsiteY957" fmla="*/ 586470 h 2145842"/>
                <a:gd name="connsiteX958" fmla="*/ 1069260 w 2147638"/>
                <a:gd name="connsiteY958" fmla="*/ 587601 h 2145842"/>
                <a:gd name="connsiteX959" fmla="*/ 1064701 w 2147638"/>
                <a:gd name="connsiteY959" fmla="*/ 593293 h 2145842"/>
                <a:gd name="connsiteX960" fmla="*/ 1063570 w 2147638"/>
                <a:gd name="connsiteY960" fmla="*/ 595555 h 2145842"/>
                <a:gd name="connsiteX961" fmla="*/ 1065867 w 2147638"/>
                <a:gd name="connsiteY961" fmla="*/ 595555 h 2145842"/>
                <a:gd name="connsiteX962" fmla="*/ 1068129 w 2147638"/>
                <a:gd name="connsiteY962" fmla="*/ 595555 h 2145842"/>
                <a:gd name="connsiteX963" fmla="*/ 1071522 w 2147638"/>
                <a:gd name="connsiteY963" fmla="*/ 594424 h 2145842"/>
                <a:gd name="connsiteX964" fmla="*/ 1074950 w 2147638"/>
                <a:gd name="connsiteY964" fmla="*/ 593293 h 2145842"/>
                <a:gd name="connsiteX965" fmla="*/ 1076081 w 2147638"/>
                <a:gd name="connsiteY965" fmla="*/ 593293 h 2145842"/>
                <a:gd name="connsiteX966" fmla="*/ 1078343 w 2147638"/>
                <a:gd name="connsiteY966" fmla="*/ 590995 h 2145842"/>
                <a:gd name="connsiteX967" fmla="*/ 1079474 w 2147638"/>
                <a:gd name="connsiteY967" fmla="*/ 592161 h 2145842"/>
                <a:gd name="connsiteX968" fmla="*/ 1081771 w 2147638"/>
                <a:gd name="connsiteY968" fmla="*/ 594424 h 2145842"/>
                <a:gd name="connsiteX969" fmla="*/ 1084032 w 2147638"/>
                <a:gd name="connsiteY969" fmla="*/ 595555 h 2145842"/>
                <a:gd name="connsiteX970" fmla="*/ 1086294 w 2147638"/>
                <a:gd name="connsiteY970" fmla="*/ 598948 h 2145842"/>
                <a:gd name="connsiteX971" fmla="*/ 1087425 w 2147638"/>
                <a:gd name="connsiteY971" fmla="*/ 601246 h 2145842"/>
                <a:gd name="connsiteX972" fmla="*/ 1086294 w 2147638"/>
                <a:gd name="connsiteY972" fmla="*/ 605771 h 2145842"/>
                <a:gd name="connsiteX973" fmla="*/ 1085163 w 2147638"/>
                <a:gd name="connsiteY973" fmla="*/ 605771 h 2145842"/>
                <a:gd name="connsiteX974" fmla="*/ 1082902 w 2147638"/>
                <a:gd name="connsiteY974" fmla="*/ 605771 h 2145842"/>
                <a:gd name="connsiteX975" fmla="*/ 1081771 w 2147638"/>
                <a:gd name="connsiteY975" fmla="*/ 606937 h 2145842"/>
                <a:gd name="connsiteX976" fmla="*/ 1080640 w 2147638"/>
                <a:gd name="connsiteY976" fmla="*/ 608068 h 2145842"/>
                <a:gd name="connsiteX977" fmla="*/ 1080640 w 2147638"/>
                <a:gd name="connsiteY977" fmla="*/ 609199 h 2145842"/>
                <a:gd name="connsiteX978" fmla="*/ 1080640 w 2147638"/>
                <a:gd name="connsiteY978" fmla="*/ 611462 h 2145842"/>
                <a:gd name="connsiteX979" fmla="*/ 1084032 w 2147638"/>
                <a:gd name="connsiteY979" fmla="*/ 614891 h 2145842"/>
                <a:gd name="connsiteX980" fmla="*/ 1084032 w 2147638"/>
                <a:gd name="connsiteY980" fmla="*/ 620546 h 2145842"/>
                <a:gd name="connsiteX981" fmla="*/ 1085163 w 2147638"/>
                <a:gd name="connsiteY981" fmla="*/ 621713 h 2145842"/>
                <a:gd name="connsiteX982" fmla="*/ 1084032 w 2147638"/>
                <a:gd name="connsiteY982" fmla="*/ 625106 h 2145842"/>
                <a:gd name="connsiteX983" fmla="*/ 1081771 w 2147638"/>
                <a:gd name="connsiteY983" fmla="*/ 627369 h 2145842"/>
                <a:gd name="connsiteX984" fmla="*/ 1082902 w 2147638"/>
                <a:gd name="connsiteY984" fmla="*/ 628500 h 2145842"/>
                <a:gd name="connsiteX985" fmla="*/ 1084032 w 2147638"/>
                <a:gd name="connsiteY985" fmla="*/ 629666 h 2145842"/>
                <a:gd name="connsiteX986" fmla="*/ 1087425 w 2147638"/>
                <a:gd name="connsiteY986" fmla="*/ 627369 h 2145842"/>
                <a:gd name="connsiteX987" fmla="*/ 1089722 w 2147638"/>
                <a:gd name="connsiteY987" fmla="*/ 629666 h 2145842"/>
                <a:gd name="connsiteX988" fmla="*/ 1094246 w 2147638"/>
                <a:gd name="connsiteY988" fmla="*/ 630797 h 2145842"/>
                <a:gd name="connsiteX989" fmla="*/ 1095412 w 2147638"/>
                <a:gd name="connsiteY989" fmla="*/ 631929 h 2145842"/>
                <a:gd name="connsiteX990" fmla="*/ 1098805 w 2147638"/>
                <a:gd name="connsiteY990" fmla="*/ 639882 h 2145842"/>
                <a:gd name="connsiteX991" fmla="*/ 1103364 w 2147638"/>
                <a:gd name="connsiteY991" fmla="*/ 639882 h 2145842"/>
                <a:gd name="connsiteX992" fmla="*/ 1107887 w 2147638"/>
                <a:gd name="connsiteY992" fmla="*/ 642144 h 2145842"/>
                <a:gd name="connsiteX993" fmla="*/ 1114708 w 2147638"/>
                <a:gd name="connsiteY993" fmla="*/ 642144 h 2145842"/>
                <a:gd name="connsiteX994" fmla="*/ 1116970 w 2147638"/>
                <a:gd name="connsiteY994" fmla="*/ 643311 h 2145842"/>
                <a:gd name="connsiteX995" fmla="*/ 1124957 w 2147638"/>
                <a:gd name="connsiteY995" fmla="*/ 643311 h 2145842"/>
                <a:gd name="connsiteX996" fmla="*/ 1127218 w 2147638"/>
                <a:gd name="connsiteY996" fmla="*/ 643311 h 2145842"/>
                <a:gd name="connsiteX997" fmla="*/ 1129480 w 2147638"/>
                <a:gd name="connsiteY997" fmla="*/ 645573 h 2145842"/>
                <a:gd name="connsiteX998" fmla="*/ 1134039 w 2147638"/>
                <a:gd name="connsiteY998" fmla="*/ 645573 h 2145842"/>
                <a:gd name="connsiteX999" fmla="*/ 1134039 w 2147638"/>
                <a:gd name="connsiteY999" fmla="*/ 646704 h 2145842"/>
                <a:gd name="connsiteX1000" fmla="*/ 1136301 w 2147638"/>
                <a:gd name="connsiteY1000" fmla="*/ 652396 h 2145842"/>
                <a:gd name="connsiteX1001" fmla="*/ 1135170 w 2147638"/>
                <a:gd name="connsiteY1001" fmla="*/ 655789 h 2145842"/>
                <a:gd name="connsiteX1002" fmla="*/ 1135170 w 2147638"/>
                <a:gd name="connsiteY1002" fmla="*/ 658051 h 2145842"/>
                <a:gd name="connsiteX1003" fmla="*/ 1136301 w 2147638"/>
                <a:gd name="connsiteY1003" fmla="*/ 659218 h 2145842"/>
                <a:gd name="connsiteX1004" fmla="*/ 1137432 w 2147638"/>
                <a:gd name="connsiteY1004" fmla="*/ 659218 h 2145842"/>
                <a:gd name="connsiteX1005" fmla="*/ 1141991 w 2147638"/>
                <a:gd name="connsiteY1005" fmla="*/ 661480 h 2145842"/>
                <a:gd name="connsiteX1006" fmla="*/ 1145383 w 2147638"/>
                <a:gd name="connsiteY1006" fmla="*/ 660349 h 2145842"/>
                <a:gd name="connsiteX1007" fmla="*/ 1146514 w 2147638"/>
                <a:gd name="connsiteY1007" fmla="*/ 658051 h 2145842"/>
                <a:gd name="connsiteX1008" fmla="*/ 1146514 w 2147638"/>
                <a:gd name="connsiteY1008" fmla="*/ 656920 h 2145842"/>
                <a:gd name="connsiteX1009" fmla="*/ 1144253 w 2147638"/>
                <a:gd name="connsiteY1009" fmla="*/ 654658 h 2145842"/>
                <a:gd name="connsiteX1010" fmla="*/ 1143122 w 2147638"/>
                <a:gd name="connsiteY1010" fmla="*/ 653527 h 2145842"/>
                <a:gd name="connsiteX1011" fmla="*/ 1143122 w 2147638"/>
                <a:gd name="connsiteY1011" fmla="*/ 652396 h 2145842"/>
                <a:gd name="connsiteX1012" fmla="*/ 1145383 w 2147638"/>
                <a:gd name="connsiteY1012" fmla="*/ 651264 h 2145842"/>
                <a:gd name="connsiteX1013" fmla="*/ 1147681 w 2147638"/>
                <a:gd name="connsiteY1013" fmla="*/ 650098 h 2145842"/>
                <a:gd name="connsiteX1014" fmla="*/ 1152204 w 2147638"/>
                <a:gd name="connsiteY1014" fmla="*/ 648967 h 2145842"/>
                <a:gd name="connsiteX1015" fmla="*/ 1155632 w 2147638"/>
                <a:gd name="connsiteY1015" fmla="*/ 650098 h 2145842"/>
                <a:gd name="connsiteX1016" fmla="*/ 1155632 w 2147638"/>
                <a:gd name="connsiteY1016" fmla="*/ 648967 h 2145842"/>
                <a:gd name="connsiteX1017" fmla="*/ 1156763 w 2147638"/>
                <a:gd name="connsiteY1017" fmla="*/ 647836 h 2145842"/>
                <a:gd name="connsiteX1018" fmla="*/ 1155632 w 2147638"/>
                <a:gd name="connsiteY1018" fmla="*/ 642144 h 2145842"/>
                <a:gd name="connsiteX1019" fmla="*/ 1156763 w 2147638"/>
                <a:gd name="connsiteY1019" fmla="*/ 641013 h 2145842"/>
                <a:gd name="connsiteX1020" fmla="*/ 1157894 w 2147638"/>
                <a:gd name="connsiteY1020" fmla="*/ 641013 h 2145842"/>
                <a:gd name="connsiteX1021" fmla="*/ 1160156 w 2147638"/>
                <a:gd name="connsiteY1021" fmla="*/ 642144 h 2145842"/>
                <a:gd name="connsiteX1022" fmla="*/ 1160156 w 2147638"/>
                <a:gd name="connsiteY1022" fmla="*/ 643311 h 2145842"/>
                <a:gd name="connsiteX1023" fmla="*/ 1160156 w 2147638"/>
                <a:gd name="connsiteY1023" fmla="*/ 647836 h 2145842"/>
                <a:gd name="connsiteX1024" fmla="*/ 1160156 w 2147638"/>
                <a:gd name="connsiteY1024" fmla="*/ 648967 h 2145842"/>
                <a:gd name="connsiteX1025" fmla="*/ 1161322 w 2147638"/>
                <a:gd name="connsiteY1025" fmla="*/ 648967 h 2145842"/>
                <a:gd name="connsiteX1026" fmla="*/ 1162453 w 2147638"/>
                <a:gd name="connsiteY1026" fmla="*/ 650098 h 2145842"/>
                <a:gd name="connsiteX1027" fmla="*/ 1162453 w 2147638"/>
                <a:gd name="connsiteY1027" fmla="*/ 648967 h 2145842"/>
                <a:gd name="connsiteX1028" fmla="*/ 1164715 w 2147638"/>
                <a:gd name="connsiteY1028" fmla="*/ 644442 h 2145842"/>
                <a:gd name="connsiteX1029" fmla="*/ 1166976 w 2147638"/>
                <a:gd name="connsiteY1029" fmla="*/ 643311 h 2145842"/>
                <a:gd name="connsiteX1030" fmla="*/ 1171535 w 2147638"/>
                <a:gd name="connsiteY1030" fmla="*/ 647836 h 2145842"/>
                <a:gd name="connsiteX1031" fmla="*/ 1172666 w 2147638"/>
                <a:gd name="connsiteY1031" fmla="*/ 648967 h 2145842"/>
                <a:gd name="connsiteX1032" fmla="*/ 1186308 w 2147638"/>
                <a:gd name="connsiteY1032" fmla="*/ 647836 h 2145842"/>
                <a:gd name="connsiteX1033" fmla="*/ 1190867 w 2147638"/>
                <a:gd name="connsiteY1033" fmla="*/ 644442 h 2145842"/>
                <a:gd name="connsiteX1034" fmla="*/ 1203342 w 2147638"/>
                <a:gd name="connsiteY1034" fmla="*/ 631929 h 2145842"/>
                <a:gd name="connsiteX1035" fmla="*/ 1205604 w 2147638"/>
                <a:gd name="connsiteY1035" fmla="*/ 628500 h 2145842"/>
                <a:gd name="connsiteX1036" fmla="*/ 1206770 w 2147638"/>
                <a:gd name="connsiteY1036" fmla="*/ 626237 h 2145842"/>
                <a:gd name="connsiteX1037" fmla="*/ 1206770 w 2147638"/>
                <a:gd name="connsiteY1037" fmla="*/ 622844 h 2145842"/>
                <a:gd name="connsiteX1038" fmla="*/ 1205604 w 2147638"/>
                <a:gd name="connsiteY1038" fmla="*/ 619415 h 2145842"/>
                <a:gd name="connsiteX1039" fmla="*/ 1204473 w 2147638"/>
                <a:gd name="connsiteY1039" fmla="*/ 606937 h 2145842"/>
                <a:gd name="connsiteX1040" fmla="*/ 1205604 w 2147638"/>
                <a:gd name="connsiteY1040" fmla="*/ 606937 h 2145842"/>
                <a:gd name="connsiteX1041" fmla="*/ 1205604 w 2147638"/>
                <a:gd name="connsiteY1041" fmla="*/ 601246 h 2145842"/>
                <a:gd name="connsiteX1042" fmla="*/ 1206770 w 2147638"/>
                <a:gd name="connsiteY1042" fmla="*/ 589864 h 2145842"/>
                <a:gd name="connsiteX1043" fmla="*/ 1206770 w 2147638"/>
                <a:gd name="connsiteY1043" fmla="*/ 585339 h 2145842"/>
                <a:gd name="connsiteX1044" fmla="*/ 1206770 w 2147638"/>
                <a:gd name="connsiteY1044" fmla="*/ 584208 h 2145842"/>
                <a:gd name="connsiteX1045" fmla="*/ 1207901 w 2147638"/>
                <a:gd name="connsiteY1045" fmla="*/ 583041 h 2145842"/>
                <a:gd name="connsiteX1046" fmla="*/ 1209032 w 2147638"/>
                <a:gd name="connsiteY1046" fmla="*/ 580779 h 2145842"/>
                <a:gd name="connsiteX1047" fmla="*/ 1210162 w 2147638"/>
                <a:gd name="connsiteY1047" fmla="*/ 579648 h 2145842"/>
                <a:gd name="connsiteX1048" fmla="*/ 1221542 w 2147638"/>
                <a:gd name="connsiteY1048" fmla="*/ 560312 h 2145842"/>
                <a:gd name="connsiteX1049" fmla="*/ 1226066 w 2147638"/>
                <a:gd name="connsiteY1049" fmla="*/ 555788 h 2145842"/>
                <a:gd name="connsiteX1050" fmla="*/ 1232886 w 2147638"/>
                <a:gd name="connsiteY1050" fmla="*/ 547834 h 2145842"/>
                <a:gd name="connsiteX1051" fmla="*/ 1235148 w 2147638"/>
                <a:gd name="connsiteY1051" fmla="*/ 545536 h 2145842"/>
                <a:gd name="connsiteX1052" fmla="*/ 1239707 w 2147638"/>
                <a:gd name="connsiteY1052" fmla="*/ 542143 h 2145842"/>
                <a:gd name="connsiteX1053" fmla="*/ 1245397 w 2147638"/>
                <a:gd name="connsiteY1053" fmla="*/ 536452 h 2145842"/>
                <a:gd name="connsiteX1054" fmla="*/ 1248790 w 2147638"/>
                <a:gd name="connsiteY1054" fmla="*/ 529630 h 2145842"/>
                <a:gd name="connsiteX1055" fmla="*/ 1251087 w 2147638"/>
                <a:gd name="connsiteY1055" fmla="*/ 521676 h 2145842"/>
                <a:gd name="connsiteX1056" fmla="*/ 1253348 w 2147638"/>
                <a:gd name="connsiteY1056" fmla="*/ 519414 h 2145842"/>
                <a:gd name="connsiteX1057" fmla="*/ 1261300 w 2147638"/>
                <a:gd name="connsiteY1057" fmla="*/ 511460 h 2145842"/>
                <a:gd name="connsiteX1058" fmla="*/ 1262431 w 2147638"/>
                <a:gd name="connsiteY1058" fmla="*/ 502340 h 2145842"/>
                <a:gd name="connsiteX1059" fmla="*/ 1262431 w 2147638"/>
                <a:gd name="connsiteY1059" fmla="*/ 501209 h 2145842"/>
                <a:gd name="connsiteX1060" fmla="*/ 1263562 w 2147638"/>
                <a:gd name="connsiteY1060" fmla="*/ 498947 h 2145842"/>
                <a:gd name="connsiteX1061" fmla="*/ 1265859 w 2147638"/>
                <a:gd name="connsiteY1061" fmla="*/ 495553 h 2145842"/>
                <a:gd name="connsiteX1062" fmla="*/ 1266990 w 2147638"/>
                <a:gd name="connsiteY1062" fmla="*/ 494387 h 2145842"/>
                <a:gd name="connsiteX1063" fmla="*/ 1270383 w 2147638"/>
                <a:gd name="connsiteY1063" fmla="*/ 490993 h 2145842"/>
                <a:gd name="connsiteX1064" fmla="*/ 1272680 w 2147638"/>
                <a:gd name="connsiteY1064" fmla="*/ 487565 h 2145842"/>
                <a:gd name="connsiteX1065" fmla="*/ 1277203 w 2147638"/>
                <a:gd name="connsiteY1065" fmla="*/ 481909 h 2145842"/>
                <a:gd name="connsiteX1066" fmla="*/ 1279465 w 2147638"/>
                <a:gd name="connsiteY1066" fmla="*/ 477349 h 2145842"/>
                <a:gd name="connsiteX1067" fmla="*/ 1285155 w 2147638"/>
                <a:gd name="connsiteY1067" fmla="*/ 468264 h 2145842"/>
                <a:gd name="connsiteX1068" fmla="*/ 1291976 w 2147638"/>
                <a:gd name="connsiteY1068" fmla="*/ 466002 h 2145842"/>
                <a:gd name="connsiteX1069" fmla="*/ 1302224 w 2147638"/>
                <a:gd name="connsiteY1069" fmla="*/ 464835 h 2145842"/>
                <a:gd name="connsiteX1070" fmla="*/ 1305617 w 2147638"/>
                <a:gd name="connsiteY1070" fmla="*/ 462573 h 2145842"/>
                <a:gd name="connsiteX1071" fmla="*/ 1306748 w 2147638"/>
                <a:gd name="connsiteY1071" fmla="*/ 462573 h 2145842"/>
                <a:gd name="connsiteX1072" fmla="*/ 1310176 w 2147638"/>
                <a:gd name="connsiteY1072" fmla="*/ 460311 h 2145842"/>
                <a:gd name="connsiteX1073" fmla="*/ 1313569 w 2147638"/>
                <a:gd name="connsiteY1073" fmla="*/ 456882 h 2145842"/>
                <a:gd name="connsiteX1074" fmla="*/ 1315830 w 2147638"/>
                <a:gd name="connsiteY1074" fmla="*/ 453488 h 2145842"/>
                <a:gd name="connsiteX1075" fmla="*/ 1316961 w 2147638"/>
                <a:gd name="connsiteY1075" fmla="*/ 452357 h 2145842"/>
                <a:gd name="connsiteX1076" fmla="*/ 1320389 w 2147638"/>
                <a:gd name="connsiteY1076" fmla="*/ 447797 h 2145842"/>
                <a:gd name="connsiteX1077" fmla="*/ 1321520 w 2147638"/>
                <a:gd name="connsiteY1077" fmla="*/ 447797 h 2145842"/>
                <a:gd name="connsiteX1078" fmla="*/ 1321520 w 2147638"/>
                <a:gd name="connsiteY1078" fmla="*/ 446666 h 2145842"/>
                <a:gd name="connsiteX1079" fmla="*/ 1324948 w 2147638"/>
                <a:gd name="connsiteY1079" fmla="*/ 442106 h 2145842"/>
                <a:gd name="connsiteX1080" fmla="*/ 1326079 w 2147638"/>
                <a:gd name="connsiteY1080" fmla="*/ 440975 h 2145842"/>
                <a:gd name="connsiteX1081" fmla="*/ 1332900 w 2147638"/>
                <a:gd name="connsiteY1081" fmla="*/ 435284 h 2145842"/>
                <a:gd name="connsiteX1082" fmla="*/ 1335162 w 2147638"/>
                <a:gd name="connsiteY1082" fmla="*/ 434153 h 2145842"/>
                <a:gd name="connsiteX1083" fmla="*/ 1337423 w 2147638"/>
                <a:gd name="connsiteY1083" fmla="*/ 434153 h 2145842"/>
                <a:gd name="connsiteX1084" fmla="*/ 1352196 w 2147638"/>
                <a:gd name="connsiteY1084" fmla="*/ 429628 h 2145842"/>
                <a:gd name="connsiteX1085" fmla="*/ 1357885 w 2147638"/>
                <a:gd name="connsiteY1085" fmla="*/ 428462 h 2145842"/>
                <a:gd name="connsiteX1086" fmla="*/ 1364706 w 2147638"/>
                <a:gd name="connsiteY1086" fmla="*/ 425068 h 2145842"/>
                <a:gd name="connsiteX1087" fmla="*/ 1377217 w 2147638"/>
                <a:gd name="connsiteY1087" fmla="*/ 415983 h 2145842"/>
                <a:gd name="connsiteX1088" fmla="*/ 1380609 w 2147638"/>
                <a:gd name="connsiteY1088" fmla="*/ 411423 h 2145842"/>
                <a:gd name="connsiteX1089" fmla="*/ 1384037 w 2147638"/>
                <a:gd name="connsiteY1089" fmla="*/ 408030 h 2145842"/>
                <a:gd name="connsiteX1090" fmla="*/ 1388561 w 2147638"/>
                <a:gd name="connsiteY1090" fmla="*/ 404601 h 2145842"/>
                <a:gd name="connsiteX1091" fmla="*/ 1391989 w 2147638"/>
                <a:gd name="connsiteY1091" fmla="*/ 401208 h 2145842"/>
                <a:gd name="connsiteX1092" fmla="*/ 1395382 w 2147638"/>
                <a:gd name="connsiteY1092" fmla="*/ 394385 h 2145842"/>
                <a:gd name="connsiteX1093" fmla="*/ 1398810 w 2147638"/>
                <a:gd name="connsiteY1093" fmla="*/ 387563 h 2145842"/>
                <a:gd name="connsiteX1094" fmla="*/ 1401071 w 2147638"/>
                <a:gd name="connsiteY1094" fmla="*/ 383003 h 2145842"/>
                <a:gd name="connsiteX1095" fmla="*/ 1404464 w 2147638"/>
                <a:gd name="connsiteY1095" fmla="*/ 372787 h 2145842"/>
                <a:gd name="connsiteX1096" fmla="*/ 1407892 w 2147638"/>
                <a:gd name="connsiteY1096" fmla="*/ 368227 h 2145842"/>
                <a:gd name="connsiteX1097" fmla="*/ 1409023 w 2147638"/>
                <a:gd name="connsiteY1097" fmla="*/ 364834 h 2145842"/>
                <a:gd name="connsiteX1098" fmla="*/ 1410154 w 2147638"/>
                <a:gd name="connsiteY1098" fmla="*/ 355749 h 2145842"/>
                <a:gd name="connsiteX1099" fmla="*/ 1413547 w 2147638"/>
                <a:gd name="connsiteY1099" fmla="*/ 348927 h 2145842"/>
                <a:gd name="connsiteX1100" fmla="*/ 1415844 w 2147638"/>
                <a:gd name="connsiteY1100" fmla="*/ 344367 h 2145842"/>
                <a:gd name="connsiteX1101" fmla="*/ 1420367 w 2147638"/>
                <a:gd name="connsiteY1101" fmla="*/ 339807 h 2145842"/>
                <a:gd name="connsiteX1102" fmla="*/ 1421534 w 2147638"/>
                <a:gd name="connsiteY1102" fmla="*/ 339807 h 2145842"/>
                <a:gd name="connsiteX1103" fmla="*/ 1422664 w 2147638"/>
                <a:gd name="connsiteY1103" fmla="*/ 338676 h 2145842"/>
                <a:gd name="connsiteX1104" fmla="*/ 1430616 w 2147638"/>
                <a:gd name="connsiteY1104" fmla="*/ 333020 h 2145842"/>
                <a:gd name="connsiteX1105" fmla="*/ 1436306 w 2147638"/>
                <a:gd name="connsiteY1105" fmla="*/ 330722 h 2145842"/>
                <a:gd name="connsiteX1106" fmla="*/ 1447650 w 2147638"/>
                <a:gd name="connsiteY1106" fmla="*/ 328460 h 2145842"/>
                <a:gd name="connsiteX1107" fmla="*/ 1449912 w 2147638"/>
                <a:gd name="connsiteY1107" fmla="*/ 327329 h 2145842"/>
                <a:gd name="connsiteX1108" fmla="*/ 1455602 w 2147638"/>
                <a:gd name="connsiteY1108" fmla="*/ 326198 h 2145842"/>
                <a:gd name="connsiteX1109" fmla="*/ 1462422 w 2147638"/>
                <a:gd name="connsiteY1109" fmla="*/ 326198 h 2145842"/>
                <a:gd name="connsiteX1110" fmla="*/ 1472636 w 2147638"/>
                <a:gd name="connsiteY1110" fmla="*/ 326198 h 2145842"/>
                <a:gd name="connsiteX1111" fmla="*/ 1473802 w 2147638"/>
                <a:gd name="connsiteY1111" fmla="*/ 336414 h 2145842"/>
                <a:gd name="connsiteX1112" fmla="*/ 1479457 w 2147638"/>
                <a:gd name="connsiteY1112" fmla="*/ 340974 h 2145842"/>
                <a:gd name="connsiteX1113" fmla="*/ 1481754 w 2147638"/>
                <a:gd name="connsiteY1113" fmla="*/ 348927 h 2145842"/>
                <a:gd name="connsiteX1114" fmla="*/ 1482885 w 2147638"/>
                <a:gd name="connsiteY1114" fmla="*/ 360274 h 2145842"/>
                <a:gd name="connsiteX1115" fmla="*/ 1481754 w 2147638"/>
                <a:gd name="connsiteY1115" fmla="*/ 363703 h 2145842"/>
                <a:gd name="connsiteX1116" fmla="*/ 1480623 w 2147638"/>
                <a:gd name="connsiteY1116" fmla="*/ 378478 h 2145842"/>
                <a:gd name="connsiteX1117" fmla="*/ 1480623 w 2147638"/>
                <a:gd name="connsiteY1117" fmla="*/ 383003 h 2145842"/>
                <a:gd name="connsiteX1118" fmla="*/ 1478326 w 2147638"/>
                <a:gd name="connsiteY1118" fmla="*/ 389825 h 2145842"/>
                <a:gd name="connsiteX1119" fmla="*/ 1486277 w 2147638"/>
                <a:gd name="connsiteY1119" fmla="*/ 389825 h 2145842"/>
                <a:gd name="connsiteX1120" fmla="*/ 1491967 w 2147638"/>
                <a:gd name="connsiteY1120" fmla="*/ 392123 h 2145842"/>
                <a:gd name="connsiteX1121" fmla="*/ 1493098 w 2147638"/>
                <a:gd name="connsiteY1121" fmla="*/ 392123 h 2145842"/>
                <a:gd name="connsiteX1122" fmla="*/ 1494229 w 2147638"/>
                <a:gd name="connsiteY1122" fmla="*/ 392123 h 2145842"/>
                <a:gd name="connsiteX1123" fmla="*/ 1495395 w 2147638"/>
                <a:gd name="connsiteY1123" fmla="*/ 390957 h 2145842"/>
                <a:gd name="connsiteX1124" fmla="*/ 1497657 w 2147638"/>
                <a:gd name="connsiteY1124" fmla="*/ 392123 h 2145842"/>
                <a:gd name="connsiteX1125" fmla="*/ 1499919 w 2147638"/>
                <a:gd name="connsiteY1125" fmla="*/ 393254 h 2145842"/>
                <a:gd name="connsiteX1126" fmla="*/ 1499919 w 2147638"/>
                <a:gd name="connsiteY1126" fmla="*/ 392123 h 2145842"/>
                <a:gd name="connsiteX1127" fmla="*/ 1503347 w 2147638"/>
                <a:gd name="connsiteY1127" fmla="*/ 393254 h 2145842"/>
                <a:gd name="connsiteX1128" fmla="*/ 1504478 w 2147638"/>
                <a:gd name="connsiteY1128" fmla="*/ 394385 h 2145842"/>
                <a:gd name="connsiteX1129" fmla="*/ 1514691 w 2147638"/>
                <a:gd name="connsiteY1129" fmla="*/ 389825 h 2145842"/>
                <a:gd name="connsiteX1130" fmla="*/ 1515822 w 2147638"/>
                <a:gd name="connsiteY1130" fmla="*/ 388694 h 2145842"/>
                <a:gd name="connsiteX1131" fmla="*/ 1518119 w 2147638"/>
                <a:gd name="connsiteY1131" fmla="*/ 390957 h 2145842"/>
                <a:gd name="connsiteX1132" fmla="*/ 1520381 w 2147638"/>
                <a:gd name="connsiteY1132" fmla="*/ 389825 h 2145842"/>
                <a:gd name="connsiteX1133" fmla="*/ 1522643 w 2147638"/>
                <a:gd name="connsiteY1133" fmla="*/ 389825 h 2145842"/>
                <a:gd name="connsiteX1134" fmla="*/ 1524940 w 2147638"/>
                <a:gd name="connsiteY1134" fmla="*/ 389825 h 2145842"/>
                <a:gd name="connsiteX1135" fmla="*/ 1528332 w 2147638"/>
                <a:gd name="connsiteY1135" fmla="*/ 387563 h 2145842"/>
                <a:gd name="connsiteX1136" fmla="*/ 1530594 w 2147638"/>
                <a:gd name="connsiteY1136" fmla="*/ 389825 h 2145842"/>
                <a:gd name="connsiteX1137" fmla="*/ 1532891 w 2147638"/>
                <a:gd name="connsiteY1137" fmla="*/ 392123 h 2145842"/>
                <a:gd name="connsiteX1138" fmla="*/ 1532891 w 2147638"/>
                <a:gd name="connsiteY1138" fmla="*/ 390957 h 2145842"/>
                <a:gd name="connsiteX1139" fmla="*/ 1531725 w 2147638"/>
                <a:gd name="connsiteY1139" fmla="*/ 388694 h 2145842"/>
                <a:gd name="connsiteX1140" fmla="*/ 1531725 w 2147638"/>
                <a:gd name="connsiteY1140" fmla="*/ 387563 h 2145842"/>
                <a:gd name="connsiteX1141" fmla="*/ 1532891 w 2147638"/>
                <a:gd name="connsiteY1141" fmla="*/ 386432 h 2145842"/>
                <a:gd name="connsiteX1142" fmla="*/ 1532891 w 2147638"/>
                <a:gd name="connsiteY1142" fmla="*/ 387563 h 2145842"/>
                <a:gd name="connsiteX1143" fmla="*/ 1534022 w 2147638"/>
                <a:gd name="connsiteY1143" fmla="*/ 387563 h 2145842"/>
                <a:gd name="connsiteX1144" fmla="*/ 1535153 w 2147638"/>
                <a:gd name="connsiteY1144" fmla="*/ 386432 h 2145842"/>
                <a:gd name="connsiteX1145" fmla="*/ 1536284 w 2147638"/>
                <a:gd name="connsiteY1145" fmla="*/ 386432 h 2145842"/>
                <a:gd name="connsiteX1146" fmla="*/ 1537415 w 2147638"/>
                <a:gd name="connsiteY1146" fmla="*/ 385301 h 2145842"/>
                <a:gd name="connsiteX1147" fmla="*/ 1543105 w 2147638"/>
                <a:gd name="connsiteY1147" fmla="*/ 384170 h 2145842"/>
                <a:gd name="connsiteX1148" fmla="*/ 1544236 w 2147638"/>
                <a:gd name="connsiteY1148" fmla="*/ 386432 h 2145842"/>
                <a:gd name="connsiteX1149" fmla="*/ 1545366 w 2147638"/>
                <a:gd name="connsiteY1149" fmla="*/ 386432 h 2145842"/>
                <a:gd name="connsiteX1150" fmla="*/ 1544236 w 2147638"/>
                <a:gd name="connsiteY1150" fmla="*/ 388694 h 2145842"/>
                <a:gd name="connsiteX1151" fmla="*/ 1545366 w 2147638"/>
                <a:gd name="connsiteY1151" fmla="*/ 388694 h 2145842"/>
                <a:gd name="connsiteX1152" fmla="*/ 1546497 w 2147638"/>
                <a:gd name="connsiteY1152" fmla="*/ 387563 h 2145842"/>
                <a:gd name="connsiteX1153" fmla="*/ 1547664 w 2147638"/>
                <a:gd name="connsiteY1153" fmla="*/ 388694 h 2145842"/>
                <a:gd name="connsiteX1154" fmla="*/ 1548794 w 2147638"/>
                <a:gd name="connsiteY1154" fmla="*/ 388694 h 2145842"/>
                <a:gd name="connsiteX1155" fmla="*/ 1549925 w 2147638"/>
                <a:gd name="connsiteY1155" fmla="*/ 389825 h 2145842"/>
                <a:gd name="connsiteX1156" fmla="*/ 1549925 w 2147638"/>
                <a:gd name="connsiteY1156" fmla="*/ 390957 h 2145842"/>
                <a:gd name="connsiteX1157" fmla="*/ 1553318 w 2147638"/>
                <a:gd name="connsiteY1157" fmla="*/ 393254 h 2145842"/>
                <a:gd name="connsiteX1158" fmla="*/ 1555615 w 2147638"/>
                <a:gd name="connsiteY1158" fmla="*/ 401208 h 2145842"/>
                <a:gd name="connsiteX1159" fmla="*/ 1557877 w 2147638"/>
                <a:gd name="connsiteY1159" fmla="*/ 404601 h 2145842"/>
                <a:gd name="connsiteX1160" fmla="*/ 1562436 w 2147638"/>
                <a:gd name="connsiteY1160" fmla="*/ 412555 h 2145842"/>
                <a:gd name="connsiteX1161" fmla="*/ 1569257 w 2147638"/>
                <a:gd name="connsiteY1161" fmla="*/ 422806 h 2145842"/>
                <a:gd name="connsiteX1162" fmla="*/ 1577208 w 2147638"/>
                <a:gd name="connsiteY1162" fmla="*/ 434153 h 2145842"/>
                <a:gd name="connsiteX1163" fmla="*/ 1578339 w 2147638"/>
                <a:gd name="connsiteY1163" fmla="*/ 435284 h 2145842"/>
                <a:gd name="connsiteX1164" fmla="*/ 1579470 w 2147638"/>
                <a:gd name="connsiteY1164" fmla="*/ 436450 h 2145842"/>
                <a:gd name="connsiteX1165" fmla="*/ 1580601 w 2147638"/>
                <a:gd name="connsiteY1165" fmla="*/ 435284 h 2145842"/>
                <a:gd name="connsiteX1166" fmla="*/ 1582863 w 2147638"/>
                <a:gd name="connsiteY1166" fmla="*/ 436450 h 2145842"/>
                <a:gd name="connsiteX1167" fmla="*/ 1584029 w 2147638"/>
                <a:gd name="connsiteY1167" fmla="*/ 437581 h 2145842"/>
                <a:gd name="connsiteX1168" fmla="*/ 1586291 w 2147638"/>
                <a:gd name="connsiteY1168" fmla="*/ 437581 h 2145842"/>
                <a:gd name="connsiteX1169" fmla="*/ 1586291 w 2147638"/>
                <a:gd name="connsiteY1169" fmla="*/ 438713 h 2145842"/>
                <a:gd name="connsiteX1170" fmla="*/ 1590814 w 2147638"/>
                <a:gd name="connsiteY1170" fmla="*/ 439844 h 2145842"/>
                <a:gd name="connsiteX1171" fmla="*/ 1590814 w 2147638"/>
                <a:gd name="connsiteY1171" fmla="*/ 440975 h 2145842"/>
                <a:gd name="connsiteX1172" fmla="*/ 1591980 w 2147638"/>
                <a:gd name="connsiteY1172" fmla="*/ 442106 h 2145842"/>
                <a:gd name="connsiteX1173" fmla="*/ 1591980 w 2147638"/>
                <a:gd name="connsiteY1173" fmla="*/ 443273 h 2145842"/>
                <a:gd name="connsiteX1174" fmla="*/ 1590814 w 2147638"/>
                <a:gd name="connsiteY1174" fmla="*/ 444404 h 2145842"/>
                <a:gd name="connsiteX1175" fmla="*/ 1589683 w 2147638"/>
                <a:gd name="connsiteY1175" fmla="*/ 444404 h 2145842"/>
                <a:gd name="connsiteX1176" fmla="*/ 1589683 w 2147638"/>
                <a:gd name="connsiteY1176" fmla="*/ 445535 h 2145842"/>
                <a:gd name="connsiteX1177" fmla="*/ 1593111 w 2147638"/>
                <a:gd name="connsiteY1177" fmla="*/ 445535 h 2145842"/>
                <a:gd name="connsiteX1178" fmla="*/ 1594242 w 2147638"/>
                <a:gd name="connsiteY1178" fmla="*/ 447797 h 2145842"/>
                <a:gd name="connsiteX1179" fmla="*/ 1654462 w 2147638"/>
                <a:gd name="connsiteY1179" fmla="*/ 475086 h 2145842"/>
                <a:gd name="connsiteX1180" fmla="*/ 1656724 w 2147638"/>
                <a:gd name="connsiteY1180" fmla="*/ 479611 h 2145842"/>
                <a:gd name="connsiteX1181" fmla="*/ 1663545 w 2147638"/>
                <a:gd name="connsiteY1181" fmla="*/ 483040 h 2145842"/>
                <a:gd name="connsiteX1182" fmla="*/ 1668104 w 2147638"/>
                <a:gd name="connsiteY1182" fmla="*/ 486433 h 2145842"/>
                <a:gd name="connsiteX1183" fmla="*/ 1670366 w 2147638"/>
                <a:gd name="connsiteY1183" fmla="*/ 487565 h 2145842"/>
                <a:gd name="connsiteX1184" fmla="*/ 1672627 w 2147638"/>
                <a:gd name="connsiteY1184" fmla="*/ 487565 h 2145842"/>
                <a:gd name="connsiteX1185" fmla="*/ 1673794 w 2147638"/>
                <a:gd name="connsiteY1185" fmla="*/ 487565 h 2145842"/>
                <a:gd name="connsiteX1186" fmla="*/ 1673794 w 2147638"/>
                <a:gd name="connsiteY1186" fmla="*/ 486433 h 2145842"/>
                <a:gd name="connsiteX1187" fmla="*/ 1677186 w 2147638"/>
                <a:gd name="connsiteY1187" fmla="*/ 485302 h 2145842"/>
                <a:gd name="connsiteX1188" fmla="*/ 1681745 w 2147638"/>
                <a:gd name="connsiteY1188" fmla="*/ 485302 h 2145842"/>
                <a:gd name="connsiteX1189" fmla="*/ 1684007 w 2147638"/>
                <a:gd name="connsiteY1189" fmla="*/ 486433 h 2145842"/>
                <a:gd name="connsiteX1190" fmla="*/ 1685138 w 2147638"/>
                <a:gd name="connsiteY1190" fmla="*/ 485302 h 2145842"/>
                <a:gd name="connsiteX1191" fmla="*/ 1687400 w 2147638"/>
                <a:gd name="connsiteY1191" fmla="*/ 486433 h 2145842"/>
                <a:gd name="connsiteX1192" fmla="*/ 1688566 w 2147638"/>
                <a:gd name="connsiteY1192" fmla="*/ 485302 h 2145842"/>
                <a:gd name="connsiteX1193" fmla="*/ 1690828 w 2147638"/>
                <a:gd name="connsiteY1193" fmla="*/ 485302 h 2145842"/>
                <a:gd name="connsiteX1194" fmla="*/ 1691959 w 2147638"/>
                <a:gd name="connsiteY1194" fmla="*/ 486433 h 2145842"/>
                <a:gd name="connsiteX1195" fmla="*/ 1694220 w 2147638"/>
                <a:gd name="connsiteY1195" fmla="*/ 488731 h 2145842"/>
                <a:gd name="connsiteX1196" fmla="*/ 1695387 w 2147638"/>
                <a:gd name="connsiteY1196" fmla="*/ 488731 h 2145842"/>
                <a:gd name="connsiteX1197" fmla="*/ 1698779 w 2147638"/>
                <a:gd name="connsiteY1197" fmla="*/ 490993 h 2145842"/>
                <a:gd name="connsiteX1198" fmla="*/ 1703338 w 2147638"/>
                <a:gd name="connsiteY1198" fmla="*/ 490993 h 2145842"/>
                <a:gd name="connsiteX1199" fmla="*/ 1705600 w 2147638"/>
                <a:gd name="connsiteY1199" fmla="*/ 492125 h 2145842"/>
                <a:gd name="connsiteX1200" fmla="*/ 1707862 w 2147638"/>
                <a:gd name="connsiteY1200" fmla="*/ 492125 h 2145842"/>
                <a:gd name="connsiteX1201" fmla="*/ 1710159 w 2147638"/>
                <a:gd name="connsiteY1201" fmla="*/ 490993 h 2145842"/>
                <a:gd name="connsiteX1202" fmla="*/ 1711290 w 2147638"/>
                <a:gd name="connsiteY1202" fmla="*/ 489862 h 2145842"/>
                <a:gd name="connsiteX1203" fmla="*/ 1716944 w 2147638"/>
                <a:gd name="connsiteY1203" fmla="*/ 487565 h 2145842"/>
                <a:gd name="connsiteX1204" fmla="*/ 1722634 w 2147638"/>
                <a:gd name="connsiteY1204" fmla="*/ 487565 h 2145842"/>
                <a:gd name="connsiteX1205" fmla="*/ 1723765 w 2147638"/>
                <a:gd name="connsiteY1205" fmla="*/ 488731 h 2145842"/>
                <a:gd name="connsiteX1206" fmla="*/ 1724931 w 2147638"/>
                <a:gd name="connsiteY1206" fmla="*/ 487565 h 2145842"/>
                <a:gd name="connsiteX1207" fmla="*/ 1728324 w 2147638"/>
                <a:gd name="connsiteY1207" fmla="*/ 488731 h 2145842"/>
                <a:gd name="connsiteX1208" fmla="*/ 1729455 w 2147638"/>
                <a:gd name="connsiteY1208" fmla="*/ 489862 h 2145842"/>
                <a:gd name="connsiteX1209" fmla="*/ 1730586 w 2147638"/>
                <a:gd name="connsiteY1209" fmla="*/ 488731 h 2145842"/>
                <a:gd name="connsiteX1210" fmla="*/ 1734014 w 2147638"/>
                <a:gd name="connsiteY1210" fmla="*/ 488731 h 2145842"/>
                <a:gd name="connsiteX1211" fmla="*/ 1736275 w 2147638"/>
                <a:gd name="connsiteY1211" fmla="*/ 488731 h 2145842"/>
                <a:gd name="connsiteX1212" fmla="*/ 1738537 w 2147638"/>
                <a:gd name="connsiteY1212" fmla="*/ 489862 h 2145842"/>
                <a:gd name="connsiteX1213" fmla="*/ 1744227 w 2147638"/>
                <a:gd name="connsiteY1213" fmla="*/ 487565 h 2145842"/>
                <a:gd name="connsiteX1214" fmla="*/ 1749917 w 2147638"/>
                <a:gd name="connsiteY1214" fmla="*/ 489862 h 2145842"/>
                <a:gd name="connsiteX1215" fmla="*/ 1752179 w 2147638"/>
                <a:gd name="connsiteY1215" fmla="*/ 492125 h 2145842"/>
                <a:gd name="connsiteX1216" fmla="*/ 1754476 w 2147638"/>
                <a:gd name="connsiteY1216" fmla="*/ 492125 h 2145842"/>
                <a:gd name="connsiteX1217" fmla="*/ 1755607 w 2147638"/>
                <a:gd name="connsiteY1217" fmla="*/ 493256 h 2145842"/>
                <a:gd name="connsiteX1218" fmla="*/ 1756738 w 2147638"/>
                <a:gd name="connsiteY1218" fmla="*/ 494387 h 2145842"/>
                <a:gd name="connsiteX1219" fmla="*/ 1757868 w 2147638"/>
                <a:gd name="connsiteY1219" fmla="*/ 495553 h 2145842"/>
                <a:gd name="connsiteX1220" fmla="*/ 1758999 w 2147638"/>
                <a:gd name="connsiteY1220" fmla="*/ 500078 h 2145842"/>
                <a:gd name="connsiteX1221" fmla="*/ 1757868 w 2147638"/>
                <a:gd name="connsiteY1221" fmla="*/ 510329 h 2145842"/>
                <a:gd name="connsiteX1222" fmla="*/ 1757868 w 2147638"/>
                <a:gd name="connsiteY1222" fmla="*/ 511460 h 2145842"/>
                <a:gd name="connsiteX1223" fmla="*/ 1751048 w 2147638"/>
                <a:gd name="connsiteY1223" fmla="*/ 517116 h 2145842"/>
                <a:gd name="connsiteX1224" fmla="*/ 1748786 w 2147638"/>
                <a:gd name="connsiteY1224" fmla="*/ 520545 h 2145842"/>
                <a:gd name="connsiteX1225" fmla="*/ 1747655 w 2147638"/>
                <a:gd name="connsiteY1225" fmla="*/ 529630 h 2145842"/>
                <a:gd name="connsiteX1226" fmla="*/ 1744227 w 2147638"/>
                <a:gd name="connsiteY1226" fmla="*/ 534189 h 2145842"/>
                <a:gd name="connsiteX1227" fmla="*/ 1784020 w 2147638"/>
                <a:gd name="connsiteY1227" fmla="*/ 547834 h 2145842"/>
                <a:gd name="connsiteX1228" fmla="*/ 1823778 w 2147638"/>
                <a:gd name="connsiteY1228" fmla="*/ 562610 h 2145842"/>
                <a:gd name="connsiteX1229" fmla="*/ 1823778 w 2147638"/>
                <a:gd name="connsiteY1229" fmla="*/ 564872 h 2145842"/>
                <a:gd name="connsiteX1230" fmla="*/ 1823778 w 2147638"/>
                <a:gd name="connsiteY1230" fmla="*/ 568266 h 2145842"/>
                <a:gd name="connsiteX1231" fmla="*/ 1823778 w 2147638"/>
                <a:gd name="connsiteY1231" fmla="*/ 569397 h 2145842"/>
                <a:gd name="connsiteX1232" fmla="*/ 1824909 w 2147638"/>
                <a:gd name="connsiteY1232" fmla="*/ 569397 h 2145842"/>
                <a:gd name="connsiteX1233" fmla="*/ 1826040 w 2147638"/>
                <a:gd name="connsiteY1233" fmla="*/ 569397 h 2145842"/>
                <a:gd name="connsiteX1234" fmla="*/ 1826040 w 2147638"/>
                <a:gd name="connsiteY1234" fmla="*/ 567134 h 2145842"/>
                <a:gd name="connsiteX1235" fmla="*/ 1827171 w 2147638"/>
                <a:gd name="connsiteY1235" fmla="*/ 567134 h 2145842"/>
                <a:gd name="connsiteX1236" fmla="*/ 1827171 w 2147638"/>
                <a:gd name="connsiteY1236" fmla="*/ 566003 h 2145842"/>
                <a:gd name="connsiteX1237" fmla="*/ 1828302 w 2147638"/>
                <a:gd name="connsiteY1237" fmla="*/ 563741 h 2145842"/>
                <a:gd name="connsiteX1238" fmla="*/ 1829468 w 2147638"/>
                <a:gd name="connsiteY1238" fmla="*/ 562610 h 2145842"/>
                <a:gd name="connsiteX1239" fmla="*/ 1829468 w 2147638"/>
                <a:gd name="connsiteY1239" fmla="*/ 560312 h 2145842"/>
                <a:gd name="connsiteX1240" fmla="*/ 1829468 w 2147638"/>
                <a:gd name="connsiteY1240" fmla="*/ 558050 h 2145842"/>
                <a:gd name="connsiteX1241" fmla="*/ 1831730 w 2147638"/>
                <a:gd name="connsiteY1241" fmla="*/ 555788 h 2145842"/>
                <a:gd name="connsiteX1242" fmla="*/ 1833992 w 2147638"/>
                <a:gd name="connsiteY1242" fmla="*/ 556919 h 2145842"/>
                <a:gd name="connsiteX1243" fmla="*/ 1836289 w 2147638"/>
                <a:gd name="connsiteY1243" fmla="*/ 554656 h 2145842"/>
                <a:gd name="connsiteX1244" fmla="*/ 1837420 w 2147638"/>
                <a:gd name="connsiteY1244" fmla="*/ 555788 h 2145842"/>
                <a:gd name="connsiteX1245" fmla="*/ 1838551 w 2147638"/>
                <a:gd name="connsiteY1245" fmla="*/ 553490 h 2145842"/>
                <a:gd name="connsiteX1246" fmla="*/ 1838551 w 2147638"/>
                <a:gd name="connsiteY1246" fmla="*/ 551228 h 2145842"/>
                <a:gd name="connsiteX1247" fmla="*/ 1839682 w 2147638"/>
                <a:gd name="connsiteY1247" fmla="*/ 551228 h 2145842"/>
                <a:gd name="connsiteX1248" fmla="*/ 1839682 w 2147638"/>
                <a:gd name="connsiteY1248" fmla="*/ 550096 h 2145842"/>
                <a:gd name="connsiteX1249" fmla="*/ 1838551 w 2147638"/>
                <a:gd name="connsiteY1249" fmla="*/ 548965 h 2145842"/>
                <a:gd name="connsiteX1250" fmla="*/ 1839682 w 2147638"/>
                <a:gd name="connsiteY1250" fmla="*/ 547834 h 2145842"/>
                <a:gd name="connsiteX1251" fmla="*/ 1840812 w 2147638"/>
                <a:gd name="connsiteY1251" fmla="*/ 546668 h 2145842"/>
                <a:gd name="connsiteX1252" fmla="*/ 1840812 w 2147638"/>
                <a:gd name="connsiteY1252" fmla="*/ 545536 h 2145842"/>
                <a:gd name="connsiteX1253" fmla="*/ 1839682 w 2147638"/>
                <a:gd name="connsiteY1253" fmla="*/ 546668 h 2145842"/>
                <a:gd name="connsiteX1254" fmla="*/ 1839682 w 2147638"/>
                <a:gd name="connsiteY1254" fmla="*/ 544405 h 2145842"/>
                <a:gd name="connsiteX1255" fmla="*/ 1840812 w 2147638"/>
                <a:gd name="connsiteY1255" fmla="*/ 543274 h 2145842"/>
                <a:gd name="connsiteX1256" fmla="*/ 1843110 w 2147638"/>
                <a:gd name="connsiteY1256" fmla="*/ 543274 h 2145842"/>
                <a:gd name="connsiteX1257" fmla="*/ 1846502 w 2147638"/>
                <a:gd name="connsiteY1257" fmla="*/ 543274 h 2145842"/>
                <a:gd name="connsiteX1258" fmla="*/ 1847633 w 2147638"/>
                <a:gd name="connsiteY1258" fmla="*/ 546668 h 2145842"/>
                <a:gd name="connsiteX1259" fmla="*/ 1847633 w 2147638"/>
                <a:gd name="connsiteY1259" fmla="*/ 547834 h 2145842"/>
                <a:gd name="connsiteX1260" fmla="*/ 1847633 w 2147638"/>
                <a:gd name="connsiteY1260" fmla="*/ 548965 h 2145842"/>
                <a:gd name="connsiteX1261" fmla="*/ 1849895 w 2147638"/>
                <a:gd name="connsiteY1261" fmla="*/ 548965 h 2145842"/>
                <a:gd name="connsiteX1262" fmla="*/ 1848764 w 2147638"/>
                <a:gd name="connsiteY1262" fmla="*/ 550096 h 2145842"/>
                <a:gd name="connsiteX1263" fmla="*/ 1849895 w 2147638"/>
                <a:gd name="connsiteY1263" fmla="*/ 551228 h 2145842"/>
                <a:gd name="connsiteX1264" fmla="*/ 1848764 w 2147638"/>
                <a:gd name="connsiteY1264" fmla="*/ 551228 h 2145842"/>
                <a:gd name="connsiteX1265" fmla="*/ 1849895 w 2147638"/>
                <a:gd name="connsiteY1265" fmla="*/ 554656 h 2145842"/>
                <a:gd name="connsiteX1266" fmla="*/ 1848764 w 2147638"/>
                <a:gd name="connsiteY1266" fmla="*/ 556919 h 2145842"/>
                <a:gd name="connsiteX1267" fmla="*/ 1847633 w 2147638"/>
                <a:gd name="connsiteY1267" fmla="*/ 560312 h 2145842"/>
                <a:gd name="connsiteX1268" fmla="*/ 1846502 w 2147638"/>
                <a:gd name="connsiteY1268" fmla="*/ 561443 h 2145842"/>
                <a:gd name="connsiteX1269" fmla="*/ 1846502 w 2147638"/>
                <a:gd name="connsiteY1269" fmla="*/ 562610 h 2145842"/>
                <a:gd name="connsiteX1270" fmla="*/ 1845371 w 2147638"/>
                <a:gd name="connsiteY1270" fmla="*/ 564872 h 2145842"/>
                <a:gd name="connsiteX1271" fmla="*/ 1846502 w 2147638"/>
                <a:gd name="connsiteY1271" fmla="*/ 564872 h 2145842"/>
                <a:gd name="connsiteX1272" fmla="*/ 1847633 w 2147638"/>
                <a:gd name="connsiteY1272" fmla="*/ 563741 h 2145842"/>
                <a:gd name="connsiteX1273" fmla="*/ 1848764 w 2147638"/>
                <a:gd name="connsiteY1273" fmla="*/ 562610 h 2145842"/>
                <a:gd name="connsiteX1274" fmla="*/ 1849895 w 2147638"/>
                <a:gd name="connsiteY1274" fmla="*/ 564872 h 2145842"/>
                <a:gd name="connsiteX1275" fmla="*/ 1851061 w 2147638"/>
                <a:gd name="connsiteY1275" fmla="*/ 564872 h 2145842"/>
                <a:gd name="connsiteX1276" fmla="*/ 1853323 w 2147638"/>
                <a:gd name="connsiteY1276" fmla="*/ 562610 h 2145842"/>
                <a:gd name="connsiteX1277" fmla="*/ 1853323 w 2147638"/>
                <a:gd name="connsiteY1277" fmla="*/ 559181 h 2145842"/>
                <a:gd name="connsiteX1278" fmla="*/ 1853323 w 2147638"/>
                <a:gd name="connsiteY1278" fmla="*/ 558050 h 2145842"/>
                <a:gd name="connsiteX1279" fmla="*/ 1854454 w 2147638"/>
                <a:gd name="connsiteY1279" fmla="*/ 556919 h 2145842"/>
                <a:gd name="connsiteX1280" fmla="*/ 1853323 w 2147638"/>
                <a:gd name="connsiteY1280" fmla="*/ 553490 h 2145842"/>
                <a:gd name="connsiteX1281" fmla="*/ 1853323 w 2147638"/>
                <a:gd name="connsiteY1281" fmla="*/ 551228 h 2145842"/>
                <a:gd name="connsiteX1282" fmla="*/ 1855585 w 2147638"/>
                <a:gd name="connsiteY1282" fmla="*/ 550096 h 2145842"/>
                <a:gd name="connsiteX1283" fmla="*/ 1854454 w 2147638"/>
                <a:gd name="connsiteY1283" fmla="*/ 548965 h 2145842"/>
                <a:gd name="connsiteX1284" fmla="*/ 1855585 w 2147638"/>
                <a:gd name="connsiteY1284" fmla="*/ 546668 h 2145842"/>
                <a:gd name="connsiteX1285" fmla="*/ 1854454 w 2147638"/>
                <a:gd name="connsiteY1285" fmla="*/ 544405 h 2145842"/>
                <a:gd name="connsiteX1286" fmla="*/ 1856716 w 2147638"/>
                <a:gd name="connsiteY1286" fmla="*/ 542143 h 2145842"/>
                <a:gd name="connsiteX1287" fmla="*/ 1859013 w 2147638"/>
                <a:gd name="connsiteY1287" fmla="*/ 543274 h 2145842"/>
                <a:gd name="connsiteX1288" fmla="*/ 1859013 w 2147638"/>
                <a:gd name="connsiteY1288" fmla="*/ 544405 h 2145842"/>
                <a:gd name="connsiteX1289" fmla="*/ 1859013 w 2147638"/>
                <a:gd name="connsiteY1289" fmla="*/ 545536 h 2145842"/>
                <a:gd name="connsiteX1290" fmla="*/ 1856716 w 2147638"/>
                <a:gd name="connsiteY1290" fmla="*/ 547834 h 2145842"/>
                <a:gd name="connsiteX1291" fmla="*/ 1856716 w 2147638"/>
                <a:gd name="connsiteY1291" fmla="*/ 548965 h 2145842"/>
                <a:gd name="connsiteX1292" fmla="*/ 1857847 w 2147638"/>
                <a:gd name="connsiteY1292" fmla="*/ 548965 h 2145842"/>
                <a:gd name="connsiteX1293" fmla="*/ 1861275 w 2147638"/>
                <a:gd name="connsiteY1293" fmla="*/ 547834 h 2145842"/>
                <a:gd name="connsiteX1294" fmla="*/ 1862405 w 2147638"/>
                <a:gd name="connsiteY1294" fmla="*/ 548965 h 2145842"/>
                <a:gd name="connsiteX1295" fmla="*/ 1861275 w 2147638"/>
                <a:gd name="connsiteY1295" fmla="*/ 550096 h 2145842"/>
                <a:gd name="connsiteX1296" fmla="*/ 1863536 w 2147638"/>
                <a:gd name="connsiteY1296" fmla="*/ 554656 h 2145842"/>
                <a:gd name="connsiteX1297" fmla="*/ 1862405 w 2147638"/>
                <a:gd name="connsiteY1297" fmla="*/ 558050 h 2145842"/>
                <a:gd name="connsiteX1298" fmla="*/ 1863536 w 2147638"/>
                <a:gd name="connsiteY1298" fmla="*/ 556919 h 2145842"/>
                <a:gd name="connsiteX1299" fmla="*/ 1864667 w 2147638"/>
                <a:gd name="connsiteY1299" fmla="*/ 554656 h 2145842"/>
                <a:gd name="connsiteX1300" fmla="*/ 1864667 w 2147638"/>
                <a:gd name="connsiteY1300" fmla="*/ 552359 h 2145842"/>
                <a:gd name="connsiteX1301" fmla="*/ 1865834 w 2147638"/>
                <a:gd name="connsiteY1301" fmla="*/ 551228 h 2145842"/>
                <a:gd name="connsiteX1302" fmla="*/ 1865834 w 2147638"/>
                <a:gd name="connsiteY1302" fmla="*/ 550096 h 2145842"/>
                <a:gd name="connsiteX1303" fmla="*/ 1864667 w 2147638"/>
                <a:gd name="connsiteY1303" fmla="*/ 547834 h 2145842"/>
                <a:gd name="connsiteX1304" fmla="*/ 1863536 w 2147638"/>
                <a:gd name="connsiteY1304" fmla="*/ 546668 h 2145842"/>
                <a:gd name="connsiteX1305" fmla="*/ 1863536 w 2147638"/>
                <a:gd name="connsiteY1305" fmla="*/ 545536 h 2145842"/>
                <a:gd name="connsiteX1306" fmla="*/ 1863536 w 2147638"/>
                <a:gd name="connsiteY1306" fmla="*/ 544405 h 2145842"/>
                <a:gd name="connsiteX1307" fmla="*/ 1866964 w 2147638"/>
                <a:gd name="connsiteY1307" fmla="*/ 545536 h 2145842"/>
                <a:gd name="connsiteX1308" fmla="*/ 1868095 w 2147638"/>
                <a:gd name="connsiteY1308" fmla="*/ 543274 h 2145842"/>
                <a:gd name="connsiteX1309" fmla="*/ 1868095 w 2147638"/>
                <a:gd name="connsiteY1309" fmla="*/ 542143 h 2145842"/>
                <a:gd name="connsiteX1310" fmla="*/ 1870357 w 2147638"/>
                <a:gd name="connsiteY1310" fmla="*/ 541012 h 2145842"/>
                <a:gd name="connsiteX1311" fmla="*/ 1870357 w 2147638"/>
                <a:gd name="connsiteY1311" fmla="*/ 539881 h 2145842"/>
                <a:gd name="connsiteX1312" fmla="*/ 1872619 w 2147638"/>
                <a:gd name="connsiteY1312" fmla="*/ 539881 h 2145842"/>
                <a:gd name="connsiteX1313" fmla="*/ 1874916 w 2147638"/>
                <a:gd name="connsiteY1313" fmla="*/ 541012 h 2145842"/>
                <a:gd name="connsiteX1314" fmla="*/ 1873785 w 2147638"/>
                <a:gd name="connsiteY1314" fmla="*/ 542143 h 2145842"/>
                <a:gd name="connsiteX1315" fmla="*/ 1876047 w 2147638"/>
                <a:gd name="connsiteY1315" fmla="*/ 546668 h 2145842"/>
                <a:gd name="connsiteX1316" fmla="*/ 1874916 w 2147638"/>
                <a:gd name="connsiteY1316" fmla="*/ 547834 h 2145842"/>
                <a:gd name="connsiteX1317" fmla="*/ 1873785 w 2147638"/>
                <a:gd name="connsiteY1317" fmla="*/ 550096 h 2145842"/>
                <a:gd name="connsiteX1318" fmla="*/ 1876047 w 2147638"/>
                <a:gd name="connsiteY1318" fmla="*/ 551228 h 2145842"/>
                <a:gd name="connsiteX1319" fmla="*/ 1876047 w 2147638"/>
                <a:gd name="connsiteY1319" fmla="*/ 550096 h 2145842"/>
                <a:gd name="connsiteX1320" fmla="*/ 1877178 w 2147638"/>
                <a:gd name="connsiteY1320" fmla="*/ 550096 h 2145842"/>
                <a:gd name="connsiteX1321" fmla="*/ 1880606 w 2147638"/>
                <a:gd name="connsiteY1321" fmla="*/ 547834 h 2145842"/>
                <a:gd name="connsiteX1322" fmla="*/ 1882868 w 2147638"/>
                <a:gd name="connsiteY1322" fmla="*/ 548965 h 2145842"/>
                <a:gd name="connsiteX1323" fmla="*/ 1883998 w 2147638"/>
                <a:gd name="connsiteY1323" fmla="*/ 552359 h 2145842"/>
                <a:gd name="connsiteX1324" fmla="*/ 1885129 w 2147638"/>
                <a:gd name="connsiteY1324" fmla="*/ 554656 h 2145842"/>
                <a:gd name="connsiteX1325" fmla="*/ 1886260 w 2147638"/>
                <a:gd name="connsiteY1325" fmla="*/ 555788 h 2145842"/>
                <a:gd name="connsiteX1326" fmla="*/ 1886260 w 2147638"/>
                <a:gd name="connsiteY1326" fmla="*/ 556919 h 2145842"/>
                <a:gd name="connsiteX1327" fmla="*/ 1885129 w 2147638"/>
                <a:gd name="connsiteY1327" fmla="*/ 558050 h 2145842"/>
                <a:gd name="connsiteX1328" fmla="*/ 1885129 w 2147638"/>
                <a:gd name="connsiteY1328" fmla="*/ 559181 h 2145842"/>
                <a:gd name="connsiteX1329" fmla="*/ 1883998 w 2147638"/>
                <a:gd name="connsiteY1329" fmla="*/ 560312 h 2145842"/>
                <a:gd name="connsiteX1330" fmla="*/ 1885129 w 2147638"/>
                <a:gd name="connsiteY1330" fmla="*/ 561443 h 2145842"/>
                <a:gd name="connsiteX1331" fmla="*/ 1885129 w 2147638"/>
                <a:gd name="connsiteY1331" fmla="*/ 562610 h 2145842"/>
                <a:gd name="connsiteX1332" fmla="*/ 1883998 w 2147638"/>
                <a:gd name="connsiteY1332" fmla="*/ 567134 h 2145842"/>
                <a:gd name="connsiteX1333" fmla="*/ 1885129 w 2147638"/>
                <a:gd name="connsiteY1333" fmla="*/ 567134 h 2145842"/>
                <a:gd name="connsiteX1334" fmla="*/ 1886260 w 2147638"/>
                <a:gd name="connsiteY1334" fmla="*/ 568266 h 2145842"/>
                <a:gd name="connsiteX1335" fmla="*/ 1887391 w 2147638"/>
                <a:gd name="connsiteY1335" fmla="*/ 567134 h 2145842"/>
                <a:gd name="connsiteX1336" fmla="*/ 1888557 w 2147638"/>
                <a:gd name="connsiteY1336" fmla="*/ 568266 h 2145842"/>
                <a:gd name="connsiteX1337" fmla="*/ 1894212 w 2147638"/>
                <a:gd name="connsiteY1337" fmla="*/ 558050 h 2145842"/>
                <a:gd name="connsiteX1338" fmla="*/ 1893081 w 2147638"/>
                <a:gd name="connsiteY1338" fmla="*/ 554656 h 2145842"/>
                <a:gd name="connsiteX1339" fmla="*/ 1894212 w 2147638"/>
                <a:gd name="connsiteY1339" fmla="*/ 552359 h 2145842"/>
                <a:gd name="connsiteX1340" fmla="*/ 1893081 w 2147638"/>
                <a:gd name="connsiteY1340" fmla="*/ 550096 h 2145842"/>
                <a:gd name="connsiteX1341" fmla="*/ 1894212 w 2147638"/>
                <a:gd name="connsiteY1341" fmla="*/ 548965 h 2145842"/>
                <a:gd name="connsiteX1342" fmla="*/ 1894212 w 2147638"/>
                <a:gd name="connsiteY1342" fmla="*/ 547834 h 2145842"/>
                <a:gd name="connsiteX1343" fmla="*/ 1897640 w 2147638"/>
                <a:gd name="connsiteY1343" fmla="*/ 548965 h 2145842"/>
                <a:gd name="connsiteX1344" fmla="*/ 1897640 w 2147638"/>
                <a:gd name="connsiteY1344" fmla="*/ 551228 h 2145842"/>
                <a:gd name="connsiteX1345" fmla="*/ 1899902 w 2147638"/>
                <a:gd name="connsiteY1345" fmla="*/ 552359 h 2145842"/>
                <a:gd name="connsiteX1346" fmla="*/ 1902163 w 2147638"/>
                <a:gd name="connsiteY1346" fmla="*/ 555788 h 2145842"/>
                <a:gd name="connsiteX1347" fmla="*/ 1901033 w 2147638"/>
                <a:gd name="connsiteY1347" fmla="*/ 558050 h 2145842"/>
                <a:gd name="connsiteX1348" fmla="*/ 1901033 w 2147638"/>
                <a:gd name="connsiteY1348" fmla="*/ 559181 h 2145842"/>
                <a:gd name="connsiteX1349" fmla="*/ 1902163 w 2147638"/>
                <a:gd name="connsiteY1349" fmla="*/ 560312 h 2145842"/>
                <a:gd name="connsiteX1350" fmla="*/ 1903330 w 2147638"/>
                <a:gd name="connsiteY1350" fmla="*/ 560312 h 2145842"/>
                <a:gd name="connsiteX1351" fmla="*/ 1902163 w 2147638"/>
                <a:gd name="connsiteY1351" fmla="*/ 562610 h 2145842"/>
                <a:gd name="connsiteX1352" fmla="*/ 1903330 w 2147638"/>
                <a:gd name="connsiteY1352" fmla="*/ 563741 h 2145842"/>
                <a:gd name="connsiteX1353" fmla="*/ 1904461 w 2147638"/>
                <a:gd name="connsiteY1353" fmla="*/ 564872 h 2145842"/>
                <a:gd name="connsiteX1354" fmla="*/ 1904461 w 2147638"/>
                <a:gd name="connsiteY1354" fmla="*/ 566003 h 2145842"/>
                <a:gd name="connsiteX1355" fmla="*/ 1905591 w 2147638"/>
                <a:gd name="connsiteY1355" fmla="*/ 567134 h 2145842"/>
                <a:gd name="connsiteX1356" fmla="*/ 1906722 w 2147638"/>
                <a:gd name="connsiteY1356" fmla="*/ 568266 h 2145842"/>
                <a:gd name="connsiteX1357" fmla="*/ 1910150 w 2147638"/>
                <a:gd name="connsiteY1357" fmla="*/ 575088 h 2145842"/>
                <a:gd name="connsiteX1358" fmla="*/ 1910150 w 2147638"/>
                <a:gd name="connsiteY1358" fmla="*/ 576219 h 2145842"/>
                <a:gd name="connsiteX1359" fmla="*/ 1908984 w 2147638"/>
                <a:gd name="connsiteY1359" fmla="*/ 579648 h 2145842"/>
                <a:gd name="connsiteX1360" fmla="*/ 1911281 w 2147638"/>
                <a:gd name="connsiteY1360" fmla="*/ 578517 h 2145842"/>
                <a:gd name="connsiteX1361" fmla="*/ 1912412 w 2147638"/>
                <a:gd name="connsiteY1361" fmla="*/ 579648 h 2145842"/>
                <a:gd name="connsiteX1362" fmla="*/ 1912412 w 2147638"/>
                <a:gd name="connsiteY1362" fmla="*/ 577386 h 2145842"/>
                <a:gd name="connsiteX1363" fmla="*/ 1912412 w 2147638"/>
                <a:gd name="connsiteY1363" fmla="*/ 573957 h 2145842"/>
                <a:gd name="connsiteX1364" fmla="*/ 1912412 w 2147638"/>
                <a:gd name="connsiteY1364" fmla="*/ 569397 h 2145842"/>
                <a:gd name="connsiteX1365" fmla="*/ 1911281 w 2147638"/>
                <a:gd name="connsiteY1365" fmla="*/ 561443 h 2145842"/>
                <a:gd name="connsiteX1366" fmla="*/ 1912412 w 2147638"/>
                <a:gd name="connsiteY1366" fmla="*/ 556919 h 2145842"/>
                <a:gd name="connsiteX1367" fmla="*/ 1910150 w 2147638"/>
                <a:gd name="connsiteY1367" fmla="*/ 555788 h 2145842"/>
                <a:gd name="connsiteX1368" fmla="*/ 1910150 w 2147638"/>
                <a:gd name="connsiteY1368" fmla="*/ 554656 h 2145842"/>
                <a:gd name="connsiteX1369" fmla="*/ 1912412 w 2147638"/>
                <a:gd name="connsiteY1369" fmla="*/ 551228 h 2145842"/>
                <a:gd name="connsiteX1370" fmla="*/ 1911281 w 2147638"/>
                <a:gd name="connsiteY1370" fmla="*/ 551228 h 2145842"/>
                <a:gd name="connsiteX1371" fmla="*/ 1916936 w 2147638"/>
                <a:gd name="connsiteY1371" fmla="*/ 548965 h 2145842"/>
                <a:gd name="connsiteX1372" fmla="*/ 1920364 w 2147638"/>
                <a:gd name="connsiteY1372" fmla="*/ 550096 h 2145842"/>
                <a:gd name="connsiteX1373" fmla="*/ 1921495 w 2147638"/>
                <a:gd name="connsiteY1373" fmla="*/ 551228 h 2145842"/>
                <a:gd name="connsiteX1374" fmla="*/ 1920364 w 2147638"/>
                <a:gd name="connsiteY1374" fmla="*/ 555788 h 2145842"/>
                <a:gd name="connsiteX1375" fmla="*/ 1920364 w 2147638"/>
                <a:gd name="connsiteY1375" fmla="*/ 556919 h 2145842"/>
                <a:gd name="connsiteX1376" fmla="*/ 1919233 w 2147638"/>
                <a:gd name="connsiteY1376" fmla="*/ 558050 h 2145842"/>
                <a:gd name="connsiteX1377" fmla="*/ 1919233 w 2147638"/>
                <a:gd name="connsiteY1377" fmla="*/ 560312 h 2145842"/>
                <a:gd name="connsiteX1378" fmla="*/ 1920364 w 2147638"/>
                <a:gd name="connsiteY1378" fmla="*/ 558050 h 2145842"/>
                <a:gd name="connsiteX1379" fmla="*/ 1921495 w 2147638"/>
                <a:gd name="connsiteY1379" fmla="*/ 560312 h 2145842"/>
                <a:gd name="connsiteX1380" fmla="*/ 1921495 w 2147638"/>
                <a:gd name="connsiteY1380" fmla="*/ 559181 h 2145842"/>
                <a:gd name="connsiteX1381" fmla="*/ 1922626 w 2147638"/>
                <a:gd name="connsiteY1381" fmla="*/ 561443 h 2145842"/>
                <a:gd name="connsiteX1382" fmla="*/ 1923756 w 2147638"/>
                <a:gd name="connsiteY1382" fmla="*/ 561443 h 2145842"/>
                <a:gd name="connsiteX1383" fmla="*/ 1926054 w 2147638"/>
                <a:gd name="connsiteY1383" fmla="*/ 559181 h 2145842"/>
                <a:gd name="connsiteX1384" fmla="*/ 1926054 w 2147638"/>
                <a:gd name="connsiteY1384" fmla="*/ 556919 h 2145842"/>
                <a:gd name="connsiteX1385" fmla="*/ 1929446 w 2147638"/>
                <a:gd name="connsiteY1385" fmla="*/ 556919 h 2145842"/>
                <a:gd name="connsiteX1386" fmla="*/ 1929446 w 2147638"/>
                <a:gd name="connsiteY1386" fmla="*/ 555788 h 2145842"/>
                <a:gd name="connsiteX1387" fmla="*/ 1927184 w 2147638"/>
                <a:gd name="connsiteY1387" fmla="*/ 554656 h 2145842"/>
                <a:gd name="connsiteX1388" fmla="*/ 1927184 w 2147638"/>
                <a:gd name="connsiteY1388" fmla="*/ 553490 h 2145842"/>
                <a:gd name="connsiteX1389" fmla="*/ 1927184 w 2147638"/>
                <a:gd name="connsiteY1389" fmla="*/ 552359 h 2145842"/>
                <a:gd name="connsiteX1390" fmla="*/ 1931708 w 2147638"/>
                <a:gd name="connsiteY1390" fmla="*/ 552359 h 2145842"/>
                <a:gd name="connsiteX1391" fmla="*/ 1932874 w 2147638"/>
                <a:gd name="connsiteY1391" fmla="*/ 552359 h 2145842"/>
                <a:gd name="connsiteX1392" fmla="*/ 1936267 w 2147638"/>
                <a:gd name="connsiteY1392" fmla="*/ 551228 h 2145842"/>
                <a:gd name="connsiteX1393" fmla="*/ 1937398 w 2147638"/>
                <a:gd name="connsiteY1393" fmla="*/ 550096 h 2145842"/>
                <a:gd name="connsiteX1394" fmla="*/ 1940826 w 2147638"/>
                <a:gd name="connsiteY1394" fmla="*/ 551228 h 2145842"/>
                <a:gd name="connsiteX1395" fmla="*/ 1944219 w 2147638"/>
                <a:gd name="connsiteY1395" fmla="*/ 552359 h 2145842"/>
                <a:gd name="connsiteX1396" fmla="*/ 1943088 w 2147638"/>
                <a:gd name="connsiteY1396" fmla="*/ 553490 h 2145842"/>
                <a:gd name="connsiteX1397" fmla="*/ 1943088 w 2147638"/>
                <a:gd name="connsiteY1397" fmla="*/ 554656 h 2145842"/>
                <a:gd name="connsiteX1398" fmla="*/ 1941957 w 2147638"/>
                <a:gd name="connsiteY1398" fmla="*/ 552359 h 2145842"/>
                <a:gd name="connsiteX1399" fmla="*/ 1941957 w 2147638"/>
                <a:gd name="connsiteY1399" fmla="*/ 553490 h 2145842"/>
                <a:gd name="connsiteX1400" fmla="*/ 1943088 w 2147638"/>
                <a:gd name="connsiteY1400" fmla="*/ 555788 h 2145842"/>
                <a:gd name="connsiteX1401" fmla="*/ 1941957 w 2147638"/>
                <a:gd name="connsiteY1401" fmla="*/ 555788 h 2145842"/>
                <a:gd name="connsiteX1402" fmla="*/ 1941957 w 2147638"/>
                <a:gd name="connsiteY1402" fmla="*/ 558050 h 2145842"/>
                <a:gd name="connsiteX1403" fmla="*/ 1941957 w 2147638"/>
                <a:gd name="connsiteY1403" fmla="*/ 559181 h 2145842"/>
                <a:gd name="connsiteX1404" fmla="*/ 1944219 w 2147638"/>
                <a:gd name="connsiteY1404" fmla="*/ 558050 h 2145842"/>
                <a:gd name="connsiteX1405" fmla="*/ 1945349 w 2147638"/>
                <a:gd name="connsiteY1405" fmla="*/ 560312 h 2145842"/>
                <a:gd name="connsiteX1406" fmla="*/ 1946480 w 2147638"/>
                <a:gd name="connsiteY1406" fmla="*/ 559181 h 2145842"/>
                <a:gd name="connsiteX1407" fmla="*/ 1947647 w 2147638"/>
                <a:gd name="connsiteY1407" fmla="*/ 560312 h 2145842"/>
                <a:gd name="connsiteX1408" fmla="*/ 1948777 w 2147638"/>
                <a:gd name="connsiteY1408" fmla="*/ 559181 h 2145842"/>
                <a:gd name="connsiteX1409" fmla="*/ 1946480 w 2147638"/>
                <a:gd name="connsiteY1409" fmla="*/ 556919 h 2145842"/>
                <a:gd name="connsiteX1410" fmla="*/ 1947647 w 2147638"/>
                <a:gd name="connsiteY1410" fmla="*/ 555788 h 2145842"/>
                <a:gd name="connsiteX1411" fmla="*/ 1948777 w 2147638"/>
                <a:gd name="connsiteY1411" fmla="*/ 556919 h 2145842"/>
                <a:gd name="connsiteX1412" fmla="*/ 1948777 w 2147638"/>
                <a:gd name="connsiteY1412" fmla="*/ 555788 h 2145842"/>
                <a:gd name="connsiteX1413" fmla="*/ 1951039 w 2147638"/>
                <a:gd name="connsiteY1413" fmla="*/ 555788 h 2145842"/>
                <a:gd name="connsiteX1414" fmla="*/ 1955598 w 2147638"/>
                <a:gd name="connsiteY1414" fmla="*/ 558050 h 2145842"/>
                <a:gd name="connsiteX1415" fmla="*/ 1957860 w 2147638"/>
                <a:gd name="connsiteY1415" fmla="*/ 562610 h 2145842"/>
                <a:gd name="connsiteX1416" fmla="*/ 1955598 w 2147638"/>
                <a:gd name="connsiteY1416" fmla="*/ 564872 h 2145842"/>
                <a:gd name="connsiteX1417" fmla="*/ 1955598 w 2147638"/>
                <a:gd name="connsiteY1417" fmla="*/ 566003 h 2145842"/>
                <a:gd name="connsiteX1418" fmla="*/ 1954467 w 2147638"/>
                <a:gd name="connsiteY1418" fmla="*/ 566003 h 2145842"/>
                <a:gd name="connsiteX1419" fmla="*/ 1952170 w 2147638"/>
                <a:gd name="connsiteY1419" fmla="*/ 564872 h 2145842"/>
                <a:gd name="connsiteX1420" fmla="*/ 1951039 w 2147638"/>
                <a:gd name="connsiteY1420" fmla="*/ 566003 h 2145842"/>
                <a:gd name="connsiteX1421" fmla="*/ 1949908 w 2147638"/>
                <a:gd name="connsiteY1421" fmla="*/ 569397 h 2145842"/>
                <a:gd name="connsiteX1422" fmla="*/ 1953301 w 2147638"/>
                <a:gd name="connsiteY1422" fmla="*/ 568266 h 2145842"/>
                <a:gd name="connsiteX1423" fmla="*/ 1952170 w 2147638"/>
                <a:gd name="connsiteY1423" fmla="*/ 569397 h 2145842"/>
                <a:gd name="connsiteX1424" fmla="*/ 1953301 w 2147638"/>
                <a:gd name="connsiteY1424" fmla="*/ 569397 h 2145842"/>
                <a:gd name="connsiteX1425" fmla="*/ 1954467 w 2147638"/>
                <a:gd name="connsiteY1425" fmla="*/ 568266 h 2145842"/>
                <a:gd name="connsiteX1426" fmla="*/ 1954467 w 2147638"/>
                <a:gd name="connsiteY1426" fmla="*/ 567134 h 2145842"/>
                <a:gd name="connsiteX1427" fmla="*/ 1955598 w 2147638"/>
                <a:gd name="connsiteY1427" fmla="*/ 567134 h 2145842"/>
                <a:gd name="connsiteX1428" fmla="*/ 1956729 w 2147638"/>
                <a:gd name="connsiteY1428" fmla="*/ 567134 h 2145842"/>
                <a:gd name="connsiteX1429" fmla="*/ 1957860 w 2147638"/>
                <a:gd name="connsiteY1429" fmla="*/ 568266 h 2145842"/>
                <a:gd name="connsiteX1430" fmla="*/ 1958991 w 2147638"/>
                <a:gd name="connsiteY1430" fmla="*/ 567134 h 2145842"/>
                <a:gd name="connsiteX1431" fmla="*/ 1957860 w 2147638"/>
                <a:gd name="connsiteY1431" fmla="*/ 567134 h 2145842"/>
                <a:gd name="connsiteX1432" fmla="*/ 1957860 w 2147638"/>
                <a:gd name="connsiteY1432" fmla="*/ 566003 h 2145842"/>
                <a:gd name="connsiteX1433" fmla="*/ 1960122 w 2147638"/>
                <a:gd name="connsiteY1433" fmla="*/ 563741 h 2145842"/>
                <a:gd name="connsiteX1434" fmla="*/ 1960122 w 2147638"/>
                <a:gd name="connsiteY1434" fmla="*/ 562610 h 2145842"/>
                <a:gd name="connsiteX1435" fmla="*/ 1961253 w 2147638"/>
                <a:gd name="connsiteY1435" fmla="*/ 562610 h 2145842"/>
                <a:gd name="connsiteX1436" fmla="*/ 1960122 w 2147638"/>
                <a:gd name="connsiteY1436" fmla="*/ 563741 h 2145842"/>
                <a:gd name="connsiteX1437" fmla="*/ 1962419 w 2147638"/>
                <a:gd name="connsiteY1437" fmla="*/ 562610 h 2145842"/>
                <a:gd name="connsiteX1438" fmla="*/ 1963550 w 2147638"/>
                <a:gd name="connsiteY1438" fmla="*/ 562610 h 2145842"/>
                <a:gd name="connsiteX1439" fmla="*/ 1964681 w 2147638"/>
                <a:gd name="connsiteY1439" fmla="*/ 563741 h 2145842"/>
                <a:gd name="connsiteX1440" fmla="*/ 1963550 w 2147638"/>
                <a:gd name="connsiteY1440" fmla="*/ 563741 h 2145842"/>
                <a:gd name="connsiteX1441" fmla="*/ 1964681 w 2147638"/>
                <a:gd name="connsiteY1441" fmla="*/ 563741 h 2145842"/>
                <a:gd name="connsiteX1442" fmla="*/ 1963550 w 2147638"/>
                <a:gd name="connsiteY1442" fmla="*/ 566003 h 2145842"/>
                <a:gd name="connsiteX1443" fmla="*/ 1962419 w 2147638"/>
                <a:gd name="connsiteY1443" fmla="*/ 567134 h 2145842"/>
                <a:gd name="connsiteX1444" fmla="*/ 1963550 w 2147638"/>
                <a:gd name="connsiteY1444" fmla="*/ 573957 h 2145842"/>
                <a:gd name="connsiteX1445" fmla="*/ 1962419 w 2147638"/>
                <a:gd name="connsiteY1445" fmla="*/ 573957 h 2145842"/>
                <a:gd name="connsiteX1446" fmla="*/ 1961253 w 2147638"/>
                <a:gd name="connsiteY1446" fmla="*/ 576219 h 2145842"/>
                <a:gd name="connsiteX1447" fmla="*/ 1962419 w 2147638"/>
                <a:gd name="connsiteY1447" fmla="*/ 580779 h 2145842"/>
                <a:gd name="connsiteX1448" fmla="*/ 1962419 w 2147638"/>
                <a:gd name="connsiteY1448" fmla="*/ 581910 h 2145842"/>
                <a:gd name="connsiteX1449" fmla="*/ 1963550 w 2147638"/>
                <a:gd name="connsiteY1449" fmla="*/ 580779 h 2145842"/>
                <a:gd name="connsiteX1450" fmla="*/ 1962419 w 2147638"/>
                <a:gd name="connsiteY1450" fmla="*/ 579648 h 2145842"/>
                <a:gd name="connsiteX1451" fmla="*/ 1963550 w 2147638"/>
                <a:gd name="connsiteY1451" fmla="*/ 578517 h 2145842"/>
                <a:gd name="connsiteX1452" fmla="*/ 1964681 w 2147638"/>
                <a:gd name="connsiteY1452" fmla="*/ 580779 h 2145842"/>
                <a:gd name="connsiteX1453" fmla="*/ 1964681 w 2147638"/>
                <a:gd name="connsiteY1453" fmla="*/ 577386 h 2145842"/>
                <a:gd name="connsiteX1454" fmla="*/ 1963550 w 2147638"/>
                <a:gd name="connsiteY1454" fmla="*/ 577386 h 2145842"/>
                <a:gd name="connsiteX1455" fmla="*/ 1963550 w 2147638"/>
                <a:gd name="connsiteY1455" fmla="*/ 576219 h 2145842"/>
                <a:gd name="connsiteX1456" fmla="*/ 1965812 w 2147638"/>
                <a:gd name="connsiteY1456" fmla="*/ 570563 h 2145842"/>
                <a:gd name="connsiteX1457" fmla="*/ 1966942 w 2147638"/>
                <a:gd name="connsiteY1457" fmla="*/ 572826 h 2145842"/>
                <a:gd name="connsiteX1458" fmla="*/ 1966942 w 2147638"/>
                <a:gd name="connsiteY1458" fmla="*/ 573957 h 2145842"/>
                <a:gd name="connsiteX1459" fmla="*/ 1966942 w 2147638"/>
                <a:gd name="connsiteY1459" fmla="*/ 572826 h 2145842"/>
                <a:gd name="connsiteX1460" fmla="*/ 1966942 w 2147638"/>
                <a:gd name="connsiteY1460" fmla="*/ 570563 h 2145842"/>
                <a:gd name="connsiteX1461" fmla="*/ 1966942 w 2147638"/>
                <a:gd name="connsiteY1461" fmla="*/ 569397 h 2145842"/>
                <a:gd name="connsiteX1462" fmla="*/ 1968073 w 2147638"/>
                <a:gd name="connsiteY1462" fmla="*/ 569397 h 2145842"/>
                <a:gd name="connsiteX1463" fmla="*/ 1966942 w 2147638"/>
                <a:gd name="connsiteY1463" fmla="*/ 568266 h 2145842"/>
                <a:gd name="connsiteX1464" fmla="*/ 1966942 w 2147638"/>
                <a:gd name="connsiteY1464" fmla="*/ 566003 h 2145842"/>
                <a:gd name="connsiteX1465" fmla="*/ 1968073 w 2147638"/>
                <a:gd name="connsiteY1465" fmla="*/ 566003 h 2145842"/>
                <a:gd name="connsiteX1466" fmla="*/ 1969204 w 2147638"/>
                <a:gd name="connsiteY1466" fmla="*/ 566003 h 2145842"/>
                <a:gd name="connsiteX1467" fmla="*/ 1970370 w 2147638"/>
                <a:gd name="connsiteY1467" fmla="*/ 566003 h 2145842"/>
                <a:gd name="connsiteX1468" fmla="*/ 1972632 w 2147638"/>
                <a:gd name="connsiteY1468" fmla="*/ 564872 h 2145842"/>
                <a:gd name="connsiteX1469" fmla="*/ 1972632 w 2147638"/>
                <a:gd name="connsiteY1469" fmla="*/ 563741 h 2145842"/>
                <a:gd name="connsiteX1470" fmla="*/ 1976025 w 2147638"/>
                <a:gd name="connsiteY1470" fmla="*/ 562610 h 2145842"/>
                <a:gd name="connsiteX1471" fmla="*/ 1976025 w 2147638"/>
                <a:gd name="connsiteY1471" fmla="*/ 563741 h 2145842"/>
                <a:gd name="connsiteX1472" fmla="*/ 1976025 w 2147638"/>
                <a:gd name="connsiteY1472" fmla="*/ 564872 h 2145842"/>
                <a:gd name="connsiteX1473" fmla="*/ 1978322 w 2147638"/>
                <a:gd name="connsiteY1473" fmla="*/ 566003 h 2145842"/>
                <a:gd name="connsiteX1474" fmla="*/ 1979453 w 2147638"/>
                <a:gd name="connsiteY1474" fmla="*/ 569397 h 2145842"/>
                <a:gd name="connsiteX1475" fmla="*/ 1976025 w 2147638"/>
                <a:gd name="connsiteY1475" fmla="*/ 570563 h 2145842"/>
                <a:gd name="connsiteX1476" fmla="*/ 1977191 w 2147638"/>
                <a:gd name="connsiteY1476" fmla="*/ 571694 h 2145842"/>
                <a:gd name="connsiteX1477" fmla="*/ 1978322 w 2147638"/>
                <a:gd name="connsiteY1477" fmla="*/ 572826 h 2145842"/>
                <a:gd name="connsiteX1478" fmla="*/ 1979453 w 2147638"/>
                <a:gd name="connsiteY1478" fmla="*/ 573957 h 2145842"/>
                <a:gd name="connsiteX1479" fmla="*/ 1978322 w 2147638"/>
                <a:gd name="connsiteY1479" fmla="*/ 573957 h 2145842"/>
                <a:gd name="connsiteX1480" fmla="*/ 1979453 w 2147638"/>
                <a:gd name="connsiteY1480" fmla="*/ 575088 h 2145842"/>
                <a:gd name="connsiteX1481" fmla="*/ 1976025 w 2147638"/>
                <a:gd name="connsiteY1481" fmla="*/ 577386 h 2145842"/>
                <a:gd name="connsiteX1482" fmla="*/ 1978322 w 2147638"/>
                <a:gd name="connsiteY1482" fmla="*/ 576219 h 2145842"/>
                <a:gd name="connsiteX1483" fmla="*/ 1979453 w 2147638"/>
                <a:gd name="connsiteY1483" fmla="*/ 577386 h 2145842"/>
                <a:gd name="connsiteX1484" fmla="*/ 1978322 w 2147638"/>
                <a:gd name="connsiteY1484" fmla="*/ 578517 h 2145842"/>
                <a:gd name="connsiteX1485" fmla="*/ 1979453 w 2147638"/>
                <a:gd name="connsiteY1485" fmla="*/ 580779 h 2145842"/>
                <a:gd name="connsiteX1486" fmla="*/ 1979453 w 2147638"/>
                <a:gd name="connsiteY1486" fmla="*/ 581910 h 2145842"/>
                <a:gd name="connsiteX1487" fmla="*/ 1980584 w 2147638"/>
                <a:gd name="connsiteY1487" fmla="*/ 581910 h 2145842"/>
                <a:gd name="connsiteX1488" fmla="*/ 1979453 w 2147638"/>
                <a:gd name="connsiteY1488" fmla="*/ 580779 h 2145842"/>
                <a:gd name="connsiteX1489" fmla="*/ 1979453 w 2147638"/>
                <a:gd name="connsiteY1489" fmla="*/ 579648 h 2145842"/>
                <a:gd name="connsiteX1490" fmla="*/ 1980584 w 2147638"/>
                <a:gd name="connsiteY1490" fmla="*/ 579648 h 2145842"/>
                <a:gd name="connsiteX1491" fmla="*/ 1980584 w 2147638"/>
                <a:gd name="connsiteY1491" fmla="*/ 577386 h 2145842"/>
                <a:gd name="connsiteX1492" fmla="*/ 1981715 w 2147638"/>
                <a:gd name="connsiteY1492" fmla="*/ 573957 h 2145842"/>
                <a:gd name="connsiteX1493" fmla="*/ 1980584 w 2147638"/>
                <a:gd name="connsiteY1493" fmla="*/ 569397 h 2145842"/>
                <a:gd name="connsiteX1494" fmla="*/ 1982846 w 2147638"/>
                <a:gd name="connsiteY1494" fmla="*/ 570563 h 2145842"/>
                <a:gd name="connsiteX1495" fmla="*/ 1981715 w 2147638"/>
                <a:gd name="connsiteY1495" fmla="*/ 575088 h 2145842"/>
                <a:gd name="connsiteX1496" fmla="*/ 1981715 w 2147638"/>
                <a:gd name="connsiteY1496" fmla="*/ 581910 h 2145842"/>
                <a:gd name="connsiteX1497" fmla="*/ 1980584 w 2147638"/>
                <a:gd name="connsiteY1497" fmla="*/ 585339 h 2145842"/>
                <a:gd name="connsiteX1498" fmla="*/ 1980584 w 2147638"/>
                <a:gd name="connsiteY1498" fmla="*/ 586470 h 2145842"/>
                <a:gd name="connsiteX1499" fmla="*/ 1981715 w 2147638"/>
                <a:gd name="connsiteY1499" fmla="*/ 586470 h 2145842"/>
                <a:gd name="connsiteX1500" fmla="*/ 1982846 w 2147638"/>
                <a:gd name="connsiteY1500" fmla="*/ 584208 h 2145842"/>
                <a:gd name="connsiteX1501" fmla="*/ 1985143 w 2147638"/>
                <a:gd name="connsiteY1501" fmla="*/ 586470 h 2145842"/>
                <a:gd name="connsiteX1502" fmla="*/ 1986274 w 2147638"/>
                <a:gd name="connsiteY1502" fmla="*/ 586470 h 2145842"/>
                <a:gd name="connsiteX1503" fmla="*/ 1984012 w 2147638"/>
                <a:gd name="connsiteY1503" fmla="*/ 584208 h 2145842"/>
                <a:gd name="connsiteX1504" fmla="*/ 1982846 w 2147638"/>
                <a:gd name="connsiteY1504" fmla="*/ 584208 h 2145842"/>
                <a:gd name="connsiteX1505" fmla="*/ 1982846 w 2147638"/>
                <a:gd name="connsiteY1505" fmla="*/ 581910 h 2145842"/>
                <a:gd name="connsiteX1506" fmla="*/ 1984012 w 2147638"/>
                <a:gd name="connsiteY1506" fmla="*/ 580779 h 2145842"/>
                <a:gd name="connsiteX1507" fmla="*/ 1984012 w 2147638"/>
                <a:gd name="connsiteY1507" fmla="*/ 576219 h 2145842"/>
                <a:gd name="connsiteX1508" fmla="*/ 1984012 w 2147638"/>
                <a:gd name="connsiteY1508" fmla="*/ 573957 h 2145842"/>
                <a:gd name="connsiteX1509" fmla="*/ 1985143 w 2147638"/>
                <a:gd name="connsiteY1509" fmla="*/ 573957 h 2145842"/>
                <a:gd name="connsiteX1510" fmla="*/ 1985143 w 2147638"/>
                <a:gd name="connsiteY1510" fmla="*/ 575088 h 2145842"/>
                <a:gd name="connsiteX1511" fmla="*/ 1986274 w 2147638"/>
                <a:gd name="connsiteY1511" fmla="*/ 575088 h 2145842"/>
                <a:gd name="connsiteX1512" fmla="*/ 1987405 w 2147638"/>
                <a:gd name="connsiteY1512" fmla="*/ 573957 h 2145842"/>
                <a:gd name="connsiteX1513" fmla="*/ 1987405 w 2147638"/>
                <a:gd name="connsiteY1513" fmla="*/ 572826 h 2145842"/>
                <a:gd name="connsiteX1514" fmla="*/ 1990797 w 2147638"/>
                <a:gd name="connsiteY1514" fmla="*/ 570563 h 2145842"/>
                <a:gd name="connsiteX1515" fmla="*/ 1991964 w 2147638"/>
                <a:gd name="connsiteY1515" fmla="*/ 571694 h 2145842"/>
                <a:gd name="connsiteX1516" fmla="*/ 1994225 w 2147638"/>
                <a:gd name="connsiteY1516" fmla="*/ 569397 h 2145842"/>
                <a:gd name="connsiteX1517" fmla="*/ 1995356 w 2147638"/>
                <a:gd name="connsiteY1517" fmla="*/ 569397 h 2145842"/>
                <a:gd name="connsiteX1518" fmla="*/ 1997618 w 2147638"/>
                <a:gd name="connsiteY1518" fmla="*/ 569397 h 2145842"/>
                <a:gd name="connsiteX1519" fmla="*/ 1997618 w 2147638"/>
                <a:gd name="connsiteY1519" fmla="*/ 570563 h 2145842"/>
                <a:gd name="connsiteX1520" fmla="*/ 1999915 w 2147638"/>
                <a:gd name="connsiteY1520" fmla="*/ 575088 h 2145842"/>
                <a:gd name="connsiteX1521" fmla="*/ 1998749 w 2147638"/>
                <a:gd name="connsiteY1521" fmla="*/ 575088 h 2145842"/>
                <a:gd name="connsiteX1522" fmla="*/ 1998749 w 2147638"/>
                <a:gd name="connsiteY1522" fmla="*/ 573957 h 2145842"/>
                <a:gd name="connsiteX1523" fmla="*/ 1997618 w 2147638"/>
                <a:gd name="connsiteY1523" fmla="*/ 575088 h 2145842"/>
                <a:gd name="connsiteX1524" fmla="*/ 1997618 w 2147638"/>
                <a:gd name="connsiteY1524" fmla="*/ 576219 h 2145842"/>
                <a:gd name="connsiteX1525" fmla="*/ 1997618 w 2147638"/>
                <a:gd name="connsiteY1525" fmla="*/ 577386 h 2145842"/>
                <a:gd name="connsiteX1526" fmla="*/ 1996487 w 2147638"/>
                <a:gd name="connsiteY1526" fmla="*/ 578517 h 2145842"/>
                <a:gd name="connsiteX1527" fmla="*/ 1997618 w 2147638"/>
                <a:gd name="connsiteY1527" fmla="*/ 578517 h 2145842"/>
                <a:gd name="connsiteX1528" fmla="*/ 1996487 w 2147638"/>
                <a:gd name="connsiteY1528" fmla="*/ 580779 h 2145842"/>
                <a:gd name="connsiteX1529" fmla="*/ 1994225 w 2147638"/>
                <a:gd name="connsiteY1529" fmla="*/ 581910 h 2145842"/>
                <a:gd name="connsiteX1530" fmla="*/ 1994225 w 2147638"/>
                <a:gd name="connsiteY1530" fmla="*/ 583041 h 2145842"/>
                <a:gd name="connsiteX1531" fmla="*/ 1995356 w 2147638"/>
                <a:gd name="connsiteY1531" fmla="*/ 584208 h 2145842"/>
                <a:gd name="connsiteX1532" fmla="*/ 1996487 w 2147638"/>
                <a:gd name="connsiteY1532" fmla="*/ 581910 h 2145842"/>
                <a:gd name="connsiteX1533" fmla="*/ 1997618 w 2147638"/>
                <a:gd name="connsiteY1533" fmla="*/ 583041 h 2145842"/>
                <a:gd name="connsiteX1534" fmla="*/ 1997618 w 2147638"/>
                <a:gd name="connsiteY1534" fmla="*/ 584208 h 2145842"/>
                <a:gd name="connsiteX1535" fmla="*/ 1998749 w 2147638"/>
                <a:gd name="connsiteY1535" fmla="*/ 584208 h 2145842"/>
                <a:gd name="connsiteX1536" fmla="*/ 1998749 w 2147638"/>
                <a:gd name="connsiteY1536" fmla="*/ 583041 h 2145842"/>
                <a:gd name="connsiteX1537" fmla="*/ 1999915 w 2147638"/>
                <a:gd name="connsiteY1537" fmla="*/ 584208 h 2145842"/>
                <a:gd name="connsiteX1538" fmla="*/ 1999915 w 2147638"/>
                <a:gd name="connsiteY1538" fmla="*/ 585339 h 2145842"/>
                <a:gd name="connsiteX1539" fmla="*/ 1998749 w 2147638"/>
                <a:gd name="connsiteY1539" fmla="*/ 586470 h 2145842"/>
                <a:gd name="connsiteX1540" fmla="*/ 1999915 w 2147638"/>
                <a:gd name="connsiteY1540" fmla="*/ 587601 h 2145842"/>
                <a:gd name="connsiteX1541" fmla="*/ 2001046 w 2147638"/>
                <a:gd name="connsiteY1541" fmla="*/ 592161 h 2145842"/>
                <a:gd name="connsiteX1542" fmla="*/ 2002177 w 2147638"/>
                <a:gd name="connsiteY1542" fmla="*/ 593293 h 2145842"/>
                <a:gd name="connsiteX1543" fmla="*/ 2002177 w 2147638"/>
                <a:gd name="connsiteY1543" fmla="*/ 595555 h 2145842"/>
                <a:gd name="connsiteX1544" fmla="*/ 2001046 w 2147638"/>
                <a:gd name="connsiteY1544" fmla="*/ 595555 h 2145842"/>
                <a:gd name="connsiteX1545" fmla="*/ 1998749 w 2147638"/>
                <a:gd name="connsiteY1545" fmla="*/ 595555 h 2145842"/>
                <a:gd name="connsiteX1546" fmla="*/ 1998749 w 2147638"/>
                <a:gd name="connsiteY1546" fmla="*/ 596686 h 2145842"/>
                <a:gd name="connsiteX1547" fmla="*/ 2002177 w 2147638"/>
                <a:gd name="connsiteY1547" fmla="*/ 598948 h 2145842"/>
                <a:gd name="connsiteX1548" fmla="*/ 2003308 w 2147638"/>
                <a:gd name="connsiteY1548" fmla="*/ 598948 h 2145842"/>
                <a:gd name="connsiteX1549" fmla="*/ 2004439 w 2147638"/>
                <a:gd name="connsiteY1549" fmla="*/ 598948 h 2145842"/>
                <a:gd name="connsiteX1550" fmla="*/ 2004439 w 2147638"/>
                <a:gd name="connsiteY1550" fmla="*/ 597817 h 2145842"/>
                <a:gd name="connsiteX1551" fmla="*/ 2004439 w 2147638"/>
                <a:gd name="connsiteY1551" fmla="*/ 595555 h 2145842"/>
                <a:gd name="connsiteX1552" fmla="*/ 2005570 w 2147638"/>
                <a:gd name="connsiteY1552" fmla="*/ 595555 h 2145842"/>
                <a:gd name="connsiteX1553" fmla="*/ 2005570 w 2147638"/>
                <a:gd name="connsiteY1553" fmla="*/ 596686 h 2145842"/>
                <a:gd name="connsiteX1554" fmla="*/ 2006736 w 2147638"/>
                <a:gd name="connsiteY1554" fmla="*/ 595555 h 2145842"/>
                <a:gd name="connsiteX1555" fmla="*/ 2005570 w 2147638"/>
                <a:gd name="connsiteY1555" fmla="*/ 595555 h 2145842"/>
                <a:gd name="connsiteX1556" fmla="*/ 2005570 w 2147638"/>
                <a:gd name="connsiteY1556" fmla="*/ 594424 h 2145842"/>
                <a:gd name="connsiteX1557" fmla="*/ 2005570 w 2147638"/>
                <a:gd name="connsiteY1557" fmla="*/ 593293 h 2145842"/>
                <a:gd name="connsiteX1558" fmla="*/ 2005570 w 2147638"/>
                <a:gd name="connsiteY1558" fmla="*/ 590995 h 2145842"/>
                <a:gd name="connsiteX1559" fmla="*/ 2005570 w 2147638"/>
                <a:gd name="connsiteY1559" fmla="*/ 588733 h 2145842"/>
                <a:gd name="connsiteX1560" fmla="*/ 2007867 w 2147638"/>
                <a:gd name="connsiteY1560" fmla="*/ 587601 h 2145842"/>
                <a:gd name="connsiteX1561" fmla="*/ 2010128 w 2147638"/>
                <a:gd name="connsiteY1561" fmla="*/ 587601 h 2145842"/>
                <a:gd name="connsiteX1562" fmla="*/ 2011259 w 2147638"/>
                <a:gd name="connsiteY1562" fmla="*/ 587601 h 2145842"/>
                <a:gd name="connsiteX1563" fmla="*/ 2011259 w 2147638"/>
                <a:gd name="connsiteY1563" fmla="*/ 586470 h 2145842"/>
                <a:gd name="connsiteX1564" fmla="*/ 2010128 w 2147638"/>
                <a:gd name="connsiteY1564" fmla="*/ 585339 h 2145842"/>
                <a:gd name="connsiteX1565" fmla="*/ 2010128 w 2147638"/>
                <a:gd name="connsiteY1565" fmla="*/ 584208 h 2145842"/>
                <a:gd name="connsiteX1566" fmla="*/ 2011259 w 2147638"/>
                <a:gd name="connsiteY1566" fmla="*/ 585339 h 2145842"/>
                <a:gd name="connsiteX1567" fmla="*/ 2010128 w 2147638"/>
                <a:gd name="connsiteY1567" fmla="*/ 583041 h 2145842"/>
                <a:gd name="connsiteX1568" fmla="*/ 2010128 w 2147638"/>
                <a:gd name="connsiteY1568" fmla="*/ 581910 h 2145842"/>
                <a:gd name="connsiteX1569" fmla="*/ 2010128 w 2147638"/>
                <a:gd name="connsiteY1569" fmla="*/ 580779 h 2145842"/>
                <a:gd name="connsiteX1570" fmla="*/ 2012390 w 2147638"/>
                <a:gd name="connsiteY1570" fmla="*/ 578517 h 2145842"/>
                <a:gd name="connsiteX1571" fmla="*/ 2013521 w 2147638"/>
                <a:gd name="connsiteY1571" fmla="*/ 579648 h 2145842"/>
                <a:gd name="connsiteX1572" fmla="*/ 2013521 w 2147638"/>
                <a:gd name="connsiteY1572" fmla="*/ 580779 h 2145842"/>
                <a:gd name="connsiteX1573" fmla="*/ 2014687 w 2147638"/>
                <a:gd name="connsiteY1573" fmla="*/ 580779 h 2145842"/>
                <a:gd name="connsiteX1574" fmla="*/ 2014687 w 2147638"/>
                <a:gd name="connsiteY1574" fmla="*/ 577386 h 2145842"/>
                <a:gd name="connsiteX1575" fmla="*/ 2016949 w 2147638"/>
                <a:gd name="connsiteY1575" fmla="*/ 576219 h 2145842"/>
                <a:gd name="connsiteX1576" fmla="*/ 2015818 w 2147638"/>
                <a:gd name="connsiteY1576" fmla="*/ 576219 h 2145842"/>
                <a:gd name="connsiteX1577" fmla="*/ 2013521 w 2147638"/>
                <a:gd name="connsiteY1577" fmla="*/ 576219 h 2145842"/>
                <a:gd name="connsiteX1578" fmla="*/ 2013521 w 2147638"/>
                <a:gd name="connsiteY1578" fmla="*/ 575088 h 2145842"/>
                <a:gd name="connsiteX1579" fmla="*/ 2014687 w 2147638"/>
                <a:gd name="connsiteY1579" fmla="*/ 575088 h 2145842"/>
                <a:gd name="connsiteX1580" fmla="*/ 2016949 w 2147638"/>
                <a:gd name="connsiteY1580" fmla="*/ 575088 h 2145842"/>
                <a:gd name="connsiteX1581" fmla="*/ 2019211 w 2147638"/>
                <a:gd name="connsiteY1581" fmla="*/ 577386 h 2145842"/>
                <a:gd name="connsiteX1582" fmla="*/ 2019211 w 2147638"/>
                <a:gd name="connsiteY1582" fmla="*/ 578517 h 2145842"/>
                <a:gd name="connsiteX1583" fmla="*/ 2018080 w 2147638"/>
                <a:gd name="connsiteY1583" fmla="*/ 579648 h 2145842"/>
                <a:gd name="connsiteX1584" fmla="*/ 2018080 w 2147638"/>
                <a:gd name="connsiteY1584" fmla="*/ 580779 h 2145842"/>
                <a:gd name="connsiteX1585" fmla="*/ 2019211 w 2147638"/>
                <a:gd name="connsiteY1585" fmla="*/ 579648 h 2145842"/>
                <a:gd name="connsiteX1586" fmla="*/ 2019211 w 2147638"/>
                <a:gd name="connsiteY1586" fmla="*/ 584208 h 2145842"/>
                <a:gd name="connsiteX1587" fmla="*/ 2014687 w 2147638"/>
                <a:gd name="connsiteY1587" fmla="*/ 584208 h 2145842"/>
                <a:gd name="connsiteX1588" fmla="*/ 2018080 w 2147638"/>
                <a:gd name="connsiteY1588" fmla="*/ 585339 h 2145842"/>
                <a:gd name="connsiteX1589" fmla="*/ 2019211 w 2147638"/>
                <a:gd name="connsiteY1589" fmla="*/ 586470 h 2145842"/>
                <a:gd name="connsiteX1590" fmla="*/ 2018080 w 2147638"/>
                <a:gd name="connsiteY1590" fmla="*/ 588733 h 2145842"/>
                <a:gd name="connsiteX1591" fmla="*/ 2016949 w 2147638"/>
                <a:gd name="connsiteY1591" fmla="*/ 588733 h 2145842"/>
                <a:gd name="connsiteX1592" fmla="*/ 2016949 w 2147638"/>
                <a:gd name="connsiteY1592" fmla="*/ 589864 h 2145842"/>
                <a:gd name="connsiteX1593" fmla="*/ 2014687 w 2147638"/>
                <a:gd name="connsiteY1593" fmla="*/ 592161 h 2145842"/>
                <a:gd name="connsiteX1594" fmla="*/ 2015818 w 2147638"/>
                <a:gd name="connsiteY1594" fmla="*/ 592161 h 2145842"/>
                <a:gd name="connsiteX1595" fmla="*/ 2018080 w 2147638"/>
                <a:gd name="connsiteY1595" fmla="*/ 589864 h 2145842"/>
                <a:gd name="connsiteX1596" fmla="*/ 2019211 w 2147638"/>
                <a:gd name="connsiteY1596" fmla="*/ 590995 h 2145842"/>
                <a:gd name="connsiteX1597" fmla="*/ 2018080 w 2147638"/>
                <a:gd name="connsiteY1597" fmla="*/ 592161 h 2145842"/>
                <a:gd name="connsiteX1598" fmla="*/ 2015818 w 2147638"/>
                <a:gd name="connsiteY1598" fmla="*/ 594424 h 2145842"/>
                <a:gd name="connsiteX1599" fmla="*/ 2015818 w 2147638"/>
                <a:gd name="connsiteY1599" fmla="*/ 596686 h 2145842"/>
                <a:gd name="connsiteX1600" fmla="*/ 2016949 w 2147638"/>
                <a:gd name="connsiteY1600" fmla="*/ 596686 h 2145842"/>
                <a:gd name="connsiteX1601" fmla="*/ 2016949 w 2147638"/>
                <a:gd name="connsiteY1601" fmla="*/ 594424 h 2145842"/>
                <a:gd name="connsiteX1602" fmla="*/ 2018080 w 2147638"/>
                <a:gd name="connsiteY1602" fmla="*/ 593293 h 2145842"/>
                <a:gd name="connsiteX1603" fmla="*/ 2018080 w 2147638"/>
                <a:gd name="connsiteY1603" fmla="*/ 594424 h 2145842"/>
                <a:gd name="connsiteX1604" fmla="*/ 2020342 w 2147638"/>
                <a:gd name="connsiteY1604" fmla="*/ 593293 h 2145842"/>
                <a:gd name="connsiteX1605" fmla="*/ 2020342 w 2147638"/>
                <a:gd name="connsiteY1605" fmla="*/ 590995 h 2145842"/>
                <a:gd name="connsiteX1606" fmla="*/ 2021508 w 2147638"/>
                <a:gd name="connsiteY1606" fmla="*/ 590995 h 2145842"/>
                <a:gd name="connsiteX1607" fmla="*/ 2022639 w 2147638"/>
                <a:gd name="connsiteY1607" fmla="*/ 594424 h 2145842"/>
                <a:gd name="connsiteX1608" fmla="*/ 2021508 w 2147638"/>
                <a:gd name="connsiteY1608" fmla="*/ 595555 h 2145842"/>
                <a:gd name="connsiteX1609" fmla="*/ 2022639 w 2147638"/>
                <a:gd name="connsiteY1609" fmla="*/ 595555 h 2145842"/>
                <a:gd name="connsiteX1610" fmla="*/ 2022639 w 2147638"/>
                <a:gd name="connsiteY1610" fmla="*/ 596686 h 2145842"/>
                <a:gd name="connsiteX1611" fmla="*/ 2022639 w 2147638"/>
                <a:gd name="connsiteY1611" fmla="*/ 597817 h 2145842"/>
                <a:gd name="connsiteX1612" fmla="*/ 2020342 w 2147638"/>
                <a:gd name="connsiteY1612" fmla="*/ 598948 h 2145842"/>
                <a:gd name="connsiteX1613" fmla="*/ 2020342 w 2147638"/>
                <a:gd name="connsiteY1613" fmla="*/ 601246 h 2145842"/>
                <a:gd name="connsiteX1614" fmla="*/ 2020342 w 2147638"/>
                <a:gd name="connsiteY1614" fmla="*/ 602377 h 2145842"/>
                <a:gd name="connsiteX1615" fmla="*/ 2021508 w 2147638"/>
                <a:gd name="connsiteY1615" fmla="*/ 603508 h 2145842"/>
                <a:gd name="connsiteX1616" fmla="*/ 2021508 w 2147638"/>
                <a:gd name="connsiteY1616" fmla="*/ 601246 h 2145842"/>
                <a:gd name="connsiteX1617" fmla="*/ 2022639 w 2147638"/>
                <a:gd name="connsiteY1617" fmla="*/ 598948 h 2145842"/>
                <a:gd name="connsiteX1618" fmla="*/ 2023770 w 2147638"/>
                <a:gd name="connsiteY1618" fmla="*/ 596686 h 2145842"/>
                <a:gd name="connsiteX1619" fmla="*/ 2027163 w 2147638"/>
                <a:gd name="connsiteY1619" fmla="*/ 600115 h 2145842"/>
                <a:gd name="connsiteX1620" fmla="*/ 2024901 w 2147638"/>
                <a:gd name="connsiteY1620" fmla="*/ 601246 h 2145842"/>
                <a:gd name="connsiteX1621" fmla="*/ 2024901 w 2147638"/>
                <a:gd name="connsiteY1621" fmla="*/ 602377 h 2145842"/>
                <a:gd name="connsiteX1622" fmla="*/ 2026032 w 2147638"/>
                <a:gd name="connsiteY1622" fmla="*/ 603508 h 2145842"/>
                <a:gd name="connsiteX1623" fmla="*/ 2026032 w 2147638"/>
                <a:gd name="connsiteY1623" fmla="*/ 601246 h 2145842"/>
                <a:gd name="connsiteX1624" fmla="*/ 2027163 w 2147638"/>
                <a:gd name="connsiteY1624" fmla="*/ 600115 h 2145842"/>
                <a:gd name="connsiteX1625" fmla="*/ 2027163 w 2147638"/>
                <a:gd name="connsiteY1625" fmla="*/ 597817 h 2145842"/>
                <a:gd name="connsiteX1626" fmla="*/ 2026032 w 2147638"/>
                <a:gd name="connsiteY1626" fmla="*/ 597817 h 2145842"/>
                <a:gd name="connsiteX1627" fmla="*/ 2026032 w 2147638"/>
                <a:gd name="connsiteY1627" fmla="*/ 596686 h 2145842"/>
                <a:gd name="connsiteX1628" fmla="*/ 2027163 w 2147638"/>
                <a:gd name="connsiteY1628" fmla="*/ 596686 h 2145842"/>
                <a:gd name="connsiteX1629" fmla="*/ 2026032 w 2147638"/>
                <a:gd name="connsiteY1629" fmla="*/ 596686 h 2145842"/>
                <a:gd name="connsiteX1630" fmla="*/ 2024901 w 2147638"/>
                <a:gd name="connsiteY1630" fmla="*/ 593293 h 2145842"/>
                <a:gd name="connsiteX1631" fmla="*/ 2027163 w 2147638"/>
                <a:gd name="connsiteY1631" fmla="*/ 592161 h 2145842"/>
                <a:gd name="connsiteX1632" fmla="*/ 2029460 w 2147638"/>
                <a:gd name="connsiteY1632" fmla="*/ 592161 h 2145842"/>
                <a:gd name="connsiteX1633" fmla="*/ 2030591 w 2147638"/>
                <a:gd name="connsiteY1633" fmla="*/ 594424 h 2145842"/>
                <a:gd name="connsiteX1634" fmla="*/ 2029460 w 2147638"/>
                <a:gd name="connsiteY1634" fmla="*/ 590995 h 2145842"/>
                <a:gd name="connsiteX1635" fmla="*/ 2030591 w 2147638"/>
                <a:gd name="connsiteY1635" fmla="*/ 588733 h 2145842"/>
                <a:gd name="connsiteX1636" fmla="*/ 2031721 w 2147638"/>
                <a:gd name="connsiteY1636" fmla="*/ 589864 h 2145842"/>
                <a:gd name="connsiteX1637" fmla="*/ 2032852 w 2147638"/>
                <a:gd name="connsiteY1637" fmla="*/ 590995 h 2145842"/>
                <a:gd name="connsiteX1638" fmla="*/ 2033983 w 2147638"/>
                <a:gd name="connsiteY1638" fmla="*/ 596686 h 2145842"/>
                <a:gd name="connsiteX1639" fmla="*/ 2035114 w 2147638"/>
                <a:gd name="connsiteY1639" fmla="*/ 602377 h 2145842"/>
                <a:gd name="connsiteX1640" fmla="*/ 2035114 w 2147638"/>
                <a:gd name="connsiteY1640" fmla="*/ 603508 h 2145842"/>
                <a:gd name="connsiteX1641" fmla="*/ 2033983 w 2147638"/>
                <a:gd name="connsiteY1641" fmla="*/ 605771 h 2145842"/>
                <a:gd name="connsiteX1642" fmla="*/ 2033983 w 2147638"/>
                <a:gd name="connsiteY1642" fmla="*/ 606937 h 2145842"/>
                <a:gd name="connsiteX1643" fmla="*/ 2033983 w 2147638"/>
                <a:gd name="connsiteY1643" fmla="*/ 605771 h 2145842"/>
                <a:gd name="connsiteX1644" fmla="*/ 2036280 w 2147638"/>
                <a:gd name="connsiteY1644" fmla="*/ 603508 h 2145842"/>
                <a:gd name="connsiteX1645" fmla="*/ 2037411 w 2147638"/>
                <a:gd name="connsiteY1645" fmla="*/ 602377 h 2145842"/>
                <a:gd name="connsiteX1646" fmla="*/ 2037411 w 2147638"/>
                <a:gd name="connsiteY1646" fmla="*/ 600115 h 2145842"/>
                <a:gd name="connsiteX1647" fmla="*/ 2036280 w 2147638"/>
                <a:gd name="connsiteY1647" fmla="*/ 596686 h 2145842"/>
                <a:gd name="connsiteX1648" fmla="*/ 2037411 w 2147638"/>
                <a:gd name="connsiteY1648" fmla="*/ 590995 h 2145842"/>
                <a:gd name="connsiteX1649" fmla="*/ 2040804 w 2147638"/>
                <a:gd name="connsiteY1649" fmla="*/ 589864 h 2145842"/>
                <a:gd name="connsiteX1650" fmla="*/ 2041935 w 2147638"/>
                <a:gd name="connsiteY1650" fmla="*/ 590995 h 2145842"/>
                <a:gd name="connsiteX1651" fmla="*/ 2043066 w 2147638"/>
                <a:gd name="connsiteY1651" fmla="*/ 594424 h 2145842"/>
                <a:gd name="connsiteX1652" fmla="*/ 2045363 w 2147638"/>
                <a:gd name="connsiteY1652" fmla="*/ 595555 h 2145842"/>
                <a:gd name="connsiteX1653" fmla="*/ 2044232 w 2147638"/>
                <a:gd name="connsiteY1653" fmla="*/ 596686 h 2145842"/>
                <a:gd name="connsiteX1654" fmla="*/ 2045363 w 2147638"/>
                <a:gd name="connsiteY1654" fmla="*/ 596686 h 2145842"/>
                <a:gd name="connsiteX1655" fmla="*/ 2045363 w 2147638"/>
                <a:gd name="connsiteY1655" fmla="*/ 594424 h 2145842"/>
                <a:gd name="connsiteX1656" fmla="*/ 2046494 w 2147638"/>
                <a:gd name="connsiteY1656" fmla="*/ 594424 h 2145842"/>
                <a:gd name="connsiteX1657" fmla="*/ 2046494 w 2147638"/>
                <a:gd name="connsiteY1657" fmla="*/ 595555 h 2145842"/>
                <a:gd name="connsiteX1658" fmla="*/ 2047625 w 2147638"/>
                <a:gd name="connsiteY1658" fmla="*/ 594424 h 2145842"/>
                <a:gd name="connsiteX1659" fmla="*/ 2046494 w 2147638"/>
                <a:gd name="connsiteY1659" fmla="*/ 593293 h 2145842"/>
                <a:gd name="connsiteX1660" fmla="*/ 2044232 w 2147638"/>
                <a:gd name="connsiteY1660" fmla="*/ 593293 h 2145842"/>
                <a:gd name="connsiteX1661" fmla="*/ 2043066 w 2147638"/>
                <a:gd name="connsiteY1661" fmla="*/ 588733 h 2145842"/>
                <a:gd name="connsiteX1662" fmla="*/ 2043066 w 2147638"/>
                <a:gd name="connsiteY1662" fmla="*/ 586470 h 2145842"/>
                <a:gd name="connsiteX1663" fmla="*/ 2045363 w 2147638"/>
                <a:gd name="connsiteY1663" fmla="*/ 586470 h 2145842"/>
                <a:gd name="connsiteX1664" fmla="*/ 2046494 w 2147638"/>
                <a:gd name="connsiteY1664" fmla="*/ 588733 h 2145842"/>
                <a:gd name="connsiteX1665" fmla="*/ 2047625 w 2147638"/>
                <a:gd name="connsiteY1665" fmla="*/ 587601 h 2145842"/>
                <a:gd name="connsiteX1666" fmla="*/ 2045363 w 2147638"/>
                <a:gd name="connsiteY1666" fmla="*/ 585339 h 2145842"/>
                <a:gd name="connsiteX1667" fmla="*/ 2047625 w 2147638"/>
                <a:gd name="connsiteY1667" fmla="*/ 584208 h 2145842"/>
                <a:gd name="connsiteX1668" fmla="*/ 2047625 w 2147638"/>
                <a:gd name="connsiteY1668" fmla="*/ 583041 h 2145842"/>
                <a:gd name="connsiteX1669" fmla="*/ 2048756 w 2147638"/>
                <a:gd name="connsiteY1669" fmla="*/ 583041 h 2145842"/>
                <a:gd name="connsiteX1670" fmla="*/ 2051053 w 2147638"/>
                <a:gd name="connsiteY1670" fmla="*/ 584208 h 2145842"/>
                <a:gd name="connsiteX1671" fmla="*/ 2051053 w 2147638"/>
                <a:gd name="connsiteY1671" fmla="*/ 585339 h 2145842"/>
                <a:gd name="connsiteX1672" fmla="*/ 2049886 w 2147638"/>
                <a:gd name="connsiteY1672" fmla="*/ 585339 h 2145842"/>
                <a:gd name="connsiteX1673" fmla="*/ 2049886 w 2147638"/>
                <a:gd name="connsiteY1673" fmla="*/ 586470 h 2145842"/>
                <a:gd name="connsiteX1674" fmla="*/ 2051053 w 2147638"/>
                <a:gd name="connsiteY1674" fmla="*/ 587601 h 2145842"/>
                <a:gd name="connsiteX1675" fmla="*/ 2054445 w 2147638"/>
                <a:gd name="connsiteY1675" fmla="*/ 588733 h 2145842"/>
                <a:gd name="connsiteX1676" fmla="*/ 2055576 w 2147638"/>
                <a:gd name="connsiteY1676" fmla="*/ 589864 h 2145842"/>
                <a:gd name="connsiteX1677" fmla="*/ 2054445 w 2147638"/>
                <a:gd name="connsiteY1677" fmla="*/ 590995 h 2145842"/>
                <a:gd name="connsiteX1678" fmla="*/ 2055576 w 2147638"/>
                <a:gd name="connsiteY1678" fmla="*/ 592161 h 2145842"/>
                <a:gd name="connsiteX1679" fmla="*/ 2056707 w 2147638"/>
                <a:gd name="connsiteY1679" fmla="*/ 593293 h 2145842"/>
                <a:gd name="connsiteX1680" fmla="*/ 2056707 w 2147638"/>
                <a:gd name="connsiteY1680" fmla="*/ 594424 h 2145842"/>
                <a:gd name="connsiteX1681" fmla="*/ 2057838 w 2147638"/>
                <a:gd name="connsiteY1681" fmla="*/ 595555 h 2145842"/>
                <a:gd name="connsiteX1682" fmla="*/ 2056707 w 2147638"/>
                <a:gd name="connsiteY1682" fmla="*/ 596686 h 2145842"/>
                <a:gd name="connsiteX1683" fmla="*/ 2056707 w 2147638"/>
                <a:gd name="connsiteY1683" fmla="*/ 595555 h 2145842"/>
                <a:gd name="connsiteX1684" fmla="*/ 2056707 w 2147638"/>
                <a:gd name="connsiteY1684" fmla="*/ 594424 h 2145842"/>
                <a:gd name="connsiteX1685" fmla="*/ 2054445 w 2147638"/>
                <a:gd name="connsiteY1685" fmla="*/ 595555 h 2145842"/>
                <a:gd name="connsiteX1686" fmla="*/ 2053314 w 2147638"/>
                <a:gd name="connsiteY1686" fmla="*/ 593293 h 2145842"/>
                <a:gd name="connsiteX1687" fmla="*/ 2053314 w 2147638"/>
                <a:gd name="connsiteY1687" fmla="*/ 594424 h 2145842"/>
                <a:gd name="connsiteX1688" fmla="*/ 2054445 w 2147638"/>
                <a:gd name="connsiteY1688" fmla="*/ 596686 h 2145842"/>
                <a:gd name="connsiteX1689" fmla="*/ 2053314 w 2147638"/>
                <a:gd name="connsiteY1689" fmla="*/ 596686 h 2145842"/>
                <a:gd name="connsiteX1690" fmla="*/ 2053314 w 2147638"/>
                <a:gd name="connsiteY1690" fmla="*/ 597817 h 2145842"/>
                <a:gd name="connsiteX1691" fmla="*/ 2052184 w 2147638"/>
                <a:gd name="connsiteY1691" fmla="*/ 598948 h 2145842"/>
                <a:gd name="connsiteX1692" fmla="*/ 2051053 w 2147638"/>
                <a:gd name="connsiteY1692" fmla="*/ 597817 h 2145842"/>
                <a:gd name="connsiteX1693" fmla="*/ 2049886 w 2147638"/>
                <a:gd name="connsiteY1693" fmla="*/ 597817 h 2145842"/>
                <a:gd name="connsiteX1694" fmla="*/ 2052184 w 2147638"/>
                <a:gd name="connsiteY1694" fmla="*/ 601246 h 2145842"/>
                <a:gd name="connsiteX1695" fmla="*/ 2048756 w 2147638"/>
                <a:gd name="connsiteY1695" fmla="*/ 602377 h 2145842"/>
                <a:gd name="connsiteX1696" fmla="*/ 2049886 w 2147638"/>
                <a:gd name="connsiteY1696" fmla="*/ 603508 h 2145842"/>
                <a:gd name="connsiteX1697" fmla="*/ 2051053 w 2147638"/>
                <a:gd name="connsiteY1697" fmla="*/ 603508 h 2145842"/>
                <a:gd name="connsiteX1698" fmla="*/ 2052184 w 2147638"/>
                <a:gd name="connsiteY1698" fmla="*/ 605771 h 2145842"/>
                <a:gd name="connsiteX1699" fmla="*/ 2052184 w 2147638"/>
                <a:gd name="connsiteY1699" fmla="*/ 608068 h 2145842"/>
                <a:gd name="connsiteX1700" fmla="*/ 2049886 w 2147638"/>
                <a:gd name="connsiteY1700" fmla="*/ 610331 h 2145842"/>
                <a:gd name="connsiteX1701" fmla="*/ 2048756 w 2147638"/>
                <a:gd name="connsiteY1701" fmla="*/ 610331 h 2145842"/>
                <a:gd name="connsiteX1702" fmla="*/ 2047625 w 2147638"/>
                <a:gd name="connsiteY1702" fmla="*/ 610331 h 2145842"/>
                <a:gd name="connsiteX1703" fmla="*/ 2046494 w 2147638"/>
                <a:gd name="connsiteY1703" fmla="*/ 610331 h 2145842"/>
                <a:gd name="connsiteX1704" fmla="*/ 2047625 w 2147638"/>
                <a:gd name="connsiteY1704" fmla="*/ 611462 h 2145842"/>
                <a:gd name="connsiteX1705" fmla="*/ 2045363 w 2147638"/>
                <a:gd name="connsiteY1705" fmla="*/ 612593 h 2145842"/>
                <a:gd name="connsiteX1706" fmla="*/ 2044232 w 2147638"/>
                <a:gd name="connsiteY1706" fmla="*/ 612593 h 2145842"/>
                <a:gd name="connsiteX1707" fmla="*/ 2043066 w 2147638"/>
                <a:gd name="connsiteY1707" fmla="*/ 613759 h 2145842"/>
                <a:gd name="connsiteX1708" fmla="*/ 2045363 w 2147638"/>
                <a:gd name="connsiteY1708" fmla="*/ 616022 h 2145842"/>
                <a:gd name="connsiteX1709" fmla="*/ 2046494 w 2147638"/>
                <a:gd name="connsiteY1709" fmla="*/ 616022 h 2145842"/>
                <a:gd name="connsiteX1710" fmla="*/ 2045363 w 2147638"/>
                <a:gd name="connsiteY1710" fmla="*/ 614891 h 2145842"/>
                <a:gd name="connsiteX1711" fmla="*/ 2048756 w 2147638"/>
                <a:gd name="connsiteY1711" fmla="*/ 614891 h 2145842"/>
                <a:gd name="connsiteX1712" fmla="*/ 2049886 w 2147638"/>
                <a:gd name="connsiteY1712" fmla="*/ 612593 h 2145842"/>
                <a:gd name="connsiteX1713" fmla="*/ 2048756 w 2147638"/>
                <a:gd name="connsiteY1713" fmla="*/ 614891 h 2145842"/>
                <a:gd name="connsiteX1714" fmla="*/ 2049886 w 2147638"/>
                <a:gd name="connsiteY1714" fmla="*/ 614891 h 2145842"/>
                <a:gd name="connsiteX1715" fmla="*/ 2052184 w 2147638"/>
                <a:gd name="connsiteY1715" fmla="*/ 614891 h 2145842"/>
                <a:gd name="connsiteX1716" fmla="*/ 2055576 w 2147638"/>
                <a:gd name="connsiteY1716" fmla="*/ 612593 h 2145842"/>
                <a:gd name="connsiteX1717" fmla="*/ 2056707 w 2147638"/>
                <a:gd name="connsiteY1717" fmla="*/ 612593 h 2145842"/>
                <a:gd name="connsiteX1718" fmla="*/ 2057838 w 2147638"/>
                <a:gd name="connsiteY1718" fmla="*/ 611462 h 2145842"/>
                <a:gd name="connsiteX1719" fmla="*/ 2057838 w 2147638"/>
                <a:gd name="connsiteY1719" fmla="*/ 614891 h 2145842"/>
                <a:gd name="connsiteX1720" fmla="*/ 2059004 w 2147638"/>
                <a:gd name="connsiteY1720" fmla="*/ 616022 h 2145842"/>
                <a:gd name="connsiteX1721" fmla="*/ 2060135 w 2147638"/>
                <a:gd name="connsiteY1721" fmla="*/ 616022 h 2145842"/>
                <a:gd name="connsiteX1722" fmla="*/ 2061266 w 2147638"/>
                <a:gd name="connsiteY1722" fmla="*/ 616022 h 2145842"/>
                <a:gd name="connsiteX1723" fmla="*/ 2063528 w 2147638"/>
                <a:gd name="connsiteY1723" fmla="*/ 611462 h 2145842"/>
                <a:gd name="connsiteX1724" fmla="*/ 2063528 w 2147638"/>
                <a:gd name="connsiteY1724" fmla="*/ 610331 h 2145842"/>
                <a:gd name="connsiteX1725" fmla="*/ 2064659 w 2147638"/>
                <a:gd name="connsiteY1725" fmla="*/ 609199 h 2145842"/>
                <a:gd name="connsiteX1726" fmla="*/ 2064659 w 2147638"/>
                <a:gd name="connsiteY1726" fmla="*/ 608068 h 2145842"/>
                <a:gd name="connsiteX1727" fmla="*/ 2064659 w 2147638"/>
                <a:gd name="connsiteY1727" fmla="*/ 605771 h 2145842"/>
                <a:gd name="connsiteX1728" fmla="*/ 2064659 w 2147638"/>
                <a:gd name="connsiteY1728" fmla="*/ 604639 h 2145842"/>
                <a:gd name="connsiteX1729" fmla="*/ 2065790 w 2147638"/>
                <a:gd name="connsiteY1729" fmla="*/ 603508 h 2145842"/>
                <a:gd name="connsiteX1730" fmla="*/ 2068087 w 2147638"/>
                <a:gd name="connsiteY1730" fmla="*/ 605771 h 2145842"/>
                <a:gd name="connsiteX1731" fmla="*/ 2066956 w 2147638"/>
                <a:gd name="connsiteY1731" fmla="*/ 606937 h 2145842"/>
                <a:gd name="connsiteX1732" fmla="*/ 2066956 w 2147638"/>
                <a:gd name="connsiteY1732" fmla="*/ 608068 h 2145842"/>
                <a:gd name="connsiteX1733" fmla="*/ 2066956 w 2147638"/>
                <a:gd name="connsiteY1733" fmla="*/ 612593 h 2145842"/>
                <a:gd name="connsiteX1734" fmla="*/ 2068087 w 2147638"/>
                <a:gd name="connsiteY1734" fmla="*/ 616022 h 2145842"/>
                <a:gd name="connsiteX1735" fmla="*/ 2068087 w 2147638"/>
                <a:gd name="connsiteY1735" fmla="*/ 617153 h 2145842"/>
                <a:gd name="connsiteX1736" fmla="*/ 2068087 w 2147638"/>
                <a:gd name="connsiteY1736" fmla="*/ 616022 h 2145842"/>
                <a:gd name="connsiteX1737" fmla="*/ 2069218 w 2147638"/>
                <a:gd name="connsiteY1737" fmla="*/ 612593 h 2145842"/>
                <a:gd name="connsiteX1738" fmla="*/ 2069218 w 2147638"/>
                <a:gd name="connsiteY1738" fmla="*/ 613759 h 2145842"/>
                <a:gd name="connsiteX1739" fmla="*/ 2069218 w 2147638"/>
                <a:gd name="connsiteY1739" fmla="*/ 611462 h 2145842"/>
                <a:gd name="connsiteX1740" fmla="*/ 2070349 w 2147638"/>
                <a:gd name="connsiteY1740" fmla="*/ 611462 h 2145842"/>
                <a:gd name="connsiteX1741" fmla="*/ 2070349 w 2147638"/>
                <a:gd name="connsiteY1741" fmla="*/ 612593 h 2145842"/>
                <a:gd name="connsiteX1742" fmla="*/ 2071479 w 2147638"/>
                <a:gd name="connsiteY1742" fmla="*/ 610331 h 2145842"/>
                <a:gd name="connsiteX1743" fmla="*/ 2069218 w 2147638"/>
                <a:gd name="connsiteY1743" fmla="*/ 608068 h 2145842"/>
                <a:gd name="connsiteX1744" fmla="*/ 2070349 w 2147638"/>
                <a:gd name="connsiteY1744" fmla="*/ 605771 h 2145842"/>
                <a:gd name="connsiteX1745" fmla="*/ 2071479 w 2147638"/>
                <a:gd name="connsiteY1745" fmla="*/ 606937 h 2145842"/>
                <a:gd name="connsiteX1746" fmla="*/ 2071479 w 2147638"/>
                <a:gd name="connsiteY1746" fmla="*/ 603508 h 2145842"/>
                <a:gd name="connsiteX1747" fmla="*/ 2072610 w 2147638"/>
                <a:gd name="connsiteY1747" fmla="*/ 602377 h 2145842"/>
                <a:gd name="connsiteX1748" fmla="*/ 2073777 w 2147638"/>
                <a:gd name="connsiteY1748" fmla="*/ 602377 h 2145842"/>
                <a:gd name="connsiteX1749" fmla="*/ 2073777 w 2147638"/>
                <a:gd name="connsiteY1749" fmla="*/ 601246 h 2145842"/>
                <a:gd name="connsiteX1750" fmla="*/ 2072610 w 2147638"/>
                <a:gd name="connsiteY1750" fmla="*/ 601246 h 2145842"/>
                <a:gd name="connsiteX1751" fmla="*/ 2072610 w 2147638"/>
                <a:gd name="connsiteY1751" fmla="*/ 600115 h 2145842"/>
                <a:gd name="connsiteX1752" fmla="*/ 2074907 w 2147638"/>
                <a:gd name="connsiteY1752" fmla="*/ 598948 h 2145842"/>
                <a:gd name="connsiteX1753" fmla="*/ 2077169 w 2147638"/>
                <a:gd name="connsiteY1753" fmla="*/ 598948 h 2145842"/>
                <a:gd name="connsiteX1754" fmla="*/ 2079431 w 2147638"/>
                <a:gd name="connsiteY1754" fmla="*/ 600115 h 2145842"/>
                <a:gd name="connsiteX1755" fmla="*/ 2079431 w 2147638"/>
                <a:gd name="connsiteY1755" fmla="*/ 601246 h 2145842"/>
                <a:gd name="connsiteX1756" fmla="*/ 2080597 w 2147638"/>
                <a:gd name="connsiteY1756" fmla="*/ 602377 h 2145842"/>
                <a:gd name="connsiteX1757" fmla="*/ 2081728 w 2147638"/>
                <a:gd name="connsiteY1757" fmla="*/ 598948 h 2145842"/>
                <a:gd name="connsiteX1758" fmla="*/ 2082859 w 2147638"/>
                <a:gd name="connsiteY1758" fmla="*/ 597817 h 2145842"/>
                <a:gd name="connsiteX1759" fmla="*/ 2083990 w 2147638"/>
                <a:gd name="connsiteY1759" fmla="*/ 597817 h 2145842"/>
                <a:gd name="connsiteX1760" fmla="*/ 2083990 w 2147638"/>
                <a:gd name="connsiteY1760" fmla="*/ 596686 h 2145842"/>
                <a:gd name="connsiteX1761" fmla="*/ 2082859 w 2147638"/>
                <a:gd name="connsiteY1761" fmla="*/ 596686 h 2145842"/>
                <a:gd name="connsiteX1762" fmla="*/ 2087383 w 2147638"/>
                <a:gd name="connsiteY1762" fmla="*/ 595555 h 2145842"/>
                <a:gd name="connsiteX1763" fmla="*/ 2088549 w 2147638"/>
                <a:gd name="connsiteY1763" fmla="*/ 597817 h 2145842"/>
                <a:gd name="connsiteX1764" fmla="*/ 2088549 w 2147638"/>
                <a:gd name="connsiteY1764" fmla="*/ 600115 h 2145842"/>
                <a:gd name="connsiteX1765" fmla="*/ 2087383 w 2147638"/>
                <a:gd name="connsiteY1765" fmla="*/ 601246 h 2145842"/>
                <a:gd name="connsiteX1766" fmla="*/ 2085121 w 2147638"/>
                <a:gd name="connsiteY1766" fmla="*/ 603508 h 2145842"/>
                <a:gd name="connsiteX1767" fmla="*/ 2083990 w 2147638"/>
                <a:gd name="connsiteY1767" fmla="*/ 603508 h 2145842"/>
                <a:gd name="connsiteX1768" fmla="*/ 2082859 w 2147638"/>
                <a:gd name="connsiteY1768" fmla="*/ 602377 h 2145842"/>
                <a:gd name="connsiteX1769" fmla="*/ 2081728 w 2147638"/>
                <a:gd name="connsiteY1769" fmla="*/ 603508 h 2145842"/>
                <a:gd name="connsiteX1770" fmla="*/ 2079431 w 2147638"/>
                <a:gd name="connsiteY1770" fmla="*/ 605771 h 2145842"/>
                <a:gd name="connsiteX1771" fmla="*/ 2079431 w 2147638"/>
                <a:gd name="connsiteY1771" fmla="*/ 606937 h 2145842"/>
                <a:gd name="connsiteX1772" fmla="*/ 2078300 w 2147638"/>
                <a:gd name="connsiteY1772" fmla="*/ 606937 h 2145842"/>
                <a:gd name="connsiteX1773" fmla="*/ 2077169 w 2147638"/>
                <a:gd name="connsiteY1773" fmla="*/ 608068 h 2145842"/>
                <a:gd name="connsiteX1774" fmla="*/ 2078300 w 2147638"/>
                <a:gd name="connsiteY1774" fmla="*/ 609199 h 2145842"/>
                <a:gd name="connsiteX1775" fmla="*/ 2079431 w 2147638"/>
                <a:gd name="connsiteY1775" fmla="*/ 608068 h 2145842"/>
                <a:gd name="connsiteX1776" fmla="*/ 2079431 w 2147638"/>
                <a:gd name="connsiteY1776" fmla="*/ 609199 h 2145842"/>
                <a:gd name="connsiteX1777" fmla="*/ 2079431 w 2147638"/>
                <a:gd name="connsiteY1777" fmla="*/ 610331 h 2145842"/>
                <a:gd name="connsiteX1778" fmla="*/ 2080597 w 2147638"/>
                <a:gd name="connsiteY1778" fmla="*/ 610331 h 2145842"/>
                <a:gd name="connsiteX1779" fmla="*/ 2079431 w 2147638"/>
                <a:gd name="connsiteY1779" fmla="*/ 611462 h 2145842"/>
                <a:gd name="connsiteX1780" fmla="*/ 2078300 w 2147638"/>
                <a:gd name="connsiteY1780" fmla="*/ 610331 h 2145842"/>
                <a:gd name="connsiteX1781" fmla="*/ 2079431 w 2147638"/>
                <a:gd name="connsiteY1781" fmla="*/ 612593 h 2145842"/>
                <a:gd name="connsiteX1782" fmla="*/ 2080597 w 2147638"/>
                <a:gd name="connsiteY1782" fmla="*/ 613759 h 2145842"/>
                <a:gd name="connsiteX1783" fmla="*/ 2079431 w 2147638"/>
                <a:gd name="connsiteY1783" fmla="*/ 613759 h 2145842"/>
                <a:gd name="connsiteX1784" fmla="*/ 2078300 w 2147638"/>
                <a:gd name="connsiteY1784" fmla="*/ 613759 h 2145842"/>
                <a:gd name="connsiteX1785" fmla="*/ 2079431 w 2147638"/>
                <a:gd name="connsiteY1785" fmla="*/ 612593 h 2145842"/>
                <a:gd name="connsiteX1786" fmla="*/ 2077169 w 2147638"/>
                <a:gd name="connsiteY1786" fmla="*/ 613759 h 2145842"/>
                <a:gd name="connsiteX1787" fmla="*/ 2076038 w 2147638"/>
                <a:gd name="connsiteY1787" fmla="*/ 613759 h 2145842"/>
                <a:gd name="connsiteX1788" fmla="*/ 2074907 w 2147638"/>
                <a:gd name="connsiteY1788" fmla="*/ 616022 h 2145842"/>
                <a:gd name="connsiteX1789" fmla="*/ 2079431 w 2147638"/>
                <a:gd name="connsiteY1789" fmla="*/ 614891 h 2145842"/>
                <a:gd name="connsiteX1790" fmla="*/ 2080597 w 2147638"/>
                <a:gd name="connsiteY1790" fmla="*/ 616022 h 2145842"/>
                <a:gd name="connsiteX1791" fmla="*/ 2080597 w 2147638"/>
                <a:gd name="connsiteY1791" fmla="*/ 620546 h 2145842"/>
                <a:gd name="connsiteX1792" fmla="*/ 2079431 w 2147638"/>
                <a:gd name="connsiteY1792" fmla="*/ 620546 h 2145842"/>
                <a:gd name="connsiteX1793" fmla="*/ 2078300 w 2147638"/>
                <a:gd name="connsiteY1793" fmla="*/ 619415 h 2145842"/>
                <a:gd name="connsiteX1794" fmla="*/ 2077169 w 2147638"/>
                <a:gd name="connsiteY1794" fmla="*/ 620546 h 2145842"/>
                <a:gd name="connsiteX1795" fmla="*/ 2078300 w 2147638"/>
                <a:gd name="connsiteY1795" fmla="*/ 621713 h 2145842"/>
                <a:gd name="connsiteX1796" fmla="*/ 2078300 w 2147638"/>
                <a:gd name="connsiteY1796" fmla="*/ 623975 h 2145842"/>
                <a:gd name="connsiteX1797" fmla="*/ 2079431 w 2147638"/>
                <a:gd name="connsiteY1797" fmla="*/ 622844 h 2145842"/>
                <a:gd name="connsiteX1798" fmla="*/ 2079431 w 2147638"/>
                <a:gd name="connsiteY1798" fmla="*/ 623975 h 2145842"/>
                <a:gd name="connsiteX1799" fmla="*/ 2078300 w 2147638"/>
                <a:gd name="connsiteY1799" fmla="*/ 626237 h 2145842"/>
                <a:gd name="connsiteX1800" fmla="*/ 2077169 w 2147638"/>
                <a:gd name="connsiteY1800" fmla="*/ 626237 h 2145842"/>
                <a:gd name="connsiteX1801" fmla="*/ 2078300 w 2147638"/>
                <a:gd name="connsiteY1801" fmla="*/ 627369 h 2145842"/>
                <a:gd name="connsiteX1802" fmla="*/ 2079431 w 2147638"/>
                <a:gd name="connsiteY1802" fmla="*/ 629666 h 2145842"/>
                <a:gd name="connsiteX1803" fmla="*/ 2079431 w 2147638"/>
                <a:gd name="connsiteY1803" fmla="*/ 627369 h 2145842"/>
                <a:gd name="connsiteX1804" fmla="*/ 2080597 w 2147638"/>
                <a:gd name="connsiteY1804" fmla="*/ 625106 h 2145842"/>
                <a:gd name="connsiteX1805" fmla="*/ 2082859 w 2147638"/>
                <a:gd name="connsiteY1805" fmla="*/ 626237 h 2145842"/>
                <a:gd name="connsiteX1806" fmla="*/ 2082859 w 2147638"/>
                <a:gd name="connsiteY1806" fmla="*/ 625106 h 2145842"/>
                <a:gd name="connsiteX1807" fmla="*/ 2081728 w 2147638"/>
                <a:gd name="connsiteY1807" fmla="*/ 623975 h 2145842"/>
                <a:gd name="connsiteX1808" fmla="*/ 2081728 w 2147638"/>
                <a:gd name="connsiteY1808" fmla="*/ 622844 h 2145842"/>
                <a:gd name="connsiteX1809" fmla="*/ 2083990 w 2147638"/>
                <a:gd name="connsiteY1809" fmla="*/ 623975 h 2145842"/>
                <a:gd name="connsiteX1810" fmla="*/ 2087383 w 2147638"/>
                <a:gd name="connsiteY1810" fmla="*/ 622844 h 2145842"/>
                <a:gd name="connsiteX1811" fmla="*/ 2089680 w 2147638"/>
                <a:gd name="connsiteY1811" fmla="*/ 623975 h 2145842"/>
                <a:gd name="connsiteX1812" fmla="*/ 2089680 w 2147638"/>
                <a:gd name="connsiteY1812" fmla="*/ 627369 h 2145842"/>
                <a:gd name="connsiteX1813" fmla="*/ 2088549 w 2147638"/>
                <a:gd name="connsiteY1813" fmla="*/ 628500 h 2145842"/>
                <a:gd name="connsiteX1814" fmla="*/ 2087383 w 2147638"/>
                <a:gd name="connsiteY1814" fmla="*/ 628500 h 2145842"/>
                <a:gd name="connsiteX1815" fmla="*/ 2086252 w 2147638"/>
                <a:gd name="connsiteY1815" fmla="*/ 629666 h 2145842"/>
                <a:gd name="connsiteX1816" fmla="*/ 2086252 w 2147638"/>
                <a:gd name="connsiteY1816" fmla="*/ 631929 h 2145842"/>
                <a:gd name="connsiteX1817" fmla="*/ 2087383 w 2147638"/>
                <a:gd name="connsiteY1817" fmla="*/ 631929 h 2145842"/>
                <a:gd name="connsiteX1818" fmla="*/ 2087383 w 2147638"/>
                <a:gd name="connsiteY1818" fmla="*/ 629666 h 2145842"/>
                <a:gd name="connsiteX1819" fmla="*/ 2089680 w 2147638"/>
                <a:gd name="connsiteY1819" fmla="*/ 630797 h 2145842"/>
                <a:gd name="connsiteX1820" fmla="*/ 2089680 w 2147638"/>
                <a:gd name="connsiteY1820" fmla="*/ 629666 h 2145842"/>
                <a:gd name="connsiteX1821" fmla="*/ 2090811 w 2147638"/>
                <a:gd name="connsiteY1821" fmla="*/ 627369 h 2145842"/>
                <a:gd name="connsiteX1822" fmla="*/ 2089680 w 2147638"/>
                <a:gd name="connsiteY1822" fmla="*/ 622844 h 2145842"/>
                <a:gd name="connsiteX1823" fmla="*/ 2087383 w 2147638"/>
                <a:gd name="connsiteY1823" fmla="*/ 621713 h 2145842"/>
                <a:gd name="connsiteX1824" fmla="*/ 2088549 w 2147638"/>
                <a:gd name="connsiteY1824" fmla="*/ 621713 h 2145842"/>
                <a:gd name="connsiteX1825" fmla="*/ 2088549 w 2147638"/>
                <a:gd name="connsiteY1825" fmla="*/ 619415 h 2145842"/>
                <a:gd name="connsiteX1826" fmla="*/ 2089680 w 2147638"/>
                <a:gd name="connsiteY1826" fmla="*/ 619415 h 2145842"/>
                <a:gd name="connsiteX1827" fmla="*/ 2090811 w 2147638"/>
                <a:gd name="connsiteY1827" fmla="*/ 618284 h 2145842"/>
                <a:gd name="connsiteX1828" fmla="*/ 2093072 w 2147638"/>
                <a:gd name="connsiteY1828" fmla="*/ 618284 h 2145842"/>
                <a:gd name="connsiteX1829" fmla="*/ 2093072 w 2147638"/>
                <a:gd name="connsiteY1829" fmla="*/ 622844 h 2145842"/>
                <a:gd name="connsiteX1830" fmla="*/ 2094203 w 2147638"/>
                <a:gd name="connsiteY1830" fmla="*/ 626237 h 2145842"/>
                <a:gd name="connsiteX1831" fmla="*/ 2094203 w 2147638"/>
                <a:gd name="connsiteY1831" fmla="*/ 628500 h 2145842"/>
                <a:gd name="connsiteX1832" fmla="*/ 2095334 w 2147638"/>
                <a:gd name="connsiteY1832" fmla="*/ 629666 h 2145842"/>
                <a:gd name="connsiteX1833" fmla="*/ 2096500 w 2147638"/>
                <a:gd name="connsiteY1833" fmla="*/ 629666 h 2145842"/>
                <a:gd name="connsiteX1834" fmla="*/ 2095334 w 2147638"/>
                <a:gd name="connsiteY1834" fmla="*/ 626237 h 2145842"/>
                <a:gd name="connsiteX1835" fmla="*/ 2095334 w 2147638"/>
                <a:gd name="connsiteY1835" fmla="*/ 623975 h 2145842"/>
                <a:gd name="connsiteX1836" fmla="*/ 2096500 w 2147638"/>
                <a:gd name="connsiteY1836" fmla="*/ 625106 h 2145842"/>
                <a:gd name="connsiteX1837" fmla="*/ 2096500 w 2147638"/>
                <a:gd name="connsiteY1837" fmla="*/ 622844 h 2145842"/>
                <a:gd name="connsiteX1838" fmla="*/ 2098762 w 2147638"/>
                <a:gd name="connsiteY1838" fmla="*/ 620546 h 2145842"/>
                <a:gd name="connsiteX1839" fmla="*/ 2099893 w 2147638"/>
                <a:gd name="connsiteY1839" fmla="*/ 619415 h 2145842"/>
                <a:gd name="connsiteX1840" fmla="*/ 2101024 w 2147638"/>
                <a:gd name="connsiteY1840" fmla="*/ 619415 h 2145842"/>
                <a:gd name="connsiteX1841" fmla="*/ 2099893 w 2147638"/>
                <a:gd name="connsiteY1841" fmla="*/ 620546 h 2145842"/>
                <a:gd name="connsiteX1842" fmla="*/ 2102155 w 2147638"/>
                <a:gd name="connsiteY1842" fmla="*/ 622844 h 2145842"/>
                <a:gd name="connsiteX1843" fmla="*/ 2102155 w 2147638"/>
                <a:gd name="connsiteY1843" fmla="*/ 626237 h 2145842"/>
                <a:gd name="connsiteX1844" fmla="*/ 2102155 w 2147638"/>
                <a:gd name="connsiteY1844" fmla="*/ 628500 h 2145842"/>
                <a:gd name="connsiteX1845" fmla="*/ 2099893 w 2147638"/>
                <a:gd name="connsiteY1845" fmla="*/ 630797 h 2145842"/>
                <a:gd name="connsiteX1846" fmla="*/ 2099893 w 2147638"/>
                <a:gd name="connsiteY1846" fmla="*/ 633060 h 2145842"/>
                <a:gd name="connsiteX1847" fmla="*/ 2101024 w 2147638"/>
                <a:gd name="connsiteY1847" fmla="*/ 633060 h 2145842"/>
                <a:gd name="connsiteX1848" fmla="*/ 2102155 w 2147638"/>
                <a:gd name="connsiteY1848" fmla="*/ 633060 h 2145842"/>
                <a:gd name="connsiteX1849" fmla="*/ 2104452 w 2147638"/>
                <a:gd name="connsiteY1849" fmla="*/ 633060 h 2145842"/>
                <a:gd name="connsiteX1850" fmla="*/ 2106714 w 2147638"/>
                <a:gd name="connsiteY1850" fmla="*/ 635322 h 2145842"/>
                <a:gd name="connsiteX1851" fmla="*/ 2107845 w 2147638"/>
                <a:gd name="connsiteY1851" fmla="*/ 634191 h 2145842"/>
                <a:gd name="connsiteX1852" fmla="*/ 2105583 w 2147638"/>
                <a:gd name="connsiteY1852" fmla="*/ 631929 h 2145842"/>
                <a:gd name="connsiteX1853" fmla="*/ 2102155 w 2147638"/>
                <a:gd name="connsiteY1853" fmla="*/ 631929 h 2145842"/>
                <a:gd name="connsiteX1854" fmla="*/ 2102155 w 2147638"/>
                <a:gd name="connsiteY1854" fmla="*/ 630797 h 2145842"/>
                <a:gd name="connsiteX1855" fmla="*/ 2104452 w 2147638"/>
                <a:gd name="connsiteY1855" fmla="*/ 629666 h 2145842"/>
                <a:gd name="connsiteX1856" fmla="*/ 2104452 w 2147638"/>
                <a:gd name="connsiteY1856" fmla="*/ 627369 h 2145842"/>
                <a:gd name="connsiteX1857" fmla="*/ 2104452 w 2147638"/>
                <a:gd name="connsiteY1857" fmla="*/ 623975 h 2145842"/>
                <a:gd name="connsiteX1858" fmla="*/ 2105583 w 2147638"/>
                <a:gd name="connsiteY1858" fmla="*/ 622844 h 2145842"/>
                <a:gd name="connsiteX1859" fmla="*/ 2107845 w 2147638"/>
                <a:gd name="connsiteY1859" fmla="*/ 623975 h 2145842"/>
                <a:gd name="connsiteX1860" fmla="*/ 2107845 w 2147638"/>
                <a:gd name="connsiteY1860" fmla="*/ 625106 h 2145842"/>
                <a:gd name="connsiteX1861" fmla="*/ 2108976 w 2147638"/>
                <a:gd name="connsiteY1861" fmla="*/ 628500 h 2145842"/>
                <a:gd name="connsiteX1862" fmla="*/ 2107845 w 2147638"/>
                <a:gd name="connsiteY1862" fmla="*/ 629666 h 2145842"/>
                <a:gd name="connsiteX1863" fmla="*/ 2108976 w 2147638"/>
                <a:gd name="connsiteY1863" fmla="*/ 629666 h 2145842"/>
                <a:gd name="connsiteX1864" fmla="*/ 2108976 w 2147638"/>
                <a:gd name="connsiteY1864" fmla="*/ 628500 h 2145842"/>
                <a:gd name="connsiteX1865" fmla="*/ 2111273 w 2147638"/>
                <a:gd name="connsiteY1865" fmla="*/ 628500 h 2145842"/>
                <a:gd name="connsiteX1866" fmla="*/ 2108976 w 2147638"/>
                <a:gd name="connsiteY1866" fmla="*/ 627369 h 2145842"/>
                <a:gd name="connsiteX1867" fmla="*/ 2110142 w 2147638"/>
                <a:gd name="connsiteY1867" fmla="*/ 626237 h 2145842"/>
                <a:gd name="connsiteX1868" fmla="*/ 2108976 w 2147638"/>
                <a:gd name="connsiteY1868" fmla="*/ 623975 h 2145842"/>
                <a:gd name="connsiteX1869" fmla="*/ 2106714 w 2147638"/>
                <a:gd name="connsiteY1869" fmla="*/ 621713 h 2145842"/>
                <a:gd name="connsiteX1870" fmla="*/ 2108976 w 2147638"/>
                <a:gd name="connsiteY1870" fmla="*/ 619415 h 2145842"/>
                <a:gd name="connsiteX1871" fmla="*/ 2110142 w 2147638"/>
                <a:gd name="connsiteY1871" fmla="*/ 620546 h 2145842"/>
                <a:gd name="connsiteX1872" fmla="*/ 2112404 w 2147638"/>
                <a:gd name="connsiteY1872" fmla="*/ 618284 h 2145842"/>
                <a:gd name="connsiteX1873" fmla="*/ 2113535 w 2147638"/>
                <a:gd name="connsiteY1873" fmla="*/ 619415 h 2145842"/>
                <a:gd name="connsiteX1874" fmla="*/ 2113535 w 2147638"/>
                <a:gd name="connsiteY1874" fmla="*/ 617153 h 2145842"/>
                <a:gd name="connsiteX1875" fmla="*/ 2112404 w 2147638"/>
                <a:gd name="connsiteY1875" fmla="*/ 618284 h 2145842"/>
                <a:gd name="connsiteX1876" fmla="*/ 2110142 w 2147638"/>
                <a:gd name="connsiteY1876" fmla="*/ 617153 h 2145842"/>
                <a:gd name="connsiteX1877" fmla="*/ 2112404 w 2147638"/>
                <a:gd name="connsiteY1877" fmla="*/ 614891 h 2145842"/>
                <a:gd name="connsiteX1878" fmla="*/ 2112404 w 2147638"/>
                <a:gd name="connsiteY1878" fmla="*/ 613759 h 2145842"/>
                <a:gd name="connsiteX1879" fmla="*/ 2113535 w 2147638"/>
                <a:gd name="connsiteY1879" fmla="*/ 610331 h 2145842"/>
                <a:gd name="connsiteX1880" fmla="*/ 2114666 w 2147638"/>
                <a:gd name="connsiteY1880" fmla="*/ 610331 h 2145842"/>
                <a:gd name="connsiteX1881" fmla="*/ 2114666 w 2147638"/>
                <a:gd name="connsiteY1881" fmla="*/ 609199 h 2145842"/>
                <a:gd name="connsiteX1882" fmla="*/ 2115796 w 2147638"/>
                <a:gd name="connsiteY1882" fmla="*/ 611462 h 2145842"/>
                <a:gd name="connsiteX1883" fmla="*/ 2114666 w 2147638"/>
                <a:gd name="connsiteY1883" fmla="*/ 609199 h 2145842"/>
                <a:gd name="connsiteX1884" fmla="*/ 2118094 w 2147638"/>
                <a:gd name="connsiteY1884" fmla="*/ 608068 h 2145842"/>
                <a:gd name="connsiteX1885" fmla="*/ 2115796 w 2147638"/>
                <a:gd name="connsiteY1885" fmla="*/ 608068 h 2145842"/>
                <a:gd name="connsiteX1886" fmla="*/ 2114666 w 2147638"/>
                <a:gd name="connsiteY1886" fmla="*/ 608068 h 2145842"/>
                <a:gd name="connsiteX1887" fmla="*/ 2113535 w 2147638"/>
                <a:gd name="connsiteY1887" fmla="*/ 608068 h 2145842"/>
                <a:gd name="connsiteX1888" fmla="*/ 2113535 w 2147638"/>
                <a:gd name="connsiteY1888" fmla="*/ 605771 h 2145842"/>
                <a:gd name="connsiteX1889" fmla="*/ 2115796 w 2147638"/>
                <a:gd name="connsiteY1889" fmla="*/ 604639 h 2145842"/>
                <a:gd name="connsiteX1890" fmla="*/ 2116927 w 2147638"/>
                <a:gd name="connsiteY1890" fmla="*/ 605771 h 2145842"/>
                <a:gd name="connsiteX1891" fmla="*/ 2116927 w 2147638"/>
                <a:gd name="connsiteY1891" fmla="*/ 604639 h 2145842"/>
                <a:gd name="connsiteX1892" fmla="*/ 2118094 w 2147638"/>
                <a:gd name="connsiteY1892" fmla="*/ 604639 h 2145842"/>
                <a:gd name="connsiteX1893" fmla="*/ 2120355 w 2147638"/>
                <a:gd name="connsiteY1893" fmla="*/ 604639 h 2145842"/>
                <a:gd name="connsiteX1894" fmla="*/ 2122617 w 2147638"/>
                <a:gd name="connsiteY1894" fmla="*/ 602377 h 2145842"/>
                <a:gd name="connsiteX1895" fmla="*/ 2122617 w 2147638"/>
                <a:gd name="connsiteY1895" fmla="*/ 601246 h 2145842"/>
                <a:gd name="connsiteX1896" fmla="*/ 2123748 w 2147638"/>
                <a:gd name="connsiteY1896" fmla="*/ 601246 h 2145842"/>
                <a:gd name="connsiteX1897" fmla="*/ 2126045 w 2147638"/>
                <a:gd name="connsiteY1897" fmla="*/ 602377 h 2145842"/>
                <a:gd name="connsiteX1898" fmla="*/ 2127176 w 2147638"/>
                <a:gd name="connsiteY1898" fmla="*/ 603508 h 2145842"/>
                <a:gd name="connsiteX1899" fmla="*/ 2127176 w 2147638"/>
                <a:gd name="connsiteY1899" fmla="*/ 609199 h 2145842"/>
                <a:gd name="connsiteX1900" fmla="*/ 2124879 w 2147638"/>
                <a:gd name="connsiteY1900" fmla="*/ 608068 h 2145842"/>
                <a:gd name="connsiteX1901" fmla="*/ 2123748 w 2147638"/>
                <a:gd name="connsiteY1901" fmla="*/ 608068 h 2145842"/>
                <a:gd name="connsiteX1902" fmla="*/ 2122617 w 2147638"/>
                <a:gd name="connsiteY1902" fmla="*/ 610331 h 2145842"/>
                <a:gd name="connsiteX1903" fmla="*/ 2121486 w 2147638"/>
                <a:gd name="connsiteY1903" fmla="*/ 612593 h 2145842"/>
                <a:gd name="connsiteX1904" fmla="*/ 2124879 w 2147638"/>
                <a:gd name="connsiteY1904" fmla="*/ 611462 h 2145842"/>
                <a:gd name="connsiteX1905" fmla="*/ 2123748 w 2147638"/>
                <a:gd name="connsiteY1905" fmla="*/ 614891 h 2145842"/>
                <a:gd name="connsiteX1906" fmla="*/ 2121486 w 2147638"/>
                <a:gd name="connsiteY1906" fmla="*/ 616022 h 2145842"/>
                <a:gd name="connsiteX1907" fmla="*/ 2120355 w 2147638"/>
                <a:gd name="connsiteY1907" fmla="*/ 614891 h 2145842"/>
                <a:gd name="connsiteX1908" fmla="*/ 2121486 w 2147638"/>
                <a:gd name="connsiteY1908" fmla="*/ 617153 h 2145842"/>
                <a:gd name="connsiteX1909" fmla="*/ 2120355 w 2147638"/>
                <a:gd name="connsiteY1909" fmla="*/ 618284 h 2145842"/>
                <a:gd name="connsiteX1910" fmla="*/ 2119224 w 2147638"/>
                <a:gd name="connsiteY1910" fmla="*/ 617153 h 2145842"/>
                <a:gd name="connsiteX1911" fmla="*/ 2119224 w 2147638"/>
                <a:gd name="connsiteY1911" fmla="*/ 619415 h 2145842"/>
                <a:gd name="connsiteX1912" fmla="*/ 2115796 w 2147638"/>
                <a:gd name="connsiteY1912" fmla="*/ 619415 h 2145842"/>
                <a:gd name="connsiteX1913" fmla="*/ 2119224 w 2147638"/>
                <a:gd name="connsiteY1913" fmla="*/ 619415 h 2145842"/>
                <a:gd name="connsiteX1914" fmla="*/ 2121486 w 2147638"/>
                <a:gd name="connsiteY1914" fmla="*/ 618284 h 2145842"/>
                <a:gd name="connsiteX1915" fmla="*/ 2121486 w 2147638"/>
                <a:gd name="connsiteY1915" fmla="*/ 617153 h 2145842"/>
                <a:gd name="connsiteX1916" fmla="*/ 2122617 w 2147638"/>
                <a:gd name="connsiteY1916" fmla="*/ 617153 h 2145842"/>
                <a:gd name="connsiteX1917" fmla="*/ 2122617 w 2147638"/>
                <a:gd name="connsiteY1917" fmla="*/ 618284 h 2145842"/>
                <a:gd name="connsiteX1918" fmla="*/ 2121486 w 2147638"/>
                <a:gd name="connsiteY1918" fmla="*/ 619415 h 2145842"/>
                <a:gd name="connsiteX1919" fmla="*/ 2122617 w 2147638"/>
                <a:gd name="connsiteY1919" fmla="*/ 622844 h 2145842"/>
                <a:gd name="connsiteX1920" fmla="*/ 2121486 w 2147638"/>
                <a:gd name="connsiteY1920" fmla="*/ 623975 h 2145842"/>
                <a:gd name="connsiteX1921" fmla="*/ 2122617 w 2147638"/>
                <a:gd name="connsiteY1921" fmla="*/ 623975 h 2145842"/>
                <a:gd name="connsiteX1922" fmla="*/ 2123748 w 2147638"/>
                <a:gd name="connsiteY1922" fmla="*/ 627369 h 2145842"/>
                <a:gd name="connsiteX1923" fmla="*/ 2123748 w 2147638"/>
                <a:gd name="connsiteY1923" fmla="*/ 630797 h 2145842"/>
                <a:gd name="connsiteX1924" fmla="*/ 2121486 w 2147638"/>
                <a:gd name="connsiteY1924" fmla="*/ 630797 h 2145842"/>
                <a:gd name="connsiteX1925" fmla="*/ 2120355 w 2147638"/>
                <a:gd name="connsiteY1925" fmla="*/ 633060 h 2145842"/>
                <a:gd name="connsiteX1926" fmla="*/ 2116927 w 2147638"/>
                <a:gd name="connsiteY1926" fmla="*/ 638751 h 2145842"/>
                <a:gd name="connsiteX1927" fmla="*/ 2114666 w 2147638"/>
                <a:gd name="connsiteY1927" fmla="*/ 641013 h 2145842"/>
                <a:gd name="connsiteX1928" fmla="*/ 2114666 w 2147638"/>
                <a:gd name="connsiteY1928" fmla="*/ 644442 h 2145842"/>
                <a:gd name="connsiteX1929" fmla="*/ 2112404 w 2147638"/>
                <a:gd name="connsiteY1929" fmla="*/ 646704 h 2145842"/>
                <a:gd name="connsiteX1930" fmla="*/ 2112404 w 2147638"/>
                <a:gd name="connsiteY1930" fmla="*/ 648967 h 2145842"/>
                <a:gd name="connsiteX1931" fmla="*/ 2112404 w 2147638"/>
                <a:gd name="connsiteY1931" fmla="*/ 650098 h 2145842"/>
                <a:gd name="connsiteX1932" fmla="*/ 2113535 w 2147638"/>
                <a:gd name="connsiteY1932" fmla="*/ 647836 h 2145842"/>
                <a:gd name="connsiteX1933" fmla="*/ 2115796 w 2147638"/>
                <a:gd name="connsiteY1933" fmla="*/ 646704 h 2145842"/>
                <a:gd name="connsiteX1934" fmla="*/ 2116927 w 2147638"/>
                <a:gd name="connsiteY1934" fmla="*/ 644442 h 2145842"/>
                <a:gd name="connsiteX1935" fmla="*/ 2118094 w 2147638"/>
                <a:gd name="connsiteY1935" fmla="*/ 643311 h 2145842"/>
                <a:gd name="connsiteX1936" fmla="*/ 2118094 w 2147638"/>
                <a:gd name="connsiteY1936" fmla="*/ 639882 h 2145842"/>
                <a:gd name="connsiteX1937" fmla="*/ 2120355 w 2147638"/>
                <a:gd name="connsiteY1937" fmla="*/ 636489 h 2145842"/>
                <a:gd name="connsiteX1938" fmla="*/ 2126045 w 2147638"/>
                <a:gd name="connsiteY1938" fmla="*/ 631929 h 2145842"/>
                <a:gd name="connsiteX1939" fmla="*/ 2127176 w 2147638"/>
                <a:gd name="connsiteY1939" fmla="*/ 628500 h 2145842"/>
                <a:gd name="connsiteX1940" fmla="*/ 2127176 w 2147638"/>
                <a:gd name="connsiteY1940" fmla="*/ 622844 h 2145842"/>
                <a:gd name="connsiteX1941" fmla="*/ 2128307 w 2147638"/>
                <a:gd name="connsiteY1941" fmla="*/ 620546 h 2145842"/>
                <a:gd name="connsiteX1942" fmla="*/ 2129438 w 2147638"/>
                <a:gd name="connsiteY1942" fmla="*/ 619415 h 2145842"/>
                <a:gd name="connsiteX1943" fmla="*/ 2131700 w 2147638"/>
                <a:gd name="connsiteY1943" fmla="*/ 619415 h 2145842"/>
                <a:gd name="connsiteX1944" fmla="*/ 2132866 w 2147638"/>
                <a:gd name="connsiteY1944" fmla="*/ 620546 h 2145842"/>
                <a:gd name="connsiteX1945" fmla="*/ 2131700 w 2147638"/>
                <a:gd name="connsiteY1945" fmla="*/ 622844 h 2145842"/>
                <a:gd name="connsiteX1946" fmla="*/ 2131700 w 2147638"/>
                <a:gd name="connsiteY1946" fmla="*/ 623975 h 2145842"/>
                <a:gd name="connsiteX1947" fmla="*/ 2131700 w 2147638"/>
                <a:gd name="connsiteY1947" fmla="*/ 627369 h 2145842"/>
                <a:gd name="connsiteX1948" fmla="*/ 2131700 w 2147638"/>
                <a:gd name="connsiteY1948" fmla="*/ 628500 h 2145842"/>
                <a:gd name="connsiteX1949" fmla="*/ 2131700 w 2147638"/>
                <a:gd name="connsiteY1949" fmla="*/ 629666 h 2145842"/>
                <a:gd name="connsiteX1950" fmla="*/ 2131700 w 2147638"/>
                <a:gd name="connsiteY1950" fmla="*/ 630797 h 2145842"/>
                <a:gd name="connsiteX1951" fmla="*/ 2129438 w 2147638"/>
                <a:gd name="connsiteY1951" fmla="*/ 633060 h 2145842"/>
                <a:gd name="connsiteX1952" fmla="*/ 2127176 w 2147638"/>
                <a:gd name="connsiteY1952" fmla="*/ 639882 h 2145842"/>
                <a:gd name="connsiteX1953" fmla="*/ 2123748 w 2147638"/>
                <a:gd name="connsiteY1953" fmla="*/ 643311 h 2145842"/>
                <a:gd name="connsiteX1954" fmla="*/ 2124879 w 2147638"/>
                <a:gd name="connsiteY1954" fmla="*/ 643311 h 2145842"/>
                <a:gd name="connsiteX1955" fmla="*/ 2127176 w 2147638"/>
                <a:gd name="connsiteY1955" fmla="*/ 642144 h 2145842"/>
                <a:gd name="connsiteX1956" fmla="*/ 2129438 w 2147638"/>
                <a:gd name="connsiteY1956" fmla="*/ 645573 h 2145842"/>
                <a:gd name="connsiteX1957" fmla="*/ 2129438 w 2147638"/>
                <a:gd name="connsiteY1957" fmla="*/ 646704 h 2145842"/>
                <a:gd name="connsiteX1958" fmla="*/ 2130569 w 2147638"/>
                <a:gd name="connsiteY1958" fmla="*/ 646704 h 2145842"/>
                <a:gd name="connsiteX1959" fmla="*/ 2128307 w 2147638"/>
                <a:gd name="connsiteY1959" fmla="*/ 641013 h 2145842"/>
                <a:gd name="connsiteX1960" fmla="*/ 2129438 w 2147638"/>
                <a:gd name="connsiteY1960" fmla="*/ 639882 h 2145842"/>
                <a:gd name="connsiteX1961" fmla="*/ 2130569 w 2147638"/>
                <a:gd name="connsiteY1961" fmla="*/ 634191 h 2145842"/>
                <a:gd name="connsiteX1962" fmla="*/ 2131700 w 2147638"/>
                <a:gd name="connsiteY1962" fmla="*/ 634191 h 2145842"/>
                <a:gd name="connsiteX1963" fmla="*/ 2132866 w 2147638"/>
                <a:gd name="connsiteY1963" fmla="*/ 635322 h 2145842"/>
                <a:gd name="connsiteX1964" fmla="*/ 2133997 w 2147638"/>
                <a:gd name="connsiteY1964" fmla="*/ 642144 h 2145842"/>
                <a:gd name="connsiteX1965" fmla="*/ 2132866 w 2147638"/>
                <a:gd name="connsiteY1965" fmla="*/ 643311 h 2145842"/>
                <a:gd name="connsiteX1966" fmla="*/ 2133997 w 2147638"/>
                <a:gd name="connsiteY1966" fmla="*/ 643311 h 2145842"/>
                <a:gd name="connsiteX1967" fmla="*/ 2133997 w 2147638"/>
                <a:gd name="connsiteY1967" fmla="*/ 641013 h 2145842"/>
                <a:gd name="connsiteX1968" fmla="*/ 2135128 w 2147638"/>
                <a:gd name="connsiteY1968" fmla="*/ 641013 h 2145842"/>
                <a:gd name="connsiteX1969" fmla="*/ 2133997 w 2147638"/>
                <a:gd name="connsiteY1969" fmla="*/ 639882 h 2145842"/>
                <a:gd name="connsiteX1970" fmla="*/ 2133997 w 2147638"/>
                <a:gd name="connsiteY1970" fmla="*/ 636489 h 2145842"/>
                <a:gd name="connsiteX1971" fmla="*/ 2132866 w 2147638"/>
                <a:gd name="connsiteY1971" fmla="*/ 634191 h 2145842"/>
                <a:gd name="connsiteX1972" fmla="*/ 2133997 w 2147638"/>
                <a:gd name="connsiteY1972" fmla="*/ 631929 h 2145842"/>
                <a:gd name="connsiteX1973" fmla="*/ 2135128 w 2147638"/>
                <a:gd name="connsiteY1973" fmla="*/ 630797 h 2145842"/>
                <a:gd name="connsiteX1974" fmla="*/ 2140817 w 2147638"/>
                <a:gd name="connsiteY1974" fmla="*/ 627369 h 2145842"/>
                <a:gd name="connsiteX1975" fmla="*/ 2141948 w 2147638"/>
                <a:gd name="connsiteY1975" fmla="*/ 627369 h 2145842"/>
                <a:gd name="connsiteX1976" fmla="*/ 2143079 w 2147638"/>
                <a:gd name="connsiteY1976" fmla="*/ 626237 h 2145842"/>
                <a:gd name="connsiteX1977" fmla="*/ 2143079 w 2147638"/>
                <a:gd name="connsiteY1977" fmla="*/ 625106 h 2145842"/>
                <a:gd name="connsiteX1978" fmla="*/ 2144210 w 2147638"/>
                <a:gd name="connsiteY1978" fmla="*/ 623975 h 2145842"/>
                <a:gd name="connsiteX1979" fmla="*/ 2144210 w 2147638"/>
                <a:gd name="connsiteY1979" fmla="*/ 622844 h 2145842"/>
                <a:gd name="connsiteX1980" fmla="*/ 2146472 w 2147638"/>
                <a:gd name="connsiteY1980" fmla="*/ 623975 h 2145842"/>
                <a:gd name="connsiteX1981" fmla="*/ 2146472 w 2147638"/>
                <a:gd name="connsiteY1981" fmla="*/ 626237 h 2145842"/>
                <a:gd name="connsiteX1982" fmla="*/ 2141948 w 2147638"/>
                <a:gd name="connsiteY1982" fmla="*/ 629666 h 2145842"/>
                <a:gd name="connsiteX1983" fmla="*/ 2141948 w 2147638"/>
                <a:gd name="connsiteY1983" fmla="*/ 633060 h 2145842"/>
                <a:gd name="connsiteX1984" fmla="*/ 2143079 w 2147638"/>
                <a:gd name="connsiteY1984" fmla="*/ 635322 h 2145842"/>
                <a:gd name="connsiteX1985" fmla="*/ 2143079 w 2147638"/>
                <a:gd name="connsiteY1985" fmla="*/ 636489 h 2145842"/>
                <a:gd name="connsiteX1986" fmla="*/ 2144210 w 2147638"/>
                <a:gd name="connsiteY1986" fmla="*/ 636489 h 2145842"/>
                <a:gd name="connsiteX1987" fmla="*/ 2146472 w 2147638"/>
                <a:gd name="connsiteY1987" fmla="*/ 638751 h 2145842"/>
                <a:gd name="connsiteX1988" fmla="*/ 2144210 w 2147638"/>
                <a:gd name="connsiteY1988" fmla="*/ 643311 h 2145842"/>
                <a:gd name="connsiteX1989" fmla="*/ 2144210 w 2147638"/>
                <a:gd name="connsiteY1989" fmla="*/ 647836 h 2145842"/>
                <a:gd name="connsiteX1990" fmla="*/ 2143079 w 2147638"/>
                <a:gd name="connsiteY1990" fmla="*/ 651264 h 2145842"/>
                <a:gd name="connsiteX1991" fmla="*/ 2141948 w 2147638"/>
                <a:gd name="connsiteY1991" fmla="*/ 654658 h 2145842"/>
                <a:gd name="connsiteX1992" fmla="*/ 2140817 w 2147638"/>
                <a:gd name="connsiteY1992" fmla="*/ 654658 h 2145842"/>
                <a:gd name="connsiteX1993" fmla="*/ 2139687 w 2147638"/>
                <a:gd name="connsiteY1993" fmla="*/ 654658 h 2145842"/>
                <a:gd name="connsiteX1994" fmla="*/ 2136259 w 2147638"/>
                <a:gd name="connsiteY1994" fmla="*/ 655789 h 2145842"/>
                <a:gd name="connsiteX1995" fmla="*/ 2132866 w 2147638"/>
                <a:gd name="connsiteY1995" fmla="*/ 659218 h 2145842"/>
                <a:gd name="connsiteX1996" fmla="*/ 2135128 w 2147638"/>
                <a:gd name="connsiteY1996" fmla="*/ 663742 h 2145842"/>
                <a:gd name="connsiteX1997" fmla="*/ 2130569 w 2147638"/>
                <a:gd name="connsiteY1997" fmla="*/ 668302 h 2145842"/>
                <a:gd name="connsiteX1998" fmla="*/ 2132866 w 2147638"/>
                <a:gd name="connsiteY1998" fmla="*/ 673994 h 2145842"/>
                <a:gd name="connsiteX1999" fmla="*/ 2136259 w 2147638"/>
                <a:gd name="connsiteY1999" fmla="*/ 673994 h 2145842"/>
                <a:gd name="connsiteX2000" fmla="*/ 2136259 w 2147638"/>
                <a:gd name="connsiteY2000" fmla="*/ 677387 h 2145842"/>
                <a:gd name="connsiteX2001" fmla="*/ 2136259 w 2147638"/>
                <a:gd name="connsiteY2001" fmla="*/ 678518 h 2145842"/>
                <a:gd name="connsiteX2002" fmla="*/ 2140817 w 2147638"/>
                <a:gd name="connsiteY2002" fmla="*/ 677387 h 2145842"/>
                <a:gd name="connsiteX2003" fmla="*/ 2140817 w 2147638"/>
                <a:gd name="connsiteY2003" fmla="*/ 678518 h 2145842"/>
                <a:gd name="connsiteX2004" fmla="*/ 2139687 w 2147638"/>
                <a:gd name="connsiteY2004" fmla="*/ 680816 h 2145842"/>
                <a:gd name="connsiteX2005" fmla="*/ 2138520 w 2147638"/>
                <a:gd name="connsiteY2005" fmla="*/ 684209 h 2145842"/>
                <a:gd name="connsiteX2006" fmla="*/ 2137389 w 2147638"/>
                <a:gd name="connsiteY2006" fmla="*/ 685340 h 2145842"/>
                <a:gd name="connsiteX2007" fmla="*/ 2136259 w 2147638"/>
                <a:gd name="connsiteY2007" fmla="*/ 689900 h 2145842"/>
                <a:gd name="connsiteX2008" fmla="*/ 2131700 w 2147638"/>
                <a:gd name="connsiteY2008" fmla="*/ 693294 h 2145842"/>
                <a:gd name="connsiteX2009" fmla="*/ 2135128 w 2147638"/>
                <a:gd name="connsiteY2009" fmla="*/ 695556 h 2145842"/>
                <a:gd name="connsiteX2010" fmla="*/ 2135128 w 2147638"/>
                <a:gd name="connsiteY2010" fmla="*/ 696723 h 2145842"/>
                <a:gd name="connsiteX2011" fmla="*/ 2128307 w 2147638"/>
                <a:gd name="connsiteY2011" fmla="*/ 702379 h 2145842"/>
                <a:gd name="connsiteX2012" fmla="*/ 2130569 w 2147638"/>
                <a:gd name="connsiteY2012" fmla="*/ 704676 h 2145842"/>
                <a:gd name="connsiteX2013" fmla="*/ 2131700 w 2147638"/>
                <a:gd name="connsiteY2013" fmla="*/ 705807 h 2145842"/>
                <a:gd name="connsiteX2014" fmla="*/ 2133997 w 2147638"/>
                <a:gd name="connsiteY2014" fmla="*/ 708070 h 2145842"/>
                <a:gd name="connsiteX2015" fmla="*/ 2133997 w 2147638"/>
                <a:gd name="connsiteY2015" fmla="*/ 710367 h 2145842"/>
                <a:gd name="connsiteX2016" fmla="*/ 2136259 w 2147638"/>
                <a:gd name="connsiteY2016" fmla="*/ 720583 h 2145842"/>
                <a:gd name="connsiteX2017" fmla="*/ 2132866 w 2147638"/>
                <a:gd name="connsiteY2017" fmla="*/ 721714 h 2145842"/>
                <a:gd name="connsiteX2018" fmla="*/ 2132866 w 2147638"/>
                <a:gd name="connsiteY2018" fmla="*/ 722845 h 2145842"/>
                <a:gd name="connsiteX2019" fmla="*/ 2133997 w 2147638"/>
                <a:gd name="connsiteY2019" fmla="*/ 723977 h 2145842"/>
                <a:gd name="connsiteX2020" fmla="*/ 2133997 w 2147638"/>
                <a:gd name="connsiteY2020" fmla="*/ 725108 h 2145842"/>
                <a:gd name="connsiteX2021" fmla="*/ 2131700 w 2147638"/>
                <a:gd name="connsiteY2021" fmla="*/ 728537 h 2145842"/>
                <a:gd name="connsiteX2022" fmla="*/ 2131700 w 2147638"/>
                <a:gd name="connsiteY2022" fmla="*/ 731930 h 2145842"/>
                <a:gd name="connsiteX2023" fmla="*/ 2131700 w 2147638"/>
                <a:gd name="connsiteY2023" fmla="*/ 733097 h 2145842"/>
                <a:gd name="connsiteX2024" fmla="*/ 2132866 w 2147638"/>
                <a:gd name="connsiteY2024" fmla="*/ 734228 h 2145842"/>
                <a:gd name="connsiteX2025" fmla="*/ 2132866 w 2147638"/>
                <a:gd name="connsiteY2025" fmla="*/ 736490 h 2145842"/>
                <a:gd name="connsiteX2026" fmla="*/ 2131700 w 2147638"/>
                <a:gd name="connsiteY2026" fmla="*/ 738752 h 2145842"/>
                <a:gd name="connsiteX2027" fmla="*/ 2129438 w 2147638"/>
                <a:gd name="connsiteY2027" fmla="*/ 741050 h 2145842"/>
                <a:gd name="connsiteX2028" fmla="*/ 2126045 w 2147638"/>
                <a:gd name="connsiteY2028" fmla="*/ 742181 h 2145842"/>
                <a:gd name="connsiteX2029" fmla="*/ 2124879 w 2147638"/>
                <a:gd name="connsiteY2029" fmla="*/ 742181 h 2145842"/>
                <a:gd name="connsiteX2030" fmla="*/ 2123748 w 2147638"/>
                <a:gd name="connsiteY2030" fmla="*/ 743312 h 2145842"/>
                <a:gd name="connsiteX2031" fmla="*/ 2123748 w 2147638"/>
                <a:gd name="connsiteY2031" fmla="*/ 744444 h 2145842"/>
                <a:gd name="connsiteX2032" fmla="*/ 2122617 w 2147638"/>
                <a:gd name="connsiteY2032" fmla="*/ 745575 h 2145842"/>
                <a:gd name="connsiteX2033" fmla="*/ 2121486 w 2147638"/>
                <a:gd name="connsiteY2033" fmla="*/ 745575 h 2145842"/>
                <a:gd name="connsiteX2034" fmla="*/ 2120355 w 2147638"/>
                <a:gd name="connsiteY2034" fmla="*/ 745575 h 2145842"/>
                <a:gd name="connsiteX2035" fmla="*/ 2118094 w 2147638"/>
                <a:gd name="connsiteY2035" fmla="*/ 744444 h 2145842"/>
                <a:gd name="connsiteX2036" fmla="*/ 2114666 w 2147638"/>
                <a:gd name="connsiteY2036" fmla="*/ 745575 h 2145842"/>
                <a:gd name="connsiteX2037" fmla="*/ 2110142 w 2147638"/>
                <a:gd name="connsiteY2037" fmla="*/ 745575 h 2145842"/>
                <a:gd name="connsiteX2038" fmla="*/ 2107845 w 2147638"/>
                <a:gd name="connsiteY2038" fmla="*/ 745575 h 2145842"/>
                <a:gd name="connsiteX2039" fmla="*/ 2106714 w 2147638"/>
                <a:gd name="connsiteY2039" fmla="*/ 746706 h 2145842"/>
                <a:gd name="connsiteX2040" fmla="*/ 2105583 w 2147638"/>
                <a:gd name="connsiteY2040" fmla="*/ 747872 h 2145842"/>
                <a:gd name="connsiteX2041" fmla="*/ 2104452 w 2147638"/>
                <a:gd name="connsiteY2041" fmla="*/ 752397 h 2145842"/>
                <a:gd name="connsiteX2042" fmla="*/ 2105583 w 2147638"/>
                <a:gd name="connsiteY2042" fmla="*/ 758088 h 2145842"/>
                <a:gd name="connsiteX2043" fmla="*/ 2106714 w 2147638"/>
                <a:gd name="connsiteY2043" fmla="*/ 759219 h 2145842"/>
                <a:gd name="connsiteX2044" fmla="*/ 2108976 w 2147638"/>
                <a:gd name="connsiteY2044" fmla="*/ 756957 h 2145842"/>
                <a:gd name="connsiteX2045" fmla="*/ 2110142 w 2147638"/>
                <a:gd name="connsiteY2045" fmla="*/ 758088 h 2145842"/>
                <a:gd name="connsiteX2046" fmla="*/ 2111273 w 2147638"/>
                <a:gd name="connsiteY2046" fmla="*/ 758088 h 2145842"/>
                <a:gd name="connsiteX2047" fmla="*/ 2114666 w 2147638"/>
                <a:gd name="connsiteY2047" fmla="*/ 756957 h 2145842"/>
                <a:gd name="connsiteX2048" fmla="*/ 2120355 w 2147638"/>
                <a:gd name="connsiteY2048" fmla="*/ 758088 h 2145842"/>
                <a:gd name="connsiteX2049" fmla="*/ 2121486 w 2147638"/>
                <a:gd name="connsiteY2049" fmla="*/ 760350 h 2145842"/>
                <a:gd name="connsiteX2050" fmla="*/ 2122617 w 2147638"/>
                <a:gd name="connsiteY2050" fmla="*/ 761482 h 2145842"/>
                <a:gd name="connsiteX2051" fmla="*/ 2123748 w 2147638"/>
                <a:gd name="connsiteY2051" fmla="*/ 763779 h 2145842"/>
                <a:gd name="connsiteX2052" fmla="*/ 2118094 w 2147638"/>
                <a:gd name="connsiteY2052" fmla="*/ 771733 h 2145842"/>
                <a:gd name="connsiteX2053" fmla="*/ 2118094 w 2147638"/>
                <a:gd name="connsiteY2053" fmla="*/ 772864 h 2145842"/>
                <a:gd name="connsiteX2054" fmla="*/ 2120355 w 2147638"/>
                <a:gd name="connsiteY2054" fmla="*/ 772864 h 2145842"/>
                <a:gd name="connsiteX2055" fmla="*/ 2121486 w 2147638"/>
                <a:gd name="connsiteY2055" fmla="*/ 777424 h 2145842"/>
                <a:gd name="connsiteX2056" fmla="*/ 2119224 w 2147638"/>
                <a:gd name="connsiteY2056" fmla="*/ 787640 h 2145842"/>
                <a:gd name="connsiteX2057" fmla="*/ 2116927 w 2147638"/>
                <a:gd name="connsiteY2057" fmla="*/ 793331 h 2145842"/>
                <a:gd name="connsiteX2058" fmla="*/ 2116927 w 2147638"/>
                <a:gd name="connsiteY2058" fmla="*/ 796724 h 2145842"/>
                <a:gd name="connsiteX2059" fmla="*/ 2114666 w 2147638"/>
                <a:gd name="connsiteY2059" fmla="*/ 800153 h 2145842"/>
                <a:gd name="connsiteX2060" fmla="*/ 2113535 w 2147638"/>
                <a:gd name="connsiteY2060" fmla="*/ 801284 h 2145842"/>
                <a:gd name="connsiteX2061" fmla="*/ 2112404 w 2147638"/>
                <a:gd name="connsiteY2061" fmla="*/ 803547 h 2145842"/>
                <a:gd name="connsiteX2062" fmla="*/ 2112404 w 2147638"/>
                <a:gd name="connsiteY2062" fmla="*/ 806975 h 2145842"/>
                <a:gd name="connsiteX2063" fmla="*/ 2113535 w 2147638"/>
                <a:gd name="connsiteY2063" fmla="*/ 809238 h 2145842"/>
                <a:gd name="connsiteX2064" fmla="*/ 2113535 w 2147638"/>
                <a:gd name="connsiteY2064" fmla="*/ 812631 h 2145842"/>
                <a:gd name="connsiteX2065" fmla="*/ 2112404 w 2147638"/>
                <a:gd name="connsiteY2065" fmla="*/ 813762 h 2145842"/>
                <a:gd name="connsiteX2066" fmla="*/ 2108976 w 2147638"/>
                <a:gd name="connsiteY2066" fmla="*/ 817191 h 2145842"/>
                <a:gd name="connsiteX2067" fmla="*/ 2108976 w 2147638"/>
                <a:gd name="connsiteY2067" fmla="*/ 818322 h 2145842"/>
                <a:gd name="connsiteX2068" fmla="*/ 2111273 w 2147638"/>
                <a:gd name="connsiteY2068" fmla="*/ 819453 h 2145842"/>
                <a:gd name="connsiteX2069" fmla="*/ 2108976 w 2147638"/>
                <a:gd name="connsiteY2069" fmla="*/ 821751 h 2145842"/>
                <a:gd name="connsiteX2070" fmla="*/ 2105583 w 2147638"/>
                <a:gd name="connsiteY2070" fmla="*/ 822882 h 2145842"/>
                <a:gd name="connsiteX2071" fmla="*/ 2103321 w 2147638"/>
                <a:gd name="connsiteY2071" fmla="*/ 825145 h 2145842"/>
                <a:gd name="connsiteX2072" fmla="*/ 2101024 w 2147638"/>
                <a:gd name="connsiteY2072" fmla="*/ 829705 h 2145842"/>
                <a:gd name="connsiteX2073" fmla="*/ 2101024 w 2147638"/>
                <a:gd name="connsiteY2073" fmla="*/ 830836 h 2145842"/>
                <a:gd name="connsiteX2074" fmla="*/ 2098762 w 2147638"/>
                <a:gd name="connsiteY2074" fmla="*/ 831967 h 2145842"/>
                <a:gd name="connsiteX2075" fmla="*/ 2096500 w 2147638"/>
                <a:gd name="connsiteY2075" fmla="*/ 831967 h 2145842"/>
                <a:gd name="connsiteX2076" fmla="*/ 2095334 w 2147638"/>
                <a:gd name="connsiteY2076" fmla="*/ 835360 h 2145842"/>
                <a:gd name="connsiteX2077" fmla="*/ 2093072 w 2147638"/>
                <a:gd name="connsiteY2077" fmla="*/ 836527 h 2145842"/>
                <a:gd name="connsiteX2078" fmla="*/ 2090811 w 2147638"/>
                <a:gd name="connsiteY2078" fmla="*/ 835360 h 2145842"/>
                <a:gd name="connsiteX2079" fmla="*/ 2089680 w 2147638"/>
                <a:gd name="connsiteY2079" fmla="*/ 833098 h 2145842"/>
                <a:gd name="connsiteX2080" fmla="*/ 2086252 w 2147638"/>
                <a:gd name="connsiteY2080" fmla="*/ 834229 h 2145842"/>
                <a:gd name="connsiteX2081" fmla="*/ 2086252 w 2147638"/>
                <a:gd name="connsiteY2081" fmla="*/ 835360 h 2145842"/>
                <a:gd name="connsiteX2082" fmla="*/ 2088549 w 2147638"/>
                <a:gd name="connsiteY2082" fmla="*/ 837658 h 2145842"/>
                <a:gd name="connsiteX2083" fmla="*/ 2087383 w 2147638"/>
                <a:gd name="connsiteY2083" fmla="*/ 843314 h 2145842"/>
                <a:gd name="connsiteX2084" fmla="*/ 2086252 w 2147638"/>
                <a:gd name="connsiteY2084" fmla="*/ 844480 h 2145842"/>
                <a:gd name="connsiteX2085" fmla="*/ 2086252 w 2147638"/>
                <a:gd name="connsiteY2085" fmla="*/ 847874 h 2145842"/>
                <a:gd name="connsiteX2086" fmla="*/ 2086252 w 2147638"/>
                <a:gd name="connsiteY2086" fmla="*/ 850136 h 2145842"/>
                <a:gd name="connsiteX2087" fmla="*/ 2085121 w 2147638"/>
                <a:gd name="connsiteY2087" fmla="*/ 851303 h 2145842"/>
                <a:gd name="connsiteX2088" fmla="*/ 2080597 w 2147638"/>
                <a:gd name="connsiteY2088" fmla="*/ 854696 h 2145842"/>
                <a:gd name="connsiteX2089" fmla="*/ 2080597 w 2147638"/>
                <a:gd name="connsiteY2089" fmla="*/ 856958 h 2145842"/>
                <a:gd name="connsiteX2090" fmla="*/ 2080597 w 2147638"/>
                <a:gd name="connsiteY2090" fmla="*/ 858090 h 2145842"/>
                <a:gd name="connsiteX2091" fmla="*/ 2082859 w 2147638"/>
                <a:gd name="connsiteY2091" fmla="*/ 859256 h 2145842"/>
                <a:gd name="connsiteX2092" fmla="*/ 2083990 w 2147638"/>
                <a:gd name="connsiteY2092" fmla="*/ 859256 h 2145842"/>
                <a:gd name="connsiteX2093" fmla="*/ 2087383 w 2147638"/>
                <a:gd name="connsiteY2093" fmla="*/ 854696 h 2145842"/>
                <a:gd name="connsiteX2094" fmla="*/ 2089680 w 2147638"/>
                <a:gd name="connsiteY2094" fmla="*/ 855827 h 2145842"/>
                <a:gd name="connsiteX2095" fmla="*/ 2089680 w 2147638"/>
                <a:gd name="connsiteY2095" fmla="*/ 856958 h 2145842"/>
                <a:gd name="connsiteX2096" fmla="*/ 2088549 w 2147638"/>
                <a:gd name="connsiteY2096" fmla="*/ 859256 h 2145842"/>
                <a:gd name="connsiteX2097" fmla="*/ 2087383 w 2147638"/>
                <a:gd name="connsiteY2097" fmla="*/ 861518 h 2145842"/>
                <a:gd name="connsiteX2098" fmla="*/ 2085121 w 2147638"/>
                <a:gd name="connsiteY2098" fmla="*/ 863781 h 2145842"/>
                <a:gd name="connsiteX2099" fmla="*/ 2085121 w 2147638"/>
                <a:gd name="connsiteY2099" fmla="*/ 867210 h 2145842"/>
                <a:gd name="connsiteX2100" fmla="*/ 2085121 w 2147638"/>
                <a:gd name="connsiteY2100" fmla="*/ 870603 h 2145842"/>
                <a:gd name="connsiteX2101" fmla="*/ 2085121 w 2147638"/>
                <a:gd name="connsiteY2101" fmla="*/ 871734 h 2145842"/>
                <a:gd name="connsiteX2102" fmla="*/ 2086252 w 2147638"/>
                <a:gd name="connsiteY2102" fmla="*/ 871734 h 2145842"/>
                <a:gd name="connsiteX2103" fmla="*/ 2085121 w 2147638"/>
                <a:gd name="connsiteY2103" fmla="*/ 874032 h 2145842"/>
                <a:gd name="connsiteX2104" fmla="*/ 2085121 w 2147638"/>
                <a:gd name="connsiteY2104" fmla="*/ 876294 h 2145842"/>
                <a:gd name="connsiteX2105" fmla="*/ 2086252 w 2147638"/>
                <a:gd name="connsiteY2105" fmla="*/ 878556 h 2145842"/>
                <a:gd name="connsiteX2106" fmla="*/ 2085121 w 2147638"/>
                <a:gd name="connsiteY2106" fmla="*/ 880854 h 2145842"/>
                <a:gd name="connsiteX2107" fmla="*/ 2086252 w 2147638"/>
                <a:gd name="connsiteY2107" fmla="*/ 881985 h 2145842"/>
                <a:gd name="connsiteX2108" fmla="*/ 2088549 w 2147638"/>
                <a:gd name="connsiteY2108" fmla="*/ 883116 h 2145842"/>
                <a:gd name="connsiteX2109" fmla="*/ 2088549 w 2147638"/>
                <a:gd name="connsiteY2109" fmla="*/ 884248 h 2145842"/>
                <a:gd name="connsiteX2110" fmla="*/ 2080597 w 2147638"/>
                <a:gd name="connsiteY2110" fmla="*/ 886510 h 2145842"/>
                <a:gd name="connsiteX2111" fmla="*/ 2078300 w 2147638"/>
                <a:gd name="connsiteY2111" fmla="*/ 886510 h 2145842"/>
                <a:gd name="connsiteX2112" fmla="*/ 2077169 w 2147638"/>
                <a:gd name="connsiteY2112" fmla="*/ 885379 h 2145842"/>
                <a:gd name="connsiteX2113" fmla="*/ 2076038 w 2147638"/>
                <a:gd name="connsiteY2113" fmla="*/ 885379 h 2145842"/>
                <a:gd name="connsiteX2114" fmla="*/ 2074907 w 2147638"/>
                <a:gd name="connsiteY2114" fmla="*/ 886510 h 2145842"/>
                <a:gd name="connsiteX2115" fmla="*/ 2074907 w 2147638"/>
                <a:gd name="connsiteY2115" fmla="*/ 888808 h 2145842"/>
                <a:gd name="connsiteX2116" fmla="*/ 2076038 w 2147638"/>
                <a:gd name="connsiteY2116" fmla="*/ 889939 h 2145842"/>
                <a:gd name="connsiteX2117" fmla="*/ 2077169 w 2147638"/>
                <a:gd name="connsiteY2117" fmla="*/ 891070 h 2145842"/>
                <a:gd name="connsiteX2118" fmla="*/ 2076038 w 2147638"/>
                <a:gd name="connsiteY2118" fmla="*/ 893332 h 2145842"/>
                <a:gd name="connsiteX2119" fmla="*/ 2074907 w 2147638"/>
                <a:gd name="connsiteY2119" fmla="*/ 893332 h 2145842"/>
                <a:gd name="connsiteX2120" fmla="*/ 2072610 w 2147638"/>
                <a:gd name="connsiteY2120" fmla="*/ 894463 h 2145842"/>
                <a:gd name="connsiteX2121" fmla="*/ 2073777 w 2147638"/>
                <a:gd name="connsiteY2121" fmla="*/ 899023 h 2145842"/>
                <a:gd name="connsiteX2122" fmla="*/ 2068087 w 2147638"/>
                <a:gd name="connsiteY2122" fmla="*/ 900155 h 2145842"/>
                <a:gd name="connsiteX2123" fmla="*/ 2065790 w 2147638"/>
                <a:gd name="connsiteY2123" fmla="*/ 901286 h 2145842"/>
                <a:gd name="connsiteX2124" fmla="*/ 2063528 w 2147638"/>
                <a:gd name="connsiteY2124" fmla="*/ 901286 h 2145842"/>
                <a:gd name="connsiteX2125" fmla="*/ 2062397 w 2147638"/>
                <a:gd name="connsiteY2125" fmla="*/ 901286 h 2145842"/>
                <a:gd name="connsiteX2126" fmla="*/ 2060135 w 2147638"/>
                <a:gd name="connsiteY2126" fmla="*/ 902417 h 2145842"/>
                <a:gd name="connsiteX2127" fmla="*/ 2060135 w 2147638"/>
                <a:gd name="connsiteY2127" fmla="*/ 906977 h 2145842"/>
                <a:gd name="connsiteX2128" fmla="*/ 2059004 w 2147638"/>
                <a:gd name="connsiteY2128" fmla="*/ 908108 h 2145842"/>
                <a:gd name="connsiteX2129" fmla="*/ 2056707 w 2147638"/>
                <a:gd name="connsiteY2129" fmla="*/ 903583 h 2145842"/>
                <a:gd name="connsiteX2130" fmla="*/ 2055576 w 2147638"/>
                <a:gd name="connsiteY2130" fmla="*/ 903583 h 2145842"/>
                <a:gd name="connsiteX2131" fmla="*/ 2054445 w 2147638"/>
                <a:gd name="connsiteY2131" fmla="*/ 904714 h 2145842"/>
                <a:gd name="connsiteX2132" fmla="*/ 2054445 w 2147638"/>
                <a:gd name="connsiteY2132" fmla="*/ 906977 h 2145842"/>
                <a:gd name="connsiteX2133" fmla="*/ 2054445 w 2147638"/>
                <a:gd name="connsiteY2133" fmla="*/ 908108 h 2145842"/>
                <a:gd name="connsiteX2134" fmla="*/ 2052184 w 2147638"/>
                <a:gd name="connsiteY2134" fmla="*/ 909239 h 2145842"/>
                <a:gd name="connsiteX2135" fmla="*/ 2052184 w 2147638"/>
                <a:gd name="connsiteY2135" fmla="*/ 910406 h 2145842"/>
                <a:gd name="connsiteX2136" fmla="*/ 2052184 w 2147638"/>
                <a:gd name="connsiteY2136" fmla="*/ 911537 h 2145842"/>
                <a:gd name="connsiteX2137" fmla="*/ 2049886 w 2147638"/>
                <a:gd name="connsiteY2137" fmla="*/ 910406 h 2145842"/>
                <a:gd name="connsiteX2138" fmla="*/ 2049886 w 2147638"/>
                <a:gd name="connsiteY2138" fmla="*/ 911537 h 2145842"/>
                <a:gd name="connsiteX2139" fmla="*/ 2047625 w 2147638"/>
                <a:gd name="connsiteY2139" fmla="*/ 912668 h 2145842"/>
                <a:gd name="connsiteX2140" fmla="*/ 2045363 w 2147638"/>
                <a:gd name="connsiteY2140" fmla="*/ 916061 h 2145842"/>
                <a:gd name="connsiteX2141" fmla="*/ 2046494 w 2147638"/>
                <a:gd name="connsiteY2141" fmla="*/ 918359 h 2145842"/>
                <a:gd name="connsiteX2142" fmla="*/ 2046494 w 2147638"/>
                <a:gd name="connsiteY2142" fmla="*/ 919490 h 2145842"/>
                <a:gd name="connsiteX2143" fmla="*/ 2048756 w 2147638"/>
                <a:gd name="connsiteY2143" fmla="*/ 918359 h 2145842"/>
                <a:gd name="connsiteX2144" fmla="*/ 2048756 w 2147638"/>
                <a:gd name="connsiteY2144" fmla="*/ 919490 h 2145842"/>
                <a:gd name="connsiteX2145" fmla="*/ 2048756 w 2147638"/>
                <a:gd name="connsiteY2145" fmla="*/ 920621 h 2145842"/>
                <a:gd name="connsiteX2146" fmla="*/ 2049886 w 2147638"/>
                <a:gd name="connsiteY2146" fmla="*/ 924015 h 2145842"/>
                <a:gd name="connsiteX2147" fmla="*/ 2051053 w 2147638"/>
                <a:gd name="connsiteY2147" fmla="*/ 922884 h 2145842"/>
                <a:gd name="connsiteX2148" fmla="*/ 2052184 w 2147638"/>
                <a:gd name="connsiteY2148" fmla="*/ 922884 h 2145842"/>
                <a:gd name="connsiteX2149" fmla="*/ 2052184 w 2147638"/>
                <a:gd name="connsiteY2149" fmla="*/ 925146 h 2145842"/>
                <a:gd name="connsiteX2150" fmla="*/ 2052184 w 2147638"/>
                <a:gd name="connsiteY2150" fmla="*/ 927444 h 2145842"/>
                <a:gd name="connsiteX2151" fmla="*/ 2052184 w 2147638"/>
                <a:gd name="connsiteY2151" fmla="*/ 929706 h 2145842"/>
                <a:gd name="connsiteX2152" fmla="*/ 2053314 w 2147638"/>
                <a:gd name="connsiteY2152" fmla="*/ 931968 h 2145842"/>
                <a:gd name="connsiteX2153" fmla="*/ 2055576 w 2147638"/>
                <a:gd name="connsiteY2153" fmla="*/ 930837 h 2145842"/>
                <a:gd name="connsiteX2154" fmla="*/ 2056707 w 2147638"/>
                <a:gd name="connsiteY2154" fmla="*/ 929706 h 2145842"/>
                <a:gd name="connsiteX2155" fmla="*/ 2056707 w 2147638"/>
                <a:gd name="connsiteY2155" fmla="*/ 928575 h 2145842"/>
                <a:gd name="connsiteX2156" fmla="*/ 2057838 w 2147638"/>
                <a:gd name="connsiteY2156" fmla="*/ 928575 h 2145842"/>
                <a:gd name="connsiteX2157" fmla="*/ 2057838 w 2147638"/>
                <a:gd name="connsiteY2157" fmla="*/ 929706 h 2145842"/>
                <a:gd name="connsiteX2158" fmla="*/ 2057838 w 2147638"/>
                <a:gd name="connsiteY2158" fmla="*/ 933135 h 2145842"/>
                <a:gd name="connsiteX2159" fmla="*/ 2057838 w 2147638"/>
                <a:gd name="connsiteY2159" fmla="*/ 934266 h 2145842"/>
                <a:gd name="connsiteX2160" fmla="*/ 2059004 w 2147638"/>
                <a:gd name="connsiteY2160" fmla="*/ 934266 h 2145842"/>
                <a:gd name="connsiteX2161" fmla="*/ 2060135 w 2147638"/>
                <a:gd name="connsiteY2161" fmla="*/ 935397 h 2145842"/>
                <a:gd name="connsiteX2162" fmla="*/ 2059004 w 2147638"/>
                <a:gd name="connsiteY2162" fmla="*/ 935397 h 2145842"/>
                <a:gd name="connsiteX2163" fmla="*/ 2059004 w 2147638"/>
                <a:gd name="connsiteY2163" fmla="*/ 936528 h 2145842"/>
                <a:gd name="connsiteX2164" fmla="*/ 2061266 w 2147638"/>
                <a:gd name="connsiteY2164" fmla="*/ 935397 h 2145842"/>
                <a:gd name="connsiteX2165" fmla="*/ 2061266 w 2147638"/>
                <a:gd name="connsiteY2165" fmla="*/ 936528 h 2145842"/>
                <a:gd name="connsiteX2166" fmla="*/ 2060135 w 2147638"/>
                <a:gd name="connsiteY2166" fmla="*/ 936528 h 2145842"/>
                <a:gd name="connsiteX2167" fmla="*/ 2062397 w 2147638"/>
                <a:gd name="connsiteY2167" fmla="*/ 937659 h 2145842"/>
                <a:gd name="connsiteX2168" fmla="*/ 2061266 w 2147638"/>
                <a:gd name="connsiteY2168" fmla="*/ 937659 h 2145842"/>
                <a:gd name="connsiteX2169" fmla="*/ 2060135 w 2147638"/>
                <a:gd name="connsiteY2169" fmla="*/ 938791 h 2145842"/>
                <a:gd name="connsiteX2170" fmla="*/ 2057838 w 2147638"/>
                <a:gd name="connsiteY2170" fmla="*/ 936528 h 2145842"/>
                <a:gd name="connsiteX2171" fmla="*/ 2055576 w 2147638"/>
                <a:gd name="connsiteY2171" fmla="*/ 936528 h 2145842"/>
                <a:gd name="connsiteX2172" fmla="*/ 2054445 w 2147638"/>
                <a:gd name="connsiteY2172" fmla="*/ 937659 h 2145842"/>
                <a:gd name="connsiteX2173" fmla="*/ 2055576 w 2147638"/>
                <a:gd name="connsiteY2173" fmla="*/ 937659 h 2145842"/>
                <a:gd name="connsiteX2174" fmla="*/ 2055576 w 2147638"/>
                <a:gd name="connsiteY2174" fmla="*/ 938791 h 2145842"/>
                <a:gd name="connsiteX2175" fmla="*/ 2056707 w 2147638"/>
                <a:gd name="connsiteY2175" fmla="*/ 939957 h 2145842"/>
                <a:gd name="connsiteX2176" fmla="*/ 2054445 w 2147638"/>
                <a:gd name="connsiteY2176" fmla="*/ 941088 h 2145842"/>
                <a:gd name="connsiteX2177" fmla="*/ 2052184 w 2147638"/>
                <a:gd name="connsiteY2177" fmla="*/ 939957 h 2145842"/>
                <a:gd name="connsiteX2178" fmla="*/ 2051053 w 2147638"/>
                <a:gd name="connsiteY2178" fmla="*/ 939957 h 2145842"/>
                <a:gd name="connsiteX2179" fmla="*/ 2052184 w 2147638"/>
                <a:gd name="connsiteY2179" fmla="*/ 941088 h 2145842"/>
                <a:gd name="connsiteX2180" fmla="*/ 2051053 w 2147638"/>
                <a:gd name="connsiteY2180" fmla="*/ 942219 h 2145842"/>
                <a:gd name="connsiteX2181" fmla="*/ 2051053 w 2147638"/>
                <a:gd name="connsiteY2181" fmla="*/ 943351 h 2145842"/>
                <a:gd name="connsiteX2182" fmla="*/ 2052184 w 2147638"/>
                <a:gd name="connsiteY2182" fmla="*/ 943351 h 2145842"/>
                <a:gd name="connsiteX2183" fmla="*/ 2051053 w 2147638"/>
                <a:gd name="connsiteY2183" fmla="*/ 944482 h 2145842"/>
                <a:gd name="connsiteX2184" fmla="*/ 2049886 w 2147638"/>
                <a:gd name="connsiteY2184" fmla="*/ 945613 h 2145842"/>
                <a:gd name="connsiteX2185" fmla="*/ 2048756 w 2147638"/>
                <a:gd name="connsiteY2185" fmla="*/ 944482 h 2145842"/>
                <a:gd name="connsiteX2186" fmla="*/ 2046494 w 2147638"/>
                <a:gd name="connsiteY2186" fmla="*/ 944482 h 2145842"/>
                <a:gd name="connsiteX2187" fmla="*/ 2044232 w 2147638"/>
                <a:gd name="connsiteY2187" fmla="*/ 945613 h 2145842"/>
                <a:gd name="connsiteX2188" fmla="*/ 2044232 w 2147638"/>
                <a:gd name="connsiteY2188" fmla="*/ 946744 h 2145842"/>
                <a:gd name="connsiteX2189" fmla="*/ 2045363 w 2147638"/>
                <a:gd name="connsiteY2189" fmla="*/ 946744 h 2145842"/>
                <a:gd name="connsiteX2190" fmla="*/ 2047625 w 2147638"/>
                <a:gd name="connsiteY2190" fmla="*/ 949042 h 2145842"/>
                <a:gd name="connsiteX2191" fmla="*/ 2046494 w 2147638"/>
                <a:gd name="connsiteY2191" fmla="*/ 949042 h 2145842"/>
                <a:gd name="connsiteX2192" fmla="*/ 2047625 w 2147638"/>
                <a:gd name="connsiteY2192" fmla="*/ 951304 h 2145842"/>
                <a:gd name="connsiteX2193" fmla="*/ 2048756 w 2147638"/>
                <a:gd name="connsiteY2193" fmla="*/ 952435 h 2145842"/>
                <a:gd name="connsiteX2194" fmla="*/ 2048756 w 2147638"/>
                <a:gd name="connsiteY2194" fmla="*/ 953566 h 2145842"/>
                <a:gd name="connsiteX2195" fmla="*/ 2046494 w 2147638"/>
                <a:gd name="connsiteY2195" fmla="*/ 954698 h 2145842"/>
                <a:gd name="connsiteX2196" fmla="*/ 2046494 w 2147638"/>
                <a:gd name="connsiteY2196" fmla="*/ 955864 h 2145842"/>
                <a:gd name="connsiteX2197" fmla="*/ 2046494 w 2147638"/>
                <a:gd name="connsiteY2197" fmla="*/ 958126 h 2145842"/>
                <a:gd name="connsiteX2198" fmla="*/ 2048756 w 2147638"/>
                <a:gd name="connsiteY2198" fmla="*/ 958126 h 2145842"/>
                <a:gd name="connsiteX2199" fmla="*/ 2049886 w 2147638"/>
                <a:gd name="connsiteY2199" fmla="*/ 959258 h 2145842"/>
                <a:gd name="connsiteX2200" fmla="*/ 2049886 w 2147638"/>
                <a:gd name="connsiteY2200" fmla="*/ 960389 h 2145842"/>
                <a:gd name="connsiteX2201" fmla="*/ 2047625 w 2147638"/>
                <a:gd name="connsiteY2201" fmla="*/ 960389 h 2145842"/>
                <a:gd name="connsiteX2202" fmla="*/ 2047625 w 2147638"/>
                <a:gd name="connsiteY2202" fmla="*/ 961520 h 2145842"/>
                <a:gd name="connsiteX2203" fmla="*/ 2048756 w 2147638"/>
                <a:gd name="connsiteY2203" fmla="*/ 961520 h 2145842"/>
                <a:gd name="connsiteX2204" fmla="*/ 2049886 w 2147638"/>
                <a:gd name="connsiteY2204" fmla="*/ 962686 h 2145842"/>
                <a:gd name="connsiteX2205" fmla="*/ 2048756 w 2147638"/>
                <a:gd name="connsiteY2205" fmla="*/ 964949 h 2145842"/>
                <a:gd name="connsiteX2206" fmla="*/ 2046494 w 2147638"/>
                <a:gd name="connsiteY2206" fmla="*/ 963818 h 2145842"/>
                <a:gd name="connsiteX2207" fmla="*/ 2045363 w 2147638"/>
                <a:gd name="connsiteY2207" fmla="*/ 964949 h 2145842"/>
                <a:gd name="connsiteX2208" fmla="*/ 2045363 w 2147638"/>
                <a:gd name="connsiteY2208" fmla="*/ 966080 h 2145842"/>
                <a:gd name="connsiteX2209" fmla="*/ 2047625 w 2147638"/>
                <a:gd name="connsiteY2209" fmla="*/ 967211 h 2145842"/>
                <a:gd name="connsiteX2210" fmla="*/ 2045363 w 2147638"/>
                <a:gd name="connsiteY2210" fmla="*/ 969509 h 2145842"/>
                <a:gd name="connsiteX2211" fmla="*/ 2046494 w 2147638"/>
                <a:gd name="connsiteY2211" fmla="*/ 970640 h 2145842"/>
                <a:gd name="connsiteX2212" fmla="*/ 2044232 w 2147638"/>
                <a:gd name="connsiteY2212" fmla="*/ 971771 h 2145842"/>
                <a:gd name="connsiteX2213" fmla="*/ 2044232 w 2147638"/>
                <a:gd name="connsiteY2213" fmla="*/ 975164 h 2145842"/>
                <a:gd name="connsiteX2214" fmla="*/ 2045363 w 2147638"/>
                <a:gd name="connsiteY2214" fmla="*/ 977462 h 2145842"/>
                <a:gd name="connsiteX2215" fmla="*/ 2044232 w 2147638"/>
                <a:gd name="connsiteY2215" fmla="*/ 978593 h 2145842"/>
                <a:gd name="connsiteX2216" fmla="*/ 2044232 w 2147638"/>
                <a:gd name="connsiteY2216" fmla="*/ 981987 h 2145842"/>
                <a:gd name="connsiteX2217" fmla="*/ 2043066 w 2147638"/>
                <a:gd name="connsiteY2217" fmla="*/ 980856 h 2145842"/>
                <a:gd name="connsiteX2218" fmla="*/ 2039673 w 2147638"/>
                <a:gd name="connsiteY2218" fmla="*/ 981987 h 2145842"/>
                <a:gd name="connsiteX2219" fmla="*/ 2040804 w 2147638"/>
                <a:gd name="connsiteY2219" fmla="*/ 986547 h 2145842"/>
                <a:gd name="connsiteX2220" fmla="*/ 2039673 w 2147638"/>
                <a:gd name="connsiteY2220" fmla="*/ 987678 h 2145842"/>
                <a:gd name="connsiteX2221" fmla="*/ 2038542 w 2147638"/>
                <a:gd name="connsiteY2221" fmla="*/ 987678 h 2145842"/>
                <a:gd name="connsiteX2222" fmla="*/ 2038542 w 2147638"/>
                <a:gd name="connsiteY2222" fmla="*/ 984249 h 2145842"/>
                <a:gd name="connsiteX2223" fmla="*/ 2037411 w 2147638"/>
                <a:gd name="connsiteY2223" fmla="*/ 984249 h 2145842"/>
                <a:gd name="connsiteX2224" fmla="*/ 2036280 w 2147638"/>
                <a:gd name="connsiteY2224" fmla="*/ 986547 h 2145842"/>
                <a:gd name="connsiteX2225" fmla="*/ 2035114 w 2147638"/>
                <a:gd name="connsiteY2225" fmla="*/ 986547 h 2145842"/>
                <a:gd name="connsiteX2226" fmla="*/ 2033983 w 2147638"/>
                <a:gd name="connsiteY2226" fmla="*/ 986547 h 2145842"/>
                <a:gd name="connsiteX2227" fmla="*/ 2032852 w 2147638"/>
                <a:gd name="connsiteY2227" fmla="*/ 986547 h 2145842"/>
                <a:gd name="connsiteX2228" fmla="*/ 2033983 w 2147638"/>
                <a:gd name="connsiteY2228" fmla="*/ 988809 h 2145842"/>
                <a:gd name="connsiteX2229" fmla="*/ 2036280 w 2147638"/>
                <a:gd name="connsiteY2229" fmla="*/ 987678 h 2145842"/>
                <a:gd name="connsiteX2230" fmla="*/ 2036280 w 2147638"/>
                <a:gd name="connsiteY2230" fmla="*/ 989940 h 2145842"/>
                <a:gd name="connsiteX2231" fmla="*/ 2037411 w 2147638"/>
                <a:gd name="connsiteY2231" fmla="*/ 991071 h 2145842"/>
                <a:gd name="connsiteX2232" fmla="*/ 2036280 w 2147638"/>
                <a:gd name="connsiteY2232" fmla="*/ 993369 h 2145842"/>
                <a:gd name="connsiteX2233" fmla="*/ 2035114 w 2147638"/>
                <a:gd name="connsiteY2233" fmla="*/ 993369 h 2145842"/>
                <a:gd name="connsiteX2234" fmla="*/ 2032852 w 2147638"/>
                <a:gd name="connsiteY2234" fmla="*/ 993369 h 2145842"/>
                <a:gd name="connsiteX2235" fmla="*/ 2033983 w 2147638"/>
                <a:gd name="connsiteY2235" fmla="*/ 996762 h 2145842"/>
                <a:gd name="connsiteX2236" fmla="*/ 2032852 w 2147638"/>
                <a:gd name="connsiteY2236" fmla="*/ 997894 h 2145842"/>
                <a:gd name="connsiteX2237" fmla="*/ 2030591 w 2147638"/>
                <a:gd name="connsiteY2237" fmla="*/ 995631 h 2145842"/>
                <a:gd name="connsiteX2238" fmla="*/ 2028293 w 2147638"/>
                <a:gd name="connsiteY2238" fmla="*/ 995631 h 2145842"/>
                <a:gd name="connsiteX2239" fmla="*/ 2031721 w 2147638"/>
                <a:gd name="connsiteY2239" fmla="*/ 997894 h 2145842"/>
                <a:gd name="connsiteX2240" fmla="*/ 2031721 w 2147638"/>
                <a:gd name="connsiteY2240" fmla="*/ 999025 h 2145842"/>
                <a:gd name="connsiteX2241" fmla="*/ 2029460 w 2147638"/>
                <a:gd name="connsiteY2241" fmla="*/ 1000191 h 2145842"/>
                <a:gd name="connsiteX2242" fmla="*/ 2031721 w 2147638"/>
                <a:gd name="connsiteY2242" fmla="*/ 1001322 h 2145842"/>
                <a:gd name="connsiteX2243" fmla="*/ 2031721 w 2147638"/>
                <a:gd name="connsiteY2243" fmla="*/ 1002454 h 2145842"/>
                <a:gd name="connsiteX2244" fmla="*/ 2031721 w 2147638"/>
                <a:gd name="connsiteY2244" fmla="*/ 1003585 h 2145842"/>
                <a:gd name="connsiteX2245" fmla="*/ 2030591 w 2147638"/>
                <a:gd name="connsiteY2245" fmla="*/ 1002454 h 2145842"/>
                <a:gd name="connsiteX2246" fmla="*/ 2028293 w 2147638"/>
                <a:gd name="connsiteY2246" fmla="*/ 1002454 h 2145842"/>
                <a:gd name="connsiteX2247" fmla="*/ 2027163 w 2147638"/>
                <a:gd name="connsiteY2247" fmla="*/ 1003585 h 2145842"/>
                <a:gd name="connsiteX2248" fmla="*/ 2028293 w 2147638"/>
                <a:gd name="connsiteY2248" fmla="*/ 1004716 h 2145842"/>
                <a:gd name="connsiteX2249" fmla="*/ 2027163 w 2147638"/>
                <a:gd name="connsiteY2249" fmla="*/ 1007014 h 2145842"/>
                <a:gd name="connsiteX2250" fmla="*/ 2026032 w 2147638"/>
                <a:gd name="connsiteY2250" fmla="*/ 1007014 h 2145842"/>
                <a:gd name="connsiteX2251" fmla="*/ 2024901 w 2147638"/>
                <a:gd name="connsiteY2251" fmla="*/ 1005847 h 2145842"/>
                <a:gd name="connsiteX2252" fmla="*/ 2023770 w 2147638"/>
                <a:gd name="connsiteY2252" fmla="*/ 1007014 h 2145842"/>
                <a:gd name="connsiteX2253" fmla="*/ 2023770 w 2147638"/>
                <a:gd name="connsiteY2253" fmla="*/ 1011538 h 2145842"/>
                <a:gd name="connsiteX2254" fmla="*/ 2022639 w 2147638"/>
                <a:gd name="connsiteY2254" fmla="*/ 1011538 h 2145842"/>
                <a:gd name="connsiteX2255" fmla="*/ 2021508 w 2147638"/>
                <a:gd name="connsiteY2255" fmla="*/ 1011538 h 2145842"/>
                <a:gd name="connsiteX2256" fmla="*/ 2020342 w 2147638"/>
                <a:gd name="connsiteY2256" fmla="*/ 1011538 h 2145842"/>
                <a:gd name="connsiteX2257" fmla="*/ 2022639 w 2147638"/>
                <a:gd name="connsiteY2257" fmla="*/ 1013801 h 2145842"/>
                <a:gd name="connsiteX2258" fmla="*/ 2020342 w 2147638"/>
                <a:gd name="connsiteY2258" fmla="*/ 1016098 h 2145842"/>
                <a:gd name="connsiteX2259" fmla="*/ 2022639 w 2147638"/>
                <a:gd name="connsiteY2259" fmla="*/ 1017229 h 2145842"/>
                <a:gd name="connsiteX2260" fmla="*/ 2022639 w 2147638"/>
                <a:gd name="connsiteY2260" fmla="*/ 1019492 h 2145842"/>
                <a:gd name="connsiteX2261" fmla="*/ 2020342 w 2147638"/>
                <a:gd name="connsiteY2261" fmla="*/ 1019492 h 2145842"/>
                <a:gd name="connsiteX2262" fmla="*/ 2019211 w 2147638"/>
                <a:gd name="connsiteY2262" fmla="*/ 1019492 h 2145842"/>
                <a:gd name="connsiteX2263" fmla="*/ 2018080 w 2147638"/>
                <a:gd name="connsiteY2263" fmla="*/ 1021754 h 2145842"/>
                <a:gd name="connsiteX2264" fmla="*/ 2015818 w 2147638"/>
                <a:gd name="connsiteY2264" fmla="*/ 1020623 h 2145842"/>
                <a:gd name="connsiteX2265" fmla="*/ 2015818 w 2147638"/>
                <a:gd name="connsiteY2265" fmla="*/ 1022921 h 2145842"/>
                <a:gd name="connsiteX2266" fmla="*/ 2015818 w 2147638"/>
                <a:gd name="connsiteY2266" fmla="*/ 1024052 h 2145842"/>
                <a:gd name="connsiteX2267" fmla="*/ 2014687 w 2147638"/>
                <a:gd name="connsiteY2267" fmla="*/ 1024052 h 2145842"/>
                <a:gd name="connsiteX2268" fmla="*/ 2013521 w 2147638"/>
                <a:gd name="connsiteY2268" fmla="*/ 1021754 h 2145842"/>
                <a:gd name="connsiteX2269" fmla="*/ 2012390 w 2147638"/>
                <a:gd name="connsiteY2269" fmla="*/ 1021754 h 2145842"/>
                <a:gd name="connsiteX2270" fmla="*/ 2013521 w 2147638"/>
                <a:gd name="connsiteY2270" fmla="*/ 1022921 h 2145842"/>
                <a:gd name="connsiteX2271" fmla="*/ 2013521 w 2147638"/>
                <a:gd name="connsiteY2271" fmla="*/ 1024052 h 2145842"/>
                <a:gd name="connsiteX2272" fmla="*/ 2011259 w 2147638"/>
                <a:gd name="connsiteY2272" fmla="*/ 1025183 h 2145842"/>
                <a:gd name="connsiteX2273" fmla="*/ 2011259 w 2147638"/>
                <a:gd name="connsiteY2273" fmla="*/ 1024052 h 2145842"/>
                <a:gd name="connsiteX2274" fmla="*/ 2010128 w 2147638"/>
                <a:gd name="connsiteY2274" fmla="*/ 1022921 h 2145842"/>
                <a:gd name="connsiteX2275" fmla="*/ 2008998 w 2147638"/>
                <a:gd name="connsiteY2275" fmla="*/ 1024052 h 2145842"/>
                <a:gd name="connsiteX2276" fmla="*/ 2006736 w 2147638"/>
                <a:gd name="connsiteY2276" fmla="*/ 1026314 h 2145842"/>
                <a:gd name="connsiteX2277" fmla="*/ 2007867 w 2147638"/>
                <a:gd name="connsiteY2277" fmla="*/ 1026314 h 2145842"/>
                <a:gd name="connsiteX2278" fmla="*/ 2007867 w 2147638"/>
                <a:gd name="connsiteY2278" fmla="*/ 1027445 h 2145842"/>
                <a:gd name="connsiteX2279" fmla="*/ 2006736 w 2147638"/>
                <a:gd name="connsiteY2279" fmla="*/ 1027445 h 2145842"/>
                <a:gd name="connsiteX2280" fmla="*/ 2006736 w 2147638"/>
                <a:gd name="connsiteY2280" fmla="*/ 1028576 h 2145842"/>
                <a:gd name="connsiteX2281" fmla="*/ 2005570 w 2147638"/>
                <a:gd name="connsiteY2281" fmla="*/ 1027445 h 2145842"/>
                <a:gd name="connsiteX2282" fmla="*/ 2004439 w 2147638"/>
                <a:gd name="connsiteY2282" fmla="*/ 1028576 h 2145842"/>
                <a:gd name="connsiteX2283" fmla="*/ 2003308 w 2147638"/>
                <a:gd name="connsiteY2283" fmla="*/ 1028576 h 2145842"/>
                <a:gd name="connsiteX2284" fmla="*/ 2004439 w 2147638"/>
                <a:gd name="connsiteY2284" fmla="*/ 1028576 h 2145842"/>
                <a:gd name="connsiteX2285" fmla="*/ 2003308 w 2147638"/>
                <a:gd name="connsiteY2285" fmla="*/ 1029743 h 2145842"/>
                <a:gd name="connsiteX2286" fmla="*/ 2002177 w 2147638"/>
                <a:gd name="connsiteY2286" fmla="*/ 1030874 h 2145842"/>
                <a:gd name="connsiteX2287" fmla="*/ 2001046 w 2147638"/>
                <a:gd name="connsiteY2287" fmla="*/ 1029743 h 2145842"/>
                <a:gd name="connsiteX2288" fmla="*/ 2001046 w 2147638"/>
                <a:gd name="connsiteY2288" fmla="*/ 1033136 h 2145842"/>
                <a:gd name="connsiteX2289" fmla="*/ 1999915 w 2147638"/>
                <a:gd name="connsiteY2289" fmla="*/ 1033136 h 2145842"/>
                <a:gd name="connsiteX2290" fmla="*/ 1999915 w 2147638"/>
                <a:gd name="connsiteY2290" fmla="*/ 1034267 h 2145842"/>
                <a:gd name="connsiteX2291" fmla="*/ 1999915 w 2147638"/>
                <a:gd name="connsiteY2291" fmla="*/ 1035399 h 2145842"/>
                <a:gd name="connsiteX2292" fmla="*/ 2001046 w 2147638"/>
                <a:gd name="connsiteY2292" fmla="*/ 1037696 h 2145842"/>
                <a:gd name="connsiteX2293" fmla="*/ 1999915 w 2147638"/>
                <a:gd name="connsiteY2293" fmla="*/ 1038827 h 2145842"/>
                <a:gd name="connsiteX2294" fmla="*/ 1999915 w 2147638"/>
                <a:gd name="connsiteY2294" fmla="*/ 1037696 h 2145842"/>
                <a:gd name="connsiteX2295" fmla="*/ 1999915 w 2147638"/>
                <a:gd name="connsiteY2295" fmla="*/ 1038827 h 2145842"/>
                <a:gd name="connsiteX2296" fmla="*/ 1998749 w 2147638"/>
                <a:gd name="connsiteY2296" fmla="*/ 1038827 h 2145842"/>
                <a:gd name="connsiteX2297" fmla="*/ 1998749 w 2147638"/>
                <a:gd name="connsiteY2297" fmla="*/ 1041090 h 2145842"/>
                <a:gd name="connsiteX2298" fmla="*/ 1999915 w 2147638"/>
                <a:gd name="connsiteY2298" fmla="*/ 1041090 h 2145842"/>
                <a:gd name="connsiteX2299" fmla="*/ 2001046 w 2147638"/>
                <a:gd name="connsiteY2299" fmla="*/ 1043352 h 2145842"/>
                <a:gd name="connsiteX2300" fmla="*/ 1998749 w 2147638"/>
                <a:gd name="connsiteY2300" fmla="*/ 1043352 h 2145842"/>
                <a:gd name="connsiteX2301" fmla="*/ 1999915 w 2147638"/>
                <a:gd name="connsiteY2301" fmla="*/ 1044519 h 2145842"/>
                <a:gd name="connsiteX2302" fmla="*/ 1998749 w 2147638"/>
                <a:gd name="connsiteY2302" fmla="*/ 1044519 h 2145842"/>
                <a:gd name="connsiteX2303" fmla="*/ 1998749 w 2147638"/>
                <a:gd name="connsiteY2303" fmla="*/ 1045650 h 2145842"/>
                <a:gd name="connsiteX2304" fmla="*/ 1999915 w 2147638"/>
                <a:gd name="connsiteY2304" fmla="*/ 1045650 h 2145842"/>
                <a:gd name="connsiteX2305" fmla="*/ 1999915 w 2147638"/>
                <a:gd name="connsiteY2305" fmla="*/ 1047912 h 2145842"/>
                <a:gd name="connsiteX2306" fmla="*/ 1996487 w 2147638"/>
                <a:gd name="connsiteY2306" fmla="*/ 1046781 h 2145842"/>
                <a:gd name="connsiteX2307" fmla="*/ 1997618 w 2147638"/>
                <a:gd name="connsiteY2307" fmla="*/ 1051306 h 2145842"/>
                <a:gd name="connsiteX2308" fmla="*/ 1996487 w 2147638"/>
                <a:gd name="connsiteY2308" fmla="*/ 1051306 h 2145842"/>
                <a:gd name="connsiteX2309" fmla="*/ 1996487 w 2147638"/>
                <a:gd name="connsiteY2309" fmla="*/ 1050174 h 2145842"/>
                <a:gd name="connsiteX2310" fmla="*/ 1994225 w 2147638"/>
                <a:gd name="connsiteY2310" fmla="*/ 1050174 h 2145842"/>
                <a:gd name="connsiteX2311" fmla="*/ 1994225 w 2147638"/>
                <a:gd name="connsiteY2311" fmla="*/ 1051306 h 2145842"/>
                <a:gd name="connsiteX2312" fmla="*/ 1996487 w 2147638"/>
                <a:gd name="connsiteY2312" fmla="*/ 1054734 h 2145842"/>
                <a:gd name="connsiteX2313" fmla="*/ 1994225 w 2147638"/>
                <a:gd name="connsiteY2313" fmla="*/ 1054734 h 2145842"/>
                <a:gd name="connsiteX2314" fmla="*/ 1995356 w 2147638"/>
                <a:gd name="connsiteY2314" fmla="*/ 1055866 h 2145842"/>
                <a:gd name="connsiteX2315" fmla="*/ 1993094 w 2147638"/>
                <a:gd name="connsiteY2315" fmla="*/ 1056997 h 2145842"/>
                <a:gd name="connsiteX2316" fmla="*/ 1991964 w 2147638"/>
                <a:gd name="connsiteY2316" fmla="*/ 1058128 h 2145842"/>
                <a:gd name="connsiteX2317" fmla="*/ 1989666 w 2147638"/>
                <a:gd name="connsiteY2317" fmla="*/ 1058128 h 2145842"/>
                <a:gd name="connsiteX2318" fmla="*/ 1989666 w 2147638"/>
                <a:gd name="connsiteY2318" fmla="*/ 1059294 h 2145842"/>
                <a:gd name="connsiteX2319" fmla="*/ 1987405 w 2147638"/>
                <a:gd name="connsiteY2319" fmla="*/ 1060426 h 2145842"/>
                <a:gd name="connsiteX2320" fmla="*/ 1987405 w 2147638"/>
                <a:gd name="connsiteY2320" fmla="*/ 1062688 h 2145842"/>
                <a:gd name="connsiteX2321" fmla="*/ 1986274 w 2147638"/>
                <a:gd name="connsiteY2321" fmla="*/ 1062688 h 2145842"/>
                <a:gd name="connsiteX2322" fmla="*/ 1985143 w 2147638"/>
                <a:gd name="connsiteY2322" fmla="*/ 1062688 h 2145842"/>
                <a:gd name="connsiteX2323" fmla="*/ 1985143 w 2147638"/>
                <a:gd name="connsiteY2323" fmla="*/ 1063819 h 2145842"/>
                <a:gd name="connsiteX2324" fmla="*/ 1985143 w 2147638"/>
                <a:gd name="connsiteY2324" fmla="*/ 1064950 h 2145842"/>
                <a:gd name="connsiteX2325" fmla="*/ 1986274 w 2147638"/>
                <a:gd name="connsiteY2325" fmla="*/ 1066117 h 2145842"/>
                <a:gd name="connsiteX2326" fmla="*/ 1985143 w 2147638"/>
                <a:gd name="connsiteY2326" fmla="*/ 1067248 h 2145842"/>
                <a:gd name="connsiteX2327" fmla="*/ 1986274 w 2147638"/>
                <a:gd name="connsiteY2327" fmla="*/ 1069510 h 2145842"/>
                <a:gd name="connsiteX2328" fmla="*/ 1985143 w 2147638"/>
                <a:gd name="connsiteY2328" fmla="*/ 1069510 h 2145842"/>
                <a:gd name="connsiteX2329" fmla="*/ 1984012 w 2147638"/>
                <a:gd name="connsiteY2329" fmla="*/ 1071772 h 2145842"/>
                <a:gd name="connsiteX2330" fmla="*/ 1982846 w 2147638"/>
                <a:gd name="connsiteY2330" fmla="*/ 1072904 h 2145842"/>
                <a:gd name="connsiteX2331" fmla="*/ 1984012 w 2147638"/>
                <a:gd name="connsiteY2331" fmla="*/ 1074070 h 2145842"/>
                <a:gd name="connsiteX2332" fmla="*/ 1982846 w 2147638"/>
                <a:gd name="connsiteY2332" fmla="*/ 1075201 h 2145842"/>
                <a:gd name="connsiteX2333" fmla="*/ 1984012 w 2147638"/>
                <a:gd name="connsiteY2333" fmla="*/ 1075201 h 2145842"/>
                <a:gd name="connsiteX2334" fmla="*/ 1982846 w 2147638"/>
                <a:gd name="connsiteY2334" fmla="*/ 1075201 h 2145842"/>
                <a:gd name="connsiteX2335" fmla="*/ 1984012 w 2147638"/>
                <a:gd name="connsiteY2335" fmla="*/ 1076332 h 2145842"/>
                <a:gd name="connsiteX2336" fmla="*/ 1982846 w 2147638"/>
                <a:gd name="connsiteY2336" fmla="*/ 1077464 h 2145842"/>
                <a:gd name="connsiteX2337" fmla="*/ 1981715 w 2147638"/>
                <a:gd name="connsiteY2337" fmla="*/ 1077464 h 2145842"/>
                <a:gd name="connsiteX2338" fmla="*/ 1982846 w 2147638"/>
                <a:gd name="connsiteY2338" fmla="*/ 1078595 h 2145842"/>
                <a:gd name="connsiteX2339" fmla="*/ 1982846 w 2147638"/>
                <a:gd name="connsiteY2339" fmla="*/ 1079726 h 2145842"/>
                <a:gd name="connsiteX2340" fmla="*/ 1982846 w 2147638"/>
                <a:gd name="connsiteY2340" fmla="*/ 1080857 h 2145842"/>
                <a:gd name="connsiteX2341" fmla="*/ 1984012 w 2147638"/>
                <a:gd name="connsiteY2341" fmla="*/ 1079726 h 2145842"/>
                <a:gd name="connsiteX2342" fmla="*/ 1985143 w 2147638"/>
                <a:gd name="connsiteY2342" fmla="*/ 1080857 h 2145842"/>
                <a:gd name="connsiteX2343" fmla="*/ 1981715 w 2147638"/>
                <a:gd name="connsiteY2343" fmla="*/ 1083155 h 2145842"/>
                <a:gd name="connsiteX2344" fmla="*/ 1982846 w 2147638"/>
                <a:gd name="connsiteY2344" fmla="*/ 1087679 h 2145842"/>
                <a:gd name="connsiteX2345" fmla="*/ 1982846 w 2147638"/>
                <a:gd name="connsiteY2345" fmla="*/ 1089977 h 2145842"/>
                <a:gd name="connsiteX2346" fmla="*/ 1980584 w 2147638"/>
                <a:gd name="connsiteY2346" fmla="*/ 1091108 h 2145842"/>
                <a:gd name="connsiteX2347" fmla="*/ 1981715 w 2147638"/>
                <a:gd name="connsiteY2347" fmla="*/ 1092239 h 2145842"/>
                <a:gd name="connsiteX2348" fmla="*/ 1981715 w 2147638"/>
                <a:gd name="connsiteY2348" fmla="*/ 1094502 h 2145842"/>
                <a:gd name="connsiteX2349" fmla="*/ 1980584 w 2147638"/>
                <a:gd name="connsiteY2349" fmla="*/ 1096799 h 2145842"/>
                <a:gd name="connsiteX2350" fmla="*/ 1980584 w 2147638"/>
                <a:gd name="connsiteY2350" fmla="*/ 1099062 h 2145842"/>
                <a:gd name="connsiteX2351" fmla="*/ 1980584 w 2147638"/>
                <a:gd name="connsiteY2351" fmla="*/ 1101324 h 2145842"/>
                <a:gd name="connsiteX2352" fmla="*/ 1980584 w 2147638"/>
                <a:gd name="connsiteY2352" fmla="*/ 1102455 h 2145842"/>
                <a:gd name="connsiteX2353" fmla="*/ 1978322 w 2147638"/>
                <a:gd name="connsiteY2353" fmla="*/ 1103622 h 2145842"/>
                <a:gd name="connsiteX2354" fmla="*/ 1978322 w 2147638"/>
                <a:gd name="connsiteY2354" fmla="*/ 1105884 h 2145842"/>
                <a:gd name="connsiteX2355" fmla="*/ 1978322 w 2147638"/>
                <a:gd name="connsiteY2355" fmla="*/ 1107015 h 2145842"/>
                <a:gd name="connsiteX2356" fmla="*/ 1976025 w 2147638"/>
                <a:gd name="connsiteY2356" fmla="*/ 1108146 h 2145842"/>
                <a:gd name="connsiteX2357" fmla="*/ 1977191 w 2147638"/>
                <a:gd name="connsiteY2357" fmla="*/ 1110409 h 2145842"/>
                <a:gd name="connsiteX2358" fmla="*/ 1976025 w 2147638"/>
                <a:gd name="connsiteY2358" fmla="*/ 1112706 h 2145842"/>
                <a:gd name="connsiteX2359" fmla="*/ 1973763 w 2147638"/>
                <a:gd name="connsiteY2359" fmla="*/ 1113837 h 2145842"/>
                <a:gd name="connsiteX2360" fmla="*/ 1972632 w 2147638"/>
                <a:gd name="connsiteY2360" fmla="*/ 1117231 h 2145842"/>
                <a:gd name="connsiteX2361" fmla="*/ 1971501 w 2147638"/>
                <a:gd name="connsiteY2361" fmla="*/ 1117231 h 2145842"/>
                <a:gd name="connsiteX2362" fmla="*/ 1970370 w 2147638"/>
                <a:gd name="connsiteY2362" fmla="*/ 1117231 h 2145842"/>
                <a:gd name="connsiteX2363" fmla="*/ 1969204 w 2147638"/>
                <a:gd name="connsiteY2363" fmla="*/ 1117231 h 2145842"/>
                <a:gd name="connsiteX2364" fmla="*/ 1968073 w 2147638"/>
                <a:gd name="connsiteY2364" fmla="*/ 1117231 h 2145842"/>
                <a:gd name="connsiteX2365" fmla="*/ 1968073 w 2147638"/>
                <a:gd name="connsiteY2365" fmla="*/ 1120660 h 2145842"/>
                <a:gd name="connsiteX2366" fmla="*/ 1968073 w 2147638"/>
                <a:gd name="connsiteY2366" fmla="*/ 1121791 h 2145842"/>
                <a:gd name="connsiteX2367" fmla="*/ 1966942 w 2147638"/>
                <a:gd name="connsiteY2367" fmla="*/ 1120660 h 2145842"/>
                <a:gd name="connsiteX2368" fmla="*/ 1964681 w 2147638"/>
                <a:gd name="connsiteY2368" fmla="*/ 1122922 h 2145842"/>
                <a:gd name="connsiteX2369" fmla="*/ 1962419 w 2147638"/>
                <a:gd name="connsiteY2369" fmla="*/ 1124053 h 2145842"/>
                <a:gd name="connsiteX2370" fmla="*/ 1962419 w 2147638"/>
                <a:gd name="connsiteY2370" fmla="*/ 1127482 h 2145842"/>
                <a:gd name="connsiteX2371" fmla="*/ 1961253 w 2147638"/>
                <a:gd name="connsiteY2371" fmla="*/ 1128613 h 2145842"/>
                <a:gd name="connsiteX2372" fmla="*/ 1960122 w 2147638"/>
                <a:gd name="connsiteY2372" fmla="*/ 1128613 h 2145842"/>
                <a:gd name="connsiteX2373" fmla="*/ 1960122 w 2147638"/>
                <a:gd name="connsiteY2373" fmla="*/ 1130875 h 2145842"/>
                <a:gd name="connsiteX2374" fmla="*/ 1960122 w 2147638"/>
                <a:gd name="connsiteY2374" fmla="*/ 1132007 h 2145842"/>
                <a:gd name="connsiteX2375" fmla="*/ 1958991 w 2147638"/>
                <a:gd name="connsiteY2375" fmla="*/ 1132007 h 2145842"/>
                <a:gd name="connsiteX2376" fmla="*/ 1958991 w 2147638"/>
                <a:gd name="connsiteY2376" fmla="*/ 1134304 h 2145842"/>
                <a:gd name="connsiteX2377" fmla="*/ 1957860 w 2147638"/>
                <a:gd name="connsiteY2377" fmla="*/ 1133173 h 2145842"/>
                <a:gd name="connsiteX2378" fmla="*/ 1956729 w 2147638"/>
                <a:gd name="connsiteY2378" fmla="*/ 1135435 h 2145842"/>
                <a:gd name="connsiteX2379" fmla="*/ 1955598 w 2147638"/>
                <a:gd name="connsiteY2379" fmla="*/ 1135435 h 2145842"/>
                <a:gd name="connsiteX2380" fmla="*/ 1954467 w 2147638"/>
                <a:gd name="connsiteY2380" fmla="*/ 1137698 h 2145842"/>
                <a:gd name="connsiteX2381" fmla="*/ 1953301 w 2147638"/>
                <a:gd name="connsiteY2381" fmla="*/ 1137698 h 2145842"/>
                <a:gd name="connsiteX2382" fmla="*/ 1951039 w 2147638"/>
                <a:gd name="connsiteY2382" fmla="*/ 1137698 h 2145842"/>
                <a:gd name="connsiteX2383" fmla="*/ 1949908 w 2147638"/>
                <a:gd name="connsiteY2383" fmla="*/ 1139960 h 2145842"/>
                <a:gd name="connsiteX2384" fmla="*/ 1946480 w 2147638"/>
                <a:gd name="connsiteY2384" fmla="*/ 1142258 h 2145842"/>
                <a:gd name="connsiteX2385" fmla="*/ 1946480 w 2147638"/>
                <a:gd name="connsiteY2385" fmla="*/ 1143389 h 2145842"/>
                <a:gd name="connsiteX2386" fmla="*/ 1944219 w 2147638"/>
                <a:gd name="connsiteY2386" fmla="*/ 1143389 h 2145842"/>
                <a:gd name="connsiteX2387" fmla="*/ 1943088 w 2147638"/>
                <a:gd name="connsiteY2387" fmla="*/ 1144520 h 2145842"/>
                <a:gd name="connsiteX2388" fmla="*/ 1943088 w 2147638"/>
                <a:gd name="connsiteY2388" fmla="*/ 1145651 h 2145842"/>
                <a:gd name="connsiteX2389" fmla="*/ 1941957 w 2147638"/>
                <a:gd name="connsiteY2389" fmla="*/ 1145651 h 2145842"/>
                <a:gd name="connsiteX2390" fmla="*/ 1941957 w 2147638"/>
                <a:gd name="connsiteY2390" fmla="*/ 1146782 h 2145842"/>
                <a:gd name="connsiteX2391" fmla="*/ 1939695 w 2147638"/>
                <a:gd name="connsiteY2391" fmla="*/ 1146782 h 2145842"/>
                <a:gd name="connsiteX2392" fmla="*/ 1939695 w 2147638"/>
                <a:gd name="connsiteY2392" fmla="*/ 1147949 h 2145842"/>
                <a:gd name="connsiteX2393" fmla="*/ 1938529 w 2147638"/>
                <a:gd name="connsiteY2393" fmla="*/ 1147949 h 2145842"/>
                <a:gd name="connsiteX2394" fmla="*/ 1939695 w 2147638"/>
                <a:gd name="connsiteY2394" fmla="*/ 1146782 h 2145842"/>
                <a:gd name="connsiteX2395" fmla="*/ 1937398 w 2147638"/>
                <a:gd name="connsiteY2395" fmla="*/ 1146782 h 2145842"/>
                <a:gd name="connsiteX2396" fmla="*/ 1936267 w 2147638"/>
                <a:gd name="connsiteY2396" fmla="*/ 1147949 h 2145842"/>
                <a:gd name="connsiteX2397" fmla="*/ 1936267 w 2147638"/>
                <a:gd name="connsiteY2397" fmla="*/ 1150211 h 2145842"/>
                <a:gd name="connsiteX2398" fmla="*/ 1935136 w 2147638"/>
                <a:gd name="connsiteY2398" fmla="*/ 1150211 h 2145842"/>
                <a:gd name="connsiteX2399" fmla="*/ 1935136 w 2147638"/>
                <a:gd name="connsiteY2399" fmla="*/ 1152474 h 2145842"/>
                <a:gd name="connsiteX2400" fmla="*/ 1935136 w 2147638"/>
                <a:gd name="connsiteY2400" fmla="*/ 1153605 h 2145842"/>
                <a:gd name="connsiteX2401" fmla="*/ 1932874 w 2147638"/>
                <a:gd name="connsiteY2401" fmla="*/ 1155902 h 2145842"/>
                <a:gd name="connsiteX2402" fmla="*/ 1932874 w 2147638"/>
                <a:gd name="connsiteY2402" fmla="*/ 1157033 h 2145842"/>
                <a:gd name="connsiteX2403" fmla="*/ 1931708 w 2147638"/>
                <a:gd name="connsiteY2403" fmla="*/ 1158165 h 2145842"/>
                <a:gd name="connsiteX2404" fmla="*/ 1932874 w 2147638"/>
                <a:gd name="connsiteY2404" fmla="*/ 1160427 h 2145842"/>
                <a:gd name="connsiteX2405" fmla="*/ 1932874 w 2147638"/>
                <a:gd name="connsiteY2405" fmla="*/ 1162725 h 2145842"/>
                <a:gd name="connsiteX2406" fmla="*/ 1934005 w 2147638"/>
                <a:gd name="connsiteY2406" fmla="*/ 1163856 h 2145842"/>
                <a:gd name="connsiteX2407" fmla="*/ 1932874 w 2147638"/>
                <a:gd name="connsiteY2407" fmla="*/ 1164987 h 2145842"/>
                <a:gd name="connsiteX2408" fmla="*/ 1934005 w 2147638"/>
                <a:gd name="connsiteY2408" fmla="*/ 1167249 h 2145842"/>
                <a:gd name="connsiteX2409" fmla="*/ 1934005 w 2147638"/>
                <a:gd name="connsiteY2409" fmla="*/ 1168380 h 2145842"/>
                <a:gd name="connsiteX2410" fmla="*/ 1932874 w 2147638"/>
                <a:gd name="connsiteY2410" fmla="*/ 1169512 h 2145842"/>
                <a:gd name="connsiteX2411" fmla="*/ 1931708 w 2147638"/>
                <a:gd name="connsiteY2411" fmla="*/ 1168380 h 2145842"/>
                <a:gd name="connsiteX2412" fmla="*/ 1929446 w 2147638"/>
                <a:gd name="connsiteY2412" fmla="*/ 1169512 h 2145842"/>
                <a:gd name="connsiteX2413" fmla="*/ 1930577 w 2147638"/>
                <a:gd name="connsiteY2413" fmla="*/ 1170678 h 2145842"/>
                <a:gd name="connsiteX2414" fmla="*/ 1929446 w 2147638"/>
                <a:gd name="connsiteY2414" fmla="*/ 1171809 h 2145842"/>
                <a:gd name="connsiteX2415" fmla="*/ 1929446 w 2147638"/>
                <a:gd name="connsiteY2415" fmla="*/ 1174072 h 2145842"/>
                <a:gd name="connsiteX2416" fmla="*/ 1928315 w 2147638"/>
                <a:gd name="connsiteY2416" fmla="*/ 1175203 h 2145842"/>
                <a:gd name="connsiteX2417" fmla="*/ 1928315 w 2147638"/>
                <a:gd name="connsiteY2417" fmla="*/ 1176334 h 2145842"/>
                <a:gd name="connsiteX2418" fmla="*/ 1927184 w 2147638"/>
                <a:gd name="connsiteY2418" fmla="*/ 1176334 h 2145842"/>
                <a:gd name="connsiteX2419" fmla="*/ 1928315 w 2147638"/>
                <a:gd name="connsiteY2419" fmla="*/ 1180894 h 2145842"/>
                <a:gd name="connsiteX2420" fmla="*/ 1927184 w 2147638"/>
                <a:gd name="connsiteY2420" fmla="*/ 1180894 h 2145842"/>
                <a:gd name="connsiteX2421" fmla="*/ 1926054 w 2147638"/>
                <a:gd name="connsiteY2421" fmla="*/ 1180894 h 2145842"/>
                <a:gd name="connsiteX2422" fmla="*/ 1923756 w 2147638"/>
                <a:gd name="connsiteY2422" fmla="*/ 1184287 h 2145842"/>
                <a:gd name="connsiteX2423" fmla="*/ 1922626 w 2147638"/>
                <a:gd name="connsiteY2423" fmla="*/ 1184287 h 2145842"/>
                <a:gd name="connsiteX2424" fmla="*/ 1921495 w 2147638"/>
                <a:gd name="connsiteY2424" fmla="*/ 1186585 h 2145842"/>
                <a:gd name="connsiteX2425" fmla="*/ 1919233 w 2147638"/>
                <a:gd name="connsiteY2425" fmla="*/ 1185454 h 2145842"/>
                <a:gd name="connsiteX2426" fmla="*/ 1919233 w 2147638"/>
                <a:gd name="connsiteY2426" fmla="*/ 1187716 h 2145842"/>
                <a:gd name="connsiteX2427" fmla="*/ 1918102 w 2147638"/>
                <a:gd name="connsiteY2427" fmla="*/ 1187716 h 2145842"/>
                <a:gd name="connsiteX2428" fmla="*/ 1916936 w 2147638"/>
                <a:gd name="connsiteY2428" fmla="*/ 1187716 h 2145842"/>
                <a:gd name="connsiteX2429" fmla="*/ 1915805 w 2147638"/>
                <a:gd name="connsiteY2429" fmla="*/ 1189978 h 2145842"/>
                <a:gd name="connsiteX2430" fmla="*/ 1911281 w 2147638"/>
                <a:gd name="connsiteY2430" fmla="*/ 1192276 h 2145842"/>
                <a:gd name="connsiteX2431" fmla="*/ 1912412 w 2147638"/>
                <a:gd name="connsiteY2431" fmla="*/ 1193407 h 2145842"/>
                <a:gd name="connsiteX2432" fmla="*/ 1911281 w 2147638"/>
                <a:gd name="connsiteY2432" fmla="*/ 1194538 h 2145842"/>
                <a:gd name="connsiteX2433" fmla="*/ 1911281 w 2147638"/>
                <a:gd name="connsiteY2433" fmla="*/ 1196801 h 2145842"/>
                <a:gd name="connsiteX2434" fmla="*/ 1910150 w 2147638"/>
                <a:gd name="connsiteY2434" fmla="*/ 1199063 h 2145842"/>
                <a:gd name="connsiteX2435" fmla="*/ 1911281 w 2147638"/>
                <a:gd name="connsiteY2435" fmla="*/ 1199063 h 2145842"/>
                <a:gd name="connsiteX2436" fmla="*/ 1908984 w 2147638"/>
                <a:gd name="connsiteY2436" fmla="*/ 1201361 h 2145842"/>
                <a:gd name="connsiteX2437" fmla="*/ 1908984 w 2147638"/>
                <a:gd name="connsiteY2437" fmla="*/ 1203623 h 2145842"/>
                <a:gd name="connsiteX2438" fmla="*/ 1906722 w 2147638"/>
                <a:gd name="connsiteY2438" fmla="*/ 1205885 h 2145842"/>
                <a:gd name="connsiteX2439" fmla="*/ 1906722 w 2147638"/>
                <a:gd name="connsiteY2439" fmla="*/ 1208183 h 2145842"/>
                <a:gd name="connsiteX2440" fmla="*/ 1904461 w 2147638"/>
                <a:gd name="connsiteY2440" fmla="*/ 1211577 h 2145842"/>
                <a:gd name="connsiteX2441" fmla="*/ 1902163 w 2147638"/>
                <a:gd name="connsiteY2441" fmla="*/ 1215005 h 2145842"/>
                <a:gd name="connsiteX2442" fmla="*/ 1896509 w 2147638"/>
                <a:gd name="connsiteY2442" fmla="*/ 1220661 h 2145842"/>
                <a:gd name="connsiteX2443" fmla="*/ 1894212 w 2147638"/>
                <a:gd name="connsiteY2443" fmla="*/ 1227483 h 2145842"/>
                <a:gd name="connsiteX2444" fmla="*/ 1889688 w 2147638"/>
                <a:gd name="connsiteY2444" fmla="*/ 1233175 h 2145842"/>
                <a:gd name="connsiteX2445" fmla="*/ 1888557 w 2147638"/>
                <a:gd name="connsiteY2445" fmla="*/ 1234306 h 2145842"/>
                <a:gd name="connsiteX2446" fmla="*/ 1886260 w 2147638"/>
                <a:gd name="connsiteY2446" fmla="*/ 1235437 h 2145842"/>
                <a:gd name="connsiteX2447" fmla="*/ 1883998 w 2147638"/>
                <a:gd name="connsiteY2447" fmla="*/ 1236603 h 2145842"/>
                <a:gd name="connsiteX2448" fmla="*/ 1881737 w 2147638"/>
                <a:gd name="connsiteY2448" fmla="*/ 1239997 h 2145842"/>
                <a:gd name="connsiteX2449" fmla="*/ 1877178 w 2147638"/>
                <a:gd name="connsiteY2449" fmla="*/ 1243390 h 2145842"/>
                <a:gd name="connsiteX2450" fmla="*/ 1873785 w 2147638"/>
                <a:gd name="connsiteY2450" fmla="*/ 1242259 h 2145842"/>
                <a:gd name="connsiteX2451" fmla="*/ 1871488 w 2147638"/>
                <a:gd name="connsiteY2451" fmla="*/ 1242259 h 2145842"/>
                <a:gd name="connsiteX2452" fmla="*/ 1869226 w 2147638"/>
                <a:gd name="connsiteY2452" fmla="*/ 1242259 h 2145842"/>
                <a:gd name="connsiteX2453" fmla="*/ 1866964 w 2147638"/>
                <a:gd name="connsiteY2453" fmla="*/ 1241128 h 2145842"/>
                <a:gd name="connsiteX2454" fmla="*/ 1865834 w 2147638"/>
                <a:gd name="connsiteY2454" fmla="*/ 1242259 h 2145842"/>
                <a:gd name="connsiteX2455" fmla="*/ 1864667 w 2147638"/>
                <a:gd name="connsiteY2455" fmla="*/ 1239997 h 2145842"/>
                <a:gd name="connsiteX2456" fmla="*/ 1862405 w 2147638"/>
                <a:gd name="connsiteY2456" fmla="*/ 1239997 h 2145842"/>
                <a:gd name="connsiteX2457" fmla="*/ 1859013 w 2147638"/>
                <a:gd name="connsiteY2457" fmla="*/ 1238866 h 2145842"/>
                <a:gd name="connsiteX2458" fmla="*/ 1856716 w 2147638"/>
                <a:gd name="connsiteY2458" fmla="*/ 1241128 h 2145842"/>
                <a:gd name="connsiteX2459" fmla="*/ 1854454 w 2147638"/>
                <a:gd name="connsiteY2459" fmla="*/ 1244557 h 2145842"/>
                <a:gd name="connsiteX2460" fmla="*/ 1832861 w 2147638"/>
                <a:gd name="connsiteY2460" fmla="*/ 1261595 h 2145842"/>
                <a:gd name="connsiteX2461" fmla="*/ 1819219 w 2147638"/>
                <a:gd name="connsiteY2461" fmla="*/ 1272942 h 2145842"/>
                <a:gd name="connsiteX2462" fmla="*/ 1813565 w 2147638"/>
                <a:gd name="connsiteY2462" fmla="*/ 1277502 h 2145842"/>
                <a:gd name="connsiteX2463" fmla="*/ 1810137 w 2147638"/>
                <a:gd name="connsiteY2463" fmla="*/ 1279764 h 2145842"/>
                <a:gd name="connsiteX2464" fmla="*/ 1790806 w 2147638"/>
                <a:gd name="connsiteY2464" fmla="*/ 1295671 h 2145842"/>
                <a:gd name="connsiteX2465" fmla="*/ 1788544 w 2147638"/>
                <a:gd name="connsiteY2465" fmla="*/ 1297969 h 2145842"/>
                <a:gd name="connsiteX2466" fmla="*/ 1756738 w 2147638"/>
                <a:gd name="connsiteY2466" fmla="*/ 1322960 h 2145842"/>
                <a:gd name="connsiteX2467" fmla="*/ 1753310 w 2147638"/>
                <a:gd name="connsiteY2467" fmla="*/ 1325223 h 2145842"/>
                <a:gd name="connsiteX2468" fmla="*/ 1752179 w 2147638"/>
                <a:gd name="connsiteY2468" fmla="*/ 1324091 h 2145842"/>
                <a:gd name="connsiteX2469" fmla="*/ 1751048 w 2147638"/>
                <a:gd name="connsiteY2469" fmla="*/ 1324091 h 2145842"/>
                <a:gd name="connsiteX2470" fmla="*/ 1749917 w 2147638"/>
                <a:gd name="connsiteY2470" fmla="*/ 1325223 h 2145842"/>
                <a:gd name="connsiteX2471" fmla="*/ 1751048 w 2147638"/>
                <a:gd name="connsiteY2471" fmla="*/ 1327520 h 2145842"/>
                <a:gd name="connsiteX2472" fmla="*/ 1747655 w 2147638"/>
                <a:gd name="connsiteY2472" fmla="*/ 1329783 h 2145842"/>
                <a:gd name="connsiteX2473" fmla="*/ 1746489 w 2147638"/>
                <a:gd name="connsiteY2473" fmla="*/ 1332045 h 2145842"/>
                <a:gd name="connsiteX2474" fmla="*/ 1730586 w 2147638"/>
                <a:gd name="connsiteY2474" fmla="*/ 1343427 h 2145842"/>
                <a:gd name="connsiteX2475" fmla="*/ 1697648 w 2147638"/>
                <a:gd name="connsiteY2475" fmla="*/ 1370716 h 2145842"/>
                <a:gd name="connsiteX2476" fmla="*/ 1697648 w 2147638"/>
                <a:gd name="connsiteY2476" fmla="*/ 1371848 h 2145842"/>
                <a:gd name="connsiteX2477" fmla="*/ 1697648 w 2147638"/>
                <a:gd name="connsiteY2477" fmla="*/ 1372979 h 2145842"/>
                <a:gd name="connsiteX2478" fmla="*/ 1698779 w 2147638"/>
                <a:gd name="connsiteY2478" fmla="*/ 1374110 h 2145842"/>
                <a:gd name="connsiteX2479" fmla="*/ 1701041 w 2147638"/>
                <a:gd name="connsiteY2479" fmla="*/ 1375241 h 2145842"/>
                <a:gd name="connsiteX2480" fmla="*/ 1703338 w 2147638"/>
                <a:gd name="connsiteY2480" fmla="*/ 1375241 h 2145842"/>
                <a:gd name="connsiteX2481" fmla="*/ 1703338 w 2147638"/>
                <a:gd name="connsiteY2481" fmla="*/ 1376372 h 2145842"/>
                <a:gd name="connsiteX2482" fmla="*/ 1710159 w 2147638"/>
                <a:gd name="connsiteY2482" fmla="*/ 1376372 h 2145842"/>
                <a:gd name="connsiteX2483" fmla="*/ 1714682 w 2147638"/>
                <a:gd name="connsiteY2483" fmla="*/ 1377503 h 2145842"/>
                <a:gd name="connsiteX2484" fmla="*/ 1715813 w 2147638"/>
                <a:gd name="connsiteY2484" fmla="*/ 1377503 h 2145842"/>
                <a:gd name="connsiteX2485" fmla="*/ 1718110 w 2147638"/>
                <a:gd name="connsiteY2485" fmla="*/ 1382063 h 2145842"/>
                <a:gd name="connsiteX2486" fmla="*/ 1722634 w 2147638"/>
                <a:gd name="connsiteY2486" fmla="*/ 1383194 h 2145842"/>
                <a:gd name="connsiteX2487" fmla="*/ 1724931 w 2147638"/>
                <a:gd name="connsiteY2487" fmla="*/ 1383194 h 2145842"/>
                <a:gd name="connsiteX2488" fmla="*/ 1730586 w 2147638"/>
                <a:gd name="connsiteY2488" fmla="*/ 1383194 h 2145842"/>
                <a:gd name="connsiteX2489" fmla="*/ 1738537 w 2147638"/>
                <a:gd name="connsiteY2489" fmla="*/ 1384326 h 2145842"/>
                <a:gd name="connsiteX2490" fmla="*/ 1740834 w 2147638"/>
                <a:gd name="connsiteY2490" fmla="*/ 1384326 h 2145842"/>
                <a:gd name="connsiteX2491" fmla="*/ 1744227 w 2147638"/>
                <a:gd name="connsiteY2491" fmla="*/ 1383194 h 2145842"/>
                <a:gd name="connsiteX2492" fmla="*/ 1745358 w 2147638"/>
                <a:gd name="connsiteY2492" fmla="*/ 1382063 h 2145842"/>
                <a:gd name="connsiteX2493" fmla="*/ 1747655 w 2147638"/>
                <a:gd name="connsiteY2493" fmla="*/ 1382063 h 2145842"/>
                <a:gd name="connsiteX2494" fmla="*/ 1748786 w 2147638"/>
                <a:gd name="connsiteY2494" fmla="*/ 1380932 h 2145842"/>
                <a:gd name="connsiteX2495" fmla="*/ 1749917 w 2147638"/>
                <a:gd name="connsiteY2495" fmla="*/ 1380932 h 2145842"/>
                <a:gd name="connsiteX2496" fmla="*/ 1753310 w 2147638"/>
                <a:gd name="connsiteY2496" fmla="*/ 1379801 h 2145842"/>
                <a:gd name="connsiteX2497" fmla="*/ 1756738 w 2147638"/>
                <a:gd name="connsiteY2497" fmla="*/ 1380932 h 2145842"/>
                <a:gd name="connsiteX2498" fmla="*/ 1757868 w 2147638"/>
                <a:gd name="connsiteY2498" fmla="*/ 1378670 h 2145842"/>
                <a:gd name="connsiteX2499" fmla="*/ 1758999 w 2147638"/>
                <a:gd name="connsiteY2499" fmla="*/ 1378670 h 2145842"/>
                <a:gd name="connsiteX2500" fmla="*/ 1761261 w 2147638"/>
                <a:gd name="connsiteY2500" fmla="*/ 1379801 h 2145842"/>
                <a:gd name="connsiteX2501" fmla="*/ 1762427 w 2147638"/>
                <a:gd name="connsiteY2501" fmla="*/ 1382063 h 2145842"/>
                <a:gd name="connsiteX2502" fmla="*/ 1763558 w 2147638"/>
                <a:gd name="connsiteY2502" fmla="*/ 1383194 h 2145842"/>
                <a:gd name="connsiteX2503" fmla="*/ 1765820 w 2147638"/>
                <a:gd name="connsiteY2503" fmla="*/ 1385492 h 2145842"/>
                <a:gd name="connsiteX2504" fmla="*/ 1765820 w 2147638"/>
                <a:gd name="connsiteY2504" fmla="*/ 1386623 h 2145842"/>
                <a:gd name="connsiteX2505" fmla="*/ 1765820 w 2147638"/>
                <a:gd name="connsiteY2505" fmla="*/ 1388886 h 2145842"/>
                <a:gd name="connsiteX2506" fmla="*/ 1766951 w 2147638"/>
                <a:gd name="connsiteY2506" fmla="*/ 1391148 h 2145842"/>
                <a:gd name="connsiteX2507" fmla="*/ 1769213 w 2147638"/>
                <a:gd name="connsiteY2507" fmla="*/ 1394577 h 2145842"/>
                <a:gd name="connsiteX2508" fmla="*/ 1769213 w 2147638"/>
                <a:gd name="connsiteY2508" fmla="*/ 1396839 h 2145842"/>
                <a:gd name="connsiteX2509" fmla="*/ 1769213 w 2147638"/>
                <a:gd name="connsiteY2509" fmla="*/ 1395708 h 2145842"/>
                <a:gd name="connsiteX2510" fmla="*/ 1770379 w 2147638"/>
                <a:gd name="connsiteY2510" fmla="*/ 1396839 h 2145842"/>
                <a:gd name="connsiteX2511" fmla="*/ 1773772 w 2147638"/>
                <a:gd name="connsiteY2511" fmla="*/ 1401399 h 2145842"/>
                <a:gd name="connsiteX2512" fmla="*/ 1774903 w 2147638"/>
                <a:gd name="connsiteY2512" fmla="*/ 1402530 h 2145842"/>
                <a:gd name="connsiteX2513" fmla="*/ 1777200 w 2147638"/>
                <a:gd name="connsiteY2513" fmla="*/ 1403661 h 2145842"/>
                <a:gd name="connsiteX2514" fmla="*/ 1779461 w 2147638"/>
                <a:gd name="connsiteY2514" fmla="*/ 1404792 h 2145842"/>
                <a:gd name="connsiteX2515" fmla="*/ 1785151 w 2147638"/>
                <a:gd name="connsiteY2515" fmla="*/ 1405924 h 2145842"/>
                <a:gd name="connsiteX2516" fmla="*/ 1788544 w 2147638"/>
                <a:gd name="connsiteY2516" fmla="*/ 1405924 h 2145842"/>
                <a:gd name="connsiteX2517" fmla="*/ 1790806 w 2147638"/>
                <a:gd name="connsiteY2517" fmla="*/ 1408221 h 2145842"/>
                <a:gd name="connsiteX2518" fmla="*/ 1791972 w 2147638"/>
                <a:gd name="connsiteY2518" fmla="*/ 1409352 h 2145842"/>
                <a:gd name="connsiteX2519" fmla="*/ 1794234 w 2147638"/>
                <a:gd name="connsiteY2519" fmla="*/ 1410484 h 2145842"/>
                <a:gd name="connsiteX2520" fmla="*/ 1801054 w 2147638"/>
                <a:gd name="connsiteY2520" fmla="*/ 1415044 h 2145842"/>
                <a:gd name="connsiteX2521" fmla="*/ 1801054 w 2147638"/>
                <a:gd name="connsiteY2521" fmla="*/ 1417306 h 2145842"/>
                <a:gd name="connsiteX2522" fmla="*/ 1801054 w 2147638"/>
                <a:gd name="connsiteY2522" fmla="*/ 1420699 h 2145842"/>
                <a:gd name="connsiteX2523" fmla="*/ 1799924 w 2147638"/>
                <a:gd name="connsiteY2523" fmla="*/ 1422997 h 2145842"/>
                <a:gd name="connsiteX2524" fmla="*/ 1796496 w 2147638"/>
                <a:gd name="connsiteY2524" fmla="*/ 1429819 h 2145842"/>
                <a:gd name="connsiteX2525" fmla="*/ 1794234 w 2147638"/>
                <a:gd name="connsiteY2525" fmla="*/ 1433213 h 2145842"/>
                <a:gd name="connsiteX2526" fmla="*/ 1791972 w 2147638"/>
                <a:gd name="connsiteY2526" fmla="*/ 1434344 h 2145842"/>
                <a:gd name="connsiteX2527" fmla="*/ 1790806 w 2147638"/>
                <a:gd name="connsiteY2527" fmla="*/ 1435475 h 2145842"/>
                <a:gd name="connsiteX2528" fmla="*/ 1789675 w 2147638"/>
                <a:gd name="connsiteY2528" fmla="*/ 1435475 h 2145842"/>
                <a:gd name="connsiteX2529" fmla="*/ 1786282 w 2147638"/>
                <a:gd name="connsiteY2529" fmla="*/ 1436606 h 2145842"/>
                <a:gd name="connsiteX2530" fmla="*/ 1778331 w 2147638"/>
                <a:gd name="connsiteY2530" fmla="*/ 1435475 h 2145842"/>
                <a:gd name="connsiteX2531" fmla="*/ 1776033 w 2147638"/>
                <a:gd name="connsiteY2531" fmla="*/ 1436606 h 2145842"/>
                <a:gd name="connsiteX2532" fmla="*/ 1774903 w 2147638"/>
                <a:gd name="connsiteY2532" fmla="*/ 1438904 h 2145842"/>
                <a:gd name="connsiteX2533" fmla="*/ 1773772 w 2147638"/>
                <a:gd name="connsiteY2533" fmla="*/ 1441166 h 2145842"/>
                <a:gd name="connsiteX2534" fmla="*/ 1773772 w 2147638"/>
                <a:gd name="connsiteY2534" fmla="*/ 1445726 h 2145842"/>
                <a:gd name="connsiteX2535" fmla="*/ 1773772 w 2147638"/>
                <a:gd name="connsiteY2535" fmla="*/ 1446857 h 2145842"/>
                <a:gd name="connsiteX2536" fmla="*/ 1774903 w 2147638"/>
                <a:gd name="connsiteY2536" fmla="*/ 1454811 h 2145842"/>
                <a:gd name="connsiteX2537" fmla="*/ 1774903 w 2147638"/>
                <a:gd name="connsiteY2537" fmla="*/ 1455942 h 2145842"/>
                <a:gd name="connsiteX2538" fmla="*/ 1776033 w 2147638"/>
                <a:gd name="connsiteY2538" fmla="*/ 1457073 h 2145842"/>
                <a:gd name="connsiteX2539" fmla="*/ 1778331 w 2147638"/>
                <a:gd name="connsiteY2539" fmla="*/ 1460502 h 2145842"/>
                <a:gd name="connsiteX2540" fmla="*/ 1782854 w 2147638"/>
                <a:gd name="connsiteY2540" fmla="*/ 1465027 h 2145842"/>
                <a:gd name="connsiteX2541" fmla="*/ 1782854 w 2147638"/>
                <a:gd name="connsiteY2541" fmla="*/ 1466158 h 2145842"/>
                <a:gd name="connsiteX2542" fmla="*/ 1785151 w 2147638"/>
                <a:gd name="connsiteY2542" fmla="*/ 1469587 h 2145842"/>
                <a:gd name="connsiteX2543" fmla="*/ 1785151 w 2147638"/>
                <a:gd name="connsiteY2543" fmla="*/ 1470718 h 2145842"/>
                <a:gd name="connsiteX2544" fmla="*/ 1785151 w 2147638"/>
                <a:gd name="connsiteY2544" fmla="*/ 1474147 h 2145842"/>
                <a:gd name="connsiteX2545" fmla="*/ 1781723 w 2147638"/>
                <a:gd name="connsiteY2545" fmla="*/ 1476409 h 2145842"/>
                <a:gd name="connsiteX2546" fmla="*/ 1774903 w 2147638"/>
                <a:gd name="connsiteY2546" fmla="*/ 1477540 h 2145842"/>
                <a:gd name="connsiteX2547" fmla="*/ 1772641 w 2147638"/>
                <a:gd name="connsiteY2547" fmla="*/ 1478671 h 2145842"/>
                <a:gd name="connsiteX2548" fmla="*/ 1770379 w 2147638"/>
                <a:gd name="connsiteY2548" fmla="*/ 1480934 h 2145842"/>
                <a:gd name="connsiteX2549" fmla="*/ 1768082 w 2147638"/>
                <a:gd name="connsiteY2549" fmla="*/ 1484362 h 2145842"/>
                <a:gd name="connsiteX2550" fmla="*/ 1766951 w 2147638"/>
                <a:gd name="connsiteY2550" fmla="*/ 1486625 h 2145842"/>
                <a:gd name="connsiteX2551" fmla="*/ 1766951 w 2147638"/>
                <a:gd name="connsiteY2551" fmla="*/ 1488922 h 2145842"/>
                <a:gd name="connsiteX2552" fmla="*/ 1768082 w 2147638"/>
                <a:gd name="connsiteY2552" fmla="*/ 1490054 h 2145842"/>
                <a:gd name="connsiteX2553" fmla="*/ 1772641 w 2147638"/>
                <a:gd name="connsiteY2553" fmla="*/ 1491185 h 2145842"/>
                <a:gd name="connsiteX2554" fmla="*/ 1776033 w 2147638"/>
                <a:gd name="connsiteY2554" fmla="*/ 1495709 h 2145842"/>
                <a:gd name="connsiteX2555" fmla="*/ 1776033 w 2147638"/>
                <a:gd name="connsiteY2555" fmla="*/ 1498007 h 2145842"/>
                <a:gd name="connsiteX2556" fmla="*/ 1774903 w 2147638"/>
                <a:gd name="connsiteY2556" fmla="*/ 1501400 h 2145842"/>
                <a:gd name="connsiteX2557" fmla="*/ 1772641 w 2147638"/>
                <a:gd name="connsiteY2557" fmla="*/ 1503698 h 2145842"/>
                <a:gd name="connsiteX2558" fmla="*/ 1768082 w 2147638"/>
                <a:gd name="connsiteY2558" fmla="*/ 1507092 h 2145842"/>
                <a:gd name="connsiteX2559" fmla="*/ 1762427 w 2147638"/>
                <a:gd name="connsiteY2559" fmla="*/ 1509354 h 2145842"/>
                <a:gd name="connsiteX2560" fmla="*/ 1757868 w 2147638"/>
                <a:gd name="connsiteY2560" fmla="*/ 1508223 h 2145842"/>
                <a:gd name="connsiteX2561" fmla="*/ 1755607 w 2147638"/>
                <a:gd name="connsiteY2561" fmla="*/ 1509354 h 2145842"/>
                <a:gd name="connsiteX2562" fmla="*/ 1753310 w 2147638"/>
                <a:gd name="connsiteY2562" fmla="*/ 1511652 h 2145842"/>
                <a:gd name="connsiteX2563" fmla="*/ 1751048 w 2147638"/>
                <a:gd name="connsiteY2563" fmla="*/ 1513914 h 2145842"/>
                <a:gd name="connsiteX2564" fmla="*/ 1751048 w 2147638"/>
                <a:gd name="connsiteY2564" fmla="*/ 1517307 h 2145842"/>
                <a:gd name="connsiteX2565" fmla="*/ 1751048 w 2147638"/>
                <a:gd name="connsiteY2565" fmla="*/ 1520736 h 2145842"/>
                <a:gd name="connsiteX2566" fmla="*/ 1752179 w 2147638"/>
                <a:gd name="connsiteY2566" fmla="*/ 1524130 h 2145842"/>
                <a:gd name="connsiteX2567" fmla="*/ 1753310 w 2147638"/>
                <a:gd name="connsiteY2567" fmla="*/ 1529821 h 2145842"/>
                <a:gd name="connsiteX2568" fmla="*/ 1754476 w 2147638"/>
                <a:gd name="connsiteY2568" fmla="*/ 1532083 h 2145842"/>
                <a:gd name="connsiteX2569" fmla="*/ 1753310 w 2147638"/>
                <a:gd name="connsiteY2569" fmla="*/ 1533250 h 2145842"/>
                <a:gd name="connsiteX2570" fmla="*/ 1753310 w 2147638"/>
                <a:gd name="connsiteY2570" fmla="*/ 1534381 h 2145842"/>
                <a:gd name="connsiteX2571" fmla="*/ 1754476 w 2147638"/>
                <a:gd name="connsiteY2571" fmla="*/ 1536643 h 2145842"/>
                <a:gd name="connsiteX2572" fmla="*/ 1756738 w 2147638"/>
                <a:gd name="connsiteY2572" fmla="*/ 1537774 h 2145842"/>
                <a:gd name="connsiteX2573" fmla="*/ 1758999 w 2147638"/>
                <a:gd name="connsiteY2573" fmla="*/ 1538905 h 2145842"/>
                <a:gd name="connsiteX2574" fmla="*/ 1760130 w 2147638"/>
                <a:gd name="connsiteY2574" fmla="*/ 1540037 h 2145842"/>
                <a:gd name="connsiteX2575" fmla="*/ 1761261 w 2147638"/>
                <a:gd name="connsiteY2575" fmla="*/ 1543465 h 2145842"/>
                <a:gd name="connsiteX2576" fmla="*/ 1760130 w 2147638"/>
                <a:gd name="connsiteY2576" fmla="*/ 1547990 h 2145842"/>
                <a:gd name="connsiteX2577" fmla="*/ 1758999 w 2147638"/>
                <a:gd name="connsiteY2577" fmla="*/ 1549157 h 2145842"/>
                <a:gd name="connsiteX2578" fmla="*/ 1756738 w 2147638"/>
                <a:gd name="connsiteY2578" fmla="*/ 1547990 h 2145842"/>
                <a:gd name="connsiteX2579" fmla="*/ 1752179 w 2147638"/>
                <a:gd name="connsiteY2579" fmla="*/ 1544597 h 2145842"/>
                <a:gd name="connsiteX2580" fmla="*/ 1748786 w 2147638"/>
                <a:gd name="connsiteY2580" fmla="*/ 1543465 h 2145842"/>
                <a:gd name="connsiteX2581" fmla="*/ 1739668 w 2147638"/>
                <a:gd name="connsiteY2581" fmla="*/ 1543465 h 2145842"/>
                <a:gd name="connsiteX2582" fmla="*/ 1738537 w 2147638"/>
                <a:gd name="connsiteY2582" fmla="*/ 1544597 h 2145842"/>
                <a:gd name="connsiteX2583" fmla="*/ 1736275 w 2147638"/>
                <a:gd name="connsiteY2583" fmla="*/ 1547990 h 2145842"/>
                <a:gd name="connsiteX2584" fmla="*/ 1735145 w 2147638"/>
                <a:gd name="connsiteY2584" fmla="*/ 1550288 h 2145842"/>
                <a:gd name="connsiteX2585" fmla="*/ 1731717 w 2147638"/>
                <a:gd name="connsiteY2585" fmla="*/ 1553681 h 2145842"/>
                <a:gd name="connsiteX2586" fmla="*/ 1729455 w 2147638"/>
                <a:gd name="connsiteY2586" fmla="*/ 1554812 h 2145842"/>
                <a:gd name="connsiteX2587" fmla="*/ 1721503 w 2147638"/>
                <a:gd name="connsiteY2587" fmla="*/ 1561635 h 2145842"/>
                <a:gd name="connsiteX2588" fmla="*/ 1719241 w 2147638"/>
                <a:gd name="connsiteY2588" fmla="*/ 1566195 h 2145842"/>
                <a:gd name="connsiteX2589" fmla="*/ 1718110 w 2147638"/>
                <a:gd name="connsiteY2589" fmla="*/ 1567326 h 2145842"/>
                <a:gd name="connsiteX2590" fmla="*/ 1715813 w 2147638"/>
                <a:gd name="connsiteY2590" fmla="*/ 1570755 h 2145842"/>
                <a:gd name="connsiteX2591" fmla="*/ 1715813 w 2147638"/>
                <a:gd name="connsiteY2591" fmla="*/ 1574148 h 2145842"/>
                <a:gd name="connsiteX2592" fmla="*/ 1713552 w 2147638"/>
                <a:gd name="connsiteY2592" fmla="*/ 1576410 h 2145842"/>
                <a:gd name="connsiteX2593" fmla="*/ 1712421 w 2147638"/>
                <a:gd name="connsiteY2593" fmla="*/ 1579839 h 2145842"/>
                <a:gd name="connsiteX2594" fmla="*/ 1712421 w 2147638"/>
                <a:gd name="connsiteY2594" fmla="*/ 1582102 h 2145842"/>
                <a:gd name="connsiteX2595" fmla="*/ 1714682 w 2147638"/>
                <a:gd name="connsiteY2595" fmla="*/ 1588924 h 2145842"/>
                <a:gd name="connsiteX2596" fmla="*/ 1714682 w 2147638"/>
                <a:gd name="connsiteY2596" fmla="*/ 1593484 h 2145842"/>
                <a:gd name="connsiteX2597" fmla="*/ 1713552 w 2147638"/>
                <a:gd name="connsiteY2597" fmla="*/ 1595746 h 2145842"/>
                <a:gd name="connsiteX2598" fmla="*/ 1712421 w 2147638"/>
                <a:gd name="connsiteY2598" fmla="*/ 1598008 h 2145842"/>
                <a:gd name="connsiteX2599" fmla="*/ 1708993 w 2147638"/>
                <a:gd name="connsiteY2599" fmla="*/ 1600306 h 2145842"/>
                <a:gd name="connsiteX2600" fmla="*/ 1699910 w 2147638"/>
                <a:gd name="connsiteY2600" fmla="*/ 1602568 h 2145842"/>
                <a:gd name="connsiteX2601" fmla="*/ 1696517 w 2147638"/>
                <a:gd name="connsiteY2601" fmla="*/ 1608260 h 2145842"/>
                <a:gd name="connsiteX2602" fmla="*/ 1694220 w 2147638"/>
                <a:gd name="connsiteY2602" fmla="*/ 1610522 h 2145842"/>
                <a:gd name="connsiteX2603" fmla="*/ 1693089 w 2147638"/>
                <a:gd name="connsiteY2603" fmla="*/ 1610522 h 2145842"/>
                <a:gd name="connsiteX2604" fmla="*/ 1687400 w 2147638"/>
                <a:gd name="connsiteY2604" fmla="*/ 1612784 h 2145842"/>
                <a:gd name="connsiteX2605" fmla="*/ 1685138 w 2147638"/>
                <a:gd name="connsiteY2605" fmla="*/ 1612784 h 2145842"/>
                <a:gd name="connsiteX2606" fmla="*/ 1682876 w 2147638"/>
                <a:gd name="connsiteY2606" fmla="*/ 1612784 h 2145842"/>
                <a:gd name="connsiteX2607" fmla="*/ 1681745 w 2147638"/>
                <a:gd name="connsiteY2607" fmla="*/ 1612784 h 2145842"/>
                <a:gd name="connsiteX2608" fmla="*/ 1677186 w 2147638"/>
                <a:gd name="connsiteY2608" fmla="*/ 1612784 h 2145842"/>
                <a:gd name="connsiteX2609" fmla="*/ 1670366 w 2147638"/>
                <a:gd name="connsiteY2609" fmla="*/ 1613915 h 2145842"/>
                <a:gd name="connsiteX2610" fmla="*/ 1668104 w 2147638"/>
                <a:gd name="connsiteY2610" fmla="*/ 1615047 h 2145842"/>
                <a:gd name="connsiteX2611" fmla="*/ 1665842 w 2147638"/>
                <a:gd name="connsiteY2611" fmla="*/ 1616213 h 2145842"/>
                <a:gd name="connsiteX2612" fmla="*/ 1661283 w 2147638"/>
                <a:gd name="connsiteY2612" fmla="*/ 1618475 h 2145842"/>
                <a:gd name="connsiteX2613" fmla="*/ 1653331 w 2147638"/>
                <a:gd name="connsiteY2613" fmla="*/ 1618475 h 2145842"/>
                <a:gd name="connsiteX2614" fmla="*/ 1651070 w 2147638"/>
                <a:gd name="connsiteY2614" fmla="*/ 1621869 h 2145842"/>
                <a:gd name="connsiteX2615" fmla="*/ 1648773 w 2147638"/>
                <a:gd name="connsiteY2615" fmla="*/ 1624166 h 2145842"/>
                <a:gd name="connsiteX2616" fmla="*/ 1641952 w 2147638"/>
                <a:gd name="connsiteY2616" fmla="*/ 1628691 h 2145842"/>
                <a:gd name="connsiteX2617" fmla="*/ 1637428 w 2147638"/>
                <a:gd name="connsiteY2617" fmla="*/ 1633251 h 2145842"/>
                <a:gd name="connsiteX2618" fmla="*/ 1630608 w 2147638"/>
                <a:gd name="connsiteY2618" fmla="*/ 1636645 h 2145842"/>
                <a:gd name="connsiteX2619" fmla="*/ 1627180 w 2147638"/>
                <a:gd name="connsiteY2619" fmla="*/ 1637811 h 2145842"/>
                <a:gd name="connsiteX2620" fmla="*/ 1626049 w 2147638"/>
                <a:gd name="connsiteY2620" fmla="*/ 1637811 h 2145842"/>
                <a:gd name="connsiteX2621" fmla="*/ 1624918 w 2147638"/>
                <a:gd name="connsiteY2621" fmla="*/ 1640073 h 2145842"/>
                <a:gd name="connsiteX2622" fmla="*/ 1621525 w 2147638"/>
                <a:gd name="connsiteY2622" fmla="*/ 1643467 h 2145842"/>
                <a:gd name="connsiteX2623" fmla="*/ 1620359 w 2147638"/>
                <a:gd name="connsiteY2623" fmla="*/ 1645765 h 2145842"/>
                <a:gd name="connsiteX2624" fmla="*/ 1620359 w 2147638"/>
                <a:gd name="connsiteY2624" fmla="*/ 1649158 h 2145842"/>
                <a:gd name="connsiteX2625" fmla="*/ 1620359 w 2147638"/>
                <a:gd name="connsiteY2625" fmla="*/ 1651420 h 2145842"/>
                <a:gd name="connsiteX2626" fmla="*/ 1621525 w 2147638"/>
                <a:gd name="connsiteY2626" fmla="*/ 1652587 h 2145842"/>
                <a:gd name="connsiteX2627" fmla="*/ 1623787 w 2147638"/>
                <a:gd name="connsiteY2627" fmla="*/ 1660540 h 2145842"/>
                <a:gd name="connsiteX2628" fmla="*/ 1623787 w 2147638"/>
                <a:gd name="connsiteY2628" fmla="*/ 1662803 h 2145842"/>
                <a:gd name="connsiteX2629" fmla="*/ 1623787 w 2147638"/>
                <a:gd name="connsiteY2629" fmla="*/ 1667363 h 2145842"/>
                <a:gd name="connsiteX2630" fmla="*/ 1623787 w 2147638"/>
                <a:gd name="connsiteY2630" fmla="*/ 1668494 h 2145842"/>
                <a:gd name="connsiteX2631" fmla="*/ 1623787 w 2147638"/>
                <a:gd name="connsiteY2631" fmla="*/ 1678710 h 2145842"/>
                <a:gd name="connsiteX2632" fmla="*/ 1624918 w 2147638"/>
                <a:gd name="connsiteY2632" fmla="*/ 1688961 h 2145842"/>
                <a:gd name="connsiteX2633" fmla="*/ 1626049 w 2147638"/>
                <a:gd name="connsiteY2633" fmla="*/ 1693485 h 2145842"/>
                <a:gd name="connsiteX2634" fmla="*/ 1624918 w 2147638"/>
                <a:gd name="connsiteY2634" fmla="*/ 1696914 h 2145842"/>
                <a:gd name="connsiteX2635" fmla="*/ 1621525 w 2147638"/>
                <a:gd name="connsiteY2635" fmla="*/ 1702570 h 2145842"/>
                <a:gd name="connsiteX2636" fmla="*/ 1620359 w 2147638"/>
                <a:gd name="connsiteY2636" fmla="*/ 1707130 h 2145842"/>
                <a:gd name="connsiteX2637" fmla="*/ 1616966 w 2147638"/>
                <a:gd name="connsiteY2637" fmla="*/ 1711690 h 2145842"/>
                <a:gd name="connsiteX2638" fmla="*/ 1613573 w 2147638"/>
                <a:gd name="connsiteY2638" fmla="*/ 1716214 h 2145842"/>
                <a:gd name="connsiteX2639" fmla="*/ 1611276 w 2147638"/>
                <a:gd name="connsiteY2639" fmla="*/ 1719643 h 2145842"/>
                <a:gd name="connsiteX2640" fmla="*/ 1611276 w 2147638"/>
                <a:gd name="connsiteY2640" fmla="*/ 1720774 h 2145842"/>
                <a:gd name="connsiteX2641" fmla="*/ 1609015 w 2147638"/>
                <a:gd name="connsiteY2641" fmla="*/ 1723037 h 2145842"/>
                <a:gd name="connsiteX2642" fmla="*/ 1602194 w 2147638"/>
                <a:gd name="connsiteY2642" fmla="*/ 1729859 h 2145842"/>
                <a:gd name="connsiteX2643" fmla="*/ 1597635 w 2147638"/>
                <a:gd name="connsiteY2643" fmla="*/ 1735550 h 2145842"/>
                <a:gd name="connsiteX2644" fmla="*/ 1595373 w 2147638"/>
                <a:gd name="connsiteY2644" fmla="*/ 1740075 h 2145842"/>
                <a:gd name="connsiteX2645" fmla="*/ 1593111 w 2147638"/>
                <a:gd name="connsiteY2645" fmla="*/ 1741241 h 2145842"/>
                <a:gd name="connsiteX2646" fmla="*/ 1591980 w 2147638"/>
                <a:gd name="connsiteY2646" fmla="*/ 1750326 h 2145842"/>
                <a:gd name="connsiteX2647" fmla="*/ 1591980 w 2147638"/>
                <a:gd name="connsiteY2647" fmla="*/ 1753719 h 2145842"/>
                <a:gd name="connsiteX2648" fmla="*/ 1595373 w 2147638"/>
                <a:gd name="connsiteY2648" fmla="*/ 1760542 h 2145842"/>
                <a:gd name="connsiteX2649" fmla="*/ 1595373 w 2147638"/>
                <a:gd name="connsiteY2649" fmla="*/ 1761673 h 2145842"/>
                <a:gd name="connsiteX2650" fmla="*/ 1598801 w 2147638"/>
                <a:gd name="connsiteY2650" fmla="*/ 1769626 h 2145842"/>
                <a:gd name="connsiteX2651" fmla="*/ 1599932 w 2147638"/>
                <a:gd name="connsiteY2651" fmla="*/ 1771924 h 2145842"/>
                <a:gd name="connsiteX2652" fmla="*/ 1602194 w 2147638"/>
                <a:gd name="connsiteY2652" fmla="*/ 1774186 h 2145842"/>
                <a:gd name="connsiteX2653" fmla="*/ 1606753 w 2147638"/>
                <a:gd name="connsiteY2653" fmla="*/ 1776449 h 2145842"/>
                <a:gd name="connsiteX2654" fmla="*/ 1612407 w 2147638"/>
                <a:gd name="connsiteY2654" fmla="*/ 1781009 h 2145842"/>
                <a:gd name="connsiteX2655" fmla="*/ 1615835 w 2147638"/>
                <a:gd name="connsiteY2655" fmla="*/ 1783271 h 2145842"/>
                <a:gd name="connsiteX2656" fmla="*/ 1619228 w 2147638"/>
                <a:gd name="connsiteY2656" fmla="*/ 1787831 h 2145842"/>
                <a:gd name="connsiteX2657" fmla="*/ 1622656 w 2147638"/>
                <a:gd name="connsiteY2657" fmla="*/ 1790093 h 2145842"/>
                <a:gd name="connsiteX2658" fmla="*/ 1627180 w 2147638"/>
                <a:gd name="connsiteY2658" fmla="*/ 1791224 h 2145842"/>
                <a:gd name="connsiteX2659" fmla="*/ 1629477 w 2147638"/>
                <a:gd name="connsiteY2659" fmla="*/ 1792356 h 2145842"/>
                <a:gd name="connsiteX2660" fmla="*/ 1630608 w 2147638"/>
                <a:gd name="connsiteY2660" fmla="*/ 1794653 h 2145842"/>
                <a:gd name="connsiteX2661" fmla="*/ 1630608 w 2147638"/>
                <a:gd name="connsiteY2661" fmla="*/ 1795784 h 2145842"/>
                <a:gd name="connsiteX2662" fmla="*/ 1629477 w 2147638"/>
                <a:gd name="connsiteY2662" fmla="*/ 1798047 h 2145842"/>
                <a:gd name="connsiteX2663" fmla="*/ 1628346 w 2147638"/>
                <a:gd name="connsiteY2663" fmla="*/ 1799178 h 2145842"/>
                <a:gd name="connsiteX2664" fmla="*/ 1628346 w 2147638"/>
                <a:gd name="connsiteY2664" fmla="*/ 1802607 h 2145842"/>
                <a:gd name="connsiteX2665" fmla="*/ 1628346 w 2147638"/>
                <a:gd name="connsiteY2665" fmla="*/ 1803738 h 2145842"/>
                <a:gd name="connsiteX2666" fmla="*/ 1629477 w 2147638"/>
                <a:gd name="connsiteY2666" fmla="*/ 1811691 h 2145842"/>
                <a:gd name="connsiteX2667" fmla="*/ 1628346 w 2147638"/>
                <a:gd name="connsiteY2667" fmla="*/ 1816251 h 2145842"/>
                <a:gd name="connsiteX2668" fmla="*/ 1628346 w 2147638"/>
                <a:gd name="connsiteY2668" fmla="*/ 1820776 h 2145842"/>
                <a:gd name="connsiteX2669" fmla="*/ 1626049 w 2147638"/>
                <a:gd name="connsiteY2669" fmla="*/ 1824205 h 2145842"/>
                <a:gd name="connsiteX2670" fmla="*/ 1627180 w 2147638"/>
                <a:gd name="connsiteY2670" fmla="*/ 1829896 h 2145842"/>
                <a:gd name="connsiteX2671" fmla="*/ 1627180 w 2147638"/>
                <a:gd name="connsiteY2671" fmla="*/ 1832158 h 2145842"/>
                <a:gd name="connsiteX2672" fmla="*/ 1627180 w 2147638"/>
                <a:gd name="connsiteY2672" fmla="*/ 1837849 h 2145842"/>
                <a:gd name="connsiteX2673" fmla="*/ 1626049 w 2147638"/>
                <a:gd name="connsiteY2673" fmla="*/ 1840112 h 2145842"/>
                <a:gd name="connsiteX2674" fmla="*/ 1623787 w 2147638"/>
                <a:gd name="connsiteY2674" fmla="*/ 1841243 h 2145842"/>
                <a:gd name="connsiteX2675" fmla="*/ 1623787 w 2147638"/>
                <a:gd name="connsiteY2675" fmla="*/ 1842374 h 2145842"/>
                <a:gd name="connsiteX2676" fmla="*/ 1622656 w 2147638"/>
                <a:gd name="connsiteY2676" fmla="*/ 1843505 h 2145842"/>
                <a:gd name="connsiteX2677" fmla="*/ 1622656 w 2147638"/>
                <a:gd name="connsiteY2677" fmla="*/ 1846934 h 2145842"/>
                <a:gd name="connsiteX2678" fmla="*/ 1621525 w 2147638"/>
                <a:gd name="connsiteY2678" fmla="*/ 1849196 h 2145842"/>
                <a:gd name="connsiteX2679" fmla="*/ 1622656 w 2147638"/>
                <a:gd name="connsiteY2679" fmla="*/ 1852625 h 2145842"/>
                <a:gd name="connsiteX2680" fmla="*/ 1621525 w 2147638"/>
                <a:gd name="connsiteY2680" fmla="*/ 1858281 h 2145842"/>
                <a:gd name="connsiteX2681" fmla="*/ 1620359 w 2147638"/>
                <a:gd name="connsiteY2681" fmla="*/ 1861710 h 2145842"/>
                <a:gd name="connsiteX2682" fmla="*/ 1619228 w 2147638"/>
                <a:gd name="connsiteY2682" fmla="*/ 1863972 h 2145842"/>
                <a:gd name="connsiteX2683" fmla="*/ 1616966 w 2147638"/>
                <a:gd name="connsiteY2683" fmla="*/ 1868532 h 2145842"/>
                <a:gd name="connsiteX2684" fmla="*/ 1613573 w 2147638"/>
                <a:gd name="connsiteY2684" fmla="*/ 1875354 h 2145842"/>
                <a:gd name="connsiteX2685" fmla="*/ 1612407 w 2147638"/>
                <a:gd name="connsiteY2685" fmla="*/ 1884439 h 2145842"/>
                <a:gd name="connsiteX2686" fmla="*/ 1611276 w 2147638"/>
                <a:gd name="connsiteY2686" fmla="*/ 1887832 h 2145842"/>
                <a:gd name="connsiteX2687" fmla="*/ 1609015 w 2147638"/>
                <a:gd name="connsiteY2687" fmla="*/ 1893524 h 2145842"/>
                <a:gd name="connsiteX2688" fmla="*/ 1606753 w 2147638"/>
                <a:gd name="connsiteY2688" fmla="*/ 1895786 h 2145842"/>
                <a:gd name="connsiteX2689" fmla="*/ 1603325 w 2147638"/>
                <a:gd name="connsiteY2689" fmla="*/ 1898084 h 2145842"/>
                <a:gd name="connsiteX2690" fmla="*/ 1598801 w 2147638"/>
                <a:gd name="connsiteY2690" fmla="*/ 1900346 h 2145842"/>
                <a:gd name="connsiteX2691" fmla="*/ 1597635 w 2147638"/>
                <a:gd name="connsiteY2691" fmla="*/ 1900346 h 2145842"/>
                <a:gd name="connsiteX2692" fmla="*/ 1593111 w 2147638"/>
                <a:gd name="connsiteY2692" fmla="*/ 1907168 h 2145842"/>
                <a:gd name="connsiteX2693" fmla="*/ 1591980 w 2147638"/>
                <a:gd name="connsiteY2693" fmla="*/ 1910562 h 2145842"/>
                <a:gd name="connsiteX2694" fmla="*/ 1590814 w 2147638"/>
                <a:gd name="connsiteY2694" fmla="*/ 1912859 h 2145842"/>
                <a:gd name="connsiteX2695" fmla="*/ 1589683 w 2147638"/>
                <a:gd name="connsiteY2695" fmla="*/ 1923075 h 2145842"/>
                <a:gd name="connsiteX2696" fmla="*/ 1589683 w 2147638"/>
                <a:gd name="connsiteY2696" fmla="*/ 1925337 h 2145842"/>
                <a:gd name="connsiteX2697" fmla="*/ 1587422 w 2147638"/>
                <a:gd name="connsiteY2697" fmla="*/ 1928766 h 2145842"/>
                <a:gd name="connsiteX2698" fmla="*/ 1580601 w 2147638"/>
                <a:gd name="connsiteY2698" fmla="*/ 1934457 h 2145842"/>
                <a:gd name="connsiteX2699" fmla="*/ 1579470 w 2147638"/>
                <a:gd name="connsiteY2699" fmla="*/ 1937851 h 2145842"/>
                <a:gd name="connsiteX2700" fmla="*/ 1577208 w 2147638"/>
                <a:gd name="connsiteY2700" fmla="*/ 1940113 h 2145842"/>
                <a:gd name="connsiteX2701" fmla="*/ 1576042 w 2147638"/>
                <a:gd name="connsiteY2701" fmla="*/ 1944673 h 2145842"/>
                <a:gd name="connsiteX2702" fmla="*/ 1573780 w 2147638"/>
                <a:gd name="connsiteY2702" fmla="*/ 1948067 h 2145842"/>
                <a:gd name="connsiteX2703" fmla="*/ 1565829 w 2147638"/>
                <a:gd name="connsiteY2703" fmla="*/ 1959449 h 2145842"/>
                <a:gd name="connsiteX2704" fmla="*/ 1561270 w 2147638"/>
                <a:gd name="connsiteY2704" fmla="*/ 1966271 h 2145842"/>
                <a:gd name="connsiteX2705" fmla="*/ 1557877 w 2147638"/>
                <a:gd name="connsiteY2705" fmla="*/ 1970796 h 2145842"/>
                <a:gd name="connsiteX2706" fmla="*/ 1556746 w 2147638"/>
                <a:gd name="connsiteY2706" fmla="*/ 1973093 h 2145842"/>
                <a:gd name="connsiteX2707" fmla="*/ 1553318 w 2147638"/>
                <a:gd name="connsiteY2707" fmla="*/ 1974225 h 2145842"/>
                <a:gd name="connsiteX2708" fmla="*/ 1548794 w 2147638"/>
                <a:gd name="connsiteY2708" fmla="*/ 1974225 h 2145842"/>
                <a:gd name="connsiteX2709" fmla="*/ 1541974 w 2147638"/>
                <a:gd name="connsiteY2709" fmla="*/ 1976487 h 2145842"/>
                <a:gd name="connsiteX2710" fmla="*/ 1534022 w 2147638"/>
                <a:gd name="connsiteY2710" fmla="*/ 1983309 h 2145842"/>
                <a:gd name="connsiteX2711" fmla="*/ 1531725 w 2147638"/>
                <a:gd name="connsiteY2711" fmla="*/ 1984440 h 2145842"/>
                <a:gd name="connsiteX2712" fmla="*/ 1529463 w 2147638"/>
                <a:gd name="connsiteY2712" fmla="*/ 1987869 h 2145842"/>
                <a:gd name="connsiteX2713" fmla="*/ 1527201 w 2147638"/>
                <a:gd name="connsiteY2713" fmla="*/ 1990131 h 2145842"/>
                <a:gd name="connsiteX2714" fmla="*/ 1524940 w 2147638"/>
                <a:gd name="connsiteY2714" fmla="*/ 1994691 h 2145842"/>
                <a:gd name="connsiteX2715" fmla="*/ 1523773 w 2147638"/>
                <a:gd name="connsiteY2715" fmla="*/ 1998085 h 2145842"/>
                <a:gd name="connsiteX2716" fmla="*/ 1514691 w 2147638"/>
                <a:gd name="connsiteY2716" fmla="*/ 2006038 h 2145842"/>
                <a:gd name="connsiteX2717" fmla="*/ 1513560 w 2147638"/>
                <a:gd name="connsiteY2717" fmla="*/ 2009467 h 2145842"/>
                <a:gd name="connsiteX2718" fmla="*/ 1513560 w 2147638"/>
                <a:gd name="connsiteY2718" fmla="*/ 2011730 h 2145842"/>
                <a:gd name="connsiteX2719" fmla="*/ 1512429 w 2147638"/>
                <a:gd name="connsiteY2719" fmla="*/ 2015158 h 2145842"/>
                <a:gd name="connsiteX2720" fmla="*/ 1510167 w 2147638"/>
                <a:gd name="connsiteY2720" fmla="*/ 2019683 h 2145842"/>
                <a:gd name="connsiteX2721" fmla="*/ 1505608 w 2147638"/>
                <a:gd name="connsiteY2721" fmla="*/ 2026505 h 2145842"/>
                <a:gd name="connsiteX2722" fmla="*/ 1504478 w 2147638"/>
                <a:gd name="connsiteY2722" fmla="*/ 2027636 h 2145842"/>
                <a:gd name="connsiteX2723" fmla="*/ 1504478 w 2147638"/>
                <a:gd name="connsiteY2723" fmla="*/ 2029899 h 2145842"/>
                <a:gd name="connsiteX2724" fmla="*/ 1504478 w 2147638"/>
                <a:gd name="connsiteY2724" fmla="*/ 2031065 h 2145842"/>
                <a:gd name="connsiteX2725" fmla="*/ 1498788 w 2147638"/>
                <a:gd name="connsiteY2725" fmla="*/ 2035590 h 2145842"/>
                <a:gd name="connsiteX2726" fmla="*/ 1494229 w 2147638"/>
                <a:gd name="connsiteY2726" fmla="*/ 2041281 h 2145842"/>
                <a:gd name="connsiteX2727" fmla="*/ 1489705 w 2147638"/>
                <a:gd name="connsiteY2727" fmla="*/ 2041281 h 2145842"/>
                <a:gd name="connsiteX2728" fmla="*/ 1488574 w 2147638"/>
                <a:gd name="connsiteY2728" fmla="*/ 2048103 h 2145842"/>
                <a:gd name="connsiteX2729" fmla="*/ 1485146 w 2147638"/>
                <a:gd name="connsiteY2729" fmla="*/ 2049235 h 2145842"/>
                <a:gd name="connsiteX2730" fmla="*/ 1482885 w 2147638"/>
                <a:gd name="connsiteY2730" fmla="*/ 2051497 h 2145842"/>
                <a:gd name="connsiteX2731" fmla="*/ 1480623 w 2147638"/>
                <a:gd name="connsiteY2731" fmla="*/ 2053794 h 2145842"/>
                <a:gd name="connsiteX2732" fmla="*/ 1480623 w 2147638"/>
                <a:gd name="connsiteY2732" fmla="*/ 2054926 h 2145842"/>
                <a:gd name="connsiteX2733" fmla="*/ 1479457 w 2147638"/>
                <a:gd name="connsiteY2733" fmla="*/ 2059450 h 2145842"/>
                <a:gd name="connsiteX2734" fmla="*/ 1479457 w 2147638"/>
                <a:gd name="connsiteY2734" fmla="*/ 2060617 h 2145842"/>
                <a:gd name="connsiteX2735" fmla="*/ 1479457 w 2147638"/>
                <a:gd name="connsiteY2735" fmla="*/ 2065141 h 2145842"/>
                <a:gd name="connsiteX2736" fmla="*/ 1479457 w 2147638"/>
                <a:gd name="connsiteY2736" fmla="*/ 2066273 h 2145842"/>
                <a:gd name="connsiteX2737" fmla="*/ 1478326 w 2147638"/>
                <a:gd name="connsiteY2737" fmla="*/ 2070833 h 2145842"/>
                <a:gd name="connsiteX2738" fmla="*/ 1473802 w 2147638"/>
                <a:gd name="connsiteY2738" fmla="*/ 2075393 h 2145842"/>
                <a:gd name="connsiteX2739" fmla="*/ 1471505 w 2147638"/>
                <a:gd name="connsiteY2739" fmla="*/ 2083346 h 2145842"/>
                <a:gd name="connsiteX2740" fmla="*/ 1471505 w 2147638"/>
                <a:gd name="connsiteY2740" fmla="*/ 2085608 h 2145842"/>
                <a:gd name="connsiteX2741" fmla="*/ 1471505 w 2147638"/>
                <a:gd name="connsiteY2741" fmla="*/ 2087871 h 2145842"/>
                <a:gd name="connsiteX2742" fmla="*/ 1470374 w 2147638"/>
                <a:gd name="connsiteY2742" fmla="*/ 2087871 h 2145842"/>
                <a:gd name="connsiteX2743" fmla="*/ 1470374 w 2147638"/>
                <a:gd name="connsiteY2743" fmla="*/ 2089002 h 2145842"/>
                <a:gd name="connsiteX2744" fmla="*/ 1472636 w 2147638"/>
                <a:gd name="connsiteY2744" fmla="*/ 2092431 h 2145842"/>
                <a:gd name="connsiteX2745" fmla="*/ 1473802 w 2147638"/>
                <a:gd name="connsiteY2745" fmla="*/ 2095824 h 2145842"/>
                <a:gd name="connsiteX2746" fmla="*/ 1471505 w 2147638"/>
                <a:gd name="connsiteY2746" fmla="*/ 2098122 h 2145842"/>
                <a:gd name="connsiteX2747" fmla="*/ 1470374 w 2147638"/>
                <a:gd name="connsiteY2747" fmla="*/ 2100384 h 2145842"/>
                <a:gd name="connsiteX2748" fmla="*/ 1470374 w 2147638"/>
                <a:gd name="connsiteY2748" fmla="*/ 2103778 h 2145842"/>
                <a:gd name="connsiteX2749" fmla="*/ 1469243 w 2147638"/>
                <a:gd name="connsiteY2749" fmla="*/ 2106075 h 2145842"/>
                <a:gd name="connsiteX2750" fmla="*/ 1468112 w 2147638"/>
                <a:gd name="connsiteY2750" fmla="*/ 2108338 h 2145842"/>
                <a:gd name="connsiteX2751" fmla="*/ 1465850 w 2147638"/>
                <a:gd name="connsiteY2751" fmla="*/ 2109469 h 2145842"/>
                <a:gd name="connsiteX2752" fmla="*/ 1465850 w 2147638"/>
                <a:gd name="connsiteY2752" fmla="*/ 2114029 h 2145842"/>
                <a:gd name="connsiteX2753" fmla="*/ 1463553 w 2147638"/>
                <a:gd name="connsiteY2753" fmla="*/ 2117422 h 2145842"/>
                <a:gd name="connsiteX2754" fmla="*/ 1463553 w 2147638"/>
                <a:gd name="connsiteY2754" fmla="*/ 2120851 h 2145842"/>
                <a:gd name="connsiteX2755" fmla="*/ 1462422 w 2147638"/>
                <a:gd name="connsiteY2755" fmla="*/ 2121982 h 2145842"/>
                <a:gd name="connsiteX2756" fmla="*/ 1462422 w 2147638"/>
                <a:gd name="connsiteY2756" fmla="*/ 2124245 h 2145842"/>
                <a:gd name="connsiteX2757" fmla="*/ 1455602 w 2147638"/>
                <a:gd name="connsiteY2757" fmla="*/ 2132198 h 2145842"/>
                <a:gd name="connsiteX2758" fmla="*/ 1454471 w 2147638"/>
                <a:gd name="connsiteY2758" fmla="*/ 2137889 h 2145842"/>
                <a:gd name="connsiteX2759" fmla="*/ 1453340 w 2147638"/>
                <a:gd name="connsiteY2759" fmla="*/ 2141318 h 2145842"/>
                <a:gd name="connsiteX2760" fmla="*/ 1452209 w 2147638"/>
                <a:gd name="connsiteY2760" fmla="*/ 2144711 h 2145842"/>
                <a:gd name="connsiteX2761" fmla="*/ 1451078 w 2147638"/>
                <a:gd name="connsiteY2761" fmla="*/ 2145843 h 2145842"/>
                <a:gd name="connsiteX2762" fmla="*/ 1347672 w 2147638"/>
                <a:gd name="connsiteY2762" fmla="*/ 2139020 h 2145842"/>
                <a:gd name="connsiteX2763" fmla="*/ 1311307 w 2147638"/>
                <a:gd name="connsiteY2763" fmla="*/ 2136758 h 2145842"/>
                <a:gd name="connsiteX2764" fmla="*/ 1270383 w 2147638"/>
                <a:gd name="connsiteY2764" fmla="*/ 2134496 h 2145842"/>
                <a:gd name="connsiteX2765" fmla="*/ 1244266 w 2147638"/>
                <a:gd name="connsiteY2765" fmla="*/ 2132198 h 2145842"/>
                <a:gd name="connsiteX2766" fmla="*/ 1111315 w 2147638"/>
                <a:gd name="connsiteY2766" fmla="*/ 2123113 h 2145842"/>
                <a:gd name="connsiteX2767" fmla="*/ 1049929 w 2147638"/>
                <a:gd name="connsiteY2767" fmla="*/ 2118553 h 2145842"/>
                <a:gd name="connsiteX2768" fmla="*/ 1040846 w 2147638"/>
                <a:gd name="connsiteY2768" fmla="*/ 2118553 h 2145842"/>
                <a:gd name="connsiteX2769" fmla="*/ 964723 w 2147638"/>
                <a:gd name="connsiteY2769" fmla="*/ 2112898 h 2145842"/>
                <a:gd name="connsiteX2770" fmla="*/ 888600 w 2147638"/>
                <a:gd name="connsiteY2770" fmla="*/ 2107206 h 2145842"/>
                <a:gd name="connsiteX2771" fmla="*/ 801097 w 2147638"/>
                <a:gd name="connsiteY2771" fmla="*/ 2100384 h 2145842"/>
                <a:gd name="connsiteX2772" fmla="*/ 717022 w 2147638"/>
                <a:gd name="connsiteY2772" fmla="*/ 2093562 h 2145842"/>
                <a:gd name="connsiteX2773" fmla="*/ 696560 w 2147638"/>
                <a:gd name="connsiteY2773" fmla="*/ 2092431 h 2145842"/>
                <a:gd name="connsiteX2774" fmla="*/ 652243 w 2147638"/>
                <a:gd name="connsiteY2774" fmla="*/ 2087871 h 2145842"/>
                <a:gd name="connsiteX2775" fmla="*/ 519292 w 2147638"/>
                <a:gd name="connsiteY2775" fmla="*/ 2077655 h 2145842"/>
                <a:gd name="connsiteX2776" fmla="*/ 457941 w 2147638"/>
                <a:gd name="connsiteY2776" fmla="*/ 2071964 h 2145842"/>
                <a:gd name="connsiteX2777" fmla="*/ 438610 w 2147638"/>
                <a:gd name="connsiteY2777" fmla="*/ 2070833 h 2145842"/>
                <a:gd name="connsiteX2778" fmla="*/ 372700 w 2147638"/>
                <a:gd name="connsiteY2778" fmla="*/ 2065141 h 2145842"/>
                <a:gd name="connsiteX2779" fmla="*/ 368141 w 2147638"/>
                <a:gd name="connsiteY2779" fmla="*/ 2066273 h 2145842"/>
                <a:gd name="connsiteX2780" fmla="*/ 365880 w 2147638"/>
                <a:gd name="connsiteY2780" fmla="*/ 2066273 h 2145842"/>
                <a:gd name="connsiteX2781" fmla="*/ 364749 w 2147638"/>
                <a:gd name="connsiteY2781" fmla="*/ 2066273 h 2145842"/>
                <a:gd name="connsiteX2782" fmla="*/ 364749 w 2147638"/>
                <a:gd name="connsiteY2782" fmla="*/ 2067439 h 2145842"/>
                <a:gd name="connsiteX2783" fmla="*/ 361356 w 2147638"/>
                <a:gd name="connsiteY2783" fmla="*/ 2069701 h 2145842"/>
                <a:gd name="connsiteX2784" fmla="*/ 357928 w 2147638"/>
                <a:gd name="connsiteY2784" fmla="*/ 2070833 h 2145842"/>
                <a:gd name="connsiteX2785" fmla="*/ 356797 w 2147638"/>
                <a:gd name="connsiteY2785" fmla="*/ 2070833 h 2145842"/>
                <a:gd name="connsiteX2786" fmla="*/ 355666 w 2147638"/>
                <a:gd name="connsiteY2786" fmla="*/ 2068570 h 2145842"/>
                <a:gd name="connsiteX2787" fmla="*/ 355666 w 2147638"/>
                <a:gd name="connsiteY2787" fmla="*/ 2066273 h 2145842"/>
                <a:gd name="connsiteX2788" fmla="*/ 354535 w 2147638"/>
                <a:gd name="connsiteY2788" fmla="*/ 2064010 h 2145842"/>
                <a:gd name="connsiteX2789" fmla="*/ 354535 w 2147638"/>
                <a:gd name="connsiteY2789" fmla="*/ 2058319 h 2145842"/>
                <a:gd name="connsiteX2790" fmla="*/ 354535 w 2147638"/>
                <a:gd name="connsiteY2790" fmla="*/ 2056057 h 2145842"/>
                <a:gd name="connsiteX2791" fmla="*/ 353404 w 2147638"/>
                <a:gd name="connsiteY2791" fmla="*/ 2056057 h 2145842"/>
                <a:gd name="connsiteX2792" fmla="*/ 349976 w 2147638"/>
                <a:gd name="connsiteY2792" fmla="*/ 2046972 h 2145842"/>
                <a:gd name="connsiteX2793" fmla="*/ 347715 w 2147638"/>
                <a:gd name="connsiteY2793" fmla="*/ 2043543 h 2145842"/>
                <a:gd name="connsiteX2794" fmla="*/ 343156 w 2147638"/>
                <a:gd name="connsiteY2794" fmla="*/ 2042412 h 2145842"/>
                <a:gd name="connsiteX2795" fmla="*/ 340894 w 2147638"/>
                <a:gd name="connsiteY2795" fmla="*/ 2041281 h 2145842"/>
                <a:gd name="connsiteX2796" fmla="*/ 338632 w 2147638"/>
                <a:gd name="connsiteY2796" fmla="*/ 2042412 h 2145842"/>
                <a:gd name="connsiteX2797" fmla="*/ 337466 w 2147638"/>
                <a:gd name="connsiteY2797" fmla="*/ 2042412 h 2145842"/>
                <a:gd name="connsiteX2798" fmla="*/ 327252 w 2147638"/>
                <a:gd name="connsiteY2798" fmla="*/ 2041281 h 2145842"/>
                <a:gd name="connsiteX2799" fmla="*/ 324991 w 2147638"/>
                <a:gd name="connsiteY2799" fmla="*/ 2040150 h 2145842"/>
                <a:gd name="connsiteX2800" fmla="*/ 318170 w 2147638"/>
                <a:gd name="connsiteY2800" fmla="*/ 2041281 h 2145842"/>
                <a:gd name="connsiteX2801" fmla="*/ 315873 w 2147638"/>
                <a:gd name="connsiteY2801" fmla="*/ 2040150 h 2145842"/>
                <a:gd name="connsiteX2802" fmla="*/ 313611 w 2147638"/>
                <a:gd name="connsiteY2802" fmla="*/ 2039019 h 2145842"/>
                <a:gd name="connsiteX2803" fmla="*/ 311349 w 2147638"/>
                <a:gd name="connsiteY2803" fmla="*/ 2037888 h 2145842"/>
                <a:gd name="connsiteX2804" fmla="*/ 310218 w 2147638"/>
                <a:gd name="connsiteY2804" fmla="*/ 2035590 h 2145842"/>
                <a:gd name="connsiteX2805" fmla="*/ 307921 w 2147638"/>
                <a:gd name="connsiteY2805" fmla="*/ 2033328 h 2145842"/>
                <a:gd name="connsiteX2806" fmla="*/ 306790 w 2147638"/>
                <a:gd name="connsiteY2806" fmla="*/ 2032196 h 2145842"/>
                <a:gd name="connsiteX2807" fmla="*/ 306790 w 2147638"/>
                <a:gd name="connsiteY2807" fmla="*/ 2031065 h 2145842"/>
                <a:gd name="connsiteX2808" fmla="*/ 307921 w 2147638"/>
                <a:gd name="connsiteY2808" fmla="*/ 2028768 h 2145842"/>
                <a:gd name="connsiteX2809" fmla="*/ 306790 w 2147638"/>
                <a:gd name="connsiteY2809" fmla="*/ 2025374 h 2145842"/>
                <a:gd name="connsiteX2810" fmla="*/ 310218 w 2147638"/>
                <a:gd name="connsiteY2810" fmla="*/ 2020814 h 2145842"/>
                <a:gd name="connsiteX2811" fmla="*/ 310218 w 2147638"/>
                <a:gd name="connsiteY2811" fmla="*/ 2018552 h 2145842"/>
                <a:gd name="connsiteX2812" fmla="*/ 309087 w 2147638"/>
                <a:gd name="connsiteY2812" fmla="*/ 2016290 h 2145842"/>
                <a:gd name="connsiteX2813" fmla="*/ 306790 w 2147638"/>
                <a:gd name="connsiteY2813" fmla="*/ 2015158 h 2145842"/>
                <a:gd name="connsiteX2814" fmla="*/ 306790 w 2147638"/>
                <a:gd name="connsiteY2814" fmla="*/ 2011730 h 2145842"/>
                <a:gd name="connsiteX2815" fmla="*/ 304529 w 2147638"/>
                <a:gd name="connsiteY2815" fmla="*/ 2010598 h 2145842"/>
                <a:gd name="connsiteX2816" fmla="*/ 302267 w 2147638"/>
                <a:gd name="connsiteY2816" fmla="*/ 2007170 h 2145842"/>
                <a:gd name="connsiteX2817" fmla="*/ 301100 w 2147638"/>
                <a:gd name="connsiteY2817" fmla="*/ 2003776 h 2145842"/>
                <a:gd name="connsiteX2818" fmla="*/ 294315 w 2147638"/>
                <a:gd name="connsiteY2818" fmla="*/ 2000347 h 2145842"/>
                <a:gd name="connsiteX2819" fmla="*/ 285197 w 2147638"/>
                <a:gd name="connsiteY2819" fmla="*/ 1989000 h 2145842"/>
                <a:gd name="connsiteX2820" fmla="*/ 284066 w 2147638"/>
                <a:gd name="connsiteY2820" fmla="*/ 1987869 h 2145842"/>
                <a:gd name="connsiteX2821" fmla="*/ 281805 w 2147638"/>
                <a:gd name="connsiteY2821" fmla="*/ 1986738 h 2145842"/>
                <a:gd name="connsiteX2822" fmla="*/ 278377 w 2147638"/>
                <a:gd name="connsiteY2822" fmla="*/ 1985607 h 2145842"/>
                <a:gd name="connsiteX2823" fmla="*/ 276115 w 2147638"/>
                <a:gd name="connsiteY2823" fmla="*/ 1984440 h 2145842"/>
                <a:gd name="connsiteX2824" fmla="*/ 274984 w 2147638"/>
                <a:gd name="connsiteY2824" fmla="*/ 1985607 h 2145842"/>
                <a:gd name="connsiteX2825" fmla="*/ 269294 w 2147638"/>
                <a:gd name="connsiteY2825" fmla="*/ 1986738 h 2145842"/>
                <a:gd name="connsiteX2826" fmla="*/ 267032 w 2147638"/>
                <a:gd name="connsiteY2826" fmla="*/ 1986738 h 2145842"/>
                <a:gd name="connsiteX2827" fmla="*/ 265901 w 2147638"/>
                <a:gd name="connsiteY2827" fmla="*/ 1985607 h 2145842"/>
                <a:gd name="connsiteX2828" fmla="*/ 264771 w 2147638"/>
                <a:gd name="connsiteY2828" fmla="*/ 1982178 h 2145842"/>
                <a:gd name="connsiteX2829" fmla="*/ 259081 w 2147638"/>
                <a:gd name="connsiteY2829" fmla="*/ 1981047 h 2145842"/>
                <a:gd name="connsiteX2830" fmla="*/ 253391 w 2147638"/>
                <a:gd name="connsiteY2830" fmla="*/ 1981047 h 2145842"/>
                <a:gd name="connsiteX2831" fmla="*/ 249998 w 2147638"/>
                <a:gd name="connsiteY2831" fmla="*/ 1977618 h 2145842"/>
                <a:gd name="connsiteX2832" fmla="*/ 247701 w 2147638"/>
                <a:gd name="connsiteY2832" fmla="*/ 1976487 h 2145842"/>
                <a:gd name="connsiteX2833" fmla="*/ 246570 w 2147638"/>
                <a:gd name="connsiteY2833" fmla="*/ 1975356 h 2145842"/>
                <a:gd name="connsiteX2834" fmla="*/ 247701 w 2147638"/>
                <a:gd name="connsiteY2834" fmla="*/ 1970796 h 2145842"/>
                <a:gd name="connsiteX2835" fmla="*/ 247701 w 2147638"/>
                <a:gd name="connsiteY2835" fmla="*/ 1966271 h 2145842"/>
                <a:gd name="connsiteX2836" fmla="*/ 245439 w 2147638"/>
                <a:gd name="connsiteY2836" fmla="*/ 1964009 h 2145842"/>
                <a:gd name="connsiteX2837" fmla="*/ 242047 w 2147638"/>
                <a:gd name="connsiteY2837" fmla="*/ 1964009 h 2145842"/>
                <a:gd name="connsiteX2838" fmla="*/ 239749 w 2147638"/>
                <a:gd name="connsiteY2838" fmla="*/ 1964009 h 2145842"/>
                <a:gd name="connsiteX2839" fmla="*/ 236357 w 2147638"/>
                <a:gd name="connsiteY2839" fmla="*/ 1961711 h 2145842"/>
                <a:gd name="connsiteX2840" fmla="*/ 228405 w 2147638"/>
                <a:gd name="connsiteY2840" fmla="*/ 1957187 h 2145842"/>
                <a:gd name="connsiteX2841" fmla="*/ 222715 w 2147638"/>
                <a:gd name="connsiteY2841" fmla="*/ 1959449 h 2145842"/>
                <a:gd name="connsiteX2842" fmla="*/ 218156 w 2147638"/>
                <a:gd name="connsiteY2842" fmla="*/ 1959449 h 2145842"/>
                <a:gd name="connsiteX2843" fmla="*/ 217026 w 2147638"/>
                <a:gd name="connsiteY2843" fmla="*/ 1956055 h 2145842"/>
                <a:gd name="connsiteX2844" fmla="*/ 218156 w 2147638"/>
                <a:gd name="connsiteY2844" fmla="*/ 1950364 h 2145842"/>
                <a:gd name="connsiteX2845" fmla="*/ 215895 w 2147638"/>
                <a:gd name="connsiteY2845" fmla="*/ 1943542 h 2145842"/>
                <a:gd name="connsiteX2846" fmla="*/ 213633 w 2147638"/>
                <a:gd name="connsiteY2846" fmla="*/ 1940113 h 2145842"/>
                <a:gd name="connsiteX2847" fmla="*/ 212502 w 2147638"/>
                <a:gd name="connsiteY2847" fmla="*/ 1938982 h 2145842"/>
                <a:gd name="connsiteX2848" fmla="*/ 213633 w 2147638"/>
                <a:gd name="connsiteY2848" fmla="*/ 1931028 h 2145842"/>
                <a:gd name="connsiteX2849" fmla="*/ 211336 w 2147638"/>
                <a:gd name="connsiteY2849" fmla="*/ 1929897 h 2145842"/>
                <a:gd name="connsiteX2850" fmla="*/ 209074 w 2147638"/>
                <a:gd name="connsiteY2850" fmla="*/ 1928766 h 2145842"/>
                <a:gd name="connsiteX2851" fmla="*/ 209074 w 2147638"/>
                <a:gd name="connsiteY2851" fmla="*/ 1927635 h 2145842"/>
                <a:gd name="connsiteX2852" fmla="*/ 207943 w 2147638"/>
                <a:gd name="connsiteY2852" fmla="*/ 1924206 h 2145842"/>
                <a:gd name="connsiteX2853" fmla="*/ 210205 w 2147638"/>
                <a:gd name="connsiteY2853" fmla="*/ 1921944 h 2145842"/>
                <a:gd name="connsiteX2854" fmla="*/ 211336 w 2147638"/>
                <a:gd name="connsiteY2854" fmla="*/ 1918515 h 2145842"/>
                <a:gd name="connsiteX2855" fmla="*/ 210205 w 2147638"/>
                <a:gd name="connsiteY2855" fmla="*/ 1917384 h 2145842"/>
                <a:gd name="connsiteX2856" fmla="*/ 206812 w 2147638"/>
                <a:gd name="connsiteY2856" fmla="*/ 1915122 h 2145842"/>
                <a:gd name="connsiteX2857" fmla="*/ 206812 w 2147638"/>
                <a:gd name="connsiteY2857" fmla="*/ 1913990 h 2145842"/>
                <a:gd name="connsiteX2858" fmla="*/ 207943 w 2147638"/>
                <a:gd name="connsiteY2858" fmla="*/ 1911728 h 2145842"/>
                <a:gd name="connsiteX2859" fmla="*/ 207943 w 2147638"/>
                <a:gd name="connsiteY2859" fmla="*/ 1909430 h 2145842"/>
                <a:gd name="connsiteX2860" fmla="*/ 203384 w 2147638"/>
                <a:gd name="connsiteY2860" fmla="*/ 1903739 h 2145842"/>
                <a:gd name="connsiteX2861" fmla="*/ 202253 w 2147638"/>
                <a:gd name="connsiteY2861" fmla="*/ 1900346 h 2145842"/>
                <a:gd name="connsiteX2862" fmla="*/ 202253 w 2147638"/>
                <a:gd name="connsiteY2862" fmla="*/ 1899215 h 2145842"/>
                <a:gd name="connsiteX2863" fmla="*/ 205681 w 2147638"/>
                <a:gd name="connsiteY2863" fmla="*/ 1893524 h 2145842"/>
                <a:gd name="connsiteX2864" fmla="*/ 205681 w 2147638"/>
                <a:gd name="connsiteY2864" fmla="*/ 1892392 h 2145842"/>
                <a:gd name="connsiteX2865" fmla="*/ 205681 w 2147638"/>
                <a:gd name="connsiteY2865" fmla="*/ 1891261 h 2145842"/>
                <a:gd name="connsiteX2866" fmla="*/ 203384 w 2147638"/>
                <a:gd name="connsiteY2866" fmla="*/ 1886701 h 2145842"/>
                <a:gd name="connsiteX2867" fmla="*/ 203384 w 2147638"/>
                <a:gd name="connsiteY2867" fmla="*/ 1884439 h 2145842"/>
                <a:gd name="connsiteX2868" fmla="*/ 203384 w 2147638"/>
                <a:gd name="connsiteY2868" fmla="*/ 1883308 h 2145842"/>
                <a:gd name="connsiteX2869" fmla="*/ 205681 w 2147638"/>
                <a:gd name="connsiteY2869" fmla="*/ 1879879 h 2145842"/>
                <a:gd name="connsiteX2870" fmla="*/ 206812 w 2147638"/>
                <a:gd name="connsiteY2870" fmla="*/ 1874188 h 2145842"/>
                <a:gd name="connsiteX2871" fmla="*/ 209074 w 2147638"/>
                <a:gd name="connsiteY2871" fmla="*/ 1868532 h 2145842"/>
                <a:gd name="connsiteX2872" fmla="*/ 209074 w 2147638"/>
                <a:gd name="connsiteY2872" fmla="*/ 1867401 h 2145842"/>
                <a:gd name="connsiteX2873" fmla="*/ 209074 w 2147638"/>
                <a:gd name="connsiteY2873" fmla="*/ 1865103 h 2145842"/>
                <a:gd name="connsiteX2874" fmla="*/ 205681 w 2147638"/>
                <a:gd name="connsiteY2874" fmla="*/ 1859447 h 2145842"/>
                <a:gd name="connsiteX2875" fmla="*/ 203384 w 2147638"/>
                <a:gd name="connsiteY2875" fmla="*/ 1858281 h 2145842"/>
                <a:gd name="connsiteX2876" fmla="*/ 198861 w 2147638"/>
                <a:gd name="connsiteY2876" fmla="*/ 1857150 h 2145842"/>
                <a:gd name="connsiteX2877" fmla="*/ 197694 w 2147638"/>
                <a:gd name="connsiteY2877" fmla="*/ 1856019 h 2145842"/>
                <a:gd name="connsiteX2878" fmla="*/ 196563 w 2147638"/>
                <a:gd name="connsiteY2878" fmla="*/ 1853756 h 2145842"/>
                <a:gd name="connsiteX2879" fmla="*/ 195433 w 2147638"/>
                <a:gd name="connsiteY2879" fmla="*/ 1844636 h 2145842"/>
                <a:gd name="connsiteX2880" fmla="*/ 187481 w 2147638"/>
                <a:gd name="connsiteY2880" fmla="*/ 1837849 h 2145842"/>
                <a:gd name="connsiteX2881" fmla="*/ 182957 w 2147638"/>
                <a:gd name="connsiteY2881" fmla="*/ 1828729 h 2145842"/>
                <a:gd name="connsiteX2882" fmla="*/ 178399 w 2147638"/>
                <a:gd name="connsiteY2882" fmla="*/ 1824205 h 2145842"/>
                <a:gd name="connsiteX2883" fmla="*/ 178399 w 2147638"/>
                <a:gd name="connsiteY2883" fmla="*/ 1820776 h 2145842"/>
                <a:gd name="connsiteX2884" fmla="*/ 177268 w 2147638"/>
                <a:gd name="connsiteY2884" fmla="*/ 1808298 h 2145842"/>
                <a:gd name="connsiteX2885" fmla="*/ 176137 w 2147638"/>
                <a:gd name="connsiteY2885" fmla="*/ 1804869 h 2145842"/>
                <a:gd name="connsiteX2886" fmla="*/ 170447 w 2147638"/>
                <a:gd name="connsiteY2886" fmla="*/ 1794653 h 2145842"/>
                <a:gd name="connsiteX2887" fmla="*/ 169316 w 2147638"/>
                <a:gd name="connsiteY2887" fmla="*/ 1787831 h 2145842"/>
                <a:gd name="connsiteX2888" fmla="*/ 167019 w 2147638"/>
                <a:gd name="connsiteY2888" fmla="*/ 1773055 h 2145842"/>
                <a:gd name="connsiteX2889" fmla="*/ 165888 w 2147638"/>
                <a:gd name="connsiteY2889" fmla="*/ 1770793 h 2145842"/>
                <a:gd name="connsiteX2890" fmla="*/ 163626 w 2147638"/>
                <a:gd name="connsiteY2890" fmla="*/ 1769626 h 2145842"/>
                <a:gd name="connsiteX2891" fmla="*/ 161364 w 2147638"/>
                <a:gd name="connsiteY2891" fmla="*/ 1769626 h 2145842"/>
                <a:gd name="connsiteX2892" fmla="*/ 160198 w 2147638"/>
                <a:gd name="connsiteY2892" fmla="*/ 1768495 h 2145842"/>
                <a:gd name="connsiteX2893" fmla="*/ 159067 w 2147638"/>
                <a:gd name="connsiteY2893" fmla="*/ 1760542 h 2145842"/>
                <a:gd name="connsiteX2894" fmla="*/ 159067 w 2147638"/>
                <a:gd name="connsiteY2894" fmla="*/ 1759411 h 2145842"/>
                <a:gd name="connsiteX2895" fmla="*/ 154544 w 2147638"/>
                <a:gd name="connsiteY2895" fmla="*/ 1748028 h 2145842"/>
                <a:gd name="connsiteX2896" fmla="*/ 149985 w 2147638"/>
                <a:gd name="connsiteY2896" fmla="*/ 1740075 h 2145842"/>
                <a:gd name="connsiteX2897" fmla="*/ 144295 w 2147638"/>
                <a:gd name="connsiteY2897" fmla="*/ 1734419 h 2145842"/>
                <a:gd name="connsiteX2898" fmla="*/ 139771 w 2147638"/>
                <a:gd name="connsiteY2898" fmla="*/ 1725299 h 2145842"/>
                <a:gd name="connsiteX2899" fmla="*/ 138605 w 2147638"/>
                <a:gd name="connsiteY2899" fmla="*/ 1723037 h 2145842"/>
                <a:gd name="connsiteX2900" fmla="*/ 129523 w 2147638"/>
                <a:gd name="connsiteY2900" fmla="*/ 1717346 h 2145842"/>
                <a:gd name="connsiteX2901" fmla="*/ 127261 w 2147638"/>
                <a:gd name="connsiteY2901" fmla="*/ 1716214 h 2145842"/>
                <a:gd name="connsiteX2902" fmla="*/ 127261 w 2147638"/>
                <a:gd name="connsiteY2902" fmla="*/ 1717346 h 2145842"/>
                <a:gd name="connsiteX2903" fmla="*/ 124999 w 2147638"/>
                <a:gd name="connsiteY2903" fmla="*/ 1715083 h 2145842"/>
                <a:gd name="connsiteX2904" fmla="*/ 121571 w 2147638"/>
                <a:gd name="connsiteY2904" fmla="*/ 1710523 h 2145842"/>
                <a:gd name="connsiteX2905" fmla="*/ 121571 w 2147638"/>
                <a:gd name="connsiteY2905" fmla="*/ 1708261 h 2145842"/>
                <a:gd name="connsiteX2906" fmla="*/ 120440 w 2147638"/>
                <a:gd name="connsiteY2906" fmla="*/ 1702570 h 2145842"/>
                <a:gd name="connsiteX2907" fmla="*/ 121571 w 2147638"/>
                <a:gd name="connsiteY2907" fmla="*/ 1695748 h 2145842"/>
                <a:gd name="connsiteX2908" fmla="*/ 119309 w 2147638"/>
                <a:gd name="connsiteY2908" fmla="*/ 1686663 h 2145842"/>
                <a:gd name="connsiteX2909" fmla="*/ 115917 w 2147638"/>
                <a:gd name="connsiteY2909" fmla="*/ 1683269 h 2145842"/>
                <a:gd name="connsiteX2910" fmla="*/ 114750 w 2147638"/>
                <a:gd name="connsiteY2910" fmla="*/ 1678710 h 2145842"/>
                <a:gd name="connsiteX2911" fmla="*/ 112489 w 2147638"/>
                <a:gd name="connsiteY2911" fmla="*/ 1677578 h 2145842"/>
                <a:gd name="connsiteX2912" fmla="*/ 111358 w 2147638"/>
                <a:gd name="connsiteY2912" fmla="*/ 1675316 h 2145842"/>
                <a:gd name="connsiteX2913" fmla="*/ 109096 w 2147638"/>
                <a:gd name="connsiteY2913" fmla="*/ 1670756 h 2145842"/>
                <a:gd name="connsiteX2914" fmla="*/ 107930 w 2147638"/>
                <a:gd name="connsiteY2914" fmla="*/ 1670756 h 2145842"/>
                <a:gd name="connsiteX2915" fmla="*/ 104537 w 2147638"/>
                <a:gd name="connsiteY2915" fmla="*/ 1669625 h 2145842"/>
                <a:gd name="connsiteX2916" fmla="*/ 101109 w 2147638"/>
                <a:gd name="connsiteY2916" fmla="*/ 1666196 h 2145842"/>
                <a:gd name="connsiteX2917" fmla="*/ 95455 w 2147638"/>
                <a:gd name="connsiteY2917" fmla="*/ 1655980 h 2145842"/>
                <a:gd name="connsiteX2918" fmla="*/ 93157 w 2147638"/>
                <a:gd name="connsiteY2918" fmla="*/ 1653718 h 2145842"/>
                <a:gd name="connsiteX2919" fmla="*/ 90896 w 2147638"/>
                <a:gd name="connsiteY2919" fmla="*/ 1651420 h 2145842"/>
                <a:gd name="connsiteX2920" fmla="*/ 86372 w 2147638"/>
                <a:gd name="connsiteY2920" fmla="*/ 1650289 h 2145842"/>
                <a:gd name="connsiteX2921" fmla="*/ 85206 w 2147638"/>
                <a:gd name="connsiteY2921" fmla="*/ 1650289 h 2145842"/>
                <a:gd name="connsiteX2922" fmla="*/ 84075 w 2147638"/>
                <a:gd name="connsiteY2922" fmla="*/ 1646896 h 2145842"/>
                <a:gd name="connsiteX2923" fmla="*/ 81813 w 2147638"/>
                <a:gd name="connsiteY2923" fmla="*/ 1645765 h 2145842"/>
                <a:gd name="connsiteX2924" fmla="*/ 77254 w 2147638"/>
                <a:gd name="connsiteY2924" fmla="*/ 1640073 h 2145842"/>
                <a:gd name="connsiteX2925" fmla="*/ 72731 w 2147638"/>
                <a:gd name="connsiteY2925" fmla="*/ 1627560 h 2145842"/>
                <a:gd name="connsiteX2926" fmla="*/ 71564 w 2147638"/>
                <a:gd name="connsiteY2926" fmla="*/ 1621869 h 2145842"/>
                <a:gd name="connsiteX2927" fmla="*/ 69303 w 2147638"/>
                <a:gd name="connsiteY2927" fmla="*/ 1618475 h 2145842"/>
                <a:gd name="connsiteX2928" fmla="*/ 69303 w 2147638"/>
                <a:gd name="connsiteY2928" fmla="*/ 1603700 h 2145842"/>
                <a:gd name="connsiteX2929" fmla="*/ 71564 w 2147638"/>
                <a:gd name="connsiteY2929" fmla="*/ 1599140 h 2145842"/>
                <a:gd name="connsiteX2930" fmla="*/ 74992 w 2147638"/>
                <a:gd name="connsiteY2930" fmla="*/ 1595746 h 2145842"/>
                <a:gd name="connsiteX2931" fmla="*/ 78385 w 2147638"/>
                <a:gd name="connsiteY2931" fmla="*/ 1590055 h 2145842"/>
                <a:gd name="connsiteX2932" fmla="*/ 87503 w 2147638"/>
                <a:gd name="connsiteY2932" fmla="*/ 1582102 h 2145842"/>
                <a:gd name="connsiteX2933" fmla="*/ 90896 w 2147638"/>
                <a:gd name="connsiteY2933" fmla="*/ 1580970 h 2145842"/>
                <a:gd name="connsiteX2934" fmla="*/ 93157 w 2147638"/>
                <a:gd name="connsiteY2934" fmla="*/ 1577542 h 2145842"/>
                <a:gd name="connsiteX2935" fmla="*/ 94324 w 2147638"/>
                <a:gd name="connsiteY2935" fmla="*/ 1575279 h 2145842"/>
                <a:gd name="connsiteX2936" fmla="*/ 95455 w 2147638"/>
                <a:gd name="connsiteY2936" fmla="*/ 1569588 h 2145842"/>
                <a:gd name="connsiteX2937" fmla="*/ 96585 w 2147638"/>
                <a:gd name="connsiteY2937" fmla="*/ 1568457 h 2145842"/>
                <a:gd name="connsiteX2938" fmla="*/ 101109 w 2147638"/>
                <a:gd name="connsiteY2938" fmla="*/ 1568457 h 2145842"/>
                <a:gd name="connsiteX2939" fmla="*/ 102275 w 2147638"/>
                <a:gd name="connsiteY2939" fmla="*/ 1568457 h 2145842"/>
                <a:gd name="connsiteX2940" fmla="*/ 102275 w 2147638"/>
                <a:gd name="connsiteY2940" fmla="*/ 1567326 h 2145842"/>
                <a:gd name="connsiteX2941" fmla="*/ 104537 w 2147638"/>
                <a:gd name="connsiteY2941" fmla="*/ 1566195 h 2145842"/>
                <a:gd name="connsiteX2942" fmla="*/ 105668 w 2147638"/>
                <a:gd name="connsiteY2942" fmla="*/ 1563932 h 2145842"/>
                <a:gd name="connsiteX2943" fmla="*/ 172709 w 2147638"/>
                <a:gd name="connsiteY2943" fmla="*/ 1415044 h 2145842"/>
                <a:gd name="connsiteX2944" fmla="*/ 198861 w 2147638"/>
                <a:gd name="connsiteY2944" fmla="*/ 1355941 h 2145842"/>
                <a:gd name="connsiteX2945" fmla="*/ 213633 w 2147638"/>
                <a:gd name="connsiteY2945" fmla="*/ 1324091 h 2145842"/>
                <a:gd name="connsiteX2946" fmla="*/ 224977 w 2147638"/>
                <a:gd name="connsiteY2946" fmla="*/ 1296838 h 2145842"/>
                <a:gd name="connsiteX2947" fmla="*/ 274984 w 2147638"/>
                <a:gd name="connsiteY2947" fmla="*/ 1187716 h 2145842"/>
                <a:gd name="connsiteX2948" fmla="*/ 313611 w 2147638"/>
                <a:gd name="connsiteY2948" fmla="*/ 1103622 h 2145842"/>
                <a:gd name="connsiteX2949" fmla="*/ 324991 w 2147638"/>
                <a:gd name="connsiteY2949" fmla="*/ 1078595 h 2145842"/>
                <a:gd name="connsiteX2950" fmla="*/ 331811 w 2147638"/>
                <a:gd name="connsiteY2950" fmla="*/ 1062688 h 2145842"/>
                <a:gd name="connsiteX2951" fmla="*/ 336335 w 2147638"/>
                <a:gd name="connsiteY2951" fmla="*/ 1051306 h 2145842"/>
                <a:gd name="connsiteX2952" fmla="*/ 348845 w 2147638"/>
                <a:gd name="connsiteY2952" fmla="*/ 1022921 h 2145842"/>
                <a:gd name="connsiteX2953" fmla="*/ 355666 w 2147638"/>
                <a:gd name="connsiteY2953" fmla="*/ 1007014 h 2145842"/>
                <a:gd name="connsiteX2954" fmla="*/ 356797 w 2147638"/>
                <a:gd name="connsiteY2954" fmla="*/ 1005847 h 2145842"/>
                <a:gd name="connsiteX2955" fmla="*/ 376128 w 2147638"/>
                <a:gd name="connsiteY2955" fmla="*/ 962686 h 2145842"/>
                <a:gd name="connsiteX2956" fmla="*/ 388603 w 2147638"/>
                <a:gd name="connsiteY2956" fmla="*/ 935397 h 2145842"/>
                <a:gd name="connsiteX2957" fmla="*/ 394293 w 2147638"/>
                <a:gd name="connsiteY2957" fmla="*/ 920621 h 2145842"/>
                <a:gd name="connsiteX2958" fmla="*/ 403376 w 2147638"/>
                <a:gd name="connsiteY2958" fmla="*/ 902417 h 2145842"/>
                <a:gd name="connsiteX2959" fmla="*/ 412494 w 2147638"/>
                <a:gd name="connsiteY2959" fmla="*/ 881985 h 2145842"/>
                <a:gd name="connsiteX2960" fmla="*/ 417017 w 2147638"/>
                <a:gd name="connsiteY2960" fmla="*/ 871734 h 2145842"/>
                <a:gd name="connsiteX2961" fmla="*/ 415886 w 2147638"/>
                <a:gd name="connsiteY2961" fmla="*/ 870603 h 2145842"/>
                <a:gd name="connsiteX2962" fmla="*/ 413624 w 2147638"/>
                <a:gd name="connsiteY2962" fmla="*/ 870603 h 2145842"/>
                <a:gd name="connsiteX2963" fmla="*/ 411327 w 2147638"/>
                <a:gd name="connsiteY2963" fmla="*/ 869472 h 2145842"/>
                <a:gd name="connsiteX2964" fmla="*/ 407935 w 2147638"/>
                <a:gd name="connsiteY2964" fmla="*/ 868341 h 2145842"/>
                <a:gd name="connsiteX2965" fmla="*/ 406804 w 2147638"/>
                <a:gd name="connsiteY2965" fmla="*/ 867210 h 2145842"/>
                <a:gd name="connsiteX2966" fmla="*/ 406804 w 2147638"/>
                <a:gd name="connsiteY2966" fmla="*/ 866078 h 2145842"/>
                <a:gd name="connsiteX2967" fmla="*/ 413624 w 2147638"/>
                <a:gd name="connsiteY2967" fmla="*/ 856958 h 2145842"/>
                <a:gd name="connsiteX2968" fmla="*/ 414755 w 2147638"/>
                <a:gd name="connsiteY2968" fmla="*/ 854696 h 2145842"/>
                <a:gd name="connsiteX2969" fmla="*/ 414755 w 2147638"/>
                <a:gd name="connsiteY2969" fmla="*/ 851303 h 2145842"/>
                <a:gd name="connsiteX2970" fmla="*/ 415886 w 2147638"/>
                <a:gd name="connsiteY2970" fmla="*/ 849005 h 2145842"/>
                <a:gd name="connsiteX2971" fmla="*/ 419279 w 2147638"/>
                <a:gd name="connsiteY2971" fmla="*/ 841051 h 2145842"/>
                <a:gd name="connsiteX2972" fmla="*/ 420445 w 2147638"/>
                <a:gd name="connsiteY2972" fmla="*/ 839920 h 2145842"/>
                <a:gd name="connsiteX2973" fmla="*/ 423838 w 2147638"/>
                <a:gd name="connsiteY2973" fmla="*/ 837658 h 2145842"/>
                <a:gd name="connsiteX2974" fmla="*/ 429528 w 2147638"/>
                <a:gd name="connsiteY2974" fmla="*/ 836527 h 2145842"/>
                <a:gd name="connsiteX2975" fmla="*/ 440872 w 2147638"/>
                <a:gd name="connsiteY2975" fmla="*/ 830836 h 2145842"/>
                <a:gd name="connsiteX2976" fmla="*/ 447693 w 2147638"/>
                <a:gd name="connsiteY2976" fmla="*/ 826276 h 2145842"/>
                <a:gd name="connsiteX2977" fmla="*/ 452252 w 2147638"/>
                <a:gd name="connsiteY2977" fmla="*/ 822882 h 2145842"/>
                <a:gd name="connsiteX2978" fmla="*/ 456775 w 2147638"/>
                <a:gd name="connsiteY2978" fmla="*/ 818322 h 2145842"/>
                <a:gd name="connsiteX2979" fmla="*/ 461334 w 2147638"/>
                <a:gd name="connsiteY2979" fmla="*/ 810369 h 2145842"/>
                <a:gd name="connsiteX2980" fmla="*/ 467024 w 2147638"/>
                <a:gd name="connsiteY2980" fmla="*/ 801284 h 2145842"/>
                <a:gd name="connsiteX2981" fmla="*/ 468155 w 2147638"/>
                <a:gd name="connsiteY2981" fmla="*/ 798987 h 2145842"/>
                <a:gd name="connsiteX2982" fmla="*/ 468155 w 2147638"/>
                <a:gd name="connsiteY2982" fmla="*/ 797855 h 2145842"/>
                <a:gd name="connsiteX2983" fmla="*/ 460203 w 2147638"/>
                <a:gd name="connsiteY2983" fmla="*/ 800153 h 2145842"/>
                <a:gd name="connsiteX2984" fmla="*/ 457941 w 2147638"/>
                <a:gd name="connsiteY2984" fmla="*/ 800153 h 2145842"/>
                <a:gd name="connsiteX2985" fmla="*/ 455644 w 2147638"/>
                <a:gd name="connsiteY2985" fmla="*/ 800153 h 2145842"/>
                <a:gd name="connsiteX2986" fmla="*/ 453382 w 2147638"/>
                <a:gd name="connsiteY2986" fmla="*/ 800153 h 2145842"/>
                <a:gd name="connsiteX2987" fmla="*/ 452252 w 2147638"/>
                <a:gd name="connsiteY2987" fmla="*/ 801284 h 2145842"/>
                <a:gd name="connsiteX2988" fmla="*/ 451121 w 2147638"/>
                <a:gd name="connsiteY2988" fmla="*/ 802415 h 2145842"/>
                <a:gd name="connsiteX2989" fmla="*/ 449990 w 2147638"/>
                <a:gd name="connsiteY2989" fmla="*/ 803547 h 2145842"/>
                <a:gd name="connsiteX2990" fmla="*/ 446562 w 2147638"/>
                <a:gd name="connsiteY2990" fmla="*/ 802415 h 2145842"/>
                <a:gd name="connsiteX2991" fmla="*/ 442038 w 2147638"/>
                <a:gd name="connsiteY2991" fmla="*/ 808107 h 2145842"/>
                <a:gd name="connsiteX2992" fmla="*/ 437479 w 2147638"/>
                <a:gd name="connsiteY2992" fmla="*/ 809238 h 2145842"/>
                <a:gd name="connsiteX2993" fmla="*/ 435217 w 2147638"/>
                <a:gd name="connsiteY2993" fmla="*/ 810369 h 2145842"/>
                <a:gd name="connsiteX2994" fmla="*/ 434051 w 2147638"/>
                <a:gd name="connsiteY2994" fmla="*/ 811500 h 2145842"/>
                <a:gd name="connsiteX2995" fmla="*/ 434051 w 2147638"/>
                <a:gd name="connsiteY2995" fmla="*/ 813762 h 2145842"/>
                <a:gd name="connsiteX2996" fmla="*/ 432920 w 2147638"/>
                <a:gd name="connsiteY2996" fmla="*/ 813762 h 2145842"/>
                <a:gd name="connsiteX2997" fmla="*/ 431789 w 2147638"/>
                <a:gd name="connsiteY2997" fmla="*/ 817191 h 2145842"/>
                <a:gd name="connsiteX2998" fmla="*/ 429528 w 2147638"/>
                <a:gd name="connsiteY2998" fmla="*/ 818322 h 2145842"/>
                <a:gd name="connsiteX2999" fmla="*/ 426100 w 2147638"/>
                <a:gd name="connsiteY2999" fmla="*/ 818322 h 2145842"/>
                <a:gd name="connsiteX3000" fmla="*/ 422707 w 2147638"/>
                <a:gd name="connsiteY3000" fmla="*/ 817191 h 2145842"/>
                <a:gd name="connsiteX3001" fmla="*/ 420445 w 2147638"/>
                <a:gd name="connsiteY3001" fmla="*/ 818322 h 2145842"/>
                <a:gd name="connsiteX3002" fmla="*/ 419279 w 2147638"/>
                <a:gd name="connsiteY3002" fmla="*/ 820585 h 2145842"/>
                <a:gd name="connsiteX3003" fmla="*/ 415886 w 2147638"/>
                <a:gd name="connsiteY3003" fmla="*/ 822882 h 2145842"/>
                <a:gd name="connsiteX3004" fmla="*/ 413624 w 2147638"/>
                <a:gd name="connsiteY3004" fmla="*/ 822882 h 2145842"/>
                <a:gd name="connsiteX3005" fmla="*/ 411327 w 2147638"/>
                <a:gd name="connsiteY3005" fmla="*/ 820585 h 2145842"/>
                <a:gd name="connsiteX3006" fmla="*/ 410196 w 2147638"/>
                <a:gd name="connsiteY3006" fmla="*/ 819453 h 2145842"/>
                <a:gd name="connsiteX3007" fmla="*/ 407935 w 2147638"/>
                <a:gd name="connsiteY3007" fmla="*/ 820585 h 2145842"/>
                <a:gd name="connsiteX3008" fmla="*/ 405673 w 2147638"/>
                <a:gd name="connsiteY3008" fmla="*/ 821751 h 2145842"/>
                <a:gd name="connsiteX3009" fmla="*/ 404507 w 2147638"/>
                <a:gd name="connsiteY3009" fmla="*/ 822882 h 2145842"/>
                <a:gd name="connsiteX3010" fmla="*/ 399983 w 2147638"/>
                <a:gd name="connsiteY3010" fmla="*/ 817191 h 2145842"/>
                <a:gd name="connsiteX3011" fmla="*/ 397686 w 2147638"/>
                <a:gd name="connsiteY3011" fmla="*/ 817191 h 2145842"/>
                <a:gd name="connsiteX3012" fmla="*/ 396555 w 2147638"/>
                <a:gd name="connsiteY3012" fmla="*/ 817191 h 2145842"/>
                <a:gd name="connsiteX3013" fmla="*/ 394293 w 2147638"/>
                <a:gd name="connsiteY3013" fmla="*/ 819453 h 2145842"/>
                <a:gd name="connsiteX3014" fmla="*/ 390901 w 2147638"/>
                <a:gd name="connsiteY3014" fmla="*/ 820585 h 2145842"/>
                <a:gd name="connsiteX3015" fmla="*/ 389734 w 2147638"/>
                <a:gd name="connsiteY3015" fmla="*/ 822882 h 2145842"/>
                <a:gd name="connsiteX3016" fmla="*/ 387473 w 2147638"/>
                <a:gd name="connsiteY3016" fmla="*/ 824013 h 2145842"/>
                <a:gd name="connsiteX3017" fmla="*/ 386342 w 2147638"/>
                <a:gd name="connsiteY3017" fmla="*/ 822882 h 2145842"/>
                <a:gd name="connsiteX3018" fmla="*/ 384080 w 2147638"/>
                <a:gd name="connsiteY3018" fmla="*/ 822882 h 2145842"/>
                <a:gd name="connsiteX3019" fmla="*/ 384080 w 2147638"/>
                <a:gd name="connsiteY3019" fmla="*/ 824013 h 2145842"/>
                <a:gd name="connsiteX3020" fmla="*/ 382949 w 2147638"/>
                <a:gd name="connsiteY3020" fmla="*/ 828538 h 2145842"/>
                <a:gd name="connsiteX3021" fmla="*/ 381783 w 2147638"/>
                <a:gd name="connsiteY3021" fmla="*/ 829705 h 2145842"/>
                <a:gd name="connsiteX3022" fmla="*/ 380652 w 2147638"/>
                <a:gd name="connsiteY3022" fmla="*/ 828538 h 2145842"/>
                <a:gd name="connsiteX3023" fmla="*/ 378390 w 2147638"/>
                <a:gd name="connsiteY3023" fmla="*/ 828538 h 2145842"/>
                <a:gd name="connsiteX3024" fmla="*/ 374962 w 2147638"/>
                <a:gd name="connsiteY3024" fmla="*/ 829705 h 2145842"/>
                <a:gd name="connsiteX3025" fmla="*/ 370438 w 2147638"/>
                <a:gd name="connsiteY3025" fmla="*/ 829705 h 2145842"/>
                <a:gd name="connsiteX3026" fmla="*/ 367010 w 2147638"/>
                <a:gd name="connsiteY3026" fmla="*/ 827407 h 2145842"/>
                <a:gd name="connsiteX3027" fmla="*/ 365880 w 2147638"/>
                <a:gd name="connsiteY3027" fmla="*/ 825145 h 2145842"/>
                <a:gd name="connsiteX3028" fmla="*/ 362487 w 2147638"/>
                <a:gd name="connsiteY3028" fmla="*/ 824013 h 2145842"/>
                <a:gd name="connsiteX3029" fmla="*/ 359059 w 2147638"/>
                <a:gd name="connsiteY3029" fmla="*/ 822882 h 2145842"/>
                <a:gd name="connsiteX3030" fmla="*/ 356797 w 2147638"/>
                <a:gd name="connsiteY3030" fmla="*/ 822882 h 2145842"/>
                <a:gd name="connsiteX3031" fmla="*/ 355666 w 2147638"/>
                <a:gd name="connsiteY3031" fmla="*/ 821751 h 2145842"/>
                <a:gd name="connsiteX3032" fmla="*/ 355666 w 2147638"/>
                <a:gd name="connsiteY3032" fmla="*/ 817191 h 2145842"/>
                <a:gd name="connsiteX3033" fmla="*/ 359059 w 2147638"/>
                <a:gd name="connsiteY3033" fmla="*/ 812631 h 2145842"/>
                <a:gd name="connsiteX3034" fmla="*/ 362487 w 2147638"/>
                <a:gd name="connsiteY3034" fmla="*/ 809238 h 2145842"/>
                <a:gd name="connsiteX3035" fmla="*/ 363618 w 2147638"/>
                <a:gd name="connsiteY3035" fmla="*/ 805809 h 2145842"/>
                <a:gd name="connsiteX3036" fmla="*/ 363618 w 2147638"/>
                <a:gd name="connsiteY3036" fmla="*/ 804678 h 2145842"/>
                <a:gd name="connsiteX3037" fmla="*/ 363618 w 2147638"/>
                <a:gd name="connsiteY3037" fmla="*/ 801284 h 2145842"/>
                <a:gd name="connsiteX3038" fmla="*/ 362487 w 2147638"/>
                <a:gd name="connsiteY3038" fmla="*/ 797855 h 2145842"/>
                <a:gd name="connsiteX3039" fmla="*/ 361356 w 2147638"/>
                <a:gd name="connsiteY3039" fmla="*/ 796724 h 2145842"/>
                <a:gd name="connsiteX3040" fmla="*/ 359059 w 2147638"/>
                <a:gd name="connsiteY3040" fmla="*/ 794462 h 2145842"/>
                <a:gd name="connsiteX3041" fmla="*/ 356797 w 2147638"/>
                <a:gd name="connsiteY3041" fmla="*/ 794462 h 2145842"/>
                <a:gd name="connsiteX3042" fmla="*/ 352238 w 2147638"/>
                <a:gd name="connsiteY3042" fmla="*/ 796724 h 2145842"/>
                <a:gd name="connsiteX3043" fmla="*/ 345417 w 2147638"/>
                <a:gd name="connsiteY3043" fmla="*/ 796724 h 2145842"/>
                <a:gd name="connsiteX3044" fmla="*/ 343156 w 2147638"/>
                <a:gd name="connsiteY3044" fmla="*/ 796724 h 2145842"/>
                <a:gd name="connsiteX3045" fmla="*/ 340894 w 2147638"/>
                <a:gd name="connsiteY3045" fmla="*/ 795593 h 2145842"/>
                <a:gd name="connsiteX3046" fmla="*/ 337466 w 2147638"/>
                <a:gd name="connsiteY3046" fmla="*/ 791033 h 2145842"/>
                <a:gd name="connsiteX3047" fmla="*/ 334073 w 2147638"/>
                <a:gd name="connsiteY3047" fmla="*/ 788771 h 2145842"/>
                <a:gd name="connsiteX3048" fmla="*/ 332942 w 2147638"/>
                <a:gd name="connsiteY3048" fmla="*/ 787640 h 2145842"/>
                <a:gd name="connsiteX3049" fmla="*/ 331811 w 2147638"/>
                <a:gd name="connsiteY3049" fmla="*/ 787640 h 2145842"/>
                <a:gd name="connsiteX3050" fmla="*/ 324991 w 2147638"/>
                <a:gd name="connsiteY3050" fmla="*/ 786508 h 2145842"/>
                <a:gd name="connsiteX3051" fmla="*/ 323860 w 2147638"/>
                <a:gd name="connsiteY3051" fmla="*/ 785377 h 2145842"/>
                <a:gd name="connsiteX3052" fmla="*/ 322693 w 2147638"/>
                <a:gd name="connsiteY3052" fmla="*/ 781948 h 2145842"/>
                <a:gd name="connsiteX3053" fmla="*/ 320432 w 2147638"/>
                <a:gd name="connsiteY3053" fmla="*/ 779686 h 2145842"/>
                <a:gd name="connsiteX3054" fmla="*/ 319301 w 2147638"/>
                <a:gd name="connsiteY3054" fmla="*/ 777424 h 2145842"/>
                <a:gd name="connsiteX3055" fmla="*/ 312480 w 2147638"/>
                <a:gd name="connsiteY3055" fmla="*/ 778555 h 2145842"/>
                <a:gd name="connsiteX3056" fmla="*/ 311349 w 2147638"/>
                <a:gd name="connsiteY3056" fmla="*/ 777424 h 2145842"/>
                <a:gd name="connsiteX3057" fmla="*/ 307921 w 2147638"/>
                <a:gd name="connsiteY3057" fmla="*/ 769470 h 2145842"/>
                <a:gd name="connsiteX3058" fmla="*/ 305659 w 2147638"/>
                <a:gd name="connsiteY3058" fmla="*/ 767173 h 2145842"/>
                <a:gd name="connsiteX3059" fmla="*/ 304529 w 2147638"/>
                <a:gd name="connsiteY3059" fmla="*/ 763779 h 2145842"/>
                <a:gd name="connsiteX3060" fmla="*/ 306790 w 2147638"/>
                <a:gd name="connsiteY3060" fmla="*/ 761482 h 2145842"/>
                <a:gd name="connsiteX3061" fmla="*/ 306790 w 2147638"/>
                <a:gd name="connsiteY3061" fmla="*/ 760350 h 2145842"/>
                <a:gd name="connsiteX3062" fmla="*/ 305659 w 2147638"/>
                <a:gd name="connsiteY3062" fmla="*/ 759219 h 2145842"/>
                <a:gd name="connsiteX3063" fmla="*/ 303398 w 2147638"/>
                <a:gd name="connsiteY3063" fmla="*/ 758088 h 2145842"/>
                <a:gd name="connsiteX3064" fmla="*/ 303398 w 2147638"/>
                <a:gd name="connsiteY3064" fmla="*/ 756957 h 2145842"/>
                <a:gd name="connsiteX3065" fmla="*/ 303398 w 2147638"/>
                <a:gd name="connsiteY3065" fmla="*/ 755826 h 2145842"/>
                <a:gd name="connsiteX3066" fmla="*/ 301100 w 2147638"/>
                <a:gd name="connsiteY3066" fmla="*/ 753528 h 2145842"/>
                <a:gd name="connsiteX3067" fmla="*/ 297708 w 2147638"/>
                <a:gd name="connsiteY3067" fmla="*/ 756957 h 2145842"/>
                <a:gd name="connsiteX3068" fmla="*/ 295446 w 2147638"/>
                <a:gd name="connsiteY3068" fmla="*/ 752397 h 2145842"/>
                <a:gd name="connsiteX3069" fmla="*/ 292018 w 2147638"/>
                <a:gd name="connsiteY3069" fmla="*/ 752397 h 2145842"/>
                <a:gd name="connsiteX3070" fmla="*/ 289756 w 2147638"/>
                <a:gd name="connsiteY3070" fmla="*/ 752397 h 2145842"/>
                <a:gd name="connsiteX3071" fmla="*/ 289756 w 2147638"/>
                <a:gd name="connsiteY3071" fmla="*/ 751266 h 2145842"/>
                <a:gd name="connsiteX3072" fmla="*/ 288625 w 2147638"/>
                <a:gd name="connsiteY3072" fmla="*/ 750135 h 2145842"/>
                <a:gd name="connsiteX3073" fmla="*/ 289756 w 2147638"/>
                <a:gd name="connsiteY3073" fmla="*/ 745575 h 2145842"/>
                <a:gd name="connsiteX3074" fmla="*/ 289756 w 2147638"/>
                <a:gd name="connsiteY3074" fmla="*/ 744444 h 2145842"/>
                <a:gd name="connsiteX3075" fmla="*/ 287494 w 2147638"/>
                <a:gd name="connsiteY3075" fmla="*/ 746706 h 2145842"/>
                <a:gd name="connsiteX3076" fmla="*/ 286328 w 2147638"/>
                <a:gd name="connsiteY3076" fmla="*/ 744444 h 2145842"/>
                <a:gd name="connsiteX3077" fmla="*/ 285197 w 2147638"/>
                <a:gd name="connsiteY3077" fmla="*/ 745575 h 2145842"/>
                <a:gd name="connsiteX3078" fmla="*/ 284066 w 2147638"/>
                <a:gd name="connsiteY3078" fmla="*/ 745575 h 2145842"/>
                <a:gd name="connsiteX3079" fmla="*/ 282936 w 2147638"/>
                <a:gd name="connsiteY3079" fmla="*/ 743312 h 2145842"/>
                <a:gd name="connsiteX3080" fmla="*/ 280674 w 2147638"/>
                <a:gd name="connsiteY3080" fmla="*/ 744444 h 2145842"/>
                <a:gd name="connsiteX3081" fmla="*/ 279543 w 2147638"/>
                <a:gd name="connsiteY3081" fmla="*/ 745575 h 2145842"/>
                <a:gd name="connsiteX3082" fmla="*/ 278377 w 2147638"/>
                <a:gd name="connsiteY3082" fmla="*/ 745575 h 2145842"/>
                <a:gd name="connsiteX3083" fmla="*/ 276115 w 2147638"/>
                <a:gd name="connsiteY3083" fmla="*/ 744444 h 2145842"/>
                <a:gd name="connsiteX3084" fmla="*/ 274984 w 2147638"/>
                <a:gd name="connsiteY3084" fmla="*/ 743312 h 2145842"/>
                <a:gd name="connsiteX3085" fmla="*/ 276115 w 2147638"/>
                <a:gd name="connsiteY3085" fmla="*/ 742181 h 2145842"/>
                <a:gd name="connsiteX3086" fmla="*/ 274984 w 2147638"/>
                <a:gd name="connsiteY3086" fmla="*/ 741050 h 2145842"/>
                <a:gd name="connsiteX3087" fmla="*/ 273853 w 2147638"/>
                <a:gd name="connsiteY3087" fmla="*/ 741050 h 2145842"/>
                <a:gd name="connsiteX3088" fmla="*/ 273853 w 2147638"/>
                <a:gd name="connsiteY3088" fmla="*/ 742181 h 2145842"/>
                <a:gd name="connsiteX3089" fmla="*/ 272722 w 2147638"/>
                <a:gd name="connsiteY3089" fmla="*/ 744444 h 2145842"/>
                <a:gd name="connsiteX3090" fmla="*/ 271556 w 2147638"/>
                <a:gd name="connsiteY3090" fmla="*/ 744444 h 2145842"/>
                <a:gd name="connsiteX3091" fmla="*/ 271556 w 2147638"/>
                <a:gd name="connsiteY3091" fmla="*/ 743312 h 2145842"/>
                <a:gd name="connsiteX3092" fmla="*/ 267032 w 2147638"/>
                <a:gd name="connsiteY3092" fmla="*/ 743312 h 2145842"/>
                <a:gd name="connsiteX3093" fmla="*/ 265901 w 2147638"/>
                <a:gd name="connsiteY3093" fmla="*/ 746706 h 2145842"/>
                <a:gd name="connsiteX3094" fmla="*/ 262473 w 2147638"/>
                <a:gd name="connsiteY3094" fmla="*/ 744444 h 2145842"/>
                <a:gd name="connsiteX3095" fmla="*/ 259081 w 2147638"/>
                <a:gd name="connsiteY3095" fmla="*/ 743312 h 2145842"/>
                <a:gd name="connsiteX3096" fmla="*/ 260212 w 2147638"/>
                <a:gd name="connsiteY3096" fmla="*/ 745575 h 2145842"/>
                <a:gd name="connsiteX3097" fmla="*/ 257950 w 2147638"/>
                <a:gd name="connsiteY3097" fmla="*/ 746706 h 2145842"/>
                <a:gd name="connsiteX3098" fmla="*/ 254522 w 2147638"/>
                <a:gd name="connsiteY3098" fmla="*/ 743312 h 2145842"/>
                <a:gd name="connsiteX3099" fmla="*/ 251129 w 2147638"/>
                <a:gd name="connsiteY3099" fmla="*/ 745575 h 2145842"/>
                <a:gd name="connsiteX3100" fmla="*/ 249998 w 2147638"/>
                <a:gd name="connsiteY3100" fmla="*/ 743312 h 2145842"/>
                <a:gd name="connsiteX3101" fmla="*/ 252260 w 2147638"/>
                <a:gd name="connsiteY3101" fmla="*/ 742181 h 2145842"/>
                <a:gd name="connsiteX3102" fmla="*/ 252260 w 2147638"/>
                <a:gd name="connsiteY3102" fmla="*/ 739919 h 2145842"/>
                <a:gd name="connsiteX3103" fmla="*/ 251129 w 2147638"/>
                <a:gd name="connsiteY3103" fmla="*/ 739919 h 2145842"/>
                <a:gd name="connsiteX3104" fmla="*/ 249998 w 2147638"/>
                <a:gd name="connsiteY3104" fmla="*/ 738752 h 2145842"/>
                <a:gd name="connsiteX3105" fmla="*/ 249998 w 2147638"/>
                <a:gd name="connsiteY3105" fmla="*/ 736490 h 2145842"/>
                <a:gd name="connsiteX3106" fmla="*/ 247701 w 2147638"/>
                <a:gd name="connsiteY3106" fmla="*/ 736490 h 2145842"/>
                <a:gd name="connsiteX3107" fmla="*/ 245439 w 2147638"/>
                <a:gd name="connsiteY3107" fmla="*/ 739919 h 2145842"/>
                <a:gd name="connsiteX3108" fmla="*/ 243178 w 2147638"/>
                <a:gd name="connsiteY3108" fmla="*/ 738752 h 2145842"/>
                <a:gd name="connsiteX3109" fmla="*/ 244308 w 2147638"/>
                <a:gd name="connsiteY3109" fmla="*/ 736490 h 2145842"/>
                <a:gd name="connsiteX3110" fmla="*/ 244308 w 2147638"/>
                <a:gd name="connsiteY3110" fmla="*/ 735359 h 2145842"/>
                <a:gd name="connsiteX3111" fmla="*/ 237488 w 2147638"/>
                <a:gd name="connsiteY3111" fmla="*/ 737621 h 2145842"/>
                <a:gd name="connsiteX3112" fmla="*/ 236357 w 2147638"/>
                <a:gd name="connsiteY3112" fmla="*/ 735359 h 2145842"/>
                <a:gd name="connsiteX3113" fmla="*/ 236357 w 2147638"/>
                <a:gd name="connsiteY3113" fmla="*/ 733097 h 2145842"/>
                <a:gd name="connsiteX3114" fmla="*/ 234060 w 2147638"/>
                <a:gd name="connsiteY3114" fmla="*/ 734228 h 2145842"/>
                <a:gd name="connsiteX3115" fmla="*/ 232929 w 2147638"/>
                <a:gd name="connsiteY3115" fmla="*/ 733097 h 2145842"/>
                <a:gd name="connsiteX3116" fmla="*/ 231798 w 2147638"/>
                <a:gd name="connsiteY3116" fmla="*/ 730799 h 2145842"/>
                <a:gd name="connsiteX3117" fmla="*/ 228405 w 2147638"/>
                <a:gd name="connsiteY3117" fmla="*/ 733097 h 2145842"/>
                <a:gd name="connsiteX3118" fmla="*/ 229536 w 2147638"/>
                <a:gd name="connsiteY3118" fmla="*/ 728537 h 2145842"/>
                <a:gd name="connsiteX3119" fmla="*/ 227239 w 2147638"/>
                <a:gd name="connsiteY3119" fmla="*/ 728537 h 2145842"/>
                <a:gd name="connsiteX3120" fmla="*/ 226108 w 2147638"/>
                <a:gd name="connsiteY3120" fmla="*/ 725108 h 2145842"/>
                <a:gd name="connsiteX3121" fmla="*/ 224977 w 2147638"/>
                <a:gd name="connsiteY3121" fmla="*/ 725108 h 2145842"/>
                <a:gd name="connsiteX3122" fmla="*/ 222715 w 2147638"/>
                <a:gd name="connsiteY3122" fmla="*/ 725108 h 2145842"/>
                <a:gd name="connsiteX3123" fmla="*/ 219287 w 2147638"/>
                <a:gd name="connsiteY3123" fmla="*/ 722845 h 2145842"/>
                <a:gd name="connsiteX3124" fmla="*/ 218156 w 2147638"/>
                <a:gd name="connsiteY3124" fmla="*/ 723977 h 2145842"/>
                <a:gd name="connsiteX3125" fmla="*/ 217026 w 2147638"/>
                <a:gd name="connsiteY3125" fmla="*/ 721714 h 2145842"/>
                <a:gd name="connsiteX3126" fmla="*/ 218156 w 2147638"/>
                <a:gd name="connsiteY3126" fmla="*/ 720583 h 2145842"/>
                <a:gd name="connsiteX3127" fmla="*/ 215895 w 2147638"/>
                <a:gd name="connsiteY3127" fmla="*/ 718321 h 2145842"/>
                <a:gd name="connsiteX3128" fmla="*/ 214764 w 2147638"/>
                <a:gd name="connsiteY3128" fmla="*/ 719452 h 2145842"/>
                <a:gd name="connsiteX3129" fmla="*/ 214764 w 2147638"/>
                <a:gd name="connsiteY3129" fmla="*/ 720583 h 2145842"/>
                <a:gd name="connsiteX3130" fmla="*/ 207943 w 2147638"/>
                <a:gd name="connsiteY3130" fmla="*/ 721714 h 2145842"/>
                <a:gd name="connsiteX3131" fmla="*/ 206812 w 2147638"/>
                <a:gd name="connsiteY3131" fmla="*/ 720583 h 2145842"/>
                <a:gd name="connsiteX3132" fmla="*/ 203384 w 2147638"/>
                <a:gd name="connsiteY3132" fmla="*/ 722845 h 2145842"/>
                <a:gd name="connsiteX3133" fmla="*/ 201122 w 2147638"/>
                <a:gd name="connsiteY3133" fmla="*/ 719452 h 2145842"/>
                <a:gd name="connsiteX3134" fmla="*/ 198861 w 2147638"/>
                <a:gd name="connsiteY3134" fmla="*/ 719452 h 2145842"/>
                <a:gd name="connsiteX3135" fmla="*/ 199992 w 2147638"/>
                <a:gd name="connsiteY3135" fmla="*/ 717154 h 2145842"/>
                <a:gd name="connsiteX3136" fmla="*/ 198861 w 2147638"/>
                <a:gd name="connsiteY3136" fmla="*/ 714892 h 2145842"/>
                <a:gd name="connsiteX3137" fmla="*/ 197694 w 2147638"/>
                <a:gd name="connsiteY3137" fmla="*/ 712630 h 2145842"/>
                <a:gd name="connsiteX3138" fmla="*/ 197694 w 2147638"/>
                <a:gd name="connsiteY3138" fmla="*/ 706939 h 2145842"/>
                <a:gd name="connsiteX3139" fmla="*/ 195433 w 2147638"/>
                <a:gd name="connsiteY3139" fmla="*/ 708070 h 2145842"/>
                <a:gd name="connsiteX3140" fmla="*/ 192040 w 2147638"/>
                <a:gd name="connsiteY3140" fmla="*/ 706939 h 2145842"/>
                <a:gd name="connsiteX3141" fmla="*/ 192040 w 2147638"/>
                <a:gd name="connsiteY3141" fmla="*/ 708070 h 2145842"/>
                <a:gd name="connsiteX3142" fmla="*/ 189743 w 2147638"/>
                <a:gd name="connsiteY3142" fmla="*/ 706939 h 2145842"/>
                <a:gd name="connsiteX3143" fmla="*/ 187481 w 2147638"/>
                <a:gd name="connsiteY3143" fmla="*/ 708070 h 2145842"/>
                <a:gd name="connsiteX3144" fmla="*/ 186350 w 2147638"/>
                <a:gd name="connsiteY3144" fmla="*/ 708070 h 2145842"/>
                <a:gd name="connsiteX3145" fmla="*/ 186350 w 2147638"/>
                <a:gd name="connsiteY3145" fmla="*/ 706939 h 2145842"/>
                <a:gd name="connsiteX3146" fmla="*/ 186350 w 2147638"/>
                <a:gd name="connsiteY3146" fmla="*/ 704676 h 2145842"/>
                <a:gd name="connsiteX3147" fmla="*/ 185219 w 2147638"/>
                <a:gd name="connsiteY3147" fmla="*/ 704676 h 2145842"/>
                <a:gd name="connsiteX3148" fmla="*/ 184088 w 2147638"/>
                <a:gd name="connsiteY3148" fmla="*/ 704676 h 2145842"/>
                <a:gd name="connsiteX3149" fmla="*/ 182957 w 2147638"/>
                <a:gd name="connsiteY3149" fmla="*/ 702379 h 2145842"/>
                <a:gd name="connsiteX3150" fmla="*/ 181791 w 2147638"/>
                <a:gd name="connsiteY3150" fmla="*/ 701247 h 2145842"/>
                <a:gd name="connsiteX3151" fmla="*/ 180660 w 2147638"/>
                <a:gd name="connsiteY3151" fmla="*/ 697854 h 2145842"/>
                <a:gd name="connsiteX3152" fmla="*/ 179529 w 2147638"/>
                <a:gd name="connsiteY3152" fmla="*/ 697854 h 2145842"/>
                <a:gd name="connsiteX3153" fmla="*/ 179529 w 2147638"/>
                <a:gd name="connsiteY3153" fmla="*/ 696723 h 2145842"/>
                <a:gd name="connsiteX3154" fmla="*/ 176137 w 2147638"/>
                <a:gd name="connsiteY3154" fmla="*/ 695556 h 2145842"/>
                <a:gd name="connsiteX3155" fmla="*/ 176137 w 2147638"/>
                <a:gd name="connsiteY3155" fmla="*/ 694425 h 2145842"/>
                <a:gd name="connsiteX3156" fmla="*/ 172709 w 2147638"/>
                <a:gd name="connsiteY3156" fmla="*/ 693294 h 2145842"/>
                <a:gd name="connsiteX3157" fmla="*/ 170447 w 2147638"/>
                <a:gd name="connsiteY3157" fmla="*/ 693294 h 2145842"/>
                <a:gd name="connsiteX3158" fmla="*/ 167019 w 2147638"/>
                <a:gd name="connsiteY3158" fmla="*/ 695556 h 2145842"/>
                <a:gd name="connsiteX3159" fmla="*/ 165888 w 2147638"/>
                <a:gd name="connsiteY3159" fmla="*/ 693294 h 2145842"/>
                <a:gd name="connsiteX3160" fmla="*/ 164757 w 2147638"/>
                <a:gd name="connsiteY3160" fmla="*/ 694425 h 2145842"/>
                <a:gd name="connsiteX3161" fmla="*/ 163626 w 2147638"/>
                <a:gd name="connsiteY3161" fmla="*/ 693294 h 2145842"/>
                <a:gd name="connsiteX3162" fmla="*/ 164757 w 2147638"/>
                <a:gd name="connsiteY3162" fmla="*/ 691032 h 2145842"/>
                <a:gd name="connsiteX3163" fmla="*/ 163626 w 2147638"/>
                <a:gd name="connsiteY3163" fmla="*/ 689900 h 2145842"/>
                <a:gd name="connsiteX3164" fmla="*/ 160198 w 2147638"/>
                <a:gd name="connsiteY3164" fmla="*/ 688769 h 2145842"/>
                <a:gd name="connsiteX3165" fmla="*/ 157936 w 2147638"/>
                <a:gd name="connsiteY3165" fmla="*/ 689900 h 2145842"/>
                <a:gd name="connsiteX3166" fmla="*/ 156806 w 2147638"/>
                <a:gd name="connsiteY3166" fmla="*/ 689900 h 2145842"/>
                <a:gd name="connsiteX3167" fmla="*/ 156806 w 2147638"/>
                <a:gd name="connsiteY3167" fmla="*/ 686472 h 2145842"/>
                <a:gd name="connsiteX3168" fmla="*/ 153413 w 2147638"/>
                <a:gd name="connsiteY3168" fmla="*/ 685340 h 2145842"/>
                <a:gd name="connsiteX3169" fmla="*/ 153413 w 2147638"/>
                <a:gd name="connsiteY3169" fmla="*/ 683078 h 2145842"/>
                <a:gd name="connsiteX3170" fmla="*/ 154544 w 2147638"/>
                <a:gd name="connsiteY3170" fmla="*/ 681947 h 2145842"/>
                <a:gd name="connsiteX3171" fmla="*/ 152247 w 2147638"/>
                <a:gd name="connsiteY3171" fmla="*/ 681947 h 2145842"/>
                <a:gd name="connsiteX3172" fmla="*/ 149985 w 2147638"/>
                <a:gd name="connsiteY3172" fmla="*/ 679649 h 2145842"/>
                <a:gd name="connsiteX3173" fmla="*/ 149985 w 2147638"/>
                <a:gd name="connsiteY3173" fmla="*/ 677387 h 2145842"/>
                <a:gd name="connsiteX3174" fmla="*/ 149985 w 2147638"/>
                <a:gd name="connsiteY3174" fmla="*/ 675125 h 2145842"/>
                <a:gd name="connsiteX3175" fmla="*/ 151116 w 2147638"/>
                <a:gd name="connsiteY3175" fmla="*/ 673994 h 2145842"/>
                <a:gd name="connsiteX3176" fmla="*/ 151116 w 2147638"/>
                <a:gd name="connsiteY3176" fmla="*/ 670565 h 2145842"/>
                <a:gd name="connsiteX3177" fmla="*/ 154544 w 2147638"/>
                <a:gd name="connsiteY3177" fmla="*/ 660349 h 2145842"/>
                <a:gd name="connsiteX3178" fmla="*/ 155675 w 2147638"/>
                <a:gd name="connsiteY3178" fmla="*/ 659218 h 2145842"/>
                <a:gd name="connsiteX3179" fmla="*/ 155675 w 2147638"/>
                <a:gd name="connsiteY3179" fmla="*/ 655789 h 2145842"/>
                <a:gd name="connsiteX3180" fmla="*/ 153413 w 2147638"/>
                <a:gd name="connsiteY3180" fmla="*/ 653527 h 2145842"/>
                <a:gd name="connsiteX3181" fmla="*/ 154544 w 2147638"/>
                <a:gd name="connsiteY3181" fmla="*/ 650098 h 2145842"/>
                <a:gd name="connsiteX3182" fmla="*/ 154544 w 2147638"/>
                <a:gd name="connsiteY3182" fmla="*/ 647836 h 2145842"/>
                <a:gd name="connsiteX3183" fmla="*/ 153413 w 2147638"/>
                <a:gd name="connsiteY3183" fmla="*/ 646704 h 2145842"/>
                <a:gd name="connsiteX3184" fmla="*/ 148854 w 2147638"/>
                <a:gd name="connsiteY3184" fmla="*/ 645573 h 2145842"/>
                <a:gd name="connsiteX3185" fmla="*/ 147723 w 2147638"/>
                <a:gd name="connsiteY3185" fmla="*/ 642144 h 2145842"/>
                <a:gd name="connsiteX3186" fmla="*/ 147723 w 2147638"/>
                <a:gd name="connsiteY3186" fmla="*/ 641013 h 2145842"/>
                <a:gd name="connsiteX3187" fmla="*/ 146592 w 2147638"/>
                <a:gd name="connsiteY3187" fmla="*/ 638751 h 2145842"/>
                <a:gd name="connsiteX3188" fmla="*/ 144295 w 2147638"/>
                <a:gd name="connsiteY3188" fmla="*/ 637620 h 2145842"/>
                <a:gd name="connsiteX3189" fmla="*/ 143164 w 2147638"/>
                <a:gd name="connsiteY3189" fmla="*/ 637620 h 2145842"/>
                <a:gd name="connsiteX3190" fmla="*/ 136343 w 2147638"/>
                <a:gd name="connsiteY3190" fmla="*/ 642144 h 2145842"/>
                <a:gd name="connsiteX3191" fmla="*/ 135212 w 2147638"/>
                <a:gd name="connsiteY3191" fmla="*/ 644442 h 2145842"/>
                <a:gd name="connsiteX3192" fmla="*/ 136343 w 2147638"/>
                <a:gd name="connsiteY3192" fmla="*/ 645573 h 2145842"/>
                <a:gd name="connsiteX3193" fmla="*/ 134082 w 2147638"/>
                <a:gd name="connsiteY3193" fmla="*/ 647836 h 2145842"/>
                <a:gd name="connsiteX3194" fmla="*/ 129523 w 2147638"/>
                <a:gd name="connsiteY3194" fmla="*/ 648967 h 2145842"/>
                <a:gd name="connsiteX3195" fmla="*/ 129523 w 2147638"/>
                <a:gd name="connsiteY3195" fmla="*/ 652396 h 2145842"/>
                <a:gd name="connsiteX3196" fmla="*/ 128392 w 2147638"/>
                <a:gd name="connsiteY3196" fmla="*/ 653527 h 2145842"/>
                <a:gd name="connsiteX3197" fmla="*/ 123868 w 2147638"/>
                <a:gd name="connsiteY3197" fmla="*/ 659218 h 2145842"/>
                <a:gd name="connsiteX3198" fmla="*/ 122702 w 2147638"/>
                <a:gd name="connsiteY3198" fmla="*/ 660349 h 2145842"/>
                <a:gd name="connsiteX3199" fmla="*/ 119309 w 2147638"/>
                <a:gd name="connsiteY3199" fmla="*/ 655789 h 2145842"/>
                <a:gd name="connsiteX3200" fmla="*/ 117048 w 2147638"/>
                <a:gd name="connsiteY3200" fmla="*/ 654658 h 2145842"/>
                <a:gd name="connsiteX3201" fmla="*/ 113619 w 2147638"/>
                <a:gd name="connsiteY3201" fmla="*/ 648967 h 2145842"/>
                <a:gd name="connsiteX3202" fmla="*/ 109096 w 2147638"/>
                <a:gd name="connsiteY3202" fmla="*/ 647836 h 2145842"/>
                <a:gd name="connsiteX3203" fmla="*/ 106799 w 2147638"/>
                <a:gd name="connsiteY3203" fmla="*/ 643311 h 2145842"/>
                <a:gd name="connsiteX3204" fmla="*/ 104537 w 2147638"/>
                <a:gd name="connsiteY3204" fmla="*/ 643311 h 2145842"/>
                <a:gd name="connsiteX3205" fmla="*/ 104537 w 2147638"/>
                <a:gd name="connsiteY3205" fmla="*/ 644442 h 2145842"/>
                <a:gd name="connsiteX3206" fmla="*/ 95455 w 2147638"/>
                <a:gd name="connsiteY3206" fmla="*/ 645573 h 2145842"/>
                <a:gd name="connsiteX3207" fmla="*/ 96585 w 2147638"/>
                <a:gd name="connsiteY3207" fmla="*/ 643311 h 2145842"/>
                <a:gd name="connsiteX3208" fmla="*/ 93157 w 2147638"/>
                <a:gd name="connsiteY3208" fmla="*/ 642144 h 2145842"/>
                <a:gd name="connsiteX3209" fmla="*/ 92026 w 2147638"/>
                <a:gd name="connsiteY3209" fmla="*/ 638751 h 2145842"/>
                <a:gd name="connsiteX3210" fmla="*/ 90896 w 2147638"/>
                <a:gd name="connsiteY3210" fmla="*/ 639882 h 2145842"/>
                <a:gd name="connsiteX3211" fmla="*/ 89765 w 2147638"/>
                <a:gd name="connsiteY3211" fmla="*/ 638751 h 2145842"/>
                <a:gd name="connsiteX3212" fmla="*/ 89765 w 2147638"/>
                <a:gd name="connsiteY3212" fmla="*/ 637620 h 2145842"/>
                <a:gd name="connsiteX3213" fmla="*/ 88634 w 2147638"/>
                <a:gd name="connsiteY3213" fmla="*/ 636489 h 2145842"/>
                <a:gd name="connsiteX3214" fmla="*/ 88634 w 2147638"/>
                <a:gd name="connsiteY3214" fmla="*/ 631929 h 2145842"/>
                <a:gd name="connsiteX3215" fmla="*/ 85206 w 2147638"/>
                <a:gd name="connsiteY3215" fmla="*/ 628500 h 2145842"/>
                <a:gd name="connsiteX3216" fmla="*/ 84075 w 2147638"/>
                <a:gd name="connsiteY3216" fmla="*/ 627369 h 2145842"/>
                <a:gd name="connsiteX3217" fmla="*/ 82944 w 2147638"/>
                <a:gd name="connsiteY3217" fmla="*/ 627369 h 2145842"/>
                <a:gd name="connsiteX3218" fmla="*/ 81813 w 2147638"/>
                <a:gd name="connsiteY3218" fmla="*/ 627369 h 2145842"/>
                <a:gd name="connsiteX3219" fmla="*/ 80682 w 2147638"/>
                <a:gd name="connsiteY3219" fmla="*/ 627369 h 2145842"/>
                <a:gd name="connsiteX3220" fmla="*/ 78385 w 2147638"/>
                <a:gd name="connsiteY3220" fmla="*/ 625106 h 2145842"/>
                <a:gd name="connsiteX3221" fmla="*/ 79551 w 2147638"/>
                <a:gd name="connsiteY3221" fmla="*/ 621713 h 2145842"/>
                <a:gd name="connsiteX3222" fmla="*/ 78385 w 2147638"/>
                <a:gd name="connsiteY3222" fmla="*/ 620546 h 2145842"/>
                <a:gd name="connsiteX3223" fmla="*/ 79551 w 2147638"/>
                <a:gd name="connsiteY3223" fmla="*/ 618284 h 2145842"/>
                <a:gd name="connsiteX3224" fmla="*/ 80682 w 2147638"/>
                <a:gd name="connsiteY3224" fmla="*/ 617153 h 2145842"/>
                <a:gd name="connsiteX3225" fmla="*/ 80682 w 2147638"/>
                <a:gd name="connsiteY3225" fmla="*/ 616022 h 2145842"/>
                <a:gd name="connsiteX3226" fmla="*/ 80682 w 2147638"/>
                <a:gd name="connsiteY3226" fmla="*/ 614891 h 2145842"/>
                <a:gd name="connsiteX3227" fmla="*/ 78385 w 2147638"/>
                <a:gd name="connsiteY3227" fmla="*/ 613759 h 2145842"/>
                <a:gd name="connsiteX3228" fmla="*/ 78385 w 2147638"/>
                <a:gd name="connsiteY3228" fmla="*/ 611462 h 2145842"/>
                <a:gd name="connsiteX3229" fmla="*/ 73862 w 2147638"/>
                <a:gd name="connsiteY3229" fmla="*/ 608068 h 2145842"/>
                <a:gd name="connsiteX3230" fmla="*/ 74992 w 2147638"/>
                <a:gd name="connsiteY3230" fmla="*/ 604639 h 2145842"/>
                <a:gd name="connsiteX3231" fmla="*/ 73862 w 2147638"/>
                <a:gd name="connsiteY3231" fmla="*/ 602377 h 2145842"/>
                <a:gd name="connsiteX3232" fmla="*/ 77254 w 2147638"/>
                <a:gd name="connsiteY3232" fmla="*/ 601246 h 2145842"/>
                <a:gd name="connsiteX3233" fmla="*/ 77254 w 2147638"/>
                <a:gd name="connsiteY3233" fmla="*/ 600115 h 2145842"/>
                <a:gd name="connsiteX3234" fmla="*/ 72731 w 2147638"/>
                <a:gd name="connsiteY3234" fmla="*/ 596686 h 2145842"/>
                <a:gd name="connsiteX3235" fmla="*/ 71564 w 2147638"/>
                <a:gd name="connsiteY3235" fmla="*/ 596686 h 2145842"/>
                <a:gd name="connsiteX3236" fmla="*/ 71564 w 2147638"/>
                <a:gd name="connsiteY3236" fmla="*/ 597817 h 2145842"/>
                <a:gd name="connsiteX3237" fmla="*/ 70433 w 2147638"/>
                <a:gd name="connsiteY3237" fmla="*/ 597817 h 2145842"/>
                <a:gd name="connsiteX3238" fmla="*/ 69303 w 2147638"/>
                <a:gd name="connsiteY3238" fmla="*/ 595555 h 2145842"/>
                <a:gd name="connsiteX3239" fmla="*/ 68172 w 2147638"/>
                <a:gd name="connsiteY3239" fmla="*/ 595555 h 2145842"/>
                <a:gd name="connsiteX3240" fmla="*/ 67041 w 2147638"/>
                <a:gd name="connsiteY3240" fmla="*/ 593293 h 2145842"/>
                <a:gd name="connsiteX3241" fmla="*/ 67041 w 2147638"/>
                <a:gd name="connsiteY3241" fmla="*/ 590995 h 2145842"/>
                <a:gd name="connsiteX3242" fmla="*/ 65910 w 2147638"/>
                <a:gd name="connsiteY3242" fmla="*/ 592161 h 2145842"/>
                <a:gd name="connsiteX3243" fmla="*/ 64779 w 2147638"/>
                <a:gd name="connsiteY3243" fmla="*/ 590995 h 2145842"/>
                <a:gd name="connsiteX3244" fmla="*/ 63613 w 2147638"/>
                <a:gd name="connsiteY3244" fmla="*/ 592161 h 2145842"/>
                <a:gd name="connsiteX3245" fmla="*/ 62482 w 2147638"/>
                <a:gd name="connsiteY3245" fmla="*/ 592161 h 2145842"/>
                <a:gd name="connsiteX3246" fmla="*/ 62482 w 2147638"/>
                <a:gd name="connsiteY3246" fmla="*/ 590995 h 2145842"/>
                <a:gd name="connsiteX3247" fmla="*/ 55661 w 2147638"/>
                <a:gd name="connsiteY3247" fmla="*/ 586470 h 2145842"/>
                <a:gd name="connsiteX3248" fmla="*/ 55661 w 2147638"/>
                <a:gd name="connsiteY3248" fmla="*/ 585339 h 2145842"/>
                <a:gd name="connsiteX3249" fmla="*/ 54530 w 2147638"/>
                <a:gd name="connsiteY3249" fmla="*/ 584208 h 2145842"/>
                <a:gd name="connsiteX3250" fmla="*/ 54530 w 2147638"/>
                <a:gd name="connsiteY3250" fmla="*/ 583041 h 2145842"/>
                <a:gd name="connsiteX3251" fmla="*/ 53399 w 2147638"/>
                <a:gd name="connsiteY3251" fmla="*/ 583041 h 2145842"/>
                <a:gd name="connsiteX3252" fmla="*/ 51138 w 2147638"/>
                <a:gd name="connsiteY3252" fmla="*/ 580779 h 2145842"/>
                <a:gd name="connsiteX3253" fmla="*/ 51138 w 2147638"/>
                <a:gd name="connsiteY3253" fmla="*/ 579648 h 2145842"/>
                <a:gd name="connsiteX3254" fmla="*/ 48840 w 2147638"/>
                <a:gd name="connsiteY3254" fmla="*/ 579648 h 2145842"/>
                <a:gd name="connsiteX3255" fmla="*/ 46579 w 2147638"/>
                <a:gd name="connsiteY3255" fmla="*/ 578517 h 2145842"/>
                <a:gd name="connsiteX3256" fmla="*/ 43186 w 2147638"/>
                <a:gd name="connsiteY3256" fmla="*/ 571694 h 2145842"/>
                <a:gd name="connsiteX3257" fmla="*/ 40889 w 2147638"/>
                <a:gd name="connsiteY3257" fmla="*/ 570563 h 2145842"/>
                <a:gd name="connsiteX3258" fmla="*/ 39758 w 2147638"/>
                <a:gd name="connsiteY3258" fmla="*/ 571694 h 2145842"/>
                <a:gd name="connsiteX3259" fmla="*/ 38627 w 2147638"/>
                <a:gd name="connsiteY3259" fmla="*/ 570563 h 2145842"/>
                <a:gd name="connsiteX3260" fmla="*/ 38627 w 2147638"/>
                <a:gd name="connsiteY3260" fmla="*/ 569397 h 2145842"/>
                <a:gd name="connsiteX3261" fmla="*/ 35234 w 2147638"/>
                <a:gd name="connsiteY3261" fmla="*/ 566003 h 2145842"/>
                <a:gd name="connsiteX3262" fmla="*/ 31806 w 2147638"/>
                <a:gd name="connsiteY3262" fmla="*/ 564872 h 2145842"/>
                <a:gd name="connsiteX3263" fmla="*/ 31806 w 2147638"/>
                <a:gd name="connsiteY3263" fmla="*/ 563741 h 2145842"/>
                <a:gd name="connsiteX3264" fmla="*/ 30675 w 2147638"/>
                <a:gd name="connsiteY3264" fmla="*/ 559181 h 2145842"/>
                <a:gd name="connsiteX3265" fmla="*/ 29545 w 2147638"/>
                <a:gd name="connsiteY3265" fmla="*/ 559181 h 2145842"/>
                <a:gd name="connsiteX3266" fmla="*/ 29545 w 2147638"/>
                <a:gd name="connsiteY3266" fmla="*/ 558050 h 2145842"/>
                <a:gd name="connsiteX3267" fmla="*/ 27283 w 2147638"/>
                <a:gd name="connsiteY3267" fmla="*/ 555788 h 2145842"/>
                <a:gd name="connsiteX3268" fmla="*/ 27283 w 2147638"/>
                <a:gd name="connsiteY3268" fmla="*/ 553490 h 2145842"/>
                <a:gd name="connsiteX3269" fmla="*/ 28414 w 2147638"/>
                <a:gd name="connsiteY3269" fmla="*/ 552359 h 2145842"/>
                <a:gd name="connsiteX3270" fmla="*/ 28414 w 2147638"/>
                <a:gd name="connsiteY3270" fmla="*/ 548965 h 2145842"/>
                <a:gd name="connsiteX3271" fmla="*/ 27283 w 2147638"/>
                <a:gd name="connsiteY3271" fmla="*/ 547834 h 2145842"/>
                <a:gd name="connsiteX3272" fmla="*/ 27283 w 2147638"/>
                <a:gd name="connsiteY3272" fmla="*/ 544405 h 2145842"/>
                <a:gd name="connsiteX3273" fmla="*/ 29545 w 2147638"/>
                <a:gd name="connsiteY3273" fmla="*/ 544405 h 2145842"/>
                <a:gd name="connsiteX3274" fmla="*/ 30675 w 2147638"/>
                <a:gd name="connsiteY3274" fmla="*/ 542143 h 2145842"/>
                <a:gd name="connsiteX3275" fmla="*/ 30675 w 2147638"/>
                <a:gd name="connsiteY3275" fmla="*/ 541012 h 2145842"/>
                <a:gd name="connsiteX3276" fmla="*/ 30675 w 2147638"/>
                <a:gd name="connsiteY3276" fmla="*/ 537583 h 2145842"/>
                <a:gd name="connsiteX3277" fmla="*/ 29545 w 2147638"/>
                <a:gd name="connsiteY3277" fmla="*/ 535321 h 2145842"/>
                <a:gd name="connsiteX3278" fmla="*/ 28414 w 2147638"/>
                <a:gd name="connsiteY3278" fmla="*/ 534189 h 2145842"/>
                <a:gd name="connsiteX3279" fmla="*/ 27283 w 2147638"/>
                <a:gd name="connsiteY3279" fmla="*/ 529630 h 2145842"/>
                <a:gd name="connsiteX3280" fmla="*/ 28414 w 2147638"/>
                <a:gd name="connsiteY3280" fmla="*/ 523938 h 2145842"/>
                <a:gd name="connsiteX3281" fmla="*/ 27283 w 2147638"/>
                <a:gd name="connsiteY3281" fmla="*/ 522807 h 2145842"/>
                <a:gd name="connsiteX3282" fmla="*/ 26117 w 2147638"/>
                <a:gd name="connsiteY3282" fmla="*/ 522807 h 2145842"/>
                <a:gd name="connsiteX3283" fmla="*/ 24986 w 2147638"/>
                <a:gd name="connsiteY3283" fmla="*/ 519414 h 2145842"/>
                <a:gd name="connsiteX3284" fmla="*/ 21593 w 2147638"/>
                <a:gd name="connsiteY3284" fmla="*/ 518283 h 2145842"/>
                <a:gd name="connsiteX3285" fmla="*/ 19296 w 2147638"/>
                <a:gd name="connsiteY3285" fmla="*/ 514854 h 2145842"/>
                <a:gd name="connsiteX3286" fmla="*/ 17034 w 2147638"/>
                <a:gd name="connsiteY3286" fmla="*/ 513723 h 2145842"/>
                <a:gd name="connsiteX3287" fmla="*/ 15903 w 2147638"/>
                <a:gd name="connsiteY3287" fmla="*/ 514854 h 2145842"/>
                <a:gd name="connsiteX3288" fmla="*/ 15903 w 2147638"/>
                <a:gd name="connsiteY3288" fmla="*/ 513723 h 2145842"/>
                <a:gd name="connsiteX3289" fmla="*/ 12511 w 2147638"/>
                <a:gd name="connsiteY3289" fmla="*/ 513723 h 2145842"/>
                <a:gd name="connsiteX3290" fmla="*/ 12511 w 2147638"/>
                <a:gd name="connsiteY3290" fmla="*/ 512591 h 2145842"/>
                <a:gd name="connsiteX3291" fmla="*/ 7952 w 2147638"/>
                <a:gd name="connsiteY3291" fmla="*/ 510329 h 2145842"/>
                <a:gd name="connsiteX3292" fmla="*/ 3393 w 2147638"/>
                <a:gd name="connsiteY3292" fmla="*/ 506900 h 2145842"/>
                <a:gd name="connsiteX3293" fmla="*/ 3393 w 2147638"/>
                <a:gd name="connsiteY3293" fmla="*/ 498947 h 2145842"/>
                <a:gd name="connsiteX3294" fmla="*/ 4524 w 2147638"/>
                <a:gd name="connsiteY3294" fmla="*/ 496685 h 2145842"/>
                <a:gd name="connsiteX3295" fmla="*/ 4524 w 2147638"/>
                <a:gd name="connsiteY3295" fmla="*/ 495553 h 2145842"/>
                <a:gd name="connsiteX3296" fmla="*/ 4524 w 2147638"/>
                <a:gd name="connsiteY3296" fmla="*/ 493256 h 2145842"/>
                <a:gd name="connsiteX3297" fmla="*/ 3393 w 2147638"/>
                <a:gd name="connsiteY3297" fmla="*/ 493256 h 2145842"/>
                <a:gd name="connsiteX3298" fmla="*/ 2262 w 2147638"/>
                <a:gd name="connsiteY3298" fmla="*/ 487565 h 2145842"/>
                <a:gd name="connsiteX3299" fmla="*/ 2262 w 2147638"/>
                <a:gd name="connsiteY3299" fmla="*/ 481909 h 2145842"/>
                <a:gd name="connsiteX3300" fmla="*/ 5690 w 2147638"/>
                <a:gd name="connsiteY3300" fmla="*/ 475086 h 2145842"/>
                <a:gd name="connsiteX3301" fmla="*/ 5690 w 2147638"/>
                <a:gd name="connsiteY3301" fmla="*/ 472789 h 2145842"/>
                <a:gd name="connsiteX3302" fmla="*/ 4524 w 2147638"/>
                <a:gd name="connsiteY3302" fmla="*/ 471658 h 2145842"/>
                <a:gd name="connsiteX3303" fmla="*/ 5690 w 2147638"/>
                <a:gd name="connsiteY3303" fmla="*/ 461442 h 2145842"/>
                <a:gd name="connsiteX3304" fmla="*/ 3393 w 2147638"/>
                <a:gd name="connsiteY3304" fmla="*/ 459180 h 2145842"/>
                <a:gd name="connsiteX3305" fmla="*/ 2262 w 2147638"/>
                <a:gd name="connsiteY3305" fmla="*/ 459180 h 2145842"/>
                <a:gd name="connsiteX3306" fmla="*/ 1131 w 2147638"/>
                <a:gd name="connsiteY3306" fmla="*/ 458013 h 2145842"/>
                <a:gd name="connsiteX3307" fmla="*/ 1131 w 2147638"/>
                <a:gd name="connsiteY3307" fmla="*/ 453488 h 2145842"/>
                <a:gd name="connsiteX3308" fmla="*/ 0 w 2147638"/>
                <a:gd name="connsiteY3308" fmla="*/ 451226 h 2145842"/>
                <a:gd name="connsiteX3309" fmla="*/ 0 w 2147638"/>
                <a:gd name="connsiteY3309" fmla="*/ 450060 h 2145842"/>
                <a:gd name="connsiteX3310" fmla="*/ 0 w 2147638"/>
                <a:gd name="connsiteY3310" fmla="*/ 402339 h 2145842"/>
                <a:gd name="connsiteX3311" fmla="*/ 0 w 2147638"/>
                <a:gd name="connsiteY3311" fmla="*/ 235246 h 2145842"/>
                <a:gd name="connsiteX3312" fmla="*/ 2143079 w 2147638"/>
                <a:gd name="connsiteY3312" fmla="*/ 633060 h 2145842"/>
                <a:gd name="connsiteX3313" fmla="*/ 2143079 w 2147638"/>
                <a:gd name="connsiteY3313" fmla="*/ 631929 h 2145842"/>
                <a:gd name="connsiteX3314" fmla="*/ 2143079 w 2147638"/>
                <a:gd name="connsiteY3314" fmla="*/ 630797 h 2145842"/>
                <a:gd name="connsiteX3315" fmla="*/ 2144210 w 2147638"/>
                <a:gd name="connsiteY3315" fmla="*/ 630797 h 2145842"/>
                <a:gd name="connsiteX3316" fmla="*/ 2146472 w 2147638"/>
                <a:gd name="connsiteY3316" fmla="*/ 630797 h 2145842"/>
                <a:gd name="connsiteX3317" fmla="*/ 2145341 w 2147638"/>
                <a:gd name="connsiteY3317" fmla="*/ 631929 h 2145842"/>
                <a:gd name="connsiteX3318" fmla="*/ 2146472 w 2147638"/>
                <a:gd name="connsiteY3318" fmla="*/ 631929 h 2145842"/>
                <a:gd name="connsiteX3319" fmla="*/ 2147638 w 2147638"/>
                <a:gd name="connsiteY3319" fmla="*/ 636489 h 2145842"/>
                <a:gd name="connsiteX3320" fmla="*/ 2147638 w 2147638"/>
                <a:gd name="connsiteY3320" fmla="*/ 638751 h 2145842"/>
                <a:gd name="connsiteX3321" fmla="*/ 2146472 w 2147638"/>
                <a:gd name="connsiteY3321" fmla="*/ 637620 h 2145842"/>
                <a:gd name="connsiteX3322" fmla="*/ 2144210 w 2147638"/>
                <a:gd name="connsiteY3322" fmla="*/ 634191 h 2145842"/>
                <a:gd name="connsiteX3323" fmla="*/ 2143079 w 2147638"/>
                <a:gd name="connsiteY3323" fmla="*/ 633060 h 2145842"/>
                <a:gd name="connsiteX3324" fmla="*/ 1988535 w 2147638"/>
                <a:gd name="connsiteY3324" fmla="*/ 570563 h 2145842"/>
                <a:gd name="connsiteX3325" fmla="*/ 1987405 w 2147638"/>
                <a:gd name="connsiteY3325" fmla="*/ 571694 h 2145842"/>
                <a:gd name="connsiteX3326" fmla="*/ 1988535 w 2147638"/>
                <a:gd name="connsiteY3326" fmla="*/ 570563 h 2145842"/>
                <a:gd name="connsiteX3327" fmla="*/ 2124879 w 2147638"/>
                <a:gd name="connsiteY3327" fmla="*/ 609199 h 2145842"/>
                <a:gd name="connsiteX3328" fmla="*/ 2124879 w 2147638"/>
                <a:gd name="connsiteY3328" fmla="*/ 610331 h 2145842"/>
                <a:gd name="connsiteX3329" fmla="*/ 2123748 w 2147638"/>
                <a:gd name="connsiteY3329" fmla="*/ 610331 h 2145842"/>
                <a:gd name="connsiteX3330" fmla="*/ 2123748 w 2147638"/>
                <a:gd name="connsiteY3330" fmla="*/ 609199 h 2145842"/>
                <a:gd name="connsiteX3331" fmla="*/ 2124879 w 2147638"/>
                <a:gd name="connsiteY3331" fmla="*/ 609199 h 2145842"/>
                <a:gd name="connsiteX3332" fmla="*/ 1984012 w 2147638"/>
                <a:gd name="connsiteY3332" fmla="*/ 571694 h 2145842"/>
                <a:gd name="connsiteX3333" fmla="*/ 1985143 w 2147638"/>
                <a:gd name="connsiteY3333" fmla="*/ 571694 h 2145842"/>
                <a:gd name="connsiteX3334" fmla="*/ 1984012 w 2147638"/>
                <a:gd name="connsiteY3334" fmla="*/ 571694 h 2145842"/>
                <a:gd name="connsiteX3335" fmla="*/ 1984012 w 2147638"/>
                <a:gd name="connsiteY3335" fmla="*/ 572826 h 2145842"/>
                <a:gd name="connsiteX3336" fmla="*/ 1984012 w 2147638"/>
                <a:gd name="connsiteY3336" fmla="*/ 571694 h 2145842"/>
                <a:gd name="connsiteX3337" fmla="*/ 2056707 w 2147638"/>
                <a:gd name="connsiteY3337" fmla="*/ 589864 h 2145842"/>
                <a:gd name="connsiteX3338" fmla="*/ 2057838 w 2147638"/>
                <a:gd name="connsiteY3338" fmla="*/ 589864 h 2145842"/>
                <a:gd name="connsiteX3339" fmla="*/ 2057838 w 2147638"/>
                <a:gd name="connsiteY3339" fmla="*/ 590995 h 2145842"/>
                <a:gd name="connsiteX3340" fmla="*/ 2056707 w 2147638"/>
                <a:gd name="connsiteY3340" fmla="*/ 590995 h 2145842"/>
                <a:gd name="connsiteX3341" fmla="*/ 2056707 w 2147638"/>
                <a:gd name="connsiteY3341" fmla="*/ 589864 h 2145842"/>
                <a:gd name="connsiteX3342" fmla="*/ 2104452 w 2147638"/>
                <a:gd name="connsiteY3342" fmla="*/ 612593 h 2145842"/>
                <a:gd name="connsiteX3343" fmla="*/ 2103321 w 2147638"/>
                <a:gd name="connsiteY3343" fmla="*/ 611462 h 2145842"/>
                <a:gd name="connsiteX3344" fmla="*/ 2104452 w 2147638"/>
                <a:gd name="connsiteY3344" fmla="*/ 610331 h 2145842"/>
                <a:gd name="connsiteX3345" fmla="*/ 2105583 w 2147638"/>
                <a:gd name="connsiteY3345" fmla="*/ 611462 h 2145842"/>
                <a:gd name="connsiteX3346" fmla="*/ 2104452 w 2147638"/>
                <a:gd name="connsiteY3346" fmla="*/ 611462 h 2145842"/>
                <a:gd name="connsiteX3347" fmla="*/ 2105583 w 2147638"/>
                <a:gd name="connsiteY3347" fmla="*/ 612593 h 2145842"/>
                <a:gd name="connsiteX3348" fmla="*/ 2104452 w 2147638"/>
                <a:gd name="connsiteY3348" fmla="*/ 612593 h 2145842"/>
                <a:gd name="connsiteX3349" fmla="*/ 2083990 w 2147638"/>
                <a:gd name="connsiteY3349" fmla="*/ 621713 h 2145842"/>
                <a:gd name="connsiteX3350" fmla="*/ 2082859 w 2147638"/>
                <a:gd name="connsiteY3350" fmla="*/ 621713 h 2145842"/>
                <a:gd name="connsiteX3351" fmla="*/ 2083990 w 2147638"/>
                <a:gd name="connsiteY3351" fmla="*/ 621713 h 2145842"/>
                <a:gd name="connsiteX3352" fmla="*/ 2083990 w 2147638"/>
                <a:gd name="connsiteY3352" fmla="*/ 620546 h 2145842"/>
                <a:gd name="connsiteX3353" fmla="*/ 2085121 w 2147638"/>
                <a:gd name="connsiteY3353" fmla="*/ 620546 h 2145842"/>
                <a:gd name="connsiteX3354" fmla="*/ 2085121 w 2147638"/>
                <a:gd name="connsiteY3354" fmla="*/ 621713 h 2145842"/>
                <a:gd name="connsiteX3355" fmla="*/ 2083990 w 2147638"/>
                <a:gd name="connsiteY3355" fmla="*/ 621713 h 2145842"/>
                <a:gd name="connsiteX3356" fmla="*/ 1849895 w 2147638"/>
                <a:gd name="connsiteY3356" fmla="*/ 561443 h 2145842"/>
                <a:gd name="connsiteX3357" fmla="*/ 1851061 w 2147638"/>
                <a:gd name="connsiteY3357" fmla="*/ 560312 h 2145842"/>
                <a:gd name="connsiteX3358" fmla="*/ 1852192 w 2147638"/>
                <a:gd name="connsiteY3358" fmla="*/ 561443 h 2145842"/>
                <a:gd name="connsiteX3359" fmla="*/ 1851061 w 2147638"/>
                <a:gd name="connsiteY3359" fmla="*/ 561443 h 2145842"/>
                <a:gd name="connsiteX3360" fmla="*/ 1851061 w 2147638"/>
                <a:gd name="connsiteY3360" fmla="*/ 562610 h 2145842"/>
                <a:gd name="connsiteX3361" fmla="*/ 1849895 w 2147638"/>
                <a:gd name="connsiteY3361" fmla="*/ 563741 h 2145842"/>
                <a:gd name="connsiteX3362" fmla="*/ 1849895 w 2147638"/>
                <a:gd name="connsiteY3362" fmla="*/ 562610 h 2145842"/>
                <a:gd name="connsiteX3363" fmla="*/ 1849895 w 2147638"/>
                <a:gd name="connsiteY3363" fmla="*/ 561443 h 2145842"/>
                <a:gd name="connsiteX3364" fmla="*/ 2094203 w 2147638"/>
                <a:gd name="connsiteY3364" fmla="*/ 621713 h 2145842"/>
                <a:gd name="connsiteX3365" fmla="*/ 2094203 w 2147638"/>
                <a:gd name="connsiteY3365" fmla="*/ 619415 h 2145842"/>
                <a:gd name="connsiteX3366" fmla="*/ 2095334 w 2147638"/>
                <a:gd name="connsiteY3366" fmla="*/ 618284 h 2145842"/>
                <a:gd name="connsiteX3367" fmla="*/ 2096500 w 2147638"/>
                <a:gd name="connsiteY3367" fmla="*/ 618284 h 2145842"/>
                <a:gd name="connsiteX3368" fmla="*/ 2095334 w 2147638"/>
                <a:gd name="connsiteY3368" fmla="*/ 619415 h 2145842"/>
                <a:gd name="connsiteX3369" fmla="*/ 2095334 w 2147638"/>
                <a:gd name="connsiteY3369" fmla="*/ 622844 h 2145842"/>
                <a:gd name="connsiteX3370" fmla="*/ 2094203 w 2147638"/>
                <a:gd name="connsiteY3370" fmla="*/ 622844 h 2145842"/>
                <a:gd name="connsiteX3371" fmla="*/ 2094203 w 2147638"/>
                <a:gd name="connsiteY3371" fmla="*/ 621713 h 2145842"/>
                <a:gd name="connsiteX3372" fmla="*/ 1985143 w 2147638"/>
                <a:gd name="connsiteY3372" fmla="*/ 567134 h 2145842"/>
                <a:gd name="connsiteX3373" fmla="*/ 1987405 w 2147638"/>
                <a:gd name="connsiteY3373" fmla="*/ 567134 h 2145842"/>
                <a:gd name="connsiteX3374" fmla="*/ 1987405 w 2147638"/>
                <a:gd name="connsiteY3374" fmla="*/ 568266 h 2145842"/>
                <a:gd name="connsiteX3375" fmla="*/ 1988535 w 2147638"/>
                <a:gd name="connsiteY3375" fmla="*/ 567134 h 2145842"/>
                <a:gd name="connsiteX3376" fmla="*/ 1989666 w 2147638"/>
                <a:gd name="connsiteY3376" fmla="*/ 568266 h 2145842"/>
                <a:gd name="connsiteX3377" fmla="*/ 1985143 w 2147638"/>
                <a:gd name="connsiteY3377" fmla="*/ 569397 h 2145842"/>
                <a:gd name="connsiteX3378" fmla="*/ 1985143 w 2147638"/>
                <a:gd name="connsiteY3378" fmla="*/ 567134 h 2145842"/>
                <a:gd name="connsiteX3379" fmla="*/ 2091942 w 2147638"/>
                <a:gd name="connsiteY3379" fmla="*/ 611462 h 2145842"/>
                <a:gd name="connsiteX3380" fmla="*/ 2090811 w 2147638"/>
                <a:gd name="connsiteY3380" fmla="*/ 612593 h 2145842"/>
                <a:gd name="connsiteX3381" fmla="*/ 2089680 w 2147638"/>
                <a:gd name="connsiteY3381" fmla="*/ 612593 h 2145842"/>
                <a:gd name="connsiteX3382" fmla="*/ 2089680 w 2147638"/>
                <a:gd name="connsiteY3382" fmla="*/ 614891 h 2145842"/>
                <a:gd name="connsiteX3383" fmla="*/ 2085121 w 2147638"/>
                <a:gd name="connsiteY3383" fmla="*/ 618284 h 2145842"/>
                <a:gd name="connsiteX3384" fmla="*/ 2086252 w 2147638"/>
                <a:gd name="connsiteY3384" fmla="*/ 614891 h 2145842"/>
                <a:gd name="connsiteX3385" fmla="*/ 2088549 w 2147638"/>
                <a:gd name="connsiteY3385" fmla="*/ 610331 h 2145842"/>
                <a:gd name="connsiteX3386" fmla="*/ 2088549 w 2147638"/>
                <a:gd name="connsiteY3386" fmla="*/ 609199 h 2145842"/>
                <a:gd name="connsiteX3387" fmla="*/ 2089680 w 2147638"/>
                <a:gd name="connsiteY3387" fmla="*/ 608068 h 2145842"/>
                <a:gd name="connsiteX3388" fmla="*/ 2090811 w 2147638"/>
                <a:gd name="connsiteY3388" fmla="*/ 609199 h 2145842"/>
                <a:gd name="connsiteX3389" fmla="*/ 2091942 w 2147638"/>
                <a:gd name="connsiteY3389" fmla="*/ 610331 h 2145842"/>
                <a:gd name="connsiteX3390" fmla="*/ 2091942 w 2147638"/>
                <a:gd name="connsiteY3390" fmla="*/ 611462 h 214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</a:cxnLst>
              <a:rect l="l" t="t" r="r" b="b"/>
              <a:pathLst>
                <a:path w="2147638" h="2145842">
                  <a:moveTo>
                    <a:pt x="0" y="235246"/>
                  </a:moveTo>
                  <a:lnTo>
                    <a:pt x="2262" y="235246"/>
                  </a:lnTo>
                  <a:lnTo>
                    <a:pt x="3393" y="236412"/>
                  </a:lnTo>
                  <a:lnTo>
                    <a:pt x="4524" y="239806"/>
                  </a:lnTo>
                  <a:lnTo>
                    <a:pt x="5690" y="239806"/>
                  </a:lnTo>
                  <a:lnTo>
                    <a:pt x="6821" y="243234"/>
                  </a:lnTo>
                  <a:lnTo>
                    <a:pt x="7952" y="243234"/>
                  </a:lnTo>
                  <a:lnTo>
                    <a:pt x="10213" y="242068"/>
                  </a:lnTo>
                  <a:lnTo>
                    <a:pt x="11344" y="243234"/>
                  </a:lnTo>
                  <a:lnTo>
                    <a:pt x="11344" y="245497"/>
                  </a:lnTo>
                  <a:lnTo>
                    <a:pt x="12511" y="245497"/>
                  </a:lnTo>
                  <a:lnTo>
                    <a:pt x="14772" y="243234"/>
                  </a:lnTo>
                  <a:lnTo>
                    <a:pt x="15903" y="244366"/>
                  </a:lnTo>
                  <a:lnTo>
                    <a:pt x="17034" y="242068"/>
                  </a:lnTo>
                  <a:lnTo>
                    <a:pt x="19296" y="242068"/>
                  </a:lnTo>
                  <a:lnTo>
                    <a:pt x="20462" y="243234"/>
                  </a:lnTo>
                  <a:lnTo>
                    <a:pt x="21593" y="240937"/>
                  </a:lnTo>
                  <a:lnTo>
                    <a:pt x="23855" y="238674"/>
                  </a:lnTo>
                  <a:lnTo>
                    <a:pt x="26117" y="240937"/>
                  </a:lnTo>
                  <a:lnTo>
                    <a:pt x="30675" y="234114"/>
                  </a:lnTo>
                  <a:lnTo>
                    <a:pt x="29545" y="232983"/>
                  </a:lnTo>
                  <a:lnTo>
                    <a:pt x="29545" y="230721"/>
                  </a:lnTo>
                  <a:lnTo>
                    <a:pt x="30675" y="226161"/>
                  </a:lnTo>
                  <a:lnTo>
                    <a:pt x="30675" y="225030"/>
                  </a:lnTo>
                  <a:lnTo>
                    <a:pt x="31806" y="223899"/>
                  </a:lnTo>
                  <a:lnTo>
                    <a:pt x="34068" y="223899"/>
                  </a:lnTo>
                  <a:lnTo>
                    <a:pt x="36365" y="223899"/>
                  </a:lnTo>
                  <a:lnTo>
                    <a:pt x="36365" y="226161"/>
                  </a:lnTo>
                  <a:lnTo>
                    <a:pt x="38627" y="227292"/>
                  </a:lnTo>
                  <a:lnTo>
                    <a:pt x="40889" y="225030"/>
                  </a:lnTo>
                  <a:lnTo>
                    <a:pt x="43186" y="226161"/>
                  </a:lnTo>
                  <a:lnTo>
                    <a:pt x="44317" y="225030"/>
                  </a:lnTo>
                  <a:lnTo>
                    <a:pt x="46579" y="226161"/>
                  </a:lnTo>
                  <a:lnTo>
                    <a:pt x="47710" y="227292"/>
                  </a:lnTo>
                  <a:lnTo>
                    <a:pt x="51138" y="228459"/>
                  </a:lnTo>
                  <a:lnTo>
                    <a:pt x="51138" y="229590"/>
                  </a:lnTo>
                  <a:lnTo>
                    <a:pt x="52269" y="229590"/>
                  </a:lnTo>
                  <a:lnTo>
                    <a:pt x="53399" y="227292"/>
                  </a:lnTo>
                  <a:lnTo>
                    <a:pt x="53399" y="226161"/>
                  </a:lnTo>
                  <a:lnTo>
                    <a:pt x="54530" y="226161"/>
                  </a:lnTo>
                  <a:lnTo>
                    <a:pt x="55661" y="223899"/>
                  </a:lnTo>
                  <a:lnTo>
                    <a:pt x="55661" y="225030"/>
                  </a:lnTo>
                  <a:lnTo>
                    <a:pt x="57958" y="225030"/>
                  </a:lnTo>
                  <a:lnTo>
                    <a:pt x="59089" y="225030"/>
                  </a:lnTo>
                  <a:lnTo>
                    <a:pt x="60220" y="228459"/>
                  </a:lnTo>
                  <a:lnTo>
                    <a:pt x="60220" y="229590"/>
                  </a:lnTo>
                  <a:lnTo>
                    <a:pt x="61351" y="228459"/>
                  </a:lnTo>
                  <a:lnTo>
                    <a:pt x="62482" y="230721"/>
                  </a:lnTo>
                  <a:lnTo>
                    <a:pt x="62482" y="228459"/>
                  </a:lnTo>
                  <a:lnTo>
                    <a:pt x="63613" y="227292"/>
                  </a:lnTo>
                  <a:lnTo>
                    <a:pt x="65910" y="228459"/>
                  </a:lnTo>
                  <a:lnTo>
                    <a:pt x="67041" y="228459"/>
                  </a:lnTo>
                  <a:lnTo>
                    <a:pt x="67041" y="223899"/>
                  </a:lnTo>
                  <a:lnTo>
                    <a:pt x="69303" y="222767"/>
                  </a:lnTo>
                  <a:lnTo>
                    <a:pt x="70433" y="221636"/>
                  </a:lnTo>
                  <a:lnTo>
                    <a:pt x="70433" y="220470"/>
                  </a:lnTo>
                  <a:lnTo>
                    <a:pt x="70433" y="214814"/>
                  </a:lnTo>
                  <a:lnTo>
                    <a:pt x="72731" y="211385"/>
                  </a:lnTo>
                  <a:lnTo>
                    <a:pt x="71564" y="210254"/>
                  </a:lnTo>
                  <a:lnTo>
                    <a:pt x="71564" y="211385"/>
                  </a:lnTo>
                  <a:lnTo>
                    <a:pt x="68172" y="209123"/>
                  </a:lnTo>
                  <a:lnTo>
                    <a:pt x="69303" y="207992"/>
                  </a:lnTo>
                  <a:lnTo>
                    <a:pt x="64779" y="205694"/>
                  </a:lnTo>
                  <a:lnTo>
                    <a:pt x="64779" y="204563"/>
                  </a:lnTo>
                  <a:lnTo>
                    <a:pt x="65910" y="203432"/>
                  </a:lnTo>
                  <a:lnTo>
                    <a:pt x="65910" y="202301"/>
                  </a:lnTo>
                  <a:lnTo>
                    <a:pt x="67041" y="201169"/>
                  </a:lnTo>
                  <a:lnTo>
                    <a:pt x="65910" y="198907"/>
                  </a:lnTo>
                  <a:lnTo>
                    <a:pt x="64779" y="197741"/>
                  </a:lnTo>
                  <a:lnTo>
                    <a:pt x="64779" y="195478"/>
                  </a:lnTo>
                  <a:lnTo>
                    <a:pt x="67041" y="194347"/>
                  </a:lnTo>
                  <a:lnTo>
                    <a:pt x="68172" y="195478"/>
                  </a:lnTo>
                  <a:lnTo>
                    <a:pt x="70433" y="195478"/>
                  </a:lnTo>
                  <a:lnTo>
                    <a:pt x="72731" y="194347"/>
                  </a:lnTo>
                  <a:lnTo>
                    <a:pt x="74992" y="196609"/>
                  </a:lnTo>
                  <a:lnTo>
                    <a:pt x="76123" y="194347"/>
                  </a:lnTo>
                  <a:lnTo>
                    <a:pt x="78385" y="194347"/>
                  </a:lnTo>
                  <a:lnTo>
                    <a:pt x="79551" y="194347"/>
                  </a:lnTo>
                  <a:lnTo>
                    <a:pt x="85206" y="194347"/>
                  </a:lnTo>
                  <a:lnTo>
                    <a:pt x="87503" y="192085"/>
                  </a:lnTo>
                  <a:lnTo>
                    <a:pt x="86372" y="190918"/>
                  </a:lnTo>
                  <a:lnTo>
                    <a:pt x="85206" y="190918"/>
                  </a:lnTo>
                  <a:lnTo>
                    <a:pt x="84075" y="188656"/>
                  </a:lnTo>
                  <a:lnTo>
                    <a:pt x="84075" y="187525"/>
                  </a:lnTo>
                  <a:lnTo>
                    <a:pt x="85206" y="186394"/>
                  </a:lnTo>
                  <a:lnTo>
                    <a:pt x="84075" y="185263"/>
                  </a:lnTo>
                  <a:lnTo>
                    <a:pt x="84075" y="182965"/>
                  </a:lnTo>
                  <a:lnTo>
                    <a:pt x="88634" y="181834"/>
                  </a:lnTo>
                  <a:lnTo>
                    <a:pt x="89765" y="180703"/>
                  </a:lnTo>
                  <a:lnTo>
                    <a:pt x="89765" y="179571"/>
                  </a:lnTo>
                  <a:lnTo>
                    <a:pt x="89765" y="178440"/>
                  </a:lnTo>
                  <a:lnTo>
                    <a:pt x="92026" y="177309"/>
                  </a:lnTo>
                  <a:lnTo>
                    <a:pt x="92026" y="176143"/>
                  </a:lnTo>
                  <a:lnTo>
                    <a:pt x="93157" y="175011"/>
                  </a:lnTo>
                  <a:lnTo>
                    <a:pt x="94324" y="172749"/>
                  </a:lnTo>
                  <a:lnTo>
                    <a:pt x="95455" y="171618"/>
                  </a:lnTo>
                  <a:lnTo>
                    <a:pt x="97716" y="172749"/>
                  </a:lnTo>
                  <a:lnTo>
                    <a:pt x="96585" y="177309"/>
                  </a:lnTo>
                  <a:lnTo>
                    <a:pt x="101109" y="177309"/>
                  </a:lnTo>
                  <a:lnTo>
                    <a:pt x="101109" y="176143"/>
                  </a:lnTo>
                  <a:lnTo>
                    <a:pt x="104537" y="177309"/>
                  </a:lnTo>
                  <a:lnTo>
                    <a:pt x="105668" y="176143"/>
                  </a:lnTo>
                  <a:lnTo>
                    <a:pt x="106799" y="177309"/>
                  </a:lnTo>
                  <a:lnTo>
                    <a:pt x="106799" y="178440"/>
                  </a:lnTo>
                  <a:lnTo>
                    <a:pt x="109096" y="179571"/>
                  </a:lnTo>
                  <a:lnTo>
                    <a:pt x="110227" y="180703"/>
                  </a:lnTo>
                  <a:lnTo>
                    <a:pt x="114750" y="177309"/>
                  </a:lnTo>
                  <a:lnTo>
                    <a:pt x="117048" y="177309"/>
                  </a:lnTo>
                  <a:lnTo>
                    <a:pt x="117048" y="176143"/>
                  </a:lnTo>
                  <a:lnTo>
                    <a:pt x="119309" y="177309"/>
                  </a:lnTo>
                  <a:lnTo>
                    <a:pt x="122702" y="178440"/>
                  </a:lnTo>
                  <a:lnTo>
                    <a:pt x="123868" y="180703"/>
                  </a:lnTo>
                  <a:lnTo>
                    <a:pt x="123868" y="181834"/>
                  </a:lnTo>
                  <a:lnTo>
                    <a:pt x="123868" y="184131"/>
                  </a:lnTo>
                  <a:lnTo>
                    <a:pt x="124999" y="186394"/>
                  </a:lnTo>
                  <a:lnTo>
                    <a:pt x="124999" y="187525"/>
                  </a:lnTo>
                  <a:lnTo>
                    <a:pt x="128392" y="188656"/>
                  </a:lnTo>
                  <a:lnTo>
                    <a:pt x="130654" y="188656"/>
                  </a:lnTo>
                  <a:lnTo>
                    <a:pt x="132951" y="186394"/>
                  </a:lnTo>
                  <a:lnTo>
                    <a:pt x="135212" y="186394"/>
                  </a:lnTo>
                  <a:lnTo>
                    <a:pt x="135212" y="187525"/>
                  </a:lnTo>
                  <a:lnTo>
                    <a:pt x="138605" y="187525"/>
                  </a:lnTo>
                  <a:lnTo>
                    <a:pt x="138605" y="185263"/>
                  </a:lnTo>
                  <a:lnTo>
                    <a:pt x="139771" y="184131"/>
                  </a:lnTo>
                  <a:lnTo>
                    <a:pt x="143164" y="185263"/>
                  </a:lnTo>
                  <a:lnTo>
                    <a:pt x="145426" y="187525"/>
                  </a:lnTo>
                  <a:lnTo>
                    <a:pt x="145426" y="186394"/>
                  </a:lnTo>
                  <a:lnTo>
                    <a:pt x="148854" y="188656"/>
                  </a:lnTo>
                  <a:lnTo>
                    <a:pt x="148854" y="186394"/>
                  </a:lnTo>
                  <a:lnTo>
                    <a:pt x="149985" y="185263"/>
                  </a:lnTo>
                  <a:lnTo>
                    <a:pt x="149985" y="184131"/>
                  </a:lnTo>
                  <a:lnTo>
                    <a:pt x="152247" y="180703"/>
                  </a:lnTo>
                  <a:lnTo>
                    <a:pt x="151116" y="179571"/>
                  </a:lnTo>
                  <a:lnTo>
                    <a:pt x="152247" y="178440"/>
                  </a:lnTo>
                  <a:lnTo>
                    <a:pt x="151116" y="177309"/>
                  </a:lnTo>
                  <a:lnTo>
                    <a:pt x="152247" y="177309"/>
                  </a:lnTo>
                  <a:lnTo>
                    <a:pt x="153413" y="176143"/>
                  </a:lnTo>
                  <a:lnTo>
                    <a:pt x="152247" y="173880"/>
                  </a:lnTo>
                  <a:lnTo>
                    <a:pt x="153413" y="171618"/>
                  </a:lnTo>
                  <a:lnTo>
                    <a:pt x="152247" y="168189"/>
                  </a:lnTo>
                  <a:lnTo>
                    <a:pt x="153413" y="168189"/>
                  </a:lnTo>
                  <a:lnTo>
                    <a:pt x="153413" y="165927"/>
                  </a:lnTo>
                  <a:lnTo>
                    <a:pt x="148854" y="163664"/>
                  </a:lnTo>
                  <a:lnTo>
                    <a:pt x="149985" y="162533"/>
                  </a:lnTo>
                  <a:lnTo>
                    <a:pt x="151116" y="162533"/>
                  </a:lnTo>
                  <a:lnTo>
                    <a:pt x="151116" y="161367"/>
                  </a:lnTo>
                  <a:lnTo>
                    <a:pt x="153413" y="161367"/>
                  </a:lnTo>
                  <a:lnTo>
                    <a:pt x="154544" y="162533"/>
                  </a:lnTo>
                  <a:lnTo>
                    <a:pt x="155675" y="161367"/>
                  </a:lnTo>
                  <a:lnTo>
                    <a:pt x="156806" y="162533"/>
                  </a:lnTo>
                  <a:lnTo>
                    <a:pt x="157936" y="163664"/>
                  </a:lnTo>
                  <a:lnTo>
                    <a:pt x="162495" y="163664"/>
                  </a:lnTo>
                  <a:lnTo>
                    <a:pt x="164757" y="163664"/>
                  </a:lnTo>
                  <a:lnTo>
                    <a:pt x="165888" y="161367"/>
                  </a:lnTo>
                  <a:lnTo>
                    <a:pt x="165888" y="160236"/>
                  </a:lnTo>
                  <a:lnTo>
                    <a:pt x="167019" y="159104"/>
                  </a:lnTo>
                  <a:lnTo>
                    <a:pt x="168150" y="159104"/>
                  </a:lnTo>
                  <a:lnTo>
                    <a:pt x="169316" y="159104"/>
                  </a:lnTo>
                  <a:lnTo>
                    <a:pt x="170447" y="159104"/>
                  </a:lnTo>
                  <a:lnTo>
                    <a:pt x="170447" y="157973"/>
                  </a:lnTo>
                  <a:lnTo>
                    <a:pt x="174970" y="160236"/>
                  </a:lnTo>
                  <a:lnTo>
                    <a:pt x="174970" y="157973"/>
                  </a:lnTo>
                  <a:lnTo>
                    <a:pt x="176137" y="155711"/>
                  </a:lnTo>
                  <a:lnTo>
                    <a:pt x="176137" y="156842"/>
                  </a:lnTo>
                  <a:lnTo>
                    <a:pt x="177268" y="156842"/>
                  </a:lnTo>
                  <a:lnTo>
                    <a:pt x="179529" y="156842"/>
                  </a:lnTo>
                  <a:lnTo>
                    <a:pt x="181791" y="155711"/>
                  </a:lnTo>
                  <a:lnTo>
                    <a:pt x="182957" y="156842"/>
                  </a:lnTo>
                  <a:lnTo>
                    <a:pt x="184088" y="155711"/>
                  </a:lnTo>
                  <a:lnTo>
                    <a:pt x="182957" y="153413"/>
                  </a:lnTo>
                  <a:lnTo>
                    <a:pt x="184088" y="153413"/>
                  </a:lnTo>
                  <a:lnTo>
                    <a:pt x="184088" y="150020"/>
                  </a:lnTo>
                  <a:lnTo>
                    <a:pt x="186350" y="151151"/>
                  </a:lnTo>
                  <a:lnTo>
                    <a:pt x="187481" y="148889"/>
                  </a:lnTo>
                  <a:lnTo>
                    <a:pt x="188612" y="150020"/>
                  </a:lnTo>
                  <a:lnTo>
                    <a:pt x="189743" y="150020"/>
                  </a:lnTo>
                  <a:lnTo>
                    <a:pt x="189743" y="151151"/>
                  </a:lnTo>
                  <a:lnTo>
                    <a:pt x="192040" y="150020"/>
                  </a:lnTo>
                  <a:lnTo>
                    <a:pt x="194302" y="151151"/>
                  </a:lnTo>
                  <a:lnTo>
                    <a:pt x="196563" y="150020"/>
                  </a:lnTo>
                  <a:lnTo>
                    <a:pt x="197694" y="151151"/>
                  </a:lnTo>
                  <a:lnTo>
                    <a:pt x="196563" y="151151"/>
                  </a:lnTo>
                  <a:lnTo>
                    <a:pt x="198861" y="151151"/>
                  </a:lnTo>
                  <a:lnTo>
                    <a:pt x="197694" y="148889"/>
                  </a:lnTo>
                  <a:lnTo>
                    <a:pt x="198861" y="148889"/>
                  </a:lnTo>
                  <a:lnTo>
                    <a:pt x="199992" y="151151"/>
                  </a:lnTo>
                  <a:lnTo>
                    <a:pt x="199992" y="152282"/>
                  </a:lnTo>
                  <a:lnTo>
                    <a:pt x="202253" y="153413"/>
                  </a:lnTo>
                  <a:lnTo>
                    <a:pt x="204515" y="153413"/>
                  </a:lnTo>
                  <a:lnTo>
                    <a:pt x="204515" y="152282"/>
                  </a:lnTo>
                  <a:lnTo>
                    <a:pt x="205681" y="154580"/>
                  </a:lnTo>
                  <a:lnTo>
                    <a:pt x="206812" y="155711"/>
                  </a:lnTo>
                  <a:lnTo>
                    <a:pt x="207943" y="155711"/>
                  </a:lnTo>
                  <a:lnTo>
                    <a:pt x="207943" y="156842"/>
                  </a:lnTo>
                  <a:lnTo>
                    <a:pt x="211336" y="155711"/>
                  </a:lnTo>
                  <a:lnTo>
                    <a:pt x="211336" y="154580"/>
                  </a:lnTo>
                  <a:lnTo>
                    <a:pt x="213633" y="154580"/>
                  </a:lnTo>
                  <a:lnTo>
                    <a:pt x="215895" y="155711"/>
                  </a:lnTo>
                  <a:lnTo>
                    <a:pt x="217026" y="154580"/>
                  </a:lnTo>
                  <a:lnTo>
                    <a:pt x="219287" y="153413"/>
                  </a:lnTo>
                  <a:lnTo>
                    <a:pt x="220454" y="153413"/>
                  </a:lnTo>
                  <a:lnTo>
                    <a:pt x="220454" y="155711"/>
                  </a:lnTo>
                  <a:lnTo>
                    <a:pt x="221585" y="155711"/>
                  </a:lnTo>
                  <a:lnTo>
                    <a:pt x="222715" y="154580"/>
                  </a:lnTo>
                  <a:lnTo>
                    <a:pt x="224977" y="155711"/>
                  </a:lnTo>
                  <a:lnTo>
                    <a:pt x="224977" y="154580"/>
                  </a:lnTo>
                  <a:lnTo>
                    <a:pt x="227239" y="154580"/>
                  </a:lnTo>
                  <a:lnTo>
                    <a:pt x="227239" y="152282"/>
                  </a:lnTo>
                  <a:lnTo>
                    <a:pt x="226108" y="151151"/>
                  </a:lnTo>
                  <a:lnTo>
                    <a:pt x="228405" y="150020"/>
                  </a:lnTo>
                  <a:lnTo>
                    <a:pt x="229536" y="148889"/>
                  </a:lnTo>
                  <a:lnTo>
                    <a:pt x="230667" y="150020"/>
                  </a:lnTo>
                  <a:lnTo>
                    <a:pt x="230667" y="148889"/>
                  </a:lnTo>
                  <a:lnTo>
                    <a:pt x="230667" y="146626"/>
                  </a:lnTo>
                  <a:lnTo>
                    <a:pt x="231798" y="144329"/>
                  </a:lnTo>
                  <a:lnTo>
                    <a:pt x="232929" y="144329"/>
                  </a:lnTo>
                  <a:lnTo>
                    <a:pt x="234060" y="143198"/>
                  </a:lnTo>
                  <a:lnTo>
                    <a:pt x="232929" y="139804"/>
                  </a:lnTo>
                  <a:lnTo>
                    <a:pt x="234060" y="138638"/>
                  </a:lnTo>
                  <a:lnTo>
                    <a:pt x="235226" y="138638"/>
                  </a:lnTo>
                  <a:lnTo>
                    <a:pt x="236357" y="137506"/>
                  </a:lnTo>
                  <a:lnTo>
                    <a:pt x="237488" y="137506"/>
                  </a:lnTo>
                  <a:lnTo>
                    <a:pt x="242047" y="136375"/>
                  </a:lnTo>
                  <a:lnTo>
                    <a:pt x="242047" y="135244"/>
                  </a:lnTo>
                  <a:lnTo>
                    <a:pt x="243178" y="132982"/>
                  </a:lnTo>
                  <a:lnTo>
                    <a:pt x="244308" y="131815"/>
                  </a:lnTo>
                  <a:lnTo>
                    <a:pt x="243178" y="129553"/>
                  </a:lnTo>
                  <a:lnTo>
                    <a:pt x="245439" y="127291"/>
                  </a:lnTo>
                  <a:lnTo>
                    <a:pt x="244308" y="125028"/>
                  </a:lnTo>
                  <a:lnTo>
                    <a:pt x="245439" y="123862"/>
                  </a:lnTo>
                  <a:lnTo>
                    <a:pt x="244308" y="122731"/>
                  </a:lnTo>
                  <a:lnTo>
                    <a:pt x="244308" y="121600"/>
                  </a:lnTo>
                  <a:lnTo>
                    <a:pt x="244308" y="118206"/>
                  </a:lnTo>
                  <a:lnTo>
                    <a:pt x="245439" y="118206"/>
                  </a:lnTo>
                  <a:lnTo>
                    <a:pt x="249998" y="117075"/>
                  </a:lnTo>
                  <a:lnTo>
                    <a:pt x="249998" y="115908"/>
                  </a:lnTo>
                  <a:lnTo>
                    <a:pt x="252260" y="114777"/>
                  </a:lnTo>
                  <a:lnTo>
                    <a:pt x="254522" y="115908"/>
                  </a:lnTo>
                  <a:lnTo>
                    <a:pt x="255653" y="115908"/>
                  </a:lnTo>
                  <a:lnTo>
                    <a:pt x="257950" y="112515"/>
                  </a:lnTo>
                  <a:lnTo>
                    <a:pt x="257950" y="111384"/>
                  </a:lnTo>
                  <a:lnTo>
                    <a:pt x="255653" y="110253"/>
                  </a:lnTo>
                  <a:lnTo>
                    <a:pt x="257950" y="109086"/>
                  </a:lnTo>
                  <a:lnTo>
                    <a:pt x="257950" y="107955"/>
                  </a:lnTo>
                  <a:lnTo>
                    <a:pt x="259081" y="105693"/>
                  </a:lnTo>
                  <a:lnTo>
                    <a:pt x="260212" y="106824"/>
                  </a:lnTo>
                  <a:lnTo>
                    <a:pt x="262473" y="105693"/>
                  </a:lnTo>
                  <a:lnTo>
                    <a:pt x="264771" y="106824"/>
                  </a:lnTo>
                  <a:lnTo>
                    <a:pt x="265901" y="103430"/>
                  </a:lnTo>
                  <a:lnTo>
                    <a:pt x="270425" y="105693"/>
                  </a:lnTo>
                  <a:lnTo>
                    <a:pt x="272722" y="105693"/>
                  </a:lnTo>
                  <a:lnTo>
                    <a:pt x="271556" y="106824"/>
                  </a:lnTo>
                  <a:lnTo>
                    <a:pt x="273853" y="109086"/>
                  </a:lnTo>
                  <a:lnTo>
                    <a:pt x="274984" y="111384"/>
                  </a:lnTo>
                  <a:lnTo>
                    <a:pt x="276115" y="111384"/>
                  </a:lnTo>
                  <a:lnTo>
                    <a:pt x="277246" y="112515"/>
                  </a:lnTo>
                  <a:lnTo>
                    <a:pt x="278377" y="113646"/>
                  </a:lnTo>
                  <a:lnTo>
                    <a:pt x="278377" y="110253"/>
                  </a:lnTo>
                  <a:lnTo>
                    <a:pt x="281805" y="109086"/>
                  </a:lnTo>
                  <a:lnTo>
                    <a:pt x="284066" y="105693"/>
                  </a:lnTo>
                  <a:lnTo>
                    <a:pt x="286328" y="105693"/>
                  </a:lnTo>
                  <a:lnTo>
                    <a:pt x="287494" y="104561"/>
                  </a:lnTo>
                  <a:lnTo>
                    <a:pt x="288625" y="103430"/>
                  </a:lnTo>
                  <a:lnTo>
                    <a:pt x="292018" y="104561"/>
                  </a:lnTo>
                  <a:lnTo>
                    <a:pt x="293149" y="102264"/>
                  </a:lnTo>
                  <a:lnTo>
                    <a:pt x="297708" y="101133"/>
                  </a:lnTo>
                  <a:lnTo>
                    <a:pt x="297708" y="100001"/>
                  </a:lnTo>
                  <a:lnTo>
                    <a:pt x="297708" y="97739"/>
                  </a:lnTo>
                  <a:lnTo>
                    <a:pt x="298839" y="97739"/>
                  </a:lnTo>
                  <a:lnTo>
                    <a:pt x="301100" y="98870"/>
                  </a:lnTo>
                  <a:lnTo>
                    <a:pt x="302267" y="97739"/>
                  </a:lnTo>
                  <a:lnTo>
                    <a:pt x="303398" y="98870"/>
                  </a:lnTo>
                  <a:lnTo>
                    <a:pt x="303398" y="101133"/>
                  </a:lnTo>
                  <a:lnTo>
                    <a:pt x="304529" y="102264"/>
                  </a:lnTo>
                  <a:lnTo>
                    <a:pt x="305659" y="103430"/>
                  </a:lnTo>
                  <a:lnTo>
                    <a:pt x="305659" y="107955"/>
                  </a:lnTo>
                  <a:lnTo>
                    <a:pt x="306790" y="110253"/>
                  </a:lnTo>
                  <a:lnTo>
                    <a:pt x="307921" y="110253"/>
                  </a:lnTo>
                  <a:lnTo>
                    <a:pt x="309087" y="110253"/>
                  </a:lnTo>
                  <a:lnTo>
                    <a:pt x="311349" y="111384"/>
                  </a:lnTo>
                  <a:lnTo>
                    <a:pt x="312480" y="112515"/>
                  </a:lnTo>
                  <a:lnTo>
                    <a:pt x="313611" y="114777"/>
                  </a:lnTo>
                  <a:lnTo>
                    <a:pt x="314742" y="117075"/>
                  </a:lnTo>
                  <a:lnTo>
                    <a:pt x="315873" y="117075"/>
                  </a:lnTo>
                  <a:lnTo>
                    <a:pt x="317039" y="118206"/>
                  </a:lnTo>
                  <a:lnTo>
                    <a:pt x="320432" y="118206"/>
                  </a:lnTo>
                  <a:lnTo>
                    <a:pt x="321563" y="119337"/>
                  </a:lnTo>
                  <a:lnTo>
                    <a:pt x="322693" y="117075"/>
                  </a:lnTo>
                  <a:lnTo>
                    <a:pt x="323860" y="115908"/>
                  </a:lnTo>
                  <a:lnTo>
                    <a:pt x="324991" y="115908"/>
                  </a:lnTo>
                  <a:lnTo>
                    <a:pt x="326122" y="115908"/>
                  </a:lnTo>
                  <a:lnTo>
                    <a:pt x="330645" y="114777"/>
                  </a:lnTo>
                  <a:lnTo>
                    <a:pt x="332942" y="117075"/>
                  </a:lnTo>
                  <a:lnTo>
                    <a:pt x="332942" y="118206"/>
                  </a:lnTo>
                  <a:lnTo>
                    <a:pt x="335204" y="119337"/>
                  </a:lnTo>
                  <a:lnTo>
                    <a:pt x="336335" y="120468"/>
                  </a:lnTo>
                  <a:lnTo>
                    <a:pt x="339763" y="120468"/>
                  </a:lnTo>
                  <a:lnTo>
                    <a:pt x="340894" y="120468"/>
                  </a:lnTo>
                  <a:lnTo>
                    <a:pt x="340894" y="121600"/>
                  </a:lnTo>
                  <a:lnTo>
                    <a:pt x="343156" y="120468"/>
                  </a:lnTo>
                  <a:lnTo>
                    <a:pt x="344287" y="121600"/>
                  </a:lnTo>
                  <a:lnTo>
                    <a:pt x="345417" y="121600"/>
                  </a:lnTo>
                  <a:lnTo>
                    <a:pt x="345417" y="122731"/>
                  </a:lnTo>
                  <a:lnTo>
                    <a:pt x="346584" y="122731"/>
                  </a:lnTo>
                  <a:lnTo>
                    <a:pt x="347715" y="123862"/>
                  </a:lnTo>
                  <a:lnTo>
                    <a:pt x="348845" y="123862"/>
                  </a:lnTo>
                  <a:lnTo>
                    <a:pt x="351107" y="125028"/>
                  </a:lnTo>
                  <a:lnTo>
                    <a:pt x="349976" y="125028"/>
                  </a:lnTo>
                  <a:lnTo>
                    <a:pt x="351107" y="126159"/>
                  </a:lnTo>
                  <a:lnTo>
                    <a:pt x="351107" y="127291"/>
                  </a:lnTo>
                  <a:lnTo>
                    <a:pt x="352238" y="128422"/>
                  </a:lnTo>
                  <a:lnTo>
                    <a:pt x="352238" y="127291"/>
                  </a:lnTo>
                  <a:lnTo>
                    <a:pt x="352238" y="126159"/>
                  </a:lnTo>
                  <a:lnTo>
                    <a:pt x="354535" y="125028"/>
                  </a:lnTo>
                  <a:lnTo>
                    <a:pt x="355666" y="123862"/>
                  </a:lnTo>
                  <a:lnTo>
                    <a:pt x="356797" y="121600"/>
                  </a:lnTo>
                  <a:lnTo>
                    <a:pt x="357928" y="120468"/>
                  </a:lnTo>
                  <a:lnTo>
                    <a:pt x="359059" y="119337"/>
                  </a:lnTo>
                  <a:lnTo>
                    <a:pt x="361356" y="118206"/>
                  </a:lnTo>
                  <a:lnTo>
                    <a:pt x="361356" y="117075"/>
                  </a:lnTo>
                  <a:lnTo>
                    <a:pt x="362487" y="117075"/>
                  </a:lnTo>
                  <a:lnTo>
                    <a:pt x="363618" y="114777"/>
                  </a:lnTo>
                  <a:lnTo>
                    <a:pt x="367010" y="115908"/>
                  </a:lnTo>
                  <a:lnTo>
                    <a:pt x="370438" y="117075"/>
                  </a:lnTo>
                  <a:lnTo>
                    <a:pt x="370438" y="115908"/>
                  </a:lnTo>
                  <a:lnTo>
                    <a:pt x="371569" y="117075"/>
                  </a:lnTo>
                  <a:lnTo>
                    <a:pt x="376128" y="117075"/>
                  </a:lnTo>
                  <a:lnTo>
                    <a:pt x="376128" y="114777"/>
                  </a:lnTo>
                  <a:lnTo>
                    <a:pt x="377259" y="114777"/>
                  </a:lnTo>
                  <a:lnTo>
                    <a:pt x="379521" y="112515"/>
                  </a:lnTo>
                  <a:lnTo>
                    <a:pt x="380652" y="111384"/>
                  </a:lnTo>
                  <a:lnTo>
                    <a:pt x="382949" y="113646"/>
                  </a:lnTo>
                  <a:lnTo>
                    <a:pt x="384080" y="113646"/>
                  </a:lnTo>
                  <a:lnTo>
                    <a:pt x="385211" y="114777"/>
                  </a:lnTo>
                  <a:lnTo>
                    <a:pt x="387473" y="118206"/>
                  </a:lnTo>
                  <a:lnTo>
                    <a:pt x="390901" y="118206"/>
                  </a:lnTo>
                  <a:lnTo>
                    <a:pt x="392031" y="117075"/>
                  </a:lnTo>
                  <a:lnTo>
                    <a:pt x="394293" y="117075"/>
                  </a:lnTo>
                  <a:lnTo>
                    <a:pt x="396555" y="115908"/>
                  </a:lnTo>
                  <a:lnTo>
                    <a:pt x="397686" y="113646"/>
                  </a:lnTo>
                  <a:lnTo>
                    <a:pt x="401114" y="113646"/>
                  </a:lnTo>
                  <a:lnTo>
                    <a:pt x="403376" y="110253"/>
                  </a:lnTo>
                  <a:lnTo>
                    <a:pt x="405673" y="111384"/>
                  </a:lnTo>
                  <a:lnTo>
                    <a:pt x="409066" y="110253"/>
                  </a:lnTo>
                  <a:lnTo>
                    <a:pt x="410196" y="111384"/>
                  </a:lnTo>
                  <a:lnTo>
                    <a:pt x="411327" y="111384"/>
                  </a:lnTo>
                  <a:lnTo>
                    <a:pt x="412494" y="111384"/>
                  </a:lnTo>
                  <a:lnTo>
                    <a:pt x="413624" y="111384"/>
                  </a:lnTo>
                  <a:lnTo>
                    <a:pt x="413624" y="112515"/>
                  </a:lnTo>
                  <a:lnTo>
                    <a:pt x="415886" y="114777"/>
                  </a:lnTo>
                  <a:lnTo>
                    <a:pt x="417017" y="114777"/>
                  </a:lnTo>
                  <a:lnTo>
                    <a:pt x="418148" y="115908"/>
                  </a:lnTo>
                  <a:lnTo>
                    <a:pt x="419279" y="115908"/>
                  </a:lnTo>
                  <a:lnTo>
                    <a:pt x="419279" y="113646"/>
                  </a:lnTo>
                  <a:lnTo>
                    <a:pt x="422707" y="113646"/>
                  </a:lnTo>
                  <a:lnTo>
                    <a:pt x="424969" y="112515"/>
                  </a:lnTo>
                  <a:lnTo>
                    <a:pt x="427230" y="113646"/>
                  </a:lnTo>
                  <a:lnTo>
                    <a:pt x="428397" y="113646"/>
                  </a:lnTo>
                  <a:lnTo>
                    <a:pt x="430659" y="115908"/>
                  </a:lnTo>
                  <a:lnTo>
                    <a:pt x="432920" y="115908"/>
                  </a:lnTo>
                  <a:lnTo>
                    <a:pt x="434051" y="118206"/>
                  </a:lnTo>
                  <a:lnTo>
                    <a:pt x="435217" y="118206"/>
                  </a:lnTo>
                  <a:lnTo>
                    <a:pt x="436348" y="118206"/>
                  </a:lnTo>
                  <a:lnTo>
                    <a:pt x="438610" y="120468"/>
                  </a:lnTo>
                  <a:lnTo>
                    <a:pt x="440872" y="122731"/>
                  </a:lnTo>
                  <a:lnTo>
                    <a:pt x="444300" y="123862"/>
                  </a:lnTo>
                  <a:lnTo>
                    <a:pt x="445431" y="120468"/>
                  </a:lnTo>
                  <a:lnTo>
                    <a:pt x="448823" y="119337"/>
                  </a:lnTo>
                  <a:lnTo>
                    <a:pt x="449990" y="120468"/>
                  </a:lnTo>
                  <a:lnTo>
                    <a:pt x="451121" y="120468"/>
                  </a:lnTo>
                  <a:lnTo>
                    <a:pt x="454513" y="120468"/>
                  </a:lnTo>
                  <a:lnTo>
                    <a:pt x="455644" y="119337"/>
                  </a:lnTo>
                  <a:lnTo>
                    <a:pt x="456775" y="121600"/>
                  </a:lnTo>
                  <a:lnTo>
                    <a:pt x="457941" y="121600"/>
                  </a:lnTo>
                  <a:lnTo>
                    <a:pt x="459072" y="121600"/>
                  </a:lnTo>
                  <a:lnTo>
                    <a:pt x="461334" y="123862"/>
                  </a:lnTo>
                  <a:lnTo>
                    <a:pt x="462465" y="125028"/>
                  </a:lnTo>
                  <a:lnTo>
                    <a:pt x="462465" y="127291"/>
                  </a:lnTo>
                  <a:lnTo>
                    <a:pt x="464727" y="127291"/>
                  </a:lnTo>
                  <a:lnTo>
                    <a:pt x="464727" y="128422"/>
                  </a:lnTo>
                  <a:lnTo>
                    <a:pt x="465893" y="127291"/>
                  </a:lnTo>
                  <a:lnTo>
                    <a:pt x="468155" y="128422"/>
                  </a:lnTo>
                  <a:lnTo>
                    <a:pt x="469286" y="127291"/>
                  </a:lnTo>
                  <a:lnTo>
                    <a:pt x="470417" y="127291"/>
                  </a:lnTo>
                  <a:lnTo>
                    <a:pt x="470417" y="129553"/>
                  </a:lnTo>
                  <a:lnTo>
                    <a:pt x="471547" y="129553"/>
                  </a:lnTo>
                  <a:lnTo>
                    <a:pt x="471547" y="128422"/>
                  </a:lnTo>
                  <a:lnTo>
                    <a:pt x="473845" y="128422"/>
                  </a:lnTo>
                  <a:lnTo>
                    <a:pt x="476106" y="128422"/>
                  </a:lnTo>
                  <a:lnTo>
                    <a:pt x="477237" y="128422"/>
                  </a:lnTo>
                  <a:lnTo>
                    <a:pt x="478368" y="128422"/>
                  </a:lnTo>
                  <a:lnTo>
                    <a:pt x="479534" y="129553"/>
                  </a:lnTo>
                  <a:lnTo>
                    <a:pt x="480665" y="129553"/>
                  </a:lnTo>
                  <a:lnTo>
                    <a:pt x="485189" y="131815"/>
                  </a:lnTo>
                  <a:lnTo>
                    <a:pt x="485189" y="130684"/>
                  </a:lnTo>
                  <a:lnTo>
                    <a:pt x="487486" y="130684"/>
                  </a:lnTo>
                  <a:lnTo>
                    <a:pt x="488617" y="129553"/>
                  </a:lnTo>
                  <a:lnTo>
                    <a:pt x="489748" y="128422"/>
                  </a:lnTo>
                  <a:lnTo>
                    <a:pt x="492010" y="129553"/>
                  </a:lnTo>
                  <a:lnTo>
                    <a:pt x="495438" y="125028"/>
                  </a:lnTo>
                  <a:lnTo>
                    <a:pt x="498830" y="122731"/>
                  </a:lnTo>
                  <a:lnTo>
                    <a:pt x="501092" y="121600"/>
                  </a:lnTo>
                  <a:lnTo>
                    <a:pt x="501092" y="118206"/>
                  </a:lnTo>
                  <a:lnTo>
                    <a:pt x="497699" y="115908"/>
                  </a:lnTo>
                  <a:lnTo>
                    <a:pt x="497699" y="113646"/>
                  </a:lnTo>
                  <a:lnTo>
                    <a:pt x="496568" y="112515"/>
                  </a:lnTo>
                  <a:lnTo>
                    <a:pt x="497699" y="111384"/>
                  </a:lnTo>
                  <a:lnTo>
                    <a:pt x="495438" y="104561"/>
                  </a:lnTo>
                  <a:lnTo>
                    <a:pt x="495438" y="103430"/>
                  </a:lnTo>
                  <a:lnTo>
                    <a:pt x="496568" y="103430"/>
                  </a:lnTo>
                  <a:lnTo>
                    <a:pt x="497699" y="103430"/>
                  </a:lnTo>
                  <a:lnTo>
                    <a:pt x="498830" y="104561"/>
                  </a:lnTo>
                  <a:lnTo>
                    <a:pt x="499961" y="102264"/>
                  </a:lnTo>
                  <a:lnTo>
                    <a:pt x="499961" y="101133"/>
                  </a:lnTo>
                  <a:lnTo>
                    <a:pt x="499961" y="100001"/>
                  </a:lnTo>
                  <a:lnTo>
                    <a:pt x="499961" y="98870"/>
                  </a:lnTo>
                  <a:lnTo>
                    <a:pt x="501092" y="97739"/>
                  </a:lnTo>
                  <a:lnTo>
                    <a:pt x="501092" y="95477"/>
                  </a:lnTo>
                  <a:lnTo>
                    <a:pt x="499961" y="94310"/>
                  </a:lnTo>
                  <a:lnTo>
                    <a:pt x="495438" y="92048"/>
                  </a:lnTo>
                  <a:lnTo>
                    <a:pt x="496568" y="89786"/>
                  </a:lnTo>
                  <a:lnTo>
                    <a:pt x="496568" y="88655"/>
                  </a:lnTo>
                  <a:lnTo>
                    <a:pt x="495438" y="88655"/>
                  </a:lnTo>
                  <a:lnTo>
                    <a:pt x="493140" y="86357"/>
                  </a:lnTo>
                  <a:lnTo>
                    <a:pt x="489748" y="87523"/>
                  </a:lnTo>
                  <a:lnTo>
                    <a:pt x="488617" y="84095"/>
                  </a:lnTo>
                  <a:lnTo>
                    <a:pt x="489748" y="82963"/>
                  </a:lnTo>
                  <a:lnTo>
                    <a:pt x="488617" y="82963"/>
                  </a:lnTo>
                  <a:lnTo>
                    <a:pt x="488617" y="80701"/>
                  </a:lnTo>
                  <a:lnTo>
                    <a:pt x="487486" y="79535"/>
                  </a:lnTo>
                  <a:lnTo>
                    <a:pt x="486320" y="79535"/>
                  </a:lnTo>
                  <a:lnTo>
                    <a:pt x="485189" y="78403"/>
                  </a:lnTo>
                  <a:lnTo>
                    <a:pt x="486320" y="77272"/>
                  </a:lnTo>
                  <a:lnTo>
                    <a:pt x="484058" y="73879"/>
                  </a:lnTo>
                  <a:lnTo>
                    <a:pt x="481796" y="73879"/>
                  </a:lnTo>
                  <a:lnTo>
                    <a:pt x="478368" y="73879"/>
                  </a:lnTo>
                  <a:lnTo>
                    <a:pt x="477237" y="71581"/>
                  </a:lnTo>
                  <a:lnTo>
                    <a:pt x="476106" y="70450"/>
                  </a:lnTo>
                  <a:lnTo>
                    <a:pt x="474975" y="70450"/>
                  </a:lnTo>
                  <a:lnTo>
                    <a:pt x="474975" y="69319"/>
                  </a:lnTo>
                  <a:lnTo>
                    <a:pt x="477237" y="68188"/>
                  </a:lnTo>
                  <a:lnTo>
                    <a:pt x="478368" y="65925"/>
                  </a:lnTo>
                  <a:lnTo>
                    <a:pt x="478368" y="64759"/>
                  </a:lnTo>
                  <a:lnTo>
                    <a:pt x="477237" y="64759"/>
                  </a:lnTo>
                  <a:lnTo>
                    <a:pt x="477237" y="63628"/>
                  </a:lnTo>
                  <a:lnTo>
                    <a:pt x="476106" y="62496"/>
                  </a:lnTo>
                  <a:lnTo>
                    <a:pt x="474975" y="62496"/>
                  </a:lnTo>
                  <a:lnTo>
                    <a:pt x="472714" y="60234"/>
                  </a:lnTo>
                  <a:lnTo>
                    <a:pt x="471547" y="61365"/>
                  </a:lnTo>
                  <a:lnTo>
                    <a:pt x="470417" y="59103"/>
                  </a:lnTo>
                  <a:lnTo>
                    <a:pt x="468155" y="60234"/>
                  </a:lnTo>
                  <a:lnTo>
                    <a:pt x="465893" y="60234"/>
                  </a:lnTo>
                  <a:lnTo>
                    <a:pt x="464727" y="59103"/>
                  </a:lnTo>
                  <a:lnTo>
                    <a:pt x="463596" y="57972"/>
                  </a:lnTo>
                  <a:lnTo>
                    <a:pt x="461334" y="56805"/>
                  </a:lnTo>
                  <a:lnTo>
                    <a:pt x="461334" y="55674"/>
                  </a:lnTo>
                  <a:lnTo>
                    <a:pt x="463596" y="54543"/>
                  </a:lnTo>
                  <a:lnTo>
                    <a:pt x="463596" y="53412"/>
                  </a:lnTo>
                  <a:lnTo>
                    <a:pt x="465893" y="51150"/>
                  </a:lnTo>
                  <a:lnTo>
                    <a:pt x="465893" y="48852"/>
                  </a:lnTo>
                  <a:lnTo>
                    <a:pt x="467024" y="47721"/>
                  </a:lnTo>
                  <a:lnTo>
                    <a:pt x="469286" y="46590"/>
                  </a:lnTo>
                  <a:lnTo>
                    <a:pt x="469286" y="45458"/>
                  </a:lnTo>
                  <a:lnTo>
                    <a:pt x="468155" y="44327"/>
                  </a:lnTo>
                  <a:lnTo>
                    <a:pt x="469286" y="42030"/>
                  </a:lnTo>
                  <a:lnTo>
                    <a:pt x="469286" y="39767"/>
                  </a:lnTo>
                  <a:lnTo>
                    <a:pt x="469286" y="38636"/>
                  </a:lnTo>
                  <a:lnTo>
                    <a:pt x="470417" y="37505"/>
                  </a:lnTo>
                  <a:lnTo>
                    <a:pt x="471547" y="37505"/>
                  </a:lnTo>
                  <a:lnTo>
                    <a:pt x="471547" y="38636"/>
                  </a:lnTo>
                  <a:lnTo>
                    <a:pt x="472714" y="38636"/>
                  </a:lnTo>
                  <a:lnTo>
                    <a:pt x="473845" y="40898"/>
                  </a:lnTo>
                  <a:lnTo>
                    <a:pt x="474975" y="43161"/>
                  </a:lnTo>
                  <a:lnTo>
                    <a:pt x="476106" y="44327"/>
                  </a:lnTo>
                  <a:lnTo>
                    <a:pt x="479534" y="45458"/>
                  </a:lnTo>
                  <a:lnTo>
                    <a:pt x="479534" y="44327"/>
                  </a:lnTo>
                  <a:lnTo>
                    <a:pt x="480665" y="43161"/>
                  </a:lnTo>
                  <a:lnTo>
                    <a:pt x="480665" y="42030"/>
                  </a:lnTo>
                  <a:lnTo>
                    <a:pt x="480665" y="40898"/>
                  </a:lnTo>
                  <a:lnTo>
                    <a:pt x="479534" y="39767"/>
                  </a:lnTo>
                  <a:lnTo>
                    <a:pt x="478368" y="39767"/>
                  </a:lnTo>
                  <a:lnTo>
                    <a:pt x="478368" y="37505"/>
                  </a:lnTo>
                  <a:lnTo>
                    <a:pt x="480665" y="36374"/>
                  </a:lnTo>
                  <a:lnTo>
                    <a:pt x="480665" y="35207"/>
                  </a:lnTo>
                  <a:lnTo>
                    <a:pt x="481796" y="32945"/>
                  </a:lnTo>
                  <a:lnTo>
                    <a:pt x="482927" y="32945"/>
                  </a:lnTo>
                  <a:lnTo>
                    <a:pt x="484058" y="30683"/>
                  </a:lnTo>
                  <a:lnTo>
                    <a:pt x="486320" y="29552"/>
                  </a:lnTo>
                  <a:lnTo>
                    <a:pt x="487486" y="28420"/>
                  </a:lnTo>
                  <a:lnTo>
                    <a:pt x="487486" y="27254"/>
                  </a:lnTo>
                  <a:lnTo>
                    <a:pt x="486320" y="27254"/>
                  </a:lnTo>
                  <a:lnTo>
                    <a:pt x="485189" y="27254"/>
                  </a:lnTo>
                  <a:lnTo>
                    <a:pt x="484058" y="24992"/>
                  </a:lnTo>
                  <a:lnTo>
                    <a:pt x="482927" y="26123"/>
                  </a:lnTo>
                  <a:lnTo>
                    <a:pt x="482927" y="23860"/>
                  </a:lnTo>
                  <a:lnTo>
                    <a:pt x="486320" y="21598"/>
                  </a:lnTo>
                  <a:lnTo>
                    <a:pt x="486320" y="19300"/>
                  </a:lnTo>
                  <a:lnTo>
                    <a:pt x="487486" y="18169"/>
                  </a:lnTo>
                  <a:lnTo>
                    <a:pt x="488617" y="17038"/>
                  </a:lnTo>
                  <a:lnTo>
                    <a:pt x="486320" y="15907"/>
                  </a:lnTo>
                  <a:lnTo>
                    <a:pt x="486320" y="13645"/>
                  </a:lnTo>
                  <a:lnTo>
                    <a:pt x="487486" y="12478"/>
                  </a:lnTo>
                  <a:lnTo>
                    <a:pt x="488617" y="11347"/>
                  </a:lnTo>
                  <a:lnTo>
                    <a:pt x="489748" y="11347"/>
                  </a:lnTo>
                  <a:lnTo>
                    <a:pt x="495438" y="10216"/>
                  </a:lnTo>
                  <a:lnTo>
                    <a:pt x="497699" y="11347"/>
                  </a:lnTo>
                  <a:lnTo>
                    <a:pt x="497699" y="12478"/>
                  </a:lnTo>
                  <a:lnTo>
                    <a:pt x="499961" y="12478"/>
                  </a:lnTo>
                  <a:lnTo>
                    <a:pt x="501092" y="13645"/>
                  </a:lnTo>
                  <a:lnTo>
                    <a:pt x="502258" y="14776"/>
                  </a:lnTo>
                  <a:lnTo>
                    <a:pt x="503389" y="15907"/>
                  </a:lnTo>
                  <a:lnTo>
                    <a:pt x="504520" y="18169"/>
                  </a:lnTo>
                  <a:lnTo>
                    <a:pt x="505651" y="18169"/>
                  </a:lnTo>
                  <a:lnTo>
                    <a:pt x="506782" y="19300"/>
                  </a:lnTo>
                  <a:lnTo>
                    <a:pt x="509079" y="19300"/>
                  </a:lnTo>
                  <a:lnTo>
                    <a:pt x="509079" y="21598"/>
                  </a:lnTo>
                  <a:lnTo>
                    <a:pt x="512472" y="22729"/>
                  </a:lnTo>
                  <a:lnTo>
                    <a:pt x="520423" y="23860"/>
                  </a:lnTo>
                  <a:lnTo>
                    <a:pt x="521554" y="22729"/>
                  </a:lnTo>
                  <a:lnTo>
                    <a:pt x="523816" y="23860"/>
                  </a:lnTo>
                  <a:lnTo>
                    <a:pt x="524982" y="26123"/>
                  </a:lnTo>
                  <a:lnTo>
                    <a:pt x="523816" y="27254"/>
                  </a:lnTo>
                  <a:lnTo>
                    <a:pt x="524982" y="28420"/>
                  </a:lnTo>
                  <a:lnTo>
                    <a:pt x="527244" y="31814"/>
                  </a:lnTo>
                  <a:lnTo>
                    <a:pt x="531803" y="32945"/>
                  </a:lnTo>
                  <a:lnTo>
                    <a:pt x="534065" y="32945"/>
                  </a:lnTo>
                  <a:lnTo>
                    <a:pt x="535196" y="29552"/>
                  </a:lnTo>
                  <a:lnTo>
                    <a:pt x="538624" y="30683"/>
                  </a:lnTo>
                  <a:lnTo>
                    <a:pt x="542016" y="29552"/>
                  </a:lnTo>
                  <a:lnTo>
                    <a:pt x="544278" y="30683"/>
                  </a:lnTo>
                  <a:lnTo>
                    <a:pt x="546575" y="30683"/>
                  </a:lnTo>
                  <a:lnTo>
                    <a:pt x="548837" y="29552"/>
                  </a:lnTo>
                  <a:lnTo>
                    <a:pt x="549968" y="28420"/>
                  </a:lnTo>
                  <a:lnTo>
                    <a:pt x="551099" y="28420"/>
                  </a:lnTo>
                  <a:lnTo>
                    <a:pt x="552230" y="27254"/>
                  </a:lnTo>
                  <a:lnTo>
                    <a:pt x="553361" y="28420"/>
                  </a:lnTo>
                  <a:lnTo>
                    <a:pt x="555658" y="27254"/>
                  </a:lnTo>
                  <a:lnTo>
                    <a:pt x="556789" y="29552"/>
                  </a:lnTo>
                  <a:lnTo>
                    <a:pt x="560181" y="28420"/>
                  </a:lnTo>
                  <a:lnTo>
                    <a:pt x="563609" y="28420"/>
                  </a:lnTo>
                  <a:lnTo>
                    <a:pt x="563609" y="27254"/>
                  </a:lnTo>
                  <a:lnTo>
                    <a:pt x="568168" y="26123"/>
                  </a:lnTo>
                  <a:lnTo>
                    <a:pt x="571561" y="27254"/>
                  </a:lnTo>
                  <a:lnTo>
                    <a:pt x="580643" y="27254"/>
                  </a:lnTo>
                  <a:lnTo>
                    <a:pt x="587464" y="30683"/>
                  </a:lnTo>
                  <a:lnTo>
                    <a:pt x="594285" y="24992"/>
                  </a:lnTo>
                  <a:lnTo>
                    <a:pt x="592023" y="20467"/>
                  </a:lnTo>
                  <a:lnTo>
                    <a:pt x="598844" y="13645"/>
                  </a:lnTo>
                  <a:lnTo>
                    <a:pt x="605664" y="13645"/>
                  </a:lnTo>
                  <a:lnTo>
                    <a:pt x="612450" y="15907"/>
                  </a:lnTo>
                  <a:lnTo>
                    <a:pt x="617009" y="12478"/>
                  </a:lnTo>
                  <a:lnTo>
                    <a:pt x="622698" y="5656"/>
                  </a:lnTo>
                  <a:lnTo>
                    <a:pt x="631781" y="4525"/>
                  </a:lnTo>
                  <a:lnTo>
                    <a:pt x="635209" y="11347"/>
                  </a:lnTo>
                  <a:lnTo>
                    <a:pt x="641994" y="6822"/>
                  </a:lnTo>
                  <a:lnTo>
                    <a:pt x="651112" y="0"/>
                  </a:lnTo>
                  <a:lnTo>
                    <a:pt x="660195" y="2262"/>
                  </a:lnTo>
                  <a:lnTo>
                    <a:pt x="662456" y="12478"/>
                  </a:lnTo>
                  <a:lnTo>
                    <a:pt x="665884" y="15907"/>
                  </a:lnTo>
                  <a:lnTo>
                    <a:pt x="673836" y="27254"/>
                  </a:lnTo>
                  <a:lnTo>
                    <a:pt x="672705" y="28420"/>
                  </a:lnTo>
                  <a:lnTo>
                    <a:pt x="672705" y="30683"/>
                  </a:lnTo>
                  <a:lnTo>
                    <a:pt x="673836" y="31814"/>
                  </a:lnTo>
                  <a:lnTo>
                    <a:pt x="674967" y="32945"/>
                  </a:lnTo>
                  <a:lnTo>
                    <a:pt x="684049" y="43161"/>
                  </a:lnTo>
                  <a:lnTo>
                    <a:pt x="685180" y="45458"/>
                  </a:lnTo>
                  <a:lnTo>
                    <a:pt x="686311" y="48852"/>
                  </a:lnTo>
                  <a:lnTo>
                    <a:pt x="685180" y="48852"/>
                  </a:lnTo>
                  <a:lnTo>
                    <a:pt x="684049" y="51150"/>
                  </a:lnTo>
                  <a:lnTo>
                    <a:pt x="685180" y="52281"/>
                  </a:lnTo>
                  <a:lnTo>
                    <a:pt x="684049" y="53412"/>
                  </a:lnTo>
                  <a:lnTo>
                    <a:pt x="684049" y="56805"/>
                  </a:lnTo>
                  <a:lnTo>
                    <a:pt x="685180" y="60234"/>
                  </a:lnTo>
                  <a:lnTo>
                    <a:pt x="688608" y="63628"/>
                  </a:lnTo>
                  <a:lnTo>
                    <a:pt x="689739" y="64759"/>
                  </a:lnTo>
                  <a:lnTo>
                    <a:pt x="690870" y="67056"/>
                  </a:lnTo>
                  <a:lnTo>
                    <a:pt x="692001" y="67056"/>
                  </a:lnTo>
                  <a:lnTo>
                    <a:pt x="692001" y="69319"/>
                  </a:lnTo>
                  <a:lnTo>
                    <a:pt x="690870" y="70450"/>
                  </a:lnTo>
                  <a:lnTo>
                    <a:pt x="690870" y="71581"/>
                  </a:lnTo>
                  <a:lnTo>
                    <a:pt x="688608" y="72712"/>
                  </a:lnTo>
                  <a:lnTo>
                    <a:pt x="688608" y="73879"/>
                  </a:lnTo>
                  <a:lnTo>
                    <a:pt x="687477" y="75010"/>
                  </a:lnTo>
                  <a:lnTo>
                    <a:pt x="685180" y="76141"/>
                  </a:lnTo>
                  <a:lnTo>
                    <a:pt x="685180" y="78403"/>
                  </a:lnTo>
                  <a:lnTo>
                    <a:pt x="684049" y="78403"/>
                  </a:lnTo>
                  <a:lnTo>
                    <a:pt x="685180" y="79535"/>
                  </a:lnTo>
                  <a:lnTo>
                    <a:pt x="684049" y="81832"/>
                  </a:lnTo>
                  <a:lnTo>
                    <a:pt x="685180" y="84095"/>
                  </a:lnTo>
                  <a:lnTo>
                    <a:pt x="682919" y="85226"/>
                  </a:lnTo>
                  <a:lnTo>
                    <a:pt x="684049" y="89786"/>
                  </a:lnTo>
                  <a:lnTo>
                    <a:pt x="682919" y="89786"/>
                  </a:lnTo>
                  <a:lnTo>
                    <a:pt x="682919" y="92048"/>
                  </a:lnTo>
                  <a:lnTo>
                    <a:pt x="684049" y="93179"/>
                  </a:lnTo>
                  <a:lnTo>
                    <a:pt x="684049" y="95477"/>
                  </a:lnTo>
                  <a:lnTo>
                    <a:pt x="685180" y="97739"/>
                  </a:lnTo>
                  <a:lnTo>
                    <a:pt x="686311" y="100001"/>
                  </a:lnTo>
                  <a:lnTo>
                    <a:pt x="687477" y="101133"/>
                  </a:lnTo>
                  <a:lnTo>
                    <a:pt x="688608" y="102264"/>
                  </a:lnTo>
                  <a:lnTo>
                    <a:pt x="690870" y="103430"/>
                  </a:lnTo>
                  <a:lnTo>
                    <a:pt x="689739" y="105693"/>
                  </a:lnTo>
                  <a:lnTo>
                    <a:pt x="692001" y="105693"/>
                  </a:lnTo>
                  <a:lnTo>
                    <a:pt x="693132" y="106824"/>
                  </a:lnTo>
                  <a:lnTo>
                    <a:pt x="693132" y="107955"/>
                  </a:lnTo>
                  <a:lnTo>
                    <a:pt x="693132" y="109086"/>
                  </a:lnTo>
                  <a:lnTo>
                    <a:pt x="692001" y="109086"/>
                  </a:lnTo>
                  <a:lnTo>
                    <a:pt x="692001" y="110253"/>
                  </a:lnTo>
                  <a:lnTo>
                    <a:pt x="690870" y="112515"/>
                  </a:lnTo>
                  <a:lnTo>
                    <a:pt x="689739" y="112515"/>
                  </a:lnTo>
                  <a:lnTo>
                    <a:pt x="690870" y="118206"/>
                  </a:lnTo>
                  <a:lnTo>
                    <a:pt x="692001" y="119337"/>
                  </a:lnTo>
                  <a:lnTo>
                    <a:pt x="692001" y="120468"/>
                  </a:lnTo>
                  <a:lnTo>
                    <a:pt x="692001" y="121600"/>
                  </a:lnTo>
                  <a:lnTo>
                    <a:pt x="693132" y="123862"/>
                  </a:lnTo>
                  <a:lnTo>
                    <a:pt x="693132" y="128422"/>
                  </a:lnTo>
                  <a:lnTo>
                    <a:pt x="694263" y="129553"/>
                  </a:lnTo>
                  <a:lnTo>
                    <a:pt x="695429" y="130684"/>
                  </a:lnTo>
                  <a:lnTo>
                    <a:pt x="695429" y="131815"/>
                  </a:lnTo>
                  <a:lnTo>
                    <a:pt x="696560" y="131815"/>
                  </a:lnTo>
                  <a:lnTo>
                    <a:pt x="693132" y="134113"/>
                  </a:lnTo>
                  <a:lnTo>
                    <a:pt x="694263" y="136375"/>
                  </a:lnTo>
                  <a:lnTo>
                    <a:pt x="693132" y="137506"/>
                  </a:lnTo>
                  <a:lnTo>
                    <a:pt x="693132" y="138638"/>
                  </a:lnTo>
                  <a:lnTo>
                    <a:pt x="694263" y="139804"/>
                  </a:lnTo>
                  <a:lnTo>
                    <a:pt x="694263" y="140935"/>
                  </a:lnTo>
                  <a:lnTo>
                    <a:pt x="698822" y="142066"/>
                  </a:lnTo>
                  <a:lnTo>
                    <a:pt x="702250" y="142066"/>
                  </a:lnTo>
                  <a:lnTo>
                    <a:pt x="702250" y="140935"/>
                  </a:lnTo>
                  <a:lnTo>
                    <a:pt x="703381" y="142066"/>
                  </a:lnTo>
                  <a:lnTo>
                    <a:pt x="705642" y="142066"/>
                  </a:lnTo>
                  <a:lnTo>
                    <a:pt x="706773" y="143198"/>
                  </a:lnTo>
                  <a:lnTo>
                    <a:pt x="710201" y="142066"/>
                  </a:lnTo>
                  <a:lnTo>
                    <a:pt x="711332" y="142066"/>
                  </a:lnTo>
                  <a:lnTo>
                    <a:pt x="714725" y="139804"/>
                  </a:lnTo>
                  <a:lnTo>
                    <a:pt x="717022" y="140935"/>
                  </a:lnTo>
                  <a:lnTo>
                    <a:pt x="718153" y="139804"/>
                  </a:lnTo>
                  <a:lnTo>
                    <a:pt x="721546" y="140935"/>
                  </a:lnTo>
                  <a:lnTo>
                    <a:pt x="723807" y="139804"/>
                  </a:lnTo>
                  <a:lnTo>
                    <a:pt x="723807" y="140935"/>
                  </a:lnTo>
                  <a:lnTo>
                    <a:pt x="729497" y="142066"/>
                  </a:lnTo>
                  <a:lnTo>
                    <a:pt x="730628" y="143198"/>
                  </a:lnTo>
                  <a:lnTo>
                    <a:pt x="731794" y="144329"/>
                  </a:lnTo>
                  <a:lnTo>
                    <a:pt x="734056" y="145460"/>
                  </a:lnTo>
                  <a:lnTo>
                    <a:pt x="735187" y="145460"/>
                  </a:lnTo>
                  <a:lnTo>
                    <a:pt x="736318" y="146626"/>
                  </a:lnTo>
                  <a:lnTo>
                    <a:pt x="738615" y="145460"/>
                  </a:lnTo>
                  <a:lnTo>
                    <a:pt x="738615" y="144329"/>
                  </a:lnTo>
                  <a:lnTo>
                    <a:pt x="740877" y="145460"/>
                  </a:lnTo>
                  <a:lnTo>
                    <a:pt x="740877" y="144329"/>
                  </a:lnTo>
                  <a:lnTo>
                    <a:pt x="742008" y="144329"/>
                  </a:lnTo>
                  <a:lnTo>
                    <a:pt x="746567" y="145460"/>
                  </a:lnTo>
                  <a:lnTo>
                    <a:pt x="748828" y="144329"/>
                  </a:lnTo>
                  <a:lnTo>
                    <a:pt x="749959" y="144329"/>
                  </a:lnTo>
                  <a:lnTo>
                    <a:pt x="752221" y="144329"/>
                  </a:lnTo>
                  <a:lnTo>
                    <a:pt x="754518" y="146626"/>
                  </a:lnTo>
                  <a:lnTo>
                    <a:pt x="755649" y="143198"/>
                  </a:lnTo>
                  <a:lnTo>
                    <a:pt x="760173" y="145460"/>
                  </a:lnTo>
                  <a:lnTo>
                    <a:pt x="760173" y="146626"/>
                  </a:lnTo>
                  <a:lnTo>
                    <a:pt x="761339" y="146626"/>
                  </a:lnTo>
                  <a:lnTo>
                    <a:pt x="761339" y="147758"/>
                  </a:lnTo>
                  <a:lnTo>
                    <a:pt x="763601" y="147758"/>
                  </a:lnTo>
                  <a:lnTo>
                    <a:pt x="764732" y="146626"/>
                  </a:lnTo>
                  <a:lnTo>
                    <a:pt x="764732" y="147758"/>
                  </a:lnTo>
                  <a:lnTo>
                    <a:pt x="765863" y="147758"/>
                  </a:lnTo>
                  <a:lnTo>
                    <a:pt x="768124" y="147758"/>
                  </a:lnTo>
                  <a:lnTo>
                    <a:pt x="766993" y="148889"/>
                  </a:lnTo>
                  <a:lnTo>
                    <a:pt x="768124" y="148889"/>
                  </a:lnTo>
                  <a:lnTo>
                    <a:pt x="769291" y="150020"/>
                  </a:lnTo>
                  <a:lnTo>
                    <a:pt x="770421" y="150020"/>
                  </a:lnTo>
                  <a:lnTo>
                    <a:pt x="770421" y="151151"/>
                  </a:lnTo>
                  <a:lnTo>
                    <a:pt x="772683" y="150020"/>
                  </a:lnTo>
                  <a:lnTo>
                    <a:pt x="771552" y="151151"/>
                  </a:lnTo>
                  <a:lnTo>
                    <a:pt x="770421" y="152282"/>
                  </a:lnTo>
                  <a:lnTo>
                    <a:pt x="772683" y="153413"/>
                  </a:lnTo>
                  <a:lnTo>
                    <a:pt x="773814" y="152282"/>
                  </a:lnTo>
                  <a:lnTo>
                    <a:pt x="774945" y="153413"/>
                  </a:lnTo>
                  <a:lnTo>
                    <a:pt x="773814" y="153413"/>
                  </a:lnTo>
                  <a:lnTo>
                    <a:pt x="774945" y="154580"/>
                  </a:lnTo>
                  <a:lnTo>
                    <a:pt x="773814" y="155711"/>
                  </a:lnTo>
                  <a:lnTo>
                    <a:pt x="774945" y="156842"/>
                  </a:lnTo>
                  <a:lnTo>
                    <a:pt x="774945" y="157973"/>
                  </a:lnTo>
                  <a:lnTo>
                    <a:pt x="777242" y="156842"/>
                  </a:lnTo>
                  <a:lnTo>
                    <a:pt x="778373" y="157973"/>
                  </a:lnTo>
                  <a:lnTo>
                    <a:pt x="780635" y="157973"/>
                  </a:lnTo>
                  <a:lnTo>
                    <a:pt x="780635" y="160236"/>
                  </a:lnTo>
                  <a:lnTo>
                    <a:pt x="782897" y="161367"/>
                  </a:lnTo>
                  <a:lnTo>
                    <a:pt x="785194" y="162533"/>
                  </a:lnTo>
                  <a:lnTo>
                    <a:pt x="786325" y="165927"/>
                  </a:lnTo>
                  <a:lnTo>
                    <a:pt x="787456" y="167058"/>
                  </a:lnTo>
                  <a:lnTo>
                    <a:pt x="787456" y="163664"/>
                  </a:lnTo>
                  <a:lnTo>
                    <a:pt x="788586" y="161367"/>
                  </a:lnTo>
                  <a:lnTo>
                    <a:pt x="789717" y="161367"/>
                  </a:lnTo>
                  <a:lnTo>
                    <a:pt x="789717" y="163664"/>
                  </a:lnTo>
                  <a:lnTo>
                    <a:pt x="790848" y="163664"/>
                  </a:lnTo>
                  <a:lnTo>
                    <a:pt x="793145" y="163664"/>
                  </a:lnTo>
                  <a:lnTo>
                    <a:pt x="794276" y="164796"/>
                  </a:lnTo>
                  <a:lnTo>
                    <a:pt x="794276" y="163664"/>
                  </a:lnTo>
                  <a:lnTo>
                    <a:pt x="795407" y="164796"/>
                  </a:lnTo>
                  <a:lnTo>
                    <a:pt x="795407" y="167058"/>
                  </a:lnTo>
                  <a:lnTo>
                    <a:pt x="797669" y="167058"/>
                  </a:lnTo>
                  <a:lnTo>
                    <a:pt x="796538" y="168189"/>
                  </a:lnTo>
                  <a:lnTo>
                    <a:pt x="798835" y="170487"/>
                  </a:lnTo>
                  <a:lnTo>
                    <a:pt x="798835" y="171618"/>
                  </a:lnTo>
                  <a:lnTo>
                    <a:pt x="797669" y="171618"/>
                  </a:lnTo>
                  <a:lnTo>
                    <a:pt x="797669" y="172749"/>
                  </a:lnTo>
                  <a:lnTo>
                    <a:pt x="798835" y="172749"/>
                  </a:lnTo>
                  <a:lnTo>
                    <a:pt x="799966" y="175011"/>
                  </a:lnTo>
                  <a:lnTo>
                    <a:pt x="801097" y="173880"/>
                  </a:lnTo>
                  <a:lnTo>
                    <a:pt x="802228" y="172749"/>
                  </a:lnTo>
                  <a:lnTo>
                    <a:pt x="802228" y="173880"/>
                  </a:lnTo>
                  <a:lnTo>
                    <a:pt x="801097" y="176143"/>
                  </a:lnTo>
                  <a:lnTo>
                    <a:pt x="799966" y="178440"/>
                  </a:lnTo>
                  <a:lnTo>
                    <a:pt x="799966" y="179571"/>
                  </a:lnTo>
                  <a:lnTo>
                    <a:pt x="803359" y="179571"/>
                  </a:lnTo>
                  <a:lnTo>
                    <a:pt x="805656" y="184131"/>
                  </a:lnTo>
                  <a:lnTo>
                    <a:pt x="804490" y="186394"/>
                  </a:lnTo>
                  <a:lnTo>
                    <a:pt x="805656" y="187525"/>
                  </a:lnTo>
                  <a:lnTo>
                    <a:pt x="804490" y="189787"/>
                  </a:lnTo>
                  <a:lnTo>
                    <a:pt x="804490" y="190918"/>
                  </a:lnTo>
                  <a:lnTo>
                    <a:pt x="806787" y="190918"/>
                  </a:lnTo>
                  <a:lnTo>
                    <a:pt x="805656" y="189787"/>
                  </a:lnTo>
                  <a:lnTo>
                    <a:pt x="807918" y="188656"/>
                  </a:lnTo>
                  <a:lnTo>
                    <a:pt x="809049" y="189787"/>
                  </a:lnTo>
                  <a:lnTo>
                    <a:pt x="810179" y="189787"/>
                  </a:lnTo>
                  <a:lnTo>
                    <a:pt x="812441" y="187525"/>
                  </a:lnTo>
                  <a:lnTo>
                    <a:pt x="814738" y="188656"/>
                  </a:lnTo>
                  <a:lnTo>
                    <a:pt x="815869" y="187525"/>
                  </a:lnTo>
                  <a:lnTo>
                    <a:pt x="814738" y="186394"/>
                  </a:lnTo>
                  <a:lnTo>
                    <a:pt x="815869" y="186394"/>
                  </a:lnTo>
                  <a:lnTo>
                    <a:pt x="818131" y="185263"/>
                  </a:lnTo>
                  <a:lnTo>
                    <a:pt x="819262" y="187525"/>
                  </a:lnTo>
                  <a:lnTo>
                    <a:pt x="819262" y="190918"/>
                  </a:lnTo>
                  <a:lnTo>
                    <a:pt x="819262" y="193216"/>
                  </a:lnTo>
                  <a:lnTo>
                    <a:pt x="821559" y="192085"/>
                  </a:lnTo>
                  <a:lnTo>
                    <a:pt x="823821" y="193216"/>
                  </a:lnTo>
                  <a:lnTo>
                    <a:pt x="824952" y="190918"/>
                  </a:lnTo>
                  <a:lnTo>
                    <a:pt x="827214" y="192085"/>
                  </a:lnTo>
                  <a:lnTo>
                    <a:pt x="827214" y="194347"/>
                  </a:lnTo>
                  <a:lnTo>
                    <a:pt x="828380" y="193216"/>
                  </a:lnTo>
                  <a:lnTo>
                    <a:pt x="830642" y="194347"/>
                  </a:lnTo>
                  <a:lnTo>
                    <a:pt x="831772" y="194347"/>
                  </a:lnTo>
                  <a:lnTo>
                    <a:pt x="830642" y="196609"/>
                  </a:lnTo>
                  <a:lnTo>
                    <a:pt x="830642" y="197741"/>
                  </a:lnTo>
                  <a:lnTo>
                    <a:pt x="829511" y="198907"/>
                  </a:lnTo>
                  <a:lnTo>
                    <a:pt x="829511" y="200038"/>
                  </a:lnTo>
                  <a:lnTo>
                    <a:pt x="830642" y="200038"/>
                  </a:lnTo>
                  <a:lnTo>
                    <a:pt x="832903" y="198907"/>
                  </a:lnTo>
                  <a:lnTo>
                    <a:pt x="832903" y="196609"/>
                  </a:lnTo>
                  <a:lnTo>
                    <a:pt x="836331" y="196609"/>
                  </a:lnTo>
                  <a:lnTo>
                    <a:pt x="837462" y="198907"/>
                  </a:lnTo>
                  <a:lnTo>
                    <a:pt x="839724" y="198907"/>
                  </a:lnTo>
                  <a:lnTo>
                    <a:pt x="839724" y="200038"/>
                  </a:lnTo>
                  <a:lnTo>
                    <a:pt x="838593" y="204563"/>
                  </a:lnTo>
                  <a:lnTo>
                    <a:pt x="838593" y="205694"/>
                  </a:lnTo>
                  <a:lnTo>
                    <a:pt x="839724" y="204563"/>
                  </a:lnTo>
                  <a:lnTo>
                    <a:pt x="843152" y="205694"/>
                  </a:lnTo>
                  <a:lnTo>
                    <a:pt x="845414" y="204563"/>
                  </a:lnTo>
                  <a:lnTo>
                    <a:pt x="845414" y="205694"/>
                  </a:lnTo>
                  <a:lnTo>
                    <a:pt x="844283" y="206861"/>
                  </a:lnTo>
                  <a:lnTo>
                    <a:pt x="844283" y="207992"/>
                  </a:lnTo>
                  <a:lnTo>
                    <a:pt x="847676" y="206861"/>
                  </a:lnTo>
                  <a:lnTo>
                    <a:pt x="848807" y="207992"/>
                  </a:lnTo>
                  <a:lnTo>
                    <a:pt x="851104" y="207992"/>
                  </a:lnTo>
                  <a:lnTo>
                    <a:pt x="852235" y="206861"/>
                  </a:lnTo>
                  <a:lnTo>
                    <a:pt x="851104" y="205694"/>
                  </a:lnTo>
                  <a:lnTo>
                    <a:pt x="848807" y="203432"/>
                  </a:lnTo>
                  <a:lnTo>
                    <a:pt x="849937" y="202301"/>
                  </a:lnTo>
                  <a:lnTo>
                    <a:pt x="852235" y="202301"/>
                  </a:lnTo>
                  <a:lnTo>
                    <a:pt x="854496" y="203432"/>
                  </a:lnTo>
                  <a:lnTo>
                    <a:pt x="855627" y="205694"/>
                  </a:lnTo>
                  <a:lnTo>
                    <a:pt x="856758" y="206861"/>
                  </a:lnTo>
                  <a:lnTo>
                    <a:pt x="857924" y="206861"/>
                  </a:lnTo>
                  <a:lnTo>
                    <a:pt x="859055" y="204563"/>
                  </a:lnTo>
                  <a:lnTo>
                    <a:pt x="860186" y="206861"/>
                  </a:lnTo>
                  <a:lnTo>
                    <a:pt x="864745" y="207992"/>
                  </a:lnTo>
                  <a:lnTo>
                    <a:pt x="864745" y="206861"/>
                  </a:lnTo>
                  <a:lnTo>
                    <a:pt x="867007" y="204563"/>
                  </a:lnTo>
                  <a:lnTo>
                    <a:pt x="867007" y="203432"/>
                  </a:lnTo>
                  <a:lnTo>
                    <a:pt x="865876" y="201169"/>
                  </a:lnTo>
                  <a:lnTo>
                    <a:pt x="867007" y="200038"/>
                  </a:lnTo>
                  <a:lnTo>
                    <a:pt x="870400" y="202301"/>
                  </a:lnTo>
                  <a:lnTo>
                    <a:pt x="870400" y="203432"/>
                  </a:lnTo>
                  <a:lnTo>
                    <a:pt x="867007" y="206861"/>
                  </a:lnTo>
                  <a:lnTo>
                    <a:pt x="868138" y="209123"/>
                  </a:lnTo>
                  <a:lnTo>
                    <a:pt x="869269" y="210254"/>
                  </a:lnTo>
                  <a:lnTo>
                    <a:pt x="871530" y="207992"/>
                  </a:lnTo>
                  <a:lnTo>
                    <a:pt x="872697" y="209123"/>
                  </a:lnTo>
                  <a:lnTo>
                    <a:pt x="872697" y="210254"/>
                  </a:lnTo>
                  <a:lnTo>
                    <a:pt x="874958" y="210254"/>
                  </a:lnTo>
                  <a:lnTo>
                    <a:pt x="876089" y="205694"/>
                  </a:lnTo>
                  <a:lnTo>
                    <a:pt x="878351" y="204563"/>
                  </a:lnTo>
                  <a:lnTo>
                    <a:pt x="879482" y="206861"/>
                  </a:lnTo>
                  <a:lnTo>
                    <a:pt x="878351" y="209123"/>
                  </a:lnTo>
                  <a:lnTo>
                    <a:pt x="879482" y="212516"/>
                  </a:lnTo>
                  <a:lnTo>
                    <a:pt x="878351" y="213683"/>
                  </a:lnTo>
                  <a:lnTo>
                    <a:pt x="876089" y="214814"/>
                  </a:lnTo>
                  <a:lnTo>
                    <a:pt x="877220" y="217076"/>
                  </a:lnTo>
                  <a:lnTo>
                    <a:pt x="879482" y="217076"/>
                  </a:lnTo>
                  <a:lnTo>
                    <a:pt x="880648" y="214814"/>
                  </a:lnTo>
                  <a:lnTo>
                    <a:pt x="887469" y="213683"/>
                  </a:lnTo>
                  <a:lnTo>
                    <a:pt x="890862" y="217076"/>
                  </a:lnTo>
                  <a:lnTo>
                    <a:pt x="891993" y="215945"/>
                  </a:lnTo>
                  <a:lnTo>
                    <a:pt x="891993" y="214814"/>
                  </a:lnTo>
                  <a:lnTo>
                    <a:pt x="895421" y="214814"/>
                  </a:lnTo>
                  <a:lnTo>
                    <a:pt x="896551" y="215945"/>
                  </a:lnTo>
                  <a:lnTo>
                    <a:pt x="897682" y="219339"/>
                  </a:lnTo>
                  <a:lnTo>
                    <a:pt x="895421" y="220470"/>
                  </a:lnTo>
                  <a:lnTo>
                    <a:pt x="893123" y="221636"/>
                  </a:lnTo>
                  <a:lnTo>
                    <a:pt x="893123" y="226161"/>
                  </a:lnTo>
                  <a:lnTo>
                    <a:pt x="894290" y="226161"/>
                  </a:lnTo>
                  <a:lnTo>
                    <a:pt x="897682" y="227292"/>
                  </a:lnTo>
                  <a:lnTo>
                    <a:pt x="898813" y="229590"/>
                  </a:lnTo>
                  <a:lnTo>
                    <a:pt x="897682" y="232983"/>
                  </a:lnTo>
                  <a:lnTo>
                    <a:pt x="895421" y="235246"/>
                  </a:lnTo>
                  <a:lnTo>
                    <a:pt x="895421" y="236412"/>
                  </a:lnTo>
                  <a:lnTo>
                    <a:pt x="896551" y="238674"/>
                  </a:lnTo>
                  <a:lnTo>
                    <a:pt x="898813" y="238674"/>
                  </a:lnTo>
                  <a:lnTo>
                    <a:pt x="907896" y="234114"/>
                  </a:lnTo>
                  <a:lnTo>
                    <a:pt x="913586" y="235246"/>
                  </a:lnTo>
                  <a:lnTo>
                    <a:pt x="913586" y="234114"/>
                  </a:lnTo>
                  <a:lnTo>
                    <a:pt x="914716" y="232983"/>
                  </a:lnTo>
                  <a:lnTo>
                    <a:pt x="915847" y="232983"/>
                  </a:lnTo>
                  <a:lnTo>
                    <a:pt x="915847" y="236412"/>
                  </a:lnTo>
                  <a:lnTo>
                    <a:pt x="917014" y="239806"/>
                  </a:lnTo>
                  <a:lnTo>
                    <a:pt x="919275" y="242068"/>
                  </a:lnTo>
                  <a:lnTo>
                    <a:pt x="920406" y="244366"/>
                  </a:lnTo>
                  <a:lnTo>
                    <a:pt x="919275" y="247759"/>
                  </a:lnTo>
                  <a:lnTo>
                    <a:pt x="919275" y="248890"/>
                  </a:lnTo>
                  <a:lnTo>
                    <a:pt x="918144" y="250021"/>
                  </a:lnTo>
                  <a:lnTo>
                    <a:pt x="915847" y="250021"/>
                  </a:lnTo>
                  <a:lnTo>
                    <a:pt x="913586" y="248890"/>
                  </a:lnTo>
                  <a:lnTo>
                    <a:pt x="912455" y="248890"/>
                  </a:lnTo>
                  <a:lnTo>
                    <a:pt x="910193" y="251188"/>
                  </a:lnTo>
                  <a:lnTo>
                    <a:pt x="910193" y="253450"/>
                  </a:lnTo>
                  <a:lnTo>
                    <a:pt x="910193" y="255712"/>
                  </a:lnTo>
                  <a:lnTo>
                    <a:pt x="910193" y="261404"/>
                  </a:lnTo>
                  <a:lnTo>
                    <a:pt x="911324" y="262535"/>
                  </a:lnTo>
                  <a:lnTo>
                    <a:pt x="913586" y="264797"/>
                  </a:lnTo>
                  <a:lnTo>
                    <a:pt x="913586" y="267095"/>
                  </a:lnTo>
                  <a:lnTo>
                    <a:pt x="914716" y="267095"/>
                  </a:lnTo>
                  <a:lnTo>
                    <a:pt x="915847" y="269357"/>
                  </a:lnTo>
                  <a:lnTo>
                    <a:pt x="915847" y="270488"/>
                  </a:lnTo>
                  <a:lnTo>
                    <a:pt x="914716" y="271619"/>
                  </a:lnTo>
                  <a:lnTo>
                    <a:pt x="914716" y="272751"/>
                  </a:lnTo>
                  <a:lnTo>
                    <a:pt x="915847" y="276179"/>
                  </a:lnTo>
                  <a:lnTo>
                    <a:pt x="917014" y="277311"/>
                  </a:lnTo>
                  <a:lnTo>
                    <a:pt x="918144" y="278442"/>
                  </a:lnTo>
                  <a:lnTo>
                    <a:pt x="918144" y="283002"/>
                  </a:lnTo>
                  <a:lnTo>
                    <a:pt x="917014" y="284133"/>
                  </a:lnTo>
                  <a:lnTo>
                    <a:pt x="918144" y="287562"/>
                  </a:lnTo>
                  <a:lnTo>
                    <a:pt x="926096" y="293217"/>
                  </a:lnTo>
                  <a:lnTo>
                    <a:pt x="927227" y="294349"/>
                  </a:lnTo>
                  <a:lnTo>
                    <a:pt x="936309" y="298909"/>
                  </a:lnTo>
                  <a:lnTo>
                    <a:pt x="938571" y="301171"/>
                  </a:lnTo>
                  <a:lnTo>
                    <a:pt x="940868" y="305731"/>
                  </a:lnTo>
                  <a:lnTo>
                    <a:pt x="944261" y="307993"/>
                  </a:lnTo>
                  <a:lnTo>
                    <a:pt x="951082" y="312553"/>
                  </a:lnTo>
                  <a:lnTo>
                    <a:pt x="952213" y="313684"/>
                  </a:lnTo>
                  <a:lnTo>
                    <a:pt x="953344" y="313684"/>
                  </a:lnTo>
                  <a:lnTo>
                    <a:pt x="954510" y="314815"/>
                  </a:lnTo>
                  <a:lnTo>
                    <a:pt x="955641" y="318244"/>
                  </a:lnTo>
                  <a:lnTo>
                    <a:pt x="960164" y="321638"/>
                  </a:lnTo>
                  <a:lnTo>
                    <a:pt x="961330" y="323900"/>
                  </a:lnTo>
                  <a:lnTo>
                    <a:pt x="962461" y="327329"/>
                  </a:lnTo>
                  <a:lnTo>
                    <a:pt x="963592" y="328460"/>
                  </a:lnTo>
                  <a:lnTo>
                    <a:pt x="965854" y="327329"/>
                  </a:lnTo>
                  <a:lnTo>
                    <a:pt x="969282" y="329591"/>
                  </a:lnTo>
                  <a:lnTo>
                    <a:pt x="969282" y="330722"/>
                  </a:lnTo>
                  <a:lnTo>
                    <a:pt x="968116" y="331854"/>
                  </a:lnTo>
                  <a:lnTo>
                    <a:pt x="966985" y="338676"/>
                  </a:lnTo>
                  <a:lnTo>
                    <a:pt x="962461" y="344367"/>
                  </a:lnTo>
                  <a:lnTo>
                    <a:pt x="961330" y="347796"/>
                  </a:lnTo>
                  <a:lnTo>
                    <a:pt x="961330" y="350058"/>
                  </a:lnTo>
                  <a:lnTo>
                    <a:pt x="962461" y="352320"/>
                  </a:lnTo>
                  <a:lnTo>
                    <a:pt x="962461" y="354618"/>
                  </a:lnTo>
                  <a:lnTo>
                    <a:pt x="961330" y="355749"/>
                  </a:lnTo>
                  <a:lnTo>
                    <a:pt x="959033" y="358012"/>
                  </a:lnTo>
                  <a:lnTo>
                    <a:pt x="960164" y="359143"/>
                  </a:lnTo>
                  <a:lnTo>
                    <a:pt x="957902" y="362572"/>
                  </a:lnTo>
                  <a:lnTo>
                    <a:pt x="960164" y="363703"/>
                  </a:lnTo>
                  <a:lnTo>
                    <a:pt x="961330" y="364834"/>
                  </a:lnTo>
                  <a:lnTo>
                    <a:pt x="959033" y="370525"/>
                  </a:lnTo>
                  <a:lnTo>
                    <a:pt x="960164" y="375050"/>
                  </a:lnTo>
                  <a:lnTo>
                    <a:pt x="960164" y="377347"/>
                  </a:lnTo>
                  <a:lnTo>
                    <a:pt x="960164" y="378478"/>
                  </a:lnTo>
                  <a:lnTo>
                    <a:pt x="957902" y="381872"/>
                  </a:lnTo>
                  <a:lnTo>
                    <a:pt x="959033" y="385301"/>
                  </a:lnTo>
                  <a:lnTo>
                    <a:pt x="962461" y="387563"/>
                  </a:lnTo>
                  <a:lnTo>
                    <a:pt x="963592" y="390957"/>
                  </a:lnTo>
                  <a:lnTo>
                    <a:pt x="964723" y="395517"/>
                  </a:lnTo>
                  <a:lnTo>
                    <a:pt x="968116" y="397779"/>
                  </a:lnTo>
                  <a:lnTo>
                    <a:pt x="971544" y="403470"/>
                  </a:lnTo>
                  <a:lnTo>
                    <a:pt x="970413" y="404601"/>
                  </a:lnTo>
                  <a:lnTo>
                    <a:pt x="969282" y="408030"/>
                  </a:lnTo>
                  <a:lnTo>
                    <a:pt x="970413" y="413721"/>
                  </a:lnTo>
                  <a:lnTo>
                    <a:pt x="972675" y="414852"/>
                  </a:lnTo>
                  <a:lnTo>
                    <a:pt x="974937" y="418246"/>
                  </a:lnTo>
                  <a:lnTo>
                    <a:pt x="978365" y="420508"/>
                  </a:lnTo>
                  <a:lnTo>
                    <a:pt x="979495" y="422806"/>
                  </a:lnTo>
                  <a:lnTo>
                    <a:pt x="980626" y="423937"/>
                  </a:lnTo>
                  <a:lnTo>
                    <a:pt x="980626" y="427330"/>
                  </a:lnTo>
                  <a:lnTo>
                    <a:pt x="981757" y="429628"/>
                  </a:lnTo>
                  <a:lnTo>
                    <a:pt x="985185" y="430759"/>
                  </a:lnTo>
                  <a:lnTo>
                    <a:pt x="984054" y="437581"/>
                  </a:lnTo>
                  <a:lnTo>
                    <a:pt x="986316" y="439844"/>
                  </a:lnTo>
                  <a:lnTo>
                    <a:pt x="989709" y="442106"/>
                  </a:lnTo>
                  <a:lnTo>
                    <a:pt x="990875" y="443273"/>
                  </a:lnTo>
                  <a:lnTo>
                    <a:pt x="990875" y="448928"/>
                  </a:lnTo>
                  <a:lnTo>
                    <a:pt x="992006" y="454620"/>
                  </a:lnTo>
                  <a:lnTo>
                    <a:pt x="993137" y="459180"/>
                  </a:lnTo>
                  <a:lnTo>
                    <a:pt x="997660" y="471658"/>
                  </a:lnTo>
                  <a:lnTo>
                    <a:pt x="998827" y="472789"/>
                  </a:lnTo>
                  <a:lnTo>
                    <a:pt x="1003350" y="473955"/>
                  </a:lnTo>
                  <a:lnTo>
                    <a:pt x="1007909" y="472789"/>
                  </a:lnTo>
                  <a:lnTo>
                    <a:pt x="1011302" y="473955"/>
                  </a:lnTo>
                  <a:lnTo>
                    <a:pt x="1012433" y="475086"/>
                  </a:lnTo>
                  <a:lnTo>
                    <a:pt x="1013599" y="477349"/>
                  </a:lnTo>
                  <a:lnTo>
                    <a:pt x="1014730" y="479611"/>
                  </a:lnTo>
                  <a:lnTo>
                    <a:pt x="1027205" y="488731"/>
                  </a:lnTo>
                  <a:lnTo>
                    <a:pt x="1028371" y="493256"/>
                  </a:lnTo>
                  <a:lnTo>
                    <a:pt x="1030633" y="495553"/>
                  </a:lnTo>
                  <a:lnTo>
                    <a:pt x="1034026" y="497816"/>
                  </a:lnTo>
                  <a:lnTo>
                    <a:pt x="1036323" y="497816"/>
                  </a:lnTo>
                  <a:lnTo>
                    <a:pt x="1038585" y="500078"/>
                  </a:lnTo>
                  <a:lnTo>
                    <a:pt x="1039716" y="502340"/>
                  </a:lnTo>
                  <a:lnTo>
                    <a:pt x="1039716" y="506900"/>
                  </a:lnTo>
                  <a:lnTo>
                    <a:pt x="1037454" y="511460"/>
                  </a:lnTo>
                  <a:lnTo>
                    <a:pt x="1037454" y="514854"/>
                  </a:lnTo>
                  <a:lnTo>
                    <a:pt x="1039716" y="519414"/>
                  </a:lnTo>
                  <a:lnTo>
                    <a:pt x="1040846" y="520545"/>
                  </a:lnTo>
                  <a:lnTo>
                    <a:pt x="1036323" y="527367"/>
                  </a:lnTo>
                  <a:lnTo>
                    <a:pt x="1038585" y="529630"/>
                  </a:lnTo>
                  <a:lnTo>
                    <a:pt x="1037454" y="533058"/>
                  </a:lnTo>
                  <a:lnTo>
                    <a:pt x="1039716" y="536452"/>
                  </a:lnTo>
                  <a:lnTo>
                    <a:pt x="1041977" y="538714"/>
                  </a:lnTo>
                  <a:lnTo>
                    <a:pt x="1041977" y="541012"/>
                  </a:lnTo>
                  <a:lnTo>
                    <a:pt x="1041977" y="542143"/>
                  </a:lnTo>
                  <a:lnTo>
                    <a:pt x="1046536" y="548965"/>
                  </a:lnTo>
                  <a:lnTo>
                    <a:pt x="1048798" y="550096"/>
                  </a:lnTo>
                  <a:lnTo>
                    <a:pt x="1051095" y="550096"/>
                  </a:lnTo>
                  <a:lnTo>
                    <a:pt x="1054488" y="547834"/>
                  </a:lnTo>
                  <a:lnTo>
                    <a:pt x="1059047" y="546668"/>
                  </a:lnTo>
                  <a:lnTo>
                    <a:pt x="1064701" y="546668"/>
                  </a:lnTo>
                  <a:lnTo>
                    <a:pt x="1066998" y="548965"/>
                  </a:lnTo>
                  <a:lnTo>
                    <a:pt x="1068129" y="554656"/>
                  </a:lnTo>
                  <a:lnTo>
                    <a:pt x="1068129" y="558050"/>
                  </a:lnTo>
                  <a:lnTo>
                    <a:pt x="1068129" y="561443"/>
                  </a:lnTo>
                  <a:lnTo>
                    <a:pt x="1068129" y="562610"/>
                  </a:lnTo>
                  <a:lnTo>
                    <a:pt x="1069260" y="564872"/>
                  </a:lnTo>
                  <a:lnTo>
                    <a:pt x="1070391" y="567134"/>
                  </a:lnTo>
                  <a:lnTo>
                    <a:pt x="1070391" y="570563"/>
                  </a:lnTo>
                  <a:lnTo>
                    <a:pt x="1070391" y="571694"/>
                  </a:lnTo>
                  <a:lnTo>
                    <a:pt x="1070391" y="572826"/>
                  </a:lnTo>
                  <a:lnTo>
                    <a:pt x="1070391" y="573957"/>
                  </a:lnTo>
                  <a:lnTo>
                    <a:pt x="1070391" y="576219"/>
                  </a:lnTo>
                  <a:lnTo>
                    <a:pt x="1066998" y="581910"/>
                  </a:lnTo>
                  <a:lnTo>
                    <a:pt x="1066998" y="584208"/>
                  </a:lnTo>
                  <a:lnTo>
                    <a:pt x="1066998" y="586470"/>
                  </a:lnTo>
                  <a:lnTo>
                    <a:pt x="1069260" y="587601"/>
                  </a:lnTo>
                  <a:lnTo>
                    <a:pt x="1064701" y="593293"/>
                  </a:lnTo>
                  <a:lnTo>
                    <a:pt x="1063570" y="595555"/>
                  </a:lnTo>
                  <a:lnTo>
                    <a:pt x="1065867" y="595555"/>
                  </a:lnTo>
                  <a:lnTo>
                    <a:pt x="1068129" y="595555"/>
                  </a:lnTo>
                  <a:lnTo>
                    <a:pt x="1071522" y="594424"/>
                  </a:lnTo>
                  <a:lnTo>
                    <a:pt x="1074950" y="593293"/>
                  </a:lnTo>
                  <a:lnTo>
                    <a:pt x="1076081" y="593293"/>
                  </a:lnTo>
                  <a:lnTo>
                    <a:pt x="1078343" y="590995"/>
                  </a:lnTo>
                  <a:lnTo>
                    <a:pt x="1079474" y="592161"/>
                  </a:lnTo>
                  <a:lnTo>
                    <a:pt x="1081771" y="594424"/>
                  </a:lnTo>
                  <a:lnTo>
                    <a:pt x="1084032" y="595555"/>
                  </a:lnTo>
                  <a:lnTo>
                    <a:pt x="1086294" y="598948"/>
                  </a:lnTo>
                  <a:lnTo>
                    <a:pt x="1087425" y="601246"/>
                  </a:lnTo>
                  <a:lnTo>
                    <a:pt x="1086294" y="605771"/>
                  </a:lnTo>
                  <a:lnTo>
                    <a:pt x="1085163" y="605771"/>
                  </a:lnTo>
                  <a:lnTo>
                    <a:pt x="1082902" y="605771"/>
                  </a:lnTo>
                  <a:lnTo>
                    <a:pt x="1081771" y="606937"/>
                  </a:lnTo>
                  <a:lnTo>
                    <a:pt x="1080640" y="608068"/>
                  </a:lnTo>
                  <a:lnTo>
                    <a:pt x="1080640" y="609199"/>
                  </a:lnTo>
                  <a:lnTo>
                    <a:pt x="1080640" y="611462"/>
                  </a:lnTo>
                  <a:lnTo>
                    <a:pt x="1084032" y="614891"/>
                  </a:lnTo>
                  <a:lnTo>
                    <a:pt x="1084032" y="620546"/>
                  </a:lnTo>
                  <a:lnTo>
                    <a:pt x="1085163" y="621713"/>
                  </a:lnTo>
                  <a:lnTo>
                    <a:pt x="1084032" y="625106"/>
                  </a:lnTo>
                  <a:lnTo>
                    <a:pt x="1081771" y="627369"/>
                  </a:lnTo>
                  <a:lnTo>
                    <a:pt x="1082902" y="628500"/>
                  </a:lnTo>
                  <a:lnTo>
                    <a:pt x="1084032" y="629666"/>
                  </a:lnTo>
                  <a:lnTo>
                    <a:pt x="1087425" y="627369"/>
                  </a:lnTo>
                  <a:lnTo>
                    <a:pt x="1089722" y="629666"/>
                  </a:lnTo>
                  <a:lnTo>
                    <a:pt x="1094246" y="630797"/>
                  </a:lnTo>
                  <a:lnTo>
                    <a:pt x="1095412" y="631929"/>
                  </a:lnTo>
                  <a:lnTo>
                    <a:pt x="1098805" y="639882"/>
                  </a:lnTo>
                  <a:lnTo>
                    <a:pt x="1103364" y="639882"/>
                  </a:lnTo>
                  <a:lnTo>
                    <a:pt x="1107887" y="642144"/>
                  </a:lnTo>
                  <a:lnTo>
                    <a:pt x="1114708" y="642144"/>
                  </a:lnTo>
                  <a:lnTo>
                    <a:pt x="1116970" y="643311"/>
                  </a:lnTo>
                  <a:lnTo>
                    <a:pt x="1124957" y="643311"/>
                  </a:lnTo>
                  <a:lnTo>
                    <a:pt x="1127218" y="643311"/>
                  </a:lnTo>
                  <a:lnTo>
                    <a:pt x="1129480" y="645573"/>
                  </a:lnTo>
                  <a:lnTo>
                    <a:pt x="1134039" y="645573"/>
                  </a:lnTo>
                  <a:lnTo>
                    <a:pt x="1134039" y="646704"/>
                  </a:lnTo>
                  <a:lnTo>
                    <a:pt x="1136301" y="652396"/>
                  </a:lnTo>
                  <a:lnTo>
                    <a:pt x="1135170" y="655789"/>
                  </a:lnTo>
                  <a:lnTo>
                    <a:pt x="1135170" y="658051"/>
                  </a:lnTo>
                  <a:lnTo>
                    <a:pt x="1136301" y="659218"/>
                  </a:lnTo>
                  <a:lnTo>
                    <a:pt x="1137432" y="659218"/>
                  </a:lnTo>
                  <a:lnTo>
                    <a:pt x="1141991" y="661480"/>
                  </a:lnTo>
                  <a:lnTo>
                    <a:pt x="1145383" y="660349"/>
                  </a:lnTo>
                  <a:lnTo>
                    <a:pt x="1146514" y="658051"/>
                  </a:lnTo>
                  <a:lnTo>
                    <a:pt x="1146514" y="656920"/>
                  </a:lnTo>
                  <a:lnTo>
                    <a:pt x="1144253" y="654658"/>
                  </a:lnTo>
                  <a:lnTo>
                    <a:pt x="1143122" y="653527"/>
                  </a:lnTo>
                  <a:lnTo>
                    <a:pt x="1143122" y="652396"/>
                  </a:lnTo>
                  <a:lnTo>
                    <a:pt x="1145383" y="651264"/>
                  </a:lnTo>
                  <a:lnTo>
                    <a:pt x="1147681" y="650098"/>
                  </a:lnTo>
                  <a:lnTo>
                    <a:pt x="1152204" y="648967"/>
                  </a:lnTo>
                  <a:lnTo>
                    <a:pt x="1155632" y="650098"/>
                  </a:lnTo>
                  <a:lnTo>
                    <a:pt x="1155632" y="648967"/>
                  </a:lnTo>
                  <a:lnTo>
                    <a:pt x="1156763" y="647836"/>
                  </a:lnTo>
                  <a:lnTo>
                    <a:pt x="1155632" y="642144"/>
                  </a:lnTo>
                  <a:lnTo>
                    <a:pt x="1156763" y="641013"/>
                  </a:lnTo>
                  <a:lnTo>
                    <a:pt x="1157894" y="641013"/>
                  </a:lnTo>
                  <a:lnTo>
                    <a:pt x="1160156" y="642144"/>
                  </a:lnTo>
                  <a:lnTo>
                    <a:pt x="1160156" y="643311"/>
                  </a:lnTo>
                  <a:lnTo>
                    <a:pt x="1160156" y="647836"/>
                  </a:lnTo>
                  <a:lnTo>
                    <a:pt x="1160156" y="648967"/>
                  </a:lnTo>
                  <a:lnTo>
                    <a:pt x="1161322" y="648967"/>
                  </a:lnTo>
                  <a:lnTo>
                    <a:pt x="1162453" y="650098"/>
                  </a:lnTo>
                  <a:lnTo>
                    <a:pt x="1162453" y="648967"/>
                  </a:lnTo>
                  <a:lnTo>
                    <a:pt x="1164715" y="644442"/>
                  </a:lnTo>
                  <a:lnTo>
                    <a:pt x="1166976" y="643311"/>
                  </a:lnTo>
                  <a:lnTo>
                    <a:pt x="1171535" y="647836"/>
                  </a:lnTo>
                  <a:lnTo>
                    <a:pt x="1172666" y="648967"/>
                  </a:lnTo>
                  <a:lnTo>
                    <a:pt x="1186308" y="647836"/>
                  </a:lnTo>
                  <a:lnTo>
                    <a:pt x="1190867" y="644442"/>
                  </a:lnTo>
                  <a:lnTo>
                    <a:pt x="1203342" y="631929"/>
                  </a:lnTo>
                  <a:lnTo>
                    <a:pt x="1205604" y="628500"/>
                  </a:lnTo>
                  <a:lnTo>
                    <a:pt x="1206770" y="626237"/>
                  </a:lnTo>
                  <a:lnTo>
                    <a:pt x="1206770" y="622844"/>
                  </a:lnTo>
                  <a:lnTo>
                    <a:pt x="1205604" y="619415"/>
                  </a:lnTo>
                  <a:lnTo>
                    <a:pt x="1204473" y="606937"/>
                  </a:lnTo>
                  <a:lnTo>
                    <a:pt x="1205604" y="606937"/>
                  </a:lnTo>
                  <a:lnTo>
                    <a:pt x="1205604" y="601246"/>
                  </a:lnTo>
                  <a:lnTo>
                    <a:pt x="1206770" y="589864"/>
                  </a:lnTo>
                  <a:lnTo>
                    <a:pt x="1206770" y="585339"/>
                  </a:lnTo>
                  <a:lnTo>
                    <a:pt x="1206770" y="584208"/>
                  </a:lnTo>
                  <a:lnTo>
                    <a:pt x="1207901" y="583041"/>
                  </a:lnTo>
                  <a:lnTo>
                    <a:pt x="1209032" y="580779"/>
                  </a:lnTo>
                  <a:lnTo>
                    <a:pt x="1210162" y="579648"/>
                  </a:lnTo>
                  <a:lnTo>
                    <a:pt x="1221542" y="560312"/>
                  </a:lnTo>
                  <a:lnTo>
                    <a:pt x="1226066" y="555788"/>
                  </a:lnTo>
                  <a:lnTo>
                    <a:pt x="1232886" y="547834"/>
                  </a:lnTo>
                  <a:lnTo>
                    <a:pt x="1235148" y="545536"/>
                  </a:lnTo>
                  <a:lnTo>
                    <a:pt x="1239707" y="542143"/>
                  </a:lnTo>
                  <a:lnTo>
                    <a:pt x="1245397" y="536452"/>
                  </a:lnTo>
                  <a:lnTo>
                    <a:pt x="1248790" y="529630"/>
                  </a:lnTo>
                  <a:lnTo>
                    <a:pt x="1251087" y="521676"/>
                  </a:lnTo>
                  <a:lnTo>
                    <a:pt x="1253348" y="519414"/>
                  </a:lnTo>
                  <a:lnTo>
                    <a:pt x="1261300" y="511460"/>
                  </a:lnTo>
                  <a:lnTo>
                    <a:pt x="1262431" y="502340"/>
                  </a:lnTo>
                  <a:lnTo>
                    <a:pt x="1262431" y="501209"/>
                  </a:lnTo>
                  <a:lnTo>
                    <a:pt x="1263562" y="498947"/>
                  </a:lnTo>
                  <a:lnTo>
                    <a:pt x="1265859" y="495553"/>
                  </a:lnTo>
                  <a:lnTo>
                    <a:pt x="1266990" y="494387"/>
                  </a:lnTo>
                  <a:lnTo>
                    <a:pt x="1270383" y="490993"/>
                  </a:lnTo>
                  <a:lnTo>
                    <a:pt x="1272680" y="487565"/>
                  </a:lnTo>
                  <a:lnTo>
                    <a:pt x="1277203" y="481909"/>
                  </a:lnTo>
                  <a:lnTo>
                    <a:pt x="1279465" y="477349"/>
                  </a:lnTo>
                  <a:lnTo>
                    <a:pt x="1285155" y="468264"/>
                  </a:lnTo>
                  <a:lnTo>
                    <a:pt x="1291976" y="466002"/>
                  </a:lnTo>
                  <a:lnTo>
                    <a:pt x="1302224" y="464835"/>
                  </a:lnTo>
                  <a:lnTo>
                    <a:pt x="1305617" y="462573"/>
                  </a:lnTo>
                  <a:lnTo>
                    <a:pt x="1306748" y="462573"/>
                  </a:lnTo>
                  <a:lnTo>
                    <a:pt x="1310176" y="460311"/>
                  </a:lnTo>
                  <a:lnTo>
                    <a:pt x="1313569" y="456882"/>
                  </a:lnTo>
                  <a:lnTo>
                    <a:pt x="1315830" y="453488"/>
                  </a:lnTo>
                  <a:lnTo>
                    <a:pt x="1316961" y="452357"/>
                  </a:lnTo>
                  <a:lnTo>
                    <a:pt x="1320389" y="447797"/>
                  </a:lnTo>
                  <a:lnTo>
                    <a:pt x="1321520" y="447797"/>
                  </a:lnTo>
                  <a:lnTo>
                    <a:pt x="1321520" y="446666"/>
                  </a:lnTo>
                  <a:lnTo>
                    <a:pt x="1324948" y="442106"/>
                  </a:lnTo>
                  <a:lnTo>
                    <a:pt x="1326079" y="440975"/>
                  </a:lnTo>
                  <a:lnTo>
                    <a:pt x="1332900" y="435284"/>
                  </a:lnTo>
                  <a:lnTo>
                    <a:pt x="1335162" y="434153"/>
                  </a:lnTo>
                  <a:lnTo>
                    <a:pt x="1337423" y="434153"/>
                  </a:lnTo>
                  <a:lnTo>
                    <a:pt x="1352196" y="429628"/>
                  </a:lnTo>
                  <a:lnTo>
                    <a:pt x="1357885" y="428462"/>
                  </a:lnTo>
                  <a:lnTo>
                    <a:pt x="1364706" y="425068"/>
                  </a:lnTo>
                  <a:lnTo>
                    <a:pt x="1377217" y="415983"/>
                  </a:lnTo>
                  <a:lnTo>
                    <a:pt x="1380609" y="411423"/>
                  </a:lnTo>
                  <a:lnTo>
                    <a:pt x="1384037" y="408030"/>
                  </a:lnTo>
                  <a:lnTo>
                    <a:pt x="1388561" y="404601"/>
                  </a:lnTo>
                  <a:lnTo>
                    <a:pt x="1391989" y="401208"/>
                  </a:lnTo>
                  <a:lnTo>
                    <a:pt x="1395382" y="394385"/>
                  </a:lnTo>
                  <a:lnTo>
                    <a:pt x="1398810" y="387563"/>
                  </a:lnTo>
                  <a:lnTo>
                    <a:pt x="1401071" y="383003"/>
                  </a:lnTo>
                  <a:lnTo>
                    <a:pt x="1404464" y="372787"/>
                  </a:lnTo>
                  <a:lnTo>
                    <a:pt x="1407892" y="368227"/>
                  </a:lnTo>
                  <a:lnTo>
                    <a:pt x="1409023" y="364834"/>
                  </a:lnTo>
                  <a:lnTo>
                    <a:pt x="1410154" y="355749"/>
                  </a:lnTo>
                  <a:lnTo>
                    <a:pt x="1413547" y="348927"/>
                  </a:lnTo>
                  <a:lnTo>
                    <a:pt x="1415844" y="344367"/>
                  </a:lnTo>
                  <a:lnTo>
                    <a:pt x="1420367" y="339807"/>
                  </a:lnTo>
                  <a:lnTo>
                    <a:pt x="1421534" y="339807"/>
                  </a:lnTo>
                  <a:lnTo>
                    <a:pt x="1422664" y="338676"/>
                  </a:lnTo>
                  <a:lnTo>
                    <a:pt x="1430616" y="333020"/>
                  </a:lnTo>
                  <a:lnTo>
                    <a:pt x="1436306" y="330722"/>
                  </a:lnTo>
                  <a:lnTo>
                    <a:pt x="1447650" y="328460"/>
                  </a:lnTo>
                  <a:lnTo>
                    <a:pt x="1449912" y="327329"/>
                  </a:lnTo>
                  <a:lnTo>
                    <a:pt x="1455602" y="326198"/>
                  </a:lnTo>
                  <a:lnTo>
                    <a:pt x="1462422" y="326198"/>
                  </a:lnTo>
                  <a:lnTo>
                    <a:pt x="1472636" y="326198"/>
                  </a:lnTo>
                  <a:lnTo>
                    <a:pt x="1473802" y="336414"/>
                  </a:lnTo>
                  <a:lnTo>
                    <a:pt x="1479457" y="340974"/>
                  </a:lnTo>
                  <a:lnTo>
                    <a:pt x="1481754" y="348927"/>
                  </a:lnTo>
                  <a:lnTo>
                    <a:pt x="1482885" y="360274"/>
                  </a:lnTo>
                  <a:lnTo>
                    <a:pt x="1481754" y="363703"/>
                  </a:lnTo>
                  <a:lnTo>
                    <a:pt x="1480623" y="378478"/>
                  </a:lnTo>
                  <a:lnTo>
                    <a:pt x="1480623" y="383003"/>
                  </a:lnTo>
                  <a:lnTo>
                    <a:pt x="1478326" y="389825"/>
                  </a:lnTo>
                  <a:lnTo>
                    <a:pt x="1486277" y="389825"/>
                  </a:lnTo>
                  <a:lnTo>
                    <a:pt x="1491967" y="392123"/>
                  </a:lnTo>
                  <a:lnTo>
                    <a:pt x="1493098" y="392123"/>
                  </a:lnTo>
                  <a:lnTo>
                    <a:pt x="1494229" y="392123"/>
                  </a:lnTo>
                  <a:lnTo>
                    <a:pt x="1495395" y="390957"/>
                  </a:lnTo>
                  <a:lnTo>
                    <a:pt x="1497657" y="392123"/>
                  </a:lnTo>
                  <a:lnTo>
                    <a:pt x="1499919" y="393254"/>
                  </a:lnTo>
                  <a:lnTo>
                    <a:pt x="1499919" y="392123"/>
                  </a:lnTo>
                  <a:lnTo>
                    <a:pt x="1503347" y="393254"/>
                  </a:lnTo>
                  <a:lnTo>
                    <a:pt x="1504478" y="394385"/>
                  </a:lnTo>
                  <a:lnTo>
                    <a:pt x="1514691" y="389825"/>
                  </a:lnTo>
                  <a:lnTo>
                    <a:pt x="1515822" y="388694"/>
                  </a:lnTo>
                  <a:lnTo>
                    <a:pt x="1518119" y="390957"/>
                  </a:lnTo>
                  <a:lnTo>
                    <a:pt x="1520381" y="389825"/>
                  </a:lnTo>
                  <a:lnTo>
                    <a:pt x="1522643" y="389825"/>
                  </a:lnTo>
                  <a:lnTo>
                    <a:pt x="1524940" y="389825"/>
                  </a:lnTo>
                  <a:lnTo>
                    <a:pt x="1528332" y="387563"/>
                  </a:lnTo>
                  <a:lnTo>
                    <a:pt x="1530594" y="389825"/>
                  </a:lnTo>
                  <a:lnTo>
                    <a:pt x="1532891" y="392123"/>
                  </a:lnTo>
                  <a:lnTo>
                    <a:pt x="1532891" y="390957"/>
                  </a:lnTo>
                  <a:lnTo>
                    <a:pt x="1531725" y="388694"/>
                  </a:lnTo>
                  <a:lnTo>
                    <a:pt x="1531725" y="387563"/>
                  </a:lnTo>
                  <a:lnTo>
                    <a:pt x="1532891" y="386432"/>
                  </a:lnTo>
                  <a:lnTo>
                    <a:pt x="1532891" y="387563"/>
                  </a:lnTo>
                  <a:lnTo>
                    <a:pt x="1534022" y="387563"/>
                  </a:lnTo>
                  <a:lnTo>
                    <a:pt x="1535153" y="386432"/>
                  </a:lnTo>
                  <a:lnTo>
                    <a:pt x="1536284" y="386432"/>
                  </a:lnTo>
                  <a:lnTo>
                    <a:pt x="1537415" y="385301"/>
                  </a:lnTo>
                  <a:lnTo>
                    <a:pt x="1543105" y="384170"/>
                  </a:lnTo>
                  <a:lnTo>
                    <a:pt x="1544236" y="386432"/>
                  </a:lnTo>
                  <a:lnTo>
                    <a:pt x="1545366" y="386432"/>
                  </a:lnTo>
                  <a:lnTo>
                    <a:pt x="1544236" y="388694"/>
                  </a:lnTo>
                  <a:lnTo>
                    <a:pt x="1545366" y="388694"/>
                  </a:lnTo>
                  <a:lnTo>
                    <a:pt x="1546497" y="387563"/>
                  </a:lnTo>
                  <a:lnTo>
                    <a:pt x="1547664" y="388694"/>
                  </a:lnTo>
                  <a:lnTo>
                    <a:pt x="1548794" y="388694"/>
                  </a:lnTo>
                  <a:lnTo>
                    <a:pt x="1549925" y="389825"/>
                  </a:lnTo>
                  <a:lnTo>
                    <a:pt x="1549925" y="390957"/>
                  </a:lnTo>
                  <a:lnTo>
                    <a:pt x="1553318" y="393254"/>
                  </a:lnTo>
                  <a:lnTo>
                    <a:pt x="1555615" y="401208"/>
                  </a:lnTo>
                  <a:lnTo>
                    <a:pt x="1557877" y="404601"/>
                  </a:lnTo>
                  <a:lnTo>
                    <a:pt x="1562436" y="412555"/>
                  </a:lnTo>
                  <a:lnTo>
                    <a:pt x="1569257" y="422806"/>
                  </a:lnTo>
                  <a:lnTo>
                    <a:pt x="1577208" y="434153"/>
                  </a:lnTo>
                  <a:lnTo>
                    <a:pt x="1578339" y="435284"/>
                  </a:lnTo>
                  <a:lnTo>
                    <a:pt x="1579470" y="436450"/>
                  </a:lnTo>
                  <a:lnTo>
                    <a:pt x="1580601" y="435284"/>
                  </a:lnTo>
                  <a:lnTo>
                    <a:pt x="1582863" y="436450"/>
                  </a:lnTo>
                  <a:lnTo>
                    <a:pt x="1584029" y="437581"/>
                  </a:lnTo>
                  <a:lnTo>
                    <a:pt x="1586291" y="437581"/>
                  </a:lnTo>
                  <a:lnTo>
                    <a:pt x="1586291" y="438713"/>
                  </a:lnTo>
                  <a:lnTo>
                    <a:pt x="1590814" y="439844"/>
                  </a:lnTo>
                  <a:lnTo>
                    <a:pt x="1590814" y="440975"/>
                  </a:lnTo>
                  <a:lnTo>
                    <a:pt x="1591980" y="442106"/>
                  </a:lnTo>
                  <a:lnTo>
                    <a:pt x="1591980" y="443273"/>
                  </a:lnTo>
                  <a:lnTo>
                    <a:pt x="1590814" y="444404"/>
                  </a:lnTo>
                  <a:lnTo>
                    <a:pt x="1589683" y="444404"/>
                  </a:lnTo>
                  <a:lnTo>
                    <a:pt x="1589683" y="445535"/>
                  </a:lnTo>
                  <a:lnTo>
                    <a:pt x="1593111" y="445535"/>
                  </a:lnTo>
                  <a:lnTo>
                    <a:pt x="1594242" y="447797"/>
                  </a:lnTo>
                  <a:lnTo>
                    <a:pt x="1654462" y="475086"/>
                  </a:lnTo>
                  <a:lnTo>
                    <a:pt x="1656724" y="479611"/>
                  </a:lnTo>
                  <a:lnTo>
                    <a:pt x="1663545" y="483040"/>
                  </a:lnTo>
                  <a:lnTo>
                    <a:pt x="1668104" y="486433"/>
                  </a:lnTo>
                  <a:lnTo>
                    <a:pt x="1670366" y="487565"/>
                  </a:lnTo>
                  <a:lnTo>
                    <a:pt x="1672627" y="487565"/>
                  </a:lnTo>
                  <a:lnTo>
                    <a:pt x="1673794" y="487565"/>
                  </a:lnTo>
                  <a:lnTo>
                    <a:pt x="1673794" y="486433"/>
                  </a:lnTo>
                  <a:lnTo>
                    <a:pt x="1677186" y="485302"/>
                  </a:lnTo>
                  <a:lnTo>
                    <a:pt x="1681745" y="485302"/>
                  </a:lnTo>
                  <a:lnTo>
                    <a:pt x="1684007" y="486433"/>
                  </a:lnTo>
                  <a:lnTo>
                    <a:pt x="1685138" y="485302"/>
                  </a:lnTo>
                  <a:lnTo>
                    <a:pt x="1687400" y="486433"/>
                  </a:lnTo>
                  <a:lnTo>
                    <a:pt x="1688566" y="485302"/>
                  </a:lnTo>
                  <a:lnTo>
                    <a:pt x="1690828" y="485302"/>
                  </a:lnTo>
                  <a:lnTo>
                    <a:pt x="1691959" y="486433"/>
                  </a:lnTo>
                  <a:lnTo>
                    <a:pt x="1694220" y="488731"/>
                  </a:lnTo>
                  <a:lnTo>
                    <a:pt x="1695387" y="488731"/>
                  </a:lnTo>
                  <a:lnTo>
                    <a:pt x="1698779" y="490993"/>
                  </a:lnTo>
                  <a:lnTo>
                    <a:pt x="1703338" y="490993"/>
                  </a:lnTo>
                  <a:lnTo>
                    <a:pt x="1705600" y="492125"/>
                  </a:lnTo>
                  <a:lnTo>
                    <a:pt x="1707862" y="492125"/>
                  </a:lnTo>
                  <a:lnTo>
                    <a:pt x="1710159" y="490993"/>
                  </a:lnTo>
                  <a:lnTo>
                    <a:pt x="1711290" y="489862"/>
                  </a:lnTo>
                  <a:lnTo>
                    <a:pt x="1716944" y="487565"/>
                  </a:lnTo>
                  <a:lnTo>
                    <a:pt x="1722634" y="487565"/>
                  </a:lnTo>
                  <a:lnTo>
                    <a:pt x="1723765" y="488731"/>
                  </a:lnTo>
                  <a:lnTo>
                    <a:pt x="1724931" y="487565"/>
                  </a:lnTo>
                  <a:lnTo>
                    <a:pt x="1728324" y="488731"/>
                  </a:lnTo>
                  <a:lnTo>
                    <a:pt x="1729455" y="489862"/>
                  </a:lnTo>
                  <a:lnTo>
                    <a:pt x="1730586" y="488731"/>
                  </a:lnTo>
                  <a:lnTo>
                    <a:pt x="1734014" y="488731"/>
                  </a:lnTo>
                  <a:lnTo>
                    <a:pt x="1736275" y="488731"/>
                  </a:lnTo>
                  <a:lnTo>
                    <a:pt x="1738537" y="489862"/>
                  </a:lnTo>
                  <a:lnTo>
                    <a:pt x="1744227" y="487565"/>
                  </a:lnTo>
                  <a:lnTo>
                    <a:pt x="1749917" y="489862"/>
                  </a:lnTo>
                  <a:lnTo>
                    <a:pt x="1752179" y="492125"/>
                  </a:lnTo>
                  <a:lnTo>
                    <a:pt x="1754476" y="492125"/>
                  </a:lnTo>
                  <a:lnTo>
                    <a:pt x="1755607" y="493256"/>
                  </a:lnTo>
                  <a:lnTo>
                    <a:pt x="1756738" y="494387"/>
                  </a:lnTo>
                  <a:lnTo>
                    <a:pt x="1757868" y="495553"/>
                  </a:lnTo>
                  <a:lnTo>
                    <a:pt x="1758999" y="500078"/>
                  </a:lnTo>
                  <a:lnTo>
                    <a:pt x="1757868" y="510329"/>
                  </a:lnTo>
                  <a:lnTo>
                    <a:pt x="1757868" y="511460"/>
                  </a:lnTo>
                  <a:lnTo>
                    <a:pt x="1751048" y="517116"/>
                  </a:lnTo>
                  <a:lnTo>
                    <a:pt x="1748786" y="520545"/>
                  </a:lnTo>
                  <a:lnTo>
                    <a:pt x="1747655" y="529630"/>
                  </a:lnTo>
                  <a:lnTo>
                    <a:pt x="1744227" y="534189"/>
                  </a:lnTo>
                  <a:lnTo>
                    <a:pt x="1784020" y="547834"/>
                  </a:lnTo>
                  <a:lnTo>
                    <a:pt x="1823778" y="562610"/>
                  </a:lnTo>
                  <a:lnTo>
                    <a:pt x="1823778" y="564872"/>
                  </a:lnTo>
                  <a:lnTo>
                    <a:pt x="1823778" y="568266"/>
                  </a:lnTo>
                  <a:lnTo>
                    <a:pt x="1823778" y="569397"/>
                  </a:lnTo>
                  <a:lnTo>
                    <a:pt x="1824909" y="569397"/>
                  </a:lnTo>
                  <a:lnTo>
                    <a:pt x="1826040" y="569397"/>
                  </a:lnTo>
                  <a:lnTo>
                    <a:pt x="1826040" y="567134"/>
                  </a:lnTo>
                  <a:lnTo>
                    <a:pt x="1827171" y="567134"/>
                  </a:lnTo>
                  <a:lnTo>
                    <a:pt x="1827171" y="566003"/>
                  </a:lnTo>
                  <a:lnTo>
                    <a:pt x="1828302" y="563741"/>
                  </a:lnTo>
                  <a:lnTo>
                    <a:pt x="1829468" y="562610"/>
                  </a:lnTo>
                  <a:lnTo>
                    <a:pt x="1829468" y="560312"/>
                  </a:lnTo>
                  <a:lnTo>
                    <a:pt x="1829468" y="558050"/>
                  </a:lnTo>
                  <a:lnTo>
                    <a:pt x="1831730" y="555788"/>
                  </a:lnTo>
                  <a:lnTo>
                    <a:pt x="1833992" y="556919"/>
                  </a:lnTo>
                  <a:lnTo>
                    <a:pt x="1836289" y="554656"/>
                  </a:lnTo>
                  <a:lnTo>
                    <a:pt x="1837420" y="555788"/>
                  </a:lnTo>
                  <a:lnTo>
                    <a:pt x="1838551" y="553490"/>
                  </a:lnTo>
                  <a:lnTo>
                    <a:pt x="1838551" y="551228"/>
                  </a:lnTo>
                  <a:lnTo>
                    <a:pt x="1839682" y="551228"/>
                  </a:lnTo>
                  <a:lnTo>
                    <a:pt x="1839682" y="550096"/>
                  </a:lnTo>
                  <a:lnTo>
                    <a:pt x="1838551" y="548965"/>
                  </a:lnTo>
                  <a:lnTo>
                    <a:pt x="1839682" y="547834"/>
                  </a:lnTo>
                  <a:lnTo>
                    <a:pt x="1840812" y="546668"/>
                  </a:lnTo>
                  <a:lnTo>
                    <a:pt x="1840812" y="545536"/>
                  </a:lnTo>
                  <a:lnTo>
                    <a:pt x="1839682" y="546668"/>
                  </a:lnTo>
                  <a:lnTo>
                    <a:pt x="1839682" y="544405"/>
                  </a:lnTo>
                  <a:lnTo>
                    <a:pt x="1840812" y="543274"/>
                  </a:lnTo>
                  <a:lnTo>
                    <a:pt x="1843110" y="543274"/>
                  </a:lnTo>
                  <a:lnTo>
                    <a:pt x="1846502" y="543274"/>
                  </a:lnTo>
                  <a:lnTo>
                    <a:pt x="1847633" y="546668"/>
                  </a:lnTo>
                  <a:lnTo>
                    <a:pt x="1847633" y="547834"/>
                  </a:lnTo>
                  <a:lnTo>
                    <a:pt x="1847633" y="548965"/>
                  </a:lnTo>
                  <a:lnTo>
                    <a:pt x="1849895" y="548965"/>
                  </a:lnTo>
                  <a:lnTo>
                    <a:pt x="1848764" y="550096"/>
                  </a:lnTo>
                  <a:lnTo>
                    <a:pt x="1849895" y="551228"/>
                  </a:lnTo>
                  <a:lnTo>
                    <a:pt x="1848764" y="551228"/>
                  </a:lnTo>
                  <a:lnTo>
                    <a:pt x="1849895" y="554656"/>
                  </a:lnTo>
                  <a:lnTo>
                    <a:pt x="1848764" y="556919"/>
                  </a:lnTo>
                  <a:lnTo>
                    <a:pt x="1847633" y="560312"/>
                  </a:lnTo>
                  <a:lnTo>
                    <a:pt x="1846502" y="561443"/>
                  </a:lnTo>
                  <a:lnTo>
                    <a:pt x="1846502" y="562610"/>
                  </a:lnTo>
                  <a:lnTo>
                    <a:pt x="1845371" y="564872"/>
                  </a:lnTo>
                  <a:lnTo>
                    <a:pt x="1846502" y="564872"/>
                  </a:lnTo>
                  <a:lnTo>
                    <a:pt x="1847633" y="563741"/>
                  </a:lnTo>
                  <a:lnTo>
                    <a:pt x="1848764" y="562610"/>
                  </a:lnTo>
                  <a:lnTo>
                    <a:pt x="1849895" y="564872"/>
                  </a:lnTo>
                  <a:lnTo>
                    <a:pt x="1851061" y="564872"/>
                  </a:lnTo>
                  <a:lnTo>
                    <a:pt x="1853323" y="562610"/>
                  </a:lnTo>
                  <a:lnTo>
                    <a:pt x="1853323" y="559181"/>
                  </a:lnTo>
                  <a:lnTo>
                    <a:pt x="1853323" y="558050"/>
                  </a:lnTo>
                  <a:lnTo>
                    <a:pt x="1854454" y="556919"/>
                  </a:lnTo>
                  <a:lnTo>
                    <a:pt x="1853323" y="553490"/>
                  </a:lnTo>
                  <a:lnTo>
                    <a:pt x="1853323" y="551228"/>
                  </a:lnTo>
                  <a:lnTo>
                    <a:pt x="1855585" y="550096"/>
                  </a:lnTo>
                  <a:lnTo>
                    <a:pt x="1854454" y="548965"/>
                  </a:lnTo>
                  <a:lnTo>
                    <a:pt x="1855585" y="546668"/>
                  </a:lnTo>
                  <a:lnTo>
                    <a:pt x="1854454" y="544405"/>
                  </a:lnTo>
                  <a:lnTo>
                    <a:pt x="1856716" y="542143"/>
                  </a:lnTo>
                  <a:lnTo>
                    <a:pt x="1859013" y="543274"/>
                  </a:lnTo>
                  <a:lnTo>
                    <a:pt x="1859013" y="544405"/>
                  </a:lnTo>
                  <a:lnTo>
                    <a:pt x="1859013" y="545536"/>
                  </a:lnTo>
                  <a:lnTo>
                    <a:pt x="1856716" y="547834"/>
                  </a:lnTo>
                  <a:lnTo>
                    <a:pt x="1856716" y="548965"/>
                  </a:lnTo>
                  <a:lnTo>
                    <a:pt x="1857847" y="548965"/>
                  </a:lnTo>
                  <a:lnTo>
                    <a:pt x="1861275" y="547834"/>
                  </a:lnTo>
                  <a:lnTo>
                    <a:pt x="1862405" y="548965"/>
                  </a:lnTo>
                  <a:lnTo>
                    <a:pt x="1861275" y="550096"/>
                  </a:lnTo>
                  <a:lnTo>
                    <a:pt x="1863536" y="554656"/>
                  </a:lnTo>
                  <a:lnTo>
                    <a:pt x="1862405" y="558050"/>
                  </a:lnTo>
                  <a:lnTo>
                    <a:pt x="1863536" y="556919"/>
                  </a:lnTo>
                  <a:lnTo>
                    <a:pt x="1864667" y="554656"/>
                  </a:lnTo>
                  <a:lnTo>
                    <a:pt x="1864667" y="552359"/>
                  </a:lnTo>
                  <a:lnTo>
                    <a:pt x="1865834" y="551228"/>
                  </a:lnTo>
                  <a:lnTo>
                    <a:pt x="1865834" y="550096"/>
                  </a:lnTo>
                  <a:lnTo>
                    <a:pt x="1864667" y="547834"/>
                  </a:lnTo>
                  <a:lnTo>
                    <a:pt x="1863536" y="546668"/>
                  </a:lnTo>
                  <a:lnTo>
                    <a:pt x="1863536" y="545536"/>
                  </a:lnTo>
                  <a:lnTo>
                    <a:pt x="1863536" y="544405"/>
                  </a:lnTo>
                  <a:lnTo>
                    <a:pt x="1866964" y="545536"/>
                  </a:lnTo>
                  <a:lnTo>
                    <a:pt x="1868095" y="543274"/>
                  </a:lnTo>
                  <a:lnTo>
                    <a:pt x="1868095" y="542143"/>
                  </a:lnTo>
                  <a:lnTo>
                    <a:pt x="1870357" y="541012"/>
                  </a:lnTo>
                  <a:lnTo>
                    <a:pt x="1870357" y="539881"/>
                  </a:lnTo>
                  <a:lnTo>
                    <a:pt x="1872619" y="539881"/>
                  </a:lnTo>
                  <a:lnTo>
                    <a:pt x="1874916" y="541012"/>
                  </a:lnTo>
                  <a:lnTo>
                    <a:pt x="1873785" y="542143"/>
                  </a:lnTo>
                  <a:lnTo>
                    <a:pt x="1876047" y="546668"/>
                  </a:lnTo>
                  <a:lnTo>
                    <a:pt x="1874916" y="547834"/>
                  </a:lnTo>
                  <a:lnTo>
                    <a:pt x="1873785" y="550096"/>
                  </a:lnTo>
                  <a:lnTo>
                    <a:pt x="1876047" y="551228"/>
                  </a:lnTo>
                  <a:lnTo>
                    <a:pt x="1876047" y="550096"/>
                  </a:lnTo>
                  <a:lnTo>
                    <a:pt x="1877178" y="550096"/>
                  </a:lnTo>
                  <a:lnTo>
                    <a:pt x="1880606" y="547834"/>
                  </a:lnTo>
                  <a:lnTo>
                    <a:pt x="1882868" y="548965"/>
                  </a:lnTo>
                  <a:lnTo>
                    <a:pt x="1883998" y="552359"/>
                  </a:lnTo>
                  <a:lnTo>
                    <a:pt x="1885129" y="554656"/>
                  </a:lnTo>
                  <a:lnTo>
                    <a:pt x="1886260" y="555788"/>
                  </a:lnTo>
                  <a:lnTo>
                    <a:pt x="1886260" y="556919"/>
                  </a:lnTo>
                  <a:lnTo>
                    <a:pt x="1885129" y="558050"/>
                  </a:lnTo>
                  <a:lnTo>
                    <a:pt x="1885129" y="559181"/>
                  </a:lnTo>
                  <a:lnTo>
                    <a:pt x="1883998" y="560312"/>
                  </a:lnTo>
                  <a:lnTo>
                    <a:pt x="1885129" y="561443"/>
                  </a:lnTo>
                  <a:lnTo>
                    <a:pt x="1885129" y="562610"/>
                  </a:lnTo>
                  <a:lnTo>
                    <a:pt x="1883998" y="567134"/>
                  </a:lnTo>
                  <a:lnTo>
                    <a:pt x="1885129" y="567134"/>
                  </a:lnTo>
                  <a:lnTo>
                    <a:pt x="1886260" y="568266"/>
                  </a:lnTo>
                  <a:lnTo>
                    <a:pt x="1887391" y="567134"/>
                  </a:lnTo>
                  <a:lnTo>
                    <a:pt x="1888557" y="568266"/>
                  </a:lnTo>
                  <a:lnTo>
                    <a:pt x="1894212" y="558050"/>
                  </a:lnTo>
                  <a:lnTo>
                    <a:pt x="1893081" y="554656"/>
                  </a:lnTo>
                  <a:lnTo>
                    <a:pt x="1894212" y="552359"/>
                  </a:lnTo>
                  <a:lnTo>
                    <a:pt x="1893081" y="550096"/>
                  </a:lnTo>
                  <a:lnTo>
                    <a:pt x="1894212" y="548965"/>
                  </a:lnTo>
                  <a:lnTo>
                    <a:pt x="1894212" y="547834"/>
                  </a:lnTo>
                  <a:lnTo>
                    <a:pt x="1897640" y="548965"/>
                  </a:lnTo>
                  <a:lnTo>
                    <a:pt x="1897640" y="551228"/>
                  </a:lnTo>
                  <a:lnTo>
                    <a:pt x="1899902" y="552359"/>
                  </a:lnTo>
                  <a:lnTo>
                    <a:pt x="1902163" y="555788"/>
                  </a:lnTo>
                  <a:lnTo>
                    <a:pt x="1901033" y="558050"/>
                  </a:lnTo>
                  <a:lnTo>
                    <a:pt x="1901033" y="559181"/>
                  </a:lnTo>
                  <a:lnTo>
                    <a:pt x="1902163" y="560312"/>
                  </a:lnTo>
                  <a:lnTo>
                    <a:pt x="1903330" y="560312"/>
                  </a:lnTo>
                  <a:lnTo>
                    <a:pt x="1902163" y="562610"/>
                  </a:lnTo>
                  <a:lnTo>
                    <a:pt x="1903330" y="563741"/>
                  </a:lnTo>
                  <a:lnTo>
                    <a:pt x="1904461" y="564872"/>
                  </a:lnTo>
                  <a:lnTo>
                    <a:pt x="1904461" y="566003"/>
                  </a:lnTo>
                  <a:lnTo>
                    <a:pt x="1905591" y="567134"/>
                  </a:lnTo>
                  <a:lnTo>
                    <a:pt x="1906722" y="568266"/>
                  </a:lnTo>
                  <a:lnTo>
                    <a:pt x="1910150" y="575088"/>
                  </a:lnTo>
                  <a:lnTo>
                    <a:pt x="1910150" y="576219"/>
                  </a:lnTo>
                  <a:lnTo>
                    <a:pt x="1908984" y="579648"/>
                  </a:lnTo>
                  <a:lnTo>
                    <a:pt x="1911281" y="578517"/>
                  </a:lnTo>
                  <a:lnTo>
                    <a:pt x="1912412" y="579648"/>
                  </a:lnTo>
                  <a:lnTo>
                    <a:pt x="1912412" y="577386"/>
                  </a:lnTo>
                  <a:lnTo>
                    <a:pt x="1912412" y="573957"/>
                  </a:lnTo>
                  <a:lnTo>
                    <a:pt x="1912412" y="569397"/>
                  </a:lnTo>
                  <a:lnTo>
                    <a:pt x="1911281" y="561443"/>
                  </a:lnTo>
                  <a:lnTo>
                    <a:pt x="1912412" y="556919"/>
                  </a:lnTo>
                  <a:lnTo>
                    <a:pt x="1910150" y="555788"/>
                  </a:lnTo>
                  <a:lnTo>
                    <a:pt x="1910150" y="554656"/>
                  </a:lnTo>
                  <a:lnTo>
                    <a:pt x="1912412" y="551228"/>
                  </a:lnTo>
                  <a:lnTo>
                    <a:pt x="1911281" y="551228"/>
                  </a:lnTo>
                  <a:lnTo>
                    <a:pt x="1916936" y="548965"/>
                  </a:lnTo>
                  <a:lnTo>
                    <a:pt x="1920364" y="550096"/>
                  </a:lnTo>
                  <a:lnTo>
                    <a:pt x="1921495" y="551228"/>
                  </a:lnTo>
                  <a:lnTo>
                    <a:pt x="1920364" y="555788"/>
                  </a:lnTo>
                  <a:lnTo>
                    <a:pt x="1920364" y="556919"/>
                  </a:lnTo>
                  <a:lnTo>
                    <a:pt x="1919233" y="558050"/>
                  </a:lnTo>
                  <a:lnTo>
                    <a:pt x="1919233" y="560312"/>
                  </a:lnTo>
                  <a:lnTo>
                    <a:pt x="1920364" y="558050"/>
                  </a:lnTo>
                  <a:lnTo>
                    <a:pt x="1921495" y="560312"/>
                  </a:lnTo>
                  <a:lnTo>
                    <a:pt x="1921495" y="559181"/>
                  </a:lnTo>
                  <a:lnTo>
                    <a:pt x="1922626" y="561443"/>
                  </a:lnTo>
                  <a:lnTo>
                    <a:pt x="1923756" y="561443"/>
                  </a:lnTo>
                  <a:lnTo>
                    <a:pt x="1926054" y="559181"/>
                  </a:lnTo>
                  <a:lnTo>
                    <a:pt x="1926054" y="556919"/>
                  </a:lnTo>
                  <a:lnTo>
                    <a:pt x="1929446" y="556919"/>
                  </a:lnTo>
                  <a:lnTo>
                    <a:pt x="1929446" y="555788"/>
                  </a:lnTo>
                  <a:lnTo>
                    <a:pt x="1927184" y="554656"/>
                  </a:lnTo>
                  <a:lnTo>
                    <a:pt x="1927184" y="553490"/>
                  </a:lnTo>
                  <a:lnTo>
                    <a:pt x="1927184" y="552359"/>
                  </a:lnTo>
                  <a:lnTo>
                    <a:pt x="1931708" y="552359"/>
                  </a:lnTo>
                  <a:lnTo>
                    <a:pt x="1932874" y="552359"/>
                  </a:lnTo>
                  <a:lnTo>
                    <a:pt x="1936267" y="551228"/>
                  </a:lnTo>
                  <a:lnTo>
                    <a:pt x="1937398" y="550096"/>
                  </a:lnTo>
                  <a:lnTo>
                    <a:pt x="1940826" y="551228"/>
                  </a:lnTo>
                  <a:lnTo>
                    <a:pt x="1944219" y="552359"/>
                  </a:lnTo>
                  <a:lnTo>
                    <a:pt x="1943088" y="553490"/>
                  </a:lnTo>
                  <a:lnTo>
                    <a:pt x="1943088" y="554656"/>
                  </a:lnTo>
                  <a:lnTo>
                    <a:pt x="1941957" y="552359"/>
                  </a:lnTo>
                  <a:lnTo>
                    <a:pt x="1941957" y="553490"/>
                  </a:lnTo>
                  <a:lnTo>
                    <a:pt x="1943088" y="555788"/>
                  </a:lnTo>
                  <a:lnTo>
                    <a:pt x="1941957" y="555788"/>
                  </a:lnTo>
                  <a:lnTo>
                    <a:pt x="1941957" y="558050"/>
                  </a:lnTo>
                  <a:lnTo>
                    <a:pt x="1941957" y="559181"/>
                  </a:lnTo>
                  <a:lnTo>
                    <a:pt x="1944219" y="558050"/>
                  </a:lnTo>
                  <a:lnTo>
                    <a:pt x="1945349" y="560312"/>
                  </a:lnTo>
                  <a:lnTo>
                    <a:pt x="1946480" y="559181"/>
                  </a:lnTo>
                  <a:lnTo>
                    <a:pt x="1947647" y="560312"/>
                  </a:lnTo>
                  <a:lnTo>
                    <a:pt x="1948777" y="559181"/>
                  </a:lnTo>
                  <a:lnTo>
                    <a:pt x="1946480" y="556919"/>
                  </a:lnTo>
                  <a:lnTo>
                    <a:pt x="1947647" y="555788"/>
                  </a:lnTo>
                  <a:lnTo>
                    <a:pt x="1948777" y="556919"/>
                  </a:lnTo>
                  <a:lnTo>
                    <a:pt x="1948777" y="555788"/>
                  </a:lnTo>
                  <a:lnTo>
                    <a:pt x="1951039" y="555788"/>
                  </a:lnTo>
                  <a:lnTo>
                    <a:pt x="1955598" y="558050"/>
                  </a:lnTo>
                  <a:lnTo>
                    <a:pt x="1957860" y="562610"/>
                  </a:lnTo>
                  <a:lnTo>
                    <a:pt x="1955598" y="564872"/>
                  </a:lnTo>
                  <a:lnTo>
                    <a:pt x="1955598" y="566003"/>
                  </a:lnTo>
                  <a:lnTo>
                    <a:pt x="1954467" y="566003"/>
                  </a:lnTo>
                  <a:lnTo>
                    <a:pt x="1952170" y="564872"/>
                  </a:lnTo>
                  <a:lnTo>
                    <a:pt x="1951039" y="566003"/>
                  </a:lnTo>
                  <a:lnTo>
                    <a:pt x="1949908" y="569397"/>
                  </a:lnTo>
                  <a:lnTo>
                    <a:pt x="1953301" y="568266"/>
                  </a:lnTo>
                  <a:lnTo>
                    <a:pt x="1952170" y="569397"/>
                  </a:lnTo>
                  <a:lnTo>
                    <a:pt x="1953301" y="569397"/>
                  </a:lnTo>
                  <a:lnTo>
                    <a:pt x="1954467" y="568266"/>
                  </a:lnTo>
                  <a:lnTo>
                    <a:pt x="1954467" y="567134"/>
                  </a:lnTo>
                  <a:lnTo>
                    <a:pt x="1955598" y="567134"/>
                  </a:lnTo>
                  <a:lnTo>
                    <a:pt x="1956729" y="567134"/>
                  </a:lnTo>
                  <a:lnTo>
                    <a:pt x="1957860" y="568266"/>
                  </a:lnTo>
                  <a:lnTo>
                    <a:pt x="1958991" y="567134"/>
                  </a:lnTo>
                  <a:lnTo>
                    <a:pt x="1957860" y="567134"/>
                  </a:lnTo>
                  <a:lnTo>
                    <a:pt x="1957860" y="566003"/>
                  </a:lnTo>
                  <a:lnTo>
                    <a:pt x="1960122" y="563741"/>
                  </a:lnTo>
                  <a:lnTo>
                    <a:pt x="1960122" y="562610"/>
                  </a:lnTo>
                  <a:lnTo>
                    <a:pt x="1961253" y="562610"/>
                  </a:lnTo>
                  <a:lnTo>
                    <a:pt x="1960122" y="563741"/>
                  </a:lnTo>
                  <a:lnTo>
                    <a:pt x="1962419" y="562610"/>
                  </a:lnTo>
                  <a:lnTo>
                    <a:pt x="1963550" y="562610"/>
                  </a:lnTo>
                  <a:lnTo>
                    <a:pt x="1964681" y="563741"/>
                  </a:lnTo>
                  <a:lnTo>
                    <a:pt x="1963550" y="563741"/>
                  </a:lnTo>
                  <a:lnTo>
                    <a:pt x="1964681" y="563741"/>
                  </a:lnTo>
                  <a:lnTo>
                    <a:pt x="1963550" y="566003"/>
                  </a:lnTo>
                  <a:lnTo>
                    <a:pt x="1962419" y="567134"/>
                  </a:lnTo>
                  <a:lnTo>
                    <a:pt x="1963550" y="573957"/>
                  </a:lnTo>
                  <a:lnTo>
                    <a:pt x="1962419" y="573957"/>
                  </a:lnTo>
                  <a:lnTo>
                    <a:pt x="1961253" y="576219"/>
                  </a:lnTo>
                  <a:lnTo>
                    <a:pt x="1962419" y="580779"/>
                  </a:lnTo>
                  <a:lnTo>
                    <a:pt x="1962419" y="581910"/>
                  </a:lnTo>
                  <a:lnTo>
                    <a:pt x="1963550" y="580779"/>
                  </a:lnTo>
                  <a:lnTo>
                    <a:pt x="1962419" y="579648"/>
                  </a:lnTo>
                  <a:lnTo>
                    <a:pt x="1963550" y="578517"/>
                  </a:lnTo>
                  <a:lnTo>
                    <a:pt x="1964681" y="580779"/>
                  </a:lnTo>
                  <a:lnTo>
                    <a:pt x="1964681" y="577386"/>
                  </a:lnTo>
                  <a:lnTo>
                    <a:pt x="1963550" y="577386"/>
                  </a:lnTo>
                  <a:lnTo>
                    <a:pt x="1963550" y="576219"/>
                  </a:lnTo>
                  <a:lnTo>
                    <a:pt x="1965812" y="570563"/>
                  </a:lnTo>
                  <a:lnTo>
                    <a:pt x="1966942" y="572826"/>
                  </a:lnTo>
                  <a:lnTo>
                    <a:pt x="1966942" y="573957"/>
                  </a:lnTo>
                  <a:lnTo>
                    <a:pt x="1966942" y="572826"/>
                  </a:lnTo>
                  <a:lnTo>
                    <a:pt x="1966942" y="570563"/>
                  </a:lnTo>
                  <a:lnTo>
                    <a:pt x="1966942" y="569397"/>
                  </a:lnTo>
                  <a:lnTo>
                    <a:pt x="1968073" y="569397"/>
                  </a:lnTo>
                  <a:lnTo>
                    <a:pt x="1966942" y="568266"/>
                  </a:lnTo>
                  <a:lnTo>
                    <a:pt x="1966942" y="566003"/>
                  </a:lnTo>
                  <a:lnTo>
                    <a:pt x="1968073" y="566003"/>
                  </a:lnTo>
                  <a:lnTo>
                    <a:pt x="1969204" y="566003"/>
                  </a:lnTo>
                  <a:lnTo>
                    <a:pt x="1970370" y="566003"/>
                  </a:lnTo>
                  <a:lnTo>
                    <a:pt x="1972632" y="564872"/>
                  </a:lnTo>
                  <a:lnTo>
                    <a:pt x="1972632" y="563741"/>
                  </a:lnTo>
                  <a:lnTo>
                    <a:pt x="1976025" y="562610"/>
                  </a:lnTo>
                  <a:lnTo>
                    <a:pt x="1976025" y="563741"/>
                  </a:lnTo>
                  <a:lnTo>
                    <a:pt x="1976025" y="564872"/>
                  </a:lnTo>
                  <a:lnTo>
                    <a:pt x="1978322" y="566003"/>
                  </a:lnTo>
                  <a:lnTo>
                    <a:pt x="1979453" y="569397"/>
                  </a:lnTo>
                  <a:lnTo>
                    <a:pt x="1976025" y="570563"/>
                  </a:lnTo>
                  <a:lnTo>
                    <a:pt x="1977191" y="571694"/>
                  </a:lnTo>
                  <a:lnTo>
                    <a:pt x="1978322" y="572826"/>
                  </a:lnTo>
                  <a:lnTo>
                    <a:pt x="1979453" y="573957"/>
                  </a:lnTo>
                  <a:lnTo>
                    <a:pt x="1978322" y="573957"/>
                  </a:lnTo>
                  <a:lnTo>
                    <a:pt x="1979453" y="575088"/>
                  </a:lnTo>
                  <a:lnTo>
                    <a:pt x="1976025" y="577386"/>
                  </a:lnTo>
                  <a:lnTo>
                    <a:pt x="1978322" y="576219"/>
                  </a:lnTo>
                  <a:lnTo>
                    <a:pt x="1979453" y="577386"/>
                  </a:lnTo>
                  <a:lnTo>
                    <a:pt x="1978322" y="578517"/>
                  </a:lnTo>
                  <a:lnTo>
                    <a:pt x="1979453" y="580779"/>
                  </a:lnTo>
                  <a:lnTo>
                    <a:pt x="1979453" y="581910"/>
                  </a:lnTo>
                  <a:lnTo>
                    <a:pt x="1980584" y="581910"/>
                  </a:lnTo>
                  <a:lnTo>
                    <a:pt x="1979453" y="580779"/>
                  </a:lnTo>
                  <a:lnTo>
                    <a:pt x="1979453" y="579648"/>
                  </a:lnTo>
                  <a:lnTo>
                    <a:pt x="1980584" y="579648"/>
                  </a:lnTo>
                  <a:lnTo>
                    <a:pt x="1980584" y="577386"/>
                  </a:lnTo>
                  <a:lnTo>
                    <a:pt x="1981715" y="573957"/>
                  </a:lnTo>
                  <a:lnTo>
                    <a:pt x="1980584" y="569397"/>
                  </a:lnTo>
                  <a:lnTo>
                    <a:pt x="1982846" y="570563"/>
                  </a:lnTo>
                  <a:lnTo>
                    <a:pt x="1981715" y="575088"/>
                  </a:lnTo>
                  <a:lnTo>
                    <a:pt x="1981715" y="581910"/>
                  </a:lnTo>
                  <a:lnTo>
                    <a:pt x="1980584" y="585339"/>
                  </a:lnTo>
                  <a:lnTo>
                    <a:pt x="1980584" y="586470"/>
                  </a:lnTo>
                  <a:lnTo>
                    <a:pt x="1981715" y="586470"/>
                  </a:lnTo>
                  <a:lnTo>
                    <a:pt x="1982846" y="584208"/>
                  </a:lnTo>
                  <a:lnTo>
                    <a:pt x="1985143" y="586470"/>
                  </a:lnTo>
                  <a:lnTo>
                    <a:pt x="1986274" y="586470"/>
                  </a:lnTo>
                  <a:lnTo>
                    <a:pt x="1984012" y="584208"/>
                  </a:lnTo>
                  <a:lnTo>
                    <a:pt x="1982846" y="584208"/>
                  </a:lnTo>
                  <a:lnTo>
                    <a:pt x="1982846" y="581910"/>
                  </a:lnTo>
                  <a:lnTo>
                    <a:pt x="1984012" y="580779"/>
                  </a:lnTo>
                  <a:lnTo>
                    <a:pt x="1984012" y="576219"/>
                  </a:lnTo>
                  <a:lnTo>
                    <a:pt x="1984012" y="573957"/>
                  </a:lnTo>
                  <a:lnTo>
                    <a:pt x="1985143" y="573957"/>
                  </a:lnTo>
                  <a:lnTo>
                    <a:pt x="1985143" y="575088"/>
                  </a:lnTo>
                  <a:lnTo>
                    <a:pt x="1986274" y="575088"/>
                  </a:lnTo>
                  <a:lnTo>
                    <a:pt x="1987405" y="573957"/>
                  </a:lnTo>
                  <a:lnTo>
                    <a:pt x="1987405" y="572826"/>
                  </a:lnTo>
                  <a:lnTo>
                    <a:pt x="1990797" y="570563"/>
                  </a:lnTo>
                  <a:lnTo>
                    <a:pt x="1991964" y="571694"/>
                  </a:lnTo>
                  <a:lnTo>
                    <a:pt x="1994225" y="569397"/>
                  </a:lnTo>
                  <a:lnTo>
                    <a:pt x="1995356" y="569397"/>
                  </a:lnTo>
                  <a:lnTo>
                    <a:pt x="1997618" y="569397"/>
                  </a:lnTo>
                  <a:lnTo>
                    <a:pt x="1997618" y="570563"/>
                  </a:lnTo>
                  <a:lnTo>
                    <a:pt x="1999915" y="575088"/>
                  </a:lnTo>
                  <a:lnTo>
                    <a:pt x="1998749" y="575088"/>
                  </a:lnTo>
                  <a:lnTo>
                    <a:pt x="1998749" y="573957"/>
                  </a:lnTo>
                  <a:lnTo>
                    <a:pt x="1997618" y="575088"/>
                  </a:lnTo>
                  <a:lnTo>
                    <a:pt x="1997618" y="576219"/>
                  </a:lnTo>
                  <a:lnTo>
                    <a:pt x="1997618" y="577386"/>
                  </a:lnTo>
                  <a:lnTo>
                    <a:pt x="1996487" y="578517"/>
                  </a:lnTo>
                  <a:lnTo>
                    <a:pt x="1997618" y="578517"/>
                  </a:lnTo>
                  <a:lnTo>
                    <a:pt x="1996487" y="580779"/>
                  </a:lnTo>
                  <a:lnTo>
                    <a:pt x="1994225" y="581910"/>
                  </a:lnTo>
                  <a:lnTo>
                    <a:pt x="1994225" y="583041"/>
                  </a:lnTo>
                  <a:lnTo>
                    <a:pt x="1995356" y="584208"/>
                  </a:lnTo>
                  <a:lnTo>
                    <a:pt x="1996487" y="581910"/>
                  </a:lnTo>
                  <a:lnTo>
                    <a:pt x="1997618" y="583041"/>
                  </a:lnTo>
                  <a:lnTo>
                    <a:pt x="1997618" y="584208"/>
                  </a:lnTo>
                  <a:lnTo>
                    <a:pt x="1998749" y="584208"/>
                  </a:lnTo>
                  <a:lnTo>
                    <a:pt x="1998749" y="583041"/>
                  </a:lnTo>
                  <a:lnTo>
                    <a:pt x="1999915" y="584208"/>
                  </a:lnTo>
                  <a:lnTo>
                    <a:pt x="1999915" y="585339"/>
                  </a:lnTo>
                  <a:lnTo>
                    <a:pt x="1998749" y="586470"/>
                  </a:lnTo>
                  <a:lnTo>
                    <a:pt x="1999915" y="587601"/>
                  </a:lnTo>
                  <a:lnTo>
                    <a:pt x="2001046" y="592161"/>
                  </a:lnTo>
                  <a:lnTo>
                    <a:pt x="2002177" y="593293"/>
                  </a:lnTo>
                  <a:lnTo>
                    <a:pt x="2002177" y="595555"/>
                  </a:lnTo>
                  <a:lnTo>
                    <a:pt x="2001046" y="595555"/>
                  </a:lnTo>
                  <a:lnTo>
                    <a:pt x="1998749" y="595555"/>
                  </a:lnTo>
                  <a:lnTo>
                    <a:pt x="1998749" y="596686"/>
                  </a:lnTo>
                  <a:lnTo>
                    <a:pt x="2002177" y="598948"/>
                  </a:lnTo>
                  <a:lnTo>
                    <a:pt x="2003308" y="598948"/>
                  </a:lnTo>
                  <a:lnTo>
                    <a:pt x="2004439" y="598948"/>
                  </a:lnTo>
                  <a:lnTo>
                    <a:pt x="2004439" y="597817"/>
                  </a:lnTo>
                  <a:lnTo>
                    <a:pt x="2004439" y="595555"/>
                  </a:lnTo>
                  <a:lnTo>
                    <a:pt x="2005570" y="595555"/>
                  </a:lnTo>
                  <a:lnTo>
                    <a:pt x="2005570" y="596686"/>
                  </a:lnTo>
                  <a:lnTo>
                    <a:pt x="2006736" y="595555"/>
                  </a:lnTo>
                  <a:lnTo>
                    <a:pt x="2005570" y="595555"/>
                  </a:lnTo>
                  <a:lnTo>
                    <a:pt x="2005570" y="594424"/>
                  </a:lnTo>
                  <a:lnTo>
                    <a:pt x="2005570" y="593293"/>
                  </a:lnTo>
                  <a:lnTo>
                    <a:pt x="2005570" y="590995"/>
                  </a:lnTo>
                  <a:lnTo>
                    <a:pt x="2005570" y="588733"/>
                  </a:lnTo>
                  <a:lnTo>
                    <a:pt x="2007867" y="587601"/>
                  </a:lnTo>
                  <a:lnTo>
                    <a:pt x="2010128" y="587601"/>
                  </a:lnTo>
                  <a:lnTo>
                    <a:pt x="2011259" y="587601"/>
                  </a:lnTo>
                  <a:lnTo>
                    <a:pt x="2011259" y="586470"/>
                  </a:lnTo>
                  <a:lnTo>
                    <a:pt x="2010128" y="585339"/>
                  </a:lnTo>
                  <a:lnTo>
                    <a:pt x="2010128" y="584208"/>
                  </a:lnTo>
                  <a:lnTo>
                    <a:pt x="2011259" y="585339"/>
                  </a:lnTo>
                  <a:lnTo>
                    <a:pt x="2010128" y="583041"/>
                  </a:lnTo>
                  <a:lnTo>
                    <a:pt x="2010128" y="581910"/>
                  </a:lnTo>
                  <a:lnTo>
                    <a:pt x="2010128" y="580779"/>
                  </a:lnTo>
                  <a:lnTo>
                    <a:pt x="2012390" y="578517"/>
                  </a:lnTo>
                  <a:lnTo>
                    <a:pt x="2013521" y="579648"/>
                  </a:lnTo>
                  <a:lnTo>
                    <a:pt x="2013521" y="580779"/>
                  </a:lnTo>
                  <a:lnTo>
                    <a:pt x="2014687" y="580779"/>
                  </a:lnTo>
                  <a:lnTo>
                    <a:pt x="2014687" y="577386"/>
                  </a:lnTo>
                  <a:lnTo>
                    <a:pt x="2016949" y="576219"/>
                  </a:lnTo>
                  <a:lnTo>
                    <a:pt x="2015818" y="576219"/>
                  </a:lnTo>
                  <a:lnTo>
                    <a:pt x="2013521" y="576219"/>
                  </a:lnTo>
                  <a:lnTo>
                    <a:pt x="2013521" y="575088"/>
                  </a:lnTo>
                  <a:lnTo>
                    <a:pt x="2014687" y="575088"/>
                  </a:lnTo>
                  <a:lnTo>
                    <a:pt x="2016949" y="575088"/>
                  </a:lnTo>
                  <a:lnTo>
                    <a:pt x="2019211" y="577386"/>
                  </a:lnTo>
                  <a:lnTo>
                    <a:pt x="2019211" y="578517"/>
                  </a:lnTo>
                  <a:lnTo>
                    <a:pt x="2018080" y="579648"/>
                  </a:lnTo>
                  <a:lnTo>
                    <a:pt x="2018080" y="580779"/>
                  </a:lnTo>
                  <a:lnTo>
                    <a:pt x="2019211" y="579648"/>
                  </a:lnTo>
                  <a:lnTo>
                    <a:pt x="2019211" y="584208"/>
                  </a:lnTo>
                  <a:lnTo>
                    <a:pt x="2014687" y="584208"/>
                  </a:lnTo>
                  <a:lnTo>
                    <a:pt x="2018080" y="585339"/>
                  </a:lnTo>
                  <a:lnTo>
                    <a:pt x="2019211" y="586470"/>
                  </a:lnTo>
                  <a:lnTo>
                    <a:pt x="2018080" y="588733"/>
                  </a:lnTo>
                  <a:lnTo>
                    <a:pt x="2016949" y="588733"/>
                  </a:lnTo>
                  <a:lnTo>
                    <a:pt x="2016949" y="589864"/>
                  </a:lnTo>
                  <a:lnTo>
                    <a:pt x="2014687" y="592161"/>
                  </a:lnTo>
                  <a:lnTo>
                    <a:pt x="2015818" y="592161"/>
                  </a:lnTo>
                  <a:lnTo>
                    <a:pt x="2018080" y="589864"/>
                  </a:lnTo>
                  <a:lnTo>
                    <a:pt x="2019211" y="590995"/>
                  </a:lnTo>
                  <a:lnTo>
                    <a:pt x="2018080" y="592161"/>
                  </a:lnTo>
                  <a:lnTo>
                    <a:pt x="2015818" y="594424"/>
                  </a:lnTo>
                  <a:lnTo>
                    <a:pt x="2015818" y="596686"/>
                  </a:lnTo>
                  <a:lnTo>
                    <a:pt x="2016949" y="596686"/>
                  </a:lnTo>
                  <a:lnTo>
                    <a:pt x="2016949" y="594424"/>
                  </a:lnTo>
                  <a:lnTo>
                    <a:pt x="2018080" y="593293"/>
                  </a:lnTo>
                  <a:lnTo>
                    <a:pt x="2018080" y="594424"/>
                  </a:lnTo>
                  <a:lnTo>
                    <a:pt x="2020342" y="593293"/>
                  </a:lnTo>
                  <a:lnTo>
                    <a:pt x="2020342" y="590995"/>
                  </a:lnTo>
                  <a:lnTo>
                    <a:pt x="2021508" y="590995"/>
                  </a:lnTo>
                  <a:lnTo>
                    <a:pt x="2022639" y="594424"/>
                  </a:lnTo>
                  <a:lnTo>
                    <a:pt x="2021508" y="595555"/>
                  </a:lnTo>
                  <a:lnTo>
                    <a:pt x="2022639" y="595555"/>
                  </a:lnTo>
                  <a:lnTo>
                    <a:pt x="2022639" y="596686"/>
                  </a:lnTo>
                  <a:lnTo>
                    <a:pt x="2022639" y="597817"/>
                  </a:lnTo>
                  <a:lnTo>
                    <a:pt x="2020342" y="598948"/>
                  </a:lnTo>
                  <a:lnTo>
                    <a:pt x="2020342" y="601246"/>
                  </a:lnTo>
                  <a:lnTo>
                    <a:pt x="2020342" y="602377"/>
                  </a:lnTo>
                  <a:lnTo>
                    <a:pt x="2021508" y="603508"/>
                  </a:lnTo>
                  <a:lnTo>
                    <a:pt x="2021508" y="601246"/>
                  </a:lnTo>
                  <a:lnTo>
                    <a:pt x="2022639" y="598948"/>
                  </a:lnTo>
                  <a:lnTo>
                    <a:pt x="2023770" y="596686"/>
                  </a:lnTo>
                  <a:lnTo>
                    <a:pt x="2027163" y="600115"/>
                  </a:lnTo>
                  <a:lnTo>
                    <a:pt x="2024901" y="601246"/>
                  </a:lnTo>
                  <a:lnTo>
                    <a:pt x="2024901" y="602377"/>
                  </a:lnTo>
                  <a:lnTo>
                    <a:pt x="2026032" y="603508"/>
                  </a:lnTo>
                  <a:lnTo>
                    <a:pt x="2026032" y="601246"/>
                  </a:lnTo>
                  <a:lnTo>
                    <a:pt x="2027163" y="600115"/>
                  </a:lnTo>
                  <a:lnTo>
                    <a:pt x="2027163" y="597817"/>
                  </a:lnTo>
                  <a:lnTo>
                    <a:pt x="2026032" y="597817"/>
                  </a:lnTo>
                  <a:lnTo>
                    <a:pt x="2026032" y="596686"/>
                  </a:lnTo>
                  <a:lnTo>
                    <a:pt x="2027163" y="596686"/>
                  </a:lnTo>
                  <a:lnTo>
                    <a:pt x="2026032" y="596686"/>
                  </a:lnTo>
                  <a:lnTo>
                    <a:pt x="2024901" y="593293"/>
                  </a:lnTo>
                  <a:lnTo>
                    <a:pt x="2027163" y="592161"/>
                  </a:lnTo>
                  <a:lnTo>
                    <a:pt x="2029460" y="592161"/>
                  </a:lnTo>
                  <a:lnTo>
                    <a:pt x="2030591" y="594424"/>
                  </a:lnTo>
                  <a:lnTo>
                    <a:pt x="2029460" y="590995"/>
                  </a:lnTo>
                  <a:lnTo>
                    <a:pt x="2030591" y="588733"/>
                  </a:lnTo>
                  <a:lnTo>
                    <a:pt x="2031721" y="589864"/>
                  </a:lnTo>
                  <a:lnTo>
                    <a:pt x="2032852" y="590995"/>
                  </a:lnTo>
                  <a:lnTo>
                    <a:pt x="2033983" y="596686"/>
                  </a:lnTo>
                  <a:lnTo>
                    <a:pt x="2035114" y="602377"/>
                  </a:lnTo>
                  <a:lnTo>
                    <a:pt x="2035114" y="603508"/>
                  </a:lnTo>
                  <a:lnTo>
                    <a:pt x="2033983" y="605771"/>
                  </a:lnTo>
                  <a:lnTo>
                    <a:pt x="2033983" y="606937"/>
                  </a:lnTo>
                  <a:lnTo>
                    <a:pt x="2033983" y="605771"/>
                  </a:lnTo>
                  <a:lnTo>
                    <a:pt x="2036280" y="603508"/>
                  </a:lnTo>
                  <a:lnTo>
                    <a:pt x="2037411" y="602377"/>
                  </a:lnTo>
                  <a:lnTo>
                    <a:pt x="2037411" y="600115"/>
                  </a:lnTo>
                  <a:lnTo>
                    <a:pt x="2036280" y="596686"/>
                  </a:lnTo>
                  <a:lnTo>
                    <a:pt x="2037411" y="590995"/>
                  </a:lnTo>
                  <a:lnTo>
                    <a:pt x="2040804" y="589864"/>
                  </a:lnTo>
                  <a:lnTo>
                    <a:pt x="2041935" y="590995"/>
                  </a:lnTo>
                  <a:lnTo>
                    <a:pt x="2043066" y="594424"/>
                  </a:lnTo>
                  <a:lnTo>
                    <a:pt x="2045363" y="595555"/>
                  </a:lnTo>
                  <a:lnTo>
                    <a:pt x="2044232" y="596686"/>
                  </a:lnTo>
                  <a:lnTo>
                    <a:pt x="2045363" y="596686"/>
                  </a:lnTo>
                  <a:lnTo>
                    <a:pt x="2045363" y="594424"/>
                  </a:lnTo>
                  <a:lnTo>
                    <a:pt x="2046494" y="594424"/>
                  </a:lnTo>
                  <a:lnTo>
                    <a:pt x="2046494" y="595555"/>
                  </a:lnTo>
                  <a:lnTo>
                    <a:pt x="2047625" y="594424"/>
                  </a:lnTo>
                  <a:lnTo>
                    <a:pt x="2046494" y="593293"/>
                  </a:lnTo>
                  <a:lnTo>
                    <a:pt x="2044232" y="593293"/>
                  </a:lnTo>
                  <a:lnTo>
                    <a:pt x="2043066" y="588733"/>
                  </a:lnTo>
                  <a:lnTo>
                    <a:pt x="2043066" y="586470"/>
                  </a:lnTo>
                  <a:lnTo>
                    <a:pt x="2045363" y="586470"/>
                  </a:lnTo>
                  <a:lnTo>
                    <a:pt x="2046494" y="588733"/>
                  </a:lnTo>
                  <a:lnTo>
                    <a:pt x="2047625" y="587601"/>
                  </a:lnTo>
                  <a:lnTo>
                    <a:pt x="2045363" y="585339"/>
                  </a:lnTo>
                  <a:lnTo>
                    <a:pt x="2047625" y="584208"/>
                  </a:lnTo>
                  <a:lnTo>
                    <a:pt x="2047625" y="583041"/>
                  </a:lnTo>
                  <a:lnTo>
                    <a:pt x="2048756" y="583041"/>
                  </a:lnTo>
                  <a:lnTo>
                    <a:pt x="2051053" y="584208"/>
                  </a:lnTo>
                  <a:lnTo>
                    <a:pt x="2051053" y="585339"/>
                  </a:lnTo>
                  <a:lnTo>
                    <a:pt x="2049886" y="585339"/>
                  </a:lnTo>
                  <a:lnTo>
                    <a:pt x="2049886" y="586470"/>
                  </a:lnTo>
                  <a:lnTo>
                    <a:pt x="2051053" y="587601"/>
                  </a:lnTo>
                  <a:lnTo>
                    <a:pt x="2054445" y="588733"/>
                  </a:lnTo>
                  <a:lnTo>
                    <a:pt x="2055576" y="589864"/>
                  </a:lnTo>
                  <a:lnTo>
                    <a:pt x="2054445" y="590995"/>
                  </a:lnTo>
                  <a:lnTo>
                    <a:pt x="2055576" y="592161"/>
                  </a:lnTo>
                  <a:lnTo>
                    <a:pt x="2056707" y="593293"/>
                  </a:lnTo>
                  <a:lnTo>
                    <a:pt x="2056707" y="594424"/>
                  </a:lnTo>
                  <a:lnTo>
                    <a:pt x="2057838" y="595555"/>
                  </a:lnTo>
                  <a:lnTo>
                    <a:pt x="2056707" y="596686"/>
                  </a:lnTo>
                  <a:lnTo>
                    <a:pt x="2056707" y="595555"/>
                  </a:lnTo>
                  <a:lnTo>
                    <a:pt x="2056707" y="594424"/>
                  </a:lnTo>
                  <a:lnTo>
                    <a:pt x="2054445" y="595555"/>
                  </a:lnTo>
                  <a:lnTo>
                    <a:pt x="2053314" y="593293"/>
                  </a:lnTo>
                  <a:lnTo>
                    <a:pt x="2053314" y="594424"/>
                  </a:lnTo>
                  <a:lnTo>
                    <a:pt x="2054445" y="596686"/>
                  </a:lnTo>
                  <a:lnTo>
                    <a:pt x="2053314" y="596686"/>
                  </a:lnTo>
                  <a:lnTo>
                    <a:pt x="2053314" y="597817"/>
                  </a:lnTo>
                  <a:lnTo>
                    <a:pt x="2052184" y="598948"/>
                  </a:lnTo>
                  <a:lnTo>
                    <a:pt x="2051053" y="597817"/>
                  </a:lnTo>
                  <a:lnTo>
                    <a:pt x="2049886" y="597817"/>
                  </a:lnTo>
                  <a:lnTo>
                    <a:pt x="2052184" y="601246"/>
                  </a:lnTo>
                  <a:lnTo>
                    <a:pt x="2048756" y="602377"/>
                  </a:lnTo>
                  <a:lnTo>
                    <a:pt x="2049886" y="603508"/>
                  </a:lnTo>
                  <a:lnTo>
                    <a:pt x="2051053" y="603508"/>
                  </a:lnTo>
                  <a:lnTo>
                    <a:pt x="2052184" y="605771"/>
                  </a:lnTo>
                  <a:lnTo>
                    <a:pt x="2052184" y="608068"/>
                  </a:lnTo>
                  <a:lnTo>
                    <a:pt x="2049886" y="610331"/>
                  </a:lnTo>
                  <a:lnTo>
                    <a:pt x="2048756" y="610331"/>
                  </a:lnTo>
                  <a:lnTo>
                    <a:pt x="2047625" y="610331"/>
                  </a:lnTo>
                  <a:lnTo>
                    <a:pt x="2046494" y="610331"/>
                  </a:lnTo>
                  <a:lnTo>
                    <a:pt x="2047625" y="611462"/>
                  </a:lnTo>
                  <a:lnTo>
                    <a:pt x="2045363" y="612593"/>
                  </a:lnTo>
                  <a:lnTo>
                    <a:pt x="2044232" y="612593"/>
                  </a:lnTo>
                  <a:lnTo>
                    <a:pt x="2043066" y="613759"/>
                  </a:lnTo>
                  <a:lnTo>
                    <a:pt x="2045363" y="616022"/>
                  </a:lnTo>
                  <a:lnTo>
                    <a:pt x="2046494" y="616022"/>
                  </a:lnTo>
                  <a:lnTo>
                    <a:pt x="2045363" y="614891"/>
                  </a:lnTo>
                  <a:lnTo>
                    <a:pt x="2048756" y="614891"/>
                  </a:lnTo>
                  <a:lnTo>
                    <a:pt x="2049886" y="612593"/>
                  </a:lnTo>
                  <a:lnTo>
                    <a:pt x="2048756" y="614891"/>
                  </a:lnTo>
                  <a:lnTo>
                    <a:pt x="2049886" y="614891"/>
                  </a:lnTo>
                  <a:lnTo>
                    <a:pt x="2052184" y="614891"/>
                  </a:lnTo>
                  <a:lnTo>
                    <a:pt x="2055576" y="612593"/>
                  </a:lnTo>
                  <a:lnTo>
                    <a:pt x="2056707" y="612593"/>
                  </a:lnTo>
                  <a:lnTo>
                    <a:pt x="2057838" y="611462"/>
                  </a:lnTo>
                  <a:lnTo>
                    <a:pt x="2057838" y="614891"/>
                  </a:lnTo>
                  <a:lnTo>
                    <a:pt x="2059004" y="616022"/>
                  </a:lnTo>
                  <a:lnTo>
                    <a:pt x="2060135" y="616022"/>
                  </a:lnTo>
                  <a:lnTo>
                    <a:pt x="2061266" y="616022"/>
                  </a:lnTo>
                  <a:lnTo>
                    <a:pt x="2063528" y="611462"/>
                  </a:lnTo>
                  <a:lnTo>
                    <a:pt x="2063528" y="610331"/>
                  </a:lnTo>
                  <a:lnTo>
                    <a:pt x="2064659" y="609199"/>
                  </a:lnTo>
                  <a:lnTo>
                    <a:pt x="2064659" y="608068"/>
                  </a:lnTo>
                  <a:lnTo>
                    <a:pt x="2064659" y="605771"/>
                  </a:lnTo>
                  <a:lnTo>
                    <a:pt x="2064659" y="604639"/>
                  </a:lnTo>
                  <a:lnTo>
                    <a:pt x="2065790" y="603508"/>
                  </a:lnTo>
                  <a:lnTo>
                    <a:pt x="2068087" y="605771"/>
                  </a:lnTo>
                  <a:lnTo>
                    <a:pt x="2066956" y="606937"/>
                  </a:lnTo>
                  <a:lnTo>
                    <a:pt x="2066956" y="608068"/>
                  </a:lnTo>
                  <a:lnTo>
                    <a:pt x="2066956" y="612593"/>
                  </a:lnTo>
                  <a:lnTo>
                    <a:pt x="2068087" y="616022"/>
                  </a:lnTo>
                  <a:lnTo>
                    <a:pt x="2068087" y="617153"/>
                  </a:lnTo>
                  <a:lnTo>
                    <a:pt x="2068087" y="616022"/>
                  </a:lnTo>
                  <a:lnTo>
                    <a:pt x="2069218" y="612593"/>
                  </a:lnTo>
                  <a:lnTo>
                    <a:pt x="2069218" y="613759"/>
                  </a:lnTo>
                  <a:lnTo>
                    <a:pt x="2069218" y="611462"/>
                  </a:lnTo>
                  <a:lnTo>
                    <a:pt x="2070349" y="611462"/>
                  </a:lnTo>
                  <a:lnTo>
                    <a:pt x="2070349" y="612593"/>
                  </a:lnTo>
                  <a:lnTo>
                    <a:pt x="2071479" y="610331"/>
                  </a:lnTo>
                  <a:lnTo>
                    <a:pt x="2069218" y="608068"/>
                  </a:lnTo>
                  <a:lnTo>
                    <a:pt x="2070349" y="605771"/>
                  </a:lnTo>
                  <a:lnTo>
                    <a:pt x="2071479" y="606937"/>
                  </a:lnTo>
                  <a:lnTo>
                    <a:pt x="2071479" y="603508"/>
                  </a:lnTo>
                  <a:lnTo>
                    <a:pt x="2072610" y="602377"/>
                  </a:lnTo>
                  <a:lnTo>
                    <a:pt x="2073777" y="602377"/>
                  </a:lnTo>
                  <a:lnTo>
                    <a:pt x="2073777" y="601246"/>
                  </a:lnTo>
                  <a:lnTo>
                    <a:pt x="2072610" y="601246"/>
                  </a:lnTo>
                  <a:lnTo>
                    <a:pt x="2072610" y="600115"/>
                  </a:lnTo>
                  <a:lnTo>
                    <a:pt x="2074907" y="598948"/>
                  </a:lnTo>
                  <a:lnTo>
                    <a:pt x="2077169" y="598948"/>
                  </a:lnTo>
                  <a:lnTo>
                    <a:pt x="2079431" y="600115"/>
                  </a:lnTo>
                  <a:lnTo>
                    <a:pt x="2079431" y="601246"/>
                  </a:lnTo>
                  <a:lnTo>
                    <a:pt x="2080597" y="602377"/>
                  </a:lnTo>
                  <a:lnTo>
                    <a:pt x="2081728" y="598948"/>
                  </a:lnTo>
                  <a:lnTo>
                    <a:pt x="2082859" y="597817"/>
                  </a:lnTo>
                  <a:lnTo>
                    <a:pt x="2083990" y="597817"/>
                  </a:lnTo>
                  <a:lnTo>
                    <a:pt x="2083990" y="596686"/>
                  </a:lnTo>
                  <a:lnTo>
                    <a:pt x="2082859" y="596686"/>
                  </a:lnTo>
                  <a:lnTo>
                    <a:pt x="2087383" y="595555"/>
                  </a:lnTo>
                  <a:lnTo>
                    <a:pt x="2088549" y="597817"/>
                  </a:lnTo>
                  <a:lnTo>
                    <a:pt x="2088549" y="600115"/>
                  </a:lnTo>
                  <a:lnTo>
                    <a:pt x="2087383" y="601246"/>
                  </a:lnTo>
                  <a:lnTo>
                    <a:pt x="2085121" y="603508"/>
                  </a:lnTo>
                  <a:lnTo>
                    <a:pt x="2083990" y="603508"/>
                  </a:lnTo>
                  <a:lnTo>
                    <a:pt x="2082859" y="602377"/>
                  </a:lnTo>
                  <a:lnTo>
                    <a:pt x="2081728" y="603508"/>
                  </a:lnTo>
                  <a:lnTo>
                    <a:pt x="2079431" y="605771"/>
                  </a:lnTo>
                  <a:lnTo>
                    <a:pt x="2079431" y="606937"/>
                  </a:lnTo>
                  <a:lnTo>
                    <a:pt x="2078300" y="606937"/>
                  </a:lnTo>
                  <a:lnTo>
                    <a:pt x="2077169" y="608068"/>
                  </a:lnTo>
                  <a:lnTo>
                    <a:pt x="2078300" y="609199"/>
                  </a:lnTo>
                  <a:lnTo>
                    <a:pt x="2079431" y="608068"/>
                  </a:lnTo>
                  <a:lnTo>
                    <a:pt x="2079431" y="609199"/>
                  </a:lnTo>
                  <a:lnTo>
                    <a:pt x="2079431" y="610331"/>
                  </a:lnTo>
                  <a:lnTo>
                    <a:pt x="2080597" y="610331"/>
                  </a:lnTo>
                  <a:lnTo>
                    <a:pt x="2079431" y="611462"/>
                  </a:lnTo>
                  <a:lnTo>
                    <a:pt x="2078300" y="610331"/>
                  </a:lnTo>
                  <a:lnTo>
                    <a:pt x="2079431" y="612593"/>
                  </a:lnTo>
                  <a:lnTo>
                    <a:pt x="2080597" y="613759"/>
                  </a:lnTo>
                  <a:lnTo>
                    <a:pt x="2079431" y="613759"/>
                  </a:lnTo>
                  <a:lnTo>
                    <a:pt x="2078300" y="613759"/>
                  </a:lnTo>
                  <a:lnTo>
                    <a:pt x="2079431" y="612593"/>
                  </a:lnTo>
                  <a:lnTo>
                    <a:pt x="2077169" y="613759"/>
                  </a:lnTo>
                  <a:lnTo>
                    <a:pt x="2076038" y="613759"/>
                  </a:lnTo>
                  <a:lnTo>
                    <a:pt x="2074907" y="616022"/>
                  </a:lnTo>
                  <a:lnTo>
                    <a:pt x="2079431" y="614891"/>
                  </a:lnTo>
                  <a:lnTo>
                    <a:pt x="2080597" y="616022"/>
                  </a:lnTo>
                  <a:lnTo>
                    <a:pt x="2080597" y="620546"/>
                  </a:lnTo>
                  <a:lnTo>
                    <a:pt x="2079431" y="620546"/>
                  </a:lnTo>
                  <a:lnTo>
                    <a:pt x="2078300" y="619415"/>
                  </a:lnTo>
                  <a:lnTo>
                    <a:pt x="2077169" y="620546"/>
                  </a:lnTo>
                  <a:lnTo>
                    <a:pt x="2078300" y="621713"/>
                  </a:lnTo>
                  <a:lnTo>
                    <a:pt x="2078300" y="623975"/>
                  </a:lnTo>
                  <a:lnTo>
                    <a:pt x="2079431" y="622844"/>
                  </a:lnTo>
                  <a:lnTo>
                    <a:pt x="2079431" y="623975"/>
                  </a:lnTo>
                  <a:lnTo>
                    <a:pt x="2078300" y="626237"/>
                  </a:lnTo>
                  <a:lnTo>
                    <a:pt x="2077169" y="626237"/>
                  </a:lnTo>
                  <a:lnTo>
                    <a:pt x="2078300" y="627369"/>
                  </a:lnTo>
                  <a:lnTo>
                    <a:pt x="2079431" y="629666"/>
                  </a:lnTo>
                  <a:lnTo>
                    <a:pt x="2079431" y="627369"/>
                  </a:lnTo>
                  <a:lnTo>
                    <a:pt x="2080597" y="625106"/>
                  </a:lnTo>
                  <a:lnTo>
                    <a:pt x="2082859" y="626237"/>
                  </a:lnTo>
                  <a:lnTo>
                    <a:pt x="2082859" y="625106"/>
                  </a:lnTo>
                  <a:lnTo>
                    <a:pt x="2081728" y="623975"/>
                  </a:lnTo>
                  <a:lnTo>
                    <a:pt x="2081728" y="622844"/>
                  </a:lnTo>
                  <a:lnTo>
                    <a:pt x="2083990" y="623975"/>
                  </a:lnTo>
                  <a:lnTo>
                    <a:pt x="2087383" y="622844"/>
                  </a:lnTo>
                  <a:lnTo>
                    <a:pt x="2089680" y="623975"/>
                  </a:lnTo>
                  <a:lnTo>
                    <a:pt x="2089680" y="627369"/>
                  </a:lnTo>
                  <a:lnTo>
                    <a:pt x="2088549" y="628500"/>
                  </a:lnTo>
                  <a:lnTo>
                    <a:pt x="2087383" y="628500"/>
                  </a:lnTo>
                  <a:lnTo>
                    <a:pt x="2086252" y="629666"/>
                  </a:lnTo>
                  <a:lnTo>
                    <a:pt x="2086252" y="631929"/>
                  </a:lnTo>
                  <a:lnTo>
                    <a:pt x="2087383" y="631929"/>
                  </a:lnTo>
                  <a:lnTo>
                    <a:pt x="2087383" y="629666"/>
                  </a:lnTo>
                  <a:lnTo>
                    <a:pt x="2089680" y="630797"/>
                  </a:lnTo>
                  <a:lnTo>
                    <a:pt x="2089680" y="629666"/>
                  </a:lnTo>
                  <a:lnTo>
                    <a:pt x="2090811" y="627369"/>
                  </a:lnTo>
                  <a:lnTo>
                    <a:pt x="2089680" y="622844"/>
                  </a:lnTo>
                  <a:lnTo>
                    <a:pt x="2087383" y="621713"/>
                  </a:lnTo>
                  <a:lnTo>
                    <a:pt x="2088549" y="621713"/>
                  </a:lnTo>
                  <a:lnTo>
                    <a:pt x="2088549" y="619415"/>
                  </a:lnTo>
                  <a:lnTo>
                    <a:pt x="2089680" y="619415"/>
                  </a:lnTo>
                  <a:lnTo>
                    <a:pt x="2090811" y="618284"/>
                  </a:lnTo>
                  <a:lnTo>
                    <a:pt x="2093072" y="618284"/>
                  </a:lnTo>
                  <a:lnTo>
                    <a:pt x="2093072" y="622844"/>
                  </a:lnTo>
                  <a:lnTo>
                    <a:pt x="2094203" y="626237"/>
                  </a:lnTo>
                  <a:lnTo>
                    <a:pt x="2094203" y="628500"/>
                  </a:lnTo>
                  <a:lnTo>
                    <a:pt x="2095334" y="629666"/>
                  </a:lnTo>
                  <a:lnTo>
                    <a:pt x="2096500" y="629666"/>
                  </a:lnTo>
                  <a:lnTo>
                    <a:pt x="2095334" y="626237"/>
                  </a:lnTo>
                  <a:lnTo>
                    <a:pt x="2095334" y="623975"/>
                  </a:lnTo>
                  <a:lnTo>
                    <a:pt x="2096500" y="625106"/>
                  </a:lnTo>
                  <a:lnTo>
                    <a:pt x="2096500" y="622844"/>
                  </a:lnTo>
                  <a:lnTo>
                    <a:pt x="2098762" y="620546"/>
                  </a:lnTo>
                  <a:lnTo>
                    <a:pt x="2099893" y="619415"/>
                  </a:lnTo>
                  <a:lnTo>
                    <a:pt x="2101024" y="619415"/>
                  </a:lnTo>
                  <a:lnTo>
                    <a:pt x="2099893" y="620546"/>
                  </a:lnTo>
                  <a:lnTo>
                    <a:pt x="2102155" y="622844"/>
                  </a:lnTo>
                  <a:lnTo>
                    <a:pt x="2102155" y="626237"/>
                  </a:lnTo>
                  <a:lnTo>
                    <a:pt x="2102155" y="628500"/>
                  </a:lnTo>
                  <a:lnTo>
                    <a:pt x="2099893" y="630797"/>
                  </a:lnTo>
                  <a:lnTo>
                    <a:pt x="2099893" y="633060"/>
                  </a:lnTo>
                  <a:lnTo>
                    <a:pt x="2101024" y="633060"/>
                  </a:lnTo>
                  <a:lnTo>
                    <a:pt x="2102155" y="633060"/>
                  </a:lnTo>
                  <a:lnTo>
                    <a:pt x="2104452" y="633060"/>
                  </a:lnTo>
                  <a:lnTo>
                    <a:pt x="2106714" y="635322"/>
                  </a:lnTo>
                  <a:lnTo>
                    <a:pt x="2107845" y="634191"/>
                  </a:lnTo>
                  <a:lnTo>
                    <a:pt x="2105583" y="631929"/>
                  </a:lnTo>
                  <a:lnTo>
                    <a:pt x="2102155" y="631929"/>
                  </a:lnTo>
                  <a:lnTo>
                    <a:pt x="2102155" y="630797"/>
                  </a:lnTo>
                  <a:lnTo>
                    <a:pt x="2104452" y="629666"/>
                  </a:lnTo>
                  <a:lnTo>
                    <a:pt x="2104452" y="627369"/>
                  </a:lnTo>
                  <a:lnTo>
                    <a:pt x="2104452" y="623975"/>
                  </a:lnTo>
                  <a:lnTo>
                    <a:pt x="2105583" y="622844"/>
                  </a:lnTo>
                  <a:lnTo>
                    <a:pt x="2107845" y="623975"/>
                  </a:lnTo>
                  <a:lnTo>
                    <a:pt x="2107845" y="625106"/>
                  </a:lnTo>
                  <a:lnTo>
                    <a:pt x="2108976" y="628500"/>
                  </a:lnTo>
                  <a:lnTo>
                    <a:pt x="2107845" y="629666"/>
                  </a:lnTo>
                  <a:lnTo>
                    <a:pt x="2108976" y="629666"/>
                  </a:lnTo>
                  <a:lnTo>
                    <a:pt x="2108976" y="628500"/>
                  </a:lnTo>
                  <a:lnTo>
                    <a:pt x="2111273" y="628500"/>
                  </a:lnTo>
                  <a:lnTo>
                    <a:pt x="2108976" y="627369"/>
                  </a:lnTo>
                  <a:lnTo>
                    <a:pt x="2110142" y="626237"/>
                  </a:lnTo>
                  <a:lnTo>
                    <a:pt x="2108976" y="623975"/>
                  </a:lnTo>
                  <a:lnTo>
                    <a:pt x="2106714" y="621713"/>
                  </a:lnTo>
                  <a:lnTo>
                    <a:pt x="2108976" y="619415"/>
                  </a:lnTo>
                  <a:lnTo>
                    <a:pt x="2110142" y="620546"/>
                  </a:lnTo>
                  <a:lnTo>
                    <a:pt x="2112404" y="618284"/>
                  </a:lnTo>
                  <a:lnTo>
                    <a:pt x="2113535" y="619415"/>
                  </a:lnTo>
                  <a:lnTo>
                    <a:pt x="2113535" y="617153"/>
                  </a:lnTo>
                  <a:lnTo>
                    <a:pt x="2112404" y="618284"/>
                  </a:lnTo>
                  <a:lnTo>
                    <a:pt x="2110142" y="617153"/>
                  </a:lnTo>
                  <a:lnTo>
                    <a:pt x="2112404" y="614891"/>
                  </a:lnTo>
                  <a:lnTo>
                    <a:pt x="2112404" y="613759"/>
                  </a:lnTo>
                  <a:lnTo>
                    <a:pt x="2113535" y="610331"/>
                  </a:lnTo>
                  <a:lnTo>
                    <a:pt x="2114666" y="610331"/>
                  </a:lnTo>
                  <a:lnTo>
                    <a:pt x="2114666" y="609199"/>
                  </a:lnTo>
                  <a:lnTo>
                    <a:pt x="2115796" y="611462"/>
                  </a:lnTo>
                  <a:lnTo>
                    <a:pt x="2114666" y="609199"/>
                  </a:lnTo>
                  <a:lnTo>
                    <a:pt x="2118094" y="608068"/>
                  </a:lnTo>
                  <a:lnTo>
                    <a:pt x="2115796" y="608068"/>
                  </a:lnTo>
                  <a:lnTo>
                    <a:pt x="2114666" y="608068"/>
                  </a:lnTo>
                  <a:lnTo>
                    <a:pt x="2113535" y="608068"/>
                  </a:lnTo>
                  <a:lnTo>
                    <a:pt x="2113535" y="605771"/>
                  </a:lnTo>
                  <a:lnTo>
                    <a:pt x="2115796" y="604639"/>
                  </a:lnTo>
                  <a:lnTo>
                    <a:pt x="2116927" y="605771"/>
                  </a:lnTo>
                  <a:lnTo>
                    <a:pt x="2116927" y="604639"/>
                  </a:lnTo>
                  <a:lnTo>
                    <a:pt x="2118094" y="604639"/>
                  </a:lnTo>
                  <a:lnTo>
                    <a:pt x="2120355" y="604639"/>
                  </a:lnTo>
                  <a:lnTo>
                    <a:pt x="2122617" y="602377"/>
                  </a:lnTo>
                  <a:lnTo>
                    <a:pt x="2122617" y="601246"/>
                  </a:lnTo>
                  <a:lnTo>
                    <a:pt x="2123748" y="601246"/>
                  </a:lnTo>
                  <a:lnTo>
                    <a:pt x="2126045" y="602377"/>
                  </a:lnTo>
                  <a:lnTo>
                    <a:pt x="2127176" y="603508"/>
                  </a:lnTo>
                  <a:lnTo>
                    <a:pt x="2127176" y="609199"/>
                  </a:lnTo>
                  <a:lnTo>
                    <a:pt x="2124879" y="608068"/>
                  </a:lnTo>
                  <a:lnTo>
                    <a:pt x="2123748" y="608068"/>
                  </a:lnTo>
                  <a:lnTo>
                    <a:pt x="2122617" y="610331"/>
                  </a:lnTo>
                  <a:lnTo>
                    <a:pt x="2121486" y="612593"/>
                  </a:lnTo>
                  <a:lnTo>
                    <a:pt x="2124879" y="611462"/>
                  </a:lnTo>
                  <a:lnTo>
                    <a:pt x="2123748" y="614891"/>
                  </a:lnTo>
                  <a:lnTo>
                    <a:pt x="2121486" y="616022"/>
                  </a:lnTo>
                  <a:lnTo>
                    <a:pt x="2120355" y="614891"/>
                  </a:lnTo>
                  <a:lnTo>
                    <a:pt x="2121486" y="617153"/>
                  </a:lnTo>
                  <a:lnTo>
                    <a:pt x="2120355" y="618284"/>
                  </a:lnTo>
                  <a:lnTo>
                    <a:pt x="2119224" y="617153"/>
                  </a:lnTo>
                  <a:lnTo>
                    <a:pt x="2119224" y="619415"/>
                  </a:lnTo>
                  <a:lnTo>
                    <a:pt x="2115796" y="619415"/>
                  </a:lnTo>
                  <a:lnTo>
                    <a:pt x="2119224" y="619415"/>
                  </a:lnTo>
                  <a:lnTo>
                    <a:pt x="2121486" y="618284"/>
                  </a:lnTo>
                  <a:lnTo>
                    <a:pt x="2121486" y="617153"/>
                  </a:lnTo>
                  <a:lnTo>
                    <a:pt x="2122617" y="617153"/>
                  </a:lnTo>
                  <a:lnTo>
                    <a:pt x="2122617" y="618284"/>
                  </a:lnTo>
                  <a:lnTo>
                    <a:pt x="2121486" y="619415"/>
                  </a:lnTo>
                  <a:lnTo>
                    <a:pt x="2122617" y="622844"/>
                  </a:lnTo>
                  <a:lnTo>
                    <a:pt x="2121486" y="623975"/>
                  </a:lnTo>
                  <a:lnTo>
                    <a:pt x="2122617" y="623975"/>
                  </a:lnTo>
                  <a:lnTo>
                    <a:pt x="2123748" y="627369"/>
                  </a:lnTo>
                  <a:lnTo>
                    <a:pt x="2123748" y="630797"/>
                  </a:lnTo>
                  <a:lnTo>
                    <a:pt x="2121486" y="630797"/>
                  </a:lnTo>
                  <a:lnTo>
                    <a:pt x="2120355" y="633060"/>
                  </a:lnTo>
                  <a:lnTo>
                    <a:pt x="2116927" y="638751"/>
                  </a:lnTo>
                  <a:lnTo>
                    <a:pt x="2114666" y="641013"/>
                  </a:lnTo>
                  <a:lnTo>
                    <a:pt x="2114666" y="644442"/>
                  </a:lnTo>
                  <a:lnTo>
                    <a:pt x="2112404" y="646704"/>
                  </a:lnTo>
                  <a:lnTo>
                    <a:pt x="2112404" y="648967"/>
                  </a:lnTo>
                  <a:lnTo>
                    <a:pt x="2112404" y="650098"/>
                  </a:lnTo>
                  <a:lnTo>
                    <a:pt x="2113535" y="647836"/>
                  </a:lnTo>
                  <a:lnTo>
                    <a:pt x="2115796" y="646704"/>
                  </a:lnTo>
                  <a:lnTo>
                    <a:pt x="2116927" y="644442"/>
                  </a:lnTo>
                  <a:lnTo>
                    <a:pt x="2118094" y="643311"/>
                  </a:lnTo>
                  <a:lnTo>
                    <a:pt x="2118094" y="639882"/>
                  </a:lnTo>
                  <a:lnTo>
                    <a:pt x="2120355" y="636489"/>
                  </a:lnTo>
                  <a:lnTo>
                    <a:pt x="2126045" y="631929"/>
                  </a:lnTo>
                  <a:lnTo>
                    <a:pt x="2127176" y="628500"/>
                  </a:lnTo>
                  <a:lnTo>
                    <a:pt x="2127176" y="622844"/>
                  </a:lnTo>
                  <a:lnTo>
                    <a:pt x="2128307" y="620546"/>
                  </a:lnTo>
                  <a:lnTo>
                    <a:pt x="2129438" y="619415"/>
                  </a:lnTo>
                  <a:lnTo>
                    <a:pt x="2131700" y="619415"/>
                  </a:lnTo>
                  <a:lnTo>
                    <a:pt x="2132866" y="620546"/>
                  </a:lnTo>
                  <a:lnTo>
                    <a:pt x="2131700" y="622844"/>
                  </a:lnTo>
                  <a:lnTo>
                    <a:pt x="2131700" y="623975"/>
                  </a:lnTo>
                  <a:lnTo>
                    <a:pt x="2131700" y="627369"/>
                  </a:lnTo>
                  <a:lnTo>
                    <a:pt x="2131700" y="628500"/>
                  </a:lnTo>
                  <a:lnTo>
                    <a:pt x="2131700" y="629666"/>
                  </a:lnTo>
                  <a:lnTo>
                    <a:pt x="2131700" y="630797"/>
                  </a:lnTo>
                  <a:lnTo>
                    <a:pt x="2129438" y="633060"/>
                  </a:lnTo>
                  <a:lnTo>
                    <a:pt x="2127176" y="639882"/>
                  </a:lnTo>
                  <a:lnTo>
                    <a:pt x="2123748" y="643311"/>
                  </a:lnTo>
                  <a:lnTo>
                    <a:pt x="2124879" y="643311"/>
                  </a:lnTo>
                  <a:lnTo>
                    <a:pt x="2127176" y="642144"/>
                  </a:lnTo>
                  <a:lnTo>
                    <a:pt x="2129438" y="645573"/>
                  </a:lnTo>
                  <a:lnTo>
                    <a:pt x="2129438" y="646704"/>
                  </a:lnTo>
                  <a:lnTo>
                    <a:pt x="2130569" y="646704"/>
                  </a:lnTo>
                  <a:lnTo>
                    <a:pt x="2128307" y="641013"/>
                  </a:lnTo>
                  <a:lnTo>
                    <a:pt x="2129438" y="639882"/>
                  </a:lnTo>
                  <a:lnTo>
                    <a:pt x="2130569" y="634191"/>
                  </a:lnTo>
                  <a:lnTo>
                    <a:pt x="2131700" y="634191"/>
                  </a:lnTo>
                  <a:lnTo>
                    <a:pt x="2132866" y="635322"/>
                  </a:lnTo>
                  <a:lnTo>
                    <a:pt x="2133997" y="642144"/>
                  </a:lnTo>
                  <a:lnTo>
                    <a:pt x="2132866" y="643311"/>
                  </a:lnTo>
                  <a:lnTo>
                    <a:pt x="2133997" y="643311"/>
                  </a:lnTo>
                  <a:lnTo>
                    <a:pt x="2133997" y="641013"/>
                  </a:lnTo>
                  <a:lnTo>
                    <a:pt x="2135128" y="641013"/>
                  </a:lnTo>
                  <a:lnTo>
                    <a:pt x="2133997" y="639882"/>
                  </a:lnTo>
                  <a:lnTo>
                    <a:pt x="2133997" y="636489"/>
                  </a:lnTo>
                  <a:lnTo>
                    <a:pt x="2132866" y="634191"/>
                  </a:lnTo>
                  <a:lnTo>
                    <a:pt x="2133997" y="631929"/>
                  </a:lnTo>
                  <a:lnTo>
                    <a:pt x="2135128" y="630797"/>
                  </a:lnTo>
                  <a:lnTo>
                    <a:pt x="2140817" y="627369"/>
                  </a:lnTo>
                  <a:lnTo>
                    <a:pt x="2141948" y="627369"/>
                  </a:lnTo>
                  <a:lnTo>
                    <a:pt x="2143079" y="626237"/>
                  </a:lnTo>
                  <a:lnTo>
                    <a:pt x="2143079" y="625106"/>
                  </a:lnTo>
                  <a:lnTo>
                    <a:pt x="2144210" y="623975"/>
                  </a:lnTo>
                  <a:lnTo>
                    <a:pt x="2144210" y="622844"/>
                  </a:lnTo>
                  <a:lnTo>
                    <a:pt x="2146472" y="623975"/>
                  </a:lnTo>
                  <a:lnTo>
                    <a:pt x="2146472" y="626237"/>
                  </a:lnTo>
                  <a:lnTo>
                    <a:pt x="2141948" y="629666"/>
                  </a:lnTo>
                  <a:lnTo>
                    <a:pt x="2141948" y="633060"/>
                  </a:lnTo>
                  <a:lnTo>
                    <a:pt x="2143079" y="635322"/>
                  </a:lnTo>
                  <a:lnTo>
                    <a:pt x="2143079" y="636489"/>
                  </a:lnTo>
                  <a:lnTo>
                    <a:pt x="2144210" y="636489"/>
                  </a:lnTo>
                  <a:lnTo>
                    <a:pt x="2146472" y="638751"/>
                  </a:lnTo>
                  <a:lnTo>
                    <a:pt x="2144210" y="643311"/>
                  </a:lnTo>
                  <a:lnTo>
                    <a:pt x="2144210" y="647836"/>
                  </a:lnTo>
                  <a:lnTo>
                    <a:pt x="2143079" y="651264"/>
                  </a:lnTo>
                  <a:lnTo>
                    <a:pt x="2141948" y="654658"/>
                  </a:lnTo>
                  <a:lnTo>
                    <a:pt x="2140817" y="654658"/>
                  </a:lnTo>
                  <a:lnTo>
                    <a:pt x="2139687" y="654658"/>
                  </a:lnTo>
                  <a:lnTo>
                    <a:pt x="2136259" y="655789"/>
                  </a:lnTo>
                  <a:lnTo>
                    <a:pt x="2132866" y="659218"/>
                  </a:lnTo>
                  <a:lnTo>
                    <a:pt x="2135128" y="663742"/>
                  </a:lnTo>
                  <a:lnTo>
                    <a:pt x="2130569" y="668302"/>
                  </a:lnTo>
                  <a:lnTo>
                    <a:pt x="2132866" y="673994"/>
                  </a:lnTo>
                  <a:lnTo>
                    <a:pt x="2136259" y="673994"/>
                  </a:lnTo>
                  <a:lnTo>
                    <a:pt x="2136259" y="677387"/>
                  </a:lnTo>
                  <a:lnTo>
                    <a:pt x="2136259" y="678518"/>
                  </a:lnTo>
                  <a:lnTo>
                    <a:pt x="2140817" y="677387"/>
                  </a:lnTo>
                  <a:lnTo>
                    <a:pt x="2140817" y="678518"/>
                  </a:lnTo>
                  <a:lnTo>
                    <a:pt x="2139687" y="680816"/>
                  </a:lnTo>
                  <a:lnTo>
                    <a:pt x="2138520" y="684209"/>
                  </a:lnTo>
                  <a:lnTo>
                    <a:pt x="2137389" y="685340"/>
                  </a:lnTo>
                  <a:lnTo>
                    <a:pt x="2136259" y="689900"/>
                  </a:lnTo>
                  <a:lnTo>
                    <a:pt x="2131700" y="693294"/>
                  </a:lnTo>
                  <a:lnTo>
                    <a:pt x="2135128" y="695556"/>
                  </a:lnTo>
                  <a:lnTo>
                    <a:pt x="2135128" y="696723"/>
                  </a:lnTo>
                  <a:lnTo>
                    <a:pt x="2128307" y="702379"/>
                  </a:lnTo>
                  <a:lnTo>
                    <a:pt x="2130569" y="704676"/>
                  </a:lnTo>
                  <a:lnTo>
                    <a:pt x="2131700" y="705807"/>
                  </a:lnTo>
                  <a:lnTo>
                    <a:pt x="2133997" y="708070"/>
                  </a:lnTo>
                  <a:lnTo>
                    <a:pt x="2133997" y="710367"/>
                  </a:lnTo>
                  <a:lnTo>
                    <a:pt x="2136259" y="720583"/>
                  </a:lnTo>
                  <a:lnTo>
                    <a:pt x="2132866" y="721714"/>
                  </a:lnTo>
                  <a:lnTo>
                    <a:pt x="2132866" y="722845"/>
                  </a:lnTo>
                  <a:lnTo>
                    <a:pt x="2133997" y="723977"/>
                  </a:lnTo>
                  <a:lnTo>
                    <a:pt x="2133997" y="725108"/>
                  </a:lnTo>
                  <a:lnTo>
                    <a:pt x="2131700" y="728537"/>
                  </a:lnTo>
                  <a:lnTo>
                    <a:pt x="2131700" y="731930"/>
                  </a:lnTo>
                  <a:lnTo>
                    <a:pt x="2131700" y="733097"/>
                  </a:lnTo>
                  <a:lnTo>
                    <a:pt x="2132866" y="734228"/>
                  </a:lnTo>
                  <a:lnTo>
                    <a:pt x="2132866" y="736490"/>
                  </a:lnTo>
                  <a:lnTo>
                    <a:pt x="2131700" y="738752"/>
                  </a:lnTo>
                  <a:lnTo>
                    <a:pt x="2129438" y="741050"/>
                  </a:lnTo>
                  <a:lnTo>
                    <a:pt x="2126045" y="742181"/>
                  </a:lnTo>
                  <a:lnTo>
                    <a:pt x="2124879" y="742181"/>
                  </a:lnTo>
                  <a:lnTo>
                    <a:pt x="2123748" y="743312"/>
                  </a:lnTo>
                  <a:lnTo>
                    <a:pt x="2123748" y="744444"/>
                  </a:lnTo>
                  <a:lnTo>
                    <a:pt x="2122617" y="745575"/>
                  </a:lnTo>
                  <a:lnTo>
                    <a:pt x="2121486" y="745575"/>
                  </a:lnTo>
                  <a:lnTo>
                    <a:pt x="2120355" y="745575"/>
                  </a:lnTo>
                  <a:lnTo>
                    <a:pt x="2118094" y="744444"/>
                  </a:lnTo>
                  <a:lnTo>
                    <a:pt x="2114666" y="745575"/>
                  </a:lnTo>
                  <a:lnTo>
                    <a:pt x="2110142" y="745575"/>
                  </a:lnTo>
                  <a:lnTo>
                    <a:pt x="2107845" y="745575"/>
                  </a:lnTo>
                  <a:lnTo>
                    <a:pt x="2106714" y="746706"/>
                  </a:lnTo>
                  <a:lnTo>
                    <a:pt x="2105583" y="747872"/>
                  </a:lnTo>
                  <a:lnTo>
                    <a:pt x="2104452" y="752397"/>
                  </a:lnTo>
                  <a:lnTo>
                    <a:pt x="2105583" y="758088"/>
                  </a:lnTo>
                  <a:lnTo>
                    <a:pt x="2106714" y="759219"/>
                  </a:lnTo>
                  <a:lnTo>
                    <a:pt x="2108976" y="756957"/>
                  </a:lnTo>
                  <a:lnTo>
                    <a:pt x="2110142" y="758088"/>
                  </a:lnTo>
                  <a:lnTo>
                    <a:pt x="2111273" y="758088"/>
                  </a:lnTo>
                  <a:lnTo>
                    <a:pt x="2114666" y="756957"/>
                  </a:lnTo>
                  <a:lnTo>
                    <a:pt x="2120355" y="758088"/>
                  </a:lnTo>
                  <a:lnTo>
                    <a:pt x="2121486" y="760350"/>
                  </a:lnTo>
                  <a:lnTo>
                    <a:pt x="2122617" y="761482"/>
                  </a:lnTo>
                  <a:lnTo>
                    <a:pt x="2123748" y="763779"/>
                  </a:lnTo>
                  <a:lnTo>
                    <a:pt x="2118094" y="771733"/>
                  </a:lnTo>
                  <a:lnTo>
                    <a:pt x="2118094" y="772864"/>
                  </a:lnTo>
                  <a:lnTo>
                    <a:pt x="2120355" y="772864"/>
                  </a:lnTo>
                  <a:lnTo>
                    <a:pt x="2121486" y="777424"/>
                  </a:lnTo>
                  <a:lnTo>
                    <a:pt x="2119224" y="787640"/>
                  </a:lnTo>
                  <a:lnTo>
                    <a:pt x="2116927" y="793331"/>
                  </a:lnTo>
                  <a:lnTo>
                    <a:pt x="2116927" y="796724"/>
                  </a:lnTo>
                  <a:lnTo>
                    <a:pt x="2114666" y="800153"/>
                  </a:lnTo>
                  <a:lnTo>
                    <a:pt x="2113535" y="801284"/>
                  </a:lnTo>
                  <a:lnTo>
                    <a:pt x="2112404" y="803547"/>
                  </a:lnTo>
                  <a:lnTo>
                    <a:pt x="2112404" y="806975"/>
                  </a:lnTo>
                  <a:lnTo>
                    <a:pt x="2113535" y="809238"/>
                  </a:lnTo>
                  <a:lnTo>
                    <a:pt x="2113535" y="812631"/>
                  </a:lnTo>
                  <a:lnTo>
                    <a:pt x="2112404" y="813762"/>
                  </a:lnTo>
                  <a:lnTo>
                    <a:pt x="2108976" y="817191"/>
                  </a:lnTo>
                  <a:lnTo>
                    <a:pt x="2108976" y="818322"/>
                  </a:lnTo>
                  <a:lnTo>
                    <a:pt x="2111273" y="819453"/>
                  </a:lnTo>
                  <a:lnTo>
                    <a:pt x="2108976" y="821751"/>
                  </a:lnTo>
                  <a:lnTo>
                    <a:pt x="2105583" y="822882"/>
                  </a:lnTo>
                  <a:lnTo>
                    <a:pt x="2103321" y="825145"/>
                  </a:lnTo>
                  <a:lnTo>
                    <a:pt x="2101024" y="829705"/>
                  </a:lnTo>
                  <a:lnTo>
                    <a:pt x="2101024" y="830836"/>
                  </a:lnTo>
                  <a:lnTo>
                    <a:pt x="2098762" y="831967"/>
                  </a:lnTo>
                  <a:lnTo>
                    <a:pt x="2096500" y="831967"/>
                  </a:lnTo>
                  <a:lnTo>
                    <a:pt x="2095334" y="835360"/>
                  </a:lnTo>
                  <a:lnTo>
                    <a:pt x="2093072" y="836527"/>
                  </a:lnTo>
                  <a:lnTo>
                    <a:pt x="2090811" y="835360"/>
                  </a:lnTo>
                  <a:lnTo>
                    <a:pt x="2089680" y="833098"/>
                  </a:lnTo>
                  <a:lnTo>
                    <a:pt x="2086252" y="834229"/>
                  </a:lnTo>
                  <a:lnTo>
                    <a:pt x="2086252" y="835360"/>
                  </a:lnTo>
                  <a:lnTo>
                    <a:pt x="2088549" y="837658"/>
                  </a:lnTo>
                  <a:lnTo>
                    <a:pt x="2087383" y="843314"/>
                  </a:lnTo>
                  <a:lnTo>
                    <a:pt x="2086252" y="844480"/>
                  </a:lnTo>
                  <a:lnTo>
                    <a:pt x="2086252" y="847874"/>
                  </a:lnTo>
                  <a:lnTo>
                    <a:pt x="2086252" y="850136"/>
                  </a:lnTo>
                  <a:lnTo>
                    <a:pt x="2085121" y="851303"/>
                  </a:lnTo>
                  <a:lnTo>
                    <a:pt x="2080597" y="854696"/>
                  </a:lnTo>
                  <a:lnTo>
                    <a:pt x="2080597" y="856958"/>
                  </a:lnTo>
                  <a:lnTo>
                    <a:pt x="2080597" y="858090"/>
                  </a:lnTo>
                  <a:lnTo>
                    <a:pt x="2082859" y="859256"/>
                  </a:lnTo>
                  <a:lnTo>
                    <a:pt x="2083990" y="859256"/>
                  </a:lnTo>
                  <a:lnTo>
                    <a:pt x="2087383" y="854696"/>
                  </a:lnTo>
                  <a:lnTo>
                    <a:pt x="2089680" y="855827"/>
                  </a:lnTo>
                  <a:lnTo>
                    <a:pt x="2089680" y="856958"/>
                  </a:lnTo>
                  <a:lnTo>
                    <a:pt x="2088549" y="859256"/>
                  </a:lnTo>
                  <a:lnTo>
                    <a:pt x="2087383" y="861518"/>
                  </a:lnTo>
                  <a:lnTo>
                    <a:pt x="2085121" y="863781"/>
                  </a:lnTo>
                  <a:lnTo>
                    <a:pt x="2085121" y="867210"/>
                  </a:lnTo>
                  <a:lnTo>
                    <a:pt x="2085121" y="870603"/>
                  </a:lnTo>
                  <a:lnTo>
                    <a:pt x="2085121" y="871734"/>
                  </a:lnTo>
                  <a:lnTo>
                    <a:pt x="2086252" y="871734"/>
                  </a:lnTo>
                  <a:lnTo>
                    <a:pt x="2085121" y="874032"/>
                  </a:lnTo>
                  <a:lnTo>
                    <a:pt x="2085121" y="876294"/>
                  </a:lnTo>
                  <a:lnTo>
                    <a:pt x="2086252" y="878556"/>
                  </a:lnTo>
                  <a:lnTo>
                    <a:pt x="2085121" y="880854"/>
                  </a:lnTo>
                  <a:lnTo>
                    <a:pt x="2086252" y="881985"/>
                  </a:lnTo>
                  <a:lnTo>
                    <a:pt x="2088549" y="883116"/>
                  </a:lnTo>
                  <a:lnTo>
                    <a:pt x="2088549" y="884248"/>
                  </a:lnTo>
                  <a:lnTo>
                    <a:pt x="2080597" y="886510"/>
                  </a:lnTo>
                  <a:lnTo>
                    <a:pt x="2078300" y="886510"/>
                  </a:lnTo>
                  <a:lnTo>
                    <a:pt x="2077169" y="885379"/>
                  </a:lnTo>
                  <a:lnTo>
                    <a:pt x="2076038" y="885379"/>
                  </a:lnTo>
                  <a:lnTo>
                    <a:pt x="2074907" y="886510"/>
                  </a:lnTo>
                  <a:lnTo>
                    <a:pt x="2074907" y="888808"/>
                  </a:lnTo>
                  <a:lnTo>
                    <a:pt x="2076038" y="889939"/>
                  </a:lnTo>
                  <a:lnTo>
                    <a:pt x="2077169" y="891070"/>
                  </a:lnTo>
                  <a:lnTo>
                    <a:pt x="2076038" y="893332"/>
                  </a:lnTo>
                  <a:lnTo>
                    <a:pt x="2074907" y="893332"/>
                  </a:lnTo>
                  <a:lnTo>
                    <a:pt x="2072610" y="894463"/>
                  </a:lnTo>
                  <a:lnTo>
                    <a:pt x="2073777" y="899023"/>
                  </a:lnTo>
                  <a:lnTo>
                    <a:pt x="2068087" y="900155"/>
                  </a:lnTo>
                  <a:lnTo>
                    <a:pt x="2065790" y="901286"/>
                  </a:lnTo>
                  <a:lnTo>
                    <a:pt x="2063528" y="901286"/>
                  </a:lnTo>
                  <a:lnTo>
                    <a:pt x="2062397" y="901286"/>
                  </a:lnTo>
                  <a:lnTo>
                    <a:pt x="2060135" y="902417"/>
                  </a:lnTo>
                  <a:lnTo>
                    <a:pt x="2060135" y="906977"/>
                  </a:lnTo>
                  <a:lnTo>
                    <a:pt x="2059004" y="908108"/>
                  </a:lnTo>
                  <a:lnTo>
                    <a:pt x="2056707" y="903583"/>
                  </a:lnTo>
                  <a:lnTo>
                    <a:pt x="2055576" y="903583"/>
                  </a:lnTo>
                  <a:lnTo>
                    <a:pt x="2054445" y="904714"/>
                  </a:lnTo>
                  <a:lnTo>
                    <a:pt x="2054445" y="906977"/>
                  </a:lnTo>
                  <a:lnTo>
                    <a:pt x="2054445" y="908108"/>
                  </a:lnTo>
                  <a:lnTo>
                    <a:pt x="2052184" y="909239"/>
                  </a:lnTo>
                  <a:lnTo>
                    <a:pt x="2052184" y="910406"/>
                  </a:lnTo>
                  <a:lnTo>
                    <a:pt x="2052184" y="911537"/>
                  </a:lnTo>
                  <a:lnTo>
                    <a:pt x="2049886" y="910406"/>
                  </a:lnTo>
                  <a:lnTo>
                    <a:pt x="2049886" y="911537"/>
                  </a:lnTo>
                  <a:lnTo>
                    <a:pt x="2047625" y="912668"/>
                  </a:lnTo>
                  <a:lnTo>
                    <a:pt x="2045363" y="916061"/>
                  </a:lnTo>
                  <a:lnTo>
                    <a:pt x="2046494" y="918359"/>
                  </a:lnTo>
                  <a:lnTo>
                    <a:pt x="2046494" y="919490"/>
                  </a:lnTo>
                  <a:lnTo>
                    <a:pt x="2048756" y="918359"/>
                  </a:lnTo>
                  <a:lnTo>
                    <a:pt x="2048756" y="919490"/>
                  </a:lnTo>
                  <a:lnTo>
                    <a:pt x="2048756" y="920621"/>
                  </a:lnTo>
                  <a:lnTo>
                    <a:pt x="2049886" y="924015"/>
                  </a:lnTo>
                  <a:lnTo>
                    <a:pt x="2051053" y="922884"/>
                  </a:lnTo>
                  <a:lnTo>
                    <a:pt x="2052184" y="922884"/>
                  </a:lnTo>
                  <a:lnTo>
                    <a:pt x="2052184" y="925146"/>
                  </a:lnTo>
                  <a:lnTo>
                    <a:pt x="2052184" y="927444"/>
                  </a:lnTo>
                  <a:lnTo>
                    <a:pt x="2052184" y="929706"/>
                  </a:lnTo>
                  <a:lnTo>
                    <a:pt x="2053314" y="931968"/>
                  </a:lnTo>
                  <a:lnTo>
                    <a:pt x="2055576" y="930837"/>
                  </a:lnTo>
                  <a:lnTo>
                    <a:pt x="2056707" y="929706"/>
                  </a:lnTo>
                  <a:lnTo>
                    <a:pt x="2056707" y="928575"/>
                  </a:lnTo>
                  <a:lnTo>
                    <a:pt x="2057838" y="928575"/>
                  </a:lnTo>
                  <a:lnTo>
                    <a:pt x="2057838" y="929706"/>
                  </a:lnTo>
                  <a:lnTo>
                    <a:pt x="2057838" y="933135"/>
                  </a:lnTo>
                  <a:lnTo>
                    <a:pt x="2057838" y="934266"/>
                  </a:lnTo>
                  <a:lnTo>
                    <a:pt x="2059004" y="934266"/>
                  </a:lnTo>
                  <a:lnTo>
                    <a:pt x="2060135" y="935397"/>
                  </a:lnTo>
                  <a:lnTo>
                    <a:pt x="2059004" y="935397"/>
                  </a:lnTo>
                  <a:lnTo>
                    <a:pt x="2059004" y="936528"/>
                  </a:lnTo>
                  <a:lnTo>
                    <a:pt x="2061266" y="935397"/>
                  </a:lnTo>
                  <a:lnTo>
                    <a:pt x="2061266" y="936528"/>
                  </a:lnTo>
                  <a:lnTo>
                    <a:pt x="2060135" y="936528"/>
                  </a:lnTo>
                  <a:lnTo>
                    <a:pt x="2062397" y="937659"/>
                  </a:lnTo>
                  <a:lnTo>
                    <a:pt x="2061266" y="937659"/>
                  </a:lnTo>
                  <a:lnTo>
                    <a:pt x="2060135" y="938791"/>
                  </a:lnTo>
                  <a:lnTo>
                    <a:pt x="2057838" y="936528"/>
                  </a:lnTo>
                  <a:lnTo>
                    <a:pt x="2055576" y="936528"/>
                  </a:lnTo>
                  <a:lnTo>
                    <a:pt x="2054445" y="937659"/>
                  </a:lnTo>
                  <a:lnTo>
                    <a:pt x="2055576" y="937659"/>
                  </a:lnTo>
                  <a:lnTo>
                    <a:pt x="2055576" y="938791"/>
                  </a:lnTo>
                  <a:lnTo>
                    <a:pt x="2056707" y="939957"/>
                  </a:lnTo>
                  <a:lnTo>
                    <a:pt x="2054445" y="941088"/>
                  </a:lnTo>
                  <a:lnTo>
                    <a:pt x="2052184" y="939957"/>
                  </a:lnTo>
                  <a:lnTo>
                    <a:pt x="2051053" y="939957"/>
                  </a:lnTo>
                  <a:lnTo>
                    <a:pt x="2052184" y="941088"/>
                  </a:lnTo>
                  <a:lnTo>
                    <a:pt x="2051053" y="942219"/>
                  </a:lnTo>
                  <a:lnTo>
                    <a:pt x="2051053" y="943351"/>
                  </a:lnTo>
                  <a:lnTo>
                    <a:pt x="2052184" y="943351"/>
                  </a:lnTo>
                  <a:lnTo>
                    <a:pt x="2051053" y="944482"/>
                  </a:lnTo>
                  <a:lnTo>
                    <a:pt x="2049886" y="945613"/>
                  </a:lnTo>
                  <a:lnTo>
                    <a:pt x="2048756" y="944482"/>
                  </a:lnTo>
                  <a:lnTo>
                    <a:pt x="2046494" y="944482"/>
                  </a:lnTo>
                  <a:lnTo>
                    <a:pt x="2044232" y="945613"/>
                  </a:lnTo>
                  <a:lnTo>
                    <a:pt x="2044232" y="946744"/>
                  </a:lnTo>
                  <a:lnTo>
                    <a:pt x="2045363" y="946744"/>
                  </a:lnTo>
                  <a:lnTo>
                    <a:pt x="2047625" y="949042"/>
                  </a:lnTo>
                  <a:lnTo>
                    <a:pt x="2046494" y="949042"/>
                  </a:lnTo>
                  <a:lnTo>
                    <a:pt x="2047625" y="951304"/>
                  </a:lnTo>
                  <a:lnTo>
                    <a:pt x="2048756" y="952435"/>
                  </a:lnTo>
                  <a:lnTo>
                    <a:pt x="2048756" y="953566"/>
                  </a:lnTo>
                  <a:lnTo>
                    <a:pt x="2046494" y="954698"/>
                  </a:lnTo>
                  <a:lnTo>
                    <a:pt x="2046494" y="955864"/>
                  </a:lnTo>
                  <a:lnTo>
                    <a:pt x="2046494" y="958126"/>
                  </a:lnTo>
                  <a:lnTo>
                    <a:pt x="2048756" y="958126"/>
                  </a:lnTo>
                  <a:lnTo>
                    <a:pt x="2049886" y="959258"/>
                  </a:lnTo>
                  <a:lnTo>
                    <a:pt x="2049886" y="960389"/>
                  </a:lnTo>
                  <a:lnTo>
                    <a:pt x="2047625" y="960389"/>
                  </a:lnTo>
                  <a:lnTo>
                    <a:pt x="2047625" y="961520"/>
                  </a:lnTo>
                  <a:lnTo>
                    <a:pt x="2048756" y="961520"/>
                  </a:lnTo>
                  <a:lnTo>
                    <a:pt x="2049886" y="962686"/>
                  </a:lnTo>
                  <a:lnTo>
                    <a:pt x="2048756" y="964949"/>
                  </a:lnTo>
                  <a:lnTo>
                    <a:pt x="2046494" y="963818"/>
                  </a:lnTo>
                  <a:lnTo>
                    <a:pt x="2045363" y="964949"/>
                  </a:lnTo>
                  <a:lnTo>
                    <a:pt x="2045363" y="966080"/>
                  </a:lnTo>
                  <a:lnTo>
                    <a:pt x="2047625" y="967211"/>
                  </a:lnTo>
                  <a:lnTo>
                    <a:pt x="2045363" y="969509"/>
                  </a:lnTo>
                  <a:lnTo>
                    <a:pt x="2046494" y="970640"/>
                  </a:lnTo>
                  <a:lnTo>
                    <a:pt x="2044232" y="971771"/>
                  </a:lnTo>
                  <a:lnTo>
                    <a:pt x="2044232" y="975164"/>
                  </a:lnTo>
                  <a:lnTo>
                    <a:pt x="2045363" y="977462"/>
                  </a:lnTo>
                  <a:lnTo>
                    <a:pt x="2044232" y="978593"/>
                  </a:lnTo>
                  <a:lnTo>
                    <a:pt x="2044232" y="981987"/>
                  </a:lnTo>
                  <a:lnTo>
                    <a:pt x="2043066" y="980856"/>
                  </a:lnTo>
                  <a:lnTo>
                    <a:pt x="2039673" y="981987"/>
                  </a:lnTo>
                  <a:lnTo>
                    <a:pt x="2040804" y="986547"/>
                  </a:lnTo>
                  <a:lnTo>
                    <a:pt x="2039673" y="987678"/>
                  </a:lnTo>
                  <a:lnTo>
                    <a:pt x="2038542" y="987678"/>
                  </a:lnTo>
                  <a:lnTo>
                    <a:pt x="2038542" y="984249"/>
                  </a:lnTo>
                  <a:lnTo>
                    <a:pt x="2037411" y="984249"/>
                  </a:lnTo>
                  <a:lnTo>
                    <a:pt x="2036280" y="986547"/>
                  </a:lnTo>
                  <a:lnTo>
                    <a:pt x="2035114" y="986547"/>
                  </a:lnTo>
                  <a:lnTo>
                    <a:pt x="2033983" y="986547"/>
                  </a:lnTo>
                  <a:lnTo>
                    <a:pt x="2032852" y="986547"/>
                  </a:lnTo>
                  <a:lnTo>
                    <a:pt x="2033983" y="988809"/>
                  </a:lnTo>
                  <a:lnTo>
                    <a:pt x="2036280" y="987678"/>
                  </a:lnTo>
                  <a:lnTo>
                    <a:pt x="2036280" y="989940"/>
                  </a:lnTo>
                  <a:lnTo>
                    <a:pt x="2037411" y="991071"/>
                  </a:lnTo>
                  <a:lnTo>
                    <a:pt x="2036280" y="993369"/>
                  </a:lnTo>
                  <a:lnTo>
                    <a:pt x="2035114" y="993369"/>
                  </a:lnTo>
                  <a:lnTo>
                    <a:pt x="2032852" y="993369"/>
                  </a:lnTo>
                  <a:lnTo>
                    <a:pt x="2033983" y="996762"/>
                  </a:lnTo>
                  <a:lnTo>
                    <a:pt x="2032852" y="997894"/>
                  </a:lnTo>
                  <a:lnTo>
                    <a:pt x="2030591" y="995631"/>
                  </a:lnTo>
                  <a:lnTo>
                    <a:pt x="2028293" y="995631"/>
                  </a:lnTo>
                  <a:lnTo>
                    <a:pt x="2031721" y="997894"/>
                  </a:lnTo>
                  <a:lnTo>
                    <a:pt x="2031721" y="999025"/>
                  </a:lnTo>
                  <a:lnTo>
                    <a:pt x="2029460" y="1000191"/>
                  </a:lnTo>
                  <a:lnTo>
                    <a:pt x="2031721" y="1001322"/>
                  </a:lnTo>
                  <a:lnTo>
                    <a:pt x="2031721" y="1002454"/>
                  </a:lnTo>
                  <a:lnTo>
                    <a:pt x="2031721" y="1003585"/>
                  </a:lnTo>
                  <a:lnTo>
                    <a:pt x="2030591" y="1002454"/>
                  </a:lnTo>
                  <a:lnTo>
                    <a:pt x="2028293" y="1002454"/>
                  </a:lnTo>
                  <a:lnTo>
                    <a:pt x="2027163" y="1003585"/>
                  </a:lnTo>
                  <a:lnTo>
                    <a:pt x="2028293" y="1004716"/>
                  </a:lnTo>
                  <a:lnTo>
                    <a:pt x="2027163" y="1007014"/>
                  </a:lnTo>
                  <a:lnTo>
                    <a:pt x="2026032" y="1007014"/>
                  </a:lnTo>
                  <a:lnTo>
                    <a:pt x="2024901" y="1005847"/>
                  </a:lnTo>
                  <a:lnTo>
                    <a:pt x="2023770" y="1007014"/>
                  </a:lnTo>
                  <a:lnTo>
                    <a:pt x="2023770" y="1011538"/>
                  </a:lnTo>
                  <a:lnTo>
                    <a:pt x="2022639" y="1011538"/>
                  </a:lnTo>
                  <a:lnTo>
                    <a:pt x="2021508" y="1011538"/>
                  </a:lnTo>
                  <a:lnTo>
                    <a:pt x="2020342" y="1011538"/>
                  </a:lnTo>
                  <a:lnTo>
                    <a:pt x="2022639" y="1013801"/>
                  </a:lnTo>
                  <a:lnTo>
                    <a:pt x="2020342" y="1016098"/>
                  </a:lnTo>
                  <a:lnTo>
                    <a:pt x="2022639" y="1017229"/>
                  </a:lnTo>
                  <a:lnTo>
                    <a:pt x="2022639" y="1019492"/>
                  </a:lnTo>
                  <a:lnTo>
                    <a:pt x="2020342" y="1019492"/>
                  </a:lnTo>
                  <a:lnTo>
                    <a:pt x="2019211" y="1019492"/>
                  </a:lnTo>
                  <a:lnTo>
                    <a:pt x="2018080" y="1021754"/>
                  </a:lnTo>
                  <a:lnTo>
                    <a:pt x="2015818" y="1020623"/>
                  </a:lnTo>
                  <a:lnTo>
                    <a:pt x="2015818" y="1022921"/>
                  </a:lnTo>
                  <a:lnTo>
                    <a:pt x="2015818" y="1024052"/>
                  </a:lnTo>
                  <a:lnTo>
                    <a:pt x="2014687" y="1024052"/>
                  </a:lnTo>
                  <a:lnTo>
                    <a:pt x="2013521" y="1021754"/>
                  </a:lnTo>
                  <a:lnTo>
                    <a:pt x="2012390" y="1021754"/>
                  </a:lnTo>
                  <a:lnTo>
                    <a:pt x="2013521" y="1022921"/>
                  </a:lnTo>
                  <a:lnTo>
                    <a:pt x="2013521" y="1024052"/>
                  </a:lnTo>
                  <a:lnTo>
                    <a:pt x="2011259" y="1025183"/>
                  </a:lnTo>
                  <a:lnTo>
                    <a:pt x="2011259" y="1024052"/>
                  </a:lnTo>
                  <a:lnTo>
                    <a:pt x="2010128" y="1022921"/>
                  </a:lnTo>
                  <a:lnTo>
                    <a:pt x="2008998" y="1024052"/>
                  </a:lnTo>
                  <a:lnTo>
                    <a:pt x="2006736" y="1026314"/>
                  </a:lnTo>
                  <a:lnTo>
                    <a:pt x="2007867" y="1026314"/>
                  </a:lnTo>
                  <a:lnTo>
                    <a:pt x="2007867" y="1027445"/>
                  </a:lnTo>
                  <a:lnTo>
                    <a:pt x="2006736" y="1027445"/>
                  </a:lnTo>
                  <a:lnTo>
                    <a:pt x="2006736" y="1028576"/>
                  </a:lnTo>
                  <a:lnTo>
                    <a:pt x="2005570" y="1027445"/>
                  </a:lnTo>
                  <a:lnTo>
                    <a:pt x="2004439" y="1028576"/>
                  </a:lnTo>
                  <a:lnTo>
                    <a:pt x="2003308" y="1028576"/>
                  </a:lnTo>
                  <a:lnTo>
                    <a:pt x="2004439" y="1028576"/>
                  </a:lnTo>
                  <a:lnTo>
                    <a:pt x="2003308" y="1029743"/>
                  </a:lnTo>
                  <a:lnTo>
                    <a:pt x="2002177" y="1030874"/>
                  </a:lnTo>
                  <a:lnTo>
                    <a:pt x="2001046" y="1029743"/>
                  </a:lnTo>
                  <a:lnTo>
                    <a:pt x="2001046" y="1033136"/>
                  </a:lnTo>
                  <a:lnTo>
                    <a:pt x="1999915" y="1033136"/>
                  </a:lnTo>
                  <a:lnTo>
                    <a:pt x="1999915" y="1034267"/>
                  </a:lnTo>
                  <a:lnTo>
                    <a:pt x="1999915" y="1035399"/>
                  </a:lnTo>
                  <a:lnTo>
                    <a:pt x="2001046" y="1037696"/>
                  </a:lnTo>
                  <a:lnTo>
                    <a:pt x="1999915" y="1038827"/>
                  </a:lnTo>
                  <a:lnTo>
                    <a:pt x="1999915" y="1037696"/>
                  </a:lnTo>
                  <a:lnTo>
                    <a:pt x="1999915" y="1038827"/>
                  </a:lnTo>
                  <a:lnTo>
                    <a:pt x="1998749" y="1038827"/>
                  </a:lnTo>
                  <a:lnTo>
                    <a:pt x="1998749" y="1041090"/>
                  </a:lnTo>
                  <a:lnTo>
                    <a:pt x="1999915" y="1041090"/>
                  </a:lnTo>
                  <a:lnTo>
                    <a:pt x="2001046" y="1043352"/>
                  </a:lnTo>
                  <a:lnTo>
                    <a:pt x="1998749" y="1043352"/>
                  </a:lnTo>
                  <a:lnTo>
                    <a:pt x="1999915" y="1044519"/>
                  </a:lnTo>
                  <a:lnTo>
                    <a:pt x="1998749" y="1044519"/>
                  </a:lnTo>
                  <a:lnTo>
                    <a:pt x="1998749" y="1045650"/>
                  </a:lnTo>
                  <a:lnTo>
                    <a:pt x="1999915" y="1045650"/>
                  </a:lnTo>
                  <a:lnTo>
                    <a:pt x="1999915" y="1047912"/>
                  </a:lnTo>
                  <a:lnTo>
                    <a:pt x="1996487" y="1046781"/>
                  </a:lnTo>
                  <a:lnTo>
                    <a:pt x="1997618" y="1051306"/>
                  </a:lnTo>
                  <a:lnTo>
                    <a:pt x="1996487" y="1051306"/>
                  </a:lnTo>
                  <a:lnTo>
                    <a:pt x="1996487" y="1050174"/>
                  </a:lnTo>
                  <a:lnTo>
                    <a:pt x="1994225" y="1050174"/>
                  </a:lnTo>
                  <a:lnTo>
                    <a:pt x="1994225" y="1051306"/>
                  </a:lnTo>
                  <a:lnTo>
                    <a:pt x="1996487" y="1054734"/>
                  </a:lnTo>
                  <a:lnTo>
                    <a:pt x="1994225" y="1054734"/>
                  </a:lnTo>
                  <a:lnTo>
                    <a:pt x="1995356" y="1055866"/>
                  </a:lnTo>
                  <a:lnTo>
                    <a:pt x="1993094" y="1056997"/>
                  </a:lnTo>
                  <a:lnTo>
                    <a:pt x="1991964" y="1058128"/>
                  </a:lnTo>
                  <a:lnTo>
                    <a:pt x="1989666" y="1058128"/>
                  </a:lnTo>
                  <a:lnTo>
                    <a:pt x="1989666" y="1059294"/>
                  </a:lnTo>
                  <a:lnTo>
                    <a:pt x="1987405" y="1060426"/>
                  </a:lnTo>
                  <a:lnTo>
                    <a:pt x="1987405" y="1062688"/>
                  </a:lnTo>
                  <a:lnTo>
                    <a:pt x="1986274" y="1062688"/>
                  </a:lnTo>
                  <a:lnTo>
                    <a:pt x="1985143" y="1062688"/>
                  </a:lnTo>
                  <a:lnTo>
                    <a:pt x="1985143" y="1063819"/>
                  </a:lnTo>
                  <a:lnTo>
                    <a:pt x="1985143" y="1064950"/>
                  </a:lnTo>
                  <a:lnTo>
                    <a:pt x="1986274" y="1066117"/>
                  </a:lnTo>
                  <a:lnTo>
                    <a:pt x="1985143" y="1067248"/>
                  </a:lnTo>
                  <a:lnTo>
                    <a:pt x="1986274" y="1069510"/>
                  </a:lnTo>
                  <a:lnTo>
                    <a:pt x="1985143" y="1069510"/>
                  </a:lnTo>
                  <a:lnTo>
                    <a:pt x="1984012" y="1071772"/>
                  </a:lnTo>
                  <a:lnTo>
                    <a:pt x="1982846" y="1072904"/>
                  </a:lnTo>
                  <a:lnTo>
                    <a:pt x="1984012" y="1074070"/>
                  </a:lnTo>
                  <a:lnTo>
                    <a:pt x="1982846" y="1075201"/>
                  </a:lnTo>
                  <a:lnTo>
                    <a:pt x="1984012" y="1075201"/>
                  </a:lnTo>
                  <a:lnTo>
                    <a:pt x="1982846" y="1075201"/>
                  </a:lnTo>
                  <a:lnTo>
                    <a:pt x="1984012" y="1076332"/>
                  </a:lnTo>
                  <a:lnTo>
                    <a:pt x="1982846" y="1077464"/>
                  </a:lnTo>
                  <a:lnTo>
                    <a:pt x="1981715" y="1077464"/>
                  </a:lnTo>
                  <a:lnTo>
                    <a:pt x="1982846" y="1078595"/>
                  </a:lnTo>
                  <a:lnTo>
                    <a:pt x="1982846" y="1079726"/>
                  </a:lnTo>
                  <a:lnTo>
                    <a:pt x="1982846" y="1080857"/>
                  </a:lnTo>
                  <a:lnTo>
                    <a:pt x="1984012" y="1079726"/>
                  </a:lnTo>
                  <a:lnTo>
                    <a:pt x="1985143" y="1080857"/>
                  </a:lnTo>
                  <a:lnTo>
                    <a:pt x="1981715" y="1083155"/>
                  </a:lnTo>
                  <a:lnTo>
                    <a:pt x="1982846" y="1087679"/>
                  </a:lnTo>
                  <a:lnTo>
                    <a:pt x="1982846" y="1089977"/>
                  </a:lnTo>
                  <a:lnTo>
                    <a:pt x="1980584" y="1091108"/>
                  </a:lnTo>
                  <a:lnTo>
                    <a:pt x="1981715" y="1092239"/>
                  </a:lnTo>
                  <a:lnTo>
                    <a:pt x="1981715" y="1094502"/>
                  </a:lnTo>
                  <a:lnTo>
                    <a:pt x="1980584" y="1096799"/>
                  </a:lnTo>
                  <a:lnTo>
                    <a:pt x="1980584" y="1099062"/>
                  </a:lnTo>
                  <a:lnTo>
                    <a:pt x="1980584" y="1101324"/>
                  </a:lnTo>
                  <a:lnTo>
                    <a:pt x="1980584" y="1102455"/>
                  </a:lnTo>
                  <a:lnTo>
                    <a:pt x="1978322" y="1103622"/>
                  </a:lnTo>
                  <a:lnTo>
                    <a:pt x="1978322" y="1105884"/>
                  </a:lnTo>
                  <a:lnTo>
                    <a:pt x="1978322" y="1107015"/>
                  </a:lnTo>
                  <a:lnTo>
                    <a:pt x="1976025" y="1108146"/>
                  </a:lnTo>
                  <a:lnTo>
                    <a:pt x="1977191" y="1110409"/>
                  </a:lnTo>
                  <a:lnTo>
                    <a:pt x="1976025" y="1112706"/>
                  </a:lnTo>
                  <a:lnTo>
                    <a:pt x="1973763" y="1113837"/>
                  </a:lnTo>
                  <a:lnTo>
                    <a:pt x="1972632" y="1117231"/>
                  </a:lnTo>
                  <a:lnTo>
                    <a:pt x="1971501" y="1117231"/>
                  </a:lnTo>
                  <a:lnTo>
                    <a:pt x="1970370" y="1117231"/>
                  </a:lnTo>
                  <a:lnTo>
                    <a:pt x="1969204" y="1117231"/>
                  </a:lnTo>
                  <a:lnTo>
                    <a:pt x="1968073" y="1117231"/>
                  </a:lnTo>
                  <a:lnTo>
                    <a:pt x="1968073" y="1120660"/>
                  </a:lnTo>
                  <a:lnTo>
                    <a:pt x="1968073" y="1121791"/>
                  </a:lnTo>
                  <a:lnTo>
                    <a:pt x="1966942" y="1120660"/>
                  </a:lnTo>
                  <a:lnTo>
                    <a:pt x="1964681" y="1122922"/>
                  </a:lnTo>
                  <a:lnTo>
                    <a:pt x="1962419" y="1124053"/>
                  </a:lnTo>
                  <a:lnTo>
                    <a:pt x="1962419" y="1127482"/>
                  </a:lnTo>
                  <a:lnTo>
                    <a:pt x="1961253" y="1128613"/>
                  </a:lnTo>
                  <a:lnTo>
                    <a:pt x="1960122" y="1128613"/>
                  </a:lnTo>
                  <a:lnTo>
                    <a:pt x="1960122" y="1130875"/>
                  </a:lnTo>
                  <a:lnTo>
                    <a:pt x="1960122" y="1132007"/>
                  </a:lnTo>
                  <a:lnTo>
                    <a:pt x="1958991" y="1132007"/>
                  </a:lnTo>
                  <a:lnTo>
                    <a:pt x="1958991" y="1134304"/>
                  </a:lnTo>
                  <a:lnTo>
                    <a:pt x="1957860" y="1133173"/>
                  </a:lnTo>
                  <a:lnTo>
                    <a:pt x="1956729" y="1135435"/>
                  </a:lnTo>
                  <a:lnTo>
                    <a:pt x="1955598" y="1135435"/>
                  </a:lnTo>
                  <a:lnTo>
                    <a:pt x="1954467" y="1137698"/>
                  </a:lnTo>
                  <a:lnTo>
                    <a:pt x="1953301" y="1137698"/>
                  </a:lnTo>
                  <a:lnTo>
                    <a:pt x="1951039" y="1137698"/>
                  </a:lnTo>
                  <a:lnTo>
                    <a:pt x="1949908" y="1139960"/>
                  </a:lnTo>
                  <a:lnTo>
                    <a:pt x="1946480" y="1142258"/>
                  </a:lnTo>
                  <a:lnTo>
                    <a:pt x="1946480" y="1143389"/>
                  </a:lnTo>
                  <a:lnTo>
                    <a:pt x="1944219" y="1143389"/>
                  </a:lnTo>
                  <a:lnTo>
                    <a:pt x="1943088" y="1144520"/>
                  </a:lnTo>
                  <a:lnTo>
                    <a:pt x="1943088" y="1145651"/>
                  </a:lnTo>
                  <a:lnTo>
                    <a:pt x="1941957" y="1145651"/>
                  </a:lnTo>
                  <a:lnTo>
                    <a:pt x="1941957" y="1146782"/>
                  </a:lnTo>
                  <a:lnTo>
                    <a:pt x="1939695" y="1146782"/>
                  </a:lnTo>
                  <a:lnTo>
                    <a:pt x="1939695" y="1147949"/>
                  </a:lnTo>
                  <a:lnTo>
                    <a:pt x="1938529" y="1147949"/>
                  </a:lnTo>
                  <a:lnTo>
                    <a:pt x="1939695" y="1146782"/>
                  </a:lnTo>
                  <a:lnTo>
                    <a:pt x="1937398" y="1146782"/>
                  </a:lnTo>
                  <a:lnTo>
                    <a:pt x="1936267" y="1147949"/>
                  </a:lnTo>
                  <a:lnTo>
                    <a:pt x="1936267" y="1150211"/>
                  </a:lnTo>
                  <a:lnTo>
                    <a:pt x="1935136" y="1150211"/>
                  </a:lnTo>
                  <a:lnTo>
                    <a:pt x="1935136" y="1152474"/>
                  </a:lnTo>
                  <a:lnTo>
                    <a:pt x="1935136" y="1153605"/>
                  </a:lnTo>
                  <a:lnTo>
                    <a:pt x="1932874" y="1155902"/>
                  </a:lnTo>
                  <a:lnTo>
                    <a:pt x="1932874" y="1157033"/>
                  </a:lnTo>
                  <a:lnTo>
                    <a:pt x="1931708" y="1158165"/>
                  </a:lnTo>
                  <a:lnTo>
                    <a:pt x="1932874" y="1160427"/>
                  </a:lnTo>
                  <a:lnTo>
                    <a:pt x="1932874" y="1162725"/>
                  </a:lnTo>
                  <a:lnTo>
                    <a:pt x="1934005" y="1163856"/>
                  </a:lnTo>
                  <a:lnTo>
                    <a:pt x="1932874" y="1164987"/>
                  </a:lnTo>
                  <a:lnTo>
                    <a:pt x="1934005" y="1167249"/>
                  </a:lnTo>
                  <a:lnTo>
                    <a:pt x="1934005" y="1168380"/>
                  </a:lnTo>
                  <a:lnTo>
                    <a:pt x="1932874" y="1169512"/>
                  </a:lnTo>
                  <a:lnTo>
                    <a:pt x="1931708" y="1168380"/>
                  </a:lnTo>
                  <a:lnTo>
                    <a:pt x="1929446" y="1169512"/>
                  </a:lnTo>
                  <a:lnTo>
                    <a:pt x="1930577" y="1170678"/>
                  </a:lnTo>
                  <a:lnTo>
                    <a:pt x="1929446" y="1171809"/>
                  </a:lnTo>
                  <a:lnTo>
                    <a:pt x="1929446" y="1174072"/>
                  </a:lnTo>
                  <a:lnTo>
                    <a:pt x="1928315" y="1175203"/>
                  </a:lnTo>
                  <a:lnTo>
                    <a:pt x="1928315" y="1176334"/>
                  </a:lnTo>
                  <a:lnTo>
                    <a:pt x="1927184" y="1176334"/>
                  </a:lnTo>
                  <a:lnTo>
                    <a:pt x="1928315" y="1180894"/>
                  </a:lnTo>
                  <a:lnTo>
                    <a:pt x="1927184" y="1180894"/>
                  </a:lnTo>
                  <a:lnTo>
                    <a:pt x="1926054" y="1180894"/>
                  </a:lnTo>
                  <a:lnTo>
                    <a:pt x="1923756" y="1184287"/>
                  </a:lnTo>
                  <a:lnTo>
                    <a:pt x="1922626" y="1184287"/>
                  </a:lnTo>
                  <a:lnTo>
                    <a:pt x="1921495" y="1186585"/>
                  </a:lnTo>
                  <a:lnTo>
                    <a:pt x="1919233" y="1185454"/>
                  </a:lnTo>
                  <a:lnTo>
                    <a:pt x="1919233" y="1187716"/>
                  </a:lnTo>
                  <a:lnTo>
                    <a:pt x="1918102" y="1187716"/>
                  </a:lnTo>
                  <a:lnTo>
                    <a:pt x="1916936" y="1187716"/>
                  </a:lnTo>
                  <a:lnTo>
                    <a:pt x="1915805" y="1189978"/>
                  </a:lnTo>
                  <a:lnTo>
                    <a:pt x="1911281" y="1192276"/>
                  </a:lnTo>
                  <a:lnTo>
                    <a:pt x="1912412" y="1193407"/>
                  </a:lnTo>
                  <a:lnTo>
                    <a:pt x="1911281" y="1194538"/>
                  </a:lnTo>
                  <a:lnTo>
                    <a:pt x="1911281" y="1196801"/>
                  </a:lnTo>
                  <a:lnTo>
                    <a:pt x="1910150" y="1199063"/>
                  </a:lnTo>
                  <a:lnTo>
                    <a:pt x="1911281" y="1199063"/>
                  </a:lnTo>
                  <a:lnTo>
                    <a:pt x="1908984" y="1201361"/>
                  </a:lnTo>
                  <a:lnTo>
                    <a:pt x="1908984" y="1203623"/>
                  </a:lnTo>
                  <a:lnTo>
                    <a:pt x="1906722" y="1205885"/>
                  </a:lnTo>
                  <a:lnTo>
                    <a:pt x="1906722" y="1208183"/>
                  </a:lnTo>
                  <a:lnTo>
                    <a:pt x="1904461" y="1211577"/>
                  </a:lnTo>
                  <a:lnTo>
                    <a:pt x="1902163" y="1215005"/>
                  </a:lnTo>
                  <a:lnTo>
                    <a:pt x="1896509" y="1220661"/>
                  </a:lnTo>
                  <a:lnTo>
                    <a:pt x="1894212" y="1227483"/>
                  </a:lnTo>
                  <a:lnTo>
                    <a:pt x="1889688" y="1233175"/>
                  </a:lnTo>
                  <a:lnTo>
                    <a:pt x="1888557" y="1234306"/>
                  </a:lnTo>
                  <a:lnTo>
                    <a:pt x="1886260" y="1235437"/>
                  </a:lnTo>
                  <a:lnTo>
                    <a:pt x="1883998" y="1236603"/>
                  </a:lnTo>
                  <a:lnTo>
                    <a:pt x="1881737" y="1239997"/>
                  </a:lnTo>
                  <a:lnTo>
                    <a:pt x="1877178" y="1243390"/>
                  </a:lnTo>
                  <a:lnTo>
                    <a:pt x="1873785" y="1242259"/>
                  </a:lnTo>
                  <a:lnTo>
                    <a:pt x="1871488" y="1242259"/>
                  </a:lnTo>
                  <a:lnTo>
                    <a:pt x="1869226" y="1242259"/>
                  </a:lnTo>
                  <a:lnTo>
                    <a:pt x="1866964" y="1241128"/>
                  </a:lnTo>
                  <a:lnTo>
                    <a:pt x="1865834" y="1242259"/>
                  </a:lnTo>
                  <a:lnTo>
                    <a:pt x="1864667" y="1239997"/>
                  </a:lnTo>
                  <a:lnTo>
                    <a:pt x="1862405" y="1239997"/>
                  </a:lnTo>
                  <a:lnTo>
                    <a:pt x="1859013" y="1238866"/>
                  </a:lnTo>
                  <a:lnTo>
                    <a:pt x="1856716" y="1241128"/>
                  </a:lnTo>
                  <a:lnTo>
                    <a:pt x="1854454" y="1244557"/>
                  </a:lnTo>
                  <a:lnTo>
                    <a:pt x="1832861" y="1261595"/>
                  </a:lnTo>
                  <a:lnTo>
                    <a:pt x="1819219" y="1272942"/>
                  </a:lnTo>
                  <a:lnTo>
                    <a:pt x="1813565" y="1277502"/>
                  </a:lnTo>
                  <a:lnTo>
                    <a:pt x="1810137" y="1279764"/>
                  </a:lnTo>
                  <a:lnTo>
                    <a:pt x="1790806" y="1295671"/>
                  </a:lnTo>
                  <a:lnTo>
                    <a:pt x="1788544" y="1297969"/>
                  </a:lnTo>
                  <a:lnTo>
                    <a:pt x="1756738" y="1322960"/>
                  </a:lnTo>
                  <a:lnTo>
                    <a:pt x="1753310" y="1325223"/>
                  </a:lnTo>
                  <a:lnTo>
                    <a:pt x="1752179" y="1324091"/>
                  </a:lnTo>
                  <a:lnTo>
                    <a:pt x="1751048" y="1324091"/>
                  </a:lnTo>
                  <a:lnTo>
                    <a:pt x="1749917" y="1325223"/>
                  </a:lnTo>
                  <a:lnTo>
                    <a:pt x="1751048" y="1327520"/>
                  </a:lnTo>
                  <a:lnTo>
                    <a:pt x="1747655" y="1329783"/>
                  </a:lnTo>
                  <a:lnTo>
                    <a:pt x="1746489" y="1332045"/>
                  </a:lnTo>
                  <a:lnTo>
                    <a:pt x="1730586" y="1343427"/>
                  </a:lnTo>
                  <a:lnTo>
                    <a:pt x="1697648" y="1370716"/>
                  </a:lnTo>
                  <a:lnTo>
                    <a:pt x="1697648" y="1371848"/>
                  </a:lnTo>
                  <a:lnTo>
                    <a:pt x="1697648" y="1372979"/>
                  </a:lnTo>
                  <a:lnTo>
                    <a:pt x="1698779" y="1374110"/>
                  </a:lnTo>
                  <a:lnTo>
                    <a:pt x="1701041" y="1375241"/>
                  </a:lnTo>
                  <a:lnTo>
                    <a:pt x="1703338" y="1375241"/>
                  </a:lnTo>
                  <a:lnTo>
                    <a:pt x="1703338" y="1376372"/>
                  </a:lnTo>
                  <a:lnTo>
                    <a:pt x="1710159" y="1376372"/>
                  </a:lnTo>
                  <a:lnTo>
                    <a:pt x="1714682" y="1377503"/>
                  </a:lnTo>
                  <a:lnTo>
                    <a:pt x="1715813" y="1377503"/>
                  </a:lnTo>
                  <a:lnTo>
                    <a:pt x="1718110" y="1382063"/>
                  </a:lnTo>
                  <a:lnTo>
                    <a:pt x="1722634" y="1383194"/>
                  </a:lnTo>
                  <a:lnTo>
                    <a:pt x="1724931" y="1383194"/>
                  </a:lnTo>
                  <a:lnTo>
                    <a:pt x="1730586" y="1383194"/>
                  </a:lnTo>
                  <a:lnTo>
                    <a:pt x="1738537" y="1384326"/>
                  </a:lnTo>
                  <a:lnTo>
                    <a:pt x="1740834" y="1384326"/>
                  </a:lnTo>
                  <a:lnTo>
                    <a:pt x="1744227" y="1383194"/>
                  </a:lnTo>
                  <a:lnTo>
                    <a:pt x="1745358" y="1382063"/>
                  </a:lnTo>
                  <a:lnTo>
                    <a:pt x="1747655" y="1382063"/>
                  </a:lnTo>
                  <a:lnTo>
                    <a:pt x="1748786" y="1380932"/>
                  </a:lnTo>
                  <a:lnTo>
                    <a:pt x="1749917" y="1380932"/>
                  </a:lnTo>
                  <a:lnTo>
                    <a:pt x="1753310" y="1379801"/>
                  </a:lnTo>
                  <a:lnTo>
                    <a:pt x="1756738" y="1380932"/>
                  </a:lnTo>
                  <a:lnTo>
                    <a:pt x="1757868" y="1378670"/>
                  </a:lnTo>
                  <a:lnTo>
                    <a:pt x="1758999" y="1378670"/>
                  </a:lnTo>
                  <a:lnTo>
                    <a:pt x="1761261" y="1379801"/>
                  </a:lnTo>
                  <a:lnTo>
                    <a:pt x="1762427" y="1382063"/>
                  </a:lnTo>
                  <a:lnTo>
                    <a:pt x="1763558" y="1383194"/>
                  </a:lnTo>
                  <a:lnTo>
                    <a:pt x="1765820" y="1385492"/>
                  </a:lnTo>
                  <a:lnTo>
                    <a:pt x="1765820" y="1386623"/>
                  </a:lnTo>
                  <a:lnTo>
                    <a:pt x="1765820" y="1388886"/>
                  </a:lnTo>
                  <a:lnTo>
                    <a:pt x="1766951" y="1391148"/>
                  </a:lnTo>
                  <a:lnTo>
                    <a:pt x="1769213" y="1394577"/>
                  </a:lnTo>
                  <a:lnTo>
                    <a:pt x="1769213" y="1396839"/>
                  </a:lnTo>
                  <a:lnTo>
                    <a:pt x="1769213" y="1395708"/>
                  </a:lnTo>
                  <a:lnTo>
                    <a:pt x="1770379" y="1396839"/>
                  </a:lnTo>
                  <a:lnTo>
                    <a:pt x="1773772" y="1401399"/>
                  </a:lnTo>
                  <a:lnTo>
                    <a:pt x="1774903" y="1402530"/>
                  </a:lnTo>
                  <a:lnTo>
                    <a:pt x="1777200" y="1403661"/>
                  </a:lnTo>
                  <a:lnTo>
                    <a:pt x="1779461" y="1404792"/>
                  </a:lnTo>
                  <a:lnTo>
                    <a:pt x="1785151" y="1405924"/>
                  </a:lnTo>
                  <a:lnTo>
                    <a:pt x="1788544" y="1405924"/>
                  </a:lnTo>
                  <a:lnTo>
                    <a:pt x="1790806" y="1408221"/>
                  </a:lnTo>
                  <a:lnTo>
                    <a:pt x="1791972" y="1409352"/>
                  </a:lnTo>
                  <a:lnTo>
                    <a:pt x="1794234" y="1410484"/>
                  </a:lnTo>
                  <a:lnTo>
                    <a:pt x="1801054" y="1415044"/>
                  </a:lnTo>
                  <a:lnTo>
                    <a:pt x="1801054" y="1417306"/>
                  </a:lnTo>
                  <a:lnTo>
                    <a:pt x="1801054" y="1420699"/>
                  </a:lnTo>
                  <a:lnTo>
                    <a:pt x="1799924" y="1422997"/>
                  </a:lnTo>
                  <a:lnTo>
                    <a:pt x="1796496" y="1429819"/>
                  </a:lnTo>
                  <a:lnTo>
                    <a:pt x="1794234" y="1433213"/>
                  </a:lnTo>
                  <a:lnTo>
                    <a:pt x="1791972" y="1434344"/>
                  </a:lnTo>
                  <a:lnTo>
                    <a:pt x="1790806" y="1435475"/>
                  </a:lnTo>
                  <a:lnTo>
                    <a:pt x="1789675" y="1435475"/>
                  </a:lnTo>
                  <a:lnTo>
                    <a:pt x="1786282" y="1436606"/>
                  </a:lnTo>
                  <a:lnTo>
                    <a:pt x="1778331" y="1435475"/>
                  </a:lnTo>
                  <a:lnTo>
                    <a:pt x="1776033" y="1436606"/>
                  </a:lnTo>
                  <a:lnTo>
                    <a:pt x="1774903" y="1438904"/>
                  </a:lnTo>
                  <a:lnTo>
                    <a:pt x="1773772" y="1441166"/>
                  </a:lnTo>
                  <a:lnTo>
                    <a:pt x="1773772" y="1445726"/>
                  </a:lnTo>
                  <a:lnTo>
                    <a:pt x="1773772" y="1446857"/>
                  </a:lnTo>
                  <a:lnTo>
                    <a:pt x="1774903" y="1454811"/>
                  </a:lnTo>
                  <a:lnTo>
                    <a:pt x="1774903" y="1455942"/>
                  </a:lnTo>
                  <a:lnTo>
                    <a:pt x="1776033" y="1457073"/>
                  </a:lnTo>
                  <a:lnTo>
                    <a:pt x="1778331" y="1460502"/>
                  </a:lnTo>
                  <a:lnTo>
                    <a:pt x="1782854" y="1465027"/>
                  </a:lnTo>
                  <a:lnTo>
                    <a:pt x="1782854" y="1466158"/>
                  </a:lnTo>
                  <a:lnTo>
                    <a:pt x="1785151" y="1469587"/>
                  </a:lnTo>
                  <a:lnTo>
                    <a:pt x="1785151" y="1470718"/>
                  </a:lnTo>
                  <a:lnTo>
                    <a:pt x="1785151" y="1474147"/>
                  </a:lnTo>
                  <a:lnTo>
                    <a:pt x="1781723" y="1476409"/>
                  </a:lnTo>
                  <a:lnTo>
                    <a:pt x="1774903" y="1477540"/>
                  </a:lnTo>
                  <a:lnTo>
                    <a:pt x="1772641" y="1478671"/>
                  </a:lnTo>
                  <a:lnTo>
                    <a:pt x="1770379" y="1480934"/>
                  </a:lnTo>
                  <a:lnTo>
                    <a:pt x="1768082" y="1484362"/>
                  </a:lnTo>
                  <a:lnTo>
                    <a:pt x="1766951" y="1486625"/>
                  </a:lnTo>
                  <a:lnTo>
                    <a:pt x="1766951" y="1488922"/>
                  </a:lnTo>
                  <a:lnTo>
                    <a:pt x="1768082" y="1490054"/>
                  </a:lnTo>
                  <a:lnTo>
                    <a:pt x="1772641" y="1491185"/>
                  </a:lnTo>
                  <a:lnTo>
                    <a:pt x="1776033" y="1495709"/>
                  </a:lnTo>
                  <a:lnTo>
                    <a:pt x="1776033" y="1498007"/>
                  </a:lnTo>
                  <a:lnTo>
                    <a:pt x="1774903" y="1501400"/>
                  </a:lnTo>
                  <a:lnTo>
                    <a:pt x="1772641" y="1503698"/>
                  </a:lnTo>
                  <a:lnTo>
                    <a:pt x="1768082" y="1507092"/>
                  </a:lnTo>
                  <a:lnTo>
                    <a:pt x="1762427" y="1509354"/>
                  </a:lnTo>
                  <a:lnTo>
                    <a:pt x="1757868" y="1508223"/>
                  </a:lnTo>
                  <a:lnTo>
                    <a:pt x="1755607" y="1509354"/>
                  </a:lnTo>
                  <a:lnTo>
                    <a:pt x="1753310" y="1511652"/>
                  </a:lnTo>
                  <a:lnTo>
                    <a:pt x="1751048" y="1513914"/>
                  </a:lnTo>
                  <a:lnTo>
                    <a:pt x="1751048" y="1517307"/>
                  </a:lnTo>
                  <a:lnTo>
                    <a:pt x="1751048" y="1520736"/>
                  </a:lnTo>
                  <a:lnTo>
                    <a:pt x="1752179" y="1524130"/>
                  </a:lnTo>
                  <a:lnTo>
                    <a:pt x="1753310" y="1529821"/>
                  </a:lnTo>
                  <a:lnTo>
                    <a:pt x="1754476" y="1532083"/>
                  </a:lnTo>
                  <a:lnTo>
                    <a:pt x="1753310" y="1533250"/>
                  </a:lnTo>
                  <a:lnTo>
                    <a:pt x="1753310" y="1534381"/>
                  </a:lnTo>
                  <a:lnTo>
                    <a:pt x="1754476" y="1536643"/>
                  </a:lnTo>
                  <a:lnTo>
                    <a:pt x="1756738" y="1537774"/>
                  </a:lnTo>
                  <a:lnTo>
                    <a:pt x="1758999" y="1538905"/>
                  </a:lnTo>
                  <a:lnTo>
                    <a:pt x="1760130" y="1540037"/>
                  </a:lnTo>
                  <a:lnTo>
                    <a:pt x="1761261" y="1543465"/>
                  </a:lnTo>
                  <a:lnTo>
                    <a:pt x="1760130" y="1547990"/>
                  </a:lnTo>
                  <a:lnTo>
                    <a:pt x="1758999" y="1549157"/>
                  </a:lnTo>
                  <a:lnTo>
                    <a:pt x="1756738" y="1547990"/>
                  </a:lnTo>
                  <a:lnTo>
                    <a:pt x="1752179" y="1544597"/>
                  </a:lnTo>
                  <a:lnTo>
                    <a:pt x="1748786" y="1543465"/>
                  </a:lnTo>
                  <a:lnTo>
                    <a:pt x="1739668" y="1543465"/>
                  </a:lnTo>
                  <a:lnTo>
                    <a:pt x="1738537" y="1544597"/>
                  </a:lnTo>
                  <a:lnTo>
                    <a:pt x="1736275" y="1547990"/>
                  </a:lnTo>
                  <a:lnTo>
                    <a:pt x="1735145" y="1550288"/>
                  </a:lnTo>
                  <a:lnTo>
                    <a:pt x="1731717" y="1553681"/>
                  </a:lnTo>
                  <a:lnTo>
                    <a:pt x="1729455" y="1554812"/>
                  </a:lnTo>
                  <a:lnTo>
                    <a:pt x="1721503" y="1561635"/>
                  </a:lnTo>
                  <a:lnTo>
                    <a:pt x="1719241" y="1566195"/>
                  </a:lnTo>
                  <a:lnTo>
                    <a:pt x="1718110" y="1567326"/>
                  </a:lnTo>
                  <a:lnTo>
                    <a:pt x="1715813" y="1570755"/>
                  </a:lnTo>
                  <a:lnTo>
                    <a:pt x="1715813" y="1574148"/>
                  </a:lnTo>
                  <a:lnTo>
                    <a:pt x="1713552" y="1576410"/>
                  </a:lnTo>
                  <a:lnTo>
                    <a:pt x="1712421" y="1579839"/>
                  </a:lnTo>
                  <a:lnTo>
                    <a:pt x="1712421" y="1582102"/>
                  </a:lnTo>
                  <a:lnTo>
                    <a:pt x="1714682" y="1588924"/>
                  </a:lnTo>
                  <a:lnTo>
                    <a:pt x="1714682" y="1593484"/>
                  </a:lnTo>
                  <a:lnTo>
                    <a:pt x="1713552" y="1595746"/>
                  </a:lnTo>
                  <a:lnTo>
                    <a:pt x="1712421" y="1598008"/>
                  </a:lnTo>
                  <a:lnTo>
                    <a:pt x="1708993" y="1600306"/>
                  </a:lnTo>
                  <a:lnTo>
                    <a:pt x="1699910" y="1602568"/>
                  </a:lnTo>
                  <a:lnTo>
                    <a:pt x="1696517" y="1608260"/>
                  </a:lnTo>
                  <a:lnTo>
                    <a:pt x="1694220" y="1610522"/>
                  </a:lnTo>
                  <a:lnTo>
                    <a:pt x="1693089" y="1610522"/>
                  </a:lnTo>
                  <a:lnTo>
                    <a:pt x="1687400" y="1612784"/>
                  </a:lnTo>
                  <a:lnTo>
                    <a:pt x="1685138" y="1612784"/>
                  </a:lnTo>
                  <a:lnTo>
                    <a:pt x="1682876" y="1612784"/>
                  </a:lnTo>
                  <a:lnTo>
                    <a:pt x="1681745" y="1612784"/>
                  </a:lnTo>
                  <a:lnTo>
                    <a:pt x="1677186" y="1612784"/>
                  </a:lnTo>
                  <a:lnTo>
                    <a:pt x="1670366" y="1613915"/>
                  </a:lnTo>
                  <a:lnTo>
                    <a:pt x="1668104" y="1615047"/>
                  </a:lnTo>
                  <a:lnTo>
                    <a:pt x="1665842" y="1616213"/>
                  </a:lnTo>
                  <a:lnTo>
                    <a:pt x="1661283" y="1618475"/>
                  </a:lnTo>
                  <a:lnTo>
                    <a:pt x="1653331" y="1618475"/>
                  </a:lnTo>
                  <a:lnTo>
                    <a:pt x="1651070" y="1621869"/>
                  </a:lnTo>
                  <a:lnTo>
                    <a:pt x="1648773" y="1624166"/>
                  </a:lnTo>
                  <a:lnTo>
                    <a:pt x="1641952" y="1628691"/>
                  </a:lnTo>
                  <a:lnTo>
                    <a:pt x="1637428" y="1633251"/>
                  </a:lnTo>
                  <a:lnTo>
                    <a:pt x="1630608" y="1636645"/>
                  </a:lnTo>
                  <a:lnTo>
                    <a:pt x="1627180" y="1637811"/>
                  </a:lnTo>
                  <a:lnTo>
                    <a:pt x="1626049" y="1637811"/>
                  </a:lnTo>
                  <a:lnTo>
                    <a:pt x="1624918" y="1640073"/>
                  </a:lnTo>
                  <a:lnTo>
                    <a:pt x="1621525" y="1643467"/>
                  </a:lnTo>
                  <a:lnTo>
                    <a:pt x="1620359" y="1645765"/>
                  </a:lnTo>
                  <a:lnTo>
                    <a:pt x="1620359" y="1649158"/>
                  </a:lnTo>
                  <a:lnTo>
                    <a:pt x="1620359" y="1651420"/>
                  </a:lnTo>
                  <a:lnTo>
                    <a:pt x="1621525" y="1652587"/>
                  </a:lnTo>
                  <a:lnTo>
                    <a:pt x="1623787" y="1660540"/>
                  </a:lnTo>
                  <a:lnTo>
                    <a:pt x="1623787" y="1662803"/>
                  </a:lnTo>
                  <a:lnTo>
                    <a:pt x="1623787" y="1667363"/>
                  </a:lnTo>
                  <a:lnTo>
                    <a:pt x="1623787" y="1668494"/>
                  </a:lnTo>
                  <a:lnTo>
                    <a:pt x="1623787" y="1678710"/>
                  </a:lnTo>
                  <a:lnTo>
                    <a:pt x="1624918" y="1688961"/>
                  </a:lnTo>
                  <a:lnTo>
                    <a:pt x="1626049" y="1693485"/>
                  </a:lnTo>
                  <a:lnTo>
                    <a:pt x="1624918" y="1696914"/>
                  </a:lnTo>
                  <a:lnTo>
                    <a:pt x="1621525" y="1702570"/>
                  </a:lnTo>
                  <a:lnTo>
                    <a:pt x="1620359" y="1707130"/>
                  </a:lnTo>
                  <a:lnTo>
                    <a:pt x="1616966" y="1711690"/>
                  </a:lnTo>
                  <a:lnTo>
                    <a:pt x="1613573" y="1716214"/>
                  </a:lnTo>
                  <a:lnTo>
                    <a:pt x="1611276" y="1719643"/>
                  </a:lnTo>
                  <a:lnTo>
                    <a:pt x="1611276" y="1720774"/>
                  </a:lnTo>
                  <a:lnTo>
                    <a:pt x="1609015" y="1723037"/>
                  </a:lnTo>
                  <a:lnTo>
                    <a:pt x="1602194" y="1729859"/>
                  </a:lnTo>
                  <a:lnTo>
                    <a:pt x="1597635" y="1735550"/>
                  </a:lnTo>
                  <a:lnTo>
                    <a:pt x="1595373" y="1740075"/>
                  </a:lnTo>
                  <a:lnTo>
                    <a:pt x="1593111" y="1741241"/>
                  </a:lnTo>
                  <a:lnTo>
                    <a:pt x="1591980" y="1750326"/>
                  </a:lnTo>
                  <a:lnTo>
                    <a:pt x="1591980" y="1753719"/>
                  </a:lnTo>
                  <a:lnTo>
                    <a:pt x="1595373" y="1760542"/>
                  </a:lnTo>
                  <a:lnTo>
                    <a:pt x="1595373" y="1761673"/>
                  </a:lnTo>
                  <a:lnTo>
                    <a:pt x="1598801" y="1769626"/>
                  </a:lnTo>
                  <a:lnTo>
                    <a:pt x="1599932" y="1771924"/>
                  </a:lnTo>
                  <a:lnTo>
                    <a:pt x="1602194" y="1774186"/>
                  </a:lnTo>
                  <a:lnTo>
                    <a:pt x="1606753" y="1776449"/>
                  </a:lnTo>
                  <a:lnTo>
                    <a:pt x="1612407" y="1781009"/>
                  </a:lnTo>
                  <a:lnTo>
                    <a:pt x="1615835" y="1783271"/>
                  </a:lnTo>
                  <a:lnTo>
                    <a:pt x="1619228" y="1787831"/>
                  </a:lnTo>
                  <a:lnTo>
                    <a:pt x="1622656" y="1790093"/>
                  </a:lnTo>
                  <a:lnTo>
                    <a:pt x="1627180" y="1791224"/>
                  </a:lnTo>
                  <a:lnTo>
                    <a:pt x="1629477" y="1792356"/>
                  </a:lnTo>
                  <a:lnTo>
                    <a:pt x="1630608" y="1794653"/>
                  </a:lnTo>
                  <a:lnTo>
                    <a:pt x="1630608" y="1795784"/>
                  </a:lnTo>
                  <a:lnTo>
                    <a:pt x="1629477" y="1798047"/>
                  </a:lnTo>
                  <a:lnTo>
                    <a:pt x="1628346" y="1799178"/>
                  </a:lnTo>
                  <a:lnTo>
                    <a:pt x="1628346" y="1802607"/>
                  </a:lnTo>
                  <a:lnTo>
                    <a:pt x="1628346" y="1803738"/>
                  </a:lnTo>
                  <a:lnTo>
                    <a:pt x="1629477" y="1811691"/>
                  </a:lnTo>
                  <a:lnTo>
                    <a:pt x="1628346" y="1816251"/>
                  </a:lnTo>
                  <a:lnTo>
                    <a:pt x="1628346" y="1820776"/>
                  </a:lnTo>
                  <a:lnTo>
                    <a:pt x="1626049" y="1824205"/>
                  </a:lnTo>
                  <a:lnTo>
                    <a:pt x="1627180" y="1829896"/>
                  </a:lnTo>
                  <a:lnTo>
                    <a:pt x="1627180" y="1832158"/>
                  </a:lnTo>
                  <a:lnTo>
                    <a:pt x="1627180" y="1837849"/>
                  </a:lnTo>
                  <a:lnTo>
                    <a:pt x="1626049" y="1840112"/>
                  </a:lnTo>
                  <a:lnTo>
                    <a:pt x="1623787" y="1841243"/>
                  </a:lnTo>
                  <a:lnTo>
                    <a:pt x="1623787" y="1842374"/>
                  </a:lnTo>
                  <a:lnTo>
                    <a:pt x="1622656" y="1843505"/>
                  </a:lnTo>
                  <a:lnTo>
                    <a:pt x="1622656" y="1846934"/>
                  </a:lnTo>
                  <a:lnTo>
                    <a:pt x="1621525" y="1849196"/>
                  </a:lnTo>
                  <a:lnTo>
                    <a:pt x="1622656" y="1852625"/>
                  </a:lnTo>
                  <a:lnTo>
                    <a:pt x="1621525" y="1858281"/>
                  </a:lnTo>
                  <a:lnTo>
                    <a:pt x="1620359" y="1861710"/>
                  </a:lnTo>
                  <a:lnTo>
                    <a:pt x="1619228" y="1863972"/>
                  </a:lnTo>
                  <a:lnTo>
                    <a:pt x="1616966" y="1868532"/>
                  </a:lnTo>
                  <a:lnTo>
                    <a:pt x="1613573" y="1875354"/>
                  </a:lnTo>
                  <a:lnTo>
                    <a:pt x="1612407" y="1884439"/>
                  </a:lnTo>
                  <a:lnTo>
                    <a:pt x="1611276" y="1887832"/>
                  </a:lnTo>
                  <a:lnTo>
                    <a:pt x="1609015" y="1893524"/>
                  </a:lnTo>
                  <a:lnTo>
                    <a:pt x="1606753" y="1895786"/>
                  </a:lnTo>
                  <a:lnTo>
                    <a:pt x="1603325" y="1898084"/>
                  </a:lnTo>
                  <a:lnTo>
                    <a:pt x="1598801" y="1900346"/>
                  </a:lnTo>
                  <a:lnTo>
                    <a:pt x="1597635" y="1900346"/>
                  </a:lnTo>
                  <a:lnTo>
                    <a:pt x="1593111" y="1907168"/>
                  </a:lnTo>
                  <a:lnTo>
                    <a:pt x="1591980" y="1910562"/>
                  </a:lnTo>
                  <a:lnTo>
                    <a:pt x="1590814" y="1912859"/>
                  </a:lnTo>
                  <a:lnTo>
                    <a:pt x="1589683" y="1923075"/>
                  </a:lnTo>
                  <a:lnTo>
                    <a:pt x="1589683" y="1925337"/>
                  </a:lnTo>
                  <a:lnTo>
                    <a:pt x="1587422" y="1928766"/>
                  </a:lnTo>
                  <a:lnTo>
                    <a:pt x="1580601" y="1934457"/>
                  </a:lnTo>
                  <a:lnTo>
                    <a:pt x="1579470" y="1937851"/>
                  </a:lnTo>
                  <a:lnTo>
                    <a:pt x="1577208" y="1940113"/>
                  </a:lnTo>
                  <a:lnTo>
                    <a:pt x="1576042" y="1944673"/>
                  </a:lnTo>
                  <a:lnTo>
                    <a:pt x="1573780" y="1948067"/>
                  </a:lnTo>
                  <a:lnTo>
                    <a:pt x="1565829" y="1959449"/>
                  </a:lnTo>
                  <a:lnTo>
                    <a:pt x="1561270" y="1966271"/>
                  </a:lnTo>
                  <a:lnTo>
                    <a:pt x="1557877" y="1970796"/>
                  </a:lnTo>
                  <a:lnTo>
                    <a:pt x="1556746" y="1973093"/>
                  </a:lnTo>
                  <a:lnTo>
                    <a:pt x="1553318" y="1974225"/>
                  </a:lnTo>
                  <a:lnTo>
                    <a:pt x="1548794" y="1974225"/>
                  </a:lnTo>
                  <a:lnTo>
                    <a:pt x="1541974" y="1976487"/>
                  </a:lnTo>
                  <a:lnTo>
                    <a:pt x="1534022" y="1983309"/>
                  </a:lnTo>
                  <a:lnTo>
                    <a:pt x="1531725" y="1984440"/>
                  </a:lnTo>
                  <a:lnTo>
                    <a:pt x="1529463" y="1987869"/>
                  </a:lnTo>
                  <a:lnTo>
                    <a:pt x="1527201" y="1990131"/>
                  </a:lnTo>
                  <a:lnTo>
                    <a:pt x="1524940" y="1994691"/>
                  </a:lnTo>
                  <a:lnTo>
                    <a:pt x="1523773" y="1998085"/>
                  </a:lnTo>
                  <a:lnTo>
                    <a:pt x="1514691" y="2006038"/>
                  </a:lnTo>
                  <a:lnTo>
                    <a:pt x="1513560" y="2009467"/>
                  </a:lnTo>
                  <a:lnTo>
                    <a:pt x="1513560" y="2011730"/>
                  </a:lnTo>
                  <a:lnTo>
                    <a:pt x="1512429" y="2015158"/>
                  </a:lnTo>
                  <a:lnTo>
                    <a:pt x="1510167" y="2019683"/>
                  </a:lnTo>
                  <a:lnTo>
                    <a:pt x="1505608" y="2026505"/>
                  </a:lnTo>
                  <a:lnTo>
                    <a:pt x="1504478" y="2027636"/>
                  </a:lnTo>
                  <a:lnTo>
                    <a:pt x="1504478" y="2029899"/>
                  </a:lnTo>
                  <a:lnTo>
                    <a:pt x="1504478" y="2031065"/>
                  </a:lnTo>
                  <a:lnTo>
                    <a:pt x="1498788" y="2035590"/>
                  </a:lnTo>
                  <a:lnTo>
                    <a:pt x="1494229" y="2041281"/>
                  </a:lnTo>
                  <a:lnTo>
                    <a:pt x="1489705" y="2041281"/>
                  </a:lnTo>
                  <a:lnTo>
                    <a:pt x="1488574" y="2048103"/>
                  </a:lnTo>
                  <a:lnTo>
                    <a:pt x="1485146" y="2049235"/>
                  </a:lnTo>
                  <a:lnTo>
                    <a:pt x="1482885" y="2051497"/>
                  </a:lnTo>
                  <a:lnTo>
                    <a:pt x="1480623" y="2053794"/>
                  </a:lnTo>
                  <a:lnTo>
                    <a:pt x="1480623" y="2054926"/>
                  </a:lnTo>
                  <a:lnTo>
                    <a:pt x="1479457" y="2059450"/>
                  </a:lnTo>
                  <a:lnTo>
                    <a:pt x="1479457" y="2060617"/>
                  </a:lnTo>
                  <a:lnTo>
                    <a:pt x="1479457" y="2065141"/>
                  </a:lnTo>
                  <a:lnTo>
                    <a:pt x="1479457" y="2066273"/>
                  </a:lnTo>
                  <a:lnTo>
                    <a:pt x="1478326" y="2070833"/>
                  </a:lnTo>
                  <a:lnTo>
                    <a:pt x="1473802" y="2075393"/>
                  </a:lnTo>
                  <a:lnTo>
                    <a:pt x="1471505" y="2083346"/>
                  </a:lnTo>
                  <a:lnTo>
                    <a:pt x="1471505" y="2085608"/>
                  </a:lnTo>
                  <a:lnTo>
                    <a:pt x="1471505" y="2087871"/>
                  </a:lnTo>
                  <a:lnTo>
                    <a:pt x="1470374" y="2087871"/>
                  </a:lnTo>
                  <a:lnTo>
                    <a:pt x="1470374" y="2089002"/>
                  </a:lnTo>
                  <a:lnTo>
                    <a:pt x="1472636" y="2092431"/>
                  </a:lnTo>
                  <a:lnTo>
                    <a:pt x="1473802" y="2095824"/>
                  </a:lnTo>
                  <a:lnTo>
                    <a:pt x="1471505" y="2098122"/>
                  </a:lnTo>
                  <a:lnTo>
                    <a:pt x="1470374" y="2100384"/>
                  </a:lnTo>
                  <a:lnTo>
                    <a:pt x="1470374" y="2103778"/>
                  </a:lnTo>
                  <a:lnTo>
                    <a:pt x="1469243" y="2106075"/>
                  </a:lnTo>
                  <a:lnTo>
                    <a:pt x="1468112" y="2108338"/>
                  </a:lnTo>
                  <a:lnTo>
                    <a:pt x="1465850" y="2109469"/>
                  </a:lnTo>
                  <a:lnTo>
                    <a:pt x="1465850" y="2114029"/>
                  </a:lnTo>
                  <a:lnTo>
                    <a:pt x="1463553" y="2117422"/>
                  </a:lnTo>
                  <a:lnTo>
                    <a:pt x="1463553" y="2120851"/>
                  </a:lnTo>
                  <a:lnTo>
                    <a:pt x="1462422" y="2121982"/>
                  </a:lnTo>
                  <a:lnTo>
                    <a:pt x="1462422" y="2124245"/>
                  </a:lnTo>
                  <a:lnTo>
                    <a:pt x="1455602" y="2132198"/>
                  </a:lnTo>
                  <a:lnTo>
                    <a:pt x="1454471" y="2137889"/>
                  </a:lnTo>
                  <a:lnTo>
                    <a:pt x="1453340" y="2141318"/>
                  </a:lnTo>
                  <a:lnTo>
                    <a:pt x="1452209" y="2144711"/>
                  </a:lnTo>
                  <a:lnTo>
                    <a:pt x="1451078" y="2145843"/>
                  </a:lnTo>
                  <a:lnTo>
                    <a:pt x="1347672" y="2139020"/>
                  </a:lnTo>
                  <a:lnTo>
                    <a:pt x="1311307" y="2136758"/>
                  </a:lnTo>
                  <a:lnTo>
                    <a:pt x="1270383" y="2134496"/>
                  </a:lnTo>
                  <a:lnTo>
                    <a:pt x="1244266" y="2132198"/>
                  </a:lnTo>
                  <a:lnTo>
                    <a:pt x="1111315" y="2123113"/>
                  </a:lnTo>
                  <a:lnTo>
                    <a:pt x="1049929" y="2118553"/>
                  </a:lnTo>
                  <a:lnTo>
                    <a:pt x="1040846" y="2118553"/>
                  </a:lnTo>
                  <a:lnTo>
                    <a:pt x="964723" y="2112898"/>
                  </a:lnTo>
                  <a:lnTo>
                    <a:pt x="888600" y="2107206"/>
                  </a:lnTo>
                  <a:lnTo>
                    <a:pt x="801097" y="2100384"/>
                  </a:lnTo>
                  <a:lnTo>
                    <a:pt x="717022" y="2093562"/>
                  </a:lnTo>
                  <a:lnTo>
                    <a:pt x="696560" y="2092431"/>
                  </a:lnTo>
                  <a:lnTo>
                    <a:pt x="652243" y="2087871"/>
                  </a:lnTo>
                  <a:lnTo>
                    <a:pt x="519292" y="2077655"/>
                  </a:lnTo>
                  <a:lnTo>
                    <a:pt x="457941" y="2071964"/>
                  </a:lnTo>
                  <a:lnTo>
                    <a:pt x="438610" y="2070833"/>
                  </a:lnTo>
                  <a:lnTo>
                    <a:pt x="372700" y="2065141"/>
                  </a:lnTo>
                  <a:lnTo>
                    <a:pt x="368141" y="2066273"/>
                  </a:lnTo>
                  <a:lnTo>
                    <a:pt x="365880" y="2066273"/>
                  </a:lnTo>
                  <a:lnTo>
                    <a:pt x="364749" y="2066273"/>
                  </a:lnTo>
                  <a:lnTo>
                    <a:pt x="364749" y="2067439"/>
                  </a:lnTo>
                  <a:lnTo>
                    <a:pt x="361356" y="2069701"/>
                  </a:lnTo>
                  <a:lnTo>
                    <a:pt x="357928" y="2070833"/>
                  </a:lnTo>
                  <a:lnTo>
                    <a:pt x="356797" y="2070833"/>
                  </a:lnTo>
                  <a:lnTo>
                    <a:pt x="355666" y="2068570"/>
                  </a:lnTo>
                  <a:lnTo>
                    <a:pt x="355666" y="2066273"/>
                  </a:lnTo>
                  <a:lnTo>
                    <a:pt x="354535" y="2064010"/>
                  </a:lnTo>
                  <a:lnTo>
                    <a:pt x="354535" y="2058319"/>
                  </a:lnTo>
                  <a:lnTo>
                    <a:pt x="354535" y="2056057"/>
                  </a:lnTo>
                  <a:lnTo>
                    <a:pt x="353404" y="2056057"/>
                  </a:lnTo>
                  <a:lnTo>
                    <a:pt x="349976" y="2046972"/>
                  </a:lnTo>
                  <a:lnTo>
                    <a:pt x="347715" y="2043543"/>
                  </a:lnTo>
                  <a:lnTo>
                    <a:pt x="343156" y="2042412"/>
                  </a:lnTo>
                  <a:lnTo>
                    <a:pt x="340894" y="2041281"/>
                  </a:lnTo>
                  <a:lnTo>
                    <a:pt x="338632" y="2042412"/>
                  </a:lnTo>
                  <a:lnTo>
                    <a:pt x="337466" y="2042412"/>
                  </a:lnTo>
                  <a:lnTo>
                    <a:pt x="327252" y="2041281"/>
                  </a:lnTo>
                  <a:lnTo>
                    <a:pt x="324991" y="2040150"/>
                  </a:lnTo>
                  <a:lnTo>
                    <a:pt x="318170" y="2041281"/>
                  </a:lnTo>
                  <a:lnTo>
                    <a:pt x="315873" y="2040150"/>
                  </a:lnTo>
                  <a:lnTo>
                    <a:pt x="313611" y="2039019"/>
                  </a:lnTo>
                  <a:lnTo>
                    <a:pt x="311349" y="2037888"/>
                  </a:lnTo>
                  <a:lnTo>
                    <a:pt x="310218" y="2035590"/>
                  </a:lnTo>
                  <a:lnTo>
                    <a:pt x="307921" y="2033328"/>
                  </a:lnTo>
                  <a:lnTo>
                    <a:pt x="306790" y="2032196"/>
                  </a:lnTo>
                  <a:lnTo>
                    <a:pt x="306790" y="2031065"/>
                  </a:lnTo>
                  <a:lnTo>
                    <a:pt x="307921" y="2028768"/>
                  </a:lnTo>
                  <a:lnTo>
                    <a:pt x="306790" y="2025374"/>
                  </a:lnTo>
                  <a:lnTo>
                    <a:pt x="310218" y="2020814"/>
                  </a:lnTo>
                  <a:lnTo>
                    <a:pt x="310218" y="2018552"/>
                  </a:lnTo>
                  <a:lnTo>
                    <a:pt x="309087" y="2016290"/>
                  </a:lnTo>
                  <a:lnTo>
                    <a:pt x="306790" y="2015158"/>
                  </a:lnTo>
                  <a:lnTo>
                    <a:pt x="306790" y="2011730"/>
                  </a:lnTo>
                  <a:lnTo>
                    <a:pt x="304529" y="2010598"/>
                  </a:lnTo>
                  <a:lnTo>
                    <a:pt x="302267" y="2007170"/>
                  </a:lnTo>
                  <a:lnTo>
                    <a:pt x="301100" y="2003776"/>
                  </a:lnTo>
                  <a:lnTo>
                    <a:pt x="294315" y="2000347"/>
                  </a:lnTo>
                  <a:lnTo>
                    <a:pt x="285197" y="1989000"/>
                  </a:lnTo>
                  <a:lnTo>
                    <a:pt x="284066" y="1987869"/>
                  </a:lnTo>
                  <a:lnTo>
                    <a:pt x="281805" y="1986738"/>
                  </a:lnTo>
                  <a:lnTo>
                    <a:pt x="278377" y="1985607"/>
                  </a:lnTo>
                  <a:lnTo>
                    <a:pt x="276115" y="1984440"/>
                  </a:lnTo>
                  <a:lnTo>
                    <a:pt x="274984" y="1985607"/>
                  </a:lnTo>
                  <a:lnTo>
                    <a:pt x="269294" y="1986738"/>
                  </a:lnTo>
                  <a:lnTo>
                    <a:pt x="267032" y="1986738"/>
                  </a:lnTo>
                  <a:lnTo>
                    <a:pt x="265901" y="1985607"/>
                  </a:lnTo>
                  <a:lnTo>
                    <a:pt x="264771" y="1982178"/>
                  </a:lnTo>
                  <a:lnTo>
                    <a:pt x="259081" y="1981047"/>
                  </a:lnTo>
                  <a:lnTo>
                    <a:pt x="253391" y="1981047"/>
                  </a:lnTo>
                  <a:lnTo>
                    <a:pt x="249998" y="1977618"/>
                  </a:lnTo>
                  <a:lnTo>
                    <a:pt x="247701" y="1976487"/>
                  </a:lnTo>
                  <a:lnTo>
                    <a:pt x="246570" y="1975356"/>
                  </a:lnTo>
                  <a:lnTo>
                    <a:pt x="247701" y="1970796"/>
                  </a:lnTo>
                  <a:lnTo>
                    <a:pt x="247701" y="1966271"/>
                  </a:lnTo>
                  <a:lnTo>
                    <a:pt x="245439" y="1964009"/>
                  </a:lnTo>
                  <a:lnTo>
                    <a:pt x="242047" y="1964009"/>
                  </a:lnTo>
                  <a:lnTo>
                    <a:pt x="239749" y="1964009"/>
                  </a:lnTo>
                  <a:lnTo>
                    <a:pt x="236357" y="1961711"/>
                  </a:lnTo>
                  <a:lnTo>
                    <a:pt x="228405" y="1957187"/>
                  </a:lnTo>
                  <a:lnTo>
                    <a:pt x="222715" y="1959449"/>
                  </a:lnTo>
                  <a:lnTo>
                    <a:pt x="218156" y="1959449"/>
                  </a:lnTo>
                  <a:lnTo>
                    <a:pt x="217026" y="1956055"/>
                  </a:lnTo>
                  <a:lnTo>
                    <a:pt x="218156" y="1950364"/>
                  </a:lnTo>
                  <a:lnTo>
                    <a:pt x="215895" y="1943542"/>
                  </a:lnTo>
                  <a:lnTo>
                    <a:pt x="213633" y="1940113"/>
                  </a:lnTo>
                  <a:lnTo>
                    <a:pt x="212502" y="1938982"/>
                  </a:lnTo>
                  <a:lnTo>
                    <a:pt x="213633" y="1931028"/>
                  </a:lnTo>
                  <a:lnTo>
                    <a:pt x="211336" y="1929897"/>
                  </a:lnTo>
                  <a:lnTo>
                    <a:pt x="209074" y="1928766"/>
                  </a:lnTo>
                  <a:lnTo>
                    <a:pt x="209074" y="1927635"/>
                  </a:lnTo>
                  <a:lnTo>
                    <a:pt x="207943" y="1924206"/>
                  </a:lnTo>
                  <a:lnTo>
                    <a:pt x="210205" y="1921944"/>
                  </a:lnTo>
                  <a:lnTo>
                    <a:pt x="211336" y="1918515"/>
                  </a:lnTo>
                  <a:lnTo>
                    <a:pt x="210205" y="1917384"/>
                  </a:lnTo>
                  <a:lnTo>
                    <a:pt x="206812" y="1915122"/>
                  </a:lnTo>
                  <a:lnTo>
                    <a:pt x="206812" y="1913990"/>
                  </a:lnTo>
                  <a:lnTo>
                    <a:pt x="207943" y="1911728"/>
                  </a:lnTo>
                  <a:lnTo>
                    <a:pt x="207943" y="1909430"/>
                  </a:lnTo>
                  <a:lnTo>
                    <a:pt x="203384" y="1903739"/>
                  </a:lnTo>
                  <a:lnTo>
                    <a:pt x="202253" y="1900346"/>
                  </a:lnTo>
                  <a:lnTo>
                    <a:pt x="202253" y="1899215"/>
                  </a:lnTo>
                  <a:lnTo>
                    <a:pt x="205681" y="1893524"/>
                  </a:lnTo>
                  <a:lnTo>
                    <a:pt x="205681" y="1892392"/>
                  </a:lnTo>
                  <a:lnTo>
                    <a:pt x="205681" y="1891261"/>
                  </a:lnTo>
                  <a:lnTo>
                    <a:pt x="203384" y="1886701"/>
                  </a:lnTo>
                  <a:lnTo>
                    <a:pt x="203384" y="1884439"/>
                  </a:lnTo>
                  <a:lnTo>
                    <a:pt x="203384" y="1883308"/>
                  </a:lnTo>
                  <a:lnTo>
                    <a:pt x="205681" y="1879879"/>
                  </a:lnTo>
                  <a:lnTo>
                    <a:pt x="206812" y="1874188"/>
                  </a:lnTo>
                  <a:lnTo>
                    <a:pt x="209074" y="1868532"/>
                  </a:lnTo>
                  <a:lnTo>
                    <a:pt x="209074" y="1867401"/>
                  </a:lnTo>
                  <a:lnTo>
                    <a:pt x="209074" y="1865103"/>
                  </a:lnTo>
                  <a:lnTo>
                    <a:pt x="205681" y="1859447"/>
                  </a:lnTo>
                  <a:lnTo>
                    <a:pt x="203384" y="1858281"/>
                  </a:lnTo>
                  <a:lnTo>
                    <a:pt x="198861" y="1857150"/>
                  </a:lnTo>
                  <a:lnTo>
                    <a:pt x="197694" y="1856019"/>
                  </a:lnTo>
                  <a:lnTo>
                    <a:pt x="196563" y="1853756"/>
                  </a:lnTo>
                  <a:lnTo>
                    <a:pt x="195433" y="1844636"/>
                  </a:lnTo>
                  <a:lnTo>
                    <a:pt x="187481" y="1837849"/>
                  </a:lnTo>
                  <a:lnTo>
                    <a:pt x="182957" y="1828729"/>
                  </a:lnTo>
                  <a:lnTo>
                    <a:pt x="178399" y="1824205"/>
                  </a:lnTo>
                  <a:lnTo>
                    <a:pt x="178399" y="1820776"/>
                  </a:lnTo>
                  <a:lnTo>
                    <a:pt x="177268" y="1808298"/>
                  </a:lnTo>
                  <a:lnTo>
                    <a:pt x="176137" y="1804869"/>
                  </a:lnTo>
                  <a:lnTo>
                    <a:pt x="170447" y="1794653"/>
                  </a:lnTo>
                  <a:lnTo>
                    <a:pt x="169316" y="1787831"/>
                  </a:lnTo>
                  <a:lnTo>
                    <a:pt x="167019" y="1773055"/>
                  </a:lnTo>
                  <a:lnTo>
                    <a:pt x="165888" y="1770793"/>
                  </a:lnTo>
                  <a:lnTo>
                    <a:pt x="163626" y="1769626"/>
                  </a:lnTo>
                  <a:lnTo>
                    <a:pt x="161364" y="1769626"/>
                  </a:lnTo>
                  <a:lnTo>
                    <a:pt x="160198" y="1768495"/>
                  </a:lnTo>
                  <a:lnTo>
                    <a:pt x="159067" y="1760542"/>
                  </a:lnTo>
                  <a:lnTo>
                    <a:pt x="159067" y="1759411"/>
                  </a:lnTo>
                  <a:lnTo>
                    <a:pt x="154544" y="1748028"/>
                  </a:lnTo>
                  <a:lnTo>
                    <a:pt x="149985" y="1740075"/>
                  </a:lnTo>
                  <a:lnTo>
                    <a:pt x="144295" y="1734419"/>
                  </a:lnTo>
                  <a:lnTo>
                    <a:pt x="139771" y="1725299"/>
                  </a:lnTo>
                  <a:lnTo>
                    <a:pt x="138605" y="1723037"/>
                  </a:lnTo>
                  <a:lnTo>
                    <a:pt x="129523" y="1717346"/>
                  </a:lnTo>
                  <a:lnTo>
                    <a:pt x="127261" y="1716214"/>
                  </a:lnTo>
                  <a:lnTo>
                    <a:pt x="127261" y="1717346"/>
                  </a:lnTo>
                  <a:lnTo>
                    <a:pt x="124999" y="1715083"/>
                  </a:lnTo>
                  <a:lnTo>
                    <a:pt x="121571" y="1710523"/>
                  </a:lnTo>
                  <a:lnTo>
                    <a:pt x="121571" y="1708261"/>
                  </a:lnTo>
                  <a:lnTo>
                    <a:pt x="120440" y="1702570"/>
                  </a:lnTo>
                  <a:lnTo>
                    <a:pt x="121571" y="1695748"/>
                  </a:lnTo>
                  <a:lnTo>
                    <a:pt x="119309" y="1686663"/>
                  </a:lnTo>
                  <a:lnTo>
                    <a:pt x="115917" y="1683269"/>
                  </a:lnTo>
                  <a:lnTo>
                    <a:pt x="114750" y="1678710"/>
                  </a:lnTo>
                  <a:lnTo>
                    <a:pt x="112489" y="1677578"/>
                  </a:lnTo>
                  <a:lnTo>
                    <a:pt x="111358" y="1675316"/>
                  </a:lnTo>
                  <a:lnTo>
                    <a:pt x="109096" y="1670756"/>
                  </a:lnTo>
                  <a:lnTo>
                    <a:pt x="107930" y="1670756"/>
                  </a:lnTo>
                  <a:lnTo>
                    <a:pt x="104537" y="1669625"/>
                  </a:lnTo>
                  <a:lnTo>
                    <a:pt x="101109" y="1666196"/>
                  </a:lnTo>
                  <a:lnTo>
                    <a:pt x="95455" y="1655980"/>
                  </a:lnTo>
                  <a:lnTo>
                    <a:pt x="93157" y="1653718"/>
                  </a:lnTo>
                  <a:lnTo>
                    <a:pt x="90896" y="1651420"/>
                  </a:lnTo>
                  <a:lnTo>
                    <a:pt x="86372" y="1650289"/>
                  </a:lnTo>
                  <a:lnTo>
                    <a:pt x="85206" y="1650289"/>
                  </a:lnTo>
                  <a:lnTo>
                    <a:pt x="84075" y="1646896"/>
                  </a:lnTo>
                  <a:lnTo>
                    <a:pt x="81813" y="1645765"/>
                  </a:lnTo>
                  <a:lnTo>
                    <a:pt x="77254" y="1640073"/>
                  </a:lnTo>
                  <a:lnTo>
                    <a:pt x="72731" y="1627560"/>
                  </a:lnTo>
                  <a:lnTo>
                    <a:pt x="71564" y="1621869"/>
                  </a:lnTo>
                  <a:lnTo>
                    <a:pt x="69303" y="1618475"/>
                  </a:lnTo>
                  <a:lnTo>
                    <a:pt x="69303" y="1603700"/>
                  </a:lnTo>
                  <a:lnTo>
                    <a:pt x="71564" y="1599140"/>
                  </a:lnTo>
                  <a:lnTo>
                    <a:pt x="74992" y="1595746"/>
                  </a:lnTo>
                  <a:lnTo>
                    <a:pt x="78385" y="1590055"/>
                  </a:lnTo>
                  <a:lnTo>
                    <a:pt x="87503" y="1582102"/>
                  </a:lnTo>
                  <a:lnTo>
                    <a:pt x="90896" y="1580970"/>
                  </a:lnTo>
                  <a:lnTo>
                    <a:pt x="93157" y="1577542"/>
                  </a:lnTo>
                  <a:lnTo>
                    <a:pt x="94324" y="1575279"/>
                  </a:lnTo>
                  <a:lnTo>
                    <a:pt x="95455" y="1569588"/>
                  </a:lnTo>
                  <a:lnTo>
                    <a:pt x="96585" y="1568457"/>
                  </a:lnTo>
                  <a:lnTo>
                    <a:pt x="101109" y="1568457"/>
                  </a:lnTo>
                  <a:lnTo>
                    <a:pt x="102275" y="1568457"/>
                  </a:lnTo>
                  <a:lnTo>
                    <a:pt x="102275" y="1567326"/>
                  </a:lnTo>
                  <a:lnTo>
                    <a:pt x="104537" y="1566195"/>
                  </a:lnTo>
                  <a:lnTo>
                    <a:pt x="105668" y="1563932"/>
                  </a:lnTo>
                  <a:lnTo>
                    <a:pt x="172709" y="1415044"/>
                  </a:lnTo>
                  <a:lnTo>
                    <a:pt x="198861" y="1355941"/>
                  </a:lnTo>
                  <a:lnTo>
                    <a:pt x="213633" y="1324091"/>
                  </a:lnTo>
                  <a:lnTo>
                    <a:pt x="224977" y="1296838"/>
                  </a:lnTo>
                  <a:lnTo>
                    <a:pt x="274984" y="1187716"/>
                  </a:lnTo>
                  <a:lnTo>
                    <a:pt x="313611" y="1103622"/>
                  </a:lnTo>
                  <a:lnTo>
                    <a:pt x="324991" y="1078595"/>
                  </a:lnTo>
                  <a:lnTo>
                    <a:pt x="331811" y="1062688"/>
                  </a:lnTo>
                  <a:lnTo>
                    <a:pt x="336335" y="1051306"/>
                  </a:lnTo>
                  <a:lnTo>
                    <a:pt x="348845" y="1022921"/>
                  </a:lnTo>
                  <a:lnTo>
                    <a:pt x="355666" y="1007014"/>
                  </a:lnTo>
                  <a:lnTo>
                    <a:pt x="356797" y="1005847"/>
                  </a:lnTo>
                  <a:lnTo>
                    <a:pt x="376128" y="962686"/>
                  </a:lnTo>
                  <a:lnTo>
                    <a:pt x="388603" y="935397"/>
                  </a:lnTo>
                  <a:lnTo>
                    <a:pt x="394293" y="920621"/>
                  </a:lnTo>
                  <a:lnTo>
                    <a:pt x="403376" y="902417"/>
                  </a:lnTo>
                  <a:lnTo>
                    <a:pt x="412494" y="881985"/>
                  </a:lnTo>
                  <a:lnTo>
                    <a:pt x="417017" y="871734"/>
                  </a:lnTo>
                  <a:lnTo>
                    <a:pt x="415886" y="870603"/>
                  </a:lnTo>
                  <a:lnTo>
                    <a:pt x="413624" y="870603"/>
                  </a:lnTo>
                  <a:lnTo>
                    <a:pt x="411327" y="869472"/>
                  </a:lnTo>
                  <a:lnTo>
                    <a:pt x="407935" y="868341"/>
                  </a:lnTo>
                  <a:lnTo>
                    <a:pt x="406804" y="867210"/>
                  </a:lnTo>
                  <a:lnTo>
                    <a:pt x="406804" y="866078"/>
                  </a:lnTo>
                  <a:lnTo>
                    <a:pt x="413624" y="856958"/>
                  </a:lnTo>
                  <a:lnTo>
                    <a:pt x="414755" y="854696"/>
                  </a:lnTo>
                  <a:lnTo>
                    <a:pt x="414755" y="851303"/>
                  </a:lnTo>
                  <a:lnTo>
                    <a:pt x="415886" y="849005"/>
                  </a:lnTo>
                  <a:lnTo>
                    <a:pt x="419279" y="841051"/>
                  </a:lnTo>
                  <a:lnTo>
                    <a:pt x="420445" y="839920"/>
                  </a:lnTo>
                  <a:lnTo>
                    <a:pt x="423838" y="837658"/>
                  </a:lnTo>
                  <a:lnTo>
                    <a:pt x="429528" y="836527"/>
                  </a:lnTo>
                  <a:lnTo>
                    <a:pt x="440872" y="830836"/>
                  </a:lnTo>
                  <a:lnTo>
                    <a:pt x="447693" y="826276"/>
                  </a:lnTo>
                  <a:lnTo>
                    <a:pt x="452252" y="822882"/>
                  </a:lnTo>
                  <a:lnTo>
                    <a:pt x="456775" y="818322"/>
                  </a:lnTo>
                  <a:lnTo>
                    <a:pt x="461334" y="810369"/>
                  </a:lnTo>
                  <a:lnTo>
                    <a:pt x="467024" y="801284"/>
                  </a:lnTo>
                  <a:lnTo>
                    <a:pt x="468155" y="798987"/>
                  </a:lnTo>
                  <a:lnTo>
                    <a:pt x="468155" y="797855"/>
                  </a:lnTo>
                  <a:lnTo>
                    <a:pt x="460203" y="800153"/>
                  </a:lnTo>
                  <a:lnTo>
                    <a:pt x="457941" y="800153"/>
                  </a:lnTo>
                  <a:lnTo>
                    <a:pt x="455644" y="800153"/>
                  </a:lnTo>
                  <a:lnTo>
                    <a:pt x="453382" y="800153"/>
                  </a:lnTo>
                  <a:lnTo>
                    <a:pt x="452252" y="801284"/>
                  </a:lnTo>
                  <a:lnTo>
                    <a:pt x="451121" y="802415"/>
                  </a:lnTo>
                  <a:lnTo>
                    <a:pt x="449990" y="803547"/>
                  </a:lnTo>
                  <a:lnTo>
                    <a:pt x="446562" y="802415"/>
                  </a:lnTo>
                  <a:lnTo>
                    <a:pt x="442038" y="808107"/>
                  </a:lnTo>
                  <a:lnTo>
                    <a:pt x="437479" y="809238"/>
                  </a:lnTo>
                  <a:lnTo>
                    <a:pt x="435217" y="810369"/>
                  </a:lnTo>
                  <a:lnTo>
                    <a:pt x="434051" y="811500"/>
                  </a:lnTo>
                  <a:lnTo>
                    <a:pt x="434051" y="813762"/>
                  </a:lnTo>
                  <a:lnTo>
                    <a:pt x="432920" y="813762"/>
                  </a:lnTo>
                  <a:lnTo>
                    <a:pt x="431789" y="817191"/>
                  </a:lnTo>
                  <a:lnTo>
                    <a:pt x="429528" y="818322"/>
                  </a:lnTo>
                  <a:lnTo>
                    <a:pt x="426100" y="818322"/>
                  </a:lnTo>
                  <a:lnTo>
                    <a:pt x="422707" y="817191"/>
                  </a:lnTo>
                  <a:lnTo>
                    <a:pt x="420445" y="818322"/>
                  </a:lnTo>
                  <a:lnTo>
                    <a:pt x="419279" y="820585"/>
                  </a:lnTo>
                  <a:lnTo>
                    <a:pt x="415886" y="822882"/>
                  </a:lnTo>
                  <a:lnTo>
                    <a:pt x="413624" y="822882"/>
                  </a:lnTo>
                  <a:lnTo>
                    <a:pt x="411327" y="820585"/>
                  </a:lnTo>
                  <a:lnTo>
                    <a:pt x="410196" y="819453"/>
                  </a:lnTo>
                  <a:lnTo>
                    <a:pt x="407935" y="820585"/>
                  </a:lnTo>
                  <a:lnTo>
                    <a:pt x="405673" y="821751"/>
                  </a:lnTo>
                  <a:lnTo>
                    <a:pt x="404507" y="822882"/>
                  </a:lnTo>
                  <a:lnTo>
                    <a:pt x="399983" y="817191"/>
                  </a:lnTo>
                  <a:lnTo>
                    <a:pt x="397686" y="817191"/>
                  </a:lnTo>
                  <a:lnTo>
                    <a:pt x="396555" y="817191"/>
                  </a:lnTo>
                  <a:lnTo>
                    <a:pt x="394293" y="819453"/>
                  </a:lnTo>
                  <a:lnTo>
                    <a:pt x="390901" y="820585"/>
                  </a:lnTo>
                  <a:lnTo>
                    <a:pt x="389734" y="822882"/>
                  </a:lnTo>
                  <a:lnTo>
                    <a:pt x="387473" y="824013"/>
                  </a:lnTo>
                  <a:lnTo>
                    <a:pt x="386342" y="822882"/>
                  </a:lnTo>
                  <a:lnTo>
                    <a:pt x="384080" y="822882"/>
                  </a:lnTo>
                  <a:lnTo>
                    <a:pt x="384080" y="824013"/>
                  </a:lnTo>
                  <a:lnTo>
                    <a:pt x="382949" y="828538"/>
                  </a:lnTo>
                  <a:lnTo>
                    <a:pt x="381783" y="829705"/>
                  </a:lnTo>
                  <a:lnTo>
                    <a:pt x="380652" y="828538"/>
                  </a:lnTo>
                  <a:lnTo>
                    <a:pt x="378390" y="828538"/>
                  </a:lnTo>
                  <a:lnTo>
                    <a:pt x="374962" y="829705"/>
                  </a:lnTo>
                  <a:lnTo>
                    <a:pt x="370438" y="829705"/>
                  </a:lnTo>
                  <a:lnTo>
                    <a:pt x="367010" y="827407"/>
                  </a:lnTo>
                  <a:lnTo>
                    <a:pt x="365880" y="825145"/>
                  </a:lnTo>
                  <a:lnTo>
                    <a:pt x="362487" y="824013"/>
                  </a:lnTo>
                  <a:lnTo>
                    <a:pt x="359059" y="822882"/>
                  </a:lnTo>
                  <a:lnTo>
                    <a:pt x="356797" y="822882"/>
                  </a:lnTo>
                  <a:lnTo>
                    <a:pt x="355666" y="821751"/>
                  </a:lnTo>
                  <a:lnTo>
                    <a:pt x="355666" y="817191"/>
                  </a:lnTo>
                  <a:lnTo>
                    <a:pt x="359059" y="812631"/>
                  </a:lnTo>
                  <a:lnTo>
                    <a:pt x="362487" y="809238"/>
                  </a:lnTo>
                  <a:lnTo>
                    <a:pt x="363618" y="805809"/>
                  </a:lnTo>
                  <a:lnTo>
                    <a:pt x="363618" y="804678"/>
                  </a:lnTo>
                  <a:lnTo>
                    <a:pt x="363618" y="801284"/>
                  </a:lnTo>
                  <a:lnTo>
                    <a:pt x="362487" y="797855"/>
                  </a:lnTo>
                  <a:lnTo>
                    <a:pt x="361356" y="796724"/>
                  </a:lnTo>
                  <a:lnTo>
                    <a:pt x="359059" y="794462"/>
                  </a:lnTo>
                  <a:lnTo>
                    <a:pt x="356797" y="794462"/>
                  </a:lnTo>
                  <a:lnTo>
                    <a:pt x="352238" y="796724"/>
                  </a:lnTo>
                  <a:lnTo>
                    <a:pt x="345417" y="796724"/>
                  </a:lnTo>
                  <a:lnTo>
                    <a:pt x="343156" y="796724"/>
                  </a:lnTo>
                  <a:lnTo>
                    <a:pt x="340894" y="795593"/>
                  </a:lnTo>
                  <a:lnTo>
                    <a:pt x="337466" y="791033"/>
                  </a:lnTo>
                  <a:lnTo>
                    <a:pt x="334073" y="788771"/>
                  </a:lnTo>
                  <a:lnTo>
                    <a:pt x="332942" y="787640"/>
                  </a:lnTo>
                  <a:lnTo>
                    <a:pt x="331811" y="787640"/>
                  </a:lnTo>
                  <a:lnTo>
                    <a:pt x="324991" y="786508"/>
                  </a:lnTo>
                  <a:lnTo>
                    <a:pt x="323860" y="785377"/>
                  </a:lnTo>
                  <a:lnTo>
                    <a:pt x="322693" y="781948"/>
                  </a:lnTo>
                  <a:lnTo>
                    <a:pt x="320432" y="779686"/>
                  </a:lnTo>
                  <a:lnTo>
                    <a:pt x="319301" y="777424"/>
                  </a:lnTo>
                  <a:lnTo>
                    <a:pt x="312480" y="778555"/>
                  </a:lnTo>
                  <a:lnTo>
                    <a:pt x="311349" y="777424"/>
                  </a:lnTo>
                  <a:lnTo>
                    <a:pt x="307921" y="769470"/>
                  </a:lnTo>
                  <a:lnTo>
                    <a:pt x="305659" y="767173"/>
                  </a:lnTo>
                  <a:lnTo>
                    <a:pt x="304529" y="763779"/>
                  </a:lnTo>
                  <a:lnTo>
                    <a:pt x="306790" y="761482"/>
                  </a:lnTo>
                  <a:lnTo>
                    <a:pt x="306790" y="760350"/>
                  </a:lnTo>
                  <a:lnTo>
                    <a:pt x="305659" y="759219"/>
                  </a:lnTo>
                  <a:lnTo>
                    <a:pt x="303398" y="758088"/>
                  </a:lnTo>
                  <a:lnTo>
                    <a:pt x="303398" y="756957"/>
                  </a:lnTo>
                  <a:lnTo>
                    <a:pt x="303398" y="755826"/>
                  </a:lnTo>
                  <a:lnTo>
                    <a:pt x="301100" y="753528"/>
                  </a:lnTo>
                  <a:lnTo>
                    <a:pt x="297708" y="756957"/>
                  </a:lnTo>
                  <a:lnTo>
                    <a:pt x="295446" y="752397"/>
                  </a:lnTo>
                  <a:lnTo>
                    <a:pt x="292018" y="752397"/>
                  </a:lnTo>
                  <a:lnTo>
                    <a:pt x="289756" y="752397"/>
                  </a:lnTo>
                  <a:lnTo>
                    <a:pt x="289756" y="751266"/>
                  </a:lnTo>
                  <a:lnTo>
                    <a:pt x="288625" y="750135"/>
                  </a:lnTo>
                  <a:lnTo>
                    <a:pt x="289756" y="745575"/>
                  </a:lnTo>
                  <a:lnTo>
                    <a:pt x="289756" y="744444"/>
                  </a:lnTo>
                  <a:lnTo>
                    <a:pt x="287494" y="746706"/>
                  </a:lnTo>
                  <a:lnTo>
                    <a:pt x="286328" y="744444"/>
                  </a:lnTo>
                  <a:lnTo>
                    <a:pt x="285197" y="745575"/>
                  </a:lnTo>
                  <a:lnTo>
                    <a:pt x="284066" y="745575"/>
                  </a:lnTo>
                  <a:lnTo>
                    <a:pt x="282936" y="743312"/>
                  </a:lnTo>
                  <a:lnTo>
                    <a:pt x="280674" y="744444"/>
                  </a:lnTo>
                  <a:lnTo>
                    <a:pt x="279543" y="745575"/>
                  </a:lnTo>
                  <a:lnTo>
                    <a:pt x="278377" y="745575"/>
                  </a:lnTo>
                  <a:lnTo>
                    <a:pt x="276115" y="744444"/>
                  </a:lnTo>
                  <a:lnTo>
                    <a:pt x="274984" y="743312"/>
                  </a:lnTo>
                  <a:lnTo>
                    <a:pt x="276115" y="742181"/>
                  </a:lnTo>
                  <a:lnTo>
                    <a:pt x="274984" y="741050"/>
                  </a:lnTo>
                  <a:lnTo>
                    <a:pt x="273853" y="741050"/>
                  </a:lnTo>
                  <a:lnTo>
                    <a:pt x="273853" y="742181"/>
                  </a:lnTo>
                  <a:lnTo>
                    <a:pt x="272722" y="744444"/>
                  </a:lnTo>
                  <a:lnTo>
                    <a:pt x="271556" y="744444"/>
                  </a:lnTo>
                  <a:lnTo>
                    <a:pt x="271556" y="743312"/>
                  </a:lnTo>
                  <a:lnTo>
                    <a:pt x="267032" y="743312"/>
                  </a:lnTo>
                  <a:lnTo>
                    <a:pt x="265901" y="746706"/>
                  </a:lnTo>
                  <a:lnTo>
                    <a:pt x="262473" y="744444"/>
                  </a:lnTo>
                  <a:lnTo>
                    <a:pt x="259081" y="743312"/>
                  </a:lnTo>
                  <a:lnTo>
                    <a:pt x="260212" y="745575"/>
                  </a:lnTo>
                  <a:lnTo>
                    <a:pt x="257950" y="746706"/>
                  </a:lnTo>
                  <a:lnTo>
                    <a:pt x="254522" y="743312"/>
                  </a:lnTo>
                  <a:lnTo>
                    <a:pt x="251129" y="745575"/>
                  </a:lnTo>
                  <a:lnTo>
                    <a:pt x="249998" y="743312"/>
                  </a:lnTo>
                  <a:lnTo>
                    <a:pt x="252260" y="742181"/>
                  </a:lnTo>
                  <a:lnTo>
                    <a:pt x="252260" y="739919"/>
                  </a:lnTo>
                  <a:lnTo>
                    <a:pt x="251129" y="739919"/>
                  </a:lnTo>
                  <a:lnTo>
                    <a:pt x="249998" y="738752"/>
                  </a:lnTo>
                  <a:lnTo>
                    <a:pt x="249998" y="736490"/>
                  </a:lnTo>
                  <a:lnTo>
                    <a:pt x="247701" y="736490"/>
                  </a:lnTo>
                  <a:lnTo>
                    <a:pt x="245439" y="739919"/>
                  </a:lnTo>
                  <a:lnTo>
                    <a:pt x="243178" y="738752"/>
                  </a:lnTo>
                  <a:lnTo>
                    <a:pt x="244308" y="736490"/>
                  </a:lnTo>
                  <a:lnTo>
                    <a:pt x="244308" y="735359"/>
                  </a:lnTo>
                  <a:lnTo>
                    <a:pt x="237488" y="737621"/>
                  </a:lnTo>
                  <a:lnTo>
                    <a:pt x="236357" y="735359"/>
                  </a:lnTo>
                  <a:lnTo>
                    <a:pt x="236357" y="733097"/>
                  </a:lnTo>
                  <a:lnTo>
                    <a:pt x="234060" y="734228"/>
                  </a:lnTo>
                  <a:lnTo>
                    <a:pt x="232929" y="733097"/>
                  </a:lnTo>
                  <a:lnTo>
                    <a:pt x="231798" y="730799"/>
                  </a:lnTo>
                  <a:lnTo>
                    <a:pt x="228405" y="733097"/>
                  </a:lnTo>
                  <a:lnTo>
                    <a:pt x="229536" y="728537"/>
                  </a:lnTo>
                  <a:lnTo>
                    <a:pt x="227239" y="728537"/>
                  </a:lnTo>
                  <a:lnTo>
                    <a:pt x="226108" y="725108"/>
                  </a:lnTo>
                  <a:lnTo>
                    <a:pt x="224977" y="725108"/>
                  </a:lnTo>
                  <a:lnTo>
                    <a:pt x="222715" y="725108"/>
                  </a:lnTo>
                  <a:lnTo>
                    <a:pt x="219287" y="722845"/>
                  </a:lnTo>
                  <a:lnTo>
                    <a:pt x="218156" y="723977"/>
                  </a:lnTo>
                  <a:lnTo>
                    <a:pt x="217026" y="721714"/>
                  </a:lnTo>
                  <a:lnTo>
                    <a:pt x="218156" y="720583"/>
                  </a:lnTo>
                  <a:lnTo>
                    <a:pt x="215895" y="718321"/>
                  </a:lnTo>
                  <a:lnTo>
                    <a:pt x="214764" y="719452"/>
                  </a:lnTo>
                  <a:lnTo>
                    <a:pt x="214764" y="720583"/>
                  </a:lnTo>
                  <a:lnTo>
                    <a:pt x="207943" y="721714"/>
                  </a:lnTo>
                  <a:lnTo>
                    <a:pt x="206812" y="720583"/>
                  </a:lnTo>
                  <a:lnTo>
                    <a:pt x="203384" y="722845"/>
                  </a:lnTo>
                  <a:lnTo>
                    <a:pt x="201122" y="719452"/>
                  </a:lnTo>
                  <a:lnTo>
                    <a:pt x="198861" y="719452"/>
                  </a:lnTo>
                  <a:lnTo>
                    <a:pt x="199992" y="717154"/>
                  </a:lnTo>
                  <a:lnTo>
                    <a:pt x="198861" y="714892"/>
                  </a:lnTo>
                  <a:lnTo>
                    <a:pt x="197694" y="712630"/>
                  </a:lnTo>
                  <a:lnTo>
                    <a:pt x="197694" y="706939"/>
                  </a:lnTo>
                  <a:lnTo>
                    <a:pt x="195433" y="708070"/>
                  </a:lnTo>
                  <a:lnTo>
                    <a:pt x="192040" y="706939"/>
                  </a:lnTo>
                  <a:lnTo>
                    <a:pt x="192040" y="708070"/>
                  </a:lnTo>
                  <a:lnTo>
                    <a:pt x="189743" y="706939"/>
                  </a:lnTo>
                  <a:lnTo>
                    <a:pt x="187481" y="708070"/>
                  </a:lnTo>
                  <a:lnTo>
                    <a:pt x="186350" y="708070"/>
                  </a:lnTo>
                  <a:lnTo>
                    <a:pt x="186350" y="706939"/>
                  </a:lnTo>
                  <a:lnTo>
                    <a:pt x="186350" y="704676"/>
                  </a:lnTo>
                  <a:lnTo>
                    <a:pt x="185219" y="704676"/>
                  </a:lnTo>
                  <a:lnTo>
                    <a:pt x="184088" y="704676"/>
                  </a:lnTo>
                  <a:lnTo>
                    <a:pt x="182957" y="702379"/>
                  </a:lnTo>
                  <a:lnTo>
                    <a:pt x="181791" y="701247"/>
                  </a:lnTo>
                  <a:lnTo>
                    <a:pt x="180660" y="697854"/>
                  </a:lnTo>
                  <a:lnTo>
                    <a:pt x="179529" y="697854"/>
                  </a:lnTo>
                  <a:lnTo>
                    <a:pt x="179529" y="696723"/>
                  </a:lnTo>
                  <a:lnTo>
                    <a:pt x="176137" y="695556"/>
                  </a:lnTo>
                  <a:lnTo>
                    <a:pt x="176137" y="694425"/>
                  </a:lnTo>
                  <a:lnTo>
                    <a:pt x="172709" y="693294"/>
                  </a:lnTo>
                  <a:lnTo>
                    <a:pt x="170447" y="693294"/>
                  </a:lnTo>
                  <a:lnTo>
                    <a:pt x="167019" y="695556"/>
                  </a:lnTo>
                  <a:lnTo>
                    <a:pt x="165888" y="693294"/>
                  </a:lnTo>
                  <a:lnTo>
                    <a:pt x="164757" y="694425"/>
                  </a:lnTo>
                  <a:lnTo>
                    <a:pt x="163626" y="693294"/>
                  </a:lnTo>
                  <a:lnTo>
                    <a:pt x="164757" y="691032"/>
                  </a:lnTo>
                  <a:lnTo>
                    <a:pt x="163626" y="689900"/>
                  </a:lnTo>
                  <a:lnTo>
                    <a:pt x="160198" y="688769"/>
                  </a:lnTo>
                  <a:lnTo>
                    <a:pt x="157936" y="689900"/>
                  </a:lnTo>
                  <a:lnTo>
                    <a:pt x="156806" y="689900"/>
                  </a:lnTo>
                  <a:lnTo>
                    <a:pt x="156806" y="686472"/>
                  </a:lnTo>
                  <a:lnTo>
                    <a:pt x="153413" y="685340"/>
                  </a:lnTo>
                  <a:lnTo>
                    <a:pt x="153413" y="683078"/>
                  </a:lnTo>
                  <a:lnTo>
                    <a:pt x="154544" y="681947"/>
                  </a:lnTo>
                  <a:lnTo>
                    <a:pt x="152247" y="681947"/>
                  </a:lnTo>
                  <a:lnTo>
                    <a:pt x="149985" y="679649"/>
                  </a:lnTo>
                  <a:lnTo>
                    <a:pt x="149985" y="677387"/>
                  </a:lnTo>
                  <a:lnTo>
                    <a:pt x="149985" y="675125"/>
                  </a:lnTo>
                  <a:lnTo>
                    <a:pt x="151116" y="673994"/>
                  </a:lnTo>
                  <a:lnTo>
                    <a:pt x="151116" y="670565"/>
                  </a:lnTo>
                  <a:lnTo>
                    <a:pt x="154544" y="660349"/>
                  </a:lnTo>
                  <a:lnTo>
                    <a:pt x="155675" y="659218"/>
                  </a:lnTo>
                  <a:lnTo>
                    <a:pt x="155675" y="655789"/>
                  </a:lnTo>
                  <a:lnTo>
                    <a:pt x="153413" y="653527"/>
                  </a:lnTo>
                  <a:lnTo>
                    <a:pt x="154544" y="650098"/>
                  </a:lnTo>
                  <a:lnTo>
                    <a:pt x="154544" y="647836"/>
                  </a:lnTo>
                  <a:lnTo>
                    <a:pt x="153413" y="646704"/>
                  </a:lnTo>
                  <a:lnTo>
                    <a:pt x="148854" y="645573"/>
                  </a:lnTo>
                  <a:lnTo>
                    <a:pt x="147723" y="642144"/>
                  </a:lnTo>
                  <a:lnTo>
                    <a:pt x="147723" y="641013"/>
                  </a:lnTo>
                  <a:lnTo>
                    <a:pt x="146592" y="638751"/>
                  </a:lnTo>
                  <a:lnTo>
                    <a:pt x="144295" y="637620"/>
                  </a:lnTo>
                  <a:lnTo>
                    <a:pt x="143164" y="637620"/>
                  </a:lnTo>
                  <a:lnTo>
                    <a:pt x="136343" y="642144"/>
                  </a:lnTo>
                  <a:lnTo>
                    <a:pt x="135212" y="644442"/>
                  </a:lnTo>
                  <a:lnTo>
                    <a:pt x="136343" y="645573"/>
                  </a:lnTo>
                  <a:lnTo>
                    <a:pt x="134082" y="647836"/>
                  </a:lnTo>
                  <a:lnTo>
                    <a:pt x="129523" y="648967"/>
                  </a:lnTo>
                  <a:lnTo>
                    <a:pt x="129523" y="652396"/>
                  </a:lnTo>
                  <a:lnTo>
                    <a:pt x="128392" y="653527"/>
                  </a:lnTo>
                  <a:lnTo>
                    <a:pt x="123868" y="659218"/>
                  </a:lnTo>
                  <a:lnTo>
                    <a:pt x="122702" y="660349"/>
                  </a:lnTo>
                  <a:lnTo>
                    <a:pt x="119309" y="655789"/>
                  </a:lnTo>
                  <a:lnTo>
                    <a:pt x="117048" y="654658"/>
                  </a:lnTo>
                  <a:lnTo>
                    <a:pt x="113619" y="648967"/>
                  </a:lnTo>
                  <a:lnTo>
                    <a:pt x="109096" y="647836"/>
                  </a:lnTo>
                  <a:lnTo>
                    <a:pt x="106799" y="643311"/>
                  </a:lnTo>
                  <a:lnTo>
                    <a:pt x="104537" y="643311"/>
                  </a:lnTo>
                  <a:lnTo>
                    <a:pt x="104537" y="644442"/>
                  </a:lnTo>
                  <a:lnTo>
                    <a:pt x="95455" y="645573"/>
                  </a:lnTo>
                  <a:lnTo>
                    <a:pt x="96585" y="643311"/>
                  </a:lnTo>
                  <a:lnTo>
                    <a:pt x="93157" y="642144"/>
                  </a:lnTo>
                  <a:lnTo>
                    <a:pt x="92026" y="638751"/>
                  </a:lnTo>
                  <a:lnTo>
                    <a:pt x="90896" y="639882"/>
                  </a:lnTo>
                  <a:lnTo>
                    <a:pt x="89765" y="638751"/>
                  </a:lnTo>
                  <a:lnTo>
                    <a:pt x="89765" y="637620"/>
                  </a:lnTo>
                  <a:lnTo>
                    <a:pt x="88634" y="636489"/>
                  </a:lnTo>
                  <a:lnTo>
                    <a:pt x="88634" y="631929"/>
                  </a:lnTo>
                  <a:lnTo>
                    <a:pt x="85206" y="628500"/>
                  </a:lnTo>
                  <a:lnTo>
                    <a:pt x="84075" y="627369"/>
                  </a:lnTo>
                  <a:lnTo>
                    <a:pt x="82944" y="627369"/>
                  </a:lnTo>
                  <a:lnTo>
                    <a:pt x="81813" y="627369"/>
                  </a:lnTo>
                  <a:lnTo>
                    <a:pt x="80682" y="627369"/>
                  </a:lnTo>
                  <a:lnTo>
                    <a:pt x="78385" y="625106"/>
                  </a:lnTo>
                  <a:lnTo>
                    <a:pt x="79551" y="621713"/>
                  </a:lnTo>
                  <a:lnTo>
                    <a:pt x="78385" y="620546"/>
                  </a:lnTo>
                  <a:lnTo>
                    <a:pt x="79551" y="618284"/>
                  </a:lnTo>
                  <a:lnTo>
                    <a:pt x="80682" y="617153"/>
                  </a:lnTo>
                  <a:lnTo>
                    <a:pt x="80682" y="616022"/>
                  </a:lnTo>
                  <a:lnTo>
                    <a:pt x="80682" y="614891"/>
                  </a:lnTo>
                  <a:lnTo>
                    <a:pt x="78385" y="613759"/>
                  </a:lnTo>
                  <a:lnTo>
                    <a:pt x="78385" y="611462"/>
                  </a:lnTo>
                  <a:lnTo>
                    <a:pt x="73862" y="608068"/>
                  </a:lnTo>
                  <a:lnTo>
                    <a:pt x="74992" y="604639"/>
                  </a:lnTo>
                  <a:lnTo>
                    <a:pt x="73862" y="602377"/>
                  </a:lnTo>
                  <a:lnTo>
                    <a:pt x="77254" y="601246"/>
                  </a:lnTo>
                  <a:lnTo>
                    <a:pt x="77254" y="600115"/>
                  </a:lnTo>
                  <a:lnTo>
                    <a:pt x="72731" y="596686"/>
                  </a:lnTo>
                  <a:lnTo>
                    <a:pt x="71564" y="596686"/>
                  </a:lnTo>
                  <a:lnTo>
                    <a:pt x="71564" y="597817"/>
                  </a:lnTo>
                  <a:lnTo>
                    <a:pt x="70433" y="597817"/>
                  </a:lnTo>
                  <a:lnTo>
                    <a:pt x="69303" y="595555"/>
                  </a:lnTo>
                  <a:lnTo>
                    <a:pt x="68172" y="595555"/>
                  </a:lnTo>
                  <a:lnTo>
                    <a:pt x="67041" y="593293"/>
                  </a:lnTo>
                  <a:lnTo>
                    <a:pt x="67041" y="590995"/>
                  </a:lnTo>
                  <a:lnTo>
                    <a:pt x="65910" y="592161"/>
                  </a:lnTo>
                  <a:lnTo>
                    <a:pt x="64779" y="590995"/>
                  </a:lnTo>
                  <a:lnTo>
                    <a:pt x="63613" y="592161"/>
                  </a:lnTo>
                  <a:lnTo>
                    <a:pt x="62482" y="592161"/>
                  </a:lnTo>
                  <a:lnTo>
                    <a:pt x="62482" y="590995"/>
                  </a:lnTo>
                  <a:lnTo>
                    <a:pt x="55661" y="586470"/>
                  </a:lnTo>
                  <a:lnTo>
                    <a:pt x="55661" y="585339"/>
                  </a:lnTo>
                  <a:lnTo>
                    <a:pt x="54530" y="584208"/>
                  </a:lnTo>
                  <a:lnTo>
                    <a:pt x="54530" y="583041"/>
                  </a:lnTo>
                  <a:lnTo>
                    <a:pt x="53399" y="583041"/>
                  </a:lnTo>
                  <a:lnTo>
                    <a:pt x="51138" y="580779"/>
                  </a:lnTo>
                  <a:lnTo>
                    <a:pt x="51138" y="579648"/>
                  </a:lnTo>
                  <a:lnTo>
                    <a:pt x="48840" y="579648"/>
                  </a:lnTo>
                  <a:lnTo>
                    <a:pt x="46579" y="578517"/>
                  </a:lnTo>
                  <a:lnTo>
                    <a:pt x="43186" y="571694"/>
                  </a:lnTo>
                  <a:lnTo>
                    <a:pt x="40889" y="570563"/>
                  </a:lnTo>
                  <a:lnTo>
                    <a:pt x="39758" y="571694"/>
                  </a:lnTo>
                  <a:lnTo>
                    <a:pt x="38627" y="570563"/>
                  </a:lnTo>
                  <a:lnTo>
                    <a:pt x="38627" y="569397"/>
                  </a:lnTo>
                  <a:lnTo>
                    <a:pt x="35234" y="566003"/>
                  </a:lnTo>
                  <a:lnTo>
                    <a:pt x="31806" y="564872"/>
                  </a:lnTo>
                  <a:lnTo>
                    <a:pt x="31806" y="563741"/>
                  </a:lnTo>
                  <a:lnTo>
                    <a:pt x="30675" y="559181"/>
                  </a:lnTo>
                  <a:lnTo>
                    <a:pt x="29545" y="559181"/>
                  </a:lnTo>
                  <a:lnTo>
                    <a:pt x="29545" y="558050"/>
                  </a:lnTo>
                  <a:lnTo>
                    <a:pt x="27283" y="555788"/>
                  </a:lnTo>
                  <a:lnTo>
                    <a:pt x="27283" y="553490"/>
                  </a:lnTo>
                  <a:lnTo>
                    <a:pt x="28414" y="552359"/>
                  </a:lnTo>
                  <a:lnTo>
                    <a:pt x="28414" y="548965"/>
                  </a:lnTo>
                  <a:lnTo>
                    <a:pt x="27283" y="547834"/>
                  </a:lnTo>
                  <a:lnTo>
                    <a:pt x="27283" y="544405"/>
                  </a:lnTo>
                  <a:lnTo>
                    <a:pt x="29545" y="544405"/>
                  </a:lnTo>
                  <a:lnTo>
                    <a:pt x="30675" y="542143"/>
                  </a:lnTo>
                  <a:lnTo>
                    <a:pt x="30675" y="541012"/>
                  </a:lnTo>
                  <a:lnTo>
                    <a:pt x="30675" y="537583"/>
                  </a:lnTo>
                  <a:lnTo>
                    <a:pt x="29545" y="535321"/>
                  </a:lnTo>
                  <a:lnTo>
                    <a:pt x="28414" y="534189"/>
                  </a:lnTo>
                  <a:lnTo>
                    <a:pt x="27283" y="529630"/>
                  </a:lnTo>
                  <a:lnTo>
                    <a:pt x="28414" y="523938"/>
                  </a:lnTo>
                  <a:lnTo>
                    <a:pt x="27283" y="522807"/>
                  </a:lnTo>
                  <a:lnTo>
                    <a:pt x="26117" y="522807"/>
                  </a:lnTo>
                  <a:lnTo>
                    <a:pt x="24986" y="519414"/>
                  </a:lnTo>
                  <a:lnTo>
                    <a:pt x="21593" y="518283"/>
                  </a:lnTo>
                  <a:lnTo>
                    <a:pt x="19296" y="514854"/>
                  </a:lnTo>
                  <a:lnTo>
                    <a:pt x="17034" y="513723"/>
                  </a:lnTo>
                  <a:lnTo>
                    <a:pt x="15903" y="514854"/>
                  </a:lnTo>
                  <a:lnTo>
                    <a:pt x="15903" y="513723"/>
                  </a:lnTo>
                  <a:lnTo>
                    <a:pt x="12511" y="513723"/>
                  </a:lnTo>
                  <a:lnTo>
                    <a:pt x="12511" y="512591"/>
                  </a:lnTo>
                  <a:lnTo>
                    <a:pt x="7952" y="510329"/>
                  </a:lnTo>
                  <a:lnTo>
                    <a:pt x="3393" y="506900"/>
                  </a:lnTo>
                  <a:lnTo>
                    <a:pt x="3393" y="498947"/>
                  </a:lnTo>
                  <a:lnTo>
                    <a:pt x="4524" y="496685"/>
                  </a:lnTo>
                  <a:lnTo>
                    <a:pt x="4524" y="495553"/>
                  </a:lnTo>
                  <a:lnTo>
                    <a:pt x="4524" y="493256"/>
                  </a:lnTo>
                  <a:lnTo>
                    <a:pt x="3393" y="493256"/>
                  </a:lnTo>
                  <a:lnTo>
                    <a:pt x="2262" y="487565"/>
                  </a:lnTo>
                  <a:lnTo>
                    <a:pt x="2262" y="481909"/>
                  </a:lnTo>
                  <a:lnTo>
                    <a:pt x="5690" y="475086"/>
                  </a:lnTo>
                  <a:lnTo>
                    <a:pt x="5690" y="472789"/>
                  </a:lnTo>
                  <a:lnTo>
                    <a:pt x="4524" y="471658"/>
                  </a:lnTo>
                  <a:lnTo>
                    <a:pt x="5690" y="461442"/>
                  </a:lnTo>
                  <a:lnTo>
                    <a:pt x="3393" y="459180"/>
                  </a:lnTo>
                  <a:lnTo>
                    <a:pt x="2262" y="459180"/>
                  </a:lnTo>
                  <a:lnTo>
                    <a:pt x="1131" y="458013"/>
                  </a:lnTo>
                  <a:lnTo>
                    <a:pt x="1131" y="453488"/>
                  </a:lnTo>
                  <a:lnTo>
                    <a:pt x="0" y="451226"/>
                  </a:lnTo>
                  <a:lnTo>
                    <a:pt x="0" y="450060"/>
                  </a:lnTo>
                  <a:lnTo>
                    <a:pt x="0" y="402339"/>
                  </a:lnTo>
                  <a:lnTo>
                    <a:pt x="0" y="235246"/>
                  </a:lnTo>
                  <a:close/>
                  <a:moveTo>
                    <a:pt x="2143079" y="633060"/>
                  </a:moveTo>
                  <a:lnTo>
                    <a:pt x="2143079" y="631929"/>
                  </a:lnTo>
                  <a:lnTo>
                    <a:pt x="2143079" y="630797"/>
                  </a:lnTo>
                  <a:lnTo>
                    <a:pt x="2144210" y="630797"/>
                  </a:lnTo>
                  <a:lnTo>
                    <a:pt x="2146472" y="630797"/>
                  </a:lnTo>
                  <a:lnTo>
                    <a:pt x="2145341" y="631929"/>
                  </a:lnTo>
                  <a:lnTo>
                    <a:pt x="2146472" y="631929"/>
                  </a:lnTo>
                  <a:lnTo>
                    <a:pt x="2147638" y="636489"/>
                  </a:lnTo>
                  <a:lnTo>
                    <a:pt x="2147638" y="638751"/>
                  </a:lnTo>
                  <a:lnTo>
                    <a:pt x="2146472" y="637620"/>
                  </a:lnTo>
                  <a:lnTo>
                    <a:pt x="2144210" y="634191"/>
                  </a:lnTo>
                  <a:lnTo>
                    <a:pt x="2143079" y="633060"/>
                  </a:lnTo>
                  <a:close/>
                  <a:moveTo>
                    <a:pt x="1988535" y="570563"/>
                  </a:moveTo>
                  <a:lnTo>
                    <a:pt x="1987405" y="571694"/>
                  </a:lnTo>
                  <a:lnTo>
                    <a:pt x="1988535" y="570563"/>
                  </a:lnTo>
                  <a:close/>
                  <a:moveTo>
                    <a:pt x="2124879" y="609199"/>
                  </a:moveTo>
                  <a:lnTo>
                    <a:pt x="2124879" y="610331"/>
                  </a:lnTo>
                  <a:lnTo>
                    <a:pt x="2123748" y="610331"/>
                  </a:lnTo>
                  <a:lnTo>
                    <a:pt x="2123748" y="609199"/>
                  </a:lnTo>
                  <a:lnTo>
                    <a:pt x="2124879" y="609199"/>
                  </a:lnTo>
                  <a:close/>
                  <a:moveTo>
                    <a:pt x="1984012" y="571694"/>
                  </a:moveTo>
                  <a:lnTo>
                    <a:pt x="1985143" y="571694"/>
                  </a:lnTo>
                  <a:lnTo>
                    <a:pt x="1984012" y="571694"/>
                  </a:lnTo>
                  <a:lnTo>
                    <a:pt x="1984012" y="572826"/>
                  </a:lnTo>
                  <a:lnTo>
                    <a:pt x="1984012" y="571694"/>
                  </a:lnTo>
                  <a:close/>
                  <a:moveTo>
                    <a:pt x="2056707" y="589864"/>
                  </a:moveTo>
                  <a:lnTo>
                    <a:pt x="2057838" y="589864"/>
                  </a:lnTo>
                  <a:lnTo>
                    <a:pt x="2057838" y="590995"/>
                  </a:lnTo>
                  <a:lnTo>
                    <a:pt x="2056707" y="590995"/>
                  </a:lnTo>
                  <a:lnTo>
                    <a:pt x="2056707" y="589864"/>
                  </a:lnTo>
                  <a:close/>
                  <a:moveTo>
                    <a:pt x="2104452" y="612593"/>
                  </a:moveTo>
                  <a:lnTo>
                    <a:pt x="2103321" y="611462"/>
                  </a:lnTo>
                  <a:lnTo>
                    <a:pt x="2104452" y="610331"/>
                  </a:lnTo>
                  <a:lnTo>
                    <a:pt x="2105583" y="611462"/>
                  </a:lnTo>
                  <a:lnTo>
                    <a:pt x="2104452" y="611462"/>
                  </a:lnTo>
                  <a:lnTo>
                    <a:pt x="2105583" y="612593"/>
                  </a:lnTo>
                  <a:lnTo>
                    <a:pt x="2104452" y="612593"/>
                  </a:lnTo>
                  <a:close/>
                  <a:moveTo>
                    <a:pt x="2083990" y="621713"/>
                  </a:moveTo>
                  <a:lnTo>
                    <a:pt x="2082859" y="621713"/>
                  </a:lnTo>
                  <a:lnTo>
                    <a:pt x="2083990" y="621713"/>
                  </a:lnTo>
                  <a:lnTo>
                    <a:pt x="2083990" y="620546"/>
                  </a:lnTo>
                  <a:lnTo>
                    <a:pt x="2085121" y="620546"/>
                  </a:lnTo>
                  <a:lnTo>
                    <a:pt x="2085121" y="621713"/>
                  </a:lnTo>
                  <a:lnTo>
                    <a:pt x="2083990" y="621713"/>
                  </a:lnTo>
                  <a:close/>
                  <a:moveTo>
                    <a:pt x="1849895" y="561443"/>
                  </a:moveTo>
                  <a:lnTo>
                    <a:pt x="1851061" y="560312"/>
                  </a:lnTo>
                  <a:lnTo>
                    <a:pt x="1852192" y="561443"/>
                  </a:lnTo>
                  <a:lnTo>
                    <a:pt x="1851061" y="561443"/>
                  </a:lnTo>
                  <a:lnTo>
                    <a:pt x="1851061" y="562610"/>
                  </a:lnTo>
                  <a:lnTo>
                    <a:pt x="1849895" y="563741"/>
                  </a:lnTo>
                  <a:lnTo>
                    <a:pt x="1849895" y="562610"/>
                  </a:lnTo>
                  <a:lnTo>
                    <a:pt x="1849895" y="561443"/>
                  </a:lnTo>
                  <a:close/>
                  <a:moveTo>
                    <a:pt x="2094203" y="621713"/>
                  </a:moveTo>
                  <a:lnTo>
                    <a:pt x="2094203" y="619415"/>
                  </a:lnTo>
                  <a:lnTo>
                    <a:pt x="2095334" y="618284"/>
                  </a:lnTo>
                  <a:lnTo>
                    <a:pt x="2096500" y="618284"/>
                  </a:lnTo>
                  <a:lnTo>
                    <a:pt x="2095334" y="619415"/>
                  </a:lnTo>
                  <a:lnTo>
                    <a:pt x="2095334" y="622844"/>
                  </a:lnTo>
                  <a:lnTo>
                    <a:pt x="2094203" y="622844"/>
                  </a:lnTo>
                  <a:lnTo>
                    <a:pt x="2094203" y="621713"/>
                  </a:lnTo>
                  <a:close/>
                  <a:moveTo>
                    <a:pt x="1985143" y="567134"/>
                  </a:moveTo>
                  <a:lnTo>
                    <a:pt x="1987405" y="567134"/>
                  </a:lnTo>
                  <a:lnTo>
                    <a:pt x="1987405" y="568266"/>
                  </a:lnTo>
                  <a:lnTo>
                    <a:pt x="1988535" y="567134"/>
                  </a:lnTo>
                  <a:lnTo>
                    <a:pt x="1989666" y="568266"/>
                  </a:lnTo>
                  <a:lnTo>
                    <a:pt x="1985143" y="569397"/>
                  </a:lnTo>
                  <a:lnTo>
                    <a:pt x="1985143" y="567134"/>
                  </a:lnTo>
                  <a:close/>
                  <a:moveTo>
                    <a:pt x="2091942" y="611462"/>
                  </a:moveTo>
                  <a:lnTo>
                    <a:pt x="2090811" y="612593"/>
                  </a:lnTo>
                  <a:lnTo>
                    <a:pt x="2089680" y="612593"/>
                  </a:lnTo>
                  <a:lnTo>
                    <a:pt x="2089680" y="614891"/>
                  </a:lnTo>
                  <a:lnTo>
                    <a:pt x="2085121" y="618284"/>
                  </a:lnTo>
                  <a:lnTo>
                    <a:pt x="2086252" y="614891"/>
                  </a:lnTo>
                  <a:lnTo>
                    <a:pt x="2088549" y="610331"/>
                  </a:lnTo>
                  <a:lnTo>
                    <a:pt x="2088549" y="609199"/>
                  </a:lnTo>
                  <a:lnTo>
                    <a:pt x="2089680" y="608068"/>
                  </a:lnTo>
                  <a:lnTo>
                    <a:pt x="2090811" y="609199"/>
                  </a:lnTo>
                  <a:lnTo>
                    <a:pt x="2091942" y="610331"/>
                  </a:lnTo>
                  <a:lnTo>
                    <a:pt x="2091942" y="611462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solidFill>
                <a:srgbClr val="FFDD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DE446797-9D95-4985-BB4D-EF514199F4F0}"/>
                </a:ext>
              </a:extLst>
            </p:cNvPr>
            <p:cNvSpPr/>
            <p:nvPr/>
          </p:nvSpPr>
          <p:spPr>
            <a:xfrm>
              <a:off x="7444349" y="4959301"/>
              <a:ext cx="1103363" cy="725143"/>
            </a:xfrm>
            <a:custGeom>
              <a:avLst/>
              <a:gdLst>
                <a:gd name="connsiteX0" fmla="*/ 2297 w 1103363"/>
                <a:gd name="connsiteY0" fmla="*/ 505769 h 725143"/>
                <a:gd name="connsiteX1" fmla="*/ 3428 w 1103363"/>
                <a:gd name="connsiteY1" fmla="*/ 504638 h 725143"/>
                <a:gd name="connsiteX2" fmla="*/ 3428 w 1103363"/>
                <a:gd name="connsiteY2" fmla="*/ 502376 h 725143"/>
                <a:gd name="connsiteX3" fmla="*/ 5690 w 1103363"/>
                <a:gd name="connsiteY3" fmla="*/ 497816 h 725143"/>
                <a:gd name="connsiteX4" fmla="*/ 6821 w 1103363"/>
                <a:gd name="connsiteY4" fmla="*/ 495553 h 725143"/>
                <a:gd name="connsiteX5" fmla="*/ 9118 w 1103363"/>
                <a:gd name="connsiteY5" fmla="*/ 492160 h 725143"/>
                <a:gd name="connsiteX6" fmla="*/ 12511 w 1103363"/>
                <a:gd name="connsiteY6" fmla="*/ 489862 h 725143"/>
                <a:gd name="connsiteX7" fmla="*/ 17069 w 1103363"/>
                <a:gd name="connsiteY7" fmla="*/ 484171 h 725143"/>
                <a:gd name="connsiteX8" fmla="*/ 19331 w 1103363"/>
                <a:gd name="connsiteY8" fmla="*/ 480778 h 725143"/>
                <a:gd name="connsiteX9" fmla="*/ 21593 w 1103363"/>
                <a:gd name="connsiteY9" fmla="*/ 476218 h 725143"/>
                <a:gd name="connsiteX10" fmla="*/ 22759 w 1103363"/>
                <a:gd name="connsiteY10" fmla="*/ 469431 h 725143"/>
                <a:gd name="connsiteX11" fmla="*/ 25021 w 1103363"/>
                <a:gd name="connsiteY11" fmla="*/ 466002 h 725143"/>
                <a:gd name="connsiteX12" fmla="*/ 26152 w 1103363"/>
                <a:gd name="connsiteY12" fmla="*/ 462608 h 725143"/>
                <a:gd name="connsiteX13" fmla="*/ 28414 w 1103363"/>
                <a:gd name="connsiteY13" fmla="*/ 459180 h 725143"/>
                <a:gd name="connsiteX14" fmla="*/ 30711 w 1103363"/>
                <a:gd name="connsiteY14" fmla="*/ 459180 h 725143"/>
                <a:gd name="connsiteX15" fmla="*/ 31842 w 1103363"/>
                <a:gd name="connsiteY15" fmla="*/ 456917 h 725143"/>
                <a:gd name="connsiteX16" fmla="*/ 30711 w 1103363"/>
                <a:gd name="connsiteY16" fmla="*/ 452357 h 725143"/>
                <a:gd name="connsiteX17" fmla="*/ 29545 w 1103363"/>
                <a:gd name="connsiteY17" fmla="*/ 450095 h 725143"/>
                <a:gd name="connsiteX18" fmla="*/ 27283 w 1103363"/>
                <a:gd name="connsiteY18" fmla="*/ 447833 h 725143"/>
                <a:gd name="connsiteX19" fmla="*/ 26152 w 1103363"/>
                <a:gd name="connsiteY19" fmla="*/ 445535 h 725143"/>
                <a:gd name="connsiteX20" fmla="*/ 27283 w 1103363"/>
                <a:gd name="connsiteY20" fmla="*/ 443273 h 725143"/>
                <a:gd name="connsiteX21" fmla="*/ 26152 w 1103363"/>
                <a:gd name="connsiteY21" fmla="*/ 439879 h 725143"/>
                <a:gd name="connsiteX22" fmla="*/ 26152 w 1103363"/>
                <a:gd name="connsiteY22" fmla="*/ 436450 h 725143"/>
                <a:gd name="connsiteX23" fmla="*/ 29545 w 1103363"/>
                <a:gd name="connsiteY23" fmla="*/ 427366 h 725143"/>
                <a:gd name="connsiteX24" fmla="*/ 29545 w 1103363"/>
                <a:gd name="connsiteY24" fmla="*/ 420543 h 725143"/>
                <a:gd name="connsiteX25" fmla="*/ 31842 w 1103363"/>
                <a:gd name="connsiteY25" fmla="*/ 415983 h 725143"/>
                <a:gd name="connsiteX26" fmla="*/ 32973 w 1103363"/>
                <a:gd name="connsiteY26" fmla="*/ 411459 h 725143"/>
                <a:gd name="connsiteX27" fmla="*/ 35234 w 1103363"/>
                <a:gd name="connsiteY27" fmla="*/ 402339 h 725143"/>
                <a:gd name="connsiteX28" fmla="*/ 38662 w 1103363"/>
                <a:gd name="connsiteY28" fmla="*/ 392123 h 725143"/>
                <a:gd name="connsiteX29" fmla="*/ 39793 w 1103363"/>
                <a:gd name="connsiteY29" fmla="*/ 388730 h 725143"/>
                <a:gd name="connsiteX30" fmla="*/ 42055 w 1103363"/>
                <a:gd name="connsiteY30" fmla="*/ 387563 h 725143"/>
                <a:gd name="connsiteX31" fmla="*/ 43186 w 1103363"/>
                <a:gd name="connsiteY31" fmla="*/ 385301 h 725143"/>
                <a:gd name="connsiteX32" fmla="*/ 45483 w 1103363"/>
                <a:gd name="connsiteY32" fmla="*/ 379610 h 725143"/>
                <a:gd name="connsiteX33" fmla="*/ 46614 w 1103363"/>
                <a:gd name="connsiteY33" fmla="*/ 376216 h 725143"/>
                <a:gd name="connsiteX34" fmla="*/ 48876 w 1103363"/>
                <a:gd name="connsiteY34" fmla="*/ 370525 h 725143"/>
                <a:gd name="connsiteX35" fmla="*/ 50007 w 1103363"/>
                <a:gd name="connsiteY35" fmla="*/ 358047 h 725143"/>
                <a:gd name="connsiteX36" fmla="*/ 50007 w 1103363"/>
                <a:gd name="connsiteY36" fmla="*/ 355749 h 725143"/>
                <a:gd name="connsiteX37" fmla="*/ 47745 w 1103363"/>
                <a:gd name="connsiteY37" fmla="*/ 347796 h 725143"/>
                <a:gd name="connsiteX38" fmla="*/ 46614 w 1103363"/>
                <a:gd name="connsiteY38" fmla="*/ 343236 h 725143"/>
                <a:gd name="connsiteX39" fmla="*/ 48876 w 1103363"/>
                <a:gd name="connsiteY39" fmla="*/ 335282 h 725143"/>
                <a:gd name="connsiteX40" fmla="*/ 53435 w 1103363"/>
                <a:gd name="connsiteY40" fmla="*/ 330758 h 725143"/>
                <a:gd name="connsiteX41" fmla="*/ 56827 w 1103363"/>
                <a:gd name="connsiteY41" fmla="*/ 326198 h 725143"/>
                <a:gd name="connsiteX42" fmla="*/ 59089 w 1103363"/>
                <a:gd name="connsiteY42" fmla="*/ 320507 h 725143"/>
                <a:gd name="connsiteX43" fmla="*/ 60255 w 1103363"/>
                <a:gd name="connsiteY43" fmla="*/ 318244 h 725143"/>
                <a:gd name="connsiteX44" fmla="*/ 57958 w 1103363"/>
                <a:gd name="connsiteY44" fmla="*/ 309160 h 725143"/>
                <a:gd name="connsiteX45" fmla="*/ 55697 w 1103363"/>
                <a:gd name="connsiteY45" fmla="*/ 305731 h 725143"/>
                <a:gd name="connsiteX46" fmla="*/ 50007 w 1103363"/>
                <a:gd name="connsiteY46" fmla="*/ 300075 h 725143"/>
                <a:gd name="connsiteX47" fmla="*/ 48876 w 1103363"/>
                <a:gd name="connsiteY47" fmla="*/ 296646 h 725143"/>
                <a:gd name="connsiteX48" fmla="*/ 48876 w 1103363"/>
                <a:gd name="connsiteY48" fmla="*/ 293253 h 725143"/>
                <a:gd name="connsiteX49" fmla="*/ 48876 w 1103363"/>
                <a:gd name="connsiteY49" fmla="*/ 292122 h 725143"/>
                <a:gd name="connsiteX50" fmla="*/ 48876 w 1103363"/>
                <a:gd name="connsiteY50" fmla="*/ 289824 h 725143"/>
                <a:gd name="connsiteX51" fmla="*/ 46614 w 1103363"/>
                <a:gd name="connsiteY51" fmla="*/ 284168 h 725143"/>
                <a:gd name="connsiteX52" fmla="*/ 46614 w 1103363"/>
                <a:gd name="connsiteY52" fmla="*/ 281870 h 725143"/>
                <a:gd name="connsiteX53" fmla="*/ 45483 w 1103363"/>
                <a:gd name="connsiteY53" fmla="*/ 280739 h 725143"/>
                <a:gd name="connsiteX54" fmla="*/ 47745 w 1103363"/>
                <a:gd name="connsiteY54" fmla="*/ 276179 h 725143"/>
                <a:gd name="connsiteX55" fmla="*/ 52269 w 1103363"/>
                <a:gd name="connsiteY55" fmla="*/ 272786 h 725143"/>
                <a:gd name="connsiteX56" fmla="*/ 55697 w 1103363"/>
                <a:gd name="connsiteY56" fmla="*/ 268226 h 725143"/>
                <a:gd name="connsiteX57" fmla="*/ 56827 w 1103363"/>
                <a:gd name="connsiteY57" fmla="*/ 267095 h 725143"/>
                <a:gd name="connsiteX58" fmla="*/ 57958 w 1103363"/>
                <a:gd name="connsiteY58" fmla="*/ 267095 h 725143"/>
                <a:gd name="connsiteX59" fmla="*/ 62517 w 1103363"/>
                <a:gd name="connsiteY59" fmla="*/ 265964 h 725143"/>
                <a:gd name="connsiteX60" fmla="*/ 74992 w 1103363"/>
                <a:gd name="connsiteY60" fmla="*/ 256879 h 725143"/>
                <a:gd name="connsiteX61" fmla="*/ 81813 w 1103363"/>
                <a:gd name="connsiteY61" fmla="*/ 253450 h 725143"/>
                <a:gd name="connsiteX62" fmla="*/ 85241 w 1103363"/>
                <a:gd name="connsiteY62" fmla="*/ 250057 h 725143"/>
                <a:gd name="connsiteX63" fmla="*/ 86372 w 1103363"/>
                <a:gd name="connsiteY63" fmla="*/ 247794 h 725143"/>
                <a:gd name="connsiteX64" fmla="*/ 89800 w 1103363"/>
                <a:gd name="connsiteY64" fmla="*/ 237543 h 725143"/>
                <a:gd name="connsiteX65" fmla="*/ 89800 w 1103363"/>
                <a:gd name="connsiteY65" fmla="*/ 233019 h 725143"/>
                <a:gd name="connsiteX66" fmla="*/ 88634 w 1103363"/>
                <a:gd name="connsiteY66" fmla="*/ 229590 h 725143"/>
                <a:gd name="connsiteX67" fmla="*/ 89800 w 1103363"/>
                <a:gd name="connsiteY67" fmla="*/ 227327 h 725143"/>
                <a:gd name="connsiteX68" fmla="*/ 88634 w 1103363"/>
                <a:gd name="connsiteY68" fmla="*/ 226196 h 725143"/>
                <a:gd name="connsiteX69" fmla="*/ 89800 w 1103363"/>
                <a:gd name="connsiteY69" fmla="*/ 222767 h 725143"/>
                <a:gd name="connsiteX70" fmla="*/ 90931 w 1103363"/>
                <a:gd name="connsiteY70" fmla="*/ 215945 h 725143"/>
                <a:gd name="connsiteX71" fmla="*/ 94324 w 1103363"/>
                <a:gd name="connsiteY71" fmla="*/ 210289 h 725143"/>
                <a:gd name="connsiteX72" fmla="*/ 94324 w 1103363"/>
                <a:gd name="connsiteY72" fmla="*/ 209123 h 725143"/>
                <a:gd name="connsiteX73" fmla="*/ 95455 w 1103363"/>
                <a:gd name="connsiteY73" fmla="*/ 202336 h 725143"/>
                <a:gd name="connsiteX74" fmla="*/ 96585 w 1103363"/>
                <a:gd name="connsiteY74" fmla="*/ 198907 h 725143"/>
                <a:gd name="connsiteX75" fmla="*/ 97752 w 1103363"/>
                <a:gd name="connsiteY75" fmla="*/ 196645 h 725143"/>
                <a:gd name="connsiteX76" fmla="*/ 98883 w 1103363"/>
                <a:gd name="connsiteY76" fmla="*/ 192085 h 725143"/>
                <a:gd name="connsiteX77" fmla="*/ 100013 w 1103363"/>
                <a:gd name="connsiteY77" fmla="*/ 185263 h 725143"/>
                <a:gd name="connsiteX78" fmla="*/ 102275 w 1103363"/>
                <a:gd name="connsiteY78" fmla="*/ 178440 h 725143"/>
                <a:gd name="connsiteX79" fmla="*/ 102275 w 1103363"/>
                <a:gd name="connsiteY79" fmla="*/ 171618 h 725143"/>
                <a:gd name="connsiteX80" fmla="*/ 106834 w 1103363"/>
                <a:gd name="connsiteY80" fmla="*/ 163664 h 725143"/>
                <a:gd name="connsiteX81" fmla="*/ 106834 w 1103363"/>
                <a:gd name="connsiteY81" fmla="*/ 162533 h 725143"/>
                <a:gd name="connsiteX82" fmla="*/ 109096 w 1103363"/>
                <a:gd name="connsiteY82" fmla="*/ 161402 h 725143"/>
                <a:gd name="connsiteX83" fmla="*/ 110227 w 1103363"/>
                <a:gd name="connsiteY83" fmla="*/ 160271 h 725143"/>
                <a:gd name="connsiteX84" fmla="*/ 114786 w 1103363"/>
                <a:gd name="connsiteY84" fmla="*/ 161402 h 725143"/>
                <a:gd name="connsiteX85" fmla="*/ 123868 w 1103363"/>
                <a:gd name="connsiteY85" fmla="*/ 156842 h 725143"/>
                <a:gd name="connsiteX86" fmla="*/ 134082 w 1103363"/>
                <a:gd name="connsiteY86" fmla="*/ 150020 h 725143"/>
                <a:gd name="connsiteX87" fmla="*/ 142069 w 1103363"/>
                <a:gd name="connsiteY87" fmla="*/ 147758 h 725143"/>
                <a:gd name="connsiteX88" fmla="*/ 143199 w 1103363"/>
                <a:gd name="connsiteY88" fmla="*/ 146626 h 725143"/>
                <a:gd name="connsiteX89" fmla="*/ 148889 w 1103363"/>
                <a:gd name="connsiteY89" fmla="*/ 138673 h 725143"/>
                <a:gd name="connsiteX90" fmla="*/ 151151 w 1103363"/>
                <a:gd name="connsiteY90" fmla="*/ 134113 h 725143"/>
                <a:gd name="connsiteX91" fmla="*/ 151151 w 1103363"/>
                <a:gd name="connsiteY91" fmla="*/ 132982 h 725143"/>
                <a:gd name="connsiteX92" fmla="*/ 153413 w 1103363"/>
                <a:gd name="connsiteY92" fmla="*/ 127291 h 725143"/>
                <a:gd name="connsiteX93" fmla="*/ 155675 w 1103363"/>
                <a:gd name="connsiteY93" fmla="*/ 119337 h 725143"/>
                <a:gd name="connsiteX94" fmla="*/ 160234 w 1103363"/>
                <a:gd name="connsiteY94" fmla="*/ 112515 h 725143"/>
                <a:gd name="connsiteX95" fmla="*/ 160234 w 1103363"/>
                <a:gd name="connsiteY95" fmla="*/ 110253 h 725143"/>
                <a:gd name="connsiteX96" fmla="*/ 164792 w 1103363"/>
                <a:gd name="connsiteY96" fmla="*/ 105693 h 725143"/>
                <a:gd name="connsiteX97" fmla="*/ 164792 w 1103363"/>
                <a:gd name="connsiteY97" fmla="*/ 86392 h 725143"/>
                <a:gd name="connsiteX98" fmla="*/ 164792 w 1103363"/>
                <a:gd name="connsiteY98" fmla="*/ 84130 h 725143"/>
                <a:gd name="connsiteX99" fmla="*/ 168185 w 1103363"/>
                <a:gd name="connsiteY99" fmla="*/ 79570 h 725143"/>
                <a:gd name="connsiteX100" fmla="*/ 169316 w 1103363"/>
                <a:gd name="connsiteY100" fmla="*/ 75010 h 725143"/>
                <a:gd name="connsiteX101" fmla="*/ 172744 w 1103363"/>
                <a:gd name="connsiteY101" fmla="*/ 72748 h 725143"/>
                <a:gd name="connsiteX102" fmla="*/ 175006 w 1103363"/>
                <a:gd name="connsiteY102" fmla="*/ 71616 h 725143"/>
                <a:gd name="connsiteX103" fmla="*/ 177268 w 1103363"/>
                <a:gd name="connsiteY103" fmla="*/ 69354 h 725143"/>
                <a:gd name="connsiteX104" fmla="*/ 177268 w 1103363"/>
                <a:gd name="connsiteY104" fmla="*/ 68188 h 725143"/>
                <a:gd name="connsiteX105" fmla="*/ 179565 w 1103363"/>
                <a:gd name="connsiteY105" fmla="*/ 64794 h 725143"/>
                <a:gd name="connsiteX106" fmla="*/ 181827 w 1103363"/>
                <a:gd name="connsiteY106" fmla="*/ 63663 h 725143"/>
                <a:gd name="connsiteX107" fmla="*/ 184088 w 1103363"/>
                <a:gd name="connsiteY107" fmla="*/ 62532 h 725143"/>
                <a:gd name="connsiteX108" fmla="*/ 189778 w 1103363"/>
                <a:gd name="connsiteY108" fmla="*/ 60234 h 725143"/>
                <a:gd name="connsiteX109" fmla="*/ 195468 w 1103363"/>
                <a:gd name="connsiteY109" fmla="*/ 56841 h 725143"/>
                <a:gd name="connsiteX110" fmla="*/ 198861 w 1103363"/>
                <a:gd name="connsiteY110" fmla="*/ 55710 h 725143"/>
                <a:gd name="connsiteX111" fmla="*/ 202289 w 1103363"/>
                <a:gd name="connsiteY111" fmla="*/ 52281 h 725143"/>
                <a:gd name="connsiteX112" fmla="*/ 202289 w 1103363"/>
                <a:gd name="connsiteY112" fmla="*/ 51150 h 725143"/>
                <a:gd name="connsiteX113" fmla="*/ 203420 w 1103363"/>
                <a:gd name="connsiteY113" fmla="*/ 51150 h 725143"/>
                <a:gd name="connsiteX114" fmla="*/ 207943 w 1103363"/>
                <a:gd name="connsiteY114" fmla="*/ 50018 h 725143"/>
                <a:gd name="connsiteX115" fmla="*/ 210240 w 1103363"/>
                <a:gd name="connsiteY115" fmla="*/ 46590 h 725143"/>
                <a:gd name="connsiteX116" fmla="*/ 211371 w 1103363"/>
                <a:gd name="connsiteY116" fmla="*/ 45458 h 725143"/>
                <a:gd name="connsiteX117" fmla="*/ 213633 w 1103363"/>
                <a:gd name="connsiteY117" fmla="*/ 44327 h 725143"/>
                <a:gd name="connsiteX118" fmla="*/ 215930 w 1103363"/>
                <a:gd name="connsiteY118" fmla="*/ 43196 h 725143"/>
                <a:gd name="connsiteX119" fmla="*/ 219323 w 1103363"/>
                <a:gd name="connsiteY119" fmla="*/ 42065 h 725143"/>
                <a:gd name="connsiteX120" fmla="*/ 229536 w 1103363"/>
                <a:gd name="connsiteY120" fmla="*/ 38636 h 725143"/>
                <a:gd name="connsiteX121" fmla="*/ 230702 w 1103363"/>
                <a:gd name="connsiteY121" fmla="*/ 38636 h 725143"/>
                <a:gd name="connsiteX122" fmla="*/ 230702 w 1103363"/>
                <a:gd name="connsiteY122" fmla="*/ 37505 h 725143"/>
                <a:gd name="connsiteX123" fmla="*/ 234095 w 1103363"/>
                <a:gd name="connsiteY123" fmla="*/ 37505 h 725143"/>
                <a:gd name="connsiteX124" fmla="*/ 237488 w 1103363"/>
                <a:gd name="connsiteY124" fmla="*/ 37505 h 725143"/>
                <a:gd name="connsiteX125" fmla="*/ 238654 w 1103363"/>
                <a:gd name="connsiteY125" fmla="*/ 36374 h 725143"/>
                <a:gd name="connsiteX126" fmla="*/ 240916 w 1103363"/>
                <a:gd name="connsiteY126" fmla="*/ 34111 h 725143"/>
                <a:gd name="connsiteX127" fmla="*/ 248867 w 1103363"/>
                <a:gd name="connsiteY127" fmla="*/ 23860 h 725143"/>
                <a:gd name="connsiteX128" fmla="*/ 249998 w 1103363"/>
                <a:gd name="connsiteY128" fmla="*/ 23860 h 725143"/>
                <a:gd name="connsiteX129" fmla="*/ 253426 w 1103363"/>
                <a:gd name="connsiteY129" fmla="*/ 18205 h 725143"/>
                <a:gd name="connsiteX130" fmla="*/ 254557 w 1103363"/>
                <a:gd name="connsiteY130" fmla="*/ 21598 h 725143"/>
                <a:gd name="connsiteX131" fmla="*/ 255688 w 1103363"/>
                <a:gd name="connsiteY131" fmla="*/ 25027 h 725143"/>
                <a:gd name="connsiteX132" fmla="*/ 257950 w 1103363"/>
                <a:gd name="connsiteY132" fmla="*/ 21598 h 725143"/>
                <a:gd name="connsiteX133" fmla="*/ 262509 w 1103363"/>
                <a:gd name="connsiteY133" fmla="*/ 20467 h 725143"/>
                <a:gd name="connsiteX134" fmla="*/ 264771 w 1103363"/>
                <a:gd name="connsiteY134" fmla="*/ 18205 h 725143"/>
                <a:gd name="connsiteX135" fmla="*/ 267032 w 1103363"/>
                <a:gd name="connsiteY135" fmla="*/ 15907 h 725143"/>
                <a:gd name="connsiteX136" fmla="*/ 269329 w 1103363"/>
                <a:gd name="connsiteY136" fmla="*/ 14776 h 725143"/>
                <a:gd name="connsiteX137" fmla="*/ 269329 w 1103363"/>
                <a:gd name="connsiteY137" fmla="*/ 13645 h 725143"/>
                <a:gd name="connsiteX138" fmla="*/ 271591 w 1103363"/>
                <a:gd name="connsiteY138" fmla="*/ 12513 h 725143"/>
                <a:gd name="connsiteX139" fmla="*/ 273853 w 1103363"/>
                <a:gd name="connsiteY139" fmla="*/ 11382 h 725143"/>
                <a:gd name="connsiteX140" fmla="*/ 275019 w 1103363"/>
                <a:gd name="connsiteY140" fmla="*/ 10251 h 725143"/>
                <a:gd name="connsiteX141" fmla="*/ 282971 w 1103363"/>
                <a:gd name="connsiteY141" fmla="*/ 9085 h 725143"/>
                <a:gd name="connsiteX142" fmla="*/ 286364 w 1103363"/>
                <a:gd name="connsiteY142" fmla="*/ 10251 h 725143"/>
                <a:gd name="connsiteX143" fmla="*/ 294315 w 1103363"/>
                <a:gd name="connsiteY143" fmla="*/ 15907 h 725143"/>
                <a:gd name="connsiteX144" fmla="*/ 296577 w 1103363"/>
                <a:gd name="connsiteY144" fmla="*/ 17073 h 725143"/>
                <a:gd name="connsiteX145" fmla="*/ 302267 w 1103363"/>
                <a:gd name="connsiteY145" fmla="*/ 14776 h 725143"/>
                <a:gd name="connsiteX146" fmla="*/ 305695 w 1103363"/>
                <a:gd name="connsiteY146" fmla="*/ 14776 h 725143"/>
                <a:gd name="connsiteX147" fmla="*/ 306826 w 1103363"/>
                <a:gd name="connsiteY147" fmla="*/ 14776 h 725143"/>
                <a:gd name="connsiteX148" fmla="*/ 307957 w 1103363"/>
                <a:gd name="connsiteY148" fmla="*/ 15907 h 725143"/>
                <a:gd name="connsiteX149" fmla="*/ 312515 w 1103363"/>
                <a:gd name="connsiteY149" fmla="*/ 17073 h 725143"/>
                <a:gd name="connsiteX150" fmla="*/ 317039 w 1103363"/>
                <a:gd name="connsiteY150" fmla="*/ 19336 h 725143"/>
                <a:gd name="connsiteX151" fmla="*/ 320467 w 1103363"/>
                <a:gd name="connsiteY151" fmla="*/ 19336 h 725143"/>
                <a:gd name="connsiteX152" fmla="*/ 327288 w 1103363"/>
                <a:gd name="connsiteY152" fmla="*/ 17073 h 725143"/>
                <a:gd name="connsiteX153" fmla="*/ 337501 w 1103363"/>
                <a:gd name="connsiteY153" fmla="*/ 10251 h 725143"/>
                <a:gd name="connsiteX154" fmla="*/ 339763 w 1103363"/>
                <a:gd name="connsiteY154" fmla="*/ 9085 h 725143"/>
                <a:gd name="connsiteX155" fmla="*/ 340894 w 1103363"/>
                <a:gd name="connsiteY155" fmla="*/ 9085 h 725143"/>
                <a:gd name="connsiteX156" fmla="*/ 343191 w 1103363"/>
                <a:gd name="connsiteY156" fmla="*/ 12513 h 725143"/>
                <a:gd name="connsiteX157" fmla="*/ 347715 w 1103363"/>
                <a:gd name="connsiteY157" fmla="*/ 17073 h 725143"/>
                <a:gd name="connsiteX158" fmla="*/ 348845 w 1103363"/>
                <a:gd name="connsiteY158" fmla="*/ 17073 h 725143"/>
                <a:gd name="connsiteX159" fmla="*/ 351143 w 1103363"/>
                <a:gd name="connsiteY159" fmla="*/ 18205 h 725143"/>
                <a:gd name="connsiteX160" fmla="*/ 354535 w 1103363"/>
                <a:gd name="connsiteY160" fmla="*/ 20467 h 725143"/>
                <a:gd name="connsiteX161" fmla="*/ 355666 w 1103363"/>
                <a:gd name="connsiteY161" fmla="*/ 20467 h 725143"/>
                <a:gd name="connsiteX162" fmla="*/ 361356 w 1103363"/>
                <a:gd name="connsiteY162" fmla="*/ 17073 h 725143"/>
                <a:gd name="connsiteX163" fmla="*/ 363618 w 1103363"/>
                <a:gd name="connsiteY163" fmla="*/ 17073 h 725143"/>
                <a:gd name="connsiteX164" fmla="*/ 363618 w 1103363"/>
                <a:gd name="connsiteY164" fmla="*/ 15907 h 725143"/>
                <a:gd name="connsiteX165" fmla="*/ 365915 w 1103363"/>
                <a:gd name="connsiteY165" fmla="*/ 15907 h 725143"/>
                <a:gd name="connsiteX166" fmla="*/ 367046 w 1103363"/>
                <a:gd name="connsiteY166" fmla="*/ 17073 h 725143"/>
                <a:gd name="connsiteX167" fmla="*/ 368177 w 1103363"/>
                <a:gd name="connsiteY167" fmla="*/ 17073 h 725143"/>
                <a:gd name="connsiteX168" fmla="*/ 370438 w 1103363"/>
                <a:gd name="connsiteY168" fmla="*/ 18205 h 725143"/>
                <a:gd name="connsiteX169" fmla="*/ 376128 w 1103363"/>
                <a:gd name="connsiteY169" fmla="*/ 20467 h 725143"/>
                <a:gd name="connsiteX170" fmla="*/ 384080 w 1103363"/>
                <a:gd name="connsiteY170" fmla="*/ 20467 h 725143"/>
                <a:gd name="connsiteX171" fmla="*/ 387508 w 1103363"/>
                <a:gd name="connsiteY171" fmla="*/ 21598 h 725143"/>
                <a:gd name="connsiteX172" fmla="*/ 389770 w 1103363"/>
                <a:gd name="connsiteY172" fmla="*/ 19336 h 725143"/>
                <a:gd name="connsiteX173" fmla="*/ 392031 w 1103363"/>
                <a:gd name="connsiteY173" fmla="*/ 18205 h 725143"/>
                <a:gd name="connsiteX174" fmla="*/ 396590 w 1103363"/>
                <a:gd name="connsiteY174" fmla="*/ 17073 h 725143"/>
                <a:gd name="connsiteX175" fmla="*/ 397721 w 1103363"/>
                <a:gd name="connsiteY175" fmla="*/ 18205 h 725143"/>
                <a:gd name="connsiteX176" fmla="*/ 399983 w 1103363"/>
                <a:gd name="connsiteY176" fmla="*/ 21598 h 725143"/>
                <a:gd name="connsiteX177" fmla="*/ 399983 w 1103363"/>
                <a:gd name="connsiteY177" fmla="*/ 26158 h 725143"/>
                <a:gd name="connsiteX178" fmla="*/ 399983 w 1103363"/>
                <a:gd name="connsiteY178" fmla="*/ 27289 h 725143"/>
                <a:gd name="connsiteX179" fmla="*/ 401114 w 1103363"/>
                <a:gd name="connsiteY179" fmla="*/ 27289 h 725143"/>
                <a:gd name="connsiteX180" fmla="*/ 405673 w 1103363"/>
                <a:gd name="connsiteY180" fmla="*/ 25027 h 725143"/>
                <a:gd name="connsiteX181" fmla="*/ 407935 w 1103363"/>
                <a:gd name="connsiteY181" fmla="*/ 23860 h 725143"/>
                <a:gd name="connsiteX182" fmla="*/ 412494 w 1103363"/>
                <a:gd name="connsiteY182" fmla="*/ 22729 h 725143"/>
                <a:gd name="connsiteX183" fmla="*/ 411363 w 1103363"/>
                <a:gd name="connsiteY183" fmla="*/ 15907 h 725143"/>
                <a:gd name="connsiteX184" fmla="*/ 411363 w 1103363"/>
                <a:gd name="connsiteY184" fmla="*/ 14776 h 725143"/>
                <a:gd name="connsiteX185" fmla="*/ 412494 w 1103363"/>
                <a:gd name="connsiteY185" fmla="*/ 10251 h 725143"/>
                <a:gd name="connsiteX186" fmla="*/ 412494 w 1103363"/>
                <a:gd name="connsiteY186" fmla="*/ 9085 h 725143"/>
                <a:gd name="connsiteX187" fmla="*/ 413624 w 1103363"/>
                <a:gd name="connsiteY187" fmla="*/ 5691 h 725143"/>
                <a:gd name="connsiteX188" fmla="*/ 415922 w 1103363"/>
                <a:gd name="connsiteY188" fmla="*/ 2298 h 725143"/>
                <a:gd name="connsiteX189" fmla="*/ 417052 w 1103363"/>
                <a:gd name="connsiteY189" fmla="*/ 1131 h 725143"/>
                <a:gd name="connsiteX190" fmla="*/ 419314 w 1103363"/>
                <a:gd name="connsiteY190" fmla="*/ 0 h 725143"/>
                <a:gd name="connsiteX191" fmla="*/ 420445 w 1103363"/>
                <a:gd name="connsiteY191" fmla="*/ 0 h 725143"/>
                <a:gd name="connsiteX192" fmla="*/ 422707 w 1103363"/>
                <a:gd name="connsiteY192" fmla="*/ 1131 h 725143"/>
                <a:gd name="connsiteX193" fmla="*/ 428397 w 1103363"/>
                <a:gd name="connsiteY193" fmla="*/ 4560 h 725143"/>
                <a:gd name="connsiteX194" fmla="*/ 432956 w 1103363"/>
                <a:gd name="connsiteY194" fmla="*/ 4560 h 725143"/>
                <a:gd name="connsiteX195" fmla="*/ 434087 w 1103363"/>
                <a:gd name="connsiteY195" fmla="*/ 4560 h 725143"/>
                <a:gd name="connsiteX196" fmla="*/ 438645 w 1103363"/>
                <a:gd name="connsiteY196" fmla="*/ 5691 h 725143"/>
                <a:gd name="connsiteX197" fmla="*/ 444300 w 1103363"/>
                <a:gd name="connsiteY197" fmla="*/ 9085 h 725143"/>
                <a:gd name="connsiteX198" fmla="*/ 447728 w 1103363"/>
                <a:gd name="connsiteY198" fmla="*/ 9085 h 725143"/>
                <a:gd name="connsiteX199" fmla="*/ 454549 w 1103363"/>
                <a:gd name="connsiteY199" fmla="*/ 14776 h 725143"/>
                <a:gd name="connsiteX200" fmla="*/ 455680 w 1103363"/>
                <a:gd name="connsiteY200" fmla="*/ 15907 h 725143"/>
                <a:gd name="connsiteX201" fmla="*/ 456810 w 1103363"/>
                <a:gd name="connsiteY201" fmla="*/ 17073 h 725143"/>
                <a:gd name="connsiteX202" fmla="*/ 459072 w 1103363"/>
                <a:gd name="connsiteY202" fmla="*/ 19336 h 725143"/>
                <a:gd name="connsiteX203" fmla="*/ 462500 w 1103363"/>
                <a:gd name="connsiteY203" fmla="*/ 20467 h 725143"/>
                <a:gd name="connsiteX204" fmla="*/ 463631 w 1103363"/>
                <a:gd name="connsiteY204" fmla="*/ 20467 h 725143"/>
                <a:gd name="connsiteX205" fmla="*/ 476142 w 1103363"/>
                <a:gd name="connsiteY205" fmla="*/ 17073 h 725143"/>
                <a:gd name="connsiteX206" fmla="*/ 478403 w 1103363"/>
                <a:gd name="connsiteY206" fmla="*/ 18205 h 725143"/>
                <a:gd name="connsiteX207" fmla="*/ 479534 w 1103363"/>
                <a:gd name="connsiteY207" fmla="*/ 18205 h 725143"/>
                <a:gd name="connsiteX208" fmla="*/ 480665 w 1103363"/>
                <a:gd name="connsiteY208" fmla="*/ 19336 h 725143"/>
                <a:gd name="connsiteX209" fmla="*/ 482962 w 1103363"/>
                <a:gd name="connsiteY209" fmla="*/ 19336 h 725143"/>
                <a:gd name="connsiteX210" fmla="*/ 482962 w 1103363"/>
                <a:gd name="connsiteY210" fmla="*/ 20467 h 725143"/>
                <a:gd name="connsiteX211" fmla="*/ 484093 w 1103363"/>
                <a:gd name="connsiteY211" fmla="*/ 25027 h 725143"/>
                <a:gd name="connsiteX212" fmla="*/ 485224 w 1103363"/>
                <a:gd name="connsiteY212" fmla="*/ 27289 h 725143"/>
                <a:gd name="connsiteX213" fmla="*/ 488617 w 1103363"/>
                <a:gd name="connsiteY213" fmla="*/ 27289 h 725143"/>
                <a:gd name="connsiteX214" fmla="*/ 492045 w 1103363"/>
                <a:gd name="connsiteY214" fmla="*/ 25027 h 725143"/>
                <a:gd name="connsiteX215" fmla="*/ 494307 w 1103363"/>
                <a:gd name="connsiteY215" fmla="*/ 25027 h 725143"/>
                <a:gd name="connsiteX216" fmla="*/ 499996 w 1103363"/>
                <a:gd name="connsiteY216" fmla="*/ 25027 h 725143"/>
                <a:gd name="connsiteX217" fmla="*/ 502258 w 1103363"/>
                <a:gd name="connsiteY217" fmla="*/ 26158 h 725143"/>
                <a:gd name="connsiteX218" fmla="*/ 506817 w 1103363"/>
                <a:gd name="connsiteY218" fmla="*/ 29552 h 725143"/>
                <a:gd name="connsiteX219" fmla="*/ 510210 w 1103363"/>
                <a:gd name="connsiteY219" fmla="*/ 30683 h 725143"/>
                <a:gd name="connsiteX220" fmla="*/ 512507 w 1103363"/>
                <a:gd name="connsiteY220" fmla="*/ 31849 h 725143"/>
                <a:gd name="connsiteX221" fmla="*/ 513638 w 1103363"/>
                <a:gd name="connsiteY221" fmla="*/ 30683 h 725143"/>
                <a:gd name="connsiteX222" fmla="*/ 518161 w 1103363"/>
                <a:gd name="connsiteY222" fmla="*/ 29552 h 725143"/>
                <a:gd name="connsiteX223" fmla="*/ 519292 w 1103363"/>
                <a:gd name="connsiteY223" fmla="*/ 30683 h 725143"/>
                <a:gd name="connsiteX224" fmla="*/ 521589 w 1103363"/>
                <a:gd name="connsiteY224" fmla="*/ 30683 h 725143"/>
                <a:gd name="connsiteX225" fmla="*/ 526113 w 1103363"/>
                <a:gd name="connsiteY225" fmla="*/ 28420 h 725143"/>
                <a:gd name="connsiteX226" fmla="*/ 527279 w 1103363"/>
                <a:gd name="connsiteY226" fmla="*/ 28420 h 725143"/>
                <a:gd name="connsiteX227" fmla="*/ 530672 w 1103363"/>
                <a:gd name="connsiteY227" fmla="*/ 23860 h 725143"/>
                <a:gd name="connsiteX228" fmla="*/ 534065 w 1103363"/>
                <a:gd name="connsiteY228" fmla="*/ 23860 h 725143"/>
                <a:gd name="connsiteX229" fmla="*/ 538624 w 1103363"/>
                <a:gd name="connsiteY229" fmla="*/ 26158 h 725143"/>
                <a:gd name="connsiteX230" fmla="*/ 540885 w 1103363"/>
                <a:gd name="connsiteY230" fmla="*/ 26158 h 725143"/>
                <a:gd name="connsiteX231" fmla="*/ 543182 w 1103363"/>
                <a:gd name="connsiteY231" fmla="*/ 25027 h 725143"/>
                <a:gd name="connsiteX232" fmla="*/ 547706 w 1103363"/>
                <a:gd name="connsiteY232" fmla="*/ 26158 h 725143"/>
                <a:gd name="connsiteX233" fmla="*/ 550003 w 1103363"/>
                <a:gd name="connsiteY233" fmla="*/ 26158 h 725143"/>
                <a:gd name="connsiteX234" fmla="*/ 554527 w 1103363"/>
                <a:gd name="connsiteY234" fmla="*/ 27289 h 725143"/>
                <a:gd name="connsiteX235" fmla="*/ 555658 w 1103363"/>
                <a:gd name="connsiteY235" fmla="*/ 27289 h 725143"/>
                <a:gd name="connsiteX236" fmla="*/ 559086 w 1103363"/>
                <a:gd name="connsiteY236" fmla="*/ 26158 h 725143"/>
                <a:gd name="connsiteX237" fmla="*/ 561347 w 1103363"/>
                <a:gd name="connsiteY237" fmla="*/ 27289 h 725143"/>
                <a:gd name="connsiteX238" fmla="*/ 563609 w 1103363"/>
                <a:gd name="connsiteY238" fmla="*/ 29552 h 725143"/>
                <a:gd name="connsiteX239" fmla="*/ 564775 w 1103363"/>
                <a:gd name="connsiteY239" fmla="*/ 29552 h 725143"/>
                <a:gd name="connsiteX240" fmla="*/ 565906 w 1103363"/>
                <a:gd name="connsiteY240" fmla="*/ 34111 h 725143"/>
                <a:gd name="connsiteX241" fmla="*/ 569299 w 1103363"/>
                <a:gd name="connsiteY241" fmla="*/ 36374 h 725143"/>
                <a:gd name="connsiteX242" fmla="*/ 570430 w 1103363"/>
                <a:gd name="connsiteY242" fmla="*/ 36374 h 725143"/>
                <a:gd name="connsiteX243" fmla="*/ 573858 w 1103363"/>
                <a:gd name="connsiteY243" fmla="*/ 37505 h 725143"/>
                <a:gd name="connsiteX244" fmla="*/ 576120 w 1103363"/>
                <a:gd name="connsiteY244" fmla="*/ 38636 h 725143"/>
                <a:gd name="connsiteX245" fmla="*/ 579548 w 1103363"/>
                <a:gd name="connsiteY245" fmla="*/ 40934 h 725143"/>
                <a:gd name="connsiteX246" fmla="*/ 586368 w 1103363"/>
                <a:gd name="connsiteY246" fmla="*/ 43196 h 725143"/>
                <a:gd name="connsiteX247" fmla="*/ 595451 w 1103363"/>
                <a:gd name="connsiteY247" fmla="*/ 43196 h 725143"/>
                <a:gd name="connsiteX248" fmla="*/ 604533 w 1103363"/>
                <a:gd name="connsiteY248" fmla="*/ 47756 h 725143"/>
                <a:gd name="connsiteX249" fmla="*/ 606795 w 1103363"/>
                <a:gd name="connsiteY249" fmla="*/ 47756 h 725143"/>
                <a:gd name="connsiteX250" fmla="*/ 609092 w 1103363"/>
                <a:gd name="connsiteY250" fmla="*/ 46590 h 725143"/>
                <a:gd name="connsiteX251" fmla="*/ 612485 w 1103363"/>
                <a:gd name="connsiteY251" fmla="*/ 46590 h 725143"/>
                <a:gd name="connsiteX252" fmla="*/ 614747 w 1103363"/>
                <a:gd name="connsiteY252" fmla="*/ 50018 h 725143"/>
                <a:gd name="connsiteX253" fmla="*/ 615913 w 1103363"/>
                <a:gd name="connsiteY253" fmla="*/ 50018 h 725143"/>
                <a:gd name="connsiteX254" fmla="*/ 618175 w 1103363"/>
                <a:gd name="connsiteY254" fmla="*/ 48887 h 725143"/>
                <a:gd name="connsiteX255" fmla="*/ 619306 w 1103363"/>
                <a:gd name="connsiteY255" fmla="*/ 48887 h 725143"/>
                <a:gd name="connsiteX256" fmla="*/ 623865 w 1103363"/>
                <a:gd name="connsiteY256" fmla="*/ 48887 h 725143"/>
                <a:gd name="connsiteX257" fmla="*/ 624996 w 1103363"/>
                <a:gd name="connsiteY257" fmla="*/ 50018 h 725143"/>
                <a:gd name="connsiteX258" fmla="*/ 631816 w 1103363"/>
                <a:gd name="connsiteY258" fmla="*/ 54578 h 725143"/>
                <a:gd name="connsiteX259" fmla="*/ 634078 w 1103363"/>
                <a:gd name="connsiteY259" fmla="*/ 59103 h 725143"/>
                <a:gd name="connsiteX260" fmla="*/ 635209 w 1103363"/>
                <a:gd name="connsiteY260" fmla="*/ 60234 h 725143"/>
                <a:gd name="connsiteX261" fmla="*/ 636340 w 1103363"/>
                <a:gd name="connsiteY261" fmla="*/ 63663 h 725143"/>
                <a:gd name="connsiteX262" fmla="*/ 639768 w 1103363"/>
                <a:gd name="connsiteY262" fmla="*/ 64794 h 725143"/>
                <a:gd name="connsiteX263" fmla="*/ 639768 w 1103363"/>
                <a:gd name="connsiteY263" fmla="*/ 65925 h 725143"/>
                <a:gd name="connsiteX264" fmla="*/ 639768 w 1103363"/>
                <a:gd name="connsiteY264" fmla="*/ 67056 h 725143"/>
                <a:gd name="connsiteX265" fmla="*/ 638637 w 1103363"/>
                <a:gd name="connsiteY265" fmla="*/ 73879 h 725143"/>
                <a:gd name="connsiteX266" fmla="*/ 639768 w 1103363"/>
                <a:gd name="connsiteY266" fmla="*/ 75010 h 725143"/>
                <a:gd name="connsiteX267" fmla="*/ 643161 w 1103363"/>
                <a:gd name="connsiteY267" fmla="*/ 75010 h 725143"/>
                <a:gd name="connsiteX268" fmla="*/ 646589 w 1103363"/>
                <a:gd name="connsiteY268" fmla="*/ 75010 h 725143"/>
                <a:gd name="connsiteX269" fmla="*/ 647719 w 1103363"/>
                <a:gd name="connsiteY269" fmla="*/ 76141 h 725143"/>
                <a:gd name="connsiteX270" fmla="*/ 648850 w 1103363"/>
                <a:gd name="connsiteY270" fmla="*/ 77308 h 725143"/>
                <a:gd name="connsiteX271" fmla="*/ 649981 w 1103363"/>
                <a:gd name="connsiteY271" fmla="*/ 77308 h 725143"/>
                <a:gd name="connsiteX272" fmla="*/ 651112 w 1103363"/>
                <a:gd name="connsiteY272" fmla="*/ 77308 h 725143"/>
                <a:gd name="connsiteX273" fmla="*/ 654540 w 1103363"/>
                <a:gd name="connsiteY273" fmla="*/ 76141 h 725143"/>
                <a:gd name="connsiteX274" fmla="*/ 659064 w 1103363"/>
                <a:gd name="connsiteY274" fmla="*/ 68188 h 725143"/>
                <a:gd name="connsiteX275" fmla="*/ 660195 w 1103363"/>
                <a:gd name="connsiteY275" fmla="*/ 67056 h 725143"/>
                <a:gd name="connsiteX276" fmla="*/ 661361 w 1103363"/>
                <a:gd name="connsiteY276" fmla="*/ 65925 h 725143"/>
                <a:gd name="connsiteX277" fmla="*/ 662492 w 1103363"/>
                <a:gd name="connsiteY277" fmla="*/ 65925 h 725143"/>
                <a:gd name="connsiteX278" fmla="*/ 664754 w 1103363"/>
                <a:gd name="connsiteY278" fmla="*/ 65925 h 725143"/>
                <a:gd name="connsiteX279" fmla="*/ 665884 w 1103363"/>
                <a:gd name="connsiteY279" fmla="*/ 68188 h 725143"/>
                <a:gd name="connsiteX280" fmla="*/ 669312 w 1103363"/>
                <a:gd name="connsiteY280" fmla="*/ 69354 h 725143"/>
                <a:gd name="connsiteX281" fmla="*/ 671574 w 1103363"/>
                <a:gd name="connsiteY281" fmla="*/ 70485 h 725143"/>
                <a:gd name="connsiteX282" fmla="*/ 673836 w 1103363"/>
                <a:gd name="connsiteY282" fmla="*/ 69354 h 725143"/>
                <a:gd name="connsiteX283" fmla="*/ 676133 w 1103363"/>
                <a:gd name="connsiteY283" fmla="*/ 67056 h 725143"/>
                <a:gd name="connsiteX284" fmla="*/ 680657 w 1103363"/>
                <a:gd name="connsiteY284" fmla="*/ 68188 h 725143"/>
                <a:gd name="connsiteX285" fmla="*/ 682954 w 1103363"/>
                <a:gd name="connsiteY285" fmla="*/ 69354 h 725143"/>
                <a:gd name="connsiteX286" fmla="*/ 684085 w 1103363"/>
                <a:gd name="connsiteY286" fmla="*/ 70485 h 725143"/>
                <a:gd name="connsiteX287" fmla="*/ 685216 w 1103363"/>
                <a:gd name="connsiteY287" fmla="*/ 72748 h 725143"/>
                <a:gd name="connsiteX288" fmla="*/ 686347 w 1103363"/>
                <a:gd name="connsiteY288" fmla="*/ 73879 h 725143"/>
                <a:gd name="connsiteX289" fmla="*/ 688608 w 1103363"/>
                <a:gd name="connsiteY289" fmla="*/ 75010 h 725143"/>
                <a:gd name="connsiteX290" fmla="*/ 690905 w 1103363"/>
                <a:gd name="connsiteY290" fmla="*/ 72748 h 725143"/>
                <a:gd name="connsiteX291" fmla="*/ 692036 w 1103363"/>
                <a:gd name="connsiteY291" fmla="*/ 72748 h 725143"/>
                <a:gd name="connsiteX292" fmla="*/ 695429 w 1103363"/>
                <a:gd name="connsiteY292" fmla="*/ 75010 h 725143"/>
                <a:gd name="connsiteX293" fmla="*/ 697691 w 1103363"/>
                <a:gd name="connsiteY293" fmla="*/ 73879 h 725143"/>
                <a:gd name="connsiteX294" fmla="*/ 701119 w 1103363"/>
                <a:gd name="connsiteY294" fmla="*/ 75010 h 725143"/>
                <a:gd name="connsiteX295" fmla="*/ 702250 w 1103363"/>
                <a:gd name="connsiteY295" fmla="*/ 72748 h 725143"/>
                <a:gd name="connsiteX296" fmla="*/ 703381 w 1103363"/>
                <a:gd name="connsiteY296" fmla="*/ 72748 h 725143"/>
                <a:gd name="connsiteX297" fmla="*/ 703381 w 1103363"/>
                <a:gd name="connsiteY297" fmla="*/ 69354 h 725143"/>
                <a:gd name="connsiteX298" fmla="*/ 704512 w 1103363"/>
                <a:gd name="connsiteY298" fmla="*/ 68188 h 725143"/>
                <a:gd name="connsiteX299" fmla="*/ 706809 w 1103363"/>
                <a:gd name="connsiteY299" fmla="*/ 68188 h 725143"/>
                <a:gd name="connsiteX300" fmla="*/ 709070 w 1103363"/>
                <a:gd name="connsiteY300" fmla="*/ 67056 h 725143"/>
                <a:gd name="connsiteX301" fmla="*/ 712498 w 1103363"/>
                <a:gd name="connsiteY301" fmla="*/ 69354 h 725143"/>
                <a:gd name="connsiteX302" fmla="*/ 712498 w 1103363"/>
                <a:gd name="connsiteY302" fmla="*/ 70485 h 725143"/>
                <a:gd name="connsiteX303" fmla="*/ 714760 w 1103363"/>
                <a:gd name="connsiteY303" fmla="*/ 72748 h 725143"/>
                <a:gd name="connsiteX304" fmla="*/ 715891 w 1103363"/>
                <a:gd name="connsiteY304" fmla="*/ 75010 h 725143"/>
                <a:gd name="connsiteX305" fmla="*/ 719284 w 1103363"/>
                <a:gd name="connsiteY305" fmla="*/ 75010 h 725143"/>
                <a:gd name="connsiteX306" fmla="*/ 721581 w 1103363"/>
                <a:gd name="connsiteY306" fmla="*/ 75010 h 725143"/>
                <a:gd name="connsiteX307" fmla="*/ 722712 w 1103363"/>
                <a:gd name="connsiteY307" fmla="*/ 72748 h 725143"/>
                <a:gd name="connsiteX308" fmla="*/ 724974 w 1103363"/>
                <a:gd name="connsiteY308" fmla="*/ 72748 h 725143"/>
                <a:gd name="connsiteX309" fmla="*/ 727235 w 1103363"/>
                <a:gd name="connsiteY309" fmla="*/ 71616 h 725143"/>
                <a:gd name="connsiteX310" fmla="*/ 731794 w 1103363"/>
                <a:gd name="connsiteY310" fmla="*/ 73879 h 725143"/>
                <a:gd name="connsiteX311" fmla="*/ 732925 w 1103363"/>
                <a:gd name="connsiteY311" fmla="*/ 75010 h 725143"/>
                <a:gd name="connsiteX312" fmla="*/ 732925 w 1103363"/>
                <a:gd name="connsiteY312" fmla="*/ 76141 h 725143"/>
                <a:gd name="connsiteX313" fmla="*/ 734056 w 1103363"/>
                <a:gd name="connsiteY313" fmla="*/ 76141 h 725143"/>
                <a:gd name="connsiteX314" fmla="*/ 736353 w 1103363"/>
                <a:gd name="connsiteY314" fmla="*/ 75010 h 725143"/>
                <a:gd name="connsiteX315" fmla="*/ 738615 w 1103363"/>
                <a:gd name="connsiteY315" fmla="*/ 76141 h 725143"/>
                <a:gd name="connsiteX316" fmla="*/ 742043 w 1103363"/>
                <a:gd name="connsiteY316" fmla="*/ 76141 h 725143"/>
                <a:gd name="connsiteX317" fmla="*/ 745436 w 1103363"/>
                <a:gd name="connsiteY317" fmla="*/ 75010 h 725143"/>
                <a:gd name="connsiteX318" fmla="*/ 747698 w 1103363"/>
                <a:gd name="connsiteY318" fmla="*/ 72748 h 725143"/>
                <a:gd name="connsiteX319" fmla="*/ 751126 w 1103363"/>
                <a:gd name="connsiteY319" fmla="*/ 73879 h 725143"/>
                <a:gd name="connsiteX320" fmla="*/ 753387 w 1103363"/>
                <a:gd name="connsiteY320" fmla="*/ 73879 h 725143"/>
                <a:gd name="connsiteX321" fmla="*/ 754518 w 1103363"/>
                <a:gd name="connsiteY321" fmla="*/ 73879 h 725143"/>
                <a:gd name="connsiteX322" fmla="*/ 756780 w 1103363"/>
                <a:gd name="connsiteY322" fmla="*/ 70485 h 725143"/>
                <a:gd name="connsiteX323" fmla="*/ 759077 w 1103363"/>
                <a:gd name="connsiteY323" fmla="*/ 70485 h 725143"/>
                <a:gd name="connsiteX324" fmla="*/ 761339 w 1103363"/>
                <a:gd name="connsiteY324" fmla="*/ 71616 h 725143"/>
                <a:gd name="connsiteX325" fmla="*/ 764767 w 1103363"/>
                <a:gd name="connsiteY325" fmla="*/ 68188 h 725143"/>
                <a:gd name="connsiteX326" fmla="*/ 764767 w 1103363"/>
                <a:gd name="connsiteY326" fmla="*/ 67056 h 725143"/>
                <a:gd name="connsiteX327" fmla="*/ 768160 w 1103363"/>
                <a:gd name="connsiteY327" fmla="*/ 68188 h 725143"/>
                <a:gd name="connsiteX328" fmla="*/ 770421 w 1103363"/>
                <a:gd name="connsiteY328" fmla="*/ 68188 h 725143"/>
                <a:gd name="connsiteX329" fmla="*/ 771588 w 1103363"/>
                <a:gd name="connsiteY329" fmla="*/ 71616 h 725143"/>
                <a:gd name="connsiteX330" fmla="*/ 772719 w 1103363"/>
                <a:gd name="connsiteY330" fmla="*/ 71616 h 725143"/>
                <a:gd name="connsiteX331" fmla="*/ 773849 w 1103363"/>
                <a:gd name="connsiteY331" fmla="*/ 71616 h 725143"/>
                <a:gd name="connsiteX332" fmla="*/ 774980 w 1103363"/>
                <a:gd name="connsiteY332" fmla="*/ 70485 h 725143"/>
                <a:gd name="connsiteX333" fmla="*/ 773849 w 1103363"/>
                <a:gd name="connsiteY333" fmla="*/ 68188 h 725143"/>
                <a:gd name="connsiteX334" fmla="*/ 773849 w 1103363"/>
                <a:gd name="connsiteY334" fmla="*/ 67056 h 725143"/>
                <a:gd name="connsiteX335" fmla="*/ 774980 w 1103363"/>
                <a:gd name="connsiteY335" fmla="*/ 65925 h 725143"/>
                <a:gd name="connsiteX336" fmla="*/ 778373 w 1103363"/>
                <a:gd name="connsiteY336" fmla="*/ 68188 h 725143"/>
                <a:gd name="connsiteX337" fmla="*/ 778373 w 1103363"/>
                <a:gd name="connsiteY337" fmla="*/ 69354 h 725143"/>
                <a:gd name="connsiteX338" fmla="*/ 779539 w 1103363"/>
                <a:gd name="connsiteY338" fmla="*/ 71616 h 725143"/>
                <a:gd name="connsiteX339" fmla="*/ 778373 w 1103363"/>
                <a:gd name="connsiteY339" fmla="*/ 75010 h 725143"/>
                <a:gd name="connsiteX340" fmla="*/ 777242 w 1103363"/>
                <a:gd name="connsiteY340" fmla="*/ 76141 h 725143"/>
                <a:gd name="connsiteX341" fmla="*/ 777242 w 1103363"/>
                <a:gd name="connsiteY341" fmla="*/ 77308 h 725143"/>
                <a:gd name="connsiteX342" fmla="*/ 780670 w 1103363"/>
                <a:gd name="connsiteY342" fmla="*/ 80701 h 725143"/>
                <a:gd name="connsiteX343" fmla="*/ 784063 w 1103363"/>
                <a:gd name="connsiteY343" fmla="*/ 80701 h 725143"/>
                <a:gd name="connsiteX344" fmla="*/ 786325 w 1103363"/>
                <a:gd name="connsiteY344" fmla="*/ 81832 h 725143"/>
                <a:gd name="connsiteX345" fmla="*/ 789753 w 1103363"/>
                <a:gd name="connsiteY345" fmla="*/ 84130 h 725143"/>
                <a:gd name="connsiteX346" fmla="*/ 789753 w 1103363"/>
                <a:gd name="connsiteY346" fmla="*/ 85261 h 725143"/>
                <a:gd name="connsiteX347" fmla="*/ 788622 w 1103363"/>
                <a:gd name="connsiteY347" fmla="*/ 85261 h 725143"/>
                <a:gd name="connsiteX348" fmla="*/ 788622 w 1103363"/>
                <a:gd name="connsiteY348" fmla="*/ 86392 h 725143"/>
                <a:gd name="connsiteX349" fmla="*/ 787491 w 1103363"/>
                <a:gd name="connsiteY349" fmla="*/ 88655 h 725143"/>
                <a:gd name="connsiteX350" fmla="*/ 787491 w 1103363"/>
                <a:gd name="connsiteY350" fmla="*/ 89786 h 725143"/>
                <a:gd name="connsiteX351" fmla="*/ 787491 w 1103363"/>
                <a:gd name="connsiteY351" fmla="*/ 93215 h 725143"/>
                <a:gd name="connsiteX352" fmla="*/ 789753 w 1103363"/>
                <a:gd name="connsiteY352" fmla="*/ 93215 h 725143"/>
                <a:gd name="connsiteX353" fmla="*/ 792014 w 1103363"/>
                <a:gd name="connsiteY353" fmla="*/ 95477 h 725143"/>
                <a:gd name="connsiteX354" fmla="*/ 793145 w 1103363"/>
                <a:gd name="connsiteY354" fmla="*/ 94346 h 725143"/>
                <a:gd name="connsiteX355" fmla="*/ 794312 w 1103363"/>
                <a:gd name="connsiteY355" fmla="*/ 95477 h 725143"/>
                <a:gd name="connsiteX356" fmla="*/ 795442 w 1103363"/>
                <a:gd name="connsiteY356" fmla="*/ 96608 h 725143"/>
                <a:gd name="connsiteX357" fmla="*/ 797704 w 1103363"/>
                <a:gd name="connsiteY357" fmla="*/ 96608 h 725143"/>
                <a:gd name="connsiteX358" fmla="*/ 801132 w 1103363"/>
                <a:gd name="connsiteY358" fmla="*/ 95477 h 725143"/>
                <a:gd name="connsiteX359" fmla="*/ 802263 w 1103363"/>
                <a:gd name="connsiteY359" fmla="*/ 96608 h 725143"/>
                <a:gd name="connsiteX360" fmla="*/ 803394 w 1103363"/>
                <a:gd name="connsiteY360" fmla="*/ 97739 h 725143"/>
                <a:gd name="connsiteX361" fmla="*/ 804525 w 1103363"/>
                <a:gd name="connsiteY361" fmla="*/ 97739 h 725143"/>
                <a:gd name="connsiteX362" fmla="*/ 804525 w 1103363"/>
                <a:gd name="connsiteY362" fmla="*/ 98906 h 725143"/>
                <a:gd name="connsiteX363" fmla="*/ 805656 w 1103363"/>
                <a:gd name="connsiteY363" fmla="*/ 100037 h 725143"/>
                <a:gd name="connsiteX364" fmla="*/ 806787 w 1103363"/>
                <a:gd name="connsiteY364" fmla="*/ 100037 h 725143"/>
                <a:gd name="connsiteX365" fmla="*/ 807918 w 1103363"/>
                <a:gd name="connsiteY365" fmla="*/ 101168 h 725143"/>
                <a:gd name="connsiteX366" fmla="*/ 810215 w 1103363"/>
                <a:gd name="connsiteY366" fmla="*/ 101168 h 725143"/>
                <a:gd name="connsiteX367" fmla="*/ 812477 w 1103363"/>
                <a:gd name="connsiteY367" fmla="*/ 102299 h 725143"/>
                <a:gd name="connsiteX368" fmla="*/ 814738 w 1103363"/>
                <a:gd name="connsiteY368" fmla="*/ 101168 h 725143"/>
                <a:gd name="connsiteX369" fmla="*/ 817035 w 1103363"/>
                <a:gd name="connsiteY369" fmla="*/ 101168 h 725143"/>
                <a:gd name="connsiteX370" fmla="*/ 818166 w 1103363"/>
                <a:gd name="connsiteY370" fmla="*/ 102299 h 725143"/>
                <a:gd name="connsiteX371" fmla="*/ 819297 w 1103363"/>
                <a:gd name="connsiteY371" fmla="*/ 103430 h 725143"/>
                <a:gd name="connsiteX372" fmla="*/ 817035 w 1103363"/>
                <a:gd name="connsiteY372" fmla="*/ 106859 h 725143"/>
                <a:gd name="connsiteX373" fmla="*/ 818166 w 1103363"/>
                <a:gd name="connsiteY373" fmla="*/ 107990 h 725143"/>
                <a:gd name="connsiteX374" fmla="*/ 820428 w 1103363"/>
                <a:gd name="connsiteY374" fmla="*/ 109121 h 725143"/>
                <a:gd name="connsiteX375" fmla="*/ 821559 w 1103363"/>
                <a:gd name="connsiteY375" fmla="*/ 111384 h 725143"/>
                <a:gd name="connsiteX376" fmla="*/ 822690 w 1103363"/>
                <a:gd name="connsiteY376" fmla="*/ 110253 h 725143"/>
                <a:gd name="connsiteX377" fmla="*/ 822690 w 1103363"/>
                <a:gd name="connsiteY377" fmla="*/ 111384 h 725143"/>
                <a:gd name="connsiteX378" fmla="*/ 823856 w 1103363"/>
                <a:gd name="connsiteY378" fmla="*/ 112515 h 725143"/>
                <a:gd name="connsiteX379" fmla="*/ 827249 w 1103363"/>
                <a:gd name="connsiteY379" fmla="*/ 112515 h 725143"/>
                <a:gd name="connsiteX380" fmla="*/ 826118 w 1103363"/>
                <a:gd name="connsiteY380" fmla="*/ 113681 h 725143"/>
                <a:gd name="connsiteX381" fmla="*/ 827249 w 1103363"/>
                <a:gd name="connsiteY381" fmla="*/ 114813 h 725143"/>
                <a:gd name="connsiteX382" fmla="*/ 830642 w 1103363"/>
                <a:gd name="connsiteY382" fmla="*/ 120468 h 725143"/>
                <a:gd name="connsiteX383" fmla="*/ 830642 w 1103363"/>
                <a:gd name="connsiteY383" fmla="*/ 122766 h 725143"/>
                <a:gd name="connsiteX384" fmla="*/ 830642 w 1103363"/>
                <a:gd name="connsiteY384" fmla="*/ 123897 h 725143"/>
                <a:gd name="connsiteX385" fmla="*/ 831808 w 1103363"/>
                <a:gd name="connsiteY385" fmla="*/ 125028 h 725143"/>
                <a:gd name="connsiteX386" fmla="*/ 832939 w 1103363"/>
                <a:gd name="connsiteY386" fmla="*/ 125028 h 725143"/>
                <a:gd name="connsiteX387" fmla="*/ 831808 w 1103363"/>
                <a:gd name="connsiteY387" fmla="*/ 127291 h 725143"/>
                <a:gd name="connsiteX388" fmla="*/ 832939 w 1103363"/>
                <a:gd name="connsiteY388" fmla="*/ 128457 h 725143"/>
                <a:gd name="connsiteX389" fmla="*/ 835200 w 1103363"/>
                <a:gd name="connsiteY389" fmla="*/ 132982 h 725143"/>
                <a:gd name="connsiteX390" fmla="*/ 835200 w 1103363"/>
                <a:gd name="connsiteY390" fmla="*/ 136411 h 725143"/>
                <a:gd name="connsiteX391" fmla="*/ 836331 w 1103363"/>
                <a:gd name="connsiteY391" fmla="*/ 138673 h 725143"/>
                <a:gd name="connsiteX392" fmla="*/ 836331 w 1103363"/>
                <a:gd name="connsiteY392" fmla="*/ 140935 h 725143"/>
                <a:gd name="connsiteX393" fmla="*/ 835200 w 1103363"/>
                <a:gd name="connsiteY393" fmla="*/ 143233 h 725143"/>
                <a:gd name="connsiteX394" fmla="*/ 834070 w 1103363"/>
                <a:gd name="connsiteY394" fmla="*/ 142066 h 725143"/>
                <a:gd name="connsiteX395" fmla="*/ 834070 w 1103363"/>
                <a:gd name="connsiteY395" fmla="*/ 144364 h 725143"/>
                <a:gd name="connsiteX396" fmla="*/ 834070 w 1103363"/>
                <a:gd name="connsiteY396" fmla="*/ 145495 h 725143"/>
                <a:gd name="connsiteX397" fmla="*/ 837462 w 1103363"/>
                <a:gd name="connsiteY397" fmla="*/ 145495 h 725143"/>
                <a:gd name="connsiteX398" fmla="*/ 840890 w 1103363"/>
                <a:gd name="connsiteY398" fmla="*/ 147758 h 725143"/>
                <a:gd name="connsiteX399" fmla="*/ 840890 w 1103363"/>
                <a:gd name="connsiteY399" fmla="*/ 148889 h 725143"/>
                <a:gd name="connsiteX400" fmla="*/ 842021 w 1103363"/>
                <a:gd name="connsiteY400" fmla="*/ 150020 h 725143"/>
                <a:gd name="connsiteX401" fmla="*/ 840890 w 1103363"/>
                <a:gd name="connsiteY401" fmla="*/ 151186 h 725143"/>
                <a:gd name="connsiteX402" fmla="*/ 839759 w 1103363"/>
                <a:gd name="connsiteY402" fmla="*/ 150020 h 725143"/>
                <a:gd name="connsiteX403" fmla="*/ 836331 w 1103363"/>
                <a:gd name="connsiteY403" fmla="*/ 151186 h 725143"/>
                <a:gd name="connsiteX404" fmla="*/ 836331 w 1103363"/>
                <a:gd name="connsiteY404" fmla="*/ 152318 h 725143"/>
                <a:gd name="connsiteX405" fmla="*/ 837462 w 1103363"/>
                <a:gd name="connsiteY405" fmla="*/ 152318 h 725143"/>
                <a:gd name="connsiteX406" fmla="*/ 838628 w 1103363"/>
                <a:gd name="connsiteY406" fmla="*/ 152318 h 725143"/>
                <a:gd name="connsiteX407" fmla="*/ 839759 w 1103363"/>
                <a:gd name="connsiteY407" fmla="*/ 152318 h 725143"/>
                <a:gd name="connsiteX408" fmla="*/ 839759 w 1103363"/>
                <a:gd name="connsiteY408" fmla="*/ 153449 h 725143"/>
                <a:gd name="connsiteX409" fmla="*/ 839759 w 1103363"/>
                <a:gd name="connsiteY409" fmla="*/ 154580 h 725143"/>
                <a:gd name="connsiteX410" fmla="*/ 840890 w 1103363"/>
                <a:gd name="connsiteY410" fmla="*/ 154580 h 725143"/>
                <a:gd name="connsiteX411" fmla="*/ 842021 w 1103363"/>
                <a:gd name="connsiteY411" fmla="*/ 155711 h 725143"/>
                <a:gd name="connsiteX412" fmla="*/ 843152 w 1103363"/>
                <a:gd name="connsiteY412" fmla="*/ 155711 h 725143"/>
                <a:gd name="connsiteX413" fmla="*/ 843152 w 1103363"/>
                <a:gd name="connsiteY413" fmla="*/ 157973 h 725143"/>
                <a:gd name="connsiteX414" fmla="*/ 845414 w 1103363"/>
                <a:gd name="connsiteY414" fmla="*/ 157973 h 725143"/>
                <a:gd name="connsiteX415" fmla="*/ 844283 w 1103363"/>
                <a:gd name="connsiteY415" fmla="*/ 159140 h 725143"/>
                <a:gd name="connsiteX416" fmla="*/ 845414 w 1103363"/>
                <a:gd name="connsiteY416" fmla="*/ 160271 h 725143"/>
                <a:gd name="connsiteX417" fmla="*/ 844283 w 1103363"/>
                <a:gd name="connsiteY417" fmla="*/ 160271 h 725143"/>
                <a:gd name="connsiteX418" fmla="*/ 843152 w 1103363"/>
                <a:gd name="connsiteY418" fmla="*/ 159140 h 725143"/>
                <a:gd name="connsiteX419" fmla="*/ 842021 w 1103363"/>
                <a:gd name="connsiteY419" fmla="*/ 159140 h 725143"/>
                <a:gd name="connsiteX420" fmla="*/ 840890 w 1103363"/>
                <a:gd name="connsiteY420" fmla="*/ 160271 h 725143"/>
                <a:gd name="connsiteX421" fmla="*/ 839759 w 1103363"/>
                <a:gd name="connsiteY421" fmla="*/ 161402 h 725143"/>
                <a:gd name="connsiteX422" fmla="*/ 839759 w 1103363"/>
                <a:gd name="connsiteY422" fmla="*/ 162533 h 725143"/>
                <a:gd name="connsiteX423" fmla="*/ 839759 w 1103363"/>
                <a:gd name="connsiteY423" fmla="*/ 164796 h 725143"/>
                <a:gd name="connsiteX424" fmla="*/ 839759 w 1103363"/>
                <a:gd name="connsiteY424" fmla="*/ 165962 h 725143"/>
                <a:gd name="connsiteX425" fmla="*/ 839759 w 1103363"/>
                <a:gd name="connsiteY425" fmla="*/ 167093 h 725143"/>
                <a:gd name="connsiteX426" fmla="*/ 837462 w 1103363"/>
                <a:gd name="connsiteY426" fmla="*/ 165962 h 725143"/>
                <a:gd name="connsiteX427" fmla="*/ 837462 w 1103363"/>
                <a:gd name="connsiteY427" fmla="*/ 168224 h 725143"/>
                <a:gd name="connsiteX428" fmla="*/ 836331 w 1103363"/>
                <a:gd name="connsiteY428" fmla="*/ 169356 h 725143"/>
                <a:gd name="connsiteX429" fmla="*/ 837462 w 1103363"/>
                <a:gd name="connsiteY429" fmla="*/ 171618 h 725143"/>
                <a:gd name="connsiteX430" fmla="*/ 836331 w 1103363"/>
                <a:gd name="connsiteY430" fmla="*/ 171618 h 725143"/>
                <a:gd name="connsiteX431" fmla="*/ 835200 w 1103363"/>
                <a:gd name="connsiteY431" fmla="*/ 172784 h 725143"/>
                <a:gd name="connsiteX432" fmla="*/ 836331 w 1103363"/>
                <a:gd name="connsiteY432" fmla="*/ 173916 h 725143"/>
                <a:gd name="connsiteX433" fmla="*/ 839759 w 1103363"/>
                <a:gd name="connsiteY433" fmla="*/ 176178 h 725143"/>
                <a:gd name="connsiteX434" fmla="*/ 838628 w 1103363"/>
                <a:gd name="connsiteY434" fmla="*/ 177309 h 725143"/>
                <a:gd name="connsiteX435" fmla="*/ 839759 w 1103363"/>
                <a:gd name="connsiteY435" fmla="*/ 179571 h 725143"/>
                <a:gd name="connsiteX436" fmla="*/ 838628 w 1103363"/>
                <a:gd name="connsiteY436" fmla="*/ 181869 h 725143"/>
                <a:gd name="connsiteX437" fmla="*/ 839759 w 1103363"/>
                <a:gd name="connsiteY437" fmla="*/ 183000 h 725143"/>
                <a:gd name="connsiteX438" fmla="*/ 839759 w 1103363"/>
                <a:gd name="connsiteY438" fmla="*/ 184131 h 725143"/>
                <a:gd name="connsiteX439" fmla="*/ 837462 w 1103363"/>
                <a:gd name="connsiteY439" fmla="*/ 186394 h 725143"/>
                <a:gd name="connsiteX440" fmla="*/ 836331 w 1103363"/>
                <a:gd name="connsiteY440" fmla="*/ 188691 h 725143"/>
                <a:gd name="connsiteX441" fmla="*/ 837462 w 1103363"/>
                <a:gd name="connsiteY441" fmla="*/ 189822 h 725143"/>
                <a:gd name="connsiteX442" fmla="*/ 837462 w 1103363"/>
                <a:gd name="connsiteY442" fmla="*/ 190954 h 725143"/>
                <a:gd name="connsiteX443" fmla="*/ 837462 w 1103363"/>
                <a:gd name="connsiteY443" fmla="*/ 192085 h 725143"/>
                <a:gd name="connsiteX444" fmla="*/ 838628 w 1103363"/>
                <a:gd name="connsiteY444" fmla="*/ 192085 h 725143"/>
                <a:gd name="connsiteX445" fmla="*/ 838628 w 1103363"/>
                <a:gd name="connsiteY445" fmla="*/ 193216 h 725143"/>
                <a:gd name="connsiteX446" fmla="*/ 837462 w 1103363"/>
                <a:gd name="connsiteY446" fmla="*/ 194347 h 725143"/>
                <a:gd name="connsiteX447" fmla="*/ 839759 w 1103363"/>
                <a:gd name="connsiteY447" fmla="*/ 195514 h 725143"/>
                <a:gd name="connsiteX448" fmla="*/ 839759 w 1103363"/>
                <a:gd name="connsiteY448" fmla="*/ 196645 h 725143"/>
                <a:gd name="connsiteX449" fmla="*/ 842021 w 1103363"/>
                <a:gd name="connsiteY449" fmla="*/ 197776 h 725143"/>
                <a:gd name="connsiteX450" fmla="*/ 842021 w 1103363"/>
                <a:gd name="connsiteY450" fmla="*/ 198907 h 725143"/>
                <a:gd name="connsiteX451" fmla="*/ 843152 w 1103363"/>
                <a:gd name="connsiteY451" fmla="*/ 198907 h 725143"/>
                <a:gd name="connsiteX452" fmla="*/ 843152 w 1103363"/>
                <a:gd name="connsiteY452" fmla="*/ 200038 h 725143"/>
                <a:gd name="connsiteX453" fmla="*/ 843152 w 1103363"/>
                <a:gd name="connsiteY453" fmla="*/ 201169 h 725143"/>
                <a:gd name="connsiteX454" fmla="*/ 844283 w 1103363"/>
                <a:gd name="connsiteY454" fmla="*/ 201169 h 725143"/>
                <a:gd name="connsiteX455" fmla="*/ 845414 w 1103363"/>
                <a:gd name="connsiteY455" fmla="*/ 202336 h 725143"/>
                <a:gd name="connsiteX456" fmla="*/ 846580 w 1103363"/>
                <a:gd name="connsiteY456" fmla="*/ 202336 h 725143"/>
                <a:gd name="connsiteX457" fmla="*/ 846580 w 1103363"/>
                <a:gd name="connsiteY457" fmla="*/ 203467 h 725143"/>
                <a:gd name="connsiteX458" fmla="*/ 847711 w 1103363"/>
                <a:gd name="connsiteY458" fmla="*/ 203467 h 725143"/>
                <a:gd name="connsiteX459" fmla="*/ 847711 w 1103363"/>
                <a:gd name="connsiteY459" fmla="*/ 204598 h 725143"/>
                <a:gd name="connsiteX460" fmla="*/ 848842 w 1103363"/>
                <a:gd name="connsiteY460" fmla="*/ 205729 h 725143"/>
                <a:gd name="connsiteX461" fmla="*/ 847711 w 1103363"/>
                <a:gd name="connsiteY461" fmla="*/ 207992 h 725143"/>
                <a:gd name="connsiteX462" fmla="*/ 847711 w 1103363"/>
                <a:gd name="connsiteY462" fmla="*/ 209123 h 725143"/>
                <a:gd name="connsiteX463" fmla="*/ 848842 w 1103363"/>
                <a:gd name="connsiteY463" fmla="*/ 211421 h 725143"/>
                <a:gd name="connsiteX464" fmla="*/ 847711 w 1103363"/>
                <a:gd name="connsiteY464" fmla="*/ 211421 h 725143"/>
                <a:gd name="connsiteX465" fmla="*/ 845414 w 1103363"/>
                <a:gd name="connsiteY465" fmla="*/ 210289 h 725143"/>
                <a:gd name="connsiteX466" fmla="*/ 845414 w 1103363"/>
                <a:gd name="connsiteY466" fmla="*/ 211421 h 725143"/>
                <a:gd name="connsiteX467" fmla="*/ 845414 w 1103363"/>
                <a:gd name="connsiteY467" fmla="*/ 212552 h 725143"/>
                <a:gd name="connsiteX468" fmla="*/ 845414 w 1103363"/>
                <a:gd name="connsiteY468" fmla="*/ 213683 h 725143"/>
                <a:gd name="connsiteX469" fmla="*/ 844283 w 1103363"/>
                <a:gd name="connsiteY469" fmla="*/ 214814 h 725143"/>
                <a:gd name="connsiteX470" fmla="*/ 846580 w 1103363"/>
                <a:gd name="connsiteY470" fmla="*/ 215945 h 725143"/>
                <a:gd name="connsiteX471" fmla="*/ 845414 w 1103363"/>
                <a:gd name="connsiteY471" fmla="*/ 217076 h 725143"/>
                <a:gd name="connsiteX472" fmla="*/ 845414 w 1103363"/>
                <a:gd name="connsiteY472" fmla="*/ 218243 h 725143"/>
                <a:gd name="connsiteX473" fmla="*/ 846580 w 1103363"/>
                <a:gd name="connsiteY473" fmla="*/ 220505 h 725143"/>
                <a:gd name="connsiteX474" fmla="*/ 846580 w 1103363"/>
                <a:gd name="connsiteY474" fmla="*/ 222767 h 725143"/>
                <a:gd name="connsiteX475" fmla="*/ 846580 w 1103363"/>
                <a:gd name="connsiteY475" fmla="*/ 223899 h 725143"/>
                <a:gd name="connsiteX476" fmla="*/ 846580 w 1103363"/>
                <a:gd name="connsiteY476" fmla="*/ 225065 h 725143"/>
                <a:gd name="connsiteX477" fmla="*/ 844283 w 1103363"/>
                <a:gd name="connsiteY477" fmla="*/ 226196 h 725143"/>
                <a:gd name="connsiteX478" fmla="*/ 842021 w 1103363"/>
                <a:gd name="connsiteY478" fmla="*/ 227327 h 725143"/>
                <a:gd name="connsiteX479" fmla="*/ 840890 w 1103363"/>
                <a:gd name="connsiteY479" fmla="*/ 227327 h 725143"/>
                <a:gd name="connsiteX480" fmla="*/ 840890 w 1103363"/>
                <a:gd name="connsiteY480" fmla="*/ 228459 h 725143"/>
                <a:gd name="connsiteX481" fmla="*/ 842021 w 1103363"/>
                <a:gd name="connsiteY481" fmla="*/ 229590 h 725143"/>
                <a:gd name="connsiteX482" fmla="*/ 839759 w 1103363"/>
                <a:gd name="connsiteY482" fmla="*/ 228459 h 725143"/>
                <a:gd name="connsiteX483" fmla="*/ 838628 w 1103363"/>
                <a:gd name="connsiteY483" fmla="*/ 228459 h 725143"/>
                <a:gd name="connsiteX484" fmla="*/ 840890 w 1103363"/>
                <a:gd name="connsiteY484" fmla="*/ 229590 h 725143"/>
                <a:gd name="connsiteX485" fmla="*/ 839759 w 1103363"/>
                <a:gd name="connsiteY485" fmla="*/ 230721 h 725143"/>
                <a:gd name="connsiteX486" fmla="*/ 838628 w 1103363"/>
                <a:gd name="connsiteY486" fmla="*/ 230721 h 725143"/>
                <a:gd name="connsiteX487" fmla="*/ 839759 w 1103363"/>
                <a:gd name="connsiteY487" fmla="*/ 231887 h 725143"/>
                <a:gd name="connsiteX488" fmla="*/ 839759 w 1103363"/>
                <a:gd name="connsiteY488" fmla="*/ 234150 h 725143"/>
                <a:gd name="connsiteX489" fmla="*/ 840890 w 1103363"/>
                <a:gd name="connsiteY489" fmla="*/ 235281 h 725143"/>
                <a:gd name="connsiteX490" fmla="*/ 842021 w 1103363"/>
                <a:gd name="connsiteY490" fmla="*/ 237543 h 725143"/>
                <a:gd name="connsiteX491" fmla="*/ 844283 w 1103363"/>
                <a:gd name="connsiteY491" fmla="*/ 235281 h 725143"/>
                <a:gd name="connsiteX492" fmla="*/ 844283 w 1103363"/>
                <a:gd name="connsiteY492" fmla="*/ 238674 h 725143"/>
                <a:gd name="connsiteX493" fmla="*/ 845414 w 1103363"/>
                <a:gd name="connsiteY493" fmla="*/ 239841 h 725143"/>
                <a:gd name="connsiteX494" fmla="*/ 846580 w 1103363"/>
                <a:gd name="connsiteY494" fmla="*/ 240972 h 725143"/>
                <a:gd name="connsiteX495" fmla="*/ 847711 w 1103363"/>
                <a:gd name="connsiteY495" fmla="*/ 242103 h 725143"/>
                <a:gd name="connsiteX496" fmla="*/ 847711 w 1103363"/>
                <a:gd name="connsiteY496" fmla="*/ 243234 h 725143"/>
                <a:gd name="connsiteX497" fmla="*/ 848842 w 1103363"/>
                <a:gd name="connsiteY497" fmla="*/ 243234 h 725143"/>
                <a:gd name="connsiteX498" fmla="*/ 851104 w 1103363"/>
                <a:gd name="connsiteY498" fmla="*/ 244366 h 725143"/>
                <a:gd name="connsiteX499" fmla="*/ 851104 w 1103363"/>
                <a:gd name="connsiteY499" fmla="*/ 243234 h 725143"/>
                <a:gd name="connsiteX500" fmla="*/ 853401 w 1103363"/>
                <a:gd name="connsiteY500" fmla="*/ 242103 h 725143"/>
                <a:gd name="connsiteX501" fmla="*/ 853401 w 1103363"/>
                <a:gd name="connsiteY501" fmla="*/ 243234 h 725143"/>
                <a:gd name="connsiteX502" fmla="*/ 854532 w 1103363"/>
                <a:gd name="connsiteY502" fmla="*/ 243234 h 725143"/>
                <a:gd name="connsiteX503" fmla="*/ 854532 w 1103363"/>
                <a:gd name="connsiteY503" fmla="*/ 244366 h 725143"/>
                <a:gd name="connsiteX504" fmla="*/ 855663 w 1103363"/>
                <a:gd name="connsiteY504" fmla="*/ 245497 h 725143"/>
                <a:gd name="connsiteX505" fmla="*/ 854532 w 1103363"/>
                <a:gd name="connsiteY505" fmla="*/ 245497 h 725143"/>
                <a:gd name="connsiteX506" fmla="*/ 852235 w 1103363"/>
                <a:gd name="connsiteY506" fmla="*/ 245497 h 725143"/>
                <a:gd name="connsiteX507" fmla="*/ 853401 w 1103363"/>
                <a:gd name="connsiteY507" fmla="*/ 247794 h 725143"/>
                <a:gd name="connsiteX508" fmla="*/ 854532 w 1103363"/>
                <a:gd name="connsiteY508" fmla="*/ 246628 h 725143"/>
                <a:gd name="connsiteX509" fmla="*/ 855663 w 1103363"/>
                <a:gd name="connsiteY509" fmla="*/ 247794 h 725143"/>
                <a:gd name="connsiteX510" fmla="*/ 855663 w 1103363"/>
                <a:gd name="connsiteY510" fmla="*/ 248926 h 725143"/>
                <a:gd name="connsiteX511" fmla="*/ 856793 w 1103363"/>
                <a:gd name="connsiteY511" fmla="*/ 248926 h 725143"/>
                <a:gd name="connsiteX512" fmla="*/ 856793 w 1103363"/>
                <a:gd name="connsiteY512" fmla="*/ 250057 h 725143"/>
                <a:gd name="connsiteX513" fmla="*/ 854532 w 1103363"/>
                <a:gd name="connsiteY513" fmla="*/ 250057 h 725143"/>
                <a:gd name="connsiteX514" fmla="*/ 854532 w 1103363"/>
                <a:gd name="connsiteY514" fmla="*/ 251188 h 725143"/>
                <a:gd name="connsiteX515" fmla="*/ 855663 w 1103363"/>
                <a:gd name="connsiteY515" fmla="*/ 251188 h 725143"/>
                <a:gd name="connsiteX516" fmla="*/ 857924 w 1103363"/>
                <a:gd name="connsiteY516" fmla="*/ 252319 h 725143"/>
                <a:gd name="connsiteX517" fmla="*/ 857924 w 1103363"/>
                <a:gd name="connsiteY517" fmla="*/ 253450 h 725143"/>
                <a:gd name="connsiteX518" fmla="*/ 856793 w 1103363"/>
                <a:gd name="connsiteY518" fmla="*/ 254617 h 725143"/>
                <a:gd name="connsiteX519" fmla="*/ 856793 w 1103363"/>
                <a:gd name="connsiteY519" fmla="*/ 255748 h 725143"/>
                <a:gd name="connsiteX520" fmla="*/ 857924 w 1103363"/>
                <a:gd name="connsiteY520" fmla="*/ 255748 h 725143"/>
                <a:gd name="connsiteX521" fmla="*/ 859055 w 1103363"/>
                <a:gd name="connsiteY521" fmla="*/ 256879 h 725143"/>
                <a:gd name="connsiteX522" fmla="*/ 859055 w 1103363"/>
                <a:gd name="connsiteY522" fmla="*/ 258010 h 725143"/>
                <a:gd name="connsiteX523" fmla="*/ 860186 w 1103363"/>
                <a:gd name="connsiteY523" fmla="*/ 258010 h 725143"/>
                <a:gd name="connsiteX524" fmla="*/ 859055 w 1103363"/>
                <a:gd name="connsiteY524" fmla="*/ 259141 h 725143"/>
                <a:gd name="connsiteX525" fmla="*/ 857924 w 1103363"/>
                <a:gd name="connsiteY525" fmla="*/ 259141 h 725143"/>
                <a:gd name="connsiteX526" fmla="*/ 859055 w 1103363"/>
                <a:gd name="connsiteY526" fmla="*/ 259141 h 725143"/>
                <a:gd name="connsiteX527" fmla="*/ 857924 w 1103363"/>
                <a:gd name="connsiteY527" fmla="*/ 260272 h 725143"/>
                <a:gd name="connsiteX528" fmla="*/ 859055 w 1103363"/>
                <a:gd name="connsiteY528" fmla="*/ 260272 h 725143"/>
                <a:gd name="connsiteX529" fmla="*/ 860186 w 1103363"/>
                <a:gd name="connsiteY529" fmla="*/ 260272 h 725143"/>
                <a:gd name="connsiteX530" fmla="*/ 861352 w 1103363"/>
                <a:gd name="connsiteY530" fmla="*/ 260272 h 725143"/>
                <a:gd name="connsiteX531" fmla="*/ 861352 w 1103363"/>
                <a:gd name="connsiteY531" fmla="*/ 261439 h 725143"/>
                <a:gd name="connsiteX532" fmla="*/ 862483 w 1103363"/>
                <a:gd name="connsiteY532" fmla="*/ 261439 h 725143"/>
                <a:gd name="connsiteX533" fmla="*/ 862483 w 1103363"/>
                <a:gd name="connsiteY533" fmla="*/ 263701 h 725143"/>
                <a:gd name="connsiteX534" fmla="*/ 863614 w 1103363"/>
                <a:gd name="connsiteY534" fmla="*/ 264832 h 725143"/>
                <a:gd name="connsiteX535" fmla="*/ 864745 w 1103363"/>
                <a:gd name="connsiteY535" fmla="*/ 265964 h 725143"/>
                <a:gd name="connsiteX536" fmla="*/ 867007 w 1103363"/>
                <a:gd name="connsiteY536" fmla="*/ 267095 h 725143"/>
                <a:gd name="connsiteX537" fmla="*/ 867007 w 1103363"/>
                <a:gd name="connsiteY537" fmla="*/ 268226 h 725143"/>
                <a:gd name="connsiteX538" fmla="*/ 868173 w 1103363"/>
                <a:gd name="connsiteY538" fmla="*/ 268226 h 725143"/>
                <a:gd name="connsiteX539" fmla="*/ 867007 w 1103363"/>
                <a:gd name="connsiteY539" fmla="*/ 269392 h 725143"/>
                <a:gd name="connsiteX540" fmla="*/ 868173 w 1103363"/>
                <a:gd name="connsiteY540" fmla="*/ 270524 h 725143"/>
                <a:gd name="connsiteX541" fmla="*/ 868173 w 1103363"/>
                <a:gd name="connsiteY541" fmla="*/ 271655 h 725143"/>
                <a:gd name="connsiteX542" fmla="*/ 869304 w 1103363"/>
                <a:gd name="connsiteY542" fmla="*/ 271655 h 725143"/>
                <a:gd name="connsiteX543" fmla="*/ 872697 w 1103363"/>
                <a:gd name="connsiteY543" fmla="*/ 272786 h 725143"/>
                <a:gd name="connsiteX544" fmla="*/ 871566 w 1103363"/>
                <a:gd name="connsiteY544" fmla="*/ 273917 h 725143"/>
                <a:gd name="connsiteX545" fmla="*/ 872697 w 1103363"/>
                <a:gd name="connsiteY545" fmla="*/ 273917 h 725143"/>
                <a:gd name="connsiteX546" fmla="*/ 871566 w 1103363"/>
                <a:gd name="connsiteY546" fmla="*/ 275048 h 725143"/>
                <a:gd name="connsiteX547" fmla="*/ 874958 w 1103363"/>
                <a:gd name="connsiteY547" fmla="*/ 276179 h 725143"/>
                <a:gd name="connsiteX548" fmla="*/ 874958 w 1103363"/>
                <a:gd name="connsiteY548" fmla="*/ 277346 h 725143"/>
                <a:gd name="connsiteX549" fmla="*/ 876125 w 1103363"/>
                <a:gd name="connsiteY549" fmla="*/ 276179 h 725143"/>
                <a:gd name="connsiteX550" fmla="*/ 877256 w 1103363"/>
                <a:gd name="connsiteY550" fmla="*/ 277346 h 725143"/>
                <a:gd name="connsiteX551" fmla="*/ 878386 w 1103363"/>
                <a:gd name="connsiteY551" fmla="*/ 276179 h 725143"/>
                <a:gd name="connsiteX552" fmla="*/ 879517 w 1103363"/>
                <a:gd name="connsiteY552" fmla="*/ 277346 h 725143"/>
                <a:gd name="connsiteX553" fmla="*/ 879517 w 1103363"/>
                <a:gd name="connsiteY553" fmla="*/ 278477 h 725143"/>
                <a:gd name="connsiteX554" fmla="*/ 882945 w 1103363"/>
                <a:gd name="connsiteY554" fmla="*/ 280739 h 725143"/>
                <a:gd name="connsiteX555" fmla="*/ 884076 w 1103363"/>
                <a:gd name="connsiteY555" fmla="*/ 280739 h 725143"/>
                <a:gd name="connsiteX556" fmla="*/ 884076 w 1103363"/>
                <a:gd name="connsiteY556" fmla="*/ 281870 h 725143"/>
                <a:gd name="connsiteX557" fmla="*/ 885207 w 1103363"/>
                <a:gd name="connsiteY557" fmla="*/ 283002 h 725143"/>
                <a:gd name="connsiteX558" fmla="*/ 882945 w 1103363"/>
                <a:gd name="connsiteY558" fmla="*/ 284168 h 725143"/>
                <a:gd name="connsiteX559" fmla="*/ 882945 w 1103363"/>
                <a:gd name="connsiteY559" fmla="*/ 286430 h 725143"/>
                <a:gd name="connsiteX560" fmla="*/ 882945 w 1103363"/>
                <a:gd name="connsiteY560" fmla="*/ 289824 h 725143"/>
                <a:gd name="connsiteX561" fmla="*/ 882945 w 1103363"/>
                <a:gd name="connsiteY561" fmla="*/ 292122 h 725143"/>
                <a:gd name="connsiteX562" fmla="*/ 880648 w 1103363"/>
                <a:gd name="connsiteY562" fmla="*/ 293253 h 725143"/>
                <a:gd name="connsiteX563" fmla="*/ 881779 w 1103363"/>
                <a:gd name="connsiteY563" fmla="*/ 294384 h 725143"/>
                <a:gd name="connsiteX564" fmla="*/ 886338 w 1103363"/>
                <a:gd name="connsiteY564" fmla="*/ 297777 h 725143"/>
                <a:gd name="connsiteX565" fmla="*/ 886338 w 1103363"/>
                <a:gd name="connsiteY565" fmla="*/ 298944 h 725143"/>
                <a:gd name="connsiteX566" fmla="*/ 888600 w 1103363"/>
                <a:gd name="connsiteY566" fmla="*/ 298944 h 725143"/>
                <a:gd name="connsiteX567" fmla="*/ 889731 w 1103363"/>
                <a:gd name="connsiteY567" fmla="*/ 300075 h 725143"/>
                <a:gd name="connsiteX568" fmla="*/ 888600 w 1103363"/>
                <a:gd name="connsiteY568" fmla="*/ 301206 h 725143"/>
                <a:gd name="connsiteX569" fmla="*/ 889731 w 1103363"/>
                <a:gd name="connsiteY569" fmla="*/ 301206 h 725143"/>
                <a:gd name="connsiteX570" fmla="*/ 890897 w 1103363"/>
                <a:gd name="connsiteY570" fmla="*/ 302337 h 725143"/>
                <a:gd name="connsiteX571" fmla="*/ 889731 w 1103363"/>
                <a:gd name="connsiteY571" fmla="*/ 304600 h 725143"/>
                <a:gd name="connsiteX572" fmla="*/ 890897 w 1103363"/>
                <a:gd name="connsiteY572" fmla="*/ 305731 h 725143"/>
                <a:gd name="connsiteX573" fmla="*/ 892028 w 1103363"/>
                <a:gd name="connsiteY573" fmla="*/ 306897 h 725143"/>
                <a:gd name="connsiteX574" fmla="*/ 892028 w 1103363"/>
                <a:gd name="connsiteY574" fmla="*/ 308029 h 725143"/>
                <a:gd name="connsiteX575" fmla="*/ 892028 w 1103363"/>
                <a:gd name="connsiteY575" fmla="*/ 309160 h 725143"/>
                <a:gd name="connsiteX576" fmla="*/ 893159 w 1103363"/>
                <a:gd name="connsiteY576" fmla="*/ 310291 h 725143"/>
                <a:gd name="connsiteX577" fmla="*/ 894290 w 1103363"/>
                <a:gd name="connsiteY577" fmla="*/ 309160 h 725143"/>
                <a:gd name="connsiteX578" fmla="*/ 895421 w 1103363"/>
                <a:gd name="connsiteY578" fmla="*/ 309160 h 725143"/>
                <a:gd name="connsiteX579" fmla="*/ 897718 w 1103363"/>
                <a:gd name="connsiteY579" fmla="*/ 311422 h 725143"/>
                <a:gd name="connsiteX580" fmla="*/ 898849 w 1103363"/>
                <a:gd name="connsiteY580" fmla="*/ 311422 h 725143"/>
                <a:gd name="connsiteX581" fmla="*/ 898849 w 1103363"/>
                <a:gd name="connsiteY581" fmla="*/ 313720 h 725143"/>
                <a:gd name="connsiteX582" fmla="*/ 902241 w 1103363"/>
                <a:gd name="connsiteY582" fmla="*/ 313720 h 725143"/>
                <a:gd name="connsiteX583" fmla="*/ 903372 w 1103363"/>
                <a:gd name="connsiteY583" fmla="*/ 314851 h 725143"/>
                <a:gd name="connsiteX584" fmla="*/ 905669 w 1103363"/>
                <a:gd name="connsiteY584" fmla="*/ 314851 h 725143"/>
                <a:gd name="connsiteX585" fmla="*/ 906800 w 1103363"/>
                <a:gd name="connsiteY585" fmla="*/ 315982 h 725143"/>
                <a:gd name="connsiteX586" fmla="*/ 903372 w 1103363"/>
                <a:gd name="connsiteY586" fmla="*/ 319375 h 725143"/>
                <a:gd name="connsiteX587" fmla="*/ 902241 w 1103363"/>
                <a:gd name="connsiteY587" fmla="*/ 319375 h 725143"/>
                <a:gd name="connsiteX588" fmla="*/ 899979 w 1103363"/>
                <a:gd name="connsiteY588" fmla="*/ 322804 h 725143"/>
                <a:gd name="connsiteX589" fmla="*/ 897718 w 1103363"/>
                <a:gd name="connsiteY589" fmla="*/ 326198 h 725143"/>
                <a:gd name="connsiteX590" fmla="*/ 897718 w 1103363"/>
                <a:gd name="connsiteY590" fmla="*/ 327329 h 725143"/>
                <a:gd name="connsiteX591" fmla="*/ 898849 w 1103363"/>
                <a:gd name="connsiteY591" fmla="*/ 328495 h 725143"/>
                <a:gd name="connsiteX592" fmla="*/ 899979 w 1103363"/>
                <a:gd name="connsiteY592" fmla="*/ 326198 h 725143"/>
                <a:gd name="connsiteX593" fmla="*/ 901110 w 1103363"/>
                <a:gd name="connsiteY593" fmla="*/ 326198 h 725143"/>
                <a:gd name="connsiteX594" fmla="*/ 901110 w 1103363"/>
                <a:gd name="connsiteY594" fmla="*/ 327329 h 725143"/>
                <a:gd name="connsiteX595" fmla="*/ 899979 w 1103363"/>
                <a:gd name="connsiteY595" fmla="*/ 329627 h 725143"/>
                <a:gd name="connsiteX596" fmla="*/ 897718 w 1103363"/>
                <a:gd name="connsiteY596" fmla="*/ 331889 h 725143"/>
                <a:gd name="connsiteX597" fmla="*/ 898849 w 1103363"/>
                <a:gd name="connsiteY597" fmla="*/ 333020 h 725143"/>
                <a:gd name="connsiteX598" fmla="*/ 897718 w 1103363"/>
                <a:gd name="connsiteY598" fmla="*/ 335282 h 725143"/>
                <a:gd name="connsiteX599" fmla="*/ 898849 w 1103363"/>
                <a:gd name="connsiteY599" fmla="*/ 335282 h 725143"/>
                <a:gd name="connsiteX600" fmla="*/ 898849 w 1103363"/>
                <a:gd name="connsiteY600" fmla="*/ 336449 h 725143"/>
                <a:gd name="connsiteX601" fmla="*/ 898849 w 1103363"/>
                <a:gd name="connsiteY601" fmla="*/ 337580 h 725143"/>
                <a:gd name="connsiteX602" fmla="*/ 897718 w 1103363"/>
                <a:gd name="connsiteY602" fmla="*/ 337580 h 725143"/>
                <a:gd name="connsiteX603" fmla="*/ 896551 w 1103363"/>
                <a:gd name="connsiteY603" fmla="*/ 338711 h 725143"/>
                <a:gd name="connsiteX604" fmla="*/ 895421 w 1103363"/>
                <a:gd name="connsiteY604" fmla="*/ 339842 h 725143"/>
                <a:gd name="connsiteX605" fmla="*/ 895421 w 1103363"/>
                <a:gd name="connsiteY605" fmla="*/ 342105 h 725143"/>
                <a:gd name="connsiteX606" fmla="*/ 892028 w 1103363"/>
                <a:gd name="connsiteY606" fmla="*/ 343236 h 725143"/>
                <a:gd name="connsiteX607" fmla="*/ 890897 w 1103363"/>
                <a:gd name="connsiteY607" fmla="*/ 343236 h 725143"/>
                <a:gd name="connsiteX608" fmla="*/ 892028 w 1103363"/>
                <a:gd name="connsiteY608" fmla="*/ 345533 h 725143"/>
                <a:gd name="connsiteX609" fmla="*/ 892028 w 1103363"/>
                <a:gd name="connsiteY609" fmla="*/ 347796 h 725143"/>
                <a:gd name="connsiteX610" fmla="*/ 893159 w 1103363"/>
                <a:gd name="connsiteY610" fmla="*/ 348927 h 725143"/>
                <a:gd name="connsiteX611" fmla="*/ 892028 w 1103363"/>
                <a:gd name="connsiteY611" fmla="*/ 350058 h 725143"/>
                <a:gd name="connsiteX612" fmla="*/ 890897 w 1103363"/>
                <a:gd name="connsiteY612" fmla="*/ 352356 h 725143"/>
                <a:gd name="connsiteX613" fmla="*/ 889731 w 1103363"/>
                <a:gd name="connsiteY613" fmla="*/ 351225 h 725143"/>
                <a:gd name="connsiteX614" fmla="*/ 888600 w 1103363"/>
                <a:gd name="connsiteY614" fmla="*/ 352356 h 725143"/>
                <a:gd name="connsiteX615" fmla="*/ 887469 w 1103363"/>
                <a:gd name="connsiteY615" fmla="*/ 352356 h 725143"/>
                <a:gd name="connsiteX616" fmla="*/ 887469 w 1103363"/>
                <a:gd name="connsiteY616" fmla="*/ 353487 h 725143"/>
                <a:gd name="connsiteX617" fmla="*/ 887469 w 1103363"/>
                <a:gd name="connsiteY617" fmla="*/ 354618 h 725143"/>
                <a:gd name="connsiteX618" fmla="*/ 888600 w 1103363"/>
                <a:gd name="connsiteY618" fmla="*/ 356880 h 725143"/>
                <a:gd name="connsiteX619" fmla="*/ 888600 w 1103363"/>
                <a:gd name="connsiteY619" fmla="*/ 358047 h 725143"/>
                <a:gd name="connsiteX620" fmla="*/ 887469 w 1103363"/>
                <a:gd name="connsiteY620" fmla="*/ 358047 h 725143"/>
                <a:gd name="connsiteX621" fmla="*/ 889731 w 1103363"/>
                <a:gd name="connsiteY621" fmla="*/ 359178 h 725143"/>
                <a:gd name="connsiteX622" fmla="*/ 888600 w 1103363"/>
                <a:gd name="connsiteY622" fmla="*/ 360309 h 725143"/>
                <a:gd name="connsiteX623" fmla="*/ 887469 w 1103363"/>
                <a:gd name="connsiteY623" fmla="*/ 361440 h 725143"/>
                <a:gd name="connsiteX624" fmla="*/ 887469 w 1103363"/>
                <a:gd name="connsiteY624" fmla="*/ 362572 h 725143"/>
                <a:gd name="connsiteX625" fmla="*/ 888600 w 1103363"/>
                <a:gd name="connsiteY625" fmla="*/ 363703 h 725143"/>
                <a:gd name="connsiteX626" fmla="*/ 887469 w 1103363"/>
                <a:gd name="connsiteY626" fmla="*/ 367132 h 725143"/>
                <a:gd name="connsiteX627" fmla="*/ 888600 w 1103363"/>
                <a:gd name="connsiteY627" fmla="*/ 367132 h 725143"/>
                <a:gd name="connsiteX628" fmla="*/ 888600 w 1103363"/>
                <a:gd name="connsiteY628" fmla="*/ 368263 h 725143"/>
                <a:gd name="connsiteX629" fmla="*/ 889731 w 1103363"/>
                <a:gd name="connsiteY629" fmla="*/ 368263 h 725143"/>
                <a:gd name="connsiteX630" fmla="*/ 889731 w 1103363"/>
                <a:gd name="connsiteY630" fmla="*/ 369394 h 725143"/>
                <a:gd name="connsiteX631" fmla="*/ 888600 w 1103363"/>
                <a:gd name="connsiteY631" fmla="*/ 371656 h 725143"/>
                <a:gd name="connsiteX632" fmla="*/ 889731 w 1103363"/>
                <a:gd name="connsiteY632" fmla="*/ 371656 h 725143"/>
                <a:gd name="connsiteX633" fmla="*/ 889731 w 1103363"/>
                <a:gd name="connsiteY633" fmla="*/ 372787 h 725143"/>
                <a:gd name="connsiteX634" fmla="*/ 890897 w 1103363"/>
                <a:gd name="connsiteY634" fmla="*/ 372787 h 725143"/>
                <a:gd name="connsiteX635" fmla="*/ 894290 w 1103363"/>
                <a:gd name="connsiteY635" fmla="*/ 376216 h 725143"/>
                <a:gd name="connsiteX636" fmla="*/ 896551 w 1103363"/>
                <a:gd name="connsiteY636" fmla="*/ 376216 h 725143"/>
                <a:gd name="connsiteX637" fmla="*/ 897718 w 1103363"/>
                <a:gd name="connsiteY637" fmla="*/ 376216 h 725143"/>
                <a:gd name="connsiteX638" fmla="*/ 899979 w 1103363"/>
                <a:gd name="connsiteY638" fmla="*/ 377347 h 725143"/>
                <a:gd name="connsiteX639" fmla="*/ 901110 w 1103363"/>
                <a:gd name="connsiteY639" fmla="*/ 377347 h 725143"/>
                <a:gd name="connsiteX640" fmla="*/ 905669 w 1103363"/>
                <a:gd name="connsiteY640" fmla="*/ 377347 h 725143"/>
                <a:gd name="connsiteX641" fmla="*/ 905669 w 1103363"/>
                <a:gd name="connsiteY641" fmla="*/ 375085 h 725143"/>
                <a:gd name="connsiteX642" fmla="*/ 907931 w 1103363"/>
                <a:gd name="connsiteY642" fmla="*/ 375085 h 725143"/>
                <a:gd name="connsiteX643" fmla="*/ 907931 w 1103363"/>
                <a:gd name="connsiteY643" fmla="*/ 373954 h 725143"/>
                <a:gd name="connsiteX644" fmla="*/ 909062 w 1103363"/>
                <a:gd name="connsiteY644" fmla="*/ 372787 h 725143"/>
                <a:gd name="connsiteX645" fmla="*/ 911324 w 1103363"/>
                <a:gd name="connsiteY645" fmla="*/ 372787 h 725143"/>
                <a:gd name="connsiteX646" fmla="*/ 912490 w 1103363"/>
                <a:gd name="connsiteY646" fmla="*/ 372787 h 725143"/>
                <a:gd name="connsiteX647" fmla="*/ 913621 w 1103363"/>
                <a:gd name="connsiteY647" fmla="*/ 372787 h 725143"/>
                <a:gd name="connsiteX648" fmla="*/ 918144 w 1103363"/>
                <a:gd name="connsiteY648" fmla="*/ 372787 h 725143"/>
                <a:gd name="connsiteX649" fmla="*/ 919275 w 1103363"/>
                <a:gd name="connsiteY649" fmla="*/ 373954 h 725143"/>
                <a:gd name="connsiteX650" fmla="*/ 921572 w 1103363"/>
                <a:gd name="connsiteY650" fmla="*/ 375085 h 725143"/>
                <a:gd name="connsiteX651" fmla="*/ 922703 w 1103363"/>
                <a:gd name="connsiteY651" fmla="*/ 372787 h 725143"/>
                <a:gd name="connsiteX652" fmla="*/ 923834 w 1103363"/>
                <a:gd name="connsiteY652" fmla="*/ 372787 h 725143"/>
                <a:gd name="connsiteX653" fmla="*/ 923834 w 1103363"/>
                <a:gd name="connsiteY653" fmla="*/ 373954 h 725143"/>
                <a:gd name="connsiteX654" fmla="*/ 926096 w 1103363"/>
                <a:gd name="connsiteY654" fmla="*/ 373954 h 725143"/>
                <a:gd name="connsiteX655" fmla="*/ 926096 w 1103363"/>
                <a:gd name="connsiteY655" fmla="*/ 372787 h 725143"/>
                <a:gd name="connsiteX656" fmla="*/ 927227 w 1103363"/>
                <a:gd name="connsiteY656" fmla="*/ 372787 h 725143"/>
                <a:gd name="connsiteX657" fmla="*/ 928393 w 1103363"/>
                <a:gd name="connsiteY657" fmla="*/ 375085 h 725143"/>
                <a:gd name="connsiteX658" fmla="*/ 929524 w 1103363"/>
                <a:gd name="connsiteY658" fmla="*/ 375085 h 725143"/>
                <a:gd name="connsiteX659" fmla="*/ 930655 w 1103363"/>
                <a:gd name="connsiteY659" fmla="*/ 373954 h 725143"/>
                <a:gd name="connsiteX660" fmla="*/ 931786 w 1103363"/>
                <a:gd name="connsiteY660" fmla="*/ 373954 h 725143"/>
                <a:gd name="connsiteX661" fmla="*/ 932917 w 1103363"/>
                <a:gd name="connsiteY661" fmla="*/ 371656 h 725143"/>
                <a:gd name="connsiteX662" fmla="*/ 934048 w 1103363"/>
                <a:gd name="connsiteY662" fmla="*/ 370525 h 725143"/>
                <a:gd name="connsiteX663" fmla="*/ 934048 w 1103363"/>
                <a:gd name="connsiteY663" fmla="*/ 369394 h 725143"/>
                <a:gd name="connsiteX664" fmla="*/ 934048 w 1103363"/>
                <a:gd name="connsiteY664" fmla="*/ 368263 h 725143"/>
                <a:gd name="connsiteX665" fmla="*/ 935214 w 1103363"/>
                <a:gd name="connsiteY665" fmla="*/ 367132 h 725143"/>
                <a:gd name="connsiteX666" fmla="*/ 934048 w 1103363"/>
                <a:gd name="connsiteY666" fmla="*/ 368263 h 725143"/>
                <a:gd name="connsiteX667" fmla="*/ 932917 w 1103363"/>
                <a:gd name="connsiteY667" fmla="*/ 367132 h 725143"/>
                <a:gd name="connsiteX668" fmla="*/ 934048 w 1103363"/>
                <a:gd name="connsiteY668" fmla="*/ 366000 h 725143"/>
                <a:gd name="connsiteX669" fmla="*/ 935214 w 1103363"/>
                <a:gd name="connsiteY669" fmla="*/ 366000 h 725143"/>
                <a:gd name="connsiteX670" fmla="*/ 937476 w 1103363"/>
                <a:gd name="connsiteY670" fmla="*/ 367132 h 725143"/>
                <a:gd name="connsiteX671" fmla="*/ 939737 w 1103363"/>
                <a:gd name="connsiteY671" fmla="*/ 366000 h 725143"/>
                <a:gd name="connsiteX672" fmla="*/ 940868 w 1103363"/>
                <a:gd name="connsiteY672" fmla="*/ 366000 h 725143"/>
                <a:gd name="connsiteX673" fmla="*/ 940868 w 1103363"/>
                <a:gd name="connsiteY673" fmla="*/ 367132 h 725143"/>
                <a:gd name="connsiteX674" fmla="*/ 939737 w 1103363"/>
                <a:gd name="connsiteY674" fmla="*/ 367132 h 725143"/>
                <a:gd name="connsiteX675" fmla="*/ 938607 w 1103363"/>
                <a:gd name="connsiteY675" fmla="*/ 370525 h 725143"/>
                <a:gd name="connsiteX676" fmla="*/ 940868 w 1103363"/>
                <a:gd name="connsiteY676" fmla="*/ 369394 h 725143"/>
                <a:gd name="connsiteX677" fmla="*/ 942035 w 1103363"/>
                <a:gd name="connsiteY677" fmla="*/ 369394 h 725143"/>
                <a:gd name="connsiteX678" fmla="*/ 942035 w 1103363"/>
                <a:gd name="connsiteY678" fmla="*/ 371656 h 725143"/>
                <a:gd name="connsiteX679" fmla="*/ 944296 w 1103363"/>
                <a:gd name="connsiteY679" fmla="*/ 371656 h 725143"/>
                <a:gd name="connsiteX680" fmla="*/ 944296 w 1103363"/>
                <a:gd name="connsiteY680" fmla="*/ 372787 h 725143"/>
                <a:gd name="connsiteX681" fmla="*/ 946558 w 1103363"/>
                <a:gd name="connsiteY681" fmla="*/ 372787 h 725143"/>
                <a:gd name="connsiteX682" fmla="*/ 947689 w 1103363"/>
                <a:gd name="connsiteY682" fmla="*/ 375085 h 725143"/>
                <a:gd name="connsiteX683" fmla="*/ 949986 w 1103363"/>
                <a:gd name="connsiteY683" fmla="*/ 372787 h 725143"/>
                <a:gd name="connsiteX684" fmla="*/ 952248 w 1103363"/>
                <a:gd name="connsiteY684" fmla="*/ 372787 h 725143"/>
                <a:gd name="connsiteX685" fmla="*/ 953379 w 1103363"/>
                <a:gd name="connsiteY685" fmla="*/ 372787 h 725143"/>
                <a:gd name="connsiteX686" fmla="*/ 954510 w 1103363"/>
                <a:gd name="connsiteY686" fmla="*/ 373954 h 725143"/>
                <a:gd name="connsiteX687" fmla="*/ 955641 w 1103363"/>
                <a:gd name="connsiteY687" fmla="*/ 373954 h 725143"/>
                <a:gd name="connsiteX688" fmla="*/ 955641 w 1103363"/>
                <a:gd name="connsiteY688" fmla="*/ 372787 h 725143"/>
                <a:gd name="connsiteX689" fmla="*/ 956772 w 1103363"/>
                <a:gd name="connsiteY689" fmla="*/ 372787 h 725143"/>
                <a:gd name="connsiteX690" fmla="*/ 962461 w 1103363"/>
                <a:gd name="connsiteY690" fmla="*/ 371656 h 725143"/>
                <a:gd name="connsiteX691" fmla="*/ 964758 w 1103363"/>
                <a:gd name="connsiteY691" fmla="*/ 372787 h 725143"/>
                <a:gd name="connsiteX692" fmla="*/ 965889 w 1103363"/>
                <a:gd name="connsiteY692" fmla="*/ 372787 h 725143"/>
                <a:gd name="connsiteX693" fmla="*/ 963592 w 1103363"/>
                <a:gd name="connsiteY693" fmla="*/ 370525 h 725143"/>
                <a:gd name="connsiteX694" fmla="*/ 964758 w 1103363"/>
                <a:gd name="connsiteY694" fmla="*/ 369394 h 725143"/>
                <a:gd name="connsiteX695" fmla="*/ 967020 w 1103363"/>
                <a:gd name="connsiteY695" fmla="*/ 371656 h 725143"/>
                <a:gd name="connsiteX696" fmla="*/ 969282 w 1103363"/>
                <a:gd name="connsiteY696" fmla="*/ 369394 h 725143"/>
                <a:gd name="connsiteX697" fmla="*/ 970413 w 1103363"/>
                <a:gd name="connsiteY697" fmla="*/ 370525 h 725143"/>
                <a:gd name="connsiteX698" fmla="*/ 971544 w 1103363"/>
                <a:gd name="connsiteY698" fmla="*/ 372787 h 725143"/>
                <a:gd name="connsiteX699" fmla="*/ 973841 w 1103363"/>
                <a:gd name="connsiteY699" fmla="*/ 372787 h 725143"/>
                <a:gd name="connsiteX700" fmla="*/ 976103 w 1103363"/>
                <a:gd name="connsiteY700" fmla="*/ 373954 h 725143"/>
                <a:gd name="connsiteX701" fmla="*/ 977234 w 1103363"/>
                <a:gd name="connsiteY701" fmla="*/ 377347 h 725143"/>
                <a:gd name="connsiteX702" fmla="*/ 979531 w 1103363"/>
                <a:gd name="connsiteY702" fmla="*/ 376216 h 725143"/>
                <a:gd name="connsiteX703" fmla="*/ 980662 w 1103363"/>
                <a:gd name="connsiteY703" fmla="*/ 373954 h 725143"/>
                <a:gd name="connsiteX704" fmla="*/ 981793 w 1103363"/>
                <a:gd name="connsiteY704" fmla="*/ 373954 h 725143"/>
                <a:gd name="connsiteX705" fmla="*/ 981793 w 1103363"/>
                <a:gd name="connsiteY705" fmla="*/ 376216 h 725143"/>
                <a:gd name="connsiteX706" fmla="*/ 982923 w 1103363"/>
                <a:gd name="connsiteY706" fmla="*/ 376216 h 725143"/>
                <a:gd name="connsiteX707" fmla="*/ 985185 w 1103363"/>
                <a:gd name="connsiteY707" fmla="*/ 375085 h 725143"/>
                <a:gd name="connsiteX708" fmla="*/ 989744 w 1103363"/>
                <a:gd name="connsiteY708" fmla="*/ 373954 h 725143"/>
                <a:gd name="connsiteX709" fmla="*/ 990875 w 1103363"/>
                <a:gd name="connsiteY709" fmla="*/ 375085 h 725143"/>
                <a:gd name="connsiteX710" fmla="*/ 992006 w 1103363"/>
                <a:gd name="connsiteY710" fmla="*/ 376216 h 725143"/>
                <a:gd name="connsiteX711" fmla="*/ 992006 w 1103363"/>
                <a:gd name="connsiteY711" fmla="*/ 373954 h 725143"/>
                <a:gd name="connsiteX712" fmla="*/ 992006 w 1103363"/>
                <a:gd name="connsiteY712" fmla="*/ 372787 h 725143"/>
                <a:gd name="connsiteX713" fmla="*/ 992006 w 1103363"/>
                <a:gd name="connsiteY713" fmla="*/ 371656 h 725143"/>
                <a:gd name="connsiteX714" fmla="*/ 994303 w 1103363"/>
                <a:gd name="connsiteY714" fmla="*/ 372787 h 725143"/>
                <a:gd name="connsiteX715" fmla="*/ 995434 w 1103363"/>
                <a:gd name="connsiteY715" fmla="*/ 373954 h 725143"/>
                <a:gd name="connsiteX716" fmla="*/ 994303 w 1103363"/>
                <a:gd name="connsiteY716" fmla="*/ 375085 h 725143"/>
                <a:gd name="connsiteX717" fmla="*/ 995434 w 1103363"/>
                <a:gd name="connsiteY717" fmla="*/ 375085 h 725143"/>
                <a:gd name="connsiteX718" fmla="*/ 994303 w 1103363"/>
                <a:gd name="connsiteY718" fmla="*/ 376216 h 725143"/>
                <a:gd name="connsiteX719" fmla="*/ 995434 w 1103363"/>
                <a:gd name="connsiteY719" fmla="*/ 377347 h 725143"/>
                <a:gd name="connsiteX720" fmla="*/ 994303 w 1103363"/>
                <a:gd name="connsiteY720" fmla="*/ 377347 h 725143"/>
                <a:gd name="connsiteX721" fmla="*/ 996565 w 1103363"/>
                <a:gd name="connsiteY721" fmla="*/ 378478 h 725143"/>
                <a:gd name="connsiteX722" fmla="*/ 997696 w 1103363"/>
                <a:gd name="connsiteY722" fmla="*/ 376216 h 725143"/>
                <a:gd name="connsiteX723" fmla="*/ 999958 w 1103363"/>
                <a:gd name="connsiteY723" fmla="*/ 375085 h 725143"/>
                <a:gd name="connsiteX724" fmla="*/ 999958 w 1103363"/>
                <a:gd name="connsiteY724" fmla="*/ 373954 h 725143"/>
                <a:gd name="connsiteX725" fmla="*/ 1002255 w 1103363"/>
                <a:gd name="connsiteY725" fmla="*/ 373954 h 725143"/>
                <a:gd name="connsiteX726" fmla="*/ 1004516 w 1103363"/>
                <a:gd name="connsiteY726" fmla="*/ 371656 h 725143"/>
                <a:gd name="connsiteX727" fmla="*/ 1005647 w 1103363"/>
                <a:gd name="connsiteY727" fmla="*/ 372787 h 725143"/>
                <a:gd name="connsiteX728" fmla="*/ 1006778 w 1103363"/>
                <a:gd name="connsiteY728" fmla="*/ 371656 h 725143"/>
                <a:gd name="connsiteX729" fmla="*/ 1007909 w 1103363"/>
                <a:gd name="connsiteY729" fmla="*/ 372787 h 725143"/>
                <a:gd name="connsiteX730" fmla="*/ 1009075 w 1103363"/>
                <a:gd name="connsiteY730" fmla="*/ 373954 h 725143"/>
                <a:gd name="connsiteX731" fmla="*/ 1010206 w 1103363"/>
                <a:gd name="connsiteY731" fmla="*/ 372787 h 725143"/>
                <a:gd name="connsiteX732" fmla="*/ 1011337 w 1103363"/>
                <a:gd name="connsiteY732" fmla="*/ 375085 h 725143"/>
                <a:gd name="connsiteX733" fmla="*/ 1012468 w 1103363"/>
                <a:gd name="connsiteY733" fmla="*/ 376216 h 725143"/>
                <a:gd name="connsiteX734" fmla="*/ 1012468 w 1103363"/>
                <a:gd name="connsiteY734" fmla="*/ 377347 h 725143"/>
                <a:gd name="connsiteX735" fmla="*/ 1013599 w 1103363"/>
                <a:gd name="connsiteY735" fmla="*/ 379610 h 725143"/>
                <a:gd name="connsiteX736" fmla="*/ 1015861 w 1103363"/>
                <a:gd name="connsiteY736" fmla="*/ 379610 h 725143"/>
                <a:gd name="connsiteX737" fmla="*/ 1015861 w 1103363"/>
                <a:gd name="connsiteY737" fmla="*/ 380776 h 725143"/>
                <a:gd name="connsiteX738" fmla="*/ 1017027 w 1103363"/>
                <a:gd name="connsiteY738" fmla="*/ 380776 h 725143"/>
                <a:gd name="connsiteX739" fmla="*/ 1017027 w 1103363"/>
                <a:gd name="connsiteY739" fmla="*/ 381907 h 725143"/>
                <a:gd name="connsiteX740" fmla="*/ 1018158 w 1103363"/>
                <a:gd name="connsiteY740" fmla="*/ 381907 h 725143"/>
                <a:gd name="connsiteX741" fmla="*/ 1019289 w 1103363"/>
                <a:gd name="connsiteY741" fmla="*/ 383038 h 725143"/>
                <a:gd name="connsiteX742" fmla="*/ 1019289 w 1103363"/>
                <a:gd name="connsiteY742" fmla="*/ 384170 h 725143"/>
                <a:gd name="connsiteX743" fmla="*/ 1020420 w 1103363"/>
                <a:gd name="connsiteY743" fmla="*/ 384170 h 725143"/>
                <a:gd name="connsiteX744" fmla="*/ 1022681 w 1103363"/>
                <a:gd name="connsiteY744" fmla="*/ 384170 h 725143"/>
                <a:gd name="connsiteX745" fmla="*/ 1022681 w 1103363"/>
                <a:gd name="connsiteY745" fmla="*/ 383038 h 725143"/>
                <a:gd name="connsiteX746" fmla="*/ 1023812 w 1103363"/>
                <a:gd name="connsiteY746" fmla="*/ 384170 h 725143"/>
                <a:gd name="connsiteX747" fmla="*/ 1023812 w 1103363"/>
                <a:gd name="connsiteY747" fmla="*/ 385301 h 725143"/>
                <a:gd name="connsiteX748" fmla="*/ 1022681 w 1103363"/>
                <a:gd name="connsiteY748" fmla="*/ 386432 h 725143"/>
                <a:gd name="connsiteX749" fmla="*/ 1022681 w 1103363"/>
                <a:gd name="connsiteY749" fmla="*/ 388730 h 725143"/>
                <a:gd name="connsiteX750" fmla="*/ 1021551 w 1103363"/>
                <a:gd name="connsiteY750" fmla="*/ 388730 h 725143"/>
                <a:gd name="connsiteX751" fmla="*/ 1021551 w 1103363"/>
                <a:gd name="connsiteY751" fmla="*/ 390992 h 725143"/>
                <a:gd name="connsiteX752" fmla="*/ 1019289 w 1103363"/>
                <a:gd name="connsiteY752" fmla="*/ 392123 h 725143"/>
                <a:gd name="connsiteX753" fmla="*/ 1018158 w 1103363"/>
                <a:gd name="connsiteY753" fmla="*/ 393254 h 725143"/>
                <a:gd name="connsiteX754" fmla="*/ 1014730 w 1103363"/>
                <a:gd name="connsiteY754" fmla="*/ 395552 h 725143"/>
                <a:gd name="connsiteX755" fmla="*/ 1014730 w 1103363"/>
                <a:gd name="connsiteY755" fmla="*/ 397814 h 725143"/>
                <a:gd name="connsiteX756" fmla="*/ 1014730 w 1103363"/>
                <a:gd name="connsiteY756" fmla="*/ 398945 h 725143"/>
                <a:gd name="connsiteX757" fmla="*/ 1013599 w 1103363"/>
                <a:gd name="connsiteY757" fmla="*/ 400077 h 725143"/>
                <a:gd name="connsiteX758" fmla="*/ 1012468 w 1103363"/>
                <a:gd name="connsiteY758" fmla="*/ 402339 h 725143"/>
                <a:gd name="connsiteX759" fmla="*/ 1013599 w 1103363"/>
                <a:gd name="connsiteY759" fmla="*/ 404637 h 725143"/>
                <a:gd name="connsiteX760" fmla="*/ 1012468 w 1103363"/>
                <a:gd name="connsiteY760" fmla="*/ 405768 h 725143"/>
                <a:gd name="connsiteX761" fmla="*/ 1015861 w 1103363"/>
                <a:gd name="connsiteY761" fmla="*/ 405768 h 725143"/>
                <a:gd name="connsiteX762" fmla="*/ 1015861 w 1103363"/>
                <a:gd name="connsiteY762" fmla="*/ 406899 h 725143"/>
                <a:gd name="connsiteX763" fmla="*/ 1015861 w 1103363"/>
                <a:gd name="connsiteY763" fmla="*/ 408030 h 725143"/>
                <a:gd name="connsiteX764" fmla="*/ 1014730 w 1103363"/>
                <a:gd name="connsiteY764" fmla="*/ 409161 h 725143"/>
                <a:gd name="connsiteX765" fmla="*/ 1013599 w 1103363"/>
                <a:gd name="connsiteY765" fmla="*/ 410328 h 725143"/>
                <a:gd name="connsiteX766" fmla="*/ 1014730 w 1103363"/>
                <a:gd name="connsiteY766" fmla="*/ 410328 h 725143"/>
                <a:gd name="connsiteX767" fmla="*/ 1013599 w 1103363"/>
                <a:gd name="connsiteY767" fmla="*/ 412590 h 725143"/>
                <a:gd name="connsiteX768" fmla="*/ 1013599 w 1103363"/>
                <a:gd name="connsiteY768" fmla="*/ 411459 h 725143"/>
                <a:gd name="connsiteX769" fmla="*/ 1012468 w 1103363"/>
                <a:gd name="connsiteY769" fmla="*/ 411459 h 725143"/>
                <a:gd name="connsiteX770" fmla="*/ 1012468 w 1103363"/>
                <a:gd name="connsiteY770" fmla="*/ 412590 h 725143"/>
                <a:gd name="connsiteX771" fmla="*/ 1012468 w 1103363"/>
                <a:gd name="connsiteY771" fmla="*/ 414852 h 725143"/>
                <a:gd name="connsiteX772" fmla="*/ 1012468 w 1103363"/>
                <a:gd name="connsiteY772" fmla="*/ 415983 h 725143"/>
                <a:gd name="connsiteX773" fmla="*/ 1012468 w 1103363"/>
                <a:gd name="connsiteY773" fmla="*/ 417115 h 725143"/>
                <a:gd name="connsiteX774" fmla="*/ 1013599 w 1103363"/>
                <a:gd name="connsiteY774" fmla="*/ 418281 h 725143"/>
                <a:gd name="connsiteX775" fmla="*/ 1012468 w 1103363"/>
                <a:gd name="connsiteY775" fmla="*/ 419412 h 725143"/>
                <a:gd name="connsiteX776" fmla="*/ 1013599 w 1103363"/>
                <a:gd name="connsiteY776" fmla="*/ 420543 h 725143"/>
                <a:gd name="connsiteX777" fmla="*/ 1012468 w 1103363"/>
                <a:gd name="connsiteY777" fmla="*/ 421675 h 725143"/>
                <a:gd name="connsiteX778" fmla="*/ 1012468 w 1103363"/>
                <a:gd name="connsiteY778" fmla="*/ 422806 h 725143"/>
                <a:gd name="connsiteX779" fmla="*/ 1012468 w 1103363"/>
                <a:gd name="connsiteY779" fmla="*/ 423937 h 725143"/>
                <a:gd name="connsiteX780" fmla="*/ 1011337 w 1103363"/>
                <a:gd name="connsiteY780" fmla="*/ 426235 h 725143"/>
                <a:gd name="connsiteX781" fmla="*/ 1009075 w 1103363"/>
                <a:gd name="connsiteY781" fmla="*/ 427366 h 725143"/>
                <a:gd name="connsiteX782" fmla="*/ 1009075 w 1103363"/>
                <a:gd name="connsiteY782" fmla="*/ 428497 h 725143"/>
                <a:gd name="connsiteX783" fmla="*/ 1007909 w 1103363"/>
                <a:gd name="connsiteY783" fmla="*/ 428497 h 725143"/>
                <a:gd name="connsiteX784" fmla="*/ 1007909 w 1103363"/>
                <a:gd name="connsiteY784" fmla="*/ 429628 h 725143"/>
                <a:gd name="connsiteX785" fmla="*/ 1007909 w 1103363"/>
                <a:gd name="connsiteY785" fmla="*/ 430759 h 725143"/>
                <a:gd name="connsiteX786" fmla="*/ 1007909 w 1103363"/>
                <a:gd name="connsiteY786" fmla="*/ 431890 h 725143"/>
                <a:gd name="connsiteX787" fmla="*/ 1007909 w 1103363"/>
                <a:gd name="connsiteY787" fmla="*/ 433057 h 725143"/>
                <a:gd name="connsiteX788" fmla="*/ 1009075 w 1103363"/>
                <a:gd name="connsiteY788" fmla="*/ 433057 h 725143"/>
                <a:gd name="connsiteX789" fmla="*/ 1009075 w 1103363"/>
                <a:gd name="connsiteY789" fmla="*/ 434188 h 725143"/>
                <a:gd name="connsiteX790" fmla="*/ 1010206 w 1103363"/>
                <a:gd name="connsiteY790" fmla="*/ 435319 h 725143"/>
                <a:gd name="connsiteX791" fmla="*/ 1010206 w 1103363"/>
                <a:gd name="connsiteY791" fmla="*/ 437581 h 725143"/>
                <a:gd name="connsiteX792" fmla="*/ 1012468 w 1103363"/>
                <a:gd name="connsiteY792" fmla="*/ 437581 h 725143"/>
                <a:gd name="connsiteX793" fmla="*/ 1012468 w 1103363"/>
                <a:gd name="connsiteY793" fmla="*/ 438713 h 725143"/>
                <a:gd name="connsiteX794" fmla="*/ 1013599 w 1103363"/>
                <a:gd name="connsiteY794" fmla="*/ 439879 h 725143"/>
                <a:gd name="connsiteX795" fmla="*/ 1013599 w 1103363"/>
                <a:gd name="connsiteY795" fmla="*/ 442141 h 725143"/>
                <a:gd name="connsiteX796" fmla="*/ 1014730 w 1103363"/>
                <a:gd name="connsiteY796" fmla="*/ 443273 h 725143"/>
                <a:gd name="connsiteX797" fmla="*/ 1015861 w 1103363"/>
                <a:gd name="connsiteY797" fmla="*/ 444404 h 725143"/>
                <a:gd name="connsiteX798" fmla="*/ 1018158 w 1103363"/>
                <a:gd name="connsiteY798" fmla="*/ 446666 h 725143"/>
                <a:gd name="connsiteX799" fmla="*/ 1019289 w 1103363"/>
                <a:gd name="connsiteY799" fmla="*/ 446666 h 725143"/>
                <a:gd name="connsiteX800" fmla="*/ 1020420 w 1103363"/>
                <a:gd name="connsiteY800" fmla="*/ 444404 h 725143"/>
                <a:gd name="connsiteX801" fmla="*/ 1021551 w 1103363"/>
                <a:gd name="connsiteY801" fmla="*/ 443273 h 725143"/>
                <a:gd name="connsiteX802" fmla="*/ 1023812 w 1103363"/>
                <a:gd name="connsiteY802" fmla="*/ 439879 h 725143"/>
                <a:gd name="connsiteX803" fmla="*/ 1024979 w 1103363"/>
                <a:gd name="connsiteY803" fmla="*/ 438713 h 725143"/>
                <a:gd name="connsiteX804" fmla="*/ 1027240 w 1103363"/>
                <a:gd name="connsiteY804" fmla="*/ 438713 h 725143"/>
                <a:gd name="connsiteX805" fmla="*/ 1027240 w 1103363"/>
                <a:gd name="connsiteY805" fmla="*/ 436450 h 725143"/>
                <a:gd name="connsiteX806" fmla="*/ 1028371 w 1103363"/>
                <a:gd name="connsiteY806" fmla="*/ 431890 h 725143"/>
                <a:gd name="connsiteX807" fmla="*/ 1035192 w 1103363"/>
                <a:gd name="connsiteY807" fmla="*/ 427366 h 725143"/>
                <a:gd name="connsiteX808" fmla="*/ 1037454 w 1103363"/>
                <a:gd name="connsiteY808" fmla="*/ 427366 h 725143"/>
                <a:gd name="connsiteX809" fmla="*/ 1038620 w 1103363"/>
                <a:gd name="connsiteY809" fmla="*/ 426235 h 725143"/>
                <a:gd name="connsiteX810" fmla="*/ 1042013 w 1103363"/>
                <a:gd name="connsiteY810" fmla="*/ 427366 h 725143"/>
                <a:gd name="connsiteX811" fmla="*/ 1044274 w 1103363"/>
                <a:gd name="connsiteY811" fmla="*/ 428497 h 725143"/>
                <a:gd name="connsiteX812" fmla="*/ 1044274 w 1103363"/>
                <a:gd name="connsiteY812" fmla="*/ 429628 h 725143"/>
                <a:gd name="connsiteX813" fmla="*/ 1045405 w 1103363"/>
                <a:gd name="connsiteY813" fmla="*/ 429628 h 725143"/>
                <a:gd name="connsiteX814" fmla="*/ 1048833 w 1103363"/>
                <a:gd name="connsiteY814" fmla="*/ 433057 h 725143"/>
                <a:gd name="connsiteX815" fmla="*/ 1048833 w 1103363"/>
                <a:gd name="connsiteY815" fmla="*/ 434188 h 725143"/>
                <a:gd name="connsiteX816" fmla="*/ 1048833 w 1103363"/>
                <a:gd name="connsiteY816" fmla="*/ 435319 h 725143"/>
                <a:gd name="connsiteX817" fmla="*/ 1051095 w 1103363"/>
                <a:gd name="connsiteY817" fmla="*/ 435319 h 725143"/>
                <a:gd name="connsiteX818" fmla="*/ 1051095 w 1103363"/>
                <a:gd name="connsiteY818" fmla="*/ 436450 h 725143"/>
                <a:gd name="connsiteX819" fmla="*/ 1052226 w 1103363"/>
                <a:gd name="connsiteY819" fmla="*/ 435319 h 725143"/>
                <a:gd name="connsiteX820" fmla="*/ 1053357 w 1103363"/>
                <a:gd name="connsiteY820" fmla="*/ 435319 h 725143"/>
                <a:gd name="connsiteX821" fmla="*/ 1053357 w 1103363"/>
                <a:gd name="connsiteY821" fmla="*/ 438713 h 725143"/>
                <a:gd name="connsiteX822" fmla="*/ 1052226 w 1103363"/>
                <a:gd name="connsiteY822" fmla="*/ 438713 h 725143"/>
                <a:gd name="connsiteX823" fmla="*/ 1052226 w 1103363"/>
                <a:gd name="connsiteY823" fmla="*/ 441010 h 725143"/>
                <a:gd name="connsiteX824" fmla="*/ 1054523 w 1103363"/>
                <a:gd name="connsiteY824" fmla="*/ 438713 h 725143"/>
                <a:gd name="connsiteX825" fmla="*/ 1055654 w 1103363"/>
                <a:gd name="connsiteY825" fmla="*/ 436450 h 725143"/>
                <a:gd name="connsiteX826" fmla="*/ 1057916 w 1103363"/>
                <a:gd name="connsiteY826" fmla="*/ 434188 h 725143"/>
                <a:gd name="connsiteX827" fmla="*/ 1057916 w 1103363"/>
                <a:gd name="connsiteY827" fmla="*/ 433057 h 725143"/>
                <a:gd name="connsiteX828" fmla="*/ 1059047 w 1103363"/>
                <a:gd name="connsiteY828" fmla="*/ 433057 h 725143"/>
                <a:gd name="connsiteX829" fmla="*/ 1060178 w 1103363"/>
                <a:gd name="connsiteY829" fmla="*/ 435319 h 725143"/>
                <a:gd name="connsiteX830" fmla="*/ 1061344 w 1103363"/>
                <a:gd name="connsiteY830" fmla="*/ 435319 h 725143"/>
                <a:gd name="connsiteX831" fmla="*/ 1061344 w 1103363"/>
                <a:gd name="connsiteY831" fmla="*/ 433057 h 725143"/>
                <a:gd name="connsiteX832" fmla="*/ 1061344 w 1103363"/>
                <a:gd name="connsiteY832" fmla="*/ 431890 h 725143"/>
                <a:gd name="connsiteX833" fmla="*/ 1062475 w 1103363"/>
                <a:gd name="connsiteY833" fmla="*/ 430759 h 725143"/>
                <a:gd name="connsiteX834" fmla="*/ 1062475 w 1103363"/>
                <a:gd name="connsiteY834" fmla="*/ 429628 h 725143"/>
                <a:gd name="connsiteX835" fmla="*/ 1062475 w 1103363"/>
                <a:gd name="connsiteY835" fmla="*/ 428497 h 725143"/>
                <a:gd name="connsiteX836" fmla="*/ 1063606 w 1103363"/>
                <a:gd name="connsiteY836" fmla="*/ 428497 h 725143"/>
                <a:gd name="connsiteX837" fmla="*/ 1064737 w 1103363"/>
                <a:gd name="connsiteY837" fmla="*/ 428497 h 725143"/>
                <a:gd name="connsiteX838" fmla="*/ 1064737 w 1103363"/>
                <a:gd name="connsiteY838" fmla="*/ 427366 h 725143"/>
                <a:gd name="connsiteX839" fmla="*/ 1064737 w 1103363"/>
                <a:gd name="connsiteY839" fmla="*/ 426235 h 725143"/>
                <a:gd name="connsiteX840" fmla="*/ 1065867 w 1103363"/>
                <a:gd name="connsiteY840" fmla="*/ 425103 h 725143"/>
                <a:gd name="connsiteX841" fmla="*/ 1066998 w 1103363"/>
                <a:gd name="connsiteY841" fmla="*/ 427366 h 725143"/>
                <a:gd name="connsiteX842" fmla="*/ 1068165 w 1103363"/>
                <a:gd name="connsiteY842" fmla="*/ 428497 h 725143"/>
                <a:gd name="connsiteX843" fmla="*/ 1069296 w 1103363"/>
                <a:gd name="connsiteY843" fmla="*/ 429628 h 725143"/>
                <a:gd name="connsiteX844" fmla="*/ 1069296 w 1103363"/>
                <a:gd name="connsiteY844" fmla="*/ 430759 h 725143"/>
                <a:gd name="connsiteX845" fmla="*/ 1070426 w 1103363"/>
                <a:gd name="connsiteY845" fmla="*/ 430759 h 725143"/>
                <a:gd name="connsiteX846" fmla="*/ 1069296 w 1103363"/>
                <a:gd name="connsiteY846" fmla="*/ 431890 h 725143"/>
                <a:gd name="connsiteX847" fmla="*/ 1069296 w 1103363"/>
                <a:gd name="connsiteY847" fmla="*/ 433057 h 725143"/>
                <a:gd name="connsiteX848" fmla="*/ 1071557 w 1103363"/>
                <a:gd name="connsiteY848" fmla="*/ 434188 h 725143"/>
                <a:gd name="connsiteX849" fmla="*/ 1072688 w 1103363"/>
                <a:gd name="connsiteY849" fmla="*/ 434188 h 725143"/>
                <a:gd name="connsiteX850" fmla="*/ 1072688 w 1103363"/>
                <a:gd name="connsiteY850" fmla="*/ 435319 h 725143"/>
                <a:gd name="connsiteX851" fmla="*/ 1071557 w 1103363"/>
                <a:gd name="connsiteY851" fmla="*/ 436450 h 725143"/>
                <a:gd name="connsiteX852" fmla="*/ 1072688 w 1103363"/>
                <a:gd name="connsiteY852" fmla="*/ 439879 h 725143"/>
                <a:gd name="connsiteX853" fmla="*/ 1071557 w 1103363"/>
                <a:gd name="connsiteY853" fmla="*/ 442141 h 725143"/>
                <a:gd name="connsiteX854" fmla="*/ 1072688 w 1103363"/>
                <a:gd name="connsiteY854" fmla="*/ 443273 h 725143"/>
                <a:gd name="connsiteX855" fmla="*/ 1072688 w 1103363"/>
                <a:gd name="connsiteY855" fmla="*/ 444404 h 725143"/>
                <a:gd name="connsiteX856" fmla="*/ 1074950 w 1103363"/>
                <a:gd name="connsiteY856" fmla="*/ 447833 h 725143"/>
                <a:gd name="connsiteX857" fmla="*/ 1074950 w 1103363"/>
                <a:gd name="connsiteY857" fmla="*/ 448964 h 725143"/>
                <a:gd name="connsiteX858" fmla="*/ 1077247 w 1103363"/>
                <a:gd name="connsiteY858" fmla="*/ 451226 h 725143"/>
                <a:gd name="connsiteX859" fmla="*/ 1077247 w 1103363"/>
                <a:gd name="connsiteY859" fmla="*/ 452357 h 725143"/>
                <a:gd name="connsiteX860" fmla="*/ 1079509 w 1103363"/>
                <a:gd name="connsiteY860" fmla="*/ 453488 h 725143"/>
                <a:gd name="connsiteX861" fmla="*/ 1081771 w 1103363"/>
                <a:gd name="connsiteY861" fmla="*/ 454655 h 725143"/>
                <a:gd name="connsiteX862" fmla="*/ 1080640 w 1103363"/>
                <a:gd name="connsiteY862" fmla="*/ 455786 h 725143"/>
                <a:gd name="connsiteX863" fmla="*/ 1079509 w 1103363"/>
                <a:gd name="connsiteY863" fmla="*/ 455786 h 725143"/>
                <a:gd name="connsiteX864" fmla="*/ 1079509 w 1103363"/>
                <a:gd name="connsiteY864" fmla="*/ 458048 h 725143"/>
                <a:gd name="connsiteX865" fmla="*/ 1078378 w 1103363"/>
                <a:gd name="connsiteY865" fmla="*/ 460311 h 725143"/>
                <a:gd name="connsiteX866" fmla="*/ 1074950 w 1103363"/>
                <a:gd name="connsiteY866" fmla="*/ 461442 h 725143"/>
                <a:gd name="connsiteX867" fmla="*/ 1076116 w 1103363"/>
                <a:gd name="connsiteY867" fmla="*/ 463740 h 725143"/>
                <a:gd name="connsiteX868" fmla="*/ 1078378 w 1103363"/>
                <a:gd name="connsiteY868" fmla="*/ 464871 h 725143"/>
                <a:gd name="connsiteX869" fmla="*/ 1080640 w 1103363"/>
                <a:gd name="connsiteY869" fmla="*/ 464871 h 725143"/>
                <a:gd name="connsiteX870" fmla="*/ 1081771 w 1103363"/>
                <a:gd name="connsiteY870" fmla="*/ 467133 h 725143"/>
                <a:gd name="connsiteX871" fmla="*/ 1082902 w 1103363"/>
                <a:gd name="connsiteY871" fmla="*/ 468264 h 725143"/>
                <a:gd name="connsiteX872" fmla="*/ 1088591 w 1103363"/>
                <a:gd name="connsiteY872" fmla="*/ 472824 h 725143"/>
                <a:gd name="connsiteX873" fmla="*/ 1090889 w 1103363"/>
                <a:gd name="connsiteY873" fmla="*/ 471693 h 725143"/>
                <a:gd name="connsiteX874" fmla="*/ 1093150 w 1103363"/>
                <a:gd name="connsiteY874" fmla="*/ 470562 h 725143"/>
                <a:gd name="connsiteX875" fmla="*/ 1094281 w 1103363"/>
                <a:gd name="connsiteY875" fmla="*/ 471693 h 725143"/>
                <a:gd name="connsiteX876" fmla="*/ 1095412 w 1103363"/>
                <a:gd name="connsiteY876" fmla="*/ 470562 h 725143"/>
                <a:gd name="connsiteX877" fmla="*/ 1097709 w 1103363"/>
                <a:gd name="connsiteY877" fmla="*/ 470562 h 725143"/>
                <a:gd name="connsiteX878" fmla="*/ 1097709 w 1103363"/>
                <a:gd name="connsiteY878" fmla="*/ 469431 h 725143"/>
                <a:gd name="connsiteX879" fmla="*/ 1097709 w 1103363"/>
                <a:gd name="connsiteY879" fmla="*/ 468264 h 725143"/>
                <a:gd name="connsiteX880" fmla="*/ 1097709 w 1103363"/>
                <a:gd name="connsiteY880" fmla="*/ 467133 h 725143"/>
                <a:gd name="connsiteX881" fmla="*/ 1099971 w 1103363"/>
                <a:gd name="connsiteY881" fmla="*/ 468264 h 725143"/>
                <a:gd name="connsiteX882" fmla="*/ 1101102 w 1103363"/>
                <a:gd name="connsiteY882" fmla="*/ 467133 h 725143"/>
                <a:gd name="connsiteX883" fmla="*/ 1102233 w 1103363"/>
                <a:gd name="connsiteY883" fmla="*/ 467133 h 725143"/>
                <a:gd name="connsiteX884" fmla="*/ 1103364 w 1103363"/>
                <a:gd name="connsiteY884" fmla="*/ 467133 h 725143"/>
                <a:gd name="connsiteX885" fmla="*/ 1102233 w 1103363"/>
                <a:gd name="connsiteY885" fmla="*/ 468264 h 725143"/>
                <a:gd name="connsiteX886" fmla="*/ 1103364 w 1103363"/>
                <a:gd name="connsiteY886" fmla="*/ 469431 h 725143"/>
                <a:gd name="connsiteX887" fmla="*/ 1093150 w 1103363"/>
                <a:gd name="connsiteY887" fmla="*/ 478515 h 725143"/>
                <a:gd name="connsiteX888" fmla="*/ 1090889 w 1103363"/>
                <a:gd name="connsiteY888" fmla="*/ 480778 h 725143"/>
                <a:gd name="connsiteX889" fmla="*/ 1090889 w 1103363"/>
                <a:gd name="connsiteY889" fmla="*/ 483040 h 725143"/>
                <a:gd name="connsiteX890" fmla="*/ 1092019 w 1103363"/>
                <a:gd name="connsiteY890" fmla="*/ 483040 h 725143"/>
                <a:gd name="connsiteX891" fmla="*/ 1090889 w 1103363"/>
                <a:gd name="connsiteY891" fmla="*/ 484171 h 725143"/>
                <a:gd name="connsiteX892" fmla="*/ 1085199 w 1103363"/>
                <a:gd name="connsiteY892" fmla="*/ 488731 h 725143"/>
                <a:gd name="connsiteX893" fmla="*/ 1081771 w 1103363"/>
                <a:gd name="connsiteY893" fmla="*/ 492160 h 725143"/>
                <a:gd name="connsiteX894" fmla="*/ 1077247 w 1103363"/>
                <a:gd name="connsiteY894" fmla="*/ 498982 h 725143"/>
                <a:gd name="connsiteX895" fmla="*/ 1073819 w 1103363"/>
                <a:gd name="connsiteY895" fmla="*/ 503507 h 725143"/>
                <a:gd name="connsiteX896" fmla="*/ 1072688 w 1103363"/>
                <a:gd name="connsiteY896" fmla="*/ 509198 h 725143"/>
                <a:gd name="connsiteX897" fmla="*/ 1071557 w 1103363"/>
                <a:gd name="connsiteY897" fmla="*/ 510329 h 725143"/>
                <a:gd name="connsiteX898" fmla="*/ 1069296 w 1103363"/>
                <a:gd name="connsiteY898" fmla="*/ 510329 h 725143"/>
                <a:gd name="connsiteX899" fmla="*/ 1064737 w 1103363"/>
                <a:gd name="connsiteY899" fmla="*/ 511460 h 725143"/>
                <a:gd name="connsiteX900" fmla="*/ 1060178 w 1103363"/>
                <a:gd name="connsiteY900" fmla="*/ 513723 h 725143"/>
                <a:gd name="connsiteX901" fmla="*/ 1055654 w 1103363"/>
                <a:gd name="connsiteY901" fmla="*/ 514889 h 725143"/>
                <a:gd name="connsiteX902" fmla="*/ 1061344 w 1103363"/>
                <a:gd name="connsiteY902" fmla="*/ 518283 h 725143"/>
                <a:gd name="connsiteX903" fmla="*/ 1059047 w 1103363"/>
                <a:gd name="connsiteY903" fmla="*/ 523974 h 725143"/>
                <a:gd name="connsiteX904" fmla="*/ 1057916 w 1103363"/>
                <a:gd name="connsiteY904" fmla="*/ 523974 h 725143"/>
                <a:gd name="connsiteX905" fmla="*/ 1057916 w 1103363"/>
                <a:gd name="connsiteY905" fmla="*/ 526236 h 725143"/>
                <a:gd name="connsiteX906" fmla="*/ 1057916 w 1103363"/>
                <a:gd name="connsiteY906" fmla="*/ 527367 h 725143"/>
                <a:gd name="connsiteX907" fmla="*/ 1056785 w 1103363"/>
                <a:gd name="connsiteY907" fmla="*/ 527367 h 725143"/>
                <a:gd name="connsiteX908" fmla="*/ 1055654 w 1103363"/>
                <a:gd name="connsiteY908" fmla="*/ 528534 h 725143"/>
                <a:gd name="connsiteX909" fmla="*/ 1054523 w 1103363"/>
                <a:gd name="connsiteY909" fmla="*/ 530796 h 725143"/>
                <a:gd name="connsiteX910" fmla="*/ 1047702 w 1103363"/>
                <a:gd name="connsiteY910" fmla="*/ 530796 h 725143"/>
                <a:gd name="connsiteX911" fmla="*/ 1044274 w 1103363"/>
                <a:gd name="connsiteY911" fmla="*/ 531927 h 725143"/>
                <a:gd name="connsiteX912" fmla="*/ 1038620 w 1103363"/>
                <a:gd name="connsiteY912" fmla="*/ 536487 h 725143"/>
                <a:gd name="connsiteX913" fmla="*/ 1034061 w 1103363"/>
                <a:gd name="connsiteY913" fmla="*/ 542143 h 725143"/>
                <a:gd name="connsiteX914" fmla="*/ 1028371 w 1103363"/>
                <a:gd name="connsiteY914" fmla="*/ 552394 h 725143"/>
                <a:gd name="connsiteX915" fmla="*/ 1019289 w 1103363"/>
                <a:gd name="connsiteY915" fmla="*/ 567170 h 725143"/>
                <a:gd name="connsiteX916" fmla="*/ 1018158 w 1103363"/>
                <a:gd name="connsiteY916" fmla="*/ 573992 h 725143"/>
                <a:gd name="connsiteX917" fmla="*/ 1018158 w 1103363"/>
                <a:gd name="connsiteY917" fmla="*/ 576254 h 725143"/>
                <a:gd name="connsiteX918" fmla="*/ 1017027 w 1103363"/>
                <a:gd name="connsiteY918" fmla="*/ 575123 h 725143"/>
                <a:gd name="connsiteX919" fmla="*/ 1015861 w 1103363"/>
                <a:gd name="connsiteY919" fmla="*/ 576254 h 725143"/>
                <a:gd name="connsiteX920" fmla="*/ 1013599 w 1103363"/>
                <a:gd name="connsiteY920" fmla="*/ 577386 h 725143"/>
                <a:gd name="connsiteX921" fmla="*/ 1013599 w 1103363"/>
                <a:gd name="connsiteY921" fmla="*/ 578517 h 725143"/>
                <a:gd name="connsiteX922" fmla="*/ 1013599 w 1103363"/>
                <a:gd name="connsiteY922" fmla="*/ 579648 h 725143"/>
                <a:gd name="connsiteX923" fmla="*/ 1012468 w 1103363"/>
                <a:gd name="connsiteY923" fmla="*/ 581946 h 725143"/>
                <a:gd name="connsiteX924" fmla="*/ 1013599 w 1103363"/>
                <a:gd name="connsiteY924" fmla="*/ 583077 h 725143"/>
                <a:gd name="connsiteX925" fmla="*/ 1011337 w 1103363"/>
                <a:gd name="connsiteY925" fmla="*/ 587637 h 725143"/>
                <a:gd name="connsiteX926" fmla="*/ 1009075 w 1103363"/>
                <a:gd name="connsiteY926" fmla="*/ 595590 h 725143"/>
                <a:gd name="connsiteX927" fmla="*/ 1007909 w 1103363"/>
                <a:gd name="connsiteY927" fmla="*/ 596721 h 725143"/>
                <a:gd name="connsiteX928" fmla="*/ 1009075 w 1103363"/>
                <a:gd name="connsiteY928" fmla="*/ 597852 h 725143"/>
                <a:gd name="connsiteX929" fmla="*/ 1007909 w 1103363"/>
                <a:gd name="connsiteY929" fmla="*/ 597852 h 725143"/>
                <a:gd name="connsiteX930" fmla="*/ 1006778 w 1103363"/>
                <a:gd name="connsiteY930" fmla="*/ 598984 h 725143"/>
                <a:gd name="connsiteX931" fmla="*/ 1005647 w 1103363"/>
                <a:gd name="connsiteY931" fmla="*/ 597852 h 725143"/>
                <a:gd name="connsiteX932" fmla="*/ 1005647 w 1103363"/>
                <a:gd name="connsiteY932" fmla="*/ 598984 h 725143"/>
                <a:gd name="connsiteX933" fmla="*/ 1004516 w 1103363"/>
                <a:gd name="connsiteY933" fmla="*/ 598984 h 725143"/>
                <a:gd name="connsiteX934" fmla="*/ 1003386 w 1103363"/>
                <a:gd name="connsiteY934" fmla="*/ 598984 h 725143"/>
                <a:gd name="connsiteX935" fmla="*/ 1003386 w 1103363"/>
                <a:gd name="connsiteY935" fmla="*/ 597852 h 725143"/>
                <a:gd name="connsiteX936" fmla="*/ 1002255 w 1103363"/>
                <a:gd name="connsiteY936" fmla="*/ 597852 h 725143"/>
                <a:gd name="connsiteX937" fmla="*/ 1002255 w 1103363"/>
                <a:gd name="connsiteY937" fmla="*/ 596721 h 725143"/>
                <a:gd name="connsiteX938" fmla="*/ 1001088 w 1103363"/>
                <a:gd name="connsiteY938" fmla="*/ 595590 h 725143"/>
                <a:gd name="connsiteX939" fmla="*/ 999958 w 1103363"/>
                <a:gd name="connsiteY939" fmla="*/ 594424 h 725143"/>
                <a:gd name="connsiteX940" fmla="*/ 996565 w 1103363"/>
                <a:gd name="connsiteY940" fmla="*/ 596721 h 725143"/>
                <a:gd name="connsiteX941" fmla="*/ 996565 w 1103363"/>
                <a:gd name="connsiteY941" fmla="*/ 597852 h 725143"/>
                <a:gd name="connsiteX942" fmla="*/ 995434 w 1103363"/>
                <a:gd name="connsiteY942" fmla="*/ 597852 h 725143"/>
                <a:gd name="connsiteX943" fmla="*/ 994303 w 1103363"/>
                <a:gd name="connsiteY943" fmla="*/ 597852 h 725143"/>
                <a:gd name="connsiteX944" fmla="*/ 994303 w 1103363"/>
                <a:gd name="connsiteY944" fmla="*/ 598984 h 725143"/>
                <a:gd name="connsiteX945" fmla="*/ 988613 w 1103363"/>
                <a:gd name="connsiteY945" fmla="*/ 598984 h 725143"/>
                <a:gd name="connsiteX946" fmla="*/ 970413 w 1103363"/>
                <a:gd name="connsiteY946" fmla="*/ 598984 h 725143"/>
                <a:gd name="connsiteX947" fmla="*/ 946558 w 1103363"/>
                <a:gd name="connsiteY947" fmla="*/ 598984 h 725143"/>
                <a:gd name="connsiteX948" fmla="*/ 948820 w 1103363"/>
                <a:gd name="connsiteY948" fmla="*/ 600115 h 725143"/>
                <a:gd name="connsiteX949" fmla="*/ 947689 w 1103363"/>
                <a:gd name="connsiteY949" fmla="*/ 600115 h 725143"/>
                <a:gd name="connsiteX950" fmla="*/ 946558 w 1103363"/>
                <a:gd name="connsiteY950" fmla="*/ 600115 h 725143"/>
                <a:gd name="connsiteX951" fmla="*/ 946558 w 1103363"/>
                <a:gd name="connsiteY951" fmla="*/ 598984 h 725143"/>
                <a:gd name="connsiteX952" fmla="*/ 945427 w 1103363"/>
                <a:gd name="connsiteY952" fmla="*/ 598984 h 725143"/>
                <a:gd name="connsiteX953" fmla="*/ 944296 w 1103363"/>
                <a:gd name="connsiteY953" fmla="*/ 600115 h 725143"/>
                <a:gd name="connsiteX954" fmla="*/ 943165 w 1103363"/>
                <a:gd name="connsiteY954" fmla="*/ 601246 h 725143"/>
                <a:gd name="connsiteX955" fmla="*/ 943165 w 1103363"/>
                <a:gd name="connsiteY955" fmla="*/ 602377 h 725143"/>
                <a:gd name="connsiteX956" fmla="*/ 942035 w 1103363"/>
                <a:gd name="connsiteY956" fmla="*/ 602377 h 725143"/>
                <a:gd name="connsiteX957" fmla="*/ 940868 w 1103363"/>
                <a:gd name="connsiteY957" fmla="*/ 603544 h 725143"/>
                <a:gd name="connsiteX958" fmla="*/ 939737 w 1103363"/>
                <a:gd name="connsiteY958" fmla="*/ 603544 h 725143"/>
                <a:gd name="connsiteX959" fmla="*/ 939737 w 1103363"/>
                <a:gd name="connsiteY959" fmla="*/ 604675 h 725143"/>
                <a:gd name="connsiteX960" fmla="*/ 937476 w 1103363"/>
                <a:gd name="connsiteY960" fmla="*/ 604675 h 725143"/>
                <a:gd name="connsiteX961" fmla="*/ 936345 w 1103363"/>
                <a:gd name="connsiteY961" fmla="*/ 604675 h 725143"/>
                <a:gd name="connsiteX962" fmla="*/ 935214 w 1103363"/>
                <a:gd name="connsiteY962" fmla="*/ 602377 h 725143"/>
                <a:gd name="connsiteX963" fmla="*/ 934048 w 1103363"/>
                <a:gd name="connsiteY963" fmla="*/ 602377 h 725143"/>
                <a:gd name="connsiteX964" fmla="*/ 932917 w 1103363"/>
                <a:gd name="connsiteY964" fmla="*/ 604675 h 725143"/>
                <a:gd name="connsiteX965" fmla="*/ 931786 w 1103363"/>
                <a:gd name="connsiteY965" fmla="*/ 604675 h 725143"/>
                <a:gd name="connsiteX966" fmla="*/ 930655 w 1103363"/>
                <a:gd name="connsiteY966" fmla="*/ 605806 h 725143"/>
                <a:gd name="connsiteX967" fmla="*/ 928393 w 1103363"/>
                <a:gd name="connsiteY967" fmla="*/ 603544 h 725143"/>
                <a:gd name="connsiteX968" fmla="*/ 928393 w 1103363"/>
                <a:gd name="connsiteY968" fmla="*/ 601246 h 725143"/>
                <a:gd name="connsiteX969" fmla="*/ 927227 w 1103363"/>
                <a:gd name="connsiteY969" fmla="*/ 602377 h 725143"/>
                <a:gd name="connsiteX970" fmla="*/ 924965 w 1103363"/>
                <a:gd name="connsiteY970" fmla="*/ 602377 h 725143"/>
                <a:gd name="connsiteX971" fmla="*/ 924965 w 1103363"/>
                <a:gd name="connsiteY971" fmla="*/ 603544 h 725143"/>
                <a:gd name="connsiteX972" fmla="*/ 923834 w 1103363"/>
                <a:gd name="connsiteY972" fmla="*/ 603544 h 725143"/>
                <a:gd name="connsiteX973" fmla="*/ 922703 w 1103363"/>
                <a:gd name="connsiteY973" fmla="*/ 601246 h 725143"/>
                <a:gd name="connsiteX974" fmla="*/ 921572 w 1103363"/>
                <a:gd name="connsiteY974" fmla="*/ 602377 h 725143"/>
                <a:gd name="connsiteX975" fmla="*/ 919275 w 1103363"/>
                <a:gd name="connsiteY975" fmla="*/ 601246 h 725143"/>
                <a:gd name="connsiteX976" fmla="*/ 918144 w 1103363"/>
                <a:gd name="connsiteY976" fmla="*/ 602377 h 725143"/>
                <a:gd name="connsiteX977" fmla="*/ 919275 w 1103363"/>
                <a:gd name="connsiteY977" fmla="*/ 602377 h 725143"/>
                <a:gd name="connsiteX978" fmla="*/ 918144 w 1103363"/>
                <a:gd name="connsiteY978" fmla="*/ 602377 h 725143"/>
                <a:gd name="connsiteX979" fmla="*/ 917014 w 1103363"/>
                <a:gd name="connsiteY979" fmla="*/ 604675 h 725143"/>
                <a:gd name="connsiteX980" fmla="*/ 917014 w 1103363"/>
                <a:gd name="connsiteY980" fmla="*/ 603544 h 725143"/>
                <a:gd name="connsiteX981" fmla="*/ 915883 w 1103363"/>
                <a:gd name="connsiteY981" fmla="*/ 603544 h 725143"/>
                <a:gd name="connsiteX982" fmla="*/ 915883 w 1103363"/>
                <a:gd name="connsiteY982" fmla="*/ 604675 h 725143"/>
                <a:gd name="connsiteX983" fmla="*/ 914752 w 1103363"/>
                <a:gd name="connsiteY983" fmla="*/ 603544 h 725143"/>
                <a:gd name="connsiteX984" fmla="*/ 913621 w 1103363"/>
                <a:gd name="connsiteY984" fmla="*/ 603544 h 725143"/>
                <a:gd name="connsiteX985" fmla="*/ 912490 w 1103363"/>
                <a:gd name="connsiteY985" fmla="*/ 602377 h 725143"/>
                <a:gd name="connsiteX986" fmla="*/ 911324 w 1103363"/>
                <a:gd name="connsiteY986" fmla="*/ 602377 h 725143"/>
                <a:gd name="connsiteX987" fmla="*/ 910193 w 1103363"/>
                <a:gd name="connsiteY987" fmla="*/ 603544 h 725143"/>
                <a:gd name="connsiteX988" fmla="*/ 907931 w 1103363"/>
                <a:gd name="connsiteY988" fmla="*/ 603544 h 725143"/>
                <a:gd name="connsiteX989" fmla="*/ 907931 w 1103363"/>
                <a:gd name="connsiteY989" fmla="*/ 604675 h 725143"/>
                <a:gd name="connsiteX990" fmla="*/ 905669 w 1103363"/>
                <a:gd name="connsiteY990" fmla="*/ 604675 h 725143"/>
                <a:gd name="connsiteX991" fmla="*/ 904503 w 1103363"/>
                <a:gd name="connsiteY991" fmla="*/ 605806 h 725143"/>
                <a:gd name="connsiteX992" fmla="*/ 902241 w 1103363"/>
                <a:gd name="connsiteY992" fmla="*/ 606937 h 725143"/>
                <a:gd name="connsiteX993" fmla="*/ 901110 w 1103363"/>
                <a:gd name="connsiteY993" fmla="*/ 606937 h 725143"/>
                <a:gd name="connsiteX994" fmla="*/ 899979 w 1103363"/>
                <a:gd name="connsiteY994" fmla="*/ 606937 h 725143"/>
                <a:gd name="connsiteX995" fmla="*/ 901110 w 1103363"/>
                <a:gd name="connsiteY995" fmla="*/ 608068 h 725143"/>
                <a:gd name="connsiteX996" fmla="*/ 899979 w 1103363"/>
                <a:gd name="connsiteY996" fmla="*/ 609199 h 725143"/>
                <a:gd name="connsiteX997" fmla="*/ 897718 w 1103363"/>
                <a:gd name="connsiteY997" fmla="*/ 610366 h 725143"/>
                <a:gd name="connsiteX998" fmla="*/ 897718 w 1103363"/>
                <a:gd name="connsiteY998" fmla="*/ 611497 h 725143"/>
                <a:gd name="connsiteX999" fmla="*/ 897718 w 1103363"/>
                <a:gd name="connsiteY999" fmla="*/ 612628 h 725143"/>
                <a:gd name="connsiteX1000" fmla="*/ 897718 w 1103363"/>
                <a:gd name="connsiteY1000" fmla="*/ 613759 h 725143"/>
                <a:gd name="connsiteX1001" fmla="*/ 895421 w 1103363"/>
                <a:gd name="connsiteY1001" fmla="*/ 613759 h 725143"/>
                <a:gd name="connsiteX1002" fmla="*/ 896551 w 1103363"/>
                <a:gd name="connsiteY1002" fmla="*/ 613759 h 725143"/>
                <a:gd name="connsiteX1003" fmla="*/ 895421 w 1103363"/>
                <a:gd name="connsiteY1003" fmla="*/ 614891 h 725143"/>
                <a:gd name="connsiteX1004" fmla="*/ 895421 w 1103363"/>
                <a:gd name="connsiteY1004" fmla="*/ 616022 h 725143"/>
                <a:gd name="connsiteX1005" fmla="*/ 894290 w 1103363"/>
                <a:gd name="connsiteY1005" fmla="*/ 614891 h 725143"/>
                <a:gd name="connsiteX1006" fmla="*/ 894290 w 1103363"/>
                <a:gd name="connsiteY1006" fmla="*/ 616022 h 725143"/>
                <a:gd name="connsiteX1007" fmla="*/ 893159 w 1103363"/>
                <a:gd name="connsiteY1007" fmla="*/ 614891 h 725143"/>
                <a:gd name="connsiteX1008" fmla="*/ 892028 w 1103363"/>
                <a:gd name="connsiteY1008" fmla="*/ 614891 h 725143"/>
                <a:gd name="connsiteX1009" fmla="*/ 890897 w 1103363"/>
                <a:gd name="connsiteY1009" fmla="*/ 616022 h 725143"/>
                <a:gd name="connsiteX1010" fmla="*/ 890897 w 1103363"/>
                <a:gd name="connsiteY1010" fmla="*/ 617153 h 725143"/>
                <a:gd name="connsiteX1011" fmla="*/ 892028 w 1103363"/>
                <a:gd name="connsiteY1011" fmla="*/ 618319 h 725143"/>
                <a:gd name="connsiteX1012" fmla="*/ 890897 w 1103363"/>
                <a:gd name="connsiteY1012" fmla="*/ 618319 h 725143"/>
                <a:gd name="connsiteX1013" fmla="*/ 892028 w 1103363"/>
                <a:gd name="connsiteY1013" fmla="*/ 618319 h 725143"/>
                <a:gd name="connsiteX1014" fmla="*/ 892028 w 1103363"/>
                <a:gd name="connsiteY1014" fmla="*/ 619451 h 725143"/>
                <a:gd name="connsiteX1015" fmla="*/ 889731 w 1103363"/>
                <a:gd name="connsiteY1015" fmla="*/ 619451 h 725143"/>
                <a:gd name="connsiteX1016" fmla="*/ 890897 w 1103363"/>
                <a:gd name="connsiteY1016" fmla="*/ 620582 h 725143"/>
                <a:gd name="connsiteX1017" fmla="*/ 889731 w 1103363"/>
                <a:gd name="connsiteY1017" fmla="*/ 621713 h 725143"/>
                <a:gd name="connsiteX1018" fmla="*/ 889731 w 1103363"/>
                <a:gd name="connsiteY1018" fmla="*/ 620582 h 725143"/>
                <a:gd name="connsiteX1019" fmla="*/ 888600 w 1103363"/>
                <a:gd name="connsiteY1019" fmla="*/ 620582 h 725143"/>
                <a:gd name="connsiteX1020" fmla="*/ 887469 w 1103363"/>
                <a:gd name="connsiteY1020" fmla="*/ 620582 h 725143"/>
                <a:gd name="connsiteX1021" fmla="*/ 884076 w 1103363"/>
                <a:gd name="connsiteY1021" fmla="*/ 622844 h 725143"/>
                <a:gd name="connsiteX1022" fmla="*/ 882945 w 1103363"/>
                <a:gd name="connsiteY1022" fmla="*/ 623975 h 725143"/>
                <a:gd name="connsiteX1023" fmla="*/ 881779 w 1103363"/>
                <a:gd name="connsiteY1023" fmla="*/ 623975 h 725143"/>
                <a:gd name="connsiteX1024" fmla="*/ 881779 w 1103363"/>
                <a:gd name="connsiteY1024" fmla="*/ 625142 h 725143"/>
                <a:gd name="connsiteX1025" fmla="*/ 880648 w 1103363"/>
                <a:gd name="connsiteY1025" fmla="*/ 625142 h 725143"/>
                <a:gd name="connsiteX1026" fmla="*/ 880648 w 1103363"/>
                <a:gd name="connsiteY1026" fmla="*/ 626273 h 725143"/>
                <a:gd name="connsiteX1027" fmla="*/ 879517 w 1103363"/>
                <a:gd name="connsiteY1027" fmla="*/ 625142 h 725143"/>
                <a:gd name="connsiteX1028" fmla="*/ 880648 w 1103363"/>
                <a:gd name="connsiteY1028" fmla="*/ 626273 h 725143"/>
                <a:gd name="connsiteX1029" fmla="*/ 879517 w 1103363"/>
                <a:gd name="connsiteY1029" fmla="*/ 626273 h 725143"/>
                <a:gd name="connsiteX1030" fmla="*/ 879517 w 1103363"/>
                <a:gd name="connsiteY1030" fmla="*/ 627404 h 725143"/>
                <a:gd name="connsiteX1031" fmla="*/ 878386 w 1103363"/>
                <a:gd name="connsiteY1031" fmla="*/ 627404 h 725143"/>
                <a:gd name="connsiteX1032" fmla="*/ 878386 w 1103363"/>
                <a:gd name="connsiteY1032" fmla="*/ 628535 h 725143"/>
                <a:gd name="connsiteX1033" fmla="*/ 876125 w 1103363"/>
                <a:gd name="connsiteY1033" fmla="*/ 628535 h 725143"/>
                <a:gd name="connsiteX1034" fmla="*/ 874958 w 1103363"/>
                <a:gd name="connsiteY1034" fmla="*/ 628535 h 725143"/>
                <a:gd name="connsiteX1035" fmla="*/ 874958 w 1103363"/>
                <a:gd name="connsiteY1035" fmla="*/ 629666 h 725143"/>
                <a:gd name="connsiteX1036" fmla="*/ 873828 w 1103363"/>
                <a:gd name="connsiteY1036" fmla="*/ 628535 h 725143"/>
                <a:gd name="connsiteX1037" fmla="*/ 873828 w 1103363"/>
                <a:gd name="connsiteY1037" fmla="*/ 627404 h 725143"/>
                <a:gd name="connsiteX1038" fmla="*/ 872697 w 1103363"/>
                <a:gd name="connsiteY1038" fmla="*/ 629666 h 725143"/>
                <a:gd name="connsiteX1039" fmla="*/ 870435 w 1103363"/>
                <a:gd name="connsiteY1039" fmla="*/ 628535 h 725143"/>
                <a:gd name="connsiteX1040" fmla="*/ 870435 w 1103363"/>
                <a:gd name="connsiteY1040" fmla="*/ 630797 h 725143"/>
                <a:gd name="connsiteX1041" fmla="*/ 870435 w 1103363"/>
                <a:gd name="connsiteY1041" fmla="*/ 629666 h 725143"/>
                <a:gd name="connsiteX1042" fmla="*/ 869304 w 1103363"/>
                <a:gd name="connsiteY1042" fmla="*/ 630797 h 725143"/>
                <a:gd name="connsiteX1043" fmla="*/ 868173 w 1103363"/>
                <a:gd name="connsiteY1043" fmla="*/ 630797 h 725143"/>
                <a:gd name="connsiteX1044" fmla="*/ 867007 w 1103363"/>
                <a:gd name="connsiteY1044" fmla="*/ 631929 h 725143"/>
                <a:gd name="connsiteX1045" fmla="*/ 867007 w 1103363"/>
                <a:gd name="connsiteY1045" fmla="*/ 629666 h 725143"/>
                <a:gd name="connsiteX1046" fmla="*/ 865876 w 1103363"/>
                <a:gd name="connsiteY1046" fmla="*/ 629666 h 725143"/>
                <a:gd name="connsiteX1047" fmla="*/ 863614 w 1103363"/>
                <a:gd name="connsiteY1047" fmla="*/ 629666 h 725143"/>
                <a:gd name="connsiteX1048" fmla="*/ 862483 w 1103363"/>
                <a:gd name="connsiteY1048" fmla="*/ 631929 h 725143"/>
                <a:gd name="connsiteX1049" fmla="*/ 860186 w 1103363"/>
                <a:gd name="connsiteY1049" fmla="*/ 634226 h 725143"/>
                <a:gd name="connsiteX1050" fmla="*/ 859055 w 1103363"/>
                <a:gd name="connsiteY1050" fmla="*/ 633095 h 725143"/>
                <a:gd name="connsiteX1051" fmla="*/ 859055 w 1103363"/>
                <a:gd name="connsiteY1051" fmla="*/ 634226 h 725143"/>
                <a:gd name="connsiteX1052" fmla="*/ 857924 w 1103363"/>
                <a:gd name="connsiteY1052" fmla="*/ 635357 h 725143"/>
                <a:gd name="connsiteX1053" fmla="*/ 859055 w 1103363"/>
                <a:gd name="connsiteY1053" fmla="*/ 635357 h 725143"/>
                <a:gd name="connsiteX1054" fmla="*/ 857924 w 1103363"/>
                <a:gd name="connsiteY1054" fmla="*/ 636489 h 725143"/>
                <a:gd name="connsiteX1055" fmla="*/ 856793 w 1103363"/>
                <a:gd name="connsiteY1055" fmla="*/ 636489 h 725143"/>
                <a:gd name="connsiteX1056" fmla="*/ 857924 w 1103363"/>
                <a:gd name="connsiteY1056" fmla="*/ 638751 h 725143"/>
                <a:gd name="connsiteX1057" fmla="*/ 857924 w 1103363"/>
                <a:gd name="connsiteY1057" fmla="*/ 637620 h 725143"/>
                <a:gd name="connsiteX1058" fmla="*/ 857924 w 1103363"/>
                <a:gd name="connsiteY1058" fmla="*/ 638751 h 725143"/>
                <a:gd name="connsiteX1059" fmla="*/ 856793 w 1103363"/>
                <a:gd name="connsiteY1059" fmla="*/ 639917 h 725143"/>
                <a:gd name="connsiteX1060" fmla="*/ 855663 w 1103363"/>
                <a:gd name="connsiteY1060" fmla="*/ 639917 h 725143"/>
                <a:gd name="connsiteX1061" fmla="*/ 855663 w 1103363"/>
                <a:gd name="connsiteY1061" fmla="*/ 641049 h 725143"/>
                <a:gd name="connsiteX1062" fmla="*/ 854532 w 1103363"/>
                <a:gd name="connsiteY1062" fmla="*/ 639917 h 725143"/>
                <a:gd name="connsiteX1063" fmla="*/ 853401 w 1103363"/>
                <a:gd name="connsiteY1063" fmla="*/ 641049 h 725143"/>
                <a:gd name="connsiteX1064" fmla="*/ 852235 w 1103363"/>
                <a:gd name="connsiteY1064" fmla="*/ 639917 h 725143"/>
                <a:gd name="connsiteX1065" fmla="*/ 852235 w 1103363"/>
                <a:gd name="connsiteY1065" fmla="*/ 641049 h 725143"/>
                <a:gd name="connsiteX1066" fmla="*/ 851104 w 1103363"/>
                <a:gd name="connsiteY1066" fmla="*/ 638751 h 725143"/>
                <a:gd name="connsiteX1067" fmla="*/ 849973 w 1103363"/>
                <a:gd name="connsiteY1067" fmla="*/ 638751 h 725143"/>
                <a:gd name="connsiteX1068" fmla="*/ 849973 w 1103363"/>
                <a:gd name="connsiteY1068" fmla="*/ 639917 h 725143"/>
                <a:gd name="connsiteX1069" fmla="*/ 851104 w 1103363"/>
                <a:gd name="connsiteY1069" fmla="*/ 641049 h 725143"/>
                <a:gd name="connsiteX1070" fmla="*/ 849973 w 1103363"/>
                <a:gd name="connsiteY1070" fmla="*/ 641049 h 725143"/>
                <a:gd name="connsiteX1071" fmla="*/ 848842 w 1103363"/>
                <a:gd name="connsiteY1071" fmla="*/ 641049 h 725143"/>
                <a:gd name="connsiteX1072" fmla="*/ 847711 w 1103363"/>
                <a:gd name="connsiteY1072" fmla="*/ 641049 h 725143"/>
                <a:gd name="connsiteX1073" fmla="*/ 848842 w 1103363"/>
                <a:gd name="connsiteY1073" fmla="*/ 641049 h 725143"/>
                <a:gd name="connsiteX1074" fmla="*/ 847711 w 1103363"/>
                <a:gd name="connsiteY1074" fmla="*/ 643311 h 725143"/>
                <a:gd name="connsiteX1075" fmla="*/ 845414 w 1103363"/>
                <a:gd name="connsiteY1075" fmla="*/ 642180 h 725143"/>
                <a:gd name="connsiteX1076" fmla="*/ 843152 w 1103363"/>
                <a:gd name="connsiteY1076" fmla="*/ 638751 h 725143"/>
                <a:gd name="connsiteX1077" fmla="*/ 843152 w 1103363"/>
                <a:gd name="connsiteY1077" fmla="*/ 641049 h 725143"/>
                <a:gd name="connsiteX1078" fmla="*/ 842021 w 1103363"/>
                <a:gd name="connsiteY1078" fmla="*/ 641049 h 725143"/>
                <a:gd name="connsiteX1079" fmla="*/ 842021 w 1103363"/>
                <a:gd name="connsiteY1079" fmla="*/ 639917 h 725143"/>
                <a:gd name="connsiteX1080" fmla="*/ 840890 w 1103363"/>
                <a:gd name="connsiteY1080" fmla="*/ 639917 h 725143"/>
                <a:gd name="connsiteX1081" fmla="*/ 839759 w 1103363"/>
                <a:gd name="connsiteY1081" fmla="*/ 639917 h 725143"/>
                <a:gd name="connsiteX1082" fmla="*/ 839759 w 1103363"/>
                <a:gd name="connsiteY1082" fmla="*/ 641049 h 725143"/>
                <a:gd name="connsiteX1083" fmla="*/ 838628 w 1103363"/>
                <a:gd name="connsiteY1083" fmla="*/ 638751 h 725143"/>
                <a:gd name="connsiteX1084" fmla="*/ 837462 w 1103363"/>
                <a:gd name="connsiteY1084" fmla="*/ 638751 h 725143"/>
                <a:gd name="connsiteX1085" fmla="*/ 837462 w 1103363"/>
                <a:gd name="connsiteY1085" fmla="*/ 637620 h 725143"/>
                <a:gd name="connsiteX1086" fmla="*/ 837462 w 1103363"/>
                <a:gd name="connsiteY1086" fmla="*/ 638751 h 725143"/>
                <a:gd name="connsiteX1087" fmla="*/ 836331 w 1103363"/>
                <a:gd name="connsiteY1087" fmla="*/ 638751 h 725143"/>
                <a:gd name="connsiteX1088" fmla="*/ 834070 w 1103363"/>
                <a:gd name="connsiteY1088" fmla="*/ 637620 h 725143"/>
                <a:gd name="connsiteX1089" fmla="*/ 835200 w 1103363"/>
                <a:gd name="connsiteY1089" fmla="*/ 636489 h 725143"/>
                <a:gd name="connsiteX1090" fmla="*/ 835200 w 1103363"/>
                <a:gd name="connsiteY1090" fmla="*/ 634226 h 725143"/>
                <a:gd name="connsiteX1091" fmla="*/ 834070 w 1103363"/>
                <a:gd name="connsiteY1091" fmla="*/ 634226 h 725143"/>
                <a:gd name="connsiteX1092" fmla="*/ 834070 w 1103363"/>
                <a:gd name="connsiteY1092" fmla="*/ 636489 h 725143"/>
                <a:gd name="connsiteX1093" fmla="*/ 831808 w 1103363"/>
                <a:gd name="connsiteY1093" fmla="*/ 637620 h 725143"/>
                <a:gd name="connsiteX1094" fmla="*/ 831808 w 1103363"/>
                <a:gd name="connsiteY1094" fmla="*/ 636489 h 725143"/>
                <a:gd name="connsiteX1095" fmla="*/ 831808 w 1103363"/>
                <a:gd name="connsiteY1095" fmla="*/ 635357 h 725143"/>
                <a:gd name="connsiteX1096" fmla="*/ 830642 w 1103363"/>
                <a:gd name="connsiteY1096" fmla="*/ 635357 h 725143"/>
                <a:gd name="connsiteX1097" fmla="*/ 830642 w 1103363"/>
                <a:gd name="connsiteY1097" fmla="*/ 634226 h 725143"/>
                <a:gd name="connsiteX1098" fmla="*/ 829511 w 1103363"/>
                <a:gd name="connsiteY1098" fmla="*/ 634226 h 725143"/>
                <a:gd name="connsiteX1099" fmla="*/ 829511 w 1103363"/>
                <a:gd name="connsiteY1099" fmla="*/ 635357 h 725143"/>
                <a:gd name="connsiteX1100" fmla="*/ 828380 w 1103363"/>
                <a:gd name="connsiteY1100" fmla="*/ 634226 h 725143"/>
                <a:gd name="connsiteX1101" fmla="*/ 827249 w 1103363"/>
                <a:gd name="connsiteY1101" fmla="*/ 635357 h 725143"/>
                <a:gd name="connsiteX1102" fmla="*/ 826118 w 1103363"/>
                <a:gd name="connsiteY1102" fmla="*/ 634226 h 725143"/>
                <a:gd name="connsiteX1103" fmla="*/ 824987 w 1103363"/>
                <a:gd name="connsiteY1103" fmla="*/ 634226 h 725143"/>
                <a:gd name="connsiteX1104" fmla="*/ 827249 w 1103363"/>
                <a:gd name="connsiteY1104" fmla="*/ 631929 h 725143"/>
                <a:gd name="connsiteX1105" fmla="*/ 824987 w 1103363"/>
                <a:gd name="connsiteY1105" fmla="*/ 631929 h 725143"/>
                <a:gd name="connsiteX1106" fmla="*/ 823856 w 1103363"/>
                <a:gd name="connsiteY1106" fmla="*/ 629666 h 725143"/>
                <a:gd name="connsiteX1107" fmla="*/ 821559 w 1103363"/>
                <a:gd name="connsiteY1107" fmla="*/ 628535 h 725143"/>
                <a:gd name="connsiteX1108" fmla="*/ 819297 w 1103363"/>
                <a:gd name="connsiteY1108" fmla="*/ 630797 h 725143"/>
                <a:gd name="connsiteX1109" fmla="*/ 818166 w 1103363"/>
                <a:gd name="connsiteY1109" fmla="*/ 630797 h 725143"/>
                <a:gd name="connsiteX1110" fmla="*/ 817035 w 1103363"/>
                <a:gd name="connsiteY1110" fmla="*/ 628535 h 725143"/>
                <a:gd name="connsiteX1111" fmla="*/ 819297 w 1103363"/>
                <a:gd name="connsiteY1111" fmla="*/ 626273 h 725143"/>
                <a:gd name="connsiteX1112" fmla="*/ 817035 w 1103363"/>
                <a:gd name="connsiteY1112" fmla="*/ 626273 h 725143"/>
                <a:gd name="connsiteX1113" fmla="*/ 814738 w 1103363"/>
                <a:gd name="connsiteY1113" fmla="*/ 626273 h 725143"/>
                <a:gd name="connsiteX1114" fmla="*/ 814738 w 1103363"/>
                <a:gd name="connsiteY1114" fmla="*/ 622844 h 725143"/>
                <a:gd name="connsiteX1115" fmla="*/ 812477 w 1103363"/>
                <a:gd name="connsiteY1115" fmla="*/ 621713 h 725143"/>
                <a:gd name="connsiteX1116" fmla="*/ 811346 w 1103363"/>
                <a:gd name="connsiteY1116" fmla="*/ 619451 h 725143"/>
                <a:gd name="connsiteX1117" fmla="*/ 810215 w 1103363"/>
                <a:gd name="connsiteY1117" fmla="*/ 619451 h 725143"/>
                <a:gd name="connsiteX1118" fmla="*/ 810215 w 1103363"/>
                <a:gd name="connsiteY1118" fmla="*/ 620582 h 725143"/>
                <a:gd name="connsiteX1119" fmla="*/ 811346 w 1103363"/>
                <a:gd name="connsiteY1119" fmla="*/ 620582 h 725143"/>
                <a:gd name="connsiteX1120" fmla="*/ 811346 w 1103363"/>
                <a:gd name="connsiteY1120" fmla="*/ 622844 h 725143"/>
                <a:gd name="connsiteX1121" fmla="*/ 810215 w 1103363"/>
                <a:gd name="connsiteY1121" fmla="*/ 622844 h 725143"/>
                <a:gd name="connsiteX1122" fmla="*/ 809084 w 1103363"/>
                <a:gd name="connsiteY1122" fmla="*/ 619451 h 725143"/>
                <a:gd name="connsiteX1123" fmla="*/ 807918 w 1103363"/>
                <a:gd name="connsiteY1123" fmla="*/ 620582 h 725143"/>
                <a:gd name="connsiteX1124" fmla="*/ 807918 w 1103363"/>
                <a:gd name="connsiteY1124" fmla="*/ 621713 h 725143"/>
                <a:gd name="connsiteX1125" fmla="*/ 805656 w 1103363"/>
                <a:gd name="connsiteY1125" fmla="*/ 620582 h 725143"/>
                <a:gd name="connsiteX1126" fmla="*/ 804525 w 1103363"/>
                <a:gd name="connsiteY1126" fmla="*/ 617153 h 725143"/>
                <a:gd name="connsiteX1127" fmla="*/ 803394 w 1103363"/>
                <a:gd name="connsiteY1127" fmla="*/ 618319 h 725143"/>
                <a:gd name="connsiteX1128" fmla="*/ 802263 w 1103363"/>
                <a:gd name="connsiteY1128" fmla="*/ 618319 h 725143"/>
                <a:gd name="connsiteX1129" fmla="*/ 801132 w 1103363"/>
                <a:gd name="connsiteY1129" fmla="*/ 616022 h 725143"/>
                <a:gd name="connsiteX1130" fmla="*/ 801132 w 1103363"/>
                <a:gd name="connsiteY1130" fmla="*/ 613759 h 725143"/>
                <a:gd name="connsiteX1131" fmla="*/ 799966 w 1103363"/>
                <a:gd name="connsiteY1131" fmla="*/ 614891 h 725143"/>
                <a:gd name="connsiteX1132" fmla="*/ 798835 w 1103363"/>
                <a:gd name="connsiteY1132" fmla="*/ 614891 h 725143"/>
                <a:gd name="connsiteX1133" fmla="*/ 801132 w 1103363"/>
                <a:gd name="connsiteY1133" fmla="*/ 613759 h 725143"/>
                <a:gd name="connsiteX1134" fmla="*/ 801132 w 1103363"/>
                <a:gd name="connsiteY1134" fmla="*/ 611497 h 725143"/>
                <a:gd name="connsiteX1135" fmla="*/ 799966 w 1103363"/>
                <a:gd name="connsiteY1135" fmla="*/ 610366 h 725143"/>
                <a:gd name="connsiteX1136" fmla="*/ 799966 w 1103363"/>
                <a:gd name="connsiteY1136" fmla="*/ 612628 h 725143"/>
                <a:gd name="connsiteX1137" fmla="*/ 798835 w 1103363"/>
                <a:gd name="connsiteY1137" fmla="*/ 612628 h 725143"/>
                <a:gd name="connsiteX1138" fmla="*/ 797704 w 1103363"/>
                <a:gd name="connsiteY1138" fmla="*/ 611497 h 725143"/>
                <a:gd name="connsiteX1139" fmla="*/ 796573 w 1103363"/>
                <a:gd name="connsiteY1139" fmla="*/ 611497 h 725143"/>
                <a:gd name="connsiteX1140" fmla="*/ 795442 w 1103363"/>
                <a:gd name="connsiteY1140" fmla="*/ 610366 h 725143"/>
                <a:gd name="connsiteX1141" fmla="*/ 794312 w 1103363"/>
                <a:gd name="connsiteY1141" fmla="*/ 609199 h 725143"/>
                <a:gd name="connsiteX1142" fmla="*/ 795442 w 1103363"/>
                <a:gd name="connsiteY1142" fmla="*/ 608068 h 725143"/>
                <a:gd name="connsiteX1143" fmla="*/ 790884 w 1103363"/>
                <a:gd name="connsiteY1143" fmla="*/ 606937 h 725143"/>
                <a:gd name="connsiteX1144" fmla="*/ 789753 w 1103363"/>
                <a:gd name="connsiteY1144" fmla="*/ 608068 h 725143"/>
                <a:gd name="connsiteX1145" fmla="*/ 788622 w 1103363"/>
                <a:gd name="connsiteY1145" fmla="*/ 606937 h 725143"/>
                <a:gd name="connsiteX1146" fmla="*/ 787491 w 1103363"/>
                <a:gd name="connsiteY1146" fmla="*/ 605806 h 725143"/>
                <a:gd name="connsiteX1147" fmla="*/ 784063 w 1103363"/>
                <a:gd name="connsiteY1147" fmla="*/ 606937 h 725143"/>
                <a:gd name="connsiteX1148" fmla="*/ 782932 w 1103363"/>
                <a:gd name="connsiteY1148" fmla="*/ 605806 h 725143"/>
                <a:gd name="connsiteX1149" fmla="*/ 784063 w 1103363"/>
                <a:gd name="connsiteY1149" fmla="*/ 604675 h 725143"/>
                <a:gd name="connsiteX1150" fmla="*/ 782932 w 1103363"/>
                <a:gd name="connsiteY1150" fmla="*/ 603544 h 725143"/>
                <a:gd name="connsiteX1151" fmla="*/ 780670 w 1103363"/>
                <a:gd name="connsiteY1151" fmla="*/ 604675 h 725143"/>
                <a:gd name="connsiteX1152" fmla="*/ 779539 w 1103363"/>
                <a:gd name="connsiteY1152" fmla="*/ 605806 h 725143"/>
                <a:gd name="connsiteX1153" fmla="*/ 781801 w 1103363"/>
                <a:gd name="connsiteY1153" fmla="*/ 606937 h 725143"/>
                <a:gd name="connsiteX1154" fmla="*/ 777242 w 1103363"/>
                <a:gd name="connsiteY1154" fmla="*/ 611497 h 725143"/>
                <a:gd name="connsiteX1155" fmla="*/ 778373 w 1103363"/>
                <a:gd name="connsiteY1155" fmla="*/ 609199 h 725143"/>
                <a:gd name="connsiteX1156" fmla="*/ 778373 w 1103363"/>
                <a:gd name="connsiteY1156" fmla="*/ 605806 h 725143"/>
                <a:gd name="connsiteX1157" fmla="*/ 777242 w 1103363"/>
                <a:gd name="connsiteY1157" fmla="*/ 604675 h 725143"/>
                <a:gd name="connsiteX1158" fmla="*/ 773849 w 1103363"/>
                <a:gd name="connsiteY1158" fmla="*/ 603544 h 725143"/>
                <a:gd name="connsiteX1159" fmla="*/ 773849 w 1103363"/>
                <a:gd name="connsiteY1159" fmla="*/ 604675 h 725143"/>
                <a:gd name="connsiteX1160" fmla="*/ 771588 w 1103363"/>
                <a:gd name="connsiteY1160" fmla="*/ 604675 h 725143"/>
                <a:gd name="connsiteX1161" fmla="*/ 771588 w 1103363"/>
                <a:gd name="connsiteY1161" fmla="*/ 605806 h 725143"/>
                <a:gd name="connsiteX1162" fmla="*/ 772719 w 1103363"/>
                <a:gd name="connsiteY1162" fmla="*/ 608068 h 725143"/>
                <a:gd name="connsiteX1163" fmla="*/ 771588 w 1103363"/>
                <a:gd name="connsiteY1163" fmla="*/ 609199 h 725143"/>
                <a:gd name="connsiteX1164" fmla="*/ 768160 w 1103363"/>
                <a:gd name="connsiteY1164" fmla="*/ 606937 h 725143"/>
                <a:gd name="connsiteX1165" fmla="*/ 767029 w 1103363"/>
                <a:gd name="connsiteY1165" fmla="*/ 606937 h 725143"/>
                <a:gd name="connsiteX1166" fmla="*/ 765898 w 1103363"/>
                <a:gd name="connsiteY1166" fmla="*/ 606937 h 725143"/>
                <a:gd name="connsiteX1167" fmla="*/ 763601 w 1103363"/>
                <a:gd name="connsiteY1167" fmla="*/ 608068 h 725143"/>
                <a:gd name="connsiteX1168" fmla="*/ 762470 w 1103363"/>
                <a:gd name="connsiteY1168" fmla="*/ 608068 h 725143"/>
                <a:gd name="connsiteX1169" fmla="*/ 761339 w 1103363"/>
                <a:gd name="connsiteY1169" fmla="*/ 608068 h 725143"/>
                <a:gd name="connsiteX1170" fmla="*/ 760208 w 1103363"/>
                <a:gd name="connsiteY1170" fmla="*/ 609199 h 725143"/>
                <a:gd name="connsiteX1171" fmla="*/ 760208 w 1103363"/>
                <a:gd name="connsiteY1171" fmla="*/ 610366 h 725143"/>
                <a:gd name="connsiteX1172" fmla="*/ 760208 w 1103363"/>
                <a:gd name="connsiteY1172" fmla="*/ 609199 h 725143"/>
                <a:gd name="connsiteX1173" fmla="*/ 759077 w 1103363"/>
                <a:gd name="connsiteY1173" fmla="*/ 605806 h 725143"/>
                <a:gd name="connsiteX1174" fmla="*/ 757946 w 1103363"/>
                <a:gd name="connsiteY1174" fmla="*/ 609199 h 725143"/>
                <a:gd name="connsiteX1175" fmla="*/ 754518 w 1103363"/>
                <a:gd name="connsiteY1175" fmla="*/ 611497 h 725143"/>
                <a:gd name="connsiteX1176" fmla="*/ 753387 w 1103363"/>
                <a:gd name="connsiteY1176" fmla="*/ 610366 h 725143"/>
                <a:gd name="connsiteX1177" fmla="*/ 752256 w 1103363"/>
                <a:gd name="connsiteY1177" fmla="*/ 612628 h 725143"/>
                <a:gd name="connsiteX1178" fmla="*/ 749995 w 1103363"/>
                <a:gd name="connsiteY1178" fmla="*/ 609199 h 725143"/>
                <a:gd name="connsiteX1179" fmla="*/ 747698 w 1103363"/>
                <a:gd name="connsiteY1179" fmla="*/ 611497 h 725143"/>
                <a:gd name="connsiteX1180" fmla="*/ 747698 w 1103363"/>
                <a:gd name="connsiteY1180" fmla="*/ 610366 h 725143"/>
                <a:gd name="connsiteX1181" fmla="*/ 748828 w 1103363"/>
                <a:gd name="connsiteY1181" fmla="*/ 606937 h 725143"/>
                <a:gd name="connsiteX1182" fmla="*/ 747698 w 1103363"/>
                <a:gd name="connsiteY1182" fmla="*/ 605806 h 725143"/>
                <a:gd name="connsiteX1183" fmla="*/ 745436 w 1103363"/>
                <a:gd name="connsiteY1183" fmla="*/ 606937 h 725143"/>
                <a:gd name="connsiteX1184" fmla="*/ 744305 w 1103363"/>
                <a:gd name="connsiteY1184" fmla="*/ 605806 h 725143"/>
                <a:gd name="connsiteX1185" fmla="*/ 743174 w 1103363"/>
                <a:gd name="connsiteY1185" fmla="*/ 606937 h 725143"/>
                <a:gd name="connsiteX1186" fmla="*/ 742043 w 1103363"/>
                <a:gd name="connsiteY1186" fmla="*/ 608068 h 725143"/>
                <a:gd name="connsiteX1187" fmla="*/ 743174 w 1103363"/>
                <a:gd name="connsiteY1187" fmla="*/ 608068 h 725143"/>
                <a:gd name="connsiteX1188" fmla="*/ 744305 w 1103363"/>
                <a:gd name="connsiteY1188" fmla="*/ 609199 h 725143"/>
                <a:gd name="connsiteX1189" fmla="*/ 745436 w 1103363"/>
                <a:gd name="connsiteY1189" fmla="*/ 609199 h 725143"/>
                <a:gd name="connsiteX1190" fmla="*/ 745436 w 1103363"/>
                <a:gd name="connsiteY1190" fmla="*/ 608068 h 725143"/>
                <a:gd name="connsiteX1191" fmla="*/ 746567 w 1103363"/>
                <a:gd name="connsiteY1191" fmla="*/ 609199 h 725143"/>
                <a:gd name="connsiteX1192" fmla="*/ 745436 w 1103363"/>
                <a:gd name="connsiteY1192" fmla="*/ 611497 h 725143"/>
                <a:gd name="connsiteX1193" fmla="*/ 744305 w 1103363"/>
                <a:gd name="connsiteY1193" fmla="*/ 612628 h 725143"/>
                <a:gd name="connsiteX1194" fmla="*/ 743174 w 1103363"/>
                <a:gd name="connsiteY1194" fmla="*/ 613759 h 725143"/>
                <a:gd name="connsiteX1195" fmla="*/ 742043 w 1103363"/>
                <a:gd name="connsiteY1195" fmla="*/ 614891 h 725143"/>
                <a:gd name="connsiteX1196" fmla="*/ 740877 w 1103363"/>
                <a:gd name="connsiteY1196" fmla="*/ 613759 h 725143"/>
                <a:gd name="connsiteX1197" fmla="*/ 740877 w 1103363"/>
                <a:gd name="connsiteY1197" fmla="*/ 612628 h 725143"/>
                <a:gd name="connsiteX1198" fmla="*/ 738615 w 1103363"/>
                <a:gd name="connsiteY1198" fmla="*/ 612628 h 725143"/>
                <a:gd name="connsiteX1199" fmla="*/ 737484 w 1103363"/>
                <a:gd name="connsiteY1199" fmla="*/ 611497 h 725143"/>
                <a:gd name="connsiteX1200" fmla="*/ 736353 w 1103363"/>
                <a:gd name="connsiteY1200" fmla="*/ 611497 h 725143"/>
                <a:gd name="connsiteX1201" fmla="*/ 735222 w 1103363"/>
                <a:gd name="connsiteY1201" fmla="*/ 612628 h 725143"/>
                <a:gd name="connsiteX1202" fmla="*/ 734056 w 1103363"/>
                <a:gd name="connsiteY1202" fmla="*/ 610366 h 725143"/>
                <a:gd name="connsiteX1203" fmla="*/ 734056 w 1103363"/>
                <a:gd name="connsiteY1203" fmla="*/ 608068 h 725143"/>
                <a:gd name="connsiteX1204" fmla="*/ 730663 w 1103363"/>
                <a:gd name="connsiteY1204" fmla="*/ 606937 h 725143"/>
                <a:gd name="connsiteX1205" fmla="*/ 730663 w 1103363"/>
                <a:gd name="connsiteY1205" fmla="*/ 608068 h 725143"/>
                <a:gd name="connsiteX1206" fmla="*/ 730663 w 1103363"/>
                <a:gd name="connsiteY1206" fmla="*/ 610366 h 725143"/>
                <a:gd name="connsiteX1207" fmla="*/ 728402 w 1103363"/>
                <a:gd name="connsiteY1207" fmla="*/ 609199 h 725143"/>
                <a:gd name="connsiteX1208" fmla="*/ 726105 w 1103363"/>
                <a:gd name="connsiteY1208" fmla="*/ 610366 h 725143"/>
                <a:gd name="connsiteX1209" fmla="*/ 722712 w 1103363"/>
                <a:gd name="connsiteY1209" fmla="*/ 611497 h 725143"/>
                <a:gd name="connsiteX1210" fmla="*/ 719284 w 1103363"/>
                <a:gd name="connsiteY1210" fmla="*/ 613759 h 725143"/>
                <a:gd name="connsiteX1211" fmla="*/ 719284 w 1103363"/>
                <a:gd name="connsiteY1211" fmla="*/ 616022 h 725143"/>
                <a:gd name="connsiteX1212" fmla="*/ 717022 w 1103363"/>
                <a:gd name="connsiteY1212" fmla="*/ 616022 h 725143"/>
                <a:gd name="connsiteX1213" fmla="*/ 718153 w 1103363"/>
                <a:gd name="connsiteY1213" fmla="*/ 618319 h 725143"/>
                <a:gd name="connsiteX1214" fmla="*/ 718153 w 1103363"/>
                <a:gd name="connsiteY1214" fmla="*/ 619451 h 725143"/>
                <a:gd name="connsiteX1215" fmla="*/ 717022 w 1103363"/>
                <a:gd name="connsiteY1215" fmla="*/ 620582 h 725143"/>
                <a:gd name="connsiteX1216" fmla="*/ 718153 w 1103363"/>
                <a:gd name="connsiteY1216" fmla="*/ 621713 h 725143"/>
                <a:gd name="connsiteX1217" fmla="*/ 718153 w 1103363"/>
                <a:gd name="connsiteY1217" fmla="*/ 622844 h 725143"/>
                <a:gd name="connsiteX1218" fmla="*/ 717022 w 1103363"/>
                <a:gd name="connsiteY1218" fmla="*/ 622844 h 725143"/>
                <a:gd name="connsiteX1219" fmla="*/ 717022 w 1103363"/>
                <a:gd name="connsiteY1219" fmla="*/ 623975 h 725143"/>
                <a:gd name="connsiteX1220" fmla="*/ 719284 w 1103363"/>
                <a:gd name="connsiteY1220" fmla="*/ 623975 h 725143"/>
                <a:gd name="connsiteX1221" fmla="*/ 719284 w 1103363"/>
                <a:gd name="connsiteY1221" fmla="*/ 625142 h 725143"/>
                <a:gd name="connsiteX1222" fmla="*/ 718153 w 1103363"/>
                <a:gd name="connsiteY1222" fmla="*/ 623975 h 725143"/>
                <a:gd name="connsiteX1223" fmla="*/ 717022 w 1103363"/>
                <a:gd name="connsiteY1223" fmla="*/ 625142 h 725143"/>
                <a:gd name="connsiteX1224" fmla="*/ 715891 w 1103363"/>
                <a:gd name="connsiteY1224" fmla="*/ 623975 h 725143"/>
                <a:gd name="connsiteX1225" fmla="*/ 713629 w 1103363"/>
                <a:gd name="connsiteY1225" fmla="*/ 622844 h 725143"/>
                <a:gd name="connsiteX1226" fmla="*/ 712498 w 1103363"/>
                <a:gd name="connsiteY1226" fmla="*/ 621713 h 725143"/>
                <a:gd name="connsiteX1227" fmla="*/ 712498 w 1103363"/>
                <a:gd name="connsiteY1227" fmla="*/ 620582 h 725143"/>
                <a:gd name="connsiteX1228" fmla="*/ 711332 w 1103363"/>
                <a:gd name="connsiteY1228" fmla="*/ 621713 h 725143"/>
                <a:gd name="connsiteX1229" fmla="*/ 711332 w 1103363"/>
                <a:gd name="connsiteY1229" fmla="*/ 620582 h 725143"/>
                <a:gd name="connsiteX1230" fmla="*/ 712498 w 1103363"/>
                <a:gd name="connsiteY1230" fmla="*/ 618319 h 725143"/>
                <a:gd name="connsiteX1231" fmla="*/ 711332 w 1103363"/>
                <a:gd name="connsiteY1231" fmla="*/ 616022 h 725143"/>
                <a:gd name="connsiteX1232" fmla="*/ 705678 w 1103363"/>
                <a:gd name="connsiteY1232" fmla="*/ 612628 h 725143"/>
                <a:gd name="connsiteX1233" fmla="*/ 705678 w 1103363"/>
                <a:gd name="connsiteY1233" fmla="*/ 611497 h 725143"/>
                <a:gd name="connsiteX1234" fmla="*/ 704512 w 1103363"/>
                <a:gd name="connsiteY1234" fmla="*/ 612628 h 725143"/>
                <a:gd name="connsiteX1235" fmla="*/ 703381 w 1103363"/>
                <a:gd name="connsiteY1235" fmla="*/ 612628 h 725143"/>
                <a:gd name="connsiteX1236" fmla="*/ 702250 w 1103363"/>
                <a:gd name="connsiteY1236" fmla="*/ 612628 h 725143"/>
                <a:gd name="connsiteX1237" fmla="*/ 699988 w 1103363"/>
                <a:gd name="connsiteY1237" fmla="*/ 612628 h 725143"/>
                <a:gd name="connsiteX1238" fmla="*/ 698857 w 1103363"/>
                <a:gd name="connsiteY1238" fmla="*/ 610366 h 725143"/>
                <a:gd name="connsiteX1239" fmla="*/ 697691 w 1103363"/>
                <a:gd name="connsiteY1239" fmla="*/ 609199 h 725143"/>
                <a:gd name="connsiteX1240" fmla="*/ 698857 w 1103363"/>
                <a:gd name="connsiteY1240" fmla="*/ 608068 h 725143"/>
                <a:gd name="connsiteX1241" fmla="*/ 696560 w 1103363"/>
                <a:gd name="connsiteY1241" fmla="*/ 606937 h 725143"/>
                <a:gd name="connsiteX1242" fmla="*/ 696560 w 1103363"/>
                <a:gd name="connsiteY1242" fmla="*/ 608068 h 725143"/>
                <a:gd name="connsiteX1243" fmla="*/ 696560 w 1103363"/>
                <a:gd name="connsiteY1243" fmla="*/ 606937 h 725143"/>
                <a:gd name="connsiteX1244" fmla="*/ 694298 w 1103363"/>
                <a:gd name="connsiteY1244" fmla="*/ 606937 h 725143"/>
                <a:gd name="connsiteX1245" fmla="*/ 694298 w 1103363"/>
                <a:gd name="connsiteY1245" fmla="*/ 605806 h 725143"/>
                <a:gd name="connsiteX1246" fmla="*/ 693167 w 1103363"/>
                <a:gd name="connsiteY1246" fmla="*/ 605806 h 725143"/>
                <a:gd name="connsiteX1247" fmla="*/ 693167 w 1103363"/>
                <a:gd name="connsiteY1247" fmla="*/ 608068 h 725143"/>
                <a:gd name="connsiteX1248" fmla="*/ 692036 w 1103363"/>
                <a:gd name="connsiteY1248" fmla="*/ 606937 h 725143"/>
                <a:gd name="connsiteX1249" fmla="*/ 693167 w 1103363"/>
                <a:gd name="connsiteY1249" fmla="*/ 606937 h 725143"/>
                <a:gd name="connsiteX1250" fmla="*/ 690905 w 1103363"/>
                <a:gd name="connsiteY1250" fmla="*/ 606937 h 725143"/>
                <a:gd name="connsiteX1251" fmla="*/ 689739 w 1103363"/>
                <a:gd name="connsiteY1251" fmla="*/ 605806 h 725143"/>
                <a:gd name="connsiteX1252" fmla="*/ 688608 w 1103363"/>
                <a:gd name="connsiteY1252" fmla="*/ 606937 h 725143"/>
                <a:gd name="connsiteX1253" fmla="*/ 687477 w 1103363"/>
                <a:gd name="connsiteY1253" fmla="*/ 605806 h 725143"/>
                <a:gd name="connsiteX1254" fmla="*/ 685216 w 1103363"/>
                <a:gd name="connsiteY1254" fmla="*/ 606937 h 725143"/>
                <a:gd name="connsiteX1255" fmla="*/ 680657 w 1103363"/>
                <a:gd name="connsiteY1255" fmla="*/ 609199 h 725143"/>
                <a:gd name="connsiteX1256" fmla="*/ 680657 w 1103363"/>
                <a:gd name="connsiteY1256" fmla="*/ 608068 h 725143"/>
                <a:gd name="connsiteX1257" fmla="*/ 680657 w 1103363"/>
                <a:gd name="connsiteY1257" fmla="*/ 605806 h 725143"/>
                <a:gd name="connsiteX1258" fmla="*/ 679526 w 1103363"/>
                <a:gd name="connsiteY1258" fmla="*/ 605806 h 725143"/>
                <a:gd name="connsiteX1259" fmla="*/ 678395 w 1103363"/>
                <a:gd name="connsiteY1259" fmla="*/ 602377 h 725143"/>
                <a:gd name="connsiteX1260" fmla="*/ 677264 w 1103363"/>
                <a:gd name="connsiteY1260" fmla="*/ 602377 h 725143"/>
                <a:gd name="connsiteX1261" fmla="*/ 673836 w 1103363"/>
                <a:gd name="connsiteY1261" fmla="*/ 605806 h 725143"/>
                <a:gd name="connsiteX1262" fmla="*/ 673836 w 1103363"/>
                <a:gd name="connsiteY1262" fmla="*/ 609199 h 725143"/>
                <a:gd name="connsiteX1263" fmla="*/ 674967 w 1103363"/>
                <a:gd name="connsiteY1263" fmla="*/ 610366 h 725143"/>
                <a:gd name="connsiteX1264" fmla="*/ 676133 w 1103363"/>
                <a:gd name="connsiteY1264" fmla="*/ 610366 h 725143"/>
                <a:gd name="connsiteX1265" fmla="*/ 678395 w 1103363"/>
                <a:gd name="connsiteY1265" fmla="*/ 609199 h 725143"/>
                <a:gd name="connsiteX1266" fmla="*/ 679526 w 1103363"/>
                <a:gd name="connsiteY1266" fmla="*/ 609199 h 725143"/>
                <a:gd name="connsiteX1267" fmla="*/ 680657 w 1103363"/>
                <a:gd name="connsiteY1267" fmla="*/ 609199 h 725143"/>
                <a:gd name="connsiteX1268" fmla="*/ 680657 w 1103363"/>
                <a:gd name="connsiteY1268" fmla="*/ 611497 h 725143"/>
                <a:gd name="connsiteX1269" fmla="*/ 679526 w 1103363"/>
                <a:gd name="connsiteY1269" fmla="*/ 612628 h 725143"/>
                <a:gd name="connsiteX1270" fmla="*/ 678395 w 1103363"/>
                <a:gd name="connsiteY1270" fmla="*/ 612628 h 725143"/>
                <a:gd name="connsiteX1271" fmla="*/ 674967 w 1103363"/>
                <a:gd name="connsiteY1271" fmla="*/ 613759 h 725143"/>
                <a:gd name="connsiteX1272" fmla="*/ 672705 w 1103363"/>
                <a:gd name="connsiteY1272" fmla="*/ 613759 h 725143"/>
                <a:gd name="connsiteX1273" fmla="*/ 668182 w 1103363"/>
                <a:gd name="connsiteY1273" fmla="*/ 612628 h 725143"/>
                <a:gd name="connsiteX1274" fmla="*/ 665884 w 1103363"/>
                <a:gd name="connsiteY1274" fmla="*/ 614891 h 725143"/>
                <a:gd name="connsiteX1275" fmla="*/ 664754 w 1103363"/>
                <a:gd name="connsiteY1275" fmla="*/ 617153 h 725143"/>
                <a:gd name="connsiteX1276" fmla="*/ 662492 w 1103363"/>
                <a:gd name="connsiteY1276" fmla="*/ 619451 h 725143"/>
                <a:gd name="connsiteX1277" fmla="*/ 664754 w 1103363"/>
                <a:gd name="connsiteY1277" fmla="*/ 623975 h 725143"/>
                <a:gd name="connsiteX1278" fmla="*/ 663623 w 1103363"/>
                <a:gd name="connsiteY1278" fmla="*/ 623975 h 725143"/>
                <a:gd name="connsiteX1279" fmla="*/ 662492 w 1103363"/>
                <a:gd name="connsiteY1279" fmla="*/ 625142 h 725143"/>
                <a:gd name="connsiteX1280" fmla="*/ 660195 w 1103363"/>
                <a:gd name="connsiteY1280" fmla="*/ 626273 h 725143"/>
                <a:gd name="connsiteX1281" fmla="*/ 659064 w 1103363"/>
                <a:gd name="connsiteY1281" fmla="*/ 627404 h 725143"/>
                <a:gd name="connsiteX1282" fmla="*/ 657933 w 1103363"/>
                <a:gd name="connsiteY1282" fmla="*/ 629666 h 725143"/>
                <a:gd name="connsiteX1283" fmla="*/ 655671 w 1103363"/>
                <a:gd name="connsiteY1283" fmla="*/ 633095 h 725143"/>
                <a:gd name="connsiteX1284" fmla="*/ 654540 w 1103363"/>
                <a:gd name="connsiteY1284" fmla="*/ 634226 h 725143"/>
                <a:gd name="connsiteX1285" fmla="*/ 649981 w 1103363"/>
                <a:gd name="connsiteY1285" fmla="*/ 636489 h 725143"/>
                <a:gd name="connsiteX1286" fmla="*/ 653409 w 1103363"/>
                <a:gd name="connsiteY1286" fmla="*/ 643311 h 725143"/>
                <a:gd name="connsiteX1287" fmla="*/ 652243 w 1103363"/>
                <a:gd name="connsiteY1287" fmla="*/ 644442 h 725143"/>
                <a:gd name="connsiteX1288" fmla="*/ 649981 w 1103363"/>
                <a:gd name="connsiteY1288" fmla="*/ 644442 h 725143"/>
                <a:gd name="connsiteX1289" fmla="*/ 647719 w 1103363"/>
                <a:gd name="connsiteY1289" fmla="*/ 644442 h 725143"/>
                <a:gd name="connsiteX1290" fmla="*/ 647719 w 1103363"/>
                <a:gd name="connsiteY1290" fmla="*/ 641049 h 725143"/>
                <a:gd name="connsiteX1291" fmla="*/ 646589 w 1103363"/>
                <a:gd name="connsiteY1291" fmla="*/ 639917 h 725143"/>
                <a:gd name="connsiteX1292" fmla="*/ 639768 w 1103363"/>
                <a:gd name="connsiteY1292" fmla="*/ 641049 h 725143"/>
                <a:gd name="connsiteX1293" fmla="*/ 638637 w 1103363"/>
                <a:gd name="connsiteY1293" fmla="*/ 642180 h 725143"/>
                <a:gd name="connsiteX1294" fmla="*/ 637471 w 1103363"/>
                <a:gd name="connsiteY1294" fmla="*/ 643311 h 725143"/>
                <a:gd name="connsiteX1295" fmla="*/ 635209 w 1103363"/>
                <a:gd name="connsiteY1295" fmla="*/ 644442 h 725143"/>
                <a:gd name="connsiteX1296" fmla="*/ 634078 w 1103363"/>
                <a:gd name="connsiteY1296" fmla="*/ 647871 h 725143"/>
                <a:gd name="connsiteX1297" fmla="*/ 632947 w 1103363"/>
                <a:gd name="connsiteY1297" fmla="*/ 649002 h 725143"/>
                <a:gd name="connsiteX1298" fmla="*/ 631816 w 1103363"/>
                <a:gd name="connsiteY1298" fmla="*/ 647871 h 725143"/>
                <a:gd name="connsiteX1299" fmla="*/ 628388 w 1103363"/>
                <a:gd name="connsiteY1299" fmla="*/ 643311 h 725143"/>
                <a:gd name="connsiteX1300" fmla="*/ 627257 w 1103363"/>
                <a:gd name="connsiteY1300" fmla="*/ 643311 h 725143"/>
                <a:gd name="connsiteX1301" fmla="*/ 626126 w 1103363"/>
                <a:gd name="connsiteY1301" fmla="*/ 646704 h 725143"/>
                <a:gd name="connsiteX1302" fmla="*/ 624996 w 1103363"/>
                <a:gd name="connsiteY1302" fmla="*/ 650133 h 725143"/>
                <a:gd name="connsiteX1303" fmla="*/ 623865 w 1103363"/>
                <a:gd name="connsiteY1303" fmla="*/ 651264 h 725143"/>
                <a:gd name="connsiteX1304" fmla="*/ 622698 w 1103363"/>
                <a:gd name="connsiteY1304" fmla="*/ 651264 h 725143"/>
                <a:gd name="connsiteX1305" fmla="*/ 620437 w 1103363"/>
                <a:gd name="connsiteY1305" fmla="*/ 651264 h 725143"/>
                <a:gd name="connsiteX1306" fmla="*/ 620437 w 1103363"/>
                <a:gd name="connsiteY1306" fmla="*/ 645573 h 725143"/>
                <a:gd name="connsiteX1307" fmla="*/ 617044 w 1103363"/>
                <a:gd name="connsiteY1307" fmla="*/ 642180 h 725143"/>
                <a:gd name="connsiteX1308" fmla="*/ 615913 w 1103363"/>
                <a:gd name="connsiteY1308" fmla="*/ 642180 h 725143"/>
                <a:gd name="connsiteX1309" fmla="*/ 614747 w 1103363"/>
                <a:gd name="connsiteY1309" fmla="*/ 643311 h 725143"/>
                <a:gd name="connsiteX1310" fmla="*/ 617044 w 1103363"/>
                <a:gd name="connsiteY1310" fmla="*/ 647871 h 725143"/>
                <a:gd name="connsiteX1311" fmla="*/ 615913 w 1103363"/>
                <a:gd name="connsiteY1311" fmla="*/ 650133 h 725143"/>
                <a:gd name="connsiteX1312" fmla="*/ 614747 w 1103363"/>
                <a:gd name="connsiteY1312" fmla="*/ 650133 h 725143"/>
                <a:gd name="connsiteX1313" fmla="*/ 613616 w 1103363"/>
                <a:gd name="connsiteY1313" fmla="*/ 647871 h 725143"/>
                <a:gd name="connsiteX1314" fmla="*/ 610223 w 1103363"/>
                <a:gd name="connsiteY1314" fmla="*/ 647871 h 725143"/>
                <a:gd name="connsiteX1315" fmla="*/ 610223 w 1103363"/>
                <a:gd name="connsiteY1315" fmla="*/ 644442 h 725143"/>
                <a:gd name="connsiteX1316" fmla="*/ 606795 w 1103363"/>
                <a:gd name="connsiteY1316" fmla="*/ 642180 h 725143"/>
                <a:gd name="connsiteX1317" fmla="*/ 605664 w 1103363"/>
                <a:gd name="connsiteY1317" fmla="*/ 641049 h 725143"/>
                <a:gd name="connsiteX1318" fmla="*/ 596582 w 1103363"/>
                <a:gd name="connsiteY1318" fmla="*/ 644442 h 725143"/>
                <a:gd name="connsiteX1319" fmla="*/ 595451 w 1103363"/>
                <a:gd name="connsiteY1319" fmla="*/ 643311 h 725143"/>
                <a:gd name="connsiteX1320" fmla="*/ 592023 w 1103363"/>
                <a:gd name="connsiteY1320" fmla="*/ 641049 h 725143"/>
                <a:gd name="connsiteX1321" fmla="*/ 590892 w 1103363"/>
                <a:gd name="connsiteY1321" fmla="*/ 644442 h 725143"/>
                <a:gd name="connsiteX1322" fmla="*/ 589761 w 1103363"/>
                <a:gd name="connsiteY1322" fmla="*/ 644442 h 725143"/>
                <a:gd name="connsiteX1323" fmla="*/ 589761 w 1103363"/>
                <a:gd name="connsiteY1323" fmla="*/ 646704 h 725143"/>
                <a:gd name="connsiteX1324" fmla="*/ 588630 w 1103363"/>
                <a:gd name="connsiteY1324" fmla="*/ 647871 h 725143"/>
                <a:gd name="connsiteX1325" fmla="*/ 587499 w 1103363"/>
                <a:gd name="connsiteY1325" fmla="*/ 649002 h 725143"/>
                <a:gd name="connsiteX1326" fmla="*/ 585202 w 1103363"/>
                <a:gd name="connsiteY1326" fmla="*/ 650133 h 725143"/>
                <a:gd name="connsiteX1327" fmla="*/ 582940 w 1103363"/>
                <a:gd name="connsiteY1327" fmla="*/ 650133 h 725143"/>
                <a:gd name="connsiteX1328" fmla="*/ 582940 w 1103363"/>
                <a:gd name="connsiteY1328" fmla="*/ 651264 h 725143"/>
                <a:gd name="connsiteX1329" fmla="*/ 581810 w 1103363"/>
                <a:gd name="connsiteY1329" fmla="*/ 651264 h 725143"/>
                <a:gd name="connsiteX1330" fmla="*/ 580679 w 1103363"/>
                <a:gd name="connsiteY1330" fmla="*/ 650133 h 725143"/>
                <a:gd name="connsiteX1331" fmla="*/ 578382 w 1103363"/>
                <a:gd name="connsiteY1331" fmla="*/ 651264 h 725143"/>
                <a:gd name="connsiteX1332" fmla="*/ 578382 w 1103363"/>
                <a:gd name="connsiteY1332" fmla="*/ 652396 h 725143"/>
                <a:gd name="connsiteX1333" fmla="*/ 577251 w 1103363"/>
                <a:gd name="connsiteY1333" fmla="*/ 652396 h 725143"/>
                <a:gd name="connsiteX1334" fmla="*/ 574989 w 1103363"/>
                <a:gd name="connsiteY1334" fmla="*/ 653527 h 725143"/>
                <a:gd name="connsiteX1335" fmla="*/ 572727 w 1103363"/>
                <a:gd name="connsiteY1335" fmla="*/ 653527 h 725143"/>
                <a:gd name="connsiteX1336" fmla="*/ 571596 w 1103363"/>
                <a:gd name="connsiteY1336" fmla="*/ 653527 h 725143"/>
                <a:gd name="connsiteX1337" fmla="*/ 570430 w 1103363"/>
                <a:gd name="connsiteY1337" fmla="*/ 653527 h 725143"/>
                <a:gd name="connsiteX1338" fmla="*/ 569299 w 1103363"/>
                <a:gd name="connsiteY1338" fmla="*/ 655824 h 725143"/>
                <a:gd name="connsiteX1339" fmla="*/ 568168 w 1103363"/>
                <a:gd name="connsiteY1339" fmla="*/ 656955 h 725143"/>
                <a:gd name="connsiteX1340" fmla="*/ 564775 w 1103363"/>
                <a:gd name="connsiteY1340" fmla="*/ 658087 h 725143"/>
                <a:gd name="connsiteX1341" fmla="*/ 564775 w 1103363"/>
                <a:gd name="connsiteY1341" fmla="*/ 659218 h 725143"/>
                <a:gd name="connsiteX1342" fmla="*/ 563609 w 1103363"/>
                <a:gd name="connsiteY1342" fmla="*/ 659218 h 725143"/>
                <a:gd name="connsiteX1343" fmla="*/ 562478 w 1103363"/>
                <a:gd name="connsiteY1343" fmla="*/ 661480 h 725143"/>
                <a:gd name="connsiteX1344" fmla="*/ 563609 w 1103363"/>
                <a:gd name="connsiteY1344" fmla="*/ 661480 h 725143"/>
                <a:gd name="connsiteX1345" fmla="*/ 563609 w 1103363"/>
                <a:gd name="connsiteY1345" fmla="*/ 662647 h 725143"/>
                <a:gd name="connsiteX1346" fmla="*/ 561347 w 1103363"/>
                <a:gd name="connsiteY1346" fmla="*/ 664909 h 725143"/>
                <a:gd name="connsiteX1347" fmla="*/ 562478 w 1103363"/>
                <a:gd name="connsiteY1347" fmla="*/ 666040 h 725143"/>
                <a:gd name="connsiteX1348" fmla="*/ 563609 w 1103363"/>
                <a:gd name="connsiteY1348" fmla="*/ 667171 h 725143"/>
                <a:gd name="connsiteX1349" fmla="*/ 560217 w 1103363"/>
                <a:gd name="connsiteY1349" fmla="*/ 668302 h 725143"/>
                <a:gd name="connsiteX1350" fmla="*/ 559086 w 1103363"/>
                <a:gd name="connsiteY1350" fmla="*/ 669434 h 725143"/>
                <a:gd name="connsiteX1351" fmla="*/ 559086 w 1103363"/>
                <a:gd name="connsiteY1351" fmla="*/ 671731 h 725143"/>
                <a:gd name="connsiteX1352" fmla="*/ 556824 w 1103363"/>
                <a:gd name="connsiteY1352" fmla="*/ 670600 h 725143"/>
                <a:gd name="connsiteX1353" fmla="*/ 556824 w 1103363"/>
                <a:gd name="connsiteY1353" fmla="*/ 671731 h 725143"/>
                <a:gd name="connsiteX1354" fmla="*/ 557955 w 1103363"/>
                <a:gd name="connsiteY1354" fmla="*/ 672862 h 725143"/>
                <a:gd name="connsiteX1355" fmla="*/ 555658 w 1103363"/>
                <a:gd name="connsiteY1355" fmla="*/ 673994 h 725143"/>
                <a:gd name="connsiteX1356" fmla="*/ 555658 w 1103363"/>
                <a:gd name="connsiteY1356" fmla="*/ 675125 h 725143"/>
                <a:gd name="connsiteX1357" fmla="*/ 556824 w 1103363"/>
                <a:gd name="connsiteY1357" fmla="*/ 677422 h 725143"/>
                <a:gd name="connsiteX1358" fmla="*/ 560217 w 1103363"/>
                <a:gd name="connsiteY1358" fmla="*/ 678554 h 725143"/>
                <a:gd name="connsiteX1359" fmla="*/ 559086 w 1103363"/>
                <a:gd name="connsiteY1359" fmla="*/ 679685 h 725143"/>
                <a:gd name="connsiteX1360" fmla="*/ 559086 w 1103363"/>
                <a:gd name="connsiteY1360" fmla="*/ 680816 h 725143"/>
                <a:gd name="connsiteX1361" fmla="*/ 560217 w 1103363"/>
                <a:gd name="connsiteY1361" fmla="*/ 680816 h 725143"/>
                <a:gd name="connsiteX1362" fmla="*/ 561347 w 1103363"/>
                <a:gd name="connsiteY1362" fmla="*/ 680816 h 725143"/>
                <a:gd name="connsiteX1363" fmla="*/ 563609 w 1103363"/>
                <a:gd name="connsiteY1363" fmla="*/ 681947 h 725143"/>
                <a:gd name="connsiteX1364" fmla="*/ 562478 w 1103363"/>
                <a:gd name="connsiteY1364" fmla="*/ 683078 h 725143"/>
                <a:gd name="connsiteX1365" fmla="*/ 563609 w 1103363"/>
                <a:gd name="connsiteY1365" fmla="*/ 684209 h 725143"/>
                <a:gd name="connsiteX1366" fmla="*/ 561347 w 1103363"/>
                <a:gd name="connsiteY1366" fmla="*/ 685376 h 725143"/>
                <a:gd name="connsiteX1367" fmla="*/ 561347 w 1103363"/>
                <a:gd name="connsiteY1367" fmla="*/ 686507 h 725143"/>
                <a:gd name="connsiteX1368" fmla="*/ 560217 w 1103363"/>
                <a:gd name="connsiteY1368" fmla="*/ 686507 h 725143"/>
                <a:gd name="connsiteX1369" fmla="*/ 560217 w 1103363"/>
                <a:gd name="connsiteY1369" fmla="*/ 687638 h 725143"/>
                <a:gd name="connsiteX1370" fmla="*/ 560217 w 1103363"/>
                <a:gd name="connsiteY1370" fmla="*/ 688769 h 725143"/>
                <a:gd name="connsiteX1371" fmla="*/ 561347 w 1103363"/>
                <a:gd name="connsiteY1371" fmla="*/ 689900 h 725143"/>
                <a:gd name="connsiteX1372" fmla="*/ 562478 w 1103363"/>
                <a:gd name="connsiteY1372" fmla="*/ 692198 h 725143"/>
                <a:gd name="connsiteX1373" fmla="*/ 563609 w 1103363"/>
                <a:gd name="connsiteY1373" fmla="*/ 692198 h 725143"/>
                <a:gd name="connsiteX1374" fmla="*/ 564775 w 1103363"/>
                <a:gd name="connsiteY1374" fmla="*/ 694460 h 725143"/>
                <a:gd name="connsiteX1375" fmla="*/ 565906 w 1103363"/>
                <a:gd name="connsiteY1375" fmla="*/ 694460 h 725143"/>
                <a:gd name="connsiteX1376" fmla="*/ 565906 w 1103363"/>
                <a:gd name="connsiteY1376" fmla="*/ 695592 h 725143"/>
                <a:gd name="connsiteX1377" fmla="*/ 568168 w 1103363"/>
                <a:gd name="connsiteY1377" fmla="*/ 696723 h 725143"/>
                <a:gd name="connsiteX1378" fmla="*/ 567037 w 1103363"/>
                <a:gd name="connsiteY1378" fmla="*/ 697854 h 725143"/>
                <a:gd name="connsiteX1379" fmla="*/ 567037 w 1103363"/>
                <a:gd name="connsiteY1379" fmla="*/ 698985 h 725143"/>
                <a:gd name="connsiteX1380" fmla="*/ 569299 w 1103363"/>
                <a:gd name="connsiteY1380" fmla="*/ 700152 h 725143"/>
                <a:gd name="connsiteX1381" fmla="*/ 568168 w 1103363"/>
                <a:gd name="connsiteY1381" fmla="*/ 701283 h 725143"/>
                <a:gd name="connsiteX1382" fmla="*/ 568168 w 1103363"/>
                <a:gd name="connsiteY1382" fmla="*/ 702414 h 725143"/>
                <a:gd name="connsiteX1383" fmla="*/ 568168 w 1103363"/>
                <a:gd name="connsiteY1383" fmla="*/ 704676 h 725143"/>
                <a:gd name="connsiteX1384" fmla="*/ 565906 w 1103363"/>
                <a:gd name="connsiteY1384" fmla="*/ 705807 h 725143"/>
                <a:gd name="connsiteX1385" fmla="*/ 567037 w 1103363"/>
                <a:gd name="connsiteY1385" fmla="*/ 708105 h 725143"/>
                <a:gd name="connsiteX1386" fmla="*/ 565906 w 1103363"/>
                <a:gd name="connsiteY1386" fmla="*/ 709236 h 725143"/>
                <a:gd name="connsiteX1387" fmla="*/ 565906 w 1103363"/>
                <a:gd name="connsiteY1387" fmla="*/ 710367 h 725143"/>
                <a:gd name="connsiteX1388" fmla="*/ 562478 w 1103363"/>
                <a:gd name="connsiteY1388" fmla="*/ 710367 h 725143"/>
                <a:gd name="connsiteX1389" fmla="*/ 561347 w 1103363"/>
                <a:gd name="connsiteY1389" fmla="*/ 711499 h 725143"/>
                <a:gd name="connsiteX1390" fmla="*/ 559086 w 1103363"/>
                <a:gd name="connsiteY1390" fmla="*/ 711499 h 725143"/>
                <a:gd name="connsiteX1391" fmla="*/ 559086 w 1103363"/>
                <a:gd name="connsiteY1391" fmla="*/ 712630 h 725143"/>
                <a:gd name="connsiteX1392" fmla="*/ 557955 w 1103363"/>
                <a:gd name="connsiteY1392" fmla="*/ 712630 h 725143"/>
                <a:gd name="connsiteX1393" fmla="*/ 557955 w 1103363"/>
                <a:gd name="connsiteY1393" fmla="*/ 714927 h 725143"/>
                <a:gd name="connsiteX1394" fmla="*/ 554527 w 1103363"/>
                <a:gd name="connsiteY1394" fmla="*/ 714927 h 725143"/>
                <a:gd name="connsiteX1395" fmla="*/ 553396 w 1103363"/>
                <a:gd name="connsiteY1395" fmla="*/ 713761 h 725143"/>
                <a:gd name="connsiteX1396" fmla="*/ 551134 w 1103363"/>
                <a:gd name="connsiteY1396" fmla="*/ 714927 h 725143"/>
                <a:gd name="connsiteX1397" fmla="*/ 551134 w 1103363"/>
                <a:gd name="connsiteY1397" fmla="*/ 713761 h 725143"/>
                <a:gd name="connsiteX1398" fmla="*/ 550003 w 1103363"/>
                <a:gd name="connsiteY1398" fmla="*/ 713761 h 725143"/>
                <a:gd name="connsiteX1399" fmla="*/ 546575 w 1103363"/>
                <a:gd name="connsiteY1399" fmla="*/ 714927 h 725143"/>
                <a:gd name="connsiteX1400" fmla="*/ 544313 w 1103363"/>
                <a:gd name="connsiteY1400" fmla="*/ 714927 h 725143"/>
                <a:gd name="connsiteX1401" fmla="*/ 542052 w 1103363"/>
                <a:gd name="connsiteY1401" fmla="*/ 716059 h 725143"/>
                <a:gd name="connsiteX1402" fmla="*/ 539754 w 1103363"/>
                <a:gd name="connsiteY1402" fmla="*/ 716059 h 725143"/>
                <a:gd name="connsiteX1403" fmla="*/ 537493 w 1103363"/>
                <a:gd name="connsiteY1403" fmla="*/ 718321 h 725143"/>
                <a:gd name="connsiteX1404" fmla="*/ 539754 w 1103363"/>
                <a:gd name="connsiteY1404" fmla="*/ 720583 h 725143"/>
                <a:gd name="connsiteX1405" fmla="*/ 539754 w 1103363"/>
                <a:gd name="connsiteY1405" fmla="*/ 722881 h 725143"/>
                <a:gd name="connsiteX1406" fmla="*/ 538624 w 1103363"/>
                <a:gd name="connsiteY1406" fmla="*/ 724012 h 725143"/>
                <a:gd name="connsiteX1407" fmla="*/ 536362 w 1103363"/>
                <a:gd name="connsiteY1407" fmla="*/ 725143 h 725143"/>
                <a:gd name="connsiteX1408" fmla="*/ 537493 w 1103363"/>
                <a:gd name="connsiteY1408" fmla="*/ 722881 h 725143"/>
                <a:gd name="connsiteX1409" fmla="*/ 532934 w 1103363"/>
                <a:gd name="connsiteY1409" fmla="*/ 720583 h 725143"/>
                <a:gd name="connsiteX1410" fmla="*/ 531803 w 1103363"/>
                <a:gd name="connsiteY1410" fmla="*/ 717190 h 725143"/>
                <a:gd name="connsiteX1411" fmla="*/ 529541 w 1103363"/>
                <a:gd name="connsiteY1411" fmla="*/ 714927 h 725143"/>
                <a:gd name="connsiteX1412" fmla="*/ 529541 w 1103363"/>
                <a:gd name="connsiteY1412" fmla="*/ 712630 h 725143"/>
                <a:gd name="connsiteX1413" fmla="*/ 528410 w 1103363"/>
                <a:gd name="connsiteY1413" fmla="*/ 710367 h 725143"/>
                <a:gd name="connsiteX1414" fmla="*/ 527279 w 1103363"/>
                <a:gd name="connsiteY1414" fmla="*/ 709236 h 725143"/>
                <a:gd name="connsiteX1415" fmla="*/ 526113 w 1103363"/>
                <a:gd name="connsiteY1415" fmla="*/ 709236 h 725143"/>
                <a:gd name="connsiteX1416" fmla="*/ 523851 w 1103363"/>
                <a:gd name="connsiteY1416" fmla="*/ 709236 h 725143"/>
                <a:gd name="connsiteX1417" fmla="*/ 524982 w 1103363"/>
                <a:gd name="connsiteY1417" fmla="*/ 706974 h 725143"/>
                <a:gd name="connsiteX1418" fmla="*/ 523851 w 1103363"/>
                <a:gd name="connsiteY1418" fmla="*/ 705807 h 725143"/>
                <a:gd name="connsiteX1419" fmla="*/ 522720 w 1103363"/>
                <a:gd name="connsiteY1419" fmla="*/ 703545 h 725143"/>
                <a:gd name="connsiteX1420" fmla="*/ 520459 w 1103363"/>
                <a:gd name="connsiteY1420" fmla="*/ 702414 h 725143"/>
                <a:gd name="connsiteX1421" fmla="*/ 517031 w 1103363"/>
                <a:gd name="connsiteY1421" fmla="*/ 703545 h 725143"/>
                <a:gd name="connsiteX1422" fmla="*/ 507948 w 1103363"/>
                <a:gd name="connsiteY1422" fmla="*/ 703545 h 725143"/>
                <a:gd name="connsiteX1423" fmla="*/ 505686 w 1103363"/>
                <a:gd name="connsiteY1423" fmla="*/ 703545 h 725143"/>
                <a:gd name="connsiteX1424" fmla="*/ 502258 w 1103363"/>
                <a:gd name="connsiteY1424" fmla="*/ 703545 h 725143"/>
                <a:gd name="connsiteX1425" fmla="*/ 499996 w 1103363"/>
                <a:gd name="connsiteY1425" fmla="*/ 703545 h 725143"/>
                <a:gd name="connsiteX1426" fmla="*/ 497735 w 1103363"/>
                <a:gd name="connsiteY1426" fmla="*/ 701283 h 725143"/>
                <a:gd name="connsiteX1427" fmla="*/ 494307 w 1103363"/>
                <a:gd name="connsiteY1427" fmla="*/ 698985 h 725143"/>
                <a:gd name="connsiteX1428" fmla="*/ 489748 w 1103363"/>
                <a:gd name="connsiteY1428" fmla="*/ 702414 h 725143"/>
                <a:gd name="connsiteX1429" fmla="*/ 487486 w 1103363"/>
                <a:gd name="connsiteY1429" fmla="*/ 702414 h 725143"/>
                <a:gd name="connsiteX1430" fmla="*/ 482962 w 1103363"/>
                <a:gd name="connsiteY1430" fmla="*/ 701283 h 725143"/>
                <a:gd name="connsiteX1431" fmla="*/ 473845 w 1103363"/>
                <a:gd name="connsiteY1431" fmla="*/ 703545 h 725143"/>
                <a:gd name="connsiteX1432" fmla="*/ 471583 w 1103363"/>
                <a:gd name="connsiteY1432" fmla="*/ 703545 h 725143"/>
                <a:gd name="connsiteX1433" fmla="*/ 468190 w 1103363"/>
                <a:gd name="connsiteY1433" fmla="*/ 702414 h 725143"/>
                <a:gd name="connsiteX1434" fmla="*/ 464762 w 1103363"/>
                <a:gd name="connsiteY1434" fmla="*/ 704676 h 725143"/>
                <a:gd name="connsiteX1435" fmla="*/ 462500 w 1103363"/>
                <a:gd name="connsiteY1435" fmla="*/ 703545 h 725143"/>
                <a:gd name="connsiteX1436" fmla="*/ 460203 w 1103363"/>
                <a:gd name="connsiteY1436" fmla="*/ 705807 h 725143"/>
                <a:gd name="connsiteX1437" fmla="*/ 459072 w 1103363"/>
                <a:gd name="connsiteY1437" fmla="*/ 705807 h 725143"/>
                <a:gd name="connsiteX1438" fmla="*/ 457941 w 1103363"/>
                <a:gd name="connsiteY1438" fmla="*/ 704676 h 725143"/>
                <a:gd name="connsiteX1439" fmla="*/ 457941 w 1103363"/>
                <a:gd name="connsiteY1439" fmla="*/ 703545 h 725143"/>
                <a:gd name="connsiteX1440" fmla="*/ 454549 w 1103363"/>
                <a:gd name="connsiteY1440" fmla="*/ 702414 h 725143"/>
                <a:gd name="connsiteX1441" fmla="*/ 449990 w 1103363"/>
                <a:gd name="connsiteY1441" fmla="*/ 702414 h 725143"/>
                <a:gd name="connsiteX1442" fmla="*/ 446597 w 1103363"/>
                <a:gd name="connsiteY1442" fmla="*/ 700152 h 725143"/>
                <a:gd name="connsiteX1443" fmla="*/ 445466 w 1103363"/>
                <a:gd name="connsiteY1443" fmla="*/ 701283 h 725143"/>
                <a:gd name="connsiteX1444" fmla="*/ 443169 w 1103363"/>
                <a:gd name="connsiteY1444" fmla="*/ 700152 h 725143"/>
                <a:gd name="connsiteX1445" fmla="*/ 440907 w 1103363"/>
                <a:gd name="connsiteY1445" fmla="*/ 700152 h 725143"/>
                <a:gd name="connsiteX1446" fmla="*/ 440907 w 1103363"/>
                <a:gd name="connsiteY1446" fmla="*/ 698985 h 725143"/>
                <a:gd name="connsiteX1447" fmla="*/ 436348 w 1103363"/>
                <a:gd name="connsiteY1447" fmla="*/ 700152 h 725143"/>
                <a:gd name="connsiteX1448" fmla="*/ 435217 w 1103363"/>
                <a:gd name="connsiteY1448" fmla="*/ 697854 h 725143"/>
                <a:gd name="connsiteX1449" fmla="*/ 435217 w 1103363"/>
                <a:gd name="connsiteY1449" fmla="*/ 696723 h 725143"/>
                <a:gd name="connsiteX1450" fmla="*/ 432956 w 1103363"/>
                <a:gd name="connsiteY1450" fmla="*/ 696723 h 725143"/>
                <a:gd name="connsiteX1451" fmla="*/ 432956 w 1103363"/>
                <a:gd name="connsiteY1451" fmla="*/ 695592 h 725143"/>
                <a:gd name="connsiteX1452" fmla="*/ 430659 w 1103363"/>
                <a:gd name="connsiteY1452" fmla="*/ 694460 h 725143"/>
                <a:gd name="connsiteX1453" fmla="*/ 429528 w 1103363"/>
                <a:gd name="connsiteY1453" fmla="*/ 693329 h 725143"/>
                <a:gd name="connsiteX1454" fmla="*/ 428397 w 1103363"/>
                <a:gd name="connsiteY1454" fmla="*/ 693329 h 725143"/>
                <a:gd name="connsiteX1455" fmla="*/ 427266 w 1103363"/>
                <a:gd name="connsiteY1455" fmla="*/ 692198 h 725143"/>
                <a:gd name="connsiteX1456" fmla="*/ 425004 w 1103363"/>
                <a:gd name="connsiteY1456" fmla="*/ 692198 h 725143"/>
                <a:gd name="connsiteX1457" fmla="*/ 423873 w 1103363"/>
                <a:gd name="connsiteY1457" fmla="*/ 689900 h 725143"/>
                <a:gd name="connsiteX1458" fmla="*/ 422707 w 1103363"/>
                <a:gd name="connsiteY1458" fmla="*/ 689900 h 725143"/>
                <a:gd name="connsiteX1459" fmla="*/ 421576 w 1103363"/>
                <a:gd name="connsiteY1459" fmla="*/ 688769 h 725143"/>
                <a:gd name="connsiteX1460" fmla="*/ 421576 w 1103363"/>
                <a:gd name="connsiteY1460" fmla="*/ 685376 h 725143"/>
                <a:gd name="connsiteX1461" fmla="*/ 419314 w 1103363"/>
                <a:gd name="connsiteY1461" fmla="*/ 684209 h 725143"/>
                <a:gd name="connsiteX1462" fmla="*/ 417052 w 1103363"/>
                <a:gd name="connsiteY1462" fmla="*/ 684209 h 725143"/>
                <a:gd name="connsiteX1463" fmla="*/ 415922 w 1103363"/>
                <a:gd name="connsiteY1463" fmla="*/ 683078 h 725143"/>
                <a:gd name="connsiteX1464" fmla="*/ 413624 w 1103363"/>
                <a:gd name="connsiteY1464" fmla="*/ 683078 h 725143"/>
                <a:gd name="connsiteX1465" fmla="*/ 411363 w 1103363"/>
                <a:gd name="connsiteY1465" fmla="*/ 683078 h 725143"/>
                <a:gd name="connsiteX1466" fmla="*/ 406804 w 1103363"/>
                <a:gd name="connsiteY1466" fmla="*/ 678554 h 725143"/>
                <a:gd name="connsiteX1467" fmla="*/ 404542 w 1103363"/>
                <a:gd name="connsiteY1467" fmla="*/ 680816 h 725143"/>
                <a:gd name="connsiteX1468" fmla="*/ 401114 w 1103363"/>
                <a:gd name="connsiteY1468" fmla="*/ 681947 h 725143"/>
                <a:gd name="connsiteX1469" fmla="*/ 397721 w 1103363"/>
                <a:gd name="connsiteY1469" fmla="*/ 681947 h 725143"/>
                <a:gd name="connsiteX1470" fmla="*/ 396590 w 1103363"/>
                <a:gd name="connsiteY1470" fmla="*/ 680816 h 725143"/>
                <a:gd name="connsiteX1471" fmla="*/ 395459 w 1103363"/>
                <a:gd name="connsiteY1471" fmla="*/ 680816 h 725143"/>
                <a:gd name="connsiteX1472" fmla="*/ 394329 w 1103363"/>
                <a:gd name="connsiteY1472" fmla="*/ 680816 h 725143"/>
                <a:gd name="connsiteX1473" fmla="*/ 392031 w 1103363"/>
                <a:gd name="connsiteY1473" fmla="*/ 681947 h 725143"/>
                <a:gd name="connsiteX1474" fmla="*/ 390901 w 1103363"/>
                <a:gd name="connsiteY1474" fmla="*/ 681947 h 725143"/>
                <a:gd name="connsiteX1475" fmla="*/ 390901 w 1103363"/>
                <a:gd name="connsiteY1475" fmla="*/ 680816 h 725143"/>
                <a:gd name="connsiteX1476" fmla="*/ 387508 w 1103363"/>
                <a:gd name="connsiteY1476" fmla="*/ 677422 h 725143"/>
                <a:gd name="connsiteX1477" fmla="*/ 384080 w 1103363"/>
                <a:gd name="connsiteY1477" fmla="*/ 677422 h 725143"/>
                <a:gd name="connsiteX1478" fmla="*/ 381818 w 1103363"/>
                <a:gd name="connsiteY1478" fmla="*/ 678554 h 725143"/>
                <a:gd name="connsiteX1479" fmla="*/ 380687 w 1103363"/>
                <a:gd name="connsiteY1479" fmla="*/ 676256 h 725143"/>
                <a:gd name="connsiteX1480" fmla="*/ 379556 w 1103363"/>
                <a:gd name="connsiteY1480" fmla="*/ 678554 h 725143"/>
                <a:gd name="connsiteX1481" fmla="*/ 377259 w 1103363"/>
                <a:gd name="connsiteY1481" fmla="*/ 676256 h 725143"/>
                <a:gd name="connsiteX1482" fmla="*/ 374997 w 1103363"/>
                <a:gd name="connsiteY1482" fmla="*/ 677422 h 725143"/>
                <a:gd name="connsiteX1483" fmla="*/ 373866 w 1103363"/>
                <a:gd name="connsiteY1483" fmla="*/ 677422 h 725143"/>
                <a:gd name="connsiteX1484" fmla="*/ 372736 w 1103363"/>
                <a:gd name="connsiteY1484" fmla="*/ 676256 h 725143"/>
                <a:gd name="connsiteX1485" fmla="*/ 371569 w 1103363"/>
                <a:gd name="connsiteY1485" fmla="*/ 675125 h 725143"/>
                <a:gd name="connsiteX1486" fmla="*/ 370438 w 1103363"/>
                <a:gd name="connsiteY1486" fmla="*/ 676256 h 725143"/>
                <a:gd name="connsiteX1487" fmla="*/ 368177 w 1103363"/>
                <a:gd name="connsiteY1487" fmla="*/ 677422 h 725143"/>
                <a:gd name="connsiteX1488" fmla="*/ 367046 w 1103363"/>
                <a:gd name="connsiteY1488" fmla="*/ 677422 h 725143"/>
                <a:gd name="connsiteX1489" fmla="*/ 363618 w 1103363"/>
                <a:gd name="connsiteY1489" fmla="*/ 677422 h 725143"/>
                <a:gd name="connsiteX1490" fmla="*/ 362487 w 1103363"/>
                <a:gd name="connsiteY1490" fmla="*/ 677422 h 725143"/>
                <a:gd name="connsiteX1491" fmla="*/ 361356 w 1103363"/>
                <a:gd name="connsiteY1491" fmla="*/ 677422 h 725143"/>
                <a:gd name="connsiteX1492" fmla="*/ 360225 w 1103363"/>
                <a:gd name="connsiteY1492" fmla="*/ 677422 h 725143"/>
                <a:gd name="connsiteX1493" fmla="*/ 357963 w 1103363"/>
                <a:gd name="connsiteY1493" fmla="*/ 673994 h 725143"/>
                <a:gd name="connsiteX1494" fmla="*/ 355666 w 1103363"/>
                <a:gd name="connsiteY1494" fmla="*/ 673994 h 725143"/>
                <a:gd name="connsiteX1495" fmla="*/ 351143 w 1103363"/>
                <a:gd name="connsiteY1495" fmla="*/ 670600 h 725143"/>
                <a:gd name="connsiteX1496" fmla="*/ 347715 w 1103363"/>
                <a:gd name="connsiteY1496" fmla="*/ 671731 h 725143"/>
                <a:gd name="connsiteX1497" fmla="*/ 345453 w 1103363"/>
                <a:gd name="connsiteY1497" fmla="*/ 672862 h 725143"/>
                <a:gd name="connsiteX1498" fmla="*/ 344322 w 1103363"/>
                <a:gd name="connsiteY1498" fmla="*/ 671731 h 725143"/>
                <a:gd name="connsiteX1499" fmla="*/ 343191 w 1103363"/>
                <a:gd name="connsiteY1499" fmla="*/ 672862 h 725143"/>
                <a:gd name="connsiteX1500" fmla="*/ 340894 w 1103363"/>
                <a:gd name="connsiteY1500" fmla="*/ 671731 h 725143"/>
                <a:gd name="connsiteX1501" fmla="*/ 338632 w 1103363"/>
                <a:gd name="connsiteY1501" fmla="*/ 673994 h 725143"/>
                <a:gd name="connsiteX1502" fmla="*/ 337501 w 1103363"/>
                <a:gd name="connsiteY1502" fmla="*/ 672862 h 725143"/>
                <a:gd name="connsiteX1503" fmla="*/ 336370 w 1103363"/>
                <a:gd name="connsiteY1503" fmla="*/ 672862 h 725143"/>
                <a:gd name="connsiteX1504" fmla="*/ 335239 w 1103363"/>
                <a:gd name="connsiteY1504" fmla="*/ 672862 h 725143"/>
                <a:gd name="connsiteX1505" fmla="*/ 335239 w 1103363"/>
                <a:gd name="connsiteY1505" fmla="*/ 671731 h 725143"/>
                <a:gd name="connsiteX1506" fmla="*/ 334073 w 1103363"/>
                <a:gd name="connsiteY1506" fmla="*/ 670600 h 725143"/>
                <a:gd name="connsiteX1507" fmla="*/ 331811 w 1103363"/>
                <a:gd name="connsiteY1507" fmla="*/ 669434 h 725143"/>
                <a:gd name="connsiteX1508" fmla="*/ 331811 w 1103363"/>
                <a:gd name="connsiteY1508" fmla="*/ 668302 h 725143"/>
                <a:gd name="connsiteX1509" fmla="*/ 330680 w 1103363"/>
                <a:gd name="connsiteY1509" fmla="*/ 667171 h 725143"/>
                <a:gd name="connsiteX1510" fmla="*/ 328419 w 1103363"/>
                <a:gd name="connsiteY1510" fmla="*/ 666040 h 725143"/>
                <a:gd name="connsiteX1511" fmla="*/ 324991 w 1103363"/>
                <a:gd name="connsiteY1511" fmla="*/ 662647 h 725143"/>
                <a:gd name="connsiteX1512" fmla="*/ 321598 w 1103363"/>
                <a:gd name="connsiteY1512" fmla="*/ 663778 h 725143"/>
                <a:gd name="connsiteX1513" fmla="*/ 320467 w 1103363"/>
                <a:gd name="connsiteY1513" fmla="*/ 663778 h 725143"/>
                <a:gd name="connsiteX1514" fmla="*/ 319336 w 1103363"/>
                <a:gd name="connsiteY1514" fmla="*/ 662647 h 725143"/>
                <a:gd name="connsiteX1515" fmla="*/ 318170 w 1103363"/>
                <a:gd name="connsiteY1515" fmla="*/ 663778 h 725143"/>
                <a:gd name="connsiteX1516" fmla="*/ 317039 w 1103363"/>
                <a:gd name="connsiteY1516" fmla="*/ 661480 h 725143"/>
                <a:gd name="connsiteX1517" fmla="*/ 314777 w 1103363"/>
                <a:gd name="connsiteY1517" fmla="*/ 660349 h 725143"/>
                <a:gd name="connsiteX1518" fmla="*/ 313646 w 1103363"/>
                <a:gd name="connsiteY1518" fmla="*/ 661480 h 725143"/>
                <a:gd name="connsiteX1519" fmla="*/ 312515 w 1103363"/>
                <a:gd name="connsiteY1519" fmla="*/ 661480 h 725143"/>
                <a:gd name="connsiteX1520" fmla="*/ 311349 w 1103363"/>
                <a:gd name="connsiteY1520" fmla="*/ 662647 h 725143"/>
                <a:gd name="connsiteX1521" fmla="*/ 310218 w 1103363"/>
                <a:gd name="connsiteY1521" fmla="*/ 662647 h 725143"/>
                <a:gd name="connsiteX1522" fmla="*/ 307957 w 1103363"/>
                <a:gd name="connsiteY1522" fmla="*/ 661480 h 725143"/>
                <a:gd name="connsiteX1523" fmla="*/ 305695 w 1103363"/>
                <a:gd name="connsiteY1523" fmla="*/ 662647 h 725143"/>
                <a:gd name="connsiteX1524" fmla="*/ 304529 w 1103363"/>
                <a:gd name="connsiteY1524" fmla="*/ 662647 h 725143"/>
                <a:gd name="connsiteX1525" fmla="*/ 303398 w 1103363"/>
                <a:gd name="connsiteY1525" fmla="*/ 661480 h 725143"/>
                <a:gd name="connsiteX1526" fmla="*/ 302267 w 1103363"/>
                <a:gd name="connsiteY1526" fmla="*/ 661480 h 725143"/>
                <a:gd name="connsiteX1527" fmla="*/ 300005 w 1103363"/>
                <a:gd name="connsiteY1527" fmla="*/ 661480 h 725143"/>
                <a:gd name="connsiteX1528" fmla="*/ 297743 w 1103363"/>
                <a:gd name="connsiteY1528" fmla="*/ 661480 h 725143"/>
                <a:gd name="connsiteX1529" fmla="*/ 296577 w 1103363"/>
                <a:gd name="connsiteY1529" fmla="*/ 661480 h 725143"/>
                <a:gd name="connsiteX1530" fmla="*/ 292053 w 1103363"/>
                <a:gd name="connsiteY1530" fmla="*/ 663778 h 725143"/>
                <a:gd name="connsiteX1531" fmla="*/ 290922 w 1103363"/>
                <a:gd name="connsiteY1531" fmla="*/ 663778 h 725143"/>
                <a:gd name="connsiteX1532" fmla="*/ 289792 w 1103363"/>
                <a:gd name="connsiteY1532" fmla="*/ 663778 h 725143"/>
                <a:gd name="connsiteX1533" fmla="*/ 288625 w 1103363"/>
                <a:gd name="connsiteY1533" fmla="*/ 663778 h 725143"/>
                <a:gd name="connsiteX1534" fmla="*/ 286364 w 1103363"/>
                <a:gd name="connsiteY1534" fmla="*/ 663778 h 725143"/>
                <a:gd name="connsiteX1535" fmla="*/ 285233 w 1103363"/>
                <a:gd name="connsiteY1535" fmla="*/ 662647 h 725143"/>
                <a:gd name="connsiteX1536" fmla="*/ 282971 w 1103363"/>
                <a:gd name="connsiteY1536" fmla="*/ 663778 h 725143"/>
                <a:gd name="connsiteX1537" fmla="*/ 281805 w 1103363"/>
                <a:gd name="connsiteY1537" fmla="*/ 663778 h 725143"/>
                <a:gd name="connsiteX1538" fmla="*/ 279543 w 1103363"/>
                <a:gd name="connsiteY1538" fmla="*/ 664909 h 725143"/>
                <a:gd name="connsiteX1539" fmla="*/ 272722 w 1103363"/>
                <a:gd name="connsiteY1539" fmla="*/ 661480 h 725143"/>
                <a:gd name="connsiteX1540" fmla="*/ 265901 w 1103363"/>
                <a:gd name="connsiteY1540" fmla="*/ 666040 h 725143"/>
                <a:gd name="connsiteX1541" fmla="*/ 262509 w 1103363"/>
                <a:gd name="connsiteY1541" fmla="*/ 667171 h 725143"/>
                <a:gd name="connsiteX1542" fmla="*/ 257950 w 1103363"/>
                <a:gd name="connsiteY1542" fmla="*/ 669434 h 725143"/>
                <a:gd name="connsiteX1543" fmla="*/ 255688 w 1103363"/>
                <a:gd name="connsiteY1543" fmla="*/ 669434 h 725143"/>
                <a:gd name="connsiteX1544" fmla="*/ 254557 w 1103363"/>
                <a:gd name="connsiteY1544" fmla="*/ 668302 h 725143"/>
                <a:gd name="connsiteX1545" fmla="*/ 253426 w 1103363"/>
                <a:gd name="connsiteY1545" fmla="*/ 667171 h 725143"/>
                <a:gd name="connsiteX1546" fmla="*/ 252260 w 1103363"/>
                <a:gd name="connsiteY1546" fmla="*/ 667171 h 725143"/>
                <a:gd name="connsiteX1547" fmla="*/ 249998 w 1103363"/>
                <a:gd name="connsiteY1547" fmla="*/ 666040 h 725143"/>
                <a:gd name="connsiteX1548" fmla="*/ 248867 w 1103363"/>
                <a:gd name="connsiteY1548" fmla="*/ 664909 h 725143"/>
                <a:gd name="connsiteX1549" fmla="*/ 247736 w 1103363"/>
                <a:gd name="connsiteY1549" fmla="*/ 663778 h 725143"/>
                <a:gd name="connsiteX1550" fmla="*/ 246606 w 1103363"/>
                <a:gd name="connsiteY1550" fmla="*/ 661480 h 725143"/>
                <a:gd name="connsiteX1551" fmla="*/ 245475 w 1103363"/>
                <a:gd name="connsiteY1551" fmla="*/ 661480 h 725143"/>
                <a:gd name="connsiteX1552" fmla="*/ 244308 w 1103363"/>
                <a:gd name="connsiteY1552" fmla="*/ 662647 h 725143"/>
                <a:gd name="connsiteX1553" fmla="*/ 243178 w 1103363"/>
                <a:gd name="connsiteY1553" fmla="*/ 662647 h 725143"/>
                <a:gd name="connsiteX1554" fmla="*/ 242047 w 1103363"/>
                <a:gd name="connsiteY1554" fmla="*/ 661480 h 725143"/>
                <a:gd name="connsiteX1555" fmla="*/ 239785 w 1103363"/>
                <a:gd name="connsiteY1555" fmla="*/ 661480 h 725143"/>
                <a:gd name="connsiteX1556" fmla="*/ 237488 w 1103363"/>
                <a:gd name="connsiteY1556" fmla="*/ 659218 h 725143"/>
                <a:gd name="connsiteX1557" fmla="*/ 236357 w 1103363"/>
                <a:gd name="connsiteY1557" fmla="*/ 659218 h 725143"/>
                <a:gd name="connsiteX1558" fmla="*/ 236357 w 1103363"/>
                <a:gd name="connsiteY1558" fmla="*/ 658087 h 725143"/>
                <a:gd name="connsiteX1559" fmla="*/ 231833 w 1103363"/>
                <a:gd name="connsiteY1559" fmla="*/ 655824 h 725143"/>
                <a:gd name="connsiteX1560" fmla="*/ 229536 w 1103363"/>
                <a:gd name="connsiteY1560" fmla="*/ 653527 h 725143"/>
                <a:gd name="connsiteX1561" fmla="*/ 228405 w 1103363"/>
                <a:gd name="connsiteY1561" fmla="*/ 653527 h 725143"/>
                <a:gd name="connsiteX1562" fmla="*/ 228405 w 1103363"/>
                <a:gd name="connsiteY1562" fmla="*/ 652396 h 725143"/>
                <a:gd name="connsiteX1563" fmla="*/ 227274 w 1103363"/>
                <a:gd name="connsiteY1563" fmla="*/ 651264 h 725143"/>
                <a:gd name="connsiteX1564" fmla="*/ 227274 w 1103363"/>
                <a:gd name="connsiteY1564" fmla="*/ 650133 h 725143"/>
                <a:gd name="connsiteX1565" fmla="*/ 225013 w 1103363"/>
                <a:gd name="connsiteY1565" fmla="*/ 646704 h 725143"/>
                <a:gd name="connsiteX1566" fmla="*/ 223882 w 1103363"/>
                <a:gd name="connsiteY1566" fmla="*/ 646704 h 725143"/>
                <a:gd name="connsiteX1567" fmla="*/ 223882 w 1103363"/>
                <a:gd name="connsiteY1567" fmla="*/ 644442 h 725143"/>
                <a:gd name="connsiteX1568" fmla="*/ 219323 w 1103363"/>
                <a:gd name="connsiteY1568" fmla="*/ 646704 h 725143"/>
                <a:gd name="connsiteX1569" fmla="*/ 218192 w 1103363"/>
                <a:gd name="connsiteY1569" fmla="*/ 646704 h 725143"/>
                <a:gd name="connsiteX1570" fmla="*/ 217061 w 1103363"/>
                <a:gd name="connsiteY1570" fmla="*/ 645573 h 725143"/>
                <a:gd name="connsiteX1571" fmla="*/ 214764 w 1103363"/>
                <a:gd name="connsiteY1571" fmla="*/ 645573 h 725143"/>
                <a:gd name="connsiteX1572" fmla="*/ 214764 w 1103363"/>
                <a:gd name="connsiteY1572" fmla="*/ 644442 h 725143"/>
                <a:gd name="connsiteX1573" fmla="*/ 213633 w 1103363"/>
                <a:gd name="connsiteY1573" fmla="*/ 644442 h 725143"/>
                <a:gd name="connsiteX1574" fmla="*/ 212502 w 1103363"/>
                <a:gd name="connsiteY1574" fmla="*/ 644442 h 725143"/>
                <a:gd name="connsiteX1575" fmla="*/ 212502 w 1103363"/>
                <a:gd name="connsiteY1575" fmla="*/ 645573 h 725143"/>
                <a:gd name="connsiteX1576" fmla="*/ 211371 w 1103363"/>
                <a:gd name="connsiteY1576" fmla="*/ 644442 h 725143"/>
                <a:gd name="connsiteX1577" fmla="*/ 210240 w 1103363"/>
                <a:gd name="connsiteY1577" fmla="*/ 645573 h 725143"/>
                <a:gd name="connsiteX1578" fmla="*/ 207943 w 1103363"/>
                <a:gd name="connsiteY1578" fmla="*/ 643311 h 725143"/>
                <a:gd name="connsiteX1579" fmla="*/ 206812 w 1103363"/>
                <a:gd name="connsiteY1579" fmla="*/ 644442 h 725143"/>
                <a:gd name="connsiteX1580" fmla="*/ 199992 w 1103363"/>
                <a:gd name="connsiteY1580" fmla="*/ 649002 h 725143"/>
                <a:gd name="connsiteX1581" fmla="*/ 198861 w 1103363"/>
                <a:gd name="connsiteY1581" fmla="*/ 650133 h 725143"/>
                <a:gd name="connsiteX1582" fmla="*/ 196599 w 1103363"/>
                <a:gd name="connsiteY1582" fmla="*/ 650133 h 725143"/>
                <a:gd name="connsiteX1583" fmla="*/ 193171 w 1103363"/>
                <a:gd name="connsiteY1583" fmla="*/ 652396 h 725143"/>
                <a:gd name="connsiteX1584" fmla="*/ 192040 w 1103363"/>
                <a:gd name="connsiteY1584" fmla="*/ 652396 h 725143"/>
                <a:gd name="connsiteX1585" fmla="*/ 190909 w 1103363"/>
                <a:gd name="connsiteY1585" fmla="*/ 652396 h 725143"/>
                <a:gd name="connsiteX1586" fmla="*/ 187516 w 1103363"/>
                <a:gd name="connsiteY1586" fmla="*/ 653527 h 725143"/>
                <a:gd name="connsiteX1587" fmla="*/ 182957 w 1103363"/>
                <a:gd name="connsiteY1587" fmla="*/ 652396 h 725143"/>
                <a:gd name="connsiteX1588" fmla="*/ 178434 w 1103363"/>
                <a:gd name="connsiteY1588" fmla="*/ 652396 h 725143"/>
                <a:gd name="connsiteX1589" fmla="*/ 178434 w 1103363"/>
                <a:gd name="connsiteY1589" fmla="*/ 651264 h 725143"/>
                <a:gd name="connsiteX1590" fmla="*/ 175006 w 1103363"/>
                <a:gd name="connsiteY1590" fmla="*/ 649002 h 725143"/>
                <a:gd name="connsiteX1591" fmla="*/ 173875 w 1103363"/>
                <a:gd name="connsiteY1591" fmla="*/ 649002 h 725143"/>
                <a:gd name="connsiteX1592" fmla="*/ 172744 w 1103363"/>
                <a:gd name="connsiteY1592" fmla="*/ 645573 h 725143"/>
                <a:gd name="connsiteX1593" fmla="*/ 169316 w 1103363"/>
                <a:gd name="connsiteY1593" fmla="*/ 646704 h 725143"/>
                <a:gd name="connsiteX1594" fmla="*/ 167054 w 1103363"/>
                <a:gd name="connsiteY1594" fmla="*/ 646704 h 725143"/>
                <a:gd name="connsiteX1595" fmla="*/ 165923 w 1103363"/>
                <a:gd name="connsiteY1595" fmla="*/ 646704 h 725143"/>
                <a:gd name="connsiteX1596" fmla="*/ 163626 w 1103363"/>
                <a:gd name="connsiteY1596" fmla="*/ 645573 h 725143"/>
                <a:gd name="connsiteX1597" fmla="*/ 162495 w 1103363"/>
                <a:gd name="connsiteY1597" fmla="*/ 644442 h 725143"/>
                <a:gd name="connsiteX1598" fmla="*/ 163626 w 1103363"/>
                <a:gd name="connsiteY1598" fmla="*/ 644442 h 725143"/>
                <a:gd name="connsiteX1599" fmla="*/ 162495 w 1103363"/>
                <a:gd name="connsiteY1599" fmla="*/ 643311 h 725143"/>
                <a:gd name="connsiteX1600" fmla="*/ 161364 w 1103363"/>
                <a:gd name="connsiteY1600" fmla="*/ 642180 h 725143"/>
                <a:gd name="connsiteX1601" fmla="*/ 163626 w 1103363"/>
                <a:gd name="connsiteY1601" fmla="*/ 638751 h 725143"/>
                <a:gd name="connsiteX1602" fmla="*/ 161364 w 1103363"/>
                <a:gd name="connsiteY1602" fmla="*/ 637620 h 725143"/>
                <a:gd name="connsiteX1603" fmla="*/ 161364 w 1103363"/>
                <a:gd name="connsiteY1603" fmla="*/ 635357 h 725143"/>
                <a:gd name="connsiteX1604" fmla="*/ 160234 w 1103363"/>
                <a:gd name="connsiteY1604" fmla="*/ 635357 h 725143"/>
                <a:gd name="connsiteX1605" fmla="*/ 157972 w 1103363"/>
                <a:gd name="connsiteY1605" fmla="*/ 631929 h 725143"/>
                <a:gd name="connsiteX1606" fmla="*/ 156841 w 1103363"/>
                <a:gd name="connsiteY1606" fmla="*/ 630797 h 725143"/>
                <a:gd name="connsiteX1607" fmla="*/ 153413 w 1103363"/>
                <a:gd name="connsiteY1607" fmla="*/ 628535 h 725143"/>
                <a:gd name="connsiteX1608" fmla="*/ 152282 w 1103363"/>
                <a:gd name="connsiteY1608" fmla="*/ 626273 h 725143"/>
                <a:gd name="connsiteX1609" fmla="*/ 151151 w 1103363"/>
                <a:gd name="connsiteY1609" fmla="*/ 623975 h 725143"/>
                <a:gd name="connsiteX1610" fmla="*/ 150020 w 1103363"/>
                <a:gd name="connsiteY1610" fmla="*/ 623975 h 725143"/>
                <a:gd name="connsiteX1611" fmla="*/ 146592 w 1103363"/>
                <a:gd name="connsiteY1611" fmla="*/ 621713 h 725143"/>
                <a:gd name="connsiteX1612" fmla="*/ 146592 w 1103363"/>
                <a:gd name="connsiteY1612" fmla="*/ 620582 h 725143"/>
                <a:gd name="connsiteX1613" fmla="*/ 147723 w 1103363"/>
                <a:gd name="connsiteY1613" fmla="*/ 619451 h 725143"/>
                <a:gd name="connsiteX1614" fmla="*/ 146592 w 1103363"/>
                <a:gd name="connsiteY1614" fmla="*/ 617153 h 725143"/>
                <a:gd name="connsiteX1615" fmla="*/ 147723 w 1103363"/>
                <a:gd name="connsiteY1615" fmla="*/ 613759 h 725143"/>
                <a:gd name="connsiteX1616" fmla="*/ 148889 w 1103363"/>
                <a:gd name="connsiteY1616" fmla="*/ 613759 h 725143"/>
                <a:gd name="connsiteX1617" fmla="*/ 148889 w 1103363"/>
                <a:gd name="connsiteY1617" fmla="*/ 612628 h 725143"/>
                <a:gd name="connsiteX1618" fmla="*/ 148889 w 1103363"/>
                <a:gd name="connsiteY1618" fmla="*/ 611497 h 725143"/>
                <a:gd name="connsiteX1619" fmla="*/ 147723 w 1103363"/>
                <a:gd name="connsiteY1619" fmla="*/ 609199 h 725143"/>
                <a:gd name="connsiteX1620" fmla="*/ 146592 w 1103363"/>
                <a:gd name="connsiteY1620" fmla="*/ 609199 h 725143"/>
                <a:gd name="connsiteX1621" fmla="*/ 145461 w 1103363"/>
                <a:gd name="connsiteY1621" fmla="*/ 609199 h 725143"/>
                <a:gd name="connsiteX1622" fmla="*/ 145461 w 1103363"/>
                <a:gd name="connsiteY1622" fmla="*/ 608068 h 725143"/>
                <a:gd name="connsiteX1623" fmla="*/ 144330 w 1103363"/>
                <a:gd name="connsiteY1623" fmla="*/ 609199 h 725143"/>
                <a:gd name="connsiteX1624" fmla="*/ 144330 w 1103363"/>
                <a:gd name="connsiteY1624" fmla="*/ 608068 h 725143"/>
                <a:gd name="connsiteX1625" fmla="*/ 144330 w 1103363"/>
                <a:gd name="connsiteY1625" fmla="*/ 606937 h 725143"/>
                <a:gd name="connsiteX1626" fmla="*/ 143199 w 1103363"/>
                <a:gd name="connsiteY1626" fmla="*/ 608068 h 725143"/>
                <a:gd name="connsiteX1627" fmla="*/ 142069 w 1103363"/>
                <a:gd name="connsiteY1627" fmla="*/ 606937 h 725143"/>
                <a:gd name="connsiteX1628" fmla="*/ 142069 w 1103363"/>
                <a:gd name="connsiteY1628" fmla="*/ 605806 h 725143"/>
                <a:gd name="connsiteX1629" fmla="*/ 139771 w 1103363"/>
                <a:gd name="connsiteY1629" fmla="*/ 605806 h 725143"/>
                <a:gd name="connsiteX1630" fmla="*/ 140902 w 1103363"/>
                <a:gd name="connsiteY1630" fmla="*/ 604675 h 725143"/>
                <a:gd name="connsiteX1631" fmla="*/ 139771 w 1103363"/>
                <a:gd name="connsiteY1631" fmla="*/ 604675 h 725143"/>
                <a:gd name="connsiteX1632" fmla="*/ 140902 w 1103363"/>
                <a:gd name="connsiteY1632" fmla="*/ 603544 h 725143"/>
                <a:gd name="connsiteX1633" fmla="*/ 138641 w 1103363"/>
                <a:gd name="connsiteY1633" fmla="*/ 602377 h 725143"/>
                <a:gd name="connsiteX1634" fmla="*/ 138641 w 1103363"/>
                <a:gd name="connsiteY1634" fmla="*/ 601246 h 725143"/>
                <a:gd name="connsiteX1635" fmla="*/ 137510 w 1103363"/>
                <a:gd name="connsiteY1635" fmla="*/ 602377 h 725143"/>
                <a:gd name="connsiteX1636" fmla="*/ 136379 w 1103363"/>
                <a:gd name="connsiteY1636" fmla="*/ 601246 h 725143"/>
                <a:gd name="connsiteX1637" fmla="*/ 136379 w 1103363"/>
                <a:gd name="connsiteY1637" fmla="*/ 600115 h 725143"/>
                <a:gd name="connsiteX1638" fmla="*/ 136379 w 1103363"/>
                <a:gd name="connsiteY1638" fmla="*/ 598984 h 725143"/>
                <a:gd name="connsiteX1639" fmla="*/ 135248 w 1103363"/>
                <a:gd name="connsiteY1639" fmla="*/ 600115 h 725143"/>
                <a:gd name="connsiteX1640" fmla="*/ 134082 w 1103363"/>
                <a:gd name="connsiteY1640" fmla="*/ 600115 h 725143"/>
                <a:gd name="connsiteX1641" fmla="*/ 134082 w 1103363"/>
                <a:gd name="connsiteY1641" fmla="*/ 598984 h 725143"/>
                <a:gd name="connsiteX1642" fmla="*/ 134082 w 1103363"/>
                <a:gd name="connsiteY1642" fmla="*/ 597852 h 725143"/>
                <a:gd name="connsiteX1643" fmla="*/ 130689 w 1103363"/>
                <a:gd name="connsiteY1643" fmla="*/ 596721 h 725143"/>
                <a:gd name="connsiteX1644" fmla="*/ 130689 w 1103363"/>
                <a:gd name="connsiteY1644" fmla="*/ 595590 h 725143"/>
                <a:gd name="connsiteX1645" fmla="*/ 131820 w 1103363"/>
                <a:gd name="connsiteY1645" fmla="*/ 595590 h 725143"/>
                <a:gd name="connsiteX1646" fmla="*/ 130689 w 1103363"/>
                <a:gd name="connsiteY1646" fmla="*/ 594424 h 725143"/>
                <a:gd name="connsiteX1647" fmla="*/ 129558 w 1103363"/>
                <a:gd name="connsiteY1647" fmla="*/ 589899 h 725143"/>
                <a:gd name="connsiteX1648" fmla="*/ 130689 w 1103363"/>
                <a:gd name="connsiteY1648" fmla="*/ 589899 h 725143"/>
                <a:gd name="connsiteX1649" fmla="*/ 131820 w 1103363"/>
                <a:gd name="connsiteY1649" fmla="*/ 589899 h 725143"/>
                <a:gd name="connsiteX1650" fmla="*/ 131820 w 1103363"/>
                <a:gd name="connsiteY1650" fmla="*/ 587637 h 725143"/>
                <a:gd name="connsiteX1651" fmla="*/ 132951 w 1103363"/>
                <a:gd name="connsiteY1651" fmla="*/ 589899 h 725143"/>
                <a:gd name="connsiteX1652" fmla="*/ 134082 w 1103363"/>
                <a:gd name="connsiteY1652" fmla="*/ 589899 h 725143"/>
                <a:gd name="connsiteX1653" fmla="*/ 132951 w 1103363"/>
                <a:gd name="connsiteY1653" fmla="*/ 587637 h 725143"/>
                <a:gd name="connsiteX1654" fmla="*/ 134082 w 1103363"/>
                <a:gd name="connsiteY1654" fmla="*/ 586470 h 725143"/>
                <a:gd name="connsiteX1655" fmla="*/ 132951 w 1103363"/>
                <a:gd name="connsiteY1655" fmla="*/ 586470 h 725143"/>
                <a:gd name="connsiteX1656" fmla="*/ 130689 w 1103363"/>
                <a:gd name="connsiteY1656" fmla="*/ 587637 h 725143"/>
                <a:gd name="connsiteX1657" fmla="*/ 131820 w 1103363"/>
                <a:gd name="connsiteY1657" fmla="*/ 585339 h 725143"/>
                <a:gd name="connsiteX1658" fmla="*/ 132951 w 1103363"/>
                <a:gd name="connsiteY1658" fmla="*/ 585339 h 725143"/>
                <a:gd name="connsiteX1659" fmla="*/ 134082 w 1103363"/>
                <a:gd name="connsiteY1659" fmla="*/ 584208 h 725143"/>
                <a:gd name="connsiteX1660" fmla="*/ 132951 w 1103363"/>
                <a:gd name="connsiteY1660" fmla="*/ 584208 h 725143"/>
                <a:gd name="connsiteX1661" fmla="*/ 130689 w 1103363"/>
                <a:gd name="connsiteY1661" fmla="*/ 584208 h 725143"/>
                <a:gd name="connsiteX1662" fmla="*/ 130689 w 1103363"/>
                <a:gd name="connsiteY1662" fmla="*/ 583077 h 725143"/>
                <a:gd name="connsiteX1663" fmla="*/ 130689 w 1103363"/>
                <a:gd name="connsiteY1663" fmla="*/ 581946 h 725143"/>
                <a:gd name="connsiteX1664" fmla="*/ 129558 w 1103363"/>
                <a:gd name="connsiteY1664" fmla="*/ 583077 h 725143"/>
                <a:gd name="connsiteX1665" fmla="*/ 128427 w 1103363"/>
                <a:gd name="connsiteY1665" fmla="*/ 581946 h 725143"/>
                <a:gd name="connsiteX1666" fmla="*/ 130689 w 1103363"/>
                <a:gd name="connsiteY1666" fmla="*/ 581946 h 725143"/>
                <a:gd name="connsiteX1667" fmla="*/ 130689 w 1103363"/>
                <a:gd name="connsiteY1667" fmla="*/ 580814 h 725143"/>
                <a:gd name="connsiteX1668" fmla="*/ 131820 w 1103363"/>
                <a:gd name="connsiteY1668" fmla="*/ 580814 h 725143"/>
                <a:gd name="connsiteX1669" fmla="*/ 132951 w 1103363"/>
                <a:gd name="connsiteY1669" fmla="*/ 579648 h 725143"/>
                <a:gd name="connsiteX1670" fmla="*/ 130689 w 1103363"/>
                <a:gd name="connsiteY1670" fmla="*/ 579648 h 725143"/>
                <a:gd name="connsiteX1671" fmla="*/ 131820 w 1103363"/>
                <a:gd name="connsiteY1671" fmla="*/ 577386 h 725143"/>
                <a:gd name="connsiteX1672" fmla="*/ 129558 w 1103363"/>
                <a:gd name="connsiteY1672" fmla="*/ 577386 h 725143"/>
                <a:gd name="connsiteX1673" fmla="*/ 130689 w 1103363"/>
                <a:gd name="connsiteY1673" fmla="*/ 577386 h 725143"/>
                <a:gd name="connsiteX1674" fmla="*/ 130689 w 1103363"/>
                <a:gd name="connsiteY1674" fmla="*/ 576254 h 725143"/>
                <a:gd name="connsiteX1675" fmla="*/ 129558 w 1103363"/>
                <a:gd name="connsiteY1675" fmla="*/ 573992 h 725143"/>
                <a:gd name="connsiteX1676" fmla="*/ 128427 w 1103363"/>
                <a:gd name="connsiteY1676" fmla="*/ 575123 h 725143"/>
                <a:gd name="connsiteX1677" fmla="*/ 128427 w 1103363"/>
                <a:gd name="connsiteY1677" fmla="*/ 573992 h 725143"/>
                <a:gd name="connsiteX1678" fmla="*/ 129558 w 1103363"/>
                <a:gd name="connsiteY1678" fmla="*/ 571694 h 725143"/>
                <a:gd name="connsiteX1679" fmla="*/ 130689 w 1103363"/>
                <a:gd name="connsiteY1679" fmla="*/ 571694 h 725143"/>
                <a:gd name="connsiteX1680" fmla="*/ 130689 w 1103363"/>
                <a:gd name="connsiteY1680" fmla="*/ 570563 h 725143"/>
                <a:gd name="connsiteX1681" fmla="*/ 131820 w 1103363"/>
                <a:gd name="connsiteY1681" fmla="*/ 569432 h 725143"/>
                <a:gd name="connsiteX1682" fmla="*/ 134082 w 1103363"/>
                <a:gd name="connsiteY1682" fmla="*/ 570563 h 725143"/>
                <a:gd name="connsiteX1683" fmla="*/ 134082 w 1103363"/>
                <a:gd name="connsiteY1683" fmla="*/ 569432 h 725143"/>
                <a:gd name="connsiteX1684" fmla="*/ 131820 w 1103363"/>
                <a:gd name="connsiteY1684" fmla="*/ 569432 h 725143"/>
                <a:gd name="connsiteX1685" fmla="*/ 132951 w 1103363"/>
                <a:gd name="connsiteY1685" fmla="*/ 567170 h 725143"/>
                <a:gd name="connsiteX1686" fmla="*/ 132951 w 1103363"/>
                <a:gd name="connsiteY1686" fmla="*/ 566039 h 725143"/>
                <a:gd name="connsiteX1687" fmla="*/ 129558 w 1103363"/>
                <a:gd name="connsiteY1687" fmla="*/ 566039 h 725143"/>
                <a:gd name="connsiteX1688" fmla="*/ 131820 w 1103363"/>
                <a:gd name="connsiteY1688" fmla="*/ 564872 h 725143"/>
                <a:gd name="connsiteX1689" fmla="*/ 131820 w 1103363"/>
                <a:gd name="connsiteY1689" fmla="*/ 563741 h 725143"/>
                <a:gd name="connsiteX1690" fmla="*/ 129558 w 1103363"/>
                <a:gd name="connsiteY1690" fmla="*/ 562610 h 725143"/>
                <a:gd name="connsiteX1691" fmla="*/ 127296 w 1103363"/>
                <a:gd name="connsiteY1691" fmla="*/ 561479 h 725143"/>
                <a:gd name="connsiteX1692" fmla="*/ 128427 w 1103363"/>
                <a:gd name="connsiteY1692" fmla="*/ 560348 h 725143"/>
                <a:gd name="connsiteX1693" fmla="*/ 130689 w 1103363"/>
                <a:gd name="connsiteY1693" fmla="*/ 560348 h 725143"/>
                <a:gd name="connsiteX1694" fmla="*/ 129558 w 1103363"/>
                <a:gd name="connsiteY1694" fmla="*/ 559216 h 725143"/>
                <a:gd name="connsiteX1695" fmla="*/ 131820 w 1103363"/>
                <a:gd name="connsiteY1695" fmla="*/ 559216 h 725143"/>
                <a:gd name="connsiteX1696" fmla="*/ 128427 w 1103363"/>
                <a:gd name="connsiteY1696" fmla="*/ 556919 h 725143"/>
                <a:gd name="connsiteX1697" fmla="*/ 126130 w 1103363"/>
                <a:gd name="connsiteY1697" fmla="*/ 558085 h 725143"/>
                <a:gd name="connsiteX1698" fmla="*/ 127296 w 1103363"/>
                <a:gd name="connsiteY1698" fmla="*/ 554656 h 725143"/>
                <a:gd name="connsiteX1699" fmla="*/ 127296 w 1103363"/>
                <a:gd name="connsiteY1699" fmla="*/ 553525 h 725143"/>
                <a:gd name="connsiteX1700" fmla="*/ 124999 w 1103363"/>
                <a:gd name="connsiteY1700" fmla="*/ 553525 h 725143"/>
                <a:gd name="connsiteX1701" fmla="*/ 126130 w 1103363"/>
                <a:gd name="connsiteY1701" fmla="*/ 552394 h 725143"/>
                <a:gd name="connsiteX1702" fmla="*/ 123868 w 1103363"/>
                <a:gd name="connsiteY1702" fmla="*/ 551263 h 725143"/>
                <a:gd name="connsiteX1703" fmla="*/ 126130 w 1103363"/>
                <a:gd name="connsiteY1703" fmla="*/ 551263 h 725143"/>
                <a:gd name="connsiteX1704" fmla="*/ 124999 w 1103363"/>
                <a:gd name="connsiteY1704" fmla="*/ 548965 h 725143"/>
                <a:gd name="connsiteX1705" fmla="*/ 127296 w 1103363"/>
                <a:gd name="connsiteY1705" fmla="*/ 550096 h 725143"/>
                <a:gd name="connsiteX1706" fmla="*/ 127296 w 1103363"/>
                <a:gd name="connsiteY1706" fmla="*/ 551263 h 725143"/>
                <a:gd name="connsiteX1707" fmla="*/ 128427 w 1103363"/>
                <a:gd name="connsiteY1707" fmla="*/ 550096 h 725143"/>
                <a:gd name="connsiteX1708" fmla="*/ 128427 w 1103363"/>
                <a:gd name="connsiteY1708" fmla="*/ 548965 h 725143"/>
                <a:gd name="connsiteX1709" fmla="*/ 129558 w 1103363"/>
                <a:gd name="connsiteY1709" fmla="*/ 547834 h 725143"/>
                <a:gd name="connsiteX1710" fmla="*/ 127296 w 1103363"/>
                <a:gd name="connsiteY1710" fmla="*/ 546703 h 725143"/>
                <a:gd name="connsiteX1711" fmla="*/ 127296 w 1103363"/>
                <a:gd name="connsiteY1711" fmla="*/ 545572 h 725143"/>
                <a:gd name="connsiteX1712" fmla="*/ 126130 w 1103363"/>
                <a:gd name="connsiteY1712" fmla="*/ 543274 h 725143"/>
                <a:gd name="connsiteX1713" fmla="*/ 123868 w 1103363"/>
                <a:gd name="connsiteY1713" fmla="*/ 542143 h 725143"/>
                <a:gd name="connsiteX1714" fmla="*/ 121606 w 1103363"/>
                <a:gd name="connsiteY1714" fmla="*/ 543274 h 725143"/>
                <a:gd name="connsiteX1715" fmla="*/ 122737 w 1103363"/>
                <a:gd name="connsiteY1715" fmla="*/ 541012 h 725143"/>
                <a:gd name="connsiteX1716" fmla="*/ 123868 w 1103363"/>
                <a:gd name="connsiteY1716" fmla="*/ 541012 h 725143"/>
                <a:gd name="connsiteX1717" fmla="*/ 123868 w 1103363"/>
                <a:gd name="connsiteY1717" fmla="*/ 539881 h 725143"/>
                <a:gd name="connsiteX1718" fmla="*/ 122737 w 1103363"/>
                <a:gd name="connsiteY1718" fmla="*/ 541012 h 725143"/>
                <a:gd name="connsiteX1719" fmla="*/ 121606 w 1103363"/>
                <a:gd name="connsiteY1719" fmla="*/ 539881 h 725143"/>
                <a:gd name="connsiteX1720" fmla="*/ 122737 w 1103363"/>
                <a:gd name="connsiteY1720" fmla="*/ 537618 h 725143"/>
                <a:gd name="connsiteX1721" fmla="*/ 121606 w 1103363"/>
                <a:gd name="connsiteY1721" fmla="*/ 536487 h 725143"/>
                <a:gd name="connsiteX1722" fmla="*/ 118178 w 1103363"/>
                <a:gd name="connsiteY1722" fmla="*/ 538749 h 725143"/>
                <a:gd name="connsiteX1723" fmla="*/ 118178 w 1103363"/>
                <a:gd name="connsiteY1723" fmla="*/ 537618 h 725143"/>
                <a:gd name="connsiteX1724" fmla="*/ 117048 w 1103363"/>
                <a:gd name="connsiteY1724" fmla="*/ 538749 h 725143"/>
                <a:gd name="connsiteX1725" fmla="*/ 117048 w 1103363"/>
                <a:gd name="connsiteY1725" fmla="*/ 537618 h 725143"/>
                <a:gd name="connsiteX1726" fmla="*/ 118178 w 1103363"/>
                <a:gd name="connsiteY1726" fmla="*/ 536487 h 725143"/>
                <a:gd name="connsiteX1727" fmla="*/ 117048 w 1103363"/>
                <a:gd name="connsiteY1727" fmla="*/ 535321 h 725143"/>
                <a:gd name="connsiteX1728" fmla="*/ 114786 w 1103363"/>
                <a:gd name="connsiteY1728" fmla="*/ 536487 h 725143"/>
                <a:gd name="connsiteX1729" fmla="*/ 113655 w 1103363"/>
                <a:gd name="connsiteY1729" fmla="*/ 536487 h 725143"/>
                <a:gd name="connsiteX1730" fmla="*/ 113655 w 1103363"/>
                <a:gd name="connsiteY1730" fmla="*/ 535321 h 725143"/>
                <a:gd name="connsiteX1731" fmla="*/ 112524 w 1103363"/>
                <a:gd name="connsiteY1731" fmla="*/ 535321 h 725143"/>
                <a:gd name="connsiteX1732" fmla="*/ 112524 w 1103363"/>
                <a:gd name="connsiteY1732" fmla="*/ 536487 h 725143"/>
                <a:gd name="connsiteX1733" fmla="*/ 111358 w 1103363"/>
                <a:gd name="connsiteY1733" fmla="*/ 536487 h 725143"/>
                <a:gd name="connsiteX1734" fmla="*/ 112524 w 1103363"/>
                <a:gd name="connsiteY1734" fmla="*/ 538749 h 725143"/>
                <a:gd name="connsiteX1735" fmla="*/ 111358 w 1103363"/>
                <a:gd name="connsiteY1735" fmla="*/ 541012 h 725143"/>
                <a:gd name="connsiteX1736" fmla="*/ 110227 w 1103363"/>
                <a:gd name="connsiteY1736" fmla="*/ 539881 h 725143"/>
                <a:gd name="connsiteX1737" fmla="*/ 110227 w 1103363"/>
                <a:gd name="connsiteY1737" fmla="*/ 537618 h 725143"/>
                <a:gd name="connsiteX1738" fmla="*/ 109096 w 1103363"/>
                <a:gd name="connsiteY1738" fmla="*/ 535321 h 725143"/>
                <a:gd name="connsiteX1739" fmla="*/ 107965 w 1103363"/>
                <a:gd name="connsiteY1739" fmla="*/ 535321 h 725143"/>
                <a:gd name="connsiteX1740" fmla="*/ 106834 w 1103363"/>
                <a:gd name="connsiteY1740" fmla="*/ 535321 h 725143"/>
                <a:gd name="connsiteX1741" fmla="*/ 106834 w 1103363"/>
                <a:gd name="connsiteY1741" fmla="*/ 534189 h 725143"/>
                <a:gd name="connsiteX1742" fmla="*/ 107965 w 1103363"/>
                <a:gd name="connsiteY1742" fmla="*/ 533058 h 725143"/>
                <a:gd name="connsiteX1743" fmla="*/ 104537 w 1103363"/>
                <a:gd name="connsiteY1743" fmla="*/ 530796 h 725143"/>
                <a:gd name="connsiteX1744" fmla="*/ 103406 w 1103363"/>
                <a:gd name="connsiteY1744" fmla="*/ 529665 h 725143"/>
                <a:gd name="connsiteX1745" fmla="*/ 102275 w 1103363"/>
                <a:gd name="connsiteY1745" fmla="*/ 527367 h 725143"/>
                <a:gd name="connsiteX1746" fmla="*/ 100013 w 1103363"/>
                <a:gd name="connsiteY1746" fmla="*/ 526236 h 725143"/>
                <a:gd name="connsiteX1747" fmla="*/ 98883 w 1103363"/>
                <a:gd name="connsiteY1747" fmla="*/ 527367 h 725143"/>
                <a:gd name="connsiteX1748" fmla="*/ 96585 w 1103363"/>
                <a:gd name="connsiteY1748" fmla="*/ 529665 h 725143"/>
                <a:gd name="connsiteX1749" fmla="*/ 95455 w 1103363"/>
                <a:gd name="connsiteY1749" fmla="*/ 530796 h 725143"/>
                <a:gd name="connsiteX1750" fmla="*/ 93193 w 1103363"/>
                <a:gd name="connsiteY1750" fmla="*/ 528534 h 725143"/>
                <a:gd name="connsiteX1751" fmla="*/ 92062 w 1103363"/>
                <a:gd name="connsiteY1751" fmla="*/ 526236 h 725143"/>
                <a:gd name="connsiteX1752" fmla="*/ 89800 w 1103363"/>
                <a:gd name="connsiteY1752" fmla="*/ 526236 h 725143"/>
                <a:gd name="connsiteX1753" fmla="*/ 88634 w 1103363"/>
                <a:gd name="connsiteY1753" fmla="*/ 529665 h 725143"/>
                <a:gd name="connsiteX1754" fmla="*/ 88634 w 1103363"/>
                <a:gd name="connsiteY1754" fmla="*/ 535321 h 725143"/>
                <a:gd name="connsiteX1755" fmla="*/ 87503 w 1103363"/>
                <a:gd name="connsiteY1755" fmla="*/ 535321 h 725143"/>
                <a:gd name="connsiteX1756" fmla="*/ 87503 w 1103363"/>
                <a:gd name="connsiteY1756" fmla="*/ 536487 h 725143"/>
                <a:gd name="connsiteX1757" fmla="*/ 85241 w 1103363"/>
                <a:gd name="connsiteY1757" fmla="*/ 533058 h 725143"/>
                <a:gd name="connsiteX1758" fmla="*/ 82979 w 1103363"/>
                <a:gd name="connsiteY1758" fmla="*/ 527367 h 725143"/>
                <a:gd name="connsiteX1759" fmla="*/ 82979 w 1103363"/>
                <a:gd name="connsiteY1759" fmla="*/ 525105 h 725143"/>
                <a:gd name="connsiteX1760" fmla="*/ 87503 w 1103363"/>
                <a:gd name="connsiteY1760" fmla="*/ 519414 h 725143"/>
                <a:gd name="connsiteX1761" fmla="*/ 87503 w 1103363"/>
                <a:gd name="connsiteY1761" fmla="*/ 516020 h 725143"/>
                <a:gd name="connsiteX1762" fmla="*/ 86372 w 1103363"/>
                <a:gd name="connsiteY1762" fmla="*/ 514889 h 725143"/>
                <a:gd name="connsiteX1763" fmla="*/ 85241 w 1103363"/>
                <a:gd name="connsiteY1763" fmla="*/ 514889 h 725143"/>
                <a:gd name="connsiteX1764" fmla="*/ 79551 w 1103363"/>
                <a:gd name="connsiteY1764" fmla="*/ 519414 h 725143"/>
                <a:gd name="connsiteX1765" fmla="*/ 76159 w 1103363"/>
                <a:gd name="connsiteY1765" fmla="*/ 522843 h 725143"/>
                <a:gd name="connsiteX1766" fmla="*/ 74992 w 1103363"/>
                <a:gd name="connsiteY1766" fmla="*/ 522843 h 725143"/>
                <a:gd name="connsiteX1767" fmla="*/ 71600 w 1103363"/>
                <a:gd name="connsiteY1767" fmla="*/ 521711 h 725143"/>
                <a:gd name="connsiteX1768" fmla="*/ 69338 w 1103363"/>
                <a:gd name="connsiteY1768" fmla="*/ 522843 h 725143"/>
                <a:gd name="connsiteX1769" fmla="*/ 68207 w 1103363"/>
                <a:gd name="connsiteY1769" fmla="*/ 525105 h 725143"/>
                <a:gd name="connsiteX1770" fmla="*/ 69338 w 1103363"/>
                <a:gd name="connsiteY1770" fmla="*/ 525105 h 725143"/>
                <a:gd name="connsiteX1771" fmla="*/ 73862 w 1103363"/>
                <a:gd name="connsiteY1771" fmla="*/ 527367 h 725143"/>
                <a:gd name="connsiteX1772" fmla="*/ 73862 w 1103363"/>
                <a:gd name="connsiteY1772" fmla="*/ 528534 h 725143"/>
                <a:gd name="connsiteX1773" fmla="*/ 74992 w 1103363"/>
                <a:gd name="connsiteY1773" fmla="*/ 529665 h 725143"/>
                <a:gd name="connsiteX1774" fmla="*/ 73862 w 1103363"/>
                <a:gd name="connsiteY1774" fmla="*/ 529665 h 725143"/>
                <a:gd name="connsiteX1775" fmla="*/ 70469 w 1103363"/>
                <a:gd name="connsiteY1775" fmla="*/ 529665 h 725143"/>
                <a:gd name="connsiteX1776" fmla="*/ 65910 w 1103363"/>
                <a:gd name="connsiteY1776" fmla="*/ 526236 h 725143"/>
                <a:gd name="connsiteX1777" fmla="*/ 64779 w 1103363"/>
                <a:gd name="connsiteY1777" fmla="*/ 526236 h 725143"/>
                <a:gd name="connsiteX1778" fmla="*/ 63648 w 1103363"/>
                <a:gd name="connsiteY1778" fmla="*/ 527367 h 725143"/>
                <a:gd name="connsiteX1779" fmla="*/ 63648 w 1103363"/>
                <a:gd name="connsiteY1779" fmla="*/ 531927 h 725143"/>
                <a:gd name="connsiteX1780" fmla="*/ 61386 w 1103363"/>
                <a:gd name="connsiteY1780" fmla="*/ 531927 h 725143"/>
                <a:gd name="connsiteX1781" fmla="*/ 59089 w 1103363"/>
                <a:gd name="connsiteY1781" fmla="*/ 529665 h 725143"/>
                <a:gd name="connsiteX1782" fmla="*/ 56827 w 1103363"/>
                <a:gd name="connsiteY1782" fmla="*/ 525105 h 725143"/>
                <a:gd name="connsiteX1783" fmla="*/ 54566 w 1103363"/>
                <a:gd name="connsiteY1783" fmla="*/ 525105 h 725143"/>
                <a:gd name="connsiteX1784" fmla="*/ 48876 w 1103363"/>
                <a:gd name="connsiteY1784" fmla="*/ 528534 h 725143"/>
                <a:gd name="connsiteX1785" fmla="*/ 45483 w 1103363"/>
                <a:gd name="connsiteY1785" fmla="*/ 534189 h 725143"/>
                <a:gd name="connsiteX1786" fmla="*/ 44317 w 1103363"/>
                <a:gd name="connsiteY1786" fmla="*/ 534189 h 725143"/>
                <a:gd name="connsiteX1787" fmla="*/ 40924 w 1103363"/>
                <a:gd name="connsiteY1787" fmla="*/ 531927 h 725143"/>
                <a:gd name="connsiteX1788" fmla="*/ 38662 w 1103363"/>
                <a:gd name="connsiteY1788" fmla="*/ 533058 h 725143"/>
                <a:gd name="connsiteX1789" fmla="*/ 38662 w 1103363"/>
                <a:gd name="connsiteY1789" fmla="*/ 534189 h 725143"/>
                <a:gd name="connsiteX1790" fmla="*/ 38662 w 1103363"/>
                <a:gd name="connsiteY1790" fmla="*/ 536487 h 725143"/>
                <a:gd name="connsiteX1791" fmla="*/ 37496 w 1103363"/>
                <a:gd name="connsiteY1791" fmla="*/ 538749 h 725143"/>
                <a:gd name="connsiteX1792" fmla="*/ 31842 w 1103363"/>
                <a:gd name="connsiteY1792" fmla="*/ 543274 h 725143"/>
                <a:gd name="connsiteX1793" fmla="*/ 32973 w 1103363"/>
                <a:gd name="connsiteY1793" fmla="*/ 547834 h 725143"/>
                <a:gd name="connsiteX1794" fmla="*/ 31842 w 1103363"/>
                <a:gd name="connsiteY1794" fmla="*/ 548965 h 725143"/>
                <a:gd name="connsiteX1795" fmla="*/ 30711 w 1103363"/>
                <a:gd name="connsiteY1795" fmla="*/ 548965 h 725143"/>
                <a:gd name="connsiteX1796" fmla="*/ 28414 w 1103363"/>
                <a:gd name="connsiteY1796" fmla="*/ 543274 h 725143"/>
                <a:gd name="connsiteX1797" fmla="*/ 25021 w 1103363"/>
                <a:gd name="connsiteY1797" fmla="*/ 538749 h 725143"/>
                <a:gd name="connsiteX1798" fmla="*/ 22759 w 1103363"/>
                <a:gd name="connsiteY1798" fmla="*/ 537618 h 725143"/>
                <a:gd name="connsiteX1799" fmla="*/ 19331 w 1103363"/>
                <a:gd name="connsiteY1799" fmla="*/ 535321 h 725143"/>
                <a:gd name="connsiteX1800" fmla="*/ 15939 w 1103363"/>
                <a:gd name="connsiteY1800" fmla="*/ 537618 h 725143"/>
                <a:gd name="connsiteX1801" fmla="*/ 14772 w 1103363"/>
                <a:gd name="connsiteY1801" fmla="*/ 537618 h 725143"/>
                <a:gd name="connsiteX1802" fmla="*/ 13641 w 1103363"/>
                <a:gd name="connsiteY1802" fmla="*/ 535321 h 725143"/>
                <a:gd name="connsiteX1803" fmla="*/ 14772 w 1103363"/>
                <a:gd name="connsiteY1803" fmla="*/ 533058 h 725143"/>
                <a:gd name="connsiteX1804" fmla="*/ 12511 w 1103363"/>
                <a:gd name="connsiteY1804" fmla="*/ 531927 h 725143"/>
                <a:gd name="connsiteX1805" fmla="*/ 10249 w 1103363"/>
                <a:gd name="connsiteY1805" fmla="*/ 530796 h 725143"/>
                <a:gd name="connsiteX1806" fmla="*/ 9118 w 1103363"/>
                <a:gd name="connsiteY1806" fmla="*/ 530796 h 725143"/>
                <a:gd name="connsiteX1807" fmla="*/ 4559 w 1103363"/>
                <a:gd name="connsiteY1807" fmla="*/ 531927 h 725143"/>
                <a:gd name="connsiteX1808" fmla="*/ 4559 w 1103363"/>
                <a:gd name="connsiteY1808" fmla="*/ 522843 h 725143"/>
                <a:gd name="connsiteX1809" fmla="*/ 3428 w 1103363"/>
                <a:gd name="connsiteY1809" fmla="*/ 519414 h 725143"/>
                <a:gd name="connsiteX1810" fmla="*/ 3428 w 1103363"/>
                <a:gd name="connsiteY1810" fmla="*/ 512591 h 725143"/>
                <a:gd name="connsiteX1811" fmla="*/ 0 w 1103363"/>
                <a:gd name="connsiteY1811" fmla="*/ 510329 h 725143"/>
                <a:gd name="connsiteX1812" fmla="*/ 0 w 1103363"/>
                <a:gd name="connsiteY1812" fmla="*/ 508067 h 725143"/>
                <a:gd name="connsiteX1813" fmla="*/ 0 w 1103363"/>
                <a:gd name="connsiteY1813" fmla="*/ 506936 h 725143"/>
                <a:gd name="connsiteX1814" fmla="*/ 2297 w 1103363"/>
                <a:gd name="connsiteY1814" fmla="*/ 505769 h 72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</a:cxnLst>
              <a:rect l="l" t="t" r="r" b="b"/>
              <a:pathLst>
                <a:path w="1103363" h="725143">
                  <a:moveTo>
                    <a:pt x="2297" y="505769"/>
                  </a:moveTo>
                  <a:lnTo>
                    <a:pt x="3428" y="504638"/>
                  </a:lnTo>
                  <a:lnTo>
                    <a:pt x="3428" y="502376"/>
                  </a:lnTo>
                  <a:lnTo>
                    <a:pt x="5690" y="497816"/>
                  </a:lnTo>
                  <a:lnTo>
                    <a:pt x="6821" y="495553"/>
                  </a:lnTo>
                  <a:lnTo>
                    <a:pt x="9118" y="492160"/>
                  </a:lnTo>
                  <a:lnTo>
                    <a:pt x="12511" y="489862"/>
                  </a:lnTo>
                  <a:lnTo>
                    <a:pt x="17069" y="484171"/>
                  </a:lnTo>
                  <a:lnTo>
                    <a:pt x="19331" y="480778"/>
                  </a:lnTo>
                  <a:lnTo>
                    <a:pt x="21593" y="476218"/>
                  </a:lnTo>
                  <a:lnTo>
                    <a:pt x="22759" y="469431"/>
                  </a:lnTo>
                  <a:lnTo>
                    <a:pt x="25021" y="466002"/>
                  </a:lnTo>
                  <a:lnTo>
                    <a:pt x="26152" y="462608"/>
                  </a:lnTo>
                  <a:lnTo>
                    <a:pt x="28414" y="459180"/>
                  </a:lnTo>
                  <a:lnTo>
                    <a:pt x="30711" y="459180"/>
                  </a:lnTo>
                  <a:lnTo>
                    <a:pt x="31842" y="456917"/>
                  </a:lnTo>
                  <a:lnTo>
                    <a:pt x="30711" y="452357"/>
                  </a:lnTo>
                  <a:lnTo>
                    <a:pt x="29545" y="450095"/>
                  </a:lnTo>
                  <a:lnTo>
                    <a:pt x="27283" y="447833"/>
                  </a:lnTo>
                  <a:lnTo>
                    <a:pt x="26152" y="445535"/>
                  </a:lnTo>
                  <a:lnTo>
                    <a:pt x="27283" y="443273"/>
                  </a:lnTo>
                  <a:lnTo>
                    <a:pt x="26152" y="439879"/>
                  </a:lnTo>
                  <a:lnTo>
                    <a:pt x="26152" y="436450"/>
                  </a:lnTo>
                  <a:lnTo>
                    <a:pt x="29545" y="427366"/>
                  </a:lnTo>
                  <a:lnTo>
                    <a:pt x="29545" y="420543"/>
                  </a:lnTo>
                  <a:lnTo>
                    <a:pt x="31842" y="415983"/>
                  </a:lnTo>
                  <a:lnTo>
                    <a:pt x="32973" y="411459"/>
                  </a:lnTo>
                  <a:lnTo>
                    <a:pt x="35234" y="402339"/>
                  </a:lnTo>
                  <a:lnTo>
                    <a:pt x="38662" y="392123"/>
                  </a:lnTo>
                  <a:lnTo>
                    <a:pt x="39793" y="388730"/>
                  </a:lnTo>
                  <a:lnTo>
                    <a:pt x="42055" y="387563"/>
                  </a:lnTo>
                  <a:lnTo>
                    <a:pt x="43186" y="385301"/>
                  </a:lnTo>
                  <a:lnTo>
                    <a:pt x="45483" y="379610"/>
                  </a:lnTo>
                  <a:lnTo>
                    <a:pt x="46614" y="376216"/>
                  </a:lnTo>
                  <a:lnTo>
                    <a:pt x="48876" y="370525"/>
                  </a:lnTo>
                  <a:lnTo>
                    <a:pt x="50007" y="358047"/>
                  </a:lnTo>
                  <a:lnTo>
                    <a:pt x="50007" y="355749"/>
                  </a:lnTo>
                  <a:lnTo>
                    <a:pt x="47745" y="347796"/>
                  </a:lnTo>
                  <a:lnTo>
                    <a:pt x="46614" y="343236"/>
                  </a:lnTo>
                  <a:lnTo>
                    <a:pt x="48876" y="335282"/>
                  </a:lnTo>
                  <a:lnTo>
                    <a:pt x="53435" y="330758"/>
                  </a:lnTo>
                  <a:lnTo>
                    <a:pt x="56827" y="326198"/>
                  </a:lnTo>
                  <a:lnTo>
                    <a:pt x="59089" y="320507"/>
                  </a:lnTo>
                  <a:lnTo>
                    <a:pt x="60255" y="318244"/>
                  </a:lnTo>
                  <a:lnTo>
                    <a:pt x="57958" y="309160"/>
                  </a:lnTo>
                  <a:lnTo>
                    <a:pt x="55697" y="305731"/>
                  </a:lnTo>
                  <a:lnTo>
                    <a:pt x="50007" y="300075"/>
                  </a:lnTo>
                  <a:lnTo>
                    <a:pt x="48876" y="296646"/>
                  </a:lnTo>
                  <a:lnTo>
                    <a:pt x="48876" y="293253"/>
                  </a:lnTo>
                  <a:lnTo>
                    <a:pt x="48876" y="292122"/>
                  </a:lnTo>
                  <a:lnTo>
                    <a:pt x="48876" y="289824"/>
                  </a:lnTo>
                  <a:lnTo>
                    <a:pt x="46614" y="284168"/>
                  </a:lnTo>
                  <a:lnTo>
                    <a:pt x="46614" y="281870"/>
                  </a:lnTo>
                  <a:lnTo>
                    <a:pt x="45483" y="280739"/>
                  </a:lnTo>
                  <a:lnTo>
                    <a:pt x="47745" y="276179"/>
                  </a:lnTo>
                  <a:lnTo>
                    <a:pt x="52269" y="272786"/>
                  </a:lnTo>
                  <a:lnTo>
                    <a:pt x="55697" y="268226"/>
                  </a:lnTo>
                  <a:lnTo>
                    <a:pt x="56827" y="267095"/>
                  </a:lnTo>
                  <a:lnTo>
                    <a:pt x="57958" y="267095"/>
                  </a:lnTo>
                  <a:lnTo>
                    <a:pt x="62517" y="265964"/>
                  </a:lnTo>
                  <a:lnTo>
                    <a:pt x="74992" y="256879"/>
                  </a:lnTo>
                  <a:lnTo>
                    <a:pt x="81813" y="253450"/>
                  </a:lnTo>
                  <a:lnTo>
                    <a:pt x="85241" y="250057"/>
                  </a:lnTo>
                  <a:lnTo>
                    <a:pt x="86372" y="247794"/>
                  </a:lnTo>
                  <a:lnTo>
                    <a:pt x="89800" y="237543"/>
                  </a:lnTo>
                  <a:lnTo>
                    <a:pt x="89800" y="233019"/>
                  </a:lnTo>
                  <a:lnTo>
                    <a:pt x="88634" y="229590"/>
                  </a:lnTo>
                  <a:lnTo>
                    <a:pt x="89800" y="227327"/>
                  </a:lnTo>
                  <a:lnTo>
                    <a:pt x="88634" y="226196"/>
                  </a:lnTo>
                  <a:lnTo>
                    <a:pt x="89800" y="222767"/>
                  </a:lnTo>
                  <a:lnTo>
                    <a:pt x="90931" y="215945"/>
                  </a:lnTo>
                  <a:lnTo>
                    <a:pt x="94324" y="210289"/>
                  </a:lnTo>
                  <a:lnTo>
                    <a:pt x="94324" y="209123"/>
                  </a:lnTo>
                  <a:lnTo>
                    <a:pt x="95455" y="202336"/>
                  </a:lnTo>
                  <a:lnTo>
                    <a:pt x="96585" y="198907"/>
                  </a:lnTo>
                  <a:lnTo>
                    <a:pt x="97752" y="196645"/>
                  </a:lnTo>
                  <a:lnTo>
                    <a:pt x="98883" y="192085"/>
                  </a:lnTo>
                  <a:lnTo>
                    <a:pt x="100013" y="185263"/>
                  </a:lnTo>
                  <a:lnTo>
                    <a:pt x="102275" y="178440"/>
                  </a:lnTo>
                  <a:lnTo>
                    <a:pt x="102275" y="171618"/>
                  </a:lnTo>
                  <a:lnTo>
                    <a:pt x="106834" y="163664"/>
                  </a:lnTo>
                  <a:lnTo>
                    <a:pt x="106834" y="162533"/>
                  </a:lnTo>
                  <a:lnTo>
                    <a:pt x="109096" y="161402"/>
                  </a:lnTo>
                  <a:lnTo>
                    <a:pt x="110227" y="160271"/>
                  </a:lnTo>
                  <a:lnTo>
                    <a:pt x="114786" y="161402"/>
                  </a:lnTo>
                  <a:lnTo>
                    <a:pt x="123868" y="156842"/>
                  </a:lnTo>
                  <a:lnTo>
                    <a:pt x="134082" y="150020"/>
                  </a:lnTo>
                  <a:lnTo>
                    <a:pt x="142069" y="147758"/>
                  </a:lnTo>
                  <a:lnTo>
                    <a:pt x="143199" y="146626"/>
                  </a:lnTo>
                  <a:lnTo>
                    <a:pt x="148889" y="138673"/>
                  </a:lnTo>
                  <a:lnTo>
                    <a:pt x="151151" y="134113"/>
                  </a:lnTo>
                  <a:lnTo>
                    <a:pt x="151151" y="132982"/>
                  </a:lnTo>
                  <a:lnTo>
                    <a:pt x="153413" y="127291"/>
                  </a:lnTo>
                  <a:lnTo>
                    <a:pt x="155675" y="119337"/>
                  </a:lnTo>
                  <a:lnTo>
                    <a:pt x="160234" y="112515"/>
                  </a:lnTo>
                  <a:lnTo>
                    <a:pt x="160234" y="110253"/>
                  </a:lnTo>
                  <a:lnTo>
                    <a:pt x="164792" y="105693"/>
                  </a:lnTo>
                  <a:lnTo>
                    <a:pt x="164792" y="86392"/>
                  </a:lnTo>
                  <a:lnTo>
                    <a:pt x="164792" y="84130"/>
                  </a:lnTo>
                  <a:lnTo>
                    <a:pt x="168185" y="79570"/>
                  </a:lnTo>
                  <a:lnTo>
                    <a:pt x="169316" y="75010"/>
                  </a:lnTo>
                  <a:lnTo>
                    <a:pt x="172744" y="72748"/>
                  </a:lnTo>
                  <a:lnTo>
                    <a:pt x="175006" y="71616"/>
                  </a:lnTo>
                  <a:lnTo>
                    <a:pt x="177268" y="69354"/>
                  </a:lnTo>
                  <a:lnTo>
                    <a:pt x="177268" y="68188"/>
                  </a:lnTo>
                  <a:lnTo>
                    <a:pt x="179565" y="64794"/>
                  </a:lnTo>
                  <a:lnTo>
                    <a:pt x="181827" y="63663"/>
                  </a:lnTo>
                  <a:lnTo>
                    <a:pt x="184088" y="62532"/>
                  </a:lnTo>
                  <a:lnTo>
                    <a:pt x="189778" y="60234"/>
                  </a:lnTo>
                  <a:lnTo>
                    <a:pt x="195468" y="56841"/>
                  </a:lnTo>
                  <a:lnTo>
                    <a:pt x="198861" y="55710"/>
                  </a:lnTo>
                  <a:lnTo>
                    <a:pt x="202289" y="52281"/>
                  </a:lnTo>
                  <a:lnTo>
                    <a:pt x="202289" y="51150"/>
                  </a:lnTo>
                  <a:lnTo>
                    <a:pt x="203420" y="51150"/>
                  </a:lnTo>
                  <a:lnTo>
                    <a:pt x="207943" y="50018"/>
                  </a:lnTo>
                  <a:lnTo>
                    <a:pt x="210240" y="46590"/>
                  </a:lnTo>
                  <a:lnTo>
                    <a:pt x="211371" y="45458"/>
                  </a:lnTo>
                  <a:lnTo>
                    <a:pt x="213633" y="44327"/>
                  </a:lnTo>
                  <a:lnTo>
                    <a:pt x="215930" y="43196"/>
                  </a:lnTo>
                  <a:lnTo>
                    <a:pt x="219323" y="42065"/>
                  </a:lnTo>
                  <a:lnTo>
                    <a:pt x="229536" y="38636"/>
                  </a:lnTo>
                  <a:lnTo>
                    <a:pt x="230702" y="38636"/>
                  </a:lnTo>
                  <a:lnTo>
                    <a:pt x="230702" y="37505"/>
                  </a:lnTo>
                  <a:lnTo>
                    <a:pt x="234095" y="37505"/>
                  </a:lnTo>
                  <a:lnTo>
                    <a:pt x="237488" y="37505"/>
                  </a:lnTo>
                  <a:lnTo>
                    <a:pt x="238654" y="36374"/>
                  </a:lnTo>
                  <a:lnTo>
                    <a:pt x="240916" y="34111"/>
                  </a:lnTo>
                  <a:lnTo>
                    <a:pt x="248867" y="23860"/>
                  </a:lnTo>
                  <a:lnTo>
                    <a:pt x="249998" y="23860"/>
                  </a:lnTo>
                  <a:lnTo>
                    <a:pt x="253426" y="18205"/>
                  </a:lnTo>
                  <a:lnTo>
                    <a:pt x="254557" y="21598"/>
                  </a:lnTo>
                  <a:lnTo>
                    <a:pt x="255688" y="25027"/>
                  </a:lnTo>
                  <a:lnTo>
                    <a:pt x="257950" y="21598"/>
                  </a:lnTo>
                  <a:lnTo>
                    <a:pt x="262509" y="20467"/>
                  </a:lnTo>
                  <a:lnTo>
                    <a:pt x="264771" y="18205"/>
                  </a:lnTo>
                  <a:lnTo>
                    <a:pt x="267032" y="15907"/>
                  </a:lnTo>
                  <a:lnTo>
                    <a:pt x="269329" y="14776"/>
                  </a:lnTo>
                  <a:lnTo>
                    <a:pt x="269329" y="13645"/>
                  </a:lnTo>
                  <a:lnTo>
                    <a:pt x="271591" y="12513"/>
                  </a:lnTo>
                  <a:lnTo>
                    <a:pt x="273853" y="11382"/>
                  </a:lnTo>
                  <a:lnTo>
                    <a:pt x="275019" y="10251"/>
                  </a:lnTo>
                  <a:lnTo>
                    <a:pt x="282971" y="9085"/>
                  </a:lnTo>
                  <a:lnTo>
                    <a:pt x="286364" y="10251"/>
                  </a:lnTo>
                  <a:lnTo>
                    <a:pt x="294315" y="15907"/>
                  </a:lnTo>
                  <a:lnTo>
                    <a:pt x="296577" y="17073"/>
                  </a:lnTo>
                  <a:lnTo>
                    <a:pt x="302267" y="14776"/>
                  </a:lnTo>
                  <a:lnTo>
                    <a:pt x="305695" y="14776"/>
                  </a:lnTo>
                  <a:lnTo>
                    <a:pt x="306826" y="14776"/>
                  </a:lnTo>
                  <a:lnTo>
                    <a:pt x="307957" y="15907"/>
                  </a:lnTo>
                  <a:lnTo>
                    <a:pt x="312515" y="17073"/>
                  </a:lnTo>
                  <a:lnTo>
                    <a:pt x="317039" y="19336"/>
                  </a:lnTo>
                  <a:lnTo>
                    <a:pt x="320467" y="19336"/>
                  </a:lnTo>
                  <a:lnTo>
                    <a:pt x="327288" y="17073"/>
                  </a:lnTo>
                  <a:lnTo>
                    <a:pt x="337501" y="10251"/>
                  </a:lnTo>
                  <a:lnTo>
                    <a:pt x="339763" y="9085"/>
                  </a:lnTo>
                  <a:lnTo>
                    <a:pt x="340894" y="9085"/>
                  </a:lnTo>
                  <a:lnTo>
                    <a:pt x="343191" y="12513"/>
                  </a:lnTo>
                  <a:lnTo>
                    <a:pt x="347715" y="17073"/>
                  </a:lnTo>
                  <a:lnTo>
                    <a:pt x="348845" y="17073"/>
                  </a:lnTo>
                  <a:lnTo>
                    <a:pt x="351143" y="18205"/>
                  </a:lnTo>
                  <a:lnTo>
                    <a:pt x="354535" y="20467"/>
                  </a:lnTo>
                  <a:lnTo>
                    <a:pt x="355666" y="20467"/>
                  </a:lnTo>
                  <a:lnTo>
                    <a:pt x="361356" y="17073"/>
                  </a:lnTo>
                  <a:lnTo>
                    <a:pt x="363618" y="17073"/>
                  </a:lnTo>
                  <a:lnTo>
                    <a:pt x="363618" y="15907"/>
                  </a:lnTo>
                  <a:lnTo>
                    <a:pt x="365915" y="15907"/>
                  </a:lnTo>
                  <a:lnTo>
                    <a:pt x="367046" y="17073"/>
                  </a:lnTo>
                  <a:lnTo>
                    <a:pt x="368177" y="17073"/>
                  </a:lnTo>
                  <a:lnTo>
                    <a:pt x="370438" y="18205"/>
                  </a:lnTo>
                  <a:lnTo>
                    <a:pt x="376128" y="20467"/>
                  </a:lnTo>
                  <a:lnTo>
                    <a:pt x="384080" y="20467"/>
                  </a:lnTo>
                  <a:lnTo>
                    <a:pt x="387508" y="21598"/>
                  </a:lnTo>
                  <a:lnTo>
                    <a:pt x="389770" y="19336"/>
                  </a:lnTo>
                  <a:lnTo>
                    <a:pt x="392031" y="18205"/>
                  </a:lnTo>
                  <a:lnTo>
                    <a:pt x="396590" y="17073"/>
                  </a:lnTo>
                  <a:lnTo>
                    <a:pt x="397721" y="18205"/>
                  </a:lnTo>
                  <a:lnTo>
                    <a:pt x="399983" y="21598"/>
                  </a:lnTo>
                  <a:lnTo>
                    <a:pt x="399983" y="26158"/>
                  </a:lnTo>
                  <a:lnTo>
                    <a:pt x="399983" y="27289"/>
                  </a:lnTo>
                  <a:lnTo>
                    <a:pt x="401114" y="27289"/>
                  </a:lnTo>
                  <a:lnTo>
                    <a:pt x="405673" y="25027"/>
                  </a:lnTo>
                  <a:lnTo>
                    <a:pt x="407935" y="23860"/>
                  </a:lnTo>
                  <a:lnTo>
                    <a:pt x="412494" y="22729"/>
                  </a:lnTo>
                  <a:lnTo>
                    <a:pt x="411363" y="15907"/>
                  </a:lnTo>
                  <a:lnTo>
                    <a:pt x="411363" y="14776"/>
                  </a:lnTo>
                  <a:lnTo>
                    <a:pt x="412494" y="10251"/>
                  </a:lnTo>
                  <a:lnTo>
                    <a:pt x="412494" y="9085"/>
                  </a:lnTo>
                  <a:lnTo>
                    <a:pt x="413624" y="5691"/>
                  </a:lnTo>
                  <a:lnTo>
                    <a:pt x="415922" y="2298"/>
                  </a:lnTo>
                  <a:lnTo>
                    <a:pt x="417052" y="1131"/>
                  </a:lnTo>
                  <a:lnTo>
                    <a:pt x="419314" y="0"/>
                  </a:lnTo>
                  <a:lnTo>
                    <a:pt x="420445" y="0"/>
                  </a:lnTo>
                  <a:lnTo>
                    <a:pt x="422707" y="1131"/>
                  </a:lnTo>
                  <a:lnTo>
                    <a:pt x="428397" y="4560"/>
                  </a:lnTo>
                  <a:lnTo>
                    <a:pt x="432956" y="4560"/>
                  </a:lnTo>
                  <a:lnTo>
                    <a:pt x="434087" y="4560"/>
                  </a:lnTo>
                  <a:lnTo>
                    <a:pt x="438645" y="5691"/>
                  </a:lnTo>
                  <a:lnTo>
                    <a:pt x="444300" y="9085"/>
                  </a:lnTo>
                  <a:lnTo>
                    <a:pt x="447728" y="9085"/>
                  </a:lnTo>
                  <a:lnTo>
                    <a:pt x="454549" y="14776"/>
                  </a:lnTo>
                  <a:lnTo>
                    <a:pt x="455680" y="15907"/>
                  </a:lnTo>
                  <a:lnTo>
                    <a:pt x="456810" y="17073"/>
                  </a:lnTo>
                  <a:lnTo>
                    <a:pt x="459072" y="19336"/>
                  </a:lnTo>
                  <a:lnTo>
                    <a:pt x="462500" y="20467"/>
                  </a:lnTo>
                  <a:lnTo>
                    <a:pt x="463631" y="20467"/>
                  </a:lnTo>
                  <a:lnTo>
                    <a:pt x="476142" y="17073"/>
                  </a:lnTo>
                  <a:lnTo>
                    <a:pt x="478403" y="18205"/>
                  </a:lnTo>
                  <a:lnTo>
                    <a:pt x="479534" y="18205"/>
                  </a:lnTo>
                  <a:lnTo>
                    <a:pt x="480665" y="19336"/>
                  </a:lnTo>
                  <a:lnTo>
                    <a:pt x="482962" y="19336"/>
                  </a:lnTo>
                  <a:lnTo>
                    <a:pt x="482962" y="20467"/>
                  </a:lnTo>
                  <a:lnTo>
                    <a:pt x="484093" y="25027"/>
                  </a:lnTo>
                  <a:lnTo>
                    <a:pt x="485224" y="27289"/>
                  </a:lnTo>
                  <a:lnTo>
                    <a:pt x="488617" y="27289"/>
                  </a:lnTo>
                  <a:lnTo>
                    <a:pt x="492045" y="25027"/>
                  </a:lnTo>
                  <a:lnTo>
                    <a:pt x="494307" y="25027"/>
                  </a:lnTo>
                  <a:lnTo>
                    <a:pt x="499996" y="25027"/>
                  </a:lnTo>
                  <a:lnTo>
                    <a:pt x="502258" y="26158"/>
                  </a:lnTo>
                  <a:lnTo>
                    <a:pt x="506817" y="29552"/>
                  </a:lnTo>
                  <a:lnTo>
                    <a:pt x="510210" y="30683"/>
                  </a:lnTo>
                  <a:lnTo>
                    <a:pt x="512507" y="31849"/>
                  </a:lnTo>
                  <a:lnTo>
                    <a:pt x="513638" y="30683"/>
                  </a:lnTo>
                  <a:lnTo>
                    <a:pt x="518161" y="29552"/>
                  </a:lnTo>
                  <a:lnTo>
                    <a:pt x="519292" y="30683"/>
                  </a:lnTo>
                  <a:lnTo>
                    <a:pt x="521589" y="30683"/>
                  </a:lnTo>
                  <a:lnTo>
                    <a:pt x="526113" y="28420"/>
                  </a:lnTo>
                  <a:lnTo>
                    <a:pt x="527279" y="28420"/>
                  </a:lnTo>
                  <a:lnTo>
                    <a:pt x="530672" y="23860"/>
                  </a:lnTo>
                  <a:lnTo>
                    <a:pt x="534065" y="23860"/>
                  </a:lnTo>
                  <a:lnTo>
                    <a:pt x="538624" y="26158"/>
                  </a:lnTo>
                  <a:lnTo>
                    <a:pt x="540885" y="26158"/>
                  </a:lnTo>
                  <a:lnTo>
                    <a:pt x="543182" y="25027"/>
                  </a:lnTo>
                  <a:lnTo>
                    <a:pt x="547706" y="26158"/>
                  </a:lnTo>
                  <a:lnTo>
                    <a:pt x="550003" y="26158"/>
                  </a:lnTo>
                  <a:lnTo>
                    <a:pt x="554527" y="27289"/>
                  </a:lnTo>
                  <a:lnTo>
                    <a:pt x="555658" y="27289"/>
                  </a:lnTo>
                  <a:lnTo>
                    <a:pt x="559086" y="26158"/>
                  </a:lnTo>
                  <a:lnTo>
                    <a:pt x="561347" y="27289"/>
                  </a:lnTo>
                  <a:lnTo>
                    <a:pt x="563609" y="29552"/>
                  </a:lnTo>
                  <a:lnTo>
                    <a:pt x="564775" y="29552"/>
                  </a:lnTo>
                  <a:lnTo>
                    <a:pt x="565906" y="34111"/>
                  </a:lnTo>
                  <a:lnTo>
                    <a:pt x="569299" y="36374"/>
                  </a:lnTo>
                  <a:lnTo>
                    <a:pt x="570430" y="36374"/>
                  </a:lnTo>
                  <a:lnTo>
                    <a:pt x="573858" y="37505"/>
                  </a:lnTo>
                  <a:lnTo>
                    <a:pt x="576120" y="38636"/>
                  </a:lnTo>
                  <a:lnTo>
                    <a:pt x="579548" y="40934"/>
                  </a:lnTo>
                  <a:lnTo>
                    <a:pt x="586368" y="43196"/>
                  </a:lnTo>
                  <a:lnTo>
                    <a:pt x="595451" y="43196"/>
                  </a:lnTo>
                  <a:lnTo>
                    <a:pt x="604533" y="47756"/>
                  </a:lnTo>
                  <a:lnTo>
                    <a:pt x="606795" y="47756"/>
                  </a:lnTo>
                  <a:lnTo>
                    <a:pt x="609092" y="46590"/>
                  </a:lnTo>
                  <a:lnTo>
                    <a:pt x="612485" y="46590"/>
                  </a:lnTo>
                  <a:lnTo>
                    <a:pt x="614747" y="50018"/>
                  </a:lnTo>
                  <a:lnTo>
                    <a:pt x="615913" y="50018"/>
                  </a:lnTo>
                  <a:lnTo>
                    <a:pt x="618175" y="48887"/>
                  </a:lnTo>
                  <a:lnTo>
                    <a:pt x="619306" y="48887"/>
                  </a:lnTo>
                  <a:lnTo>
                    <a:pt x="623865" y="48887"/>
                  </a:lnTo>
                  <a:lnTo>
                    <a:pt x="624996" y="50018"/>
                  </a:lnTo>
                  <a:lnTo>
                    <a:pt x="631816" y="54578"/>
                  </a:lnTo>
                  <a:lnTo>
                    <a:pt x="634078" y="59103"/>
                  </a:lnTo>
                  <a:lnTo>
                    <a:pt x="635209" y="60234"/>
                  </a:lnTo>
                  <a:lnTo>
                    <a:pt x="636340" y="63663"/>
                  </a:lnTo>
                  <a:lnTo>
                    <a:pt x="639768" y="64794"/>
                  </a:lnTo>
                  <a:lnTo>
                    <a:pt x="639768" y="65925"/>
                  </a:lnTo>
                  <a:lnTo>
                    <a:pt x="639768" y="67056"/>
                  </a:lnTo>
                  <a:lnTo>
                    <a:pt x="638637" y="73879"/>
                  </a:lnTo>
                  <a:lnTo>
                    <a:pt x="639768" y="75010"/>
                  </a:lnTo>
                  <a:lnTo>
                    <a:pt x="643161" y="75010"/>
                  </a:lnTo>
                  <a:lnTo>
                    <a:pt x="646589" y="75010"/>
                  </a:lnTo>
                  <a:lnTo>
                    <a:pt x="647719" y="76141"/>
                  </a:lnTo>
                  <a:lnTo>
                    <a:pt x="648850" y="77308"/>
                  </a:lnTo>
                  <a:lnTo>
                    <a:pt x="649981" y="77308"/>
                  </a:lnTo>
                  <a:lnTo>
                    <a:pt x="651112" y="77308"/>
                  </a:lnTo>
                  <a:lnTo>
                    <a:pt x="654540" y="76141"/>
                  </a:lnTo>
                  <a:lnTo>
                    <a:pt x="659064" y="68188"/>
                  </a:lnTo>
                  <a:lnTo>
                    <a:pt x="660195" y="67056"/>
                  </a:lnTo>
                  <a:lnTo>
                    <a:pt x="661361" y="65925"/>
                  </a:lnTo>
                  <a:lnTo>
                    <a:pt x="662492" y="65925"/>
                  </a:lnTo>
                  <a:lnTo>
                    <a:pt x="664754" y="65925"/>
                  </a:lnTo>
                  <a:lnTo>
                    <a:pt x="665884" y="68188"/>
                  </a:lnTo>
                  <a:lnTo>
                    <a:pt x="669312" y="69354"/>
                  </a:lnTo>
                  <a:lnTo>
                    <a:pt x="671574" y="70485"/>
                  </a:lnTo>
                  <a:lnTo>
                    <a:pt x="673836" y="69354"/>
                  </a:lnTo>
                  <a:lnTo>
                    <a:pt x="676133" y="67056"/>
                  </a:lnTo>
                  <a:lnTo>
                    <a:pt x="680657" y="68188"/>
                  </a:lnTo>
                  <a:lnTo>
                    <a:pt x="682954" y="69354"/>
                  </a:lnTo>
                  <a:lnTo>
                    <a:pt x="684085" y="70485"/>
                  </a:lnTo>
                  <a:lnTo>
                    <a:pt x="685216" y="72748"/>
                  </a:lnTo>
                  <a:lnTo>
                    <a:pt x="686347" y="73879"/>
                  </a:lnTo>
                  <a:lnTo>
                    <a:pt x="688608" y="75010"/>
                  </a:lnTo>
                  <a:lnTo>
                    <a:pt x="690905" y="72748"/>
                  </a:lnTo>
                  <a:lnTo>
                    <a:pt x="692036" y="72748"/>
                  </a:lnTo>
                  <a:lnTo>
                    <a:pt x="695429" y="75010"/>
                  </a:lnTo>
                  <a:lnTo>
                    <a:pt x="697691" y="73879"/>
                  </a:lnTo>
                  <a:lnTo>
                    <a:pt x="701119" y="75010"/>
                  </a:lnTo>
                  <a:lnTo>
                    <a:pt x="702250" y="72748"/>
                  </a:lnTo>
                  <a:lnTo>
                    <a:pt x="703381" y="72748"/>
                  </a:lnTo>
                  <a:lnTo>
                    <a:pt x="703381" y="69354"/>
                  </a:lnTo>
                  <a:lnTo>
                    <a:pt x="704512" y="68188"/>
                  </a:lnTo>
                  <a:lnTo>
                    <a:pt x="706809" y="68188"/>
                  </a:lnTo>
                  <a:lnTo>
                    <a:pt x="709070" y="67056"/>
                  </a:lnTo>
                  <a:lnTo>
                    <a:pt x="712498" y="69354"/>
                  </a:lnTo>
                  <a:lnTo>
                    <a:pt x="712498" y="70485"/>
                  </a:lnTo>
                  <a:lnTo>
                    <a:pt x="714760" y="72748"/>
                  </a:lnTo>
                  <a:lnTo>
                    <a:pt x="715891" y="75010"/>
                  </a:lnTo>
                  <a:lnTo>
                    <a:pt x="719284" y="75010"/>
                  </a:lnTo>
                  <a:lnTo>
                    <a:pt x="721581" y="75010"/>
                  </a:lnTo>
                  <a:lnTo>
                    <a:pt x="722712" y="72748"/>
                  </a:lnTo>
                  <a:lnTo>
                    <a:pt x="724974" y="72748"/>
                  </a:lnTo>
                  <a:lnTo>
                    <a:pt x="727235" y="71616"/>
                  </a:lnTo>
                  <a:lnTo>
                    <a:pt x="731794" y="73879"/>
                  </a:lnTo>
                  <a:lnTo>
                    <a:pt x="732925" y="75010"/>
                  </a:lnTo>
                  <a:lnTo>
                    <a:pt x="732925" y="76141"/>
                  </a:lnTo>
                  <a:lnTo>
                    <a:pt x="734056" y="76141"/>
                  </a:lnTo>
                  <a:lnTo>
                    <a:pt x="736353" y="75010"/>
                  </a:lnTo>
                  <a:lnTo>
                    <a:pt x="738615" y="76141"/>
                  </a:lnTo>
                  <a:lnTo>
                    <a:pt x="742043" y="76141"/>
                  </a:lnTo>
                  <a:lnTo>
                    <a:pt x="745436" y="75010"/>
                  </a:lnTo>
                  <a:lnTo>
                    <a:pt x="747698" y="72748"/>
                  </a:lnTo>
                  <a:lnTo>
                    <a:pt x="751126" y="73879"/>
                  </a:lnTo>
                  <a:lnTo>
                    <a:pt x="753387" y="73879"/>
                  </a:lnTo>
                  <a:lnTo>
                    <a:pt x="754518" y="73879"/>
                  </a:lnTo>
                  <a:lnTo>
                    <a:pt x="756780" y="70485"/>
                  </a:lnTo>
                  <a:lnTo>
                    <a:pt x="759077" y="70485"/>
                  </a:lnTo>
                  <a:lnTo>
                    <a:pt x="761339" y="71616"/>
                  </a:lnTo>
                  <a:lnTo>
                    <a:pt x="764767" y="68188"/>
                  </a:lnTo>
                  <a:lnTo>
                    <a:pt x="764767" y="67056"/>
                  </a:lnTo>
                  <a:lnTo>
                    <a:pt x="768160" y="68188"/>
                  </a:lnTo>
                  <a:lnTo>
                    <a:pt x="770421" y="68188"/>
                  </a:lnTo>
                  <a:lnTo>
                    <a:pt x="771588" y="71616"/>
                  </a:lnTo>
                  <a:lnTo>
                    <a:pt x="772719" y="71616"/>
                  </a:lnTo>
                  <a:lnTo>
                    <a:pt x="773849" y="71616"/>
                  </a:lnTo>
                  <a:lnTo>
                    <a:pt x="774980" y="70485"/>
                  </a:lnTo>
                  <a:lnTo>
                    <a:pt x="773849" y="68188"/>
                  </a:lnTo>
                  <a:lnTo>
                    <a:pt x="773849" y="67056"/>
                  </a:lnTo>
                  <a:lnTo>
                    <a:pt x="774980" y="65925"/>
                  </a:lnTo>
                  <a:lnTo>
                    <a:pt x="778373" y="68188"/>
                  </a:lnTo>
                  <a:lnTo>
                    <a:pt x="778373" y="69354"/>
                  </a:lnTo>
                  <a:lnTo>
                    <a:pt x="779539" y="71616"/>
                  </a:lnTo>
                  <a:lnTo>
                    <a:pt x="778373" y="75010"/>
                  </a:lnTo>
                  <a:lnTo>
                    <a:pt x="777242" y="76141"/>
                  </a:lnTo>
                  <a:lnTo>
                    <a:pt x="777242" y="77308"/>
                  </a:lnTo>
                  <a:lnTo>
                    <a:pt x="780670" y="80701"/>
                  </a:lnTo>
                  <a:lnTo>
                    <a:pt x="784063" y="80701"/>
                  </a:lnTo>
                  <a:lnTo>
                    <a:pt x="786325" y="81832"/>
                  </a:lnTo>
                  <a:lnTo>
                    <a:pt x="789753" y="84130"/>
                  </a:lnTo>
                  <a:lnTo>
                    <a:pt x="789753" y="85261"/>
                  </a:lnTo>
                  <a:lnTo>
                    <a:pt x="788622" y="85261"/>
                  </a:lnTo>
                  <a:lnTo>
                    <a:pt x="788622" y="86392"/>
                  </a:lnTo>
                  <a:lnTo>
                    <a:pt x="787491" y="88655"/>
                  </a:lnTo>
                  <a:lnTo>
                    <a:pt x="787491" y="89786"/>
                  </a:lnTo>
                  <a:lnTo>
                    <a:pt x="787491" y="93215"/>
                  </a:lnTo>
                  <a:lnTo>
                    <a:pt x="789753" y="93215"/>
                  </a:lnTo>
                  <a:lnTo>
                    <a:pt x="792014" y="95477"/>
                  </a:lnTo>
                  <a:lnTo>
                    <a:pt x="793145" y="94346"/>
                  </a:lnTo>
                  <a:lnTo>
                    <a:pt x="794312" y="95477"/>
                  </a:lnTo>
                  <a:lnTo>
                    <a:pt x="795442" y="96608"/>
                  </a:lnTo>
                  <a:lnTo>
                    <a:pt x="797704" y="96608"/>
                  </a:lnTo>
                  <a:lnTo>
                    <a:pt x="801132" y="95477"/>
                  </a:lnTo>
                  <a:lnTo>
                    <a:pt x="802263" y="96608"/>
                  </a:lnTo>
                  <a:lnTo>
                    <a:pt x="803394" y="97739"/>
                  </a:lnTo>
                  <a:lnTo>
                    <a:pt x="804525" y="97739"/>
                  </a:lnTo>
                  <a:lnTo>
                    <a:pt x="804525" y="98906"/>
                  </a:lnTo>
                  <a:lnTo>
                    <a:pt x="805656" y="100037"/>
                  </a:lnTo>
                  <a:lnTo>
                    <a:pt x="806787" y="100037"/>
                  </a:lnTo>
                  <a:lnTo>
                    <a:pt x="807918" y="101168"/>
                  </a:lnTo>
                  <a:lnTo>
                    <a:pt x="810215" y="101168"/>
                  </a:lnTo>
                  <a:lnTo>
                    <a:pt x="812477" y="102299"/>
                  </a:lnTo>
                  <a:lnTo>
                    <a:pt x="814738" y="101168"/>
                  </a:lnTo>
                  <a:lnTo>
                    <a:pt x="817035" y="101168"/>
                  </a:lnTo>
                  <a:lnTo>
                    <a:pt x="818166" y="102299"/>
                  </a:lnTo>
                  <a:lnTo>
                    <a:pt x="819297" y="103430"/>
                  </a:lnTo>
                  <a:lnTo>
                    <a:pt x="817035" y="106859"/>
                  </a:lnTo>
                  <a:lnTo>
                    <a:pt x="818166" y="107990"/>
                  </a:lnTo>
                  <a:lnTo>
                    <a:pt x="820428" y="109121"/>
                  </a:lnTo>
                  <a:lnTo>
                    <a:pt x="821559" y="111384"/>
                  </a:lnTo>
                  <a:lnTo>
                    <a:pt x="822690" y="110253"/>
                  </a:lnTo>
                  <a:lnTo>
                    <a:pt x="822690" y="111384"/>
                  </a:lnTo>
                  <a:lnTo>
                    <a:pt x="823856" y="112515"/>
                  </a:lnTo>
                  <a:lnTo>
                    <a:pt x="827249" y="112515"/>
                  </a:lnTo>
                  <a:lnTo>
                    <a:pt x="826118" y="113681"/>
                  </a:lnTo>
                  <a:lnTo>
                    <a:pt x="827249" y="114813"/>
                  </a:lnTo>
                  <a:lnTo>
                    <a:pt x="830642" y="120468"/>
                  </a:lnTo>
                  <a:lnTo>
                    <a:pt x="830642" y="122766"/>
                  </a:lnTo>
                  <a:lnTo>
                    <a:pt x="830642" y="123897"/>
                  </a:lnTo>
                  <a:lnTo>
                    <a:pt x="831808" y="125028"/>
                  </a:lnTo>
                  <a:lnTo>
                    <a:pt x="832939" y="125028"/>
                  </a:lnTo>
                  <a:lnTo>
                    <a:pt x="831808" y="127291"/>
                  </a:lnTo>
                  <a:lnTo>
                    <a:pt x="832939" y="128457"/>
                  </a:lnTo>
                  <a:lnTo>
                    <a:pt x="835200" y="132982"/>
                  </a:lnTo>
                  <a:lnTo>
                    <a:pt x="835200" y="136411"/>
                  </a:lnTo>
                  <a:lnTo>
                    <a:pt x="836331" y="138673"/>
                  </a:lnTo>
                  <a:lnTo>
                    <a:pt x="836331" y="140935"/>
                  </a:lnTo>
                  <a:lnTo>
                    <a:pt x="835200" y="143233"/>
                  </a:lnTo>
                  <a:lnTo>
                    <a:pt x="834070" y="142066"/>
                  </a:lnTo>
                  <a:lnTo>
                    <a:pt x="834070" y="144364"/>
                  </a:lnTo>
                  <a:lnTo>
                    <a:pt x="834070" y="145495"/>
                  </a:lnTo>
                  <a:lnTo>
                    <a:pt x="837462" y="145495"/>
                  </a:lnTo>
                  <a:lnTo>
                    <a:pt x="840890" y="147758"/>
                  </a:lnTo>
                  <a:lnTo>
                    <a:pt x="840890" y="148889"/>
                  </a:lnTo>
                  <a:lnTo>
                    <a:pt x="842021" y="150020"/>
                  </a:lnTo>
                  <a:lnTo>
                    <a:pt x="840890" y="151186"/>
                  </a:lnTo>
                  <a:lnTo>
                    <a:pt x="839759" y="150020"/>
                  </a:lnTo>
                  <a:lnTo>
                    <a:pt x="836331" y="151186"/>
                  </a:lnTo>
                  <a:lnTo>
                    <a:pt x="836331" y="152318"/>
                  </a:lnTo>
                  <a:lnTo>
                    <a:pt x="837462" y="152318"/>
                  </a:lnTo>
                  <a:lnTo>
                    <a:pt x="838628" y="152318"/>
                  </a:lnTo>
                  <a:lnTo>
                    <a:pt x="839759" y="152318"/>
                  </a:lnTo>
                  <a:lnTo>
                    <a:pt x="839759" y="153449"/>
                  </a:lnTo>
                  <a:lnTo>
                    <a:pt x="839759" y="154580"/>
                  </a:lnTo>
                  <a:lnTo>
                    <a:pt x="840890" y="154580"/>
                  </a:lnTo>
                  <a:lnTo>
                    <a:pt x="842021" y="155711"/>
                  </a:lnTo>
                  <a:lnTo>
                    <a:pt x="843152" y="155711"/>
                  </a:lnTo>
                  <a:lnTo>
                    <a:pt x="843152" y="157973"/>
                  </a:lnTo>
                  <a:lnTo>
                    <a:pt x="845414" y="157973"/>
                  </a:lnTo>
                  <a:lnTo>
                    <a:pt x="844283" y="159140"/>
                  </a:lnTo>
                  <a:lnTo>
                    <a:pt x="845414" y="160271"/>
                  </a:lnTo>
                  <a:lnTo>
                    <a:pt x="844283" y="160271"/>
                  </a:lnTo>
                  <a:lnTo>
                    <a:pt x="843152" y="159140"/>
                  </a:lnTo>
                  <a:lnTo>
                    <a:pt x="842021" y="159140"/>
                  </a:lnTo>
                  <a:lnTo>
                    <a:pt x="840890" y="160271"/>
                  </a:lnTo>
                  <a:lnTo>
                    <a:pt x="839759" y="161402"/>
                  </a:lnTo>
                  <a:lnTo>
                    <a:pt x="839759" y="162533"/>
                  </a:lnTo>
                  <a:lnTo>
                    <a:pt x="839759" y="164796"/>
                  </a:lnTo>
                  <a:lnTo>
                    <a:pt x="839759" y="165962"/>
                  </a:lnTo>
                  <a:lnTo>
                    <a:pt x="839759" y="167093"/>
                  </a:lnTo>
                  <a:lnTo>
                    <a:pt x="837462" y="165962"/>
                  </a:lnTo>
                  <a:lnTo>
                    <a:pt x="837462" y="168224"/>
                  </a:lnTo>
                  <a:lnTo>
                    <a:pt x="836331" y="169356"/>
                  </a:lnTo>
                  <a:lnTo>
                    <a:pt x="837462" y="171618"/>
                  </a:lnTo>
                  <a:lnTo>
                    <a:pt x="836331" y="171618"/>
                  </a:lnTo>
                  <a:lnTo>
                    <a:pt x="835200" y="172784"/>
                  </a:lnTo>
                  <a:lnTo>
                    <a:pt x="836331" y="173916"/>
                  </a:lnTo>
                  <a:lnTo>
                    <a:pt x="839759" y="176178"/>
                  </a:lnTo>
                  <a:lnTo>
                    <a:pt x="838628" y="177309"/>
                  </a:lnTo>
                  <a:lnTo>
                    <a:pt x="839759" y="179571"/>
                  </a:lnTo>
                  <a:lnTo>
                    <a:pt x="838628" y="181869"/>
                  </a:lnTo>
                  <a:lnTo>
                    <a:pt x="839759" y="183000"/>
                  </a:lnTo>
                  <a:lnTo>
                    <a:pt x="839759" y="184131"/>
                  </a:lnTo>
                  <a:lnTo>
                    <a:pt x="837462" y="186394"/>
                  </a:lnTo>
                  <a:lnTo>
                    <a:pt x="836331" y="188691"/>
                  </a:lnTo>
                  <a:lnTo>
                    <a:pt x="837462" y="189822"/>
                  </a:lnTo>
                  <a:lnTo>
                    <a:pt x="837462" y="190954"/>
                  </a:lnTo>
                  <a:lnTo>
                    <a:pt x="837462" y="192085"/>
                  </a:lnTo>
                  <a:lnTo>
                    <a:pt x="838628" y="192085"/>
                  </a:lnTo>
                  <a:lnTo>
                    <a:pt x="838628" y="193216"/>
                  </a:lnTo>
                  <a:lnTo>
                    <a:pt x="837462" y="194347"/>
                  </a:lnTo>
                  <a:lnTo>
                    <a:pt x="839759" y="195514"/>
                  </a:lnTo>
                  <a:lnTo>
                    <a:pt x="839759" y="196645"/>
                  </a:lnTo>
                  <a:lnTo>
                    <a:pt x="842021" y="197776"/>
                  </a:lnTo>
                  <a:lnTo>
                    <a:pt x="842021" y="198907"/>
                  </a:lnTo>
                  <a:lnTo>
                    <a:pt x="843152" y="198907"/>
                  </a:lnTo>
                  <a:lnTo>
                    <a:pt x="843152" y="200038"/>
                  </a:lnTo>
                  <a:lnTo>
                    <a:pt x="843152" y="201169"/>
                  </a:lnTo>
                  <a:lnTo>
                    <a:pt x="844283" y="201169"/>
                  </a:lnTo>
                  <a:lnTo>
                    <a:pt x="845414" y="202336"/>
                  </a:lnTo>
                  <a:lnTo>
                    <a:pt x="846580" y="202336"/>
                  </a:lnTo>
                  <a:lnTo>
                    <a:pt x="846580" y="203467"/>
                  </a:lnTo>
                  <a:lnTo>
                    <a:pt x="847711" y="203467"/>
                  </a:lnTo>
                  <a:lnTo>
                    <a:pt x="847711" y="204598"/>
                  </a:lnTo>
                  <a:lnTo>
                    <a:pt x="848842" y="205729"/>
                  </a:lnTo>
                  <a:lnTo>
                    <a:pt x="847711" y="207992"/>
                  </a:lnTo>
                  <a:lnTo>
                    <a:pt x="847711" y="209123"/>
                  </a:lnTo>
                  <a:lnTo>
                    <a:pt x="848842" y="211421"/>
                  </a:lnTo>
                  <a:lnTo>
                    <a:pt x="847711" y="211421"/>
                  </a:lnTo>
                  <a:lnTo>
                    <a:pt x="845414" y="210289"/>
                  </a:lnTo>
                  <a:lnTo>
                    <a:pt x="845414" y="211421"/>
                  </a:lnTo>
                  <a:lnTo>
                    <a:pt x="845414" y="212552"/>
                  </a:lnTo>
                  <a:lnTo>
                    <a:pt x="845414" y="213683"/>
                  </a:lnTo>
                  <a:lnTo>
                    <a:pt x="844283" y="214814"/>
                  </a:lnTo>
                  <a:lnTo>
                    <a:pt x="846580" y="215945"/>
                  </a:lnTo>
                  <a:lnTo>
                    <a:pt x="845414" y="217076"/>
                  </a:lnTo>
                  <a:lnTo>
                    <a:pt x="845414" y="218243"/>
                  </a:lnTo>
                  <a:lnTo>
                    <a:pt x="846580" y="220505"/>
                  </a:lnTo>
                  <a:lnTo>
                    <a:pt x="846580" y="222767"/>
                  </a:lnTo>
                  <a:lnTo>
                    <a:pt x="846580" y="223899"/>
                  </a:lnTo>
                  <a:lnTo>
                    <a:pt x="846580" y="225065"/>
                  </a:lnTo>
                  <a:lnTo>
                    <a:pt x="844283" y="226196"/>
                  </a:lnTo>
                  <a:lnTo>
                    <a:pt x="842021" y="227327"/>
                  </a:lnTo>
                  <a:lnTo>
                    <a:pt x="840890" y="227327"/>
                  </a:lnTo>
                  <a:lnTo>
                    <a:pt x="840890" y="228459"/>
                  </a:lnTo>
                  <a:lnTo>
                    <a:pt x="842021" y="229590"/>
                  </a:lnTo>
                  <a:lnTo>
                    <a:pt x="839759" y="228459"/>
                  </a:lnTo>
                  <a:lnTo>
                    <a:pt x="838628" y="228459"/>
                  </a:lnTo>
                  <a:lnTo>
                    <a:pt x="840890" y="229590"/>
                  </a:lnTo>
                  <a:lnTo>
                    <a:pt x="839759" y="230721"/>
                  </a:lnTo>
                  <a:lnTo>
                    <a:pt x="838628" y="230721"/>
                  </a:lnTo>
                  <a:lnTo>
                    <a:pt x="839759" y="231887"/>
                  </a:lnTo>
                  <a:lnTo>
                    <a:pt x="839759" y="234150"/>
                  </a:lnTo>
                  <a:lnTo>
                    <a:pt x="840890" y="235281"/>
                  </a:lnTo>
                  <a:lnTo>
                    <a:pt x="842021" y="237543"/>
                  </a:lnTo>
                  <a:lnTo>
                    <a:pt x="844283" y="235281"/>
                  </a:lnTo>
                  <a:lnTo>
                    <a:pt x="844283" y="238674"/>
                  </a:lnTo>
                  <a:lnTo>
                    <a:pt x="845414" y="239841"/>
                  </a:lnTo>
                  <a:lnTo>
                    <a:pt x="846580" y="240972"/>
                  </a:lnTo>
                  <a:lnTo>
                    <a:pt x="847711" y="242103"/>
                  </a:lnTo>
                  <a:lnTo>
                    <a:pt x="847711" y="243234"/>
                  </a:lnTo>
                  <a:lnTo>
                    <a:pt x="848842" y="243234"/>
                  </a:lnTo>
                  <a:lnTo>
                    <a:pt x="851104" y="244366"/>
                  </a:lnTo>
                  <a:lnTo>
                    <a:pt x="851104" y="243234"/>
                  </a:lnTo>
                  <a:lnTo>
                    <a:pt x="853401" y="242103"/>
                  </a:lnTo>
                  <a:lnTo>
                    <a:pt x="853401" y="243234"/>
                  </a:lnTo>
                  <a:lnTo>
                    <a:pt x="854532" y="243234"/>
                  </a:lnTo>
                  <a:lnTo>
                    <a:pt x="854532" y="244366"/>
                  </a:lnTo>
                  <a:lnTo>
                    <a:pt x="855663" y="245497"/>
                  </a:lnTo>
                  <a:lnTo>
                    <a:pt x="854532" y="245497"/>
                  </a:lnTo>
                  <a:lnTo>
                    <a:pt x="852235" y="245497"/>
                  </a:lnTo>
                  <a:lnTo>
                    <a:pt x="853401" y="247794"/>
                  </a:lnTo>
                  <a:lnTo>
                    <a:pt x="854532" y="246628"/>
                  </a:lnTo>
                  <a:lnTo>
                    <a:pt x="855663" y="247794"/>
                  </a:lnTo>
                  <a:lnTo>
                    <a:pt x="855663" y="248926"/>
                  </a:lnTo>
                  <a:lnTo>
                    <a:pt x="856793" y="248926"/>
                  </a:lnTo>
                  <a:lnTo>
                    <a:pt x="856793" y="250057"/>
                  </a:lnTo>
                  <a:lnTo>
                    <a:pt x="854532" y="250057"/>
                  </a:lnTo>
                  <a:lnTo>
                    <a:pt x="854532" y="251188"/>
                  </a:lnTo>
                  <a:lnTo>
                    <a:pt x="855663" y="251188"/>
                  </a:lnTo>
                  <a:lnTo>
                    <a:pt x="857924" y="252319"/>
                  </a:lnTo>
                  <a:lnTo>
                    <a:pt x="857924" y="253450"/>
                  </a:lnTo>
                  <a:lnTo>
                    <a:pt x="856793" y="254617"/>
                  </a:lnTo>
                  <a:lnTo>
                    <a:pt x="856793" y="255748"/>
                  </a:lnTo>
                  <a:lnTo>
                    <a:pt x="857924" y="255748"/>
                  </a:lnTo>
                  <a:lnTo>
                    <a:pt x="859055" y="256879"/>
                  </a:lnTo>
                  <a:lnTo>
                    <a:pt x="859055" y="258010"/>
                  </a:lnTo>
                  <a:lnTo>
                    <a:pt x="860186" y="258010"/>
                  </a:lnTo>
                  <a:lnTo>
                    <a:pt x="859055" y="259141"/>
                  </a:lnTo>
                  <a:lnTo>
                    <a:pt x="857924" y="259141"/>
                  </a:lnTo>
                  <a:lnTo>
                    <a:pt x="859055" y="259141"/>
                  </a:lnTo>
                  <a:lnTo>
                    <a:pt x="857924" y="260272"/>
                  </a:lnTo>
                  <a:lnTo>
                    <a:pt x="859055" y="260272"/>
                  </a:lnTo>
                  <a:lnTo>
                    <a:pt x="860186" y="260272"/>
                  </a:lnTo>
                  <a:lnTo>
                    <a:pt x="861352" y="260272"/>
                  </a:lnTo>
                  <a:lnTo>
                    <a:pt x="861352" y="261439"/>
                  </a:lnTo>
                  <a:lnTo>
                    <a:pt x="862483" y="261439"/>
                  </a:lnTo>
                  <a:lnTo>
                    <a:pt x="862483" y="263701"/>
                  </a:lnTo>
                  <a:lnTo>
                    <a:pt x="863614" y="264832"/>
                  </a:lnTo>
                  <a:lnTo>
                    <a:pt x="864745" y="265964"/>
                  </a:lnTo>
                  <a:lnTo>
                    <a:pt x="867007" y="267095"/>
                  </a:lnTo>
                  <a:lnTo>
                    <a:pt x="867007" y="268226"/>
                  </a:lnTo>
                  <a:lnTo>
                    <a:pt x="868173" y="268226"/>
                  </a:lnTo>
                  <a:lnTo>
                    <a:pt x="867007" y="269392"/>
                  </a:lnTo>
                  <a:lnTo>
                    <a:pt x="868173" y="270524"/>
                  </a:lnTo>
                  <a:lnTo>
                    <a:pt x="868173" y="271655"/>
                  </a:lnTo>
                  <a:lnTo>
                    <a:pt x="869304" y="271655"/>
                  </a:lnTo>
                  <a:lnTo>
                    <a:pt x="872697" y="272786"/>
                  </a:lnTo>
                  <a:lnTo>
                    <a:pt x="871566" y="273917"/>
                  </a:lnTo>
                  <a:lnTo>
                    <a:pt x="872697" y="273917"/>
                  </a:lnTo>
                  <a:lnTo>
                    <a:pt x="871566" y="275048"/>
                  </a:lnTo>
                  <a:lnTo>
                    <a:pt x="874958" y="276179"/>
                  </a:lnTo>
                  <a:lnTo>
                    <a:pt x="874958" y="277346"/>
                  </a:lnTo>
                  <a:lnTo>
                    <a:pt x="876125" y="276179"/>
                  </a:lnTo>
                  <a:lnTo>
                    <a:pt x="877256" y="277346"/>
                  </a:lnTo>
                  <a:lnTo>
                    <a:pt x="878386" y="276179"/>
                  </a:lnTo>
                  <a:lnTo>
                    <a:pt x="879517" y="277346"/>
                  </a:lnTo>
                  <a:lnTo>
                    <a:pt x="879517" y="278477"/>
                  </a:lnTo>
                  <a:lnTo>
                    <a:pt x="882945" y="280739"/>
                  </a:lnTo>
                  <a:lnTo>
                    <a:pt x="884076" y="280739"/>
                  </a:lnTo>
                  <a:lnTo>
                    <a:pt x="884076" y="281870"/>
                  </a:lnTo>
                  <a:lnTo>
                    <a:pt x="885207" y="283002"/>
                  </a:lnTo>
                  <a:lnTo>
                    <a:pt x="882945" y="284168"/>
                  </a:lnTo>
                  <a:lnTo>
                    <a:pt x="882945" y="286430"/>
                  </a:lnTo>
                  <a:lnTo>
                    <a:pt x="882945" y="289824"/>
                  </a:lnTo>
                  <a:lnTo>
                    <a:pt x="882945" y="292122"/>
                  </a:lnTo>
                  <a:lnTo>
                    <a:pt x="880648" y="293253"/>
                  </a:lnTo>
                  <a:lnTo>
                    <a:pt x="881779" y="294384"/>
                  </a:lnTo>
                  <a:lnTo>
                    <a:pt x="886338" y="297777"/>
                  </a:lnTo>
                  <a:lnTo>
                    <a:pt x="886338" y="298944"/>
                  </a:lnTo>
                  <a:lnTo>
                    <a:pt x="888600" y="298944"/>
                  </a:lnTo>
                  <a:lnTo>
                    <a:pt x="889731" y="300075"/>
                  </a:lnTo>
                  <a:lnTo>
                    <a:pt x="888600" y="301206"/>
                  </a:lnTo>
                  <a:lnTo>
                    <a:pt x="889731" y="301206"/>
                  </a:lnTo>
                  <a:lnTo>
                    <a:pt x="890897" y="302337"/>
                  </a:lnTo>
                  <a:lnTo>
                    <a:pt x="889731" y="304600"/>
                  </a:lnTo>
                  <a:lnTo>
                    <a:pt x="890897" y="305731"/>
                  </a:lnTo>
                  <a:lnTo>
                    <a:pt x="892028" y="306897"/>
                  </a:lnTo>
                  <a:lnTo>
                    <a:pt x="892028" y="308029"/>
                  </a:lnTo>
                  <a:lnTo>
                    <a:pt x="892028" y="309160"/>
                  </a:lnTo>
                  <a:lnTo>
                    <a:pt x="893159" y="310291"/>
                  </a:lnTo>
                  <a:lnTo>
                    <a:pt x="894290" y="309160"/>
                  </a:lnTo>
                  <a:lnTo>
                    <a:pt x="895421" y="309160"/>
                  </a:lnTo>
                  <a:lnTo>
                    <a:pt x="897718" y="311422"/>
                  </a:lnTo>
                  <a:lnTo>
                    <a:pt x="898849" y="311422"/>
                  </a:lnTo>
                  <a:lnTo>
                    <a:pt x="898849" y="313720"/>
                  </a:lnTo>
                  <a:lnTo>
                    <a:pt x="902241" y="313720"/>
                  </a:lnTo>
                  <a:lnTo>
                    <a:pt x="903372" y="314851"/>
                  </a:lnTo>
                  <a:lnTo>
                    <a:pt x="905669" y="314851"/>
                  </a:lnTo>
                  <a:lnTo>
                    <a:pt x="906800" y="315982"/>
                  </a:lnTo>
                  <a:lnTo>
                    <a:pt x="903372" y="319375"/>
                  </a:lnTo>
                  <a:lnTo>
                    <a:pt x="902241" y="319375"/>
                  </a:lnTo>
                  <a:lnTo>
                    <a:pt x="899979" y="322804"/>
                  </a:lnTo>
                  <a:lnTo>
                    <a:pt x="897718" y="326198"/>
                  </a:lnTo>
                  <a:lnTo>
                    <a:pt x="897718" y="327329"/>
                  </a:lnTo>
                  <a:lnTo>
                    <a:pt x="898849" y="328495"/>
                  </a:lnTo>
                  <a:lnTo>
                    <a:pt x="899979" y="326198"/>
                  </a:lnTo>
                  <a:lnTo>
                    <a:pt x="901110" y="326198"/>
                  </a:lnTo>
                  <a:lnTo>
                    <a:pt x="901110" y="327329"/>
                  </a:lnTo>
                  <a:lnTo>
                    <a:pt x="899979" y="329627"/>
                  </a:lnTo>
                  <a:lnTo>
                    <a:pt x="897718" y="331889"/>
                  </a:lnTo>
                  <a:lnTo>
                    <a:pt x="898849" y="333020"/>
                  </a:lnTo>
                  <a:lnTo>
                    <a:pt x="897718" y="335282"/>
                  </a:lnTo>
                  <a:lnTo>
                    <a:pt x="898849" y="335282"/>
                  </a:lnTo>
                  <a:lnTo>
                    <a:pt x="898849" y="336449"/>
                  </a:lnTo>
                  <a:lnTo>
                    <a:pt x="898849" y="337580"/>
                  </a:lnTo>
                  <a:lnTo>
                    <a:pt x="897718" y="337580"/>
                  </a:lnTo>
                  <a:lnTo>
                    <a:pt x="896551" y="338711"/>
                  </a:lnTo>
                  <a:lnTo>
                    <a:pt x="895421" y="339842"/>
                  </a:lnTo>
                  <a:lnTo>
                    <a:pt x="895421" y="342105"/>
                  </a:lnTo>
                  <a:lnTo>
                    <a:pt x="892028" y="343236"/>
                  </a:lnTo>
                  <a:lnTo>
                    <a:pt x="890897" y="343236"/>
                  </a:lnTo>
                  <a:lnTo>
                    <a:pt x="892028" y="345533"/>
                  </a:lnTo>
                  <a:lnTo>
                    <a:pt x="892028" y="347796"/>
                  </a:lnTo>
                  <a:lnTo>
                    <a:pt x="893159" y="348927"/>
                  </a:lnTo>
                  <a:lnTo>
                    <a:pt x="892028" y="350058"/>
                  </a:lnTo>
                  <a:lnTo>
                    <a:pt x="890897" y="352356"/>
                  </a:lnTo>
                  <a:lnTo>
                    <a:pt x="889731" y="351225"/>
                  </a:lnTo>
                  <a:lnTo>
                    <a:pt x="888600" y="352356"/>
                  </a:lnTo>
                  <a:lnTo>
                    <a:pt x="887469" y="352356"/>
                  </a:lnTo>
                  <a:lnTo>
                    <a:pt x="887469" y="353487"/>
                  </a:lnTo>
                  <a:lnTo>
                    <a:pt x="887469" y="354618"/>
                  </a:lnTo>
                  <a:lnTo>
                    <a:pt x="888600" y="356880"/>
                  </a:lnTo>
                  <a:lnTo>
                    <a:pt x="888600" y="358047"/>
                  </a:lnTo>
                  <a:lnTo>
                    <a:pt x="887469" y="358047"/>
                  </a:lnTo>
                  <a:lnTo>
                    <a:pt x="889731" y="359178"/>
                  </a:lnTo>
                  <a:lnTo>
                    <a:pt x="888600" y="360309"/>
                  </a:lnTo>
                  <a:lnTo>
                    <a:pt x="887469" y="361440"/>
                  </a:lnTo>
                  <a:lnTo>
                    <a:pt x="887469" y="362572"/>
                  </a:lnTo>
                  <a:lnTo>
                    <a:pt x="888600" y="363703"/>
                  </a:lnTo>
                  <a:lnTo>
                    <a:pt x="887469" y="367132"/>
                  </a:lnTo>
                  <a:lnTo>
                    <a:pt x="888600" y="367132"/>
                  </a:lnTo>
                  <a:lnTo>
                    <a:pt x="888600" y="368263"/>
                  </a:lnTo>
                  <a:lnTo>
                    <a:pt x="889731" y="368263"/>
                  </a:lnTo>
                  <a:lnTo>
                    <a:pt x="889731" y="369394"/>
                  </a:lnTo>
                  <a:lnTo>
                    <a:pt x="888600" y="371656"/>
                  </a:lnTo>
                  <a:lnTo>
                    <a:pt x="889731" y="371656"/>
                  </a:lnTo>
                  <a:lnTo>
                    <a:pt x="889731" y="372787"/>
                  </a:lnTo>
                  <a:lnTo>
                    <a:pt x="890897" y="372787"/>
                  </a:lnTo>
                  <a:lnTo>
                    <a:pt x="894290" y="376216"/>
                  </a:lnTo>
                  <a:lnTo>
                    <a:pt x="896551" y="376216"/>
                  </a:lnTo>
                  <a:lnTo>
                    <a:pt x="897718" y="376216"/>
                  </a:lnTo>
                  <a:lnTo>
                    <a:pt x="899979" y="377347"/>
                  </a:lnTo>
                  <a:lnTo>
                    <a:pt x="901110" y="377347"/>
                  </a:lnTo>
                  <a:lnTo>
                    <a:pt x="905669" y="377347"/>
                  </a:lnTo>
                  <a:lnTo>
                    <a:pt x="905669" y="375085"/>
                  </a:lnTo>
                  <a:lnTo>
                    <a:pt x="907931" y="375085"/>
                  </a:lnTo>
                  <a:lnTo>
                    <a:pt x="907931" y="373954"/>
                  </a:lnTo>
                  <a:lnTo>
                    <a:pt x="909062" y="372787"/>
                  </a:lnTo>
                  <a:lnTo>
                    <a:pt x="911324" y="372787"/>
                  </a:lnTo>
                  <a:lnTo>
                    <a:pt x="912490" y="372787"/>
                  </a:lnTo>
                  <a:lnTo>
                    <a:pt x="913621" y="372787"/>
                  </a:lnTo>
                  <a:lnTo>
                    <a:pt x="918144" y="372787"/>
                  </a:lnTo>
                  <a:lnTo>
                    <a:pt x="919275" y="373954"/>
                  </a:lnTo>
                  <a:lnTo>
                    <a:pt x="921572" y="375085"/>
                  </a:lnTo>
                  <a:lnTo>
                    <a:pt x="922703" y="372787"/>
                  </a:lnTo>
                  <a:lnTo>
                    <a:pt x="923834" y="372787"/>
                  </a:lnTo>
                  <a:lnTo>
                    <a:pt x="923834" y="373954"/>
                  </a:lnTo>
                  <a:lnTo>
                    <a:pt x="926096" y="373954"/>
                  </a:lnTo>
                  <a:lnTo>
                    <a:pt x="926096" y="372787"/>
                  </a:lnTo>
                  <a:lnTo>
                    <a:pt x="927227" y="372787"/>
                  </a:lnTo>
                  <a:lnTo>
                    <a:pt x="928393" y="375085"/>
                  </a:lnTo>
                  <a:lnTo>
                    <a:pt x="929524" y="375085"/>
                  </a:lnTo>
                  <a:lnTo>
                    <a:pt x="930655" y="373954"/>
                  </a:lnTo>
                  <a:lnTo>
                    <a:pt x="931786" y="373954"/>
                  </a:lnTo>
                  <a:lnTo>
                    <a:pt x="932917" y="371656"/>
                  </a:lnTo>
                  <a:lnTo>
                    <a:pt x="934048" y="370525"/>
                  </a:lnTo>
                  <a:lnTo>
                    <a:pt x="934048" y="369394"/>
                  </a:lnTo>
                  <a:lnTo>
                    <a:pt x="934048" y="368263"/>
                  </a:lnTo>
                  <a:lnTo>
                    <a:pt x="935214" y="367132"/>
                  </a:lnTo>
                  <a:lnTo>
                    <a:pt x="934048" y="368263"/>
                  </a:lnTo>
                  <a:lnTo>
                    <a:pt x="932917" y="367132"/>
                  </a:lnTo>
                  <a:lnTo>
                    <a:pt x="934048" y="366000"/>
                  </a:lnTo>
                  <a:lnTo>
                    <a:pt x="935214" y="366000"/>
                  </a:lnTo>
                  <a:lnTo>
                    <a:pt x="937476" y="367132"/>
                  </a:lnTo>
                  <a:lnTo>
                    <a:pt x="939737" y="366000"/>
                  </a:lnTo>
                  <a:lnTo>
                    <a:pt x="940868" y="366000"/>
                  </a:lnTo>
                  <a:lnTo>
                    <a:pt x="940868" y="367132"/>
                  </a:lnTo>
                  <a:lnTo>
                    <a:pt x="939737" y="367132"/>
                  </a:lnTo>
                  <a:lnTo>
                    <a:pt x="938607" y="370525"/>
                  </a:lnTo>
                  <a:lnTo>
                    <a:pt x="940868" y="369394"/>
                  </a:lnTo>
                  <a:lnTo>
                    <a:pt x="942035" y="369394"/>
                  </a:lnTo>
                  <a:lnTo>
                    <a:pt x="942035" y="371656"/>
                  </a:lnTo>
                  <a:lnTo>
                    <a:pt x="944296" y="371656"/>
                  </a:lnTo>
                  <a:lnTo>
                    <a:pt x="944296" y="372787"/>
                  </a:lnTo>
                  <a:lnTo>
                    <a:pt x="946558" y="372787"/>
                  </a:lnTo>
                  <a:lnTo>
                    <a:pt x="947689" y="375085"/>
                  </a:lnTo>
                  <a:lnTo>
                    <a:pt x="949986" y="372787"/>
                  </a:lnTo>
                  <a:lnTo>
                    <a:pt x="952248" y="372787"/>
                  </a:lnTo>
                  <a:lnTo>
                    <a:pt x="953379" y="372787"/>
                  </a:lnTo>
                  <a:lnTo>
                    <a:pt x="954510" y="373954"/>
                  </a:lnTo>
                  <a:lnTo>
                    <a:pt x="955641" y="373954"/>
                  </a:lnTo>
                  <a:lnTo>
                    <a:pt x="955641" y="372787"/>
                  </a:lnTo>
                  <a:lnTo>
                    <a:pt x="956772" y="372787"/>
                  </a:lnTo>
                  <a:lnTo>
                    <a:pt x="962461" y="371656"/>
                  </a:lnTo>
                  <a:lnTo>
                    <a:pt x="964758" y="372787"/>
                  </a:lnTo>
                  <a:lnTo>
                    <a:pt x="965889" y="372787"/>
                  </a:lnTo>
                  <a:lnTo>
                    <a:pt x="963592" y="370525"/>
                  </a:lnTo>
                  <a:lnTo>
                    <a:pt x="964758" y="369394"/>
                  </a:lnTo>
                  <a:lnTo>
                    <a:pt x="967020" y="371656"/>
                  </a:lnTo>
                  <a:lnTo>
                    <a:pt x="969282" y="369394"/>
                  </a:lnTo>
                  <a:lnTo>
                    <a:pt x="970413" y="370525"/>
                  </a:lnTo>
                  <a:lnTo>
                    <a:pt x="971544" y="372787"/>
                  </a:lnTo>
                  <a:lnTo>
                    <a:pt x="973841" y="372787"/>
                  </a:lnTo>
                  <a:lnTo>
                    <a:pt x="976103" y="373954"/>
                  </a:lnTo>
                  <a:lnTo>
                    <a:pt x="977234" y="377347"/>
                  </a:lnTo>
                  <a:lnTo>
                    <a:pt x="979531" y="376216"/>
                  </a:lnTo>
                  <a:lnTo>
                    <a:pt x="980662" y="373954"/>
                  </a:lnTo>
                  <a:lnTo>
                    <a:pt x="981793" y="373954"/>
                  </a:lnTo>
                  <a:lnTo>
                    <a:pt x="981793" y="376216"/>
                  </a:lnTo>
                  <a:lnTo>
                    <a:pt x="982923" y="376216"/>
                  </a:lnTo>
                  <a:lnTo>
                    <a:pt x="985185" y="375085"/>
                  </a:lnTo>
                  <a:lnTo>
                    <a:pt x="989744" y="373954"/>
                  </a:lnTo>
                  <a:lnTo>
                    <a:pt x="990875" y="375085"/>
                  </a:lnTo>
                  <a:lnTo>
                    <a:pt x="992006" y="376216"/>
                  </a:lnTo>
                  <a:lnTo>
                    <a:pt x="992006" y="373954"/>
                  </a:lnTo>
                  <a:lnTo>
                    <a:pt x="992006" y="372787"/>
                  </a:lnTo>
                  <a:lnTo>
                    <a:pt x="992006" y="371656"/>
                  </a:lnTo>
                  <a:lnTo>
                    <a:pt x="994303" y="372787"/>
                  </a:lnTo>
                  <a:lnTo>
                    <a:pt x="995434" y="373954"/>
                  </a:lnTo>
                  <a:lnTo>
                    <a:pt x="994303" y="375085"/>
                  </a:lnTo>
                  <a:lnTo>
                    <a:pt x="995434" y="375085"/>
                  </a:lnTo>
                  <a:lnTo>
                    <a:pt x="994303" y="376216"/>
                  </a:lnTo>
                  <a:lnTo>
                    <a:pt x="995434" y="377347"/>
                  </a:lnTo>
                  <a:lnTo>
                    <a:pt x="994303" y="377347"/>
                  </a:lnTo>
                  <a:lnTo>
                    <a:pt x="996565" y="378478"/>
                  </a:lnTo>
                  <a:lnTo>
                    <a:pt x="997696" y="376216"/>
                  </a:lnTo>
                  <a:lnTo>
                    <a:pt x="999958" y="375085"/>
                  </a:lnTo>
                  <a:lnTo>
                    <a:pt x="999958" y="373954"/>
                  </a:lnTo>
                  <a:lnTo>
                    <a:pt x="1002255" y="373954"/>
                  </a:lnTo>
                  <a:lnTo>
                    <a:pt x="1004516" y="371656"/>
                  </a:lnTo>
                  <a:lnTo>
                    <a:pt x="1005647" y="372787"/>
                  </a:lnTo>
                  <a:lnTo>
                    <a:pt x="1006778" y="371656"/>
                  </a:lnTo>
                  <a:lnTo>
                    <a:pt x="1007909" y="372787"/>
                  </a:lnTo>
                  <a:lnTo>
                    <a:pt x="1009075" y="373954"/>
                  </a:lnTo>
                  <a:lnTo>
                    <a:pt x="1010206" y="372787"/>
                  </a:lnTo>
                  <a:lnTo>
                    <a:pt x="1011337" y="375085"/>
                  </a:lnTo>
                  <a:lnTo>
                    <a:pt x="1012468" y="376216"/>
                  </a:lnTo>
                  <a:lnTo>
                    <a:pt x="1012468" y="377347"/>
                  </a:lnTo>
                  <a:lnTo>
                    <a:pt x="1013599" y="379610"/>
                  </a:lnTo>
                  <a:lnTo>
                    <a:pt x="1015861" y="379610"/>
                  </a:lnTo>
                  <a:lnTo>
                    <a:pt x="1015861" y="380776"/>
                  </a:lnTo>
                  <a:lnTo>
                    <a:pt x="1017027" y="380776"/>
                  </a:lnTo>
                  <a:lnTo>
                    <a:pt x="1017027" y="381907"/>
                  </a:lnTo>
                  <a:lnTo>
                    <a:pt x="1018158" y="381907"/>
                  </a:lnTo>
                  <a:lnTo>
                    <a:pt x="1019289" y="383038"/>
                  </a:lnTo>
                  <a:lnTo>
                    <a:pt x="1019289" y="384170"/>
                  </a:lnTo>
                  <a:lnTo>
                    <a:pt x="1020420" y="384170"/>
                  </a:lnTo>
                  <a:lnTo>
                    <a:pt x="1022681" y="384170"/>
                  </a:lnTo>
                  <a:lnTo>
                    <a:pt x="1022681" y="383038"/>
                  </a:lnTo>
                  <a:lnTo>
                    <a:pt x="1023812" y="384170"/>
                  </a:lnTo>
                  <a:lnTo>
                    <a:pt x="1023812" y="385301"/>
                  </a:lnTo>
                  <a:lnTo>
                    <a:pt x="1022681" y="386432"/>
                  </a:lnTo>
                  <a:lnTo>
                    <a:pt x="1022681" y="388730"/>
                  </a:lnTo>
                  <a:lnTo>
                    <a:pt x="1021551" y="388730"/>
                  </a:lnTo>
                  <a:lnTo>
                    <a:pt x="1021551" y="390992"/>
                  </a:lnTo>
                  <a:lnTo>
                    <a:pt x="1019289" y="392123"/>
                  </a:lnTo>
                  <a:lnTo>
                    <a:pt x="1018158" y="393254"/>
                  </a:lnTo>
                  <a:lnTo>
                    <a:pt x="1014730" y="395552"/>
                  </a:lnTo>
                  <a:lnTo>
                    <a:pt x="1014730" y="397814"/>
                  </a:lnTo>
                  <a:lnTo>
                    <a:pt x="1014730" y="398945"/>
                  </a:lnTo>
                  <a:lnTo>
                    <a:pt x="1013599" y="400077"/>
                  </a:lnTo>
                  <a:lnTo>
                    <a:pt x="1012468" y="402339"/>
                  </a:lnTo>
                  <a:lnTo>
                    <a:pt x="1013599" y="404637"/>
                  </a:lnTo>
                  <a:lnTo>
                    <a:pt x="1012468" y="405768"/>
                  </a:lnTo>
                  <a:lnTo>
                    <a:pt x="1015861" y="405768"/>
                  </a:lnTo>
                  <a:lnTo>
                    <a:pt x="1015861" y="406899"/>
                  </a:lnTo>
                  <a:lnTo>
                    <a:pt x="1015861" y="408030"/>
                  </a:lnTo>
                  <a:lnTo>
                    <a:pt x="1014730" y="409161"/>
                  </a:lnTo>
                  <a:lnTo>
                    <a:pt x="1013599" y="410328"/>
                  </a:lnTo>
                  <a:lnTo>
                    <a:pt x="1014730" y="410328"/>
                  </a:lnTo>
                  <a:lnTo>
                    <a:pt x="1013599" y="412590"/>
                  </a:lnTo>
                  <a:lnTo>
                    <a:pt x="1013599" y="411459"/>
                  </a:lnTo>
                  <a:lnTo>
                    <a:pt x="1012468" y="411459"/>
                  </a:lnTo>
                  <a:lnTo>
                    <a:pt x="1012468" y="412590"/>
                  </a:lnTo>
                  <a:lnTo>
                    <a:pt x="1012468" y="414852"/>
                  </a:lnTo>
                  <a:lnTo>
                    <a:pt x="1012468" y="415983"/>
                  </a:lnTo>
                  <a:lnTo>
                    <a:pt x="1012468" y="417115"/>
                  </a:lnTo>
                  <a:lnTo>
                    <a:pt x="1013599" y="418281"/>
                  </a:lnTo>
                  <a:lnTo>
                    <a:pt x="1012468" y="419412"/>
                  </a:lnTo>
                  <a:lnTo>
                    <a:pt x="1013599" y="420543"/>
                  </a:lnTo>
                  <a:lnTo>
                    <a:pt x="1012468" y="421675"/>
                  </a:lnTo>
                  <a:lnTo>
                    <a:pt x="1012468" y="422806"/>
                  </a:lnTo>
                  <a:lnTo>
                    <a:pt x="1012468" y="423937"/>
                  </a:lnTo>
                  <a:lnTo>
                    <a:pt x="1011337" y="426235"/>
                  </a:lnTo>
                  <a:lnTo>
                    <a:pt x="1009075" y="427366"/>
                  </a:lnTo>
                  <a:lnTo>
                    <a:pt x="1009075" y="428497"/>
                  </a:lnTo>
                  <a:lnTo>
                    <a:pt x="1007909" y="428497"/>
                  </a:lnTo>
                  <a:lnTo>
                    <a:pt x="1007909" y="429628"/>
                  </a:lnTo>
                  <a:lnTo>
                    <a:pt x="1007909" y="430759"/>
                  </a:lnTo>
                  <a:lnTo>
                    <a:pt x="1007909" y="431890"/>
                  </a:lnTo>
                  <a:lnTo>
                    <a:pt x="1007909" y="433057"/>
                  </a:lnTo>
                  <a:lnTo>
                    <a:pt x="1009075" y="433057"/>
                  </a:lnTo>
                  <a:lnTo>
                    <a:pt x="1009075" y="434188"/>
                  </a:lnTo>
                  <a:lnTo>
                    <a:pt x="1010206" y="435319"/>
                  </a:lnTo>
                  <a:lnTo>
                    <a:pt x="1010206" y="437581"/>
                  </a:lnTo>
                  <a:lnTo>
                    <a:pt x="1012468" y="437581"/>
                  </a:lnTo>
                  <a:lnTo>
                    <a:pt x="1012468" y="438713"/>
                  </a:lnTo>
                  <a:lnTo>
                    <a:pt x="1013599" y="439879"/>
                  </a:lnTo>
                  <a:lnTo>
                    <a:pt x="1013599" y="442141"/>
                  </a:lnTo>
                  <a:lnTo>
                    <a:pt x="1014730" y="443273"/>
                  </a:lnTo>
                  <a:lnTo>
                    <a:pt x="1015861" y="444404"/>
                  </a:lnTo>
                  <a:lnTo>
                    <a:pt x="1018158" y="446666"/>
                  </a:lnTo>
                  <a:lnTo>
                    <a:pt x="1019289" y="446666"/>
                  </a:lnTo>
                  <a:lnTo>
                    <a:pt x="1020420" y="444404"/>
                  </a:lnTo>
                  <a:lnTo>
                    <a:pt x="1021551" y="443273"/>
                  </a:lnTo>
                  <a:lnTo>
                    <a:pt x="1023812" y="439879"/>
                  </a:lnTo>
                  <a:lnTo>
                    <a:pt x="1024979" y="438713"/>
                  </a:lnTo>
                  <a:lnTo>
                    <a:pt x="1027240" y="438713"/>
                  </a:lnTo>
                  <a:lnTo>
                    <a:pt x="1027240" y="436450"/>
                  </a:lnTo>
                  <a:lnTo>
                    <a:pt x="1028371" y="431890"/>
                  </a:lnTo>
                  <a:lnTo>
                    <a:pt x="1035192" y="427366"/>
                  </a:lnTo>
                  <a:lnTo>
                    <a:pt x="1037454" y="427366"/>
                  </a:lnTo>
                  <a:lnTo>
                    <a:pt x="1038620" y="426235"/>
                  </a:lnTo>
                  <a:lnTo>
                    <a:pt x="1042013" y="427366"/>
                  </a:lnTo>
                  <a:lnTo>
                    <a:pt x="1044274" y="428497"/>
                  </a:lnTo>
                  <a:lnTo>
                    <a:pt x="1044274" y="429628"/>
                  </a:lnTo>
                  <a:lnTo>
                    <a:pt x="1045405" y="429628"/>
                  </a:lnTo>
                  <a:lnTo>
                    <a:pt x="1048833" y="433057"/>
                  </a:lnTo>
                  <a:lnTo>
                    <a:pt x="1048833" y="434188"/>
                  </a:lnTo>
                  <a:lnTo>
                    <a:pt x="1048833" y="435319"/>
                  </a:lnTo>
                  <a:lnTo>
                    <a:pt x="1051095" y="435319"/>
                  </a:lnTo>
                  <a:lnTo>
                    <a:pt x="1051095" y="436450"/>
                  </a:lnTo>
                  <a:lnTo>
                    <a:pt x="1052226" y="435319"/>
                  </a:lnTo>
                  <a:lnTo>
                    <a:pt x="1053357" y="435319"/>
                  </a:lnTo>
                  <a:lnTo>
                    <a:pt x="1053357" y="438713"/>
                  </a:lnTo>
                  <a:lnTo>
                    <a:pt x="1052226" y="438713"/>
                  </a:lnTo>
                  <a:lnTo>
                    <a:pt x="1052226" y="441010"/>
                  </a:lnTo>
                  <a:lnTo>
                    <a:pt x="1054523" y="438713"/>
                  </a:lnTo>
                  <a:lnTo>
                    <a:pt x="1055654" y="436450"/>
                  </a:lnTo>
                  <a:lnTo>
                    <a:pt x="1057916" y="434188"/>
                  </a:lnTo>
                  <a:lnTo>
                    <a:pt x="1057916" y="433057"/>
                  </a:lnTo>
                  <a:lnTo>
                    <a:pt x="1059047" y="433057"/>
                  </a:lnTo>
                  <a:lnTo>
                    <a:pt x="1060178" y="435319"/>
                  </a:lnTo>
                  <a:lnTo>
                    <a:pt x="1061344" y="435319"/>
                  </a:lnTo>
                  <a:lnTo>
                    <a:pt x="1061344" y="433057"/>
                  </a:lnTo>
                  <a:lnTo>
                    <a:pt x="1061344" y="431890"/>
                  </a:lnTo>
                  <a:lnTo>
                    <a:pt x="1062475" y="430759"/>
                  </a:lnTo>
                  <a:lnTo>
                    <a:pt x="1062475" y="429628"/>
                  </a:lnTo>
                  <a:lnTo>
                    <a:pt x="1062475" y="428497"/>
                  </a:lnTo>
                  <a:lnTo>
                    <a:pt x="1063606" y="428497"/>
                  </a:lnTo>
                  <a:lnTo>
                    <a:pt x="1064737" y="428497"/>
                  </a:lnTo>
                  <a:lnTo>
                    <a:pt x="1064737" y="427366"/>
                  </a:lnTo>
                  <a:lnTo>
                    <a:pt x="1064737" y="426235"/>
                  </a:lnTo>
                  <a:lnTo>
                    <a:pt x="1065867" y="425103"/>
                  </a:lnTo>
                  <a:lnTo>
                    <a:pt x="1066998" y="427366"/>
                  </a:lnTo>
                  <a:lnTo>
                    <a:pt x="1068165" y="428497"/>
                  </a:lnTo>
                  <a:lnTo>
                    <a:pt x="1069296" y="429628"/>
                  </a:lnTo>
                  <a:lnTo>
                    <a:pt x="1069296" y="430759"/>
                  </a:lnTo>
                  <a:lnTo>
                    <a:pt x="1070426" y="430759"/>
                  </a:lnTo>
                  <a:lnTo>
                    <a:pt x="1069296" y="431890"/>
                  </a:lnTo>
                  <a:lnTo>
                    <a:pt x="1069296" y="433057"/>
                  </a:lnTo>
                  <a:lnTo>
                    <a:pt x="1071557" y="434188"/>
                  </a:lnTo>
                  <a:lnTo>
                    <a:pt x="1072688" y="434188"/>
                  </a:lnTo>
                  <a:lnTo>
                    <a:pt x="1072688" y="435319"/>
                  </a:lnTo>
                  <a:lnTo>
                    <a:pt x="1071557" y="436450"/>
                  </a:lnTo>
                  <a:lnTo>
                    <a:pt x="1072688" y="439879"/>
                  </a:lnTo>
                  <a:lnTo>
                    <a:pt x="1071557" y="442141"/>
                  </a:lnTo>
                  <a:lnTo>
                    <a:pt x="1072688" y="443273"/>
                  </a:lnTo>
                  <a:lnTo>
                    <a:pt x="1072688" y="444404"/>
                  </a:lnTo>
                  <a:lnTo>
                    <a:pt x="1074950" y="447833"/>
                  </a:lnTo>
                  <a:lnTo>
                    <a:pt x="1074950" y="448964"/>
                  </a:lnTo>
                  <a:lnTo>
                    <a:pt x="1077247" y="451226"/>
                  </a:lnTo>
                  <a:lnTo>
                    <a:pt x="1077247" y="452357"/>
                  </a:lnTo>
                  <a:lnTo>
                    <a:pt x="1079509" y="453488"/>
                  </a:lnTo>
                  <a:lnTo>
                    <a:pt x="1081771" y="454655"/>
                  </a:lnTo>
                  <a:lnTo>
                    <a:pt x="1080640" y="455786"/>
                  </a:lnTo>
                  <a:lnTo>
                    <a:pt x="1079509" y="455786"/>
                  </a:lnTo>
                  <a:lnTo>
                    <a:pt x="1079509" y="458048"/>
                  </a:lnTo>
                  <a:lnTo>
                    <a:pt x="1078378" y="460311"/>
                  </a:lnTo>
                  <a:lnTo>
                    <a:pt x="1074950" y="461442"/>
                  </a:lnTo>
                  <a:lnTo>
                    <a:pt x="1076116" y="463740"/>
                  </a:lnTo>
                  <a:lnTo>
                    <a:pt x="1078378" y="464871"/>
                  </a:lnTo>
                  <a:lnTo>
                    <a:pt x="1080640" y="464871"/>
                  </a:lnTo>
                  <a:lnTo>
                    <a:pt x="1081771" y="467133"/>
                  </a:lnTo>
                  <a:lnTo>
                    <a:pt x="1082902" y="468264"/>
                  </a:lnTo>
                  <a:lnTo>
                    <a:pt x="1088591" y="472824"/>
                  </a:lnTo>
                  <a:lnTo>
                    <a:pt x="1090889" y="471693"/>
                  </a:lnTo>
                  <a:lnTo>
                    <a:pt x="1093150" y="470562"/>
                  </a:lnTo>
                  <a:lnTo>
                    <a:pt x="1094281" y="471693"/>
                  </a:lnTo>
                  <a:lnTo>
                    <a:pt x="1095412" y="470562"/>
                  </a:lnTo>
                  <a:lnTo>
                    <a:pt x="1097709" y="470562"/>
                  </a:lnTo>
                  <a:lnTo>
                    <a:pt x="1097709" y="469431"/>
                  </a:lnTo>
                  <a:lnTo>
                    <a:pt x="1097709" y="468264"/>
                  </a:lnTo>
                  <a:lnTo>
                    <a:pt x="1097709" y="467133"/>
                  </a:lnTo>
                  <a:lnTo>
                    <a:pt x="1099971" y="468264"/>
                  </a:lnTo>
                  <a:lnTo>
                    <a:pt x="1101102" y="467133"/>
                  </a:lnTo>
                  <a:lnTo>
                    <a:pt x="1102233" y="467133"/>
                  </a:lnTo>
                  <a:lnTo>
                    <a:pt x="1103364" y="467133"/>
                  </a:lnTo>
                  <a:lnTo>
                    <a:pt x="1102233" y="468264"/>
                  </a:lnTo>
                  <a:lnTo>
                    <a:pt x="1103364" y="469431"/>
                  </a:lnTo>
                  <a:lnTo>
                    <a:pt x="1093150" y="478515"/>
                  </a:lnTo>
                  <a:lnTo>
                    <a:pt x="1090889" y="480778"/>
                  </a:lnTo>
                  <a:lnTo>
                    <a:pt x="1090889" y="483040"/>
                  </a:lnTo>
                  <a:lnTo>
                    <a:pt x="1092019" y="483040"/>
                  </a:lnTo>
                  <a:lnTo>
                    <a:pt x="1090889" y="484171"/>
                  </a:lnTo>
                  <a:lnTo>
                    <a:pt x="1085199" y="488731"/>
                  </a:lnTo>
                  <a:lnTo>
                    <a:pt x="1081771" y="492160"/>
                  </a:lnTo>
                  <a:lnTo>
                    <a:pt x="1077247" y="498982"/>
                  </a:lnTo>
                  <a:lnTo>
                    <a:pt x="1073819" y="503507"/>
                  </a:lnTo>
                  <a:lnTo>
                    <a:pt x="1072688" y="509198"/>
                  </a:lnTo>
                  <a:lnTo>
                    <a:pt x="1071557" y="510329"/>
                  </a:lnTo>
                  <a:lnTo>
                    <a:pt x="1069296" y="510329"/>
                  </a:lnTo>
                  <a:lnTo>
                    <a:pt x="1064737" y="511460"/>
                  </a:lnTo>
                  <a:lnTo>
                    <a:pt x="1060178" y="513723"/>
                  </a:lnTo>
                  <a:lnTo>
                    <a:pt x="1055654" y="514889"/>
                  </a:lnTo>
                  <a:lnTo>
                    <a:pt x="1061344" y="518283"/>
                  </a:lnTo>
                  <a:lnTo>
                    <a:pt x="1059047" y="523974"/>
                  </a:lnTo>
                  <a:lnTo>
                    <a:pt x="1057916" y="523974"/>
                  </a:lnTo>
                  <a:lnTo>
                    <a:pt x="1057916" y="526236"/>
                  </a:lnTo>
                  <a:lnTo>
                    <a:pt x="1057916" y="527367"/>
                  </a:lnTo>
                  <a:lnTo>
                    <a:pt x="1056785" y="527367"/>
                  </a:lnTo>
                  <a:lnTo>
                    <a:pt x="1055654" y="528534"/>
                  </a:lnTo>
                  <a:lnTo>
                    <a:pt x="1054523" y="530796"/>
                  </a:lnTo>
                  <a:lnTo>
                    <a:pt x="1047702" y="530796"/>
                  </a:lnTo>
                  <a:lnTo>
                    <a:pt x="1044274" y="531927"/>
                  </a:lnTo>
                  <a:lnTo>
                    <a:pt x="1038620" y="536487"/>
                  </a:lnTo>
                  <a:lnTo>
                    <a:pt x="1034061" y="542143"/>
                  </a:lnTo>
                  <a:lnTo>
                    <a:pt x="1028371" y="552394"/>
                  </a:lnTo>
                  <a:lnTo>
                    <a:pt x="1019289" y="567170"/>
                  </a:lnTo>
                  <a:lnTo>
                    <a:pt x="1018158" y="573992"/>
                  </a:lnTo>
                  <a:lnTo>
                    <a:pt x="1018158" y="576254"/>
                  </a:lnTo>
                  <a:lnTo>
                    <a:pt x="1017027" y="575123"/>
                  </a:lnTo>
                  <a:lnTo>
                    <a:pt x="1015861" y="576254"/>
                  </a:lnTo>
                  <a:lnTo>
                    <a:pt x="1013599" y="577386"/>
                  </a:lnTo>
                  <a:lnTo>
                    <a:pt x="1013599" y="578517"/>
                  </a:lnTo>
                  <a:lnTo>
                    <a:pt x="1013599" y="579648"/>
                  </a:lnTo>
                  <a:lnTo>
                    <a:pt x="1012468" y="581946"/>
                  </a:lnTo>
                  <a:lnTo>
                    <a:pt x="1013599" y="583077"/>
                  </a:lnTo>
                  <a:lnTo>
                    <a:pt x="1011337" y="587637"/>
                  </a:lnTo>
                  <a:lnTo>
                    <a:pt x="1009075" y="595590"/>
                  </a:lnTo>
                  <a:lnTo>
                    <a:pt x="1007909" y="596721"/>
                  </a:lnTo>
                  <a:lnTo>
                    <a:pt x="1009075" y="597852"/>
                  </a:lnTo>
                  <a:lnTo>
                    <a:pt x="1007909" y="597852"/>
                  </a:lnTo>
                  <a:lnTo>
                    <a:pt x="1006778" y="598984"/>
                  </a:lnTo>
                  <a:lnTo>
                    <a:pt x="1005647" y="597852"/>
                  </a:lnTo>
                  <a:lnTo>
                    <a:pt x="1005647" y="598984"/>
                  </a:lnTo>
                  <a:lnTo>
                    <a:pt x="1004516" y="598984"/>
                  </a:lnTo>
                  <a:lnTo>
                    <a:pt x="1003386" y="598984"/>
                  </a:lnTo>
                  <a:lnTo>
                    <a:pt x="1003386" y="597852"/>
                  </a:lnTo>
                  <a:lnTo>
                    <a:pt x="1002255" y="597852"/>
                  </a:lnTo>
                  <a:lnTo>
                    <a:pt x="1002255" y="596721"/>
                  </a:lnTo>
                  <a:lnTo>
                    <a:pt x="1001088" y="595590"/>
                  </a:lnTo>
                  <a:lnTo>
                    <a:pt x="999958" y="594424"/>
                  </a:lnTo>
                  <a:lnTo>
                    <a:pt x="996565" y="596721"/>
                  </a:lnTo>
                  <a:lnTo>
                    <a:pt x="996565" y="597852"/>
                  </a:lnTo>
                  <a:lnTo>
                    <a:pt x="995434" y="597852"/>
                  </a:lnTo>
                  <a:lnTo>
                    <a:pt x="994303" y="597852"/>
                  </a:lnTo>
                  <a:lnTo>
                    <a:pt x="994303" y="598984"/>
                  </a:lnTo>
                  <a:lnTo>
                    <a:pt x="988613" y="598984"/>
                  </a:lnTo>
                  <a:lnTo>
                    <a:pt x="970413" y="598984"/>
                  </a:lnTo>
                  <a:lnTo>
                    <a:pt x="946558" y="598984"/>
                  </a:lnTo>
                  <a:lnTo>
                    <a:pt x="948820" y="600115"/>
                  </a:lnTo>
                  <a:lnTo>
                    <a:pt x="947689" y="600115"/>
                  </a:lnTo>
                  <a:lnTo>
                    <a:pt x="946558" y="600115"/>
                  </a:lnTo>
                  <a:lnTo>
                    <a:pt x="946558" y="598984"/>
                  </a:lnTo>
                  <a:lnTo>
                    <a:pt x="945427" y="598984"/>
                  </a:lnTo>
                  <a:lnTo>
                    <a:pt x="944296" y="600115"/>
                  </a:lnTo>
                  <a:lnTo>
                    <a:pt x="943165" y="601246"/>
                  </a:lnTo>
                  <a:lnTo>
                    <a:pt x="943165" y="602377"/>
                  </a:lnTo>
                  <a:lnTo>
                    <a:pt x="942035" y="602377"/>
                  </a:lnTo>
                  <a:lnTo>
                    <a:pt x="940868" y="603544"/>
                  </a:lnTo>
                  <a:lnTo>
                    <a:pt x="939737" y="603544"/>
                  </a:lnTo>
                  <a:lnTo>
                    <a:pt x="939737" y="604675"/>
                  </a:lnTo>
                  <a:lnTo>
                    <a:pt x="937476" y="604675"/>
                  </a:lnTo>
                  <a:lnTo>
                    <a:pt x="936345" y="604675"/>
                  </a:lnTo>
                  <a:lnTo>
                    <a:pt x="935214" y="602377"/>
                  </a:lnTo>
                  <a:lnTo>
                    <a:pt x="934048" y="602377"/>
                  </a:lnTo>
                  <a:lnTo>
                    <a:pt x="932917" y="604675"/>
                  </a:lnTo>
                  <a:lnTo>
                    <a:pt x="931786" y="604675"/>
                  </a:lnTo>
                  <a:lnTo>
                    <a:pt x="930655" y="605806"/>
                  </a:lnTo>
                  <a:lnTo>
                    <a:pt x="928393" y="603544"/>
                  </a:lnTo>
                  <a:lnTo>
                    <a:pt x="928393" y="601246"/>
                  </a:lnTo>
                  <a:lnTo>
                    <a:pt x="927227" y="602377"/>
                  </a:lnTo>
                  <a:lnTo>
                    <a:pt x="924965" y="602377"/>
                  </a:lnTo>
                  <a:lnTo>
                    <a:pt x="924965" y="603544"/>
                  </a:lnTo>
                  <a:lnTo>
                    <a:pt x="923834" y="603544"/>
                  </a:lnTo>
                  <a:lnTo>
                    <a:pt x="922703" y="601246"/>
                  </a:lnTo>
                  <a:lnTo>
                    <a:pt x="921572" y="602377"/>
                  </a:lnTo>
                  <a:lnTo>
                    <a:pt x="919275" y="601246"/>
                  </a:lnTo>
                  <a:lnTo>
                    <a:pt x="918144" y="602377"/>
                  </a:lnTo>
                  <a:lnTo>
                    <a:pt x="919275" y="602377"/>
                  </a:lnTo>
                  <a:lnTo>
                    <a:pt x="918144" y="602377"/>
                  </a:lnTo>
                  <a:lnTo>
                    <a:pt x="917014" y="604675"/>
                  </a:lnTo>
                  <a:lnTo>
                    <a:pt x="917014" y="603544"/>
                  </a:lnTo>
                  <a:lnTo>
                    <a:pt x="915883" y="603544"/>
                  </a:lnTo>
                  <a:lnTo>
                    <a:pt x="915883" y="604675"/>
                  </a:lnTo>
                  <a:lnTo>
                    <a:pt x="914752" y="603544"/>
                  </a:lnTo>
                  <a:lnTo>
                    <a:pt x="913621" y="603544"/>
                  </a:lnTo>
                  <a:lnTo>
                    <a:pt x="912490" y="602377"/>
                  </a:lnTo>
                  <a:lnTo>
                    <a:pt x="911324" y="602377"/>
                  </a:lnTo>
                  <a:lnTo>
                    <a:pt x="910193" y="603544"/>
                  </a:lnTo>
                  <a:lnTo>
                    <a:pt x="907931" y="603544"/>
                  </a:lnTo>
                  <a:lnTo>
                    <a:pt x="907931" y="604675"/>
                  </a:lnTo>
                  <a:lnTo>
                    <a:pt x="905669" y="604675"/>
                  </a:lnTo>
                  <a:lnTo>
                    <a:pt x="904503" y="605806"/>
                  </a:lnTo>
                  <a:lnTo>
                    <a:pt x="902241" y="606937"/>
                  </a:lnTo>
                  <a:lnTo>
                    <a:pt x="901110" y="606937"/>
                  </a:lnTo>
                  <a:lnTo>
                    <a:pt x="899979" y="606937"/>
                  </a:lnTo>
                  <a:lnTo>
                    <a:pt x="901110" y="608068"/>
                  </a:lnTo>
                  <a:lnTo>
                    <a:pt x="899979" y="609199"/>
                  </a:lnTo>
                  <a:lnTo>
                    <a:pt x="897718" y="610366"/>
                  </a:lnTo>
                  <a:lnTo>
                    <a:pt x="897718" y="611497"/>
                  </a:lnTo>
                  <a:lnTo>
                    <a:pt x="897718" y="612628"/>
                  </a:lnTo>
                  <a:lnTo>
                    <a:pt x="897718" y="613759"/>
                  </a:lnTo>
                  <a:lnTo>
                    <a:pt x="895421" y="613759"/>
                  </a:lnTo>
                  <a:lnTo>
                    <a:pt x="896551" y="613759"/>
                  </a:lnTo>
                  <a:lnTo>
                    <a:pt x="895421" y="614891"/>
                  </a:lnTo>
                  <a:lnTo>
                    <a:pt x="895421" y="616022"/>
                  </a:lnTo>
                  <a:lnTo>
                    <a:pt x="894290" y="614891"/>
                  </a:lnTo>
                  <a:lnTo>
                    <a:pt x="894290" y="616022"/>
                  </a:lnTo>
                  <a:lnTo>
                    <a:pt x="893159" y="614891"/>
                  </a:lnTo>
                  <a:lnTo>
                    <a:pt x="892028" y="614891"/>
                  </a:lnTo>
                  <a:lnTo>
                    <a:pt x="890897" y="616022"/>
                  </a:lnTo>
                  <a:lnTo>
                    <a:pt x="890897" y="617153"/>
                  </a:lnTo>
                  <a:lnTo>
                    <a:pt x="892028" y="618319"/>
                  </a:lnTo>
                  <a:lnTo>
                    <a:pt x="890897" y="618319"/>
                  </a:lnTo>
                  <a:lnTo>
                    <a:pt x="892028" y="618319"/>
                  </a:lnTo>
                  <a:lnTo>
                    <a:pt x="892028" y="619451"/>
                  </a:lnTo>
                  <a:lnTo>
                    <a:pt x="889731" y="619451"/>
                  </a:lnTo>
                  <a:lnTo>
                    <a:pt x="890897" y="620582"/>
                  </a:lnTo>
                  <a:lnTo>
                    <a:pt x="889731" y="621713"/>
                  </a:lnTo>
                  <a:lnTo>
                    <a:pt x="889731" y="620582"/>
                  </a:lnTo>
                  <a:lnTo>
                    <a:pt x="888600" y="620582"/>
                  </a:lnTo>
                  <a:lnTo>
                    <a:pt x="887469" y="620582"/>
                  </a:lnTo>
                  <a:lnTo>
                    <a:pt x="884076" y="622844"/>
                  </a:lnTo>
                  <a:lnTo>
                    <a:pt x="882945" y="623975"/>
                  </a:lnTo>
                  <a:lnTo>
                    <a:pt x="881779" y="623975"/>
                  </a:lnTo>
                  <a:lnTo>
                    <a:pt x="881779" y="625142"/>
                  </a:lnTo>
                  <a:lnTo>
                    <a:pt x="880648" y="625142"/>
                  </a:lnTo>
                  <a:lnTo>
                    <a:pt x="880648" y="626273"/>
                  </a:lnTo>
                  <a:lnTo>
                    <a:pt x="879517" y="625142"/>
                  </a:lnTo>
                  <a:lnTo>
                    <a:pt x="880648" y="626273"/>
                  </a:lnTo>
                  <a:lnTo>
                    <a:pt x="879517" y="626273"/>
                  </a:lnTo>
                  <a:lnTo>
                    <a:pt x="879517" y="627404"/>
                  </a:lnTo>
                  <a:lnTo>
                    <a:pt x="878386" y="627404"/>
                  </a:lnTo>
                  <a:lnTo>
                    <a:pt x="878386" y="628535"/>
                  </a:lnTo>
                  <a:lnTo>
                    <a:pt x="876125" y="628535"/>
                  </a:lnTo>
                  <a:lnTo>
                    <a:pt x="874958" y="628535"/>
                  </a:lnTo>
                  <a:lnTo>
                    <a:pt x="874958" y="629666"/>
                  </a:lnTo>
                  <a:lnTo>
                    <a:pt x="873828" y="628535"/>
                  </a:lnTo>
                  <a:lnTo>
                    <a:pt x="873828" y="627404"/>
                  </a:lnTo>
                  <a:lnTo>
                    <a:pt x="872697" y="629666"/>
                  </a:lnTo>
                  <a:lnTo>
                    <a:pt x="870435" y="628535"/>
                  </a:lnTo>
                  <a:lnTo>
                    <a:pt x="870435" y="630797"/>
                  </a:lnTo>
                  <a:lnTo>
                    <a:pt x="870435" y="629666"/>
                  </a:lnTo>
                  <a:lnTo>
                    <a:pt x="869304" y="630797"/>
                  </a:lnTo>
                  <a:lnTo>
                    <a:pt x="868173" y="630797"/>
                  </a:lnTo>
                  <a:lnTo>
                    <a:pt x="867007" y="631929"/>
                  </a:lnTo>
                  <a:lnTo>
                    <a:pt x="867007" y="629666"/>
                  </a:lnTo>
                  <a:lnTo>
                    <a:pt x="865876" y="629666"/>
                  </a:lnTo>
                  <a:lnTo>
                    <a:pt x="863614" y="629666"/>
                  </a:lnTo>
                  <a:lnTo>
                    <a:pt x="862483" y="631929"/>
                  </a:lnTo>
                  <a:lnTo>
                    <a:pt x="860186" y="634226"/>
                  </a:lnTo>
                  <a:lnTo>
                    <a:pt x="859055" y="633095"/>
                  </a:lnTo>
                  <a:lnTo>
                    <a:pt x="859055" y="634226"/>
                  </a:lnTo>
                  <a:lnTo>
                    <a:pt x="857924" y="635357"/>
                  </a:lnTo>
                  <a:lnTo>
                    <a:pt x="859055" y="635357"/>
                  </a:lnTo>
                  <a:lnTo>
                    <a:pt x="857924" y="636489"/>
                  </a:lnTo>
                  <a:lnTo>
                    <a:pt x="856793" y="636489"/>
                  </a:lnTo>
                  <a:lnTo>
                    <a:pt x="857924" y="638751"/>
                  </a:lnTo>
                  <a:lnTo>
                    <a:pt x="857924" y="637620"/>
                  </a:lnTo>
                  <a:lnTo>
                    <a:pt x="857924" y="638751"/>
                  </a:lnTo>
                  <a:lnTo>
                    <a:pt x="856793" y="639917"/>
                  </a:lnTo>
                  <a:lnTo>
                    <a:pt x="855663" y="639917"/>
                  </a:lnTo>
                  <a:lnTo>
                    <a:pt x="855663" y="641049"/>
                  </a:lnTo>
                  <a:lnTo>
                    <a:pt x="854532" y="639917"/>
                  </a:lnTo>
                  <a:lnTo>
                    <a:pt x="853401" y="641049"/>
                  </a:lnTo>
                  <a:lnTo>
                    <a:pt x="852235" y="639917"/>
                  </a:lnTo>
                  <a:lnTo>
                    <a:pt x="852235" y="641049"/>
                  </a:lnTo>
                  <a:lnTo>
                    <a:pt x="851104" y="638751"/>
                  </a:lnTo>
                  <a:lnTo>
                    <a:pt x="849973" y="638751"/>
                  </a:lnTo>
                  <a:lnTo>
                    <a:pt x="849973" y="639917"/>
                  </a:lnTo>
                  <a:lnTo>
                    <a:pt x="851104" y="641049"/>
                  </a:lnTo>
                  <a:lnTo>
                    <a:pt x="849973" y="641049"/>
                  </a:lnTo>
                  <a:lnTo>
                    <a:pt x="848842" y="641049"/>
                  </a:lnTo>
                  <a:lnTo>
                    <a:pt x="847711" y="641049"/>
                  </a:lnTo>
                  <a:lnTo>
                    <a:pt x="848842" y="641049"/>
                  </a:lnTo>
                  <a:lnTo>
                    <a:pt x="847711" y="643311"/>
                  </a:lnTo>
                  <a:lnTo>
                    <a:pt x="845414" y="642180"/>
                  </a:lnTo>
                  <a:lnTo>
                    <a:pt x="843152" y="638751"/>
                  </a:lnTo>
                  <a:lnTo>
                    <a:pt x="843152" y="641049"/>
                  </a:lnTo>
                  <a:lnTo>
                    <a:pt x="842021" y="641049"/>
                  </a:lnTo>
                  <a:lnTo>
                    <a:pt x="842021" y="639917"/>
                  </a:lnTo>
                  <a:lnTo>
                    <a:pt x="840890" y="639917"/>
                  </a:lnTo>
                  <a:lnTo>
                    <a:pt x="839759" y="639917"/>
                  </a:lnTo>
                  <a:lnTo>
                    <a:pt x="839759" y="641049"/>
                  </a:lnTo>
                  <a:lnTo>
                    <a:pt x="838628" y="638751"/>
                  </a:lnTo>
                  <a:lnTo>
                    <a:pt x="837462" y="638751"/>
                  </a:lnTo>
                  <a:lnTo>
                    <a:pt x="837462" y="637620"/>
                  </a:lnTo>
                  <a:lnTo>
                    <a:pt x="837462" y="638751"/>
                  </a:lnTo>
                  <a:lnTo>
                    <a:pt x="836331" y="638751"/>
                  </a:lnTo>
                  <a:lnTo>
                    <a:pt x="834070" y="637620"/>
                  </a:lnTo>
                  <a:lnTo>
                    <a:pt x="835200" y="636489"/>
                  </a:lnTo>
                  <a:lnTo>
                    <a:pt x="835200" y="634226"/>
                  </a:lnTo>
                  <a:lnTo>
                    <a:pt x="834070" y="634226"/>
                  </a:lnTo>
                  <a:lnTo>
                    <a:pt x="834070" y="636489"/>
                  </a:lnTo>
                  <a:lnTo>
                    <a:pt x="831808" y="637620"/>
                  </a:lnTo>
                  <a:lnTo>
                    <a:pt x="831808" y="636489"/>
                  </a:lnTo>
                  <a:lnTo>
                    <a:pt x="831808" y="635357"/>
                  </a:lnTo>
                  <a:lnTo>
                    <a:pt x="830642" y="635357"/>
                  </a:lnTo>
                  <a:lnTo>
                    <a:pt x="830642" y="634226"/>
                  </a:lnTo>
                  <a:lnTo>
                    <a:pt x="829511" y="634226"/>
                  </a:lnTo>
                  <a:lnTo>
                    <a:pt x="829511" y="635357"/>
                  </a:lnTo>
                  <a:lnTo>
                    <a:pt x="828380" y="634226"/>
                  </a:lnTo>
                  <a:lnTo>
                    <a:pt x="827249" y="635357"/>
                  </a:lnTo>
                  <a:lnTo>
                    <a:pt x="826118" y="634226"/>
                  </a:lnTo>
                  <a:lnTo>
                    <a:pt x="824987" y="634226"/>
                  </a:lnTo>
                  <a:lnTo>
                    <a:pt x="827249" y="631929"/>
                  </a:lnTo>
                  <a:lnTo>
                    <a:pt x="824987" y="631929"/>
                  </a:lnTo>
                  <a:lnTo>
                    <a:pt x="823856" y="629666"/>
                  </a:lnTo>
                  <a:lnTo>
                    <a:pt x="821559" y="628535"/>
                  </a:lnTo>
                  <a:lnTo>
                    <a:pt x="819297" y="630797"/>
                  </a:lnTo>
                  <a:lnTo>
                    <a:pt x="818166" y="630797"/>
                  </a:lnTo>
                  <a:lnTo>
                    <a:pt x="817035" y="628535"/>
                  </a:lnTo>
                  <a:lnTo>
                    <a:pt x="819297" y="626273"/>
                  </a:lnTo>
                  <a:lnTo>
                    <a:pt x="817035" y="626273"/>
                  </a:lnTo>
                  <a:lnTo>
                    <a:pt x="814738" y="626273"/>
                  </a:lnTo>
                  <a:lnTo>
                    <a:pt x="814738" y="622844"/>
                  </a:lnTo>
                  <a:lnTo>
                    <a:pt x="812477" y="621713"/>
                  </a:lnTo>
                  <a:lnTo>
                    <a:pt x="811346" y="619451"/>
                  </a:lnTo>
                  <a:lnTo>
                    <a:pt x="810215" y="619451"/>
                  </a:lnTo>
                  <a:lnTo>
                    <a:pt x="810215" y="620582"/>
                  </a:lnTo>
                  <a:lnTo>
                    <a:pt x="811346" y="620582"/>
                  </a:lnTo>
                  <a:lnTo>
                    <a:pt x="811346" y="622844"/>
                  </a:lnTo>
                  <a:lnTo>
                    <a:pt x="810215" y="622844"/>
                  </a:lnTo>
                  <a:lnTo>
                    <a:pt x="809084" y="619451"/>
                  </a:lnTo>
                  <a:lnTo>
                    <a:pt x="807918" y="620582"/>
                  </a:lnTo>
                  <a:lnTo>
                    <a:pt x="807918" y="621713"/>
                  </a:lnTo>
                  <a:lnTo>
                    <a:pt x="805656" y="620582"/>
                  </a:lnTo>
                  <a:lnTo>
                    <a:pt x="804525" y="617153"/>
                  </a:lnTo>
                  <a:lnTo>
                    <a:pt x="803394" y="618319"/>
                  </a:lnTo>
                  <a:lnTo>
                    <a:pt x="802263" y="618319"/>
                  </a:lnTo>
                  <a:lnTo>
                    <a:pt x="801132" y="616022"/>
                  </a:lnTo>
                  <a:lnTo>
                    <a:pt x="801132" y="613759"/>
                  </a:lnTo>
                  <a:lnTo>
                    <a:pt x="799966" y="614891"/>
                  </a:lnTo>
                  <a:lnTo>
                    <a:pt x="798835" y="614891"/>
                  </a:lnTo>
                  <a:lnTo>
                    <a:pt x="801132" y="613759"/>
                  </a:lnTo>
                  <a:lnTo>
                    <a:pt x="801132" y="611497"/>
                  </a:lnTo>
                  <a:lnTo>
                    <a:pt x="799966" y="610366"/>
                  </a:lnTo>
                  <a:lnTo>
                    <a:pt x="799966" y="612628"/>
                  </a:lnTo>
                  <a:lnTo>
                    <a:pt x="798835" y="612628"/>
                  </a:lnTo>
                  <a:lnTo>
                    <a:pt x="797704" y="611497"/>
                  </a:lnTo>
                  <a:lnTo>
                    <a:pt x="796573" y="611497"/>
                  </a:lnTo>
                  <a:lnTo>
                    <a:pt x="795442" y="610366"/>
                  </a:lnTo>
                  <a:lnTo>
                    <a:pt x="794312" y="609199"/>
                  </a:lnTo>
                  <a:lnTo>
                    <a:pt x="795442" y="608068"/>
                  </a:lnTo>
                  <a:lnTo>
                    <a:pt x="790884" y="606937"/>
                  </a:lnTo>
                  <a:lnTo>
                    <a:pt x="789753" y="608068"/>
                  </a:lnTo>
                  <a:lnTo>
                    <a:pt x="788622" y="606937"/>
                  </a:lnTo>
                  <a:lnTo>
                    <a:pt x="787491" y="605806"/>
                  </a:lnTo>
                  <a:lnTo>
                    <a:pt x="784063" y="606937"/>
                  </a:lnTo>
                  <a:lnTo>
                    <a:pt x="782932" y="605806"/>
                  </a:lnTo>
                  <a:lnTo>
                    <a:pt x="784063" y="604675"/>
                  </a:lnTo>
                  <a:lnTo>
                    <a:pt x="782932" y="603544"/>
                  </a:lnTo>
                  <a:lnTo>
                    <a:pt x="780670" y="604675"/>
                  </a:lnTo>
                  <a:lnTo>
                    <a:pt x="779539" y="605806"/>
                  </a:lnTo>
                  <a:lnTo>
                    <a:pt x="781801" y="606937"/>
                  </a:lnTo>
                  <a:lnTo>
                    <a:pt x="777242" y="611497"/>
                  </a:lnTo>
                  <a:lnTo>
                    <a:pt x="778373" y="609199"/>
                  </a:lnTo>
                  <a:lnTo>
                    <a:pt x="778373" y="605806"/>
                  </a:lnTo>
                  <a:lnTo>
                    <a:pt x="777242" y="604675"/>
                  </a:lnTo>
                  <a:lnTo>
                    <a:pt x="773849" y="603544"/>
                  </a:lnTo>
                  <a:lnTo>
                    <a:pt x="773849" y="604675"/>
                  </a:lnTo>
                  <a:lnTo>
                    <a:pt x="771588" y="604675"/>
                  </a:lnTo>
                  <a:lnTo>
                    <a:pt x="771588" y="605806"/>
                  </a:lnTo>
                  <a:lnTo>
                    <a:pt x="772719" y="608068"/>
                  </a:lnTo>
                  <a:lnTo>
                    <a:pt x="771588" y="609199"/>
                  </a:lnTo>
                  <a:lnTo>
                    <a:pt x="768160" y="606937"/>
                  </a:lnTo>
                  <a:lnTo>
                    <a:pt x="767029" y="606937"/>
                  </a:lnTo>
                  <a:lnTo>
                    <a:pt x="765898" y="606937"/>
                  </a:lnTo>
                  <a:lnTo>
                    <a:pt x="763601" y="608068"/>
                  </a:lnTo>
                  <a:lnTo>
                    <a:pt x="762470" y="608068"/>
                  </a:lnTo>
                  <a:lnTo>
                    <a:pt x="761339" y="608068"/>
                  </a:lnTo>
                  <a:lnTo>
                    <a:pt x="760208" y="609199"/>
                  </a:lnTo>
                  <a:lnTo>
                    <a:pt x="760208" y="610366"/>
                  </a:lnTo>
                  <a:lnTo>
                    <a:pt x="760208" y="609199"/>
                  </a:lnTo>
                  <a:lnTo>
                    <a:pt x="759077" y="605806"/>
                  </a:lnTo>
                  <a:lnTo>
                    <a:pt x="757946" y="609199"/>
                  </a:lnTo>
                  <a:lnTo>
                    <a:pt x="754518" y="611497"/>
                  </a:lnTo>
                  <a:lnTo>
                    <a:pt x="753387" y="610366"/>
                  </a:lnTo>
                  <a:lnTo>
                    <a:pt x="752256" y="612628"/>
                  </a:lnTo>
                  <a:lnTo>
                    <a:pt x="749995" y="609199"/>
                  </a:lnTo>
                  <a:lnTo>
                    <a:pt x="747698" y="611497"/>
                  </a:lnTo>
                  <a:lnTo>
                    <a:pt x="747698" y="610366"/>
                  </a:lnTo>
                  <a:lnTo>
                    <a:pt x="748828" y="606937"/>
                  </a:lnTo>
                  <a:lnTo>
                    <a:pt x="747698" y="605806"/>
                  </a:lnTo>
                  <a:lnTo>
                    <a:pt x="745436" y="606937"/>
                  </a:lnTo>
                  <a:lnTo>
                    <a:pt x="744305" y="605806"/>
                  </a:lnTo>
                  <a:lnTo>
                    <a:pt x="743174" y="606937"/>
                  </a:lnTo>
                  <a:lnTo>
                    <a:pt x="742043" y="608068"/>
                  </a:lnTo>
                  <a:lnTo>
                    <a:pt x="743174" y="608068"/>
                  </a:lnTo>
                  <a:lnTo>
                    <a:pt x="744305" y="609199"/>
                  </a:lnTo>
                  <a:lnTo>
                    <a:pt x="745436" y="609199"/>
                  </a:lnTo>
                  <a:lnTo>
                    <a:pt x="745436" y="608068"/>
                  </a:lnTo>
                  <a:lnTo>
                    <a:pt x="746567" y="609199"/>
                  </a:lnTo>
                  <a:lnTo>
                    <a:pt x="745436" y="611497"/>
                  </a:lnTo>
                  <a:lnTo>
                    <a:pt x="744305" y="612628"/>
                  </a:lnTo>
                  <a:lnTo>
                    <a:pt x="743174" y="613759"/>
                  </a:lnTo>
                  <a:lnTo>
                    <a:pt x="742043" y="614891"/>
                  </a:lnTo>
                  <a:lnTo>
                    <a:pt x="740877" y="613759"/>
                  </a:lnTo>
                  <a:lnTo>
                    <a:pt x="740877" y="612628"/>
                  </a:lnTo>
                  <a:lnTo>
                    <a:pt x="738615" y="612628"/>
                  </a:lnTo>
                  <a:lnTo>
                    <a:pt x="737484" y="611497"/>
                  </a:lnTo>
                  <a:lnTo>
                    <a:pt x="736353" y="611497"/>
                  </a:lnTo>
                  <a:lnTo>
                    <a:pt x="735222" y="612628"/>
                  </a:lnTo>
                  <a:lnTo>
                    <a:pt x="734056" y="610366"/>
                  </a:lnTo>
                  <a:lnTo>
                    <a:pt x="734056" y="608068"/>
                  </a:lnTo>
                  <a:lnTo>
                    <a:pt x="730663" y="606937"/>
                  </a:lnTo>
                  <a:lnTo>
                    <a:pt x="730663" y="608068"/>
                  </a:lnTo>
                  <a:lnTo>
                    <a:pt x="730663" y="610366"/>
                  </a:lnTo>
                  <a:lnTo>
                    <a:pt x="728402" y="609199"/>
                  </a:lnTo>
                  <a:lnTo>
                    <a:pt x="726105" y="610366"/>
                  </a:lnTo>
                  <a:lnTo>
                    <a:pt x="722712" y="611497"/>
                  </a:lnTo>
                  <a:lnTo>
                    <a:pt x="719284" y="613759"/>
                  </a:lnTo>
                  <a:lnTo>
                    <a:pt x="719284" y="616022"/>
                  </a:lnTo>
                  <a:lnTo>
                    <a:pt x="717022" y="616022"/>
                  </a:lnTo>
                  <a:lnTo>
                    <a:pt x="718153" y="618319"/>
                  </a:lnTo>
                  <a:lnTo>
                    <a:pt x="718153" y="619451"/>
                  </a:lnTo>
                  <a:lnTo>
                    <a:pt x="717022" y="620582"/>
                  </a:lnTo>
                  <a:lnTo>
                    <a:pt x="718153" y="621713"/>
                  </a:lnTo>
                  <a:lnTo>
                    <a:pt x="718153" y="622844"/>
                  </a:lnTo>
                  <a:lnTo>
                    <a:pt x="717022" y="622844"/>
                  </a:lnTo>
                  <a:lnTo>
                    <a:pt x="717022" y="623975"/>
                  </a:lnTo>
                  <a:lnTo>
                    <a:pt x="719284" y="623975"/>
                  </a:lnTo>
                  <a:lnTo>
                    <a:pt x="719284" y="625142"/>
                  </a:lnTo>
                  <a:lnTo>
                    <a:pt x="718153" y="623975"/>
                  </a:lnTo>
                  <a:lnTo>
                    <a:pt x="717022" y="625142"/>
                  </a:lnTo>
                  <a:lnTo>
                    <a:pt x="715891" y="623975"/>
                  </a:lnTo>
                  <a:lnTo>
                    <a:pt x="713629" y="622844"/>
                  </a:lnTo>
                  <a:lnTo>
                    <a:pt x="712498" y="621713"/>
                  </a:lnTo>
                  <a:lnTo>
                    <a:pt x="712498" y="620582"/>
                  </a:lnTo>
                  <a:lnTo>
                    <a:pt x="711332" y="621713"/>
                  </a:lnTo>
                  <a:lnTo>
                    <a:pt x="711332" y="620582"/>
                  </a:lnTo>
                  <a:lnTo>
                    <a:pt x="712498" y="618319"/>
                  </a:lnTo>
                  <a:lnTo>
                    <a:pt x="711332" y="616022"/>
                  </a:lnTo>
                  <a:lnTo>
                    <a:pt x="705678" y="612628"/>
                  </a:lnTo>
                  <a:lnTo>
                    <a:pt x="705678" y="611497"/>
                  </a:lnTo>
                  <a:lnTo>
                    <a:pt x="704512" y="612628"/>
                  </a:lnTo>
                  <a:lnTo>
                    <a:pt x="703381" y="612628"/>
                  </a:lnTo>
                  <a:lnTo>
                    <a:pt x="702250" y="612628"/>
                  </a:lnTo>
                  <a:lnTo>
                    <a:pt x="699988" y="612628"/>
                  </a:lnTo>
                  <a:lnTo>
                    <a:pt x="698857" y="610366"/>
                  </a:lnTo>
                  <a:lnTo>
                    <a:pt x="697691" y="609199"/>
                  </a:lnTo>
                  <a:lnTo>
                    <a:pt x="698857" y="608068"/>
                  </a:lnTo>
                  <a:lnTo>
                    <a:pt x="696560" y="606937"/>
                  </a:lnTo>
                  <a:lnTo>
                    <a:pt x="696560" y="608068"/>
                  </a:lnTo>
                  <a:lnTo>
                    <a:pt x="696560" y="606937"/>
                  </a:lnTo>
                  <a:lnTo>
                    <a:pt x="694298" y="606937"/>
                  </a:lnTo>
                  <a:lnTo>
                    <a:pt x="694298" y="605806"/>
                  </a:lnTo>
                  <a:lnTo>
                    <a:pt x="693167" y="605806"/>
                  </a:lnTo>
                  <a:lnTo>
                    <a:pt x="693167" y="608068"/>
                  </a:lnTo>
                  <a:lnTo>
                    <a:pt x="692036" y="606937"/>
                  </a:lnTo>
                  <a:lnTo>
                    <a:pt x="693167" y="606937"/>
                  </a:lnTo>
                  <a:lnTo>
                    <a:pt x="690905" y="606937"/>
                  </a:lnTo>
                  <a:lnTo>
                    <a:pt x="689739" y="605806"/>
                  </a:lnTo>
                  <a:lnTo>
                    <a:pt x="688608" y="606937"/>
                  </a:lnTo>
                  <a:lnTo>
                    <a:pt x="687477" y="605806"/>
                  </a:lnTo>
                  <a:lnTo>
                    <a:pt x="685216" y="606937"/>
                  </a:lnTo>
                  <a:lnTo>
                    <a:pt x="680657" y="609199"/>
                  </a:lnTo>
                  <a:lnTo>
                    <a:pt x="680657" y="608068"/>
                  </a:lnTo>
                  <a:lnTo>
                    <a:pt x="680657" y="605806"/>
                  </a:lnTo>
                  <a:lnTo>
                    <a:pt x="679526" y="605806"/>
                  </a:lnTo>
                  <a:lnTo>
                    <a:pt x="678395" y="602377"/>
                  </a:lnTo>
                  <a:lnTo>
                    <a:pt x="677264" y="602377"/>
                  </a:lnTo>
                  <a:lnTo>
                    <a:pt x="673836" y="605806"/>
                  </a:lnTo>
                  <a:lnTo>
                    <a:pt x="673836" y="609199"/>
                  </a:lnTo>
                  <a:lnTo>
                    <a:pt x="674967" y="610366"/>
                  </a:lnTo>
                  <a:lnTo>
                    <a:pt x="676133" y="610366"/>
                  </a:lnTo>
                  <a:lnTo>
                    <a:pt x="678395" y="609199"/>
                  </a:lnTo>
                  <a:lnTo>
                    <a:pt x="679526" y="609199"/>
                  </a:lnTo>
                  <a:lnTo>
                    <a:pt x="680657" y="609199"/>
                  </a:lnTo>
                  <a:lnTo>
                    <a:pt x="680657" y="611497"/>
                  </a:lnTo>
                  <a:lnTo>
                    <a:pt x="679526" y="612628"/>
                  </a:lnTo>
                  <a:lnTo>
                    <a:pt x="678395" y="612628"/>
                  </a:lnTo>
                  <a:lnTo>
                    <a:pt x="674967" y="613759"/>
                  </a:lnTo>
                  <a:lnTo>
                    <a:pt x="672705" y="613759"/>
                  </a:lnTo>
                  <a:lnTo>
                    <a:pt x="668182" y="612628"/>
                  </a:lnTo>
                  <a:lnTo>
                    <a:pt x="665884" y="614891"/>
                  </a:lnTo>
                  <a:lnTo>
                    <a:pt x="664754" y="617153"/>
                  </a:lnTo>
                  <a:lnTo>
                    <a:pt x="662492" y="619451"/>
                  </a:lnTo>
                  <a:lnTo>
                    <a:pt x="664754" y="623975"/>
                  </a:lnTo>
                  <a:lnTo>
                    <a:pt x="663623" y="623975"/>
                  </a:lnTo>
                  <a:lnTo>
                    <a:pt x="662492" y="625142"/>
                  </a:lnTo>
                  <a:lnTo>
                    <a:pt x="660195" y="626273"/>
                  </a:lnTo>
                  <a:lnTo>
                    <a:pt x="659064" y="627404"/>
                  </a:lnTo>
                  <a:lnTo>
                    <a:pt x="657933" y="629666"/>
                  </a:lnTo>
                  <a:lnTo>
                    <a:pt x="655671" y="633095"/>
                  </a:lnTo>
                  <a:lnTo>
                    <a:pt x="654540" y="634226"/>
                  </a:lnTo>
                  <a:lnTo>
                    <a:pt x="649981" y="636489"/>
                  </a:lnTo>
                  <a:lnTo>
                    <a:pt x="653409" y="643311"/>
                  </a:lnTo>
                  <a:lnTo>
                    <a:pt x="652243" y="644442"/>
                  </a:lnTo>
                  <a:lnTo>
                    <a:pt x="649981" y="644442"/>
                  </a:lnTo>
                  <a:lnTo>
                    <a:pt x="647719" y="644442"/>
                  </a:lnTo>
                  <a:lnTo>
                    <a:pt x="647719" y="641049"/>
                  </a:lnTo>
                  <a:lnTo>
                    <a:pt x="646589" y="639917"/>
                  </a:lnTo>
                  <a:lnTo>
                    <a:pt x="639768" y="641049"/>
                  </a:lnTo>
                  <a:lnTo>
                    <a:pt x="638637" y="642180"/>
                  </a:lnTo>
                  <a:lnTo>
                    <a:pt x="637471" y="643311"/>
                  </a:lnTo>
                  <a:lnTo>
                    <a:pt x="635209" y="644442"/>
                  </a:lnTo>
                  <a:lnTo>
                    <a:pt x="634078" y="647871"/>
                  </a:lnTo>
                  <a:lnTo>
                    <a:pt x="632947" y="649002"/>
                  </a:lnTo>
                  <a:lnTo>
                    <a:pt x="631816" y="647871"/>
                  </a:lnTo>
                  <a:lnTo>
                    <a:pt x="628388" y="643311"/>
                  </a:lnTo>
                  <a:lnTo>
                    <a:pt x="627257" y="643311"/>
                  </a:lnTo>
                  <a:lnTo>
                    <a:pt x="626126" y="646704"/>
                  </a:lnTo>
                  <a:lnTo>
                    <a:pt x="624996" y="650133"/>
                  </a:lnTo>
                  <a:lnTo>
                    <a:pt x="623865" y="651264"/>
                  </a:lnTo>
                  <a:lnTo>
                    <a:pt x="622698" y="651264"/>
                  </a:lnTo>
                  <a:lnTo>
                    <a:pt x="620437" y="651264"/>
                  </a:lnTo>
                  <a:lnTo>
                    <a:pt x="620437" y="645573"/>
                  </a:lnTo>
                  <a:lnTo>
                    <a:pt x="617044" y="642180"/>
                  </a:lnTo>
                  <a:lnTo>
                    <a:pt x="615913" y="642180"/>
                  </a:lnTo>
                  <a:lnTo>
                    <a:pt x="614747" y="643311"/>
                  </a:lnTo>
                  <a:lnTo>
                    <a:pt x="617044" y="647871"/>
                  </a:lnTo>
                  <a:lnTo>
                    <a:pt x="615913" y="650133"/>
                  </a:lnTo>
                  <a:lnTo>
                    <a:pt x="614747" y="650133"/>
                  </a:lnTo>
                  <a:lnTo>
                    <a:pt x="613616" y="647871"/>
                  </a:lnTo>
                  <a:lnTo>
                    <a:pt x="610223" y="647871"/>
                  </a:lnTo>
                  <a:lnTo>
                    <a:pt x="610223" y="644442"/>
                  </a:lnTo>
                  <a:lnTo>
                    <a:pt x="606795" y="642180"/>
                  </a:lnTo>
                  <a:lnTo>
                    <a:pt x="605664" y="641049"/>
                  </a:lnTo>
                  <a:lnTo>
                    <a:pt x="596582" y="644442"/>
                  </a:lnTo>
                  <a:lnTo>
                    <a:pt x="595451" y="643311"/>
                  </a:lnTo>
                  <a:lnTo>
                    <a:pt x="592023" y="641049"/>
                  </a:lnTo>
                  <a:lnTo>
                    <a:pt x="590892" y="644442"/>
                  </a:lnTo>
                  <a:lnTo>
                    <a:pt x="589761" y="644442"/>
                  </a:lnTo>
                  <a:lnTo>
                    <a:pt x="589761" y="646704"/>
                  </a:lnTo>
                  <a:lnTo>
                    <a:pt x="588630" y="647871"/>
                  </a:lnTo>
                  <a:lnTo>
                    <a:pt x="587499" y="649002"/>
                  </a:lnTo>
                  <a:lnTo>
                    <a:pt x="585202" y="650133"/>
                  </a:lnTo>
                  <a:lnTo>
                    <a:pt x="582940" y="650133"/>
                  </a:lnTo>
                  <a:lnTo>
                    <a:pt x="582940" y="651264"/>
                  </a:lnTo>
                  <a:lnTo>
                    <a:pt x="581810" y="651264"/>
                  </a:lnTo>
                  <a:lnTo>
                    <a:pt x="580679" y="650133"/>
                  </a:lnTo>
                  <a:lnTo>
                    <a:pt x="578382" y="651264"/>
                  </a:lnTo>
                  <a:lnTo>
                    <a:pt x="578382" y="652396"/>
                  </a:lnTo>
                  <a:lnTo>
                    <a:pt x="577251" y="652396"/>
                  </a:lnTo>
                  <a:lnTo>
                    <a:pt x="574989" y="653527"/>
                  </a:lnTo>
                  <a:lnTo>
                    <a:pt x="572727" y="653527"/>
                  </a:lnTo>
                  <a:lnTo>
                    <a:pt x="571596" y="653527"/>
                  </a:lnTo>
                  <a:lnTo>
                    <a:pt x="570430" y="653527"/>
                  </a:lnTo>
                  <a:lnTo>
                    <a:pt x="569299" y="655824"/>
                  </a:lnTo>
                  <a:lnTo>
                    <a:pt x="568168" y="656955"/>
                  </a:lnTo>
                  <a:lnTo>
                    <a:pt x="564775" y="658087"/>
                  </a:lnTo>
                  <a:lnTo>
                    <a:pt x="564775" y="659218"/>
                  </a:lnTo>
                  <a:lnTo>
                    <a:pt x="563609" y="659218"/>
                  </a:lnTo>
                  <a:lnTo>
                    <a:pt x="562478" y="661480"/>
                  </a:lnTo>
                  <a:lnTo>
                    <a:pt x="563609" y="661480"/>
                  </a:lnTo>
                  <a:lnTo>
                    <a:pt x="563609" y="662647"/>
                  </a:lnTo>
                  <a:lnTo>
                    <a:pt x="561347" y="664909"/>
                  </a:lnTo>
                  <a:lnTo>
                    <a:pt x="562478" y="666040"/>
                  </a:lnTo>
                  <a:lnTo>
                    <a:pt x="563609" y="667171"/>
                  </a:lnTo>
                  <a:lnTo>
                    <a:pt x="560217" y="668302"/>
                  </a:lnTo>
                  <a:lnTo>
                    <a:pt x="559086" y="669434"/>
                  </a:lnTo>
                  <a:lnTo>
                    <a:pt x="559086" y="671731"/>
                  </a:lnTo>
                  <a:lnTo>
                    <a:pt x="556824" y="670600"/>
                  </a:lnTo>
                  <a:lnTo>
                    <a:pt x="556824" y="671731"/>
                  </a:lnTo>
                  <a:lnTo>
                    <a:pt x="557955" y="672862"/>
                  </a:lnTo>
                  <a:lnTo>
                    <a:pt x="555658" y="673994"/>
                  </a:lnTo>
                  <a:lnTo>
                    <a:pt x="555658" y="675125"/>
                  </a:lnTo>
                  <a:lnTo>
                    <a:pt x="556824" y="677422"/>
                  </a:lnTo>
                  <a:lnTo>
                    <a:pt x="560217" y="678554"/>
                  </a:lnTo>
                  <a:lnTo>
                    <a:pt x="559086" y="679685"/>
                  </a:lnTo>
                  <a:lnTo>
                    <a:pt x="559086" y="680816"/>
                  </a:lnTo>
                  <a:lnTo>
                    <a:pt x="560217" y="680816"/>
                  </a:lnTo>
                  <a:lnTo>
                    <a:pt x="561347" y="680816"/>
                  </a:lnTo>
                  <a:lnTo>
                    <a:pt x="563609" y="681947"/>
                  </a:lnTo>
                  <a:lnTo>
                    <a:pt x="562478" y="683078"/>
                  </a:lnTo>
                  <a:lnTo>
                    <a:pt x="563609" y="684209"/>
                  </a:lnTo>
                  <a:lnTo>
                    <a:pt x="561347" y="685376"/>
                  </a:lnTo>
                  <a:lnTo>
                    <a:pt x="561347" y="686507"/>
                  </a:lnTo>
                  <a:lnTo>
                    <a:pt x="560217" y="686507"/>
                  </a:lnTo>
                  <a:lnTo>
                    <a:pt x="560217" y="687638"/>
                  </a:lnTo>
                  <a:lnTo>
                    <a:pt x="560217" y="688769"/>
                  </a:lnTo>
                  <a:lnTo>
                    <a:pt x="561347" y="689900"/>
                  </a:lnTo>
                  <a:lnTo>
                    <a:pt x="562478" y="692198"/>
                  </a:lnTo>
                  <a:lnTo>
                    <a:pt x="563609" y="692198"/>
                  </a:lnTo>
                  <a:lnTo>
                    <a:pt x="564775" y="694460"/>
                  </a:lnTo>
                  <a:lnTo>
                    <a:pt x="565906" y="694460"/>
                  </a:lnTo>
                  <a:lnTo>
                    <a:pt x="565906" y="695592"/>
                  </a:lnTo>
                  <a:lnTo>
                    <a:pt x="568168" y="696723"/>
                  </a:lnTo>
                  <a:lnTo>
                    <a:pt x="567037" y="697854"/>
                  </a:lnTo>
                  <a:lnTo>
                    <a:pt x="567037" y="698985"/>
                  </a:lnTo>
                  <a:lnTo>
                    <a:pt x="569299" y="700152"/>
                  </a:lnTo>
                  <a:lnTo>
                    <a:pt x="568168" y="701283"/>
                  </a:lnTo>
                  <a:lnTo>
                    <a:pt x="568168" y="702414"/>
                  </a:lnTo>
                  <a:lnTo>
                    <a:pt x="568168" y="704676"/>
                  </a:lnTo>
                  <a:lnTo>
                    <a:pt x="565906" y="705807"/>
                  </a:lnTo>
                  <a:lnTo>
                    <a:pt x="567037" y="708105"/>
                  </a:lnTo>
                  <a:lnTo>
                    <a:pt x="565906" y="709236"/>
                  </a:lnTo>
                  <a:lnTo>
                    <a:pt x="565906" y="710367"/>
                  </a:lnTo>
                  <a:lnTo>
                    <a:pt x="562478" y="710367"/>
                  </a:lnTo>
                  <a:lnTo>
                    <a:pt x="561347" y="711499"/>
                  </a:lnTo>
                  <a:lnTo>
                    <a:pt x="559086" y="711499"/>
                  </a:lnTo>
                  <a:lnTo>
                    <a:pt x="559086" y="712630"/>
                  </a:lnTo>
                  <a:lnTo>
                    <a:pt x="557955" y="712630"/>
                  </a:lnTo>
                  <a:lnTo>
                    <a:pt x="557955" y="714927"/>
                  </a:lnTo>
                  <a:lnTo>
                    <a:pt x="554527" y="714927"/>
                  </a:lnTo>
                  <a:lnTo>
                    <a:pt x="553396" y="713761"/>
                  </a:lnTo>
                  <a:lnTo>
                    <a:pt x="551134" y="714927"/>
                  </a:lnTo>
                  <a:lnTo>
                    <a:pt x="551134" y="713761"/>
                  </a:lnTo>
                  <a:lnTo>
                    <a:pt x="550003" y="713761"/>
                  </a:lnTo>
                  <a:lnTo>
                    <a:pt x="546575" y="714927"/>
                  </a:lnTo>
                  <a:lnTo>
                    <a:pt x="544313" y="714927"/>
                  </a:lnTo>
                  <a:lnTo>
                    <a:pt x="542052" y="716059"/>
                  </a:lnTo>
                  <a:lnTo>
                    <a:pt x="539754" y="716059"/>
                  </a:lnTo>
                  <a:lnTo>
                    <a:pt x="537493" y="718321"/>
                  </a:lnTo>
                  <a:lnTo>
                    <a:pt x="539754" y="720583"/>
                  </a:lnTo>
                  <a:lnTo>
                    <a:pt x="539754" y="722881"/>
                  </a:lnTo>
                  <a:lnTo>
                    <a:pt x="538624" y="724012"/>
                  </a:lnTo>
                  <a:lnTo>
                    <a:pt x="536362" y="725143"/>
                  </a:lnTo>
                  <a:lnTo>
                    <a:pt x="537493" y="722881"/>
                  </a:lnTo>
                  <a:lnTo>
                    <a:pt x="532934" y="720583"/>
                  </a:lnTo>
                  <a:lnTo>
                    <a:pt x="531803" y="717190"/>
                  </a:lnTo>
                  <a:lnTo>
                    <a:pt x="529541" y="714927"/>
                  </a:lnTo>
                  <a:lnTo>
                    <a:pt x="529541" y="712630"/>
                  </a:lnTo>
                  <a:lnTo>
                    <a:pt x="528410" y="710367"/>
                  </a:lnTo>
                  <a:lnTo>
                    <a:pt x="527279" y="709236"/>
                  </a:lnTo>
                  <a:lnTo>
                    <a:pt x="526113" y="709236"/>
                  </a:lnTo>
                  <a:lnTo>
                    <a:pt x="523851" y="709236"/>
                  </a:lnTo>
                  <a:lnTo>
                    <a:pt x="524982" y="706974"/>
                  </a:lnTo>
                  <a:lnTo>
                    <a:pt x="523851" y="705807"/>
                  </a:lnTo>
                  <a:lnTo>
                    <a:pt x="522720" y="703545"/>
                  </a:lnTo>
                  <a:lnTo>
                    <a:pt x="520459" y="702414"/>
                  </a:lnTo>
                  <a:lnTo>
                    <a:pt x="517031" y="703545"/>
                  </a:lnTo>
                  <a:lnTo>
                    <a:pt x="507948" y="703545"/>
                  </a:lnTo>
                  <a:lnTo>
                    <a:pt x="505686" y="703545"/>
                  </a:lnTo>
                  <a:lnTo>
                    <a:pt x="502258" y="703545"/>
                  </a:lnTo>
                  <a:lnTo>
                    <a:pt x="499996" y="703545"/>
                  </a:lnTo>
                  <a:lnTo>
                    <a:pt x="497735" y="701283"/>
                  </a:lnTo>
                  <a:lnTo>
                    <a:pt x="494307" y="698985"/>
                  </a:lnTo>
                  <a:lnTo>
                    <a:pt x="489748" y="702414"/>
                  </a:lnTo>
                  <a:lnTo>
                    <a:pt x="487486" y="702414"/>
                  </a:lnTo>
                  <a:lnTo>
                    <a:pt x="482962" y="701283"/>
                  </a:lnTo>
                  <a:lnTo>
                    <a:pt x="473845" y="703545"/>
                  </a:lnTo>
                  <a:lnTo>
                    <a:pt x="471583" y="703545"/>
                  </a:lnTo>
                  <a:lnTo>
                    <a:pt x="468190" y="702414"/>
                  </a:lnTo>
                  <a:lnTo>
                    <a:pt x="464762" y="704676"/>
                  </a:lnTo>
                  <a:lnTo>
                    <a:pt x="462500" y="703545"/>
                  </a:lnTo>
                  <a:lnTo>
                    <a:pt x="460203" y="705807"/>
                  </a:lnTo>
                  <a:lnTo>
                    <a:pt x="459072" y="705807"/>
                  </a:lnTo>
                  <a:lnTo>
                    <a:pt x="457941" y="704676"/>
                  </a:lnTo>
                  <a:lnTo>
                    <a:pt x="457941" y="703545"/>
                  </a:lnTo>
                  <a:lnTo>
                    <a:pt x="454549" y="702414"/>
                  </a:lnTo>
                  <a:lnTo>
                    <a:pt x="449990" y="702414"/>
                  </a:lnTo>
                  <a:lnTo>
                    <a:pt x="446597" y="700152"/>
                  </a:lnTo>
                  <a:lnTo>
                    <a:pt x="445466" y="701283"/>
                  </a:lnTo>
                  <a:lnTo>
                    <a:pt x="443169" y="700152"/>
                  </a:lnTo>
                  <a:lnTo>
                    <a:pt x="440907" y="700152"/>
                  </a:lnTo>
                  <a:lnTo>
                    <a:pt x="440907" y="698985"/>
                  </a:lnTo>
                  <a:lnTo>
                    <a:pt x="436348" y="700152"/>
                  </a:lnTo>
                  <a:lnTo>
                    <a:pt x="435217" y="697854"/>
                  </a:lnTo>
                  <a:lnTo>
                    <a:pt x="435217" y="696723"/>
                  </a:lnTo>
                  <a:lnTo>
                    <a:pt x="432956" y="696723"/>
                  </a:lnTo>
                  <a:lnTo>
                    <a:pt x="432956" y="695592"/>
                  </a:lnTo>
                  <a:lnTo>
                    <a:pt x="430659" y="694460"/>
                  </a:lnTo>
                  <a:lnTo>
                    <a:pt x="429528" y="693329"/>
                  </a:lnTo>
                  <a:lnTo>
                    <a:pt x="428397" y="693329"/>
                  </a:lnTo>
                  <a:lnTo>
                    <a:pt x="427266" y="692198"/>
                  </a:lnTo>
                  <a:lnTo>
                    <a:pt x="425004" y="692198"/>
                  </a:lnTo>
                  <a:lnTo>
                    <a:pt x="423873" y="689900"/>
                  </a:lnTo>
                  <a:lnTo>
                    <a:pt x="422707" y="689900"/>
                  </a:lnTo>
                  <a:lnTo>
                    <a:pt x="421576" y="688769"/>
                  </a:lnTo>
                  <a:lnTo>
                    <a:pt x="421576" y="685376"/>
                  </a:lnTo>
                  <a:lnTo>
                    <a:pt x="419314" y="684209"/>
                  </a:lnTo>
                  <a:lnTo>
                    <a:pt x="417052" y="684209"/>
                  </a:lnTo>
                  <a:lnTo>
                    <a:pt x="415922" y="683078"/>
                  </a:lnTo>
                  <a:lnTo>
                    <a:pt x="413624" y="683078"/>
                  </a:lnTo>
                  <a:lnTo>
                    <a:pt x="411363" y="683078"/>
                  </a:lnTo>
                  <a:lnTo>
                    <a:pt x="406804" y="678554"/>
                  </a:lnTo>
                  <a:lnTo>
                    <a:pt x="404542" y="680816"/>
                  </a:lnTo>
                  <a:lnTo>
                    <a:pt x="401114" y="681947"/>
                  </a:lnTo>
                  <a:lnTo>
                    <a:pt x="397721" y="681947"/>
                  </a:lnTo>
                  <a:lnTo>
                    <a:pt x="396590" y="680816"/>
                  </a:lnTo>
                  <a:lnTo>
                    <a:pt x="395459" y="680816"/>
                  </a:lnTo>
                  <a:lnTo>
                    <a:pt x="394329" y="680816"/>
                  </a:lnTo>
                  <a:lnTo>
                    <a:pt x="392031" y="681947"/>
                  </a:lnTo>
                  <a:lnTo>
                    <a:pt x="390901" y="681947"/>
                  </a:lnTo>
                  <a:lnTo>
                    <a:pt x="390901" y="680816"/>
                  </a:lnTo>
                  <a:lnTo>
                    <a:pt x="387508" y="677422"/>
                  </a:lnTo>
                  <a:lnTo>
                    <a:pt x="384080" y="677422"/>
                  </a:lnTo>
                  <a:lnTo>
                    <a:pt x="381818" y="678554"/>
                  </a:lnTo>
                  <a:lnTo>
                    <a:pt x="380687" y="676256"/>
                  </a:lnTo>
                  <a:lnTo>
                    <a:pt x="379556" y="678554"/>
                  </a:lnTo>
                  <a:lnTo>
                    <a:pt x="377259" y="676256"/>
                  </a:lnTo>
                  <a:lnTo>
                    <a:pt x="374997" y="677422"/>
                  </a:lnTo>
                  <a:lnTo>
                    <a:pt x="373866" y="677422"/>
                  </a:lnTo>
                  <a:lnTo>
                    <a:pt x="372736" y="676256"/>
                  </a:lnTo>
                  <a:lnTo>
                    <a:pt x="371569" y="675125"/>
                  </a:lnTo>
                  <a:lnTo>
                    <a:pt x="370438" y="676256"/>
                  </a:lnTo>
                  <a:lnTo>
                    <a:pt x="368177" y="677422"/>
                  </a:lnTo>
                  <a:lnTo>
                    <a:pt x="367046" y="677422"/>
                  </a:lnTo>
                  <a:lnTo>
                    <a:pt x="363618" y="677422"/>
                  </a:lnTo>
                  <a:lnTo>
                    <a:pt x="362487" y="677422"/>
                  </a:lnTo>
                  <a:lnTo>
                    <a:pt x="361356" y="677422"/>
                  </a:lnTo>
                  <a:lnTo>
                    <a:pt x="360225" y="677422"/>
                  </a:lnTo>
                  <a:lnTo>
                    <a:pt x="357963" y="673994"/>
                  </a:lnTo>
                  <a:lnTo>
                    <a:pt x="355666" y="673994"/>
                  </a:lnTo>
                  <a:lnTo>
                    <a:pt x="351143" y="670600"/>
                  </a:lnTo>
                  <a:lnTo>
                    <a:pt x="347715" y="671731"/>
                  </a:lnTo>
                  <a:lnTo>
                    <a:pt x="345453" y="672862"/>
                  </a:lnTo>
                  <a:lnTo>
                    <a:pt x="344322" y="671731"/>
                  </a:lnTo>
                  <a:lnTo>
                    <a:pt x="343191" y="672862"/>
                  </a:lnTo>
                  <a:lnTo>
                    <a:pt x="340894" y="671731"/>
                  </a:lnTo>
                  <a:lnTo>
                    <a:pt x="338632" y="673994"/>
                  </a:lnTo>
                  <a:lnTo>
                    <a:pt x="337501" y="672862"/>
                  </a:lnTo>
                  <a:lnTo>
                    <a:pt x="336370" y="672862"/>
                  </a:lnTo>
                  <a:lnTo>
                    <a:pt x="335239" y="672862"/>
                  </a:lnTo>
                  <a:lnTo>
                    <a:pt x="335239" y="671731"/>
                  </a:lnTo>
                  <a:lnTo>
                    <a:pt x="334073" y="670600"/>
                  </a:lnTo>
                  <a:lnTo>
                    <a:pt x="331811" y="669434"/>
                  </a:lnTo>
                  <a:lnTo>
                    <a:pt x="331811" y="668302"/>
                  </a:lnTo>
                  <a:lnTo>
                    <a:pt x="330680" y="667171"/>
                  </a:lnTo>
                  <a:lnTo>
                    <a:pt x="328419" y="666040"/>
                  </a:lnTo>
                  <a:lnTo>
                    <a:pt x="324991" y="662647"/>
                  </a:lnTo>
                  <a:lnTo>
                    <a:pt x="321598" y="663778"/>
                  </a:lnTo>
                  <a:lnTo>
                    <a:pt x="320467" y="663778"/>
                  </a:lnTo>
                  <a:lnTo>
                    <a:pt x="319336" y="662647"/>
                  </a:lnTo>
                  <a:lnTo>
                    <a:pt x="318170" y="663778"/>
                  </a:lnTo>
                  <a:lnTo>
                    <a:pt x="317039" y="661480"/>
                  </a:lnTo>
                  <a:lnTo>
                    <a:pt x="314777" y="660349"/>
                  </a:lnTo>
                  <a:lnTo>
                    <a:pt x="313646" y="661480"/>
                  </a:lnTo>
                  <a:lnTo>
                    <a:pt x="312515" y="661480"/>
                  </a:lnTo>
                  <a:lnTo>
                    <a:pt x="311349" y="662647"/>
                  </a:lnTo>
                  <a:lnTo>
                    <a:pt x="310218" y="662647"/>
                  </a:lnTo>
                  <a:lnTo>
                    <a:pt x="307957" y="661480"/>
                  </a:lnTo>
                  <a:lnTo>
                    <a:pt x="305695" y="662647"/>
                  </a:lnTo>
                  <a:lnTo>
                    <a:pt x="304529" y="662647"/>
                  </a:lnTo>
                  <a:lnTo>
                    <a:pt x="303398" y="661480"/>
                  </a:lnTo>
                  <a:lnTo>
                    <a:pt x="302267" y="661480"/>
                  </a:lnTo>
                  <a:lnTo>
                    <a:pt x="300005" y="661480"/>
                  </a:lnTo>
                  <a:lnTo>
                    <a:pt x="297743" y="661480"/>
                  </a:lnTo>
                  <a:lnTo>
                    <a:pt x="296577" y="661480"/>
                  </a:lnTo>
                  <a:lnTo>
                    <a:pt x="292053" y="663778"/>
                  </a:lnTo>
                  <a:lnTo>
                    <a:pt x="290922" y="663778"/>
                  </a:lnTo>
                  <a:lnTo>
                    <a:pt x="289792" y="663778"/>
                  </a:lnTo>
                  <a:lnTo>
                    <a:pt x="288625" y="663778"/>
                  </a:lnTo>
                  <a:lnTo>
                    <a:pt x="286364" y="663778"/>
                  </a:lnTo>
                  <a:lnTo>
                    <a:pt x="285233" y="662647"/>
                  </a:lnTo>
                  <a:lnTo>
                    <a:pt x="282971" y="663778"/>
                  </a:lnTo>
                  <a:lnTo>
                    <a:pt x="281805" y="663778"/>
                  </a:lnTo>
                  <a:lnTo>
                    <a:pt x="279543" y="664909"/>
                  </a:lnTo>
                  <a:lnTo>
                    <a:pt x="272722" y="661480"/>
                  </a:lnTo>
                  <a:lnTo>
                    <a:pt x="265901" y="666040"/>
                  </a:lnTo>
                  <a:lnTo>
                    <a:pt x="262509" y="667171"/>
                  </a:lnTo>
                  <a:lnTo>
                    <a:pt x="257950" y="669434"/>
                  </a:lnTo>
                  <a:lnTo>
                    <a:pt x="255688" y="669434"/>
                  </a:lnTo>
                  <a:lnTo>
                    <a:pt x="254557" y="668302"/>
                  </a:lnTo>
                  <a:lnTo>
                    <a:pt x="253426" y="667171"/>
                  </a:lnTo>
                  <a:lnTo>
                    <a:pt x="252260" y="667171"/>
                  </a:lnTo>
                  <a:lnTo>
                    <a:pt x="249998" y="666040"/>
                  </a:lnTo>
                  <a:lnTo>
                    <a:pt x="248867" y="664909"/>
                  </a:lnTo>
                  <a:lnTo>
                    <a:pt x="247736" y="663778"/>
                  </a:lnTo>
                  <a:lnTo>
                    <a:pt x="246606" y="661480"/>
                  </a:lnTo>
                  <a:lnTo>
                    <a:pt x="245475" y="661480"/>
                  </a:lnTo>
                  <a:lnTo>
                    <a:pt x="244308" y="662647"/>
                  </a:lnTo>
                  <a:lnTo>
                    <a:pt x="243178" y="662647"/>
                  </a:lnTo>
                  <a:lnTo>
                    <a:pt x="242047" y="661480"/>
                  </a:lnTo>
                  <a:lnTo>
                    <a:pt x="239785" y="661480"/>
                  </a:lnTo>
                  <a:lnTo>
                    <a:pt x="237488" y="659218"/>
                  </a:lnTo>
                  <a:lnTo>
                    <a:pt x="236357" y="659218"/>
                  </a:lnTo>
                  <a:lnTo>
                    <a:pt x="236357" y="658087"/>
                  </a:lnTo>
                  <a:lnTo>
                    <a:pt x="231833" y="655824"/>
                  </a:lnTo>
                  <a:lnTo>
                    <a:pt x="229536" y="653527"/>
                  </a:lnTo>
                  <a:lnTo>
                    <a:pt x="228405" y="653527"/>
                  </a:lnTo>
                  <a:lnTo>
                    <a:pt x="228405" y="652396"/>
                  </a:lnTo>
                  <a:lnTo>
                    <a:pt x="227274" y="651264"/>
                  </a:lnTo>
                  <a:lnTo>
                    <a:pt x="227274" y="650133"/>
                  </a:lnTo>
                  <a:lnTo>
                    <a:pt x="225013" y="646704"/>
                  </a:lnTo>
                  <a:lnTo>
                    <a:pt x="223882" y="646704"/>
                  </a:lnTo>
                  <a:lnTo>
                    <a:pt x="223882" y="644442"/>
                  </a:lnTo>
                  <a:lnTo>
                    <a:pt x="219323" y="646704"/>
                  </a:lnTo>
                  <a:lnTo>
                    <a:pt x="218192" y="646704"/>
                  </a:lnTo>
                  <a:lnTo>
                    <a:pt x="217061" y="645573"/>
                  </a:lnTo>
                  <a:lnTo>
                    <a:pt x="214764" y="645573"/>
                  </a:lnTo>
                  <a:lnTo>
                    <a:pt x="214764" y="644442"/>
                  </a:lnTo>
                  <a:lnTo>
                    <a:pt x="213633" y="644442"/>
                  </a:lnTo>
                  <a:lnTo>
                    <a:pt x="212502" y="644442"/>
                  </a:lnTo>
                  <a:lnTo>
                    <a:pt x="212502" y="645573"/>
                  </a:lnTo>
                  <a:lnTo>
                    <a:pt x="211371" y="644442"/>
                  </a:lnTo>
                  <a:lnTo>
                    <a:pt x="210240" y="645573"/>
                  </a:lnTo>
                  <a:lnTo>
                    <a:pt x="207943" y="643311"/>
                  </a:lnTo>
                  <a:lnTo>
                    <a:pt x="206812" y="644442"/>
                  </a:lnTo>
                  <a:lnTo>
                    <a:pt x="199992" y="649002"/>
                  </a:lnTo>
                  <a:lnTo>
                    <a:pt x="198861" y="650133"/>
                  </a:lnTo>
                  <a:lnTo>
                    <a:pt x="196599" y="650133"/>
                  </a:lnTo>
                  <a:lnTo>
                    <a:pt x="193171" y="652396"/>
                  </a:lnTo>
                  <a:lnTo>
                    <a:pt x="192040" y="652396"/>
                  </a:lnTo>
                  <a:lnTo>
                    <a:pt x="190909" y="652396"/>
                  </a:lnTo>
                  <a:lnTo>
                    <a:pt x="187516" y="653527"/>
                  </a:lnTo>
                  <a:lnTo>
                    <a:pt x="182957" y="652396"/>
                  </a:lnTo>
                  <a:lnTo>
                    <a:pt x="178434" y="652396"/>
                  </a:lnTo>
                  <a:lnTo>
                    <a:pt x="178434" y="651264"/>
                  </a:lnTo>
                  <a:lnTo>
                    <a:pt x="175006" y="649002"/>
                  </a:lnTo>
                  <a:lnTo>
                    <a:pt x="173875" y="649002"/>
                  </a:lnTo>
                  <a:lnTo>
                    <a:pt x="172744" y="645573"/>
                  </a:lnTo>
                  <a:lnTo>
                    <a:pt x="169316" y="646704"/>
                  </a:lnTo>
                  <a:lnTo>
                    <a:pt x="167054" y="646704"/>
                  </a:lnTo>
                  <a:lnTo>
                    <a:pt x="165923" y="646704"/>
                  </a:lnTo>
                  <a:lnTo>
                    <a:pt x="163626" y="645573"/>
                  </a:lnTo>
                  <a:lnTo>
                    <a:pt x="162495" y="644442"/>
                  </a:lnTo>
                  <a:lnTo>
                    <a:pt x="163626" y="644442"/>
                  </a:lnTo>
                  <a:lnTo>
                    <a:pt x="162495" y="643311"/>
                  </a:lnTo>
                  <a:lnTo>
                    <a:pt x="161364" y="642180"/>
                  </a:lnTo>
                  <a:lnTo>
                    <a:pt x="163626" y="638751"/>
                  </a:lnTo>
                  <a:lnTo>
                    <a:pt x="161364" y="637620"/>
                  </a:lnTo>
                  <a:lnTo>
                    <a:pt x="161364" y="635357"/>
                  </a:lnTo>
                  <a:lnTo>
                    <a:pt x="160234" y="635357"/>
                  </a:lnTo>
                  <a:lnTo>
                    <a:pt x="157972" y="631929"/>
                  </a:lnTo>
                  <a:lnTo>
                    <a:pt x="156841" y="630797"/>
                  </a:lnTo>
                  <a:lnTo>
                    <a:pt x="153413" y="628535"/>
                  </a:lnTo>
                  <a:lnTo>
                    <a:pt x="152282" y="626273"/>
                  </a:lnTo>
                  <a:lnTo>
                    <a:pt x="151151" y="623975"/>
                  </a:lnTo>
                  <a:lnTo>
                    <a:pt x="150020" y="623975"/>
                  </a:lnTo>
                  <a:lnTo>
                    <a:pt x="146592" y="621713"/>
                  </a:lnTo>
                  <a:lnTo>
                    <a:pt x="146592" y="620582"/>
                  </a:lnTo>
                  <a:lnTo>
                    <a:pt x="147723" y="619451"/>
                  </a:lnTo>
                  <a:lnTo>
                    <a:pt x="146592" y="617153"/>
                  </a:lnTo>
                  <a:lnTo>
                    <a:pt x="147723" y="613759"/>
                  </a:lnTo>
                  <a:lnTo>
                    <a:pt x="148889" y="613759"/>
                  </a:lnTo>
                  <a:lnTo>
                    <a:pt x="148889" y="612628"/>
                  </a:lnTo>
                  <a:lnTo>
                    <a:pt x="148889" y="611497"/>
                  </a:lnTo>
                  <a:lnTo>
                    <a:pt x="147723" y="609199"/>
                  </a:lnTo>
                  <a:lnTo>
                    <a:pt x="146592" y="609199"/>
                  </a:lnTo>
                  <a:lnTo>
                    <a:pt x="145461" y="609199"/>
                  </a:lnTo>
                  <a:lnTo>
                    <a:pt x="145461" y="608068"/>
                  </a:lnTo>
                  <a:lnTo>
                    <a:pt x="144330" y="609199"/>
                  </a:lnTo>
                  <a:lnTo>
                    <a:pt x="144330" y="608068"/>
                  </a:lnTo>
                  <a:lnTo>
                    <a:pt x="144330" y="606937"/>
                  </a:lnTo>
                  <a:lnTo>
                    <a:pt x="143199" y="608068"/>
                  </a:lnTo>
                  <a:lnTo>
                    <a:pt x="142069" y="606937"/>
                  </a:lnTo>
                  <a:lnTo>
                    <a:pt x="142069" y="605806"/>
                  </a:lnTo>
                  <a:lnTo>
                    <a:pt x="139771" y="605806"/>
                  </a:lnTo>
                  <a:lnTo>
                    <a:pt x="140902" y="604675"/>
                  </a:lnTo>
                  <a:lnTo>
                    <a:pt x="139771" y="604675"/>
                  </a:lnTo>
                  <a:lnTo>
                    <a:pt x="140902" y="603544"/>
                  </a:lnTo>
                  <a:lnTo>
                    <a:pt x="138641" y="602377"/>
                  </a:lnTo>
                  <a:lnTo>
                    <a:pt x="138641" y="601246"/>
                  </a:lnTo>
                  <a:lnTo>
                    <a:pt x="137510" y="602377"/>
                  </a:lnTo>
                  <a:lnTo>
                    <a:pt x="136379" y="601246"/>
                  </a:lnTo>
                  <a:lnTo>
                    <a:pt x="136379" y="600115"/>
                  </a:lnTo>
                  <a:lnTo>
                    <a:pt x="136379" y="598984"/>
                  </a:lnTo>
                  <a:lnTo>
                    <a:pt x="135248" y="600115"/>
                  </a:lnTo>
                  <a:lnTo>
                    <a:pt x="134082" y="600115"/>
                  </a:lnTo>
                  <a:lnTo>
                    <a:pt x="134082" y="598984"/>
                  </a:lnTo>
                  <a:lnTo>
                    <a:pt x="134082" y="597852"/>
                  </a:lnTo>
                  <a:lnTo>
                    <a:pt x="130689" y="596721"/>
                  </a:lnTo>
                  <a:lnTo>
                    <a:pt x="130689" y="595590"/>
                  </a:lnTo>
                  <a:lnTo>
                    <a:pt x="131820" y="595590"/>
                  </a:lnTo>
                  <a:lnTo>
                    <a:pt x="130689" y="594424"/>
                  </a:lnTo>
                  <a:lnTo>
                    <a:pt x="129558" y="589899"/>
                  </a:lnTo>
                  <a:lnTo>
                    <a:pt x="130689" y="589899"/>
                  </a:lnTo>
                  <a:lnTo>
                    <a:pt x="131820" y="589899"/>
                  </a:lnTo>
                  <a:lnTo>
                    <a:pt x="131820" y="587637"/>
                  </a:lnTo>
                  <a:lnTo>
                    <a:pt x="132951" y="589899"/>
                  </a:lnTo>
                  <a:lnTo>
                    <a:pt x="134082" y="589899"/>
                  </a:lnTo>
                  <a:lnTo>
                    <a:pt x="132951" y="587637"/>
                  </a:lnTo>
                  <a:lnTo>
                    <a:pt x="134082" y="586470"/>
                  </a:lnTo>
                  <a:lnTo>
                    <a:pt x="132951" y="586470"/>
                  </a:lnTo>
                  <a:lnTo>
                    <a:pt x="130689" y="587637"/>
                  </a:lnTo>
                  <a:lnTo>
                    <a:pt x="131820" y="585339"/>
                  </a:lnTo>
                  <a:lnTo>
                    <a:pt x="132951" y="585339"/>
                  </a:lnTo>
                  <a:lnTo>
                    <a:pt x="134082" y="584208"/>
                  </a:lnTo>
                  <a:lnTo>
                    <a:pt x="132951" y="584208"/>
                  </a:lnTo>
                  <a:lnTo>
                    <a:pt x="130689" y="584208"/>
                  </a:lnTo>
                  <a:lnTo>
                    <a:pt x="130689" y="583077"/>
                  </a:lnTo>
                  <a:lnTo>
                    <a:pt x="130689" y="581946"/>
                  </a:lnTo>
                  <a:lnTo>
                    <a:pt x="129558" y="583077"/>
                  </a:lnTo>
                  <a:lnTo>
                    <a:pt x="128427" y="581946"/>
                  </a:lnTo>
                  <a:lnTo>
                    <a:pt x="130689" y="581946"/>
                  </a:lnTo>
                  <a:lnTo>
                    <a:pt x="130689" y="580814"/>
                  </a:lnTo>
                  <a:lnTo>
                    <a:pt x="131820" y="580814"/>
                  </a:lnTo>
                  <a:lnTo>
                    <a:pt x="132951" y="579648"/>
                  </a:lnTo>
                  <a:lnTo>
                    <a:pt x="130689" y="579648"/>
                  </a:lnTo>
                  <a:lnTo>
                    <a:pt x="131820" y="577386"/>
                  </a:lnTo>
                  <a:lnTo>
                    <a:pt x="129558" y="577386"/>
                  </a:lnTo>
                  <a:lnTo>
                    <a:pt x="130689" y="577386"/>
                  </a:lnTo>
                  <a:lnTo>
                    <a:pt x="130689" y="576254"/>
                  </a:lnTo>
                  <a:lnTo>
                    <a:pt x="129558" y="573992"/>
                  </a:lnTo>
                  <a:lnTo>
                    <a:pt x="128427" y="575123"/>
                  </a:lnTo>
                  <a:lnTo>
                    <a:pt x="128427" y="573992"/>
                  </a:lnTo>
                  <a:lnTo>
                    <a:pt x="129558" y="571694"/>
                  </a:lnTo>
                  <a:lnTo>
                    <a:pt x="130689" y="571694"/>
                  </a:lnTo>
                  <a:lnTo>
                    <a:pt x="130689" y="570563"/>
                  </a:lnTo>
                  <a:lnTo>
                    <a:pt x="131820" y="569432"/>
                  </a:lnTo>
                  <a:lnTo>
                    <a:pt x="134082" y="570563"/>
                  </a:lnTo>
                  <a:lnTo>
                    <a:pt x="134082" y="569432"/>
                  </a:lnTo>
                  <a:lnTo>
                    <a:pt x="131820" y="569432"/>
                  </a:lnTo>
                  <a:lnTo>
                    <a:pt x="132951" y="567170"/>
                  </a:lnTo>
                  <a:lnTo>
                    <a:pt x="132951" y="566039"/>
                  </a:lnTo>
                  <a:lnTo>
                    <a:pt x="129558" y="566039"/>
                  </a:lnTo>
                  <a:lnTo>
                    <a:pt x="131820" y="564872"/>
                  </a:lnTo>
                  <a:lnTo>
                    <a:pt x="131820" y="563741"/>
                  </a:lnTo>
                  <a:lnTo>
                    <a:pt x="129558" y="562610"/>
                  </a:lnTo>
                  <a:lnTo>
                    <a:pt x="127296" y="561479"/>
                  </a:lnTo>
                  <a:lnTo>
                    <a:pt x="128427" y="560348"/>
                  </a:lnTo>
                  <a:lnTo>
                    <a:pt x="130689" y="560348"/>
                  </a:lnTo>
                  <a:lnTo>
                    <a:pt x="129558" y="559216"/>
                  </a:lnTo>
                  <a:lnTo>
                    <a:pt x="131820" y="559216"/>
                  </a:lnTo>
                  <a:lnTo>
                    <a:pt x="128427" y="556919"/>
                  </a:lnTo>
                  <a:lnTo>
                    <a:pt x="126130" y="558085"/>
                  </a:lnTo>
                  <a:lnTo>
                    <a:pt x="127296" y="554656"/>
                  </a:lnTo>
                  <a:lnTo>
                    <a:pt x="127296" y="553525"/>
                  </a:lnTo>
                  <a:lnTo>
                    <a:pt x="124999" y="553525"/>
                  </a:lnTo>
                  <a:lnTo>
                    <a:pt x="126130" y="552394"/>
                  </a:lnTo>
                  <a:lnTo>
                    <a:pt x="123868" y="551263"/>
                  </a:lnTo>
                  <a:lnTo>
                    <a:pt x="126130" y="551263"/>
                  </a:lnTo>
                  <a:lnTo>
                    <a:pt x="124999" y="548965"/>
                  </a:lnTo>
                  <a:lnTo>
                    <a:pt x="127296" y="550096"/>
                  </a:lnTo>
                  <a:lnTo>
                    <a:pt x="127296" y="551263"/>
                  </a:lnTo>
                  <a:lnTo>
                    <a:pt x="128427" y="550096"/>
                  </a:lnTo>
                  <a:lnTo>
                    <a:pt x="128427" y="548965"/>
                  </a:lnTo>
                  <a:lnTo>
                    <a:pt x="129558" y="547834"/>
                  </a:lnTo>
                  <a:lnTo>
                    <a:pt x="127296" y="546703"/>
                  </a:lnTo>
                  <a:lnTo>
                    <a:pt x="127296" y="545572"/>
                  </a:lnTo>
                  <a:lnTo>
                    <a:pt x="126130" y="543274"/>
                  </a:lnTo>
                  <a:lnTo>
                    <a:pt x="123868" y="542143"/>
                  </a:lnTo>
                  <a:lnTo>
                    <a:pt x="121606" y="543274"/>
                  </a:lnTo>
                  <a:lnTo>
                    <a:pt x="122737" y="541012"/>
                  </a:lnTo>
                  <a:lnTo>
                    <a:pt x="123868" y="541012"/>
                  </a:lnTo>
                  <a:lnTo>
                    <a:pt x="123868" y="539881"/>
                  </a:lnTo>
                  <a:lnTo>
                    <a:pt x="122737" y="541012"/>
                  </a:lnTo>
                  <a:lnTo>
                    <a:pt x="121606" y="539881"/>
                  </a:lnTo>
                  <a:lnTo>
                    <a:pt x="122737" y="537618"/>
                  </a:lnTo>
                  <a:lnTo>
                    <a:pt x="121606" y="536487"/>
                  </a:lnTo>
                  <a:lnTo>
                    <a:pt x="118178" y="538749"/>
                  </a:lnTo>
                  <a:lnTo>
                    <a:pt x="118178" y="537618"/>
                  </a:lnTo>
                  <a:lnTo>
                    <a:pt x="117048" y="538749"/>
                  </a:lnTo>
                  <a:lnTo>
                    <a:pt x="117048" y="537618"/>
                  </a:lnTo>
                  <a:lnTo>
                    <a:pt x="118178" y="536487"/>
                  </a:lnTo>
                  <a:lnTo>
                    <a:pt x="117048" y="535321"/>
                  </a:lnTo>
                  <a:lnTo>
                    <a:pt x="114786" y="536487"/>
                  </a:lnTo>
                  <a:lnTo>
                    <a:pt x="113655" y="536487"/>
                  </a:lnTo>
                  <a:lnTo>
                    <a:pt x="113655" y="535321"/>
                  </a:lnTo>
                  <a:lnTo>
                    <a:pt x="112524" y="535321"/>
                  </a:lnTo>
                  <a:lnTo>
                    <a:pt x="112524" y="536487"/>
                  </a:lnTo>
                  <a:lnTo>
                    <a:pt x="111358" y="536487"/>
                  </a:lnTo>
                  <a:lnTo>
                    <a:pt x="112524" y="538749"/>
                  </a:lnTo>
                  <a:lnTo>
                    <a:pt x="111358" y="541012"/>
                  </a:lnTo>
                  <a:lnTo>
                    <a:pt x="110227" y="539881"/>
                  </a:lnTo>
                  <a:lnTo>
                    <a:pt x="110227" y="537618"/>
                  </a:lnTo>
                  <a:lnTo>
                    <a:pt x="109096" y="535321"/>
                  </a:lnTo>
                  <a:lnTo>
                    <a:pt x="107965" y="535321"/>
                  </a:lnTo>
                  <a:lnTo>
                    <a:pt x="106834" y="535321"/>
                  </a:lnTo>
                  <a:lnTo>
                    <a:pt x="106834" y="534189"/>
                  </a:lnTo>
                  <a:lnTo>
                    <a:pt x="107965" y="533058"/>
                  </a:lnTo>
                  <a:lnTo>
                    <a:pt x="104537" y="530796"/>
                  </a:lnTo>
                  <a:lnTo>
                    <a:pt x="103406" y="529665"/>
                  </a:lnTo>
                  <a:lnTo>
                    <a:pt x="102275" y="527367"/>
                  </a:lnTo>
                  <a:lnTo>
                    <a:pt x="100013" y="526236"/>
                  </a:lnTo>
                  <a:lnTo>
                    <a:pt x="98883" y="527367"/>
                  </a:lnTo>
                  <a:lnTo>
                    <a:pt x="96585" y="529665"/>
                  </a:lnTo>
                  <a:lnTo>
                    <a:pt x="95455" y="530796"/>
                  </a:lnTo>
                  <a:lnTo>
                    <a:pt x="93193" y="528534"/>
                  </a:lnTo>
                  <a:lnTo>
                    <a:pt x="92062" y="526236"/>
                  </a:lnTo>
                  <a:lnTo>
                    <a:pt x="89800" y="526236"/>
                  </a:lnTo>
                  <a:lnTo>
                    <a:pt x="88634" y="529665"/>
                  </a:lnTo>
                  <a:lnTo>
                    <a:pt x="88634" y="535321"/>
                  </a:lnTo>
                  <a:lnTo>
                    <a:pt x="87503" y="535321"/>
                  </a:lnTo>
                  <a:lnTo>
                    <a:pt x="87503" y="536487"/>
                  </a:lnTo>
                  <a:lnTo>
                    <a:pt x="85241" y="533058"/>
                  </a:lnTo>
                  <a:lnTo>
                    <a:pt x="82979" y="527367"/>
                  </a:lnTo>
                  <a:lnTo>
                    <a:pt x="82979" y="525105"/>
                  </a:lnTo>
                  <a:lnTo>
                    <a:pt x="87503" y="519414"/>
                  </a:lnTo>
                  <a:lnTo>
                    <a:pt x="87503" y="516020"/>
                  </a:lnTo>
                  <a:lnTo>
                    <a:pt x="86372" y="514889"/>
                  </a:lnTo>
                  <a:lnTo>
                    <a:pt x="85241" y="514889"/>
                  </a:lnTo>
                  <a:lnTo>
                    <a:pt x="79551" y="519414"/>
                  </a:lnTo>
                  <a:lnTo>
                    <a:pt x="76159" y="522843"/>
                  </a:lnTo>
                  <a:lnTo>
                    <a:pt x="74992" y="522843"/>
                  </a:lnTo>
                  <a:lnTo>
                    <a:pt x="71600" y="521711"/>
                  </a:lnTo>
                  <a:lnTo>
                    <a:pt x="69338" y="522843"/>
                  </a:lnTo>
                  <a:lnTo>
                    <a:pt x="68207" y="525105"/>
                  </a:lnTo>
                  <a:lnTo>
                    <a:pt x="69338" y="525105"/>
                  </a:lnTo>
                  <a:lnTo>
                    <a:pt x="73862" y="527367"/>
                  </a:lnTo>
                  <a:lnTo>
                    <a:pt x="73862" y="528534"/>
                  </a:lnTo>
                  <a:lnTo>
                    <a:pt x="74992" y="529665"/>
                  </a:lnTo>
                  <a:lnTo>
                    <a:pt x="73862" y="529665"/>
                  </a:lnTo>
                  <a:lnTo>
                    <a:pt x="70469" y="529665"/>
                  </a:lnTo>
                  <a:lnTo>
                    <a:pt x="65910" y="526236"/>
                  </a:lnTo>
                  <a:lnTo>
                    <a:pt x="64779" y="526236"/>
                  </a:lnTo>
                  <a:lnTo>
                    <a:pt x="63648" y="527367"/>
                  </a:lnTo>
                  <a:lnTo>
                    <a:pt x="63648" y="531927"/>
                  </a:lnTo>
                  <a:lnTo>
                    <a:pt x="61386" y="531927"/>
                  </a:lnTo>
                  <a:lnTo>
                    <a:pt x="59089" y="529665"/>
                  </a:lnTo>
                  <a:lnTo>
                    <a:pt x="56827" y="525105"/>
                  </a:lnTo>
                  <a:lnTo>
                    <a:pt x="54566" y="525105"/>
                  </a:lnTo>
                  <a:lnTo>
                    <a:pt x="48876" y="528534"/>
                  </a:lnTo>
                  <a:lnTo>
                    <a:pt x="45483" y="534189"/>
                  </a:lnTo>
                  <a:lnTo>
                    <a:pt x="44317" y="534189"/>
                  </a:lnTo>
                  <a:lnTo>
                    <a:pt x="40924" y="531927"/>
                  </a:lnTo>
                  <a:lnTo>
                    <a:pt x="38662" y="533058"/>
                  </a:lnTo>
                  <a:lnTo>
                    <a:pt x="38662" y="534189"/>
                  </a:lnTo>
                  <a:lnTo>
                    <a:pt x="38662" y="536487"/>
                  </a:lnTo>
                  <a:lnTo>
                    <a:pt x="37496" y="538749"/>
                  </a:lnTo>
                  <a:lnTo>
                    <a:pt x="31842" y="543274"/>
                  </a:lnTo>
                  <a:lnTo>
                    <a:pt x="32973" y="547834"/>
                  </a:lnTo>
                  <a:lnTo>
                    <a:pt x="31842" y="548965"/>
                  </a:lnTo>
                  <a:lnTo>
                    <a:pt x="30711" y="548965"/>
                  </a:lnTo>
                  <a:lnTo>
                    <a:pt x="28414" y="543274"/>
                  </a:lnTo>
                  <a:lnTo>
                    <a:pt x="25021" y="538749"/>
                  </a:lnTo>
                  <a:lnTo>
                    <a:pt x="22759" y="537618"/>
                  </a:lnTo>
                  <a:lnTo>
                    <a:pt x="19331" y="535321"/>
                  </a:lnTo>
                  <a:lnTo>
                    <a:pt x="15939" y="537618"/>
                  </a:lnTo>
                  <a:lnTo>
                    <a:pt x="14772" y="537618"/>
                  </a:lnTo>
                  <a:lnTo>
                    <a:pt x="13641" y="535321"/>
                  </a:lnTo>
                  <a:lnTo>
                    <a:pt x="14772" y="533058"/>
                  </a:lnTo>
                  <a:lnTo>
                    <a:pt x="12511" y="531927"/>
                  </a:lnTo>
                  <a:lnTo>
                    <a:pt x="10249" y="530796"/>
                  </a:lnTo>
                  <a:lnTo>
                    <a:pt x="9118" y="530796"/>
                  </a:lnTo>
                  <a:lnTo>
                    <a:pt x="4559" y="531927"/>
                  </a:lnTo>
                  <a:lnTo>
                    <a:pt x="4559" y="522843"/>
                  </a:lnTo>
                  <a:lnTo>
                    <a:pt x="3428" y="519414"/>
                  </a:lnTo>
                  <a:lnTo>
                    <a:pt x="3428" y="512591"/>
                  </a:lnTo>
                  <a:lnTo>
                    <a:pt x="0" y="510329"/>
                  </a:lnTo>
                  <a:lnTo>
                    <a:pt x="0" y="508067"/>
                  </a:lnTo>
                  <a:lnTo>
                    <a:pt x="0" y="506936"/>
                  </a:lnTo>
                  <a:lnTo>
                    <a:pt x="2297" y="505769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21151CD-522E-451C-B04F-168DC07A1691}"/>
                </a:ext>
              </a:extLst>
            </p:cNvPr>
            <p:cNvSpPr/>
            <p:nvPr/>
          </p:nvSpPr>
          <p:spPr>
            <a:xfrm>
              <a:off x="10114183" y="2007694"/>
              <a:ext cx="664753" cy="393254"/>
            </a:xfrm>
            <a:custGeom>
              <a:avLst/>
              <a:gdLst>
                <a:gd name="connsiteX0" fmla="*/ 0 w 664753"/>
                <a:gd name="connsiteY0" fmla="*/ 152318 h 393254"/>
                <a:gd name="connsiteX1" fmla="*/ 1131 w 664753"/>
                <a:gd name="connsiteY1" fmla="*/ 151186 h 393254"/>
                <a:gd name="connsiteX2" fmla="*/ 5690 w 664753"/>
                <a:gd name="connsiteY2" fmla="*/ 150055 h 393254"/>
                <a:gd name="connsiteX3" fmla="*/ 5690 w 664753"/>
                <a:gd name="connsiteY3" fmla="*/ 148889 h 393254"/>
                <a:gd name="connsiteX4" fmla="*/ 6821 w 664753"/>
                <a:gd name="connsiteY4" fmla="*/ 148889 h 393254"/>
                <a:gd name="connsiteX5" fmla="*/ 9118 w 664753"/>
                <a:gd name="connsiteY5" fmla="*/ 148889 h 393254"/>
                <a:gd name="connsiteX6" fmla="*/ 9118 w 664753"/>
                <a:gd name="connsiteY6" fmla="*/ 146626 h 393254"/>
                <a:gd name="connsiteX7" fmla="*/ 11380 w 664753"/>
                <a:gd name="connsiteY7" fmla="*/ 146626 h 393254"/>
                <a:gd name="connsiteX8" fmla="*/ 13641 w 664753"/>
                <a:gd name="connsiteY8" fmla="*/ 145495 h 393254"/>
                <a:gd name="connsiteX9" fmla="*/ 14772 w 664753"/>
                <a:gd name="connsiteY9" fmla="*/ 144364 h 393254"/>
                <a:gd name="connsiteX10" fmla="*/ 14772 w 664753"/>
                <a:gd name="connsiteY10" fmla="*/ 143233 h 393254"/>
                <a:gd name="connsiteX11" fmla="*/ 15939 w 664753"/>
                <a:gd name="connsiteY11" fmla="*/ 142102 h 393254"/>
                <a:gd name="connsiteX12" fmla="*/ 15939 w 664753"/>
                <a:gd name="connsiteY12" fmla="*/ 140935 h 393254"/>
                <a:gd name="connsiteX13" fmla="*/ 14772 w 664753"/>
                <a:gd name="connsiteY13" fmla="*/ 139804 h 393254"/>
                <a:gd name="connsiteX14" fmla="*/ 17069 w 664753"/>
                <a:gd name="connsiteY14" fmla="*/ 137542 h 393254"/>
                <a:gd name="connsiteX15" fmla="*/ 18200 w 664753"/>
                <a:gd name="connsiteY15" fmla="*/ 136411 h 393254"/>
                <a:gd name="connsiteX16" fmla="*/ 19331 w 664753"/>
                <a:gd name="connsiteY16" fmla="*/ 135279 h 393254"/>
                <a:gd name="connsiteX17" fmla="*/ 21593 w 664753"/>
                <a:gd name="connsiteY17" fmla="*/ 134113 h 393254"/>
                <a:gd name="connsiteX18" fmla="*/ 21593 w 664753"/>
                <a:gd name="connsiteY18" fmla="*/ 132982 h 393254"/>
                <a:gd name="connsiteX19" fmla="*/ 20462 w 664753"/>
                <a:gd name="connsiteY19" fmla="*/ 131851 h 393254"/>
                <a:gd name="connsiteX20" fmla="*/ 22724 w 664753"/>
                <a:gd name="connsiteY20" fmla="*/ 131851 h 393254"/>
                <a:gd name="connsiteX21" fmla="*/ 25021 w 664753"/>
                <a:gd name="connsiteY21" fmla="*/ 132982 h 393254"/>
                <a:gd name="connsiteX22" fmla="*/ 25021 w 664753"/>
                <a:gd name="connsiteY22" fmla="*/ 130719 h 393254"/>
                <a:gd name="connsiteX23" fmla="*/ 22724 w 664753"/>
                <a:gd name="connsiteY23" fmla="*/ 129588 h 393254"/>
                <a:gd name="connsiteX24" fmla="*/ 21593 w 664753"/>
                <a:gd name="connsiteY24" fmla="*/ 127291 h 393254"/>
                <a:gd name="connsiteX25" fmla="*/ 19331 w 664753"/>
                <a:gd name="connsiteY25" fmla="*/ 127291 h 393254"/>
                <a:gd name="connsiteX26" fmla="*/ 19331 w 664753"/>
                <a:gd name="connsiteY26" fmla="*/ 126159 h 393254"/>
                <a:gd name="connsiteX27" fmla="*/ 19331 w 664753"/>
                <a:gd name="connsiteY27" fmla="*/ 125028 h 393254"/>
                <a:gd name="connsiteX28" fmla="*/ 18200 w 664753"/>
                <a:gd name="connsiteY28" fmla="*/ 123897 h 393254"/>
                <a:gd name="connsiteX29" fmla="*/ 18200 w 664753"/>
                <a:gd name="connsiteY29" fmla="*/ 121635 h 393254"/>
                <a:gd name="connsiteX30" fmla="*/ 17069 w 664753"/>
                <a:gd name="connsiteY30" fmla="*/ 120504 h 393254"/>
                <a:gd name="connsiteX31" fmla="*/ 15939 w 664753"/>
                <a:gd name="connsiteY31" fmla="*/ 117075 h 393254"/>
                <a:gd name="connsiteX32" fmla="*/ 15939 w 664753"/>
                <a:gd name="connsiteY32" fmla="*/ 115944 h 393254"/>
                <a:gd name="connsiteX33" fmla="*/ 17069 w 664753"/>
                <a:gd name="connsiteY33" fmla="*/ 112550 h 393254"/>
                <a:gd name="connsiteX34" fmla="*/ 18200 w 664753"/>
                <a:gd name="connsiteY34" fmla="*/ 112550 h 393254"/>
                <a:gd name="connsiteX35" fmla="*/ 17069 w 664753"/>
                <a:gd name="connsiteY35" fmla="*/ 112550 h 393254"/>
                <a:gd name="connsiteX36" fmla="*/ 19331 w 664753"/>
                <a:gd name="connsiteY36" fmla="*/ 111384 h 393254"/>
                <a:gd name="connsiteX37" fmla="*/ 20462 w 664753"/>
                <a:gd name="connsiteY37" fmla="*/ 110253 h 393254"/>
                <a:gd name="connsiteX38" fmla="*/ 20462 w 664753"/>
                <a:gd name="connsiteY38" fmla="*/ 107990 h 393254"/>
                <a:gd name="connsiteX39" fmla="*/ 18200 w 664753"/>
                <a:gd name="connsiteY39" fmla="*/ 106859 h 393254"/>
                <a:gd name="connsiteX40" fmla="*/ 18200 w 664753"/>
                <a:gd name="connsiteY40" fmla="*/ 104561 h 393254"/>
                <a:gd name="connsiteX41" fmla="*/ 19331 w 664753"/>
                <a:gd name="connsiteY41" fmla="*/ 103430 h 393254"/>
                <a:gd name="connsiteX42" fmla="*/ 20462 w 664753"/>
                <a:gd name="connsiteY42" fmla="*/ 102299 h 393254"/>
                <a:gd name="connsiteX43" fmla="*/ 22724 w 664753"/>
                <a:gd name="connsiteY43" fmla="*/ 100037 h 393254"/>
                <a:gd name="connsiteX44" fmla="*/ 22724 w 664753"/>
                <a:gd name="connsiteY44" fmla="*/ 97774 h 393254"/>
                <a:gd name="connsiteX45" fmla="*/ 20462 w 664753"/>
                <a:gd name="connsiteY45" fmla="*/ 95477 h 393254"/>
                <a:gd name="connsiteX46" fmla="*/ 22724 w 664753"/>
                <a:gd name="connsiteY46" fmla="*/ 94346 h 393254"/>
                <a:gd name="connsiteX47" fmla="*/ 22724 w 664753"/>
                <a:gd name="connsiteY47" fmla="*/ 93215 h 393254"/>
                <a:gd name="connsiteX48" fmla="*/ 23890 w 664753"/>
                <a:gd name="connsiteY48" fmla="*/ 92083 h 393254"/>
                <a:gd name="connsiteX49" fmla="*/ 23890 w 664753"/>
                <a:gd name="connsiteY49" fmla="*/ 90952 h 393254"/>
                <a:gd name="connsiteX50" fmla="*/ 26152 w 664753"/>
                <a:gd name="connsiteY50" fmla="*/ 87523 h 393254"/>
                <a:gd name="connsiteX51" fmla="*/ 25021 w 664753"/>
                <a:gd name="connsiteY51" fmla="*/ 86392 h 393254"/>
                <a:gd name="connsiteX52" fmla="*/ 26152 w 664753"/>
                <a:gd name="connsiteY52" fmla="*/ 84130 h 393254"/>
                <a:gd name="connsiteX53" fmla="*/ 28414 w 664753"/>
                <a:gd name="connsiteY53" fmla="*/ 81832 h 393254"/>
                <a:gd name="connsiteX54" fmla="*/ 32973 w 664753"/>
                <a:gd name="connsiteY54" fmla="*/ 77308 h 393254"/>
                <a:gd name="connsiteX55" fmla="*/ 32973 w 664753"/>
                <a:gd name="connsiteY55" fmla="*/ 73879 h 393254"/>
                <a:gd name="connsiteX56" fmla="*/ 35234 w 664753"/>
                <a:gd name="connsiteY56" fmla="*/ 72748 h 393254"/>
                <a:gd name="connsiteX57" fmla="*/ 35234 w 664753"/>
                <a:gd name="connsiteY57" fmla="*/ 71616 h 393254"/>
                <a:gd name="connsiteX58" fmla="*/ 35234 w 664753"/>
                <a:gd name="connsiteY58" fmla="*/ 70485 h 393254"/>
                <a:gd name="connsiteX59" fmla="*/ 40924 w 664753"/>
                <a:gd name="connsiteY59" fmla="*/ 65925 h 393254"/>
                <a:gd name="connsiteX60" fmla="*/ 42055 w 664753"/>
                <a:gd name="connsiteY60" fmla="*/ 65925 h 393254"/>
                <a:gd name="connsiteX61" fmla="*/ 39793 w 664753"/>
                <a:gd name="connsiteY61" fmla="*/ 63663 h 393254"/>
                <a:gd name="connsiteX62" fmla="*/ 37496 w 664753"/>
                <a:gd name="connsiteY62" fmla="*/ 64794 h 393254"/>
                <a:gd name="connsiteX63" fmla="*/ 36365 w 664753"/>
                <a:gd name="connsiteY63" fmla="*/ 64794 h 393254"/>
                <a:gd name="connsiteX64" fmla="*/ 31842 w 664753"/>
                <a:gd name="connsiteY64" fmla="*/ 64794 h 393254"/>
                <a:gd name="connsiteX65" fmla="*/ 30675 w 664753"/>
                <a:gd name="connsiteY65" fmla="*/ 64794 h 393254"/>
                <a:gd name="connsiteX66" fmla="*/ 30675 w 664753"/>
                <a:gd name="connsiteY66" fmla="*/ 63663 h 393254"/>
                <a:gd name="connsiteX67" fmla="*/ 29545 w 664753"/>
                <a:gd name="connsiteY67" fmla="*/ 63663 h 393254"/>
                <a:gd name="connsiteX68" fmla="*/ 28414 w 664753"/>
                <a:gd name="connsiteY68" fmla="*/ 63663 h 393254"/>
                <a:gd name="connsiteX69" fmla="*/ 27283 w 664753"/>
                <a:gd name="connsiteY69" fmla="*/ 62532 h 393254"/>
                <a:gd name="connsiteX70" fmla="*/ 28414 w 664753"/>
                <a:gd name="connsiteY70" fmla="*/ 62532 h 393254"/>
                <a:gd name="connsiteX71" fmla="*/ 29545 w 664753"/>
                <a:gd name="connsiteY71" fmla="*/ 61401 h 393254"/>
                <a:gd name="connsiteX72" fmla="*/ 29545 w 664753"/>
                <a:gd name="connsiteY72" fmla="*/ 60234 h 393254"/>
                <a:gd name="connsiteX73" fmla="*/ 31842 w 664753"/>
                <a:gd name="connsiteY73" fmla="*/ 60234 h 393254"/>
                <a:gd name="connsiteX74" fmla="*/ 31842 w 664753"/>
                <a:gd name="connsiteY74" fmla="*/ 57972 h 393254"/>
                <a:gd name="connsiteX75" fmla="*/ 32973 w 664753"/>
                <a:gd name="connsiteY75" fmla="*/ 57972 h 393254"/>
                <a:gd name="connsiteX76" fmla="*/ 34104 w 664753"/>
                <a:gd name="connsiteY76" fmla="*/ 56841 h 393254"/>
                <a:gd name="connsiteX77" fmla="*/ 37496 w 664753"/>
                <a:gd name="connsiteY77" fmla="*/ 56841 h 393254"/>
                <a:gd name="connsiteX78" fmla="*/ 36365 w 664753"/>
                <a:gd name="connsiteY78" fmla="*/ 55710 h 393254"/>
                <a:gd name="connsiteX79" fmla="*/ 37496 w 664753"/>
                <a:gd name="connsiteY79" fmla="*/ 54578 h 393254"/>
                <a:gd name="connsiteX80" fmla="*/ 38662 w 664753"/>
                <a:gd name="connsiteY80" fmla="*/ 54578 h 393254"/>
                <a:gd name="connsiteX81" fmla="*/ 40924 w 664753"/>
                <a:gd name="connsiteY81" fmla="*/ 55710 h 393254"/>
                <a:gd name="connsiteX82" fmla="*/ 42055 w 664753"/>
                <a:gd name="connsiteY82" fmla="*/ 55710 h 393254"/>
                <a:gd name="connsiteX83" fmla="*/ 43186 w 664753"/>
                <a:gd name="connsiteY83" fmla="*/ 56841 h 393254"/>
                <a:gd name="connsiteX84" fmla="*/ 45483 w 664753"/>
                <a:gd name="connsiteY84" fmla="*/ 54578 h 393254"/>
                <a:gd name="connsiteX85" fmla="*/ 46614 w 664753"/>
                <a:gd name="connsiteY85" fmla="*/ 54578 h 393254"/>
                <a:gd name="connsiteX86" fmla="*/ 48876 w 664753"/>
                <a:gd name="connsiteY86" fmla="*/ 53447 h 393254"/>
                <a:gd name="connsiteX87" fmla="*/ 51138 w 664753"/>
                <a:gd name="connsiteY87" fmla="*/ 52281 h 393254"/>
                <a:gd name="connsiteX88" fmla="*/ 48876 w 664753"/>
                <a:gd name="connsiteY88" fmla="*/ 55710 h 393254"/>
                <a:gd name="connsiteX89" fmla="*/ 46614 w 664753"/>
                <a:gd name="connsiteY89" fmla="*/ 59103 h 393254"/>
                <a:gd name="connsiteX90" fmla="*/ 47745 w 664753"/>
                <a:gd name="connsiteY90" fmla="*/ 61401 h 393254"/>
                <a:gd name="connsiteX91" fmla="*/ 46614 w 664753"/>
                <a:gd name="connsiteY91" fmla="*/ 64794 h 393254"/>
                <a:gd name="connsiteX92" fmla="*/ 50007 w 664753"/>
                <a:gd name="connsiteY92" fmla="*/ 63663 h 393254"/>
                <a:gd name="connsiteX93" fmla="*/ 52269 w 664753"/>
                <a:gd name="connsiteY93" fmla="*/ 63663 h 393254"/>
                <a:gd name="connsiteX94" fmla="*/ 53435 w 664753"/>
                <a:gd name="connsiteY94" fmla="*/ 64794 h 393254"/>
                <a:gd name="connsiteX95" fmla="*/ 56827 w 664753"/>
                <a:gd name="connsiteY95" fmla="*/ 67056 h 393254"/>
                <a:gd name="connsiteX96" fmla="*/ 60220 w 664753"/>
                <a:gd name="connsiteY96" fmla="*/ 65925 h 393254"/>
                <a:gd name="connsiteX97" fmla="*/ 61386 w 664753"/>
                <a:gd name="connsiteY97" fmla="*/ 65925 h 393254"/>
                <a:gd name="connsiteX98" fmla="*/ 62517 w 664753"/>
                <a:gd name="connsiteY98" fmla="*/ 67056 h 393254"/>
                <a:gd name="connsiteX99" fmla="*/ 63648 w 664753"/>
                <a:gd name="connsiteY99" fmla="*/ 68223 h 393254"/>
                <a:gd name="connsiteX100" fmla="*/ 64779 w 664753"/>
                <a:gd name="connsiteY100" fmla="*/ 70485 h 393254"/>
                <a:gd name="connsiteX101" fmla="*/ 65910 w 664753"/>
                <a:gd name="connsiteY101" fmla="*/ 71616 h 393254"/>
                <a:gd name="connsiteX102" fmla="*/ 65910 w 664753"/>
                <a:gd name="connsiteY102" fmla="*/ 73879 h 393254"/>
                <a:gd name="connsiteX103" fmla="*/ 67041 w 664753"/>
                <a:gd name="connsiteY103" fmla="*/ 73879 h 393254"/>
                <a:gd name="connsiteX104" fmla="*/ 68207 w 664753"/>
                <a:gd name="connsiteY104" fmla="*/ 75045 h 393254"/>
                <a:gd name="connsiteX105" fmla="*/ 69338 w 664753"/>
                <a:gd name="connsiteY105" fmla="*/ 75045 h 393254"/>
                <a:gd name="connsiteX106" fmla="*/ 70469 w 664753"/>
                <a:gd name="connsiteY106" fmla="*/ 75045 h 393254"/>
                <a:gd name="connsiteX107" fmla="*/ 71600 w 664753"/>
                <a:gd name="connsiteY107" fmla="*/ 75045 h 393254"/>
                <a:gd name="connsiteX108" fmla="*/ 72731 w 664753"/>
                <a:gd name="connsiteY108" fmla="*/ 75045 h 393254"/>
                <a:gd name="connsiteX109" fmla="*/ 75028 w 664753"/>
                <a:gd name="connsiteY109" fmla="*/ 77308 h 393254"/>
                <a:gd name="connsiteX110" fmla="*/ 76159 w 664753"/>
                <a:gd name="connsiteY110" fmla="*/ 79570 h 393254"/>
                <a:gd name="connsiteX111" fmla="*/ 79551 w 664753"/>
                <a:gd name="connsiteY111" fmla="*/ 79570 h 393254"/>
                <a:gd name="connsiteX112" fmla="*/ 79551 w 664753"/>
                <a:gd name="connsiteY112" fmla="*/ 82999 h 393254"/>
                <a:gd name="connsiteX113" fmla="*/ 85241 w 664753"/>
                <a:gd name="connsiteY113" fmla="*/ 79570 h 393254"/>
                <a:gd name="connsiteX114" fmla="*/ 86372 w 664753"/>
                <a:gd name="connsiteY114" fmla="*/ 79570 h 393254"/>
                <a:gd name="connsiteX115" fmla="*/ 88634 w 664753"/>
                <a:gd name="connsiteY115" fmla="*/ 78439 h 393254"/>
                <a:gd name="connsiteX116" fmla="*/ 89765 w 664753"/>
                <a:gd name="connsiteY116" fmla="*/ 79570 h 393254"/>
                <a:gd name="connsiteX117" fmla="*/ 94324 w 664753"/>
                <a:gd name="connsiteY117" fmla="*/ 79570 h 393254"/>
                <a:gd name="connsiteX118" fmla="*/ 96585 w 664753"/>
                <a:gd name="connsiteY118" fmla="*/ 81832 h 393254"/>
                <a:gd name="connsiteX119" fmla="*/ 101144 w 664753"/>
                <a:gd name="connsiteY119" fmla="*/ 81832 h 393254"/>
                <a:gd name="connsiteX120" fmla="*/ 103406 w 664753"/>
                <a:gd name="connsiteY120" fmla="*/ 80701 h 393254"/>
                <a:gd name="connsiteX121" fmla="*/ 105703 w 664753"/>
                <a:gd name="connsiteY121" fmla="*/ 85261 h 393254"/>
                <a:gd name="connsiteX122" fmla="*/ 107965 w 664753"/>
                <a:gd name="connsiteY122" fmla="*/ 85261 h 393254"/>
                <a:gd name="connsiteX123" fmla="*/ 109096 w 664753"/>
                <a:gd name="connsiteY123" fmla="*/ 85261 h 393254"/>
                <a:gd name="connsiteX124" fmla="*/ 111358 w 664753"/>
                <a:gd name="connsiteY124" fmla="*/ 82999 h 393254"/>
                <a:gd name="connsiteX125" fmla="*/ 112524 w 664753"/>
                <a:gd name="connsiteY125" fmla="*/ 80701 h 393254"/>
                <a:gd name="connsiteX126" fmla="*/ 114786 w 664753"/>
                <a:gd name="connsiteY126" fmla="*/ 79570 h 393254"/>
                <a:gd name="connsiteX127" fmla="*/ 115917 w 664753"/>
                <a:gd name="connsiteY127" fmla="*/ 76176 h 393254"/>
                <a:gd name="connsiteX128" fmla="*/ 117048 w 664753"/>
                <a:gd name="connsiteY128" fmla="*/ 75045 h 393254"/>
                <a:gd name="connsiteX129" fmla="*/ 118178 w 664753"/>
                <a:gd name="connsiteY129" fmla="*/ 75045 h 393254"/>
                <a:gd name="connsiteX130" fmla="*/ 118178 w 664753"/>
                <a:gd name="connsiteY130" fmla="*/ 73879 h 393254"/>
                <a:gd name="connsiteX131" fmla="*/ 119309 w 664753"/>
                <a:gd name="connsiteY131" fmla="*/ 73879 h 393254"/>
                <a:gd name="connsiteX132" fmla="*/ 119309 w 664753"/>
                <a:gd name="connsiteY132" fmla="*/ 71616 h 393254"/>
                <a:gd name="connsiteX133" fmla="*/ 120476 w 664753"/>
                <a:gd name="connsiteY133" fmla="*/ 71616 h 393254"/>
                <a:gd name="connsiteX134" fmla="*/ 120476 w 664753"/>
                <a:gd name="connsiteY134" fmla="*/ 73879 h 393254"/>
                <a:gd name="connsiteX135" fmla="*/ 122737 w 664753"/>
                <a:gd name="connsiteY135" fmla="*/ 75045 h 393254"/>
                <a:gd name="connsiteX136" fmla="*/ 121606 w 664753"/>
                <a:gd name="connsiteY136" fmla="*/ 77308 h 393254"/>
                <a:gd name="connsiteX137" fmla="*/ 122737 w 664753"/>
                <a:gd name="connsiteY137" fmla="*/ 77308 h 393254"/>
                <a:gd name="connsiteX138" fmla="*/ 123868 w 664753"/>
                <a:gd name="connsiteY138" fmla="*/ 77308 h 393254"/>
                <a:gd name="connsiteX139" fmla="*/ 124999 w 664753"/>
                <a:gd name="connsiteY139" fmla="*/ 76176 h 393254"/>
                <a:gd name="connsiteX140" fmla="*/ 126130 w 664753"/>
                <a:gd name="connsiteY140" fmla="*/ 76176 h 393254"/>
                <a:gd name="connsiteX141" fmla="*/ 124999 w 664753"/>
                <a:gd name="connsiteY141" fmla="*/ 72748 h 393254"/>
                <a:gd name="connsiteX142" fmla="*/ 127296 w 664753"/>
                <a:gd name="connsiteY142" fmla="*/ 70485 h 393254"/>
                <a:gd name="connsiteX143" fmla="*/ 126130 w 664753"/>
                <a:gd name="connsiteY143" fmla="*/ 69354 h 393254"/>
                <a:gd name="connsiteX144" fmla="*/ 131820 w 664753"/>
                <a:gd name="connsiteY144" fmla="*/ 69354 h 393254"/>
                <a:gd name="connsiteX145" fmla="*/ 132951 w 664753"/>
                <a:gd name="connsiteY145" fmla="*/ 68223 h 393254"/>
                <a:gd name="connsiteX146" fmla="*/ 134082 w 664753"/>
                <a:gd name="connsiteY146" fmla="*/ 65925 h 393254"/>
                <a:gd name="connsiteX147" fmla="*/ 135248 w 664753"/>
                <a:gd name="connsiteY147" fmla="*/ 64794 h 393254"/>
                <a:gd name="connsiteX148" fmla="*/ 135248 w 664753"/>
                <a:gd name="connsiteY148" fmla="*/ 65925 h 393254"/>
                <a:gd name="connsiteX149" fmla="*/ 137510 w 664753"/>
                <a:gd name="connsiteY149" fmla="*/ 68223 h 393254"/>
                <a:gd name="connsiteX150" fmla="*/ 139771 w 664753"/>
                <a:gd name="connsiteY150" fmla="*/ 68223 h 393254"/>
                <a:gd name="connsiteX151" fmla="*/ 142069 w 664753"/>
                <a:gd name="connsiteY151" fmla="*/ 67056 h 393254"/>
                <a:gd name="connsiteX152" fmla="*/ 144330 w 664753"/>
                <a:gd name="connsiteY152" fmla="*/ 64794 h 393254"/>
                <a:gd name="connsiteX153" fmla="*/ 146592 w 664753"/>
                <a:gd name="connsiteY153" fmla="*/ 64794 h 393254"/>
                <a:gd name="connsiteX154" fmla="*/ 147723 w 664753"/>
                <a:gd name="connsiteY154" fmla="*/ 63663 h 393254"/>
                <a:gd name="connsiteX155" fmla="*/ 146592 w 664753"/>
                <a:gd name="connsiteY155" fmla="*/ 62532 h 393254"/>
                <a:gd name="connsiteX156" fmla="*/ 146592 w 664753"/>
                <a:gd name="connsiteY156" fmla="*/ 57972 h 393254"/>
                <a:gd name="connsiteX157" fmla="*/ 151151 w 664753"/>
                <a:gd name="connsiteY157" fmla="*/ 60234 h 393254"/>
                <a:gd name="connsiteX158" fmla="*/ 152282 w 664753"/>
                <a:gd name="connsiteY158" fmla="*/ 59103 h 393254"/>
                <a:gd name="connsiteX159" fmla="*/ 154544 w 664753"/>
                <a:gd name="connsiteY159" fmla="*/ 57972 h 393254"/>
                <a:gd name="connsiteX160" fmla="*/ 154544 w 664753"/>
                <a:gd name="connsiteY160" fmla="*/ 56841 h 393254"/>
                <a:gd name="connsiteX161" fmla="*/ 155675 w 664753"/>
                <a:gd name="connsiteY161" fmla="*/ 54578 h 393254"/>
                <a:gd name="connsiteX162" fmla="*/ 154544 w 664753"/>
                <a:gd name="connsiteY162" fmla="*/ 53447 h 393254"/>
                <a:gd name="connsiteX163" fmla="*/ 155675 w 664753"/>
                <a:gd name="connsiteY163" fmla="*/ 51150 h 393254"/>
                <a:gd name="connsiteX164" fmla="*/ 157972 w 664753"/>
                <a:gd name="connsiteY164" fmla="*/ 50018 h 393254"/>
                <a:gd name="connsiteX165" fmla="*/ 159103 w 664753"/>
                <a:gd name="connsiteY165" fmla="*/ 50018 h 393254"/>
                <a:gd name="connsiteX166" fmla="*/ 157972 w 664753"/>
                <a:gd name="connsiteY166" fmla="*/ 48887 h 393254"/>
                <a:gd name="connsiteX167" fmla="*/ 160234 w 664753"/>
                <a:gd name="connsiteY167" fmla="*/ 45494 h 393254"/>
                <a:gd name="connsiteX168" fmla="*/ 162495 w 664753"/>
                <a:gd name="connsiteY168" fmla="*/ 45494 h 393254"/>
                <a:gd name="connsiteX169" fmla="*/ 165923 w 664753"/>
                <a:gd name="connsiteY169" fmla="*/ 45494 h 393254"/>
                <a:gd name="connsiteX170" fmla="*/ 169316 w 664753"/>
                <a:gd name="connsiteY170" fmla="*/ 45494 h 393254"/>
                <a:gd name="connsiteX171" fmla="*/ 168185 w 664753"/>
                <a:gd name="connsiteY171" fmla="*/ 45494 h 393254"/>
                <a:gd name="connsiteX172" fmla="*/ 167054 w 664753"/>
                <a:gd name="connsiteY172" fmla="*/ 43196 h 393254"/>
                <a:gd name="connsiteX173" fmla="*/ 167054 w 664753"/>
                <a:gd name="connsiteY173" fmla="*/ 40934 h 393254"/>
                <a:gd name="connsiteX174" fmla="*/ 168185 w 664753"/>
                <a:gd name="connsiteY174" fmla="*/ 39803 h 393254"/>
                <a:gd name="connsiteX175" fmla="*/ 165923 w 664753"/>
                <a:gd name="connsiteY175" fmla="*/ 37505 h 393254"/>
                <a:gd name="connsiteX176" fmla="*/ 168185 w 664753"/>
                <a:gd name="connsiteY176" fmla="*/ 36374 h 393254"/>
                <a:gd name="connsiteX177" fmla="*/ 165923 w 664753"/>
                <a:gd name="connsiteY177" fmla="*/ 35243 h 393254"/>
                <a:gd name="connsiteX178" fmla="*/ 168185 w 664753"/>
                <a:gd name="connsiteY178" fmla="*/ 32980 h 393254"/>
                <a:gd name="connsiteX179" fmla="*/ 169316 w 664753"/>
                <a:gd name="connsiteY179" fmla="*/ 32980 h 393254"/>
                <a:gd name="connsiteX180" fmla="*/ 169316 w 664753"/>
                <a:gd name="connsiteY180" fmla="*/ 30683 h 393254"/>
                <a:gd name="connsiteX181" fmla="*/ 170447 w 664753"/>
                <a:gd name="connsiteY181" fmla="*/ 29552 h 393254"/>
                <a:gd name="connsiteX182" fmla="*/ 176137 w 664753"/>
                <a:gd name="connsiteY182" fmla="*/ 26158 h 393254"/>
                <a:gd name="connsiteX183" fmla="*/ 177268 w 664753"/>
                <a:gd name="connsiteY183" fmla="*/ 26158 h 393254"/>
                <a:gd name="connsiteX184" fmla="*/ 178399 w 664753"/>
                <a:gd name="connsiteY184" fmla="*/ 27289 h 393254"/>
                <a:gd name="connsiteX185" fmla="*/ 181827 w 664753"/>
                <a:gd name="connsiteY185" fmla="*/ 28420 h 393254"/>
                <a:gd name="connsiteX186" fmla="*/ 187516 w 664753"/>
                <a:gd name="connsiteY186" fmla="*/ 28420 h 393254"/>
                <a:gd name="connsiteX187" fmla="*/ 188647 w 664753"/>
                <a:gd name="connsiteY187" fmla="*/ 26158 h 393254"/>
                <a:gd name="connsiteX188" fmla="*/ 192040 w 664753"/>
                <a:gd name="connsiteY188" fmla="*/ 26158 h 393254"/>
                <a:gd name="connsiteX189" fmla="*/ 195468 w 664753"/>
                <a:gd name="connsiteY189" fmla="*/ 26158 h 393254"/>
                <a:gd name="connsiteX190" fmla="*/ 197730 w 664753"/>
                <a:gd name="connsiteY190" fmla="*/ 23896 h 393254"/>
                <a:gd name="connsiteX191" fmla="*/ 199992 w 664753"/>
                <a:gd name="connsiteY191" fmla="*/ 22729 h 393254"/>
                <a:gd name="connsiteX192" fmla="*/ 202289 w 664753"/>
                <a:gd name="connsiteY192" fmla="*/ 23896 h 393254"/>
                <a:gd name="connsiteX193" fmla="*/ 205681 w 664753"/>
                <a:gd name="connsiteY193" fmla="*/ 23896 h 393254"/>
                <a:gd name="connsiteX194" fmla="*/ 205681 w 664753"/>
                <a:gd name="connsiteY194" fmla="*/ 21598 h 393254"/>
                <a:gd name="connsiteX195" fmla="*/ 207943 w 664753"/>
                <a:gd name="connsiteY195" fmla="*/ 21598 h 393254"/>
                <a:gd name="connsiteX196" fmla="*/ 211371 w 664753"/>
                <a:gd name="connsiteY196" fmla="*/ 21598 h 393254"/>
                <a:gd name="connsiteX197" fmla="*/ 211371 w 664753"/>
                <a:gd name="connsiteY197" fmla="*/ 20467 h 393254"/>
                <a:gd name="connsiteX198" fmla="*/ 213633 w 664753"/>
                <a:gd name="connsiteY198" fmla="*/ 20467 h 393254"/>
                <a:gd name="connsiteX199" fmla="*/ 214764 w 664753"/>
                <a:gd name="connsiteY199" fmla="*/ 21598 h 393254"/>
                <a:gd name="connsiteX200" fmla="*/ 219323 w 664753"/>
                <a:gd name="connsiteY200" fmla="*/ 20467 h 393254"/>
                <a:gd name="connsiteX201" fmla="*/ 219323 w 664753"/>
                <a:gd name="connsiteY201" fmla="*/ 15942 h 393254"/>
                <a:gd name="connsiteX202" fmla="*/ 220454 w 664753"/>
                <a:gd name="connsiteY202" fmla="*/ 14776 h 393254"/>
                <a:gd name="connsiteX203" fmla="*/ 223882 w 664753"/>
                <a:gd name="connsiteY203" fmla="*/ 14776 h 393254"/>
                <a:gd name="connsiteX204" fmla="*/ 227274 w 664753"/>
                <a:gd name="connsiteY204" fmla="*/ 14776 h 393254"/>
                <a:gd name="connsiteX205" fmla="*/ 229536 w 664753"/>
                <a:gd name="connsiteY205" fmla="*/ 14776 h 393254"/>
                <a:gd name="connsiteX206" fmla="*/ 231833 w 664753"/>
                <a:gd name="connsiteY206" fmla="*/ 10251 h 393254"/>
                <a:gd name="connsiteX207" fmla="*/ 232964 w 664753"/>
                <a:gd name="connsiteY207" fmla="*/ 10251 h 393254"/>
                <a:gd name="connsiteX208" fmla="*/ 236357 w 664753"/>
                <a:gd name="connsiteY208" fmla="*/ 10251 h 393254"/>
                <a:gd name="connsiteX209" fmla="*/ 239785 w 664753"/>
                <a:gd name="connsiteY209" fmla="*/ 6822 h 393254"/>
                <a:gd name="connsiteX210" fmla="*/ 244308 w 664753"/>
                <a:gd name="connsiteY210" fmla="*/ 5691 h 393254"/>
                <a:gd name="connsiteX211" fmla="*/ 245439 w 664753"/>
                <a:gd name="connsiteY211" fmla="*/ 4560 h 393254"/>
                <a:gd name="connsiteX212" fmla="*/ 247736 w 664753"/>
                <a:gd name="connsiteY212" fmla="*/ 5691 h 393254"/>
                <a:gd name="connsiteX213" fmla="*/ 249998 w 664753"/>
                <a:gd name="connsiteY213" fmla="*/ 5691 h 393254"/>
                <a:gd name="connsiteX214" fmla="*/ 251129 w 664753"/>
                <a:gd name="connsiteY214" fmla="*/ 3429 h 393254"/>
                <a:gd name="connsiteX215" fmla="*/ 252260 w 664753"/>
                <a:gd name="connsiteY215" fmla="*/ 1167 h 393254"/>
                <a:gd name="connsiteX216" fmla="*/ 253426 w 664753"/>
                <a:gd name="connsiteY216" fmla="*/ 0 h 393254"/>
                <a:gd name="connsiteX217" fmla="*/ 254557 w 664753"/>
                <a:gd name="connsiteY217" fmla="*/ 0 h 393254"/>
                <a:gd name="connsiteX218" fmla="*/ 256819 w 664753"/>
                <a:gd name="connsiteY218" fmla="*/ 1167 h 393254"/>
                <a:gd name="connsiteX219" fmla="*/ 257950 w 664753"/>
                <a:gd name="connsiteY219" fmla="*/ 3429 h 393254"/>
                <a:gd name="connsiteX220" fmla="*/ 261378 w 664753"/>
                <a:gd name="connsiteY220" fmla="*/ 2298 h 393254"/>
                <a:gd name="connsiteX221" fmla="*/ 263640 w 664753"/>
                <a:gd name="connsiteY221" fmla="*/ 3429 h 393254"/>
                <a:gd name="connsiteX222" fmla="*/ 267032 w 664753"/>
                <a:gd name="connsiteY222" fmla="*/ 3429 h 393254"/>
                <a:gd name="connsiteX223" fmla="*/ 265901 w 664753"/>
                <a:gd name="connsiteY223" fmla="*/ 4560 h 393254"/>
                <a:gd name="connsiteX224" fmla="*/ 267032 w 664753"/>
                <a:gd name="connsiteY224" fmla="*/ 10251 h 393254"/>
                <a:gd name="connsiteX225" fmla="*/ 267032 w 664753"/>
                <a:gd name="connsiteY225" fmla="*/ 12513 h 393254"/>
                <a:gd name="connsiteX226" fmla="*/ 268163 w 664753"/>
                <a:gd name="connsiteY226" fmla="*/ 14776 h 393254"/>
                <a:gd name="connsiteX227" fmla="*/ 265901 w 664753"/>
                <a:gd name="connsiteY227" fmla="*/ 20467 h 393254"/>
                <a:gd name="connsiteX228" fmla="*/ 268163 w 664753"/>
                <a:gd name="connsiteY228" fmla="*/ 21598 h 393254"/>
                <a:gd name="connsiteX229" fmla="*/ 269329 w 664753"/>
                <a:gd name="connsiteY229" fmla="*/ 21598 h 393254"/>
                <a:gd name="connsiteX230" fmla="*/ 268163 w 664753"/>
                <a:gd name="connsiteY230" fmla="*/ 25027 h 393254"/>
                <a:gd name="connsiteX231" fmla="*/ 267032 w 664753"/>
                <a:gd name="connsiteY231" fmla="*/ 26158 h 393254"/>
                <a:gd name="connsiteX232" fmla="*/ 263640 w 664753"/>
                <a:gd name="connsiteY232" fmla="*/ 27289 h 393254"/>
                <a:gd name="connsiteX233" fmla="*/ 263640 w 664753"/>
                <a:gd name="connsiteY233" fmla="*/ 29552 h 393254"/>
                <a:gd name="connsiteX234" fmla="*/ 261378 w 664753"/>
                <a:gd name="connsiteY234" fmla="*/ 30683 h 393254"/>
                <a:gd name="connsiteX235" fmla="*/ 257950 w 664753"/>
                <a:gd name="connsiteY235" fmla="*/ 31849 h 393254"/>
                <a:gd name="connsiteX236" fmla="*/ 256819 w 664753"/>
                <a:gd name="connsiteY236" fmla="*/ 32980 h 393254"/>
                <a:gd name="connsiteX237" fmla="*/ 255688 w 664753"/>
                <a:gd name="connsiteY237" fmla="*/ 32980 h 393254"/>
                <a:gd name="connsiteX238" fmla="*/ 253426 w 664753"/>
                <a:gd name="connsiteY238" fmla="*/ 35243 h 393254"/>
                <a:gd name="connsiteX239" fmla="*/ 249998 w 664753"/>
                <a:gd name="connsiteY239" fmla="*/ 38671 h 393254"/>
                <a:gd name="connsiteX240" fmla="*/ 249998 w 664753"/>
                <a:gd name="connsiteY240" fmla="*/ 44327 h 393254"/>
                <a:gd name="connsiteX241" fmla="*/ 247736 w 664753"/>
                <a:gd name="connsiteY241" fmla="*/ 44327 h 393254"/>
                <a:gd name="connsiteX242" fmla="*/ 244308 w 664753"/>
                <a:gd name="connsiteY242" fmla="*/ 43196 h 393254"/>
                <a:gd name="connsiteX243" fmla="*/ 242047 w 664753"/>
                <a:gd name="connsiteY243" fmla="*/ 44327 h 393254"/>
                <a:gd name="connsiteX244" fmla="*/ 240916 w 664753"/>
                <a:gd name="connsiteY244" fmla="*/ 47756 h 393254"/>
                <a:gd name="connsiteX245" fmla="*/ 239785 w 664753"/>
                <a:gd name="connsiteY245" fmla="*/ 48887 h 393254"/>
                <a:gd name="connsiteX246" fmla="*/ 235226 w 664753"/>
                <a:gd name="connsiteY246" fmla="*/ 51150 h 393254"/>
                <a:gd name="connsiteX247" fmla="*/ 234095 w 664753"/>
                <a:gd name="connsiteY247" fmla="*/ 51150 h 393254"/>
                <a:gd name="connsiteX248" fmla="*/ 232964 w 664753"/>
                <a:gd name="connsiteY248" fmla="*/ 54578 h 393254"/>
                <a:gd name="connsiteX249" fmla="*/ 232964 w 664753"/>
                <a:gd name="connsiteY249" fmla="*/ 59103 h 393254"/>
                <a:gd name="connsiteX250" fmla="*/ 230667 w 664753"/>
                <a:gd name="connsiteY250" fmla="*/ 61401 h 393254"/>
                <a:gd name="connsiteX251" fmla="*/ 230667 w 664753"/>
                <a:gd name="connsiteY251" fmla="*/ 62532 h 393254"/>
                <a:gd name="connsiteX252" fmla="*/ 230667 w 664753"/>
                <a:gd name="connsiteY252" fmla="*/ 63663 h 393254"/>
                <a:gd name="connsiteX253" fmla="*/ 229536 w 664753"/>
                <a:gd name="connsiteY253" fmla="*/ 64794 h 393254"/>
                <a:gd name="connsiteX254" fmla="*/ 229536 w 664753"/>
                <a:gd name="connsiteY254" fmla="*/ 67056 h 393254"/>
                <a:gd name="connsiteX255" fmla="*/ 230667 w 664753"/>
                <a:gd name="connsiteY255" fmla="*/ 69354 h 393254"/>
                <a:gd name="connsiteX256" fmla="*/ 231833 w 664753"/>
                <a:gd name="connsiteY256" fmla="*/ 70485 h 393254"/>
                <a:gd name="connsiteX257" fmla="*/ 230667 w 664753"/>
                <a:gd name="connsiteY257" fmla="*/ 73879 h 393254"/>
                <a:gd name="connsiteX258" fmla="*/ 229536 w 664753"/>
                <a:gd name="connsiteY258" fmla="*/ 84130 h 393254"/>
                <a:gd name="connsiteX259" fmla="*/ 226143 w 664753"/>
                <a:gd name="connsiteY259" fmla="*/ 87523 h 393254"/>
                <a:gd name="connsiteX260" fmla="*/ 222715 w 664753"/>
                <a:gd name="connsiteY260" fmla="*/ 87523 h 393254"/>
                <a:gd name="connsiteX261" fmla="*/ 221585 w 664753"/>
                <a:gd name="connsiteY261" fmla="*/ 87523 h 393254"/>
                <a:gd name="connsiteX262" fmla="*/ 218192 w 664753"/>
                <a:gd name="connsiteY262" fmla="*/ 87523 h 393254"/>
                <a:gd name="connsiteX263" fmla="*/ 217061 w 664753"/>
                <a:gd name="connsiteY263" fmla="*/ 87523 h 393254"/>
                <a:gd name="connsiteX264" fmla="*/ 214764 w 664753"/>
                <a:gd name="connsiteY264" fmla="*/ 90952 h 393254"/>
                <a:gd name="connsiteX265" fmla="*/ 214764 w 664753"/>
                <a:gd name="connsiteY265" fmla="*/ 92083 h 393254"/>
                <a:gd name="connsiteX266" fmla="*/ 215895 w 664753"/>
                <a:gd name="connsiteY266" fmla="*/ 93215 h 393254"/>
                <a:gd name="connsiteX267" fmla="*/ 214764 w 664753"/>
                <a:gd name="connsiteY267" fmla="*/ 97774 h 393254"/>
                <a:gd name="connsiteX268" fmla="*/ 214764 w 664753"/>
                <a:gd name="connsiteY268" fmla="*/ 100037 h 393254"/>
                <a:gd name="connsiteX269" fmla="*/ 215895 w 664753"/>
                <a:gd name="connsiteY269" fmla="*/ 100037 h 393254"/>
                <a:gd name="connsiteX270" fmla="*/ 215895 w 664753"/>
                <a:gd name="connsiteY270" fmla="*/ 102299 h 393254"/>
                <a:gd name="connsiteX271" fmla="*/ 215895 w 664753"/>
                <a:gd name="connsiteY271" fmla="*/ 106859 h 393254"/>
                <a:gd name="connsiteX272" fmla="*/ 217061 w 664753"/>
                <a:gd name="connsiteY272" fmla="*/ 109121 h 393254"/>
                <a:gd name="connsiteX273" fmla="*/ 215895 w 664753"/>
                <a:gd name="connsiteY273" fmla="*/ 111384 h 393254"/>
                <a:gd name="connsiteX274" fmla="*/ 217061 w 664753"/>
                <a:gd name="connsiteY274" fmla="*/ 112550 h 393254"/>
                <a:gd name="connsiteX275" fmla="*/ 214764 w 664753"/>
                <a:gd name="connsiteY275" fmla="*/ 118206 h 393254"/>
                <a:gd name="connsiteX276" fmla="*/ 227274 w 664753"/>
                <a:gd name="connsiteY276" fmla="*/ 115944 h 393254"/>
                <a:gd name="connsiteX277" fmla="*/ 229536 w 664753"/>
                <a:gd name="connsiteY277" fmla="*/ 115944 h 393254"/>
                <a:gd name="connsiteX278" fmla="*/ 238654 w 664753"/>
                <a:gd name="connsiteY278" fmla="*/ 117075 h 393254"/>
                <a:gd name="connsiteX279" fmla="*/ 243178 w 664753"/>
                <a:gd name="connsiteY279" fmla="*/ 114813 h 393254"/>
                <a:gd name="connsiteX280" fmla="*/ 247736 w 664753"/>
                <a:gd name="connsiteY280" fmla="*/ 115944 h 393254"/>
                <a:gd name="connsiteX281" fmla="*/ 246606 w 664753"/>
                <a:gd name="connsiteY281" fmla="*/ 118206 h 393254"/>
                <a:gd name="connsiteX282" fmla="*/ 248867 w 664753"/>
                <a:gd name="connsiteY282" fmla="*/ 120504 h 393254"/>
                <a:gd name="connsiteX283" fmla="*/ 251129 w 664753"/>
                <a:gd name="connsiteY283" fmla="*/ 121635 h 393254"/>
                <a:gd name="connsiteX284" fmla="*/ 251129 w 664753"/>
                <a:gd name="connsiteY284" fmla="*/ 126159 h 393254"/>
                <a:gd name="connsiteX285" fmla="*/ 249998 w 664753"/>
                <a:gd name="connsiteY285" fmla="*/ 128457 h 393254"/>
                <a:gd name="connsiteX286" fmla="*/ 252260 w 664753"/>
                <a:gd name="connsiteY286" fmla="*/ 130719 h 393254"/>
                <a:gd name="connsiteX287" fmla="*/ 252260 w 664753"/>
                <a:gd name="connsiteY287" fmla="*/ 131851 h 393254"/>
                <a:gd name="connsiteX288" fmla="*/ 253426 w 664753"/>
                <a:gd name="connsiteY288" fmla="*/ 132982 h 393254"/>
                <a:gd name="connsiteX289" fmla="*/ 253426 w 664753"/>
                <a:gd name="connsiteY289" fmla="*/ 135279 h 393254"/>
                <a:gd name="connsiteX290" fmla="*/ 256819 w 664753"/>
                <a:gd name="connsiteY290" fmla="*/ 137542 h 393254"/>
                <a:gd name="connsiteX291" fmla="*/ 263640 w 664753"/>
                <a:gd name="connsiteY291" fmla="*/ 137542 h 393254"/>
                <a:gd name="connsiteX292" fmla="*/ 270460 w 664753"/>
                <a:gd name="connsiteY292" fmla="*/ 132982 h 393254"/>
                <a:gd name="connsiteX293" fmla="*/ 273853 w 664753"/>
                <a:gd name="connsiteY293" fmla="*/ 128457 h 393254"/>
                <a:gd name="connsiteX294" fmla="*/ 274984 w 664753"/>
                <a:gd name="connsiteY294" fmla="*/ 128457 h 393254"/>
                <a:gd name="connsiteX295" fmla="*/ 282971 w 664753"/>
                <a:gd name="connsiteY295" fmla="*/ 126159 h 393254"/>
                <a:gd name="connsiteX296" fmla="*/ 285233 w 664753"/>
                <a:gd name="connsiteY296" fmla="*/ 125028 h 393254"/>
                <a:gd name="connsiteX297" fmla="*/ 288625 w 664753"/>
                <a:gd name="connsiteY297" fmla="*/ 123897 h 393254"/>
                <a:gd name="connsiteX298" fmla="*/ 289756 w 664753"/>
                <a:gd name="connsiteY298" fmla="*/ 122766 h 393254"/>
                <a:gd name="connsiteX299" fmla="*/ 295446 w 664753"/>
                <a:gd name="connsiteY299" fmla="*/ 118206 h 393254"/>
                <a:gd name="connsiteX300" fmla="*/ 297708 w 664753"/>
                <a:gd name="connsiteY300" fmla="*/ 118206 h 393254"/>
                <a:gd name="connsiteX301" fmla="*/ 298874 w 664753"/>
                <a:gd name="connsiteY301" fmla="*/ 120504 h 393254"/>
                <a:gd name="connsiteX302" fmla="*/ 300005 w 664753"/>
                <a:gd name="connsiteY302" fmla="*/ 123897 h 393254"/>
                <a:gd name="connsiteX303" fmla="*/ 300005 w 664753"/>
                <a:gd name="connsiteY303" fmla="*/ 126159 h 393254"/>
                <a:gd name="connsiteX304" fmla="*/ 301136 w 664753"/>
                <a:gd name="connsiteY304" fmla="*/ 128457 h 393254"/>
                <a:gd name="connsiteX305" fmla="*/ 301136 w 664753"/>
                <a:gd name="connsiteY305" fmla="*/ 129588 h 393254"/>
                <a:gd name="connsiteX306" fmla="*/ 303398 w 664753"/>
                <a:gd name="connsiteY306" fmla="*/ 129588 h 393254"/>
                <a:gd name="connsiteX307" fmla="*/ 302267 w 664753"/>
                <a:gd name="connsiteY307" fmla="*/ 130719 h 393254"/>
                <a:gd name="connsiteX308" fmla="*/ 302267 w 664753"/>
                <a:gd name="connsiteY308" fmla="*/ 131851 h 393254"/>
                <a:gd name="connsiteX309" fmla="*/ 305695 w 664753"/>
                <a:gd name="connsiteY309" fmla="*/ 128457 h 393254"/>
                <a:gd name="connsiteX310" fmla="*/ 310218 w 664753"/>
                <a:gd name="connsiteY310" fmla="*/ 126159 h 393254"/>
                <a:gd name="connsiteX311" fmla="*/ 311349 w 664753"/>
                <a:gd name="connsiteY311" fmla="*/ 126159 h 393254"/>
                <a:gd name="connsiteX312" fmla="*/ 317039 w 664753"/>
                <a:gd name="connsiteY312" fmla="*/ 123897 h 393254"/>
                <a:gd name="connsiteX313" fmla="*/ 322729 w 664753"/>
                <a:gd name="connsiteY313" fmla="*/ 121635 h 393254"/>
                <a:gd name="connsiteX314" fmla="*/ 334073 w 664753"/>
                <a:gd name="connsiteY314" fmla="*/ 131851 h 393254"/>
                <a:gd name="connsiteX315" fmla="*/ 334073 w 664753"/>
                <a:gd name="connsiteY315" fmla="*/ 140935 h 393254"/>
                <a:gd name="connsiteX316" fmla="*/ 340894 w 664753"/>
                <a:gd name="connsiteY316" fmla="*/ 139804 h 393254"/>
                <a:gd name="connsiteX317" fmla="*/ 338632 w 664753"/>
                <a:gd name="connsiteY317" fmla="*/ 147758 h 393254"/>
                <a:gd name="connsiteX318" fmla="*/ 336370 w 664753"/>
                <a:gd name="connsiteY318" fmla="*/ 151186 h 393254"/>
                <a:gd name="connsiteX319" fmla="*/ 336370 w 664753"/>
                <a:gd name="connsiteY319" fmla="*/ 153449 h 393254"/>
                <a:gd name="connsiteX320" fmla="*/ 335239 w 664753"/>
                <a:gd name="connsiteY320" fmla="*/ 156842 h 393254"/>
                <a:gd name="connsiteX321" fmla="*/ 338632 w 664753"/>
                <a:gd name="connsiteY321" fmla="*/ 162533 h 393254"/>
                <a:gd name="connsiteX322" fmla="*/ 343191 w 664753"/>
                <a:gd name="connsiteY322" fmla="*/ 164831 h 393254"/>
                <a:gd name="connsiteX323" fmla="*/ 344322 w 664753"/>
                <a:gd name="connsiteY323" fmla="*/ 164831 h 393254"/>
                <a:gd name="connsiteX324" fmla="*/ 347715 w 664753"/>
                <a:gd name="connsiteY324" fmla="*/ 155711 h 393254"/>
                <a:gd name="connsiteX325" fmla="*/ 353404 w 664753"/>
                <a:gd name="connsiteY325" fmla="*/ 155711 h 393254"/>
                <a:gd name="connsiteX326" fmla="*/ 356797 w 664753"/>
                <a:gd name="connsiteY326" fmla="*/ 156842 h 393254"/>
                <a:gd name="connsiteX327" fmla="*/ 360225 w 664753"/>
                <a:gd name="connsiteY327" fmla="*/ 156842 h 393254"/>
                <a:gd name="connsiteX328" fmla="*/ 361356 w 664753"/>
                <a:gd name="connsiteY328" fmla="*/ 156842 h 393254"/>
                <a:gd name="connsiteX329" fmla="*/ 368177 w 664753"/>
                <a:gd name="connsiteY329" fmla="*/ 146626 h 393254"/>
                <a:gd name="connsiteX330" fmla="*/ 368177 w 664753"/>
                <a:gd name="connsiteY330" fmla="*/ 145495 h 393254"/>
                <a:gd name="connsiteX331" fmla="*/ 367046 w 664753"/>
                <a:gd name="connsiteY331" fmla="*/ 143233 h 393254"/>
                <a:gd name="connsiteX332" fmla="*/ 368177 w 664753"/>
                <a:gd name="connsiteY332" fmla="*/ 142102 h 393254"/>
                <a:gd name="connsiteX333" fmla="*/ 369308 w 664753"/>
                <a:gd name="connsiteY333" fmla="*/ 140935 h 393254"/>
                <a:gd name="connsiteX334" fmla="*/ 371605 w 664753"/>
                <a:gd name="connsiteY334" fmla="*/ 140935 h 393254"/>
                <a:gd name="connsiteX335" fmla="*/ 373866 w 664753"/>
                <a:gd name="connsiteY335" fmla="*/ 138673 h 393254"/>
                <a:gd name="connsiteX336" fmla="*/ 377259 w 664753"/>
                <a:gd name="connsiteY336" fmla="*/ 137542 h 393254"/>
                <a:gd name="connsiteX337" fmla="*/ 378390 w 664753"/>
                <a:gd name="connsiteY337" fmla="*/ 136411 h 393254"/>
                <a:gd name="connsiteX338" fmla="*/ 379556 w 664753"/>
                <a:gd name="connsiteY338" fmla="*/ 129588 h 393254"/>
                <a:gd name="connsiteX339" fmla="*/ 378390 w 664753"/>
                <a:gd name="connsiteY339" fmla="*/ 126159 h 393254"/>
                <a:gd name="connsiteX340" fmla="*/ 377259 w 664753"/>
                <a:gd name="connsiteY340" fmla="*/ 125028 h 393254"/>
                <a:gd name="connsiteX341" fmla="*/ 376128 w 664753"/>
                <a:gd name="connsiteY341" fmla="*/ 123897 h 393254"/>
                <a:gd name="connsiteX342" fmla="*/ 374997 w 664753"/>
                <a:gd name="connsiteY342" fmla="*/ 123897 h 393254"/>
                <a:gd name="connsiteX343" fmla="*/ 374997 w 664753"/>
                <a:gd name="connsiteY343" fmla="*/ 122766 h 393254"/>
                <a:gd name="connsiteX344" fmla="*/ 373866 w 664753"/>
                <a:gd name="connsiteY344" fmla="*/ 122766 h 393254"/>
                <a:gd name="connsiteX345" fmla="*/ 371605 w 664753"/>
                <a:gd name="connsiteY345" fmla="*/ 121635 h 393254"/>
                <a:gd name="connsiteX346" fmla="*/ 369308 w 664753"/>
                <a:gd name="connsiteY346" fmla="*/ 118206 h 393254"/>
                <a:gd name="connsiteX347" fmla="*/ 371605 w 664753"/>
                <a:gd name="connsiteY347" fmla="*/ 115944 h 393254"/>
                <a:gd name="connsiteX348" fmla="*/ 372736 w 664753"/>
                <a:gd name="connsiteY348" fmla="*/ 107990 h 393254"/>
                <a:gd name="connsiteX349" fmla="*/ 376128 w 664753"/>
                <a:gd name="connsiteY349" fmla="*/ 101168 h 393254"/>
                <a:gd name="connsiteX350" fmla="*/ 374997 w 664753"/>
                <a:gd name="connsiteY350" fmla="*/ 98906 h 393254"/>
                <a:gd name="connsiteX351" fmla="*/ 377259 w 664753"/>
                <a:gd name="connsiteY351" fmla="*/ 97774 h 393254"/>
                <a:gd name="connsiteX352" fmla="*/ 378390 w 664753"/>
                <a:gd name="connsiteY352" fmla="*/ 98906 h 393254"/>
                <a:gd name="connsiteX353" fmla="*/ 384080 w 664753"/>
                <a:gd name="connsiteY353" fmla="*/ 101168 h 393254"/>
                <a:gd name="connsiteX354" fmla="*/ 386342 w 664753"/>
                <a:gd name="connsiteY354" fmla="*/ 104561 h 393254"/>
                <a:gd name="connsiteX355" fmla="*/ 387508 w 664753"/>
                <a:gd name="connsiteY355" fmla="*/ 103430 h 393254"/>
                <a:gd name="connsiteX356" fmla="*/ 389770 w 664753"/>
                <a:gd name="connsiteY356" fmla="*/ 104561 h 393254"/>
                <a:gd name="connsiteX357" fmla="*/ 389770 w 664753"/>
                <a:gd name="connsiteY357" fmla="*/ 103430 h 393254"/>
                <a:gd name="connsiteX358" fmla="*/ 388639 w 664753"/>
                <a:gd name="connsiteY358" fmla="*/ 98906 h 393254"/>
                <a:gd name="connsiteX359" fmla="*/ 388639 w 664753"/>
                <a:gd name="connsiteY359" fmla="*/ 92083 h 393254"/>
                <a:gd name="connsiteX360" fmla="*/ 387508 w 664753"/>
                <a:gd name="connsiteY360" fmla="*/ 90952 h 393254"/>
                <a:gd name="connsiteX361" fmla="*/ 386342 w 664753"/>
                <a:gd name="connsiteY361" fmla="*/ 90952 h 393254"/>
                <a:gd name="connsiteX362" fmla="*/ 384080 w 664753"/>
                <a:gd name="connsiteY362" fmla="*/ 89786 h 393254"/>
                <a:gd name="connsiteX363" fmla="*/ 382949 w 664753"/>
                <a:gd name="connsiteY363" fmla="*/ 88655 h 393254"/>
                <a:gd name="connsiteX364" fmla="*/ 381818 w 664753"/>
                <a:gd name="connsiteY364" fmla="*/ 85261 h 393254"/>
                <a:gd name="connsiteX365" fmla="*/ 379556 w 664753"/>
                <a:gd name="connsiteY365" fmla="*/ 84130 h 393254"/>
                <a:gd name="connsiteX366" fmla="*/ 376128 w 664753"/>
                <a:gd name="connsiteY366" fmla="*/ 81832 h 393254"/>
                <a:gd name="connsiteX367" fmla="*/ 374997 w 664753"/>
                <a:gd name="connsiteY367" fmla="*/ 81832 h 393254"/>
                <a:gd name="connsiteX368" fmla="*/ 374997 w 664753"/>
                <a:gd name="connsiteY368" fmla="*/ 78439 h 393254"/>
                <a:gd name="connsiteX369" fmla="*/ 373866 w 664753"/>
                <a:gd name="connsiteY369" fmla="*/ 75045 h 393254"/>
                <a:gd name="connsiteX370" fmla="*/ 373866 w 664753"/>
                <a:gd name="connsiteY370" fmla="*/ 72748 h 393254"/>
                <a:gd name="connsiteX371" fmla="*/ 374997 w 664753"/>
                <a:gd name="connsiteY371" fmla="*/ 70485 h 393254"/>
                <a:gd name="connsiteX372" fmla="*/ 378390 w 664753"/>
                <a:gd name="connsiteY372" fmla="*/ 64794 h 393254"/>
                <a:gd name="connsiteX373" fmla="*/ 378390 w 664753"/>
                <a:gd name="connsiteY373" fmla="*/ 62532 h 393254"/>
                <a:gd name="connsiteX374" fmla="*/ 379556 w 664753"/>
                <a:gd name="connsiteY374" fmla="*/ 56841 h 393254"/>
                <a:gd name="connsiteX375" fmla="*/ 386342 w 664753"/>
                <a:gd name="connsiteY375" fmla="*/ 57972 h 393254"/>
                <a:gd name="connsiteX376" fmla="*/ 390901 w 664753"/>
                <a:gd name="connsiteY376" fmla="*/ 57972 h 393254"/>
                <a:gd name="connsiteX377" fmla="*/ 396590 w 664753"/>
                <a:gd name="connsiteY377" fmla="*/ 46625 h 393254"/>
                <a:gd name="connsiteX378" fmla="*/ 402280 w 664753"/>
                <a:gd name="connsiteY378" fmla="*/ 48887 h 393254"/>
                <a:gd name="connsiteX379" fmla="*/ 405673 w 664753"/>
                <a:gd name="connsiteY379" fmla="*/ 47756 h 393254"/>
                <a:gd name="connsiteX380" fmla="*/ 411363 w 664753"/>
                <a:gd name="connsiteY380" fmla="*/ 44327 h 393254"/>
                <a:gd name="connsiteX381" fmla="*/ 413624 w 664753"/>
                <a:gd name="connsiteY381" fmla="*/ 46625 h 393254"/>
                <a:gd name="connsiteX382" fmla="*/ 415886 w 664753"/>
                <a:gd name="connsiteY382" fmla="*/ 48887 h 393254"/>
                <a:gd name="connsiteX383" fmla="*/ 415886 w 664753"/>
                <a:gd name="connsiteY383" fmla="*/ 50018 h 393254"/>
                <a:gd name="connsiteX384" fmla="*/ 415886 w 664753"/>
                <a:gd name="connsiteY384" fmla="*/ 55710 h 393254"/>
                <a:gd name="connsiteX385" fmla="*/ 413624 w 664753"/>
                <a:gd name="connsiteY385" fmla="*/ 59103 h 393254"/>
                <a:gd name="connsiteX386" fmla="*/ 413624 w 664753"/>
                <a:gd name="connsiteY386" fmla="*/ 60234 h 393254"/>
                <a:gd name="connsiteX387" fmla="*/ 413624 w 664753"/>
                <a:gd name="connsiteY387" fmla="*/ 61401 h 393254"/>
                <a:gd name="connsiteX388" fmla="*/ 413624 w 664753"/>
                <a:gd name="connsiteY388" fmla="*/ 63663 h 393254"/>
                <a:gd name="connsiteX389" fmla="*/ 414755 w 664753"/>
                <a:gd name="connsiteY389" fmla="*/ 63663 h 393254"/>
                <a:gd name="connsiteX390" fmla="*/ 418183 w 664753"/>
                <a:gd name="connsiteY390" fmla="*/ 64794 h 393254"/>
                <a:gd name="connsiteX391" fmla="*/ 420445 w 664753"/>
                <a:gd name="connsiteY391" fmla="*/ 65925 h 393254"/>
                <a:gd name="connsiteX392" fmla="*/ 421576 w 664753"/>
                <a:gd name="connsiteY392" fmla="*/ 71616 h 393254"/>
                <a:gd name="connsiteX393" fmla="*/ 426135 w 664753"/>
                <a:gd name="connsiteY393" fmla="*/ 70485 h 393254"/>
                <a:gd name="connsiteX394" fmla="*/ 427266 w 664753"/>
                <a:gd name="connsiteY394" fmla="*/ 70485 h 393254"/>
                <a:gd name="connsiteX395" fmla="*/ 434087 w 664753"/>
                <a:gd name="connsiteY395" fmla="*/ 70485 h 393254"/>
                <a:gd name="connsiteX396" fmla="*/ 438645 w 664753"/>
                <a:gd name="connsiteY396" fmla="*/ 69354 h 393254"/>
                <a:gd name="connsiteX397" fmla="*/ 440907 w 664753"/>
                <a:gd name="connsiteY397" fmla="*/ 69354 h 393254"/>
                <a:gd name="connsiteX398" fmla="*/ 442038 w 664753"/>
                <a:gd name="connsiteY398" fmla="*/ 69354 h 393254"/>
                <a:gd name="connsiteX399" fmla="*/ 444300 w 664753"/>
                <a:gd name="connsiteY399" fmla="*/ 69354 h 393254"/>
                <a:gd name="connsiteX400" fmla="*/ 445431 w 664753"/>
                <a:gd name="connsiteY400" fmla="*/ 68223 h 393254"/>
                <a:gd name="connsiteX401" fmla="*/ 446597 w 664753"/>
                <a:gd name="connsiteY401" fmla="*/ 68223 h 393254"/>
                <a:gd name="connsiteX402" fmla="*/ 448859 w 664753"/>
                <a:gd name="connsiteY402" fmla="*/ 67056 h 393254"/>
                <a:gd name="connsiteX403" fmla="*/ 449990 w 664753"/>
                <a:gd name="connsiteY403" fmla="*/ 65925 h 393254"/>
                <a:gd name="connsiteX404" fmla="*/ 451121 w 664753"/>
                <a:gd name="connsiteY404" fmla="*/ 65925 h 393254"/>
                <a:gd name="connsiteX405" fmla="*/ 451121 w 664753"/>
                <a:gd name="connsiteY405" fmla="*/ 67056 h 393254"/>
                <a:gd name="connsiteX406" fmla="*/ 452252 w 664753"/>
                <a:gd name="connsiteY406" fmla="*/ 67056 h 393254"/>
                <a:gd name="connsiteX407" fmla="*/ 452252 w 664753"/>
                <a:gd name="connsiteY407" fmla="*/ 65925 h 393254"/>
                <a:gd name="connsiteX408" fmla="*/ 454549 w 664753"/>
                <a:gd name="connsiteY408" fmla="*/ 70485 h 393254"/>
                <a:gd name="connsiteX409" fmla="*/ 456810 w 664753"/>
                <a:gd name="connsiteY409" fmla="*/ 72748 h 393254"/>
                <a:gd name="connsiteX410" fmla="*/ 461369 w 664753"/>
                <a:gd name="connsiteY410" fmla="*/ 73879 h 393254"/>
                <a:gd name="connsiteX411" fmla="*/ 461369 w 664753"/>
                <a:gd name="connsiteY411" fmla="*/ 76176 h 393254"/>
                <a:gd name="connsiteX412" fmla="*/ 461369 w 664753"/>
                <a:gd name="connsiteY412" fmla="*/ 77308 h 393254"/>
                <a:gd name="connsiteX413" fmla="*/ 462500 w 664753"/>
                <a:gd name="connsiteY413" fmla="*/ 78439 h 393254"/>
                <a:gd name="connsiteX414" fmla="*/ 467024 w 664753"/>
                <a:gd name="connsiteY414" fmla="*/ 79570 h 393254"/>
                <a:gd name="connsiteX415" fmla="*/ 469321 w 664753"/>
                <a:gd name="connsiteY415" fmla="*/ 79570 h 393254"/>
                <a:gd name="connsiteX416" fmla="*/ 472714 w 664753"/>
                <a:gd name="connsiteY416" fmla="*/ 80701 h 393254"/>
                <a:gd name="connsiteX417" fmla="*/ 487486 w 664753"/>
                <a:gd name="connsiteY417" fmla="*/ 79570 h 393254"/>
                <a:gd name="connsiteX418" fmla="*/ 499996 w 664753"/>
                <a:gd name="connsiteY418" fmla="*/ 79570 h 393254"/>
                <a:gd name="connsiteX419" fmla="*/ 501127 w 664753"/>
                <a:gd name="connsiteY419" fmla="*/ 78439 h 393254"/>
                <a:gd name="connsiteX420" fmla="*/ 509079 w 664753"/>
                <a:gd name="connsiteY420" fmla="*/ 77308 h 393254"/>
                <a:gd name="connsiteX421" fmla="*/ 510210 w 664753"/>
                <a:gd name="connsiteY421" fmla="*/ 77308 h 393254"/>
                <a:gd name="connsiteX422" fmla="*/ 511341 w 664753"/>
                <a:gd name="connsiteY422" fmla="*/ 77308 h 393254"/>
                <a:gd name="connsiteX423" fmla="*/ 512472 w 664753"/>
                <a:gd name="connsiteY423" fmla="*/ 76176 h 393254"/>
                <a:gd name="connsiteX424" fmla="*/ 515900 w 664753"/>
                <a:gd name="connsiteY424" fmla="*/ 72748 h 393254"/>
                <a:gd name="connsiteX425" fmla="*/ 518161 w 664753"/>
                <a:gd name="connsiteY425" fmla="*/ 73879 h 393254"/>
                <a:gd name="connsiteX426" fmla="*/ 519292 w 664753"/>
                <a:gd name="connsiteY426" fmla="*/ 73879 h 393254"/>
                <a:gd name="connsiteX427" fmla="*/ 519292 w 664753"/>
                <a:gd name="connsiteY427" fmla="*/ 72748 h 393254"/>
                <a:gd name="connsiteX428" fmla="*/ 520459 w 664753"/>
                <a:gd name="connsiteY428" fmla="*/ 72748 h 393254"/>
                <a:gd name="connsiteX429" fmla="*/ 523851 w 664753"/>
                <a:gd name="connsiteY429" fmla="*/ 73879 h 393254"/>
                <a:gd name="connsiteX430" fmla="*/ 526113 w 664753"/>
                <a:gd name="connsiteY430" fmla="*/ 75045 h 393254"/>
                <a:gd name="connsiteX431" fmla="*/ 527244 w 664753"/>
                <a:gd name="connsiteY431" fmla="*/ 75045 h 393254"/>
                <a:gd name="connsiteX432" fmla="*/ 529541 w 664753"/>
                <a:gd name="connsiteY432" fmla="*/ 75045 h 393254"/>
                <a:gd name="connsiteX433" fmla="*/ 531803 w 664753"/>
                <a:gd name="connsiteY433" fmla="*/ 77308 h 393254"/>
                <a:gd name="connsiteX434" fmla="*/ 531803 w 664753"/>
                <a:gd name="connsiteY434" fmla="*/ 78439 h 393254"/>
                <a:gd name="connsiteX435" fmla="*/ 532934 w 664753"/>
                <a:gd name="connsiteY435" fmla="*/ 79570 h 393254"/>
                <a:gd name="connsiteX436" fmla="*/ 536362 w 664753"/>
                <a:gd name="connsiteY436" fmla="*/ 79570 h 393254"/>
                <a:gd name="connsiteX437" fmla="*/ 536362 w 664753"/>
                <a:gd name="connsiteY437" fmla="*/ 80701 h 393254"/>
                <a:gd name="connsiteX438" fmla="*/ 537493 w 664753"/>
                <a:gd name="connsiteY438" fmla="*/ 80701 h 393254"/>
                <a:gd name="connsiteX439" fmla="*/ 538624 w 664753"/>
                <a:gd name="connsiteY439" fmla="*/ 78439 h 393254"/>
                <a:gd name="connsiteX440" fmla="*/ 539754 w 664753"/>
                <a:gd name="connsiteY440" fmla="*/ 78439 h 393254"/>
                <a:gd name="connsiteX441" fmla="*/ 540885 w 664753"/>
                <a:gd name="connsiteY441" fmla="*/ 78439 h 393254"/>
                <a:gd name="connsiteX442" fmla="*/ 542016 w 664753"/>
                <a:gd name="connsiteY442" fmla="*/ 78439 h 393254"/>
                <a:gd name="connsiteX443" fmla="*/ 542016 w 664753"/>
                <a:gd name="connsiteY443" fmla="*/ 77308 h 393254"/>
                <a:gd name="connsiteX444" fmla="*/ 543182 w 664753"/>
                <a:gd name="connsiteY444" fmla="*/ 78439 h 393254"/>
                <a:gd name="connsiteX445" fmla="*/ 544313 w 664753"/>
                <a:gd name="connsiteY445" fmla="*/ 78439 h 393254"/>
                <a:gd name="connsiteX446" fmla="*/ 546575 w 664753"/>
                <a:gd name="connsiteY446" fmla="*/ 78439 h 393254"/>
                <a:gd name="connsiteX447" fmla="*/ 547706 w 664753"/>
                <a:gd name="connsiteY447" fmla="*/ 79570 h 393254"/>
                <a:gd name="connsiteX448" fmla="*/ 547706 w 664753"/>
                <a:gd name="connsiteY448" fmla="*/ 78439 h 393254"/>
                <a:gd name="connsiteX449" fmla="*/ 548837 w 664753"/>
                <a:gd name="connsiteY449" fmla="*/ 79570 h 393254"/>
                <a:gd name="connsiteX450" fmla="*/ 550003 w 664753"/>
                <a:gd name="connsiteY450" fmla="*/ 79570 h 393254"/>
                <a:gd name="connsiteX451" fmla="*/ 551134 w 664753"/>
                <a:gd name="connsiteY451" fmla="*/ 79570 h 393254"/>
                <a:gd name="connsiteX452" fmla="*/ 552265 w 664753"/>
                <a:gd name="connsiteY452" fmla="*/ 78439 h 393254"/>
                <a:gd name="connsiteX453" fmla="*/ 553396 w 664753"/>
                <a:gd name="connsiteY453" fmla="*/ 78439 h 393254"/>
                <a:gd name="connsiteX454" fmla="*/ 555658 w 664753"/>
                <a:gd name="connsiteY454" fmla="*/ 79570 h 393254"/>
                <a:gd name="connsiteX455" fmla="*/ 556789 w 664753"/>
                <a:gd name="connsiteY455" fmla="*/ 78439 h 393254"/>
                <a:gd name="connsiteX456" fmla="*/ 556789 w 664753"/>
                <a:gd name="connsiteY456" fmla="*/ 79570 h 393254"/>
                <a:gd name="connsiteX457" fmla="*/ 559086 w 664753"/>
                <a:gd name="connsiteY457" fmla="*/ 79570 h 393254"/>
                <a:gd name="connsiteX458" fmla="*/ 562478 w 664753"/>
                <a:gd name="connsiteY458" fmla="*/ 80701 h 393254"/>
                <a:gd name="connsiteX459" fmla="*/ 563609 w 664753"/>
                <a:gd name="connsiteY459" fmla="*/ 80701 h 393254"/>
                <a:gd name="connsiteX460" fmla="*/ 567037 w 664753"/>
                <a:gd name="connsiteY460" fmla="*/ 82999 h 393254"/>
                <a:gd name="connsiteX461" fmla="*/ 569299 w 664753"/>
                <a:gd name="connsiteY461" fmla="*/ 84130 h 393254"/>
                <a:gd name="connsiteX462" fmla="*/ 572727 w 664753"/>
                <a:gd name="connsiteY462" fmla="*/ 88655 h 393254"/>
                <a:gd name="connsiteX463" fmla="*/ 574989 w 664753"/>
                <a:gd name="connsiteY463" fmla="*/ 89786 h 393254"/>
                <a:gd name="connsiteX464" fmla="*/ 584071 w 664753"/>
                <a:gd name="connsiteY464" fmla="*/ 89786 h 393254"/>
                <a:gd name="connsiteX465" fmla="*/ 587499 w 664753"/>
                <a:gd name="connsiteY465" fmla="*/ 87523 h 393254"/>
                <a:gd name="connsiteX466" fmla="*/ 592023 w 664753"/>
                <a:gd name="connsiteY466" fmla="*/ 87523 h 393254"/>
                <a:gd name="connsiteX467" fmla="*/ 593154 w 664753"/>
                <a:gd name="connsiteY467" fmla="*/ 85261 h 393254"/>
                <a:gd name="connsiteX468" fmla="*/ 594285 w 664753"/>
                <a:gd name="connsiteY468" fmla="*/ 85261 h 393254"/>
                <a:gd name="connsiteX469" fmla="*/ 595451 w 664753"/>
                <a:gd name="connsiteY469" fmla="*/ 88655 h 393254"/>
                <a:gd name="connsiteX470" fmla="*/ 596582 w 664753"/>
                <a:gd name="connsiteY470" fmla="*/ 90952 h 393254"/>
                <a:gd name="connsiteX471" fmla="*/ 597713 w 664753"/>
                <a:gd name="connsiteY471" fmla="*/ 90952 h 393254"/>
                <a:gd name="connsiteX472" fmla="*/ 602272 w 664753"/>
                <a:gd name="connsiteY472" fmla="*/ 92083 h 393254"/>
                <a:gd name="connsiteX473" fmla="*/ 604533 w 664753"/>
                <a:gd name="connsiteY473" fmla="*/ 90952 h 393254"/>
                <a:gd name="connsiteX474" fmla="*/ 605664 w 664753"/>
                <a:gd name="connsiteY474" fmla="*/ 90952 h 393254"/>
                <a:gd name="connsiteX475" fmla="*/ 607926 w 664753"/>
                <a:gd name="connsiteY475" fmla="*/ 87523 h 393254"/>
                <a:gd name="connsiteX476" fmla="*/ 610223 w 664753"/>
                <a:gd name="connsiteY476" fmla="*/ 87523 h 393254"/>
                <a:gd name="connsiteX477" fmla="*/ 611354 w 664753"/>
                <a:gd name="connsiteY477" fmla="*/ 82999 h 393254"/>
                <a:gd name="connsiteX478" fmla="*/ 612485 w 664753"/>
                <a:gd name="connsiteY478" fmla="*/ 82999 h 393254"/>
                <a:gd name="connsiteX479" fmla="*/ 613616 w 664753"/>
                <a:gd name="connsiteY479" fmla="*/ 81832 h 393254"/>
                <a:gd name="connsiteX480" fmla="*/ 614747 w 664753"/>
                <a:gd name="connsiteY480" fmla="*/ 81832 h 393254"/>
                <a:gd name="connsiteX481" fmla="*/ 619306 w 664753"/>
                <a:gd name="connsiteY481" fmla="*/ 86392 h 393254"/>
                <a:gd name="connsiteX482" fmla="*/ 620437 w 664753"/>
                <a:gd name="connsiteY482" fmla="*/ 86392 h 393254"/>
                <a:gd name="connsiteX483" fmla="*/ 623829 w 664753"/>
                <a:gd name="connsiteY483" fmla="*/ 85261 h 393254"/>
                <a:gd name="connsiteX484" fmla="*/ 626126 w 664753"/>
                <a:gd name="connsiteY484" fmla="*/ 82999 h 393254"/>
                <a:gd name="connsiteX485" fmla="*/ 627257 w 664753"/>
                <a:gd name="connsiteY485" fmla="*/ 82999 h 393254"/>
                <a:gd name="connsiteX486" fmla="*/ 628388 w 664753"/>
                <a:gd name="connsiteY486" fmla="*/ 82999 h 393254"/>
                <a:gd name="connsiteX487" fmla="*/ 631816 w 664753"/>
                <a:gd name="connsiteY487" fmla="*/ 81832 h 393254"/>
                <a:gd name="connsiteX488" fmla="*/ 634078 w 664753"/>
                <a:gd name="connsiteY488" fmla="*/ 80701 h 393254"/>
                <a:gd name="connsiteX489" fmla="*/ 635209 w 664753"/>
                <a:gd name="connsiteY489" fmla="*/ 79570 h 393254"/>
                <a:gd name="connsiteX490" fmla="*/ 636340 w 664753"/>
                <a:gd name="connsiteY490" fmla="*/ 80701 h 393254"/>
                <a:gd name="connsiteX491" fmla="*/ 636340 w 664753"/>
                <a:gd name="connsiteY491" fmla="*/ 100037 h 393254"/>
                <a:gd name="connsiteX492" fmla="*/ 636340 w 664753"/>
                <a:gd name="connsiteY492" fmla="*/ 105728 h 393254"/>
                <a:gd name="connsiteX493" fmla="*/ 638637 w 664753"/>
                <a:gd name="connsiteY493" fmla="*/ 111384 h 393254"/>
                <a:gd name="connsiteX494" fmla="*/ 639768 w 664753"/>
                <a:gd name="connsiteY494" fmla="*/ 113681 h 393254"/>
                <a:gd name="connsiteX495" fmla="*/ 642030 w 664753"/>
                <a:gd name="connsiteY495" fmla="*/ 114813 h 393254"/>
                <a:gd name="connsiteX496" fmla="*/ 640899 w 664753"/>
                <a:gd name="connsiteY496" fmla="*/ 115944 h 393254"/>
                <a:gd name="connsiteX497" fmla="*/ 640899 w 664753"/>
                <a:gd name="connsiteY497" fmla="*/ 118206 h 393254"/>
                <a:gd name="connsiteX498" fmla="*/ 642030 w 664753"/>
                <a:gd name="connsiteY498" fmla="*/ 120504 h 393254"/>
                <a:gd name="connsiteX499" fmla="*/ 640899 w 664753"/>
                <a:gd name="connsiteY499" fmla="*/ 121635 h 393254"/>
                <a:gd name="connsiteX500" fmla="*/ 642030 w 664753"/>
                <a:gd name="connsiteY500" fmla="*/ 122766 h 393254"/>
                <a:gd name="connsiteX501" fmla="*/ 640899 w 664753"/>
                <a:gd name="connsiteY501" fmla="*/ 126159 h 393254"/>
                <a:gd name="connsiteX502" fmla="*/ 642030 w 664753"/>
                <a:gd name="connsiteY502" fmla="*/ 126159 h 393254"/>
                <a:gd name="connsiteX503" fmla="*/ 642030 w 664753"/>
                <a:gd name="connsiteY503" fmla="*/ 128457 h 393254"/>
                <a:gd name="connsiteX504" fmla="*/ 640899 w 664753"/>
                <a:gd name="connsiteY504" fmla="*/ 128457 h 393254"/>
                <a:gd name="connsiteX505" fmla="*/ 643161 w 664753"/>
                <a:gd name="connsiteY505" fmla="*/ 128457 h 393254"/>
                <a:gd name="connsiteX506" fmla="*/ 644291 w 664753"/>
                <a:gd name="connsiteY506" fmla="*/ 128457 h 393254"/>
                <a:gd name="connsiteX507" fmla="*/ 644291 w 664753"/>
                <a:gd name="connsiteY507" fmla="*/ 131851 h 393254"/>
                <a:gd name="connsiteX508" fmla="*/ 644291 w 664753"/>
                <a:gd name="connsiteY508" fmla="*/ 137542 h 393254"/>
                <a:gd name="connsiteX509" fmla="*/ 646589 w 664753"/>
                <a:gd name="connsiteY509" fmla="*/ 143233 h 393254"/>
                <a:gd name="connsiteX510" fmla="*/ 646589 w 664753"/>
                <a:gd name="connsiteY510" fmla="*/ 145495 h 393254"/>
                <a:gd name="connsiteX511" fmla="*/ 649981 w 664753"/>
                <a:gd name="connsiteY511" fmla="*/ 148889 h 393254"/>
                <a:gd name="connsiteX512" fmla="*/ 652243 w 664753"/>
                <a:gd name="connsiteY512" fmla="*/ 150055 h 393254"/>
                <a:gd name="connsiteX513" fmla="*/ 654540 w 664753"/>
                <a:gd name="connsiteY513" fmla="*/ 151186 h 393254"/>
                <a:gd name="connsiteX514" fmla="*/ 653374 w 664753"/>
                <a:gd name="connsiteY514" fmla="*/ 153449 h 393254"/>
                <a:gd name="connsiteX515" fmla="*/ 652243 w 664753"/>
                <a:gd name="connsiteY515" fmla="*/ 155711 h 393254"/>
                <a:gd name="connsiteX516" fmla="*/ 652243 w 664753"/>
                <a:gd name="connsiteY516" fmla="*/ 156842 h 393254"/>
                <a:gd name="connsiteX517" fmla="*/ 653374 w 664753"/>
                <a:gd name="connsiteY517" fmla="*/ 160271 h 393254"/>
                <a:gd name="connsiteX518" fmla="*/ 655671 w 664753"/>
                <a:gd name="connsiteY518" fmla="*/ 162533 h 393254"/>
                <a:gd name="connsiteX519" fmla="*/ 654540 w 664753"/>
                <a:gd name="connsiteY519" fmla="*/ 163664 h 393254"/>
                <a:gd name="connsiteX520" fmla="*/ 652243 w 664753"/>
                <a:gd name="connsiteY520" fmla="*/ 164831 h 393254"/>
                <a:gd name="connsiteX521" fmla="*/ 653374 w 664753"/>
                <a:gd name="connsiteY521" fmla="*/ 164831 h 393254"/>
                <a:gd name="connsiteX522" fmla="*/ 653374 w 664753"/>
                <a:gd name="connsiteY522" fmla="*/ 165962 h 393254"/>
                <a:gd name="connsiteX523" fmla="*/ 654540 w 664753"/>
                <a:gd name="connsiteY523" fmla="*/ 165962 h 393254"/>
                <a:gd name="connsiteX524" fmla="*/ 654540 w 664753"/>
                <a:gd name="connsiteY524" fmla="*/ 164831 h 393254"/>
                <a:gd name="connsiteX525" fmla="*/ 655671 w 664753"/>
                <a:gd name="connsiteY525" fmla="*/ 164831 h 393254"/>
                <a:gd name="connsiteX526" fmla="*/ 655671 w 664753"/>
                <a:gd name="connsiteY526" fmla="*/ 165962 h 393254"/>
                <a:gd name="connsiteX527" fmla="*/ 655671 w 664753"/>
                <a:gd name="connsiteY527" fmla="*/ 168224 h 393254"/>
                <a:gd name="connsiteX528" fmla="*/ 655671 w 664753"/>
                <a:gd name="connsiteY528" fmla="*/ 169356 h 393254"/>
                <a:gd name="connsiteX529" fmla="*/ 654540 w 664753"/>
                <a:gd name="connsiteY529" fmla="*/ 169356 h 393254"/>
                <a:gd name="connsiteX530" fmla="*/ 654540 w 664753"/>
                <a:gd name="connsiteY530" fmla="*/ 170487 h 393254"/>
                <a:gd name="connsiteX531" fmla="*/ 653374 w 664753"/>
                <a:gd name="connsiteY531" fmla="*/ 170487 h 393254"/>
                <a:gd name="connsiteX532" fmla="*/ 653374 w 664753"/>
                <a:gd name="connsiteY532" fmla="*/ 169356 h 393254"/>
                <a:gd name="connsiteX533" fmla="*/ 652243 w 664753"/>
                <a:gd name="connsiteY533" fmla="*/ 168224 h 393254"/>
                <a:gd name="connsiteX534" fmla="*/ 652243 w 664753"/>
                <a:gd name="connsiteY534" fmla="*/ 169356 h 393254"/>
                <a:gd name="connsiteX535" fmla="*/ 653374 w 664753"/>
                <a:gd name="connsiteY535" fmla="*/ 172784 h 393254"/>
                <a:gd name="connsiteX536" fmla="*/ 654540 w 664753"/>
                <a:gd name="connsiteY536" fmla="*/ 172784 h 393254"/>
                <a:gd name="connsiteX537" fmla="*/ 655671 w 664753"/>
                <a:gd name="connsiteY537" fmla="*/ 170487 h 393254"/>
                <a:gd name="connsiteX538" fmla="*/ 657933 w 664753"/>
                <a:gd name="connsiteY538" fmla="*/ 168224 h 393254"/>
                <a:gd name="connsiteX539" fmla="*/ 657933 w 664753"/>
                <a:gd name="connsiteY539" fmla="*/ 164831 h 393254"/>
                <a:gd name="connsiteX540" fmla="*/ 656802 w 664753"/>
                <a:gd name="connsiteY540" fmla="*/ 162533 h 393254"/>
                <a:gd name="connsiteX541" fmla="*/ 659064 w 664753"/>
                <a:gd name="connsiteY541" fmla="*/ 162533 h 393254"/>
                <a:gd name="connsiteX542" fmla="*/ 659064 w 664753"/>
                <a:gd name="connsiteY542" fmla="*/ 169356 h 393254"/>
                <a:gd name="connsiteX543" fmla="*/ 659064 w 664753"/>
                <a:gd name="connsiteY543" fmla="*/ 173916 h 393254"/>
                <a:gd name="connsiteX544" fmla="*/ 656802 w 664753"/>
                <a:gd name="connsiteY544" fmla="*/ 175047 h 393254"/>
                <a:gd name="connsiteX545" fmla="*/ 656802 w 664753"/>
                <a:gd name="connsiteY545" fmla="*/ 177309 h 393254"/>
                <a:gd name="connsiteX546" fmla="*/ 657933 w 664753"/>
                <a:gd name="connsiteY546" fmla="*/ 179607 h 393254"/>
                <a:gd name="connsiteX547" fmla="*/ 659064 w 664753"/>
                <a:gd name="connsiteY547" fmla="*/ 180738 h 393254"/>
                <a:gd name="connsiteX548" fmla="*/ 657933 w 664753"/>
                <a:gd name="connsiteY548" fmla="*/ 185263 h 393254"/>
                <a:gd name="connsiteX549" fmla="*/ 660195 w 664753"/>
                <a:gd name="connsiteY549" fmla="*/ 187560 h 393254"/>
                <a:gd name="connsiteX550" fmla="*/ 660195 w 664753"/>
                <a:gd name="connsiteY550" fmla="*/ 190954 h 393254"/>
                <a:gd name="connsiteX551" fmla="*/ 662492 w 664753"/>
                <a:gd name="connsiteY551" fmla="*/ 193216 h 393254"/>
                <a:gd name="connsiteX552" fmla="*/ 664754 w 664753"/>
                <a:gd name="connsiteY552" fmla="*/ 193216 h 393254"/>
                <a:gd name="connsiteX553" fmla="*/ 664754 w 664753"/>
                <a:gd name="connsiteY553" fmla="*/ 194382 h 393254"/>
                <a:gd name="connsiteX554" fmla="*/ 664754 w 664753"/>
                <a:gd name="connsiteY554" fmla="*/ 202336 h 393254"/>
                <a:gd name="connsiteX555" fmla="*/ 663623 w 664753"/>
                <a:gd name="connsiteY555" fmla="*/ 204598 h 393254"/>
                <a:gd name="connsiteX556" fmla="*/ 662492 w 664753"/>
                <a:gd name="connsiteY556" fmla="*/ 209158 h 393254"/>
                <a:gd name="connsiteX557" fmla="*/ 663623 w 664753"/>
                <a:gd name="connsiteY557" fmla="*/ 213683 h 393254"/>
                <a:gd name="connsiteX558" fmla="*/ 663623 w 664753"/>
                <a:gd name="connsiteY558" fmla="*/ 217112 h 393254"/>
                <a:gd name="connsiteX559" fmla="*/ 663623 w 664753"/>
                <a:gd name="connsiteY559" fmla="*/ 219374 h 393254"/>
                <a:gd name="connsiteX560" fmla="*/ 664754 w 664753"/>
                <a:gd name="connsiteY560" fmla="*/ 220505 h 393254"/>
                <a:gd name="connsiteX561" fmla="*/ 663623 w 664753"/>
                <a:gd name="connsiteY561" fmla="*/ 222767 h 393254"/>
                <a:gd name="connsiteX562" fmla="*/ 664754 w 664753"/>
                <a:gd name="connsiteY562" fmla="*/ 225065 h 393254"/>
                <a:gd name="connsiteX563" fmla="*/ 663623 w 664753"/>
                <a:gd name="connsiteY563" fmla="*/ 229590 h 393254"/>
                <a:gd name="connsiteX564" fmla="*/ 664754 w 664753"/>
                <a:gd name="connsiteY564" fmla="*/ 231887 h 393254"/>
                <a:gd name="connsiteX565" fmla="*/ 663623 w 664753"/>
                <a:gd name="connsiteY565" fmla="*/ 234150 h 393254"/>
                <a:gd name="connsiteX566" fmla="*/ 662492 w 664753"/>
                <a:gd name="connsiteY566" fmla="*/ 237543 h 393254"/>
                <a:gd name="connsiteX567" fmla="*/ 662492 w 664753"/>
                <a:gd name="connsiteY567" fmla="*/ 247794 h 393254"/>
                <a:gd name="connsiteX568" fmla="*/ 662492 w 664753"/>
                <a:gd name="connsiteY568" fmla="*/ 248926 h 393254"/>
                <a:gd name="connsiteX569" fmla="*/ 663623 w 664753"/>
                <a:gd name="connsiteY569" fmla="*/ 250057 h 393254"/>
                <a:gd name="connsiteX570" fmla="*/ 662492 w 664753"/>
                <a:gd name="connsiteY570" fmla="*/ 251188 h 393254"/>
                <a:gd name="connsiteX571" fmla="*/ 661361 w 664753"/>
                <a:gd name="connsiteY571" fmla="*/ 252319 h 393254"/>
                <a:gd name="connsiteX572" fmla="*/ 662492 w 664753"/>
                <a:gd name="connsiteY572" fmla="*/ 256879 h 393254"/>
                <a:gd name="connsiteX573" fmla="*/ 660195 w 664753"/>
                <a:gd name="connsiteY573" fmla="*/ 259141 h 393254"/>
                <a:gd name="connsiteX574" fmla="*/ 659064 w 664753"/>
                <a:gd name="connsiteY574" fmla="*/ 262570 h 393254"/>
                <a:gd name="connsiteX575" fmla="*/ 657933 w 664753"/>
                <a:gd name="connsiteY575" fmla="*/ 262570 h 393254"/>
                <a:gd name="connsiteX576" fmla="*/ 656802 w 664753"/>
                <a:gd name="connsiteY576" fmla="*/ 262570 h 393254"/>
                <a:gd name="connsiteX577" fmla="*/ 654540 w 664753"/>
                <a:gd name="connsiteY577" fmla="*/ 261439 h 393254"/>
                <a:gd name="connsiteX578" fmla="*/ 652243 w 664753"/>
                <a:gd name="connsiteY578" fmla="*/ 262570 h 393254"/>
                <a:gd name="connsiteX579" fmla="*/ 648850 w 664753"/>
                <a:gd name="connsiteY579" fmla="*/ 260272 h 393254"/>
                <a:gd name="connsiteX580" fmla="*/ 647719 w 664753"/>
                <a:gd name="connsiteY580" fmla="*/ 262570 h 393254"/>
                <a:gd name="connsiteX581" fmla="*/ 646589 w 664753"/>
                <a:gd name="connsiteY581" fmla="*/ 262570 h 393254"/>
                <a:gd name="connsiteX582" fmla="*/ 646589 w 664753"/>
                <a:gd name="connsiteY582" fmla="*/ 261439 h 393254"/>
                <a:gd name="connsiteX583" fmla="*/ 645422 w 664753"/>
                <a:gd name="connsiteY583" fmla="*/ 261439 h 393254"/>
                <a:gd name="connsiteX584" fmla="*/ 644291 w 664753"/>
                <a:gd name="connsiteY584" fmla="*/ 261439 h 393254"/>
                <a:gd name="connsiteX585" fmla="*/ 643161 w 664753"/>
                <a:gd name="connsiteY585" fmla="*/ 260272 h 393254"/>
                <a:gd name="connsiteX586" fmla="*/ 642030 w 664753"/>
                <a:gd name="connsiteY586" fmla="*/ 259141 h 393254"/>
                <a:gd name="connsiteX587" fmla="*/ 638637 w 664753"/>
                <a:gd name="connsiteY587" fmla="*/ 261439 h 393254"/>
                <a:gd name="connsiteX588" fmla="*/ 637471 w 664753"/>
                <a:gd name="connsiteY588" fmla="*/ 261439 h 393254"/>
                <a:gd name="connsiteX589" fmla="*/ 635209 w 664753"/>
                <a:gd name="connsiteY589" fmla="*/ 258010 h 393254"/>
                <a:gd name="connsiteX590" fmla="*/ 632947 w 664753"/>
                <a:gd name="connsiteY590" fmla="*/ 255748 h 393254"/>
                <a:gd name="connsiteX591" fmla="*/ 632947 w 664753"/>
                <a:gd name="connsiteY591" fmla="*/ 254617 h 393254"/>
                <a:gd name="connsiteX592" fmla="*/ 631816 w 664753"/>
                <a:gd name="connsiteY592" fmla="*/ 252319 h 393254"/>
                <a:gd name="connsiteX593" fmla="*/ 632947 w 664753"/>
                <a:gd name="connsiteY593" fmla="*/ 250057 h 393254"/>
                <a:gd name="connsiteX594" fmla="*/ 632947 w 664753"/>
                <a:gd name="connsiteY594" fmla="*/ 247794 h 393254"/>
                <a:gd name="connsiteX595" fmla="*/ 629519 w 664753"/>
                <a:gd name="connsiteY595" fmla="*/ 245497 h 393254"/>
                <a:gd name="connsiteX596" fmla="*/ 624996 w 664753"/>
                <a:gd name="connsiteY596" fmla="*/ 242103 h 393254"/>
                <a:gd name="connsiteX597" fmla="*/ 622698 w 664753"/>
                <a:gd name="connsiteY597" fmla="*/ 239841 h 393254"/>
                <a:gd name="connsiteX598" fmla="*/ 619306 w 664753"/>
                <a:gd name="connsiteY598" fmla="*/ 237543 h 393254"/>
                <a:gd name="connsiteX599" fmla="*/ 618175 w 664753"/>
                <a:gd name="connsiteY599" fmla="*/ 236412 h 393254"/>
                <a:gd name="connsiteX600" fmla="*/ 617044 w 664753"/>
                <a:gd name="connsiteY600" fmla="*/ 236412 h 393254"/>
                <a:gd name="connsiteX601" fmla="*/ 615878 w 664753"/>
                <a:gd name="connsiteY601" fmla="*/ 237543 h 393254"/>
                <a:gd name="connsiteX602" fmla="*/ 613616 w 664753"/>
                <a:gd name="connsiteY602" fmla="*/ 238710 h 393254"/>
                <a:gd name="connsiteX603" fmla="*/ 610223 w 664753"/>
                <a:gd name="connsiteY603" fmla="*/ 237543 h 393254"/>
                <a:gd name="connsiteX604" fmla="*/ 609092 w 664753"/>
                <a:gd name="connsiteY604" fmla="*/ 237543 h 393254"/>
                <a:gd name="connsiteX605" fmla="*/ 605664 w 664753"/>
                <a:gd name="connsiteY605" fmla="*/ 236412 h 393254"/>
                <a:gd name="connsiteX606" fmla="*/ 604533 w 664753"/>
                <a:gd name="connsiteY606" fmla="*/ 236412 h 393254"/>
                <a:gd name="connsiteX607" fmla="*/ 602272 w 664753"/>
                <a:gd name="connsiteY607" fmla="*/ 235281 h 393254"/>
                <a:gd name="connsiteX608" fmla="*/ 599975 w 664753"/>
                <a:gd name="connsiteY608" fmla="*/ 236412 h 393254"/>
                <a:gd name="connsiteX609" fmla="*/ 598844 w 664753"/>
                <a:gd name="connsiteY609" fmla="*/ 236412 h 393254"/>
                <a:gd name="connsiteX610" fmla="*/ 596582 w 664753"/>
                <a:gd name="connsiteY610" fmla="*/ 235281 h 393254"/>
                <a:gd name="connsiteX611" fmla="*/ 592023 w 664753"/>
                <a:gd name="connsiteY611" fmla="*/ 234150 h 393254"/>
                <a:gd name="connsiteX612" fmla="*/ 589761 w 664753"/>
                <a:gd name="connsiteY612" fmla="*/ 233019 h 393254"/>
                <a:gd name="connsiteX613" fmla="*/ 582940 w 664753"/>
                <a:gd name="connsiteY613" fmla="*/ 235281 h 393254"/>
                <a:gd name="connsiteX614" fmla="*/ 579548 w 664753"/>
                <a:gd name="connsiteY614" fmla="*/ 238710 h 393254"/>
                <a:gd name="connsiteX615" fmla="*/ 578382 w 664753"/>
                <a:gd name="connsiteY615" fmla="*/ 238710 h 393254"/>
                <a:gd name="connsiteX616" fmla="*/ 577251 w 664753"/>
                <a:gd name="connsiteY616" fmla="*/ 238710 h 393254"/>
                <a:gd name="connsiteX617" fmla="*/ 576120 w 664753"/>
                <a:gd name="connsiteY617" fmla="*/ 238710 h 393254"/>
                <a:gd name="connsiteX618" fmla="*/ 573858 w 664753"/>
                <a:gd name="connsiteY618" fmla="*/ 238710 h 393254"/>
                <a:gd name="connsiteX619" fmla="*/ 574989 w 664753"/>
                <a:gd name="connsiteY619" fmla="*/ 239841 h 393254"/>
                <a:gd name="connsiteX620" fmla="*/ 574989 w 664753"/>
                <a:gd name="connsiteY620" fmla="*/ 240972 h 393254"/>
                <a:gd name="connsiteX621" fmla="*/ 572727 w 664753"/>
                <a:gd name="connsiteY621" fmla="*/ 240972 h 393254"/>
                <a:gd name="connsiteX622" fmla="*/ 571561 w 664753"/>
                <a:gd name="connsiteY622" fmla="*/ 240972 h 393254"/>
                <a:gd name="connsiteX623" fmla="*/ 571561 w 664753"/>
                <a:gd name="connsiteY623" fmla="*/ 243234 h 393254"/>
                <a:gd name="connsiteX624" fmla="*/ 571561 w 664753"/>
                <a:gd name="connsiteY624" fmla="*/ 244366 h 393254"/>
                <a:gd name="connsiteX625" fmla="*/ 569299 w 664753"/>
                <a:gd name="connsiteY625" fmla="*/ 244366 h 393254"/>
                <a:gd name="connsiteX626" fmla="*/ 568168 w 664753"/>
                <a:gd name="connsiteY626" fmla="*/ 244366 h 393254"/>
                <a:gd name="connsiteX627" fmla="*/ 567037 w 664753"/>
                <a:gd name="connsiteY627" fmla="*/ 245497 h 393254"/>
                <a:gd name="connsiteX628" fmla="*/ 562478 w 664753"/>
                <a:gd name="connsiteY628" fmla="*/ 247794 h 393254"/>
                <a:gd name="connsiteX629" fmla="*/ 561347 w 664753"/>
                <a:gd name="connsiteY629" fmla="*/ 250057 h 393254"/>
                <a:gd name="connsiteX630" fmla="*/ 560217 w 664753"/>
                <a:gd name="connsiteY630" fmla="*/ 250057 h 393254"/>
                <a:gd name="connsiteX631" fmla="*/ 557955 w 664753"/>
                <a:gd name="connsiteY631" fmla="*/ 248926 h 393254"/>
                <a:gd name="connsiteX632" fmla="*/ 556789 w 664753"/>
                <a:gd name="connsiteY632" fmla="*/ 246663 h 393254"/>
                <a:gd name="connsiteX633" fmla="*/ 554527 w 664753"/>
                <a:gd name="connsiteY633" fmla="*/ 246663 h 393254"/>
                <a:gd name="connsiteX634" fmla="*/ 550003 w 664753"/>
                <a:gd name="connsiteY634" fmla="*/ 245497 h 393254"/>
                <a:gd name="connsiteX635" fmla="*/ 546575 w 664753"/>
                <a:gd name="connsiteY635" fmla="*/ 246663 h 393254"/>
                <a:gd name="connsiteX636" fmla="*/ 545444 w 664753"/>
                <a:gd name="connsiteY636" fmla="*/ 252319 h 393254"/>
                <a:gd name="connsiteX637" fmla="*/ 545444 w 664753"/>
                <a:gd name="connsiteY637" fmla="*/ 254617 h 393254"/>
                <a:gd name="connsiteX638" fmla="*/ 546575 w 664753"/>
                <a:gd name="connsiteY638" fmla="*/ 256879 h 393254"/>
                <a:gd name="connsiteX639" fmla="*/ 545444 w 664753"/>
                <a:gd name="connsiteY639" fmla="*/ 258010 h 393254"/>
                <a:gd name="connsiteX640" fmla="*/ 544313 w 664753"/>
                <a:gd name="connsiteY640" fmla="*/ 259141 h 393254"/>
                <a:gd name="connsiteX641" fmla="*/ 543182 w 664753"/>
                <a:gd name="connsiteY641" fmla="*/ 260272 h 393254"/>
                <a:gd name="connsiteX642" fmla="*/ 543182 w 664753"/>
                <a:gd name="connsiteY642" fmla="*/ 263701 h 393254"/>
                <a:gd name="connsiteX643" fmla="*/ 542016 w 664753"/>
                <a:gd name="connsiteY643" fmla="*/ 267095 h 393254"/>
                <a:gd name="connsiteX644" fmla="*/ 540885 w 664753"/>
                <a:gd name="connsiteY644" fmla="*/ 268261 h 393254"/>
                <a:gd name="connsiteX645" fmla="*/ 540885 w 664753"/>
                <a:gd name="connsiteY645" fmla="*/ 269392 h 393254"/>
                <a:gd name="connsiteX646" fmla="*/ 542016 w 664753"/>
                <a:gd name="connsiteY646" fmla="*/ 270524 h 393254"/>
                <a:gd name="connsiteX647" fmla="*/ 544313 w 664753"/>
                <a:gd name="connsiteY647" fmla="*/ 269392 h 393254"/>
                <a:gd name="connsiteX648" fmla="*/ 543182 w 664753"/>
                <a:gd name="connsiteY648" fmla="*/ 271655 h 393254"/>
                <a:gd name="connsiteX649" fmla="*/ 543182 w 664753"/>
                <a:gd name="connsiteY649" fmla="*/ 272786 h 393254"/>
                <a:gd name="connsiteX650" fmla="*/ 542016 w 664753"/>
                <a:gd name="connsiteY650" fmla="*/ 272786 h 393254"/>
                <a:gd name="connsiteX651" fmla="*/ 540885 w 664753"/>
                <a:gd name="connsiteY651" fmla="*/ 275048 h 393254"/>
                <a:gd name="connsiteX652" fmla="*/ 544313 w 664753"/>
                <a:gd name="connsiteY652" fmla="*/ 279608 h 393254"/>
                <a:gd name="connsiteX653" fmla="*/ 542016 w 664753"/>
                <a:gd name="connsiteY653" fmla="*/ 279608 h 393254"/>
                <a:gd name="connsiteX654" fmla="*/ 540885 w 664753"/>
                <a:gd name="connsiteY654" fmla="*/ 280739 h 393254"/>
                <a:gd name="connsiteX655" fmla="*/ 536362 w 664753"/>
                <a:gd name="connsiteY655" fmla="*/ 281870 h 393254"/>
                <a:gd name="connsiteX656" fmla="*/ 534065 w 664753"/>
                <a:gd name="connsiteY656" fmla="*/ 280739 h 393254"/>
                <a:gd name="connsiteX657" fmla="*/ 531803 w 664753"/>
                <a:gd name="connsiteY657" fmla="*/ 280739 h 393254"/>
                <a:gd name="connsiteX658" fmla="*/ 530672 w 664753"/>
                <a:gd name="connsiteY658" fmla="*/ 280739 h 393254"/>
                <a:gd name="connsiteX659" fmla="*/ 528410 w 664753"/>
                <a:gd name="connsiteY659" fmla="*/ 280739 h 393254"/>
                <a:gd name="connsiteX660" fmla="*/ 527244 w 664753"/>
                <a:gd name="connsiteY660" fmla="*/ 281870 h 393254"/>
                <a:gd name="connsiteX661" fmla="*/ 527244 w 664753"/>
                <a:gd name="connsiteY661" fmla="*/ 283037 h 393254"/>
                <a:gd name="connsiteX662" fmla="*/ 524982 w 664753"/>
                <a:gd name="connsiteY662" fmla="*/ 285299 h 393254"/>
                <a:gd name="connsiteX663" fmla="*/ 523851 w 664753"/>
                <a:gd name="connsiteY663" fmla="*/ 286430 h 393254"/>
                <a:gd name="connsiteX664" fmla="*/ 521589 w 664753"/>
                <a:gd name="connsiteY664" fmla="*/ 288693 h 393254"/>
                <a:gd name="connsiteX665" fmla="*/ 520459 w 664753"/>
                <a:gd name="connsiteY665" fmla="*/ 288693 h 393254"/>
                <a:gd name="connsiteX666" fmla="*/ 517031 w 664753"/>
                <a:gd name="connsiteY666" fmla="*/ 288693 h 393254"/>
                <a:gd name="connsiteX667" fmla="*/ 515900 w 664753"/>
                <a:gd name="connsiteY667" fmla="*/ 288693 h 393254"/>
                <a:gd name="connsiteX668" fmla="*/ 514769 w 664753"/>
                <a:gd name="connsiteY668" fmla="*/ 288693 h 393254"/>
                <a:gd name="connsiteX669" fmla="*/ 513638 w 664753"/>
                <a:gd name="connsiteY669" fmla="*/ 287562 h 393254"/>
                <a:gd name="connsiteX670" fmla="*/ 511341 w 664753"/>
                <a:gd name="connsiteY670" fmla="*/ 288693 h 393254"/>
                <a:gd name="connsiteX671" fmla="*/ 511341 w 664753"/>
                <a:gd name="connsiteY671" fmla="*/ 289824 h 393254"/>
                <a:gd name="connsiteX672" fmla="*/ 510210 w 664753"/>
                <a:gd name="connsiteY672" fmla="*/ 289824 h 393254"/>
                <a:gd name="connsiteX673" fmla="*/ 506817 w 664753"/>
                <a:gd name="connsiteY673" fmla="*/ 290990 h 393254"/>
                <a:gd name="connsiteX674" fmla="*/ 505686 w 664753"/>
                <a:gd name="connsiteY674" fmla="*/ 290990 h 393254"/>
                <a:gd name="connsiteX675" fmla="*/ 505686 w 664753"/>
                <a:gd name="connsiteY675" fmla="*/ 292122 h 393254"/>
                <a:gd name="connsiteX676" fmla="*/ 504520 w 664753"/>
                <a:gd name="connsiteY676" fmla="*/ 293253 h 393254"/>
                <a:gd name="connsiteX677" fmla="*/ 503389 w 664753"/>
                <a:gd name="connsiteY677" fmla="*/ 293253 h 393254"/>
                <a:gd name="connsiteX678" fmla="*/ 499996 w 664753"/>
                <a:gd name="connsiteY678" fmla="*/ 295515 h 393254"/>
                <a:gd name="connsiteX679" fmla="*/ 497699 w 664753"/>
                <a:gd name="connsiteY679" fmla="*/ 295515 h 393254"/>
                <a:gd name="connsiteX680" fmla="*/ 494307 w 664753"/>
                <a:gd name="connsiteY680" fmla="*/ 297813 h 393254"/>
                <a:gd name="connsiteX681" fmla="*/ 493176 w 664753"/>
                <a:gd name="connsiteY681" fmla="*/ 297813 h 393254"/>
                <a:gd name="connsiteX682" fmla="*/ 492045 w 664753"/>
                <a:gd name="connsiteY682" fmla="*/ 297813 h 393254"/>
                <a:gd name="connsiteX683" fmla="*/ 489748 w 664753"/>
                <a:gd name="connsiteY683" fmla="*/ 296646 h 393254"/>
                <a:gd name="connsiteX684" fmla="*/ 486355 w 664753"/>
                <a:gd name="connsiteY684" fmla="*/ 297813 h 393254"/>
                <a:gd name="connsiteX685" fmla="*/ 484093 w 664753"/>
                <a:gd name="connsiteY685" fmla="*/ 297813 h 393254"/>
                <a:gd name="connsiteX686" fmla="*/ 482927 w 664753"/>
                <a:gd name="connsiteY686" fmla="*/ 298944 h 393254"/>
                <a:gd name="connsiteX687" fmla="*/ 482927 w 664753"/>
                <a:gd name="connsiteY687" fmla="*/ 300075 h 393254"/>
                <a:gd name="connsiteX688" fmla="*/ 482927 w 664753"/>
                <a:gd name="connsiteY688" fmla="*/ 302337 h 393254"/>
                <a:gd name="connsiteX689" fmla="*/ 479534 w 664753"/>
                <a:gd name="connsiteY689" fmla="*/ 304600 h 393254"/>
                <a:gd name="connsiteX690" fmla="*/ 473845 w 664753"/>
                <a:gd name="connsiteY690" fmla="*/ 303469 h 393254"/>
                <a:gd name="connsiteX691" fmla="*/ 472714 w 664753"/>
                <a:gd name="connsiteY691" fmla="*/ 304600 h 393254"/>
                <a:gd name="connsiteX692" fmla="*/ 470452 w 664753"/>
                <a:gd name="connsiteY692" fmla="*/ 304600 h 393254"/>
                <a:gd name="connsiteX693" fmla="*/ 468190 w 664753"/>
                <a:gd name="connsiteY693" fmla="*/ 304600 h 393254"/>
                <a:gd name="connsiteX694" fmla="*/ 465893 w 664753"/>
                <a:gd name="connsiteY694" fmla="*/ 306897 h 393254"/>
                <a:gd name="connsiteX695" fmla="*/ 464762 w 664753"/>
                <a:gd name="connsiteY695" fmla="*/ 306897 h 393254"/>
                <a:gd name="connsiteX696" fmla="*/ 463631 w 664753"/>
                <a:gd name="connsiteY696" fmla="*/ 309160 h 393254"/>
                <a:gd name="connsiteX697" fmla="*/ 462500 w 664753"/>
                <a:gd name="connsiteY697" fmla="*/ 308029 h 393254"/>
                <a:gd name="connsiteX698" fmla="*/ 459072 w 664753"/>
                <a:gd name="connsiteY698" fmla="*/ 308029 h 393254"/>
                <a:gd name="connsiteX699" fmla="*/ 456810 w 664753"/>
                <a:gd name="connsiteY699" fmla="*/ 305766 h 393254"/>
                <a:gd name="connsiteX700" fmla="*/ 455680 w 664753"/>
                <a:gd name="connsiteY700" fmla="*/ 305766 h 393254"/>
                <a:gd name="connsiteX701" fmla="*/ 454549 w 664753"/>
                <a:gd name="connsiteY701" fmla="*/ 306897 h 393254"/>
                <a:gd name="connsiteX702" fmla="*/ 451121 w 664753"/>
                <a:gd name="connsiteY702" fmla="*/ 303469 h 393254"/>
                <a:gd name="connsiteX703" fmla="*/ 445431 w 664753"/>
                <a:gd name="connsiteY703" fmla="*/ 302337 h 393254"/>
                <a:gd name="connsiteX704" fmla="*/ 443169 w 664753"/>
                <a:gd name="connsiteY704" fmla="*/ 303469 h 393254"/>
                <a:gd name="connsiteX705" fmla="*/ 442038 w 664753"/>
                <a:gd name="connsiteY705" fmla="*/ 303469 h 393254"/>
                <a:gd name="connsiteX706" fmla="*/ 438645 w 664753"/>
                <a:gd name="connsiteY706" fmla="*/ 303469 h 393254"/>
                <a:gd name="connsiteX707" fmla="*/ 432956 w 664753"/>
                <a:gd name="connsiteY707" fmla="*/ 303469 h 393254"/>
                <a:gd name="connsiteX708" fmla="*/ 429528 w 664753"/>
                <a:gd name="connsiteY708" fmla="*/ 304600 h 393254"/>
                <a:gd name="connsiteX709" fmla="*/ 428397 w 664753"/>
                <a:gd name="connsiteY709" fmla="*/ 301206 h 393254"/>
                <a:gd name="connsiteX710" fmla="*/ 427266 w 664753"/>
                <a:gd name="connsiteY710" fmla="*/ 300075 h 393254"/>
                <a:gd name="connsiteX711" fmla="*/ 421576 w 664753"/>
                <a:gd name="connsiteY711" fmla="*/ 304600 h 393254"/>
                <a:gd name="connsiteX712" fmla="*/ 420445 w 664753"/>
                <a:gd name="connsiteY712" fmla="*/ 305766 h 393254"/>
                <a:gd name="connsiteX713" fmla="*/ 420445 w 664753"/>
                <a:gd name="connsiteY713" fmla="*/ 306897 h 393254"/>
                <a:gd name="connsiteX714" fmla="*/ 422707 w 664753"/>
                <a:gd name="connsiteY714" fmla="*/ 308029 h 393254"/>
                <a:gd name="connsiteX715" fmla="*/ 422707 w 664753"/>
                <a:gd name="connsiteY715" fmla="*/ 309160 h 393254"/>
                <a:gd name="connsiteX716" fmla="*/ 421576 w 664753"/>
                <a:gd name="connsiteY716" fmla="*/ 311422 h 393254"/>
                <a:gd name="connsiteX717" fmla="*/ 419314 w 664753"/>
                <a:gd name="connsiteY717" fmla="*/ 311422 h 393254"/>
                <a:gd name="connsiteX718" fmla="*/ 418183 w 664753"/>
                <a:gd name="connsiteY718" fmla="*/ 311422 h 393254"/>
                <a:gd name="connsiteX719" fmla="*/ 414755 w 664753"/>
                <a:gd name="connsiteY719" fmla="*/ 309160 h 393254"/>
                <a:gd name="connsiteX720" fmla="*/ 413624 w 664753"/>
                <a:gd name="connsiteY720" fmla="*/ 308029 h 393254"/>
                <a:gd name="connsiteX721" fmla="*/ 412494 w 664753"/>
                <a:gd name="connsiteY721" fmla="*/ 308029 h 393254"/>
                <a:gd name="connsiteX722" fmla="*/ 403411 w 664753"/>
                <a:gd name="connsiteY722" fmla="*/ 308029 h 393254"/>
                <a:gd name="connsiteX723" fmla="*/ 402280 w 664753"/>
                <a:gd name="connsiteY723" fmla="*/ 306897 h 393254"/>
                <a:gd name="connsiteX724" fmla="*/ 399983 w 664753"/>
                <a:gd name="connsiteY724" fmla="*/ 308029 h 393254"/>
                <a:gd name="connsiteX725" fmla="*/ 396590 w 664753"/>
                <a:gd name="connsiteY725" fmla="*/ 308029 h 393254"/>
                <a:gd name="connsiteX726" fmla="*/ 394329 w 664753"/>
                <a:gd name="connsiteY726" fmla="*/ 309160 h 393254"/>
                <a:gd name="connsiteX727" fmla="*/ 392031 w 664753"/>
                <a:gd name="connsiteY727" fmla="*/ 309160 h 393254"/>
                <a:gd name="connsiteX728" fmla="*/ 390901 w 664753"/>
                <a:gd name="connsiteY728" fmla="*/ 310291 h 393254"/>
                <a:gd name="connsiteX729" fmla="*/ 390901 w 664753"/>
                <a:gd name="connsiteY729" fmla="*/ 312589 h 393254"/>
                <a:gd name="connsiteX730" fmla="*/ 390901 w 664753"/>
                <a:gd name="connsiteY730" fmla="*/ 318244 h 393254"/>
                <a:gd name="connsiteX731" fmla="*/ 389770 w 664753"/>
                <a:gd name="connsiteY731" fmla="*/ 319375 h 393254"/>
                <a:gd name="connsiteX732" fmla="*/ 390901 w 664753"/>
                <a:gd name="connsiteY732" fmla="*/ 320542 h 393254"/>
                <a:gd name="connsiteX733" fmla="*/ 390901 w 664753"/>
                <a:gd name="connsiteY733" fmla="*/ 322804 h 393254"/>
                <a:gd name="connsiteX734" fmla="*/ 389770 w 664753"/>
                <a:gd name="connsiteY734" fmla="*/ 322804 h 393254"/>
                <a:gd name="connsiteX735" fmla="*/ 388639 w 664753"/>
                <a:gd name="connsiteY735" fmla="*/ 325067 h 393254"/>
                <a:gd name="connsiteX736" fmla="*/ 388639 w 664753"/>
                <a:gd name="connsiteY736" fmla="*/ 326198 h 393254"/>
                <a:gd name="connsiteX737" fmla="*/ 385211 w 664753"/>
                <a:gd name="connsiteY737" fmla="*/ 326198 h 393254"/>
                <a:gd name="connsiteX738" fmla="*/ 382949 w 664753"/>
                <a:gd name="connsiteY738" fmla="*/ 327364 h 393254"/>
                <a:gd name="connsiteX739" fmla="*/ 381818 w 664753"/>
                <a:gd name="connsiteY739" fmla="*/ 326198 h 393254"/>
                <a:gd name="connsiteX740" fmla="*/ 379556 w 664753"/>
                <a:gd name="connsiteY740" fmla="*/ 327364 h 393254"/>
                <a:gd name="connsiteX741" fmla="*/ 372736 w 664753"/>
                <a:gd name="connsiteY741" fmla="*/ 323935 h 393254"/>
                <a:gd name="connsiteX742" fmla="*/ 370438 w 664753"/>
                <a:gd name="connsiteY742" fmla="*/ 322804 h 393254"/>
                <a:gd name="connsiteX743" fmla="*/ 368177 w 664753"/>
                <a:gd name="connsiteY743" fmla="*/ 323935 h 393254"/>
                <a:gd name="connsiteX744" fmla="*/ 367046 w 664753"/>
                <a:gd name="connsiteY744" fmla="*/ 325067 h 393254"/>
                <a:gd name="connsiteX745" fmla="*/ 365915 w 664753"/>
                <a:gd name="connsiteY745" fmla="*/ 326198 h 393254"/>
                <a:gd name="connsiteX746" fmla="*/ 367046 w 664753"/>
                <a:gd name="connsiteY746" fmla="*/ 329627 h 393254"/>
                <a:gd name="connsiteX747" fmla="*/ 365915 w 664753"/>
                <a:gd name="connsiteY747" fmla="*/ 331889 h 393254"/>
                <a:gd name="connsiteX748" fmla="*/ 367046 w 664753"/>
                <a:gd name="connsiteY748" fmla="*/ 333020 h 393254"/>
                <a:gd name="connsiteX749" fmla="*/ 365915 w 664753"/>
                <a:gd name="connsiteY749" fmla="*/ 334151 h 393254"/>
                <a:gd name="connsiteX750" fmla="*/ 364784 w 664753"/>
                <a:gd name="connsiteY750" fmla="*/ 333020 h 393254"/>
                <a:gd name="connsiteX751" fmla="*/ 360225 w 664753"/>
                <a:gd name="connsiteY751" fmla="*/ 331889 h 393254"/>
                <a:gd name="connsiteX752" fmla="*/ 359094 w 664753"/>
                <a:gd name="connsiteY752" fmla="*/ 335318 h 393254"/>
                <a:gd name="connsiteX753" fmla="*/ 359094 w 664753"/>
                <a:gd name="connsiteY753" fmla="*/ 337580 h 393254"/>
                <a:gd name="connsiteX754" fmla="*/ 357963 w 664753"/>
                <a:gd name="connsiteY754" fmla="*/ 338711 h 393254"/>
                <a:gd name="connsiteX755" fmla="*/ 357963 w 664753"/>
                <a:gd name="connsiteY755" fmla="*/ 343271 h 393254"/>
                <a:gd name="connsiteX756" fmla="*/ 357963 w 664753"/>
                <a:gd name="connsiteY756" fmla="*/ 350093 h 393254"/>
                <a:gd name="connsiteX757" fmla="*/ 354535 w 664753"/>
                <a:gd name="connsiteY757" fmla="*/ 352356 h 393254"/>
                <a:gd name="connsiteX758" fmla="*/ 353404 w 664753"/>
                <a:gd name="connsiteY758" fmla="*/ 353487 h 393254"/>
                <a:gd name="connsiteX759" fmla="*/ 353404 w 664753"/>
                <a:gd name="connsiteY759" fmla="*/ 354618 h 393254"/>
                <a:gd name="connsiteX760" fmla="*/ 354535 w 664753"/>
                <a:gd name="connsiteY760" fmla="*/ 354618 h 393254"/>
                <a:gd name="connsiteX761" fmla="*/ 354535 w 664753"/>
                <a:gd name="connsiteY761" fmla="*/ 356880 h 393254"/>
                <a:gd name="connsiteX762" fmla="*/ 356797 w 664753"/>
                <a:gd name="connsiteY762" fmla="*/ 356880 h 393254"/>
                <a:gd name="connsiteX763" fmla="*/ 357963 w 664753"/>
                <a:gd name="connsiteY763" fmla="*/ 358047 h 393254"/>
                <a:gd name="connsiteX764" fmla="*/ 357963 w 664753"/>
                <a:gd name="connsiteY764" fmla="*/ 360309 h 393254"/>
                <a:gd name="connsiteX765" fmla="*/ 355666 w 664753"/>
                <a:gd name="connsiteY765" fmla="*/ 361440 h 393254"/>
                <a:gd name="connsiteX766" fmla="*/ 351143 w 664753"/>
                <a:gd name="connsiteY766" fmla="*/ 362572 h 393254"/>
                <a:gd name="connsiteX767" fmla="*/ 347715 w 664753"/>
                <a:gd name="connsiteY767" fmla="*/ 363703 h 393254"/>
                <a:gd name="connsiteX768" fmla="*/ 346584 w 664753"/>
                <a:gd name="connsiteY768" fmla="*/ 364869 h 393254"/>
                <a:gd name="connsiteX769" fmla="*/ 347715 w 664753"/>
                <a:gd name="connsiteY769" fmla="*/ 368263 h 393254"/>
                <a:gd name="connsiteX770" fmla="*/ 344322 w 664753"/>
                <a:gd name="connsiteY770" fmla="*/ 368263 h 393254"/>
                <a:gd name="connsiteX771" fmla="*/ 342060 w 664753"/>
                <a:gd name="connsiteY771" fmla="*/ 367132 h 393254"/>
                <a:gd name="connsiteX772" fmla="*/ 342060 w 664753"/>
                <a:gd name="connsiteY772" fmla="*/ 368263 h 393254"/>
                <a:gd name="connsiteX773" fmla="*/ 343191 w 664753"/>
                <a:gd name="connsiteY773" fmla="*/ 369394 h 393254"/>
                <a:gd name="connsiteX774" fmla="*/ 342060 w 664753"/>
                <a:gd name="connsiteY774" fmla="*/ 369394 h 393254"/>
                <a:gd name="connsiteX775" fmla="*/ 342060 w 664753"/>
                <a:gd name="connsiteY775" fmla="*/ 370525 h 393254"/>
                <a:gd name="connsiteX776" fmla="*/ 338632 w 664753"/>
                <a:gd name="connsiteY776" fmla="*/ 370525 h 393254"/>
                <a:gd name="connsiteX777" fmla="*/ 337501 w 664753"/>
                <a:gd name="connsiteY777" fmla="*/ 371692 h 393254"/>
                <a:gd name="connsiteX778" fmla="*/ 336370 w 664753"/>
                <a:gd name="connsiteY778" fmla="*/ 373954 h 393254"/>
                <a:gd name="connsiteX779" fmla="*/ 335239 w 664753"/>
                <a:gd name="connsiteY779" fmla="*/ 375085 h 393254"/>
                <a:gd name="connsiteX780" fmla="*/ 332942 w 664753"/>
                <a:gd name="connsiteY780" fmla="*/ 373954 h 393254"/>
                <a:gd name="connsiteX781" fmla="*/ 330680 w 664753"/>
                <a:gd name="connsiteY781" fmla="*/ 373954 h 393254"/>
                <a:gd name="connsiteX782" fmla="*/ 328419 w 664753"/>
                <a:gd name="connsiteY782" fmla="*/ 373954 h 393254"/>
                <a:gd name="connsiteX783" fmla="*/ 327252 w 664753"/>
                <a:gd name="connsiteY783" fmla="*/ 376216 h 393254"/>
                <a:gd name="connsiteX784" fmla="*/ 319301 w 664753"/>
                <a:gd name="connsiteY784" fmla="*/ 379645 h 393254"/>
                <a:gd name="connsiteX785" fmla="*/ 315908 w 664753"/>
                <a:gd name="connsiteY785" fmla="*/ 381907 h 393254"/>
                <a:gd name="connsiteX786" fmla="*/ 312515 w 664753"/>
                <a:gd name="connsiteY786" fmla="*/ 381907 h 393254"/>
                <a:gd name="connsiteX787" fmla="*/ 311349 w 664753"/>
                <a:gd name="connsiteY787" fmla="*/ 384170 h 393254"/>
                <a:gd name="connsiteX788" fmla="*/ 307957 w 664753"/>
                <a:gd name="connsiteY788" fmla="*/ 387598 h 393254"/>
                <a:gd name="connsiteX789" fmla="*/ 304529 w 664753"/>
                <a:gd name="connsiteY789" fmla="*/ 388730 h 393254"/>
                <a:gd name="connsiteX790" fmla="*/ 304529 w 664753"/>
                <a:gd name="connsiteY790" fmla="*/ 390992 h 393254"/>
                <a:gd name="connsiteX791" fmla="*/ 303398 w 664753"/>
                <a:gd name="connsiteY791" fmla="*/ 392123 h 393254"/>
                <a:gd name="connsiteX792" fmla="*/ 302267 w 664753"/>
                <a:gd name="connsiteY792" fmla="*/ 392123 h 393254"/>
                <a:gd name="connsiteX793" fmla="*/ 298874 w 664753"/>
                <a:gd name="connsiteY793" fmla="*/ 392123 h 393254"/>
                <a:gd name="connsiteX794" fmla="*/ 296577 w 664753"/>
                <a:gd name="connsiteY794" fmla="*/ 393254 h 393254"/>
                <a:gd name="connsiteX795" fmla="*/ 292053 w 664753"/>
                <a:gd name="connsiteY795" fmla="*/ 390992 h 393254"/>
                <a:gd name="connsiteX796" fmla="*/ 288625 w 664753"/>
                <a:gd name="connsiteY796" fmla="*/ 386432 h 393254"/>
                <a:gd name="connsiteX797" fmla="*/ 287494 w 664753"/>
                <a:gd name="connsiteY797" fmla="*/ 386432 h 393254"/>
                <a:gd name="connsiteX798" fmla="*/ 280674 w 664753"/>
                <a:gd name="connsiteY798" fmla="*/ 385301 h 393254"/>
                <a:gd name="connsiteX799" fmla="*/ 279543 w 664753"/>
                <a:gd name="connsiteY799" fmla="*/ 381907 h 393254"/>
                <a:gd name="connsiteX800" fmla="*/ 274984 w 664753"/>
                <a:gd name="connsiteY800" fmla="*/ 377347 h 393254"/>
                <a:gd name="connsiteX801" fmla="*/ 274984 w 664753"/>
                <a:gd name="connsiteY801" fmla="*/ 375085 h 393254"/>
                <a:gd name="connsiteX802" fmla="*/ 274984 w 664753"/>
                <a:gd name="connsiteY802" fmla="*/ 372823 h 393254"/>
                <a:gd name="connsiteX803" fmla="*/ 274984 w 664753"/>
                <a:gd name="connsiteY803" fmla="*/ 370525 h 393254"/>
                <a:gd name="connsiteX804" fmla="*/ 271591 w 664753"/>
                <a:gd name="connsiteY804" fmla="*/ 371692 h 393254"/>
                <a:gd name="connsiteX805" fmla="*/ 269329 w 664753"/>
                <a:gd name="connsiteY805" fmla="*/ 370525 h 393254"/>
                <a:gd name="connsiteX806" fmla="*/ 268163 w 664753"/>
                <a:gd name="connsiteY806" fmla="*/ 369394 h 393254"/>
                <a:gd name="connsiteX807" fmla="*/ 268163 w 664753"/>
                <a:gd name="connsiteY807" fmla="*/ 368263 h 393254"/>
                <a:gd name="connsiteX808" fmla="*/ 270460 w 664753"/>
                <a:gd name="connsiteY808" fmla="*/ 367132 h 393254"/>
                <a:gd name="connsiteX809" fmla="*/ 269329 w 664753"/>
                <a:gd name="connsiteY809" fmla="*/ 364869 h 393254"/>
                <a:gd name="connsiteX810" fmla="*/ 270460 w 664753"/>
                <a:gd name="connsiteY810" fmla="*/ 362572 h 393254"/>
                <a:gd name="connsiteX811" fmla="*/ 271591 w 664753"/>
                <a:gd name="connsiteY811" fmla="*/ 362572 h 393254"/>
                <a:gd name="connsiteX812" fmla="*/ 271591 w 664753"/>
                <a:gd name="connsiteY812" fmla="*/ 361440 h 393254"/>
                <a:gd name="connsiteX813" fmla="*/ 270460 w 664753"/>
                <a:gd name="connsiteY813" fmla="*/ 358047 h 393254"/>
                <a:gd name="connsiteX814" fmla="*/ 271591 w 664753"/>
                <a:gd name="connsiteY814" fmla="*/ 355749 h 393254"/>
                <a:gd name="connsiteX815" fmla="*/ 269329 w 664753"/>
                <a:gd name="connsiteY815" fmla="*/ 352356 h 393254"/>
                <a:gd name="connsiteX816" fmla="*/ 269329 w 664753"/>
                <a:gd name="connsiteY816" fmla="*/ 350093 h 393254"/>
                <a:gd name="connsiteX817" fmla="*/ 270460 w 664753"/>
                <a:gd name="connsiteY817" fmla="*/ 346665 h 393254"/>
                <a:gd name="connsiteX818" fmla="*/ 270460 w 664753"/>
                <a:gd name="connsiteY818" fmla="*/ 344402 h 393254"/>
                <a:gd name="connsiteX819" fmla="*/ 270460 w 664753"/>
                <a:gd name="connsiteY819" fmla="*/ 342140 h 393254"/>
                <a:gd name="connsiteX820" fmla="*/ 269329 w 664753"/>
                <a:gd name="connsiteY820" fmla="*/ 340974 h 393254"/>
                <a:gd name="connsiteX821" fmla="*/ 268163 w 664753"/>
                <a:gd name="connsiteY821" fmla="*/ 339842 h 393254"/>
                <a:gd name="connsiteX822" fmla="*/ 265901 w 664753"/>
                <a:gd name="connsiteY822" fmla="*/ 339842 h 393254"/>
                <a:gd name="connsiteX823" fmla="*/ 265901 w 664753"/>
                <a:gd name="connsiteY823" fmla="*/ 338711 h 393254"/>
                <a:gd name="connsiteX824" fmla="*/ 264771 w 664753"/>
                <a:gd name="connsiteY824" fmla="*/ 338711 h 393254"/>
                <a:gd name="connsiteX825" fmla="*/ 263640 w 664753"/>
                <a:gd name="connsiteY825" fmla="*/ 337580 h 393254"/>
                <a:gd name="connsiteX826" fmla="*/ 263640 w 664753"/>
                <a:gd name="connsiteY826" fmla="*/ 334151 h 393254"/>
                <a:gd name="connsiteX827" fmla="*/ 261378 w 664753"/>
                <a:gd name="connsiteY827" fmla="*/ 333020 h 393254"/>
                <a:gd name="connsiteX828" fmla="*/ 259081 w 664753"/>
                <a:gd name="connsiteY828" fmla="*/ 334151 h 393254"/>
                <a:gd name="connsiteX829" fmla="*/ 259081 w 664753"/>
                <a:gd name="connsiteY829" fmla="*/ 336449 h 393254"/>
                <a:gd name="connsiteX830" fmla="*/ 256819 w 664753"/>
                <a:gd name="connsiteY830" fmla="*/ 336449 h 393254"/>
                <a:gd name="connsiteX831" fmla="*/ 256819 w 664753"/>
                <a:gd name="connsiteY831" fmla="*/ 335318 h 393254"/>
                <a:gd name="connsiteX832" fmla="*/ 255688 w 664753"/>
                <a:gd name="connsiteY832" fmla="*/ 336449 h 393254"/>
                <a:gd name="connsiteX833" fmla="*/ 254557 w 664753"/>
                <a:gd name="connsiteY833" fmla="*/ 335318 h 393254"/>
                <a:gd name="connsiteX834" fmla="*/ 251129 w 664753"/>
                <a:gd name="connsiteY834" fmla="*/ 335318 h 393254"/>
                <a:gd name="connsiteX835" fmla="*/ 248867 w 664753"/>
                <a:gd name="connsiteY835" fmla="*/ 336449 h 393254"/>
                <a:gd name="connsiteX836" fmla="*/ 246606 w 664753"/>
                <a:gd name="connsiteY836" fmla="*/ 335318 h 393254"/>
                <a:gd name="connsiteX837" fmla="*/ 244308 w 664753"/>
                <a:gd name="connsiteY837" fmla="*/ 335318 h 393254"/>
                <a:gd name="connsiteX838" fmla="*/ 242047 w 664753"/>
                <a:gd name="connsiteY838" fmla="*/ 335318 h 393254"/>
                <a:gd name="connsiteX839" fmla="*/ 238654 w 664753"/>
                <a:gd name="connsiteY839" fmla="*/ 337580 h 393254"/>
                <a:gd name="connsiteX840" fmla="*/ 238654 w 664753"/>
                <a:gd name="connsiteY840" fmla="*/ 336449 h 393254"/>
                <a:gd name="connsiteX841" fmla="*/ 236357 w 664753"/>
                <a:gd name="connsiteY841" fmla="*/ 336449 h 393254"/>
                <a:gd name="connsiteX842" fmla="*/ 237488 w 664753"/>
                <a:gd name="connsiteY842" fmla="*/ 333020 h 393254"/>
                <a:gd name="connsiteX843" fmla="*/ 237488 w 664753"/>
                <a:gd name="connsiteY843" fmla="*/ 331889 h 393254"/>
                <a:gd name="connsiteX844" fmla="*/ 238654 w 664753"/>
                <a:gd name="connsiteY844" fmla="*/ 331889 h 393254"/>
                <a:gd name="connsiteX845" fmla="*/ 242047 w 664753"/>
                <a:gd name="connsiteY845" fmla="*/ 330758 h 393254"/>
                <a:gd name="connsiteX846" fmla="*/ 243178 w 664753"/>
                <a:gd name="connsiteY846" fmla="*/ 329627 h 393254"/>
                <a:gd name="connsiteX847" fmla="*/ 244308 w 664753"/>
                <a:gd name="connsiteY847" fmla="*/ 329627 h 393254"/>
                <a:gd name="connsiteX848" fmla="*/ 244308 w 664753"/>
                <a:gd name="connsiteY848" fmla="*/ 328495 h 393254"/>
                <a:gd name="connsiteX849" fmla="*/ 243178 w 664753"/>
                <a:gd name="connsiteY849" fmla="*/ 327364 h 393254"/>
                <a:gd name="connsiteX850" fmla="*/ 244308 w 664753"/>
                <a:gd name="connsiteY850" fmla="*/ 326198 h 393254"/>
                <a:gd name="connsiteX851" fmla="*/ 243178 w 664753"/>
                <a:gd name="connsiteY851" fmla="*/ 326198 h 393254"/>
                <a:gd name="connsiteX852" fmla="*/ 242047 w 664753"/>
                <a:gd name="connsiteY852" fmla="*/ 326198 h 393254"/>
                <a:gd name="connsiteX853" fmla="*/ 242047 w 664753"/>
                <a:gd name="connsiteY853" fmla="*/ 325067 h 393254"/>
                <a:gd name="connsiteX854" fmla="*/ 244308 w 664753"/>
                <a:gd name="connsiteY854" fmla="*/ 325067 h 393254"/>
                <a:gd name="connsiteX855" fmla="*/ 244308 w 664753"/>
                <a:gd name="connsiteY855" fmla="*/ 323935 h 393254"/>
                <a:gd name="connsiteX856" fmla="*/ 247736 w 664753"/>
                <a:gd name="connsiteY856" fmla="*/ 323935 h 393254"/>
                <a:gd name="connsiteX857" fmla="*/ 254557 w 664753"/>
                <a:gd name="connsiteY857" fmla="*/ 319375 h 393254"/>
                <a:gd name="connsiteX858" fmla="*/ 254557 w 664753"/>
                <a:gd name="connsiteY858" fmla="*/ 317113 h 393254"/>
                <a:gd name="connsiteX859" fmla="*/ 253426 w 664753"/>
                <a:gd name="connsiteY859" fmla="*/ 315982 h 393254"/>
                <a:gd name="connsiteX860" fmla="*/ 254557 w 664753"/>
                <a:gd name="connsiteY860" fmla="*/ 314851 h 393254"/>
                <a:gd name="connsiteX861" fmla="*/ 257950 w 664753"/>
                <a:gd name="connsiteY861" fmla="*/ 313720 h 393254"/>
                <a:gd name="connsiteX862" fmla="*/ 257950 w 664753"/>
                <a:gd name="connsiteY862" fmla="*/ 310291 h 393254"/>
                <a:gd name="connsiteX863" fmla="*/ 255688 w 664753"/>
                <a:gd name="connsiteY863" fmla="*/ 310291 h 393254"/>
                <a:gd name="connsiteX864" fmla="*/ 254557 w 664753"/>
                <a:gd name="connsiteY864" fmla="*/ 309160 h 393254"/>
                <a:gd name="connsiteX865" fmla="*/ 256819 w 664753"/>
                <a:gd name="connsiteY865" fmla="*/ 308029 h 393254"/>
                <a:gd name="connsiteX866" fmla="*/ 257950 w 664753"/>
                <a:gd name="connsiteY866" fmla="*/ 306897 h 393254"/>
                <a:gd name="connsiteX867" fmla="*/ 259081 w 664753"/>
                <a:gd name="connsiteY867" fmla="*/ 308029 h 393254"/>
                <a:gd name="connsiteX868" fmla="*/ 262509 w 664753"/>
                <a:gd name="connsiteY868" fmla="*/ 305766 h 393254"/>
                <a:gd name="connsiteX869" fmla="*/ 263640 w 664753"/>
                <a:gd name="connsiteY869" fmla="*/ 304600 h 393254"/>
                <a:gd name="connsiteX870" fmla="*/ 264771 w 664753"/>
                <a:gd name="connsiteY870" fmla="*/ 304600 h 393254"/>
                <a:gd name="connsiteX871" fmla="*/ 265901 w 664753"/>
                <a:gd name="connsiteY871" fmla="*/ 305766 h 393254"/>
                <a:gd name="connsiteX872" fmla="*/ 267032 w 664753"/>
                <a:gd name="connsiteY872" fmla="*/ 306897 h 393254"/>
                <a:gd name="connsiteX873" fmla="*/ 267032 w 664753"/>
                <a:gd name="connsiteY873" fmla="*/ 305766 h 393254"/>
                <a:gd name="connsiteX874" fmla="*/ 268163 w 664753"/>
                <a:gd name="connsiteY874" fmla="*/ 304600 h 393254"/>
                <a:gd name="connsiteX875" fmla="*/ 269329 w 664753"/>
                <a:gd name="connsiteY875" fmla="*/ 304600 h 393254"/>
                <a:gd name="connsiteX876" fmla="*/ 270460 w 664753"/>
                <a:gd name="connsiteY876" fmla="*/ 302337 h 393254"/>
                <a:gd name="connsiteX877" fmla="*/ 269329 w 664753"/>
                <a:gd name="connsiteY877" fmla="*/ 302337 h 393254"/>
                <a:gd name="connsiteX878" fmla="*/ 269329 w 664753"/>
                <a:gd name="connsiteY878" fmla="*/ 301206 h 393254"/>
                <a:gd name="connsiteX879" fmla="*/ 272722 w 664753"/>
                <a:gd name="connsiteY879" fmla="*/ 296646 h 393254"/>
                <a:gd name="connsiteX880" fmla="*/ 270460 w 664753"/>
                <a:gd name="connsiteY880" fmla="*/ 294384 h 393254"/>
                <a:gd name="connsiteX881" fmla="*/ 270460 w 664753"/>
                <a:gd name="connsiteY881" fmla="*/ 290990 h 393254"/>
                <a:gd name="connsiteX882" fmla="*/ 268163 w 664753"/>
                <a:gd name="connsiteY882" fmla="*/ 288693 h 393254"/>
                <a:gd name="connsiteX883" fmla="*/ 267032 w 664753"/>
                <a:gd name="connsiteY883" fmla="*/ 287562 h 393254"/>
                <a:gd name="connsiteX884" fmla="*/ 265901 w 664753"/>
                <a:gd name="connsiteY884" fmla="*/ 285299 h 393254"/>
                <a:gd name="connsiteX885" fmla="*/ 265901 w 664753"/>
                <a:gd name="connsiteY885" fmla="*/ 284168 h 393254"/>
                <a:gd name="connsiteX886" fmla="*/ 264771 w 664753"/>
                <a:gd name="connsiteY886" fmla="*/ 283037 h 393254"/>
                <a:gd name="connsiteX887" fmla="*/ 262509 w 664753"/>
                <a:gd name="connsiteY887" fmla="*/ 280739 h 393254"/>
                <a:gd name="connsiteX888" fmla="*/ 262509 w 664753"/>
                <a:gd name="connsiteY888" fmla="*/ 278477 h 393254"/>
                <a:gd name="connsiteX889" fmla="*/ 262509 w 664753"/>
                <a:gd name="connsiteY889" fmla="*/ 277346 h 393254"/>
                <a:gd name="connsiteX890" fmla="*/ 262509 w 664753"/>
                <a:gd name="connsiteY890" fmla="*/ 276215 h 393254"/>
                <a:gd name="connsiteX891" fmla="*/ 264771 w 664753"/>
                <a:gd name="connsiteY891" fmla="*/ 275048 h 393254"/>
                <a:gd name="connsiteX892" fmla="*/ 265901 w 664753"/>
                <a:gd name="connsiteY892" fmla="*/ 271655 h 393254"/>
                <a:gd name="connsiteX893" fmla="*/ 267032 w 664753"/>
                <a:gd name="connsiteY893" fmla="*/ 268261 h 393254"/>
                <a:gd name="connsiteX894" fmla="*/ 269329 w 664753"/>
                <a:gd name="connsiteY894" fmla="*/ 265964 h 393254"/>
                <a:gd name="connsiteX895" fmla="*/ 272722 w 664753"/>
                <a:gd name="connsiteY895" fmla="*/ 263701 h 393254"/>
                <a:gd name="connsiteX896" fmla="*/ 274984 w 664753"/>
                <a:gd name="connsiteY896" fmla="*/ 260272 h 393254"/>
                <a:gd name="connsiteX897" fmla="*/ 278412 w 664753"/>
                <a:gd name="connsiteY897" fmla="*/ 260272 h 393254"/>
                <a:gd name="connsiteX898" fmla="*/ 280674 w 664753"/>
                <a:gd name="connsiteY898" fmla="*/ 258010 h 393254"/>
                <a:gd name="connsiteX899" fmla="*/ 284102 w 664753"/>
                <a:gd name="connsiteY899" fmla="*/ 258010 h 393254"/>
                <a:gd name="connsiteX900" fmla="*/ 286364 w 664753"/>
                <a:gd name="connsiteY900" fmla="*/ 255748 h 393254"/>
                <a:gd name="connsiteX901" fmla="*/ 290922 w 664753"/>
                <a:gd name="connsiteY901" fmla="*/ 254617 h 393254"/>
                <a:gd name="connsiteX902" fmla="*/ 290922 w 664753"/>
                <a:gd name="connsiteY902" fmla="*/ 253485 h 393254"/>
                <a:gd name="connsiteX903" fmla="*/ 294315 w 664753"/>
                <a:gd name="connsiteY903" fmla="*/ 252319 h 393254"/>
                <a:gd name="connsiteX904" fmla="*/ 295446 w 664753"/>
                <a:gd name="connsiteY904" fmla="*/ 253485 h 393254"/>
                <a:gd name="connsiteX905" fmla="*/ 297708 w 664753"/>
                <a:gd name="connsiteY905" fmla="*/ 251188 h 393254"/>
                <a:gd name="connsiteX906" fmla="*/ 297708 w 664753"/>
                <a:gd name="connsiteY906" fmla="*/ 250057 h 393254"/>
                <a:gd name="connsiteX907" fmla="*/ 296577 w 664753"/>
                <a:gd name="connsiteY907" fmla="*/ 250057 h 393254"/>
                <a:gd name="connsiteX908" fmla="*/ 296577 w 664753"/>
                <a:gd name="connsiteY908" fmla="*/ 248926 h 393254"/>
                <a:gd name="connsiteX909" fmla="*/ 296577 w 664753"/>
                <a:gd name="connsiteY909" fmla="*/ 247794 h 393254"/>
                <a:gd name="connsiteX910" fmla="*/ 294315 w 664753"/>
                <a:gd name="connsiteY910" fmla="*/ 246663 h 393254"/>
                <a:gd name="connsiteX911" fmla="*/ 293184 w 664753"/>
                <a:gd name="connsiteY911" fmla="*/ 245497 h 393254"/>
                <a:gd name="connsiteX912" fmla="*/ 292053 w 664753"/>
                <a:gd name="connsiteY912" fmla="*/ 243234 h 393254"/>
                <a:gd name="connsiteX913" fmla="*/ 293184 w 664753"/>
                <a:gd name="connsiteY913" fmla="*/ 242103 h 393254"/>
                <a:gd name="connsiteX914" fmla="*/ 293184 w 664753"/>
                <a:gd name="connsiteY914" fmla="*/ 240972 h 393254"/>
                <a:gd name="connsiteX915" fmla="*/ 290922 w 664753"/>
                <a:gd name="connsiteY915" fmla="*/ 240972 h 393254"/>
                <a:gd name="connsiteX916" fmla="*/ 293184 w 664753"/>
                <a:gd name="connsiteY916" fmla="*/ 237543 h 393254"/>
                <a:gd name="connsiteX917" fmla="*/ 290922 w 664753"/>
                <a:gd name="connsiteY917" fmla="*/ 235281 h 393254"/>
                <a:gd name="connsiteX918" fmla="*/ 287494 w 664753"/>
                <a:gd name="connsiteY918" fmla="*/ 233019 h 393254"/>
                <a:gd name="connsiteX919" fmla="*/ 286364 w 664753"/>
                <a:gd name="connsiteY919" fmla="*/ 233019 h 393254"/>
                <a:gd name="connsiteX920" fmla="*/ 286364 w 664753"/>
                <a:gd name="connsiteY920" fmla="*/ 234150 h 393254"/>
                <a:gd name="connsiteX921" fmla="*/ 284102 w 664753"/>
                <a:gd name="connsiteY921" fmla="*/ 234150 h 393254"/>
                <a:gd name="connsiteX922" fmla="*/ 282971 w 664753"/>
                <a:gd name="connsiteY922" fmla="*/ 231887 h 393254"/>
                <a:gd name="connsiteX923" fmla="*/ 282971 w 664753"/>
                <a:gd name="connsiteY923" fmla="*/ 230756 h 393254"/>
                <a:gd name="connsiteX924" fmla="*/ 280674 w 664753"/>
                <a:gd name="connsiteY924" fmla="*/ 229590 h 393254"/>
                <a:gd name="connsiteX925" fmla="*/ 277281 w 664753"/>
                <a:gd name="connsiteY925" fmla="*/ 229590 h 393254"/>
                <a:gd name="connsiteX926" fmla="*/ 274984 w 664753"/>
                <a:gd name="connsiteY926" fmla="*/ 228459 h 393254"/>
                <a:gd name="connsiteX927" fmla="*/ 273853 w 664753"/>
                <a:gd name="connsiteY927" fmla="*/ 227327 h 393254"/>
                <a:gd name="connsiteX928" fmla="*/ 272722 w 664753"/>
                <a:gd name="connsiteY928" fmla="*/ 228459 h 393254"/>
                <a:gd name="connsiteX929" fmla="*/ 271591 w 664753"/>
                <a:gd name="connsiteY929" fmla="*/ 226196 h 393254"/>
                <a:gd name="connsiteX930" fmla="*/ 269329 w 664753"/>
                <a:gd name="connsiteY930" fmla="*/ 226196 h 393254"/>
                <a:gd name="connsiteX931" fmla="*/ 268163 w 664753"/>
                <a:gd name="connsiteY931" fmla="*/ 226196 h 393254"/>
                <a:gd name="connsiteX932" fmla="*/ 267032 w 664753"/>
                <a:gd name="connsiteY932" fmla="*/ 223934 h 393254"/>
                <a:gd name="connsiteX933" fmla="*/ 265901 w 664753"/>
                <a:gd name="connsiteY933" fmla="*/ 221636 h 393254"/>
                <a:gd name="connsiteX934" fmla="*/ 262509 w 664753"/>
                <a:gd name="connsiteY934" fmla="*/ 219374 h 393254"/>
                <a:gd name="connsiteX935" fmla="*/ 260212 w 664753"/>
                <a:gd name="connsiteY935" fmla="*/ 218243 h 393254"/>
                <a:gd name="connsiteX936" fmla="*/ 256819 w 664753"/>
                <a:gd name="connsiteY936" fmla="*/ 215945 h 393254"/>
                <a:gd name="connsiteX937" fmla="*/ 253426 w 664753"/>
                <a:gd name="connsiteY937" fmla="*/ 215945 h 393254"/>
                <a:gd name="connsiteX938" fmla="*/ 252260 w 664753"/>
                <a:gd name="connsiteY938" fmla="*/ 215945 h 393254"/>
                <a:gd name="connsiteX939" fmla="*/ 248867 w 664753"/>
                <a:gd name="connsiteY939" fmla="*/ 215945 h 393254"/>
                <a:gd name="connsiteX940" fmla="*/ 247736 w 664753"/>
                <a:gd name="connsiteY940" fmla="*/ 218243 h 393254"/>
                <a:gd name="connsiteX941" fmla="*/ 244308 w 664753"/>
                <a:gd name="connsiteY941" fmla="*/ 218243 h 393254"/>
                <a:gd name="connsiteX942" fmla="*/ 243178 w 664753"/>
                <a:gd name="connsiteY942" fmla="*/ 218243 h 393254"/>
                <a:gd name="connsiteX943" fmla="*/ 239785 w 664753"/>
                <a:gd name="connsiteY943" fmla="*/ 218243 h 393254"/>
                <a:gd name="connsiteX944" fmla="*/ 237488 w 664753"/>
                <a:gd name="connsiteY944" fmla="*/ 221636 h 393254"/>
                <a:gd name="connsiteX945" fmla="*/ 236357 w 664753"/>
                <a:gd name="connsiteY945" fmla="*/ 223934 h 393254"/>
                <a:gd name="connsiteX946" fmla="*/ 237488 w 664753"/>
                <a:gd name="connsiteY946" fmla="*/ 226196 h 393254"/>
                <a:gd name="connsiteX947" fmla="*/ 230667 w 664753"/>
                <a:gd name="connsiteY947" fmla="*/ 229590 h 393254"/>
                <a:gd name="connsiteX948" fmla="*/ 227274 w 664753"/>
                <a:gd name="connsiteY948" fmla="*/ 229590 h 393254"/>
                <a:gd name="connsiteX949" fmla="*/ 226143 w 664753"/>
                <a:gd name="connsiteY949" fmla="*/ 230756 h 393254"/>
                <a:gd name="connsiteX950" fmla="*/ 223882 w 664753"/>
                <a:gd name="connsiteY950" fmla="*/ 229590 h 393254"/>
                <a:gd name="connsiteX951" fmla="*/ 222715 w 664753"/>
                <a:gd name="connsiteY951" fmla="*/ 229590 h 393254"/>
                <a:gd name="connsiteX952" fmla="*/ 221585 w 664753"/>
                <a:gd name="connsiteY952" fmla="*/ 230756 h 393254"/>
                <a:gd name="connsiteX953" fmla="*/ 217061 w 664753"/>
                <a:gd name="connsiteY953" fmla="*/ 229590 h 393254"/>
                <a:gd name="connsiteX954" fmla="*/ 213633 w 664753"/>
                <a:gd name="connsiteY954" fmla="*/ 230756 h 393254"/>
                <a:gd name="connsiteX955" fmla="*/ 212502 w 664753"/>
                <a:gd name="connsiteY955" fmla="*/ 231887 h 393254"/>
                <a:gd name="connsiteX956" fmla="*/ 213633 w 664753"/>
                <a:gd name="connsiteY956" fmla="*/ 234150 h 393254"/>
                <a:gd name="connsiteX957" fmla="*/ 213633 w 664753"/>
                <a:gd name="connsiteY957" fmla="*/ 236412 h 393254"/>
                <a:gd name="connsiteX958" fmla="*/ 212502 w 664753"/>
                <a:gd name="connsiteY958" fmla="*/ 237543 h 393254"/>
                <a:gd name="connsiteX959" fmla="*/ 211371 w 664753"/>
                <a:gd name="connsiteY959" fmla="*/ 240972 h 393254"/>
                <a:gd name="connsiteX960" fmla="*/ 210240 w 664753"/>
                <a:gd name="connsiteY960" fmla="*/ 240972 h 393254"/>
                <a:gd name="connsiteX961" fmla="*/ 209109 w 664753"/>
                <a:gd name="connsiteY961" fmla="*/ 242103 h 393254"/>
                <a:gd name="connsiteX962" fmla="*/ 209109 w 664753"/>
                <a:gd name="connsiteY962" fmla="*/ 243234 h 393254"/>
                <a:gd name="connsiteX963" fmla="*/ 207943 w 664753"/>
                <a:gd name="connsiteY963" fmla="*/ 244366 h 393254"/>
                <a:gd name="connsiteX964" fmla="*/ 206812 w 664753"/>
                <a:gd name="connsiteY964" fmla="*/ 245497 h 393254"/>
                <a:gd name="connsiteX965" fmla="*/ 206812 w 664753"/>
                <a:gd name="connsiteY965" fmla="*/ 248926 h 393254"/>
                <a:gd name="connsiteX966" fmla="*/ 206812 w 664753"/>
                <a:gd name="connsiteY966" fmla="*/ 250057 h 393254"/>
                <a:gd name="connsiteX967" fmla="*/ 203420 w 664753"/>
                <a:gd name="connsiteY967" fmla="*/ 251188 h 393254"/>
                <a:gd name="connsiteX968" fmla="*/ 199992 w 664753"/>
                <a:gd name="connsiteY968" fmla="*/ 252319 h 393254"/>
                <a:gd name="connsiteX969" fmla="*/ 196599 w 664753"/>
                <a:gd name="connsiteY969" fmla="*/ 254617 h 393254"/>
                <a:gd name="connsiteX970" fmla="*/ 193171 w 664753"/>
                <a:gd name="connsiteY970" fmla="*/ 255748 h 393254"/>
                <a:gd name="connsiteX971" fmla="*/ 193171 w 664753"/>
                <a:gd name="connsiteY971" fmla="*/ 258010 h 393254"/>
                <a:gd name="connsiteX972" fmla="*/ 192040 w 664753"/>
                <a:gd name="connsiteY972" fmla="*/ 259141 h 393254"/>
                <a:gd name="connsiteX973" fmla="*/ 189778 w 664753"/>
                <a:gd name="connsiteY973" fmla="*/ 260272 h 393254"/>
                <a:gd name="connsiteX974" fmla="*/ 187516 w 664753"/>
                <a:gd name="connsiteY974" fmla="*/ 259141 h 393254"/>
                <a:gd name="connsiteX975" fmla="*/ 186350 w 664753"/>
                <a:gd name="connsiteY975" fmla="*/ 260272 h 393254"/>
                <a:gd name="connsiteX976" fmla="*/ 185219 w 664753"/>
                <a:gd name="connsiteY976" fmla="*/ 258010 h 393254"/>
                <a:gd name="connsiteX977" fmla="*/ 181827 w 664753"/>
                <a:gd name="connsiteY977" fmla="*/ 260272 h 393254"/>
                <a:gd name="connsiteX978" fmla="*/ 181827 w 664753"/>
                <a:gd name="connsiteY978" fmla="*/ 262570 h 393254"/>
                <a:gd name="connsiteX979" fmla="*/ 177268 w 664753"/>
                <a:gd name="connsiteY979" fmla="*/ 263701 h 393254"/>
                <a:gd name="connsiteX980" fmla="*/ 177268 w 664753"/>
                <a:gd name="connsiteY980" fmla="*/ 264832 h 393254"/>
                <a:gd name="connsiteX981" fmla="*/ 177268 w 664753"/>
                <a:gd name="connsiteY981" fmla="*/ 267095 h 393254"/>
                <a:gd name="connsiteX982" fmla="*/ 175006 w 664753"/>
                <a:gd name="connsiteY982" fmla="*/ 268261 h 393254"/>
                <a:gd name="connsiteX983" fmla="*/ 173875 w 664753"/>
                <a:gd name="connsiteY983" fmla="*/ 268261 h 393254"/>
                <a:gd name="connsiteX984" fmla="*/ 172744 w 664753"/>
                <a:gd name="connsiteY984" fmla="*/ 271655 h 393254"/>
                <a:gd name="connsiteX985" fmla="*/ 171578 w 664753"/>
                <a:gd name="connsiteY985" fmla="*/ 271655 h 393254"/>
                <a:gd name="connsiteX986" fmla="*/ 170447 w 664753"/>
                <a:gd name="connsiteY986" fmla="*/ 273917 h 393254"/>
                <a:gd name="connsiteX987" fmla="*/ 169316 w 664753"/>
                <a:gd name="connsiteY987" fmla="*/ 275048 h 393254"/>
                <a:gd name="connsiteX988" fmla="*/ 169316 w 664753"/>
                <a:gd name="connsiteY988" fmla="*/ 276215 h 393254"/>
                <a:gd name="connsiteX989" fmla="*/ 168185 w 664753"/>
                <a:gd name="connsiteY989" fmla="*/ 277346 h 393254"/>
                <a:gd name="connsiteX990" fmla="*/ 170447 w 664753"/>
                <a:gd name="connsiteY990" fmla="*/ 278477 h 393254"/>
                <a:gd name="connsiteX991" fmla="*/ 171578 w 664753"/>
                <a:gd name="connsiteY991" fmla="*/ 279608 h 393254"/>
                <a:gd name="connsiteX992" fmla="*/ 171578 w 664753"/>
                <a:gd name="connsiteY992" fmla="*/ 281870 h 393254"/>
                <a:gd name="connsiteX993" fmla="*/ 169316 w 664753"/>
                <a:gd name="connsiteY993" fmla="*/ 283037 h 393254"/>
                <a:gd name="connsiteX994" fmla="*/ 169316 w 664753"/>
                <a:gd name="connsiteY994" fmla="*/ 284168 h 393254"/>
                <a:gd name="connsiteX995" fmla="*/ 167054 w 664753"/>
                <a:gd name="connsiteY995" fmla="*/ 281870 h 393254"/>
                <a:gd name="connsiteX996" fmla="*/ 167054 w 664753"/>
                <a:gd name="connsiteY996" fmla="*/ 279608 h 393254"/>
                <a:gd name="connsiteX997" fmla="*/ 165923 w 664753"/>
                <a:gd name="connsiteY997" fmla="*/ 279608 h 393254"/>
                <a:gd name="connsiteX998" fmla="*/ 165923 w 664753"/>
                <a:gd name="connsiteY998" fmla="*/ 277346 h 393254"/>
                <a:gd name="connsiteX999" fmla="*/ 164792 w 664753"/>
                <a:gd name="connsiteY999" fmla="*/ 276215 h 393254"/>
                <a:gd name="connsiteX1000" fmla="*/ 163626 w 664753"/>
                <a:gd name="connsiteY1000" fmla="*/ 276215 h 393254"/>
                <a:gd name="connsiteX1001" fmla="*/ 162495 w 664753"/>
                <a:gd name="connsiteY1001" fmla="*/ 276215 h 393254"/>
                <a:gd name="connsiteX1002" fmla="*/ 160234 w 664753"/>
                <a:gd name="connsiteY1002" fmla="*/ 279608 h 393254"/>
                <a:gd name="connsiteX1003" fmla="*/ 154544 w 664753"/>
                <a:gd name="connsiteY1003" fmla="*/ 279608 h 393254"/>
                <a:gd name="connsiteX1004" fmla="*/ 152282 w 664753"/>
                <a:gd name="connsiteY1004" fmla="*/ 280739 h 393254"/>
                <a:gd name="connsiteX1005" fmla="*/ 151151 w 664753"/>
                <a:gd name="connsiteY1005" fmla="*/ 281870 h 393254"/>
                <a:gd name="connsiteX1006" fmla="*/ 147723 w 664753"/>
                <a:gd name="connsiteY1006" fmla="*/ 286430 h 393254"/>
                <a:gd name="connsiteX1007" fmla="*/ 145461 w 664753"/>
                <a:gd name="connsiteY1007" fmla="*/ 287562 h 393254"/>
                <a:gd name="connsiteX1008" fmla="*/ 144330 w 664753"/>
                <a:gd name="connsiteY1008" fmla="*/ 288693 h 393254"/>
                <a:gd name="connsiteX1009" fmla="*/ 145461 w 664753"/>
                <a:gd name="connsiteY1009" fmla="*/ 289824 h 393254"/>
                <a:gd name="connsiteX1010" fmla="*/ 146592 w 664753"/>
                <a:gd name="connsiteY1010" fmla="*/ 290990 h 393254"/>
                <a:gd name="connsiteX1011" fmla="*/ 145461 w 664753"/>
                <a:gd name="connsiteY1011" fmla="*/ 290990 h 393254"/>
                <a:gd name="connsiteX1012" fmla="*/ 143199 w 664753"/>
                <a:gd name="connsiteY1012" fmla="*/ 290990 h 393254"/>
                <a:gd name="connsiteX1013" fmla="*/ 140902 w 664753"/>
                <a:gd name="connsiteY1013" fmla="*/ 290990 h 393254"/>
                <a:gd name="connsiteX1014" fmla="*/ 140902 w 664753"/>
                <a:gd name="connsiteY1014" fmla="*/ 294384 h 393254"/>
                <a:gd name="connsiteX1015" fmla="*/ 137510 w 664753"/>
                <a:gd name="connsiteY1015" fmla="*/ 296646 h 393254"/>
                <a:gd name="connsiteX1016" fmla="*/ 137510 w 664753"/>
                <a:gd name="connsiteY1016" fmla="*/ 298944 h 393254"/>
                <a:gd name="connsiteX1017" fmla="*/ 135248 w 664753"/>
                <a:gd name="connsiteY1017" fmla="*/ 300075 h 393254"/>
                <a:gd name="connsiteX1018" fmla="*/ 134082 w 664753"/>
                <a:gd name="connsiteY1018" fmla="*/ 301206 h 393254"/>
                <a:gd name="connsiteX1019" fmla="*/ 132951 w 664753"/>
                <a:gd name="connsiteY1019" fmla="*/ 302337 h 393254"/>
                <a:gd name="connsiteX1020" fmla="*/ 130689 w 664753"/>
                <a:gd name="connsiteY1020" fmla="*/ 301206 h 393254"/>
                <a:gd name="connsiteX1021" fmla="*/ 129558 w 664753"/>
                <a:gd name="connsiteY1021" fmla="*/ 302337 h 393254"/>
                <a:gd name="connsiteX1022" fmla="*/ 128427 w 664753"/>
                <a:gd name="connsiteY1022" fmla="*/ 302337 h 393254"/>
                <a:gd name="connsiteX1023" fmla="*/ 127296 w 664753"/>
                <a:gd name="connsiteY1023" fmla="*/ 302337 h 393254"/>
                <a:gd name="connsiteX1024" fmla="*/ 127296 w 664753"/>
                <a:gd name="connsiteY1024" fmla="*/ 300075 h 393254"/>
                <a:gd name="connsiteX1025" fmla="*/ 124999 w 664753"/>
                <a:gd name="connsiteY1025" fmla="*/ 298944 h 393254"/>
                <a:gd name="connsiteX1026" fmla="*/ 121606 w 664753"/>
                <a:gd name="connsiteY1026" fmla="*/ 297813 h 393254"/>
                <a:gd name="connsiteX1027" fmla="*/ 117048 w 664753"/>
                <a:gd name="connsiteY1027" fmla="*/ 301206 h 393254"/>
                <a:gd name="connsiteX1028" fmla="*/ 115917 w 664753"/>
                <a:gd name="connsiteY1028" fmla="*/ 302337 h 393254"/>
                <a:gd name="connsiteX1029" fmla="*/ 115917 w 664753"/>
                <a:gd name="connsiteY1029" fmla="*/ 304600 h 393254"/>
                <a:gd name="connsiteX1030" fmla="*/ 115917 w 664753"/>
                <a:gd name="connsiteY1030" fmla="*/ 306897 h 393254"/>
                <a:gd name="connsiteX1031" fmla="*/ 117048 w 664753"/>
                <a:gd name="connsiteY1031" fmla="*/ 309160 h 393254"/>
                <a:gd name="connsiteX1032" fmla="*/ 117048 w 664753"/>
                <a:gd name="connsiteY1032" fmla="*/ 310291 h 393254"/>
                <a:gd name="connsiteX1033" fmla="*/ 115917 w 664753"/>
                <a:gd name="connsiteY1033" fmla="*/ 311422 h 393254"/>
                <a:gd name="connsiteX1034" fmla="*/ 109096 w 664753"/>
                <a:gd name="connsiteY1034" fmla="*/ 310291 h 393254"/>
                <a:gd name="connsiteX1035" fmla="*/ 107965 w 664753"/>
                <a:gd name="connsiteY1035" fmla="*/ 309160 h 393254"/>
                <a:gd name="connsiteX1036" fmla="*/ 107965 w 664753"/>
                <a:gd name="connsiteY1036" fmla="*/ 308029 h 393254"/>
                <a:gd name="connsiteX1037" fmla="*/ 106834 w 664753"/>
                <a:gd name="connsiteY1037" fmla="*/ 306897 h 393254"/>
                <a:gd name="connsiteX1038" fmla="*/ 105703 w 664753"/>
                <a:gd name="connsiteY1038" fmla="*/ 305766 h 393254"/>
                <a:gd name="connsiteX1039" fmla="*/ 104537 w 664753"/>
                <a:gd name="connsiteY1039" fmla="*/ 303469 h 393254"/>
                <a:gd name="connsiteX1040" fmla="*/ 103406 w 664753"/>
                <a:gd name="connsiteY1040" fmla="*/ 303469 h 393254"/>
                <a:gd name="connsiteX1041" fmla="*/ 101144 w 664753"/>
                <a:gd name="connsiteY1041" fmla="*/ 302337 h 393254"/>
                <a:gd name="connsiteX1042" fmla="*/ 98883 w 664753"/>
                <a:gd name="connsiteY1042" fmla="*/ 304600 h 393254"/>
                <a:gd name="connsiteX1043" fmla="*/ 95455 w 664753"/>
                <a:gd name="connsiteY1043" fmla="*/ 306897 h 393254"/>
                <a:gd name="connsiteX1044" fmla="*/ 93193 w 664753"/>
                <a:gd name="connsiteY1044" fmla="*/ 308029 h 393254"/>
                <a:gd name="connsiteX1045" fmla="*/ 92062 w 664753"/>
                <a:gd name="connsiteY1045" fmla="*/ 309160 h 393254"/>
                <a:gd name="connsiteX1046" fmla="*/ 90931 w 664753"/>
                <a:gd name="connsiteY1046" fmla="*/ 310291 h 393254"/>
                <a:gd name="connsiteX1047" fmla="*/ 88634 w 664753"/>
                <a:gd name="connsiteY1047" fmla="*/ 310291 h 393254"/>
                <a:gd name="connsiteX1048" fmla="*/ 88634 w 664753"/>
                <a:gd name="connsiteY1048" fmla="*/ 311422 h 393254"/>
                <a:gd name="connsiteX1049" fmla="*/ 85241 w 664753"/>
                <a:gd name="connsiteY1049" fmla="*/ 311422 h 393254"/>
                <a:gd name="connsiteX1050" fmla="*/ 84110 w 664753"/>
                <a:gd name="connsiteY1050" fmla="*/ 311422 h 393254"/>
                <a:gd name="connsiteX1051" fmla="*/ 81813 w 664753"/>
                <a:gd name="connsiteY1051" fmla="*/ 312589 h 393254"/>
                <a:gd name="connsiteX1052" fmla="*/ 80682 w 664753"/>
                <a:gd name="connsiteY1052" fmla="*/ 311422 h 393254"/>
                <a:gd name="connsiteX1053" fmla="*/ 78420 w 664753"/>
                <a:gd name="connsiteY1053" fmla="*/ 309160 h 393254"/>
                <a:gd name="connsiteX1054" fmla="*/ 77290 w 664753"/>
                <a:gd name="connsiteY1054" fmla="*/ 304600 h 393254"/>
                <a:gd name="connsiteX1055" fmla="*/ 78420 w 664753"/>
                <a:gd name="connsiteY1055" fmla="*/ 302337 h 393254"/>
                <a:gd name="connsiteX1056" fmla="*/ 77290 w 664753"/>
                <a:gd name="connsiteY1056" fmla="*/ 301206 h 393254"/>
                <a:gd name="connsiteX1057" fmla="*/ 78420 w 664753"/>
                <a:gd name="connsiteY1057" fmla="*/ 300075 h 393254"/>
                <a:gd name="connsiteX1058" fmla="*/ 75028 w 664753"/>
                <a:gd name="connsiteY1058" fmla="*/ 300075 h 393254"/>
                <a:gd name="connsiteX1059" fmla="*/ 77290 w 664753"/>
                <a:gd name="connsiteY1059" fmla="*/ 296646 h 393254"/>
                <a:gd name="connsiteX1060" fmla="*/ 76159 w 664753"/>
                <a:gd name="connsiteY1060" fmla="*/ 295515 h 393254"/>
                <a:gd name="connsiteX1061" fmla="*/ 75028 w 664753"/>
                <a:gd name="connsiteY1061" fmla="*/ 294384 h 393254"/>
                <a:gd name="connsiteX1062" fmla="*/ 76159 w 664753"/>
                <a:gd name="connsiteY1062" fmla="*/ 292122 h 393254"/>
                <a:gd name="connsiteX1063" fmla="*/ 75028 w 664753"/>
                <a:gd name="connsiteY1063" fmla="*/ 292122 h 393254"/>
                <a:gd name="connsiteX1064" fmla="*/ 75028 w 664753"/>
                <a:gd name="connsiteY1064" fmla="*/ 290990 h 393254"/>
                <a:gd name="connsiteX1065" fmla="*/ 75028 w 664753"/>
                <a:gd name="connsiteY1065" fmla="*/ 288693 h 393254"/>
                <a:gd name="connsiteX1066" fmla="*/ 73862 w 664753"/>
                <a:gd name="connsiteY1066" fmla="*/ 287562 h 393254"/>
                <a:gd name="connsiteX1067" fmla="*/ 72731 w 664753"/>
                <a:gd name="connsiteY1067" fmla="*/ 288693 h 393254"/>
                <a:gd name="connsiteX1068" fmla="*/ 71600 w 664753"/>
                <a:gd name="connsiteY1068" fmla="*/ 287562 h 393254"/>
                <a:gd name="connsiteX1069" fmla="*/ 70469 w 664753"/>
                <a:gd name="connsiteY1069" fmla="*/ 288693 h 393254"/>
                <a:gd name="connsiteX1070" fmla="*/ 68207 w 664753"/>
                <a:gd name="connsiteY1070" fmla="*/ 285299 h 393254"/>
                <a:gd name="connsiteX1071" fmla="*/ 67041 w 664753"/>
                <a:gd name="connsiteY1071" fmla="*/ 286430 h 393254"/>
                <a:gd name="connsiteX1072" fmla="*/ 65910 w 664753"/>
                <a:gd name="connsiteY1072" fmla="*/ 287562 h 393254"/>
                <a:gd name="connsiteX1073" fmla="*/ 65910 w 664753"/>
                <a:gd name="connsiteY1073" fmla="*/ 288693 h 393254"/>
                <a:gd name="connsiteX1074" fmla="*/ 64779 w 664753"/>
                <a:gd name="connsiteY1074" fmla="*/ 289824 h 393254"/>
                <a:gd name="connsiteX1075" fmla="*/ 60220 w 664753"/>
                <a:gd name="connsiteY1075" fmla="*/ 290990 h 393254"/>
                <a:gd name="connsiteX1076" fmla="*/ 61386 w 664753"/>
                <a:gd name="connsiteY1076" fmla="*/ 292122 h 393254"/>
                <a:gd name="connsiteX1077" fmla="*/ 60220 w 664753"/>
                <a:gd name="connsiteY1077" fmla="*/ 294384 h 393254"/>
                <a:gd name="connsiteX1078" fmla="*/ 59089 w 664753"/>
                <a:gd name="connsiteY1078" fmla="*/ 294384 h 393254"/>
                <a:gd name="connsiteX1079" fmla="*/ 56827 w 664753"/>
                <a:gd name="connsiteY1079" fmla="*/ 294384 h 393254"/>
                <a:gd name="connsiteX1080" fmla="*/ 55697 w 664753"/>
                <a:gd name="connsiteY1080" fmla="*/ 292122 h 393254"/>
                <a:gd name="connsiteX1081" fmla="*/ 52269 w 664753"/>
                <a:gd name="connsiteY1081" fmla="*/ 292122 h 393254"/>
                <a:gd name="connsiteX1082" fmla="*/ 50007 w 664753"/>
                <a:gd name="connsiteY1082" fmla="*/ 294384 h 393254"/>
                <a:gd name="connsiteX1083" fmla="*/ 46614 w 664753"/>
                <a:gd name="connsiteY1083" fmla="*/ 294384 h 393254"/>
                <a:gd name="connsiteX1084" fmla="*/ 45483 w 664753"/>
                <a:gd name="connsiteY1084" fmla="*/ 295515 h 393254"/>
                <a:gd name="connsiteX1085" fmla="*/ 45483 w 664753"/>
                <a:gd name="connsiteY1085" fmla="*/ 297813 h 393254"/>
                <a:gd name="connsiteX1086" fmla="*/ 42055 w 664753"/>
                <a:gd name="connsiteY1086" fmla="*/ 297813 h 393254"/>
                <a:gd name="connsiteX1087" fmla="*/ 39793 w 664753"/>
                <a:gd name="connsiteY1087" fmla="*/ 298944 h 393254"/>
                <a:gd name="connsiteX1088" fmla="*/ 37496 w 664753"/>
                <a:gd name="connsiteY1088" fmla="*/ 297813 h 393254"/>
                <a:gd name="connsiteX1089" fmla="*/ 34104 w 664753"/>
                <a:gd name="connsiteY1089" fmla="*/ 298944 h 393254"/>
                <a:gd name="connsiteX1090" fmla="*/ 32973 w 664753"/>
                <a:gd name="connsiteY1090" fmla="*/ 297813 h 393254"/>
                <a:gd name="connsiteX1091" fmla="*/ 31842 w 664753"/>
                <a:gd name="connsiteY1091" fmla="*/ 298944 h 393254"/>
                <a:gd name="connsiteX1092" fmla="*/ 31842 w 664753"/>
                <a:gd name="connsiteY1092" fmla="*/ 296646 h 393254"/>
                <a:gd name="connsiteX1093" fmla="*/ 30675 w 664753"/>
                <a:gd name="connsiteY1093" fmla="*/ 298944 h 393254"/>
                <a:gd name="connsiteX1094" fmla="*/ 28414 w 664753"/>
                <a:gd name="connsiteY1094" fmla="*/ 298944 h 393254"/>
                <a:gd name="connsiteX1095" fmla="*/ 28414 w 664753"/>
                <a:gd name="connsiteY1095" fmla="*/ 296646 h 393254"/>
                <a:gd name="connsiteX1096" fmla="*/ 26152 w 664753"/>
                <a:gd name="connsiteY1096" fmla="*/ 295515 h 393254"/>
                <a:gd name="connsiteX1097" fmla="*/ 26152 w 664753"/>
                <a:gd name="connsiteY1097" fmla="*/ 293253 h 393254"/>
                <a:gd name="connsiteX1098" fmla="*/ 25021 w 664753"/>
                <a:gd name="connsiteY1098" fmla="*/ 290990 h 393254"/>
                <a:gd name="connsiteX1099" fmla="*/ 23890 w 664753"/>
                <a:gd name="connsiteY1099" fmla="*/ 290990 h 393254"/>
                <a:gd name="connsiteX1100" fmla="*/ 23890 w 664753"/>
                <a:gd name="connsiteY1100" fmla="*/ 287562 h 393254"/>
                <a:gd name="connsiteX1101" fmla="*/ 20462 w 664753"/>
                <a:gd name="connsiteY1101" fmla="*/ 286430 h 393254"/>
                <a:gd name="connsiteX1102" fmla="*/ 20462 w 664753"/>
                <a:gd name="connsiteY1102" fmla="*/ 285299 h 393254"/>
                <a:gd name="connsiteX1103" fmla="*/ 19331 w 664753"/>
                <a:gd name="connsiteY1103" fmla="*/ 285299 h 393254"/>
                <a:gd name="connsiteX1104" fmla="*/ 19331 w 664753"/>
                <a:gd name="connsiteY1104" fmla="*/ 284168 h 393254"/>
                <a:gd name="connsiteX1105" fmla="*/ 17069 w 664753"/>
                <a:gd name="connsiteY1105" fmla="*/ 281870 h 393254"/>
                <a:gd name="connsiteX1106" fmla="*/ 15939 w 664753"/>
                <a:gd name="connsiteY1106" fmla="*/ 281870 h 393254"/>
                <a:gd name="connsiteX1107" fmla="*/ 13641 w 664753"/>
                <a:gd name="connsiteY1107" fmla="*/ 277346 h 393254"/>
                <a:gd name="connsiteX1108" fmla="*/ 11380 w 664753"/>
                <a:gd name="connsiteY1108" fmla="*/ 277346 h 393254"/>
                <a:gd name="connsiteX1109" fmla="*/ 10249 w 664753"/>
                <a:gd name="connsiteY1109" fmla="*/ 275048 h 393254"/>
                <a:gd name="connsiteX1110" fmla="*/ 7952 w 664753"/>
                <a:gd name="connsiteY1110" fmla="*/ 275048 h 393254"/>
                <a:gd name="connsiteX1111" fmla="*/ 7952 w 664753"/>
                <a:gd name="connsiteY1111" fmla="*/ 273917 h 393254"/>
                <a:gd name="connsiteX1112" fmla="*/ 9118 w 664753"/>
                <a:gd name="connsiteY1112" fmla="*/ 272786 h 393254"/>
                <a:gd name="connsiteX1113" fmla="*/ 9118 w 664753"/>
                <a:gd name="connsiteY1113" fmla="*/ 269392 h 393254"/>
                <a:gd name="connsiteX1114" fmla="*/ 10249 w 664753"/>
                <a:gd name="connsiteY1114" fmla="*/ 268261 h 393254"/>
                <a:gd name="connsiteX1115" fmla="*/ 13641 w 664753"/>
                <a:gd name="connsiteY1115" fmla="*/ 268261 h 393254"/>
                <a:gd name="connsiteX1116" fmla="*/ 14772 w 664753"/>
                <a:gd name="connsiteY1116" fmla="*/ 267095 h 393254"/>
                <a:gd name="connsiteX1117" fmla="*/ 18200 w 664753"/>
                <a:gd name="connsiteY1117" fmla="*/ 265964 h 393254"/>
                <a:gd name="connsiteX1118" fmla="*/ 18200 w 664753"/>
                <a:gd name="connsiteY1118" fmla="*/ 264832 h 393254"/>
                <a:gd name="connsiteX1119" fmla="*/ 19331 w 664753"/>
                <a:gd name="connsiteY1119" fmla="*/ 263701 h 393254"/>
                <a:gd name="connsiteX1120" fmla="*/ 18200 w 664753"/>
                <a:gd name="connsiteY1120" fmla="*/ 262570 h 393254"/>
                <a:gd name="connsiteX1121" fmla="*/ 19331 w 664753"/>
                <a:gd name="connsiteY1121" fmla="*/ 261439 h 393254"/>
                <a:gd name="connsiteX1122" fmla="*/ 19331 w 664753"/>
                <a:gd name="connsiteY1122" fmla="*/ 259141 h 393254"/>
                <a:gd name="connsiteX1123" fmla="*/ 18200 w 664753"/>
                <a:gd name="connsiteY1123" fmla="*/ 258010 h 393254"/>
                <a:gd name="connsiteX1124" fmla="*/ 20462 w 664753"/>
                <a:gd name="connsiteY1124" fmla="*/ 258010 h 393254"/>
                <a:gd name="connsiteX1125" fmla="*/ 19331 w 664753"/>
                <a:gd name="connsiteY1125" fmla="*/ 256879 h 393254"/>
                <a:gd name="connsiteX1126" fmla="*/ 20462 w 664753"/>
                <a:gd name="connsiteY1126" fmla="*/ 254617 h 393254"/>
                <a:gd name="connsiteX1127" fmla="*/ 22724 w 664753"/>
                <a:gd name="connsiteY1127" fmla="*/ 252319 h 393254"/>
                <a:gd name="connsiteX1128" fmla="*/ 21593 w 664753"/>
                <a:gd name="connsiteY1128" fmla="*/ 250057 h 393254"/>
                <a:gd name="connsiteX1129" fmla="*/ 20462 w 664753"/>
                <a:gd name="connsiteY1129" fmla="*/ 248926 h 393254"/>
                <a:gd name="connsiteX1130" fmla="*/ 20462 w 664753"/>
                <a:gd name="connsiteY1130" fmla="*/ 247794 h 393254"/>
                <a:gd name="connsiteX1131" fmla="*/ 27283 w 664753"/>
                <a:gd name="connsiteY1131" fmla="*/ 246663 h 393254"/>
                <a:gd name="connsiteX1132" fmla="*/ 27283 w 664753"/>
                <a:gd name="connsiteY1132" fmla="*/ 245497 h 393254"/>
                <a:gd name="connsiteX1133" fmla="*/ 28414 w 664753"/>
                <a:gd name="connsiteY1133" fmla="*/ 244366 h 393254"/>
                <a:gd name="connsiteX1134" fmla="*/ 28414 w 664753"/>
                <a:gd name="connsiteY1134" fmla="*/ 243234 h 393254"/>
                <a:gd name="connsiteX1135" fmla="*/ 30675 w 664753"/>
                <a:gd name="connsiteY1135" fmla="*/ 243234 h 393254"/>
                <a:gd name="connsiteX1136" fmla="*/ 30675 w 664753"/>
                <a:gd name="connsiteY1136" fmla="*/ 239841 h 393254"/>
                <a:gd name="connsiteX1137" fmla="*/ 28414 w 664753"/>
                <a:gd name="connsiteY1137" fmla="*/ 239841 h 393254"/>
                <a:gd name="connsiteX1138" fmla="*/ 29545 w 664753"/>
                <a:gd name="connsiteY1138" fmla="*/ 237543 h 393254"/>
                <a:gd name="connsiteX1139" fmla="*/ 30675 w 664753"/>
                <a:gd name="connsiteY1139" fmla="*/ 236412 h 393254"/>
                <a:gd name="connsiteX1140" fmla="*/ 31842 w 664753"/>
                <a:gd name="connsiteY1140" fmla="*/ 233019 h 393254"/>
                <a:gd name="connsiteX1141" fmla="*/ 34104 w 664753"/>
                <a:gd name="connsiteY1141" fmla="*/ 229590 h 393254"/>
                <a:gd name="connsiteX1142" fmla="*/ 36365 w 664753"/>
                <a:gd name="connsiteY1142" fmla="*/ 227327 h 393254"/>
                <a:gd name="connsiteX1143" fmla="*/ 36365 w 664753"/>
                <a:gd name="connsiteY1143" fmla="*/ 226196 h 393254"/>
                <a:gd name="connsiteX1144" fmla="*/ 36365 w 664753"/>
                <a:gd name="connsiteY1144" fmla="*/ 225065 h 393254"/>
                <a:gd name="connsiteX1145" fmla="*/ 36365 w 664753"/>
                <a:gd name="connsiteY1145" fmla="*/ 222767 h 393254"/>
                <a:gd name="connsiteX1146" fmla="*/ 37496 w 664753"/>
                <a:gd name="connsiteY1146" fmla="*/ 221636 h 393254"/>
                <a:gd name="connsiteX1147" fmla="*/ 38662 w 664753"/>
                <a:gd name="connsiteY1147" fmla="*/ 219374 h 393254"/>
                <a:gd name="connsiteX1148" fmla="*/ 37496 w 664753"/>
                <a:gd name="connsiteY1148" fmla="*/ 215945 h 393254"/>
                <a:gd name="connsiteX1149" fmla="*/ 37496 w 664753"/>
                <a:gd name="connsiteY1149" fmla="*/ 213683 h 393254"/>
                <a:gd name="connsiteX1150" fmla="*/ 36365 w 664753"/>
                <a:gd name="connsiteY1150" fmla="*/ 213683 h 393254"/>
                <a:gd name="connsiteX1151" fmla="*/ 35234 w 664753"/>
                <a:gd name="connsiteY1151" fmla="*/ 211421 h 393254"/>
                <a:gd name="connsiteX1152" fmla="*/ 36365 w 664753"/>
                <a:gd name="connsiteY1152" fmla="*/ 210289 h 393254"/>
                <a:gd name="connsiteX1153" fmla="*/ 35234 w 664753"/>
                <a:gd name="connsiteY1153" fmla="*/ 209158 h 393254"/>
                <a:gd name="connsiteX1154" fmla="*/ 30675 w 664753"/>
                <a:gd name="connsiteY1154" fmla="*/ 211421 h 393254"/>
                <a:gd name="connsiteX1155" fmla="*/ 28414 w 664753"/>
                <a:gd name="connsiteY1155" fmla="*/ 210289 h 393254"/>
                <a:gd name="connsiteX1156" fmla="*/ 27283 w 664753"/>
                <a:gd name="connsiteY1156" fmla="*/ 209158 h 393254"/>
                <a:gd name="connsiteX1157" fmla="*/ 25021 w 664753"/>
                <a:gd name="connsiteY1157" fmla="*/ 207992 h 393254"/>
                <a:gd name="connsiteX1158" fmla="*/ 25021 w 664753"/>
                <a:gd name="connsiteY1158" fmla="*/ 205729 h 393254"/>
                <a:gd name="connsiteX1159" fmla="*/ 23890 w 664753"/>
                <a:gd name="connsiteY1159" fmla="*/ 204598 h 393254"/>
                <a:gd name="connsiteX1160" fmla="*/ 25021 w 664753"/>
                <a:gd name="connsiteY1160" fmla="*/ 202336 h 393254"/>
                <a:gd name="connsiteX1161" fmla="*/ 23890 w 664753"/>
                <a:gd name="connsiteY1161" fmla="*/ 201205 h 393254"/>
                <a:gd name="connsiteX1162" fmla="*/ 21593 w 664753"/>
                <a:gd name="connsiteY1162" fmla="*/ 201205 h 393254"/>
                <a:gd name="connsiteX1163" fmla="*/ 20462 w 664753"/>
                <a:gd name="connsiteY1163" fmla="*/ 200038 h 393254"/>
                <a:gd name="connsiteX1164" fmla="*/ 17069 w 664753"/>
                <a:gd name="connsiteY1164" fmla="*/ 200038 h 393254"/>
                <a:gd name="connsiteX1165" fmla="*/ 13641 w 664753"/>
                <a:gd name="connsiteY1165" fmla="*/ 201205 h 393254"/>
                <a:gd name="connsiteX1166" fmla="*/ 13641 w 664753"/>
                <a:gd name="connsiteY1166" fmla="*/ 198907 h 393254"/>
                <a:gd name="connsiteX1167" fmla="*/ 14772 w 664753"/>
                <a:gd name="connsiteY1167" fmla="*/ 197776 h 393254"/>
                <a:gd name="connsiteX1168" fmla="*/ 13641 w 664753"/>
                <a:gd name="connsiteY1168" fmla="*/ 196645 h 393254"/>
                <a:gd name="connsiteX1169" fmla="*/ 14772 w 664753"/>
                <a:gd name="connsiteY1169" fmla="*/ 195514 h 393254"/>
                <a:gd name="connsiteX1170" fmla="*/ 14772 w 664753"/>
                <a:gd name="connsiteY1170" fmla="*/ 190954 h 393254"/>
                <a:gd name="connsiteX1171" fmla="*/ 15939 w 664753"/>
                <a:gd name="connsiteY1171" fmla="*/ 189822 h 393254"/>
                <a:gd name="connsiteX1172" fmla="*/ 17069 w 664753"/>
                <a:gd name="connsiteY1172" fmla="*/ 187560 h 393254"/>
                <a:gd name="connsiteX1173" fmla="*/ 18200 w 664753"/>
                <a:gd name="connsiteY1173" fmla="*/ 184131 h 393254"/>
                <a:gd name="connsiteX1174" fmla="*/ 18200 w 664753"/>
                <a:gd name="connsiteY1174" fmla="*/ 183000 h 393254"/>
                <a:gd name="connsiteX1175" fmla="*/ 17069 w 664753"/>
                <a:gd name="connsiteY1175" fmla="*/ 181869 h 393254"/>
                <a:gd name="connsiteX1176" fmla="*/ 15939 w 664753"/>
                <a:gd name="connsiteY1176" fmla="*/ 180738 h 393254"/>
                <a:gd name="connsiteX1177" fmla="*/ 14772 w 664753"/>
                <a:gd name="connsiteY1177" fmla="*/ 179607 h 393254"/>
                <a:gd name="connsiteX1178" fmla="*/ 15939 w 664753"/>
                <a:gd name="connsiteY1178" fmla="*/ 177309 h 393254"/>
                <a:gd name="connsiteX1179" fmla="*/ 15939 w 664753"/>
                <a:gd name="connsiteY1179" fmla="*/ 176178 h 393254"/>
                <a:gd name="connsiteX1180" fmla="*/ 12511 w 664753"/>
                <a:gd name="connsiteY1180" fmla="*/ 175047 h 393254"/>
                <a:gd name="connsiteX1181" fmla="*/ 12511 w 664753"/>
                <a:gd name="connsiteY1181" fmla="*/ 172784 h 393254"/>
                <a:gd name="connsiteX1182" fmla="*/ 9118 w 664753"/>
                <a:gd name="connsiteY1182" fmla="*/ 171653 h 393254"/>
                <a:gd name="connsiteX1183" fmla="*/ 7952 w 664753"/>
                <a:gd name="connsiteY1183" fmla="*/ 171653 h 393254"/>
                <a:gd name="connsiteX1184" fmla="*/ 5690 w 664753"/>
                <a:gd name="connsiteY1184" fmla="*/ 170487 h 393254"/>
                <a:gd name="connsiteX1185" fmla="*/ 2297 w 664753"/>
                <a:gd name="connsiteY1185" fmla="*/ 168224 h 393254"/>
                <a:gd name="connsiteX1186" fmla="*/ 1131 w 664753"/>
                <a:gd name="connsiteY1186" fmla="*/ 168224 h 393254"/>
                <a:gd name="connsiteX1187" fmla="*/ 0 w 664753"/>
                <a:gd name="connsiteY1187" fmla="*/ 167093 h 393254"/>
                <a:gd name="connsiteX1188" fmla="*/ 1131 w 664753"/>
                <a:gd name="connsiteY1188" fmla="*/ 165962 h 393254"/>
                <a:gd name="connsiteX1189" fmla="*/ 2297 w 664753"/>
                <a:gd name="connsiteY1189" fmla="*/ 165962 h 393254"/>
                <a:gd name="connsiteX1190" fmla="*/ 3428 w 664753"/>
                <a:gd name="connsiteY1190" fmla="*/ 163664 h 393254"/>
                <a:gd name="connsiteX1191" fmla="*/ 4559 w 664753"/>
                <a:gd name="connsiteY1191" fmla="*/ 163664 h 393254"/>
                <a:gd name="connsiteX1192" fmla="*/ 3428 w 664753"/>
                <a:gd name="connsiteY1192" fmla="*/ 162533 h 393254"/>
                <a:gd name="connsiteX1193" fmla="*/ 3428 w 664753"/>
                <a:gd name="connsiteY1193" fmla="*/ 161402 h 393254"/>
                <a:gd name="connsiteX1194" fmla="*/ 1131 w 664753"/>
                <a:gd name="connsiteY1194" fmla="*/ 161402 h 393254"/>
                <a:gd name="connsiteX1195" fmla="*/ 0 w 664753"/>
                <a:gd name="connsiteY1195" fmla="*/ 159140 h 393254"/>
                <a:gd name="connsiteX1196" fmla="*/ 2297 w 664753"/>
                <a:gd name="connsiteY1196" fmla="*/ 158009 h 393254"/>
                <a:gd name="connsiteX1197" fmla="*/ 1131 w 664753"/>
                <a:gd name="connsiteY1197" fmla="*/ 155711 h 393254"/>
                <a:gd name="connsiteX1198" fmla="*/ 1131 w 664753"/>
                <a:gd name="connsiteY1198" fmla="*/ 153449 h 393254"/>
                <a:gd name="connsiteX1199" fmla="*/ 0 w 664753"/>
                <a:gd name="connsiteY1199" fmla="*/ 152318 h 39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</a:cxnLst>
              <a:rect l="l" t="t" r="r" b="b"/>
              <a:pathLst>
                <a:path w="664753" h="393254">
                  <a:moveTo>
                    <a:pt x="0" y="152318"/>
                  </a:moveTo>
                  <a:lnTo>
                    <a:pt x="1131" y="151186"/>
                  </a:lnTo>
                  <a:lnTo>
                    <a:pt x="5690" y="150055"/>
                  </a:lnTo>
                  <a:lnTo>
                    <a:pt x="5690" y="148889"/>
                  </a:lnTo>
                  <a:lnTo>
                    <a:pt x="6821" y="148889"/>
                  </a:lnTo>
                  <a:lnTo>
                    <a:pt x="9118" y="148889"/>
                  </a:lnTo>
                  <a:lnTo>
                    <a:pt x="9118" y="146626"/>
                  </a:lnTo>
                  <a:lnTo>
                    <a:pt x="11380" y="146626"/>
                  </a:lnTo>
                  <a:lnTo>
                    <a:pt x="13641" y="145495"/>
                  </a:lnTo>
                  <a:lnTo>
                    <a:pt x="14772" y="144364"/>
                  </a:lnTo>
                  <a:lnTo>
                    <a:pt x="14772" y="143233"/>
                  </a:lnTo>
                  <a:lnTo>
                    <a:pt x="15939" y="142102"/>
                  </a:lnTo>
                  <a:lnTo>
                    <a:pt x="15939" y="140935"/>
                  </a:lnTo>
                  <a:lnTo>
                    <a:pt x="14772" y="139804"/>
                  </a:lnTo>
                  <a:lnTo>
                    <a:pt x="17069" y="137542"/>
                  </a:lnTo>
                  <a:lnTo>
                    <a:pt x="18200" y="136411"/>
                  </a:lnTo>
                  <a:lnTo>
                    <a:pt x="19331" y="135279"/>
                  </a:lnTo>
                  <a:lnTo>
                    <a:pt x="21593" y="134113"/>
                  </a:lnTo>
                  <a:lnTo>
                    <a:pt x="21593" y="132982"/>
                  </a:lnTo>
                  <a:lnTo>
                    <a:pt x="20462" y="131851"/>
                  </a:lnTo>
                  <a:lnTo>
                    <a:pt x="22724" y="131851"/>
                  </a:lnTo>
                  <a:lnTo>
                    <a:pt x="25021" y="132982"/>
                  </a:lnTo>
                  <a:lnTo>
                    <a:pt x="25021" y="130719"/>
                  </a:lnTo>
                  <a:lnTo>
                    <a:pt x="22724" y="129588"/>
                  </a:lnTo>
                  <a:lnTo>
                    <a:pt x="21593" y="127291"/>
                  </a:lnTo>
                  <a:lnTo>
                    <a:pt x="19331" y="127291"/>
                  </a:lnTo>
                  <a:lnTo>
                    <a:pt x="19331" y="126159"/>
                  </a:lnTo>
                  <a:lnTo>
                    <a:pt x="19331" y="125028"/>
                  </a:lnTo>
                  <a:lnTo>
                    <a:pt x="18200" y="123897"/>
                  </a:lnTo>
                  <a:lnTo>
                    <a:pt x="18200" y="121635"/>
                  </a:lnTo>
                  <a:lnTo>
                    <a:pt x="17069" y="120504"/>
                  </a:lnTo>
                  <a:lnTo>
                    <a:pt x="15939" y="117075"/>
                  </a:lnTo>
                  <a:lnTo>
                    <a:pt x="15939" y="115944"/>
                  </a:lnTo>
                  <a:lnTo>
                    <a:pt x="17069" y="112550"/>
                  </a:lnTo>
                  <a:lnTo>
                    <a:pt x="18200" y="112550"/>
                  </a:lnTo>
                  <a:lnTo>
                    <a:pt x="17069" y="112550"/>
                  </a:lnTo>
                  <a:lnTo>
                    <a:pt x="19331" y="111384"/>
                  </a:lnTo>
                  <a:lnTo>
                    <a:pt x="20462" y="110253"/>
                  </a:lnTo>
                  <a:lnTo>
                    <a:pt x="20462" y="107990"/>
                  </a:lnTo>
                  <a:lnTo>
                    <a:pt x="18200" y="106859"/>
                  </a:lnTo>
                  <a:lnTo>
                    <a:pt x="18200" y="104561"/>
                  </a:lnTo>
                  <a:lnTo>
                    <a:pt x="19331" y="103430"/>
                  </a:lnTo>
                  <a:lnTo>
                    <a:pt x="20462" y="102299"/>
                  </a:lnTo>
                  <a:lnTo>
                    <a:pt x="22724" y="100037"/>
                  </a:lnTo>
                  <a:lnTo>
                    <a:pt x="22724" y="97774"/>
                  </a:lnTo>
                  <a:lnTo>
                    <a:pt x="20462" y="95477"/>
                  </a:lnTo>
                  <a:lnTo>
                    <a:pt x="22724" y="94346"/>
                  </a:lnTo>
                  <a:lnTo>
                    <a:pt x="22724" y="93215"/>
                  </a:lnTo>
                  <a:lnTo>
                    <a:pt x="23890" y="92083"/>
                  </a:lnTo>
                  <a:lnTo>
                    <a:pt x="23890" y="90952"/>
                  </a:lnTo>
                  <a:lnTo>
                    <a:pt x="26152" y="87523"/>
                  </a:lnTo>
                  <a:lnTo>
                    <a:pt x="25021" y="86392"/>
                  </a:lnTo>
                  <a:lnTo>
                    <a:pt x="26152" y="84130"/>
                  </a:lnTo>
                  <a:lnTo>
                    <a:pt x="28414" y="81832"/>
                  </a:lnTo>
                  <a:lnTo>
                    <a:pt x="32973" y="77308"/>
                  </a:lnTo>
                  <a:lnTo>
                    <a:pt x="32973" y="73879"/>
                  </a:lnTo>
                  <a:lnTo>
                    <a:pt x="35234" y="72748"/>
                  </a:lnTo>
                  <a:lnTo>
                    <a:pt x="35234" y="71616"/>
                  </a:lnTo>
                  <a:lnTo>
                    <a:pt x="35234" y="70485"/>
                  </a:lnTo>
                  <a:lnTo>
                    <a:pt x="40924" y="65925"/>
                  </a:lnTo>
                  <a:lnTo>
                    <a:pt x="42055" y="65925"/>
                  </a:lnTo>
                  <a:lnTo>
                    <a:pt x="39793" y="63663"/>
                  </a:lnTo>
                  <a:lnTo>
                    <a:pt x="37496" y="64794"/>
                  </a:lnTo>
                  <a:lnTo>
                    <a:pt x="36365" y="64794"/>
                  </a:lnTo>
                  <a:lnTo>
                    <a:pt x="31842" y="64794"/>
                  </a:lnTo>
                  <a:lnTo>
                    <a:pt x="30675" y="64794"/>
                  </a:lnTo>
                  <a:lnTo>
                    <a:pt x="30675" y="63663"/>
                  </a:lnTo>
                  <a:lnTo>
                    <a:pt x="29545" y="63663"/>
                  </a:lnTo>
                  <a:lnTo>
                    <a:pt x="28414" y="63663"/>
                  </a:lnTo>
                  <a:lnTo>
                    <a:pt x="27283" y="62532"/>
                  </a:lnTo>
                  <a:lnTo>
                    <a:pt x="28414" y="62532"/>
                  </a:lnTo>
                  <a:lnTo>
                    <a:pt x="29545" y="61401"/>
                  </a:lnTo>
                  <a:lnTo>
                    <a:pt x="29545" y="60234"/>
                  </a:lnTo>
                  <a:lnTo>
                    <a:pt x="31842" y="60234"/>
                  </a:lnTo>
                  <a:lnTo>
                    <a:pt x="31842" y="57972"/>
                  </a:lnTo>
                  <a:lnTo>
                    <a:pt x="32973" y="57972"/>
                  </a:lnTo>
                  <a:lnTo>
                    <a:pt x="34104" y="56841"/>
                  </a:lnTo>
                  <a:lnTo>
                    <a:pt x="37496" y="56841"/>
                  </a:lnTo>
                  <a:lnTo>
                    <a:pt x="36365" y="55710"/>
                  </a:lnTo>
                  <a:lnTo>
                    <a:pt x="37496" y="54578"/>
                  </a:lnTo>
                  <a:lnTo>
                    <a:pt x="38662" y="54578"/>
                  </a:lnTo>
                  <a:lnTo>
                    <a:pt x="40924" y="55710"/>
                  </a:lnTo>
                  <a:lnTo>
                    <a:pt x="42055" y="55710"/>
                  </a:lnTo>
                  <a:lnTo>
                    <a:pt x="43186" y="56841"/>
                  </a:lnTo>
                  <a:lnTo>
                    <a:pt x="45483" y="54578"/>
                  </a:lnTo>
                  <a:lnTo>
                    <a:pt x="46614" y="54578"/>
                  </a:lnTo>
                  <a:lnTo>
                    <a:pt x="48876" y="53447"/>
                  </a:lnTo>
                  <a:lnTo>
                    <a:pt x="51138" y="52281"/>
                  </a:lnTo>
                  <a:lnTo>
                    <a:pt x="48876" y="55710"/>
                  </a:lnTo>
                  <a:lnTo>
                    <a:pt x="46614" y="59103"/>
                  </a:lnTo>
                  <a:lnTo>
                    <a:pt x="47745" y="61401"/>
                  </a:lnTo>
                  <a:lnTo>
                    <a:pt x="46614" y="64794"/>
                  </a:lnTo>
                  <a:lnTo>
                    <a:pt x="50007" y="63663"/>
                  </a:lnTo>
                  <a:lnTo>
                    <a:pt x="52269" y="63663"/>
                  </a:lnTo>
                  <a:lnTo>
                    <a:pt x="53435" y="64794"/>
                  </a:lnTo>
                  <a:lnTo>
                    <a:pt x="56827" y="67056"/>
                  </a:lnTo>
                  <a:lnTo>
                    <a:pt x="60220" y="65925"/>
                  </a:lnTo>
                  <a:lnTo>
                    <a:pt x="61386" y="65925"/>
                  </a:lnTo>
                  <a:lnTo>
                    <a:pt x="62517" y="67056"/>
                  </a:lnTo>
                  <a:lnTo>
                    <a:pt x="63648" y="68223"/>
                  </a:lnTo>
                  <a:lnTo>
                    <a:pt x="64779" y="70485"/>
                  </a:lnTo>
                  <a:lnTo>
                    <a:pt x="65910" y="71616"/>
                  </a:lnTo>
                  <a:lnTo>
                    <a:pt x="65910" y="73879"/>
                  </a:lnTo>
                  <a:lnTo>
                    <a:pt x="67041" y="73879"/>
                  </a:lnTo>
                  <a:lnTo>
                    <a:pt x="68207" y="75045"/>
                  </a:lnTo>
                  <a:lnTo>
                    <a:pt x="69338" y="75045"/>
                  </a:lnTo>
                  <a:lnTo>
                    <a:pt x="70469" y="75045"/>
                  </a:lnTo>
                  <a:lnTo>
                    <a:pt x="71600" y="75045"/>
                  </a:lnTo>
                  <a:lnTo>
                    <a:pt x="72731" y="75045"/>
                  </a:lnTo>
                  <a:lnTo>
                    <a:pt x="75028" y="77308"/>
                  </a:lnTo>
                  <a:lnTo>
                    <a:pt x="76159" y="79570"/>
                  </a:lnTo>
                  <a:lnTo>
                    <a:pt x="79551" y="79570"/>
                  </a:lnTo>
                  <a:lnTo>
                    <a:pt x="79551" y="82999"/>
                  </a:lnTo>
                  <a:lnTo>
                    <a:pt x="85241" y="79570"/>
                  </a:lnTo>
                  <a:lnTo>
                    <a:pt x="86372" y="79570"/>
                  </a:lnTo>
                  <a:lnTo>
                    <a:pt x="88634" y="78439"/>
                  </a:lnTo>
                  <a:lnTo>
                    <a:pt x="89765" y="79570"/>
                  </a:lnTo>
                  <a:lnTo>
                    <a:pt x="94324" y="79570"/>
                  </a:lnTo>
                  <a:lnTo>
                    <a:pt x="96585" y="81832"/>
                  </a:lnTo>
                  <a:lnTo>
                    <a:pt x="101144" y="81832"/>
                  </a:lnTo>
                  <a:lnTo>
                    <a:pt x="103406" y="80701"/>
                  </a:lnTo>
                  <a:lnTo>
                    <a:pt x="105703" y="85261"/>
                  </a:lnTo>
                  <a:lnTo>
                    <a:pt x="107965" y="85261"/>
                  </a:lnTo>
                  <a:lnTo>
                    <a:pt x="109096" y="85261"/>
                  </a:lnTo>
                  <a:lnTo>
                    <a:pt x="111358" y="82999"/>
                  </a:lnTo>
                  <a:lnTo>
                    <a:pt x="112524" y="80701"/>
                  </a:lnTo>
                  <a:lnTo>
                    <a:pt x="114786" y="79570"/>
                  </a:lnTo>
                  <a:lnTo>
                    <a:pt x="115917" y="76176"/>
                  </a:lnTo>
                  <a:lnTo>
                    <a:pt x="117048" y="75045"/>
                  </a:lnTo>
                  <a:lnTo>
                    <a:pt x="118178" y="75045"/>
                  </a:lnTo>
                  <a:lnTo>
                    <a:pt x="118178" y="73879"/>
                  </a:lnTo>
                  <a:lnTo>
                    <a:pt x="119309" y="73879"/>
                  </a:lnTo>
                  <a:lnTo>
                    <a:pt x="119309" y="71616"/>
                  </a:lnTo>
                  <a:lnTo>
                    <a:pt x="120476" y="71616"/>
                  </a:lnTo>
                  <a:lnTo>
                    <a:pt x="120476" y="73879"/>
                  </a:lnTo>
                  <a:lnTo>
                    <a:pt x="122737" y="75045"/>
                  </a:lnTo>
                  <a:lnTo>
                    <a:pt x="121606" y="77308"/>
                  </a:lnTo>
                  <a:lnTo>
                    <a:pt x="122737" y="77308"/>
                  </a:lnTo>
                  <a:lnTo>
                    <a:pt x="123868" y="77308"/>
                  </a:lnTo>
                  <a:lnTo>
                    <a:pt x="124999" y="76176"/>
                  </a:lnTo>
                  <a:lnTo>
                    <a:pt x="126130" y="76176"/>
                  </a:lnTo>
                  <a:lnTo>
                    <a:pt x="124999" y="72748"/>
                  </a:lnTo>
                  <a:lnTo>
                    <a:pt x="127296" y="70485"/>
                  </a:lnTo>
                  <a:lnTo>
                    <a:pt x="126130" y="69354"/>
                  </a:lnTo>
                  <a:lnTo>
                    <a:pt x="131820" y="69354"/>
                  </a:lnTo>
                  <a:lnTo>
                    <a:pt x="132951" y="68223"/>
                  </a:lnTo>
                  <a:lnTo>
                    <a:pt x="134082" y="65925"/>
                  </a:lnTo>
                  <a:lnTo>
                    <a:pt x="135248" y="64794"/>
                  </a:lnTo>
                  <a:lnTo>
                    <a:pt x="135248" y="65925"/>
                  </a:lnTo>
                  <a:lnTo>
                    <a:pt x="137510" y="68223"/>
                  </a:lnTo>
                  <a:lnTo>
                    <a:pt x="139771" y="68223"/>
                  </a:lnTo>
                  <a:lnTo>
                    <a:pt x="142069" y="67056"/>
                  </a:lnTo>
                  <a:lnTo>
                    <a:pt x="144330" y="64794"/>
                  </a:lnTo>
                  <a:lnTo>
                    <a:pt x="146592" y="64794"/>
                  </a:lnTo>
                  <a:lnTo>
                    <a:pt x="147723" y="63663"/>
                  </a:lnTo>
                  <a:lnTo>
                    <a:pt x="146592" y="62532"/>
                  </a:lnTo>
                  <a:lnTo>
                    <a:pt x="146592" y="57972"/>
                  </a:lnTo>
                  <a:lnTo>
                    <a:pt x="151151" y="60234"/>
                  </a:lnTo>
                  <a:lnTo>
                    <a:pt x="152282" y="59103"/>
                  </a:lnTo>
                  <a:lnTo>
                    <a:pt x="154544" y="57972"/>
                  </a:lnTo>
                  <a:lnTo>
                    <a:pt x="154544" y="56841"/>
                  </a:lnTo>
                  <a:lnTo>
                    <a:pt x="155675" y="54578"/>
                  </a:lnTo>
                  <a:lnTo>
                    <a:pt x="154544" y="53447"/>
                  </a:lnTo>
                  <a:lnTo>
                    <a:pt x="155675" y="51150"/>
                  </a:lnTo>
                  <a:lnTo>
                    <a:pt x="157972" y="50018"/>
                  </a:lnTo>
                  <a:lnTo>
                    <a:pt x="159103" y="50018"/>
                  </a:lnTo>
                  <a:lnTo>
                    <a:pt x="157972" y="48887"/>
                  </a:lnTo>
                  <a:lnTo>
                    <a:pt x="160234" y="45494"/>
                  </a:lnTo>
                  <a:lnTo>
                    <a:pt x="162495" y="45494"/>
                  </a:lnTo>
                  <a:lnTo>
                    <a:pt x="165923" y="45494"/>
                  </a:lnTo>
                  <a:lnTo>
                    <a:pt x="169316" y="45494"/>
                  </a:lnTo>
                  <a:lnTo>
                    <a:pt x="168185" y="45494"/>
                  </a:lnTo>
                  <a:lnTo>
                    <a:pt x="167054" y="43196"/>
                  </a:lnTo>
                  <a:lnTo>
                    <a:pt x="167054" y="40934"/>
                  </a:lnTo>
                  <a:lnTo>
                    <a:pt x="168185" y="39803"/>
                  </a:lnTo>
                  <a:lnTo>
                    <a:pt x="165923" y="37505"/>
                  </a:lnTo>
                  <a:lnTo>
                    <a:pt x="168185" y="36374"/>
                  </a:lnTo>
                  <a:lnTo>
                    <a:pt x="165923" y="35243"/>
                  </a:lnTo>
                  <a:lnTo>
                    <a:pt x="168185" y="32980"/>
                  </a:lnTo>
                  <a:lnTo>
                    <a:pt x="169316" y="32980"/>
                  </a:lnTo>
                  <a:lnTo>
                    <a:pt x="169316" y="30683"/>
                  </a:lnTo>
                  <a:lnTo>
                    <a:pt x="170447" y="29552"/>
                  </a:lnTo>
                  <a:lnTo>
                    <a:pt x="176137" y="26158"/>
                  </a:lnTo>
                  <a:lnTo>
                    <a:pt x="177268" y="26158"/>
                  </a:lnTo>
                  <a:lnTo>
                    <a:pt x="178399" y="27289"/>
                  </a:lnTo>
                  <a:lnTo>
                    <a:pt x="181827" y="28420"/>
                  </a:lnTo>
                  <a:lnTo>
                    <a:pt x="187516" y="28420"/>
                  </a:lnTo>
                  <a:lnTo>
                    <a:pt x="188647" y="26158"/>
                  </a:lnTo>
                  <a:lnTo>
                    <a:pt x="192040" y="26158"/>
                  </a:lnTo>
                  <a:lnTo>
                    <a:pt x="195468" y="26158"/>
                  </a:lnTo>
                  <a:lnTo>
                    <a:pt x="197730" y="23896"/>
                  </a:lnTo>
                  <a:lnTo>
                    <a:pt x="199992" y="22729"/>
                  </a:lnTo>
                  <a:lnTo>
                    <a:pt x="202289" y="23896"/>
                  </a:lnTo>
                  <a:lnTo>
                    <a:pt x="205681" y="23896"/>
                  </a:lnTo>
                  <a:lnTo>
                    <a:pt x="205681" y="21598"/>
                  </a:lnTo>
                  <a:lnTo>
                    <a:pt x="207943" y="21598"/>
                  </a:lnTo>
                  <a:lnTo>
                    <a:pt x="211371" y="21598"/>
                  </a:lnTo>
                  <a:lnTo>
                    <a:pt x="211371" y="20467"/>
                  </a:lnTo>
                  <a:lnTo>
                    <a:pt x="213633" y="20467"/>
                  </a:lnTo>
                  <a:lnTo>
                    <a:pt x="214764" y="21598"/>
                  </a:lnTo>
                  <a:lnTo>
                    <a:pt x="219323" y="20467"/>
                  </a:lnTo>
                  <a:lnTo>
                    <a:pt x="219323" y="15942"/>
                  </a:lnTo>
                  <a:lnTo>
                    <a:pt x="220454" y="14776"/>
                  </a:lnTo>
                  <a:lnTo>
                    <a:pt x="223882" y="14776"/>
                  </a:lnTo>
                  <a:lnTo>
                    <a:pt x="227274" y="14776"/>
                  </a:lnTo>
                  <a:lnTo>
                    <a:pt x="229536" y="14776"/>
                  </a:lnTo>
                  <a:lnTo>
                    <a:pt x="231833" y="10251"/>
                  </a:lnTo>
                  <a:lnTo>
                    <a:pt x="232964" y="10251"/>
                  </a:lnTo>
                  <a:lnTo>
                    <a:pt x="236357" y="10251"/>
                  </a:lnTo>
                  <a:lnTo>
                    <a:pt x="239785" y="6822"/>
                  </a:lnTo>
                  <a:lnTo>
                    <a:pt x="244308" y="5691"/>
                  </a:lnTo>
                  <a:lnTo>
                    <a:pt x="245439" y="4560"/>
                  </a:lnTo>
                  <a:lnTo>
                    <a:pt x="247736" y="5691"/>
                  </a:lnTo>
                  <a:lnTo>
                    <a:pt x="249998" y="5691"/>
                  </a:lnTo>
                  <a:lnTo>
                    <a:pt x="251129" y="3429"/>
                  </a:lnTo>
                  <a:lnTo>
                    <a:pt x="252260" y="1167"/>
                  </a:lnTo>
                  <a:lnTo>
                    <a:pt x="253426" y="0"/>
                  </a:lnTo>
                  <a:lnTo>
                    <a:pt x="254557" y="0"/>
                  </a:lnTo>
                  <a:lnTo>
                    <a:pt x="256819" y="1167"/>
                  </a:lnTo>
                  <a:lnTo>
                    <a:pt x="257950" y="3429"/>
                  </a:lnTo>
                  <a:lnTo>
                    <a:pt x="261378" y="2298"/>
                  </a:lnTo>
                  <a:lnTo>
                    <a:pt x="263640" y="3429"/>
                  </a:lnTo>
                  <a:lnTo>
                    <a:pt x="267032" y="3429"/>
                  </a:lnTo>
                  <a:lnTo>
                    <a:pt x="265901" y="4560"/>
                  </a:lnTo>
                  <a:lnTo>
                    <a:pt x="267032" y="10251"/>
                  </a:lnTo>
                  <a:lnTo>
                    <a:pt x="267032" y="12513"/>
                  </a:lnTo>
                  <a:lnTo>
                    <a:pt x="268163" y="14776"/>
                  </a:lnTo>
                  <a:lnTo>
                    <a:pt x="265901" y="20467"/>
                  </a:lnTo>
                  <a:lnTo>
                    <a:pt x="268163" y="21598"/>
                  </a:lnTo>
                  <a:lnTo>
                    <a:pt x="269329" y="21598"/>
                  </a:lnTo>
                  <a:lnTo>
                    <a:pt x="268163" y="25027"/>
                  </a:lnTo>
                  <a:lnTo>
                    <a:pt x="267032" y="26158"/>
                  </a:lnTo>
                  <a:lnTo>
                    <a:pt x="263640" y="27289"/>
                  </a:lnTo>
                  <a:lnTo>
                    <a:pt x="263640" y="29552"/>
                  </a:lnTo>
                  <a:lnTo>
                    <a:pt x="261378" y="30683"/>
                  </a:lnTo>
                  <a:lnTo>
                    <a:pt x="257950" y="31849"/>
                  </a:lnTo>
                  <a:lnTo>
                    <a:pt x="256819" y="32980"/>
                  </a:lnTo>
                  <a:lnTo>
                    <a:pt x="255688" y="32980"/>
                  </a:lnTo>
                  <a:lnTo>
                    <a:pt x="253426" y="35243"/>
                  </a:lnTo>
                  <a:lnTo>
                    <a:pt x="249998" y="38671"/>
                  </a:lnTo>
                  <a:lnTo>
                    <a:pt x="249998" y="44327"/>
                  </a:lnTo>
                  <a:lnTo>
                    <a:pt x="247736" y="44327"/>
                  </a:lnTo>
                  <a:lnTo>
                    <a:pt x="244308" y="43196"/>
                  </a:lnTo>
                  <a:lnTo>
                    <a:pt x="242047" y="44327"/>
                  </a:lnTo>
                  <a:lnTo>
                    <a:pt x="240916" y="47756"/>
                  </a:lnTo>
                  <a:lnTo>
                    <a:pt x="239785" y="48887"/>
                  </a:lnTo>
                  <a:lnTo>
                    <a:pt x="235226" y="51150"/>
                  </a:lnTo>
                  <a:lnTo>
                    <a:pt x="234095" y="51150"/>
                  </a:lnTo>
                  <a:lnTo>
                    <a:pt x="232964" y="54578"/>
                  </a:lnTo>
                  <a:lnTo>
                    <a:pt x="232964" y="59103"/>
                  </a:lnTo>
                  <a:lnTo>
                    <a:pt x="230667" y="61401"/>
                  </a:lnTo>
                  <a:lnTo>
                    <a:pt x="230667" y="62532"/>
                  </a:lnTo>
                  <a:lnTo>
                    <a:pt x="230667" y="63663"/>
                  </a:lnTo>
                  <a:lnTo>
                    <a:pt x="229536" y="64794"/>
                  </a:lnTo>
                  <a:lnTo>
                    <a:pt x="229536" y="67056"/>
                  </a:lnTo>
                  <a:lnTo>
                    <a:pt x="230667" y="69354"/>
                  </a:lnTo>
                  <a:lnTo>
                    <a:pt x="231833" y="70485"/>
                  </a:lnTo>
                  <a:lnTo>
                    <a:pt x="230667" y="73879"/>
                  </a:lnTo>
                  <a:lnTo>
                    <a:pt x="229536" y="84130"/>
                  </a:lnTo>
                  <a:lnTo>
                    <a:pt x="226143" y="87523"/>
                  </a:lnTo>
                  <a:lnTo>
                    <a:pt x="222715" y="87523"/>
                  </a:lnTo>
                  <a:lnTo>
                    <a:pt x="221585" y="87523"/>
                  </a:lnTo>
                  <a:lnTo>
                    <a:pt x="218192" y="87523"/>
                  </a:lnTo>
                  <a:lnTo>
                    <a:pt x="217061" y="87523"/>
                  </a:lnTo>
                  <a:lnTo>
                    <a:pt x="214764" y="90952"/>
                  </a:lnTo>
                  <a:lnTo>
                    <a:pt x="214764" y="92083"/>
                  </a:lnTo>
                  <a:lnTo>
                    <a:pt x="215895" y="93215"/>
                  </a:lnTo>
                  <a:lnTo>
                    <a:pt x="214764" y="97774"/>
                  </a:lnTo>
                  <a:lnTo>
                    <a:pt x="214764" y="100037"/>
                  </a:lnTo>
                  <a:lnTo>
                    <a:pt x="215895" y="100037"/>
                  </a:lnTo>
                  <a:lnTo>
                    <a:pt x="215895" y="102299"/>
                  </a:lnTo>
                  <a:lnTo>
                    <a:pt x="215895" y="106859"/>
                  </a:lnTo>
                  <a:lnTo>
                    <a:pt x="217061" y="109121"/>
                  </a:lnTo>
                  <a:lnTo>
                    <a:pt x="215895" y="111384"/>
                  </a:lnTo>
                  <a:lnTo>
                    <a:pt x="217061" y="112550"/>
                  </a:lnTo>
                  <a:lnTo>
                    <a:pt x="214764" y="118206"/>
                  </a:lnTo>
                  <a:lnTo>
                    <a:pt x="227274" y="115944"/>
                  </a:lnTo>
                  <a:lnTo>
                    <a:pt x="229536" y="115944"/>
                  </a:lnTo>
                  <a:lnTo>
                    <a:pt x="238654" y="117075"/>
                  </a:lnTo>
                  <a:lnTo>
                    <a:pt x="243178" y="114813"/>
                  </a:lnTo>
                  <a:lnTo>
                    <a:pt x="247736" y="115944"/>
                  </a:lnTo>
                  <a:lnTo>
                    <a:pt x="246606" y="118206"/>
                  </a:lnTo>
                  <a:lnTo>
                    <a:pt x="248867" y="120504"/>
                  </a:lnTo>
                  <a:lnTo>
                    <a:pt x="251129" y="121635"/>
                  </a:lnTo>
                  <a:lnTo>
                    <a:pt x="251129" y="126159"/>
                  </a:lnTo>
                  <a:lnTo>
                    <a:pt x="249998" y="128457"/>
                  </a:lnTo>
                  <a:lnTo>
                    <a:pt x="252260" y="130719"/>
                  </a:lnTo>
                  <a:lnTo>
                    <a:pt x="252260" y="131851"/>
                  </a:lnTo>
                  <a:lnTo>
                    <a:pt x="253426" y="132982"/>
                  </a:lnTo>
                  <a:lnTo>
                    <a:pt x="253426" y="135279"/>
                  </a:lnTo>
                  <a:lnTo>
                    <a:pt x="256819" y="137542"/>
                  </a:lnTo>
                  <a:lnTo>
                    <a:pt x="263640" y="137542"/>
                  </a:lnTo>
                  <a:lnTo>
                    <a:pt x="270460" y="132982"/>
                  </a:lnTo>
                  <a:lnTo>
                    <a:pt x="273853" y="128457"/>
                  </a:lnTo>
                  <a:lnTo>
                    <a:pt x="274984" y="128457"/>
                  </a:lnTo>
                  <a:lnTo>
                    <a:pt x="282971" y="126159"/>
                  </a:lnTo>
                  <a:lnTo>
                    <a:pt x="285233" y="125028"/>
                  </a:lnTo>
                  <a:lnTo>
                    <a:pt x="288625" y="123897"/>
                  </a:lnTo>
                  <a:lnTo>
                    <a:pt x="289756" y="122766"/>
                  </a:lnTo>
                  <a:lnTo>
                    <a:pt x="295446" y="118206"/>
                  </a:lnTo>
                  <a:lnTo>
                    <a:pt x="297708" y="118206"/>
                  </a:lnTo>
                  <a:lnTo>
                    <a:pt x="298874" y="120504"/>
                  </a:lnTo>
                  <a:lnTo>
                    <a:pt x="300005" y="123897"/>
                  </a:lnTo>
                  <a:lnTo>
                    <a:pt x="300005" y="126159"/>
                  </a:lnTo>
                  <a:lnTo>
                    <a:pt x="301136" y="128457"/>
                  </a:lnTo>
                  <a:lnTo>
                    <a:pt x="301136" y="129588"/>
                  </a:lnTo>
                  <a:lnTo>
                    <a:pt x="303398" y="129588"/>
                  </a:lnTo>
                  <a:lnTo>
                    <a:pt x="302267" y="130719"/>
                  </a:lnTo>
                  <a:lnTo>
                    <a:pt x="302267" y="131851"/>
                  </a:lnTo>
                  <a:lnTo>
                    <a:pt x="305695" y="128457"/>
                  </a:lnTo>
                  <a:lnTo>
                    <a:pt x="310218" y="126159"/>
                  </a:lnTo>
                  <a:lnTo>
                    <a:pt x="311349" y="126159"/>
                  </a:lnTo>
                  <a:lnTo>
                    <a:pt x="317039" y="123897"/>
                  </a:lnTo>
                  <a:lnTo>
                    <a:pt x="322729" y="121635"/>
                  </a:lnTo>
                  <a:lnTo>
                    <a:pt x="334073" y="131851"/>
                  </a:lnTo>
                  <a:lnTo>
                    <a:pt x="334073" y="140935"/>
                  </a:lnTo>
                  <a:lnTo>
                    <a:pt x="340894" y="139804"/>
                  </a:lnTo>
                  <a:lnTo>
                    <a:pt x="338632" y="147758"/>
                  </a:lnTo>
                  <a:lnTo>
                    <a:pt x="336370" y="151186"/>
                  </a:lnTo>
                  <a:lnTo>
                    <a:pt x="336370" y="153449"/>
                  </a:lnTo>
                  <a:lnTo>
                    <a:pt x="335239" y="156842"/>
                  </a:lnTo>
                  <a:lnTo>
                    <a:pt x="338632" y="162533"/>
                  </a:lnTo>
                  <a:lnTo>
                    <a:pt x="343191" y="164831"/>
                  </a:lnTo>
                  <a:lnTo>
                    <a:pt x="344322" y="164831"/>
                  </a:lnTo>
                  <a:lnTo>
                    <a:pt x="347715" y="155711"/>
                  </a:lnTo>
                  <a:lnTo>
                    <a:pt x="353404" y="155711"/>
                  </a:lnTo>
                  <a:lnTo>
                    <a:pt x="356797" y="156842"/>
                  </a:lnTo>
                  <a:lnTo>
                    <a:pt x="360225" y="156842"/>
                  </a:lnTo>
                  <a:lnTo>
                    <a:pt x="361356" y="156842"/>
                  </a:lnTo>
                  <a:lnTo>
                    <a:pt x="368177" y="146626"/>
                  </a:lnTo>
                  <a:lnTo>
                    <a:pt x="368177" y="145495"/>
                  </a:lnTo>
                  <a:lnTo>
                    <a:pt x="367046" y="143233"/>
                  </a:lnTo>
                  <a:lnTo>
                    <a:pt x="368177" y="142102"/>
                  </a:lnTo>
                  <a:lnTo>
                    <a:pt x="369308" y="140935"/>
                  </a:lnTo>
                  <a:lnTo>
                    <a:pt x="371605" y="140935"/>
                  </a:lnTo>
                  <a:lnTo>
                    <a:pt x="373866" y="138673"/>
                  </a:lnTo>
                  <a:lnTo>
                    <a:pt x="377259" y="137542"/>
                  </a:lnTo>
                  <a:lnTo>
                    <a:pt x="378390" y="136411"/>
                  </a:lnTo>
                  <a:lnTo>
                    <a:pt x="379556" y="129588"/>
                  </a:lnTo>
                  <a:lnTo>
                    <a:pt x="378390" y="126159"/>
                  </a:lnTo>
                  <a:lnTo>
                    <a:pt x="377259" y="125028"/>
                  </a:lnTo>
                  <a:lnTo>
                    <a:pt x="376128" y="123897"/>
                  </a:lnTo>
                  <a:lnTo>
                    <a:pt x="374997" y="123897"/>
                  </a:lnTo>
                  <a:lnTo>
                    <a:pt x="374997" y="122766"/>
                  </a:lnTo>
                  <a:lnTo>
                    <a:pt x="373866" y="122766"/>
                  </a:lnTo>
                  <a:lnTo>
                    <a:pt x="371605" y="121635"/>
                  </a:lnTo>
                  <a:lnTo>
                    <a:pt x="369308" y="118206"/>
                  </a:lnTo>
                  <a:lnTo>
                    <a:pt x="371605" y="115944"/>
                  </a:lnTo>
                  <a:lnTo>
                    <a:pt x="372736" y="107990"/>
                  </a:lnTo>
                  <a:lnTo>
                    <a:pt x="376128" y="101168"/>
                  </a:lnTo>
                  <a:lnTo>
                    <a:pt x="374997" y="98906"/>
                  </a:lnTo>
                  <a:lnTo>
                    <a:pt x="377259" y="97774"/>
                  </a:lnTo>
                  <a:lnTo>
                    <a:pt x="378390" y="98906"/>
                  </a:lnTo>
                  <a:lnTo>
                    <a:pt x="384080" y="101168"/>
                  </a:lnTo>
                  <a:lnTo>
                    <a:pt x="386342" y="104561"/>
                  </a:lnTo>
                  <a:lnTo>
                    <a:pt x="387508" y="103430"/>
                  </a:lnTo>
                  <a:lnTo>
                    <a:pt x="389770" y="104561"/>
                  </a:lnTo>
                  <a:lnTo>
                    <a:pt x="389770" y="103430"/>
                  </a:lnTo>
                  <a:lnTo>
                    <a:pt x="388639" y="98906"/>
                  </a:lnTo>
                  <a:lnTo>
                    <a:pt x="388639" y="92083"/>
                  </a:lnTo>
                  <a:lnTo>
                    <a:pt x="387508" y="90952"/>
                  </a:lnTo>
                  <a:lnTo>
                    <a:pt x="386342" y="90952"/>
                  </a:lnTo>
                  <a:lnTo>
                    <a:pt x="384080" y="89786"/>
                  </a:lnTo>
                  <a:lnTo>
                    <a:pt x="382949" y="88655"/>
                  </a:lnTo>
                  <a:lnTo>
                    <a:pt x="381818" y="85261"/>
                  </a:lnTo>
                  <a:lnTo>
                    <a:pt x="379556" y="84130"/>
                  </a:lnTo>
                  <a:lnTo>
                    <a:pt x="376128" y="81832"/>
                  </a:lnTo>
                  <a:lnTo>
                    <a:pt x="374997" y="81832"/>
                  </a:lnTo>
                  <a:lnTo>
                    <a:pt x="374997" y="78439"/>
                  </a:lnTo>
                  <a:lnTo>
                    <a:pt x="373866" y="75045"/>
                  </a:lnTo>
                  <a:lnTo>
                    <a:pt x="373866" y="72748"/>
                  </a:lnTo>
                  <a:lnTo>
                    <a:pt x="374997" y="70485"/>
                  </a:lnTo>
                  <a:lnTo>
                    <a:pt x="378390" y="64794"/>
                  </a:lnTo>
                  <a:lnTo>
                    <a:pt x="378390" y="62532"/>
                  </a:lnTo>
                  <a:lnTo>
                    <a:pt x="379556" y="56841"/>
                  </a:lnTo>
                  <a:lnTo>
                    <a:pt x="386342" y="57972"/>
                  </a:lnTo>
                  <a:lnTo>
                    <a:pt x="390901" y="57972"/>
                  </a:lnTo>
                  <a:lnTo>
                    <a:pt x="396590" y="46625"/>
                  </a:lnTo>
                  <a:lnTo>
                    <a:pt x="402280" y="48887"/>
                  </a:lnTo>
                  <a:lnTo>
                    <a:pt x="405673" y="47756"/>
                  </a:lnTo>
                  <a:lnTo>
                    <a:pt x="411363" y="44327"/>
                  </a:lnTo>
                  <a:lnTo>
                    <a:pt x="413624" y="46625"/>
                  </a:lnTo>
                  <a:lnTo>
                    <a:pt x="415886" y="48887"/>
                  </a:lnTo>
                  <a:lnTo>
                    <a:pt x="415886" y="50018"/>
                  </a:lnTo>
                  <a:lnTo>
                    <a:pt x="415886" y="55710"/>
                  </a:lnTo>
                  <a:lnTo>
                    <a:pt x="413624" y="59103"/>
                  </a:lnTo>
                  <a:lnTo>
                    <a:pt x="413624" y="60234"/>
                  </a:lnTo>
                  <a:lnTo>
                    <a:pt x="413624" y="61401"/>
                  </a:lnTo>
                  <a:lnTo>
                    <a:pt x="413624" y="63663"/>
                  </a:lnTo>
                  <a:lnTo>
                    <a:pt x="414755" y="63663"/>
                  </a:lnTo>
                  <a:lnTo>
                    <a:pt x="418183" y="64794"/>
                  </a:lnTo>
                  <a:lnTo>
                    <a:pt x="420445" y="65925"/>
                  </a:lnTo>
                  <a:lnTo>
                    <a:pt x="421576" y="71616"/>
                  </a:lnTo>
                  <a:lnTo>
                    <a:pt x="426135" y="70485"/>
                  </a:lnTo>
                  <a:lnTo>
                    <a:pt x="427266" y="70485"/>
                  </a:lnTo>
                  <a:lnTo>
                    <a:pt x="434087" y="70485"/>
                  </a:lnTo>
                  <a:lnTo>
                    <a:pt x="438645" y="69354"/>
                  </a:lnTo>
                  <a:lnTo>
                    <a:pt x="440907" y="69354"/>
                  </a:lnTo>
                  <a:lnTo>
                    <a:pt x="442038" y="69354"/>
                  </a:lnTo>
                  <a:lnTo>
                    <a:pt x="444300" y="69354"/>
                  </a:lnTo>
                  <a:lnTo>
                    <a:pt x="445431" y="68223"/>
                  </a:lnTo>
                  <a:lnTo>
                    <a:pt x="446597" y="68223"/>
                  </a:lnTo>
                  <a:lnTo>
                    <a:pt x="448859" y="67056"/>
                  </a:lnTo>
                  <a:lnTo>
                    <a:pt x="449990" y="65925"/>
                  </a:lnTo>
                  <a:lnTo>
                    <a:pt x="451121" y="65925"/>
                  </a:lnTo>
                  <a:lnTo>
                    <a:pt x="451121" y="67056"/>
                  </a:lnTo>
                  <a:lnTo>
                    <a:pt x="452252" y="67056"/>
                  </a:lnTo>
                  <a:lnTo>
                    <a:pt x="452252" y="65925"/>
                  </a:lnTo>
                  <a:lnTo>
                    <a:pt x="454549" y="70485"/>
                  </a:lnTo>
                  <a:lnTo>
                    <a:pt x="456810" y="72748"/>
                  </a:lnTo>
                  <a:lnTo>
                    <a:pt x="461369" y="73879"/>
                  </a:lnTo>
                  <a:lnTo>
                    <a:pt x="461369" y="76176"/>
                  </a:lnTo>
                  <a:lnTo>
                    <a:pt x="461369" y="77308"/>
                  </a:lnTo>
                  <a:lnTo>
                    <a:pt x="462500" y="78439"/>
                  </a:lnTo>
                  <a:lnTo>
                    <a:pt x="467024" y="79570"/>
                  </a:lnTo>
                  <a:lnTo>
                    <a:pt x="469321" y="79570"/>
                  </a:lnTo>
                  <a:lnTo>
                    <a:pt x="472714" y="80701"/>
                  </a:lnTo>
                  <a:lnTo>
                    <a:pt x="487486" y="79570"/>
                  </a:lnTo>
                  <a:lnTo>
                    <a:pt x="499996" y="79570"/>
                  </a:lnTo>
                  <a:lnTo>
                    <a:pt x="501127" y="78439"/>
                  </a:lnTo>
                  <a:lnTo>
                    <a:pt x="509079" y="77308"/>
                  </a:lnTo>
                  <a:lnTo>
                    <a:pt x="510210" y="77308"/>
                  </a:lnTo>
                  <a:lnTo>
                    <a:pt x="511341" y="77308"/>
                  </a:lnTo>
                  <a:lnTo>
                    <a:pt x="512472" y="76176"/>
                  </a:lnTo>
                  <a:lnTo>
                    <a:pt x="515900" y="72748"/>
                  </a:lnTo>
                  <a:lnTo>
                    <a:pt x="518161" y="73879"/>
                  </a:lnTo>
                  <a:lnTo>
                    <a:pt x="519292" y="73879"/>
                  </a:lnTo>
                  <a:lnTo>
                    <a:pt x="519292" y="72748"/>
                  </a:lnTo>
                  <a:lnTo>
                    <a:pt x="520459" y="72748"/>
                  </a:lnTo>
                  <a:lnTo>
                    <a:pt x="523851" y="73879"/>
                  </a:lnTo>
                  <a:lnTo>
                    <a:pt x="526113" y="75045"/>
                  </a:lnTo>
                  <a:lnTo>
                    <a:pt x="527244" y="75045"/>
                  </a:lnTo>
                  <a:lnTo>
                    <a:pt x="529541" y="75045"/>
                  </a:lnTo>
                  <a:lnTo>
                    <a:pt x="531803" y="77308"/>
                  </a:lnTo>
                  <a:lnTo>
                    <a:pt x="531803" y="78439"/>
                  </a:lnTo>
                  <a:lnTo>
                    <a:pt x="532934" y="79570"/>
                  </a:lnTo>
                  <a:lnTo>
                    <a:pt x="536362" y="79570"/>
                  </a:lnTo>
                  <a:lnTo>
                    <a:pt x="536362" y="80701"/>
                  </a:lnTo>
                  <a:lnTo>
                    <a:pt x="537493" y="80701"/>
                  </a:lnTo>
                  <a:lnTo>
                    <a:pt x="538624" y="78439"/>
                  </a:lnTo>
                  <a:lnTo>
                    <a:pt x="539754" y="78439"/>
                  </a:lnTo>
                  <a:lnTo>
                    <a:pt x="540885" y="78439"/>
                  </a:lnTo>
                  <a:lnTo>
                    <a:pt x="542016" y="78439"/>
                  </a:lnTo>
                  <a:lnTo>
                    <a:pt x="542016" y="77308"/>
                  </a:lnTo>
                  <a:lnTo>
                    <a:pt x="543182" y="78439"/>
                  </a:lnTo>
                  <a:lnTo>
                    <a:pt x="544313" y="78439"/>
                  </a:lnTo>
                  <a:lnTo>
                    <a:pt x="546575" y="78439"/>
                  </a:lnTo>
                  <a:lnTo>
                    <a:pt x="547706" y="79570"/>
                  </a:lnTo>
                  <a:lnTo>
                    <a:pt x="547706" y="78439"/>
                  </a:lnTo>
                  <a:lnTo>
                    <a:pt x="548837" y="79570"/>
                  </a:lnTo>
                  <a:lnTo>
                    <a:pt x="550003" y="79570"/>
                  </a:lnTo>
                  <a:lnTo>
                    <a:pt x="551134" y="79570"/>
                  </a:lnTo>
                  <a:lnTo>
                    <a:pt x="552265" y="78439"/>
                  </a:lnTo>
                  <a:lnTo>
                    <a:pt x="553396" y="78439"/>
                  </a:lnTo>
                  <a:lnTo>
                    <a:pt x="555658" y="79570"/>
                  </a:lnTo>
                  <a:lnTo>
                    <a:pt x="556789" y="78439"/>
                  </a:lnTo>
                  <a:lnTo>
                    <a:pt x="556789" y="79570"/>
                  </a:lnTo>
                  <a:lnTo>
                    <a:pt x="559086" y="79570"/>
                  </a:lnTo>
                  <a:lnTo>
                    <a:pt x="562478" y="80701"/>
                  </a:lnTo>
                  <a:lnTo>
                    <a:pt x="563609" y="80701"/>
                  </a:lnTo>
                  <a:lnTo>
                    <a:pt x="567037" y="82999"/>
                  </a:lnTo>
                  <a:lnTo>
                    <a:pt x="569299" y="84130"/>
                  </a:lnTo>
                  <a:lnTo>
                    <a:pt x="572727" y="88655"/>
                  </a:lnTo>
                  <a:lnTo>
                    <a:pt x="574989" y="89786"/>
                  </a:lnTo>
                  <a:lnTo>
                    <a:pt x="584071" y="89786"/>
                  </a:lnTo>
                  <a:lnTo>
                    <a:pt x="587499" y="87523"/>
                  </a:lnTo>
                  <a:lnTo>
                    <a:pt x="592023" y="87523"/>
                  </a:lnTo>
                  <a:lnTo>
                    <a:pt x="593154" y="85261"/>
                  </a:lnTo>
                  <a:lnTo>
                    <a:pt x="594285" y="85261"/>
                  </a:lnTo>
                  <a:lnTo>
                    <a:pt x="595451" y="88655"/>
                  </a:lnTo>
                  <a:lnTo>
                    <a:pt x="596582" y="90952"/>
                  </a:lnTo>
                  <a:lnTo>
                    <a:pt x="597713" y="90952"/>
                  </a:lnTo>
                  <a:lnTo>
                    <a:pt x="602272" y="92083"/>
                  </a:lnTo>
                  <a:lnTo>
                    <a:pt x="604533" y="90952"/>
                  </a:lnTo>
                  <a:lnTo>
                    <a:pt x="605664" y="90952"/>
                  </a:lnTo>
                  <a:lnTo>
                    <a:pt x="607926" y="87523"/>
                  </a:lnTo>
                  <a:lnTo>
                    <a:pt x="610223" y="87523"/>
                  </a:lnTo>
                  <a:lnTo>
                    <a:pt x="611354" y="82999"/>
                  </a:lnTo>
                  <a:lnTo>
                    <a:pt x="612485" y="82999"/>
                  </a:lnTo>
                  <a:lnTo>
                    <a:pt x="613616" y="81832"/>
                  </a:lnTo>
                  <a:lnTo>
                    <a:pt x="614747" y="81832"/>
                  </a:lnTo>
                  <a:lnTo>
                    <a:pt x="619306" y="86392"/>
                  </a:lnTo>
                  <a:lnTo>
                    <a:pt x="620437" y="86392"/>
                  </a:lnTo>
                  <a:lnTo>
                    <a:pt x="623829" y="85261"/>
                  </a:lnTo>
                  <a:lnTo>
                    <a:pt x="626126" y="82999"/>
                  </a:lnTo>
                  <a:lnTo>
                    <a:pt x="627257" y="82999"/>
                  </a:lnTo>
                  <a:lnTo>
                    <a:pt x="628388" y="82999"/>
                  </a:lnTo>
                  <a:lnTo>
                    <a:pt x="631816" y="81832"/>
                  </a:lnTo>
                  <a:lnTo>
                    <a:pt x="634078" y="80701"/>
                  </a:lnTo>
                  <a:lnTo>
                    <a:pt x="635209" y="79570"/>
                  </a:lnTo>
                  <a:lnTo>
                    <a:pt x="636340" y="80701"/>
                  </a:lnTo>
                  <a:lnTo>
                    <a:pt x="636340" y="100037"/>
                  </a:lnTo>
                  <a:lnTo>
                    <a:pt x="636340" y="105728"/>
                  </a:lnTo>
                  <a:lnTo>
                    <a:pt x="638637" y="111384"/>
                  </a:lnTo>
                  <a:lnTo>
                    <a:pt x="639768" y="113681"/>
                  </a:lnTo>
                  <a:lnTo>
                    <a:pt x="642030" y="114813"/>
                  </a:lnTo>
                  <a:lnTo>
                    <a:pt x="640899" y="115944"/>
                  </a:lnTo>
                  <a:lnTo>
                    <a:pt x="640899" y="118206"/>
                  </a:lnTo>
                  <a:lnTo>
                    <a:pt x="642030" y="120504"/>
                  </a:lnTo>
                  <a:lnTo>
                    <a:pt x="640899" y="121635"/>
                  </a:lnTo>
                  <a:lnTo>
                    <a:pt x="642030" y="122766"/>
                  </a:lnTo>
                  <a:lnTo>
                    <a:pt x="640899" y="126159"/>
                  </a:lnTo>
                  <a:lnTo>
                    <a:pt x="642030" y="126159"/>
                  </a:lnTo>
                  <a:lnTo>
                    <a:pt x="642030" y="128457"/>
                  </a:lnTo>
                  <a:lnTo>
                    <a:pt x="640899" y="128457"/>
                  </a:lnTo>
                  <a:lnTo>
                    <a:pt x="643161" y="128457"/>
                  </a:lnTo>
                  <a:lnTo>
                    <a:pt x="644291" y="128457"/>
                  </a:lnTo>
                  <a:lnTo>
                    <a:pt x="644291" y="131851"/>
                  </a:lnTo>
                  <a:lnTo>
                    <a:pt x="644291" y="137542"/>
                  </a:lnTo>
                  <a:lnTo>
                    <a:pt x="646589" y="143233"/>
                  </a:lnTo>
                  <a:lnTo>
                    <a:pt x="646589" y="145495"/>
                  </a:lnTo>
                  <a:lnTo>
                    <a:pt x="649981" y="148889"/>
                  </a:lnTo>
                  <a:lnTo>
                    <a:pt x="652243" y="150055"/>
                  </a:lnTo>
                  <a:lnTo>
                    <a:pt x="654540" y="151186"/>
                  </a:lnTo>
                  <a:lnTo>
                    <a:pt x="653374" y="153449"/>
                  </a:lnTo>
                  <a:lnTo>
                    <a:pt x="652243" y="155711"/>
                  </a:lnTo>
                  <a:lnTo>
                    <a:pt x="652243" y="156842"/>
                  </a:lnTo>
                  <a:lnTo>
                    <a:pt x="653374" y="160271"/>
                  </a:lnTo>
                  <a:lnTo>
                    <a:pt x="655671" y="162533"/>
                  </a:lnTo>
                  <a:lnTo>
                    <a:pt x="654540" y="163664"/>
                  </a:lnTo>
                  <a:lnTo>
                    <a:pt x="652243" y="164831"/>
                  </a:lnTo>
                  <a:lnTo>
                    <a:pt x="653374" y="164831"/>
                  </a:lnTo>
                  <a:lnTo>
                    <a:pt x="653374" y="165962"/>
                  </a:lnTo>
                  <a:lnTo>
                    <a:pt x="654540" y="165962"/>
                  </a:lnTo>
                  <a:lnTo>
                    <a:pt x="654540" y="164831"/>
                  </a:lnTo>
                  <a:lnTo>
                    <a:pt x="655671" y="164831"/>
                  </a:lnTo>
                  <a:lnTo>
                    <a:pt x="655671" y="165962"/>
                  </a:lnTo>
                  <a:lnTo>
                    <a:pt x="655671" y="168224"/>
                  </a:lnTo>
                  <a:lnTo>
                    <a:pt x="655671" y="169356"/>
                  </a:lnTo>
                  <a:lnTo>
                    <a:pt x="654540" y="169356"/>
                  </a:lnTo>
                  <a:lnTo>
                    <a:pt x="654540" y="170487"/>
                  </a:lnTo>
                  <a:lnTo>
                    <a:pt x="653374" y="170487"/>
                  </a:lnTo>
                  <a:lnTo>
                    <a:pt x="653374" y="169356"/>
                  </a:lnTo>
                  <a:lnTo>
                    <a:pt x="652243" y="168224"/>
                  </a:lnTo>
                  <a:lnTo>
                    <a:pt x="652243" y="169356"/>
                  </a:lnTo>
                  <a:lnTo>
                    <a:pt x="653374" y="172784"/>
                  </a:lnTo>
                  <a:lnTo>
                    <a:pt x="654540" y="172784"/>
                  </a:lnTo>
                  <a:lnTo>
                    <a:pt x="655671" y="170487"/>
                  </a:lnTo>
                  <a:lnTo>
                    <a:pt x="657933" y="168224"/>
                  </a:lnTo>
                  <a:lnTo>
                    <a:pt x="657933" y="164831"/>
                  </a:lnTo>
                  <a:lnTo>
                    <a:pt x="656802" y="162533"/>
                  </a:lnTo>
                  <a:lnTo>
                    <a:pt x="659064" y="162533"/>
                  </a:lnTo>
                  <a:lnTo>
                    <a:pt x="659064" y="169356"/>
                  </a:lnTo>
                  <a:lnTo>
                    <a:pt x="659064" y="173916"/>
                  </a:lnTo>
                  <a:lnTo>
                    <a:pt x="656802" y="175047"/>
                  </a:lnTo>
                  <a:lnTo>
                    <a:pt x="656802" y="177309"/>
                  </a:lnTo>
                  <a:lnTo>
                    <a:pt x="657933" y="179607"/>
                  </a:lnTo>
                  <a:lnTo>
                    <a:pt x="659064" y="180738"/>
                  </a:lnTo>
                  <a:lnTo>
                    <a:pt x="657933" y="185263"/>
                  </a:lnTo>
                  <a:lnTo>
                    <a:pt x="660195" y="187560"/>
                  </a:lnTo>
                  <a:lnTo>
                    <a:pt x="660195" y="190954"/>
                  </a:lnTo>
                  <a:lnTo>
                    <a:pt x="662492" y="193216"/>
                  </a:lnTo>
                  <a:lnTo>
                    <a:pt x="664754" y="193216"/>
                  </a:lnTo>
                  <a:lnTo>
                    <a:pt x="664754" y="194382"/>
                  </a:lnTo>
                  <a:lnTo>
                    <a:pt x="664754" y="202336"/>
                  </a:lnTo>
                  <a:lnTo>
                    <a:pt x="663623" y="204598"/>
                  </a:lnTo>
                  <a:lnTo>
                    <a:pt x="662492" y="209158"/>
                  </a:lnTo>
                  <a:lnTo>
                    <a:pt x="663623" y="213683"/>
                  </a:lnTo>
                  <a:lnTo>
                    <a:pt x="663623" y="217112"/>
                  </a:lnTo>
                  <a:lnTo>
                    <a:pt x="663623" y="219374"/>
                  </a:lnTo>
                  <a:lnTo>
                    <a:pt x="664754" y="220505"/>
                  </a:lnTo>
                  <a:lnTo>
                    <a:pt x="663623" y="222767"/>
                  </a:lnTo>
                  <a:lnTo>
                    <a:pt x="664754" y="225065"/>
                  </a:lnTo>
                  <a:lnTo>
                    <a:pt x="663623" y="229590"/>
                  </a:lnTo>
                  <a:lnTo>
                    <a:pt x="664754" y="231887"/>
                  </a:lnTo>
                  <a:lnTo>
                    <a:pt x="663623" y="234150"/>
                  </a:lnTo>
                  <a:lnTo>
                    <a:pt x="662492" y="237543"/>
                  </a:lnTo>
                  <a:lnTo>
                    <a:pt x="662492" y="247794"/>
                  </a:lnTo>
                  <a:lnTo>
                    <a:pt x="662492" y="248926"/>
                  </a:lnTo>
                  <a:lnTo>
                    <a:pt x="663623" y="250057"/>
                  </a:lnTo>
                  <a:lnTo>
                    <a:pt x="662492" y="251188"/>
                  </a:lnTo>
                  <a:lnTo>
                    <a:pt x="661361" y="252319"/>
                  </a:lnTo>
                  <a:lnTo>
                    <a:pt x="662492" y="256879"/>
                  </a:lnTo>
                  <a:lnTo>
                    <a:pt x="660195" y="259141"/>
                  </a:lnTo>
                  <a:lnTo>
                    <a:pt x="659064" y="262570"/>
                  </a:lnTo>
                  <a:lnTo>
                    <a:pt x="657933" y="262570"/>
                  </a:lnTo>
                  <a:lnTo>
                    <a:pt x="656802" y="262570"/>
                  </a:lnTo>
                  <a:lnTo>
                    <a:pt x="654540" y="261439"/>
                  </a:lnTo>
                  <a:lnTo>
                    <a:pt x="652243" y="262570"/>
                  </a:lnTo>
                  <a:lnTo>
                    <a:pt x="648850" y="260272"/>
                  </a:lnTo>
                  <a:lnTo>
                    <a:pt x="647719" y="262570"/>
                  </a:lnTo>
                  <a:lnTo>
                    <a:pt x="646589" y="262570"/>
                  </a:lnTo>
                  <a:lnTo>
                    <a:pt x="646589" y="261439"/>
                  </a:lnTo>
                  <a:lnTo>
                    <a:pt x="645422" y="261439"/>
                  </a:lnTo>
                  <a:lnTo>
                    <a:pt x="644291" y="261439"/>
                  </a:lnTo>
                  <a:lnTo>
                    <a:pt x="643161" y="260272"/>
                  </a:lnTo>
                  <a:lnTo>
                    <a:pt x="642030" y="259141"/>
                  </a:lnTo>
                  <a:lnTo>
                    <a:pt x="638637" y="261439"/>
                  </a:lnTo>
                  <a:lnTo>
                    <a:pt x="637471" y="261439"/>
                  </a:lnTo>
                  <a:lnTo>
                    <a:pt x="635209" y="258010"/>
                  </a:lnTo>
                  <a:lnTo>
                    <a:pt x="632947" y="255748"/>
                  </a:lnTo>
                  <a:lnTo>
                    <a:pt x="632947" y="254617"/>
                  </a:lnTo>
                  <a:lnTo>
                    <a:pt x="631816" y="252319"/>
                  </a:lnTo>
                  <a:lnTo>
                    <a:pt x="632947" y="250057"/>
                  </a:lnTo>
                  <a:lnTo>
                    <a:pt x="632947" y="247794"/>
                  </a:lnTo>
                  <a:lnTo>
                    <a:pt x="629519" y="245497"/>
                  </a:lnTo>
                  <a:lnTo>
                    <a:pt x="624996" y="242103"/>
                  </a:lnTo>
                  <a:lnTo>
                    <a:pt x="622698" y="239841"/>
                  </a:lnTo>
                  <a:lnTo>
                    <a:pt x="619306" y="237543"/>
                  </a:lnTo>
                  <a:lnTo>
                    <a:pt x="618175" y="236412"/>
                  </a:lnTo>
                  <a:lnTo>
                    <a:pt x="617044" y="236412"/>
                  </a:lnTo>
                  <a:lnTo>
                    <a:pt x="615878" y="237543"/>
                  </a:lnTo>
                  <a:lnTo>
                    <a:pt x="613616" y="238710"/>
                  </a:lnTo>
                  <a:lnTo>
                    <a:pt x="610223" y="237543"/>
                  </a:lnTo>
                  <a:lnTo>
                    <a:pt x="609092" y="237543"/>
                  </a:lnTo>
                  <a:lnTo>
                    <a:pt x="605664" y="236412"/>
                  </a:lnTo>
                  <a:lnTo>
                    <a:pt x="604533" y="236412"/>
                  </a:lnTo>
                  <a:lnTo>
                    <a:pt x="602272" y="235281"/>
                  </a:lnTo>
                  <a:lnTo>
                    <a:pt x="599975" y="236412"/>
                  </a:lnTo>
                  <a:lnTo>
                    <a:pt x="598844" y="236412"/>
                  </a:lnTo>
                  <a:lnTo>
                    <a:pt x="596582" y="235281"/>
                  </a:lnTo>
                  <a:lnTo>
                    <a:pt x="592023" y="234150"/>
                  </a:lnTo>
                  <a:lnTo>
                    <a:pt x="589761" y="233019"/>
                  </a:lnTo>
                  <a:lnTo>
                    <a:pt x="582940" y="235281"/>
                  </a:lnTo>
                  <a:lnTo>
                    <a:pt x="579548" y="238710"/>
                  </a:lnTo>
                  <a:lnTo>
                    <a:pt x="578382" y="238710"/>
                  </a:lnTo>
                  <a:lnTo>
                    <a:pt x="577251" y="238710"/>
                  </a:lnTo>
                  <a:lnTo>
                    <a:pt x="576120" y="238710"/>
                  </a:lnTo>
                  <a:lnTo>
                    <a:pt x="573858" y="238710"/>
                  </a:lnTo>
                  <a:lnTo>
                    <a:pt x="574989" y="239841"/>
                  </a:lnTo>
                  <a:lnTo>
                    <a:pt x="574989" y="240972"/>
                  </a:lnTo>
                  <a:lnTo>
                    <a:pt x="572727" y="240972"/>
                  </a:lnTo>
                  <a:lnTo>
                    <a:pt x="571561" y="240972"/>
                  </a:lnTo>
                  <a:lnTo>
                    <a:pt x="571561" y="243234"/>
                  </a:lnTo>
                  <a:lnTo>
                    <a:pt x="571561" y="244366"/>
                  </a:lnTo>
                  <a:lnTo>
                    <a:pt x="569299" y="244366"/>
                  </a:lnTo>
                  <a:lnTo>
                    <a:pt x="568168" y="244366"/>
                  </a:lnTo>
                  <a:lnTo>
                    <a:pt x="567037" y="245497"/>
                  </a:lnTo>
                  <a:lnTo>
                    <a:pt x="562478" y="247794"/>
                  </a:lnTo>
                  <a:lnTo>
                    <a:pt x="561347" y="250057"/>
                  </a:lnTo>
                  <a:lnTo>
                    <a:pt x="560217" y="250057"/>
                  </a:lnTo>
                  <a:lnTo>
                    <a:pt x="557955" y="248926"/>
                  </a:lnTo>
                  <a:lnTo>
                    <a:pt x="556789" y="246663"/>
                  </a:lnTo>
                  <a:lnTo>
                    <a:pt x="554527" y="246663"/>
                  </a:lnTo>
                  <a:lnTo>
                    <a:pt x="550003" y="245497"/>
                  </a:lnTo>
                  <a:lnTo>
                    <a:pt x="546575" y="246663"/>
                  </a:lnTo>
                  <a:lnTo>
                    <a:pt x="545444" y="252319"/>
                  </a:lnTo>
                  <a:lnTo>
                    <a:pt x="545444" y="254617"/>
                  </a:lnTo>
                  <a:lnTo>
                    <a:pt x="546575" y="256879"/>
                  </a:lnTo>
                  <a:lnTo>
                    <a:pt x="545444" y="258010"/>
                  </a:lnTo>
                  <a:lnTo>
                    <a:pt x="544313" y="259141"/>
                  </a:lnTo>
                  <a:lnTo>
                    <a:pt x="543182" y="260272"/>
                  </a:lnTo>
                  <a:lnTo>
                    <a:pt x="543182" y="263701"/>
                  </a:lnTo>
                  <a:lnTo>
                    <a:pt x="542016" y="267095"/>
                  </a:lnTo>
                  <a:lnTo>
                    <a:pt x="540885" y="268261"/>
                  </a:lnTo>
                  <a:lnTo>
                    <a:pt x="540885" y="269392"/>
                  </a:lnTo>
                  <a:lnTo>
                    <a:pt x="542016" y="270524"/>
                  </a:lnTo>
                  <a:lnTo>
                    <a:pt x="544313" y="269392"/>
                  </a:lnTo>
                  <a:lnTo>
                    <a:pt x="543182" y="271655"/>
                  </a:lnTo>
                  <a:lnTo>
                    <a:pt x="543182" y="272786"/>
                  </a:lnTo>
                  <a:lnTo>
                    <a:pt x="542016" y="272786"/>
                  </a:lnTo>
                  <a:lnTo>
                    <a:pt x="540885" y="275048"/>
                  </a:lnTo>
                  <a:lnTo>
                    <a:pt x="544313" y="279608"/>
                  </a:lnTo>
                  <a:lnTo>
                    <a:pt x="542016" y="279608"/>
                  </a:lnTo>
                  <a:lnTo>
                    <a:pt x="540885" y="280739"/>
                  </a:lnTo>
                  <a:lnTo>
                    <a:pt x="536362" y="281870"/>
                  </a:lnTo>
                  <a:lnTo>
                    <a:pt x="534065" y="280739"/>
                  </a:lnTo>
                  <a:lnTo>
                    <a:pt x="531803" y="280739"/>
                  </a:lnTo>
                  <a:lnTo>
                    <a:pt x="530672" y="280739"/>
                  </a:lnTo>
                  <a:lnTo>
                    <a:pt x="528410" y="280739"/>
                  </a:lnTo>
                  <a:lnTo>
                    <a:pt x="527244" y="281870"/>
                  </a:lnTo>
                  <a:lnTo>
                    <a:pt x="527244" y="283037"/>
                  </a:lnTo>
                  <a:lnTo>
                    <a:pt x="524982" y="285299"/>
                  </a:lnTo>
                  <a:lnTo>
                    <a:pt x="523851" y="286430"/>
                  </a:lnTo>
                  <a:lnTo>
                    <a:pt x="521589" y="288693"/>
                  </a:lnTo>
                  <a:lnTo>
                    <a:pt x="520459" y="288693"/>
                  </a:lnTo>
                  <a:lnTo>
                    <a:pt x="517031" y="288693"/>
                  </a:lnTo>
                  <a:lnTo>
                    <a:pt x="515900" y="288693"/>
                  </a:lnTo>
                  <a:lnTo>
                    <a:pt x="514769" y="288693"/>
                  </a:lnTo>
                  <a:lnTo>
                    <a:pt x="513638" y="287562"/>
                  </a:lnTo>
                  <a:lnTo>
                    <a:pt x="511341" y="288693"/>
                  </a:lnTo>
                  <a:lnTo>
                    <a:pt x="511341" y="289824"/>
                  </a:lnTo>
                  <a:lnTo>
                    <a:pt x="510210" y="289824"/>
                  </a:lnTo>
                  <a:lnTo>
                    <a:pt x="506817" y="290990"/>
                  </a:lnTo>
                  <a:lnTo>
                    <a:pt x="505686" y="290990"/>
                  </a:lnTo>
                  <a:lnTo>
                    <a:pt x="505686" y="292122"/>
                  </a:lnTo>
                  <a:lnTo>
                    <a:pt x="504520" y="293253"/>
                  </a:lnTo>
                  <a:lnTo>
                    <a:pt x="503389" y="293253"/>
                  </a:lnTo>
                  <a:lnTo>
                    <a:pt x="499996" y="295515"/>
                  </a:lnTo>
                  <a:lnTo>
                    <a:pt x="497699" y="295515"/>
                  </a:lnTo>
                  <a:lnTo>
                    <a:pt x="494307" y="297813"/>
                  </a:lnTo>
                  <a:lnTo>
                    <a:pt x="493176" y="297813"/>
                  </a:lnTo>
                  <a:lnTo>
                    <a:pt x="492045" y="297813"/>
                  </a:lnTo>
                  <a:lnTo>
                    <a:pt x="489748" y="296646"/>
                  </a:lnTo>
                  <a:lnTo>
                    <a:pt x="486355" y="297813"/>
                  </a:lnTo>
                  <a:lnTo>
                    <a:pt x="484093" y="297813"/>
                  </a:lnTo>
                  <a:lnTo>
                    <a:pt x="482927" y="298944"/>
                  </a:lnTo>
                  <a:lnTo>
                    <a:pt x="482927" y="300075"/>
                  </a:lnTo>
                  <a:lnTo>
                    <a:pt x="482927" y="302337"/>
                  </a:lnTo>
                  <a:lnTo>
                    <a:pt x="479534" y="304600"/>
                  </a:lnTo>
                  <a:lnTo>
                    <a:pt x="473845" y="303469"/>
                  </a:lnTo>
                  <a:lnTo>
                    <a:pt x="472714" y="304600"/>
                  </a:lnTo>
                  <a:lnTo>
                    <a:pt x="470452" y="304600"/>
                  </a:lnTo>
                  <a:lnTo>
                    <a:pt x="468190" y="304600"/>
                  </a:lnTo>
                  <a:lnTo>
                    <a:pt x="465893" y="306897"/>
                  </a:lnTo>
                  <a:lnTo>
                    <a:pt x="464762" y="306897"/>
                  </a:lnTo>
                  <a:lnTo>
                    <a:pt x="463631" y="309160"/>
                  </a:lnTo>
                  <a:lnTo>
                    <a:pt x="462500" y="308029"/>
                  </a:lnTo>
                  <a:lnTo>
                    <a:pt x="459072" y="308029"/>
                  </a:lnTo>
                  <a:lnTo>
                    <a:pt x="456810" y="305766"/>
                  </a:lnTo>
                  <a:lnTo>
                    <a:pt x="455680" y="305766"/>
                  </a:lnTo>
                  <a:lnTo>
                    <a:pt x="454549" y="306897"/>
                  </a:lnTo>
                  <a:lnTo>
                    <a:pt x="451121" y="303469"/>
                  </a:lnTo>
                  <a:lnTo>
                    <a:pt x="445431" y="302337"/>
                  </a:lnTo>
                  <a:lnTo>
                    <a:pt x="443169" y="303469"/>
                  </a:lnTo>
                  <a:lnTo>
                    <a:pt x="442038" y="303469"/>
                  </a:lnTo>
                  <a:lnTo>
                    <a:pt x="438645" y="303469"/>
                  </a:lnTo>
                  <a:lnTo>
                    <a:pt x="432956" y="303469"/>
                  </a:lnTo>
                  <a:lnTo>
                    <a:pt x="429528" y="304600"/>
                  </a:lnTo>
                  <a:lnTo>
                    <a:pt x="428397" y="301206"/>
                  </a:lnTo>
                  <a:lnTo>
                    <a:pt x="427266" y="300075"/>
                  </a:lnTo>
                  <a:lnTo>
                    <a:pt x="421576" y="304600"/>
                  </a:lnTo>
                  <a:lnTo>
                    <a:pt x="420445" y="305766"/>
                  </a:lnTo>
                  <a:lnTo>
                    <a:pt x="420445" y="306897"/>
                  </a:lnTo>
                  <a:lnTo>
                    <a:pt x="422707" y="308029"/>
                  </a:lnTo>
                  <a:lnTo>
                    <a:pt x="422707" y="309160"/>
                  </a:lnTo>
                  <a:lnTo>
                    <a:pt x="421576" y="311422"/>
                  </a:lnTo>
                  <a:lnTo>
                    <a:pt x="419314" y="311422"/>
                  </a:lnTo>
                  <a:lnTo>
                    <a:pt x="418183" y="311422"/>
                  </a:lnTo>
                  <a:lnTo>
                    <a:pt x="414755" y="309160"/>
                  </a:lnTo>
                  <a:lnTo>
                    <a:pt x="413624" y="308029"/>
                  </a:lnTo>
                  <a:lnTo>
                    <a:pt x="412494" y="308029"/>
                  </a:lnTo>
                  <a:lnTo>
                    <a:pt x="403411" y="308029"/>
                  </a:lnTo>
                  <a:lnTo>
                    <a:pt x="402280" y="306897"/>
                  </a:lnTo>
                  <a:lnTo>
                    <a:pt x="399983" y="308029"/>
                  </a:lnTo>
                  <a:lnTo>
                    <a:pt x="396590" y="308029"/>
                  </a:lnTo>
                  <a:lnTo>
                    <a:pt x="394329" y="309160"/>
                  </a:lnTo>
                  <a:lnTo>
                    <a:pt x="392031" y="309160"/>
                  </a:lnTo>
                  <a:lnTo>
                    <a:pt x="390901" y="310291"/>
                  </a:lnTo>
                  <a:lnTo>
                    <a:pt x="390901" y="312589"/>
                  </a:lnTo>
                  <a:lnTo>
                    <a:pt x="390901" y="318244"/>
                  </a:lnTo>
                  <a:lnTo>
                    <a:pt x="389770" y="319375"/>
                  </a:lnTo>
                  <a:lnTo>
                    <a:pt x="390901" y="320542"/>
                  </a:lnTo>
                  <a:lnTo>
                    <a:pt x="390901" y="322804"/>
                  </a:lnTo>
                  <a:lnTo>
                    <a:pt x="389770" y="322804"/>
                  </a:lnTo>
                  <a:lnTo>
                    <a:pt x="388639" y="325067"/>
                  </a:lnTo>
                  <a:lnTo>
                    <a:pt x="388639" y="326198"/>
                  </a:lnTo>
                  <a:lnTo>
                    <a:pt x="385211" y="326198"/>
                  </a:lnTo>
                  <a:lnTo>
                    <a:pt x="382949" y="327364"/>
                  </a:lnTo>
                  <a:lnTo>
                    <a:pt x="381818" y="326198"/>
                  </a:lnTo>
                  <a:lnTo>
                    <a:pt x="379556" y="327364"/>
                  </a:lnTo>
                  <a:lnTo>
                    <a:pt x="372736" y="323935"/>
                  </a:lnTo>
                  <a:lnTo>
                    <a:pt x="370438" y="322804"/>
                  </a:lnTo>
                  <a:lnTo>
                    <a:pt x="368177" y="323935"/>
                  </a:lnTo>
                  <a:lnTo>
                    <a:pt x="367046" y="325067"/>
                  </a:lnTo>
                  <a:lnTo>
                    <a:pt x="365915" y="326198"/>
                  </a:lnTo>
                  <a:lnTo>
                    <a:pt x="367046" y="329627"/>
                  </a:lnTo>
                  <a:lnTo>
                    <a:pt x="365915" y="331889"/>
                  </a:lnTo>
                  <a:lnTo>
                    <a:pt x="367046" y="333020"/>
                  </a:lnTo>
                  <a:lnTo>
                    <a:pt x="365915" y="334151"/>
                  </a:lnTo>
                  <a:lnTo>
                    <a:pt x="364784" y="333020"/>
                  </a:lnTo>
                  <a:lnTo>
                    <a:pt x="360225" y="331889"/>
                  </a:lnTo>
                  <a:lnTo>
                    <a:pt x="359094" y="335318"/>
                  </a:lnTo>
                  <a:lnTo>
                    <a:pt x="359094" y="337580"/>
                  </a:lnTo>
                  <a:lnTo>
                    <a:pt x="357963" y="338711"/>
                  </a:lnTo>
                  <a:lnTo>
                    <a:pt x="357963" y="343271"/>
                  </a:lnTo>
                  <a:lnTo>
                    <a:pt x="357963" y="350093"/>
                  </a:lnTo>
                  <a:lnTo>
                    <a:pt x="354535" y="352356"/>
                  </a:lnTo>
                  <a:lnTo>
                    <a:pt x="353404" y="353487"/>
                  </a:lnTo>
                  <a:lnTo>
                    <a:pt x="353404" y="354618"/>
                  </a:lnTo>
                  <a:lnTo>
                    <a:pt x="354535" y="354618"/>
                  </a:lnTo>
                  <a:lnTo>
                    <a:pt x="354535" y="356880"/>
                  </a:lnTo>
                  <a:lnTo>
                    <a:pt x="356797" y="356880"/>
                  </a:lnTo>
                  <a:lnTo>
                    <a:pt x="357963" y="358047"/>
                  </a:lnTo>
                  <a:lnTo>
                    <a:pt x="357963" y="360309"/>
                  </a:lnTo>
                  <a:lnTo>
                    <a:pt x="355666" y="361440"/>
                  </a:lnTo>
                  <a:lnTo>
                    <a:pt x="351143" y="362572"/>
                  </a:lnTo>
                  <a:lnTo>
                    <a:pt x="347715" y="363703"/>
                  </a:lnTo>
                  <a:lnTo>
                    <a:pt x="346584" y="364869"/>
                  </a:lnTo>
                  <a:lnTo>
                    <a:pt x="347715" y="368263"/>
                  </a:lnTo>
                  <a:lnTo>
                    <a:pt x="344322" y="368263"/>
                  </a:lnTo>
                  <a:lnTo>
                    <a:pt x="342060" y="367132"/>
                  </a:lnTo>
                  <a:lnTo>
                    <a:pt x="342060" y="368263"/>
                  </a:lnTo>
                  <a:lnTo>
                    <a:pt x="343191" y="369394"/>
                  </a:lnTo>
                  <a:lnTo>
                    <a:pt x="342060" y="369394"/>
                  </a:lnTo>
                  <a:lnTo>
                    <a:pt x="342060" y="370525"/>
                  </a:lnTo>
                  <a:lnTo>
                    <a:pt x="338632" y="370525"/>
                  </a:lnTo>
                  <a:lnTo>
                    <a:pt x="337501" y="371692"/>
                  </a:lnTo>
                  <a:lnTo>
                    <a:pt x="336370" y="373954"/>
                  </a:lnTo>
                  <a:lnTo>
                    <a:pt x="335239" y="375085"/>
                  </a:lnTo>
                  <a:lnTo>
                    <a:pt x="332942" y="373954"/>
                  </a:lnTo>
                  <a:lnTo>
                    <a:pt x="330680" y="373954"/>
                  </a:lnTo>
                  <a:lnTo>
                    <a:pt x="328419" y="373954"/>
                  </a:lnTo>
                  <a:lnTo>
                    <a:pt x="327252" y="376216"/>
                  </a:lnTo>
                  <a:lnTo>
                    <a:pt x="319301" y="379645"/>
                  </a:lnTo>
                  <a:lnTo>
                    <a:pt x="315908" y="381907"/>
                  </a:lnTo>
                  <a:lnTo>
                    <a:pt x="312515" y="381907"/>
                  </a:lnTo>
                  <a:lnTo>
                    <a:pt x="311349" y="384170"/>
                  </a:lnTo>
                  <a:lnTo>
                    <a:pt x="307957" y="387598"/>
                  </a:lnTo>
                  <a:lnTo>
                    <a:pt x="304529" y="388730"/>
                  </a:lnTo>
                  <a:lnTo>
                    <a:pt x="304529" y="390992"/>
                  </a:lnTo>
                  <a:lnTo>
                    <a:pt x="303398" y="392123"/>
                  </a:lnTo>
                  <a:lnTo>
                    <a:pt x="302267" y="392123"/>
                  </a:lnTo>
                  <a:lnTo>
                    <a:pt x="298874" y="392123"/>
                  </a:lnTo>
                  <a:lnTo>
                    <a:pt x="296577" y="393254"/>
                  </a:lnTo>
                  <a:lnTo>
                    <a:pt x="292053" y="390992"/>
                  </a:lnTo>
                  <a:lnTo>
                    <a:pt x="288625" y="386432"/>
                  </a:lnTo>
                  <a:lnTo>
                    <a:pt x="287494" y="386432"/>
                  </a:lnTo>
                  <a:lnTo>
                    <a:pt x="280674" y="385301"/>
                  </a:lnTo>
                  <a:lnTo>
                    <a:pt x="279543" y="381907"/>
                  </a:lnTo>
                  <a:lnTo>
                    <a:pt x="274984" y="377347"/>
                  </a:lnTo>
                  <a:lnTo>
                    <a:pt x="274984" y="375085"/>
                  </a:lnTo>
                  <a:lnTo>
                    <a:pt x="274984" y="372823"/>
                  </a:lnTo>
                  <a:lnTo>
                    <a:pt x="274984" y="370525"/>
                  </a:lnTo>
                  <a:lnTo>
                    <a:pt x="271591" y="371692"/>
                  </a:lnTo>
                  <a:lnTo>
                    <a:pt x="269329" y="370525"/>
                  </a:lnTo>
                  <a:lnTo>
                    <a:pt x="268163" y="369394"/>
                  </a:lnTo>
                  <a:lnTo>
                    <a:pt x="268163" y="368263"/>
                  </a:lnTo>
                  <a:lnTo>
                    <a:pt x="270460" y="367132"/>
                  </a:lnTo>
                  <a:lnTo>
                    <a:pt x="269329" y="364869"/>
                  </a:lnTo>
                  <a:lnTo>
                    <a:pt x="270460" y="362572"/>
                  </a:lnTo>
                  <a:lnTo>
                    <a:pt x="271591" y="362572"/>
                  </a:lnTo>
                  <a:lnTo>
                    <a:pt x="271591" y="361440"/>
                  </a:lnTo>
                  <a:lnTo>
                    <a:pt x="270460" y="358047"/>
                  </a:lnTo>
                  <a:lnTo>
                    <a:pt x="271591" y="355749"/>
                  </a:lnTo>
                  <a:lnTo>
                    <a:pt x="269329" y="352356"/>
                  </a:lnTo>
                  <a:lnTo>
                    <a:pt x="269329" y="350093"/>
                  </a:lnTo>
                  <a:lnTo>
                    <a:pt x="270460" y="346665"/>
                  </a:lnTo>
                  <a:lnTo>
                    <a:pt x="270460" y="344402"/>
                  </a:lnTo>
                  <a:lnTo>
                    <a:pt x="270460" y="342140"/>
                  </a:lnTo>
                  <a:lnTo>
                    <a:pt x="269329" y="340974"/>
                  </a:lnTo>
                  <a:lnTo>
                    <a:pt x="268163" y="339842"/>
                  </a:lnTo>
                  <a:lnTo>
                    <a:pt x="265901" y="339842"/>
                  </a:lnTo>
                  <a:lnTo>
                    <a:pt x="265901" y="338711"/>
                  </a:lnTo>
                  <a:lnTo>
                    <a:pt x="264771" y="338711"/>
                  </a:lnTo>
                  <a:lnTo>
                    <a:pt x="263640" y="337580"/>
                  </a:lnTo>
                  <a:lnTo>
                    <a:pt x="263640" y="334151"/>
                  </a:lnTo>
                  <a:lnTo>
                    <a:pt x="261378" y="333020"/>
                  </a:lnTo>
                  <a:lnTo>
                    <a:pt x="259081" y="334151"/>
                  </a:lnTo>
                  <a:lnTo>
                    <a:pt x="259081" y="336449"/>
                  </a:lnTo>
                  <a:lnTo>
                    <a:pt x="256819" y="336449"/>
                  </a:lnTo>
                  <a:lnTo>
                    <a:pt x="256819" y="335318"/>
                  </a:lnTo>
                  <a:lnTo>
                    <a:pt x="255688" y="336449"/>
                  </a:lnTo>
                  <a:lnTo>
                    <a:pt x="254557" y="335318"/>
                  </a:lnTo>
                  <a:lnTo>
                    <a:pt x="251129" y="335318"/>
                  </a:lnTo>
                  <a:lnTo>
                    <a:pt x="248867" y="336449"/>
                  </a:lnTo>
                  <a:lnTo>
                    <a:pt x="246606" y="335318"/>
                  </a:lnTo>
                  <a:lnTo>
                    <a:pt x="244308" y="335318"/>
                  </a:lnTo>
                  <a:lnTo>
                    <a:pt x="242047" y="335318"/>
                  </a:lnTo>
                  <a:lnTo>
                    <a:pt x="238654" y="337580"/>
                  </a:lnTo>
                  <a:lnTo>
                    <a:pt x="238654" y="336449"/>
                  </a:lnTo>
                  <a:lnTo>
                    <a:pt x="236357" y="336449"/>
                  </a:lnTo>
                  <a:lnTo>
                    <a:pt x="237488" y="333020"/>
                  </a:lnTo>
                  <a:lnTo>
                    <a:pt x="237488" y="331889"/>
                  </a:lnTo>
                  <a:lnTo>
                    <a:pt x="238654" y="331889"/>
                  </a:lnTo>
                  <a:lnTo>
                    <a:pt x="242047" y="330758"/>
                  </a:lnTo>
                  <a:lnTo>
                    <a:pt x="243178" y="329627"/>
                  </a:lnTo>
                  <a:lnTo>
                    <a:pt x="244308" y="329627"/>
                  </a:lnTo>
                  <a:lnTo>
                    <a:pt x="244308" y="328495"/>
                  </a:lnTo>
                  <a:lnTo>
                    <a:pt x="243178" y="327364"/>
                  </a:lnTo>
                  <a:lnTo>
                    <a:pt x="244308" y="326198"/>
                  </a:lnTo>
                  <a:lnTo>
                    <a:pt x="243178" y="326198"/>
                  </a:lnTo>
                  <a:lnTo>
                    <a:pt x="242047" y="326198"/>
                  </a:lnTo>
                  <a:lnTo>
                    <a:pt x="242047" y="325067"/>
                  </a:lnTo>
                  <a:lnTo>
                    <a:pt x="244308" y="325067"/>
                  </a:lnTo>
                  <a:lnTo>
                    <a:pt x="244308" y="323935"/>
                  </a:lnTo>
                  <a:lnTo>
                    <a:pt x="247736" y="323935"/>
                  </a:lnTo>
                  <a:lnTo>
                    <a:pt x="254557" y="319375"/>
                  </a:lnTo>
                  <a:lnTo>
                    <a:pt x="254557" y="317113"/>
                  </a:lnTo>
                  <a:lnTo>
                    <a:pt x="253426" y="315982"/>
                  </a:lnTo>
                  <a:lnTo>
                    <a:pt x="254557" y="314851"/>
                  </a:lnTo>
                  <a:lnTo>
                    <a:pt x="257950" y="313720"/>
                  </a:lnTo>
                  <a:lnTo>
                    <a:pt x="257950" y="310291"/>
                  </a:lnTo>
                  <a:lnTo>
                    <a:pt x="255688" y="310291"/>
                  </a:lnTo>
                  <a:lnTo>
                    <a:pt x="254557" y="309160"/>
                  </a:lnTo>
                  <a:lnTo>
                    <a:pt x="256819" y="308029"/>
                  </a:lnTo>
                  <a:lnTo>
                    <a:pt x="257950" y="306897"/>
                  </a:lnTo>
                  <a:lnTo>
                    <a:pt x="259081" y="308029"/>
                  </a:lnTo>
                  <a:lnTo>
                    <a:pt x="262509" y="305766"/>
                  </a:lnTo>
                  <a:lnTo>
                    <a:pt x="263640" y="304600"/>
                  </a:lnTo>
                  <a:lnTo>
                    <a:pt x="264771" y="304600"/>
                  </a:lnTo>
                  <a:lnTo>
                    <a:pt x="265901" y="305766"/>
                  </a:lnTo>
                  <a:lnTo>
                    <a:pt x="267032" y="306897"/>
                  </a:lnTo>
                  <a:lnTo>
                    <a:pt x="267032" y="305766"/>
                  </a:lnTo>
                  <a:lnTo>
                    <a:pt x="268163" y="304600"/>
                  </a:lnTo>
                  <a:lnTo>
                    <a:pt x="269329" y="304600"/>
                  </a:lnTo>
                  <a:lnTo>
                    <a:pt x="270460" y="302337"/>
                  </a:lnTo>
                  <a:lnTo>
                    <a:pt x="269329" y="302337"/>
                  </a:lnTo>
                  <a:lnTo>
                    <a:pt x="269329" y="301206"/>
                  </a:lnTo>
                  <a:lnTo>
                    <a:pt x="272722" y="296646"/>
                  </a:lnTo>
                  <a:lnTo>
                    <a:pt x="270460" y="294384"/>
                  </a:lnTo>
                  <a:lnTo>
                    <a:pt x="270460" y="290990"/>
                  </a:lnTo>
                  <a:lnTo>
                    <a:pt x="268163" y="288693"/>
                  </a:lnTo>
                  <a:lnTo>
                    <a:pt x="267032" y="287562"/>
                  </a:lnTo>
                  <a:lnTo>
                    <a:pt x="265901" y="285299"/>
                  </a:lnTo>
                  <a:lnTo>
                    <a:pt x="265901" y="284168"/>
                  </a:lnTo>
                  <a:lnTo>
                    <a:pt x="264771" y="283037"/>
                  </a:lnTo>
                  <a:lnTo>
                    <a:pt x="262509" y="280739"/>
                  </a:lnTo>
                  <a:lnTo>
                    <a:pt x="262509" y="278477"/>
                  </a:lnTo>
                  <a:lnTo>
                    <a:pt x="262509" y="277346"/>
                  </a:lnTo>
                  <a:lnTo>
                    <a:pt x="262509" y="276215"/>
                  </a:lnTo>
                  <a:lnTo>
                    <a:pt x="264771" y="275048"/>
                  </a:lnTo>
                  <a:lnTo>
                    <a:pt x="265901" y="271655"/>
                  </a:lnTo>
                  <a:lnTo>
                    <a:pt x="267032" y="268261"/>
                  </a:lnTo>
                  <a:lnTo>
                    <a:pt x="269329" y="265964"/>
                  </a:lnTo>
                  <a:lnTo>
                    <a:pt x="272722" y="263701"/>
                  </a:lnTo>
                  <a:lnTo>
                    <a:pt x="274984" y="260272"/>
                  </a:lnTo>
                  <a:lnTo>
                    <a:pt x="278412" y="260272"/>
                  </a:lnTo>
                  <a:lnTo>
                    <a:pt x="280674" y="258010"/>
                  </a:lnTo>
                  <a:lnTo>
                    <a:pt x="284102" y="258010"/>
                  </a:lnTo>
                  <a:lnTo>
                    <a:pt x="286364" y="255748"/>
                  </a:lnTo>
                  <a:lnTo>
                    <a:pt x="290922" y="254617"/>
                  </a:lnTo>
                  <a:lnTo>
                    <a:pt x="290922" y="253485"/>
                  </a:lnTo>
                  <a:lnTo>
                    <a:pt x="294315" y="252319"/>
                  </a:lnTo>
                  <a:lnTo>
                    <a:pt x="295446" y="253485"/>
                  </a:lnTo>
                  <a:lnTo>
                    <a:pt x="297708" y="251188"/>
                  </a:lnTo>
                  <a:lnTo>
                    <a:pt x="297708" y="250057"/>
                  </a:lnTo>
                  <a:lnTo>
                    <a:pt x="296577" y="250057"/>
                  </a:lnTo>
                  <a:lnTo>
                    <a:pt x="296577" y="248926"/>
                  </a:lnTo>
                  <a:lnTo>
                    <a:pt x="296577" y="247794"/>
                  </a:lnTo>
                  <a:lnTo>
                    <a:pt x="294315" y="246663"/>
                  </a:lnTo>
                  <a:lnTo>
                    <a:pt x="293184" y="245497"/>
                  </a:lnTo>
                  <a:lnTo>
                    <a:pt x="292053" y="243234"/>
                  </a:lnTo>
                  <a:lnTo>
                    <a:pt x="293184" y="242103"/>
                  </a:lnTo>
                  <a:lnTo>
                    <a:pt x="293184" y="240972"/>
                  </a:lnTo>
                  <a:lnTo>
                    <a:pt x="290922" y="240972"/>
                  </a:lnTo>
                  <a:lnTo>
                    <a:pt x="293184" y="237543"/>
                  </a:lnTo>
                  <a:lnTo>
                    <a:pt x="290922" y="235281"/>
                  </a:lnTo>
                  <a:lnTo>
                    <a:pt x="287494" y="233019"/>
                  </a:lnTo>
                  <a:lnTo>
                    <a:pt x="286364" y="233019"/>
                  </a:lnTo>
                  <a:lnTo>
                    <a:pt x="286364" y="234150"/>
                  </a:lnTo>
                  <a:lnTo>
                    <a:pt x="284102" y="234150"/>
                  </a:lnTo>
                  <a:lnTo>
                    <a:pt x="282971" y="231887"/>
                  </a:lnTo>
                  <a:lnTo>
                    <a:pt x="282971" y="230756"/>
                  </a:lnTo>
                  <a:lnTo>
                    <a:pt x="280674" y="229590"/>
                  </a:lnTo>
                  <a:lnTo>
                    <a:pt x="277281" y="229590"/>
                  </a:lnTo>
                  <a:lnTo>
                    <a:pt x="274984" y="228459"/>
                  </a:lnTo>
                  <a:lnTo>
                    <a:pt x="273853" y="227327"/>
                  </a:lnTo>
                  <a:lnTo>
                    <a:pt x="272722" y="228459"/>
                  </a:lnTo>
                  <a:lnTo>
                    <a:pt x="271591" y="226196"/>
                  </a:lnTo>
                  <a:lnTo>
                    <a:pt x="269329" y="226196"/>
                  </a:lnTo>
                  <a:lnTo>
                    <a:pt x="268163" y="226196"/>
                  </a:lnTo>
                  <a:lnTo>
                    <a:pt x="267032" y="223934"/>
                  </a:lnTo>
                  <a:lnTo>
                    <a:pt x="265901" y="221636"/>
                  </a:lnTo>
                  <a:lnTo>
                    <a:pt x="262509" y="219374"/>
                  </a:lnTo>
                  <a:lnTo>
                    <a:pt x="260212" y="218243"/>
                  </a:lnTo>
                  <a:lnTo>
                    <a:pt x="256819" y="215945"/>
                  </a:lnTo>
                  <a:lnTo>
                    <a:pt x="253426" y="215945"/>
                  </a:lnTo>
                  <a:lnTo>
                    <a:pt x="252260" y="215945"/>
                  </a:lnTo>
                  <a:lnTo>
                    <a:pt x="248867" y="215945"/>
                  </a:lnTo>
                  <a:lnTo>
                    <a:pt x="247736" y="218243"/>
                  </a:lnTo>
                  <a:lnTo>
                    <a:pt x="244308" y="218243"/>
                  </a:lnTo>
                  <a:lnTo>
                    <a:pt x="243178" y="218243"/>
                  </a:lnTo>
                  <a:lnTo>
                    <a:pt x="239785" y="218243"/>
                  </a:lnTo>
                  <a:lnTo>
                    <a:pt x="237488" y="221636"/>
                  </a:lnTo>
                  <a:lnTo>
                    <a:pt x="236357" y="223934"/>
                  </a:lnTo>
                  <a:lnTo>
                    <a:pt x="237488" y="226196"/>
                  </a:lnTo>
                  <a:lnTo>
                    <a:pt x="230667" y="229590"/>
                  </a:lnTo>
                  <a:lnTo>
                    <a:pt x="227274" y="229590"/>
                  </a:lnTo>
                  <a:lnTo>
                    <a:pt x="226143" y="230756"/>
                  </a:lnTo>
                  <a:lnTo>
                    <a:pt x="223882" y="229590"/>
                  </a:lnTo>
                  <a:lnTo>
                    <a:pt x="222715" y="229590"/>
                  </a:lnTo>
                  <a:lnTo>
                    <a:pt x="221585" y="230756"/>
                  </a:lnTo>
                  <a:lnTo>
                    <a:pt x="217061" y="229590"/>
                  </a:lnTo>
                  <a:lnTo>
                    <a:pt x="213633" y="230756"/>
                  </a:lnTo>
                  <a:lnTo>
                    <a:pt x="212502" y="231887"/>
                  </a:lnTo>
                  <a:lnTo>
                    <a:pt x="213633" y="234150"/>
                  </a:lnTo>
                  <a:lnTo>
                    <a:pt x="213633" y="236412"/>
                  </a:lnTo>
                  <a:lnTo>
                    <a:pt x="212502" y="237543"/>
                  </a:lnTo>
                  <a:lnTo>
                    <a:pt x="211371" y="240972"/>
                  </a:lnTo>
                  <a:lnTo>
                    <a:pt x="210240" y="240972"/>
                  </a:lnTo>
                  <a:lnTo>
                    <a:pt x="209109" y="242103"/>
                  </a:lnTo>
                  <a:lnTo>
                    <a:pt x="209109" y="243234"/>
                  </a:lnTo>
                  <a:lnTo>
                    <a:pt x="207943" y="244366"/>
                  </a:lnTo>
                  <a:lnTo>
                    <a:pt x="206812" y="245497"/>
                  </a:lnTo>
                  <a:lnTo>
                    <a:pt x="206812" y="248926"/>
                  </a:lnTo>
                  <a:lnTo>
                    <a:pt x="206812" y="250057"/>
                  </a:lnTo>
                  <a:lnTo>
                    <a:pt x="203420" y="251188"/>
                  </a:lnTo>
                  <a:lnTo>
                    <a:pt x="199992" y="252319"/>
                  </a:lnTo>
                  <a:lnTo>
                    <a:pt x="196599" y="254617"/>
                  </a:lnTo>
                  <a:lnTo>
                    <a:pt x="193171" y="255748"/>
                  </a:lnTo>
                  <a:lnTo>
                    <a:pt x="193171" y="258010"/>
                  </a:lnTo>
                  <a:lnTo>
                    <a:pt x="192040" y="259141"/>
                  </a:lnTo>
                  <a:lnTo>
                    <a:pt x="189778" y="260272"/>
                  </a:lnTo>
                  <a:lnTo>
                    <a:pt x="187516" y="259141"/>
                  </a:lnTo>
                  <a:lnTo>
                    <a:pt x="186350" y="260272"/>
                  </a:lnTo>
                  <a:lnTo>
                    <a:pt x="185219" y="258010"/>
                  </a:lnTo>
                  <a:lnTo>
                    <a:pt x="181827" y="260272"/>
                  </a:lnTo>
                  <a:lnTo>
                    <a:pt x="181827" y="262570"/>
                  </a:lnTo>
                  <a:lnTo>
                    <a:pt x="177268" y="263701"/>
                  </a:lnTo>
                  <a:lnTo>
                    <a:pt x="177268" y="264832"/>
                  </a:lnTo>
                  <a:lnTo>
                    <a:pt x="177268" y="267095"/>
                  </a:lnTo>
                  <a:lnTo>
                    <a:pt x="175006" y="268261"/>
                  </a:lnTo>
                  <a:lnTo>
                    <a:pt x="173875" y="268261"/>
                  </a:lnTo>
                  <a:lnTo>
                    <a:pt x="172744" y="271655"/>
                  </a:lnTo>
                  <a:lnTo>
                    <a:pt x="171578" y="271655"/>
                  </a:lnTo>
                  <a:lnTo>
                    <a:pt x="170447" y="273917"/>
                  </a:lnTo>
                  <a:lnTo>
                    <a:pt x="169316" y="275048"/>
                  </a:lnTo>
                  <a:lnTo>
                    <a:pt x="169316" y="276215"/>
                  </a:lnTo>
                  <a:lnTo>
                    <a:pt x="168185" y="277346"/>
                  </a:lnTo>
                  <a:lnTo>
                    <a:pt x="170447" y="278477"/>
                  </a:lnTo>
                  <a:lnTo>
                    <a:pt x="171578" y="279608"/>
                  </a:lnTo>
                  <a:lnTo>
                    <a:pt x="171578" y="281870"/>
                  </a:lnTo>
                  <a:lnTo>
                    <a:pt x="169316" y="283037"/>
                  </a:lnTo>
                  <a:lnTo>
                    <a:pt x="169316" y="284168"/>
                  </a:lnTo>
                  <a:lnTo>
                    <a:pt x="167054" y="281870"/>
                  </a:lnTo>
                  <a:lnTo>
                    <a:pt x="167054" y="279608"/>
                  </a:lnTo>
                  <a:lnTo>
                    <a:pt x="165923" y="279608"/>
                  </a:lnTo>
                  <a:lnTo>
                    <a:pt x="165923" y="277346"/>
                  </a:lnTo>
                  <a:lnTo>
                    <a:pt x="164792" y="276215"/>
                  </a:lnTo>
                  <a:lnTo>
                    <a:pt x="163626" y="276215"/>
                  </a:lnTo>
                  <a:lnTo>
                    <a:pt x="162495" y="276215"/>
                  </a:lnTo>
                  <a:lnTo>
                    <a:pt x="160234" y="279608"/>
                  </a:lnTo>
                  <a:lnTo>
                    <a:pt x="154544" y="279608"/>
                  </a:lnTo>
                  <a:lnTo>
                    <a:pt x="152282" y="280739"/>
                  </a:lnTo>
                  <a:lnTo>
                    <a:pt x="151151" y="281870"/>
                  </a:lnTo>
                  <a:lnTo>
                    <a:pt x="147723" y="286430"/>
                  </a:lnTo>
                  <a:lnTo>
                    <a:pt x="145461" y="287562"/>
                  </a:lnTo>
                  <a:lnTo>
                    <a:pt x="144330" y="288693"/>
                  </a:lnTo>
                  <a:lnTo>
                    <a:pt x="145461" y="289824"/>
                  </a:lnTo>
                  <a:lnTo>
                    <a:pt x="146592" y="290990"/>
                  </a:lnTo>
                  <a:lnTo>
                    <a:pt x="145461" y="290990"/>
                  </a:lnTo>
                  <a:lnTo>
                    <a:pt x="143199" y="290990"/>
                  </a:lnTo>
                  <a:lnTo>
                    <a:pt x="140902" y="290990"/>
                  </a:lnTo>
                  <a:lnTo>
                    <a:pt x="140902" y="294384"/>
                  </a:lnTo>
                  <a:lnTo>
                    <a:pt x="137510" y="296646"/>
                  </a:lnTo>
                  <a:lnTo>
                    <a:pt x="137510" y="298944"/>
                  </a:lnTo>
                  <a:lnTo>
                    <a:pt x="135248" y="300075"/>
                  </a:lnTo>
                  <a:lnTo>
                    <a:pt x="134082" y="301206"/>
                  </a:lnTo>
                  <a:lnTo>
                    <a:pt x="132951" y="302337"/>
                  </a:lnTo>
                  <a:lnTo>
                    <a:pt x="130689" y="301206"/>
                  </a:lnTo>
                  <a:lnTo>
                    <a:pt x="129558" y="302337"/>
                  </a:lnTo>
                  <a:lnTo>
                    <a:pt x="128427" y="302337"/>
                  </a:lnTo>
                  <a:lnTo>
                    <a:pt x="127296" y="302337"/>
                  </a:lnTo>
                  <a:lnTo>
                    <a:pt x="127296" y="300075"/>
                  </a:lnTo>
                  <a:lnTo>
                    <a:pt x="124999" y="298944"/>
                  </a:lnTo>
                  <a:lnTo>
                    <a:pt x="121606" y="297813"/>
                  </a:lnTo>
                  <a:lnTo>
                    <a:pt x="117048" y="301206"/>
                  </a:lnTo>
                  <a:lnTo>
                    <a:pt x="115917" y="302337"/>
                  </a:lnTo>
                  <a:lnTo>
                    <a:pt x="115917" y="304600"/>
                  </a:lnTo>
                  <a:lnTo>
                    <a:pt x="115917" y="306897"/>
                  </a:lnTo>
                  <a:lnTo>
                    <a:pt x="117048" y="309160"/>
                  </a:lnTo>
                  <a:lnTo>
                    <a:pt x="117048" y="310291"/>
                  </a:lnTo>
                  <a:lnTo>
                    <a:pt x="115917" y="311422"/>
                  </a:lnTo>
                  <a:lnTo>
                    <a:pt x="109096" y="310291"/>
                  </a:lnTo>
                  <a:lnTo>
                    <a:pt x="107965" y="309160"/>
                  </a:lnTo>
                  <a:lnTo>
                    <a:pt x="107965" y="308029"/>
                  </a:lnTo>
                  <a:lnTo>
                    <a:pt x="106834" y="306897"/>
                  </a:lnTo>
                  <a:lnTo>
                    <a:pt x="105703" y="305766"/>
                  </a:lnTo>
                  <a:lnTo>
                    <a:pt x="104537" y="303469"/>
                  </a:lnTo>
                  <a:lnTo>
                    <a:pt x="103406" y="303469"/>
                  </a:lnTo>
                  <a:lnTo>
                    <a:pt x="101144" y="302337"/>
                  </a:lnTo>
                  <a:lnTo>
                    <a:pt x="98883" y="304600"/>
                  </a:lnTo>
                  <a:lnTo>
                    <a:pt x="95455" y="306897"/>
                  </a:lnTo>
                  <a:lnTo>
                    <a:pt x="93193" y="308029"/>
                  </a:lnTo>
                  <a:lnTo>
                    <a:pt x="92062" y="309160"/>
                  </a:lnTo>
                  <a:lnTo>
                    <a:pt x="90931" y="310291"/>
                  </a:lnTo>
                  <a:lnTo>
                    <a:pt x="88634" y="310291"/>
                  </a:lnTo>
                  <a:lnTo>
                    <a:pt x="88634" y="311422"/>
                  </a:lnTo>
                  <a:lnTo>
                    <a:pt x="85241" y="311422"/>
                  </a:lnTo>
                  <a:lnTo>
                    <a:pt x="84110" y="311422"/>
                  </a:lnTo>
                  <a:lnTo>
                    <a:pt x="81813" y="312589"/>
                  </a:lnTo>
                  <a:lnTo>
                    <a:pt x="80682" y="311422"/>
                  </a:lnTo>
                  <a:lnTo>
                    <a:pt x="78420" y="309160"/>
                  </a:lnTo>
                  <a:lnTo>
                    <a:pt x="77290" y="304600"/>
                  </a:lnTo>
                  <a:lnTo>
                    <a:pt x="78420" y="302337"/>
                  </a:lnTo>
                  <a:lnTo>
                    <a:pt x="77290" y="301206"/>
                  </a:lnTo>
                  <a:lnTo>
                    <a:pt x="78420" y="300075"/>
                  </a:lnTo>
                  <a:lnTo>
                    <a:pt x="75028" y="300075"/>
                  </a:lnTo>
                  <a:lnTo>
                    <a:pt x="77290" y="296646"/>
                  </a:lnTo>
                  <a:lnTo>
                    <a:pt x="76159" y="295515"/>
                  </a:lnTo>
                  <a:lnTo>
                    <a:pt x="75028" y="294384"/>
                  </a:lnTo>
                  <a:lnTo>
                    <a:pt x="76159" y="292122"/>
                  </a:lnTo>
                  <a:lnTo>
                    <a:pt x="75028" y="292122"/>
                  </a:lnTo>
                  <a:lnTo>
                    <a:pt x="75028" y="290990"/>
                  </a:lnTo>
                  <a:lnTo>
                    <a:pt x="75028" y="288693"/>
                  </a:lnTo>
                  <a:lnTo>
                    <a:pt x="73862" y="287562"/>
                  </a:lnTo>
                  <a:lnTo>
                    <a:pt x="72731" y="288693"/>
                  </a:lnTo>
                  <a:lnTo>
                    <a:pt x="71600" y="287562"/>
                  </a:lnTo>
                  <a:lnTo>
                    <a:pt x="70469" y="288693"/>
                  </a:lnTo>
                  <a:lnTo>
                    <a:pt x="68207" y="285299"/>
                  </a:lnTo>
                  <a:lnTo>
                    <a:pt x="67041" y="286430"/>
                  </a:lnTo>
                  <a:lnTo>
                    <a:pt x="65910" y="287562"/>
                  </a:lnTo>
                  <a:lnTo>
                    <a:pt x="65910" y="288693"/>
                  </a:lnTo>
                  <a:lnTo>
                    <a:pt x="64779" y="289824"/>
                  </a:lnTo>
                  <a:lnTo>
                    <a:pt x="60220" y="290990"/>
                  </a:lnTo>
                  <a:lnTo>
                    <a:pt x="61386" y="292122"/>
                  </a:lnTo>
                  <a:lnTo>
                    <a:pt x="60220" y="294384"/>
                  </a:lnTo>
                  <a:lnTo>
                    <a:pt x="59089" y="294384"/>
                  </a:lnTo>
                  <a:lnTo>
                    <a:pt x="56827" y="294384"/>
                  </a:lnTo>
                  <a:lnTo>
                    <a:pt x="55697" y="292122"/>
                  </a:lnTo>
                  <a:lnTo>
                    <a:pt x="52269" y="292122"/>
                  </a:lnTo>
                  <a:lnTo>
                    <a:pt x="50007" y="294384"/>
                  </a:lnTo>
                  <a:lnTo>
                    <a:pt x="46614" y="294384"/>
                  </a:lnTo>
                  <a:lnTo>
                    <a:pt x="45483" y="295515"/>
                  </a:lnTo>
                  <a:lnTo>
                    <a:pt x="45483" y="297813"/>
                  </a:lnTo>
                  <a:lnTo>
                    <a:pt x="42055" y="297813"/>
                  </a:lnTo>
                  <a:lnTo>
                    <a:pt x="39793" y="298944"/>
                  </a:lnTo>
                  <a:lnTo>
                    <a:pt x="37496" y="297813"/>
                  </a:lnTo>
                  <a:lnTo>
                    <a:pt x="34104" y="298944"/>
                  </a:lnTo>
                  <a:lnTo>
                    <a:pt x="32973" y="297813"/>
                  </a:lnTo>
                  <a:lnTo>
                    <a:pt x="31842" y="298944"/>
                  </a:lnTo>
                  <a:lnTo>
                    <a:pt x="31842" y="296646"/>
                  </a:lnTo>
                  <a:lnTo>
                    <a:pt x="30675" y="298944"/>
                  </a:lnTo>
                  <a:lnTo>
                    <a:pt x="28414" y="298944"/>
                  </a:lnTo>
                  <a:lnTo>
                    <a:pt x="28414" y="296646"/>
                  </a:lnTo>
                  <a:lnTo>
                    <a:pt x="26152" y="295515"/>
                  </a:lnTo>
                  <a:lnTo>
                    <a:pt x="26152" y="293253"/>
                  </a:lnTo>
                  <a:lnTo>
                    <a:pt x="25021" y="290990"/>
                  </a:lnTo>
                  <a:lnTo>
                    <a:pt x="23890" y="290990"/>
                  </a:lnTo>
                  <a:lnTo>
                    <a:pt x="23890" y="287562"/>
                  </a:lnTo>
                  <a:lnTo>
                    <a:pt x="20462" y="286430"/>
                  </a:lnTo>
                  <a:lnTo>
                    <a:pt x="20462" y="285299"/>
                  </a:lnTo>
                  <a:lnTo>
                    <a:pt x="19331" y="285299"/>
                  </a:lnTo>
                  <a:lnTo>
                    <a:pt x="19331" y="284168"/>
                  </a:lnTo>
                  <a:lnTo>
                    <a:pt x="17069" y="281870"/>
                  </a:lnTo>
                  <a:lnTo>
                    <a:pt x="15939" y="281870"/>
                  </a:lnTo>
                  <a:lnTo>
                    <a:pt x="13641" y="277346"/>
                  </a:lnTo>
                  <a:lnTo>
                    <a:pt x="11380" y="277346"/>
                  </a:lnTo>
                  <a:lnTo>
                    <a:pt x="10249" y="275048"/>
                  </a:lnTo>
                  <a:lnTo>
                    <a:pt x="7952" y="275048"/>
                  </a:lnTo>
                  <a:lnTo>
                    <a:pt x="7952" y="273917"/>
                  </a:lnTo>
                  <a:lnTo>
                    <a:pt x="9118" y="272786"/>
                  </a:lnTo>
                  <a:lnTo>
                    <a:pt x="9118" y="269392"/>
                  </a:lnTo>
                  <a:lnTo>
                    <a:pt x="10249" y="268261"/>
                  </a:lnTo>
                  <a:lnTo>
                    <a:pt x="13641" y="268261"/>
                  </a:lnTo>
                  <a:lnTo>
                    <a:pt x="14772" y="267095"/>
                  </a:lnTo>
                  <a:lnTo>
                    <a:pt x="18200" y="265964"/>
                  </a:lnTo>
                  <a:lnTo>
                    <a:pt x="18200" y="264832"/>
                  </a:lnTo>
                  <a:lnTo>
                    <a:pt x="19331" y="263701"/>
                  </a:lnTo>
                  <a:lnTo>
                    <a:pt x="18200" y="262570"/>
                  </a:lnTo>
                  <a:lnTo>
                    <a:pt x="19331" y="261439"/>
                  </a:lnTo>
                  <a:lnTo>
                    <a:pt x="19331" y="259141"/>
                  </a:lnTo>
                  <a:lnTo>
                    <a:pt x="18200" y="258010"/>
                  </a:lnTo>
                  <a:lnTo>
                    <a:pt x="20462" y="258010"/>
                  </a:lnTo>
                  <a:lnTo>
                    <a:pt x="19331" y="256879"/>
                  </a:lnTo>
                  <a:lnTo>
                    <a:pt x="20462" y="254617"/>
                  </a:lnTo>
                  <a:lnTo>
                    <a:pt x="22724" y="252319"/>
                  </a:lnTo>
                  <a:lnTo>
                    <a:pt x="21593" y="250057"/>
                  </a:lnTo>
                  <a:lnTo>
                    <a:pt x="20462" y="248926"/>
                  </a:lnTo>
                  <a:lnTo>
                    <a:pt x="20462" y="247794"/>
                  </a:lnTo>
                  <a:lnTo>
                    <a:pt x="27283" y="246663"/>
                  </a:lnTo>
                  <a:lnTo>
                    <a:pt x="27283" y="245497"/>
                  </a:lnTo>
                  <a:lnTo>
                    <a:pt x="28414" y="244366"/>
                  </a:lnTo>
                  <a:lnTo>
                    <a:pt x="28414" y="243234"/>
                  </a:lnTo>
                  <a:lnTo>
                    <a:pt x="30675" y="243234"/>
                  </a:lnTo>
                  <a:lnTo>
                    <a:pt x="30675" y="239841"/>
                  </a:lnTo>
                  <a:lnTo>
                    <a:pt x="28414" y="239841"/>
                  </a:lnTo>
                  <a:lnTo>
                    <a:pt x="29545" y="237543"/>
                  </a:lnTo>
                  <a:lnTo>
                    <a:pt x="30675" y="236412"/>
                  </a:lnTo>
                  <a:lnTo>
                    <a:pt x="31842" y="233019"/>
                  </a:lnTo>
                  <a:lnTo>
                    <a:pt x="34104" y="229590"/>
                  </a:lnTo>
                  <a:lnTo>
                    <a:pt x="36365" y="227327"/>
                  </a:lnTo>
                  <a:lnTo>
                    <a:pt x="36365" y="226196"/>
                  </a:lnTo>
                  <a:lnTo>
                    <a:pt x="36365" y="225065"/>
                  </a:lnTo>
                  <a:lnTo>
                    <a:pt x="36365" y="222767"/>
                  </a:lnTo>
                  <a:lnTo>
                    <a:pt x="37496" y="221636"/>
                  </a:lnTo>
                  <a:lnTo>
                    <a:pt x="38662" y="219374"/>
                  </a:lnTo>
                  <a:lnTo>
                    <a:pt x="37496" y="215945"/>
                  </a:lnTo>
                  <a:lnTo>
                    <a:pt x="37496" y="213683"/>
                  </a:lnTo>
                  <a:lnTo>
                    <a:pt x="36365" y="213683"/>
                  </a:lnTo>
                  <a:lnTo>
                    <a:pt x="35234" y="211421"/>
                  </a:lnTo>
                  <a:lnTo>
                    <a:pt x="36365" y="210289"/>
                  </a:lnTo>
                  <a:lnTo>
                    <a:pt x="35234" y="209158"/>
                  </a:lnTo>
                  <a:lnTo>
                    <a:pt x="30675" y="211421"/>
                  </a:lnTo>
                  <a:lnTo>
                    <a:pt x="28414" y="210289"/>
                  </a:lnTo>
                  <a:lnTo>
                    <a:pt x="27283" y="209158"/>
                  </a:lnTo>
                  <a:lnTo>
                    <a:pt x="25021" y="207992"/>
                  </a:lnTo>
                  <a:lnTo>
                    <a:pt x="25021" y="205729"/>
                  </a:lnTo>
                  <a:lnTo>
                    <a:pt x="23890" y="204598"/>
                  </a:lnTo>
                  <a:lnTo>
                    <a:pt x="25021" y="202336"/>
                  </a:lnTo>
                  <a:lnTo>
                    <a:pt x="23890" y="201205"/>
                  </a:lnTo>
                  <a:lnTo>
                    <a:pt x="21593" y="201205"/>
                  </a:lnTo>
                  <a:lnTo>
                    <a:pt x="20462" y="200038"/>
                  </a:lnTo>
                  <a:lnTo>
                    <a:pt x="17069" y="200038"/>
                  </a:lnTo>
                  <a:lnTo>
                    <a:pt x="13641" y="201205"/>
                  </a:lnTo>
                  <a:lnTo>
                    <a:pt x="13641" y="198907"/>
                  </a:lnTo>
                  <a:lnTo>
                    <a:pt x="14772" y="197776"/>
                  </a:lnTo>
                  <a:lnTo>
                    <a:pt x="13641" y="196645"/>
                  </a:lnTo>
                  <a:lnTo>
                    <a:pt x="14772" y="195514"/>
                  </a:lnTo>
                  <a:lnTo>
                    <a:pt x="14772" y="190954"/>
                  </a:lnTo>
                  <a:lnTo>
                    <a:pt x="15939" y="189822"/>
                  </a:lnTo>
                  <a:lnTo>
                    <a:pt x="17069" y="187560"/>
                  </a:lnTo>
                  <a:lnTo>
                    <a:pt x="18200" y="184131"/>
                  </a:lnTo>
                  <a:lnTo>
                    <a:pt x="18200" y="183000"/>
                  </a:lnTo>
                  <a:lnTo>
                    <a:pt x="17069" y="181869"/>
                  </a:lnTo>
                  <a:lnTo>
                    <a:pt x="15939" y="180738"/>
                  </a:lnTo>
                  <a:lnTo>
                    <a:pt x="14772" y="179607"/>
                  </a:lnTo>
                  <a:lnTo>
                    <a:pt x="15939" y="177309"/>
                  </a:lnTo>
                  <a:lnTo>
                    <a:pt x="15939" y="176178"/>
                  </a:lnTo>
                  <a:lnTo>
                    <a:pt x="12511" y="175047"/>
                  </a:lnTo>
                  <a:lnTo>
                    <a:pt x="12511" y="172784"/>
                  </a:lnTo>
                  <a:lnTo>
                    <a:pt x="9118" y="171653"/>
                  </a:lnTo>
                  <a:lnTo>
                    <a:pt x="7952" y="171653"/>
                  </a:lnTo>
                  <a:lnTo>
                    <a:pt x="5690" y="170487"/>
                  </a:lnTo>
                  <a:lnTo>
                    <a:pt x="2297" y="168224"/>
                  </a:lnTo>
                  <a:lnTo>
                    <a:pt x="1131" y="168224"/>
                  </a:lnTo>
                  <a:lnTo>
                    <a:pt x="0" y="167093"/>
                  </a:lnTo>
                  <a:lnTo>
                    <a:pt x="1131" y="165962"/>
                  </a:lnTo>
                  <a:lnTo>
                    <a:pt x="2297" y="165962"/>
                  </a:lnTo>
                  <a:lnTo>
                    <a:pt x="3428" y="163664"/>
                  </a:lnTo>
                  <a:lnTo>
                    <a:pt x="4559" y="163664"/>
                  </a:lnTo>
                  <a:lnTo>
                    <a:pt x="3428" y="162533"/>
                  </a:lnTo>
                  <a:lnTo>
                    <a:pt x="3428" y="161402"/>
                  </a:lnTo>
                  <a:lnTo>
                    <a:pt x="1131" y="161402"/>
                  </a:lnTo>
                  <a:lnTo>
                    <a:pt x="0" y="159140"/>
                  </a:lnTo>
                  <a:lnTo>
                    <a:pt x="2297" y="158009"/>
                  </a:lnTo>
                  <a:lnTo>
                    <a:pt x="1131" y="155711"/>
                  </a:lnTo>
                  <a:lnTo>
                    <a:pt x="1131" y="153449"/>
                  </a:lnTo>
                  <a:lnTo>
                    <a:pt x="0" y="152318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4FA494B9-C888-40B1-ACF2-F8E0201E5F10}"/>
                </a:ext>
              </a:extLst>
            </p:cNvPr>
            <p:cNvSpPr/>
            <p:nvPr/>
          </p:nvSpPr>
          <p:spPr>
            <a:xfrm>
              <a:off x="9680132" y="2223640"/>
              <a:ext cx="1096542" cy="380776"/>
            </a:xfrm>
            <a:custGeom>
              <a:avLst/>
              <a:gdLst>
                <a:gd name="connsiteX0" fmla="*/ 0 w 1096542"/>
                <a:gd name="connsiteY0" fmla="*/ 246663 h 380776"/>
                <a:gd name="connsiteX1" fmla="*/ 3393 w 1096542"/>
                <a:gd name="connsiteY1" fmla="*/ 246663 h 380776"/>
                <a:gd name="connsiteX2" fmla="*/ 7952 w 1096542"/>
                <a:gd name="connsiteY2" fmla="*/ 244366 h 380776"/>
                <a:gd name="connsiteX3" fmla="*/ 9082 w 1096542"/>
                <a:gd name="connsiteY3" fmla="*/ 243234 h 380776"/>
                <a:gd name="connsiteX4" fmla="*/ 12475 w 1096542"/>
                <a:gd name="connsiteY4" fmla="*/ 238710 h 380776"/>
                <a:gd name="connsiteX5" fmla="*/ 18165 w 1096542"/>
                <a:gd name="connsiteY5" fmla="*/ 238710 h 380776"/>
                <a:gd name="connsiteX6" fmla="*/ 20462 w 1096542"/>
                <a:gd name="connsiteY6" fmla="*/ 237543 h 380776"/>
                <a:gd name="connsiteX7" fmla="*/ 21593 w 1096542"/>
                <a:gd name="connsiteY7" fmla="*/ 236412 h 380776"/>
                <a:gd name="connsiteX8" fmla="*/ 23855 w 1096542"/>
                <a:gd name="connsiteY8" fmla="*/ 236412 h 380776"/>
                <a:gd name="connsiteX9" fmla="*/ 26117 w 1096542"/>
                <a:gd name="connsiteY9" fmla="*/ 234150 h 380776"/>
                <a:gd name="connsiteX10" fmla="*/ 24986 w 1096542"/>
                <a:gd name="connsiteY10" fmla="*/ 230756 h 380776"/>
                <a:gd name="connsiteX11" fmla="*/ 24986 w 1096542"/>
                <a:gd name="connsiteY11" fmla="*/ 228459 h 380776"/>
                <a:gd name="connsiteX12" fmla="*/ 26117 w 1096542"/>
                <a:gd name="connsiteY12" fmla="*/ 228459 h 380776"/>
                <a:gd name="connsiteX13" fmla="*/ 27247 w 1096542"/>
                <a:gd name="connsiteY13" fmla="*/ 227327 h 380776"/>
                <a:gd name="connsiteX14" fmla="*/ 29545 w 1096542"/>
                <a:gd name="connsiteY14" fmla="*/ 227327 h 380776"/>
                <a:gd name="connsiteX15" fmla="*/ 30675 w 1096542"/>
                <a:gd name="connsiteY15" fmla="*/ 226196 h 380776"/>
                <a:gd name="connsiteX16" fmla="*/ 31806 w 1096542"/>
                <a:gd name="connsiteY16" fmla="*/ 225065 h 380776"/>
                <a:gd name="connsiteX17" fmla="*/ 32937 w 1096542"/>
                <a:gd name="connsiteY17" fmla="*/ 223934 h 380776"/>
                <a:gd name="connsiteX18" fmla="*/ 35234 w 1096542"/>
                <a:gd name="connsiteY18" fmla="*/ 219374 h 380776"/>
                <a:gd name="connsiteX19" fmla="*/ 35234 w 1096542"/>
                <a:gd name="connsiteY19" fmla="*/ 217112 h 380776"/>
                <a:gd name="connsiteX20" fmla="*/ 37496 w 1096542"/>
                <a:gd name="connsiteY20" fmla="*/ 217112 h 380776"/>
                <a:gd name="connsiteX21" fmla="*/ 38627 w 1096542"/>
                <a:gd name="connsiteY21" fmla="*/ 218243 h 380776"/>
                <a:gd name="connsiteX22" fmla="*/ 39758 w 1096542"/>
                <a:gd name="connsiteY22" fmla="*/ 218243 h 380776"/>
                <a:gd name="connsiteX23" fmla="*/ 42020 w 1096542"/>
                <a:gd name="connsiteY23" fmla="*/ 217112 h 380776"/>
                <a:gd name="connsiteX24" fmla="*/ 43186 w 1096542"/>
                <a:gd name="connsiteY24" fmla="*/ 214814 h 380776"/>
                <a:gd name="connsiteX25" fmla="*/ 44317 w 1096542"/>
                <a:gd name="connsiteY25" fmla="*/ 214814 h 380776"/>
                <a:gd name="connsiteX26" fmla="*/ 45448 w 1096542"/>
                <a:gd name="connsiteY26" fmla="*/ 213683 h 380776"/>
                <a:gd name="connsiteX27" fmla="*/ 46579 w 1096542"/>
                <a:gd name="connsiteY27" fmla="*/ 210289 h 380776"/>
                <a:gd name="connsiteX28" fmla="*/ 46579 w 1096542"/>
                <a:gd name="connsiteY28" fmla="*/ 206861 h 380776"/>
                <a:gd name="connsiteX29" fmla="*/ 51138 w 1096542"/>
                <a:gd name="connsiteY29" fmla="*/ 208027 h 380776"/>
                <a:gd name="connsiteX30" fmla="*/ 52269 w 1096542"/>
                <a:gd name="connsiteY30" fmla="*/ 202336 h 380776"/>
                <a:gd name="connsiteX31" fmla="*/ 53399 w 1096542"/>
                <a:gd name="connsiteY31" fmla="*/ 198907 h 380776"/>
                <a:gd name="connsiteX32" fmla="*/ 59089 w 1096542"/>
                <a:gd name="connsiteY32" fmla="*/ 197776 h 380776"/>
                <a:gd name="connsiteX33" fmla="*/ 60220 w 1096542"/>
                <a:gd name="connsiteY33" fmla="*/ 194382 h 380776"/>
                <a:gd name="connsiteX34" fmla="*/ 61351 w 1096542"/>
                <a:gd name="connsiteY34" fmla="*/ 194382 h 380776"/>
                <a:gd name="connsiteX35" fmla="*/ 63613 w 1096542"/>
                <a:gd name="connsiteY35" fmla="*/ 193251 h 380776"/>
                <a:gd name="connsiteX36" fmla="*/ 65910 w 1096542"/>
                <a:gd name="connsiteY36" fmla="*/ 195514 h 380776"/>
                <a:gd name="connsiteX37" fmla="*/ 65910 w 1096542"/>
                <a:gd name="connsiteY37" fmla="*/ 196645 h 380776"/>
                <a:gd name="connsiteX38" fmla="*/ 67041 w 1096542"/>
                <a:gd name="connsiteY38" fmla="*/ 197776 h 380776"/>
                <a:gd name="connsiteX39" fmla="*/ 70433 w 1096542"/>
                <a:gd name="connsiteY39" fmla="*/ 200038 h 380776"/>
                <a:gd name="connsiteX40" fmla="*/ 72731 w 1096542"/>
                <a:gd name="connsiteY40" fmla="*/ 202336 h 380776"/>
                <a:gd name="connsiteX41" fmla="*/ 74992 w 1096542"/>
                <a:gd name="connsiteY41" fmla="*/ 200038 h 380776"/>
                <a:gd name="connsiteX42" fmla="*/ 76123 w 1096542"/>
                <a:gd name="connsiteY42" fmla="*/ 197776 h 380776"/>
                <a:gd name="connsiteX43" fmla="*/ 76123 w 1096542"/>
                <a:gd name="connsiteY43" fmla="*/ 195514 h 380776"/>
                <a:gd name="connsiteX44" fmla="*/ 76123 w 1096542"/>
                <a:gd name="connsiteY44" fmla="*/ 193251 h 380776"/>
                <a:gd name="connsiteX45" fmla="*/ 77254 w 1096542"/>
                <a:gd name="connsiteY45" fmla="*/ 192085 h 380776"/>
                <a:gd name="connsiteX46" fmla="*/ 78385 w 1096542"/>
                <a:gd name="connsiteY46" fmla="*/ 192085 h 380776"/>
                <a:gd name="connsiteX47" fmla="*/ 78385 w 1096542"/>
                <a:gd name="connsiteY47" fmla="*/ 188691 h 380776"/>
                <a:gd name="connsiteX48" fmla="*/ 77254 w 1096542"/>
                <a:gd name="connsiteY48" fmla="*/ 188691 h 380776"/>
                <a:gd name="connsiteX49" fmla="*/ 78385 w 1096542"/>
                <a:gd name="connsiteY49" fmla="*/ 186429 h 380776"/>
                <a:gd name="connsiteX50" fmla="*/ 81813 w 1096542"/>
                <a:gd name="connsiteY50" fmla="*/ 186429 h 380776"/>
                <a:gd name="connsiteX51" fmla="*/ 82944 w 1096542"/>
                <a:gd name="connsiteY51" fmla="*/ 187560 h 380776"/>
                <a:gd name="connsiteX52" fmla="*/ 84075 w 1096542"/>
                <a:gd name="connsiteY52" fmla="*/ 189822 h 380776"/>
                <a:gd name="connsiteX53" fmla="*/ 84075 w 1096542"/>
                <a:gd name="connsiteY53" fmla="*/ 190954 h 380776"/>
                <a:gd name="connsiteX54" fmla="*/ 87503 w 1096542"/>
                <a:gd name="connsiteY54" fmla="*/ 190954 h 380776"/>
                <a:gd name="connsiteX55" fmla="*/ 90896 w 1096542"/>
                <a:gd name="connsiteY55" fmla="*/ 187560 h 380776"/>
                <a:gd name="connsiteX56" fmla="*/ 89765 w 1096542"/>
                <a:gd name="connsiteY56" fmla="*/ 183000 h 380776"/>
                <a:gd name="connsiteX57" fmla="*/ 90896 w 1096542"/>
                <a:gd name="connsiteY57" fmla="*/ 181869 h 380776"/>
                <a:gd name="connsiteX58" fmla="*/ 90896 w 1096542"/>
                <a:gd name="connsiteY58" fmla="*/ 180738 h 380776"/>
                <a:gd name="connsiteX59" fmla="*/ 95455 w 1096542"/>
                <a:gd name="connsiteY59" fmla="*/ 179607 h 380776"/>
                <a:gd name="connsiteX60" fmla="*/ 95455 w 1096542"/>
                <a:gd name="connsiteY60" fmla="*/ 177309 h 380776"/>
                <a:gd name="connsiteX61" fmla="*/ 96585 w 1096542"/>
                <a:gd name="connsiteY61" fmla="*/ 177309 h 380776"/>
                <a:gd name="connsiteX62" fmla="*/ 96585 w 1096542"/>
                <a:gd name="connsiteY62" fmla="*/ 176178 h 380776"/>
                <a:gd name="connsiteX63" fmla="*/ 96585 w 1096542"/>
                <a:gd name="connsiteY63" fmla="*/ 175047 h 380776"/>
                <a:gd name="connsiteX64" fmla="*/ 97716 w 1096542"/>
                <a:gd name="connsiteY64" fmla="*/ 173916 h 380776"/>
                <a:gd name="connsiteX65" fmla="*/ 96585 w 1096542"/>
                <a:gd name="connsiteY65" fmla="*/ 169356 h 380776"/>
                <a:gd name="connsiteX66" fmla="*/ 98847 w 1096542"/>
                <a:gd name="connsiteY66" fmla="*/ 168224 h 380776"/>
                <a:gd name="connsiteX67" fmla="*/ 99978 w 1096542"/>
                <a:gd name="connsiteY67" fmla="*/ 167093 h 380776"/>
                <a:gd name="connsiteX68" fmla="*/ 103406 w 1096542"/>
                <a:gd name="connsiteY68" fmla="*/ 165962 h 380776"/>
                <a:gd name="connsiteX69" fmla="*/ 104537 w 1096542"/>
                <a:gd name="connsiteY69" fmla="*/ 164831 h 380776"/>
                <a:gd name="connsiteX70" fmla="*/ 105668 w 1096542"/>
                <a:gd name="connsiteY70" fmla="*/ 163700 h 380776"/>
                <a:gd name="connsiteX71" fmla="*/ 109061 w 1096542"/>
                <a:gd name="connsiteY71" fmla="*/ 163700 h 380776"/>
                <a:gd name="connsiteX72" fmla="*/ 109061 w 1096542"/>
                <a:gd name="connsiteY72" fmla="*/ 162533 h 380776"/>
                <a:gd name="connsiteX73" fmla="*/ 110227 w 1096542"/>
                <a:gd name="connsiteY73" fmla="*/ 160271 h 380776"/>
                <a:gd name="connsiteX74" fmla="*/ 111358 w 1096542"/>
                <a:gd name="connsiteY74" fmla="*/ 159140 h 380776"/>
                <a:gd name="connsiteX75" fmla="*/ 112489 w 1096542"/>
                <a:gd name="connsiteY75" fmla="*/ 156878 h 380776"/>
                <a:gd name="connsiteX76" fmla="*/ 114750 w 1096542"/>
                <a:gd name="connsiteY76" fmla="*/ 156878 h 380776"/>
                <a:gd name="connsiteX77" fmla="*/ 115881 w 1096542"/>
                <a:gd name="connsiteY77" fmla="*/ 155746 h 380776"/>
                <a:gd name="connsiteX78" fmla="*/ 115881 w 1096542"/>
                <a:gd name="connsiteY78" fmla="*/ 153449 h 380776"/>
                <a:gd name="connsiteX79" fmla="*/ 117048 w 1096542"/>
                <a:gd name="connsiteY79" fmla="*/ 152318 h 380776"/>
                <a:gd name="connsiteX80" fmla="*/ 119309 w 1096542"/>
                <a:gd name="connsiteY80" fmla="*/ 152318 h 380776"/>
                <a:gd name="connsiteX81" fmla="*/ 120440 w 1096542"/>
                <a:gd name="connsiteY81" fmla="*/ 151186 h 380776"/>
                <a:gd name="connsiteX82" fmla="*/ 120440 w 1096542"/>
                <a:gd name="connsiteY82" fmla="*/ 150055 h 380776"/>
                <a:gd name="connsiteX83" fmla="*/ 121571 w 1096542"/>
                <a:gd name="connsiteY83" fmla="*/ 148924 h 380776"/>
                <a:gd name="connsiteX84" fmla="*/ 127261 w 1096542"/>
                <a:gd name="connsiteY84" fmla="*/ 151186 h 380776"/>
                <a:gd name="connsiteX85" fmla="*/ 127261 w 1096542"/>
                <a:gd name="connsiteY85" fmla="*/ 150055 h 380776"/>
                <a:gd name="connsiteX86" fmla="*/ 128392 w 1096542"/>
                <a:gd name="connsiteY86" fmla="*/ 148924 h 380776"/>
                <a:gd name="connsiteX87" fmla="*/ 128392 w 1096542"/>
                <a:gd name="connsiteY87" fmla="*/ 146626 h 380776"/>
                <a:gd name="connsiteX88" fmla="*/ 127261 w 1096542"/>
                <a:gd name="connsiteY88" fmla="*/ 145495 h 380776"/>
                <a:gd name="connsiteX89" fmla="*/ 126130 w 1096542"/>
                <a:gd name="connsiteY89" fmla="*/ 143233 h 380776"/>
                <a:gd name="connsiteX90" fmla="*/ 127261 w 1096542"/>
                <a:gd name="connsiteY90" fmla="*/ 138673 h 380776"/>
                <a:gd name="connsiteX91" fmla="*/ 129523 w 1096542"/>
                <a:gd name="connsiteY91" fmla="*/ 132982 h 380776"/>
                <a:gd name="connsiteX92" fmla="*/ 130654 w 1096542"/>
                <a:gd name="connsiteY92" fmla="*/ 129588 h 380776"/>
                <a:gd name="connsiteX93" fmla="*/ 136343 w 1096542"/>
                <a:gd name="connsiteY93" fmla="*/ 119373 h 380776"/>
                <a:gd name="connsiteX94" fmla="*/ 136343 w 1096542"/>
                <a:gd name="connsiteY94" fmla="*/ 117075 h 380776"/>
                <a:gd name="connsiteX95" fmla="*/ 136343 w 1096542"/>
                <a:gd name="connsiteY95" fmla="*/ 115944 h 380776"/>
                <a:gd name="connsiteX96" fmla="*/ 137474 w 1096542"/>
                <a:gd name="connsiteY96" fmla="*/ 102299 h 380776"/>
                <a:gd name="connsiteX97" fmla="*/ 137474 w 1096542"/>
                <a:gd name="connsiteY97" fmla="*/ 100037 h 380776"/>
                <a:gd name="connsiteX98" fmla="*/ 136343 w 1096542"/>
                <a:gd name="connsiteY98" fmla="*/ 96643 h 380776"/>
                <a:gd name="connsiteX99" fmla="*/ 136343 w 1096542"/>
                <a:gd name="connsiteY99" fmla="*/ 95477 h 380776"/>
                <a:gd name="connsiteX100" fmla="*/ 134082 w 1096542"/>
                <a:gd name="connsiteY100" fmla="*/ 93215 h 380776"/>
                <a:gd name="connsiteX101" fmla="*/ 132951 w 1096542"/>
                <a:gd name="connsiteY101" fmla="*/ 92083 h 380776"/>
                <a:gd name="connsiteX102" fmla="*/ 131820 w 1096542"/>
                <a:gd name="connsiteY102" fmla="*/ 92083 h 380776"/>
                <a:gd name="connsiteX103" fmla="*/ 122702 w 1096542"/>
                <a:gd name="connsiteY103" fmla="*/ 88655 h 380776"/>
                <a:gd name="connsiteX104" fmla="*/ 118178 w 1096542"/>
                <a:gd name="connsiteY104" fmla="*/ 87523 h 380776"/>
                <a:gd name="connsiteX105" fmla="*/ 114750 w 1096542"/>
                <a:gd name="connsiteY105" fmla="*/ 84130 h 380776"/>
                <a:gd name="connsiteX106" fmla="*/ 113619 w 1096542"/>
                <a:gd name="connsiteY106" fmla="*/ 77308 h 380776"/>
                <a:gd name="connsiteX107" fmla="*/ 115881 w 1096542"/>
                <a:gd name="connsiteY107" fmla="*/ 70485 h 380776"/>
                <a:gd name="connsiteX108" fmla="*/ 119309 w 1096542"/>
                <a:gd name="connsiteY108" fmla="*/ 63663 h 380776"/>
                <a:gd name="connsiteX109" fmla="*/ 119309 w 1096542"/>
                <a:gd name="connsiteY109" fmla="*/ 62532 h 380776"/>
                <a:gd name="connsiteX110" fmla="*/ 119309 w 1096542"/>
                <a:gd name="connsiteY110" fmla="*/ 59103 h 380776"/>
                <a:gd name="connsiteX111" fmla="*/ 119309 w 1096542"/>
                <a:gd name="connsiteY111" fmla="*/ 56841 h 380776"/>
                <a:gd name="connsiteX112" fmla="*/ 119309 w 1096542"/>
                <a:gd name="connsiteY112" fmla="*/ 55710 h 380776"/>
                <a:gd name="connsiteX113" fmla="*/ 118178 w 1096542"/>
                <a:gd name="connsiteY113" fmla="*/ 54578 h 380776"/>
                <a:gd name="connsiteX114" fmla="*/ 118178 w 1096542"/>
                <a:gd name="connsiteY114" fmla="*/ 53447 h 380776"/>
                <a:gd name="connsiteX115" fmla="*/ 112489 w 1096542"/>
                <a:gd name="connsiteY115" fmla="*/ 46625 h 380776"/>
                <a:gd name="connsiteX116" fmla="*/ 111358 w 1096542"/>
                <a:gd name="connsiteY116" fmla="*/ 45494 h 380776"/>
                <a:gd name="connsiteX117" fmla="*/ 107930 w 1096542"/>
                <a:gd name="connsiteY117" fmla="*/ 36374 h 380776"/>
                <a:gd name="connsiteX118" fmla="*/ 107930 w 1096542"/>
                <a:gd name="connsiteY118" fmla="*/ 34111 h 380776"/>
                <a:gd name="connsiteX119" fmla="*/ 109061 w 1096542"/>
                <a:gd name="connsiteY119" fmla="*/ 31849 h 380776"/>
                <a:gd name="connsiteX120" fmla="*/ 114750 w 1096542"/>
                <a:gd name="connsiteY120" fmla="*/ 30718 h 380776"/>
                <a:gd name="connsiteX121" fmla="*/ 117048 w 1096542"/>
                <a:gd name="connsiteY121" fmla="*/ 29552 h 380776"/>
                <a:gd name="connsiteX122" fmla="*/ 118178 w 1096542"/>
                <a:gd name="connsiteY122" fmla="*/ 27289 h 380776"/>
                <a:gd name="connsiteX123" fmla="*/ 135212 w 1096542"/>
                <a:gd name="connsiteY123" fmla="*/ 20467 h 380776"/>
                <a:gd name="connsiteX124" fmla="*/ 143164 w 1096542"/>
                <a:gd name="connsiteY124" fmla="*/ 19336 h 380776"/>
                <a:gd name="connsiteX125" fmla="*/ 156806 w 1096542"/>
                <a:gd name="connsiteY125" fmla="*/ 19336 h 380776"/>
                <a:gd name="connsiteX126" fmla="*/ 164757 w 1096542"/>
                <a:gd name="connsiteY126" fmla="*/ 19336 h 380776"/>
                <a:gd name="connsiteX127" fmla="*/ 173840 w 1096542"/>
                <a:gd name="connsiteY127" fmla="*/ 17073 h 380776"/>
                <a:gd name="connsiteX128" fmla="*/ 178399 w 1096542"/>
                <a:gd name="connsiteY128" fmla="*/ 19336 h 380776"/>
                <a:gd name="connsiteX129" fmla="*/ 180660 w 1096542"/>
                <a:gd name="connsiteY129" fmla="*/ 19336 h 380776"/>
                <a:gd name="connsiteX130" fmla="*/ 181791 w 1096542"/>
                <a:gd name="connsiteY130" fmla="*/ 20467 h 380776"/>
                <a:gd name="connsiteX131" fmla="*/ 186350 w 1096542"/>
                <a:gd name="connsiteY131" fmla="*/ 27289 h 380776"/>
                <a:gd name="connsiteX132" fmla="*/ 202253 w 1096542"/>
                <a:gd name="connsiteY132" fmla="*/ 23896 h 380776"/>
                <a:gd name="connsiteX133" fmla="*/ 214764 w 1096542"/>
                <a:gd name="connsiteY133" fmla="*/ 21598 h 380776"/>
                <a:gd name="connsiteX134" fmla="*/ 223846 w 1096542"/>
                <a:gd name="connsiteY134" fmla="*/ 21598 h 380776"/>
                <a:gd name="connsiteX135" fmla="*/ 226108 w 1096542"/>
                <a:gd name="connsiteY135" fmla="*/ 19336 h 380776"/>
                <a:gd name="connsiteX136" fmla="*/ 230667 w 1096542"/>
                <a:gd name="connsiteY136" fmla="*/ 20467 h 380776"/>
                <a:gd name="connsiteX137" fmla="*/ 234060 w 1096542"/>
                <a:gd name="connsiteY137" fmla="*/ 19336 h 380776"/>
                <a:gd name="connsiteX138" fmla="*/ 242011 w 1096542"/>
                <a:gd name="connsiteY138" fmla="*/ 10251 h 380776"/>
                <a:gd name="connsiteX139" fmla="*/ 243178 w 1096542"/>
                <a:gd name="connsiteY139" fmla="*/ 10251 h 380776"/>
                <a:gd name="connsiteX140" fmla="*/ 245439 w 1096542"/>
                <a:gd name="connsiteY140" fmla="*/ 11382 h 380776"/>
                <a:gd name="connsiteX141" fmla="*/ 251129 w 1096542"/>
                <a:gd name="connsiteY141" fmla="*/ 9120 h 380776"/>
                <a:gd name="connsiteX142" fmla="*/ 252260 w 1096542"/>
                <a:gd name="connsiteY142" fmla="*/ 7989 h 380776"/>
                <a:gd name="connsiteX143" fmla="*/ 255653 w 1096542"/>
                <a:gd name="connsiteY143" fmla="*/ 9120 h 380776"/>
                <a:gd name="connsiteX144" fmla="*/ 257950 w 1096542"/>
                <a:gd name="connsiteY144" fmla="*/ 9120 h 380776"/>
                <a:gd name="connsiteX145" fmla="*/ 260212 w 1096542"/>
                <a:gd name="connsiteY145" fmla="*/ 9120 h 380776"/>
                <a:gd name="connsiteX146" fmla="*/ 262473 w 1096542"/>
                <a:gd name="connsiteY146" fmla="*/ 9120 h 380776"/>
                <a:gd name="connsiteX147" fmla="*/ 268163 w 1096542"/>
                <a:gd name="connsiteY147" fmla="*/ 7989 h 380776"/>
                <a:gd name="connsiteX148" fmla="*/ 276115 w 1096542"/>
                <a:gd name="connsiteY148" fmla="*/ 6822 h 380776"/>
                <a:gd name="connsiteX149" fmla="*/ 279543 w 1096542"/>
                <a:gd name="connsiteY149" fmla="*/ 6822 h 380776"/>
                <a:gd name="connsiteX150" fmla="*/ 282936 w 1096542"/>
                <a:gd name="connsiteY150" fmla="*/ 5691 h 380776"/>
                <a:gd name="connsiteX151" fmla="*/ 284066 w 1096542"/>
                <a:gd name="connsiteY151" fmla="*/ 5691 h 380776"/>
                <a:gd name="connsiteX152" fmla="*/ 286328 w 1096542"/>
                <a:gd name="connsiteY152" fmla="*/ 7989 h 380776"/>
                <a:gd name="connsiteX153" fmla="*/ 289756 w 1096542"/>
                <a:gd name="connsiteY153" fmla="*/ 10251 h 380776"/>
                <a:gd name="connsiteX154" fmla="*/ 293149 w 1096542"/>
                <a:gd name="connsiteY154" fmla="*/ 10251 h 380776"/>
                <a:gd name="connsiteX155" fmla="*/ 294280 w 1096542"/>
                <a:gd name="connsiteY155" fmla="*/ 11382 h 380776"/>
                <a:gd name="connsiteX156" fmla="*/ 295446 w 1096542"/>
                <a:gd name="connsiteY156" fmla="*/ 11382 h 380776"/>
                <a:gd name="connsiteX157" fmla="*/ 297708 w 1096542"/>
                <a:gd name="connsiteY157" fmla="*/ 14811 h 380776"/>
                <a:gd name="connsiteX158" fmla="*/ 299970 w 1096542"/>
                <a:gd name="connsiteY158" fmla="*/ 17073 h 380776"/>
                <a:gd name="connsiteX159" fmla="*/ 303398 w 1096542"/>
                <a:gd name="connsiteY159" fmla="*/ 19336 h 380776"/>
                <a:gd name="connsiteX160" fmla="*/ 307921 w 1096542"/>
                <a:gd name="connsiteY160" fmla="*/ 22765 h 380776"/>
                <a:gd name="connsiteX161" fmla="*/ 309052 w 1096542"/>
                <a:gd name="connsiteY161" fmla="*/ 22765 h 380776"/>
                <a:gd name="connsiteX162" fmla="*/ 311349 w 1096542"/>
                <a:gd name="connsiteY162" fmla="*/ 25027 h 380776"/>
                <a:gd name="connsiteX163" fmla="*/ 312480 w 1096542"/>
                <a:gd name="connsiteY163" fmla="*/ 27289 h 380776"/>
                <a:gd name="connsiteX164" fmla="*/ 314742 w 1096542"/>
                <a:gd name="connsiteY164" fmla="*/ 29552 h 380776"/>
                <a:gd name="connsiteX165" fmla="*/ 319301 w 1096542"/>
                <a:gd name="connsiteY165" fmla="*/ 30718 h 380776"/>
                <a:gd name="connsiteX166" fmla="*/ 320432 w 1096542"/>
                <a:gd name="connsiteY166" fmla="*/ 30718 h 380776"/>
                <a:gd name="connsiteX167" fmla="*/ 324991 w 1096542"/>
                <a:gd name="connsiteY167" fmla="*/ 32980 h 380776"/>
                <a:gd name="connsiteX168" fmla="*/ 327252 w 1096542"/>
                <a:gd name="connsiteY168" fmla="*/ 34111 h 380776"/>
                <a:gd name="connsiteX169" fmla="*/ 328383 w 1096542"/>
                <a:gd name="connsiteY169" fmla="*/ 34111 h 380776"/>
                <a:gd name="connsiteX170" fmla="*/ 332942 w 1096542"/>
                <a:gd name="connsiteY170" fmla="*/ 37540 h 380776"/>
                <a:gd name="connsiteX171" fmla="*/ 335204 w 1096542"/>
                <a:gd name="connsiteY171" fmla="*/ 39803 h 380776"/>
                <a:gd name="connsiteX172" fmla="*/ 339763 w 1096542"/>
                <a:gd name="connsiteY172" fmla="*/ 44327 h 380776"/>
                <a:gd name="connsiteX173" fmla="*/ 342025 w 1096542"/>
                <a:gd name="connsiteY173" fmla="*/ 45494 h 380776"/>
                <a:gd name="connsiteX174" fmla="*/ 342025 w 1096542"/>
                <a:gd name="connsiteY174" fmla="*/ 46625 h 380776"/>
                <a:gd name="connsiteX175" fmla="*/ 343156 w 1096542"/>
                <a:gd name="connsiteY175" fmla="*/ 51150 h 380776"/>
                <a:gd name="connsiteX176" fmla="*/ 345417 w 1096542"/>
                <a:gd name="connsiteY176" fmla="*/ 54578 h 380776"/>
                <a:gd name="connsiteX177" fmla="*/ 346584 w 1096542"/>
                <a:gd name="connsiteY177" fmla="*/ 55710 h 380776"/>
                <a:gd name="connsiteX178" fmla="*/ 347715 w 1096542"/>
                <a:gd name="connsiteY178" fmla="*/ 55710 h 380776"/>
                <a:gd name="connsiteX179" fmla="*/ 348845 w 1096542"/>
                <a:gd name="connsiteY179" fmla="*/ 56841 h 380776"/>
                <a:gd name="connsiteX180" fmla="*/ 347715 w 1096542"/>
                <a:gd name="connsiteY180" fmla="*/ 56841 h 380776"/>
                <a:gd name="connsiteX181" fmla="*/ 345417 w 1096542"/>
                <a:gd name="connsiteY181" fmla="*/ 59103 h 380776"/>
                <a:gd name="connsiteX182" fmla="*/ 344287 w 1096542"/>
                <a:gd name="connsiteY182" fmla="*/ 60270 h 380776"/>
                <a:gd name="connsiteX183" fmla="*/ 344287 w 1096542"/>
                <a:gd name="connsiteY183" fmla="*/ 63663 h 380776"/>
                <a:gd name="connsiteX184" fmla="*/ 343156 w 1096542"/>
                <a:gd name="connsiteY184" fmla="*/ 64794 h 380776"/>
                <a:gd name="connsiteX185" fmla="*/ 343156 w 1096542"/>
                <a:gd name="connsiteY185" fmla="*/ 67092 h 380776"/>
                <a:gd name="connsiteX186" fmla="*/ 347715 w 1096542"/>
                <a:gd name="connsiteY186" fmla="*/ 67092 h 380776"/>
                <a:gd name="connsiteX187" fmla="*/ 348845 w 1096542"/>
                <a:gd name="connsiteY187" fmla="*/ 65925 h 380776"/>
                <a:gd name="connsiteX188" fmla="*/ 349976 w 1096542"/>
                <a:gd name="connsiteY188" fmla="*/ 67092 h 380776"/>
                <a:gd name="connsiteX189" fmla="*/ 349976 w 1096542"/>
                <a:gd name="connsiteY189" fmla="*/ 68223 h 380776"/>
                <a:gd name="connsiteX190" fmla="*/ 353369 w 1096542"/>
                <a:gd name="connsiteY190" fmla="*/ 69354 h 380776"/>
                <a:gd name="connsiteX191" fmla="*/ 353369 w 1096542"/>
                <a:gd name="connsiteY191" fmla="*/ 71616 h 380776"/>
                <a:gd name="connsiteX192" fmla="*/ 353369 w 1096542"/>
                <a:gd name="connsiteY192" fmla="*/ 72748 h 380776"/>
                <a:gd name="connsiteX193" fmla="*/ 352238 w 1096542"/>
                <a:gd name="connsiteY193" fmla="*/ 73879 h 380776"/>
                <a:gd name="connsiteX194" fmla="*/ 354535 w 1096542"/>
                <a:gd name="connsiteY194" fmla="*/ 73879 h 380776"/>
                <a:gd name="connsiteX195" fmla="*/ 355666 w 1096542"/>
                <a:gd name="connsiteY195" fmla="*/ 72748 h 380776"/>
                <a:gd name="connsiteX196" fmla="*/ 357928 w 1096542"/>
                <a:gd name="connsiteY196" fmla="*/ 72748 h 380776"/>
                <a:gd name="connsiteX197" fmla="*/ 360190 w 1096542"/>
                <a:gd name="connsiteY197" fmla="*/ 71616 h 380776"/>
                <a:gd name="connsiteX198" fmla="*/ 363618 w 1096542"/>
                <a:gd name="connsiteY198" fmla="*/ 72748 h 380776"/>
                <a:gd name="connsiteX199" fmla="*/ 365880 w 1096542"/>
                <a:gd name="connsiteY199" fmla="*/ 76176 h 380776"/>
                <a:gd name="connsiteX200" fmla="*/ 370438 w 1096542"/>
                <a:gd name="connsiteY200" fmla="*/ 76176 h 380776"/>
                <a:gd name="connsiteX201" fmla="*/ 372700 w 1096542"/>
                <a:gd name="connsiteY201" fmla="*/ 77308 h 380776"/>
                <a:gd name="connsiteX202" fmla="*/ 373831 w 1096542"/>
                <a:gd name="connsiteY202" fmla="*/ 80701 h 380776"/>
                <a:gd name="connsiteX203" fmla="*/ 377259 w 1096542"/>
                <a:gd name="connsiteY203" fmla="*/ 82999 h 380776"/>
                <a:gd name="connsiteX204" fmla="*/ 377259 w 1096542"/>
                <a:gd name="connsiteY204" fmla="*/ 85261 h 380776"/>
                <a:gd name="connsiteX205" fmla="*/ 378390 w 1096542"/>
                <a:gd name="connsiteY205" fmla="*/ 87523 h 380776"/>
                <a:gd name="connsiteX206" fmla="*/ 379521 w 1096542"/>
                <a:gd name="connsiteY206" fmla="*/ 92083 h 380776"/>
                <a:gd name="connsiteX207" fmla="*/ 379521 w 1096542"/>
                <a:gd name="connsiteY207" fmla="*/ 94346 h 380776"/>
                <a:gd name="connsiteX208" fmla="*/ 380652 w 1096542"/>
                <a:gd name="connsiteY208" fmla="*/ 96643 h 380776"/>
                <a:gd name="connsiteX209" fmla="*/ 378390 w 1096542"/>
                <a:gd name="connsiteY209" fmla="*/ 98906 h 380776"/>
                <a:gd name="connsiteX210" fmla="*/ 379521 w 1096542"/>
                <a:gd name="connsiteY210" fmla="*/ 100037 h 380776"/>
                <a:gd name="connsiteX211" fmla="*/ 384080 w 1096542"/>
                <a:gd name="connsiteY211" fmla="*/ 96643 h 380776"/>
                <a:gd name="connsiteX212" fmla="*/ 386342 w 1096542"/>
                <a:gd name="connsiteY212" fmla="*/ 93215 h 380776"/>
                <a:gd name="connsiteX213" fmla="*/ 390901 w 1096542"/>
                <a:gd name="connsiteY213" fmla="*/ 94346 h 380776"/>
                <a:gd name="connsiteX214" fmla="*/ 392031 w 1096542"/>
                <a:gd name="connsiteY214" fmla="*/ 93215 h 380776"/>
                <a:gd name="connsiteX215" fmla="*/ 393162 w 1096542"/>
                <a:gd name="connsiteY215" fmla="*/ 93215 h 380776"/>
                <a:gd name="connsiteX216" fmla="*/ 394293 w 1096542"/>
                <a:gd name="connsiteY216" fmla="*/ 96643 h 380776"/>
                <a:gd name="connsiteX217" fmla="*/ 394293 w 1096542"/>
                <a:gd name="connsiteY217" fmla="*/ 97774 h 380776"/>
                <a:gd name="connsiteX218" fmla="*/ 397686 w 1096542"/>
                <a:gd name="connsiteY218" fmla="*/ 98906 h 380776"/>
                <a:gd name="connsiteX219" fmla="*/ 398852 w 1096542"/>
                <a:gd name="connsiteY219" fmla="*/ 97774 h 380776"/>
                <a:gd name="connsiteX220" fmla="*/ 399983 w 1096542"/>
                <a:gd name="connsiteY220" fmla="*/ 97774 h 380776"/>
                <a:gd name="connsiteX221" fmla="*/ 401114 w 1096542"/>
                <a:gd name="connsiteY221" fmla="*/ 97774 h 380776"/>
                <a:gd name="connsiteX222" fmla="*/ 401114 w 1096542"/>
                <a:gd name="connsiteY222" fmla="*/ 96643 h 380776"/>
                <a:gd name="connsiteX223" fmla="*/ 401114 w 1096542"/>
                <a:gd name="connsiteY223" fmla="*/ 95477 h 380776"/>
                <a:gd name="connsiteX224" fmla="*/ 402245 w 1096542"/>
                <a:gd name="connsiteY224" fmla="*/ 94346 h 380776"/>
                <a:gd name="connsiteX225" fmla="*/ 403376 w 1096542"/>
                <a:gd name="connsiteY225" fmla="*/ 92083 h 380776"/>
                <a:gd name="connsiteX226" fmla="*/ 404507 w 1096542"/>
                <a:gd name="connsiteY226" fmla="*/ 89821 h 380776"/>
                <a:gd name="connsiteX227" fmla="*/ 403376 w 1096542"/>
                <a:gd name="connsiteY227" fmla="*/ 87523 h 380776"/>
                <a:gd name="connsiteX228" fmla="*/ 404507 w 1096542"/>
                <a:gd name="connsiteY228" fmla="*/ 85261 h 380776"/>
                <a:gd name="connsiteX229" fmla="*/ 404507 w 1096542"/>
                <a:gd name="connsiteY229" fmla="*/ 84130 h 380776"/>
                <a:gd name="connsiteX230" fmla="*/ 404507 w 1096542"/>
                <a:gd name="connsiteY230" fmla="*/ 82999 h 380776"/>
                <a:gd name="connsiteX231" fmla="*/ 405637 w 1096542"/>
                <a:gd name="connsiteY231" fmla="*/ 82999 h 380776"/>
                <a:gd name="connsiteX232" fmla="*/ 406804 w 1096542"/>
                <a:gd name="connsiteY232" fmla="*/ 81868 h 380776"/>
                <a:gd name="connsiteX233" fmla="*/ 407935 w 1096542"/>
                <a:gd name="connsiteY233" fmla="*/ 82999 h 380776"/>
                <a:gd name="connsiteX234" fmla="*/ 409066 w 1096542"/>
                <a:gd name="connsiteY234" fmla="*/ 82999 h 380776"/>
                <a:gd name="connsiteX235" fmla="*/ 409066 w 1096542"/>
                <a:gd name="connsiteY235" fmla="*/ 80701 h 380776"/>
                <a:gd name="connsiteX236" fmla="*/ 411327 w 1096542"/>
                <a:gd name="connsiteY236" fmla="*/ 80701 h 380776"/>
                <a:gd name="connsiteX237" fmla="*/ 412458 w 1096542"/>
                <a:gd name="connsiteY237" fmla="*/ 81868 h 380776"/>
                <a:gd name="connsiteX238" fmla="*/ 414755 w 1096542"/>
                <a:gd name="connsiteY238" fmla="*/ 80701 h 380776"/>
                <a:gd name="connsiteX239" fmla="*/ 414755 w 1096542"/>
                <a:gd name="connsiteY239" fmla="*/ 77308 h 380776"/>
                <a:gd name="connsiteX240" fmla="*/ 417017 w 1096542"/>
                <a:gd name="connsiteY240" fmla="*/ 75045 h 380776"/>
                <a:gd name="connsiteX241" fmla="*/ 419279 w 1096542"/>
                <a:gd name="connsiteY241" fmla="*/ 76176 h 380776"/>
                <a:gd name="connsiteX242" fmla="*/ 420445 w 1096542"/>
                <a:gd name="connsiteY242" fmla="*/ 76176 h 380776"/>
                <a:gd name="connsiteX243" fmla="*/ 422707 w 1096542"/>
                <a:gd name="connsiteY243" fmla="*/ 76176 h 380776"/>
                <a:gd name="connsiteX244" fmla="*/ 424969 w 1096542"/>
                <a:gd name="connsiteY244" fmla="*/ 76176 h 380776"/>
                <a:gd name="connsiteX245" fmla="*/ 426100 w 1096542"/>
                <a:gd name="connsiteY245" fmla="*/ 72748 h 380776"/>
                <a:gd name="connsiteX246" fmla="*/ 426100 w 1096542"/>
                <a:gd name="connsiteY246" fmla="*/ 70485 h 380776"/>
                <a:gd name="connsiteX247" fmla="*/ 423838 w 1096542"/>
                <a:gd name="connsiteY247" fmla="*/ 69354 h 380776"/>
                <a:gd name="connsiteX248" fmla="*/ 424969 w 1096542"/>
                <a:gd name="connsiteY248" fmla="*/ 67092 h 380776"/>
                <a:gd name="connsiteX249" fmla="*/ 426100 w 1096542"/>
                <a:gd name="connsiteY249" fmla="*/ 67092 h 380776"/>
                <a:gd name="connsiteX250" fmla="*/ 426100 w 1096542"/>
                <a:gd name="connsiteY250" fmla="*/ 68223 h 380776"/>
                <a:gd name="connsiteX251" fmla="*/ 428397 w 1096542"/>
                <a:gd name="connsiteY251" fmla="*/ 68223 h 380776"/>
                <a:gd name="connsiteX252" fmla="*/ 430659 w 1096542"/>
                <a:gd name="connsiteY252" fmla="*/ 68223 h 380776"/>
                <a:gd name="connsiteX253" fmla="*/ 431789 w 1096542"/>
                <a:gd name="connsiteY253" fmla="*/ 67092 h 380776"/>
                <a:gd name="connsiteX254" fmla="*/ 431789 w 1096542"/>
                <a:gd name="connsiteY254" fmla="*/ 65925 h 380776"/>
                <a:gd name="connsiteX255" fmla="*/ 432920 w 1096542"/>
                <a:gd name="connsiteY255" fmla="*/ 67092 h 380776"/>
                <a:gd name="connsiteX256" fmla="*/ 435182 w 1096542"/>
                <a:gd name="connsiteY256" fmla="*/ 65925 h 380776"/>
                <a:gd name="connsiteX257" fmla="*/ 436348 w 1096542"/>
                <a:gd name="connsiteY257" fmla="*/ 65925 h 380776"/>
                <a:gd name="connsiteX258" fmla="*/ 437479 w 1096542"/>
                <a:gd name="connsiteY258" fmla="*/ 65925 h 380776"/>
                <a:gd name="connsiteX259" fmla="*/ 438610 w 1096542"/>
                <a:gd name="connsiteY259" fmla="*/ 63663 h 380776"/>
                <a:gd name="connsiteX260" fmla="*/ 439741 w 1096542"/>
                <a:gd name="connsiteY260" fmla="*/ 62532 h 380776"/>
                <a:gd name="connsiteX261" fmla="*/ 438610 w 1096542"/>
                <a:gd name="connsiteY261" fmla="*/ 61401 h 380776"/>
                <a:gd name="connsiteX262" fmla="*/ 440872 w 1096542"/>
                <a:gd name="connsiteY262" fmla="*/ 60270 h 380776"/>
                <a:gd name="connsiteX263" fmla="*/ 442003 w 1096542"/>
                <a:gd name="connsiteY263" fmla="*/ 60270 h 380776"/>
                <a:gd name="connsiteX264" fmla="*/ 442003 w 1096542"/>
                <a:gd name="connsiteY264" fmla="*/ 59103 h 380776"/>
                <a:gd name="connsiteX265" fmla="*/ 444300 w 1096542"/>
                <a:gd name="connsiteY265" fmla="*/ 59103 h 380776"/>
                <a:gd name="connsiteX266" fmla="*/ 445431 w 1096542"/>
                <a:gd name="connsiteY266" fmla="*/ 61401 h 380776"/>
                <a:gd name="connsiteX267" fmla="*/ 447693 w 1096542"/>
                <a:gd name="connsiteY267" fmla="*/ 61401 h 380776"/>
                <a:gd name="connsiteX268" fmla="*/ 449990 w 1096542"/>
                <a:gd name="connsiteY268" fmla="*/ 65925 h 380776"/>
                <a:gd name="connsiteX269" fmla="*/ 451121 w 1096542"/>
                <a:gd name="connsiteY269" fmla="*/ 65925 h 380776"/>
                <a:gd name="connsiteX270" fmla="*/ 453382 w 1096542"/>
                <a:gd name="connsiteY270" fmla="*/ 68223 h 380776"/>
                <a:gd name="connsiteX271" fmla="*/ 453382 w 1096542"/>
                <a:gd name="connsiteY271" fmla="*/ 69354 h 380776"/>
                <a:gd name="connsiteX272" fmla="*/ 454513 w 1096542"/>
                <a:gd name="connsiteY272" fmla="*/ 69354 h 380776"/>
                <a:gd name="connsiteX273" fmla="*/ 454513 w 1096542"/>
                <a:gd name="connsiteY273" fmla="*/ 70485 h 380776"/>
                <a:gd name="connsiteX274" fmla="*/ 457941 w 1096542"/>
                <a:gd name="connsiteY274" fmla="*/ 71616 h 380776"/>
                <a:gd name="connsiteX275" fmla="*/ 457941 w 1096542"/>
                <a:gd name="connsiteY275" fmla="*/ 75045 h 380776"/>
                <a:gd name="connsiteX276" fmla="*/ 459072 w 1096542"/>
                <a:gd name="connsiteY276" fmla="*/ 75045 h 380776"/>
                <a:gd name="connsiteX277" fmla="*/ 460203 w 1096542"/>
                <a:gd name="connsiteY277" fmla="*/ 77308 h 380776"/>
                <a:gd name="connsiteX278" fmla="*/ 460203 w 1096542"/>
                <a:gd name="connsiteY278" fmla="*/ 79570 h 380776"/>
                <a:gd name="connsiteX279" fmla="*/ 462465 w 1096542"/>
                <a:gd name="connsiteY279" fmla="*/ 80701 h 380776"/>
                <a:gd name="connsiteX280" fmla="*/ 462465 w 1096542"/>
                <a:gd name="connsiteY280" fmla="*/ 82999 h 380776"/>
                <a:gd name="connsiteX281" fmla="*/ 464727 w 1096542"/>
                <a:gd name="connsiteY281" fmla="*/ 82999 h 380776"/>
                <a:gd name="connsiteX282" fmla="*/ 465893 w 1096542"/>
                <a:gd name="connsiteY282" fmla="*/ 80701 h 380776"/>
                <a:gd name="connsiteX283" fmla="*/ 465893 w 1096542"/>
                <a:gd name="connsiteY283" fmla="*/ 82999 h 380776"/>
                <a:gd name="connsiteX284" fmla="*/ 467024 w 1096542"/>
                <a:gd name="connsiteY284" fmla="*/ 81868 h 380776"/>
                <a:gd name="connsiteX285" fmla="*/ 468155 w 1096542"/>
                <a:gd name="connsiteY285" fmla="*/ 82999 h 380776"/>
                <a:gd name="connsiteX286" fmla="*/ 471547 w 1096542"/>
                <a:gd name="connsiteY286" fmla="*/ 81868 h 380776"/>
                <a:gd name="connsiteX287" fmla="*/ 473845 w 1096542"/>
                <a:gd name="connsiteY287" fmla="*/ 82999 h 380776"/>
                <a:gd name="connsiteX288" fmla="*/ 476106 w 1096542"/>
                <a:gd name="connsiteY288" fmla="*/ 81868 h 380776"/>
                <a:gd name="connsiteX289" fmla="*/ 479534 w 1096542"/>
                <a:gd name="connsiteY289" fmla="*/ 81868 h 380776"/>
                <a:gd name="connsiteX290" fmla="*/ 479534 w 1096542"/>
                <a:gd name="connsiteY290" fmla="*/ 79570 h 380776"/>
                <a:gd name="connsiteX291" fmla="*/ 480665 w 1096542"/>
                <a:gd name="connsiteY291" fmla="*/ 78439 h 380776"/>
                <a:gd name="connsiteX292" fmla="*/ 484058 w 1096542"/>
                <a:gd name="connsiteY292" fmla="*/ 78439 h 380776"/>
                <a:gd name="connsiteX293" fmla="*/ 486320 w 1096542"/>
                <a:gd name="connsiteY293" fmla="*/ 76176 h 380776"/>
                <a:gd name="connsiteX294" fmla="*/ 489748 w 1096542"/>
                <a:gd name="connsiteY294" fmla="*/ 76176 h 380776"/>
                <a:gd name="connsiteX295" fmla="*/ 490879 w 1096542"/>
                <a:gd name="connsiteY295" fmla="*/ 78439 h 380776"/>
                <a:gd name="connsiteX296" fmla="*/ 493140 w 1096542"/>
                <a:gd name="connsiteY296" fmla="*/ 78439 h 380776"/>
                <a:gd name="connsiteX297" fmla="*/ 494271 w 1096542"/>
                <a:gd name="connsiteY297" fmla="*/ 78439 h 380776"/>
                <a:gd name="connsiteX298" fmla="*/ 495438 w 1096542"/>
                <a:gd name="connsiteY298" fmla="*/ 76176 h 380776"/>
                <a:gd name="connsiteX299" fmla="*/ 494271 w 1096542"/>
                <a:gd name="connsiteY299" fmla="*/ 75045 h 380776"/>
                <a:gd name="connsiteX300" fmla="*/ 498830 w 1096542"/>
                <a:gd name="connsiteY300" fmla="*/ 73879 h 380776"/>
                <a:gd name="connsiteX301" fmla="*/ 499961 w 1096542"/>
                <a:gd name="connsiteY301" fmla="*/ 72748 h 380776"/>
                <a:gd name="connsiteX302" fmla="*/ 499961 w 1096542"/>
                <a:gd name="connsiteY302" fmla="*/ 71616 h 380776"/>
                <a:gd name="connsiteX303" fmla="*/ 501092 w 1096542"/>
                <a:gd name="connsiteY303" fmla="*/ 70485 h 380776"/>
                <a:gd name="connsiteX304" fmla="*/ 502258 w 1096542"/>
                <a:gd name="connsiteY304" fmla="*/ 69354 h 380776"/>
                <a:gd name="connsiteX305" fmla="*/ 504520 w 1096542"/>
                <a:gd name="connsiteY305" fmla="*/ 72748 h 380776"/>
                <a:gd name="connsiteX306" fmla="*/ 505651 w 1096542"/>
                <a:gd name="connsiteY306" fmla="*/ 71616 h 380776"/>
                <a:gd name="connsiteX307" fmla="*/ 506782 w 1096542"/>
                <a:gd name="connsiteY307" fmla="*/ 72748 h 380776"/>
                <a:gd name="connsiteX308" fmla="*/ 507913 w 1096542"/>
                <a:gd name="connsiteY308" fmla="*/ 71616 h 380776"/>
                <a:gd name="connsiteX309" fmla="*/ 509079 w 1096542"/>
                <a:gd name="connsiteY309" fmla="*/ 72748 h 380776"/>
                <a:gd name="connsiteX310" fmla="*/ 509079 w 1096542"/>
                <a:gd name="connsiteY310" fmla="*/ 75045 h 380776"/>
                <a:gd name="connsiteX311" fmla="*/ 509079 w 1096542"/>
                <a:gd name="connsiteY311" fmla="*/ 76176 h 380776"/>
                <a:gd name="connsiteX312" fmla="*/ 510210 w 1096542"/>
                <a:gd name="connsiteY312" fmla="*/ 76176 h 380776"/>
                <a:gd name="connsiteX313" fmla="*/ 509079 w 1096542"/>
                <a:gd name="connsiteY313" fmla="*/ 78439 h 380776"/>
                <a:gd name="connsiteX314" fmla="*/ 510210 w 1096542"/>
                <a:gd name="connsiteY314" fmla="*/ 79570 h 380776"/>
                <a:gd name="connsiteX315" fmla="*/ 511341 w 1096542"/>
                <a:gd name="connsiteY315" fmla="*/ 80701 h 380776"/>
                <a:gd name="connsiteX316" fmla="*/ 509079 w 1096542"/>
                <a:gd name="connsiteY316" fmla="*/ 84130 h 380776"/>
                <a:gd name="connsiteX317" fmla="*/ 512472 w 1096542"/>
                <a:gd name="connsiteY317" fmla="*/ 84130 h 380776"/>
                <a:gd name="connsiteX318" fmla="*/ 511341 w 1096542"/>
                <a:gd name="connsiteY318" fmla="*/ 85261 h 380776"/>
                <a:gd name="connsiteX319" fmla="*/ 512472 w 1096542"/>
                <a:gd name="connsiteY319" fmla="*/ 86392 h 380776"/>
                <a:gd name="connsiteX320" fmla="*/ 511341 w 1096542"/>
                <a:gd name="connsiteY320" fmla="*/ 88655 h 380776"/>
                <a:gd name="connsiteX321" fmla="*/ 512472 w 1096542"/>
                <a:gd name="connsiteY321" fmla="*/ 93215 h 380776"/>
                <a:gd name="connsiteX322" fmla="*/ 514733 w 1096542"/>
                <a:gd name="connsiteY322" fmla="*/ 95477 h 380776"/>
                <a:gd name="connsiteX323" fmla="*/ 515864 w 1096542"/>
                <a:gd name="connsiteY323" fmla="*/ 96643 h 380776"/>
                <a:gd name="connsiteX324" fmla="*/ 518161 w 1096542"/>
                <a:gd name="connsiteY324" fmla="*/ 95477 h 380776"/>
                <a:gd name="connsiteX325" fmla="*/ 519292 w 1096542"/>
                <a:gd name="connsiteY325" fmla="*/ 95477 h 380776"/>
                <a:gd name="connsiteX326" fmla="*/ 522685 w 1096542"/>
                <a:gd name="connsiteY326" fmla="*/ 95477 h 380776"/>
                <a:gd name="connsiteX327" fmla="*/ 522685 w 1096542"/>
                <a:gd name="connsiteY327" fmla="*/ 94346 h 380776"/>
                <a:gd name="connsiteX328" fmla="*/ 524982 w 1096542"/>
                <a:gd name="connsiteY328" fmla="*/ 94346 h 380776"/>
                <a:gd name="connsiteX329" fmla="*/ 526113 w 1096542"/>
                <a:gd name="connsiteY329" fmla="*/ 93215 h 380776"/>
                <a:gd name="connsiteX330" fmla="*/ 527244 w 1096542"/>
                <a:gd name="connsiteY330" fmla="*/ 92083 h 380776"/>
                <a:gd name="connsiteX331" fmla="*/ 529506 w 1096542"/>
                <a:gd name="connsiteY331" fmla="*/ 90952 h 380776"/>
                <a:gd name="connsiteX332" fmla="*/ 532934 w 1096542"/>
                <a:gd name="connsiteY332" fmla="*/ 88655 h 380776"/>
                <a:gd name="connsiteX333" fmla="*/ 535196 w 1096542"/>
                <a:gd name="connsiteY333" fmla="*/ 86392 h 380776"/>
                <a:gd name="connsiteX334" fmla="*/ 537457 w 1096542"/>
                <a:gd name="connsiteY334" fmla="*/ 87523 h 380776"/>
                <a:gd name="connsiteX335" fmla="*/ 538588 w 1096542"/>
                <a:gd name="connsiteY335" fmla="*/ 87523 h 380776"/>
                <a:gd name="connsiteX336" fmla="*/ 539754 w 1096542"/>
                <a:gd name="connsiteY336" fmla="*/ 89821 h 380776"/>
                <a:gd name="connsiteX337" fmla="*/ 540885 w 1096542"/>
                <a:gd name="connsiteY337" fmla="*/ 90952 h 380776"/>
                <a:gd name="connsiteX338" fmla="*/ 542016 w 1096542"/>
                <a:gd name="connsiteY338" fmla="*/ 92083 h 380776"/>
                <a:gd name="connsiteX339" fmla="*/ 542016 w 1096542"/>
                <a:gd name="connsiteY339" fmla="*/ 93215 h 380776"/>
                <a:gd name="connsiteX340" fmla="*/ 543147 w 1096542"/>
                <a:gd name="connsiteY340" fmla="*/ 94346 h 380776"/>
                <a:gd name="connsiteX341" fmla="*/ 549968 w 1096542"/>
                <a:gd name="connsiteY341" fmla="*/ 95477 h 380776"/>
                <a:gd name="connsiteX342" fmla="*/ 551099 w 1096542"/>
                <a:gd name="connsiteY342" fmla="*/ 94346 h 380776"/>
                <a:gd name="connsiteX343" fmla="*/ 551099 w 1096542"/>
                <a:gd name="connsiteY343" fmla="*/ 93215 h 380776"/>
                <a:gd name="connsiteX344" fmla="*/ 549968 w 1096542"/>
                <a:gd name="connsiteY344" fmla="*/ 90952 h 380776"/>
                <a:gd name="connsiteX345" fmla="*/ 549968 w 1096542"/>
                <a:gd name="connsiteY345" fmla="*/ 88655 h 380776"/>
                <a:gd name="connsiteX346" fmla="*/ 549968 w 1096542"/>
                <a:gd name="connsiteY346" fmla="*/ 86392 h 380776"/>
                <a:gd name="connsiteX347" fmla="*/ 551099 w 1096542"/>
                <a:gd name="connsiteY347" fmla="*/ 85261 h 380776"/>
                <a:gd name="connsiteX348" fmla="*/ 555658 w 1096542"/>
                <a:gd name="connsiteY348" fmla="*/ 81868 h 380776"/>
                <a:gd name="connsiteX349" fmla="*/ 559050 w 1096542"/>
                <a:gd name="connsiteY349" fmla="*/ 82999 h 380776"/>
                <a:gd name="connsiteX350" fmla="*/ 561347 w 1096542"/>
                <a:gd name="connsiteY350" fmla="*/ 84130 h 380776"/>
                <a:gd name="connsiteX351" fmla="*/ 561347 w 1096542"/>
                <a:gd name="connsiteY351" fmla="*/ 86392 h 380776"/>
                <a:gd name="connsiteX352" fmla="*/ 562478 w 1096542"/>
                <a:gd name="connsiteY352" fmla="*/ 86392 h 380776"/>
                <a:gd name="connsiteX353" fmla="*/ 563609 w 1096542"/>
                <a:gd name="connsiteY353" fmla="*/ 86392 h 380776"/>
                <a:gd name="connsiteX354" fmla="*/ 564740 w 1096542"/>
                <a:gd name="connsiteY354" fmla="*/ 85261 h 380776"/>
                <a:gd name="connsiteX355" fmla="*/ 567002 w 1096542"/>
                <a:gd name="connsiteY355" fmla="*/ 86392 h 380776"/>
                <a:gd name="connsiteX356" fmla="*/ 568133 w 1096542"/>
                <a:gd name="connsiteY356" fmla="*/ 85261 h 380776"/>
                <a:gd name="connsiteX357" fmla="*/ 569299 w 1096542"/>
                <a:gd name="connsiteY357" fmla="*/ 84130 h 380776"/>
                <a:gd name="connsiteX358" fmla="*/ 571561 w 1096542"/>
                <a:gd name="connsiteY358" fmla="*/ 82999 h 380776"/>
                <a:gd name="connsiteX359" fmla="*/ 571561 w 1096542"/>
                <a:gd name="connsiteY359" fmla="*/ 80701 h 380776"/>
                <a:gd name="connsiteX360" fmla="*/ 574954 w 1096542"/>
                <a:gd name="connsiteY360" fmla="*/ 78439 h 380776"/>
                <a:gd name="connsiteX361" fmla="*/ 574954 w 1096542"/>
                <a:gd name="connsiteY361" fmla="*/ 75045 h 380776"/>
                <a:gd name="connsiteX362" fmla="*/ 577251 w 1096542"/>
                <a:gd name="connsiteY362" fmla="*/ 75045 h 380776"/>
                <a:gd name="connsiteX363" fmla="*/ 579512 w 1096542"/>
                <a:gd name="connsiteY363" fmla="*/ 75045 h 380776"/>
                <a:gd name="connsiteX364" fmla="*/ 580643 w 1096542"/>
                <a:gd name="connsiteY364" fmla="*/ 75045 h 380776"/>
                <a:gd name="connsiteX365" fmla="*/ 579512 w 1096542"/>
                <a:gd name="connsiteY365" fmla="*/ 73879 h 380776"/>
                <a:gd name="connsiteX366" fmla="*/ 578382 w 1096542"/>
                <a:gd name="connsiteY366" fmla="*/ 72748 h 380776"/>
                <a:gd name="connsiteX367" fmla="*/ 579512 w 1096542"/>
                <a:gd name="connsiteY367" fmla="*/ 71616 h 380776"/>
                <a:gd name="connsiteX368" fmla="*/ 581774 w 1096542"/>
                <a:gd name="connsiteY368" fmla="*/ 70485 h 380776"/>
                <a:gd name="connsiteX369" fmla="*/ 585202 w 1096542"/>
                <a:gd name="connsiteY369" fmla="*/ 65925 h 380776"/>
                <a:gd name="connsiteX370" fmla="*/ 586333 w 1096542"/>
                <a:gd name="connsiteY370" fmla="*/ 64794 h 380776"/>
                <a:gd name="connsiteX371" fmla="*/ 588595 w 1096542"/>
                <a:gd name="connsiteY371" fmla="*/ 63663 h 380776"/>
                <a:gd name="connsiteX372" fmla="*/ 594285 w 1096542"/>
                <a:gd name="connsiteY372" fmla="*/ 63663 h 380776"/>
                <a:gd name="connsiteX373" fmla="*/ 596547 w 1096542"/>
                <a:gd name="connsiteY373" fmla="*/ 60270 h 380776"/>
                <a:gd name="connsiteX374" fmla="*/ 597677 w 1096542"/>
                <a:gd name="connsiteY374" fmla="*/ 60270 h 380776"/>
                <a:gd name="connsiteX375" fmla="*/ 598844 w 1096542"/>
                <a:gd name="connsiteY375" fmla="*/ 60270 h 380776"/>
                <a:gd name="connsiteX376" fmla="*/ 599975 w 1096542"/>
                <a:gd name="connsiteY376" fmla="*/ 61401 h 380776"/>
                <a:gd name="connsiteX377" fmla="*/ 599975 w 1096542"/>
                <a:gd name="connsiteY377" fmla="*/ 63663 h 380776"/>
                <a:gd name="connsiteX378" fmla="*/ 601105 w 1096542"/>
                <a:gd name="connsiteY378" fmla="*/ 63663 h 380776"/>
                <a:gd name="connsiteX379" fmla="*/ 601105 w 1096542"/>
                <a:gd name="connsiteY379" fmla="*/ 65925 h 380776"/>
                <a:gd name="connsiteX380" fmla="*/ 603367 w 1096542"/>
                <a:gd name="connsiteY380" fmla="*/ 68223 h 380776"/>
                <a:gd name="connsiteX381" fmla="*/ 603367 w 1096542"/>
                <a:gd name="connsiteY381" fmla="*/ 67092 h 380776"/>
                <a:gd name="connsiteX382" fmla="*/ 605629 w 1096542"/>
                <a:gd name="connsiteY382" fmla="*/ 65925 h 380776"/>
                <a:gd name="connsiteX383" fmla="*/ 605629 w 1096542"/>
                <a:gd name="connsiteY383" fmla="*/ 63663 h 380776"/>
                <a:gd name="connsiteX384" fmla="*/ 604498 w 1096542"/>
                <a:gd name="connsiteY384" fmla="*/ 62532 h 380776"/>
                <a:gd name="connsiteX385" fmla="*/ 602236 w 1096542"/>
                <a:gd name="connsiteY385" fmla="*/ 61401 h 380776"/>
                <a:gd name="connsiteX386" fmla="*/ 603367 w 1096542"/>
                <a:gd name="connsiteY386" fmla="*/ 60270 h 380776"/>
                <a:gd name="connsiteX387" fmla="*/ 603367 w 1096542"/>
                <a:gd name="connsiteY387" fmla="*/ 59103 h 380776"/>
                <a:gd name="connsiteX388" fmla="*/ 604498 w 1096542"/>
                <a:gd name="connsiteY388" fmla="*/ 57972 h 380776"/>
                <a:gd name="connsiteX389" fmla="*/ 605629 w 1096542"/>
                <a:gd name="connsiteY389" fmla="*/ 55710 h 380776"/>
                <a:gd name="connsiteX390" fmla="*/ 606795 w 1096542"/>
                <a:gd name="connsiteY390" fmla="*/ 55710 h 380776"/>
                <a:gd name="connsiteX391" fmla="*/ 607926 w 1096542"/>
                <a:gd name="connsiteY391" fmla="*/ 52316 h 380776"/>
                <a:gd name="connsiteX392" fmla="*/ 609057 w 1096542"/>
                <a:gd name="connsiteY392" fmla="*/ 52316 h 380776"/>
                <a:gd name="connsiteX393" fmla="*/ 611319 w 1096542"/>
                <a:gd name="connsiteY393" fmla="*/ 51150 h 380776"/>
                <a:gd name="connsiteX394" fmla="*/ 611319 w 1096542"/>
                <a:gd name="connsiteY394" fmla="*/ 48887 h 380776"/>
                <a:gd name="connsiteX395" fmla="*/ 611319 w 1096542"/>
                <a:gd name="connsiteY395" fmla="*/ 47756 h 380776"/>
                <a:gd name="connsiteX396" fmla="*/ 615878 w 1096542"/>
                <a:gd name="connsiteY396" fmla="*/ 46625 h 380776"/>
                <a:gd name="connsiteX397" fmla="*/ 615878 w 1096542"/>
                <a:gd name="connsiteY397" fmla="*/ 44327 h 380776"/>
                <a:gd name="connsiteX398" fmla="*/ 619270 w 1096542"/>
                <a:gd name="connsiteY398" fmla="*/ 42065 h 380776"/>
                <a:gd name="connsiteX399" fmla="*/ 620401 w 1096542"/>
                <a:gd name="connsiteY399" fmla="*/ 44327 h 380776"/>
                <a:gd name="connsiteX400" fmla="*/ 621568 w 1096542"/>
                <a:gd name="connsiteY400" fmla="*/ 43196 h 380776"/>
                <a:gd name="connsiteX401" fmla="*/ 623829 w 1096542"/>
                <a:gd name="connsiteY401" fmla="*/ 44327 h 380776"/>
                <a:gd name="connsiteX402" fmla="*/ 626091 w 1096542"/>
                <a:gd name="connsiteY402" fmla="*/ 43196 h 380776"/>
                <a:gd name="connsiteX403" fmla="*/ 627222 w 1096542"/>
                <a:gd name="connsiteY403" fmla="*/ 42065 h 380776"/>
                <a:gd name="connsiteX404" fmla="*/ 627222 w 1096542"/>
                <a:gd name="connsiteY404" fmla="*/ 39803 h 380776"/>
                <a:gd name="connsiteX405" fmla="*/ 630650 w 1096542"/>
                <a:gd name="connsiteY405" fmla="*/ 38671 h 380776"/>
                <a:gd name="connsiteX406" fmla="*/ 634043 w 1096542"/>
                <a:gd name="connsiteY406" fmla="*/ 36374 h 380776"/>
                <a:gd name="connsiteX407" fmla="*/ 637471 w 1096542"/>
                <a:gd name="connsiteY407" fmla="*/ 35243 h 380776"/>
                <a:gd name="connsiteX408" fmla="*/ 640863 w 1096542"/>
                <a:gd name="connsiteY408" fmla="*/ 34111 h 380776"/>
                <a:gd name="connsiteX409" fmla="*/ 640863 w 1096542"/>
                <a:gd name="connsiteY409" fmla="*/ 32980 h 380776"/>
                <a:gd name="connsiteX410" fmla="*/ 640863 w 1096542"/>
                <a:gd name="connsiteY410" fmla="*/ 29552 h 380776"/>
                <a:gd name="connsiteX411" fmla="*/ 641994 w 1096542"/>
                <a:gd name="connsiteY411" fmla="*/ 28420 h 380776"/>
                <a:gd name="connsiteX412" fmla="*/ 643161 w 1096542"/>
                <a:gd name="connsiteY412" fmla="*/ 27289 h 380776"/>
                <a:gd name="connsiteX413" fmla="*/ 643161 w 1096542"/>
                <a:gd name="connsiteY413" fmla="*/ 26158 h 380776"/>
                <a:gd name="connsiteX414" fmla="*/ 644291 w 1096542"/>
                <a:gd name="connsiteY414" fmla="*/ 25027 h 380776"/>
                <a:gd name="connsiteX415" fmla="*/ 645422 w 1096542"/>
                <a:gd name="connsiteY415" fmla="*/ 25027 h 380776"/>
                <a:gd name="connsiteX416" fmla="*/ 646553 w 1096542"/>
                <a:gd name="connsiteY416" fmla="*/ 21598 h 380776"/>
                <a:gd name="connsiteX417" fmla="*/ 647684 w 1096542"/>
                <a:gd name="connsiteY417" fmla="*/ 20467 h 380776"/>
                <a:gd name="connsiteX418" fmla="*/ 647684 w 1096542"/>
                <a:gd name="connsiteY418" fmla="*/ 18205 h 380776"/>
                <a:gd name="connsiteX419" fmla="*/ 646553 w 1096542"/>
                <a:gd name="connsiteY419" fmla="*/ 15942 h 380776"/>
                <a:gd name="connsiteX420" fmla="*/ 647684 w 1096542"/>
                <a:gd name="connsiteY420" fmla="*/ 14811 h 380776"/>
                <a:gd name="connsiteX421" fmla="*/ 651112 w 1096542"/>
                <a:gd name="connsiteY421" fmla="*/ 13645 h 380776"/>
                <a:gd name="connsiteX422" fmla="*/ 655636 w 1096542"/>
                <a:gd name="connsiteY422" fmla="*/ 14811 h 380776"/>
                <a:gd name="connsiteX423" fmla="*/ 656767 w 1096542"/>
                <a:gd name="connsiteY423" fmla="*/ 13645 h 380776"/>
                <a:gd name="connsiteX424" fmla="*/ 657933 w 1096542"/>
                <a:gd name="connsiteY424" fmla="*/ 13645 h 380776"/>
                <a:gd name="connsiteX425" fmla="*/ 660195 w 1096542"/>
                <a:gd name="connsiteY425" fmla="*/ 14811 h 380776"/>
                <a:gd name="connsiteX426" fmla="*/ 661326 w 1096542"/>
                <a:gd name="connsiteY426" fmla="*/ 13645 h 380776"/>
                <a:gd name="connsiteX427" fmla="*/ 664718 w 1096542"/>
                <a:gd name="connsiteY427" fmla="*/ 13645 h 380776"/>
                <a:gd name="connsiteX428" fmla="*/ 671539 w 1096542"/>
                <a:gd name="connsiteY428" fmla="*/ 10251 h 380776"/>
                <a:gd name="connsiteX429" fmla="*/ 670408 w 1096542"/>
                <a:gd name="connsiteY429" fmla="*/ 7989 h 380776"/>
                <a:gd name="connsiteX430" fmla="*/ 671539 w 1096542"/>
                <a:gd name="connsiteY430" fmla="*/ 5691 h 380776"/>
                <a:gd name="connsiteX431" fmla="*/ 673836 w 1096542"/>
                <a:gd name="connsiteY431" fmla="*/ 2298 h 380776"/>
                <a:gd name="connsiteX432" fmla="*/ 677229 w 1096542"/>
                <a:gd name="connsiteY432" fmla="*/ 2298 h 380776"/>
                <a:gd name="connsiteX433" fmla="*/ 678360 w 1096542"/>
                <a:gd name="connsiteY433" fmla="*/ 2298 h 380776"/>
                <a:gd name="connsiteX434" fmla="*/ 681788 w 1096542"/>
                <a:gd name="connsiteY434" fmla="*/ 2298 h 380776"/>
                <a:gd name="connsiteX435" fmla="*/ 682919 w 1096542"/>
                <a:gd name="connsiteY435" fmla="*/ 0 h 380776"/>
                <a:gd name="connsiteX436" fmla="*/ 686311 w 1096542"/>
                <a:gd name="connsiteY436" fmla="*/ 0 h 380776"/>
                <a:gd name="connsiteX437" fmla="*/ 687477 w 1096542"/>
                <a:gd name="connsiteY437" fmla="*/ 0 h 380776"/>
                <a:gd name="connsiteX438" fmla="*/ 690870 w 1096542"/>
                <a:gd name="connsiteY438" fmla="*/ 0 h 380776"/>
                <a:gd name="connsiteX439" fmla="*/ 694263 w 1096542"/>
                <a:gd name="connsiteY439" fmla="*/ 2298 h 380776"/>
                <a:gd name="connsiteX440" fmla="*/ 696560 w 1096542"/>
                <a:gd name="connsiteY440" fmla="*/ 3429 h 380776"/>
                <a:gd name="connsiteX441" fmla="*/ 699953 w 1096542"/>
                <a:gd name="connsiteY441" fmla="*/ 5691 h 380776"/>
                <a:gd name="connsiteX442" fmla="*/ 701084 w 1096542"/>
                <a:gd name="connsiteY442" fmla="*/ 7989 h 380776"/>
                <a:gd name="connsiteX443" fmla="*/ 702214 w 1096542"/>
                <a:gd name="connsiteY443" fmla="*/ 10251 h 380776"/>
                <a:gd name="connsiteX444" fmla="*/ 703381 w 1096542"/>
                <a:gd name="connsiteY444" fmla="*/ 10251 h 380776"/>
                <a:gd name="connsiteX445" fmla="*/ 705642 w 1096542"/>
                <a:gd name="connsiteY445" fmla="*/ 10251 h 380776"/>
                <a:gd name="connsiteX446" fmla="*/ 706773 w 1096542"/>
                <a:gd name="connsiteY446" fmla="*/ 12513 h 380776"/>
                <a:gd name="connsiteX447" fmla="*/ 707904 w 1096542"/>
                <a:gd name="connsiteY447" fmla="*/ 11382 h 380776"/>
                <a:gd name="connsiteX448" fmla="*/ 709035 w 1096542"/>
                <a:gd name="connsiteY448" fmla="*/ 12513 h 380776"/>
                <a:gd name="connsiteX449" fmla="*/ 711332 w 1096542"/>
                <a:gd name="connsiteY449" fmla="*/ 13645 h 380776"/>
                <a:gd name="connsiteX450" fmla="*/ 714725 w 1096542"/>
                <a:gd name="connsiteY450" fmla="*/ 13645 h 380776"/>
                <a:gd name="connsiteX451" fmla="*/ 717022 w 1096542"/>
                <a:gd name="connsiteY451" fmla="*/ 14811 h 380776"/>
                <a:gd name="connsiteX452" fmla="*/ 717022 w 1096542"/>
                <a:gd name="connsiteY452" fmla="*/ 15942 h 380776"/>
                <a:gd name="connsiteX453" fmla="*/ 718153 w 1096542"/>
                <a:gd name="connsiteY453" fmla="*/ 18205 h 380776"/>
                <a:gd name="connsiteX454" fmla="*/ 720415 w 1096542"/>
                <a:gd name="connsiteY454" fmla="*/ 18205 h 380776"/>
                <a:gd name="connsiteX455" fmla="*/ 720415 w 1096542"/>
                <a:gd name="connsiteY455" fmla="*/ 17073 h 380776"/>
                <a:gd name="connsiteX456" fmla="*/ 721546 w 1096542"/>
                <a:gd name="connsiteY456" fmla="*/ 17073 h 380776"/>
                <a:gd name="connsiteX457" fmla="*/ 724974 w 1096542"/>
                <a:gd name="connsiteY457" fmla="*/ 19336 h 380776"/>
                <a:gd name="connsiteX458" fmla="*/ 727235 w 1096542"/>
                <a:gd name="connsiteY458" fmla="*/ 21598 h 380776"/>
                <a:gd name="connsiteX459" fmla="*/ 724974 w 1096542"/>
                <a:gd name="connsiteY459" fmla="*/ 25027 h 380776"/>
                <a:gd name="connsiteX460" fmla="*/ 727235 w 1096542"/>
                <a:gd name="connsiteY460" fmla="*/ 25027 h 380776"/>
                <a:gd name="connsiteX461" fmla="*/ 727235 w 1096542"/>
                <a:gd name="connsiteY461" fmla="*/ 26158 h 380776"/>
                <a:gd name="connsiteX462" fmla="*/ 726105 w 1096542"/>
                <a:gd name="connsiteY462" fmla="*/ 27289 h 380776"/>
                <a:gd name="connsiteX463" fmla="*/ 727235 w 1096542"/>
                <a:gd name="connsiteY463" fmla="*/ 29552 h 380776"/>
                <a:gd name="connsiteX464" fmla="*/ 728366 w 1096542"/>
                <a:gd name="connsiteY464" fmla="*/ 30718 h 380776"/>
                <a:gd name="connsiteX465" fmla="*/ 730628 w 1096542"/>
                <a:gd name="connsiteY465" fmla="*/ 31849 h 380776"/>
                <a:gd name="connsiteX466" fmla="*/ 730628 w 1096542"/>
                <a:gd name="connsiteY466" fmla="*/ 32980 h 380776"/>
                <a:gd name="connsiteX467" fmla="*/ 730628 w 1096542"/>
                <a:gd name="connsiteY467" fmla="*/ 34111 h 380776"/>
                <a:gd name="connsiteX468" fmla="*/ 731759 w 1096542"/>
                <a:gd name="connsiteY468" fmla="*/ 34111 h 380776"/>
                <a:gd name="connsiteX469" fmla="*/ 731759 w 1096542"/>
                <a:gd name="connsiteY469" fmla="*/ 35243 h 380776"/>
                <a:gd name="connsiteX470" fmla="*/ 729497 w 1096542"/>
                <a:gd name="connsiteY470" fmla="*/ 37540 h 380776"/>
                <a:gd name="connsiteX471" fmla="*/ 728366 w 1096542"/>
                <a:gd name="connsiteY471" fmla="*/ 36374 h 380776"/>
                <a:gd name="connsiteX472" fmla="*/ 724974 w 1096542"/>
                <a:gd name="connsiteY472" fmla="*/ 37540 h 380776"/>
                <a:gd name="connsiteX473" fmla="*/ 724974 w 1096542"/>
                <a:gd name="connsiteY473" fmla="*/ 38671 h 380776"/>
                <a:gd name="connsiteX474" fmla="*/ 720415 w 1096542"/>
                <a:gd name="connsiteY474" fmla="*/ 39803 h 380776"/>
                <a:gd name="connsiteX475" fmla="*/ 718153 w 1096542"/>
                <a:gd name="connsiteY475" fmla="*/ 42065 h 380776"/>
                <a:gd name="connsiteX476" fmla="*/ 714725 w 1096542"/>
                <a:gd name="connsiteY476" fmla="*/ 42065 h 380776"/>
                <a:gd name="connsiteX477" fmla="*/ 712463 w 1096542"/>
                <a:gd name="connsiteY477" fmla="*/ 44327 h 380776"/>
                <a:gd name="connsiteX478" fmla="*/ 709035 w 1096542"/>
                <a:gd name="connsiteY478" fmla="*/ 44327 h 380776"/>
                <a:gd name="connsiteX479" fmla="*/ 706773 w 1096542"/>
                <a:gd name="connsiteY479" fmla="*/ 47756 h 380776"/>
                <a:gd name="connsiteX480" fmla="*/ 703381 w 1096542"/>
                <a:gd name="connsiteY480" fmla="*/ 50018 h 380776"/>
                <a:gd name="connsiteX481" fmla="*/ 701084 w 1096542"/>
                <a:gd name="connsiteY481" fmla="*/ 52316 h 380776"/>
                <a:gd name="connsiteX482" fmla="*/ 699953 w 1096542"/>
                <a:gd name="connsiteY482" fmla="*/ 55710 h 380776"/>
                <a:gd name="connsiteX483" fmla="*/ 698822 w 1096542"/>
                <a:gd name="connsiteY483" fmla="*/ 59103 h 380776"/>
                <a:gd name="connsiteX484" fmla="*/ 696560 w 1096542"/>
                <a:gd name="connsiteY484" fmla="*/ 60270 h 380776"/>
                <a:gd name="connsiteX485" fmla="*/ 696560 w 1096542"/>
                <a:gd name="connsiteY485" fmla="*/ 61401 h 380776"/>
                <a:gd name="connsiteX486" fmla="*/ 696560 w 1096542"/>
                <a:gd name="connsiteY486" fmla="*/ 62532 h 380776"/>
                <a:gd name="connsiteX487" fmla="*/ 696560 w 1096542"/>
                <a:gd name="connsiteY487" fmla="*/ 64794 h 380776"/>
                <a:gd name="connsiteX488" fmla="*/ 698822 w 1096542"/>
                <a:gd name="connsiteY488" fmla="*/ 67092 h 380776"/>
                <a:gd name="connsiteX489" fmla="*/ 699953 w 1096542"/>
                <a:gd name="connsiteY489" fmla="*/ 68223 h 380776"/>
                <a:gd name="connsiteX490" fmla="*/ 699953 w 1096542"/>
                <a:gd name="connsiteY490" fmla="*/ 69354 h 380776"/>
                <a:gd name="connsiteX491" fmla="*/ 701084 w 1096542"/>
                <a:gd name="connsiteY491" fmla="*/ 71616 h 380776"/>
                <a:gd name="connsiteX492" fmla="*/ 702214 w 1096542"/>
                <a:gd name="connsiteY492" fmla="*/ 72748 h 380776"/>
                <a:gd name="connsiteX493" fmla="*/ 704512 w 1096542"/>
                <a:gd name="connsiteY493" fmla="*/ 75045 h 380776"/>
                <a:gd name="connsiteX494" fmla="*/ 704512 w 1096542"/>
                <a:gd name="connsiteY494" fmla="*/ 78439 h 380776"/>
                <a:gd name="connsiteX495" fmla="*/ 706773 w 1096542"/>
                <a:gd name="connsiteY495" fmla="*/ 80701 h 380776"/>
                <a:gd name="connsiteX496" fmla="*/ 703381 w 1096542"/>
                <a:gd name="connsiteY496" fmla="*/ 85261 h 380776"/>
                <a:gd name="connsiteX497" fmla="*/ 703381 w 1096542"/>
                <a:gd name="connsiteY497" fmla="*/ 86392 h 380776"/>
                <a:gd name="connsiteX498" fmla="*/ 704512 w 1096542"/>
                <a:gd name="connsiteY498" fmla="*/ 86392 h 380776"/>
                <a:gd name="connsiteX499" fmla="*/ 703381 w 1096542"/>
                <a:gd name="connsiteY499" fmla="*/ 88655 h 380776"/>
                <a:gd name="connsiteX500" fmla="*/ 702214 w 1096542"/>
                <a:gd name="connsiteY500" fmla="*/ 88655 h 380776"/>
                <a:gd name="connsiteX501" fmla="*/ 701084 w 1096542"/>
                <a:gd name="connsiteY501" fmla="*/ 89821 h 380776"/>
                <a:gd name="connsiteX502" fmla="*/ 701084 w 1096542"/>
                <a:gd name="connsiteY502" fmla="*/ 90952 h 380776"/>
                <a:gd name="connsiteX503" fmla="*/ 699953 w 1096542"/>
                <a:gd name="connsiteY503" fmla="*/ 89821 h 380776"/>
                <a:gd name="connsiteX504" fmla="*/ 698822 w 1096542"/>
                <a:gd name="connsiteY504" fmla="*/ 88655 h 380776"/>
                <a:gd name="connsiteX505" fmla="*/ 697691 w 1096542"/>
                <a:gd name="connsiteY505" fmla="*/ 88655 h 380776"/>
                <a:gd name="connsiteX506" fmla="*/ 696560 w 1096542"/>
                <a:gd name="connsiteY506" fmla="*/ 89821 h 380776"/>
                <a:gd name="connsiteX507" fmla="*/ 693132 w 1096542"/>
                <a:gd name="connsiteY507" fmla="*/ 92083 h 380776"/>
                <a:gd name="connsiteX508" fmla="*/ 692001 w 1096542"/>
                <a:gd name="connsiteY508" fmla="*/ 90952 h 380776"/>
                <a:gd name="connsiteX509" fmla="*/ 690870 w 1096542"/>
                <a:gd name="connsiteY509" fmla="*/ 92083 h 380776"/>
                <a:gd name="connsiteX510" fmla="*/ 688608 w 1096542"/>
                <a:gd name="connsiteY510" fmla="*/ 93215 h 380776"/>
                <a:gd name="connsiteX511" fmla="*/ 689739 w 1096542"/>
                <a:gd name="connsiteY511" fmla="*/ 94346 h 380776"/>
                <a:gd name="connsiteX512" fmla="*/ 692001 w 1096542"/>
                <a:gd name="connsiteY512" fmla="*/ 94346 h 380776"/>
                <a:gd name="connsiteX513" fmla="*/ 692001 w 1096542"/>
                <a:gd name="connsiteY513" fmla="*/ 97774 h 380776"/>
                <a:gd name="connsiteX514" fmla="*/ 688608 w 1096542"/>
                <a:gd name="connsiteY514" fmla="*/ 98906 h 380776"/>
                <a:gd name="connsiteX515" fmla="*/ 687477 w 1096542"/>
                <a:gd name="connsiteY515" fmla="*/ 100037 h 380776"/>
                <a:gd name="connsiteX516" fmla="*/ 688608 w 1096542"/>
                <a:gd name="connsiteY516" fmla="*/ 101168 h 380776"/>
                <a:gd name="connsiteX517" fmla="*/ 688608 w 1096542"/>
                <a:gd name="connsiteY517" fmla="*/ 103430 h 380776"/>
                <a:gd name="connsiteX518" fmla="*/ 681788 w 1096542"/>
                <a:gd name="connsiteY518" fmla="*/ 107990 h 380776"/>
                <a:gd name="connsiteX519" fmla="*/ 678360 w 1096542"/>
                <a:gd name="connsiteY519" fmla="*/ 107990 h 380776"/>
                <a:gd name="connsiteX520" fmla="*/ 678360 w 1096542"/>
                <a:gd name="connsiteY520" fmla="*/ 109121 h 380776"/>
                <a:gd name="connsiteX521" fmla="*/ 676098 w 1096542"/>
                <a:gd name="connsiteY521" fmla="*/ 109121 h 380776"/>
                <a:gd name="connsiteX522" fmla="*/ 676098 w 1096542"/>
                <a:gd name="connsiteY522" fmla="*/ 110253 h 380776"/>
                <a:gd name="connsiteX523" fmla="*/ 677229 w 1096542"/>
                <a:gd name="connsiteY523" fmla="*/ 110253 h 380776"/>
                <a:gd name="connsiteX524" fmla="*/ 678360 w 1096542"/>
                <a:gd name="connsiteY524" fmla="*/ 110253 h 380776"/>
                <a:gd name="connsiteX525" fmla="*/ 677229 w 1096542"/>
                <a:gd name="connsiteY525" fmla="*/ 111419 h 380776"/>
                <a:gd name="connsiteX526" fmla="*/ 678360 w 1096542"/>
                <a:gd name="connsiteY526" fmla="*/ 112550 h 380776"/>
                <a:gd name="connsiteX527" fmla="*/ 678360 w 1096542"/>
                <a:gd name="connsiteY527" fmla="*/ 113681 h 380776"/>
                <a:gd name="connsiteX528" fmla="*/ 677229 w 1096542"/>
                <a:gd name="connsiteY528" fmla="*/ 113681 h 380776"/>
                <a:gd name="connsiteX529" fmla="*/ 676098 w 1096542"/>
                <a:gd name="connsiteY529" fmla="*/ 114813 h 380776"/>
                <a:gd name="connsiteX530" fmla="*/ 672705 w 1096542"/>
                <a:gd name="connsiteY530" fmla="*/ 115944 h 380776"/>
                <a:gd name="connsiteX531" fmla="*/ 671539 w 1096542"/>
                <a:gd name="connsiteY531" fmla="*/ 115944 h 380776"/>
                <a:gd name="connsiteX532" fmla="*/ 671539 w 1096542"/>
                <a:gd name="connsiteY532" fmla="*/ 117075 h 380776"/>
                <a:gd name="connsiteX533" fmla="*/ 670408 w 1096542"/>
                <a:gd name="connsiteY533" fmla="*/ 120504 h 380776"/>
                <a:gd name="connsiteX534" fmla="*/ 672705 w 1096542"/>
                <a:gd name="connsiteY534" fmla="*/ 120504 h 380776"/>
                <a:gd name="connsiteX535" fmla="*/ 672705 w 1096542"/>
                <a:gd name="connsiteY535" fmla="*/ 121635 h 380776"/>
                <a:gd name="connsiteX536" fmla="*/ 676098 w 1096542"/>
                <a:gd name="connsiteY536" fmla="*/ 119373 h 380776"/>
                <a:gd name="connsiteX537" fmla="*/ 678360 w 1096542"/>
                <a:gd name="connsiteY537" fmla="*/ 119373 h 380776"/>
                <a:gd name="connsiteX538" fmla="*/ 680657 w 1096542"/>
                <a:gd name="connsiteY538" fmla="*/ 119373 h 380776"/>
                <a:gd name="connsiteX539" fmla="*/ 682919 w 1096542"/>
                <a:gd name="connsiteY539" fmla="*/ 120504 h 380776"/>
                <a:gd name="connsiteX540" fmla="*/ 685180 w 1096542"/>
                <a:gd name="connsiteY540" fmla="*/ 119373 h 380776"/>
                <a:gd name="connsiteX541" fmla="*/ 688608 w 1096542"/>
                <a:gd name="connsiteY541" fmla="*/ 119373 h 380776"/>
                <a:gd name="connsiteX542" fmla="*/ 689739 w 1096542"/>
                <a:gd name="connsiteY542" fmla="*/ 120504 h 380776"/>
                <a:gd name="connsiteX543" fmla="*/ 690870 w 1096542"/>
                <a:gd name="connsiteY543" fmla="*/ 119373 h 380776"/>
                <a:gd name="connsiteX544" fmla="*/ 690870 w 1096542"/>
                <a:gd name="connsiteY544" fmla="*/ 120504 h 380776"/>
                <a:gd name="connsiteX545" fmla="*/ 693132 w 1096542"/>
                <a:gd name="connsiteY545" fmla="*/ 120504 h 380776"/>
                <a:gd name="connsiteX546" fmla="*/ 693132 w 1096542"/>
                <a:gd name="connsiteY546" fmla="*/ 118206 h 380776"/>
                <a:gd name="connsiteX547" fmla="*/ 695429 w 1096542"/>
                <a:gd name="connsiteY547" fmla="*/ 117075 h 380776"/>
                <a:gd name="connsiteX548" fmla="*/ 697691 w 1096542"/>
                <a:gd name="connsiteY548" fmla="*/ 118206 h 380776"/>
                <a:gd name="connsiteX549" fmla="*/ 697691 w 1096542"/>
                <a:gd name="connsiteY549" fmla="*/ 121635 h 380776"/>
                <a:gd name="connsiteX550" fmla="*/ 698822 w 1096542"/>
                <a:gd name="connsiteY550" fmla="*/ 122766 h 380776"/>
                <a:gd name="connsiteX551" fmla="*/ 699953 w 1096542"/>
                <a:gd name="connsiteY551" fmla="*/ 122766 h 380776"/>
                <a:gd name="connsiteX552" fmla="*/ 699953 w 1096542"/>
                <a:gd name="connsiteY552" fmla="*/ 123897 h 380776"/>
                <a:gd name="connsiteX553" fmla="*/ 702214 w 1096542"/>
                <a:gd name="connsiteY553" fmla="*/ 123897 h 380776"/>
                <a:gd name="connsiteX554" fmla="*/ 703381 w 1096542"/>
                <a:gd name="connsiteY554" fmla="*/ 125028 h 380776"/>
                <a:gd name="connsiteX555" fmla="*/ 704512 w 1096542"/>
                <a:gd name="connsiteY555" fmla="*/ 126195 h 380776"/>
                <a:gd name="connsiteX556" fmla="*/ 704512 w 1096542"/>
                <a:gd name="connsiteY556" fmla="*/ 128457 h 380776"/>
                <a:gd name="connsiteX557" fmla="*/ 704512 w 1096542"/>
                <a:gd name="connsiteY557" fmla="*/ 130719 h 380776"/>
                <a:gd name="connsiteX558" fmla="*/ 703381 w 1096542"/>
                <a:gd name="connsiteY558" fmla="*/ 134148 h 380776"/>
                <a:gd name="connsiteX559" fmla="*/ 703381 w 1096542"/>
                <a:gd name="connsiteY559" fmla="*/ 136411 h 380776"/>
                <a:gd name="connsiteX560" fmla="*/ 705642 w 1096542"/>
                <a:gd name="connsiteY560" fmla="*/ 139804 h 380776"/>
                <a:gd name="connsiteX561" fmla="*/ 704512 w 1096542"/>
                <a:gd name="connsiteY561" fmla="*/ 142102 h 380776"/>
                <a:gd name="connsiteX562" fmla="*/ 705642 w 1096542"/>
                <a:gd name="connsiteY562" fmla="*/ 145495 h 380776"/>
                <a:gd name="connsiteX563" fmla="*/ 705642 w 1096542"/>
                <a:gd name="connsiteY563" fmla="*/ 146626 h 380776"/>
                <a:gd name="connsiteX564" fmla="*/ 704512 w 1096542"/>
                <a:gd name="connsiteY564" fmla="*/ 146626 h 380776"/>
                <a:gd name="connsiteX565" fmla="*/ 703381 w 1096542"/>
                <a:gd name="connsiteY565" fmla="*/ 148924 h 380776"/>
                <a:gd name="connsiteX566" fmla="*/ 704512 w 1096542"/>
                <a:gd name="connsiteY566" fmla="*/ 151186 h 380776"/>
                <a:gd name="connsiteX567" fmla="*/ 702214 w 1096542"/>
                <a:gd name="connsiteY567" fmla="*/ 152318 h 380776"/>
                <a:gd name="connsiteX568" fmla="*/ 702214 w 1096542"/>
                <a:gd name="connsiteY568" fmla="*/ 153449 h 380776"/>
                <a:gd name="connsiteX569" fmla="*/ 703381 w 1096542"/>
                <a:gd name="connsiteY569" fmla="*/ 154580 h 380776"/>
                <a:gd name="connsiteX570" fmla="*/ 705642 w 1096542"/>
                <a:gd name="connsiteY570" fmla="*/ 155746 h 380776"/>
                <a:gd name="connsiteX571" fmla="*/ 709035 w 1096542"/>
                <a:gd name="connsiteY571" fmla="*/ 154580 h 380776"/>
                <a:gd name="connsiteX572" fmla="*/ 709035 w 1096542"/>
                <a:gd name="connsiteY572" fmla="*/ 156878 h 380776"/>
                <a:gd name="connsiteX573" fmla="*/ 709035 w 1096542"/>
                <a:gd name="connsiteY573" fmla="*/ 159140 h 380776"/>
                <a:gd name="connsiteX574" fmla="*/ 709035 w 1096542"/>
                <a:gd name="connsiteY574" fmla="*/ 161402 h 380776"/>
                <a:gd name="connsiteX575" fmla="*/ 713594 w 1096542"/>
                <a:gd name="connsiteY575" fmla="*/ 165962 h 380776"/>
                <a:gd name="connsiteX576" fmla="*/ 714725 w 1096542"/>
                <a:gd name="connsiteY576" fmla="*/ 169356 h 380776"/>
                <a:gd name="connsiteX577" fmla="*/ 721546 w 1096542"/>
                <a:gd name="connsiteY577" fmla="*/ 170487 h 380776"/>
                <a:gd name="connsiteX578" fmla="*/ 722677 w 1096542"/>
                <a:gd name="connsiteY578" fmla="*/ 170487 h 380776"/>
                <a:gd name="connsiteX579" fmla="*/ 726105 w 1096542"/>
                <a:gd name="connsiteY579" fmla="*/ 175047 h 380776"/>
                <a:gd name="connsiteX580" fmla="*/ 730628 w 1096542"/>
                <a:gd name="connsiteY580" fmla="*/ 177309 h 380776"/>
                <a:gd name="connsiteX581" fmla="*/ 732925 w 1096542"/>
                <a:gd name="connsiteY581" fmla="*/ 176178 h 380776"/>
                <a:gd name="connsiteX582" fmla="*/ 736318 w 1096542"/>
                <a:gd name="connsiteY582" fmla="*/ 176178 h 380776"/>
                <a:gd name="connsiteX583" fmla="*/ 737449 w 1096542"/>
                <a:gd name="connsiteY583" fmla="*/ 176178 h 380776"/>
                <a:gd name="connsiteX584" fmla="*/ 738580 w 1096542"/>
                <a:gd name="connsiteY584" fmla="*/ 175047 h 380776"/>
                <a:gd name="connsiteX585" fmla="*/ 738580 w 1096542"/>
                <a:gd name="connsiteY585" fmla="*/ 172784 h 380776"/>
                <a:gd name="connsiteX586" fmla="*/ 742008 w 1096542"/>
                <a:gd name="connsiteY586" fmla="*/ 171653 h 380776"/>
                <a:gd name="connsiteX587" fmla="*/ 745400 w 1096542"/>
                <a:gd name="connsiteY587" fmla="*/ 168224 h 380776"/>
                <a:gd name="connsiteX588" fmla="*/ 746567 w 1096542"/>
                <a:gd name="connsiteY588" fmla="*/ 165962 h 380776"/>
                <a:gd name="connsiteX589" fmla="*/ 749959 w 1096542"/>
                <a:gd name="connsiteY589" fmla="*/ 165962 h 380776"/>
                <a:gd name="connsiteX590" fmla="*/ 753352 w 1096542"/>
                <a:gd name="connsiteY590" fmla="*/ 163700 h 380776"/>
                <a:gd name="connsiteX591" fmla="*/ 761304 w 1096542"/>
                <a:gd name="connsiteY591" fmla="*/ 160271 h 380776"/>
                <a:gd name="connsiteX592" fmla="*/ 762470 w 1096542"/>
                <a:gd name="connsiteY592" fmla="*/ 158009 h 380776"/>
                <a:gd name="connsiteX593" fmla="*/ 764732 w 1096542"/>
                <a:gd name="connsiteY593" fmla="*/ 158009 h 380776"/>
                <a:gd name="connsiteX594" fmla="*/ 766993 w 1096542"/>
                <a:gd name="connsiteY594" fmla="*/ 158009 h 380776"/>
                <a:gd name="connsiteX595" fmla="*/ 769291 w 1096542"/>
                <a:gd name="connsiteY595" fmla="*/ 159140 h 380776"/>
                <a:gd name="connsiteX596" fmla="*/ 770421 w 1096542"/>
                <a:gd name="connsiteY596" fmla="*/ 158009 h 380776"/>
                <a:gd name="connsiteX597" fmla="*/ 771552 w 1096542"/>
                <a:gd name="connsiteY597" fmla="*/ 155746 h 380776"/>
                <a:gd name="connsiteX598" fmla="*/ 772683 w 1096542"/>
                <a:gd name="connsiteY598" fmla="*/ 154580 h 380776"/>
                <a:gd name="connsiteX599" fmla="*/ 776111 w 1096542"/>
                <a:gd name="connsiteY599" fmla="*/ 154580 h 380776"/>
                <a:gd name="connsiteX600" fmla="*/ 776111 w 1096542"/>
                <a:gd name="connsiteY600" fmla="*/ 153449 h 380776"/>
                <a:gd name="connsiteX601" fmla="*/ 777242 w 1096542"/>
                <a:gd name="connsiteY601" fmla="*/ 153449 h 380776"/>
                <a:gd name="connsiteX602" fmla="*/ 776111 w 1096542"/>
                <a:gd name="connsiteY602" fmla="*/ 152318 h 380776"/>
                <a:gd name="connsiteX603" fmla="*/ 776111 w 1096542"/>
                <a:gd name="connsiteY603" fmla="*/ 151186 h 380776"/>
                <a:gd name="connsiteX604" fmla="*/ 778373 w 1096542"/>
                <a:gd name="connsiteY604" fmla="*/ 152318 h 380776"/>
                <a:gd name="connsiteX605" fmla="*/ 781766 w 1096542"/>
                <a:gd name="connsiteY605" fmla="*/ 152318 h 380776"/>
                <a:gd name="connsiteX606" fmla="*/ 780635 w 1096542"/>
                <a:gd name="connsiteY606" fmla="*/ 148924 h 380776"/>
                <a:gd name="connsiteX607" fmla="*/ 781766 w 1096542"/>
                <a:gd name="connsiteY607" fmla="*/ 147758 h 380776"/>
                <a:gd name="connsiteX608" fmla="*/ 785194 w 1096542"/>
                <a:gd name="connsiteY608" fmla="*/ 146626 h 380776"/>
                <a:gd name="connsiteX609" fmla="*/ 789717 w 1096542"/>
                <a:gd name="connsiteY609" fmla="*/ 145495 h 380776"/>
                <a:gd name="connsiteX610" fmla="*/ 792014 w 1096542"/>
                <a:gd name="connsiteY610" fmla="*/ 144364 h 380776"/>
                <a:gd name="connsiteX611" fmla="*/ 792014 w 1096542"/>
                <a:gd name="connsiteY611" fmla="*/ 142102 h 380776"/>
                <a:gd name="connsiteX612" fmla="*/ 790848 w 1096542"/>
                <a:gd name="connsiteY612" fmla="*/ 140935 h 380776"/>
                <a:gd name="connsiteX613" fmla="*/ 788586 w 1096542"/>
                <a:gd name="connsiteY613" fmla="*/ 140935 h 380776"/>
                <a:gd name="connsiteX614" fmla="*/ 788586 w 1096542"/>
                <a:gd name="connsiteY614" fmla="*/ 138673 h 380776"/>
                <a:gd name="connsiteX615" fmla="*/ 787456 w 1096542"/>
                <a:gd name="connsiteY615" fmla="*/ 138673 h 380776"/>
                <a:gd name="connsiteX616" fmla="*/ 787456 w 1096542"/>
                <a:gd name="connsiteY616" fmla="*/ 137542 h 380776"/>
                <a:gd name="connsiteX617" fmla="*/ 788586 w 1096542"/>
                <a:gd name="connsiteY617" fmla="*/ 136411 h 380776"/>
                <a:gd name="connsiteX618" fmla="*/ 792014 w 1096542"/>
                <a:gd name="connsiteY618" fmla="*/ 134148 h 380776"/>
                <a:gd name="connsiteX619" fmla="*/ 792014 w 1096542"/>
                <a:gd name="connsiteY619" fmla="*/ 127326 h 380776"/>
                <a:gd name="connsiteX620" fmla="*/ 792014 w 1096542"/>
                <a:gd name="connsiteY620" fmla="*/ 122766 h 380776"/>
                <a:gd name="connsiteX621" fmla="*/ 793145 w 1096542"/>
                <a:gd name="connsiteY621" fmla="*/ 121635 h 380776"/>
                <a:gd name="connsiteX622" fmla="*/ 793145 w 1096542"/>
                <a:gd name="connsiteY622" fmla="*/ 119373 h 380776"/>
                <a:gd name="connsiteX623" fmla="*/ 794276 w 1096542"/>
                <a:gd name="connsiteY623" fmla="*/ 115944 h 380776"/>
                <a:gd name="connsiteX624" fmla="*/ 798835 w 1096542"/>
                <a:gd name="connsiteY624" fmla="*/ 117075 h 380776"/>
                <a:gd name="connsiteX625" fmla="*/ 799966 w 1096542"/>
                <a:gd name="connsiteY625" fmla="*/ 118206 h 380776"/>
                <a:gd name="connsiteX626" fmla="*/ 801097 w 1096542"/>
                <a:gd name="connsiteY626" fmla="*/ 117075 h 380776"/>
                <a:gd name="connsiteX627" fmla="*/ 799966 w 1096542"/>
                <a:gd name="connsiteY627" fmla="*/ 115944 h 380776"/>
                <a:gd name="connsiteX628" fmla="*/ 801097 w 1096542"/>
                <a:gd name="connsiteY628" fmla="*/ 113681 h 380776"/>
                <a:gd name="connsiteX629" fmla="*/ 799966 w 1096542"/>
                <a:gd name="connsiteY629" fmla="*/ 110253 h 380776"/>
                <a:gd name="connsiteX630" fmla="*/ 801097 w 1096542"/>
                <a:gd name="connsiteY630" fmla="*/ 109121 h 380776"/>
                <a:gd name="connsiteX631" fmla="*/ 802228 w 1096542"/>
                <a:gd name="connsiteY631" fmla="*/ 107990 h 380776"/>
                <a:gd name="connsiteX632" fmla="*/ 804490 w 1096542"/>
                <a:gd name="connsiteY632" fmla="*/ 106859 h 380776"/>
                <a:gd name="connsiteX633" fmla="*/ 806787 w 1096542"/>
                <a:gd name="connsiteY633" fmla="*/ 107990 h 380776"/>
                <a:gd name="connsiteX634" fmla="*/ 813607 w 1096542"/>
                <a:gd name="connsiteY634" fmla="*/ 111419 h 380776"/>
                <a:gd name="connsiteX635" fmla="*/ 815869 w 1096542"/>
                <a:gd name="connsiteY635" fmla="*/ 110253 h 380776"/>
                <a:gd name="connsiteX636" fmla="*/ 817000 w 1096542"/>
                <a:gd name="connsiteY636" fmla="*/ 111419 h 380776"/>
                <a:gd name="connsiteX637" fmla="*/ 819262 w 1096542"/>
                <a:gd name="connsiteY637" fmla="*/ 110253 h 380776"/>
                <a:gd name="connsiteX638" fmla="*/ 822690 w 1096542"/>
                <a:gd name="connsiteY638" fmla="*/ 110253 h 380776"/>
                <a:gd name="connsiteX639" fmla="*/ 822690 w 1096542"/>
                <a:gd name="connsiteY639" fmla="*/ 109121 h 380776"/>
                <a:gd name="connsiteX640" fmla="*/ 823821 w 1096542"/>
                <a:gd name="connsiteY640" fmla="*/ 106859 h 380776"/>
                <a:gd name="connsiteX641" fmla="*/ 824952 w 1096542"/>
                <a:gd name="connsiteY641" fmla="*/ 106859 h 380776"/>
                <a:gd name="connsiteX642" fmla="*/ 824952 w 1096542"/>
                <a:gd name="connsiteY642" fmla="*/ 104597 h 380776"/>
                <a:gd name="connsiteX643" fmla="*/ 823821 w 1096542"/>
                <a:gd name="connsiteY643" fmla="*/ 103430 h 380776"/>
                <a:gd name="connsiteX644" fmla="*/ 824952 w 1096542"/>
                <a:gd name="connsiteY644" fmla="*/ 102299 h 380776"/>
                <a:gd name="connsiteX645" fmla="*/ 824952 w 1096542"/>
                <a:gd name="connsiteY645" fmla="*/ 96643 h 380776"/>
                <a:gd name="connsiteX646" fmla="*/ 824952 w 1096542"/>
                <a:gd name="connsiteY646" fmla="*/ 94346 h 380776"/>
                <a:gd name="connsiteX647" fmla="*/ 826083 w 1096542"/>
                <a:gd name="connsiteY647" fmla="*/ 93215 h 380776"/>
                <a:gd name="connsiteX648" fmla="*/ 828380 w 1096542"/>
                <a:gd name="connsiteY648" fmla="*/ 93215 h 380776"/>
                <a:gd name="connsiteX649" fmla="*/ 830642 w 1096542"/>
                <a:gd name="connsiteY649" fmla="*/ 92083 h 380776"/>
                <a:gd name="connsiteX650" fmla="*/ 834034 w 1096542"/>
                <a:gd name="connsiteY650" fmla="*/ 92083 h 380776"/>
                <a:gd name="connsiteX651" fmla="*/ 836331 w 1096542"/>
                <a:gd name="connsiteY651" fmla="*/ 90952 h 380776"/>
                <a:gd name="connsiteX652" fmla="*/ 837462 w 1096542"/>
                <a:gd name="connsiteY652" fmla="*/ 92083 h 380776"/>
                <a:gd name="connsiteX653" fmla="*/ 846545 w 1096542"/>
                <a:gd name="connsiteY653" fmla="*/ 92083 h 380776"/>
                <a:gd name="connsiteX654" fmla="*/ 847676 w 1096542"/>
                <a:gd name="connsiteY654" fmla="*/ 92083 h 380776"/>
                <a:gd name="connsiteX655" fmla="*/ 848807 w 1096542"/>
                <a:gd name="connsiteY655" fmla="*/ 93215 h 380776"/>
                <a:gd name="connsiteX656" fmla="*/ 852235 w 1096542"/>
                <a:gd name="connsiteY656" fmla="*/ 95477 h 380776"/>
                <a:gd name="connsiteX657" fmla="*/ 853365 w 1096542"/>
                <a:gd name="connsiteY657" fmla="*/ 95477 h 380776"/>
                <a:gd name="connsiteX658" fmla="*/ 855627 w 1096542"/>
                <a:gd name="connsiteY658" fmla="*/ 95477 h 380776"/>
                <a:gd name="connsiteX659" fmla="*/ 856758 w 1096542"/>
                <a:gd name="connsiteY659" fmla="*/ 93215 h 380776"/>
                <a:gd name="connsiteX660" fmla="*/ 856758 w 1096542"/>
                <a:gd name="connsiteY660" fmla="*/ 92083 h 380776"/>
                <a:gd name="connsiteX661" fmla="*/ 854496 w 1096542"/>
                <a:gd name="connsiteY661" fmla="*/ 90952 h 380776"/>
                <a:gd name="connsiteX662" fmla="*/ 854496 w 1096542"/>
                <a:gd name="connsiteY662" fmla="*/ 89821 h 380776"/>
                <a:gd name="connsiteX663" fmla="*/ 855627 w 1096542"/>
                <a:gd name="connsiteY663" fmla="*/ 88655 h 380776"/>
                <a:gd name="connsiteX664" fmla="*/ 861317 w 1096542"/>
                <a:gd name="connsiteY664" fmla="*/ 84130 h 380776"/>
                <a:gd name="connsiteX665" fmla="*/ 862448 w 1096542"/>
                <a:gd name="connsiteY665" fmla="*/ 85261 h 380776"/>
                <a:gd name="connsiteX666" fmla="*/ 863579 w 1096542"/>
                <a:gd name="connsiteY666" fmla="*/ 88655 h 380776"/>
                <a:gd name="connsiteX667" fmla="*/ 867007 w 1096542"/>
                <a:gd name="connsiteY667" fmla="*/ 87523 h 380776"/>
                <a:gd name="connsiteX668" fmla="*/ 872697 w 1096542"/>
                <a:gd name="connsiteY668" fmla="*/ 87523 h 380776"/>
                <a:gd name="connsiteX669" fmla="*/ 876089 w 1096542"/>
                <a:gd name="connsiteY669" fmla="*/ 87523 h 380776"/>
                <a:gd name="connsiteX670" fmla="*/ 877220 w 1096542"/>
                <a:gd name="connsiteY670" fmla="*/ 87523 h 380776"/>
                <a:gd name="connsiteX671" fmla="*/ 879482 w 1096542"/>
                <a:gd name="connsiteY671" fmla="*/ 86392 h 380776"/>
                <a:gd name="connsiteX672" fmla="*/ 885172 w 1096542"/>
                <a:gd name="connsiteY672" fmla="*/ 87523 h 380776"/>
                <a:gd name="connsiteX673" fmla="*/ 888600 w 1096542"/>
                <a:gd name="connsiteY673" fmla="*/ 90952 h 380776"/>
                <a:gd name="connsiteX674" fmla="*/ 889731 w 1096542"/>
                <a:gd name="connsiteY674" fmla="*/ 89821 h 380776"/>
                <a:gd name="connsiteX675" fmla="*/ 890862 w 1096542"/>
                <a:gd name="connsiteY675" fmla="*/ 89821 h 380776"/>
                <a:gd name="connsiteX676" fmla="*/ 893123 w 1096542"/>
                <a:gd name="connsiteY676" fmla="*/ 92083 h 380776"/>
                <a:gd name="connsiteX677" fmla="*/ 896551 w 1096542"/>
                <a:gd name="connsiteY677" fmla="*/ 92083 h 380776"/>
                <a:gd name="connsiteX678" fmla="*/ 897682 w 1096542"/>
                <a:gd name="connsiteY678" fmla="*/ 93215 h 380776"/>
                <a:gd name="connsiteX679" fmla="*/ 898813 w 1096542"/>
                <a:gd name="connsiteY679" fmla="*/ 90952 h 380776"/>
                <a:gd name="connsiteX680" fmla="*/ 899944 w 1096542"/>
                <a:gd name="connsiteY680" fmla="*/ 90952 h 380776"/>
                <a:gd name="connsiteX681" fmla="*/ 902241 w 1096542"/>
                <a:gd name="connsiteY681" fmla="*/ 88655 h 380776"/>
                <a:gd name="connsiteX682" fmla="*/ 904503 w 1096542"/>
                <a:gd name="connsiteY682" fmla="*/ 88655 h 380776"/>
                <a:gd name="connsiteX683" fmla="*/ 906765 w 1096542"/>
                <a:gd name="connsiteY683" fmla="*/ 88655 h 380776"/>
                <a:gd name="connsiteX684" fmla="*/ 907896 w 1096542"/>
                <a:gd name="connsiteY684" fmla="*/ 87523 h 380776"/>
                <a:gd name="connsiteX685" fmla="*/ 913586 w 1096542"/>
                <a:gd name="connsiteY685" fmla="*/ 88655 h 380776"/>
                <a:gd name="connsiteX686" fmla="*/ 916978 w 1096542"/>
                <a:gd name="connsiteY686" fmla="*/ 86392 h 380776"/>
                <a:gd name="connsiteX687" fmla="*/ 916978 w 1096542"/>
                <a:gd name="connsiteY687" fmla="*/ 84130 h 380776"/>
                <a:gd name="connsiteX688" fmla="*/ 916978 w 1096542"/>
                <a:gd name="connsiteY688" fmla="*/ 82999 h 380776"/>
                <a:gd name="connsiteX689" fmla="*/ 918144 w 1096542"/>
                <a:gd name="connsiteY689" fmla="*/ 81868 h 380776"/>
                <a:gd name="connsiteX690" fmla="*/ 920406 w 1096542"/>
                <a:gd name="connsiteY690" fmla="*/ 81868 h 380776"/>
                <a:gd name="connsiteX691" fmla="*/ 923799 w 1096542"/>
                <a:gd name="connsiteY691" fmla="*/ 80701 h 380776"/>
                <a:gd name="connsiteX692" fmla="*/ 926096 w 1096542"/>
                <a:gd name="connsiteY692" fmla="*/ 81868 h 380776"/>
                <a:gd name="connsiteX693" fmla="*/ 927227 w 1096542"/>
                <a:gd name="connsiteY693" fmla="*/ 81868 h 380776"/>
                <a:gd name="connsiteX694" fmla="*/ 928358 w 1096542"/>
                <a:gd name="connsiteY694" fmla="*/ 81868 h 380776"/>
                <a:gd name="connsiteX695" fmla="*/ 931751 w 1096542"/>
                <a:gd name="connsiteY695" fmla="*/ 79570 h 380776"/>
                <a:gd name="connsiteX696" fmla="*/ 934048 w 1096542"/>
                <a:gd name="connsiteY696" fmla="*/ 79570 h 380776"/>
                <a:gd name="connsiteX697" fmla="*/ 937440 w 1096542"/>
                <a:gd name="connsiteY697" fmla="*/ 77308 h 380776"/>
                <a:gd name="connsiteX698" fmla="*/ 938571 w 1096542"/>
                <a:gd name="connsiteY698" fmla="*/ 77308 h 380776"/>
                <a:gd name="connsiteX699" fmla="*/ 939737 w 1096542"/>
                <a:gd name="connsiteY699" fmla="*/ 76176 h 380776"/>
                <a:gd name="connsiteX700" fmla="*/ 939737 w 1096542"/>
                <a:gd name="connsiteY700" fmla="*/ 75045 h 380776"/>
                <a:gd name="connsiteX701" fmla="*/ 940868 w 1096542"/>
                <a:gd name="connsiteY701" fmla="*/ 75045 h 380776"/>
                <a:gd name="connsiteX702" fmla="*/ 944261 w 1096542"/>
                <a:gd name="connsiteY702" fmla="*/ 73879 h 380776"/>
                <a:gd name="connsiteX703" fmla="*/ 945392 w 1096542"/>
                <a:gd name="connsiteY703" fmla="*/ 73879 h 380776"/>
                <a:gd name="connsiteX704" fmla="*/ 945392 w 1096542"/>
                <a:gd name="connsiteY704" fmla="*/ 72748 h 380776"/>
                <a:gd name="connsiteX705" fmla="*/ 947689 w 1096542"/>
                <a:gd name="connsiteY705" fmla="*/ 71616 h 380776"/>
                <a:gd name="connsiteX706" fmla="*/ 948820 w 1096542"/>
                <a:gd name="connsiteY706" fmla="*/ 72748 h 380776"/>
                <a:gd name="connsiteX707" fmla="*/ 949951 w 1096542"/>
                <a:gd name="connsiteY707" fmla="*/ 72748 h 380776"/>
                <a:gd name="connsiteX708" fmla="*/ 951082 w 1096542"/>
                <a:gd name="connsiteY708" fmla="*/ 72748 h 380776"/>
                <a:gd name="connsiteX709" fmla="*/ 954510 w 1096542"/>
                <a:gd name="connsiteY709" fmla="*/ 72748 h 380776"/>
                <a:gd name="connsiteX710" fmla="*/ 955641 w 1096542"/>
                <a:gd name="connsiteY710" fmla="*/ 72748 h 380776"/>
                <a:gd name="connsiteX711" fmla="*/ 957902 w 1096542"/>
                <a:gd name="connsiteY711" fmla="*/ 70485 h 380776"/>
                <a:gd name="connsiteX712" fmla="*/ 959033 w 1096542"/>
                <a:gd name="connsiteY712" fmla="*/ 69354 h 380776"/>
                <a:gd name="connsiteX713" fmla="*/ 961295 w 1096542"/>
                <a:gd name="connsiteY713" fmla="*/ 67092 h 380776"/>
                <a:gd name="connsiteX714" fmla="*/ 961295 w 1096542"/>
                <a:gd name="connsiteY714" fmla="*/ 65925 h 380776"/>
                <a:gd name="connsiteX715" fmla="*/ 962461 w 1096542"/>
                <a:gd name="connsiteY715" fmla="*/ 64794 h 380776"/>
                <a:gd name="connsiteX716" fmla="*/ 964723 w 1096542"/>
                <a:gd name="connsiteY716" fmla="*/ 64794 h 380776"/>
                <a:gd name="connsiteX717" fmla="*/ 965854 w 1096542"/>
                <a:gd name="connsiteY717" fmla="*/ 64794 h 380776"/>
                <a:gd name="connsiteX718" fmla="*/ 968116 w 1096542"/>
                <a:gd name="connsiteY718" fmla="*/ 64794 h 380776"/>
                <a:gd name="connsiteX719" fmla="*/ 970413 w 1096542"/>
                <a:gd name="connsiteY719" fmla="*/ 65925 h 380776"/>
                <a:gd name="connsiteX720" fmla="*/ 974937 w 1096542"/>
                <a:gd name="connsiteY720" fmla="*/ 64794 h 380776"/>
                <a:gd name="connsiteX721" fmla="*/ 976067 w 1096542"/>
                <a:gd name="connsiteY721" fmla="*/ 63663 h 380776"/>
                <a:gd name="connsiteX722" fmla="*/ 978365 w 1096542"/>
                <a:gd name="connsiteY722" fmla="*/ 63663 h 380776"/>
                <a:gd name="connsiteX723" fmla="*/ 974937 w 1096542"/>
                <a:gd name="connsiteY723" fmla="*/ 59103 h 380776"/>
                <a:gd name="connsiteX724" fmla="*/ 976067 w 1096542"/>
                <a:gd name="connsiteY724" fmla="*/ 56841 h 380776"/>
                <a:gd name="connsiteX725" fmla="*/ 977234 w 1096542"/>
                <a:gd name="connsiteY725" fmla="*/ 56841 h 380776"/>
                <a:gd name="connsiteX726" fmla="*/ 977234 w 1096542"/>
                <a:gd name="connsiteY726" fmla="*/ 55710 h 380776"/>
                <a:gd name="connsiteX727" fmla="*/ 978365 w 1096542"/>
                <a:gd name="connsiteY727" fmla="*/ 53447 h 380776"/>
                <a:gd name="connsiteX728" fmla="*/ 976067 w 1096542"/>
                <a:gd name="connsiteY728" fmla="*/ 54578 h 380776"/>
                <a:gd name="connsiteX729" fmla="*/ 974937 w 1096542"/>
                <a:gd name="connsiteY729" fmla="*/ 53447 h 380776"/>
                <a:gd name="connsiteX730" fmla="*/ 974937 w 1096542"/>
                <a:gd name="connsiteY730" fmla="*/ 52316 h 380776"/>
                <a:gd name="connsiteX731" fmla="*/ 976067 w 1096542"/>
                <a:gd name="connsiteY731" fmla="*/ 51150 h 380776"/>
                <a:gd name="connsiteX732" fmla="*/ 977234 w 1096542"/>
                <a:gd name="connsiteY732" fmla="*/ 47756 h 380776"/>
                <a:gd name="connsiteX733" fmla="*/ 977234 w 1096542"/>
                <a:gd name="connsiteY733" fmla="*/ 44327 h 380776"/>
                <a:gd name="connsiteX734" fmla="*/ 978365 w 1096542"/>
                <a:gd name="connsiteY734" fmla="*/ 43196 h 380776"/>
                <a:gd name="connsiteX735" fmla="*/ 979495 w 1096542"/>
                <a:gd name="connsiteY735" fmla="*/ 42065 h 380776"/>
                <a:gd name="connsiteX736" fmla="*/ 980626 w 1096542"/>
                <a:gd name="connsiteY736" fmla="*/ 40934 h 380776"/>
                <a:gd name="connsiteX737" fmla="*/ 979495 w 1096542"/>
                <a:gd name="connsiteY737" fmla="*/ 38671 h 380776"/>
                <a:gd name="connsiteX738" fmla="*/ 979495 w 1096542"/>
                <a:gd name="connsiteY738" fmla="*/ 36374 h 380776"/>
                <a:gd name="connsiteX739" fmla="*/ 980626 w 1096542"/>
                <a:gd name="connsiteY739" fmla="*/ 30718 h 380776"/>
                <a:gd name="connsiteX740" fmla="*/ 984054 w 1096542"/>
                <a:gd name="connsiteY740" fmla="*/ 29552 h 380776"/>
                <a:gd name="connsiteX741" fmla="*/ 988578 w 1096542"/>
                <a:gd name="connsiteY741" fmla="*/ 30718 h 380776"/>
                <a:gd name="connsiteX742" fmla="*/ 990840 w 1096542"/>
                <a:gd name="connsiteY742" fmla="*/ 30718 h 380776"/>
                <a:gd name="connsiteX743" fmla="*/ 992006 w 1096542"/>
                <a:gd name="connsiteY743" fmla="*/ 32980 h 380776"/>
                <a:gd name="connsiteX744" fmla="*/ 994268 w 1096542"/>
                <a:gd name="connsiteY744" fmla="*/ 34111 h 380776"/>
                <a:gd name="connsiteX745" fmla="*/ 995399 w 1096542"/>
                <a:gd name="connsiteY745" fmla="*/ 34111 h 380776"/>
                <a:gd name="connsiteX746" fmla="*/ 996530 w 1096542"/>
                <a:gd name="connsiteY746" fmla="*/ 31849 h 380776"/>
                <a:gd name="connsiteX747" fmla="*/ 1001088 w 1096542"/>
                <a:gd name="connsiteY747" fmla="*/ 29552 h 380776"/>
                <a:gd name="connsiteX748" fmla="*/ 1002219 w 1096542"/>
                <a:gd name="connsiteY748" fmla="*/ 28420 h 380776"/>
                <a:gd name="connsiteX749" fmla="*/ 1003350 w 1096542"/>
                <a:gd name="connsiteY749" fmla="*/ 28420 h 380776"/>
                <a:gd name="connsiteX750" fmla="*/ 1005612 w 1096542"/>
                <a:gd name="connsiteY750" fmla="*/ 28420 h 380776"/>
                <a:gd name="connsiteX751" fmla="*/ 1005612 w 1096542"/>
                <a:gd name="connsiteY751" fmla="*/ 27289 h 380776"/>
                <a:gd name="connsiteX752" fmla="*/ 1005612 w 1096542"/>
                <a:gd name="connsiteY752" fmla="*/ 25027 h 380776"/>
                <a:gd name="connsiteX753" fmla="*/ 1006778 w 1096542"/>
                <a:gd name="connsiteY753" fmla="*/ 25027 h 380776"/>
                <a:gd name="connsiteX754" fmla="*/ 1009040 w 1096542"/>
                <a:gd name="connsiteY754" fmla="*/ 25027 h 380776"/>
                <a:gd name="connsiteX755" fmla="*/ 1009040 w 1096542"/>
                <a:gd name="connsiteY755" fmla="*/ 23896 h 380776"/>
                <a:gd name="connsiteX756" fmla="*/ 1007909 w 1096542"/>
                <a:gd name="connsiteY756" fmla="*/ 22765 h 380776"/>
                <a:gd name="connsiteX757" fmla="*/ 1010171 w 1096542"/>
                <a:gd name="connsiteY757" fmla="*/ 22765 h 380776"/>
                <a:gd name="connsiteX758" fmla="*/ 1011302 w 1096542"/>
                <a:gd name="connsiteY758" fmla="*/ 22765 h 380776"/>
                <a:gd name="connsiteX759" fmla="*/ 1012433 w 1096542"/>
                <a:gd name="connsiteY759" fmla="*/ 22765 h 380776"/>
                <a:gd name="connsiteX760" fmla="*/ 1013599 w 1096542"/>
                <a:gd name="connsiteY760" fmla="*/ 22765 h 380776"/>
                <a:gd name="connsiteX761" fmla="*/ 1016992 w 1096542"/>
                <a:gd name="connsiteY761" fmla="*/ 19336 h 380776"/>
                <a:gd name="connsiteX762" fmla="*/ 1023812 w 1096542"/>
                <a:gd name="connsiteY762" fmla="*/ 17073 h 380776"/>
                <a:gd name="connsiteX763" fmla="*/ 1026074 w 1096542"/>
                <a:gd name="connsiteY763" fmla="*/ 18205 h 380776"/>
                <a:gd name="connsiteX764" fmla="*/ 1030633 w 1096542"/>
                <a:gd name="connsiteY764" fmla="*/ 19336 h 380776"/>
                <a:gd name="connsiteX765" fmla="*/ 1032895 w 1096542"/>
                <a:gd name="connsiteY765" fmla="*/ 20467 h 380776"/>
                <a:gd name="connsiteX766" fmla="*/ 1034026 w 1096542"/>
                <a:gd name="connsiteY766" fmla="*/ 20467 h 380776"/>
                <a:gd name="connsiteX767" fmla="*/ 1036323 w 1096542"/>
                <a:gd name="connsiteY767" fmla="*/ 19336 h 380776"/>
                <a:gd name="connsiteX768" fmla="*/ 1038585 w 1096542"/>
                <a:gd name="connsiteY768" fmla="*/ 20467 h 380776"/>
                <a:gd name="connsiteX769" fmla="*/ 1039716 w 1096542"/>
                <a:gd name="connsiteY769" fmla="*/ 20467 h 380776"/>
                <a:gd name="connsiteX770" fmla="*/ 1043144 w 1096542"/>
                <a:gd name="connsiteY770" fmla="*/ 21598 h 380776"/>
                <a:gd name="connsiteX771" fmla="*/ 1044274 w 1096542"/>
                <a:gd name="connsiteY771" fmla="*/ 21598 h 380776"/>
                <a:gd name="connsiteX772" fmla="*/ 1047667 w 1096542"/>
                <a:gd name="connsiteY772" fmla="*/ 22765 h 380776"/>
                <a:gd name="connsiteX773" fmla="*/ 1049929 w 1096542"/>
                <a:gd name="connsiteY773" fmla="*/ 21598 h 380776"/>
                <a:gd name="connsiteX774" fmla="*/ 1051095 w 1096542"/>
                <a:gd name="connsiteY774" fmla="*/ 20467 h 380776"/>
                <a:gd name="connsiteX775" fmla="*/ 1052226 w 1096542"/>
                <a:gd name="connsiteY775" fmla="*/ 20467 h 380776"/>
                <a:gd name="connsiteX776" fmla="*/ 1053357 w 1096542"/>
                <a:gd name="connsiteY776" fmla="*/ 21598 h 380776"/>
                <a:gd name="connsiteX777" fmla="*/ 1056750 w 1096542"/>
                <a:gd name="connsiteY777" fmla="*/ 23896 h 380776"/>
                <a:gd name="connsiteX778" fmla="*/ 1059047 w 1096542"/>
                <a:gd name="connsiteY778" fmla="*/ 26158 h 380776"/>
                <a:gd name="connsiteX779" fmla="*/ 1063570 w 1096542"/>
                <a:gd name="connsiteY779" fmla="*/ 29552 h 380776"/>
                <a:gd name="connsiteX780" fmla="*/ 1066998 w 1096542"/>
                <a:gd name="connsiteY780" fmla="*/ 31849 h 380776"/>
                <a:gd name="connsiteX781" fmla="*/ 1066998 w 1096542"/>
                <a:gd name="connsiteY781" fmla="*/ 34111 h 380776"/>
                <a:gd name="connsiteX782" fmla="*/ 1065867 w 1096542"/>
                <a:gd name="connsiteY782" fmla="*/ 36374 h 380776"/>
                <a:gd name="connsiteX783" fmla="*/ 1066998 w 1096542"/>
                <a:gd name="connsiteY783" fmla="*/ 38671 h 380776"/>
                <a:gd name="connsiteX784" fmla="*/ 1066998 w 1096542"/>
                <a:gd name="connsiteY784" fmla="*/ 39803 h 380776"/>
                <a:gd name="connsiteX785" fmla="*/ 1069260 w 1096542"/>
                <a:gd name="connsiteY785" fmla="*/ 42065 h 380776"/>
                <a:gd name="connsiteX786" fmla="*/ 1071522 w 1096542"/>
                <a:gd name="connsiteY786" fmla="*/ 45494 h 380776"/>
                <a:gd name="connsiteX787" fmla="*/ 1072688 w 1096542"/>
                <a:gd name="connsiteY787" fmla="*/ 45494 h 380776"/>
                <a:gd name="connsiteX788" fmla="*/ 1076081 w 1096542"/>
                <a:gd name="connsiteY788" fmla="*/ 43196 h 380776"/>
                <a:gd name="connsiteX789" fmla="*/ 1077212 w 1096542"/>
                <a:gd name="connsiteY789" fmla="*/ 44327 h 380776"/>
                <a:gd name="connsiteX790" fmla="*/ 1078343 w 1096542"/>
                <a:gd name="connsiteY790" fmla="*/ 45494 h 380776"/>
                <a:gd name="connsiteX791" fmla="*/ 1079474 w 1096542"/>
                <a:gd name="connsiteY791" fmla="*/ 45494 h 380776"/>
                <a:gd name="connsiteX792" fmla="*/ 1080640 w 1096542"/>
                <a:gd name="connsiteY792" fmla="*/ 45494 h 380776"/>
                <a:gd name="connsiteX793" fmla="*/ 1080640 w 1096542"/>
                <a:gd name="connsiteY793" fmla="*/ 46625 h 380776"/>
                <a:gd name="connsiteX794" fmla="*/ 1081771 w 1096542"/>
                <a:gd name="connsiteY794" fmla="*/ 46625 h 380776"/>
                <a:gd name="connsiteX795" fmla="*/ 1082902 w 1096542"/>
                <a:gd name="connsiteY795" fmla="*/ 44327 h 380776"/>
                <a:gd name="connsiteX796" fmla="*/ 1086294 w 1096542"/>
                <a:gd name="connsiteY796" fmla="*/ 46625 h 380776"/>
                <a:gd name="connsiteX797" fmla="*/ 1088591 w 1096542"/>
                <a:gd name="connsiteY797" fmla="*/ 45494 h 380776"/>
                <a:gd name="connsiteX798" fmla="*/ 1090853 w 1096542"/>
                <a:gd name="connsiteY798" fmla="*/ 46625 h 380776"/>
                <a:gd name="connsiteX799" fmla="*/ 1091984 w 1096542"/>
                <a:gd name="connsiteY799" fmla="*/ 46625 h 380776"/>
                <a:gd name="connsiteX800" fmla="*/ 1093115 w 1096542"/>
                <a:gd name="connsiteY800" fmla="*/ 47756 h 380776"/>
                <a:gd name="connsiteX801" fmla="*/ 1091984 w 1096542"/>
                <a:gd name="connsiteY801" fmla="*/ 47756 h 380776"/>
                <a:gd name="connsiteX802" fmla="*/ 1090853 w 1096542"/>
                <a:gd name="connsiteY802" fmla="*/ 47756 h 380776"/>
                <a:gd name="connsiteX803" fmla="*/ 1091984 w 1096542"/>
                <a:gd name="connsiteY803" fmla="*/ 50018 h 380776"/>
                <a:gd name="connsiteX804" fmla="*/ 1093115 w 1096542"/>
                <a:gd name="connsiteY804" fmla="*/ 52316 h 380776"/>
                <a:gd name="connsiteX805" fmla="*/ 1094246 w 1096542"/>
                <a:gd name="connsiteY805" fmla="*/ 53447 h 380776"/>
                <a:gd name="connsiteX806" fmla="*/ 1094246 w 1096542"/>
                <a:gd name="connsiteY806" fmla="*/ 55710 h 380776"/>
                <a:gd name="connsiteX807" fmla="*/ 1096543 w 1096542"/>
                <a:gd name="connsiteY807" fmla="*/ 57972 h 380776"/>
                <a:gd name="connsiteX808" fmla="*/ 1096543 w 1096542"/>
                <a:gd name="connsiteY808" fmla="*/ 60270 h 380776"/>
                <a:gd name="connsiteX809" fmla="*/ 1094246 w 1096542"/>
                <a:gd name="connsiteY809" fmla="*/ 63663 h 380776"/>
                <a:gd name="connsiteX810" fmla="*/ 1091984 w 1096542"/>
                <a:gd name="connsiteY810" fmla="*/ 70485 h 380776"/>
                <a:gd name="connsiteX811" fmla="*/ 1090853 w 1096542"/>
                <a:gd name="connsiteY811" fmla="*/ 70485 h 380776"/>
                <a:gd name="connsiteX812" fmla="*/ 1089722 w 1096542"/>
                <a:gd name="connsiteY812" fmla="*/ 71616 h 380776"/>
                <a:gd name="connsiteX813" fmla="*/ 1090853 w 1096542"/>
                <a:gd name="connsiteY813" fmla="*/ 72748 h 380776"/>
                <a:gd name="connsiteX814" fmla="*/ 1093115 w 1096542"/>
                <a:gd name="connsiteY814" fmla="*/ 72748 h 380776"/>
                <a:gd name="connsiteX815" fmla="*/ 1091984 w 1096542"/>
                <a:gd name="connsiteY815" fmla="*/ 75045 h 380776"/>
                <a:gd name="connsiteX816" fmla="*/ 1093115 w 1096542"/>
                <a:gd name="connsiteY816" fmla="*/ 77308 h 380776"/>
                <a:gd name="connsiteX817" fmla="*/ 1094246 w 1096542"/>
                <a:gd name="connsiteY817" fmla="*/ 80701 h 380776"/>
                <a:gd name="connsiteX818" fmla="*/ 1091984 w 1096542"/>
                <a:gd name="connsiteY818" fmla="*/ 88655 h 380776"/>
                <a:gd name="connsiteX819" fmla="*/ 1091984 w 1096542"/>
                <a:gd name="connsiteY819" fmla="*/ 92083 h 380776"/>
                <a:gd name="connsiteX820" fmla="*/ 1089722 w 1096542"/>
                <a:gd name="connsiteY820" fmla="*/ 92083 h 380776"/>
                <a:gd name="connsiteX821" fmla="*/ 1089722 w 1096542"/>
                <a:gd name="connsiteY821" fmla="*/ 93215 h 380776"/>
                <a:gd name="connsiteX822" fmla="*/ 1090853 w 1096542"/>
                <a:gd name="connsiteY822" fmla="*/ 95477 h 380776"/>
                <a:gd name="connsiteX823" fmla="*/ 1090853 w 1096542"/>
                <a:gd name="connsiteY823" fmla="*/ 96643 h 380776"/>
                <a:gd name="connsiteX824" fmla="*/ 1090853 w 1096542"/>
                <a:gd name="connsiteY824" fmla="*/ 97774 h 380776"/>
                <a:gd name="connsiteX825" fmla="*/ 1091984 w 1096542"/>
                <a:gd name="connsiteY825" fmla="*/ 97774 h 380776"/>
                <a:gd name="connsiteX826" fmla="*/ 1091984 w 1096542"/>
                <a:gd name="connsiteY826" fmla="*/ 103430 h 380776"/>
                <a:gd name="connsiteX827" fmla="*/ 1094246 w 1096542"/>
                <a:gd name="connsiteY827" fmla="*/ 105728 h 380776"/>
                <a:gd name="connsiteX828" fmla="*/ 1094246 w 1096542"/>
                <a:gd name="connsiteY828" fmla="*/ 109121 h 380776"/>
                <a:gd name="connsiteX829" fmla="*/ 1094246 w 1096542"/>
                <a:gd name="connsiteY829" fmla="*/ 110253 h 380776"/>
                <a:gd name="connsiteX830" fmla="*/ 1093115 w 1096542"/>
                <a:gd name="connsiteY830" fmla="*/ 118206 h 380776"/>
                <a:gd name="connsiteX831" fmla="*/ 1091984 w 1096542"/>
                <a:gd name="connsiteY831" fmla="*/ 122766 h 380776"/>
                <a:gd name="connsiteX832" fmla="*/ 1091984 w 1096542"/>
                <a:gd name="connsiteY832" fmla="*/ 126195 h 380776"/>
                <a:gd name="connsiteX833" fmla="*/ 1087425 w 1096542"/>
                <a:gd name="connsiteY833" fmla="*/ 130719 h 380776"/>
                <a:gd name="connsiteX834" fmla="*/ 1087425 w 1096542"/>
                <a:gd name="connsiteY834" fmla="*/ 131851 h 380776"/>
                <a:gd name="connsiteX835" fmla="*/ 1087425 w 1096542"/>
                <a:gd name="connsiteY835" fmla="*/ 132982 h 380776"/>
                <a:gd name="connsiteX836" fmla="*/ 1084032 w 1096542"/>
                <a:gd name="connsiteY836" fmla="*/ 140935 h 380776"/>
                <a:gd name="connsiteX837" fmla="*/ 1079474 w 1096542"/>
                <a:gd name="connsiteY837" fmla="*/ 153449 h 380776"/>
                <a:gd name="connsiteX838" fmla="*/ 1078343 w 1096542"/>
                <a:gd name="connsiteY838" fmla="*/ 156878 h 380776"/>
                <a:gd name="connsiteX839" fmla="*/ 1078343 w 1096542"/>
                <a:gd name="connsiteY839" fmla="*/ 160271 h 380776"/>
                <a:gd name="connsiteX840" fmla="*/ 1077212 w 1096542"/>
                <a:gd name="connsiteY840" fmla="*/ 163700 h 380776"/>
                <a:gd name="connsiteX841" fmla="*/ 1078343 w 1096542"/>
                <a:gd name="connsiteY841" fmla="*/ 163700 h 380776"/>
                <a:gd name="connsiteX842" fmla="*/ 1074950 w 1096542"/>
                <a:gd name="connsiteY842" fmla="*/ 169356 h 380776"/>
                <a:gd name="connsiteX843" fmla="*/ 1073819 w 1096542"/>
                <a:gd name="connsiteY843" fmla="*/ 172784 h 380776"/>
                <a:gd name="connsiteX844" fmla="*/ 1072688 w 1096542"/>
                <a:gd name="connsiteY844" fmla="*/ 175047 h 380776"/>
                <a:gd name="connsiteX845" fmla="*/ 1072688 w 1096542"/>
                <a:gd name="connsiteY845" fmla="*/ 176178 h 380776"/>
                <a:gd name="connsiteX846" fmla="*/ 1074950 w 1096542"/>
                <a:gd name="connsiteY846" fmla="*/ 177309 h 380776"/>
                <a:gd name="connsiteX847" fmla="*/ 1072688 w 1096542"/>
                <a:gd name="connsiteY847" fmla="*/ 183000 h 380776"/>
                <a:gd name="connsiteX848" fmla="*/ 1072688 w 1096542"/>
                <a:gd name="connsiteY848" fmla="*/ 184131 h 380776"/>
                <a:gd name="connsiteX849" fmla="*/ 1073819 w 1096542"/>
                <a:gd name="connsiteY849" fmla="*/ 184131 h 380776"/>
                <a:gd name="connsiteX850" fmla="*/ 1074950 w 1096542"/>
                <a:gd name="connsiteY850" fmla="*/ 185298 h 380776"/>
                <a:gd name="connsiteX851" fmla="*/ 1073819 w 1096542"/>
                <a:gd name="connsiteY851" fmla="*/ 186429 h 380776"/>
                <a:gd name="connsiteX852" fmla="*/ 1071522 w 1096542"/>
                <a:gd name="connsiteY852" fmla="*/ 186429 h 380776"/>
                <a:gd name="connsiteX853" fmla="*/ 1070391 w 1096542"/>
                <a:gd name="connsiteY853" fmla="*/ 187560 h 380776"/>
                <a:gd name="connsiteX854" fmla="*/ 1072688 w 1096542"/>
                <a:gd name="connsiteY854" fmla="*/ 189822 h 380776"/>
                <a:gd name="connsiteX855" fmla="*/ 1068129 w 1096542"/>
                <a:gd name="connsiteY855" fmla="*/ 200038 h 380776"/>
                <a:gd name="connsiteX856" fmla="*/ 1066998 w 1096542"/>
                <a:gd name="connsiteY856" fmla="*/ 204598 h 380776"/>
                <a:gd name="connsiteX857" fmla="*/ 1065867 w 1096542"/>
                <a:gd name="connsiteY857" fmla="*/ 206861 h 380776"/>
                <a:gd name="connsiteX858" fmla="*/ 1064701 w 1096542"/>
                <a:gd name="connsiteY858" fmla="*/ 209158 h 380776"/>
                <a:gd name="connsiteX859" fmla="*/ 1064701 w 1096542"/>
                <a:gd name="connsiteY859" fmla="*/ 210289 h 380776"/>
                <a:gd name="connsiteX860" fmla="*/ 1064701 w 1096542"/>
                <a:gd name="connsiteY860" fmla="*/ 212552 h 380776"/>
                <a:gd name="connsiteX861" fmla="*/ 1063570 w 1096542"/>
                <a:gd name="connsiteY861" fmla="*/ 213683 h 380776"/>
                <a:gd name="connsiteX862" fmla="*/ 1063570 w 1096542"/>
                <a:gd name="connsiteY862" fmla="*/ 215981 h 380776"/>
                <a:gd name="connsiteX863" fmla="*/ 1064701 w 1096542"/>
                <a:gd name="connsiteY863" fmla="*/ 218243 h 380776"/>
                <a:gd name="connsiteX864" fmla="*/ 1063570 w 1096542"/>
                <a:gd name="connsiteY864" fmla="*/ 219374 h 380776"/>
                <a:gd name="connsiteX865" fmla="*/ 1063570 w 1096542"/>
                <a:gd name="connsiteY865" fmla="*/ 221636 h 380776"/>
                <a:gd name="connsiteX866" fmla="*/ 1063570 w 1096542"/>
                <a:gd name="connsiteY866" fmla="*/ 222803 h 380776"/>
                <a:gd name="connsiteX867" fmla="*/ 1062439 w 1096542"/>
                <a:gd name="connsiteY867" fmla="*/ 222803 h 380776"/>
                <a:gd name="connsiteX868" fmla="*/ 1061309 w 1096542"/>
                <a:gd name="connsiteY868" fmla="*/ 221636 h 380776"/>
                <a:gd name="connsiteX869" fmla="*/ 1060178 w 1096542"/>
                <a:gd name="connsiteY869" fmla="*/ 222803 h 380776"/>
                <a:gd name="connsiteX870" fmla="*/ 1059047 w 1096542"/>
                <a:gd name="connsiteY870" fmla="*/ 223934 h 380776"/>
                <a:gd name="connsiteX871" fmla="*/ 1057881 w 1096542"/>
                <a:gd name="connsiteY871" fmla="*/ 226196 h 380776"/>
                <a:gd name="connsiteX872" fmla="*/ 1056750 w 1096542"/>
                <a:gd name="connsiteY872" fmla="*/ 227327 h 380776"/>
                <a:gd name="connsiteX873" fmla="*/ 1056750 w 1096542"/>
                <a:gd name="connsiteY873" fmla="*/ 229590 h 380776"/>
                <a:gd name="connsiteX874" fmla="*/ 1056750 w 1096542"/>
                <a:gd name="connsiteY874" fmla="*/ 230756 h 380776"/>
                <a:gd name="connsiteX875" fmla="*/ 1053357 w 1096542"/>
                <a:gd name="connsiteY875" fmla="*/ 236412 h 380776"/>
                <a:gd name="connsiteX876" fmla="*/ 1052226 w 1096542"/>
                <a:gd name="connsiteY876" fmla="*/ 237543 h 380776"/>
                <a:gd name="connsiteX877" fmla="*/ 1053357 w 1096542"/>
                <a:gd name="connsiteY877" fmla="*/ 240972 h 380776"/>
                <a:gd name="connsiteX878" fmla="*/ 1051095 w 1096542"/>
                <a:gd name="connsiteY878" fmla="*/ 242103 h 380776"/>
                <a:gd name="connsiteX879" fmla="*/ 1049929 w 1096542"/>
                <a:gd name="connsiteY879" fmla="*/ 244366 h 380776"/>
                <a:gd name="connsiteX880" fmla="*/ 1051095 w 1096542"/>
                <a:gd name="connsiteY880" fmla="*/ 246663 h 380776"/>
                <a:gd name="connsiteX881" fmla="*/ 1051095 w 1096542"/>
                <a:gd name="connsiteY881" fmla="*/ 247794 h 380776"/>
                <a:gd name="connsiteX882" fmla="*/ 1049929 w 1096542"/>
                <a:gd name="connsiteY882" fmla="*/ 248926 h 380776"/>
                <a:gd name="connsiteX883" fmla="*/ 1048798 w 1096542"/>
                <a:gd name="connsiteY883" fmla="*/ 251188 h 380776"/>
                <a:gd name="connsiteX884" fmla="*/ 1049929 w 1096542"/>
                <a:gd name="connsiteY884" fmla="*/ 253485 h 380776"/>
                <a:gd name="connsiteX885" fmla="*/ 1046536 w 1096542"/>
                <a:gd name="connsiteY885" fmla="*/ 258010 h 380776"/>
                <a:gd name="connsiteX886" fmla="*/ 1046536 w 1096542"/>
                <a:gd name="connsiteY886" fmla="*/ 260308 h 380776"/>
                <a:gd name="connsiteX887" fmla="*/ 1047667 w 1096542"/>
                <a:gd name="connsiteY887" fmla="*/ 260308 h 380776"/>
                <a:gd name="connsiteX888" fmla="*/ 1046536 w 1096542"/>
                <a:gd name="connsiteY888" fmla="*/ 262570 h 380776"/>
                <a:gd name="connsiteX889" fmla="*/ 1045405 w 1096542"/>
                <a:gd name="connsiteY889" fmla="*/ 262570 h 380776"/>
                <a:gd name="connsiteX890" fmla="*/ 1041977 w 1096542"/>
                <a:gd name="connsiteY890" fmla="*/ 267095 h 380776"/>
                <a:gd name="connsiteX891" fmla="*/ 1041977 w 1096542"/>
                <a:gd name="connsiteY891" fmla="*/ 270524 h 380776"/>
                <a:gd name="connsiteX892" fmla="*/ 1043144 w 1096542"/>
                <a:gd name="connsiteY892" fmla="*/ 273917 h 380776"/>
                <a:gd name="connsiteX893" fmla="*/ 1043144 w 1096542"/>
                <a:gd name="connsiteY893" fmla="*/ 275084 h 380776"/>
                <a:gd name="connsiteX894" fmla="*/ 1040846 w 1096542"/>
                <a:gd name="connsiteY894" fmla="*/ 276215 h 380776"/>
                <a:gd name="connsiteX895" fmla="*/ 1038585 w 1096542"/>
                <a:gd name="connsiteY895" fmla="*/ 283037 h 380776"/>
                <a:gd name="connsiteX896" fmla="*/ 1038585 w 1096542"/>
                <a:gd name="connsiteY896" fmla="*/ 280739 h 380776"/>
                <a:gd name="connsiteX897" fmla="*/ 1035157 w 1096542"/>
                <a:gd name="connsiteY897" fmla="*/ 278477 h 380776"/>
                <a:gd name="connsiteX898" fmla="*/ 1030633 w 1096542"/>
                <a:gd name="connsiteY898" fmla="*/ 278477 h 380776"/>
                <a:gd name="connsiteX899" fmla="*/ 1029502 w 1096542"/>
                <a:gd name="connsiteY899" fmla="*/ 278477 h 380776"/>
                <a:gd name="connsiteX900" fmla="*/ 1027205 w 1096542"/>
                <a:gd name="connsiteY900" fmla="*/ 278477 h 380776"/>
                <a:gd name="connsiteX901" fmla="*/ 1024943 w 1096542"/>
                <a:gd name="connsiteY901" fmla="*/ 277346 h 380776"/>
                <a:gd name="connsiteX902" fmla="*/ 1022681 w 1096542"/>
                <a:gd name="connsiteY902" fmla="*/ 278477 h 380776"/>
                <a:gd name="connsiteX903" fmla="*/ 1018123 w 1096542"/>
                <a:gd name="connsiteY903" fmla="*/ 276215 h 380776"/>
                <a:gd name="connsiteX904" fmla="*/ 1015861 w 1096542"/>
                <a:gd name="connsiteY904" fmla="*/ 276215 h 380776"/>
                <a:gd name="connsiteX905" fmla="*/ 1014730 w 1096542"/>
                <a:gd name="connsiteY905" fmla="*/ 276215 h 380776"/>
                <a:gd name="connsiteX906" fmla="*/ 1005612 w 1096542"/>
                <a:gd name="connsiteY906" fmla="*/ 273917 h 380776"/>
                <a:gd name="connsiteX907" fmla="*/ 997660 w 1096542"/>
                <a:gd name="connsiteY907" fmla="*/ 271655 h 380776"/>
                <a:gd name="connsiteX908" fmla="*/ 996530 w 1096542"/>
                <a:gd name="connsiteY908" fmla="*/ 269392 h 380776"/>
                <a:gd name="connsiteX909" fmla="*/ 995399 w 1096542"/>
                <a:gd name="connsiteY909" fmla="*/ 269392 h 380776"/>
                <a:gd name="connsiteX910" fmla="*/ 994268 w 1096542"/>
                <a:gd name="connsiteY910" fmla="*/ 269392 h 380776"/>
                <a:gd name="connsiteX911" fmla="*/ 992006 w 1096542"/>
                <a:gd name="connsiteY911" fmla="*/ 269392 h 380776"/>
                <a:gd name="connsiteX912" fmla="*/ 992006 w 1096542"/>
                <a:gd name="connsiteY912" fmla="*/ 270524 h 380776"/>
                <a:gd name="connsiteX913" fmla="*/ 988578 w 1096542"/>
                <a:gd name="connsiteY913" fmla="*/ 270524 h 380776"/>
                <a:gd name="connsiteX914" fmla="*/ 987447 w 1096542"/>
                <a:gd name="connsiteY914" fmla="*/ 269392 h 380776"/>
                <a:gd name="connsiteX915" fmla="*/ 987447 w 1096542"/>
                <a:gd name="connsiteY915" fmla="*/ 268261 h 380776"/>
                <a:gd name="connsiteX916" fmla="*/ 986316 w 1096542"/>
                <a:gd name="connsiteY916" fmla="*/ 268261 h 380776"/>
                <a:gd name="connsiteX917" fmla="*/ 987447 w 1096542"/>
                <a:gd name="connsiteY917" fmla="*/ 265964 h 380776"/>
                <a:gd name="connsiteX918" fmla="*/ 986316 w 1096542"/>
                <a:gd name="connsiteY918" fmla="*/ 265964 h 380776"/>
                <a:gd name="connsiteX919" fmla="*/ 985185 w 1096542"/>
                <a:gd name="connsiteY919" fmla="*/ 265964 h 380776"/>
                <a:gd name="connsiteX920" fmla="*/ 984054 w 1096542"/>
                <a:gd name="connsiteY920" fmla="*/ 265964 h 380776"/>
                <a:gd name="connsiteX921" fmla="*/ 984054 w 1096542"/>
                <a:gd name="connsiteY921" fmla="*/ 267095 h 380776"/>
                <a:gd name="connsiteX922" fmla="*/ 981757 w 1096542"/>
                <a:gd name="connsiteY922" fmla="*/ 267095 h 380776"/>
                <a:gd name="connsiteX923" fmla="*/ 981757 w 1096542"/>
                <a:gd name="connsiteY923" fmla="*/ 268261 h 380776"/>
                <a:gd name="connsiteX924" fmla="*/ 980626 w 1096542"/>
                <a:gd name="connsiteY924" fmla="*/ 267095 h 380776"/>
                <a:gd name="connsiteX925" fmla="*/ 980626 w 1096542"/>
                <a:gd name="connsiteY925" fmla="*/ 265964 h 380776"/>
                <a:gd name="connsiteX926" fmla="*/ 979495 w 1096542"/>
                <a:gd name="connsiteY926" fmla="*/ 267095 h 380776"/>
                <a:gd name="connsiteX927" fmla="*/ 979495 w 1096542"/>
                <a:gd name="connsiteY927" fmla="*/ 265964 h 380776"/>
                <a:gd name="connsiteX928" fmla="*/ 977234 w 1096542"/>
                <a:gd name="connsiteY928" fmla="*/ 265964 h 380776"/>
                <a:gd name="connsiteX929" fmla="*/ 974937 w 1096542"/>
                <a:gd name="connsiteY929" fmla="*/ 268261 h 380776"/>
                <a:gd name="connsiteX930" fmla="*/ 974937 w 1096542"/>
                <a:gd name="connsiteY930" fmla="*/ 265964 h 380776"/>
                <a:gd name="connsiteX931" fmla="*/ 973806 w 1096542"/>
                <a:gd name="connsiteY931" fmla="*/ 267095 h 380776"/>
                <a:gd name="connsiteX932" fmla="*/ 972675 w 1096542"/>
                <a:gd name="connsiteY932" fmla="*/ 268261 h 380776"/>
                <a:gd name="connsiteX933" fmla="*/ 970413 w 1096542"/>
                <a:gd name="connsiteY933" fmla="*/ 268261 h 380776"/>
                <a:gd name="connsiteX934" fmla="*/ 969282 w 1096542"/>
                <a:gd name="connsiteY934" fmla="*/ 270524 h 380776"/>
                <a:gd name="connsiteX935" fmla="*/ 968116 w 1096542"/>
                <a:gd name="connsiteY935" fmla="*/ 270524 h 380776"/>
                <a:gd name="connsiteX936" fmla="*/ 966985 w 1096542"/>
                <a:gd name="connsiteY936" fmla="*/ 270524 h 380776"/>
                <a:gd name="connsiteX937" fmla="*/ 965854 w 1096542"/>
                <a:gd name="connsiteY937" fmla="*/ 271655 h 380776"/>
                <a:gd name="connsiteX938" fmla="*/ 964723 w 1096542"/>
                <a:gd name="connsiteY938" fmla="*/ 273917 h 380776"/>
                <a:gd name="connsiteX939" fmla="*/ 961295 w 1096542"/>
                <a:gd name="connsiteY939" fmla="*/ 273917 h 380776"/>
                <a:gd name="connsiteX940" fmla="*/ 959033 w 1096542"/>
                <a:gd name="connsiteY940" fmla="*/ 276215 h 380776"/>
                <a:gd name="connsiteX941" fmla="*/ 957902 w 1096542"/>
                <a:gd name="connsiteY941" fmla="*/ 277346 h 380776"/>
                <a:gd name="connsiteX942" fmla="*/ 956772 w 1096542"/>
                <a:gd name="connsiteY942" fmla="*/ 277346 h 380776"/>
                <a:gd name="connsiteX943" fmla="*/ 955641 w 1096542"/>
                <a:gd name="connsiteY943" fmla="*/ 277346 h 380776"/>
                <a:gd name="connsiteX944" fmla="*/ 954510 w 1096542"/>
                <a:gd name="connsiteY944" fmla="*/ 277346 h 380776"/>
                <a:gd name="connsiteX945" fmla="*/ 952213 w 1096542"/>
                <a:gd name="connsiteY945" fmla="*/ 279608 h 380776"/>
                <a:gd name="connsiteX946" fmla="*/ 948820 w 1096542"/>
                <a:gd name="connsiteY946" fmla="*/ 279608 h 380776"/>
                <a:gd name="connsiteX947" fmla="*/ 947689 w 1096542"/>
                <a:gd name="connsiteY947" fmla="*/ 281906 h 380776"/>
                <a:gd name="connsiteX948" fmla="*/ 945392 w 1096542"/>
                <a:gd name="connsiteY948" fmla="*/ 280739 h 380776"/>
                <a:gd name="connsiteX949" fmla="*/ 944261 w 1096542"/>
                <a:gd name="connsiteY949" fmla="*/ 281906 h 380776"/>
                <a:gd name="connsiteX950" fmla="*/ 943130 w 1096542"/>
                <a:gd name="connsiteY950" fmla="*/ 281906 h 380776"/>
                <a:gd name="connsiteX951" fmla="*/ 941999 w 1096542"/>
                <a:gd name="connsiteY951" fmla="*/ 281906 h 380776"/>
                <a:gd name="connsiteX952" fmla="*/ 939737 w 1096542"/>
                <a:gd name="connsiteY952" fmla="*/ 283037 h 380776"/>
                <a:gd name="connsiteX953" fmla="*/ 937440 w 1096542"/>
                <a:gd name="connsiteY953" fmla="*/ 281906 h 380776"/>
                <a:gd name="connsiteX954" fmla="*/ 935179 w 1096542"/>
                <a:gd name="connsiteY954" fmla="*/ 280739 h 380776"/>
                <a:gd name="connsiteX955" fmla="*/ 934048 w 1096542"/>
                <a:gd name="connsiteY955" fmla="*/ 279608 h 380776"/>
                <a:gd name="connsiteX956" fmla="*/ 932917 w 1096542"/>
                <a:gd name="connsiteY956" fmla="*/ 279608 h 380776"/>
                <a:gd name="connsiteX957" fmla="*/ 934048 w 1096542"/>
                <a:gd name="connsiteY957" fmla="*/ 278477 h 380776"/>
                <a:gd name="connsiteX958" fmla="*/ 932917 w 1096542"/>
                <a:gd name="connsiteY958" fmla="*/ 277346 h 380776"/>
                <a:gd name="connsiteX959" fmla="*/ 934048 w 1096542"/>
                <a:gd name="connsiteY959" fmla="*/ 275084 h 380776"/>
                <a:gd name="connsiteX960" fmla="*/ 934048 w 1096542"/>
                <a:gd name="connsiteY960" fmla="*/ 272786 h 380776"/>
                <a:gd name="connsiteX961" fmla="*/ 934048 w 1096542"/>
                <a:gd name="connsiteY961" fmla="*/ 273917 h 380776"/>
                <a:gd name="connsiteX962" fmla="*/ 932917 w 1096542"/>
                <a:gd name="connsiteY962" fmla="*/ 271655 h 380776"/>
                <a:gd name="connsiteX963" fmla="*/ 931751 w 1096542"/>
                <a:gd name="connsiteY963" fmla="*/ 271655 h 380776"/>
                <a:gd name="connsiteX964" fmla="*/ 929489 w 1096542"/>
                <a:gd name="connsiteY964" fmla="*/ 273917 h 380776"/>
                <a:gd name="connsiteX965" fmla="*/ 927227 w 1096542"/>
                <a:gd name="connsiteY965" fmla="*/ 272786 h 380776"/>
                <a:gd name="connsiteX966" fmla="*/ 926096 w 1096542"/>
                <a:gd name="connsiteY966" fmla="*/ 275084 h 380776"/>
                <a:gd name="connsiteX967" fmla="*/ 923799 w 1096542"/>
                <a:gd name="connsiteY967" fmla="*/ 275084 h 380776"/>
                <a:gd name="connsiteX968" fmla="*/ 922668 w 1096542"/>
                <a:gd name="connsiteY968" fmla="*/ 275084 h 380776"/>
                <a:gd name="connsiteX969" fmla="*/ 920406 w 1096542"/>
                <a:gd name="connsiteY969" fmla="*/ 272786 h 380776"/>
                <a:gd name="connsiteX970" fmla="*/ 915847 w 1096542"/>
                <a:gd name="connsiteY970" fmla="*/ 273917 h 380776"/>
                <a:gd name="connsiteX971" fmla="*/ 914716 w 1096542"/>
                <a:gd name="connsiteY971" fmla="*/ 272786 h 380776"/>
                <a:gd name="connsiteX972" fmla="*/ 913586 w 1096542"/>
                <a:gd name="connsiteY972" fmla="*/ 273917 h 380776"/>
                <a:gd name="connsiteX973" fmla="*/ 912455 w 1096542"/>
                <a:gd name="connsiteY973" fmla="*/ 273917 h 380776"/>
                <a:gd name="connsiteX974" fmla="*/ 911324 w 1096542"/>
                <a:gd name="connsiteY974" fmla="*/ 273917 h 380776"/>
                <a:gd name="connsiteX975" fmla="*/ 911324 w 1096542"/>
                <a:gd name="connsiteY975" fmla="*/ 275084 h 380776"/>
                <a:gd name="connsiteX976" fmla="*/ 910193 w 1096542"/>
                <a:gd name="connsiteY976" fmla="*/ 277346 h 380776"/>
                <a:gd name="connsiteX977" fmla="*/ 909027 w 1096542"/>
                <a:gd name="connsiteY977" fmla="*/ 277346 h 380776"/>
                <a:gd name="connsiteX978" fmla="*/ 906765 w 1096542"/>
                <a:gd name="connsiteY978" fmla="*/ 277346 h 380776"/>
                <a:gd name="connsiteX979" fmla="*/ 905634 w 1096542"/>
                <a:gd name="connsiteY979" fmla="*/ 278477 h 380776"/>
                <a:gd name="connsiteX980" fmla="*/ 903372 w 1096542"/>
                <a:gd name="connsiteY980" fmla="*/ 279608 h 380776"/>
                <a:gd name="connsiteX981" fmla="*/ 903372 w 1096542"/>
                <a:gd name="connsiteY981" fmla="*/ 280739 h 380776"/>
                <a:gd name="connsiteX982" fmla="*/ 902241 w 1096542"/>
                <a:gd name="connsiteY982" fmla="*/ 280739 h 380776"/>
                <a:gd name="connsiteX983" fmla="*/ 901075 w 1096542"/>
                <a:gd name="connsiteY983" fmla="*/ 280739 h 380776"/>
                <a:gd name="connsiteX984" fmla="*/ 898813 w 1096542"/>
                <a:gd name="connsiteY984" fmla="*/ 280739 h 380776"/>
                <a:gd name="connsiteX985" fmla="*/ 896551 w 1096542"/>
                <a:gd name="connsiteY985" fmla="*/ 283037 h 380776"/>
                <a:gd name="connsiteX986" fmla="*/ 891993 w 1096542"/>
                <a:gd name="connsiteY986" fmla="*/ 281906 h 380776"/>
                <a:gd name="connsiteX987" fmla="*/ 886303 w 1096542"/>
                <a:gd name="connsiteY987" fmla="*/ 283037 h 380776"/>
                <a:gd name="connsiteX988" fmla="*/ 882910 w 1096542"/>
                <a:gd name="connsiteY988" fmla="*/ 287562 h 380776"/>
                <a:gd name="connsiteX989" fmla="*/ 876089 w 1096542"/>
                <a:gd name="connsiteY989" fmla="*/ 289859 h 380776"/>
                <a:gd name="connsiteX990" fmla="*/ 874958 w 1096542"/>
                <a:gd name="connsiteY990" fmla="*/ 292122 h 380776"/>
                <a:gd name="connsiteX991" fmla="*/ 876089 w 1096542"/>
                <a:gd name="connsiteY991" fmla="*/ 294384 h 380776"/>
                <a:gd name="connsiteX992" fmla="*/ 878351 w 1096542"/>
                <a:gd name="connsiteY992" fmla="*/ 295515 h 380776"/>
                <a:gd name="connsiteX993" fmla="*/ 879482 w 1096542"/>
                <a:gd name="connsiteY993" fmla="*/ 297813 h 380776"/>
                <a:gd name="connsiteX994" fmla="*/ 878351 w 1096542"/>
                <a:gd name="connsiteY994" fmla="*/ 298944 h 380776"/>
                <a:gd name="connsiteX995" fmla="*/ 878351 w 1096542"/>
                <a:gd name="connsiteY995" fmla="*/ 300075 h 380776"/>
                <a:gd name="connsiteX996" fmla="*/ 876089 w 1096542"/>
                <a:gd name="connsiteY996" fmla="*/ 302337 h 380776"/>
                <a:gd name="connsiteX997" fmla="*/ 873828 w 1096542"/>
                <a:gd name="connsiteY997" fmla="*/ 303469 h 380776"/>
                <a:gd name="connsiteX998" fmla="*/ 873828 w 1096542"/>
                <a:gd name="connsiteY998" fmla="*/ 304635 h 380776"/>
                <a:gd name="connsiteX999" fmla="*/ 872697 w 1096542"/>
                <a:gd name="connsiteY999" fmla="*/ 304635 h 380776"/>
                <a:gd name="connsiteX1000" fmla="*/ 871530 w 1096542"/>
                <a:gd name="connsiteY1000" fmla="*/ 304635 h 380776"/>
                <a:gd name="connsiteX1001" fmla="*/ 869269 w 1096542"/>
                <a:gd name="connsiteY1001" fmla="*/ 304635 h 380776"/>
                <a:gd name="connsiteX1002" fmla="*/ 868138 w 1096542"/>
                <a:gd name="connsiteY1002" fmla="*/ 304635 h 380776"/>
                <a:gd name="connsiteX1003" fmla="*/ 867007 w 1096542"/>
                <a:gd name="connsiteY1003" fmla="*/ 304635 h 380776"/>
                <a:gd name="connsiteX1004" fmla="*/ 865876 w 1096542"/>
                <a:gd name="connsiteY1004" fmla="*/ 305766 h 380776"/>
                <a:gd name="connsiteX1005" fmla="*/ 864710 w 1096542"/>
                <a:gd name="connsiteY1005" fmla="*/ 305766 h 380776"/>
                <a:gd name="connsiteX1006" fmla="*/ 863579 w 1096542"/>
                <a:gd name="connsiteY1006" fmla="*/ 305766 h 380776"/>
                <a:gd name="connsiteX1007" fmla="*/ 862448 w 1096542"/>
                <a:gd name="connsiteY1007" fmla="*/ 309160 h 380776"/>
                <a:gd name="connsiteX1008" fmla="*/ 861317 w 1096542"/>
                <a:gd name="connsiteY1008" fmla="*/ 310291 h 380776"/>
                <a:gd name="connsiteX1009" fmla="*/ 860186 w 1096542"/>
                <a:gd name="connsiteY1009" fmla="*/ 310291 h 380776"/>
                <a:gd name="connsiteX1010" fmla="*/ 860186 w 1096542"/>
                <a:gd name="connsiteY1010" fmla="*/ 312589 h 380776"/>
                <a:gd name="connsiteX1011" fmla="*/ 857924 w 1096542"/>
                <a:gd name="connsiteY1011" fmla="*/ 314851 h 380776"/>
                <a:gd name="connsiteX1012" fmla="*/ 855627 w 1096542"/>
                <a:gd name="connsiteY1012" fmla="*/ 314851 h 380776"/>
                <a:gd name="connsiteX1013" fmla="*/ 852235 w 1096542"/>
                <a:gd name="connsiteY1013" fmla="*/ 314851 h 380776"/>
                <a:gd name="connsiteX1014" fmla="*/ 852235 w 1096542"/>
                <a:gd name="connsiteY1014" fmla="*/ 317113 h 380776"/>
                <a:gd name="connsiteX1015" fmla="*/ 853365 w 1096542"/>
                <a:gd name="connsiteY1015" fmla="*/ 318244 h 380776"/>
                <a:gd name="connsiteX1016" fmla="*/ 853365 w 1096542"/>
                <a:gd name="connsiteY1016" fmla="*/ 319411 h 380776"/>
                <a:gd name="connsiteX1017" fmla="*/ 853365 w 1096542"/>
                <a:gd name="connsiteY1017" fmla="*/ 321673 h 380776"/>
                <a:gd name="connsiteX1018" fmla="*/ 855627 w 1096542"/>
                <a:gd name="connsiteY1018" fmla="*/ 321673 h 380776"/>
                <a:gd name="connsiteX1019" fmla="*/ 856758 w 1096542"/>
                <a:gd name="connsiteY1019" fmla="*/ 322804 h 380776"/>
                <a:gd name="connsiteX1020" fmla="*/ 856758 w 1096542"/>
                <a:gd name="connsiteY1020" fmla="*/ 325067 h 380776"/>
                <a:gd name="connsiteX1021" fmla="*/ 859055 w 1096542"/>
                <a:gd name="connsiteY1021" fmla="*/ 326198 h 380776"/>
                <a:gd name="connsiteX1022" fmla="*/ 859055 w 1096542"/>
                <a:gd name="connsiteY1022" fmla="*/ 327364 h 380776"/>
                <a:gd name="connsiteX1023" fmla="*/ 855627 w 1096542"/>
                <a:gd name="connsiteY1023" fmla="*/ 328495 h 380776"/>
                <a:gd name="connsiteX1024" fmla="*/ 854496 w 1096542"/>
                <a:gd name="connsiteY1024" fmla="*/ 327364 h 380776"/>
                <a:gd name="connsiteX1025" fmla="*/ 854496 w 1096542"/>
                <a:gd name="connsiteY1025" fmla="*/ 328495 h 380776"/>
                <a:gd name="connsiteX1026" fmla="*/ 853365 w 1096542"/>
                <a:gd name="connsiteY1026" fmla="*/ 328495 h 380776"/>
                <a:gd name="connsiteX1027" fmla="*/ 853365 w 1096542"/>
                <a:gd name="connsiteY1027" fmla="*/ 327364 h 380776"/>
                <a:gd name="connsiteX1028" fmla="*/ 852235 w 1096542"/>
                <a:gd name="connsiteY1028" fmla="*/ 327364 h 380776"/>
                <a:gd name="connsiteX1029" fmla="*/ 851104 w 1096542"/>
                <a:gd name="connsiteY1029" fmla="*/ 326198 h 380776"/>
                <a:gd name="connsiteX1030" fmla="*/ 848807 w 1096542"/>
                <a:gd name="connsiteY1030" fmla="*/ 327364 h 380776"/>
                <a:gd name="connsiteX1031" fmla="*/ 847676 w 1096542"/>
                <a:gd name="connsiteY1031" fmla="*/ 327364 h 380776"/>
                <a:gd name="connsiteX1032" fmla="*/ 847676 w 1096542"/>
                <a:gd name="connsiteY1032" fmla="*/ 328495 h 380776"/>
                <a:gd name="connsiteX1033" fmla="*/ 846545 w 1096542"/>
                <a:gd name="connsiteY1033" fmla="*/ 327364 h 380776"/>
                <a:gd name="connsiteX1034" fmla="*/ 845414 w 1096542"/>
                <a:gd name="connsiteY1034" fmla="*/ 328495 h 380776"/>
                <a:gd name="connsiteX1035" fmla="*/ 845414 w 1096542"/>
                <a:gd name="connsiteY1035" fmla="*/ 327364 h 380776"/>
                <a:gd name="connsiteX1036" fmla="*/ 844283 w 1096542"/>
                <a:gd name="connsiteY1036" fmla="*/ 328495 h 380776"/>
                <a:gd name="connsiteX1037" fmla="*/ 843152 w 1096542"/>
                <a:gd name="connsiteY1037" fmla="*/ 329627 h 380776"/>
                <a:gd name="connsiteX1038" fmla="*/ 841986 w 1096542"/>
                <a:gd name="connsiteY1038" fmla="*/ 331889 h 380776"/>
                <a:gd name="connsiteX1039" fmla="*/ 840855 w 1096542"/>
                <a:gd name="connsiteY1039" fmla="*/ 333020 h 380776"/>
                <a:gd name="connsiteX1040" fmla="*/ 839724 w 1096542"/>
                <a:gd name="connsiteY1040" fmla="*/ 333020 h 380776"/>
                <a:gd name="connsiteX1041" fmla="*/ 837462 w 1096542"/>
                <a:gd name="connsiteY1041" fmla="*/ 331889 h 380776"/>
                <a:gd name="connsiteX1042" fmla="*/ 837462 w 1096542"/>
                <a:gd name="connsiteY1042" fmla="*/ 333020 h 380776"/>
                <a:gd name="connsiteX1043" fmla="*/ 838593 w 1096542"/>
                <a:gd name="connsiteY1043" fmla="*/ 334187 h 380776"/>
                <a:gd name="connsiteX1044" fmla="*/ 837462 w 1096542"/>
                <a:gd name="connsiteY1044" fmla="*/ 335318 h 380776"/>
                <a:gd name="connsiteX1045" fmla="*/ 836331 w 1096542"/>
                <a:gd name="connsiteY1045" fmla="*/ 336449 h 380776"/>
                <a:gd name="connsiteX1046" fmla="*/ 834034 w 1096542"/>
                <a:gd name="connsiteY1046" fmla="*/ 335318 h 380776"/>
                <a:gd name="connsiteX1047" fmla="*/ 831772 w 1096542"/>
                <a:gd name="connsiteY1047" fmla="*/ 336449 h 380776"/>
                <a:gd name="connsiteX1048" fmla="*/ 829511 w 1096542"/>
                <a:gd name="connsiteY1048" fmla="*/ 336449 h 380776"/>
                <a:gd name="connsiteX1049" fmla="*/ 828380 w 1096542"/>
                <a:gd name="connsiteY1049" fmla="*/ 335318 h 380776"/>
                <a:gd name="connsiteX1050" fmla="*/ 827214 w 1096542"/>
                <a:gd name="connsiteY1050" fmla="*/ 337580 h 380776"/>
                <a:gd name="connsiteX1051" fmla="*/ 826083 w 1096542"/>
                <a:gd name="connsiteY1051" fmla="*/ 336449 h 380776"/>
                <a:gd name="connsiteX1052" fmla="*/ 826083 w 1096542"/>
                <a:gd name="connsiteY1052" fmla="*/ 334187 h 380776"/>
                <a:gd name="connsiteX1053" fmla="*/ 823821 w 1096542"/>
                <a:gd name="connsiteY1053" fmla="*/ 334187 h 380776"/>
                <a:gd name="connsiteX1054" fmla="*/ 823821 w 1096542"/>
                <a:gd name="connsiteY1054" fmla="*/ 335318 h 380776"/>
                <a:gd name="connsiteX1055" fmla="*/ 821559 w 1096542"/>
                <a:gd name="connsiteY1055" fmla="*/ 336449 h 380776"/>
                <a:gd name="connsiteX1056" fmla="*/ 821559 w 1096542"/>
                <a:gd name="connsiteY1056" fmla="*/ 337580 h 380776"/>
                <a:gd name="connsiteX1057" fmla="*/ 820393 w 1096542"/>
                <a:gd name="connsiteY1057" fmla="*/ 337580 h 380776"/>
                <a:gd name="connsiteX1058" fmla="*/ 819262 w 1096542"/>
                <a:gd name="connsiteY1058" fmla="*/ 338711 h 380776"/>
                <a:gd name="connsiteX1059" fmla="*/ 818131 w 1096542"/>
                <a:gd name="connsiteY1059" fmla="*/ 339842 h 380776"/>
                <a:gd name="connsiteX1060" fmla="*/ 817000 w 1096542"/>
                <a:gd name="connsiteY1060" fmla="*/ 338711 h 380776"/>
                <a:gd name="connsiteX1061" fmla="*/ 815869 w 1096542"/>
                <a:gd name="connsiteY1061" fmla="*/ 338711 h 380776"/>
                <a:gd name="connsiteX1062" fmla="*/ 814738 w 1096542"/>
                <a:gd name="connsiteY1062" fmla="*/ 341009 h 380776"/>
                <a:gd name="connsiteX1063" fmla="*/ 814738 w 1096542"/>
                <a:gd name="connsiteY1063" fmla="*/ 342140 h 380776"/>
                <a:gd name="connsiteX1064" fmla="*/ 813607 w 1096542"/>
                <a:gd name="connsiteY1064" fmla="*/ 343271 h 380776"/>
                <a:gd name="connsiteX1065" fmla="*/ 812441 w 1096542"/>
                <a:gd name="connsiteY1065" fmla="*/ 344402 h 380776"/>
                <a:gd name="connsiteX1066" fmla="*/ 801097 w 1096542"/>
                <a:gd name="connsiteY1066" fmla="*/ 347796 h 380776"/>
                <a:gd name="connsiteX1067" fmla="*/ 801097 w 1096542"/>
                <a:gd name="connsiteY1067" fmla="*/ 352356 h 380776"/>
                <a:gd name="connsiteX1068" fmla="*/ 802228 w 1096542"/>
                <a:gd name="connsiteY1068" fmla="*/ 352356 h 380776"/>
                <a:gd name="connsiteX1069" fmla="*/ 802228 w 1096542"/>
                <a:gd name="connsiteY1069" fmla="*/ 353487 h 380776"/>
                <a:gd name="connsiteX1070" fmla="*/ 802228 w 1096542"/>
                <a:gd name="connsiteY1070" fmla="*/ 354618 h 380776"/>
                <a:gd name="connsiteX1071" fmla="*/ 801097 w 1096542"/>
                <a:gd name="connsiteY1071" fmla="*/ 354618 h 380776"/>
                <a:gd name="connsiteX1072" fmla="*/ 798835 w 1096542"/>
                <a:gd name="connsiteY1072" fmla="*/ 355749 h 380776"/>
                <a:gd name="connsiteX1073" fmla="*/ 797669 w 1096542"/>
                <a:gd name="connsiteY1073" fmla="*/ 355749 h 380776"/>
                <a:gd name="connsiteX1074" fmla="*/ 795407 w 1096542"/>
                <a:gd name="connsiteY1074" fmla="*/ 356916 h 380776"/>
                <a:gd name="connsiteX1075" fmla="*/ 795407 w 1096542"/>
                <a:gd name="connsiteY1075" fmla="*/ 355749 h 380776"/>
                <a:gd name="connsiteX1076" fmla="*/ 795407 w 1096542"/>
                <a:gd name="connsiteY1076" fmla="*/ 354618 h 380776"/>
                <a:gd name="connsiteX1077" fmla="*/ 794276 w 1096542"/>
                <a:gd name="connsiteY1077" fmla="*/ 354618 h 380776"/>
                <a:gd name="connsiteX1078" fmla="*/ 794276 w 1096542"/>
                <a:gd name="connsiteY1078" fmla="*/ 353487 h 380776"/>
                <a:gd name="connsiteX1079" fmla="*/ 793145 w 1096542"/>
                <a:gd name="connsiteY1079" fmla="*/ 354618 h 380776"/>
                <a:gd name="connsiteX1080" fmla="*/ 793145 w 1096542"/>
                <a:gd name="connsiteY1080" fmla="*/ 353487 h 380776"/>
                <a:gd name="connsiteX1081" fmla="*/ 792014 w 1096542"/>
                <a:gd name="connsiteY1081" fmla="*/ 354618 h 380776"/>
                <a:gd name="connsiteX1082" fmla="*/ 790848 w 1096542"/>
                <a:gd name="connsiteY1082" fmla="*/ 353487 h 380776"/>
                <a:gd name="connsiteX1083" fmla="*/ 790848 w 1096542"/>
                <a:gd name="connsiteY1083" fmla="*/ 352356 h 380776"/>
                <a:gd name="connsiteX1084" fmla="*/ 789717 w 1096542"/>
                <a:gd name="connsiteY1084" fmla="*/ 352356 h 380776"/>
                <a:gd name="connsiteX1085" fmla="*/ 788586 w 1096542"/>
                <a:gd name="connsiteY1085" fmla="*/ 351225 h 380776"/>
                <a:gd name="connsiteX1086" fmla="*/ 788586 w 1096542"/>
                <a:gd name="connsiteY1086" fmla="*/ 352356 h 380776"/>
                <a:gd name="connsiteX1087" fmla="*/ 786325 w 1096542"/>
                <a:gd name="connsiteY1087" fmla="*/ 351225 h 380776"/>
                <a:gd name="connsiteX1088" fmla="*/ 782897 w 1096542"/>
                <a:gd name="connsiteY1088" fmla="*/ 346665 h 380776"/>
                <a:gd name="connsiteX1089" fmla="*/ 780635 w 1096542"/>
                <a:gd name="connsiteY1089" fmla="*/ 345533 h 380776"/>
                <a:gd name="connsiteX1090" fmla="*/ 770421 w 1096542"/>
                <a:gd name="connsiteY1090" fmla="*/ 344402 h 380776"/>
                <a:gd name="connsiteX1091" fmla="*/ 763601 w 1096542"/>
                <a:gd name="connsiteY1091" fmla="*/ 347796 h 380776"/>
                <a:gd name="connsiteX1092" fmla="*/ 756780 w 1096542"/>
                <a:gd name="connsiteY1092" fmla="*/ 347796 h 380776"/>
                <a:gd name="connsiteX1093" fmla="*/ 755649 w 1096542"/>
                <a:gd name="connsiteY1093" fmla="*/ 345533 h 380776"/>
                <a:gd name="connsiteX1094" fmla="*/ 754518 w 1096542"/>
                <a:gd name="connsiteY1094" fmla="*/ 344402 h 380776"/>
                <a:gd name="connsiteX1095" fmla="*/ 751090 w 1096542"/>
                <a:gd name="connsiteY1095" fmla="*/ 344402 h 380776"/>
                <a:gd name="connsiteX1096" fmla="*/ 749959 w 1096542"/>
                <a:gd name="connsiteY1096" fmla="*/ 345533 h 380776"/>
                <a:gd name="connsiteX1097" fmla="*/ 751090 w 1096542"/>
                <a:gd name="connsiteY1097" fmla="*/ 345533 h 380776"/>
                <a:gd name="connsiteX1098" fmla="*/ 747698 w 1096542"/>
                <a:gd name="connsiteY1098" fmla="*/ 346665 h 380776"/>
                <a:gd name="connsiteX1099" fmla="*/ 746567 w 1096542"/>
                <a:gd name="connsiteY1099" fmla="*/ 346665 h 380776"/>
                <a:gd name="connsiteX1100" fmla="*/ 744270 w 1096542"/>
                <a:gd name="connsiteY1100" fmla="*/ 348962 h 380776"/>
                <a:gd name="connsiteX1101" fmla="*/ 742008 w 1096542"/>
                <a:gd name="connsiteY1101" fmla="*/ 353487 h 380776"/>
                <a:gd name="connsiteX1102" fmla="*/ 743139 w 1096542"/>
                <a:gd name="connsiteY1102" fmla="*/ 354618 h 380776"/>
                <a:gd name="connsiteX1103" fmla="*/ 743139 w 1096542"/>
                <a:gd name="connsiteY1103" fmla="*/ 355749 h 380776"/>
                <a:gd name="connsiteX1104" fmla="*/ 739746 w 1096542"/>
                <a:gd name="connsiteY1104" fmla="*/ 358047 h 380776"/>
                <a:gd name="connsiteX1105" fmla="*/ 739746 w 1096542"/>
                <a:gd name="connsiteY1105" fmla="*/ 360309 h 380776"/>
                <a:gd name="connsiteX1106" fmla="*/ 740877 w 1096542"/>
                <a:gd name="connsiteY1106" fmla="*/ 361440 h 380776"/>
                <a:gd name="connsiteX1107" fmla="*/ 740877 w 1096542"/>
                <a:gd name="connsiteY1107" fmla="*/ 362572 h 380776"/>
                <a:gd name="connsiteX1108" fmla="*/ 739746 w 1096542"/>
                <a:gd name="connsiteY1108" fmla="*/ 362572 h 380776"/>
                <a:gd name="connsiteX1109" fmla="*/ 738580 w 1096542"/>
                <a:gd name="connsiteY1109" fmla="*/ 363738 h 380776"/>
                <a:gd name="connsiteX1110" fmla="*/ 737449 w 1096542"/>
                <a:gd name="connsiteY1110" fmla="*/ 363738 h 380776"/>
                <a:gd name="connsiteX1111" fmla="*/ 734056 w 1096542"/>
                <a:gd name="connsiteY1111" fmla="*/ 360309 h 380776"/>
                <a:gd name="connsiteX1112" fmla="*/ 729497 w 1096542"/>
                <a:gd name="connsiteY1112" fmla="*/ 358047 h 380776"/>
                <a:gd name="connsiteX1113" fmla="*/ 726105 w 1096542"/>
                <a:gd name="connsiteY1113" fmla="*/ 352356 h 380776"/>
                <a:gd name="connsiteX1114" fmla="*/ 721546 w 1096542"/>
                <a:gd name="connsiteY1114" fmla="*/ 352356 h 380776"/>
                <a:gd name="connsiteX1115" fmla="*/ 720415 w 1096542"/>
                <a:gd name="connsiteY1115" fmla="*/ 350093 h 380776"/>
                <a:gd name="connsiteX1116" fmla="*/ 720415 w 1096542"/>
                <a:gd name="connsiteY1116" fmla="*/ 352356 h 380776"/>
                <a:gd name="connsiteX1117" fmla="*/ 719284 w 1096542"/>
                <a:gd name="connsiteY1117" fmla="*/ 350093 h 380776"/>
                <a:gd name="connsiteX1118" fmla="*/ 720415 w 1096542"/>
                <a:gd name="connsiteY1118" fmla="*/ 346665 h 380776"/>
                <a:gd name="connsiteX1119" fmla="*/ 717022 w 1096542"/>
                <a:gd name="connsiteY1119" fmla="*/ 342140 h 380776"/>
                <a:gd name="connsiteX1120" fmla="*/ 715856 w 1096542"/>
                <a:gd name="connsiteY1120" fmla="*/ 341009 h 380776"/>
                <a:gd name="connsiteX1121" fmla="*/ 711332 w 1096542"/>
                <a:gd name="connsiteY1121" fmla="*/ 338711 h 380776"/>
                <a:gd name="connsiteX1122" fmla="*/ 710201 w 1096542"/>
                <a:gd name="connsiteY1122" fmla="*/ 338711 h 380776"/>
                <a:gd name="connsiteX1123" fmla="*/ 707904 w 1096542"/>
                <a:gd name="connsiteY1123" fmla="*/ 342140 h 380776"/>
                <a:gd name="connsiteX1124" fmla="*/ 705642 w 1096542"/>
                <a:gd name="connsiteY1124" fmla="*/ 343271 h 380776"/>
                <a:gd name="connsiteX1125" fmla="*/ 702214 w 1096542"/>
                <a:gd name="connsiteY1125" fmla="*/ 345533 h 380776"/>
                <a:gd name="connsiteX1126" fmla="*/ 701084 w 1096542"/>
                <a:gd name="connsiteY1126" fmla="*/ 344402 h 380776"/>
                <a:gd name="connsiteX1127" fmla="*/ 701084 w 1096542"/>
                <a:gd name="connsiteY1127" fmla="*/ 343271 h 380776"/>
                <a:gd name="connsiteX1128" fmla="*/ 701084 w 1096542"/>
                <a:gd name="connsiteY1128" fmla="*/ 341009 h 380776"/>
                <a:gd name="connsiteX1129" fmla="*/ 703381 w 1096542"/>
                <a:gd name="connsiteY1129" fmla="*/ 338711 h 380776"/>
                <a:gd name="connsiteX1130" fmla="*/ 696560 w 1096542"/>
                <a:gd name="connsiteY1130" fmla="*/ 334187 h 380776"/>
                <a:gd name="connsiteX1131" fmla="*/ 694263 w 1096542"/>
                <a:gd name="connsiteY1131" fmla="*/ 335318 h 380776"/>
                <a:gd name="connsiteX1132" fmla="*/ 690870 w 1096542"/>
                <a:gd name="connsiteY1132" fmla="*/ 338711 h 380776"/>
                <a:gd name="connsiteX1133" fmla="*/ 690870 w 1096542"/>
                <a:gd name="connsiteY1133" fmla="*/ 337580 h 380776"/>
                <a:gd name="connsiteX1134" fmla="*/ 690870 w 1096542"/>
                <a:gd name="connsiteY1134" fmla="*/ 336449 h 380776"/>
                <a:gd name="connsiteX1135" fmla="*/ 690870 w 1096542"/>
                <a:gd name="connsiteY1135" fmla="*/ 335318 h 380776"/>
                <a:gd name="connsiteX1136" fmla="*/ 690870 w 1096542"/>
                <a:gd name="connsiteY1136" fmla="*/ 333020 h 380776"/>
                <a:gd name="connsiteX1137" fmla="*/ 689739 w 1096542"/>
                <a:gd name="connsiteY1137" fmla="*/ 333020 h 380776"/>
                <a:gd name="connsiteX1138" fmla="*/ 688608 w 1096542"/>
                <a:gd name="connsiteY1138" fmla="*/ 330758 h 380776"/>
                <a:gd name="connsiteX1139" fmla="*/ 688608 w 1096542"/>
                <a:gd name="connsiteY1139" fmla="*/ 329627 h 380776"/>
                <a:gd name="connsiteX1140" fmla="*/ 688608 w 1096542"/>
                <a:gd name="connsiteY1140" fmla="*/ 328495 h 380776"/>
                <a:gd name="connsiteX1141" fmla="*/ 686311 w 1096542"/>
                <a:gd name="connsiteY1141" fmla="*/ 326198 h 380776"/>
                <a:gd name="connsiteX1142" fmla="*/ 685180 w 1096542"/>
                <a:gd name="connsiteY1142" fmla="*/ 325067 h 380776"/>
                <a:gd name="connsiteX1143" fmla="*/ 682919 w 1096542"/>
                <a:gd name="connsiteY1143" fmla="*/ 322804 h 380776"/>
                <a:gd name="connsiteX1144" fmla="*/ 679491 w 1096542"/>
                <a:gd name="connsiteY1144" fmla="*/ 318244 h 380776"/>
                <a:gd name="connsiteX1145" fmla="*/ 677229 w 1096542"/>
                <a:gd name="connsiteY1145" fmla="*/ 315982 h 380776"/>
                <a:gd name="connsiteX1146" fmla="*/ 677229 w 1096542"/>
                <a:gd name="connsiteY1146" fmla="*/ 314851 h 380776"/>
                <a:gd name="connsiteX1147" fmla="*/ 677229 w 1096542"/>
                <a:gd name="connsiteY1147" fmla="*/ 313720 h 380776"/>
                <a:gd name="connsiteX1148" fmla="*/ 674967 w 1096542"/>
                <a:gd name="connsiteY1148" fmla="*/ 313720 h 380776"/>
                <a:gd name="connsiteX1149" fmla="*/ 673836 w 1096542"/>
                <a:gd name="connsiteY1149" fmla="*/ 311457 h 380776"/>
                <a:gd name="connsiteX1150" fmla="*/ 662456 w 1096542"/>
                <a:gd name="connsiteY1150" fmla="*/ 306897 h 380776"/>
                <a:gd name="connsiteX1151" fmla="*/ 660195 w 1096542"/>
                <a:gd name="connsiteY1151" fmla="*/ 304635 h 380776"/>
                <a:gd name="connsiteX1152" fmla="*/ 656767 w 1096542"/>
                <a:gd name="connsiteY1152" fmla="*/ 302337 h 380776"/>
                <a:gd name="connsiteX1153" fmla="*/ 654505 w 1096542"/>
                <a:gd name="connsiteY1153" fmla="*/ 302337 h 380776"/>
                <a:gd name="connsiteX1154" fmla="*/ 651112 w 1096542"/>
                <a:gd name="connsiteY1154" fmla="*/ 302337 h 380776"/>
                <a:gd name="connsiteX1155" fmla="*/ 646553 w 1096542"/>
                <a:gd name="connsiteY1155" fmla="*/ 297813 h 380776"/>
                <a:gd name="connsiteX1156" fmla="*/ 647684 w 1096542"/>
                <a:gd name="connsiteY1156" fmla="*/ 296646 h 380776"/>
                <a:gd name="connsiteX1157" fmla="*/ 647684 w 1096542"/>
                <a:gd name="connsiteY1157" fmla="*/ 293253 h 380776"/>
                <a:gd name="connsiteX1158" fmla="*/ 647684 w 1096542"/>
                <a:gd name="connsiteY1158" fmla="*/ 292122 h 380776"/>
                <a:gd name="connsiteX1159" fmla="*/ 644291 w 1096542"/>
                <a:gd name="connsiteY1159" fmla="*/ 292122 h 380776"/>
                <a:gd name="connsiteX1160" fmla="*/ 641994 w 1096542"/>
                <a:gd name="connsiteY1160" fmla="*/ 290990 h 380776"/>
                <a:gd name="connsiteX1161" fmla="*/ 640863 w 1096542"/>
                <a:gd name="connsiteY1161" fmla="*/ 290990 h 380776"/>
                <a:gd name="connsiteX1162" fmla="*/ 638602 w 1096542"/>
                <a:gd name="connsiteY1162" fmla="*/ 289859 h 380776"/>
                <a:gd name="connsiteX1163" fmla="*/ 635174 w 1096542"/>
                <a:gd name="connsiteY1163" fmla="*/ 293253 h 380776"/>
                <a:gd name="connsiteX1164" fmla="*/ 631781 w 1096542"/>
                <a:gd name="connsiteY1164" fmla="*/ 292122 h 380776"/>
                <a:gd name="connsiteX1165" fmla="*/ 629519 w 1096542"/>
                <a:gd name="connsiteY1165" fmla="*/ 293253 h 380776"/>
                <a:gd name="connsiteX1166" fmla="*/ 627222 w 1096542"/>
                <a:gd name="connsiteY1166" fmla="*/ 295515 h 380776"/>
                <a:gd name="connsiteX1167" fmla="*/ 626091 w 1096542"/>
                <a:gd name="connsiteY1167" fmla="*/ 297813 h 380776"/>
                <a:gd name="connsiteX1168" fmla="*/ 627222 w 1096542"/>
                <a:gd name="connsiteY1168" fmla="*/ 298944 h 380776"/>
                <a:gd name="connsiteX1169" fmla="*/ 626091 w 1096542"/>
                <a:gd name="connsiteY1169" fmla="*/ 300075 h 380776"/>
                <a:gd name="connsiteX1170" fmla="*/ 621568 w 1096542"/>
                <a:gd name="connsiteY1170" fmla="*/ 300075 h 380776"/>
                <a:gd name="connsiteX1171" fmla="*/ 619270 w 1096542"/>
                <a:gd name="connsiteY1171" fmla="*/ 298944 h 380776"/>
                <a:gd name="connsiteX1172" fmla="*/ 618140 w 1096542"/>
                <a:gd name="connsiteY1172" fmla="*/ 297813 h 380776"/>
                <a:gd name="connsiteX1173" fmla="*/ 619270 w 1096542"/>
                <a:gd name="connsiteY1173" fmla="*/ 296646 h 380776"/>
                <a:gd name="connsiteX1174" fmla="*/ 619270 w 1096542"/>
                <a:gd name="connsiteY1174" fmla="*/ 295515 h 380776"/>
                <a:gd name="connsiteX1175" fmla="*/ 614747 w 1096542"/>
                <a:gd name="connsiteY1175" fmla="*/ 297813 h 380776"/>
                <a:gd name="connsiteX1176" fmla="*/ 614747 w 1096542"/>
                <a:gd name="connsiteY1176" fmla="*/ 295515 h 380776"/>
                <a:gd name="connsiteX1177" fmla="*/ 612450 w 1096542"/>
                <a:gd name="connsiteY1177" fmla="*/ 296646 h 380776"/>
                <a:gd name="connsiteX1178" fmla="*/ 612450 w 1096542"/>
                <a:gd name="connsiteY1178" fmla="*/ 295515 h 380776"/>
                <a:gd name="connsiteX1179" fmla="*/ 613616 w 1096542"/>
                <a:gd name="connsiteY1179" fmla="*/ 294384 h 380776"/>
                <a:gd name="connsiteX1180" fmla="*/ 614747 w 1096542"/>
                <a:gd name="connsiteY1180" fmla="*/ 293253 h 380776"/>
                <a:gd name="connsiteX1181" fmla="*/ 614747 w 1096542"/>
                <a:gd name="connsiteY1181" fmla="*/ 292122 h 380776"/>
                <a:gd name="connsiteX1182" fmla="*/ 614747 w 1096542"/>
                <a:gd name="connsiteY1182" fmla="*/ 289859 h 380776"/>
                <a:gd name="connsiteX1183" fmla="*/ 612450 w 1096542"/>
                <a:gd name="connsiteY1183" fmla="*/ 288693 h 380776"/>
                <a:gd name="connsiteX1184" fmla="*/ 611319 w 1096542"/>
                <a:gd name="connsiteY1184" fmla="*/ 286430 h 380776"/>
                <a:gd name="connsiteX1185" fmla="*/ 611319 w 1096542"/>
                <a:gd name="connsiteY1185" fmla="*/ 285299 h 380776"/>
                <a:gd name="connsiteX1186" fmla="*/ 609057 w 1096542"/>
                <a:gd name="connsiteY1186" fmla="*/ 283037 h 380776"/>
                <a:gd name="connsiteX1187" fmla="*/ 607926 w 1096542"/>
                <a:gd name="connsiteY1187" fmla="*/ 280739 h 380776"/>
                <a:gd name="connsiteX1188" fmla="*/ 606795 w 1096542"/>
                <a:gd name="connsiteY1188" fmla="*/ 279608 h 380776"/>
                <a:gd name="connsiteX1189" fmla="*/ 606795 w 1096542"/>
                <a:gd name="connsiteY1189" fmla="*/ 278477 h 380776"/>
                <a:gd name="connsiteX1190" fmla="*/ 605629 w 1096542"/>
                <a:gd name="connsiteY1190" fmla="*/ 278477 h 380776"/>
                <a:gd name="connsiteX1191" fmla="*/ 604498 w 1096542"/>
                <a:gd name="connsiteY1191" fmla="*/ 277346 h 380776"/>
                <a:gd name="connsiteX1192" fmla="*/ 604498 w 1096542"/>
                <a:gd name="connsiteY1192" fmla="*/ 275084 h 380776"/>
                <a:gd name="connsiteX1193" fmla="*/ 602236 w 1096542"/>
                <a:gd name="connsiteY1193" fmla="*/ 272786 h 380776"/>
                <a:gd name="connsiteX1194" fmla="*/ 601105 w 1096542"/>
                <a:gd name="connsiteY1194" fmla="*/ 273917 h 380776"/>
                <a:gd name="connsiteX1195" fmla="*/ 599975 w 1096542"/>
                <a:gd name="connsiteY1195" fmla="*/ 273917 h 380776"/>
                <a:gd name="connsiteX1196" fmla="*/ 598844 w 1096542"/>
                <a:gd name="connsiteY1196" fmla="*/ 273917 h 380776"/>
                <a:gd name="connsiteX1197" fmla="*/ 595416 w 1096542"/>
                <a:gd name="connsiteY1197" fmla="*/ 277346 h 380776"/>
                <a:gd name="connsiteX1198" fmla="*/ 594285 w 1096542"/>
                <a:gd name="connsiteY1198" fmla="*/ 277346 h 380776"/>
                <a:gd name="connsiteX1199" fmla="*/ 590892 w 1096542"/>
                <a:gd name="connsiteY1199" fmla="*/ 279608 h 380776"/>
                <a:gd name="connsiteX1200" fmla="*/ 592023 w 1096542"/>
                <a:gd name="connsiteY1200" fmla="*/ 280739 h 380776"/>
                <a:gd name="connsiteX1201" fmla="*/ 592023 w 1096542"/>
                <a:gd name="connsiteY1201" fmla="*/ 283037 h 380776"/>
                <a:gd name="connsiteX1202" fmla="*/ 589726 w 1096542"/>
                <a:gd name="connsiteY1202" fmla="*/ 285299 h 380776"/>
                <a:gd name="connsiteX1203" fmla="*/ 590892 w 1096542"/>
                <a:gd name="connsiteY1203" fmla="*/ 286430 h 380776"/>
                <a:gd name="connsiteX1204" fmla="*/ 589726 w 1096542"/>
                <a:gd name="connsiteY1204" fmla="*/ 293253 h 380776"/>
                <a:gd name="connsiteX1205" fmla="*/ 588595 w 1096542"/>
                <a:gd name="connsiteY1205" fmla="*/ 294384 h 380776"/>
                <a:gd name="connsiteX1206" fmla="*/ 587464 w 1096542"/>
                <a:gd name="connsiteY1206" fmla="*/ 296646 h 380776"/>
                <a:gd name="connsiteX1207" fmla="*/ 585202 w 1096542"/>
                <a:gd name="connsiteY1207" fmla="*/ 298944 h 380776"/>
                <a:gd name="connsiteX1208" fmla="*/ 582905 w 1096542"/>
                <a:gd name="connsiteY1208" fmla="*/ 300075 h 380776"/>
                <a:gd name="connsiteX1209" fmla="*/ 582905 w 1096542"/>
                <a:gd name="connsiteY1209" fmla="*/ 301206 h 380776"/>
                <a:gd name="connsiteX1210" fmla="*/ 581774 w 1096542"/>
                <a:gd name="connsiteY1210" fmla="*/ 304635 h 380776"/>
                <a:gd name="connsiteX1211" fmla="*/ 580643 w 1096542"/>
                <a:gd name="connsiteY1211" fmla="*/ 303469 h 380776"/>
                <a:gd name="connsiteX1212" fmla="*/ 578382 w 1096542"/>
                <a:gd name="connsiteY1212" fmla="*/ 304635 h 380776"/>
                <a:gd name="connsiteX1213" fmla="*/ 577251 w 1096542"/>
                <a:gd name="connsiteY1213" fmla="*/ 306897 h 380776"/>
                <a:gd name="connsiteX1214" fmla="*/ 572692 w 1096542"/>
                <a:gd name="connsiteY1214" fmla="*/ 311457 h 380776"/>
                <a:gd name="connsiteX1215" fmla="*/ 571561 w 1096542"/>
                <a:gd name="connsiteY1215" fmla="*/ 313720 h 380776"/>
                <a:gd name="connsiteX1216" fmla="*/ 570430 w 1096542"/>
                <a:gd name="connsiteY1216" fmla="*/ 314851 h 380776"/>
                <a:gd name="connsiteX1217" fmla="*/ 569299 w 1096542"/>
                <a:gd name="connsiteY1217" fmla="*/ 315982 h 380776"/>
                <a:gd name="connsiteX1218" fmla="*/ 569299 w 1096542"/>
                <a:gd name="connsiteY1218" fmla="*/ 317113 h 380776"/>
                <a:gd name="connsiteX1219" fmla="*/ 567002 w 1096542"/>
                <a:gd name="connsiteY1219" fmla="*/ 319411 h 380776"/>
                <a:gd name="connsiteX1220" fmla="*/ 565871 w 1096542"/>
                <a:gd name="connsiteY1220" fmla="*/ 322804 h 380776"/>
                <a:gd name="connsiteX1221" fmla="*/ 563609 w 1096542"/>
                <a:gd name="connsiteY1221" fmla="*/ 323935 h 380776"/>
                <a:gd name="connsiteX1222" fmla="*/ 562478 w 1096542"/>
                <a:gd name="connsiteY1222" fmla="*/ 323935 h 380776"/>
                <a:gd name="connsiteX1223" fmla="*/ 560181 w 1096542"/>
                <a:gd name="connsiteY1223" fmla="*/ 323935 h 380776"/>
                <a:gd name="connsiteX1224" fmla="*/ 557919 w 1096542"/>
                <a:gd name="connsiteY1224" fmla="*/ 323935 h 380776"/>
                <a:gd name="connsiteX1225" fmla="*/ 556789 w 1096542"/>
                <a:gd name="connsiteY1225" fmla="*/ 326198 h 380776"/>
                <a:gd name="connsiteX1226" fmla="*/ 554527 w 1096542"/>
                <a:gd name="connsiteY1226" fmla="*/ 326198 h 380776"/>
                <a:gd name="connsiteX1227" fmla="*/ 553361 w 1096542"/>
                <a:gd name="connsiteY1227" fmla="*/ 326198 h 380776"/>
                <a:gd name="connsiteX1228" fmla="*/ 551099 w 1096542"/>
                <a:gd name="connsiteY1228" fmla="*/ 327364 h 380776"/>
                <a:gd name="connsiteX1229" fmla="*/ 548837 w 1096542"/>
                <a:gd name="connsiteY1229" fmla="*/ 327364 h 380776"/>
                <a:gd name="connsiteX1230" fmla="*/ 546575 w 1096542"/>
                <a:gd name="connsiteY1230" fmla="*/ 327364 h 380776"/>
                <a:gd name="connsiteX1231" fmla="*/ 545409 w 1096542"/>
                <a:gd name="connsiteY1231" fmla="*/ 328495 h 380776"/>
                <a:gd name="connsiteX1232" fmla="*/ 542016 w 1096542"/>
                <a:gd name="connsiteY1232" fmla="*/ 331889 h 380776"/>
                <a:gd name="connsiteX1233" fmla="*/ 538588 w 1096542"/>
                <a:gd name="connsiteY1233" fmla="*/ 335318 h 380776"/>
                <a:gd name="connsiteX1234" fmla="*/ 536326 w 1096542"/>
                <a:gd name="connsiteY1234" fmla="*/ 339842 h 380776"/>
                <a:gd name="connsiteX1235" fmla="*/ 536326 w 1096542"/>
                <a:gd name="connsiteY1235" fmla="*/ 341009 h 380776"/>
                <a:gd name="connsiteX1236" fmla="*/ 536326 w 1096542"/>
                <a:gd name="connsiteY1236" fmla="*/ 343271 h 380776"/>
                <a:gd name="connsiteX1237" fmla="*/ 531803 w 1096542"/>
                <a:gd name="connsiteY1237" fmla="*/ 347796 h 380776"/>
                <a:gd name="connsiteX1238" fmla="*/ 528375 w 1096542"/>
                <a:gd name="connsiteY1238" fmla="*/ 348962 h 380776"/>
                <a:gd name="connsiteX1239" fmla="*/ 522685 w 1096542"/>
                <a:gd name="connsiteY1239" fmla="*/ 354618 h 380776"/>
                <a:gd name="connsiteX1240" fmla="*/ 520423 w 1096542"/>
                <a:gd name="connsiteY1240" fmla="*/ 347796 h 380776"/>
                <a:gd name="connsiteX1241" fmla="*/ 514733 w 1096542"/>
                <a:gd name="connsiteY1241" fmla="*/ 335318 h 380776"/>
                <a:gd name="connsiteX1242" fmla="*/ 515864 w 1096542"/>
                <a:gd name="connsiteY1242" fmla="*/ 333020 h 380776"/>
                <a:gd name="connsiteX1243" fmla="*/ 513603 w 1096542"/>
                <a:gd name="connsiteY1243" fmla="*/ 327364 h 380776"/>
                <a:gd name="connsiteX1244" fmla="*/ 511341 w 1096542"/>
                <a:gd name="connsiteY1244" fmla="*/ 323935 h 380776"/>
                <a:gd name="connsiteX1245" fmla="*/ 510210 w 1096542"/>
                <a:gd name="connsiteY1245" fmla="*/ 322804 h 380776"/>
                <a:gd name="connsiteX1246" fmla="*/ 509079 w 1096542"/>
                <a:gd name="connsiteY1246" fmla="*/ 321673 h 380776"/>
                <a:gd name="connsiteX1247" fmla="*/ 507913 w 1096542"/>
                <a:gd name="connsiteY1247" fmla="*/ 317113 h 380776"/>
                <a:gd name="connsiteX1248" fmla="*/ 511341 w 1096542"/>
                <a:gd name="connsiteY1248" fmla="*/ 313720 h 380776"/>
                <a:gd name="connsiteX1249" fmla="*/ 509079 w 1096542"/>
                <a:gd name="connsiteY1249" fmla="*/ 313720 h 380776"/>
                <a:gd name="connsiteX1250" fmla="*/ 507913 w 1096542"/>
                <a:gd name="connsiteY1250" fmla="*/ 311457 h 380776"/>
                <a:gd name="connsiteX1251" fmla="*/ 509079 w 1096542"/>
                <a:gd name="connsiteY1251" fmla="*/ 309160 h 380776"/>
                <a:gd name="connsiteX1252" fmla="*/ 512472 w 1096542"/>
                <a:gd name="connsiteY1252" fmla="*/ 306897 h 380776"/>
                <a:gd name="connsiteX1253" fmla="*/ 513603 w 1096542"/>
                <a:gd name="connsiteY1253" fmla="*/ 305766 h 380776"/>
                <a:gd name="connsiteX1254" fmla="*/ 513603 w 1096542"/>
                <a:gd name="connsiteY1254" fmla="*/ 304635 h 380776"/>
                <a:gd name="connsiteX1255" fmla="*/ 512472 w 1096542"/>
                <a:gd name="connsiteY1255" fmla="*/ 301206 h 380776"/>
                <a:gd name="connsiteX1256" fmla="*/ 509079 w 1096542"/>
                <a:gd name="connsiteY1256" fmla="*/ 297813 h 380776"/>
                <a:gd name="connsiteX1257" fmla="*/ 509079 w 1096542"/>
                <a:gd name="connsiteY1257" fmla="*/ 295515 h 380776"/>
                <a:gd name="connsiteX1258" fmla="*/ 505651 w 1096542"/>
                <a:gd name="connsiteY1258" fmla="*/ 295515 h 380776"/>
                <a:gd name="connsiteX1259" fmla="*/ 503389 w 1096542"/>
                <a:gd name="connsiteY1259" fmla="*/ 296646 h 380776"/>
                <a:gd name="connsiteX1260" fmla="*/ 502258 w 1096542"/>
                <a:gd name="connsiteY1260" fmla="*/ 296646 h 380776"/>
                <a:gd name="connsiteX1261" fmla="*/ 497699 w 1096542"/>
                <a:gd name="connsiteY1261" fmla="*/ 301206 h 380776"/>
                <a:gd name="connsiteX1262" fmla="*/ 494271 w 1096542"/>
                <a:gd name="connsiteY1262" fmla="*/ 304635 h 380776"/>
                <a:gd name="connsiteX1263" fmla="*/ 490879 w 1096542"/>
                <a:gd name="connsiteY1263" fmla="*/ 303469 h 380776"/>
                <a:gd name="connsiteX1264" fmla="*/ 488617 w 1096542"/>
                <a:gd name="connsiteY1264" fmla="*/ 302337 h 380776"/>
                <a:gd name="connsiteX1265" fmla="*/ 486320 w 1096542"/>
                <a:gd name="connsiteY1265" fmla="*/ 301206 h 380776"/>
                <a:gd name="connsiteX1266" fmla="*/ 481796 w 1096542"/>
                <a:gd name="connsiteY1266" fmla="*/ 297813 h 380776"/>
                <a:gd name="connsiteX1267" fmla="*/ 478368 w 1096542"/>
                <a:gd name="connsiteY1267" fmla="*/ 294384 h 380776"/>
                <a:gd name="connsiteX1268" fmla="*/ 476106 w 1096542"/>
                <a:gd name="connsiteY1268" fmla="*/ 290990 h 380776"/>
                <a:gd name="connsiteX1269" fmla="*/ 474975 w 1096542"/>
                <a:gd name="connsiteY1269" fmla="*/ 288693 h 380776"/>
                <a:gd name="connsiteX1270" fmla="*/ 474975 w 1096542"/>
                <a:gd name="connsiteY1270" fmla="*/ 287562 h 380776"/>
                <a:gd name="connsiteX1271" fmla="*/ 476106 w 1096542"/>
                <a:gd name="connsiteY1271" fmla="*/ 286430 h 380776"/>
                <a:gd name="connsiteX1272" fmla="*/ 476106 w 1096542"/>
                <a:gd name="connsiteY1272" fmla="*/ 285299 h 380776"/>
                <a:gd name="connsiteX1273" fmla="*/ 477237 w 1096542"/>
                <a:gd name="connsiteY1273" fmla="*/ 284168 h 380776"/>
                <a:gd name="connsiteX1274" fmla="*/ 481796 w 1096542"/>
                <a:gd name="connsiteY1274" fmla="*/ 280739 h 380776"/>
                <a:gd name="connsiteX1275" fmla="*/ 482927 w 1096542"/>
                <a:gd name="connsiteY1275" fmla="*/ 278477 h 380776"/>
                <a:gd name="connsiteX1276" fmla="*/ 484058 w 1096542"/>
                <a:gd name="connsiteY1276" fmla="*/ 273917 h 380776"/>
                <a:gd name="connsiteX1277" fmla="*/ 481796 w 1096542"/>
                <a:gd name="connsiteY1277" fmla="*/ 271655 h 380776"/>
                <a:gd name="connsiteX1278" fmla="*/ 477237 w 1096542"/>
                <a:gd name="connsiteY1278" fmla="*/ 268261 h 380776"/>
                <a:gd name="connsiteX1279" fmla="*/ 470417 w 1096542"/>
                <a:gd name="connsiteY1279" fmla="*/ 267095 h 380776"/>
                <a:gd name="connsiteX1280" fmla="*/ 467024 w 1096542"/>
                <a:gd name="connsiteY1280" fmla="*/ 268261 h 380776"/>
                <a:gd name="connsiteX1281" fmla="*/ 461334 w 1096542"/>
                <a:gd name="connsiteY1281" fmla="*/ 277346 h 380776"/>
                <a:gd name="connsiteX1282" fmla="*/ 460203 w 1096542"/>
                <a:gd name="connsiteY1282" fmla="*/ 279608 h 380776"/>
                <a:gd name="connsiteX1283" fmla="*/ 460203 w 1096542"/>
                <a:gd name="connsiteY1283" fmla="*/ 289859 h 380776"/>
                <a:gd name="connsiteX1284" fmla="*/ 457941 w 1096542"/>
                <a:gd name="connsiteY1284" fmla="*/ 294384 h 380776"/>
                <a:gd name="connsiteX1285" fmla="*/ 456775 w 1096542"/>
                <a:gd name="connsiteY1285" fmla="*/ 294384 h 380776"/>
                <a:gd name="connsiteX1286" fmla="*/ 454513 w 1096542"/>
                <a:gd name="connsiteY1286" fmla="*/ 295515 h 380776"/>
                <a:gd name="connsiteX1287" fmla="*/ 449990 w 1096542"/>
                <a:gd name="connsiteY1287" fmla="*/ 293253 h 380776"/>
                <a:gd name="connsiteX1288" fmla="*/ 447693 w 1096542"/>
                <a:gd name="connsiteY1288" fmla="*/ 288693 h 380776"/>
                <a:gd name="connsiteX1289" fmla="*/ 446562 w 1096542"/>
                <a:gd name="connsiteY1289" fmla="*/ 286430 h 380776"/>
                <a:gd name="connsiteX1290" fmla="*/ 446562 w 1096542"/>
                <a:gd name="connsiteY1290" fmla="*/ 283037 h 380776"/>
                <a:gd name="connsiteX1291" fmla="*/ 445431 w 1096542"/>
                <a:gd name="connsiteY1291" fmla="*/ 277346 h 380776"/>
                <a:gd name="connsiteX1292" fmla="*/ 444300 w 1096542"/>
                <a:gd name="connsiteY1292" fmla="*/ 273917 h 380776"/>
                <a:gd name="connsiteX1293" fmla="*/ 442003 w 1096542"/>
                <a:gd name="connsiteY1293" fmla="*/ 271655 h 380776"/>
                <a:gd name="connsiteX1294" fmla="*/ 438610 w 1096542"/>
                <a:gd name="connsiteY1294" fmla="*/ 270524 h 380776"/>
                <a:gd name="connsiteX1295" fmla="*/ 434051 w 1096542"/>
                <a:gd name="connsiteY1295" fmla="*/ 265964 h 380776"/>
                <a:gd name="connsiteX1296" fmla="*/ 429528 w 1096542"/>
                <a:gd name="connsiteY1296" fmla="*/ 262570 h 380776"/>
                <a:gd name="connsiteX1297" fmla="*/ 428397 w 1096542"/>
                <a:gd name="connsiteY1297" fmla="*/ 261439 h 380776"/>
                <a:gd name="connsiteX1298" fmla="*/ 427230 w 1096542"/>
                <a:gd name="connsiteY1298" fmla="*/ 261439 h 380776"/>
                <a:gd name="connsiteX1299" fmla="*/ 419279 w 1096542"/>
                <a:gd name="connsiteY1299" fmla="*/ 260308 h 380776"/>
                <a:gd name="connsiteX1300" fmla="*/ 417017 w 1096542"/>
                <a:gd name="connsiteY1300" fmla="*/ 260308 h 380776"/>
                <a:gd name="connsiteX1301" fmla="*/ 414755 w 1096542"/>
                <a:gd name="connsiteY1301" fmla="*/ 261439 h 380776"/>
                <a:gd name="connsiteX1302" fmla="*/ 407935 w 1096542"/>
                <a:gd name="connsiteY1302" fmla="*/ 262570 h 380776"/>
                <a:gd name="connsiteX1303" fmla="*/ 404507 w 1096542"/>
                <a:gd name="connsiteY1303" fmla="*/ 263701 h 380776"/>
                <a:gd name="connsiteX1304" fmla="*/ 403376 w 1096542"/>
                <a:gd name="connsiteY1304" fmla="*/ 263701 h 380776"/>
                <a:gd name="connsiteX1305" fmla="*/ 402245 w 1096542"/>
                <a:gd name="connsiteY1305" fmla="*/ 263701 h 380776"/>
                <a:gd name="connsiteX1306" fmla="*/ 401114 w 1096542"/>
                <a:gd name="connsiteY1306" fmla="*/ 262570 h 380776"/>
                <a:gd name="connsiteX1307" fmla="*/ 398852 w 1096542"/>
                <a:gd name="connsiteY1307" fmla="*/ 261439 h 380776"/>
                <a:gd name="connsiteX1308" fmla="*/ 396555 w 1096542"/>
                <a:gd name="connsiteY1308" fmla="*/ 256879 h 380776"/>
                <a:gd name="connsiteX1309" fmla="*/ 392031 w 1096542"/>
                <a:gd name="connsiteY1309" fmla="*/ 254617 h 380776"/>
                <a:gd name="connsiteX1310" fmla="*/ 389734 w 1096542"/>
                <a:gd name="connsiteY1310" fmla="*/ 252354 h 380776"/>
                <a:gd name="connsiteX1311" fmla="*/ 388603 w 1096542"/>
                <a:gd name="connsiteY1311" fmla="*/ 252354 h 380776"/>
                <a:gd name="connsiteX1312" fmla="*/ 384080 w 1096542"/>
                <a:gd name="connsiteY1312" fmla="*/ 251188 h 380776"/>
                <a:gd name="connsiteX1313" fmla="*/ 379521 w 1096542"/>
                <a:gd name="connsiteY1313" fmla="*/ 250057 h 380776"/>
                <a:gd name="connsiteX1314" fmla="*/ 373831 w 1096542"/>
                <a:gd name="connsiteY1314" fmla="*/ 248926 h 380776"/>
                <a:gd name="connsiteX1315" fmla="*/ 369308 w 1096542"/>
                <a:gd name="connsiteY1315" fmla="*/ 247794 h 380776"/>
                <a:gd name="connsiteX1316" fmla="*/ 369308 w 1096542"/>
                <a:gd name="connsiteY1316" fmla="*/ 246663 h 380776"/>
                <a:gd name="connsiteX1317" fmla="*/ 367010 w 1096542"/>
                <a:gd name="connsiteY1317" fmla="*/ 244366 h 380776"/>
                <a:gd name="connsiteX1318" fmla="*/ 365880 w 1096542"/>
                <a:gd name="connsiteY1318" fmla="*/ 245532 h 380776"/>
                <a:gd name="connsiteX1319" fmla="*/ 364749 w 1096542"/>
                <a:gd name="connsiteY1319" fmla="*/ 246663 h 380776"/>
                <a:gd name="connsiteX1320" fmla="*/ 361356 w 1096542"/>
                <a:gd name="connsiteY1320" fmla="*/ 247794 h 380776"/>
                <a:gd name="connsiteX1321" fmla="*/ 357928 w 1096542"/>
                <a:gd name="connsiteY1321" fmla="*/ 246663 h 380776"/>
                <a:gd name="connsiteX1322" fmla="*/ 357928 w 1096542"/>
                <a:gd name="connsiteY1322" fmla="*/ 247794 h 380776"/>
                <a:gd name="connsiteX1323" fmla="*/ 356797 w 1096542"/>
                <a:gd name="connsiteY1323" fmla="*/ 247794 h 380776"/>
                <a:gd name="connsiteX1324" fmla="*/ 355666 w 1096542"/>
                <a:gd name="connsiteY1324" fmla="*/ 246663 h 380776"/>
                <a:gd name="connsiteX1325" fmla="*/ 354535 w 1096542"/>
                <a:gd name="connsiteY1325" fmla="*/ 245532 h 380776"/>
                <a:gd name="connsiteX1326" fmla="*/ 353369 w 1096542"/>
                <a:gd name="connsiteY1326" fmla="*/ 243234 h 380776"/>
                <a:gd name="connsiteX1327" fmla="*/ 353369 w 1096542"/>
                <a:gd name="connsiteY1327" fmla="*/ 242103 h 380776"/>
                <a:gd name="connsiteX1328" fmla="*/ 353369 w 1096542"/>
                <a:gd name="connsiteY1328" fmla="*/ 236412 h 380776"/>
                <a:gd name="connsiteX1329" fmla="*/ 354535 w 1096542"/>
                <a:gd name="connsiteY1329" fmla="*/ 235281 h 380776"/>
                <a:gd name="connsiteX1330" fmla="*/ 353369 w 1096542"/>
                <a:gd name="connsiteY1330" fmla="*/ 233019 h 380776"/>
                <a:gd name="connsiteX1331" fmla="*/ 352238 w 1096542"/>
                <a:gd name="connsiteY1331" fmla="*/ 231887 h 380776"/>
                <a:gd name="connsiteX1332" fmla="*/ 349976 w 1096542"/>
                <a:gd name="connsiteY1332" fmla="*/ 230756 h 380776"/>
                <a:gd name="connsiteX1333" fmla="*/ 348845 w 1096542"/>
                <a:gd name="connsiteY1333" fmla="*/ 227327 h 380776"/>
                <a:gd name="connsiteX1334" fmla="*/ 348845 w 1096542"/>
                <a:gd name="connsiteY1334" fmla="*/ 226196 h 380776"/>
                <a:gd name="connsiteX1335" fmla="*/ 348845 w 1096542"/>
                <a:gd name="connsiteY1335" fmla="*/ 225065 h 380776"/>
                <a:gd name="connsiteX1336" fmla="*/ 347715 w 1096542"/>
                <a:gd name="connsiteY1336" fmla="*/ 222803 h 380776"/>
                <a:gd name="connsiteX1337" fmla="*/ 346584 w 1096542"/>
                <a:gd name="connsiteY1337" fmla="*/ 221636 h 380776"/>
                <a:gd name="connsiteX1338" fmla="*/ 344287 w 1096542"/>
                <a:gd name="connsiteY1338" fmla="*/ 221636 h 380776"/>
                <a:gd name="connsiteX1339" fmla="*/ 339763 w 1096542"/>
                <a:gd name="connsiteY1339" fmla="*/ 221636 h 380776"/>
                <a:gd name="connsiteX1340" fmla="*/ 337466 w 1096542"/>
                <a:gd name="connsiteY1340" fmla="*/ 221636 h 380776"/>
                <a:gd name="connsiteX1341" fmla="*/ 335204 w 1096542"/>
                <a:gd name="connsiteY1341" fmla="*/ 219374 h 380776"/>
                <a:gd name="connsiteX1342" fmla="*/ 334073 w 1096542"/>
                <a:gd name="connsiteY1342" fmla="*/ 218243 h 380776"/>
                <a:gd name="connsiteX1343" fmla="*/ 332942 w 1096542"/>
                <a:gd name="connsiteY1343" fmla="*/ 217112 h 380776"/>
                <a:gd name="connsiteX1344" fmla="*/ 331811 w 1096542"/>
                <a:gd name="connsiteY1344" fmla="*/ 217112 h 380776"/>
                <a:gd name="connsiteX1345" fmla="*/ 330645 w 1096542"/>
                <a:gd name="connsiteY1345" fmla="*/ 217112 h 380776"/>
                <a:gd name="connsiteX1346" fmla="*/ 326122 w 1096542"/>
                <a:gd name="connsiteY1346" fmla="*/ 218243 h 380776"/>
                <a:gd name="connsiteX1347" fmla="*/ 324991 w 1096542"/>
                <a:gd name="connsiteY1347" fmla="*/ 218243 h 380776"/>
                <a:gd name="connsiteX1348" fmla="*/ 323824 w 1096542"/>
                <a:gd name="connsiteY1348" fmla="*/ 221636 h 380776"/>
                <a:gd name="connsiteX1349" fmla="*/ 321563 w 1096542"/>
                <a:gd name="connsiteY1349" fmla="*/ 221636 h 380776"/>
                <a:gd name="connsiteX1350" fmla="*/ 319301 w 1096542"/>
                <a:gd name="connsiteY1350" fmla="*/ 221636 h 380776"/>
                <a:gd name="connsiteX1351" fmla="*/ 318170 w 1096542"/>
                <a:gd name="connsiteY1351" fmla="*/ 222803 h 380776"/>
                <a:gd name="connsiteX1352" fmla="*/ 318170 w 1096542"/>
                <a:gd name="connsiteY1352" fmla="*/ 225065 h 380776"/>
                <a:gd name="connsiteX1353" fmla="*/ 314742 w 1096542"/>
                <a:gd name="connsiteY1353" fmla="*/ 227327 h 380776"/>
                <a:gd name="connsiteX1354" fmla="*/ 307921 w 1096542"/>
                <a:gd name="connsiteY1354" fmla="*/ 229590 h 380776"/>
                <a:gd name="connsiteX1355" fmla="*/ 306790 w 1096542"/>
                <a:gd name="connsiteY1355" fmla="*/ 230756 h 380776"/>
                <a:gd name="connsiteX1356" fmla="*/ 302267 w 1096542"/>
                <a:gd name="connsiteY1356" fmla="*/ 231887 h 380776"/>
                <a:gd name="connsiteX1357" fmla="*/ 301100 w 1096542"/>
                <a:gd name="connsiteY1357" fmla="*/ 233019 h 380776"/>
                <a:gd name="connsiteX1358" fmla="*/ 299970 w 1096542"/>
                <a:gd name="connsiteY1358" fmla="*/ 234150 h 380776"/>
                <a:gd name="connsiteX1359" fmla="*/ 299970 w 1096542"/>
                <a:gd name="connsiteY1359" fmla="*/ 235281 h 380776"/>
                <a:gd name="connsiteX1360" fmla="*/ 293149 w 1096542"/>
                <a:gd name="connsiteY1360" fmla="*/ 237543 h 380776"/>
                <a:gd name="connsiteX1361" fmla="*/ 289756 w 1096542"/>
                <a:gd name="connsiteY1361" fmla="*/ 237543 h 380776"/>
                <a:gd name="connsiteX1362" fmla="*/ 286328 w 1096542"/>
                <a:gd name="connsiteY1362" fmla="*/ 238710 h 380776"/>
                <a:gd name="connsiteX1363" fmla="*/ 284066 w 1096542"/>
                <a:gd name="connsiteY1363" fmla="*/ 238710 h 380776"/>
                <a:gd name="connsiteX1364" fmla="*/ 279543 w 1096542"/>
                <a:gd name="connsiteY1364" fmla="*/ 238710 h 380776"/>
                <a:gd name="connsiteX1365" fmla="*/ 278377 w 1096542"/>
                <a:gd name="connsiteY1365" fmla="*/ 242103 h 380776"/>
                <a:gd name="connsiteX1366" fmla="*/ 280674 w 1096542"/>
                <a:gd name="connsiteY1366" fmla="*/ 246663 h 380776"/>
                <a:gd name="connsiteX1367" fmla="*/ 281805 w 1096542"/>
                <a:gd name="connsiteY1367" fmla="*/ 252354 h 380776"/>
                <a:gd name="connsiteX1368" fmla="*/ 281805 w 1096542"/>
                <a:gd name="connsiteY1368" fmla="*/ 253485 h 380776"/>
                <a:gd name="connsiteX1369" fmla="*/ 281805 w 1096542"/>
                <a:gd name="connsiteY1369" fmla="*/ 255748 h 380776"/>
                <a:gd name="connsiteX1370" fmla="*/ 282936 w 1096542"/>
                <a:gd name="connsiteY1370" fmla="*/ 259141 h 380776"/>
                <a:gd name="connsiteX1371" fmla="*/ 281805 w 1096542"/>
                <a:gd name="connsiteY1371" fmla="*/ 260308 h 380776"/>
                <a:gd name="connsiteX1372" fmla="*/ 280674 w 1096542"/>
                <a:gd name="connsiteY1372" fmla="*/ 261439 h 380776"/>
                <a:gd name="connsiteX1373" fmla="*/ 279543 w 1096542"/>
                <a:gd name="connsiteY1373" fmla="*/ 262570 h 380776"/>
                <a:gd name="connsiteX1374" fmla="*/ 277246 w 1096542"/>
                <a:gd name="connsiteY1374" fmla="*/ 262570 h 380776"/>
                <a:gd name="connsiteX1375" fmla="*/ 269294 w 1096542"/>
                <a:gd name="connsiteY1375" fmla="*/ 261439 h 380776"/>
                <a:gd name="connsiteX1376" fmla="*/ 262473 w 1096542"/>
                <a:gd name="connsiteY1376" fmla="*/ 265964 h 380776"/>
                <a:gd name="connsiteX1377" fmla="*/ 260212 w 1096542"/>
                <a:gd name="connsiteY1377" fmla="*/ 265964 h 380776"/>
                <a:gd name="connsiteX1378" fmla="*/ 257950 w 1096542"/>
                <a:gd name="connsiteY1378" fmla="*/ 264832 h 380776"/>
                <a:gd name="connsiteX1379" fmla="*/ 248832 w 1096542"/>
                <a:gd name="connsiteY1379" fmla="*/ 267095 h 380776"/>
                <a:gd name="connsiteX1380" fmla="*/ 245439 w 1096542"/>
                <a:gd name="connsiteY1380" fmla="*/ 268261 h 380776"/>
                <a:gd name="connsiteX1381" fmla="*/ 244308 w 1096542"/>
                <a:gd name="connsiteY1381" fmla="*/ 269392 h 380776"/>
                <a:gd name="connsiteX1382" fmla="*/ 244308 w 1096542"/>
                <a:gd name="connsiteY1382" fmla="*/ 271655 h 380776"/>
                <a:gd name="connsiteX1383" fmla="*/ 244308 w 1096542"/>
                <a:gd name="connsiteY1383" fmla="*/ 272786 h 380776"/>
                <a:gd name="connsiteX1384" fmla="*/ 244308 w 1096542"/>
                <a:gd name="connsiteY1384" fmla="*/ 273917 h 380776"/>
                <a:gd name="connsiteX1385" fmla="*/ 247701 w 1096542"/>
                <a:gd name="connsiteY1385" fmla="*/ 280739 h 380776"/>
                <a:gd name="connsiteX1386" fmla="*/ 248832 w 1096542"/>
                <a:gd name="connsiteY1386" fmla="*/ 285299 h 380776"/>
                <a:gd name="connsiteX1387" fmla="*/ 245439 w 1096542"/>
                <a:gd name="connsiteY1387" fmla="*/ 292122 h 380776"/>
                <a:gd name="connsiteX1388" fmla="*/ 243178 w 1096542"/>
                <a:gd name="connsiteY1388" fmla="*/ 293253 h 380776"/>
                <a:gd name="connsiteX1389" fmla="*/ 242011 w 1096542"/>
                <a:gd name="connsiteY1389" fmla="*/ 296646 h 380776"/>
                <a:gd name="connsiteX1390" fmla="*/ 240880 w 1096542"/>
                <a:gd name="connsiteY1390" fmla="*/ 297813 h 380776"/>
                <a:gd name="connsiteX1391" fmla="*/ 234060 w 1096542"/>
                <a:gd name="connsiteY1391" fmla="*/ 305766 h 380776"/>
                <a:gd name="connsiteX1392" fmla="*/ 230667 w 1096542"/>
                <a:gd name="connsiteY1392" fmla="*/ 306897 h 380776"/>
                <a:gd name="connsiteX1393" fmla="*/ 228405 w 1096542"/>
                <a:gd name="connsiteY1393" fmla="*/ 308029 h 380776"/>
                <a:gd name="connsiteX1394" fmla="*/ 227239 w 1096542"/>
                <a:gd name="connsiteY1394" fmla="*/ 308029 h 380776"/>
                <a:gd name="connsiteX1395" fmla="*/ 221585 w 1096542"/>
                <a:gd name="connsiteY1395" fmla="*/ 308029 h 380776"/>
                <a:gd name="connsiteX1396" fmla="*/ 217026 w 1096542"/>
                <a:gd name="connsiteY1396" fmla="*/ 308029 h 380776"/>
                <a:gd name="connsiteX1397" fmla="*/ 214764 w 1096542"/>
                <a:gd name="connsiteY1397" fmla="*/ 310291 h 380776"/>
                <a:gd name="connsiteX1398" fmla="*/ 212467 w 1096542"/>
                <a:gd name="connsiteY1398" fmla="*/ 312589 h 380776"/>
                <a:gd name="connsiteX1399" fmla="*/ 205681 w 1096542"/>
                <a:gd name="connsiteY1399" fmla="*/ 315982 h 380776"/>
                <a:gd name="connsiteX1400" fmla="*/ 202253 w 1096542"/>
                <a:gd name="connsiteY1400" fmla="*/ 315982 h 380776"/>
                <a:gd name="connsiteX1401" fmla="*/ 199992 w 1096542"/>
                <a:gd name="connsiteY1401" fmla="*/ 315982 h 380776"/>
                <a:gd name="connsiteX1402" fmla="*/ 198861 w 1096542"/>
                <a:gd name="connsiteY1402" fmla="*/ 313720 h 380776"/>
                <a:gd name="connsiteX1403" fmla="*/ 195433 w 1096542"/>
                <a:gd name="connsiteY1403" fmla="*/ 311457 h 380776"/>
                <a:gd name="connsiteX1404" fmla="*/ 192040 w 1096542"/>
                <a:gd name="connsiteY1404" fmla="*/ 308029 h 380776"/>
                <a:gd name="connsiteX1405" fmla="*/ 190909 w 1096542"/>
                <a:gd name="connsiteY1405" fmla="*/ 308029 h 380776"/>
                <a:gd name="connsiteX1406" fmla="*/ 189743 w 1096542"/>
                <a:gd name="connsiteY1406" fmla="*/ 306897 h 380776"/>
                <a:gd name="connsiteX1407" fmla="*/ 188612 w 1096542"/>
                <a:gd name="connsiteY1407" fmla="*/ 306897 h 380776"/>
                <a:gd name="connsiteX1408" fmla="*/ 186350 w 1096542"/>
                <a:gd name="connsiteY1408" fmla="*/ 306897 h 380776"/>
                <a:gd name="connsiteX1409" fmla="*/ 185219 w 1096542"/>
                <a:gd name="connsiteY1409" fmla="*/ 308029 h 380776"/>
                <a:gd name="connsiteX1410" fmla="*/ 181791 w 1096542"/>
                <a:gd name="connsiteY1410" fmla="*/ 311457 h 380776"/>
                <a:gd name="connsiteX1411" fmla="*/ 179529 w 1096542"/>
                <a:gd name="connsiteY1411" fmla="*/ 318244 h 380776"/>
                <a:gd name="connsiteX1412" fmla="*/ 178399 w 1096542"/>
                <a:gd name="connsiteY1412" fmla="*/ 323935 h 380776"/>
                <a:gd name="connsiteX1413" fmla="*/ 179529 w 1096542"/>
                <a:gd name="connsiteY1413" fmla="*/ 328495 h 380776"/>
                <a:gd name="connsiteX1414" fmla="*/ 178399 w 1096542"/>
                <a:gd name="connsiteY1414" fmla="*/ 331889 h 380776"/>
                <a:gd name="connsiteX1415" fmla="*/ 176137 w 1096542"/>
                <a:gd name="connsiteY1415" fmla="*/ 344402 h 380776"/>
                <a:gd name="connsiteX1416" fmla="*/ 173840 w 1096542"/>
                <a:gd name="connsiteY1416" fmla="*/ 346665 h 380776"/>
                <a:gd name="connsiteX1417" fmla="*/ 171578 w 1096542"/>
                <a:gd name="connsiteY1417" fmla="*/ 353487 h 380776"/>
                <a:gd name="connsiteX1418" fmla="*/ 171578 w 1096542"/>
                <a:gd name="connsiteY1418" fmla="*/ 354618 h 380776"/>
                <a:gd name="connsiteX1419" fmla="*/ 171578 w 1096542"/>
                <a:gd name="connsiteY1419" fmla="*/ 358047 h 380776"/>
                <a:gd name="connsiteX1420" fmla="*/ 167019 w 1096542"/>
                <a:gd name="connsiteY1420" fmla="*/ 362572 h 380776"/>
                <a:gd name="connsiteX1421" fmla="*/ 165888 w 1096542"/>
                <a:gd name="connsiteY1421" fmla="*/ 362572 h 380776"/>
                <a:gd name="connsiteX1422" fmla="*/ 162495 w 1096542"/>
                <a:gd name="connsiteY1422" fmla="*/ 361440 h 380776"/>
                <a:gd name="connsiteX1423" fmla="*/ 159067 w 1096542"/>
                <a:gd name="connsiteY1423" fmla="*/ 358047 h 380776"/>
                <a:gd name="connsiteX1424" fmla="*/ 156806 w 1096542"/>
                <a:gd name="connsiteY1424" fmla="*/ 358047 h 380776"/>
                <a:gd name="connsiteX1425" fmla="*/ 154544 w 1096542"/>
                <a:gd name="connsiteY1425" fmla="*/ 360309 h 380776"/>
                <a:gd name="connsiteX1426" fmla="*/ 151116 w 1096542"/>
                <a:gd name="connsiteY1426" fmla="*/ 367132 h 380776"/>
                <a:gd name="connsiteX1427" fmla="*/ 148854 w 1096542"/>
                <a:gd name="connsiteY1427" fmla="*/ 370525 h 380776"/>
                <a:gd name="connsiteX1428" fmla="*/ 147723 w 1096542"/>
                <a:gd name="connsiteY1428" fmla="*/ 369394 h 380776"/>
                <a:gd name="connsiteX1429" fmla="*/ 144295 w 1096542"/>
                <a:gd name="connsiteY1429" fmla="*/ 368263 h 380776"/>
                <a:gd name="connsiteX1430" fmla="*/ 143164 w 1096542"/>
                <a:gd name="connsiteY1430" fmla="*/ 368263 h 380776"/>
                <a:gd name="connsiteX1431" fmla="*/ 142033 w 1096542"/>
                <a:gd name="connsiteY1431" fmla="*/ 368263 h 380776"/>
                <a:gd name="connsiteX1432" fmla="*/ 138605 w 1096542"/>
                <a:gd name="connsiteY1432" fmla="*/ 369394 h 380776"/>
                <a:gd name="connsiteX1433" fmla="*/ 137474 w 1096542"/>
                <a:gd name="connsiteY1433" fmla="*/ 370525 h 380776"/>
                <a:gd name="connsiteX1434" fmla="*/ 136343 w 1096542"/>
                <a:gd name="connsiteY1434" fmla="*/ 375085 h 380776"/>
                <a:gd name="connsiteX1435" fmla="*/ 135212 w 1096542"/>
                <a:gd name="connsiteY1435" fmla="*/ 375085 h 380776"/>
                <a:gd name="connsiteX1436" fmla="*/ 132951 w 1096542"/>
                <a:gd name="connsiteY1436" fmla="*/ 377347 h 380776"/>
                <a:gd name="connsiteX1437" fmla="*/ 131820 w 1096542"/>
                <a:gd name="connsiteY1437" fmla="*/ 378514 h 380776"/>
                <a:gd name="connsiteX1438" fmla="*/ 130654 w 1096542"/>
                <a:gd name="connsiteY1438" fmla="*/ 378514 h 380776"/>
                <a:gd name="connsiteX1439" fmla="*/ 128392 w 1096542"/>
                <a:gd name="connsiteY1439" fmla="*/ 378514 h 380776"/>
                <a:gd name="connsiteX1440" fmla="*/ 122702 w 1096542"/>
                <a:gd name="connsiteY1440" fmla="*/ 380776 h 380776"/>
                <a:gd name="connsiteX1441" fmla="*/ 118178 w 1096542"/>
                <a:gd name="connsiteY1441" fmla="*/ 379645 h 380776"/>
                <a:gd name="connsiteX1442" fmla="*/ 113619 w 1096542"/>
                <a:gd name="connsiteY1442" fmla="*/ 378514 h 380776"/>
                <a:gd name="connsiteX1443" fmla="*/ 107930 w 1096542"/>
                <a:gd name="connsiteY1443" fmla="*/ 375085 h 380776"/>
                <a:gd name="connsiteX1444" fmla="*/ 106799 w 1096542"/>
                <a:gd name="connsiteY1444" fmla="*/ 373954 h 380776"/>
                <a:gd name="connsiteX1445" fmla="*/ 102275 w 1096542"/>
                <a:gd name="connsiteY1445" fmla="*/ 373954 h 380776"/>
                <a:gd name="connsiteX1446" fmla="*/ 97716 w 1096542"/>
                <a:gd name="connsiteY1446" fmla="*/ 376216 h 380776"/>
                <a:gd name="connsiteX1447" fmla="*/ 98847 w 1096542"/>
                <a:gd name="connsiteY1447" fmla="*/ 373954 h 380776"/>
                <a:gd name="connsiteX1448" fmla="*/ 99978 w 1096542"/>
                <a:gd name="connsiteY1448" fmla="*/ 371692 h 380776"/>
                <a:gd name="connsiteX1449" fmla="*/ 99978 w 1096542"/>
                <a:gd name="connsiteY1449" fmla="*/ 368263 h 380776"/>
                <a:gd name="connsiteX1450" fmla="*/ 102275 w 1096542"/>
                <a:gd name="connsiteY1450" fmla="*/ 367132 h 380776"/>
                <a:gd name="connsiteX1451" fmla="*/ 103406 w 1096542"/>
                <a:gd name="connsiteY1451" fmla="*/ 367132 h 380776"/>
                <a:gd name="connsiteX1452" fmla="*/ 103406 w 1096542"/>
                <a:gd name="connsiteY1452" fmla="*/ 366000 h 380776"/>
                <a:gd name="connsiteX1453" fmla="*/ 103406 w 1096542"/>
                <a:gd name="connsiteY1453" fmla="*/ 363738 h 380776"/>
                <a:gd name="connsiteX1454" fmla="*/ 102275 w 1096542"/>
                <a:gd name="connsiteY1454" fmla="*/ 361440 h 380776"/>
                <a:gd name="connsiteX1455" fmla="*/ 104537 w 1096542"/>
                <a:gd name="connsiteY1455" fmla="*/ 359178 h 380776"/>
                <a:gd name="connsiteX1456" fmla="*/ 103406 w 1096542"/>
                <a:gd name="connsiteY1456" fmla="*/ 356916 h 380776"/>
                <a:gd name="connsiteX1457" fmla="*/ 104537 w 1096542"/>
                <a:gd name="connsiteY1457" fmla="*/ 355749 h 380776"/>
                <a:gd name="connsiteX1458" fmla="*/ 101109 w 1096542"/>
                <a:gd name="connsiteY1458" fmla="*/ 351225 h 380776"/>
                <a:gd name="connsiteX1459" fmla="*/ 102275 w 1096542"/>
                <a:gd name="connsiteY1459" fmla="*/ 350093 h 380776"/>
                <a:gd name="connsiteX1460" fmla="*/ 103406 w 1096542"/>
                <a:gd name="connsiteY1460" fmla="*/ 350093 h 380776"/>
                <a:gd name="connsiteX1461" fmla="*/ 103406 w 1096542"/>
                <a:gd name="connsiteY1461" fmla="*/ 348962 h 380776"/>
                <a:gd name="connsiteX1462" fmla="*/ 106799 w 1096542"/>
                <a:gd name="connsiteY1462" fmla="*/ 350093 h 380776"/>
                <a:gd name="connsiteX1463" fmla="*/ 109061 w 1096542"/>
                <a:gd name="connsiteY1463" fmla="*/ 348962 h 380776"/>
                <a:gd name="connsiteX1464" fmla="*/ 109061 w 1096542"/>
                <a:gd name="connsiteY1464" fmla="*/ 347796 h 380776"/>
                <a:gd name="connsiteX1465" fmla="*/ 109061 w 1096542"/>
                <a:gd name="connsiteY1465" fmla="*/ 346665 h 380776"/>
                <a:gd name="connsiteX1466" fmla="*/ 112489 w 1096542"/>
                <a:gd name="connsiteY1466" fmla="*/ 345533 h 380776"/>
                <a:gd name="connsiteX1467" fmla="*/ 113619 w 1096542"/>
                <a:gd name="connsiteY1467" fmla="*/ 344402 h 380776"/>
                <a:gd name="connsiteX1468" fmla="*/ 113619 w 1096542"/>
                <a:gd name="connsiteY1468" fmla="*/ 342140 h 380776"/>
                <a:gd name="connsiteX1469" fmla="*/ 112489 w 1096542"/>
                <a:gd name="connsiteY1469" fmla="*/ 342140 h 380776"/>
                <a:gd name="connsiteX1470" fmla="*/ 112489 w 1096542"/>
                <a:gd name="connsiteY1470" fmla="*/ 339842 h 380776"/>
                <a:gd name="connsiteX1471" fmla="*/ 111358 w 1096542"/>
                <a:gd name="connsiteY1471" fmla="*/ 337580 h 380776"/>
                <a:gd name="connsiteX1472" fmla="*/ 113619 w 1096542"/>
                <a:gd name="connsiteY1472" fmla="*/ 334187 h 380776"/>
                <a:gd name="connsiteX1473" fmla="*/ 113619 w 1096542"/>
                <a:gd name="connsiteY1473" fmla="*/ 333020 h 380776"/>
                <a:gd name="connsiteX1474" fmla="*/ 114750 w 1096542"/>
                <a:gd name="connsiteY1474" fmla="*/ 330758 h 380776"/>
                <a:gd name="connsiteX1475" fmla="*/ 114750 w 1096542"/>
                <a:gd name="connsiteY1475" fmla="*/ 329627 h 380776"/>
                <a:gd name="connsiteX1476" fmla="*/ 114750 w 1096542"/>
                <a:gd name="connsiteY1476" fmla="*/ 327364 h 380776"/>
                <a:gd name="connsiteX1477" fmla="*/ 115881 w 1096542"/>
                <a:gd name="connsiteY1477" fmla="*/ 325067 h 380776"/>
                <a:gd name="connsiteX1478" fmla="*/ 113619 w 1096542"/>
                <a:gd name="connsiteY1478" fmla="*/ 323935 h 380776"/>
                <a:gd name="connsiteX1479" fmla="*/ 112489 w 1096542"/>
                <a:gd name="connsiteY1479" fmla="*/ 321673 h 380776"/>
                <a:gd name="connsiteX1480" fmla="*/ 109061 w 1096542"/>
                <a:gd name="connsiteY1480" fmla="*/ 321673 h 380776"/>
                <a:gd name="connsiteX1481" fmla="*/ 107930 w 1096542"/>
                <a:gd name="connsiteY1481" fmla="*/ 321673 h 380776"/>
                <a:gd name="connsiteX1482" fmla="*/ 104537 w 1096542"/>
                <a:gd name="connsiteY1482" fmla="*/ 319411 h 380776"/>
                <a:gd name="connsiteX1483" fmla="*/ 102275 w 1096542"/>
                <a:gd name="connsiteY1483" fmla="*/ 318244 h 380776"/>
                <a:gd name="connsiteX1484" fmla="*/ 101109 w 1096542"/>
                <a:gd name="connsiteY1484" fmla="*/ 318244 h 380776"/>
                <a:gd name="connsiteX1485" fmla="*/ 101109 w 1096542"/>
                <a:gd name="connsiteY1485" fmla="*/ 315982 h 380776"/>
                <a:gd name="connsiteX1486" fmla="*/ 99978 w 1096542"/>
                <a:gd name="connsiteY1486" fmla="*/ 315982 h 380776"/>
                <a:gd name="connsiteX1487" fmla="*/ 97716 w 1096542"/>
                <a:gd name="connsiteY1487" fmla="*/ 314851 h 380776"/>
                <a:gd name="connsiteX1488" fmla="*/ 95455 w 1096542"/>
                <a:gd name="connsiteY1488" fmla="*/ 315982 h 380776"/>
                <a:gd name="connsiteX1489" fmla="*/ 95455 w 1096542"/>
                <a:gd name="connsiteY1489" fmla="*/ 314851 h 380776"/>
                <a:gd name="connsiteX1490" fmla="*/ 93157 w 1096542"/>
                <a:gd name="connsiteY1490" fmla="*/ 314851 h 380776"/>
                <a:gd name="connsiteX1491" fmla="*/ 92026 w 1096542"/>
                <a:gd name="connsiteY1491" fmla="*/ 312589 h 380776"/>
                <a:gd name="connsiteX1492" fmla="*/ 89765 w 1096542"/>
                <a:gd name="connsiteY1492" fmla="*/ 311457 h 380776"/>
                <a:gd name="connsiteX1493" fmla="*/ 90896 w 1096542"/>
                <a:gd name="connsiteY1493" fmla="*/ 309160 h 380776"/>
                <a:gd name="connsiteX1494" fmla="*/ 89765 w 1096542"/>
                <a:gd name="connsiteY1494" fmla="*/ 308029 h 380776"/>
                <a:gd name="connsiteX1495" fmla="*/ 89765 w 1096542"/>
                <a:gd name="connsiteY1495" fmla="*/ 304635 h 380776"/>
                <a:gd name="connsiteX1496" fmla="*/ 88634 w 1096542"/>
                <a:gd name="connsiteY1496" fmla="*/ 303469 h 380776"/>
                <a:gd name="connsiteX1497" fmla="*/ 88634 w 1096542"/>
                <a:gd name="connsiteY1497" fmla="*/ 302337 h 380776"/>
                <a:gd name="connsiteX1498" fmla="*/ 88634 w 1096542"/>
                <a:gd name="connsiteY1498" fmla="*/ 301206 h 380776"/>
                <a:gd name="connsiteX1499" fmla="*/ 87503 w 1096542"/>
                <a:gd name="connsiteY1499" fmla="*/ 298944 h 380776"/>
                <a:gd name="connsiteX1500" fmla="*/ 86337 w 1096542"/>
                <a:gd name="connsiteY1500" fmla="*/ 296646 h 380776"/>
                <a:gd name="connsiteX1501" fmla="*/ 85206 w 1096542"/>
                <a:gd name="connsiteY1501" fmla="*/ 294384 h 380776"/>
                <a:gd name="connsiteX1502" fmla="*/ 85206 w 1096542"/>
                <a:gd name="connsiteY1502" fmla="*/ 288693 h 380776"/>
                <a:gd name="connsiteX1503" fmla="*/ 82944 w 1096542"/>
                <a:gd name="connsiteY1503" fmla="*/ 288693 h 380776"/>
                <a:gd name="connsiteX1504" fmla="*/ 82944 w 1096542"/>
                <a:gd name="connsiteY1504" fmla="*/ 284168 h 380776"/>
                <a:gd name="connsiteX1505" fmla="*/ 79516 w 1096542"/>
                <a:gd name="connsiteY1505" fmla="*/ 283037 h 380776"/>
                <a:gd name="connsiteX1506" fmla="*/ 79516 w 1096542"/>
                <a:gd name="connsiteY1506" fmla="*/ 280739 h 380776"/>
                <a:gd name="connsiteX1507" fmla="*/ 77254 w 1096542"/>
                <a:gd name="connsiteY1507" fmla="*/ 278477 h 380776"/>
                <a:gd name="connsiteX1508" fmla="*/ 77254 w 1096542"/>
                <a:gd name="connsiteY1508" fmla="*/ 275084 h 380776"/>
                <a:gd name="connsiteX1509" fmla="*/ 77254 w 1096542"/>
                <a:gd name="connsiteY1509" fmla="*/ 273917 h 380776"/>
                <a:gd name="connsiteX1510" fmla="*/ 76123 w 1096542"/>
                <a:gd name="connsiteY1510" fmla="*/ 273917 h 380776"/>
                <a:gd name="connsiteX1511" fmla="*/ 73862 w 1096542"/>
                <a:gd name="connsiteY1511" fmla="*/ 271655 h 380776"/>
                <a:gd name="connsiteX1512" fmla="*/ 73862 w 1096542"/>
                <a:gd name="connsiteY1512" fmla="*/ 269392 h 380776"/>
                <a:gd name="connsiteX1513" fmla="*/ 69303 w 1096542"/>
                <a:gd name="connsiteY1513" fmla="*/ 270524 h 380776"/>
                <a:gd name="connsiteX1514" fmla="*/ 67041 w 1096542"/>
                <a:gd name="connsiteY1514" fmla="*/ 270524 h 380776"/>
                <a:gd name="connsiteX1515" fmla="*/ 67041 w 1096542"/>
                <a:gd name="connsiteY1515" fmla="*/ 268261 h 380776"/>
                <a:gd name="connsiteX1516" fmla="*/ 63613 w 1096542"/>
                <a:gd name="connsiteY1516" fmla="*/ 267095 h 380776"/>
                <a:gd name="connsiteX1517" fmla="*/ 61351 w 1096542"/>
                <a:gd name="connsiteY1517" fmla="*/ 268261 h 380776"/>
                <a:gd name="connsiteX1518" fmla="*/ 60220 w 1096542"/>
                <a:gd name="connsiteY1518" fmla="*/ 268261 h 380776"/>
                <a:gd name="connsiteX1519" fmla="*/ 56792 w 1096542"/>
                <a:gd name="connsiteY1519" fmla="*/ 270524 h 380776"/>
                <a:gd name="connsiteX1520" fmla="*/ 54530 w 1096542"/>
                <a:gd name="connsiteY1520" fmla="*/ 269392 h 380776"/>
                <a:gd name="connsiteX1521" fmla="*/ 55661 w 1096542"/>
                <a:gd name="connsiteY1521" fmla="*/ 264832 h 380776"/>
                <a:gd name="connsiteX1522" fmla="*/ 54530 w 1096542"/>
                <a:gd name="connsiteY1522" fmla="*/ 260308 h 380776"/>
                <a:gd name="connsiteX1523" fmla="*/ 53399 w 1096542"/>
                <a:gd name="connsiteY1523" fmla="*/ 260308 h 380776"/>
                <a:gd name="connsiteX1524" fmla="*/ 51138 w 1096542"/>
                <a:gd name="connsiteY1524" fmla="*/ 260308 h 380776"/>
                <a:gd name="connsiteX1525" fmla="*/ 48840 w 1096542"/>
                <a:gd name="connsiteY1525" fmla="*/ 260308 h 380776"/>
                <a:gd name="connsiteX1526" fmla="*/ 47710 w 1096542"/>
                <a:gd name="connsiteY1526" fmla="*/ 260308 h 380776"/>
                <a:gd name="connsiteX1527" fmla="*/ 46579 w 1096542"/>
                <a:gd name="connsiteY1527" fmla="*/ 261439 h 380776"/>
                <a:gd name="connsiteX1528" fmla="*/ 46579 w 1096542"/>
                <a:gd name="connsiteY1528" fmla="*/ 260308 h 380776"/>
                <a:gd name="connsiteX1529" fmla="*/ 43186 w 1096542"/>
                <a:gd name="connsiteY1529" fmla="*/ 260308 h 380776"/>
                <a:gd name="connsiteX1530" fmla="*/ 42020 w 1096542"/>
                <a:gd name="connsiteY1530" fmla="*/ 258010 h 380776"/>
                <a:gd name="connsiteX1531" fmla="*/ 40889 w 1096542"/>
                <a:gd name="connsiteY1531" fmla="*/ 256879 h 380776"/>
                <a:gd name="connsiteX1532" fmla="*/ 40889 w 1096542"/>
                <a:gd name="connsiteY1532" fmla="*/ 255748 h 380776"/>
                <a:gd name="connsiteX1533" fmla="*/ 39758 w 1096542"/>
                <a:gd name="connsiteY1533" fmla="*/ 254617 h 380776"/>
                <a:gd name="connsiteX1534" fmla="*/ 38627 w 1096542"/>
                <a:gd name="connsiteY1534" fmla="*/ 252354 h 380776"/>
                <a:gd name="connsiteX1535" fmla="*/ 38627 w 1096542"/>
                <a:gd name="connsiteY1535" fmla="*/ 251188 h 380776"/>
                <a:gd name="connsiteX1536" fmla="*/ 39758 w 1096542"/>
                <a:gd name="connsiteY1536" fmla="*/ 250057 h 380776"/>
                <a:gd name="connsiteX1537" fmla="*/ 39758 w 1096542"/>
                <a:gd name="connsiteY1537" fmla="*/ 248926 h 380776"/>
                <a:gd name="connsiteX1538" fmla="*/ 40889 w 1096542"/>
                <a:gd name="connsiteY1538" fmla="*/ 246663 h 380776"/>
                <a:gd name="connsiteX1539" fmla="*/ 32937 w 1096542"/>
                <a:gd name="connsiteY1539" fmla="*/ 247794 h 380776"/>
                <a:gd name="connsiteX1540" fmla="*/ 31806 w 1096542"/>
                <a:gd name="connsiteY1540" fmla="*/ 246663 h 380776"/>
                <a:gd name="connsiteX1541" fmla="*/ 30675 w 1096542"/>
                <a:gd name="connsiteY1541" fmla="*/ 247794 h 380776"/>
                <a:gd name="connsiteX1542" fmla="*/ 29545 w 1096542"/>
                <a:gd name="connsiteY1542" fmla="*/ 246663 h 380776"/>
                <a:gd name="connsiteX1543" fmla="*/ 28414 w 1096542"/>
                <a:gd name="connsiteY1543" fmla="*/ 247794 h 380776"/>
                <a:gd name="connsiteX1544" fmla="*/ 27247 w 1096542"/>
                <a:gd name="connsiteY1544" fmla="*/ 246663 h 380776"/>
                <a:gd name="connsiteX1545" fmla="*/ 26117 w 1096542"/>
                <a:gd name="connsiteY1545" fmla="*/ 247794 h 380776"/>
                <a:gd name="connsiteX1546" fmla="*/ 22724 w 1096542"/>
                <a:gd name="connsiteY1546" fmla="*/ 246663 h 380776"/>
                <a:gd name="connsiteX1547" fmla="*/ 21593 w 1096542"/>
                <a:gd name="connsiteY1547" fmla="*/ 246663 h 380776"/>
                <a:gd name="connsiteX1548" fmla="*/ 20462 w 1096542"/>
                <a:gd name="connsiteY1548" fmla="*/ 247794 h 380776"/>
                <a:gd name="connsiteX1549" fmla="*/ 20462 w 1096542"/>
                <a:gd name="connsiteY1549" fmla="*/ 248926 h 380776"/>
                <a:gd name="connsiteX1550" fmla="*/ 17034 w 1096542"/>
                <a:gd name="connsiteY1550" fmla="*/ 248926 h 380776"/>
                <a:gd name="connsiteX1551" fmla="*/ 14772 w 1096542"/>
                <a:gd name="connsiteY1551" fmla="*/ 251188 h 380776"/>
                <a:gd name="connsiteX1552" fmla="*/ 12475 w 1096542"/>
                <a:gd name="connsiteY1552" fmla="*/ 252354 h 380776"/>
                <a:gd name="connsiteX1553" fmla="*/ 11344 w 1096542"/>
                <a:gd name="connsiteY1553" fmla="*/ 252354 h 380776"/>
                <a:gd name="connsiteX1554" fmla="*/ 7952 w 1096542"/>
                <a:gd name="connsiteY1554" fmla="*/ 250057 h 380776"/>
                <a:gd name="connsiteX1555" fmla="*/ 4524 w 1096542"/>
                <a:gd name="connsiteY1555" fmla="*/ 250057 h 380776"/>
                <a:gd name="connsiteX1556" fmla="*/ 0 w 1096542"/>
                <a:gd name="connsiteY1556" fmla="*/ 246663 h 38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</a:cxnLst>
              <a:rect l="l" t="t" r="r" b="b"/>
              <a:pathLst>
                <a:path w="1096542" h="380776">
                  <a:moveTo>
                    <a:pt x="0" y="246663"/>
                  </a:moveTo>
                  <a:lnTo>
                    <a:pt x="3393" y="246663"/>
                  </a:lnTo>
                  <a:lnTo>
                    <a:pt x="7952" y="244366"/>
                  </a:lnTo>
                  <a:lnTo>
                    <a:pt x="9082" y="243234"/>
                  </a:lnTo>
                  <a:lnTo>
                    <a:pt x="12475" y="238710"/>
                  </a:lnTo>
                  <a:lnTo>
                    <a:pt x="18165" y="238710"/>
                  </a:lnTo>
                  <a:lnTo>
                    <a:pt x="20462" y="237543"/>
                  </a:lnTo>
                  <a:lnTo>
                    <a:pt x="21593" y="236412"/>
                  </a:lnTo>
                  <a:lnTo>
                    <a:pt x="23855" y="236412"/>
                  </a:lnTo>
                  <a:lnTo>
                    <a:pt x="26117" y="234150"/>
                  </a:lnTo>
                  <a:lnTo>
                    <a:pt x="24986" y="230756"/>
                  </a:lnTo>
                  <a:lnTo>
                    <a:pt x="24986" y="228459"/>
                  </a:lnTo>
                  <a:lnTo>
                    <a:pt x="26117" y="228459"/>
                  </a:lnTo>
                  <a:lnTo>
                    <a:pt x="27247" y="227327"/>
                  </a:lnTo>
                  <a:lnTo>
                    <a:pt x="29545" y="227327"/>
                  </a:lnTo>
                  <a:lnTo>
                    <a:pt x="30675" y="226196"/>
                  </a:lnTo>
                  <a:lnTo>
                    <a:pt x="31806" y="225065"/>
                  </a:lnTo>
                  <a:lnTo>
                    <a:pt x="32937" y="223934"/>
                  </a:lnTo>
                  <a:lnTo>
                    <a:pt x="35234" y="219374"/>
                  </a:lnTo>
                  <a:lnTo>
                    <a:pt x="35234" y="217112"/>
                  </a:lnTo>
                  <a:lnTo>
                    <a:pt x="37496" y="217112"/>
                  </a:lnTo>
                  <a:lnTo>
                    <a:pt x="38627" y="218243"/>
                  </a:lnTo>
                  <a:lnTo>
                    <a:pt x="39758" y="218243"/>
                  </a:lnTo>
                  <a:lnTo>
                    <a:pt x="42020" y="217112"/>
                  </a:lnTo>
                  <a:lnTo>
                    <a:pt x="43186" y="214814"/>
                  </a:lnTo>
                  <a:lnTo>
                    <a:pt x="44317" y="214814"/>
                  </a:lnTo>
                  <a:lnTo>
                    <a:pt x="45448" y="213683"/>
                  </a:lnTo>
                  <a:lnTo>
                    <a:pt x="46579" y="210289"/>
                  </a:lnTo>
                  <a:lnTo>
                    <a:pt x="46579" y="206861"/>
                  </a:lnTo>
                  <a:lnTo>
                    <a:pt x="51138" y="208027"/>
                  </a:lnTo>
                  <a:lnTo>
                    <a:pt x="52269" y="202336"/>
                  </a:lnTo>
                  <a:lnTo>
                    <a:pt x="53399" y="198907"/>
                  </a:lnTo>
                  <a:lnTo>
                    <a:pt x="59089" y="197776"/>
                  </a:lnTo>
                  <a:lnTo>
                    <a:pt x="60220" y="194382"/>
                  </a:lnTo>
                  <a:lnTo>
                    <a:pt x="61351" y="194382"/>
                  </a:lnTo>
                  <a:lnTo>
                    <a:pt x="63613" y="193251"/>
                  </a:lnTo>
                  <a:lnTo>
                    <a:pt x="65910" y="195514"/>
                  </a:lnTo>
                  <a:lnTo>
                    <a:pt x="65910" y="196645"/>
                  </a:lnTo>
                  <a:lnTo>
                    <a:pt x="67041" y="197776"/>
                  </a:lnTo>
                  <a:lnTo>
                    <a:pt x="70433" y="200038"/>
                  </a:lnTo>
                  <a:lnTo>
                    <a:pt x="72731" y="202336"/>
                  </a:lnTo>
                  <a:lnTo>
                    <a:pt x="74992" y="200038"/>
                  </a:lnTo>
                  <a:lnTo>
                    <a:pt x="76123" y="197776"/>
                  </a:lnTo>
                  <a:lnTo>
                    <a:pt x="76123" y="195514"/>
                  </a:lnTo>
                  <a:lnTo>
                    <a:pt x="76123" y="193251"/>
                  </a:lnTo>
                  <a:lnTo>
                    <a:pt x="77254" y="192085"/>
                  </a:lnTo>
                  <a:lnTo>
                    <a:pt x="78385" y="192085"/>
                  </a:lnTo>
                  <a:lnTo>
                    <a:pt x="78385" y="188691"/>
                  </a:lnTo>
                  <a:lnTo>
                    <a:pt x="77254" y="188691"/>
                  </a:lnTo>
                  <a:lnTo>
                    <a:pt x="78385" y="186429"/>
                  </a:lnTo>
                  <a:lnTo>
                    <a:pt x="81813" y="186429"/>
                  </a:lnTo>
                  <a:lnTo>
                    <a:pt x="82944" y="187560"/>
                  </a:lnTo>
                  <a:lnTo>
                    <a:pt x="84075" y="189822"/>
                  </a:lnTo>
                  <a:lnTo>
                    <a:pt x="84075" y="190954"/>
                  </a:lnTo>
                  <a:lnTo>
                    <a:pt x="87503" y="190954"/>
                  </a:lnTo>
                  <a:lnTo>
                    <a:pt x="90896" y="187560"/>
                  </a:lnTo>
                  <a:lnTo>
                    <a:pt x="89765" y="183000"/>
                  </a:lnTo>
                  <a:lnTo>
                    <a:pt x="90896" y="181869"/>
                  </a:lnTo>
                  <a:lnTo>
                    <a:pt x="90896" y="180738"/>
                  </a:lnTo>
                  <a:lnTo>
                    <a:pt x="95455" y="179607"/>
                  </a:lnTo>
                  <a:lnTo>
                    <a:pt x="95455" y="177309"/>
                  </a:lnTo>
                  <a:lnTo>
                    <a:pt x="96585" y="177309"/>
                  </a:lnTo>
                  <a:lnTo>
                    <a:pt x="96585" y="176178"/>
                  </a:lnTo>
                  <a:lnTo>
                    <a:pt x="96585" y="175047"/>
                  </a:lnTo>
                  <a:lnTo>
                    <a:pt x="97716" y="173916"/>
                  </a:lnTo>
                  <a:lnTo>
                    <a:pt x="96585" y="169356"/>
                  </a:lnTo>
                  <a:lnTo>
                    <a:pt x="98847" y="168224"/>
                  </a:lnTo>
                  <a:lnTo>
                    <a:pt x="99978" y="167093"/>
                  </a:lnTo>
                  <a:lnTo>
                    <a:pt x="103406" y="165962"/>
                  </a:lnTo>
                  <a:lnTo>
                    <a:pt x="104537" y="164831"/>
                  </a:lnTo>
                  <a:lnTo>
                    <a:pt x="105668" y="163700"/>
                  </a:lnTo>
                  <a:lnTo>
                    <a:pt x="109061" y="163700"/>
                  </a:lnTo>
                  <a:lnTo>
                    <a:pt x="109061" y="162533"/>
                  </a:lnTo>
                  <a:lnTo>
                    <a:pt x="110227" y="160271"/>
                  </a:lnTo>
                  <a:lnTo>
                    <a:pt x="111358" y="159140"/>
                  </a:lnTo>
                  <a:lnTo>
                    <a:pt x="112489" y="156878"/>
                  </a:lnTo>
                  <a:lnTo>
                    <a:pt x="114750" y="156878"/>
                  </a:lnTo>
                  <a:lnTo>
                    <a:pt x="115881" y="155746"/>
                  </a:lnTo>
                  <a:lnTo>
                    <a:pt x="115881" y="153449"/>
                  </a:lnTo>
                  <a:lnTo>
                    <a:pt x="117048" y="152318"/>
                  </a:lnTo>
                  <a:lnTo>
                    <a:pt x="119309" y="152318"/>
                  </a:lnTo>
                  <a:lnTo>
                    <a:pt x="120440" y="151186"/>
                  </a:lnTo>
                  <a:lnTo>
                    <a:pt x="120440" y="150055"/>
                  </a:lnTo>
                  <a:lnTo>
                    <a:pt x="121571" y="148924"/>
                  </a:lnTo>
                  <a:lnTo>
                    <a:pt x="127261" y="151186"/>
                  </a:lnTo>
                  <a:lnTo>
                    <a:pt x="127261" y="150055"/>
                  </a:lnTo>
                  <a:lnTo>
                    <a:pt x="128392" y="148924"/>
                  </a:lnTo>
                  <a:lnTo>
                    <a:pt x="128392" y="146626"/>
                  </a:lnTo>
                  <a:lnTo>
                    <a:pt x="127261" y="145495"/>
                  </a:lnTo>
                  <a:lnTo>
                    <a:pt x="126130" y="143233"/>
                  </a:lnTo>
                  <a:lnTo>
                    <a:pt x="127261" y="138673"/>
                  </a:lnTo>
                  <a:lnTo>
                    <a:pt x="129523" y="132982"/>
                  </a:lnTo>
                  <a:lnTo>
                    <a:pt x="130654" y="129588"/>
                  </a:lnTo>
                  <a:lnTo>
                    <a:pt x="136343" y="119373"/>
                  </a:lnTo>
                  <a:lnTo>
                    <a:pt x="136343" y="117075"/>
                  </a:lnTo>
                  <a:lnTo>
                    <a:pt x="136343" y="115944"/>
                  </a:lnTo>
                  <a:lnTo>
                    <a:pt x="137474" y="102299"/>
                  </a:lnTo>
                  <a:lnTo>
                    <a:pt x="137474" y="100037"/>
                  </a:lnTo>
                  <a:lnTo>
                    <a:pt x="136343" y="96643"/>
                  </a:lnTo>
                  <a:lnTo>
                    <a:pt x="136343" y="95477"/>
                  </a:lnTo>
                  <a:lnTo>
                    <a:pt x="134082" y="93215"/>
                  </a:lnTo>
                  <a:lnTo>
                    <a:pt x="132951" y="92083"/>
                  </a:lnTo>
                  <a:lnTo>
                    <a:pt x="131820" y="92083"/>
                  </a:lnTo>
                  <a:lnTo>
                    <a:pt x="122702" y="88655"/>
                  </a:lnTo>
                  <a:lnTo>
                    <a:pt x="118178" y="87523"/>
                  </a:lnTo>
                  <a:lnTo>
                    <a:pt x="114750" y="84130"/>
                  </a:lnTo>
                  <a:lnTo>
                    <a:pt x="113619" y="77308"/>
                  </a:lnTo>
                  <a:lnTo>
                    <a:pt x="115881" y="70485"/>
                  </a:lnTo>
                  <a:lnTo>
                    <a:pt x="119309" y="63663"/>
                  </a:lnTo>
                  <a:lnTo>
                    <a:pt x="119309" y="62532"/>
                  </a:lnTo>
                  <a:lnTo>
                    <a:pt x="119309" y="59103"/>
                  </a:lnTo>
                  <a:lnTo>
                    <a:pt x="119309" y="56841"/>
                  </a:lnTo>
                  <a:lnTo>
                    <a:pt x="119309" y="55710"/>
                  </a:lnTo>
                  <a:lnTo>
                    <a:pt x="118178" y="54578"/>
                  </a:lnTo>
                  <a:lnTo>
                    <a:pt x="118178" y="53447"/>
                  </a:lnTo>
                  <a:lnTo>
                    <a:pt x="112489" y="46625"/>
                  </a:lnTo>
                  <a:lnTo>
                    <a:pt x="111358" y="45494"/>
                  </a:lnTo>
                  <a:lnTo>
                    <a:pt x="107930" y="36374"/>
                  </a:lnTo>
                  <a:lnTo>
                    <a:pt x="107930" y="34111"/>
                  </a:lnTo>
                  <a:lnTo>
                    <a:pt x="109061" y="31849"/>
                  </a:lnTo>
                  <a:lnTo>
                    <a:pt x="114750" y="30718"/>
                  </a:lnTo>
                  <a:lnTo>
                    <a:pt x="117048" y="29552"/>
                  </a:lnTo>
                  <a:lnTo>
                    <a:pt x="118178" y="27289"/>
                  </a:lnTo>
                  <a:lnTo>
                    <a:pt x="135212" y="20467"/>
                  </a:lnTo>
                  <a:lnTo>
                    <a:pt x="143164" y="19336"/>
                  </a:lnTo>
                  <a:lnTo>
                    <a:pt x="156806" y="19336"/>
                  </a:lnTo>
                  <a:lnTo>
                    <a:pt x="164757" y="19336"/>
                  </a:lnTo>
                  <a:lnTo>
                    <a:pt x="173840" y="17073"/>
                  </a:lnTo>
                  <a:lnTo>
                    <a:pt x="178399" y="19336"/>
                  </a:lnTo>
                  <a:lnTo>
                    <a:pt x="180660" y="19336"/>
                  </a:lnTo>
                  <a:lnTo>
                    <a:pt x="181791" y="20467"/>
                  </a:lnTo>
                  <a:lnTo>
                    <a:pt x="186350" y="27289"/>
                  </a:lnTo>
                  <a:lnTo>
                    <a:pt x="202253" y="23896"/>
                  </a:lnTo>
                  <a:lnTo>
                    <a:pt x="214764" y="21598"/>
                  </a:lnTo>
                  <a:lnTo>
                    <a:pt x="223846" y="21598"/>
                  </a:lnTo>
                  <a:lnTo>
                    <a:pt x="226108" y="19336"/>
                  </a:lnTo>
                  <a:lnTo>
                    <a:pt x="230667" y="20467"/>
                  </a:lnTo>
                  <a:lnTo>
                    <a:pt x="234060" y="19336"/>
                  </a:lnTo>
                  <a:lnTo>
                    <a:pt x="242011" y="10251"/>
                  </a:lnTo>
                  <a:lnTo>
                    <a:pt x="243178" y="10251"/>
                  </a:lnTo>
                  <a:lnTo>
                    <a:pt x="245439" y="11382"/>
                  </a:lnTo>
                  <a:lnTo>
                    <a:pt x="251129" y="9120"/>
                  </a:lnTo>
                  <a:lnTo>
                    <a:pt x="252260" y="7989"/>
                  </a:lnTo>
                  <a:lnTo>
                    <a:pt x="255653" y="9120"/>
                  </a:lnTo>
                  <a:lnTo>
                    <a:pt x="257950" y="9120"/>
                  </a:lnTo>
                  <a:lnTo>
                    <a:pt x="260212" y="9120"/>
                  </a:lnTo>
                  <a:lnTo>
                    <a:pt x="262473" y="9120"/>
                  </a:lnTo>
                  <a:lnTo>
                    <a:pt x="268163" y="7989"/>
                  </a:lnTo>
                  <a:lnTo>
                    <a:pt x="276115" y="6822"/>
                  </a:lnTo>
                  <a:lnTo>
                    <a:pt x="279543" y="6822"/>
                  </a:lnTo>
                  <a:lnTo>
                    <a:pt x="282936" y="5691"/>
                  </a:lnTo>
                  <a:lnTo>
                    <a:pt x="284066" y="5691"/>
                  </a:lnTo>
                  <a:lnTo>
                    <a:pt x="286328" y="7989"/>
                  </a:lnTo>
                  <a:lnTo>
                    <a:pt x="289756" y="10251"/>
                  </a:lnTo>
                  <a:lnTo>
                    <a:pt x="293149" y="10251"/>
                  </a:lnTo>
                  <a:lnTo>
                    <a:pt x="294280" y="11382"/>
                  </a:lnTo>
                  <a:lnTo>
                    <a:pt x="295446" y="11382"/>
                  </a:lnTo>
                  <a:lnTo>
                    <a:pt x="297708" y="14811"/>
                  </a:lnTo>
                  <a:lnTo>
                    <a:pt x="299970" y="17073"/>
                  </a:lnTo>
                  <a:lnTo>
                    <a:pt x="303398" y="19336"/>
                  </a:lnTo>
                  <a:lnTo>
                    <a:pt x="307921" y="22765"/>
                  </a:lnTo>
                  <a:lnTo>
                    <a:pt x="309052" y="22765"/>
                  </a:lnTo>
                  <a:lnTo>
                    <a:pt x="311349" y="25027"/>
                  </a:lnTo>
                  <a:lnTo>
                    <a:pt x="312480" y="27289"/>
                  </a:lnTo>
                  <a:lnTo>
                    <a:pt x="314742" y="29552"/>
                  </a:lnTo>
                  <a:lnTo>
                    <a:pt x="319301" y="30718"/>
                  </a:lnTo>
                  <a:lnTo>
                    <a:pt x="320432" y="30718"/>
                  </a:lnTo>
                  <a:lnTo>
                    <a:pt x="324991" y="32980"/>
                  </a:lnTo>
                  <a:lnTo>
                    <a:pt x="327252" y="34111"/>
                  </a:lnTo>
                  <a:lnTo>
                    <a:pt x="328383" y="34111"/>
                  </a:lnTo>
                  <a:lnTo>
                    <a:pt x="332942" y="37540"/>
                  </a:lnTo>
                  <a:lnTo>
                    <a:pt x="335204" y="39803"/>
                  </a:lnTo>
                  <a:lnTo>
                    <a:pt x="339763" y="44327"/>
                  </a:lnTo>
                  <a:lnTo>
                    <a:pt x="342025" y="45494"/>
                  </a:lnTo>
                  <a:lnTo>
                    <a:pt x="342025" y="46625"/>
                  </a:lnTo>
                  <a:lnTo>
                    <a:pt x="343156" y="51150"/>
                  </a:lnTo>
                  <a:lnTo>
                    <a:pt x="345417" y="54578"/>
                  </a:lnTo>
                  <a:lnTo>
                    <a:pt x="346584" y="55710"/>
                  </a:lnTo>
                  <a:lnTo>
                    <a:pt x="347715" y="55710"/>
                  </a:lnTo>
                  <a:lnTo>
                    <a:pt x="348845" y="56841"/>
                  </a:lnTo>
                  <a:lnTo>
                    <a:pt x="347715" y="56841"/>
                  </a:lnTo>
                  <a:lnTo>
                    <a:pt x="345417" y="59103"/>
                  </a:lnTo>
                  <a:lnTo>
                    <a:pt x="344287" y="60270"/>
                  </a:lnTo>
                  <a:lnTo>
                    <a:pt x="344287" y="63663"/>
                  </a:lnTo>
                  <a:lnTo>
                    <a:pt x="343156" y="64794"/>
                  </a:lnTo>
                  <a:lnTo>
                    <a:pt x="343156" y="67092"/>
                  </a:lnTo>
                  <a:lnTo>
                    <a:pt x="347715" y="67092"/>
                  </a:lnTo>
                  <a:lnTo>
                    <a:pt x="348845" y="65925"/>
                  </a:lnTo>
                  <a:lnTo>
                    <a:pt x="349976" y="67092"/>
                  </a:lnTo>
                  <a:lnTo>
                    <a:pt x="349976" y="68223"/>
                  </a:lnTo>
                  <a:lnTo>
                    <a:pt x="353369" y="69354"/>
                  </a:lnTo>
                  <a:lnTo>
                    <a:pt x="353369" y="71616"/>
                  </a:lnTo>
                  <a:lnTo>
                    <a:pt x="353369" y="72748"/>
                  </a:lnTo>
                  <a:lnTo>
                    <a:pt x="352238" y="73879"/>
                  </a:lnTo>
                  <a:lnTo>
                    <a:pt x="354535" y="73879"/>
                  </a:lnTo>
                  <a:lnTo>
                    <a:pt x="355666" y="72748"/>
                  </a:lnTo>
                  <a:lnTo>
                    <a:pt x="357928" y="72748"/>
                  </a:lnTo>
                  <a:lnTo>
                    <a:pt x="360190" y="71616"/>
                  </a:lnTo>
                  <a:lnTo>
                    <a:pt x="363618" y="72748"/>
                  </a:lnTo>
                  <a:lnTo>
                    <a:pt x="365880" y="76176"/>
                  </a:lnTo>
                  <a:lnTo>
                    <a:pt x="370438" y="76176"/>
                  </a:lnTo>
                  <a:lnTo>
                    <a:pt x="372700" y="77308"/>
                  </a:lnTo>
                  <a:lnTo>
                    <a:pt x="373831" y="80701"/>
                  </a:lnTo>
                  <a:lnTo>
                    <a:pt x="377259" y="82999"/>
                  </a:lnTo>
                  <a:lnTo>
                    <a:pt x="377259" y="85261"/>
                  </a:lnTo>
                  <a:lnTo>
                    <a:pt x="378390" y="87523"/>
                  </a:lnTo>
                  <a:lnTo>
                    <a:pt x="379521" y="92083"/>
                  </a:lnTo>
                  <a:lnTo>
                    <a:pt x="379521" y="94346"/>
                  </a:lnTo>
                  <a:lnTo>
                    <a:pt x="380652" y="96643"/>
                  </a:lnTo>
                  <a:lnTo>
                    <a:pt x="378390" y="98906"/>
                  </a:lnTo>
                  <a:lnTo>
                    <a:pt x="379521" y="100037"/>
                  </a:lnTo>
                  <a:lnTo>
                    <a:pt x="384080" y="96643"/>
                  </a:lnTo>
                  <a:lnTo>
                    <a:pt x="386342" y="93215"/>
                  </a:lnTo>
                  <a:lnTo>
                    <a:pt x="390901" y="94346"/>
                  </a:lnTo>
                  <a:lnTo>
                    <a:pt x="392031" y="93215"/>
                  </a:lnTo>
                  <a:lnTo>
                    <a:pt x="393162" y="93215"/>
                  </a:lnTo>
                  <a:lnTo>
                    <a:pt x="394293" y="96643"/>
                  </a:lnTo>
                  <a:lnTo>
                    <a:pt x="394293" y="97774"/>
                  </a:lnTo>
                  <a:lnTo>
                    <a:pt x="397686" y="98906"/>
                  </a:lnTo>
                  <a:lnTo>
                    <a:pt x="398852" y="97774"/>
                  </a:lnTo>
                  <a:lnTo>
                    <a:pt x="399983" y="97774"/>
                  </a:lnTo>
                  <a:lnTo>
                    <a:pt x="401114" y="97774"/>
                  </a:lnTo>
                  <a:lnTo>
                    <a:pt x="401114" y="96643"/>
                  </a:lnTo>
                  <a:lnTo>
                    <a:pt x="401114" y="95477"/>
                  </a:lnTo>
                  <a:lnTo>
                    <a:pt x="402245" y="94346"/>
                  </a:lnTo>
                  <a:lnTo>
                    <a:pt x="403376" y="92083"/>
                  </a:lnTo>
                  <a:lnTo>
                    <a:pt x="404507" y="89821"/>
                  </a:lnTo>
                  <a:lnTo>
                    <a:pt x="403376" y="87523"/>
                  </a:lnTo>
                  <a:lnTo>
                    <a:pt x="404507" y="85261"/>
                  </a:lnTo>
                  <a:lnTo>
                    <a:pt x="404507" y="84130"/>
                  </a:lnTo>
                  <a:lnTo>
                    <a:pt x="404507" y="82999"/>
                  </a:lnTo>
                  <a:lnTo>
                    <a:pt x="405637" y="82999"/>
                  </a:lnTo>
                  <a:lnTo>
                    <a:pt x="406804" y="81868"/>
                  </a:lnTo>
                  <a:lnTo>
                    <a:pt x="407935" y="82999"/>
                  </a:lnTo>
                  <a:lnTo>
                    <a:pt x="409066" y="82999"/>
                  </a:lnTo>
                  <a:lnTo>
                    <a:pt x="409066" y="80701"/>
                  </a:lnTo>
                  <a:lnTo>
                    <a:pt x="411327" y="80701"/>
                  </a:lnTo>
                  <a:lnTo>
                    <a:pt x="412458" y="81868"/>
                  </a:lnTo>
                  <a:lnTo>
                    <a:pt x="414755" y="80701"/>
                  </a:lnTo>
                  <a:lnTo>
                    <a:pt x="414755" y="77308"/>
                  </a:lnTo>
                  <a:lnTo>
                    <a:pt x="417017" y="75045"/>
                  </a:lnTo>
                  <a:lnTo>
                    <a:pt x="419279" y="76176"/>
                  </a:lnTo>
                  <a:lnTo>
                    <a:pt x="420445" y="76176"/>
                  </a:lnTo>
                  <a:lnTo>
                    <a:pt x="422707" y="76176"/>
                  </a:lnTo>
                  <a:lnTo>
                    <a:pt x="424969" y="76176"/>
                  </a:lnTo>
                  <a:lnTo>
                    <a:pt x="426100" y="72748"/>
                  </a:lnTo>
                  <a:lnTo>
                    <a:pt x="426100" y="70485"/>
                  </a:lnTo>
                  <a:lnTo>
                    <a:pt x="423838" y="69354"/>
                  </a:lnTo>
                  <a:lnTo>
                    <a:pt x="424969" y="67092"/>
                  </a:lnTo>
                  <a:lnTo>
                    <a:pt x="426100" y="67092"/>
                  </a:lnTo>
                  <a:lnTo>
                    <a:pt x="426100" y="68223"/>
                  </a:lnTo>
                  <a:lnTo>
                    <a:pt x="428397" y="68223"/>
                  </a:lnTo>
                  <a:lnTo>
                    <a:pt x="430659" y="68223"/>
                  </a:lnTo>
                  <a:lnTo>
                    <a:pt x="431789" y="67092"/>
                  </a:lnTo>
                  <a:lnTo>
                    <a:pt x="431789" y="65925"/>
                  </a:lnTo>
                  <a:lnTo>
                    <a:pt x="432920" y="67092"/>
                  </a:lnTo>
                  <a:lnTo>
                    <a:pt x="435182" y="65925"/>
                  </a:lnTo>
                  <a:lnTo>
                    <a:pt x="436348" y="65925"/>
                  </a:lnTo>
                  <a:lnTo>
                    <a:pt x="437479" y="65925"/>
                  </a:lnTo>
                  <a:lnTo>
                    <a:pt x="438610" y="63663"/>
                  </a:lnTo>
                  <a:lnTo>
                    <a:pt x="439741" y="62532"/>
                  </a:lnTo>
                  <a:lnTo>
                    <a:pt x="438610" y="61401"/>
                  </a:lnTo>
                  <a:lnTo>
                    <a:pt x="440872" y="60270"/>
                  </a:lnTo>
                  <a:lnTo>
                    <a:pt x="442003" y="60270"/>
                  </a:lnTo>
                  <a:lnTo>
                    <a:pt x="442003" y="59103"/>
                  </a:lnTo>
                  <a:lnTo>
                    <a:pt x="444300" y="59103"/>
                  </a:lnTo>
                  <a:lnTo>
                    <a:pt x="445431" y="61401"/>
                  </a:lnTo>
                  <a:lnTo>
                    <a:pt x="447693" y="61401"/>
                  </a:lnTo>
                  <a:lnTo>
                    <a:pt x="449990" y="65925"/>
                  </a:lnTo>
                  <a:lnTo>
                    <a:pt x="451121" y="65925"/>
                  </a:lnTo>
                  <a:lnTo>
                    <a:pt x="453382" y="68223"/>
                  </a:lnTo>
                  <a:lnTo>
                    <a:pt x="453382" y="69354"/>
                  </a:lnTo>
                  <a:lnTo>
                    <a:pt x="454513" y="69354"/>
                  </a:lnTo>
                  <a:lnTo>
                    <a:pt x="454513" y="70485"/>
                  </a:lnTo>
                  <a:lnTo>
                    <a:pt x="457941" y="71616"/>
                  </a:lnTo>
                  <a:lnTo>
                    <a:pt x="457941" y="75045"/>
                  </a:lnTo>
                  <a:lnTo>
                    <a:pt x="459072" y="75045"/>
                  </a:lnTo>
                  <a:lnTo>
                    <a:pt x="460203" y="77308"/>
                  </a:lnTo>
                  <a:lnTo>
                    <a:pt x="460203" y="79570"/>
                  </a:lnTo>
                  <a:lnTo>
                    <a:pt x="462465" y="80701"/>
                  </a:lnTo>
                  <a:lnTo>
                    <a:pt x="462465" y="82999"/>
                  </a:lnTo>
                  <a:lnTo>
                    <a:pt x="464727" y="82999"/>
                  </a:lnTo>
                  <a:lnTo>
                    <a:pt x="465893" y="80701"/>
                  </a:lnTo>
                  <a:lnTo>
                    <a:pt x="465893" y="82999"/>
                  </a:lnTo>
                  <a:lnTo>
                    <a:pt x="467024" y="81868"/>
                  </a:lnTo>
                  <a:lnTo>
                    <a:pt x="468155" y="82999"/>
                  </a:lnTo>
                  <a:lnTo>
                    <a:pt x="471547" y="81868"/>
                  </a:lnTo>
                  <a:lnTo>
                    <a:pt x="473845" y="82999"/>
                  </a:lnTo>
                  <a:lnTo>
                    <a:pt x="476106" y="81868"/>
                  </a:lnTo>
                  <a:lnTo>
                    <a:pt x="479534" y="81868"/>
                  </a:lnTo>
                  <a:lnTo>
                    <a:pt x="479534" y="79570"/>
                  </a:lnTo>
                  <a:lnTo>
                    <a:pt x="480665" y="78439"/>
                  </a:lnTo>
                  <a:lnTo>
                    <a:pt x="484058" y="78439"/>
                  </a:lnTo>
                  <a:lnTo>
                    <a:pt x="486320" y="76176"/>
                  </a:lnTo>
                  <a:lnTo>
                    <a:pt x="489748" y="76176"/>
                  </a:lnTo>
                  <a:lnTo>
                    <a:pt x="490879" y="78439"/>
                  </a:lnTo>
                  <a:lnTo>
                    <a:pt x="493140" y="78439"/>
                  </a:lnTo>
                  <a:lnTo>
                    <a:pt x="494271" y="78439"/>
                  </a:lnTo>
                  <a:lnTo>
                    <a:pt x="495438" y="76176"/>
                  </a:lnTo>
                  <a:lnTo>
                    <a:pt x="494271" y="75045"/>
                  </a:lnTo>
                  <a:lnTo>
                    <a:pt x="498830" y="73879"/>
                  </a:lnTo>
                  <a:lnTo>
                    <a:pt x="499961" y="72748"/>
                  </a:lnTo>
                  <a:lnTo>
                    <a:pt x="499961" y="71616"/>
                  </a:lnTo>
                  <a:lnTo>
                    <a:pt x="501092" y="70485"/>
                  </a:lnTo>
                  <a:lnTo>
                    <a:pt x="502258" y="69354"/>
                  </a:lnTo>
                  <a:lnTo>
                    <a:pt x="504520" y="72748"/>
                  </a:lnTo>
                  <a:lnTo>
                    <a:pt x="505651" y="71616"/>
                  </a:lnTo>
                  <a:lnTo>
                    <a:pt x="506782" y="72748"/>
                  </a:lnTo>
                  <a:lnTo>
                    <a:pt x="507913" y="71616"/>
                  </a:lnTo>
                  <a:lnTo>
                    <a:pt x="509079" y="72748"/>
                  </a:lnTo>
                  <a:lnTo>
                    <a:pt x="509079" y="75045"/>
                  </a:lnTo>
                  <a:lnTo>
                    <a:pt x="509079" y="76176"/>
                  </a:lnTo>
                  <a:lnTo>
                    <a:pt x="510210" y="76176"/>
                  </a:lnTo>
                  <a:lnTo>
                    <a:pt x="509079" y="78439"/>
                  </a:lnTo>
                  <a:lnTo>
                    <a:pt x="510210" y="79570"/>
                  </a:lnTo>
                  <a:lnTo>
                    <a:pt x="511341" y="80701"/>
                  </a:lnTo>
                  <a:lnTo>
                    <a:pt x="509079" y="84130"/>
                  </a:lnTo>
                  <a:lnTo>
                    <a:pt x="512472" y="84130"/>
                  </a:lnTo>
                  <a:lnTo>
                    <a:pt x="511341" y="85261"/>
                  </a:lnTo>
                  <a:lnTo>
                    <a:pt x="512472" y="86392"/>
                  </a:lnTo>
                  <a:lnTo>
                    <a:pt x="511341" y="88655"/>
                  </a:lnTo>
                  <a:lnTo>
                    <a:pt x="512472" y="93215"/>
                  </a:lnTo>
                  <a:lnTo>
                    <a:pt x="514733" y="95477"/>
                  </a:lnTo>
                  <a:lnTo>
                    <a:pt x="515864" y="96643"/>
                  </a:lnTo>
                  <a:lnTo>
                    <a:pt x="518161" y="95477"/>
                  </a:lnTo>
                  <a:lnTo>
                    <a:pt x="519292" y="95477"/>
                  </a:lnTo>
                  <a:lnTo>
                    <a:pt x="522685" y="95477"/>
                  </a:lnTo>
                  <a:lnTo>
                    <a:pt x="522685" y="94346"/>
                  </a:lnTo>
                  <a:lnTo>
                    <a:pt x="524982" y="94346"/>
                  </a:lnTo>
                  <a:lnTo>
                    <a:pt x="526113" y="93215"/>
                  </a:lnTo>
                  <a:lnTo>
                    <a:pt x="527244" y="92083"/>
                  </a:lnTo>
                  <a:lnTo>
                    <a:pt x="529506" y="90952"/>
                  </a:lnTo>
                  <a:lnTo>
                    <a:pt x="532934" y="88655"/>
                  </a:lnTo>
                  <a:lnTo>
                    <a:pt x="535196" y="86392"/>
                  </a:lnTo>
                  <a:lnTo>
                    <a:pt x="537457" y="87523"/>
                  </a:lnTo>
                  <a:lnTo>
                    <a:pt x="538588" y="87523"/>
                  </a:lnTo>
                  <a:lnTo>
                    <a:pt x="539754" y="89821"/>
                  </a:lnTo>
                  <a:lnTo>
                    <a:pt x="540885" y="90952"/>
                  </a:lnTo>
                  <a:lnTo>
                    <a:pt x="542016" y="92083"/>
                  </a:lnTo>
                  <a:lnTo>
                    <a:pt x="542016" y="93215"/>
                  </a:lnTo>
                  <a:lnTo>
                    <a:pt x="543147" y="94346"/>
                  </a:lnTo>
                  <a:lnTo>
                    <a:pt x="549968" y="95477"/>
                  </a:lnTo>
                  <a:lnTo>
                    <a:pt x="551099" y="94346"/>
                  </a:lnTo>
                  <a:lnTo>
                    <a:pt x="551099" y="93215"/>
                  </a:lnTo>
                  <a:lnTo>
                    <a:pt x="549968" y="90952"/>
                  </a:lnTo>
                  <a:lnTo>
                    <a:pt x="549968" y="88655"/>
                  </a:lnTo>
                  <a:lnTo>
                    <a:pt x="549968" y="86392"/>
                  </a:lnTo>
                  <a:lnTo>
                    <a:pt x="551099" y="85261"/>
                  </a:lnTo>
                  <a:lnTo>
                    <a:pt x="555658" y="81868"/>
                  </a:lnTo>
                  <a:lnTo>
                    <a:pt x="559050" y="82999"/>
                  </a:lnTo>
                  <a:lnTo>
                    <a:pt x="561347" y="84130"/>
                  </a:lnTo>
                  <a:lnTo>
                    <a:pt x="561347" y="86392"/>
                  </a:lnTo>
                  <a:lnTo>
                    <a:pt x="562478" y="86392"/>
                  </a:lnTo>
                  <a:lnTo>
                    <a:pt x="563609" y="86392"/>
                  </a:lnTo>
                  <a:lnTo>
                    <a:pt x="564740" y="85261"/>
                  </a:lnTo>
                  <a:lnTo>
                    <a:pt x="567002" y="86392"/>
                  </a:lnTo>
                  <a:lnTo>
                    <a:pt x="568133" y="85261"/>
                  </a:lnTo>
                  <a:lnTo>
                    <a:pt x="569299" y="84130"/>
                  </a:lnTo>
                  <a:lnTo>
                    <a:pt x="571561" y="82999"/>
                  </a:lnTo>
                  <a:lnTo>
                    <a:pt x="571561" y="80701"/>
                  </a:lnTo>
                  <a:lnTo>
                    <a:pt x="574954" y="78439"/>
                  </a:lnTo>
                  <a:lnTo>
                    <a:pt x="574954" y="75045"/>
                  </a:lnTo>
                  <a:lnTo>
                    <a:pt x="577251" y="75045"/>
                  </a:lnTo>
                  <a:lnTo>
                    <a:pt x="579512" y="75045"/>
                  </a:lnTo>
                  <a:lnTo>
                    <a:pt x="580643" y="75045"/>
                  </a:lnTo>
                  <a:lnTo>
                    <a:pt x="579512" y="73879"/>
                  </a:lnTo>
                  <a:lnTo>
                    <a:pt x="578382" y="72748"/>
                  </a:lnTo>
                  <a:lnTo>
                    <a:pt x="579512" y="71616"/>
                  </a:lnTo>
                  <a:lnTo>
                    <a:pt x="581774" y="70485"/>
                  </a:lnTo>
                  <a:lnTo>
                    <a:pt x="585202" y="65925"/>
                  </a:lnTo>
                  <a:lnTo>
                    <a:pt x="586333" y="64794"/>
                  </a:lnTo>
                  <a:lnTo>
                    <a:pt x="588595" y="63663"/>
                  </a:lnTo>
                  <a:lnTo>
                    <a:pt x="594285" y="63663"/>
                  </a:lnTo>
                  <a:lnTo>
                    <a:pt x="596547" y="60270"/>
                  </a:lnTo>
                  <a:lnTo>
                    <a:pt x="597677" y="60270"/>
                  </a:lnTo>
                  <a:lnTo>
                    <a:pt x="598844" y="60270"/>
                  </a:lnTo>
                  <a:lnTo>
                    <a:pt x="599975" y="61401"/>
                  </a:lnTo>
                  <a:lnTo>
                    <a:pt x="599975" y="63663"/>
                  </a:lnTo>
                  <a:lnTo>
                    <a:pt x="601105" y="63663"/>
                  </a:lnTo>
                  <a:lnTo>
                    <a:pt x="601105" y="65925"/>
                  </a:lnTo>
                  <a:lnTo>
                    <a:pt x="603367" y="68223"/>
                  </a:lnTo>
                  <a:lnTo>
                    <a:pt x="603367" y="67092"/>
                  </a:lnTo>
                  <a:lnTo>
                    <a:pt x="605629" y="65925"/>
                  </a:lnTo>
                  <a:lnTo>
                    <a:pt x="605629" y="63663"/>
                  </a:lnTo>
                  <a:lnTo>
                    <a:pt x="604498" y="62532"/>
                  </a:lnTo>
                  <a:lnTo>
                    <a:pt x="602236" y="61401"/>
                  </a:lnTo>
                  <a:lnTo>
                    <a:pt x="603367" y="60270"/>
                  </a:lnTo>
                  <a:lnTo>
                    <a:pt x="603367" y="59103"/>
                  </a:lnTo>
                  <a:lnTo>
                    <a:pt x="604498" y="57972"/>
                  </a:lnTo>
                  <a:lnTo>
                    <a:pt x="605629" y="55710"/>
                  </a:lnTo>
                  <a:lnTo>
                    <a:pt x="606795" y="55710"/>
                  </a:lnTo>
                  <a:lnTo>
                    <a:pt x="607926" y="52316"/>
                  </a:lnTo>
                  <a:lnTo>
                    <a:pt x="609057" y="52316"/>
                  </a:lnTo>
                  <a:lnTo>
                    <a:pt x="611319" y="51150"/>
                  </a:lnTo>
                  <a:lnTo>
                    <a:pt x="611319" y="48887"/>
                  </a:lnTo>
                  <a:lnTo>
                    <a:pt x="611319" y="47756"/>
                  </a:lnTo>
                  <a:lnTo>
                    <a:pt x="615878" y="46625"/>
                  </a:lnTo>
                  <a:lnTo>
                    <a:pt x="615878" y="44327"/>
                  </a:lnTo>
                  <a:lnTo>
                    <a:pt x="619270" y="42065"/>
                  </a:lnTo>
                  <a:lnTo>
                    <a:pt x="620401" y="44327"/>
                  </a:lnTo>
                  <a:lnTo>
                    <a:pt x="621568" y="43196"/>
                  </a:lnTo>
                  <a:lnTo>
                    <a:pt x="623829" y="44327"/>
                  </a:lnTo>
                  <a:lnTo>
                    <a:pt x="626091" y="43196"/>
                  </a:lnTo>
                  <a:lnTo>
                    <a:pt x="627222" y="42065"/>
                  </a:lnTo>
                  <a:lnTo>
                    <a:pt x="627222" y="39803"/>
                  </a:lnTo>
                  <a:lnTo>
                    <a:pt x="630650" y="38671"/>
                  </a:lnTo>
                  <a:lnTo>
                    <a:pt x="634043" y="36374"/>
                  </a:lnTo>
                  <a:lnTo>
                    <a:pt x="637471" y="35243"/>
                  </a:lnTo>
                  <a:lnTo>
                    <a:pt x="640863" y="34111"/>
                  </a:lnTo>
                  <a:lnTo>
                    <a:pt x="640863" y="32980"/>
                  </a:lnTo>
                  <a:lnTo>
                    <a:pt x="640863" y="29552"/>
                  </a:lnTo>
                  <a:lnTo>
                    <a:pt x="641994" y="28420"/>
                  </a:lnTo>
                  <a:lnTo>
                    <a:pt x="643161" y="27289"/>
                  </a:lnTo>
                  <a:lnTo>
                    <a:pt x="643161" y="26158"/>
                  </a:lnTo>
                  <a:lnTo>
                    <a:pt x="644291" y="25027"/>
                  </a:lnTo>
                  <a:lnTo>
                    <a:pt x="645422" y="25027"/>
                  </a:lnTo>
                  <a:lnTo>
                    <a:pt x="646553" y="21598"/>
                  </a:lnTo>
                  <a:lnTo>
                    <a:pt x="647684" y="20467"/>
                  </a:lnTo>
                  <a:lnTo>
                    <a:pt x="647684" y="18205"/>
                  </a:lnTo>
                  <a:lnTo>
                    <a:pt x="646553" y="15942"/>
                  </a:lnTo>
                  <a:lnTo>
                    <a:pt x="647684" y="14811"/>
                  </a:lnTo>
                  <a:lnTo>
                    <a:pt x="651112" y="13645"/>
                  </a:lnTo>
                  <a:lnTo>
                    <a:pt x="655636" y="14811"/>
                  </a:lnTo>
                  <a:lnTo>
                    <a:pt x="656767" y="13645"/>
                  </a:lnTo>
                  <a:lnTo>
                    <a:pt x="657933" y="13645"/>
                  </a:lnTo>
                  <a:lnTo>
                    <a:pt x="660195" y="14811"/>
                  </a:lnTo>
                  <a:lnTo>
                    <a:pt x="661326" y="13645"/>
                  </a:lnTo>
                  <a:lnTo>
                    <a:pt x="664718" y="13645"/>
                  </a:lnTo>
                  <a:lnTo>
                    <a:pt x="671539" y="10251"/>
                  </a:lnTo>
                  <a:lnTo>
                    <a:pt x="670408" y="7989"/>
                  </a:lnTo>
                  <a:lnTo>
                    <a:pt x="671539" y="5691"/>
                  </a:lnTo>
                  <a:lnTo>
                    <a:pt x="673836" y="2298"/>
                  </a:lnTo>
                  <a:lnTo>
                    <a:pt x="677229" y="2298"/>
                  </a:lnTo>
                  <a:lnTo>
                    <a:pt x="678360" y="2298"/>
                  </a:lnTo>
                  <a:lnTo>
                    <a:pt x="681788" y="2298"/>
                  </a:lnTo>
                  <a:lnTo>
                    <a:pt x="682919" y="0"/>
                  </a:lnTo>
                  <a:lnTo>
                    <a:pt x="686311" y="0"/>
                  </a:lnTo>
                  <a:lnTo>
                    <a:pt x="687477" y="0"/>
                  </a:lnTo>
                  <a:lnTo>
                    <a:pt x="690870" y="0"/>
                  </a:lnTo>
                  <a:lnTo>
                    <a:pt x="694263" y="2298"/>
                  </a:lnTo>
                  <a:lnTo>
                    <a:pt x="696560" y="3429"/>
                  </a:lnTo>
                  <a:lnTo>
                    <a:pt x="699953" y="5691"/>
                  </a:lnTo>
                  <a:lnTo>
                    <a:pt x="701084" y="7989"/>
                  </a:lnTo>
                  <a:lnTo>
                    <a:pt x="702214" y="10251"/>
                  </a:lnTo>
                  <a:lnTo>
                    <a:pt x="703381" y="10251"/>
                  </a:lnTo>
                  <a:lnTo>
                    <a:pt x="705642" y="10251"/>
                  </a:lnTo>
                  <a:lnTo>
                    <a:pt x="706773" y="12513"/>
                  </a:lnTo>
                  <a:lnTo>
                    <a:pt x="707904" y="11382"/>
                  </a:lnTo>
                  <a:lnTo>
                    <a:pt x="709035" y="12513"/>
                  </a:lnTo>
                  <a:lnTo>
                    <a:pt x="711332" y="13645"/>
                  </a:lnTo>
                  <a:lnTo>
                    <a:pt x="714725" y="13645"/>
                  </a:lnTo>
                  <a:lnTo>
                    <a:pt x="717022" y="14811"/>
                  </a:lnTo>
                  <a:lnTo>
                    <a:pt x="717022" y="15942"/>
                  </a:lnTo>
                  <a:lnTo>
                    <a:pt x="718153" y="18205"/>
                  </a:lnTo>
                  <a:lnTo>
                    <a:pt x="720415" y="18205"/>
                  </a:lnTo>
                  <a:lnTo>
                    <a:pt x="720415" y="17073"/>
                  </a:lnTo>
                  <a:lnTo>
                    <a:pt x="721546" y="17073"/>
                  </a:lnTo>
                  <a:lnTo>
                    <a:pt x="724974" y="19336"/>
                  </a:lnTo>
                  <a:lnTo>
                    <a:pt x="727235" y="21598"/>
                  </a:lnTo>
                  <a:lnTo>
                    <a:pt x="724974" y="25027"/>
                  </a:lnTo>
                  <a:lnTo>
                    <a:pt x="727235" y="25027"/>
                  </a:lnTo>
                  <a:lnTo>
                    <a:pt x="727235" y="26158"/>
                  </a:lnTo>
                  <a:lnTo>
                    <a:pt x="726105" y="27289"/>
                  </a:lnTo>
                  <a:lnTo>
                    <a:pt x="727235" y="29552"/>
                  </a:lnTo>
                  <a:lnTo>
                    <a:pt x="728366" y="30718"/>
                  </a:lnTo>
                  <a:lnTo>
                    <a:pt x="730628" y="31849"/>
                  </a:lnTo>
                  <a:lnTo>
                    <a:pt x="730628" y="32980"/>
                  </a:lnTo>
                  <a:lnTo>
                    <a:pt x="730628" y="34111"/>
                  </a:lnTo>
                  <a:lnTo>
                    <a:pt x="731759" y="34111"/>
                  </a:lnTo>
                  <a:lnTo>
                    <a:pt x="731759" y="35243"/>
                  </a:lnTo>
                  <a:lnTo>
                    <a:pt x="729497" y="37540"/>
                  </a:lnTo>
                  <a:lnTo>
                    <a:pt x="728366" y="36374"/>
                  </a:lnTo>
                  <a:lnTo>
                    <a:pt x="724974" y="37540"/>
                  </a:lnTo>
                  <a:lnTo>
                    <a:pt x="724974" y="38671"/>
                  </a:lnTo>
                  <a:lnTo>
                    <a:pt x="720415" y="39803"/>
                  </a:lnTo>
                  <a:lnTo>
                    <a:pt x="718153" y="42065"/>
                  </a:lnTo>
                  <a:lnTo>
                    <a:pt x="714725" y="42065"/>
                  </a:lnTo>
                  <a:lnTo>
                    <a:pt x="712463" y="44327"/>
                  </a:lnTo>
                  <a:lnTo>
                    <a:pt x="709035" y="44327"/>
                  </a:lnTo>
                  <a:lnTo>
                    <a:pt x="706773" y="47756"/>
                  </a:lnTo>
                  <a:lnTo>
                    <a:pt x="703381" y="50018"/>
                  </a:lnTo>
                  <a:lnTo>
                    <a:pt x="701084" y="52316"/>
                  </a:lnTo>
                  <a:lnTo>
                    <a:pt x="699953" y="55710"/>
                  </a:lnTo>
                  <a:lnTo>
                    <a:pt x="698822" y="59103"/>
                  </a:lnTo>
                  <a:lnTo>
                    <a:pt x="696560" y="60270"/>
                  </a:lnTo>
                  <a:lnTo>
                    <a:pt x="696560" y="61401"/>
                  </a:lnTo>
                  <a:lnTo>
                    <a:pt x="696560" y="62532"/>
                  </a:lnTo>
                  <a:lnTo>
                    <a:pt x="696560" y="64794"/>
                  </a:lnTo>
                  <a:lnTo>
                    <a:pt x="698822" y="67092"/>
                  </a:lnTo>
                  <a:lnTo>
                    <a:pt x="699953" y="68223"/>
                  </a:lnTo>
                  <a:lnTo>
                    <a:pt x="699953" y="69354"/>
                  </a:lnTo>
                  <a:lnTo>
                    <a:pt x="701084" y="71616"/>
                  </a:lnTo>
                  <a:lnTo>
                    <a:pt x="702214" y="72748"/>
                  </a:lnTo>
                  <a:lnTo>
                    <a:pt x="704512" y="75045"/>
                  </a:lnTo>
                  <a:lnTo>
                    <a:pt x="704512" y="78439"/>
                  </a:lnTo>
                  <a:lnTo>
                    <a:pt x="706773" y="80701"/>
                  </a:lnTo>
                  <a:lnTo>
                    <a:pt x="703381" y="85261"/>
                  </a:lnTo>
                  <a:lnTo>
                    <a:pt x="703381" y="86392"/>
                  </a:lnTo>
                  <a:lnTo>
                    <a:pt x="704512" y="86392"/>
                  </a:lnTo>
                  <a:lnTo>
                    <a:pt x="703381" y="88655"/>
                  </a:lnTo>
                  <a:lnTo>
                    <a:pt x="702214" y="88655"/>
                  </a:lnTo>
                  <a:lnTo>
                    <a:pt x="701084" y="89821"/>
                  </a:lnTo>
                  <a:lnTo>
                    <a:pt x="701084" y="90952"/>
                  </a:lnTo>
                  <a:lnTo>
                    <a:pt x="699953" y="89821"/>
                  </a:lnTo>
                  <a:lnTo>
                    <a:pt x="698822" y="88655"/>
                  </a:lnTo>
                  <a:lnTo>
                    <a:pt x="697691" y="88655"/>
                  </a:lnTo>
                  <a:lnTo>
                    <a:pt x="696560" y="89821"/>
                  </a:lnTo>
                  <a:lnTo>
                    <a:pt x="693132" y="92083"/>
                  </a:lnTo>
                  <a:lnTo>
                    <a:pt x="692001" y="90952"/>
                  </a:lnTo>
                  <a:lnTo>
                    <a:pt x="690870" y="92083"/>
                  </a:lnTo>
                  <a:lnTo>
                    <a:pt x="688608" y="93215"/>
                  </a:lnTo>
                  <a:lnTo>
                    <a:pt x="689739" y="94346"/>
                  </a:lnTo>
                  <a:lnTo>
                    <a:pt x="692001" y="94346"/>
                  </a:lnTo>
                  <a:lnTo>
                    <a:pt x="692001" y="97774"/>
                  </a:lnTo>
                  <a:lnTo>
                    <a:pt x="688608" y="98906"/>
                  </a:lnTo>
                  <a:lnTo>
                    <a:pt x="687477" y="100037"/>
                  </a:lnTo>
                  <a:lnTo>
                    <a:pt x="688608" y="101168"/>
                  </a:lnTo>
                  <a:lnTo>
                    <a:pt x="688608" y="103430"/>
                  </a:lnTo>
                  <a:lnTo>
                    <a:pt x="681788" y="107990"/>
                  </a:lnTo>
                  <a:lnTo>
                    <a:pt x="678360" y="107990"/>
                  </a:lnTo>
                  <a:lnTo>
                    <a:pt x="678360" y="109121"/>
                  </a:lnTo>
                  <a:lnTo>
                    <a:pt x="676098" y="109121"/>
                  </a:lnTo>
                  <a:lnTo>
                    <a:pt x="676098" y="110253"/>
                  </a:lnTo>
                  <a:lnTo>
                    <a:pt x="677229" y="110253"/>
                  </a:lnTo>
                  <a:lnTo>
                    <a:pt x="678360" y="110253"/>
                  </a:lnTo>
                  <a:lnTo>
                    <a:pt x="677229" y="111419"/>
                  </a:lnTo>
                  <a:lnTo>
                    <a:pt x="678360" y="112550"/>
                  </a:lnTo>
                  <a:lnTo>
                    <a:pt x="678360" y="113681"/>
                  </a:lnTo>
                  <a:lnTo>
                    <a:pt x="677229" y="113681"/>
                  </a:lnTo>
                  <a:lnTo>
                    <a:pt x="676098" y="114813"/>
                  </a:lnTo>
                  <a:lnTo>
                    <a:pt x="672705" y="115944"/>
                  </a:lnTo>
                  <a:lnTo>
                    <a:pt x="671539" y="115944"/>
                  </a:lnTo>
                  <a:lnTo>
                    <a:pt x="671539" y="117075"/>
                  </a:lnTo>
                  <a:lnTo>
                    <a:pt x="670408" y="120504"/>
                  </a:lnTo>
                  <a:lnTo>
                    <a:pt x="672705" y="120504"/>
                  </a:lnTo>
                  <a:lnTo>
                    <a:pt x="672705" y="121635"/>
                  </a:lnTo>
                  <a:lnTo>
                    <a:pt x="676098" y="119373"/>
                  </a:lnTo>
                  <a:lnTo>
                    <a:pt x="678360" y="119373"/>
                  </a:lnTo>
                  <a:lnTo>
                    <a:pt x="680657" y="119373"/>
                  </a:lnTo>
                  <a:lnTo>
                    <a:pt x="682919" y="120504"/>
                  </a:lnTo>
                  <a:lnTo>
                    <a:pt x="685180" y="119373"/>
                  </a:lnTo>
                  <a:lnTo>
                    <a:pt x="688608" y="119373"/>
                  </a:lnTo>
                  <a:lnTo>
                    <a:pt x="689739" y="120504"/>
                  </a:lnTo>
                  <a:lnTo>
                    <a:pt x="690870" y="119373"/>
                  </a:lnTo>
                  <a:lnTo>
                    <a:pt x="690870" y="120504"/>
                  </a:lnTo>
                  <a:lnTo>
                    <a:pt x="693132" y="120504"/>
                  </a:lnTo>
                  <a:lnTo>
                    <a:pt x="693132" y="118206"/>
                  </a:lnTo>
                  <a:lnTo>
                    <a:pt x="695429" y="117075"/>
                  </a:lnTo>
                  <a:lnTo>
                    <a:pt x="697691" y="118206"/>
                  </a:lnTo>
                  <a:lnTo>
                    <a:pt x="697691" y="121635"/>
                  </a:lnTo>
                  <a:lnTo>
                    <a:pt x="698822" y="122766"/>
                  </a:lnTo>
                  <a:lnTo>
                    <a:pt x="699953" y="122766"/>
                  </a:lnTo>
                  <a:lnTo>
                    <a:pt x="699953" y="123897"/>
                  </a:lnTo>
                  <a:lnTo>
                    <a:pt x="702214" y="123897"/>
                  </a:lnTo>
                  <a:lnTo>
                    <a:pt x="703381" y="125028"/>
                  </a:lnTo>
                  <a:lnTo>
                    <a:pt x="704512" y="126195"/>
                  </a:lnTo>
                  <a:lnTo>
                    <a:pt x="704512" y="128457"/>
                  </a:lnTo>
                  <a:lnTo>
                    <a:pt x="704512" y="130719"/>
                  </a:lnTo>
                  <a:lnTo>
                    <a:pt x="703381" y="134148"/>
                  </a:lnTo>
                  <a:lnTo>
                    <a:pt x="703381" y="136411"/>
                  </a:lnTo>
                  <a:lnTo>
                    <a:pt x="705642" y="139804"/>
                  </a:lnTo>
                  <a:lnTo>
                    <a:pt x="704512" y="142102"/>
                  </a:lnTo>
                  <a:lnTo>
                    <a:pt x="705642" y="145495"/>
                  </a:lnTo>
                  <a:lnTo>
                    <a:pt x="705642" y="146626"/>
                  </a:lnTo>
                  <a:lnTo>
                    <a:pt x="704512" y="146626"/>
                  </a:lnTo>
                  <a:lnTo>
                    <a:pt x="703381" y="148924"/>
                  </a:lnTo>
                  <a:lnTo>
                    <a:pt x="704512" y="151186"/>
                  </a:lnTo>
                  <a:lnTo>
                    <a:pt x="702214" y="152318"/>
                  </a:lnTo>
                  <a:lnTo>
                    <a:pt x="702214" y="153449"/>
                  </a:lnTo>
                  <a:lnTo>
                    <a:pt x="703381" y="154580"/>
                  </a:lnTo>
                  <a:lnTo>
                    <a:pt x="705642" y="155746"/>
                  </a:lnTo>
                  <a:lnTo>
                    <a:pt x="709035" y="154580"/>
                  </a:lnTo>
                  <a:lnTo>
                    <a:pt x="709035" y="156878"/>
                  </a:lnTo>
                  <a:lnTo>
                    <a:pt x="709035" y="159140"/>
                  </a:lnTo>
                  <a:lnTo>
                    <a:pt x="709035" y="161402"/>
                  </a:lnTo>
                  <a:lnTo>
                    <a:pt x="713594" y="165962"/>
                  </a:lnTo>
                  <a:lnTo>
                    <a:pt x="714725" y="169356"/>
                  </a:lnTo>
                  <a:lnTo>
                    <a:pt x="721546" y="170487"/>
                  </a:lnTo>
                  <a:lnTo>
                    <a:pt x="722677" y="170487"/>
                  </a:lnTo>
                  <a:lnTo>
                    <a:pt x="726105" y="175047"/>
                  </a:lnTo>
                  <a:lnTo>
                    <a:pt x="730628" y="177309"/>
                  </a:lnTo>
                  <a:lnTo>
                    <a:pt x="732925" y="176178"/>
                  </a:lnTo>
                  <a:lnTo>
                    <a:pt x="736318" y="176178"/>
                  </a:lnTo>
                  <a:lnTo>
                    <a:pt x="737449" y="176178"/>
                  </a:lnTo>
                  <a:lnTo>
                    <a:pt x="738580" y="175047"/>
                  </a:lnTo>
                  <a:lnTo>
                    <a:pt x="738580" y="172784"/>
                  </a:lnTo>
                  <a:lnTo>
                    <a:pt x="742008" y="171653"/>
                  </a:lnTo>
                  <a:lnTo>
                    <a:pt x="745400" y="168224"/>
                  </a:lnTo>
                  <a:lnTo>
                    <a:pt x="746567" y="165962"/>
                  </a:lnTo>
                  <a:lnTo>
                    <a:pt x="749959" y="165962"/>
                  </a:lnTo>
                  <a:lnTo>
                    <a:pt x="753352" y="163700"/>
                  </a:lnTo>
                  <a:lnTo>
                    <a:pt x="761304" y="160271"/>
                  </a:lnTo>
                  <a:lnTo>
                    <a:pt x="762470" y="158009"/>
                  </a:lnTo>
                  <a:lnTo>
                    <a:pt x="764732" y="158009"/>
                  </a:lnTo>
                  <a:lnTo>
                    <a:pt x="766993" y="158009"/>
                  </a:lnTo>
                  <a:lnTo>
                    <a:pt x="769291" y="159140"/>
                  </a:lnTo>
                  <a:lnTo>
                    <a:pt x="770421" y="158009"/>
                  </a:lnTo>
                  <a:lnTo>
                    <a:pt x="771552" y="155746"/>
                  </a:lnTo>
                  <a:lnTo>
                    <a:pt x="772683" y="154580"/>
                  </a:lnTo>
                  <a:lnTo>
                    <a:pt x="776111" y="154580"/>
                  </a:lnTo>
                  <a:lnTo>
                    <a:pt x="776111" y="153449"/>
                  </a:lnTo>
                  <a:lnTo>
                    <a:pt x="777242" y="153449"/>
                  </a:lnTo>
                  <a:lnTo>
                    <a:pt x="776111" y="152318"/>
                  </a:lnTo>
                  <a:lnTo>
                    <a:pt x="776111" y="151186"/>
                  </a:lnTo>
                  <a:lnTo>
                    <a:pt x="778373" y="152318"/>
                  </a:lnTo>
                  <a:lnTo>
                    <a:pt x="781766" y="152318"/>
                  </a:lnTo>
                  <a:lnTo>
                    <a:pt x="780635" y="148924"/>
                  </a:lnTo>
                  <a:lnTo>
                    <a:pt x="781766" y="147758"/>
                  </a:lnTo>
                  <a:lnTo>
                    <a:pt x="785194" y="146626"/>
                  </a:lnTo>
                  <a:lnTo>
                    <a:pt x="789717" y="145495"/>
                  </a:lnTo>
                  <a:lnTo>
                    <a:pt x="792014" y="144364"/>
                  </a:lnTo>
                  <a:lnTo>
                    <a:pt x="792014" y="142102"/>
                  </a:lnTo>
                  <a:lnTo>
                    <a:pt x="790848" y="140935"/>
                  </a:lnTo>
                  <a:lnTo>
                    <a:pt x="788586" y="140935"/>
                  </a:lnTo>
                  <a:lnTo>
                    <a:pt x="788586" y="138673"/>
                  </a:lnTo>
                  <a:lnTo>
                    <a:pt x="787456" y="138673"/>
                  </a:lnTo>
                  <a:lnTo>
                    <a:pt x="787456" y="137542"/>
                  </a:lnTo>
                  <a:lnTo>
                    <a:pt x="788586" y="136411"/>
                  </a:lnTo>
                  <a:lnTo>
                    <a:pt x="792014" y="134148"/>
                  </a:lnTo>
                  <a:lnTo>
                    <a:pt x="792014" y="127326"/>
                  </a:lnTo>
                  <a:lnTo>
                    <a:pt x="792014" y="122766"/>
                  </a:lnTo>
                  <a:lnTo>
                    <a:pt x="793145" y="121635"/>
                  </a:lnTo>
                  <a:lnTo>
                    <a:pt x="793145" y="119373"/>
                  </a:lnTo>
                  <a:lnTo>
                    <a:pt x="794276" y="115944"/>
                  </a:lnTo>
                  <a:lnTo>
                    <a:pt x="798835" y="117075"/>
                  </a:lnTo>
                  <a:lnTo>
                    <a:pt x="799966" y="118206"/>
                  </a:lnTo>
                  <a:lnTo>
                    <a:pt x="801097" y="117075"/>
                  </a:lnTo>
                  <a:lnTo>
                    <a:pt x="799966" y="115944"/>
                  </a:lnTo>
                  <a:lnTo>
                    <a:pt x="801097" y="113681"/>
                  </a:lnTo>
                  <a:lnTo>
                    <a:pt x="799966" y="110253"/>
                  </a:lnTo>
                  <a:lnTo>
                    <a:pt x="801097" y="109121"/>
                  </a:lnTo>
                  <a:lnTo>
                    <a:pt x="802228" y="107990"/>
                  </a:lnTo>
                  <a:lnTo>
                    <a:pt x="804490" y="106859"/>
                  </a:lnTo>
                  <a:lnTo>
                    <a:pt x="806787" y="107990"/>
                  </a:lnTo>
                  <a:lnTo>
                    <a:pt x="813607" y="111419"/>
                  </a:lnTo>
                  <a:lnTo>
                    <a:pt x="815869" y="110253"/>
                  </a:lnTo>
                  <a:lnTo>
                    <a:pt x="817000" y="111419"/>
                  </a:lnTo>
                  <a:lnTo>
                    <a:pt x="819262" y="110253"/>
                  </a:lnTo>
                  <a:lnTo>
                    <a:pt x="822690" y="110253"/>
                  </a:lnTo>
                  <a:lnTo>
                    <a:pt x="822690" y="109121"/>
                  </a:lnTo>
                  <a:lnTo>
                    <a:pt x="823821" y="106859"/>
                  </a:lnTo>
                  <a:lnTo>
                    <a:pt x="824952" y="106859"/>
                  </a:lnTo>
                  <a:lnTo>
                    <a:pt x="824952" y="104597"/>
                  </a:lnTo>
                  <a:lnTo>
                    <a:pt x="823821" y="103430"/>
                  </a:lnTo>
                  <a:lnTo>
                    <a:pt x="824952" y="102299"/>
                  </a:lnTo>
                  <a:lnTo>
                    <a:pt x="824952" y="96643"/>
                  </a:lnTo>
                  <a:lnTo>
                    <a:pt x="824952" y="94346"/>
                  </a:lnTo>
                  <a:lnTo>
                    <a:pt x="826083" y="93215"/>
                  </a:lnTo>
                  <a:lnTo>
                    <a:pt x="828380" y="93215"/>
                  </a:lnTo>
                  <a:lnTo>
                    <a:pt x="830642" y="92083"/>
                  </a:lnTo>
                  <a:lnTo>
                    <a:pt x="834034" y="92083"/>
                  </a:lnTo>
                  <a:lnTo>
                    <a:pt x="836331" y="90952"/>
                  </a:lnTo>
                  <a:lnTo>
                    <a:pt x="837462" y="92083"/>
                  </a:lnTo>
                  <a:lnTo>
                    <a:pt x="846545" y="92083"/>
                  </a:lnTo>
                  <a:lnTo>
                    <a:pt x="847676" y="92083"/>
                  </a:lnTo>
                  <a:lnTo>
                    <a:pt x="848807" y="93215"/>
                  </a:lnTo>
                  <a:lnTo>
                    <a:pt x="852235" y="95477"/>
                  </a:lnTo>
                  <a:lnTo>
                    <a:pt x="853365" y="95477"/>
                  </a:lnTo>
                  <a:lnTo>
                    <a:pt x="855627" y="95477"/>
                  </a:lnTo>
                  <a:lnTo>
                    <a:pt x="856758" y="93215"/>
                  </a:lnTo>
                  <a:lnTo>
                    <a:pt x="856758" y="92083"/>
                  </a:lnTo>
                  <a:lnTo>
                    <a:pt x="854496" y="90952"/>
                  </a:lnTo>
                  <a:lnTo>
                    <a:pt x="854496" y="89821"/>
                  </a:lnTo>
                  <a:lnTo>
                    <a:pt x="855627" y="88655"/>
                  </a:lnTo>
                  <a:lnTo>
                    <a:pt x="861317" y="84130"/>
                  </a:lnTo>
                  <a:lnTo>
                    <a:pt x="862448" y="85261"/>
                  </a:lnTo>
                  <a:lnTo>
                    <a:pt x="863579" y="88655"/>
                  </a:lnTo>
                  <a:lnTo>
                    <a:pt x="867007" y="87523"/>
                  </a:lnTo>
                  <a:lnTo>
                    <a:pt x="872697" y="87523"/>
                  </a:lnTo>
                  <a:lnTo>
                    <a:pt x="876089" y="87523"/>
                  </a:lnTo>
                  <a:lnTo>
                    <a:pt x="877220" y="87523"/>
                  </a:lnTo>
                  <a:lnTo>
                    <a:pt x="879482" y="86392"/>
                  </a:lnTo>
                  <a:lnTo>
                    <a:pt x="885172" y="87523"/>
                  </a:lnTo>
                  <a:lnTo>
                    <a:pt x="888600" y="90952"/>
                  </a:lnTo>
                  <a:lnTo>
                    <a:pt x="889731" y="89821"/>
                  </a:lnTo>
                  <a:lnTo>
                    <a:pt x="890862" y="89821"/>
                  </a:lnTo>
                  <a:lnTo>
                    <a:pt x="893123" y="92083"/>
                  </a:lnTo>
                  <a:lnTo>
                    <a:pt x="896551" y="92083"/>
                  </a:lnTo>
                  <a:lnTo>
                    <a:pt x="897682" y="93215"/>
                  </a:lnTo>
                  <a:lnTo>
                    <a:pt x="898813" y="90952"/>
                  </a:lnTo>
                  <a:lnTo>
                    <a:pt x="899944" y="90952"/>
                  </a:lnTo>
                  <a:lnTo>
                    <a:pt x="902241" y="88655"/>
                  </a:lnTo>
                  <a:lnTo>
                    <a:pt x="904503" y="88655"/>
                  </a:lnTo>
                  <a:lnTo>
                    <a:pt x="906765" y="88655"/>
                  </a:lnTo>
                  <a:lnTo>
                    <a:pt x="907896" y="87523"/>
                  </a:lnTo>
                  <a:lnTo>
                    <a:pt x="913586" y="88655"/>
                  </a:lnTo>
                  <a:lnTo>
                    <a:pt x="916978" y="86392"/>
                  </a:lnTo>
                  <a:lnTo>
                    <a:pt x="916978" y="84130"/>
                  </a:lnTo>
                  <a:lnTo>
                    <a:pt x="916978" y="82999"/>
                  </a:lnTo>
                  <a:lnTo>
                    <a:pt x="918144" y="81868"/>
                  </a:lnTo>
                  <a:lnTo>
                    <a:pt x="920406" y="81868"/>
                  </a:lnTo>
                  <a:lnTo>
                    <a:pt x="923799" y="80701"/>
                  </a:lnTo>
                  <a:lnTo>
                    <a:pt x="926096" y="81868"/>
                  </a:lnTo>
                  <a:lnTo>
                    <a:pt x="927227" y="81868"/>
                  </a:lnTo>
                  <a:lnTo>
                    <a:pt x="928358" y="81868"/>
                  </a:lnTo>
                  <a:lnTo>
                    <a:pt x="931751" y="79570"/>
                  </a:lnTo>
                  <a:lnTo>
                    <a:pt x="934048" y="79570"/>
                  </a:lnTo>
                  <a:lnTo>
                    <a:pt x="937440" y="77308"/>
                  </a:lnTo>
                  <a:lnTo>
                    <a:pt x="938571" y="77308"/>
                  </a:lnTo>
                  <a:lnTo>
                    <a:pt x="939737" y="76176"/>
                  </a:lnTo>
                  <a:lnTo>
                    <a:pt x="939737" y="75045"/>
                  </a:lnTo>
                  <a:lnTo>
                    <a:pt x="940868" y="75045"/>
                  </a:lnTo>
                  <a:lnTo>
                    <a:pt x="944261" y="73879"/>
                  </a:lnTo>
                  <a:lnTo>
                    <a:pt x="945392" y="73879"/>
                  </a:lnTo>
                  <a:lnTo>
                    <a:pt x="945392" y="72748"/>
                  </a:lnTo>
                  <a:lnTo>
                    <a:pt x="947689" y="71616"/>
                  </a:lnTo>
                  <a:lnTo>
                    <a:pt x="948820" y="72748"/>
                  </a:lnTo>
                  <a:lnTo>
                    <a:pt x="949951" y="72748"/>
                  </a:lnTo>
                  <a:lnTo>
                    <a:pt x="951082" y="72748"/>
                  </a:lnTo>
                  <a:lnTo>
                    <a:pt x="954510" y="72748"/>
                  </a:lnTo>
                  <a:lnTo>
                    <a:pt x="955641" y="72748"/>
                  </a:lnTo>
                  <a:lnTo>
                    <a:pt x="957902" y="70485"/>
                  </a:lnTo>
                  <a:lnTo>
                    <a:pt x="959033" y="69354"/>
                  </a:lnTo>
                  <a:lnTo>
                    <a:pt x="961295" y="67092"/>
                  </a:lnTo>
                  <a:lnTo>
                    <a:pt x="961295" y="65925"/>
                  </a:lnTo>
                  <a:lnTo>
                    <a:pt x="962461" y="64794"/>
                  </a:lnTo>
                  <a:lnTo>
                    <a:pt x="964723" y="64794"/>
                  </a:lnTo>
                  <a:lnTo>
                    <a:pt x="965854" y="64794"/>
                  </a:lnTo>
                  <a:lnTo>
                    <a:pt x="968116" y="64794"/>
                  </a:lnTo>
                  <a:lnTo>
                    <a:pt x="970413" y="65925"/>
                  </a:lnTo>
                  <a:lnTo>
                    <a:pt x="974937" y="64794"/>
                  </a:lnTo>
                  <a:lnTo>
                    <a:pt x="976067" y="63663"/>
                  </a:lnTo>
                  <a:lnTo>
                    <a:pt x="978365" y="63663"/>
                  </a:lnTo>
                  <a:lnTo>
                    <a:pt x="974937" y="59103"/>
                  </a:lnTo>
                  <a:lnTo>
                    <a:pt x="976067" y="56841"/>
                  </a:lnTo>
                  <a:lnTo>
                    <a:pt x="977234" y="56841"/>
                  </a:lnTo>
                  <a:lnTo>
                    <a:pt x="977234" y="55710"/>
                  </a:lnTo>
                  <a:lnTo>
                    <a:pt x="978365" y="53447"/>
                  </a:lnTo>
                  <a:lnTo>
                    <a:pt x="976067" y="54578"/>
                  </a:lnTo>
                  <a:lnTo>
                    <a:pt x="974937" y="53447"/>
                  </a:lnTo>
                  <a:lnTo>
                    <a:pt x="974937" y="52316"/>
                  </a:lnTo>
                  <a:lnTo>
                    <a:pt x="976067" y="51150"/>
                  </a:lnTo>
                  <a:lnTo>
                    <a:pt x="977234" y="47756"/>
                  </a:lnTo>
                  <a:lnTo>
                    <a:pt x="977234" y="44327"/>
                  </a:lnTo>
                  <a:lnTo>
                    <a:pt x="978365" y="43196"/>
                  </a:lnTo>
                  <a:lnTo>
                    <a:pt x="979495" y="42065"/>
                  </a:lnTo>
                  <a:lnTo>
                    <a:pt x="980626" y="40934"/>
                  </a:lnTo>
                  <a:lnTo>
                    <a:pt x="979495" y="38671"/>
                  </a:lnTo>
                  <a:lnTo>
                    <a:pt x="979495" y="36374"/>
                  </a:lnTo>
                  <a:lnTo>
                    <a:pt x="980626" y="30718"/>
                  </a:lnTo>
                  <a:lnTo>
                    <a:pt x="984054" y="29552"/>
                  </a:lnTo>
                  <a:lnTo>
                    <a:pt x="988578" y="30718"/>
                  </a:lnTo>
                  <a:lnTo>
                    <a:pt x="990840" y="30718"/>
                  </a:lnTo>
                  <a:lnTo>
                    <a:pt x="992006" y="32980"/>
                  </a:lnTo>
                  <a:lnTo>
                    <a:pt x="994268" y="34111"/>
                  </a:lnTo>
                  <a:lnTo>
                    <a:pt x="995399" y="34111"/>
                  </a:lnTo>
                  <a:lnTo>
                    <a:pt x="996530" y="31849"/>
                  </a:lnTo>
                  <a:lnTo>
                    <a:pt x="1001088" y="29552"/>
                  </a:lnTo>
                  <a:lnTo>
                    <a:pt x="1002219" y="28420"/>
                  </a:lnTo>
                  <a:lnTo>
                    <a:pt x="1003350" y="28420"/>
                  </a:lnTo>
                  <a:lnTo>
                    <a:pt x="1005612" y="28420"/>
                  </a:lnTo>
                  <a:lnTo>
                    <a:pt x="1005612" y="27289"/>
                  </a:lnTo>
                  <a:lnTo>
                    <a:pt x="1005612" y="25027"/>
                  </a:lnTo>
                  <a:lnTo>
                    <a:pt x="1006778" y="25027"/>
                  </a:lnTo>
                  <a:lnTo>
                    <a:pt x="1009040" y="25027"/>
                  </a:lnTo>
                  <a:lnTo>
                    <a:pt x="1009040" y="23896"/>
                  </a:lnTo>
                  <a:lnTo>
                    <a:pt x="1007909" y="22765"/>
                  </a:lnTo>
                  <a:lnTo>
                    <a:pt x="1010171" y="22765"/>
                  </a:lnTo>
                  <a:lnTo>
                    <a:pt x="1011302" y="22765"/>
                  </a:lnTo>
                  <a:lnTo>
                    <a:pt x="1012433" y="22765"/>
                  </a:lnTo>
                  <a:lnTo>
                    <a:pt x="1013599" y="22765"/>
                  </a:lnTo>
                  <a:lnTo>
                    <a:pt x="1016992" y="19336"/>
                  </a:lnTo>
                  <a:lnTo>
                    <a:pt x="1023812" y="17073"/>
                  </a:lnTo>
                  <a:lnTo>
                    <a:pt x="1026074" y="18205"/>
                  </a:lnTo>
                  <a:lnTo>
                    <a:pt x="1030633" y="19336"/>
                  </a:lnTo>
                  <a:lnTo>
                    <a:pt x="1032895" y="20467"/>
                  </a:lnTo>
                  <a:lnTo>
                    <a:pt x="1034026" y="20467"/>
                  </a:lnTo>
                  <a:lnTo>
                    <a:pt x="1036323" y="19336"/>
                  </a:lnTo>
                  <a:lnTo>
                    <a:pt x="1038585" y="20467"/>
                  </a:lnTo>
                  <a:lnTo>
                    <a:pt x="1039716" y="20467"/>
                  </a:lnTo>
                  <a:lnTo>
                    <a:pt x="1043144" y="21598"/>
                  </a:lnTo>
                  <a:lnTo>
                    <a:pt x="1044274" y="21598"/>
                  </a:lnTo>
                  <a:lnTo>
                    <a:pt x="1047667" y="22765"/>
                  </a:lnTo>
                  <a:lnTo>
                    <a:pt x="1049929" y="21598"/>
                  </a:lnTo>
                  <a:lnTo>
                    <a:pt x="1051095" y="20467"/>
                  </a:lnTo>
                  <a:lnTo>
                    <a:pt x="1052226" y="20467"/>
                  </a:lnTo>
                  <a:lnTo>
                    <a:pt x="1053357" y="21598"/>
                  </a:lnTo>
                  <a:lnTo>
                    <a:pt x="1056750" y="23896"/>
                  </a:lnTo>
                  <a:lnTo>
                    <a:pt x="1059047" y="26158"/>
                  </a:lnTo>
                  <a:lnTo>
                    <a:pt x="1063570" y="29552"/>
                  </a:lnTo>
                  <a:lnTo>
                    <a:pt x="1066998" y="31849"/>
                  </a:lnTo>
                  <a:lnTo>
                    <a:pt x="1066998" y="34111"/>
                  </a:lnTo>
                  <a:lnTo>
                    <a:pt x="1065867" y="36374"/>
                  </a:lnTo>
                  <a:lnTo>
                    <a:pt x="1066998" y="38671"/>
                  </a:lnTo>
                  <a:lnTo>
                    <a:pt x="1066998" y="39803"/>
                  </a:lnTo>
                  <a:lnTo>
                    <a:pt x="1069260" y="42065"/>
                  </a:lnTo>
                  <a:lnTo>
                    <a:pt x="1071522" y="45494"/>
                  </a:lnTo>
                  <a:lnTo>
                    <a:pt x="1072688" y="45494"/>
                  </a:lnTo>
                  <a:lnTo>
                    <a:pt x="1076081" y="43196"/>
                  </a:lnTo>
                  <a:lnTo>
                    <a:pt x="1077212" y="44327"/>
                  </a:lnTo>
                  <a:lnTo>
                    <a:pt x="1078343" y="45494"/>
                  </a:lnTo>
                  <a:lnTo>
                    <a:pt x="1079474" y="45494"/>
                  </a:lnTo>
                  <a:lnTo>
                    <a:pt x="1080640" y="45494"/>
                  </a:lnTo>
                  <a:lnTo>
                    <a:pt x="1080640" y="46625"/>
                  </a:lnTo>
                  <a:lnTo>
                    <a:pt x="1081771" y="46625"/>
                  </a:lnTo>
                  <a:lnTo>
                    <a:pt x="1082902" y="44327"/>
                  </a:lnTo>
                  <a:lnTo>
                    <a:pt x="1086294" y="46625"/>
                  </a:lnTo>
                  <a:lnTo>
                    <a:pt x="1088591" y="45494"/>
                  </a:lnTo>
                  <a:lnTo>
                    <a:pt x="1090853" y="46625"/>
                  </a:lnTo>
                  <a:lnTo>
                    <a:pt x="1091984" y="46625"/>
                  </a:lnTo>
                  <a:lnTo>
                    <a:pt x="1093115" y="47756"/>
                  </a:lnTo>
                  <a:lnTo>
                    <a:pt x="1091984" y="47756"/>
                  </a:lnTo>
                  <a:lnTo>
                    <a:pt x="1090853" y="47756"/>
                  </a:lnTo>
                  <a:lnTo>
                    <a:pt x="1091984" y="50018"/>
                  </a:lnTo>
                  <a:lnTo>
                    <a:pt x="1093115" y="52316"/>
                  </a:lnTo>
                  <a:lnTo>
                    <a:pt x="1094246" y="53447"/>
                  </a:lnTo>
                  <a:lnTo>
                    <a:pt x="1094246" y="55710"/>
                  </a:lnTo>
                  <a:lnTo>
                    <a:pt x="1096543" y="57972"/>
                  </a:lnTo>
                  <a:lnTo>
                    <a:pt x="1096543" y="60270"/>
                  </a:lnTo>
                  <a:lnTo>
                    <a:pt x="1094246" y="63663"/>
                  </a:lnTo>
                  <a:lnTo>
                    <a:pt x="1091984" y="70485"/>
                  </a:lnTo>
                  <a:lnTo>
                    <a:pt x="1090853" y="70485"/>
                  </a:lnTo>
                  <a:lnTo>
                    <a:pt x="1089722" y="71616"/>
                  </a:lnTo>
                  <a:lnTo>
                    <a:pt x="1090853" y="72748"/>
                  </a:lnTo>
                  <a:lnTo>
                    <a:pt x="1093115" y="72748"/>
                  </a:lnTo>
                  <a:lnTo>
                    <a:pt x="1091984" y="75045"/>
                  </a:lnTo>
                  <a:lnTo>
                    <a:pt x="1093115" y="77308"/>
                  </a:lnTo>
                  <a:lnTo>
                    <a:pt x="1094246" y="80701"/>
                  </a:lnTo>
                  <a:lnTo>
                    <a:pt x="1091984" y="88655"/>
                  </a:lnTo>
                  <a:lnTo>
                    <a:pt x="1091984" y="92083"/>
                  </a:lnTo>
                  <a:lnTo>
                    <a:pt x="1089722" y="92083"/>
                  </a:lnTo>
                  <a:lnTo>
                    <a:pt x="1089722" y="93215"/>
                  </a:lnTo>
                  <a:lnTo>
                    <a:pt x="1090853" y="95477"/>
                  </a:lnTo>
                  <a:lnTo>
                    <a:pt x="1090853" y="96643"/>
                  </a:lnTo>
                  <a:lnTo>
                    <a:pt x="1090853" y="97774"/>
                  </a:lnTo>
                  <a:lnTo>
                    <a:pt x="1091984" y="97774"/>
                  </a:lnTo>
                  <a:lnTo>
                    <a:pt x="1091984" y="103430"/>
                  </a:lnTo>
                  <a:lnTo>
                    <a:pt x="1094246" y="105728"/>
                  </a:lnTo>
                  <a:lnTo>
                    <a:pt x="1094246" y="109121"/>
                  </a:lnTo>
                  <a:lnTo>
                    <a:pt x="1094246" y="110253"/>
                  </a:lnTo>
                  <a:lnTo>
                    <a:pt x="1093115" y="118206"/>
                  </a:lnTo>
                  <a:lnTo>
                    <a:pt x="1091984" y="122766"/>
                  </a:lnTo>
                  <a:lnTo>
                    <a:pt x="1091984" y="126195"/>
                  </a:lnTo>
                  <a:lnTo>
                    <a:pt x="1087425" y="130719"/>
                  </a:lnTo>
                  <a:lnTo>
                    <a:pt x="1087425" y="131851"/>
                  </a:lnTo>
                  <a:lnTo>
                    <a:pt x="1087425" y="132982"/>
                  </a:lnTo>
                  <a:lnTo>
                    <a:pt x="1084032" y="140935"/>
                  </a:lnTo>
                  <a:lnTo>
                    <a:pt x="1079474" y="153449"/>
                  </a:lnTo>
                  <a:lnTo>
                    <a:pt x="1078343" y="156878"/>
                  </a:lnTo>
                  <a:lnTo>
                    <a:pt x="1078343" y="160271"/>
                  </a:lnTo>
                  <a:lnTo>
                    <a:pt x="1077212" y="163700"/>
                  </a:lnTo>
                  <a:lnTo>
                    <a:pt x="1078343" y="163700"/>
                  </a:lnTo>
                  <a:lnTo>
                    <a:pt x="1074950" y="169356"/>
                  </a:lnTo>
                  <a:lnTo>
                    <a:pt x="1073819" y="172784"/>
                  </a:lnTo>
                  <a:lnTo>
                    <a:pt x="1072688" y="175047"/>
                  </a:lnTo>
                  <a:lnTo>
                    <a:pt x="1072688" y="176178"/>
                  </a:lnTo>
                  <a:lnTo>
                    <a:pt x="1074950" y="177309"/>
                  </a:lnTo>
                  <a:lnTo>
                    <a:pt x="1072688" y="183000"/>
                  </a:lnTo>
                  <a:lnTo>
                    <a:pt x="1072688" y="184131"/>
                  </a:lnTo>
                  <a:lnTo>
                    <a:pt x="1073819" y="184131"/>
                  </a:lnTo>
                  <a:lnTo>
                    <a:pt x="1074950" y="185298"/>
                  </a:lnTo>
                  <a:lnTo>
                    <a:pt x="1073819" y="186429"/>
                  </a:lnTo>
                  <a:lnTo>
                    <a:pt x="1071522" y="186429"/>
                  </a:lnTo>
                  <a:lnTo>
                    <a:pt x="1070391" y="187560"/>
                  </a:lnTo>
                  <a:lnTo>
                    <a:pt x="1072688" y="189822"/>
                  </a:lnTo>
                  <a:lnTo>
                    <a:pt x="1068129" y="200038"/>
                  </a:lnTo>
                  <a:lnTo>
                    <a:pt x="1066998" y="204598"/>
                  </a:lnTo>
                  <a:lnTo>
                    <a:pt x="1065867" y="206861"/>
                  </a:lnTo>
                  <a:lnTo>
                    <a:pt x="1064701" y="209158"/>
                  </a:lnTo>
                  <a:lnTo>
                    <a:pt x="1064701" y="210289"/>
                  </a:lnTo>
                  <a:lnTo>
                    <a:pt x="1064701" y="212552"/>
                  </a:lnTo>
                  <a:lnTo>
                    <a:pt x="1063570" y="213683"/>
                  </a:lnTo>
                  <a:lnTo>
                    <a:pt x="1063570" y="215981"/>
                  </a:lnTo>
                  <a:lnTo>
                    <a:pt x="1064701" y="218243"/>
                  </a:lnTo>
                  <a:lnTo>
                    <a:pt x="1063570" y="219374"/>
                  </a:lnTo>
                  <a:lnTo>
                    <a:pt x="1063570" y="221636"/>
                  </a:lnTo>
                  <a:lnTo>
                    <a:pt x="1063570" y="222803"/>
                  </a:lnTo>
                  <a:lnTo>
                    <a:pt x="1062439" y="222803"/>
                  </a:lnTo>
                  <a:lnTo>
                    <a:pt x="1061309" y="221636"/>
                  </a:lnTo>
                  <a:lnTo>
                    <a:pt x="1060178" y="222803"/>
                  </a:lnTo>
                  <a:lnTo>
                    <a:pt x="1059047" y="223934"/>
                  </a:lnTo>
                  <a:lnTo>
                    <a:pt x="1057881" y="226196"/>
                  </a:lnTo>
                  <a:lnTo>
                    <a:pt x="1056750" y="227327"/>
                  </a:lnTo>
                  <a:lnTo>
                    <a:pt x="1056750" y="229590"/>
                  </a:lnTo>
                  <a:lnTo>
                    <a:pt x="1056750" y="230756"/>
                  </a:lnTo>
                  <a:lnTo>
                    <a:pt x="1053357" y="236412"/>
                  </a:lnTo>
                  <a:lnTo>
                    <a:pt x="1052226" y="237543"/>
                  </a:lnTo>
                  <a:lnTo>
                    <a:pt x="1053357" y="240972"/>
                  </a:lnTo>
                  <a:lnTo>
                    <a:pt x="1051095" y="242103"/>
                  </a:lnTo>
                  <a:lnTo>
                    <a:pt x="1049929" y="244366"/>
                  </a:lnTo>
                  <a:lnTo>
                    <a:pt x="1051095" y="246663"/>
                  </a:lnTo>
                  <a:lnTo>
                    <a:pt x="1051095" y="247794"/>
                  </a:lnTo>
                  <a:lnTo>
                    <a:pt x="1049929" y="248926"/>
                  </a:lnTo>
                  <a:lnTo>
                    <a:pt x="1048798" y="251188"/>
                  </a:lnTo>
                  <a:lnTo>
                    <a:pt x="1049929" y="253485"/>
                  </a:lnTo>
                  <a:lnTo>
                    <a:pt x="1046536" y="258010"/>
                  </a:lnTo>
                  <a:lnTo>
                    <a:pt x="1046536" y="260308"/>
                  </a:lnTo>
                  <a:lnTo>
                    <a:pt x="1047667" y="260308"/>
                  </a:lnTo>
                  <a:lnTo>
                    <a:pt x="1046536" y="262570"/>
                  </a:lnTo>
                  <a:lnTo>
                    <a:pt x="1045405" y="262570"/>
                  </a:lnTo>
                  <a:lnTo>
                    <a:pt x="1041977" y="267095"/>
                  </a:lnTo>
                  <a:lnTo>
                    <a:pt x="1041977" y="270524"/>
                  </a:lnTo>
                  <a:lnTo>
                    <a:pt x="1043144" y="273917"/>
                  </a:lnTo>
                  <a:lnTo>
                    <a:pt x="1043144" y="275084"/>
                  </a:lnTo>
                  <a:lnTo>
                    <a:pt x="1040846" y="276215"/>
                  </a:lnTo>
                  <a:lnTo>
                    <a:pt x="1038585" y="283037"/>
                  </a:lnTo>
                  <a:lnTo>
                    <a:pt x="1038585" y="280739"/>
                  </a:lnTo>
                  <a:lnTo>
                    <a:pt x="1035157" y="278477"/>
                  </a:lnTo>
                  <a:lnTo>
                    <a:pt x="1030633" y="278477"/>
                  </a:lnTo>
                  <a:lnTo>
                    <a:pt x="1029502" y="278477"/>
                  </a:lnTo>
                  <a:lnTo>
                    <a:pt x="1027205" y="278477"/>
                  </a:lnTo>
                  <a:lnTo>
                    <a:pt x="1024943" y="277346"/>
                  </a:lnTo>
                  <a:lnTo>
                    <a:pt x="1022681" y="278477"/>
                  </a:lnTo>
                  <a:lnTo>
                    <a:pt x="1018123" y="276215"/>
                  </a:lnTo>
                  <a:lnTo>
                    <a:pt x="1015861" y="276215"/>
                  </a:lnTo>
                  <a:lnTo>
                    <a:pt x="1014730" y="276215"/>
                  </a:lnTo>
                  <a:lnTo>
                    <a:pt x="1005612" y="273917"/>
                  </a:lnTo>
                  <a:lnTo>
                    <a:pt x="997660" y="271655"/>
                  </a:lnTo>
                  <a:lnTo>
                    <a:pt x="996530" y="269392"/>
                  </a:lnTo>
                  <a:lnTo>
                    <a:pt x="995399" y="269392"/>
                  </a:lnTo>
                  <a:lnTo>
                    <a:pt x="994268" y="269392"/>
                  </a:lnTo>
                  <a:lnTo>
                    <a:pt x="992006" y="269392"/>
                  </a:lnTo>
                  <a:lnTo>
                    <a:pt x="992006" y="270524"/>
                  </a:lnTo>
                  <a:lnTo>
                    <a:pt x="988578" y="270524"/>
                  </a:lnTo>
                  <a:lnTo>
                    <a:pt x="987447" y="269392"/>
                  </a:lnTo>
                  <a:lnTo>
                    <a:pt x="987447" y="268261"/>
                  </a:lnTo>
                  <a:lnTo>
                    <a:pt x="986316" y="268261"/>
                  </a:lnTo>
                  <a:lnTo>
                    <a:pt x="987447" y="265964"/>
                  </a:lnTo>
                  <a:lnTo>
                    <a:pt x="986316" y="265964"/>
                  </a:lnTo>
                  <a:lnTo>
                    <a:pt x="985185" y="265964"/>
                  </a:lnTo>
                  <a:lnTo>
                    <a:pt x="984054" y="265964"/>
                  </a:lnTo>
                  <a:lnTo>
                    <a:pt x="984054" y="267095"/>
                  </a:lnTo>
                  <a:lnTo>
                    <a:pt x="981757" y="267095"/>
                  </a:lnTo>
                  <a:lnTo>
                    <a:pt x="981757" y="268261"/>
                  </a:lnTo>
                  <a:lnTo>
                    <a:pt x="980626" y="267095"/>
                  </a:lnTo>
                  <a:lnTo>
                    <a:pt x="980626" y="265964"/>
                  </a:lnTo>
                  <a:lnTo>
                    <a:pt x="979495" y="267095"/>
                  </a:lnTo>
                  <a:lnTo>
                    <a:pt x="979495" y="265964"/>
                  </a:lnTo>
                  <a:lnTo>
                    <a:pt x="977234" y="265964"/>
                  </a:lnTo>
                  <a:lnTo>
                    <a:pt x="974937" y="268261"/>
                  </a:lnTo>
                  <a:lnTo>
                    <a:pt x="974937" y="265964"/>
                  </a:lnTo>
                  <a:lnTo>
                    <a:pt x="973806" y="267095"/>
                  </a:lnTo>
                  <a:lnTo>
                    <a:pt x="972675" y="268261"/>
                  </a:lnTo>
                  <a:lnTo>
                    <a:pt x="970413" y="268261"/>
                  </a:lnTo>
                  <a:lnTo>
                    <a:pt x="969282" y="270524"/>
                  </a:lnTo>
                  <a:lnTo>
                    <a:pt x="968116" y="270524"/>
                  </a:lnTo>
                  <a:lnTo>
                    <a:pt x="966985" y="270524"/>
                  </a:lnTo>
                  <a:lnTo>
                    <a:pt x="965854" y="271655"/>
                  </a:lnTo>
                  <a:lnTo>
                    <a:pt x="964723" y="273917"/>
                  </a:lnTo>
                  <a:lnTo>
                    <a:pt x="961295" y="273917"/>
                  </a:lnTo>
                  <a:lnTo>
                    <a:pt x="959033" y="276215"/>
                  </a:lnTo>
                  <a:lnTo>
                    <a:pt x="957902" y="277346"/>
                  </a:lnTo>
                  <a:lnTo>
                    <a:pt x="956772" y="277346"/>
                  </a:lnTo>
                  <a:lnTo>
                    <a:pt x="955641" y="277346"/>
                  </a:lnTo>
                  <a:lnTo>
                    <a:pt x="954510" y="277346"/>
                  </a:lnTo>
                  <a:lnTo>
                    <a:pt x="952213" y="279608"/>
                  </a:lnTo>
                  <a:lnTo>
                    <a:pt x="948820" y="279608"/>
                  </a:lnTo>
                  <a:lnTo>
                    <a:pt x="947689" y="281906"/>
                  </a:lnTo>
                  <a:lnTo>
                    <a:pt x="945392" y="280739"/>
                  </a:lnTo>
                  <a:lnTo>
                    <a:pt x="944261" y="281906"/>
                  </a:lnTo>
                  <a:lnTo>
                    <a:pt x="943130" y="281906"/>
                  </a:lnTo>
                  <a:lnTo>
                    <a:pt x="941999" y="281906"/>
                  </a:lnTo>
                  <a:lnTo>
                    <a:pt x="939737" y="283037"/>
                  </a:lnTo>
                  <a:lnTo>
                    <a:pt x="937440" y="281906"/>
                  </a:lnTo>
                  <a:lnTo>
                    <a:pt x="935179" y="280739"/>
                  </a:lnTo>
                  <a:lnTo>
                    <a:pt x="934048" y="279608"/>
                  </a:lnTo>
                  <a:lnTo>
                    <a:pt x="932917" y="279608"/>
                  </a:lnTo>
                  <a:lnTo>
                    <a:pt x="934048" y="278477"/>
                  </a:lnTo>
                  <a:lnTo>
                    <a:pt x="932917" y="277346"/>
                  </a:lnTo>
                  <a:lnTo>
                    <a:pt x="934048" y="275084"/>
                  </a:lnTo>
                  <a:lnTo>
                    <a:pt x="934048" y="272786"/>
                  </a:lnTo>
                  <a:lnTo>
                    <a:pt x="934048" y="273917"/>
                  </a:lnTo>
                  <a:lnTo>
                    <a:pt x="932917" y="271655"/>
                  </a:lnTo>
                  <a:lnTo>
                    <a:pt x="931751" y="271655"/>
                  </a:lnTo>
                  <a:lnTo>
                    <a:pt x="929489" y="273917"/>
                  </a:lnTo>
                  <a:lnTo>
                    <a:pt x="927227" y="272786"/>
                  </a:lnTo>
                  <a:lnTo>
                    <a:pt x="926096" y="275084"/>
                  </a:lnTo>
                  <a:lnTo>
                    <a:pt x="923799" y="275084"/>
                  </a:lnTo>
                  <a:lnTo>
                    <a:pt x="922668" y="275084"/>
                  </a:lnTo>
                  <a:lnTo>
                    <a:pt x="920406" y="272786"/>
                  </a:lnTo>
                  <a:lnTo>
                    <a:pt x="915847" y="273917"/>
                  </a:lnTo>
                  <a:lnTo>
                    <a:pt x="914716" y="272786"/>
                  </a:lnTo>
                  <a:lnTo>
                    <a:pt x="913586" y="273917"/>
                  </a:lnTo>
                  <a:lnTo>
                    <a:pt x="912455" y="273917"/>
                  </a:lnTo>
                  <a:lnTo>
                    <a:pt x="911324" y="273917"/>
                  </a:lnTo>
                  <a:lnTo>
                    <a:pt x="911324" y="275084"/>
                  </a:lnTo>
                  <a:lnTo>
                    <a:pt x="910193" y="277346"/>
                  </a:lnTo>
                  <a:lnTo>
                    <a:pt x="909027" y="277346"/>
                  </a:lnTo>
                  <a:lnTo>
                    <a:pt x="906765" y="277346"/>
                  </a:lnTo>
                  <a:lnTo>
                    <a:pt x="905634" y="278477"/>
                  </a:lnTo>
                  <a:lnTo>
                    <a:pt x="903372" y="279608"/>
                  </a:lnTo>
                  <a:lnTo>
                    <a:pt x="903372" y="280739"/>
                  </a:lnTo>
                  <a:lnTo>
                    <a:pt x="902241" y="280739"/>
                  </a:lnTo>
                  <a:lnTo>
                    <a:pt x="901075" y="280739"/>
                  </a:lnTo>
                  <a:lnTo>
                    <a:pt x="898813" y="280739"/>
                  </a:lnTo>
                  <a:lnTo>
                    <a:pt x="896551" y="283037"/>
                  </a:lnTo>
                  <a:lnTo>
                    <a:pt x="891993" y="281906"/>
                  </a:lnTo>
                  <a:lnTo>
                    <a:pt x="886303" y="283037"/>
                  </a:lnTo>
                  <a:lnTo>
                    <a:pt x="882910" y="287562"/>
                  </a:lnTo>
                  <a:lnTo>
                    <a:pt x="876089" y="289859"/>
                  </a:lnTo>
                  <a:lnTo>
                    <a:pt x="874958" y="292122"/>
                  </a:lnTo>
                  <a:lnTo>
                    <a:pt x="876089" y="294384"/>
                  </a:lnTo>
                  <a:lnTo>
                    <a:pt x="878351" y="295515"/>
                  </a:lnTo>
                  <a:lnTo>
                    <a:pt x="879482" y="297813"/>
                  </a:lnTo>
                  <a:lnTo>
                    <a:pt x="878351" y="298944"/>
                  </a:lnTo>
                  <a:lnTo>
                    <a:pt x="878351" y="300075"/>
                  </a:lnTo>
                  <a:lnTo>
                    <a:pt x="876089" y="302337"/>
                  </a:lnTo>
                  <a:lnTo>
                    <a:pt x="873828" y="303469"/>
                  </a:lnTo>
                  <a:lnTo>
                    <a:pt x="873828" y="304635"/>
                  </a:lnTo>
                  <a:lnTo>
                    <a:pt x="872697" y="304635"/>
                  </a:lnTo>
                  <a:lnTo>
                    <a:pt x="871530" y="304635"/>
                  </a:lnTo>
                  <a:lnTo>
                    <a:pt x="869269" y="304635"/>
                  </a:lnTo>
                  <a:lnTo>
                    <a:pt x="868138" y="304635"/>
                  </a:lnTo>
                  <a:lnTo>
                    <a:pt x="867007" y="304635"/>
                  </a:lnTo>
                  <a:lnTo>
                    <a:pt x="865876" y="305766"/>
                  </a:lnTo>
                  <a:lnTo>
                    <a:pt x="864710" y="305766"/>
                  </a:lnTo>
                  <a:lnTo>
                    <a:pt x="863579" y="305766"/>
                  </a:lnTo>
                  <a:lnTo>
                    <a:pt x="862448" y="309160"/>
                  </a:lnTo>
                  <a:lnTo>
                    <a:pt x="861317" y="310291"/>
                  </a:lnTo>
                  <a:lnTo>
                    <a:pt x="860186" y="310291"/>
                  </a:lnTo>
                  <a:lnTo>
                    <a:pt x="860186" y="312589"/>
                  </a:lnTo>
                  <a:lnTo>
                    <a:pt x="857924" y="314851"/>
                  </a:lnTo>
                  <a:lnTo>
                    <a:pt x="855627" y="314851"/>
                  </a:lnTo>
                  <a:lnTo>
                    <a:pt x="852235" y="314851"/>
                  </a:lnTo>
                  <a:lnTo>
                    <a:pt x="852235" y="317113"/>
                  </a:lnTo>
                  <a:lnTo>
                    <a:pt x="853365" y="318244"/>
                  </a:lnTo>
                  <a:lnTo>
                    <a:pt x="853365" y="319411"/>
                  </a:lnTo>
                  <a:lnTo>
                    <a:pt x="853365" y="321673"/>
                  </a:lnTo>
                  <a:lnTo>
                    <a:pt x="855627" y="321673"/>
                  </a:lnTo>
                  <a:lnTo>
                    <a:pt x="856758" y="322804"/>
                  </a:lnTo>
                  <a:lnTo>
                    <a:pt x="856758" y="325067"/>
                  </a:lnTo>
                  <a:lnTo>
                    <a:pt x="859055" y="326198"/>
                  </a:lnTo>
                  <a:lnTo>
                    <a:pt x="859055" y="327364"/>
                  </a:lnTo>
                  <a:lnTo>
                    <a:pt x="855627" y="328495"/>
                  </a:lnTo>
                  <a:lnTo>
                    <a:pt x="854496" y="327364"/>
                  </a:lnTo>
                  <a:lnTo>
                    <a:pt x="854496" y="328495"/>
                  </a:lnTo>
                  <a:lnTo>
                    <a:pt x="853365" y="328495"/>
                  </a:lnTo>
                  <a:lnTo>
                    <a:pt x="853365" y="327364"/>
                  </a:lnTo>
                  <a:lnTo>
                    <a:pt x="852235" y="327364"/>
                  </a:lnTo>
                  <a:lnTo>
                    <a:pt x="851104" y="326198"/>
                  </a:lnTo>
                  <a:lnTo>
                    <a:pt x="848807" y="327364"/>
                  </a:lnTo>
                  <a:lnTo>
                    <a:pt x="847676" y="327364"/>
                  </a:lnTo>
                  <a:lnTo>
                    <a:pt x="847676" y="328495"/>
                  </a:lnTo>
                  <a:lnTo>
                    <a:pt x="846545" y="327364"/>
                  </a:lnTo>
                  <a:lnTo>
                    <a:pt x="845414" y="328495"/>
                  </a:lnTo>
                  <a:lnTo>
                    <a:pt x="845414" y="327364"/>
                  </a:lnTo>
                  <a:lnTo>
                    <a:pt x="844283" y="328495"/>
                  </a:lnTo>
                  <a:lnTo>
                    <a:pt x="843152" y="329627"/>
                  </a:lnTo>
                  <a:lnTo>
                    <a:pt x="841986" y="331889"/>
                  </a:lnTo>
                  <a:lnTo>
                    <a:pt x="840855" y="333020"/>
                  </a:lnTo>
                  <a:lnTo>
                    <a:pt x="839724" y="333020"/>
                  </a:lnTo>
                  <a:lnTo>
                    <a:pt x="837462" y="331889"/>
                  </a:lnTo>
                  <a:lnTo>
                    <a:pt x="837462" y="333020"/>
                  </a:lnTo>
                  <a:lnTo>
                    <a:pt x="838593" y="334187"/>
                  </a:lnTo>
                  <a:lnTo>
                    <a:pt x="837462" y="335318"/>
                  </a:lnTo>
                  <a:lnTo>
                    <a:pt x="836331" y="336449"/>
                  </a:lnTo>
                  <a:lnTo>
                    <a:pt x="834034" y="335318"/>
                  </a:lnTo>
                  <a:lnTo>
                    <a:pt x="831772" y="336449"/>
                  </a:lnTo>
                  <a:lnTo>
                    <a:pt x="829511" y="336449"/>
                  </a:lnTo>
                  <a:lnTo>
                    <a:pt x="828380" y="335318"/>
                  </a:lnTo>
                  <a:lnTo>
                    <a:pt x="827214" y="337580"/>
                  </a:lnTo>
                  <a:lnTo>
                    <a:pt x="826083" y="336449"/>
                  </a:lnTo>
                  <a:lnTo>
                    <a:pt x="826083" y="334187"/>
                  </a:lnTo>
                  <a:lnTo>
                    <a:pt x="823821" y="334187"/>
                  </a:lnTo>
                  <a:lnTo>
                    <a:pt x="823821" y="335318"/>
                  </a:lnTo>
                  <a:lnTo>
                    <a:pt x="821559" y="336449"/>
                  </a:lnTo>
                  <a:lnTo>
                    <a:pt x="821559" y="337580"/>
                  </a:lnTo>
                  <a:lnTo>
                    <a:pt x="820393" y="337580"/>
                  </a:lnTo>
                  <a:lnTo>
                    <a:pt x="819262" y="338711"/>
                  </a:lnTo>
                  <a:lnTo>
                    <a:pt x="818131" y="339842"/>
                  </a:lnTo>
                  <a:lnTo>
                    <a:pt x="817000" y="338711"/>
                  </a:lnTo>
                  <a:lnTo>
                    <a:pt x="815869" y="338711"/>
                  </a:lnTo>
                  <a:lnTo>
                    <a:pt x="814738" y="341009"/>
                  </a:lnTo>
                  <a:lnTo>
                    <a:pt x="814738" y="342140"/>
                  </a:lnTo>
                  <a:lnTo>
                    <a:pt x="813607" y="343271"/>
                  </a:lnTo>
                  <a:lnTo>
                    <a:pt x="812441" y="344402"/>
                  </a:lnTo>
                  <a:lnTo>
                    <a:pt x="801097" y="347796"/>
                  </a:lnTo>
                  <a:lnTo>
                    <a:pt x="801097" y="352356"/>
                  </a:lnTo>
                  <a:lnTo>
                    <a:pt x="802228" y="352356"/>
                  </a:lnTo>
                  <a:lnTo>
                    <a:pt x="802228" y="353487"/>
                  </a:lnTo>
                  <a:lnTo>
                    <a:pt x="802228" y="354618"/>
                  </a:lnTo>
                  <a:lnTo>
                    <a:pt x="801097" y="354618"/>
                  </a:lnTo>
                  <a:lnTo>
                    <a:pt x="798835" y="355749"/>
                  </a:lnTo>
                  <a:lnTo>
                    <a:pt x="797669" y="355749"/>
                  </a:lnTo>
                  <a:lnTo>
                    <a:pt x="795407" y="356916"/>
                  </a:lnTo>
                  <a:lnTo>
                    <a:pt x="795407" y="355749"/>
                  </a:lnTo>
                  <a:lnTo>
                    <a:pt x="795407" y="354618"/>
                  </a:lnTo>
                  <a:lnTo>
                    <a:pt x="794276" y="354618"/>
                  </a:lnTo>
                  <a:lnTo>
                    <a:pt x="794276" y="353487"/>
                  </a:lnTo>
                  <a:lnTo>
                    <a:pt x="793145" y="354618"/>
                  </a:lnTo>
                  <a:lnTo>
                    <a:pt x="793145" y="353487"/>
                  </a:lnTo>
                  <a:lnTo>
                    <a:pt x="792014" y="354618"/>
                  </a:lnTo>
                  <a:lnTo>
                    <a:pt x="790848" y="353487"/>
                  </a:lnTo>
                  <a:lnTo>
                    <a:pt x="790848" y="352356"/>
                  </a:lnTo>
                  <a:lnTo>
                    <a:pt x="789717" y="352356"/>
                  </a:lnTo>
                  <a:lnTo>
                    <a:pt x="788586" y="351225"/>
                  </a:lnTo>
                  <a:lnTo>
                    <a:pt x="788586" y="352356"/>
                  </a:lnTo>
                  <a:lnTo>
                    <a:pt x="786325" y="351225"/>
                  </a:lnTo>
                  <a:lnTo>
                    <a:pt x="782897" y="346665"/>
                  </a:lnTo>
                  <a:lnTo>
                    <a:pt x="780635" y="345533"/>
                  </a:lnTo>
                  <a:lnTo>
                    <a:pt x="770421" y="344402"/>
                  </a:lnTo>
                  <a:lnTo>
                    <a:pt x="763601" y="347796"/>
                  </a:lnTo>
                  <a:lnTo>
                    <a:pt x="756780" y="347796"/>
                  </a:lnTo>
                  <a:lnTo>
                    <a:pt x="755649" y="345533"/>
                  </a:lnTo>
                  <a:lnTo>
                    <a:pt x="754518" y="344402"/>
                  </a:lnTo>
                  <a:lnTo>
                    <a:pt x="751090" y="344402"/>
                  </a:lnTo>
                  <a:lnTo>
                    <a:pt x="749959" y="345533"/>
                  </a:lnTo>
                  <a:lnTo>
                    <a:pt x="751090" y="345533"/>
                  </a:lnTo>
                  <a:lnTo>
                    <a:pt x="747698" y="346665"/>
                  </a:lnTo>
                  <a:lnTo>
                    <a:pt x="746567" y="346665"/>
                  </a:lnTo>
                  <a:lnTo>
                    <a:pt x="744270" y="348962"/>
                  </a:lnTo>
                  <a:lnTo>
                    <a:pt x="742008" y="353487"/>
                  </a:lnTo>
                  <a:lnTo>
                    <a:pt x="743139" y="354618"/>
                  </a:lnTo>
                  <a:lnTo>
                    <a:pt x="743139" y="355749"/>
                  </a:lnTo>
                  <a:lnTo>
                    <a:pt x="739746" y="358047"/>
                  </a:lnTo>
                  <a:lnTo>
                    <a:pt x="739746" y="360309"/>
                  </a:lnTo>
                  <a:lnTo>
                    <a:pt x="740877" y="361440"/>
                  </a:lnTo>
                  <a:lnTo>
                    <a:pt x="740877" y="362572"/>
                  </a:lnTo>
                  <a:lnTo>
                    <a:pt x="739746" y="362572"/>
                  </a:lnTo>
                  <a:lnTo>
                    <a:pt x="738580" y="363738"/>
                  </a:lnTo>
                  <a:lnTo>
                    <a:pt x="737449" y="363738"/>
                  </a:lnTo>
                  <a:lnTo>
                    <a:pt x="734056" y="360309"/>
                  </a:lnTo>
                  <a:lnTo>
                    <a:pt x="729497" y="358047"/>
                  </a:lnTo>
                  <a:lnTo>
                    <a:pt x="726105" y="352356"/>
                  </a:lnTo>
                  <a:lnTo>
                    <a:pt x="721546" y="352356"/>
                  </a:lnTo>
                  <a:lnTo>
                    <a:pt x="720415" y="350093"/>
                  </a:lnTo>
                  <a:lnTo>
                    <a:pt x="720415" y="352356"/>
                  </a:lnTo>
                  <a:lnTo>
                    <a:pt x="719284" y="350093"/>
                  </a:lnTo>
                  <a:lnTo>
                    <a:pt x="720415" y="346665"/>
                  </a:lnTo>
                  <a:lnTo>
                    <a:pt x="717022" y="342140"/>
                  </a:lnTo>
                  <a:lnTo>
                    <a:pt x="715856" y="341009"/>
                  </a:lnTo>
                  <a:lnTo>
                    <a:pt x="711332" y="338711"/>
                  </a:lnTo>
                  <a:lnTo>
                    <a:pt x="710201" y="338711"/>
                  </a:lnTo>
                  <a:lnTo>
                    <a:pt x="707904" y="342140"/>
                  </a:lnTo>
                  <a:lnTo>
                    <a:pt x="705642" y="343271"/>
                  </a:lnTo>
                  <a:lnTo>
                    <a:pt x="702214" y="345533"/>
                  </a:lnTo>
                  <a:lnTo>
                    <a:pt x="701084" y="344402"/>
                  </a:lnTo>
                  <a:lnTo>
                    <a:pt x="701084" y="343271"/>
                  </a:lnTo>
                  <a:lnTo>
                    <a:pt x="701084" y="341009"/>
                  </a:lnTo>
                  <a:lnTo>
                    <a:pt x="703381" y="338711"/>
                  </a:lnTo>
                  <a:lnTo>
                    <a:pt x="696560" y="334187"/>
                  </a:lnTo>
                  <a:lnTo>
                    <a:pt x="694263" y="335318"/>
                  </a:lnTo>
                  <a:lnTo>
                    <a:pt x="690870" y="338711"/>
                  </a:lnTo>
                  <a:lnTo>
                    <a:pt x="690870" y="337580"/>
                  </a:lnTo>
                  <a:lnTo>
                    <a:pt x="690870" y="336449"/>
                  </a:lnTo>
                  <a:lnTo>
                    <a:pt x="690870" y="335318"/>
                  </a:lnTo>
                  <a:lnTo>
                    <a:pt x="690870" y="333020"/>
                  </a:lnTo>
                  <a:lnTo>
                    <a:pt x="689739" y="333020"/>
                  </a:lnTo>
                  <a:lnTo>
                    <a:pt x="688608" y="330758"/>
                  </a:lnTo>
                  <a:lnTo>
                    <a:pt x="688608" y="329627"/>
                  </a:lnTo>
                  <a:lnTo>
                    <a:pt x="688608" y="328495"/>
                  </a:lnTo>
                  <a:lnTo>
                    <a:pt x="686311" y="326198"/>
                  </a:lnTo>
                  <a:lnTo>
                    <a:pt x="685180" y="325067"/>
                  </a:lnTo>
                  <a:lnTo>
                    <a:pt x="682919" y="322804"/>
                  </a:lnTo>
                  <a:lnTo>
                    <a:pt x="679491" y="318244"/>
                  </a:lnTo>
                  <a:lnTo>
                    <a:pt x="677229" y="315982"/>
                  </a:lnTo>
                  <a:lnTo>
                    <a:pt x="677229" y="314851"/>
                  </a:lnTo>
                  <a:lnTo>
                    <a:pt x="677229" y="313720"/>
                  </a:lnTo>
                  <a:lnTo>
                    <a:pt x="674967" y="313720"/>
                  </a:lnTo>
                  <a:lnTo>
                    <a:pt x="673836" y="311457"/>
                  </a:lnTo>
                  <a:lnTo>
                    <a:pt x="662456" y="306897"/>
                  </a:lnTo>
                  <a:lnTo>
                    <a:pt x="660195" y="304635"/>
                  </a:lnTo>
                  <a:lnTo>
                    <a:pt x="656767" y="302337"/>
                  </a:lnTo>
                  <a:lnTo>
                    <a:pt x="654505" y="302337"/>
                  </a:lnTo>
                  <a:lnTo>
                    <a:pt x="651112" y="302337"/>
                  </a:lnTo>
                  <a:lnTo>
                    <a:pt x="646553" y="297813"/>
                  </a:lnTo>
                  <a:lnTo>
                    <a:pt x="647684" y="296646"/>
                  </a:lnTo>
                  <a:lnTo>
                    <a:pt x="647684" y="293253"/>
                  </a:lnTo>
                  <a:lnTo>
                    <a:pt x="647684" y="292122"/>
                  </a:lnTo>
                  <a:lnTo>
                    <a:pt x="644291" y="292122"/>
                  </a:lnTo>
                  <a:lnTo>
                    <a:pt x="641994" y="290990"/>
                  </a:lnTo>
                  <a:lnTo>
                    <a:pt x="640863" y="290990"/>
                  </a:lnTo>
                  <a:lnTo>
                    <a:pt x="638602" y="289859"/>
                  </a:lnTo>
                  <a:lnTo>
                    <a:pt x="635174" y="293253"/>
                  </a:lnTo>
                  <a:lnTo>
                    <a:pt x="631781" y="292122"/>
                  </a:lnTo>
                  <a:lnTo>
                    <a:pt x="629519" y="293253"/>
                  </a:lnTo>
                  <a:lnTo>
                    <a:pt x="627222" y="295515"/>
                  </a:lnTo>
                  <a:lnTo>
                    <a:pt x="626091" y="297813"/>
                  </a:lnTo>
                  <a:lnTo>
                    <a:pt x="627222" y="298944"/>
                  </a:lnTo>
                  <a:lnTo>
                    <a:pt x="626091" y="300075"/>
                  </a:lnTo>
                  <a:lnTo>
                    <a:pt x="621568" y="300075"/>
                  </a:lnTo>
                  <a:lnTo>
                    <a:pt x="619270" y="298944"/>
                  </a:lnTo>
                  <a:lnTo>
                    <a:pt x="618140" y="297813"/>
                  </a:lnTo>
                  <a:lnTo>
                    <a:pt x="619270" y="296646"/>
                  </a:lnTo>
                  <a:lnTo>
                    <a:pt x="619270" y="295515"/>
                  </a:lnTo>
                  <a:lnTo>
                    <a:pt x="614747" y="297813"/>
                  </a:lnTo>
                  <a:lnTo>
                    <a:pt x="614747" y="295515"/>
                  </a:lnTo>
                  <a:lnTo>
                    <a:pt x="612450" y="296646"/>
                  </a:lnTo>
                  <a:lnTo>
                    <a:pt x="612450" y="295515"/>
                  </a:lnTo>
                  <a:lnTo>
                    <a:pt x="613616" y="294384"/>
                  </a:lnTo>
                  <a:lnTo>
                    <a:pt x="614747" y="293253"/>
                  </a:lnTo>
                  <a:lnTo>
                    <a:pt x="614747" y="292122"/>
                  </a:lnTo>
                  <a:lnTo>
                    <a:pt x="614747" y="289859"/>
                  </a:lnTo>
                  <a:lnTo>
                    <a:pt x="612450" y="288693"/>
                  </a:lnTo>
                  <a:lnTo>
                    <a:pt x="611319" y="286430"/>
                  </a:lnTo>
                  <a:lnTo>
                    <a:pt x="611319" y="285299"/>
                  </a:lnTo>
                  <a:lnTo>
                    <a:pt x="609057" y="283037"/>
                  </a:lnTo>
                  <a:lnTo>
                    <a:pt x="607926" y="280739"/>
                  </a:lnTo>
                  <a:lnTo>
                    <a:pt x="606795" y="279608"/>
                  </a:lnTo>
                  <a:lnTo>
                    <a:pt x="606795" y="278477"/>
                  </a:lnTo>
                  <a:lnTo>
                    <a:pt x="605629" y="278477"/>
                  </a:lnTo>
                  <a:lnTo>
                    <a:pt x="604498" y="277346"/>
                  </a:lnTo>
                  <a:lnTo>
                    <a:pt x="604498" y="275084"/>
                  </a:lnTo>
                  <a:lnTo>
                    <a:pt x="602236" y="272786"/>
                  </a:lnTo>
                  <a:lnTo>
                    <a:pt x="601105" y="273917"/>
                  </a:lnTo>
                  <a:lnTo>
                    <a:pt x="599975" y="273917"/>
                  </a:lnTo>
                  <a:lnTo>
                    <a:pt x="598844" y="273917"/>
                  </a:lnTo>
                  <a:lnTo>
                    <a:pt x="595416" y="277346"/>
                  </a:lnTo>
                  <a:lnTo>
                    <a:pt x="594285" y="277346"/>
                  </a:lnTo>
                  <a:lnTo>
                    <a:pt x="590892" y="279608"/>
                  </a:lnTo>
                  <a:lnTo>
                    <a:pt x="592023" y="280739"/>
                  </a:lnTo>
                  <a:lnTo>
                    <a:pt x="592023" y="283037"/>
                  </a:lnTo>
                  <a:lnTo>
                    <a:pt x="589726" y="285299"/>
                  </a:lnTo>
                  <a:lnTo>
                    <a:pt x="590892" y="286430"/>
                  </a:lnTo>
                  <a:lnTo>
                    <a:pt x="589726" y="293253"/>
                  </a:lnTo>
                  <a:lnTo>
                    <a:pt x="588595" y="294384"/>
                  </a:lnTo>
                  <a:lnTo>
                    <a:pt x="587464" y="296646"/>
                  </a:lnTo>
                  <a:lnTo>
                    <a:pt x="585202" y="298944"/>
                  </a:lnTo>
                  <a:lnTo>
                    <a:pt x="582905" y="300075"/>
                  </a:lnTo>
                  <a:lnTo>
                    <a:pt x="582905" y="301206"/>
                  </a:lnTo>
                  <a:lnTo>
                    <a:pt x="581774" y="304635"/>
                  </a:lnTo>
                  <a:lnTo>
                    <a:pt x="580643" y="303469"/>
                  </a:lnTo>
                  <a:lnTo>
                    <a:pt x="578382" y="304635"/>
                  </a:lnTo>
                  <a:lnTo>
                    <a:pt x="577251" y="306897"/>
                  </a:lnTo>
                  <a:lnTo>
                    <a:pt x="572692" y="311457"/>
                  </a:lnTo>
                  <a:lnTo>
                    <a:pt x="571561" y="313720"/>
                  </a:lnTo>
                  <a:lnTo>
                    <a:pt x="570430" y="314851"/>
                  </a:lnTo>
                  <a:lnTo>
                    <a:pt x="569299" y="315982"/>
                  </a:lnTo>
                  <a:lnTo>
                    <a:pt x="569299" y="317113"/>
                  </a:lnTo>
                  <a:lnTo>
                    <a:pt x="567002" y="319411"/>
                  </a:lnTo>
                  <a:lnTo>
                    <a:pt x="565871" y="322804"/>
                  </a:lnTo>
                  <a:lnTo>
                    <a:pt x="563609" y="323935"/>
                  </a:lnTo>
                  <a:lnTo>
                    <a:pt x="562478" y="323935"/>
                  </a:lnTo>
                  <a:lnTo>
                    <a:pt x="560181" y="323935"/>
                  </a:lnTo>
                  <a:lnTo>
                    <a:pt x="557919" y="323935"/>
                  </a:lnTo>
                  <a:lnTo>
                    <a:pt x="556789" y="326198"/>
                  </a:lnTo>
                  <a:lnTo>
                    <a:pt x="554527" y="326198"/>
                  </a:lnTo>
                  <a:lnTo>
                    <a:pt x="553361" y="326198"/>
                  </a:lnTo>
                  <a:lnTo>
                    <a:pt x="551099" y="327364"/>
                  </a:lnTo>
                  <a:lnTo>
                    <a:pt x="548837" y="327364"/>
                  </a:lnTo>
                  <a:lnTo>
                    <a:pt x="546575" y="327364"/>
                  </a:lnTo>
                  <a:lnTo>
                    <a:pt x="545409" y="328495"/>
                  </a:lnTo>
                  <a:lnTo>
                    <a:pt x="542016" y="331889"/>
                  </a:lnTo>
                  <a:lnTo>
                    <a:pt x="538588" y="335318"/>
                  </a:lnTo>
                  <a:lnTo>
                    <a:pt x="536326" y="339842"/>
                  </a:lnTo>
                  <a:lnTo>
                    <a:pt x="536326" y="341009"/>
                  </a:lnTo>
                  <a:lnTo>
                    <a:pt x="536326" y="343271"/>
                  </a:lnTo>
                  <a:lnTo>
                    <a:pt x="531803" y="347796"/>
                  </a:lnTo>
                  <a:lnTo>
                    <a:pt x="528375" y="348962"/>
                  </a:lnTo>
                  <a:lnTo>
                    <a:pt x="522685" y="354618"/>
                  </a:lnTo>
                  <a:lnTo>
                    <a:pt x="520423" y="347796"/>
                  </a:lnTo>
                  <a:lnTo>
                    <a:pt x="514733" y="335318"/>
                  </a:lnTo>
                  <a:lnTo>
                    <a:pt x="515864" y="333020"/>
                  </a:lnTo>
                  <a:lnTo>
                    <a:pt x="513603" y="327364"/>
                  </a:lnTo>
                  <a:lnTo>
                    <a:pt x="511341" y="323935"/>
                  </a:lnTo>
                  <a:lnTo>
                    <a:pt x="510210" y="322804"/>
                  </a:lnTo>
                  <a:lnTo>
                    <a:pt x="509079" y="321673"/>
                  </a:lnTo>
                  <a:lnTo>
                    <a:pt x="507913" y="317113"/>
                  </a:lnTo>
                  <a:lnTo>
                    <a:pt x="511341" y="313720"/>
                  </a:lnTo>
                  <a:lnTo>
                    <a:pt x="509079" y="313720"/>
                  </a:lnTo>
                  <a:lnTo>
                    <a:pt x="507913" y="311457"/>
                  </a:lnTo>
                  <a:lnTo>
                    <a:pt x="509079" y="309160"/>
                  </a:lnTo>
                  <a:lnTo>
                    <a:pt x="512472" y="306897"/>
                  </a:lnTo>
                  <a:lnTo>
                    <a:pt x="513603" y="305766"/>
                  </a:lnTo>
                  <a:lnTo>
                    <a:pt x="513603" y="304635"/>
                  </a:lnTo>
                  <a:lnTo>
                    <a:pt x="512472" y="301206"/>
                  </a:lnTo>
                  <a:lnTo>
                    <a:pt x="509079" y="297813"/>
                  </a:lnTo>
                  <a:lnTo>
                    <a:pt x="509079" y="295515"/>
                  </a:lnTo>
                  <a:lnTo>
                    <a:pt x="505651" y="295515"/>
                  </a:lnTo>
                  <a:lnTo>
                    <a:pt x="503389" y="296646"/>
                  </a:lnTo>
                  <a:lnTo>
                    <a:pt x="502258" y="296646"/>
                  </a:lnTo>
                  <a:lnTo>
                    <a:pt x="497699" y="301206"/>
                  </a:lnTo>
                  <a:lnTo>
                    <a:pt x="494271" y="304635"/>
                  </a:lnTo>
                  <a:lnTo>
                    <a:pt x="490879" y="303469"/>
                  </a:lnTo>
                  <a:lnTo>
                    <a:pt x="488617" y="302337"/>
                  </a:lnTo>
                  <a:lnTo>
                    <a:pt x="486320" y="301206"/>
                  </a:lnTo>
                  <a:lnTo>
                    <a:pt x="481796" y="297813"/>
                  </a:lnTo>
                  <a:lnTo>
                    <a:pt x="478368" y="294384"/>
                  </a:lnTo>
                  <a:lnTo>
                    <a:pt x="476106" y="290990"/>
                  </a:lnTo>
                  <a:lnTo>
                    <a:pt x="474975" y="288693"/>
                  </a:lnTo>
                  <a:lnTo>
                    <a:pt x="474975" y="287562"/>
                  </a:lnTo>
                  <a:lnTo>
                    <a:pt x="476106" y="286430"/>
                  </a:lnTo>
                  <a:lnTo>
                    <a:pt x="476106" y="285299"/>
                  </a:lnTo>
                  <a:lnTo>
                    <a:pt x="477237" y="284168"/>
                  </a:lnTo>
                  <a:lnTo>
                    <a:pt x="481796" y="280739"/>
                  </a:lnTo>
                  <a:lnTo>
                    <a:pt x="482927" y="278477"/>
                  </a:lnTo>
                  <a:lnTo>
                    <a:pt x="484058" y="273917"/>
                  </a:lnTo>
                  <a:lnTo>
                    <a:pt x="481796" y="271655"/>
                  </a:lnTo>
                  <a:lnTo>
                    <a:pt x="477237" y="268261"/>
                  </a:lnTo>
                  <a:lnTo>
                    <a:pt x="470417" y="267095"/>
                  </a:lnTo>
                  <a:lnTo>
                    <a:pt x="467024" y="268261"/>
                  </a:lnTo>
                  <a:lnTo>
                    <a:pt x="461334" y="277346"/>
                  </a:lnTo>
                  <a:lnTo>
                    <a:pt x="460203" y="279608"/>
                  </a:lnTo>
                  <a:lnTo>
                    <a:pt x="460203" y="289859"/>
                  </a:lnTo>
                  <a:lnTo>
                    <a:pt x="457941" y="294384"/>
                  </a:lnTo>
                  <a:lnTo>
                    <a:pt x="456775" y="294384"/>
                  </a:lnTo>
                  <a:lnTo>
                    <a:pt x="454513" y="295515"/>
                  </a:lnTo>
                  <a:lnTo>
                    <a:pt x="449990" y="293253"/>
                  </a:lnTo>
                  <a:lnTo>
                    <a:pt x="447693" y="288693"/>
                  </a:lnTo>
                  <a:lnTo>
                    <a:pt x="446562" y="286430"/>
                  </a:lnTo>
                  <a:lnTo>
                    <a:pt x="446562" y="283037"/>
                  </a:lnTo>
                  <a:lnTo>
                    <a:pt x="445431" y="277346"/>
                  </a:lnTo>
                  <a:lnTo>
                    <a:pt x="444300" y="273917"/>
                  </a:lnTo>
                  <a:lnTo>
                    <a:pt x="442003" y="271655"/>
                  </a:lnTo>
                  <a:lnTo>
                    <a:pt x="438610" y="270524"/>
                  </a:lnTo>
                  <a:lnTo>
                    <a:pt x="434051" y="265964"/>
                  </a:lnTo>
                  <a:lnTo>
                    <a:pt x="429528" y="262570"/>
                  </a:lnTo>
                  <a:lnTo>
                    <a:pt x="428397" y="261439"/>
                  </a:lnTo>
                  <a:lnTo>
                    <a:pt x="427230" y="261439"/>
                  </a:lnTo>
                  <a:lnTo>
                    <a:pt x="419279" y="260308"/>
                  </a:lnTo>
                  <a:lnTo>
                    <a:pt x="417017" y="260308"/>
                  </a:lnTo>
                  <a:lnTo>
                    <a:pt x="414755" y="261439"/>
                  </a:lnTo>
                  <a:lnTo>
                    <a:pt x="407935" y="262570"/>
                  </a:lnTo>
                  <a:lnTo>
                    <a:pt x="404507" y="263701"/>
                  </a:lnTo>
                  <a:lnTo>
                    <a:pt x="403376" y="263701"/>
                  </a:lnTo>
                  <a:lnTo>
                    <a:pt x="402245" y="263701"/>
                  </a:lnTo>
                  <a:lnTo>
                    <a:pt x="401114" y="262570"/>
                  </a:lnTo>
                  <a:lnTo>
                    <a:pt x="398852" y="261439"/>
                  </a:lnTo>
                  <a:lnTo>
                    <a:pt x="396555" y="256879"/>
                  </a:lnTo>
                  <a:lnTo>
                    <a:pt x="392031" y="254617"/>
                  </a:lnTo>
                  <a:lnTo>
                    <a:pt x="389734" y="252354"/>
                  </a:lnTo>
                  <a:lnTo>
                    <a:pt x="388603" y="252354"/>
                  </a:lnTo>
                  <a:lnTo>
                    <a:pt x="384080" y="251188"/>
                  </a:lnTo>
                  <a:lnTo>
                    <a:pt x="379521" y="250057"/>
                  </a:lnTo>
                  <a:lnTo>
                    <a:pt x="373831" y="248926"/>
                  </a:lnTo>
                  <a:lnTo>
                    <a:pt x="369308" y="247794"/>
                  </a:lnTo>
                  <a:lnTo>
                    <a:pt x="369308" y="246663"/>
                  </a:lnTo>
                  <a:lnTo>
                    <a:pt x="367010" y="244366"/>
                  </a:lnTo>
                  <a:lnTo>
                    <a:pt x="365880" y="245532"/>
                  </a:lnTo>
                  <a:lnTo>
                    <a:pt x="364749" y="246663"/>
                  </a:lnTo>
                  <a:lnTo>
                    <a:pt x="361356" y="247794"/>
                  </a:lnTo>
                  <a:lnTo>
                    <a:pt x="357928" y="246663"/>
                  </a:lnTo>
                  <a:lnTo>
                    <a:pt x="357928" y="247794"/>
                  </a:lnTo>
                  <a:lnTo>
                    <a:pt x="356797" y="247794"/>
                  </a:lnTo>
                  <a:lnTo>
                    <a:pt x="355666" y="246663"/>
                  </a:lnTo>
                  <a:lnTo>
                    <a:pt x="354535" y="245532"/>
                  </a:lnTo>
                  <a:lnTo>
                    <a:pt x="353369" y="243234"/>
                  </a:lnTo>
                  <a:lnTo>
                    <a:pt x="353369" y="242103"/>
                  </a:lnTo>
                  <a:lnTo>
                    <a:pt x="353369" y="236412"/>
                  </a:lnTo>
                  <a:lnTo>
                    <a:pt x="354535" y="235281"/>
                  </a:lnTo>
                  <a:lnTo>
                    <a:pt x="353369" y="233019"/>
                  </a:lnTo>
                  <a:lnTo>
                    <a:pt x="352238" y="231887"/>
                  </a:lnTo>
                  <a:lnTo>
                    <a:pt x="349976" y="230756"/>
                  </a:lnTo>
                  <a:lnTo>
                    <a:pt x="348845" y="227327"/>
                  </a:lnTo>
                  <a:lnTo>
                    <a:pt x="348845" y="226196"/>
                  </a:lnTo>
                  <a:lnTo>
                    <a:pt x="348845" y="225065"/>
                  </a:lnTo>
                  <a:lnTo>
                    <a:pt x="347715" y="222803"/>
                  </a:lnTo>
                  <a:lnTo>
                    <a:pt x="346584" y="221636"/>
                  </a:lnTo>
                  <a:lnTo>
                    <a:pt x="344287" y="221636"/>
                  </a:lnTo>
                  <a:lnTo>
                    <a:pt x="339763" y="221636"/>
                  </a:lnTo>
                  <a:lnTo>
                    <a:pt x="337466" y="221636"/>
                  </a:lnTo>
                  <a:lnTo>
                    <a:pt x="335204" y="219374"/>
                  </a:lnTo>
                  <a:lnTo>
                    <a:pt x="334073" y="218243"/>
                  </a:lnTo>
                  <a:lnTo>
                    <a:pt x="332942" y="217112"/>
                  </a:lnTo>
                  <a:lnTo>
                    <a:pt x="331811" y="217112"/>
                  </a:lnTo>
                  <a:lnTo>
                    <a:pt x="330645" y="217112"/>
                  </a:lnTo>
                  <a:lnTo>
                    <a:pt x="326122" y="218243"/>
                  </a:lnTo>
                  <a:lnTo>
                    <a:pt x="324991" y="218243"/>
                  </a:lnTo>
                  <a:lnTo>
                    <a:pt x="323824" y="221636"/>
                  </a:lnTo>
                  <a:lnTo>
                    <a:pt x="321563" y="221636"/>
                  </a:lnTo>
                  <a:lnTo>
                    <a:pt x="319301" y="221636"/>
                  </a:lnTo>
                  <a:lnTo>
                    <a:pt x="318170" y="222803"/>
                  </a:lnTo>
                  <a:lnTo>
                    <a:pt x="318170" y="225065"/>
                  </a:lnTo>
                  <a:lnTo>
                    <a:pt x="314742" y="227327"/>
                  </a:lnTo>
                  <a:lnTo>
                    <a:pt x="307921" y="229590"/>
                  </a:lnTo>
                  <a:lnTo>
                    <a:pt x="306790" y="230756"/>
                  </a:lnTo>
                  <a:lnTo>
                    <a:pt x="302267" y="231887"/>
                  </a:lnTo>
                  <a:lnTo>
                    <a:pt x="301100" y="233019"/>
                  </a:lnTo>
                  <a:lnTo>
                    <a:pt x="299970" y="234150"/>
                  </a:lnTo>
                  <a:lnTo>
                    <a:pt x="299970" y="235281"/>
                  </a:lnTo>
                  <a:lnTo>
                    <a:pt x="293149" y="237543"/>
                  </a:lnTo>
                  <a:lnTo>
                    <a:pt x="289756" y="237543"/>
                  </a:lnTo>
                  <a:lnTo>
                    <a:pt x="286328" y="238710"/>
                  </a:lnTo>
                  <a:lnTo>
                    <a:pt x="284066" y="238710"/>
                  </a:lnTo>
                  <a:lnTo>
                    <a:pt x="279543" y="238710"/>
                  </a:lnTo>
                  <a:lnTo>
                    <a:pt x="278377" y="242103"/>
                  </a:lnTo>
                  <a:lnTo>
                    <a:pt x="280674" y="246663"/>
                  </a:lnTo>
                  <a:lnTo>
                    <a:pt x="281805" y="252354"/>
                  </a:lnTo>
                  <a:lnTo>
                    <a:pt x="281805" y="253485"/>
                  </a:lnTo>
                  <a:lnTo>
                    <a:pt x="281805" y="255748"/>
                  </a:lnTo>
                  <a:lnTo>
                    <a:pt x="282936" y="259141"/>
                  </a:lnTo>
                  <a:lnTo>
                    <a:pt x="281805" y="260308"/>
                  </a:lnTo>
                  <a:lnTo>
                    <a:pt x="280674" y="261439"/>
                  </a:lnTo>
                  <a:lnTo>
                    <a:pt x="279543" y="262570"/>
                  </a:lnTo>
                  <a:lnTo>
                    <a:pt x="277246" y="262570"/>
                  </a:lnTo>
                  <a:lnTo>
                    <a:pt x="269294" y="261439"/>
                  </a:lnTo>
                  <a:lnTo>
                    <a:pt x="262473" y="265964"/>
                  </a:lnTo>
                  <a:lnTo>
                    <a:pt x="260212" y="265964"/>
                  </a:lnTo>
                  <a:lnTo>
                    <a:pt x="257950" y="264832"/>
                  </a:lnTo>
                  <a:lnTo>
                    <a:pt x="248832" y="267095"/>
                  </a:lnTo>
                  <a:lnTo>
                    <a:pt x="245439" y="268261"/>
                  </a:lnTo>
                  <a:lnTo>
                    <a:pt x="244308" y="269392"/>
                  </a:lnTo>
                  <a:lnTo>
                    <a:pt x="244308" y="271655"/>
                  </a:lnTo>
                  <a:lnTo>
                    <a:pt x="244308" y="272786"/>
                  </a:lnTo>
                  <a:lnTo>
                    <a:pt x="244308" y="273917"/>
                  </a:lnTo>
                  <a:lnTo>
                    <a:pt x="247701" y="280739"/>
                  </a:lnTo>
                  <a:lnTo>
                    <a:pt x="248832" y="285299"/>
                  </a:lnTo>
                  <a:lnTo>
                    <a:pt x="245439" y="292122"/>
                  </a:lnTo>
                  <a:lnTo>
                    <a:pt x="243178" y="293253"/>
                  </a:lnTo>
                  <a:lnTo>
                    <a:pt x="242011" y="296646"/>
                  </a:lnTo>
                  <a:lnTo>
                    <a:pt x="240880" y="297813"/>
                  </a:lnTo>
                  <a:lnTo>
                    <a:pt x="234060" y="305766"/>
                  </a:lnTo>
                  <a:lnTo>
                    <a:pt x="230667" y="306897"/>
                  </a:lnTo>
                  <a:lnTo>
                    <a:pt x="228405" y="308029"/>
                  </a:lnTo>
                  <a:lnTo>
                    <a:pt x="227239" y="308029"/>
                  </a:lnTo>
                  <a:lnTo>
                    <a:pt x="221585" y="308029"/>
                  </a:lnTo>
                  <a:lnTo>
                    <a:pt x="217026" y="308029"/>
                  </a:lnTo>
                  <a:lnTo>
                    <a:pt x="214764" y="310291"/>
                  </a:lnTo>
                  <a:lnTo>
                    <a:pt x="212467" y="312589"/>
                  </a:lnTo>
                  <a:lnTo>
                    <a:pt x="205681" y="315982"/>
                  </a:lnTo>
                  <a:lnTo>
                    <a:pt x="202253" y="315982"/>
                  </a:lnTo>
                  <a:lnTo>
                    <a:pt x="199992" y="315982"/>
                  </a:lnTo>
                  <a:lnTo>
                    <a:pt x="198861" y="313720"/>
                  </a:lnTo>
                  <a:lnTo>
                    <a:pt x="195433" y="311457"/>
                  </a:lnTo>
                  <a:lnTo>
                    <a:pt x="192040" y="308029"/>
                  </a:lnTo>
                  <a:lnTo>
                    <a:pt x="190909" y="308029"/>
                  </a:lnTo>
                  <a:lnTo>
                    <a:pt x="189743" y="306897"/>
                  </a:lnTo>
                  <a:lnTo>
                    <a:pt x="188612" y="306897"/>
                  </a:lnTo>
                  <a:lnTo>
                    <a:pt x="186350" y="306897"/>
                  </a:lnTo>
                  <a:lnTo>
                    <a:pt x="185219" y="308029"/>
                  </a:lnTo>
                  <a:lnTo>
                    <a:pt x="181791" y="311457"/>
                  </a:lnTo>
                  <a:lnTo>
                    <a:pt x="179529" y="318244"/>
                  </a:lnTo>
                  <a:lnTo>
                    <a:pt x="178399" y="323935"/>
                  </a:lnTo>
                  <a:lnTo>
                    <a:pt x="179529" y="328495"/>
                  </a:lnTo>
                  <a:lnTo>
                    <a:pt x="178399" y="331889"/>
                  </a:lnTo>
                  <a:lnTo>
                    <a:pt x="176137" y="344402"/>
                  </a:lnTo>
                  <a:lnTo>
                    <a:pt x="173840" y="346665"/>
                  </a:lnTo>
                  <a:lnTo>
                    <a:pt x="171578" y="353487"/>
                  </a:lnTo>
                  <a:lnTo>
                    <a:pt x="171578" y="354618"/>
                  </a:lnTo>
                  <a:lnTo>
                    <a:pt x="171578" y="358047"/>
                  </a:lnTo>
                  <a:lnTo>
                    <a:pt x="167019" y="362572"/>
                  </a:lnTo>
                  <a:lnTo>
                    <a:pt x="165888" y="362572"/>
                  </a:lnTo>
                  <a:lnTo>
                    <a:pt x="162495" y="361440"/>
                  </a:lnTo>
                  <a:lnTo>
                    <a:pt x="159067" y="358047"/>
                  </a:lnTo>
                  <a:lnTo>
                    <a:pt x="156806" y="358047"/>
                  </a:lnTo>
                  <a:lnTo>
                    <a:pt x="154544" y="360309"/>
                  </a:lnTo>
                  <a:lnTo>
                    <a:pt x="151116" y="367132"/>
                  </a:lnTo>
                  <a:lnTo>
                    <a:pt x="148854" y="370525"/>
                  </a:lnTo>
                  <a:lnTo>
                    <a:pt x="147723" y="369394"/>
                  </a:lnTo>
                  <a:lnTo>
                    <a:pt x="144295" y="368263"/>
                  </a:lnTo>
                  <a:lnTo>
                    <a:pt x="143164" y="368263"/>
                  </a:lnTo>
                  <a:lnTo>
                    <a:pt x="142033" y="368263"/>
                  </a:lnTo>
                  <a:lnTo>
                    <a:pt x="138605" y="369394"/>
                  </a:lnTo>
                  <a:lnTo>
                    <a:pt x="137474" y="370525"/>
                  </a:lnTo>
                  <a:lnTo>
                    <a:pt x="136343" y="375085"/>
                  </a:lnTo>
                  <a:lnTo>
                    <a:pt x="135212" y="375085"/>
                  </a:lnTo>
                  <a:lnTo>
                    <a:pt x="132951" y="377347"/>
                  </a:lnTo>
                  <a:lnTo>
                    <a:pt x="131820" y="378514"/>
                  </a:lnTo>
                  <a:lnTo>
                    <a:pt x="130654" y="378514"/>
                  </a:lnTo>
                  <a:lnTo>
                    <a:pt x="128392" y="378514"/>
                  </a:lnTo>
                  <a:lnTo>
                    <a:pt x="122702" y="380776"/>
                  </a:lnTo>
                  <a:lnTo>
                    <a:pt x="118178" y="379645"/>
                  </a:lnTo>
                  <a:lnTo>
                    <a:pt x="113619" y="378514"/>
                  </a:lnTo>
                  <a:lnTo>
                    <a:pt x="107930" y="375085"/>
                  </a:lnTo>
                  <a:lnTo>
                    <a:pt x="106799" y="373954"/>
                  </a:lnTo>
                  <a:lnTo>
                    <a:pt x="102275" y="373954"/>
                  </a:lnTo>
                  <a:lnTo>
                    <a:pt x="97716" y="376216"/>
                  </a:lnTo>
                  <a:lnTo>
                    <a:pt x="98847" y="373954"/>
                  </a:lnTo>
                  <a:lnTo>
                    <a:pt x="99978" y="371692"/>
                  </a:lnTo>
                  <a:lnTo>
                    <a:pt x="99978" y="368263"/>
                  </a:lnTo>
                  <a:lnTo>
                    <a:pt x="102275" y="367132"/>
                  </a:lnTo>
                  <a:lnTo>
                    <a:pt x="103406" y="367132"/>
                  </a:lnTo>
                  <a:lnTo>
                    <a:pt x="103406" y="366000"/>
                  </a:lnTo>
                  <a:lnTo>
                    <a:pt x="103406" y="363738"/>
                  </a:lnTo>
                  <a:lnTo>
                    <a:pt x="102275" y="361440"/>
                  </a:lnTo>
                  <a:lnTo>
                    <a:pt x="104537" y="359178"/>
                  </a:lnTo>
                  <a:lnTo>
                    <a:pt x="103406" y="356916"/>
                  </a:lnTo>
                  <a:lnTo>
                    <a:pt x="104537" y="355749"/>
                  </a:lnTo>
                  <a:lnTo>
                    <a:pt x="101109" y="351225"/>
                  </a:lnTo>
                  <a:lnTo>
                    <a:pt x="102275" y="350093"/>
                  </a:lnTo>
                  <a:lnTo>
                    <a:pt x="103406" y="350093"/>
                  </a:lnTo>
                  <a:lnTo>
                    <a:pt x="103406" y="348962"/>
                  </a:lnTo>
                  <a:lnTo>
                    <a:pt x="106799" y="350093"/>
                  </a:lnTo>
                  <a:lnTo>
                    <a:pt x="109061" y="348962"/>
                  </a:lnTo>
                  <a:lnTo>
                    <a:pt x="109061" y="347796"/>
                  </a:lnTo>
                  <a:lnTo>
                    <a:pt x="109061" y="346665"/>
                  </a:lnTo>
                  <a:lnTo>
                    <a:pt x="112489" y="345533"/>
                  </a:lnTo>
                  <a:lnTo>
                    <a:pt x="113619" y="344402"/>
                  </a:lnTo>
                  <a:lnTo>
                    <a:pt x="113619" y="342140"/>
                  </a:lnTo>
                  <a:lnTo>
                    <a:pt x="112489" y="342140"/>
                  </a:lnTo>
                  <a:lnTo>
                    <a:pt x="112489" y="339842"/>
                  </a:lnTo>
                  <a:lnTo>
                    <a:pt x="111358" y="337580"/>
                  </a:lnTo>
                  <a:lnTo>
                    <a:pt x="113619" y="334187"/>
                  </a:lnTo>
                  <a:lnTo>
                    <a:pt x="113619" y="333020"/>
                  </a:lnTo>
                  <a:lnTo>
                    <a:pt x="114750" y="330758"/>
                  </a:lnTo>
                  <a:lnTo>
                    <a:pt x="114750" y="329627"/>
                  </a:lnTo>
                  <a:lnTo>
                    <a:pt x="114750" y="327364"/>
                  </a:lnTo>
                  <a:lnTo>
                    <a:pt x="115881" y="325067"/>
                  </a:lnTo>
                  <a:lnTo>
                    <a:pt x="113619" y="323935"/>
                  </a:lnTo>
                  <a:lnTo>
                    <a:pt x="112489" y="321673"/>
                  </a:lnTo>
                  <a:lnTo>
                    <a:pt x="109061" y="321673"/>
                  </a:lnTo>
                  <a:lnTo>
                    <a:pt x="107930" y="321673"/>
                  </a:lnTo>
                  <a:lnTo>
                    <a:pt x="104537" y="319411"/>
                  </a:lnTo>
                  <a:lnTo>
                    <a:pt x="102275" y="318244"/>
                  </a:lnTo>
                  <a:lnTo>
                    <a:pt x="101109" y="318244"/>
                  </a:lnTo>
                  <a:lnTo>
                    <a:pt x="101109" y="315982"/>
                  </a:lnTo>
                  <a:lnTo>
                    <a:pt x="99978" y="315982"/>
                  </a:lnTo>
                  <a:lnTo>
                    <a:pt x="97716" y="314851"/>
                  </a:lnTo>
                  <a:lnTo>
                    <a:pt x="95455" y="315982"/>
                  </a:lnTo>
                  <a:lnTo>
                    <a:pt x="95455" y="314851"/>
                  </a:lnTo>
                  <a:lnTo>
                    <a:pt x="93157" y="314851"/>
                  </a:lnTo>
                  <a:lnTo>
                    <a:pt x="92026" y="312589"/>
                  </a:lnTo>
                  <a:lnTo>
                    <a:pt x="89765" y="311457"/>
                  </a:lnTo>
                  <a:lnTo>
                    <a:pt x="90896" y="309160"/>
                  </a:lnTo>
                  <a:lnTo>
                    <a:pt x="89765" y="308029"/>
                  </a:lnTo>
                  <a:lnTo>
                    <a:pt x="89765" y="304635"/>
                  </a:lnTo>
                  <a:lnTo>
                    <a:pt x="88634" y="303469"/>
                  </a:lnTo>
                  <a:lnTo>
                    <a:pt x="88634" y="302337"/>
                  </a:lnTo>
                  <a:lnTo>
                    <a:pt x="88634" y="301206"/>
                  </a:lnTo>
                  <a:lnTo>
                    <a:pt x="87503" y="298944"/>
                  </a:lnTo>
                  <a:lnTo>
                    <a:pt x="86337" y="296646"/>
                  </a:lnTo>
                  <a:lnTo>
                    <a:pt x="85206" y="294384"/>
                  </a:lnTo>
                  <a:lnTo>
                    <a:pt x="85206" y="288693"/>
                  </a:lnTo>
                  <a:lnTo>
                    <a:pt x="82944" y="288693"/>
                  </a:lnTo>
                  <a:lnTo>
                    <a:pt x="82944" y="284168"/>
                  </a:lnTo>
                  <a:lnTo>
                    <a:pt x="79516" y="283037"/>
                  </a:lnTo>
                  <a:lnTo>
                    <a:pt x="79516" y="280739"/>
                  </a:lnTo>
                  <a:lnTo>
                    <a:pt x="77254" y="278477"/>
                  </a:lnTo>
                  <a:lnTo>
                    <a:pt x="77254" y="275084"/>
                  </a:lnTo>
                  <a:lnTo>
                    <a:pt x="77254" y="273917"/>
                  </a:lnTo>
                  <a:lnTo>
                    <a:pt x="76123" y="273917"/>
                  </a:lnTo>
                  <a:lnTo>
                    <a:pt x="73862" y="271655"/>
                  </a:lnTo>
                  <a:lnTo>
                    <a:pt x="73862" y="269392"/>
                  </a:lnTo>
                  <a:lnTo>
                    <a:pt x="69303" y="270524"/>
                  </a:lnTo>
                  <a:lnTo>
                    <a:pt x="67041" y="270524"/>
                  </a:lnTo>
                  <a:lnTo>
                    <a:pt x="67041" y="268261"/>
                  </a:lnTo>
                  <a:lnTo>
                    <a:pt x="63613" y="267095"/>
                  </a:lnTo>
                  <a:lnTo>
                    <a:pt x="61351" y="268261"/>
                  </a:lnTo>
                  <a:lnTo>
                    <a:pt x="60220" y="268261"/>
                  </a:lnTo>
                  <a:lnTo>
                    <a:pt x="56792" y="270524"/>
                  </a:lnTo>
                  <a:lnTo>
                    <a:pt x="54530" y="269392"/>
                  </a:lnTo>
                  <a:lnTo>
                    <a:pt x="55661" y="264832"/>
                  </a:lnTo>
                  <a:lnTo>
                    <a:pt x="54530" y="260308"/>
                  </a:lnTo>
                  <a:lnTo>
                    <a:pt x="53399" y="260308"/>
                  </a:lnTo>
                  <a:lnTo>
                    <a:pt x="51138" y="260308"/>
                  </a:lnTo>
                  <a:lnTo>
                    <a:pt x="48840" y="260308"/>
                  </a:lnTo>
                  <a:lnTo>
                    <a:pt x="47710" y="260308"/>
                  </a:lnTo>
                  <a:lnTo>
                    <a:pt x="46579" y="261439"/>
                  </a:lnTo>
                  <a:lnTo>
                    <a:pt x="46579" y="260308"/>
                  </a:lnTo>
                  <a:lnTo>
                    <a:pt x="43186" y="260308"/>
                  </a:lnTo>
                  <a:lnTo>
                    <a:pt x="42020" y="258010"/>
                  </a:lnTo>
                  <a:lnTo>
                    <a:pt x="40889" y="256879"/>
                  </a:lnTo>
                  <a:lnTo>
                    <a:pt x="40889" y="255748"/>
                  </a:lnTo>
                  <a:lnTo>
                    <a:pt x="39758" y="254617"/>
                  </a:lnTo>
                  <a:lnTo>
                    <a:pt x="38627" y="252354"/>
                  </a:lnTo>
                  <a:lnTo>
                    <a:pt x="38627" y="251188"/>
                  </a:lnTo>
                  <a:lnTo>
                    <a:pt x="39758" y="250057"/>
                  </a:lnTo>
                  <a:lnTo>
                    <a:pt x="39758" y="248926"/>
                  </a:lnTo>
                  <a:lnTo>
                    <a:pt x="40889" y="246663"/>
                  </a:lnTo>
                  <a:lnTo>
                    <a:pt x="32937" y="247794"/>
                  </a:lnTo>
                  <a:lnTo>
                    <a:pt x="31806" y="246663"/>
                  </a:lnTo>
                  <a:lnTo>
                    <a:pt x="30675" y="247794"/>
                  </a:lnTo>
                  <a:lnTo>
                    <a:pt x="29545" y="246663"/>
                  </a:lnTo>
                  <a:lnTo>
                    <a:pt x="28414" y="247794"/>
                  </a:lnTo>
                  <a:lnTo>
                    <a:pt x="27247" y="246663"/>
                  </a:lnTo>
                  <a:lnTo>
                    <a:pt x="26117" y="247794"/>
                  </a:lnTo>
                  <a:lnTo>
                    <a:pt x="22724" y="246663"/>
                  </a:lnTo>
                  <a:lnTo>
                    <a:pt x="21593" y="246663"/>
                  </a:lnTo>
                  <a:lnTo>
                    <a:pt x="20462" y="247794"/>
                  </a:lnTo>
                  <a:lnTo>
                    <a:pt x="20462" y="248926"/>
                  </a:lnTo>
                  <a:lnTo>
                    <a:pt x="17034" y="248926"/>
                  </a:lnTo>
                  <a:lnTo>
                    <a:pt x="14772" y="251188"/>
                  </a:lnTo>
                  <a:lnTo>
                    <a:pt x="12475" y="252354"/>
                  </a:lnTo>
                  <a:lnTo>
                    <a:pt x="11344" y="252354"/>
                  </a:lnTo>
                  <a:lnTo>
                    <a:pt x="7952" y="250057"/>
                  </a:lnTo>
                  <a:lnTo>
                    <a:pt x="4524" y="250057"/>
                  </a:lnTo>
                  <a:lnTo>
                    <a:pt x="0" y="246663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4D5B1829-1E86-4772-9A28-FE1BF95672EB}"/>
                </a:ext>
              </a:extLst>
            </p:cNvPr>
            <p:cNvSpPr/>
            <p:nvPr/>
          </p:nvSpPr>
          <p:spPr>
            <a:xfrm>
              <a:off x="8904021" y="1440561"/>
              <a:ext cx="941999" cy="1413912"/>
            </a:xfrm>
            <a:custGeom>
              <a:avLst/>
              <a:gdLst>
                <a:gd name="connsiteX0" fmla="*/ 7952 w 941999"/>
                <a:gd name="connsiteY0" fmla="*/ 1297969 h 1413912"/>
                <a:gd name="connsiteX1" fmla="*/ 6821 w 941999"/>
                <a:gd name="connsiteY1" fmla="*/ 1291146 h 1413912"/>
                <a:gd name="connsiteX2" fmla="*/ 7952 w 941999"/>
                <a:gd name="connsiteY2" fmla="*/ 1288884 h 1413912"/>
                <a:gd name="connsiteX3" fmla="*/ 7952 w 941999"/>
                <a:gd name="connsiteY3" fmla="*/ 1286586 h 1413912"/>
                <a:gd name="connsiteX4" fmla="*/ 10249 w 941999"/>
                <a:gd name="connsiteY4" fmla="*/ 1286586 h 1413912"/>
                <a:gd name="connsiteX5" fmla="*/ 11380 w 941999"/>
                <a:gd name="connsiteY5" fmla="*/ 1286586 h 1413912"/>
                <a:gd name="connsiteX6" fmla="*/ 12511 w 941999"/>
                <a:gd name="connsiteY6" fmla="*/ 1283193 h 1413912"/>
                <a:gd name="connsiteX7" fmla="*/ 13641 w 941999"/>
                <a:gd name="connsiteY7" fmla="*/ 1282062 h 1413912"/>
                <a:gd name="connsiteX8" fmla="*/ 13641 w 941999"/>
                <a:gd name="connsiteY8" fmla="*/ 1280931 h 1413912"/>
                <a:gd name="connsiteX9" fmla="*/ 15903 w 941999"/>
                <a:gd name="connsiteY9" fmla="*/ 1279764 h 1413912"/>
                <a:gd name="connsiteX10" fmla="*/ 17034 w 941999"/>
                <a:gd name="connsiteY10" fmla="*/ 1276371 h 1413912"/>
                <a:gd name="connsiteX11" fmla="*/ 18200 w 941999"/>
                <a:gd name="connsiteY11" fmla="*/ 1272977 h 1413912"/>
                <a:gd name="connsiteX12" fmla="*/ 19331 w 941999"/>
                <a:gd name="connsiteY12" fmla="*/ 1271811 h 1413912"/>
                <a:gd name="connsiteX13" fmla="*/ 21593 w 941999"/>
                <a:gd name="connsiteY13" fmla="*/ 1265024 h 1413912"/>
                <a:gd name="connsiteX14" fmla="*/ 19331 w 941999"/>
                <a:gd name="connsiteY14" fmla="*/ 1262726 h 1413912"/>
                <a:gd name="connsiteX15" fmla="*/ 20462 w 941999"/>
                <a:gd name="connsiteY15" fmla="*/ 1262726 h 1413912"/>
                <a:gd name="connsiteX16" fmla="*/ 20462 w 941999"/>
                <a:gd name="connsiteY16" fmla="*/ 1260464 h 1413912"/>
                <a:gd name="connsiteX17" fmla="*/ 21593 w 941999"/>
                <a:gd name="connsiteY17" fmla="*/ 1255904 h 1413912"/>
                <a:gd name="connsiteX18" fmla="*/ 21593 w 941999"/>
                <a:gd name="connsiteY18" fmla="*/ 1254773 h 1413912"/>
                <a:gd name="connsiteX19" fmla="*/ 23855 w 941999"/>
                <a:gd name="connsiteY19" fmla="*/ 1252510 h 1413912"/>
                <a:gd name="connsiteX20" fmla="*/ 23855 w 941999"/>
                <a:gd name="connsiteY20" fmla="*/ 1250213 h 1413912"/>
                <a:gd name="connsiteX21" fmla="*/ 24986 w 941999"/>
                <a:gd name="connsiteY21" fmla="*/ 1246819 h 1413912"/>
                <a:gd name="connsiteX22" fmla="*/ 24986 w 941999"/>
                <a:gd name="connsiteY22" fmla="*/ 1245688 h 1413912"/>
                <a:gd name="connsiteX23" fmla="*/ 26152 w 941999"/>
                <a:gd name="connsiteY23" fmla="*/ 1243426 h 1413912"/>
                <a:gd name="connsiteX24" fmla="*/ 24986 w 941999"/>
                <a:gd name="connsiteY24" fmla="*/ 1239997 h 1413912"/>
                <a:gd name="connsiteX25" fmla="*/ 23855 w 941999"/>
                <a:gd name="connsiteY25" fmla="*/ 1238866 h 1413912"/>
                <a:gd name="connsiteX26" fmla="*/ 22724 w 941999"/>
                <a:gd name="connsiteY26" fmla="*/ 1237735 h 1413912"/>
                <a:gd name="connsiteX27" fmla="*/ 22724 w 941999"/>
                <a:gd name="connsiteY27" fmla="*/ 1233175 h 1413912"/>
                <a:gd name="connsiteX28" fmla="*/ 22724 w 941999"/>
                <a:gd name="connsiteY28" fmla="*/ 1232043 h 1413912"/>
                <a:gd name="connsiteX29" fmla="*/ 21593 w 941999"/>
                <a:gd name="connsiteY29" fmla="*/ 1230912 h 1413912"/>
                <a:gd name="connsiteX30" fmla="*/ 21593 w 941999"/>
                <a:gd name="connsiteY30" fmla="*/ 1229781 h 1413912"/>
                <a:gd name="connsiteX31" fmla="*/ 23855 w 941999"/>
                <a:gd name="connsiteY31" fmla="*/ 1226352 h 1413912"/>
                <a:gd name="connsiteX32" fmla="*/ 23855 w 941999"/>
                <a:gd name="connsiteY32" fmla="*/ 1225221 h 1413912"/>
                <a:gd name="connsiteX33" fmla="*/ 24986 w 941999"/>
                <a:gd name="connsiteY33" fmla="*/ 1220696 h 1413912"/>
                <a:gd name="connsiteX34" fmla="*/ 24986 w 941999"/>
                <a:gd name="connsiteY34" fmla="*/ 1219530 h 1413912"/>
                <a:gd name="connsiteX35" fmla="*/ 26152 w 941999"/>
                <a:gd name="connsiteY35" fmla="*/ 1218399 h 1413912"/>
                <a:gd name="connsiteX36" fmla="*/ 28414 w 941999"/>
                <a:gd name="connsiteY36" fmla="*/ 1217268 h 1413912"/>
                <a:gd name="connsiteX37" fmla="*/ 29545 w 941999"/>
                <a:gd name="connsiteY37" fmla="*/ 1213874 h 1413912"/>
                <a:gd name="connsiteX38" fmla="*/ 29545 w 941999"/>
                <a:gd name="connsiteY38" fmla="*/ 1212708 h 1413912"/>
                <a:gd name="connsiteX39" fmla="*/ 29545 w 941999"/>
                <a:gd name="connsiteY39" fmla="*/ 1211577 h 1413912"/>
                <a:gd name="connsiteX40" fmla="*/ 28414 w 941999"/>
                <a:gd name="connsiteY40" fmla="*/ 1209314 h 1413912"/>
                <a:gd name="connsiteX41" fmla="*/ 29545 w 941999"/>
                <a:gd name="connsiteY41" fmla="*/ 1208183 h 1413912"/>
                <a:gd name="connsiteX42" fmla="*/ 28414 w 941999"/>
                <a:gd name="connsiteY42" fmla="*/ 1205921 h 1413912"/>
                <a:gd name="connsiteX43" fmla="*/ 28414 w 941999"/>
                <a:gd name="connsiteY43" fmla="*/ 1204754 h 1413912"/>
                <a:gd name="connsiteX44" fmla="*/ 27283 w 941999"/>
                <a:gd name="connsiteY44" fmla="*/ 1203623 h 1413912"/>
                <a:gd name="connsiteX45" fmla="*/ 28414 w 941999"/>
                <a:gd name="connsiteY45" fmla="*/ 1202492 h 1413912"/>
                <a:gd name="connsiteX46" fmla="*/ 26152 w 941999"/>
                <a:gd name="connsiteY46" fmla="*/ 1201361 h 1413912"/>
                <a:gd name="connsiteX47" fmla="*/ 28414 w 941999"/>
                <a:gd name="connsiteY47" fmla="*/ 1197932 h 1413912"/>
                <a:gd name="connsiteX48" fmla="*/ 27283 w 941999"/>
                <a:gd name="connsiteY48" fmla="*/ 1193407 h 1413912"/>
                <a:gd name="connsiteX49" fmla="*/ 28414 w 941999"/>
                <a:gd name="connsiteY49" fmla="*/ 1189978 h 1413912"/>
                <a:gd name="connsiteX50" fmla="*/ 28414 w 941999"/>
                <a:gd name="connsiteY50" fmla="*/ 1188847 h 1413912"/>
                <a:gd name="connsiteX51" fmla="*/ 29545 w 941999"/>
                <a:gd name="connsiteY51" fmla="*/ 1188847 h 1413912"/>
                <a:gd name="connsiteX52" fmla="*/ 29545 w 941999"/>
                <a:gd name="connsiteY52" fmla="*/ 1187716 h 1413912"/>
                <a:gd name="connsiteX53" fmla="*/ 28414 w 941999"/>
                <a:gd name="connsiteY53" fmla="*/ 1185454 h 1413912"/>
                <a:gd name="connsiteX54" fmla="*/ 27283 w 941999"/>
                <a:gd name="connsiteY54" fmla="*/ 1184323 h 1413912"/>
                <a:gd name="connsiteX55" fmla="*/ 26152 w 941999"/>
                <a:gd name="connsiteY55" fmla="*/ 1183156 h 1413912"/>
                <a:gd name="connsiteX56" fmla="*/ 27283 w 941999"/>
                <a:gd name="connsiteY56" fmla="*/ 1182025 h 1413912"/>
                <a:gd name="connsiteX57" fmla="*/ 26152 w 941999"/>
                <a:gd name="connsiteY57" fmla="*/ 1179763 h 1413912"/>
                <a:gd name="connsiteX58" fmla="*/ 26152 w 941999"/>
                <a:gd name="connsiteY58" fmla="*/ 1177500 h 1413912"/>
                <a:gd name="connsiteX59" fmla="*/ 28414 w 941999"/>
                <a:gd name="connsiteY59" fmla="*/ 1175203 h 1413912"/>
                <a:gd name="connsiteX60" fmla="*/ 27283 w 941999"/>
                <a:gd name="connsiteY60" fmla="*/ 1172940 h 1413912"/>
                <a:gd name="connsiteX61" fmla="*/ 29545 w 941999"/>
                <a:gd name="connsiteY61" fmla="*/ 1171809 h 1413912"/>
                <a:gd name="connsiteX62" fmla="*/ 29545 w 941999"/>
                <a:gd name="connsiteY62" fmla="*/ 1170678 h 1413912"/>
                <a:gd name="connsiteX63" fmla="*/ 30675 w 941999"/>
                <a:gd name="connsiteY63" fmla="*/ 1167249 h 1413912"/>
                <a:gd name="connsiteX64" fmla="*/ 32973 w 941999"/>
                <a:gd name="connsiteY64" fmla="*/ 1166118 h 1413912"/>
                <a:gd name="connsiteX65" fmla="*/ 32973 w 941999"/>
                <a:gd name="connsiteY65" fmla="*/ 1164987 h 1413912"/>
                <a:gd name="connsiteX66" fmla="*/ 35234 w 941999"/>
                <a:gd name="connsiteY66" fmla="*/ 1163856 h 1413912"/>
                <a:gd name="connsiteX67" fmla="*/ 34104 w 941999"/>
                <a:gd name="connsiteY67" fmla="*/ 1161593 h 1413912"/>
                <a:gd name="connsiteX68" fmla="*/ 35234 w 941999"/>
                <a:gd name="connsiteY68" fmla="*/ 1160427 h 1413912"/>
                <a:gd name="connsiteX69" fmla="*/ 34104 w 941999"/>
                <a:gd name="connsiteY69" fmla="*/ 1160427 h 1413912"/>
                <a:gd name="connsiteX70" fmla="*/ 35234 w 941999"/>
                <a:gd name="connsiteY70" fmla="*/ 1159296 h 1413912"/>
                <a:gd name="connsiteX71" fmla="*/ 34104 w 941999"/>
                <a:gd name="connsiteY71" fmla="*/ 1158165 h 1413912"/>
                <a:gd name="connsiteX72" fmla="*/ 34104 w 941999"/>
                <a:gd name="connsiteY72" fmla="*/ 1157033 h 1413912"/>
                <a:gd name="connsiteX73" fmla="*/ 32973 w 941999"/>
                <a:gd name="connsiteY73" fmla="*/ 1157033 h 1413912"/>
                <a:gd name="connsiteX74" fmla="*/ 34104 w 941999"/>
                <a:gd name="connsiteY74" fmla="*/ 1155902 h 1413912"/>
                <a:gd name="connsiteX75" fmla="*/ 32973 w 941999"/>
                <a:gd name="connsiteY75" fmla="*/ 1155902 h 1413912"/>
                <a:gd name="connsiteX76" fmla="*/ 32973 w 941999"/>
                <a:gd name="connsiteY76" fmla="*/ 1153605 h 1413912"/>
                <a:gd name="connsiteX77" fmla="*/ 32973 w 941999"/>
                <a:gd name="connsiteY77" fmla="*/ 1152474 h 1413912"/>
                <a:gd name="connsiteX78" fmla="*/ 29545 w 941999"/>
                <a:gd name="connsiteY78" fmla="*/ 1147949 h 1413912"/>
                <a:gd name="connsiteX79" fmla="*/ 28414 w 941999"/>
                <a:gd name="connsiteY79" fmla="*/ 1145651 h 1413912"/>
                <a:gd name="connsiteX80" fmla="*/ 26152 w 941999"/>
                <a:gd name="connsiteY80" fmla="*/ 1143389 h 1413912"/>
                <a:gd name="connsiteX81" fmla="*/ 24986 w 941999"/>
                <a:gd name="connsiteY81" fmla="*/ 1142258 h 1413912"/>
                <a:gd name="connsiteX82" fmla="*/ 22724 w 941999"/>
                <a:gd name="connsiteY82" fmla="*/ 1142258 h 1413912"/>
                <a:gd name="connsiteX83" fmla="*/ 20462 w 941999"/>
                <a:gd name="connsiteY83" fmla="*/ 1141127 h 1413912"/>
                <a:gd name="connsiteX84" fmla="*/ 19331 w 941999"/>
                <a:gd name="connsiteY84" fmla="*/ 1139995 h 1413912"/>
                <a:gd name="connsiteX85" fmla="*/ 18200 w 941999"/>
                <a:gd name="connsiteY85" fmla="*/ 1141127 h 1413912"/>
                <a:gd name="connsiteX86" fmla="*/ 17034 w 941999"/>
                <a:gd name="connsiteY86" fmla="*/ 1139995 h 1413912"/>
                <a:gd name="connsiteX87" fmla="*/ 18200 w 941999"/>
                <a:gd name="connsiteY87" fmla="*/ 1137698 h 1413912"/>
                <a:gd name="connsiteX88" fmla="*/ 17034 w 941999"/>
                <a:gd name="connsiteY88" fmla="*/ 1137698 h 1413912"/>
                <a:gd name="connsiteX89" fmla="*/ 17034 w 941999"/>
                <a:gd name="connsiteY89" fmla="*/ 1135435 h 1413912"/>
                <a:gd name="connsiteX90" fmla="*/ 15903 w 941999"/>
                <a:gd name="connsiteY90" fmla="*/ 1135435 h 1413912"/>
                <a:gd name="connsiteX91" fmla="*/ 15903 w 941999"/>
                <a:gd name="connsiteY91" fmla="*/ 1134304 h 1413912"/>
                <a:gd name="connsiteX92" fmla="*/ 14772 w 941999"/>
                <a:gd name="connsiteY92" fmla="*/ 1132042 h 1413912"/>
                <a:gd name="connsiteX93" fmla="*/ 14772 w 941999"/>
                <a:gd name="connsiteY93" fmla="*/ 1130875 h 1413912"/>
                <a:gd name="connsiteX94" fmla="*/ 17034 w 941999"/>
                <a:gd name="connsiteY94" fmla="*/ 1130875 h 1413912"/>
                <a:gd name="connsiteX95" fmla="*/ 17034 w 941999"/>
                <a:gd name="connsiteY95" fmla="*/ 1128613 h 1413912"/>
                <a:gd name="connsiteX96" fmla="*/ 15903 w 941999"/>
                <a:gd name="connsiteY96" fmla="*/ 1126351 h 1413912"/>
                <a:gd name="connsiteX97" fmla="*/ 15903 w 941999"/>
                <a:gd name="connsiteY97" fmla="*/ 1124089 h 1413912"/>
                <a:gd name="connsiteX98" fmla="*/ 17034 w 941999"/>
                <a:gd name="connsiteY98" fmla="*/ 1120660 h 1413912"/>
                <a:gd name="connsiteX99" fmla="*/ 15903 w 941999"/>
                <a:gd name="connsiteY99" fmla="*/ 1120660 h 1413912"/>
                <a:gd name="connsiteX100" fmla="*/ 15903 w 941999"/>
                <a:gd name="connsiteY100" fmla="*/ 1117266 h 1413912"/>
                <a:gd name="connsiteX101" fmla="*/ 14772 w 941999"/>
                <a:gd name="connsiteY101" fmla="*/ 1113837 h 1413912"/>
                <a:gd name="connsiteX102" fmla="*/ 15903 w 941999"/>
                <a:gd name="connsiteY102" fmla="*/ 1113837 h 1413912"/>
                <a:gd name="connsiteX103" fmla="*/ 17034 w 941999"/>
                <a:gd name="connsiteY103" fmla="*/ 1112706 h 1413912"/>
                <a:gd name="connsiteX104" fmla="*/ 14772 w 941999"/>
                <a:gd name="connsiteY104" fmla="*/ 1110444 h 1413912"/>
                <a:gd name="connsiteX105" fmla="*/ 13641 w 941999"/>
                <a:gd name="connsiteY105" fmla="*/ 1109277 h 1413912"/>
                <a:gd name="connsiteX106" fmla="*/ 12511 w 941999"/>
                <a:gd name="connsiteY106" fmla="*/ 1105884 h 1413912"/>
                <a:gd name="connsiteX107" fmla="*/ 11380 w 941999"/>
                <a:gd name="connsiteY107" fmla="*/ 1104753 h 1413912"/>
                <a:gd name="connsiteX108" fmla="*/ 11380 w 941999"/>
                <a:gd name="connsiteY108" fmla="*/ 1100193 h 1413912"/>
                <a:gd name="connsiteX109" fmla="*/ 11380 w 941999"/>
                <a:gd name="connsiteY109" fmla="*/ 1097930 h 1413912"/>
                <a:gd name="connsiteX110" fmla="*/ 12511 w 941999"/>
                <a:gd name="connsiteY110" fmla="*/ 1097930 h 1413912"/>
                <a:gd name="connsiteX111" fmla="*/ 12511 w 941999"/>
                <a:gd name="connsiteY111" fmla="*/ 1095668 h 1413912"/>
                <a:gd name="connsiteX112" fmla="*/ 11380 w 941999"/>
                <a:gd name="connsiteY112" fmla="*/ 1095668 h 1413912"/>
                <a:gd name="connsiteX113" fmla="*/ 11380 w 941999"/>
                <a:gd name="connsiteY113" fmla="*/ 1094537 h 1413912"/>
                <a:gd name="connsiteX114" fmla="*/ 11380 w 941999"/>
                <a:gd name="connsiteY114" fmla="*/ 1092239 h 1413912"/>
                <a:gd name="connsiteX115" fmla="*/ 10249 w 941999"/>
                <a:gd name="connsiteY115" fmla="*/ 1091108 h 1413912"/>
                <a:gd name="connsiteX116" fmla="*/ 9082 w 941999"/>
                <a:gd name="connsiteY116" fmla="*/ 1089977 h 1413912"/>
                <a:gd name="connsiteX117" fmla="*/ 10249 w 941999"/>
                <a:gd name="connsiteY117" fmla="*/ 1087715 h 1413912"/>
                <a:gd name="connsiteX118" fmla="*/ 9082 w 941999"/>
                <a:gd name="connsiteY118" fmla="*/ 1085417 h 1413912"/>
                <a:gd name="connsiteX119" fmla="*/ 9082 w 941999"/>
                <a:gd name="connsiteY119" fmla="*/ 1083155 h 1413912"/>
                <a:gd name="connsiteX120" fmla="*/ 5690 w 941999"/>
                <a:gd name="connsiteY120" fmla="*/ 1080892 h 1413912"/>
                <a:gd name="connsiteX121" fmla="*/ 4559 w 941999"/>
                <a:gd name="connsiteY121" fmla="*/ 1077464 h 1413912"/>
                <a:gd name="connsiteX122" fmla="*/ 2262 w 941999"/>
                <a:gd name="connsiteY122" fmla="*/ 1075201 h 1413912"/>
                <a:gd name="connsiteX123" fmla="*/ 2262 w 941999"/>
                <a:gd name="connsiteY123" fmla="*/ 1074070 h 1413912"/>
                <a:gd name="connsiteX124" fmla="*/ 1131 w 941999"/>
                <a:gd name="connsiteY124" fmla="*/ 1070641 h 1413912"/>
                <a:gd name="connsiteX125" fmla="*/ 0 w 941999"/>
                <a:gd name="connsiteY125" fmla="*/ 1068379 h 1413912"/>
                <a:gd name="connsiteX126" fmla="*/ 2262 w 941999"/>
                <a:gd name="connsiteY126" fmla="*/ 1066117 h 1413912"/>
                <a:gd name="connsiteX127" fmla="*/ 2262 w 941999"/>
                <a:gd name="connsiteY127" fmla="*/ 1064985 h 1413912"/>
                <a:gd name="connsiteX128" fmla="*/ 2262 w 941999"/>
                <a:gd name="connsiteY128" fmla="*/ 1063819 h 1413912"/>
                <a:gd name="connsiteX129" fmla="*/ 2262 w 941999"/>
                <a:gd name="connsiteY129" fmla="*/ 1061557 h 1413912"/>
                <a:gd name="connsiteX130" fmla="*/ 2262 w 941999"/>
                <a:gd name="connsiteY130" fmla="*/ 1060426 h 1413912"/>
                <a:gd name="connsiteX131" fmla="*/ 4559 w 941999"/>
                <a:gd name="connsiteY131" fmla="*/ 1059294 h 1413912"/>
                <a:gd name="connsiteX132" fmla="*/ 3428 w 941999"/>
                <a:gd name="connsiteY132" fmla="*/ 1058163 h 1413912"/>
                <a:gd name="connsiteX133" fmla="*/ 4559 w 941999"/>
                <a:gd name="connsiteY133" fmla="*/ 1056997 h 1413912"/>
                <a:gd name="connsiteX134" fmla="*/ 5690 w 941999"/>
                <a:gd name="connsiteY134" fmla="*/ 1054734 h 1413912"/>
                <a:gd name="connsiteX135" fmla="*/ 6821 w 941999"/>
                <a:gd name="connsiteY135" fmla="*/ 1053603 h 1413912"/>
                <a:gd name="connsiteX136" fmla="*/ 7952 w 941999"/>
                <a:gd name="connsiteY136" fmla="*/ 1053603 h 1413912"/>
                <a:gd name="connsiteX137" fmla="*/ 9082 w 941999"/>
                <a:gd name="connsiteY137" fmla="*/ 1052472 h 1413912"/>
                <a:gd name="connsiteX138" fmla="*/ 9082 w 941999"/>
                <a:gd name="connsiteY138" fmla="*/ 1051341 h 1413912"/>
                <a:gd name="connsiteX139" fmla="*/ 6821 w 941999"/>
                <a:gd name="connsiteY139" fmla="*/ 1050174 h 1413912"/>
                <a:gd name="connsiteX140" fmla="*/ 5690 w 941999"/>
                <a:gd name="connsiteY140" fmla="*/ 1049043 h 1413912"/>
                <a:gd name="connsiteX141" fmla="*/ 6821 w 941999"/>
                <a:gd name="connsiteY141" fmla="*/ 1046781 h 1413912"/>
                <a:gd name="connsiteX142" fmla="*/ 9082 w 941999"/>
                <a:gd name="connsiteY142" fmla="*/ 1045650 h 1413912"/>
                <a:gd name="connsiteX143" fmla="*/ 10249 w 941999"/>
                <a:gd name="connsiteY143" fmla="*/ 1043387 h 1413912"/>
                <a:gd name="connsiteX144" fmla="*/ 10249 w 941999"/>
                <a:gd name="connsiteY144" fmla="*/ 1042221 h 1413912"/>
                <a:gd name="connsiteX145" fmla="*/ 11380 w 941999"/>
                <a:gd name="connsiteY145" fmla="*/ 1042221 h 1413912"/>
                <a:gd name="connsiteX146" fmla="*/ 14772 w 941999"/>
                <a:gd name="connsiteY146" fmla="*/ 1038827 h 1413912"/>
                <a:gd name="connsiteX147" fmla="*/ 17034 w 941999"/>
                <a:gd name="connsiteY147" fmla="*/ 1039959 h 1413912"/>
                <a:gd name="connsiteX148" fmla="*/ 18200 w 941999"/>
                <a:gd name="connsiteY148" fmla="*/ 1035434 h 1413912"/>
                <a:gd name="connsiteX149" fmla="*/ 20462 w 941999"/>
                <a:gd name="connsiteY149" fmla="*/ 1034267 h 1413912"/>
                <a:gd name="connsiteX150" fmla="*/ 22724 w 941999"/>
                <a:gd name="connsiteY150" fmla="*/ 1034267 h 1413912"/>
                <a:gd name="connsiteX151" fmla="*/ 21593 w 941999"/>
                <a:gd name="connsiteY151" fmla="*/ 1032005 h 1413912"/>
                <a:gd name="connsiteX152" fmla="*/ 23855 w 941999"/>
                <a:gd name="connsiteY152" fmla="*/ 1030874 h 1413912"/>
                <a:gd name="connsiteX153" fmla="*/ 26152 w 941999"/>
                <a:gd name="connsiteY153" fmla="*/ 1030874 h 1413912"/>
                <a:gd name="connsiteX154" fmla="*/ 29545 w 941999"/>
                <a:gd name="connsiteY154" fmla="*/ 1022921 h 1413912"/>
                <a:gd name="connsiteX155" fmla="*/ 30675 w 941999"/>
                <a:gd name="connsiteY155" fmla="*/ 1021789 h 1413912"/>
                <a:gd name="connsiteX156" fmla="*/ 29545 w 941999"/>
                <a:gd name="connsiteY156" fmla="*/ 1020623 h 1413912"/>
                <a:gd name="connsiteX157" fmla="*/ 30675 w 941999"/>
                <a:gd name="connsiteY157" fmla="*/ 1017229 h 1413912"/>
                <a:gd name="connsiteX158" fmla="*/ 31806 w 941999"/>
                <a:gd name="connsiteY158" fmla="*/ 1014967 h 1413912"/>
                <a:gd name="connsiteX159" fmla="*/ 32973 w 941999"/>
                <a:gd name="connsiteY159" fmla="*/ 1014967 h 1413912"/>
                <a:gd name="connsiteX160" fmla="*/ 32973 w 941999"/>
                <a:gd name="connsiteY160" fmla="*/ 1013836 h 1413912"/>
                <a:gd name="connsiteX161" fmla="*/ 36365 w 941999"/>
                <a:gd name="connsiteY161" fmla="*/ 1014967 h 1413912"/>
                <a:gd name="connsiteX162" fmla="*/ 38627 w 941999"/>
                <a:gd name="connsiteY162" fmla="*/ 1012669 h 1413912"/>
                <a:gd name="connsiteX163" fmla="*/ 34104 w 941999"/>
                <a:gd name="connsiteY163" fmla="*/ 1010407 h 1413912"/>
                <a:gd name="connsiteX164" fmla="*/ 34104 w 941999"/>
                <a:gd name="connsiteY164" fmla="*/ 1009276 h 1413912"/>
                <a:gd name="connsiteX165" fmla="*/ 38627 w 941999"/>
                <a:gd name="connsiteY165" fmla="*/ 1005882 h 1413912"/>
                <a:gd name="connsiteX166" fmla="*/ 39758 w 941999"/>
                <a:gd name="connsiteY166" fmla="*/ 1004716 h 1413912"/>
                <a:gd name="connsiteX167" fmla="*/ 39758 w 941999"/>
                <a:gd name="connsiteY167" fmla="*/ 1002454 h 1413912"/>
                <a:gd name="connsiteX168" fmla="*/ 40924 w 941999"/>
                <a:gd name="connsiteY168" fmla="*/ 1001322 h 1413912"/>
                <a:gd name="connsiteX169" fmla="*/ 39758 w 941999"/>
                <a:gd name="connsiteY169" fmla="*/ 999060 h 1413912"/>
                <a:gd name="connsiteX170" fmla="*/ 40924 w 941999"/>
                <a:gd name="connsiteY170" fmla="*/ 997894 h 1413912"/>
                <a:gd name="connsiteX171" fmla="*/ 43186 w 941999"/>
                <a:gd name="connsiteY171" fmla="*/ 994500 h 1413912"/>
                <a:gd name="connsiteX172" fmla="*/ 42055 w 941999"/>
                <a:gd name="connsiteY172" fmla="*/ 993369 h 1413912"/>
                <a:gd name="connsiteX173" fmla="*/ 43186 w 941999"/>
                <a:gd name="connsiteY173" fmla="*/ 989940 h 1413912"/>
                <a:gd name="connsiteX174" fmla="*/ 42055 w 941999"/>
                <a:gd name="connsiteY174" fmla="*/ 985416 h 1413912"/>
                <a:gd name="connsiteX175" fmla="*/ 43186 w 941999"/>
                <a:gd name="connsiteY175" fmla="*/ 984284 h 1413912"/>
                <a:gd name="connsiteX176" fmla="*/ 44317 w 941999"/>
                <a:gd name="connsiteY176" fmla="*/ 981987 h 1413912"/>
                <a:gd name="connsiteX177" fmla="*/ 44317 w 941999"/>
                <a:gd name="connsiteY177" fmla="*/ 980856 h 1413912"/>
                <a:gd name="connsiteX178" fmla="*/ 44317 w 941999"/>
                <a:gd name="connsiteY178" fmla="*/ 979724 h 1413912"/>
                <a:gd name="connsiteX179" fmla="*/ 44317 w 941999"/>
                <a:gd name="connsiteY179" fmla="*/ 978593 h 1413912"/>
                <a:gd name="connsiteX180" fmla="*/ 46579 w 941999"/>
                <a:gd name="connsiteY180" fmla="*/ 977462 h 1413912"/>
                <a:gd name="connsiteX181" fmla="*/ 45448 w 941999"/>
                <a:gd name="connsiteY181" fmla="*/ 976331 h 1413912"/>
                <a:gd name="connsiteX182" fmla="*/ 47745 w 941999"/>
                <a:gd name="connsiteY182" fmla="*/ 975164 h 1413912"/>
                <a:gd name="connsiteX183" fmla="*/ 48876 w 941999"/>
                <a:gd name="connsiteY183" fmla="*/ 975164 h 1413912"/>
                <a:gd name="connsiteX184" fmla="*/ 50007 w 941999"/>
                <a:gd name="connsiteY184" fmla="*/ 974033 h 1413912"/>
                <a:gd name="connsiteX185" fmla="*/ 48876 w 941999"/>
                <a:gd name="connsiteY185" fmla="*/ 971771 h 1413912"/>
                <a:gd name="connsiteX186" fmla="*/ 51138 w 941999"/>
                <a:gd name="connsiteY186" fmla="*/ 970640 h 1413912"/>
                <a:gd name="connsiteX187" fmla="*/ 51138 w 941999"/>
                <a:gd name="connsiteY187" fmla="*/ 969509 h 1413912"/>
                <a:gd name="connsiteX188" fmla="*/ 51138 w 941999"/>
                <a:gd name="connsiteY188" fmla="*/ 966080 h 1413912"/>
                <a:gd name="connsiteX189" fmla="*/ 53399 w 941999"/>
                <a:gd name="connsiteY189" fmla="*/ 963818 h 1413912"/>
                <a:gd name="connsiteX190" fmla="*/ 53399 w 941999"/>
                <a:gd name="connsiteY190" fmla="*/ 960389 h 1413912"/>
                <a:gd name="connsiteX191" fmla="*/ 55697 w 941999"/>
                <a:gd name="connsiteY191" fmla="*/ 958126 h 1413912"/>
                <a:gd name="connsiteX192" fmla="*/ 55697 w 941999"/>
                <a:gd name="connsiteY192" fmla="*/ 951304 h 1413912"/>
                <a:gd name="connsiteX193" fmla="*/ 64779 w 941999"/>
                <a:gd name="connsiteY193" fmla="*/ 943351 h 1413912"/>
                <a:gd name="connsiteX194" fmla="*/ 63648 w 941999"/>
                <a:gd name="connsiteY194" fmla="*/ 941088 h 1413912"/>
                <a:gd name="connsiteX195" fmla="*/ 64779 w 941999"/>
                <a:gd name="connsiteY195" fmla="*/ 939957 h 1413912"/>
                <a:gd name="connsiteX196" fmla="*/ 65910 w 941999"/>
                <a:gd name="connsiteY196" fmla="*/ 937659 h 1413912"/>
                <a:gd name="connsiteX197" fmla="*/ 68172 w 941999"/>
                <a:gd name="connsiteY197" fmla="*/ 937659 h 1413912"/>
                <a:gd name="connsiteX198" fmla="*/ 69303 w 941999"/>
                <a:gd name="connsiteY198" fmla="*/ 935397 h 1413912"/>
                <a:gd name="connsiteX199" fmla="*/ 68172 w 941999"/>
                <a:gd name="connsiteY199" fmla="*/ 932004 h 1413912"/>
                <a:gd name="connsiteX200" fmla="*/ 69303 w 941999"/>
                <a:gd name="connsiteY200" fmla="*/ 929706 h 1413912"/>
                <a:gd name="connsiteX201" fmla="*/ 70469 w 941999"/>
                <a:gd name="connsiteY201" fmla="*/ 927444 h 1413912"/>
                <a:gd name="connsiteX202" fmla="*/ 69303 w 941999"/>
                <a:gd name="connsiteY202" fmla="*/ 925181 h 1413912"/>
                <a:gd name="connsiteX203" fmla="*/ 71600 w 941999"/>
                <a:gd name="connsiteY203" fmla="*/ 920621 h 1413912"/>
                <a:gd name="connsiteX204" fmla="*/ 71600 w 941999"/>
                <a:gd name="connsiteY204" fmla="*/ 917228 h 1413912"/>
                <a:gd name="connsiteX205" fmla="*/ 72731 w 941999"/>
                <a:gd name="connsiteY205" fmla="*/ 916061 h 1413912"/>
                <a:gd name="connsiteX206" fmla="*/ 70469 w 941999"/>
                <a:gd name="connsiteY206" fmla="*/ 912668 h 1413912"/>
                <a:gd name="connsiteX207" fmla="*/ 72731 w 941999"/>
                <a:gd name="connsiteY207" fmla="*/ 910406 h 1413912"/>
                <a:gd name="connsiteX208" fmla="*/ 73862 w 941999"/>
                <a:gd name="connsiteY208" fmla="*/ 910406 h 1413912"/>
                <a:gd name="connsiteX209" fmla="*/ 74992 w 941999"/>
                <a:gd name="connsiteY209" fmla="*/ 910406 h 1413912"/>
                <a:gd name="connsiteX210" fmla="*/ 74992 w 941999"/>
                <a:gd name="connsiteY210" fmla="*/ 909274 h 1413912"/>
                <a:gd name="connsiteX211" fmla="*/ 71600 w 941999"/>
                <a:gd name="connsiteY211" fmla="*/ 906977 h 1413912"/>
                <a:gd name="connsiteX212" fmla="*/ 73862 w 941999"/>
                <a:gd name="connsiteY212" fmla="*/ 903583 h 1413912"/>
                <a:gd name="connsiteX213" fmla="*/ 74992 w 941999"/>
                <a:gd name="connsiteY213" fmla="*/ 902452 h 1413912"/>
                <a:gd name="connsiteX214" fmla="*/ 74992 w 941999"/>
                <a:gd name="connsiteY214" fmla="*/ 901286 h 1413912"/>
                <a:gd name="connsiteX215" fmla="*/ 73862 w 941999"/>
                <a:gd name="connsiteY215" fmla="*/ 900155 h 1413912"/>
                <a:gd name="connsiteX216" fmla="*/ 74992 w 941999"/>
                <a:gd name="connsiteY216" fmla="*/ 899023 h 1413912"/>
                <a:gd name="connsiteX217" fmla="*/ 76123 w 941999"/>
                <a:gd name="connsiteY217" fmla="*/ 897892 h 1413912"/>
                <a:gd name="connsiteX218" fmla="*/ 76123 w 941999"/>
                <a:gd name="connsiteY218" fmla="*/ 895630 h 1413912"/>
                <a:gd name="connsiteX219" fmla="*/ 76123 w 941999"/>
                <a:gd name="connsiteY219" fmla="*/ 894499 h 1413912"/>
                <a:gd name="connsiteX220" fmla="*/ 77290 w 941999"/>
                <a:gd name="connsiteY220" fmla="*/ 894499 h 1413912"/>
                <a:gd name="connsiteX221" fmla="*/ 79551 w 941999"/>
                <a:gd name="connsiteY221" fmla="*/ 893332 h 1413912"/>
                <a:gd name="connsiteX222" fmla="*/ 79551 w 941999"/>
                <a:gd name="connsiteY222" fmla="*/ 892201 h 1413912"/>
                <a:gd name="connsiteX223" fmla="*/ 76123 w 941999"/>
                <a:gd name="connsiteY223" fmla="*/ 889939 h 1413912"/>
                <a:gd name="connsiteX224" fmla="*/ 79551 w 941999"/>
                <a:gd name="connsiteY224" fmla="*/ 888808 h 1413912"/>
                <a:gd name="connsiteX225" fmla="*/ 79551 w 941999"/>
                <a:gd name="connsiteY225" fmla="*/ 887676 h 1413912"/>
                <a:gd name="connsiteX226" fmla="*/ 77290 w 941999"/>
                <a:gd name="connsiteY226" fmla="*/ 886510 h 1413912"/>
                <a:gd name="connsiteX227" fmla="*/ 76123 w 941999"/>
                <a:gd name="connsiteY227" fmla="*/ 884248 h 1413912"/>
                <a:gd name="connsiteX228" fmla="*/ 77290 w 941999"/>
                <a:gd name="connsiteY228" fmla="*/ 884248 h 1413912"/>
                <a:gd name="connsiteX229" fmla="*/ 78420 w 941999"/>
                <a:gd name="connsiteY229" fmla="*/ 883116 h 1413912"/>
                <a:gd name="connsiteX230" fmla="*/ 78420 w 941999"/>
                <a:gd name="connsiteY230" fmla="*/ 880854 h 1413912"/>
                <a:gd name="connsiteX231" fmla="*/ 80682 w 941999"/>
                <a:gd name="connsiteY231" fmla="*/ 879723 h 1413912"/>
                <a:gd name="connsiteX232" fmla="*/ 81813 w 941999"/>
                <a:gd name="connsiteY232" fmla="*/ 877425 h 1413912"/>
                <a:gd name="connsiteX233" fmla="*/ 80682 w 941999"/>
                <a:gd name="connsiteY233" fmla="*/ 874032 h 1413912"/>
                <a:gd name="connsiteX234" fmla="*/ 82944 w 941999"/>
                <a:gd name="connsiteY234" fmla="*/ 872901 h 1413912"/>
                <a:gd name="connsiteX235" fmla="*/ 82944 w 941999"/>
                <a:gd name="connsiteY235" fmla="*/ 870603 h 1413912"/>
                <a:gd name="connsiteX236" fmla="*/ 84075 w 941999"/>
                <a:gd name="connsiteY236" fmla="*/ 871734 h 1413912"/>
                <a:gd name="connsiteX237" fmla="*/ 85241 w 941999"/>
                <a:gd name="connsiteY237" fmla="*/ 870603 h 1413912"/>
                <a:gd name="connsiteX238" fmla="*/ 84075 w 941999"/>
                <a:gd name="connsiteY238" fmla="*/ 869472 h 1413912"/>
                <a:gd name="connsiteX239" fmla="*/ 85241 w 941999"/>
                <a:gd name="connsiteY239" fmla="*/ 867210 h 1413912"/>
                <a:gd name="connsiteX240" fmla="*/ 84075 w 941999"/>
                <a:gd name="connsiteY240" fmla="*/ 864947 h 1413912"/>
                <a:gd name="connsiteX241" fmla="*/ 85241 w 941999"/>
                <a:gd name="connsiteY241" fmla="*/ 863781 h 1413912"/>
                <a:gd name="connsiteX242" fmla="*/ 85241 w 941999"/>
                <a:gd name="connsiteY242" fmla="*/ 864947 h 1413912"/>
                <a:gd name="connsiteX243" fmla="*/ 86372 w 941999"/>
                <a:gd name="connsiteY243" fmla="*/ 864947 h 1413912"/>
                <a:gd name="connsiteX244" fmla="*/ 86372 w 941999"/>
                <a:gd name="connsiteY244" fmla="*/ 863781 h 1413912"/>
                <a:gd name="connsiteX245" fmla="*/ 85241 w 941999"/>
                <a:gd name="connsiteY245" fmla="*/ 861518 h 1413912"/>
                <a:gd name="connsiteX246" fmla="*/ 86372 w 941999"/>
                <a:gd name="connsiteY246" fmla="*/ 859256 h 1413912"/>
                <a:gd name="connsiteX247" fmla="*/ 88634 w 941999"/>
                <a:gd name="connsiteY247" fmla="*/ 858125 h 1413912"/>
                <a:gd name="connsiteX248" fmla="*/ 88634 w 941999"/>
                <a:gd name="connsiteY248" fmla="*/ 856958 h 1413912"/>
                <a:gd name="connsiteX249" fmla="*/ 88634 w 941999"/>
                <a:gd name="connsiteY249" fmla="*/ 854696 h 1413912"/>
                <a:gd name="connsiteX250" fmla="*/ 89765 w 941999"/>
                <a:gd name="connsiteY250" fmla="*/ 854696 h 1413912"/>
                <a:gd name="connsiteX251" fmla="*/ 92062 w 941999"/>
                <a:gd name="connsiteY251" fmla="*/ 853565 h 1413912"/>
                <a:gd name="connsiteX252" fmla="*/ 89765 w 941999"/>
                <a:gd name="connsiteY252" fmla="*/ 852434 h 1413912"/>
                <a:gd name="connsiteX253" fmla="*/ 89765 w 941999"/>
                <a:gd name="connsiteY253" fmla="*/ 851303 h 1413912"/>
                <a:gd name="connsiteX254" fmla="*/ 90896 w 941999"/>
                <a:gd name="connsiteY254" fmla="*/ 851303 h 1413912"/>
                <a:gd name="connsiteX255" fmla="*/ 93193 w 941999"/>
                <a:gd name="connsiteY255" fmla="*/ 852434 h 1413912"/>
                <a:gd name="connsiteX256" fmla="*/ 94324 w 941999"/>
                <a:gd name="connsiteY256" fmla="*/ 852434 h 1413912"/>
                <a:gd name="connsiteX257" fmla="*/ 93193 w 941999"/>
                <a:gd name="connsiteY257" fmla="*/ 850171 h 1413912"/>
                <a:gd name="connsiteX258" fmla="*/ 94324 w 941999"/>
                <a:gd name="connsiteY258" fmla="*/ 849005 h 1413912"/>
                <a:gd name="connsiteX259" fmla="*/ 96585 w 941999"/>
                <a:gd name="connsiteY259" fmla="*/ 849005 h 1413912"/>
                <a:gd name="connsiteX260" fmla="*/ 97716 w 941999"/>
                <a:gd name="connsiteY260" fmla="*/ 847874 h 1413912"/>
                <a:gd name="connsiteX261" fmla="*/ 97716 w 941999"/>
                <a:gd name="connsiteY261" fmla="*/ 846743 h 1413912"/>
                <a:gd name="connsiteX262" fmla="*/ 98847 w 941999"/>
                <a:gd name="connsiteY262" fmla="*/ 846743 h 1413912"/>
                <a:gd name="connsiteX263" fmla="*/ 100013 w 941999"/>
                <a:gd name="connsiteY263" fmla="*/ 845611 h 1413912"/>
                <a:gd name="connsiteX264" fmla="*/ 100013 w 941999"/>
                <a:gd name="connsiteY264" fmla="*/ 843349 h 1413912"/>
                <a:gd name="connsiteX265" fmla="*/ 101144 w 941999"/>
                <a:gd name="connsiteY265" fmla="*/ 841051 h 1413912"/>
                <a:gd name="connsiteX266" fmla="*/ 102275 w 941999"/>
                <a:gd name="connsiteY266" fmla="*/ 841051 h 1413912"/>
                <a:gd name="connsiteX267" fmla="*/ 104537 w 941999"/>
                <a:gd name="connsiteY267" fmla="*/ 842183 h 1413912"/>
                <a:gd name="connsiteX268" fmla="*/ 109096 w 941999"/>
                <a:gd name="connsiteY268" fmla="*/ 837658 h 1413912"/>
                <a:gd name="connsiteX269" fmla="*/ 110227 w 941999"/>
                <a:gd name="connsiteY269" fmla="*/ 835396 h 1413912"/>
                <a:gd name="connsiteX270" fmla="*/ 112489 w 941999"/>
                <a:gd name="connsiteY270" fmla="*/ 834229 h 1413912"/>
                <a:gd name="connsiteX271" fmla="*/ 115917 w 941999"/>
                <a:gd name="connsiteY271" fmla="*/ 834229 h 1413912"/>
                <a:gd name="connsiteX272" fmla="*/ 117048 w 941999"/>
                <a:gd name="connsiteY272" fmla="*/ 834229 h 1413912"/>
                <a:gd name="connsiteX273" fmla="*/ 119309 w 941999"/>
                <a:gd name="connsiteY273" fmla="*/ 833098 h 1413912"/>
                <a:gd name="connsiteX274" fmla="*/ 122737 w 941999"/>
                <a:gd name="connsiteY274" fmla="*/ 834229 h 1413912"/>
                <a:gd name="connsiteX275" fmla="*/ 124999 w 941999"/>
                <a:gd name="connsiteY275" fmla="*/ 831967 h 1413912"/>
                <a:gd name="connsiteX276" fmla="*/ 126130 w 941999"/>
                <a:gd name="connsiteY276" fmla="*/ 830836 h 1413912"/>
                <a:gd name="connsiteX277" fmla="*/ 127261 w 941999"/>
                <a:gd name="connsiteY277" fmla="*/ 830836 h 1413912"/>
                <a:gd name="connsiteX278" fmla="*/ 129558 w 941999"/>
                <a:gd name="connsiteY278" fmla="*/ 831967 h 1413912"/>
                <a:gd name="connsiteX279" fmla="*/ 129558 w 941999"/>
                <a:gd name="connsiteY279" fmla="*/ 833098 h 1413912"/>
                <a:gd name="connsiteX280" fmla="*/ 130689 w 941999"/>
                <a:gd name="connsiteY280" fmla="*/ 833098 h 1413912"/>
                <a:gd name="connsiteX281" fmla="*/ 132951 w 941999"/>
                <a:gd name="connsiteY281" fmla="*/ 830836 h 1413912"/>
                <a:gd name="connsiteX282" fmla="*/ 136343 w 941999"/>
                <a:gd name="connsiteY282" fmla="*/ 829705 h 1413912"/>
                <a:gd name="connsiteX283" fmla="*/ 137510 w 941999"/>
                <a:gd name="connsiteY283" fmla="*/ 826276 h 1413912"/>
                <a:gd name="connsiteX284" fmla="*/ 140902 w 941999"/>
                <a:gd name="connsiteY284" fmla="*/ 824013 h 1413912"/>
                <a:gd name="connsiteX285" fmla="*/ 142033 w 941999"/>
                <a:gd name="connsiteY285" fmla="*/ 825145 h 1413912"/>
                <a:gd name="connsiteX286" fmla="*/ 144330 w 941999"/>
                <a:gd name="connsiteY286" fmla="*/ 825145 h 1413912"/>
                <a:gd name="connsiteX287" fmla="*/ 145461 w 941999"/>
                <a:gd name="connsiteY287" fmla="*/ 824013 h 1413912"/>
                <a:gd name="connsiteX288" fmla="*/ 152282 w 941999"/>
                <a:gd name="connsiteY288" fmla="*/ 821751 h 1413912"/>
                <a:gd name="connsiteX289" fmla="*/ 155675 w 941999"/>
                <a:gd name="connsiteY289" fmla="*/ 822882 h 1413912"/>
                <a:gd name="connsiteX290" fmla="*/ 156806 w 941999"/>
                <a:gd name="connsiteY290" fmla="*/ 822882 h 1413912"/>
                <a:gd name="connsiteX291" fmla="*/ 159103 w 941999"/>
                <a:gd name="connsiteY291" fmla="*/ 824013 h 1413912"/>
                <a:gd name="connsiteX292" fmla="*/ 163626 w 941999"/>
                <a:gd name="connsiteY292" fmla="*/ 820620 h 1413912"/>
                <a:gd name="connsiteX293" fmla="*/ 165888 w 941999"/>
                <a:gd name="connsiteY293" fmla="*/ 820620 h 1413912"/>
                <a:gd name="connsiteX294" fmla="*/ 168185 w 941999"/>
                <a:gd name="connsiteY294" fmla="*/ 818322 h 1413912"/>
                <a:gd name="connsiteX295" fmla="*/ 169316 w 941999"/>
                <a:gd name="connsiteY295" fmla="*/ 818322 h 1413912"/>
                <a:gd name="connsiteX296" fmla="*/ 171578 w 941999"/>
                <a:gd name="connsiteY296" fmla="*/ 818322 h 1413912"/>
                <a:gd name="connsiteX297" fmla="*/ 173875 w 941999"/>
                <a:gd name="connsiteY297" fmla="*/ 817191 h 1413912"/>
                <a:gd name="connsiteX298" fmla="*/ 177268 w 941999"/>
                <a:gd name="connsiteY298" fmla="*/ 816060 h 1413912"/>
                <a:gd name="connsiteX299" fmla="*/ 178399 w 941999"/>
                <a:gd name="connsiteY299" fmla="*/ 817191 h 1413912"/>
                <a:gd name="connsiteX300" fmla="*/ 179529 w 941999"/>
                <a:gd name="connsiteY300" fmla="*/ 816060 h 1413912"/>
                <a:gd name="connsiteX301" fmla="*/ 180660 w 941999"/>
                <a:gd name="connsiteY301" fmla="*/ 813798 h 1413912"/>
                <a:gd name="connsiteX302" fmla="*/ 181827 w 941999"/>
                <a:gd name="connsiteY302" fmla="*/ 811500 h 1413912"/>
                <a:gd name="connsiteX303" fmla="*/ 182957 w 941999"/>
                <a:gd name="connsiteY303" fmla="*/ 809238 h 1413912"/>
                <a:gd name="connsiteX304" fmla="*/ 184088 w 941999"/>
                <a:gd name="connsiteY304" fmla="*/ 808107 h 1413912"/>
                <a:gd name="connsiteX305" fmla="*/ 186350 w 941999"/>
                <a:gd name="connsiteY305" fmla="*/ 809238 h 1413912"/>
                <a:gd name="connsiteX306" fmla="*/ 188647 w 941999"/>
                <a:gd name="connsiteY306" fmla="*/ 808107 h 1413912"/>
                <a:gd name="connsiteX307" fmla="*/ 189778 w 941999"/>
                <a:gd name="connsiteY307" fmla="*/ 805844 h 1413912"/>
                <a:gd name="connsiteX308" fmla="*/ 190909 w 941999"/>
                <a:gd name="connsiteY308" fmla="*/ 804678 h 1413912"/>
                <a:gd name="connsiteX309" fmla="*/ 190909 w 941999"/>
                <a:gd name="connsiteY309" fmla="*/ 803547 h 1413912"/>
                <a:gd name="connsiteX310" fmla="*/ 192040 w 941999"/>
                <a:gd name="connsiteY310" fmla="*/ 802415 h 1413912"/>
                <a:gd name="connsiteX311" fmla="*/ 196599 w 941999"/>
                <a:gd name="connsiteY311" fmla="*/ 800153 h 1413912"/>
                <a:gd name="connsiteX312" fmla="*/ 197730 w 941999"/>
                <a:gd name="connsiteY312" fmla="*/ 797891 h 1413912"/>
                <a:gd name="connsiteX313" fmla="*/ 202253 w 941999"/>
                <a:gd name="connsiteY313" fmla="*/ 799022 h 1413912"/>
                <a:gd name="connsiteX314" fmla="*/ 203384 w 941999"/>
                <a:gd name="connsiteY314" fmla="*/ 800153 h 1413912"/>
                <a:gd name="connsiteX315" fmla="*/ 210205 w 941999"/>
                <a:gd name="connsiteY315" fmla="*/ 797891 h 1413912"/>
                <a:gd name="connsiteX316" fmla="*/ 212502 w 941999"/>
                <a:gd name="connsiteY316" fmla="*/ 802415 h 1413912"/>
                <a:gd name="connsiteX317" fmla="*/ 214764 w 941999"/>
                <a:gd name="connsiteY317" fmla="*/ 803547 h 1413912"/>
                <a:gd name="connsiteX318" fmla="*/ 215895 w 941999"/>
                <a:gd name="connsiteY318" fmla="*/ 803547 h 1413912"/>
                <a:gd name="connsiteX319" fmla="*/ 217026 w 941999"/>
                <a:gd name="connsiteY319" fmla="*/ 803547 h 1413912"/>
                <a:gd name="connsiteX320" fmla="*/ 219323 w 941999"/>
                <a:gd name="connsiteY320" fmla="*/ 803547 h 1413912"/>
                <a:gd name="connsiteX321" fmla="*/ 220454 w 941999"/>
                <a:gd name="connsiteY321" fmla="*/ 797891 h 1413912"/>
                <a:gd name="connsiteX322" fmla="*/ 221585 w 941999"/>
                <a:gd name="connsiteY322" fmla="*/ 796724 h 1413912"/>
                <a:gd name="connsiteX323" fmla="*/ 222715 w 941999"/>
                <a:gd name="connsiteY323" fmla="*/ 792200 h 1413912"/>
                <a:gd name="connsiteX324" fmla="*/ 223846 w 941999"/>
                <a:gd name="connsiteY324" fmla="*/ 792200 h 1413912"/>
                <a:gd name="connsiteX325" fmla="*/ 226143 w 941999"/>
                <a:gd name="connsiteY325" fmla="*/ 791068 h 1413912"/>
                <a:gd name="connsiteX326" fmla="*/ 227274 w 941999"/>
                <a:gd name="connsiteY326" fmla="*/ 789902 h 1413912"/>
                <a:gd name="connsiteX327" fmla="*/ 230667 w 941999"/>
                <a:gd name="connsiteY327" fmla="*/ 788771 h 1413912"/>
                <a:gd name="connsiteX328" fmla="*/ 234095 w 941999"/>
                <a:gd name="connsiteY328" fmla="*/ 783080 h 1413912"/>
                <a:gd name="connsiteX329" fmla="*/ 234095 w 941999"/>
                <a:gd name="connsiteY329" fmla="*/ 781948 h 1413912"/>
                <a:gd name="connsiteX330" fmla="*/ 237488 w 941999"/>
                <a:gd name="connsiteY330" fmla="*/ 779686 h 1413912"/>
                <a:gd name="connsiteX331" fmla="*/ 238619 w 941999"/>
                <a:gd name="connsiteY331" fmla="*/ 778555 h 1413912"/>
                <a:gd name="connsiteX332" fmla="*/ 239749 w 941999"/>
                <a:gd name="connsiteY332" fmla="*/ 775126 h 1413912"/>
                <a:gd name="connsiteX333" fmla="*/ 245439 w 941999"/>
                <a:gd name="connsiteY333" fmla="*/ 773995 h 1413912"/>
                <a:gd name="connsiteX334" fmla="*/ 246570 w 941999"/>
                <a:gd name="connsiteY334" fmla="*/ 773995 h 1413912"/>
                <a:gd name="connsiteX335" fmla="*/ 247736 w 941999"/>
                <a:gd name="connsiteY335" fmla="*/ 769470 h 1413912"/>
                <a:gd name="connsiteX336" fmla="*/ 249998 w 941999"/>
                <a:gd name="connsiteY336" fmla="*/ 767173 h 1413912"/>
                <a:gd name="connsiteX337" fmla="*/ 252260 w 941999"/>
                <a:gd name="connsiteY337" fmla="*/ 767173 h 1413912"/>
                <a:gd name="connsiteX338" fmla="*/ 252260 w 941999"/>
                <a:gd name="connsiteY338" fmla="*/ 766042 h 1413912"/>
                <a:gd name="connsiteX339" fmla="*/ 256819 w 941999"/>
                <a:gd name="connsiteY339" fmla="*/ 763779 h 1413912"/>
                <a:gd name="connsiteX340" fmla="*/ 261343 w 941999"/>
                <a:gd name="connsiteY340" fmla="*/ 762648 h 1413912"/>
                <a:gd name="connsiteX341" fmla="*/ 264771 w 941999"/>
                <a:gd name="connsiteY341" fmla="*/ 759219 h 1413912"/>
                <a:gd name="connsiteX342" fmla="*/ 267032 w 941999"/>
                <a:gd name="connsiteY342" fmla="*/ 756957 h 1413912"/>
                <a:gd name="connsiteX343" fmla="*/ 270460 w 941999"/>
                <a:gd name="connsiteY343" fmla="*/ 755826 h 1413912"/>
                <a:gd name="connsiteX344" fmla="*/ 272722 w 941999"/>
                <a:gd name="connsiteY344" fmla="*/ 755826 h 1413912"/>
                <a:gd name="connsiteX345" fmla="*/ 278412 w 941999"/>
                <a:gd name="connsiteY345" fmla="*/ 753528 h 1413912"/>
                <a:gd name="connsiteX346" fmla="*/ 281805 w 941999"/>
                <a:gd name="connsiteY346" fmla="*/ 755826 h 1413912"/>
                <a:gd name="connsiteX347" fmla="*/ 282936 w 941999"/>
                <a:gd name="connsiteY347" fmla="*/ 755826 h 1413912"/>
                <a:gd name="connsiteX348" fmla="*/ 286364 w 941999"/>
                <a:gd name="connsiteY348" fmla="*/ 750135 h 1413912"/>
                <a:gd name="connsiteX349" fmla="*/ 288625 w 941999"/>
                <a:gd name="connsiteY349" fmla="*/ 747872 h 1413912"/>
                <a:gd name="connsiteX350" fmla="*/ 288625 w 941999"/>
                <a:gd name="connsiteY350" fmla="*/ 746741 h 1413912"/>
                <a:gd name="connsiteX351" fmla="*/ 287494 w 941999"/>
                <a:gd name="connsiteY351" fmla="*/ 743312 h 1413912"/>
                <a:gd name="connsiteX352" fmla="*/ 288625 w 941999"/>
                <a:gd name="connsiteY352" fmla="*/ 741050 h 1413912"/>
                <a:gd name="connsiteX353" fmla="*/ 289756 w 941999"/>
                <a:gd name="connsiteY353" fmla="*/ 738788 h 1413912"/>
                <a:gd name="connsiteX354" fmla="*/ 289756 w 941999"/>
                <a:gd name="connsiteY354" fmla="*/ 735359 h 1413912"/>
                <a:gd name="connsiteX355" fmla="*/ 292018 w 941999"/>
                <a:gd name="connsiteY355" fmla="*/ 735359 h 1413912"/>
                <a:gd name="connsiteX356" fmla="*/ 294315 w 941999"/>
                <a:gd name="connsiteY356" fmla="*/ 735359 h 1413912"/>
                <a:gd name="connsiteX357" fmla="*/ 300005 w 941999"/>
                <a:gd name="connsiteY357" fmla="*/ 728537 h 1413912"/>
                <a:gd name="connsiteX358" fmla="*/ 300005 w 941999"/>
                <a:gd name="connsiteY358" fmla="*/ 723977 h 1413912"/>
                <a:gd name="connsiteX359" fmla="*/ 302267 w 941999"/>
                <a:gd name="connsiteY359" fmla="*/ 722845 h 1413912"/>
                <a:gd name="connsiteX360" fmla="*/ 304529 w 941999"/>
                <a:gd name="connsiteY360" fmla="*/ 722845 h 1413912"/>
                <a:gd name="connsiteX361" fmla="*/ 304529 w 941999"/>
                <a:gd name="connsiteY361" fmla="*/ 721714 h 1413912"/>
                <a:gd name="connsiteX362" fmla="*/ 304529 w 941999"/>
                <a:gd name="connsiteY362" fmla="*/ 718321 h 1413912"/>
                <a:gd name="connsiteX363" fmla="*/ 304529 w 941999"/>
                <a:gd name="connsiteY363" fmla="*/ 717190 h 1413912"/>
                <a:gd name="connsiteX364" fmla="*/ 306826 w 941999"/>
                <a:gd name="connsiteY364" fmla="*/ 713761 h 1413912"/>
                <a:gd name="connsiteX365" fmla="*/ 311349 w 941999"/>
                <a:gd name="connsiteY365" fmla="*/ 711499 h 1413912"/>
                <a:gd name="connsiteX366" fmla="*/ 312480 w 941999"/>
                <a:gd name="connsiteY366" fmla="*/ 708070 h 1413912"/>
                <a:gd name="connsiteX367" fmla="*/ 313611 w 941999"/>
                <a:gd name="connsiteY367" fmla="*/ 706939 h 1413912"/>
                <a:gd name="connsiteX368" fmla="*/ 314777 w 941999"/>
                <a:gd name="connsiteY368" fmla="*/ 706939 h 1413912"/>
                <a:gd name="connsiteX369" fmla="*/ 314777 w 941999"/>
                <a:gd name="connsiteY369" fmla="*/ 710367 h 1413912"/>
                <a:gd name="connsiteX370" fmla="*/ 315908 w 941999"/>
                <a:gd name="connsiteY370" fmla="*/ 710367 h 1413912"/>
                <a:gd name="connsiteX371" fmla="*/ 317039 w 941999"/>
                <a:gd name="connsiteY371" fmla="*/ 710367 h 1413912"/>
                <a:gd name="connsiteX372" fmla="*/ 318170 w 941999"/>
                <a:gd name="connsiteY372" fmla="*/ 708070 h 1413912"/>
                <a:gd name="connsiteX373" fmla="*/ 314777 w 941999"/>
                <a:gd name="connsiteY373" fmla="*/ 703545 h 1413912"/>
                <a:gd name="connsiteX374" fmla="*/ 314777 w 941999"/>
                <a:gd name="connsiteY374" fmla="*/ 702414 h 1413912"/>
                <a:gd name="connsiteX375" fmla="*/ 314777 w 941999"/>
                <a:gd name="connsiteY375" fmla="*/ 701247 h 1413912"/>
                <a:gd name="connsiteX376" fmla="*/ 315908 w 941999"/>
                <a:gd name="connsiteY376" fmla="*/ 701247 h 1413912"/>
                <a:gd name="connsiteX377" fmla="*/ 319301 w 941999"/>
                <a:gd name="connsiteY377" fmla="*/ 701247 h 1413912"/>
                <a:gd name="connsiteX378" fmla="*/ 321563 w 941999"/>
                <a:gd name="connsiteY378" fmla="*/ 704676 h 1413912"/>
                <a:gd name="connsiteX379" fmla="*/ 322729 w 941999"/>
                <a:gd name="connsiteY379" fmla="*/ 704676 h 1413912"/>
                <a:gd name="connsiteX380" fmla="*/ 323860 w 941999"/>
                <a:gd name="connsiteY380" fmla="*/ 702414 h 1413912"/>
                <a:gd name="connsiteX381" fmla="*/ 323860 w 941999"/>
                <a:gd name="connsiteY381" fmla="*/ 697854 h 1413912"/>
                <a:gd name="connsiteX382" fmla="*/ 324991 w 941999"/>
                <a:gd name="connsiteY382" fmla="*/ 695592 h 1413912"/>
                <a:gd name="connsiteX383" fmla="*/ 327252 w 941999"/>
                <a:gd name="connsiteY383" fmla="*/ 695592 h 1413912"/>
                <a:gd name="connsiteX384" fmla="*/ 328383 w 941999"/>
                <a:gd name="connsiteY384" fmla="*/ 694425 h 1413912"/>
                <a:gd name="connsiteX385" fmla="*/ 336335 w 941999"/>
                <a:gd name="connsiteY385" fmla="*/ 693294 h 1413912"/>
                <a:gd name="connsiteX386" fmla="*/ 338632 w 941999"/>
                <a:gd name="connsiteY386" fmla="*/ 691032 h 1413912"/>
                <a:gd name="connsiteX387" fmla="*/ 340894 w 941999"/>
                <a:gd name="connsiteY387" fmla="*/ 691032 h 1413912"/>
                <a:gd name="connsiteX388" fmla="*/ 343156 w 941999"/>
                <a:gd name="connsiteY388" fmla="*/ 692163 h 1413912"/>
                <a:gd name="connsiteX389" fmla="*/ 343156 w 941999"/>
                <a:gd name="connsiteY389" fmla="*/ 694425 h 1413912"/>
                <a:gd name="connsiteX390" fmla="*/ 345453 w 941999"/>
                <a:gd name="connsiteY390" fmla="*/ 695592 h 1413912"/>
                <a:gd name="connsiteX391" fmla="*/ 346584 w 941999"/>
                <a:gd name="connsiteY391" fmla="*/ 695592 h 1413912"/>
                <a:gd name="connsiteX392" fmla="*/ 347715 w 941999"/>
                <a:gd name="connsiteY392" fmla="*/ 693294 h 1413912"/>
                <a:gd name="connsiteX393" fmla="*/ 348845 w 941999"/>
                <a:gd name="connsiteY393" fmla="*/ 692163 h 1413912"/>
                <a:gd name="connsiteX394" fmla="*/ 354535 w 941999"/>
                <a:gd name="connsiteY394" fmla="*/ 693294 h 1413912"/>
                <a:gd name="connsiteX395" fmla="*/ 359094 w 941999"/>
                <a:gd name="connsiteY395" fmla="*/ 689900 h 1413912"/>
                <a:gd name="connsiteX396" fmla="*/ 364749 w 941999"/>
                <a:gd name="connsiteY396" fmla="*/ 688769 h 1413912"/>
                <a:gd name="connsiteX397" fmla="*/ 365880 w 941999"/>
                <a:gd name="connsiteY397" fmla="*/ 686472 h 1413912"/>
                <a:gd name="connsiteX398" fmla="*/ 367046 w 941999"/>
                <a:gd name="connsiteY398" fmla="*/ 685340 h 1413912"/>
                <a:gd name="connsiteX399" fmla="*/ 368177 w 941999"/>
                <a:gd name="connsiteY399" fmla="*/ 684209 h 1413912"/>
                <a:gd name="connsiteX400" fmla="*/ 371569 w 941999"/>
                <a:gd name="connsiteY400" fmla="*/ 686472 h 1413912"/>
                <a:gd name="connsiteX401" fmla="*/ 373866 w 941999"/>
                <a:gd name="connsiteY401" fmla="*/ 684209 h 1413912"/>
                <a:gd name="connsiteX402" fmla="*/ 374997 w 941999"/>
                <a:gd name="connsiteY402" fmla="*/ 684209 h 1413912"/>
                <a:gd name="connsiteX403" fmla="*/ 379521 w 941999"/>
                <a:gd name="connsiteY403" fmla="*/ 684209 h 1413912"/>
                <a:gd name="connsiteX404" fmla="*/ 381818 w 941999"/>
                <a:gd name="connsiteY404" fmla="*/ 683078 h 1413912"/>
                <a:gd name="connsiteX405" fmla="*/ 382949 w 941999"/>
                <a:gd name="connsiteY405" fmla="*/ 683078 h 1413912"/>
                <a:gd name="connsiteX406" fmla="*/ 382949 w 941999"/>
                <a:gd name="connsiteY406" fmla="*/ 684209 h 1413912"/>
                <a:gd name="connsiteX407" fmla="*/ 384080 w 941999"/>
                <a:gd name="connsiteY407" fmla="*/ 685340 h 1413912"/>
                <a:gd name="connsiteX408" fmla="*/ 388639 w 941999"/>
                <a:gd name="connsiteY408" fmla="*/ 684209 h 1413912"/>
                <a:gd name="connsiteX409" fmla="*/ 390901 w 941999"/>
                <a:gd name="connsiteY409" fmla="*/ 685340 h 1413912"/>
                <a:gd name="connsiteX410" fmla="*/ 394293 w 941999"/>
                <a:gd name="connsiteY410" fmla="*/ 686472 h 1413912"/>
                <a:gd name="connsiteX411" fmla="*/ 397721 w 941999"/>
                <a:gd name="connsiteY411" fmla="*/ 689900 h 1413912"/>
                <a:gd name="connsiteX412" fmla="*/ 401114 w 941999"/>
                <a:gd name="connsiteY412" fmla="*/ 691032 h 1413912"/>
                <a:gd name="connsiteX413" fmla="*/ 403411 w 941999"/>
                <a:gd name="connsiteY413" fmla="*/ 693294 h 1413912"/>
                <a:gd name="connsiteX414" fmla="*/ 404542 w 941999"/>
                <a:gd name="connsiteY414" fmla="*/ 693294 h 1413912"/>
                <a:gd name="connsiteX415" fmla="*/ 405673 w 941999"/>
                <a:gd name="connsiteY415" fmla="*/ 693294 h 1413912"/>
                <a:gd name="connsiteX416" fmla="*/ 405673 w 941999"/>
                <a:gd name="connsiteY416" fmla="*/ 692163 h 1413912"/>
                <a:gd name="connsiteX417" fmla="*/ 406804 w 941999"/>
                <a:gd name="connsiteY417" fmla="*/ 692163 h 1413912"/>
                <a:gd name="connsiteX418" fmla="*/ 407935 w 941999"/>
                <a:gd name="connsiteY418" fmla="*/ 692163 h 1413912"/>
                <a:gd name="connsiteX419" fmla="*/ 409066 w 941999"/>
                <a:gd name="connsiteY419" fmla="*/ 693294 h 1413912"/>
                <a:gd name="connsiteX420" fmla="*/ 409066 w 941999"/>
                <a:gd name="connsiteY420" fmla="*/ 694425 h 1413912"/>
                <a:gd name="connsiteX421" fmla="*/ 410196 w 941999"/>
                <a:gd name="connsiteY421" fmla="*/ 697854 h 1413912"/>
                <a:gd name="connsiteX422" fmla="*/ 411363 w 941999"/>
                <a:gd name="connsiteY422" fmla="*/ 698985 h 1413912"/>
                <a:gd name="connsiteX423" fmla="*/ 417017 w 941999"/>
                <a:gd name="connsiteY423" fmla="*/ 701247 h 1413912"/>
                <a:gd name="connsiteX424" fmla="*/ 418183 w 941999"/>
                <a:gd name="connsiteY424" fmla="*/ 702414 h 1413912"/>
                <a:gd name="connsiteX425" fmla="*/ 419314 w 941999"/>
                <a:gd name="connsiteY425" fmla="*/ 704676 h 1413912"/>
                <a:gd name="connsiteX426" fmla="*/ 420445 w 941999"/>
                <a:gd name="connsiteY426" fmla="*/ 706939 h 1413912"/>
                <a:gd name="connsiteX427" fmla="*/ 424969 w 941999"/>
                <a:gd name="connsiteY427" fmla="*/ 709236 h 1413912"/>
                <a:gd name="connsiteX428" fmla="*/ 424969 w 941999"/>
                <a:gd name="connsiteY428" fmla="*/ 708070 h 1413912"/>
                <a:gd name="connsiteX429" fmla="*/ 427266 w 941999"/>
                <a:gd name="connsiteY429" fmla="*/ 706939 h 1413912"/>
                <a:gd name="connsiteX430" fmla="*/ 430659 w 941999"/>
                <a:gd name="connsiteY430" fmla="*/ 708070 h 1413912"/>
                <a:gd name="connsiteX431" fmla="*/ 432920 w 941999"/>
                <a:gd name="connsiteY431" fmla="*/ 708070 h 1413912"/>
                <a:gd name="connsiteX432" fmla="*/ 435217 w 941999"/>
                <a:gd name="connsiteY432" fmla="*/ 706939 h 1413912"/>
                <a:gd name="connsiteX433" fmla="*/ 436348 w 941999"/>
                <a:gd name="connsiteY433" fmla="*/ 706939 h 1413912"/>
                <a:gd name="connsiteX434" fmla="*/ 436348 w 941999"/>
                <a:gd name="connsiteY434" fmla="*/ 703545 h 1413912"/>
                <a:gd name="connsiteX435" fmla="*/ 440907 w 941999"/>
                <a:gd name="connsiteY435" fmla="*/ 704676 h 1413912"/>
                <a:gd name="connsiteX436" fmla="*/ 443169 w 941999"/>
                <a:gd name="connsiteY436" fmla="*/ 700116 h 1413912"/>
                <a:gd name="connsiteX437" fmla="*/ 449990 w 941999"/>
                <a:gd name="connsiteY437" fmla="*/ 701247 h 1413912"/>
                <a:gd name="connsiteX438" fmla="*/ 454513 w 941999"/>
                <a:gd name="connsiteY438" fmla="*/ 700116 h 1413912"/>
                <a:gd name="connsiteX439" fmla="*/ 457941 w 941999"/>
                <a:gd name="connsiteY439" fmla="*/ 697854 h 1413912"/>
                <a:gd name="connsiteX440" fmla="*/ 459072 w 941999"/>
                <a:gd name="connsiteY440" fmla="*/ 695592 h 1413912"/>
                <a:gd name="connsiteX441" fmla="*/ 460203 w 941999"/>
                <a:gd name="connsiteY441" fmla="*/ 695592 h 1413912"/>
                <a:gd name="connsiteX442" fmla="*/ 467024 w 941999"/>
                <a:gd name="connsiteY442" fmla="*/ 694425 h 1413912"/>
                <a:gd name="connsiteX443" fmla="*/ 472714 w 941999"/>
                <a:gd name="connsiteY443" fmla="*/ 695592 h 1413912"/>
                <a:gd name="connsiteX444" fmla="*/ 476106 w 941999"/>
                <a:gd name="connsiteY444" fmla="*/ 697854 h 1413912"/>
                <a:gd name="connsiteX445" fmla="*/ 477237 w 941999"/>
                <a:gd name="connsiteY445" fmla="*/ 697854 h 1413912"/>
                <a:gd name="connsiteX446" fmla="*/ 479534 w 941999"/>
                <a:gd name="connsiteY446" fmla="*/ 697854 h 1413912"/>
                <a:gd name="connsiteX447" fmla="*/ 484058 w 941999"/>
                <a:gd name="connsiteY447" fmla="*/ 695592 h 1413912"/>
                <a:gd name="connsiteX448" fmla="*/ 487486 w 941999"/>
                <a:gd name="connsiteY448" fmla="*/ 692163 h 1413912"/>
                <a:gd name="connsiteX449" fmla="*/ 490879 w 941999"/>
                <a:gd name="connsiteY449" fmla="*/ 692163 h 1413912"/>
                <a:gd name="connsiteX450" fmla="*/ 493176 w 941999"/>
                <a:gd name="connsiteY450" fmla="*/ 694425 h 1413912"/>
                <a:gd name="connsiteX451" fmla="*/ 495438 w 941999"/>
                <a:gd name="connsiteY451" fmla="*/ 694425 h 1413912"/>
                <a:gd name="connsiteX452" fmla="*/ 499996 w 941999"/>
                <a:gd name="connsiteY452" fmla="*/ 693294 h 1413912"/>
                <a:gd name="connsiteX453" fmla="*/ 501127 w 941999"/>
                <a:gd name="connsiteY453" fmla="*/ 693294 h 1413912"/>
                <a:gd name="connsiteX454" fmla="*/ 503389 w 941999"/>
                <a:gd name="connsiteY454" fmla="*/ 691032 h 1413912"/>
                <a:gd name="connsiteX455" fmla="*/ 504520 w 941999"/>
                <a:gd name="connsiteY455" fmla="*/ 686472 h 1413912"/>
                <a:gd name="connsiteX456" fmla="*/ 510210 w 941999"/>
                <a:gd name="connsiteY456" fmla="*/ 684209 h 1413912"/>
                <a:gd name="connsiteX457" fmla="*/ 514769 w 941999"/>
                <a:gd name="connsiteY457" fmla="*/ 678518 h 1413912"/>
                <a:gd name="connsiteX458" fmla="*/ 515900 w 941999"/>
                <a:gd name="connsiteY458" fmla="*/ 675125 h 1413912"/>
                <a:gd name="connsiteX459" fmla="*/ 515900 w 941999"/>
                <a:gd name="connsiteY459" fmla="*/ 673994 h 1413912"/>
                <a:gd name="connsiteX460" fmla="*/ 515900 w 941999"/>
                <a:gd name="connsiteY460" fmla="*/ 672862 h 1413912"/>
                <a:gd name="connsiteX461" fmla="*/ 517031 w 941999"/>
                <a:gd name="connsiteY461" fmla="*/ 666040 h 1413912"/>
                <a:gd name="connsiteX462" fmla="*/ 520423 w 941999"/>
                <a:gd name="connsiteY462" fmla="*/ 661480 h 1413912"/>
                <a:gd name="connsiteX463" fmla="*/ 520423 w 941999"/>
                <a:gd name="connsiteY463" fmla="*/ 659218 h 1413912"/>
                <a:gd name="connsiteX464" fmla="*/ 520423 w 941999"/>
                <a:gd name="connsiteY464" fmla="*/ 655789 h 1413912"/>
                <a:gd name="connsiteX465" fmla="*/ 522720 w 941999"/>
                <a:gd name="connsiteY465" fmla="*/ 651264 h 1413912"/>
                <a:gd name="connsiteX466" fmla="*/ 520423 w 941999"/>
                <a:gd name="connsiteY466" fmla="*/ 650133 h 1413912"/>
                <a:gd name="connsiteX467" fmla="*/ 520423 w 941999"/>
                <a:gd name="connsiteY467" fmla="*/ 648967 h 1413912"/>
                <a:gd name="connsiteX468" fmla="*/ 521554 w 941999"/>
                <a:gd name="connsiteY468" fmla="*/ 647836 h 1413912"/>
                <a:gd name="connsiteX469" fmla="*/ 523851 w 941999"/>
                <a:gd name="connsiteY469" fmla="*/ 646704 h 1413912"/>
                <a:gd name="connsiteX470" fmla="*/ 522720 w 941999"/>
                <a:gd name="connsiteY470" fmla="*/ 643311 h 1413912"/>
                <a:gd name="connsiteX471" fmla="*/ 523851 w 941999"/>
                <a:gd name="connsiteY471" fmla="*/ 639882 h 1413912"/>
                <a:gd name="connsiteX472" fmla="*/ 521554 w 941999"/>
                <a:gd name="connsiteY472" fmla="*/ 636489 h 1413912"/>
                <a:gd name="connsiteX473" fmla="*/ 521554 w 941999"/>
                <a:gd name="connsiteY473" fmla="*/ 635357 h 1413912"/>
                <a:gd name="connsiteX474" fmla="*/ 524982 w 941999"/>
                <a:gd name="connsiteY474" fmla="*/ 629666 h 1413912"/>
                <a:gd name="connsiteX475" fmla="*/ 524982 w 941999"/>
                <a:gd name="connsiteY475" fmla="*/ 626237 h 1413912"/>
                <a:gd name="connsiteX476" fmla="*/ 526113 w 941999"/>
                <a:gd name="connsiteY476" fmla="*/ 625106 h 1413912"/>
                <a:gd name="connsiteX477" fmla="*/ 529506 w 941999"/>
                <a:gd name="connsiteY477" fmla="*/ 621713 h 1413912"/>
                <a:gd name="connsiteX478" fmla="*/ 529506 w 941999"/>
                <a:gd name="connsiteY478" fmla="*/ 620582 h 1413912"/>
                <a:gd name="connsiteX479" fmla="*/ 528375 w 941999"/>
                <a:gd name="connsiteY479" fmla="*/ 619415 h 1413912"/>
                <a:gd name="connsiteX480" fmla="*/ 526113 w 941999"/>
                <a:gd name="connsiteY480" fmla="*/ 620582 h 1413912"/>
                <a:gd name="connsiteX481" fmla="*/ 524982 w 941999"/>
                <a:gd name="connsiteY481" fmla="*/ 619415 h 1413912"/>
                <a:gd name="connsiteX482" fmla="*/ 526113 w 941999"/>
                <a:gd name="connsiteY482" fmla="*/ 616022 h 1413912"/>
                <a:gd name="connsiteX483" fmla="*/ 527244 w 941999"/>
                <a:gd name="connsiteY483" fmla="*/ 611462 h 1413912"/>
                <a:gd name="connsiteX484" fmla="*/ 526113 w 941999"/>
                <a:gd name="connsiteY484" fmla="*/ 609199 h 1413912"/>
                <a:gd name="connsiteX485" fmla="*/ 526113 w 941999"/>
                <a:gd name="connsiteY485" fmla="*/ 606937 h 1413912"/>
                <a:gd name="connsiteX486" fmla="*/ 524982 w 941999"/>
                <a:gd name="connsiteY486" fmla="*/ 605806 h 1413912"/>
                <a:gd name="connsiteX487" fmla="*/ 523851 w 941999"/>
                <a:gd name="connsiteY487" fmla="*/ 603508 h 1413912"/>
                <a:gd name="connsiteX488" fmla="*/ 523851 w 941999"/>
                <a:gd name="connsiteY488" fmla="*/ 602377 h 1413912"/>
                <a:gd name="connsiteX489" fmla="*/ 522720 w 941999"/>
                <a:gd name="connsiteY489" fmla="*/ 602377 h 1413912"/>
                <a:gd name="connsiteX490" fmla="*/ 519292 w 941999"/>
                <a:gd name="connsiteY490" fmla="*/ 601246 h 1413912"/>
                <a:gd name="connsiteX491" fmla="*/ 515900 w 941999"/>
                <a:gd name="connsiteY491" fmla="*/ 600115 h 1413912"/>
                <a:gd name="connsiteX492" fmla="*/ 512472 w 941999"/>
                <a:gd name="connsiteY492" fmla="*/ 595555 h 1413912"/>
                <a:gd name="connsiteX493" fmla="*/ 509079 w 941999"/>
                <a:gd name="connsiteY493" fmla="*/ 595555 h 1413912"/>
                <a:gd name="connsiteX494" fmla="*/ 506782 w 941999"/>
                <a:gd name="connsiteY494" fmla="*/ 593293 h 1413912"/>
                <a:gd name="connsiteX495" fmla="*/ 505651 w 941999"/>
                <a:gd name="connsiteY495" fmla="*/ 592161 h 1413912"/>
                <a:gd name="connsiteX496" fmla="*/ 504520 w 941999"/>
                <a:gd name="connsiteY496" fmla="*/ 585339 h 1413912"/>
                <a:gd name="connsiteX497" fmla="*/ 504520 w 941999"/>
                <a:gd name="connsiteY497" fmla="*/ 584208 h 1413912"/>
                <a:gd name="connsiteX498" fmla="*/ 502258 w 941999"/>
                <a:gd name="connsiteY498" fmla="*/ 583077 h 1413912"/>
                <a:gd name="connsiteX499" fmla="*/ 499996 w 941999"/>
                <a:gd name="connsiteY499" fmla="*/ 581910 h 1413912"/>
                <a:gd name="connsiteX500" fmla="*/ 495438 w 941999"/>
                <a:gd name="connsiteY500" fmla="*/ 581910 h 1413912"/>
                <a:gd name="connsiteX501" fmla="*/ 493176 w 941999"/>
                <a:gd name="connsiteY501" fmla="*/ 579648 h 1413912"/>
                <a:gd name="connsiteX502" fmla="*/ 492010 w 941999"/>
                <a:gd name="connsiteY502" fmla="*/ 575088 h 1413912"/>
                <a:gd name="connsiteX503" fmla="*/ 488617 w 941999"/>
                <a:gd name="connsiteY503" fmla="*/ 571694 h 1413912"/>
                <a:gd name="connsiteX504" fmla="*/ 488617 w 941999"/>
                <a:gd name="connsiteY504" fmla="*/ 570563 h 1413912"/>
                <a:gd name="connsiteX505" fmla="*/ 489748 w 941999"/>
                <a:gd name="connsiteY505" fmla="*/ 569432 h 1413912"/>
                <a:gd name="connsiteX506" fmla="*/ 492010 w 941999"/>
                <a:gd name="connsiteY506" fmla="*/ 568301 h 1413912"/>
                <a:gd name="connsiteX507" fmla="*/ 492010 w 941999"/>
                <a:gd name="connsiteY507" fmla="*/ 567134 h 1413912"/>
                <a:gd name="connsiteX508" fmla="*/ 493176 w 941999"/>
                <a:gd name="connsiteY508" fmla="*/ 566003 h 1413912"/>
                <a:gd name="connsiteX509" fmla="*/ 493176 w 941999"/>
                <a:gd name="connsiteY509" fmla="*/ 564872 h 1413912"/>
                <a:gd name="connsiteX510" fmla="*/ 493176 w 941999"/>
                <a:gd name="connsiteY510" fmla="*/ 561479 h 1413912"/>
                <a:gd name="connsiteX511" fmla="*/ 492010 w 941999"/>
                <a:gd name="connsiteY511" fmla="*/ 560312 h 1413912"/>
                <a:gd name="connsiteX512" fmla="*/ 489748 w 941999"/>
                <a:gd name="connsiteY512" fmla="*/ 558050 h 1413912"/>
                <a:gd name="connsiteX513" fmla="*/ 487486 w 941999"/>
                <a:gd name="connsiteY513" fmla="*/ 555788 h 1413912"/>
                <a:gd name="connsiteX514" fmla="*/ 487486 w 941999"/>
                <a:gd name="connsiteY514" fmla="*/ 553525 h 1413912"/>
                <a:gd name="connsiteX515" fmla="*/ 486355 w 941999"/>
                <a:gd name="connsiteY515" fmla="*/ 548965 h 1413912"/>
                <a:gd name="connsiteX516" fmla="*/ 485224 w 941999"/>
                <a:gd name="connsiteY516" fmla="*/ 547834 h 1413912"/>
                <a:gd name="connsiteX517" fmla="*/ 485224 w 941999"/>
                <a:gd name="connsiteY517" fmla="*/ 545536 h 1413912"/>
                <a:gd name="connsiteX518" fmla="*/ 488617 w 941999"/>
                <a:gd name="connsiteY518" fmla="*/ 539881 h 1413912"/>
                <a:gd name="connsiteX519" fmla="*/ 485224 w 941999"/>
                <a:gd name="connsiteY519" fmla="*/ 533058 h 1413912"/>
                <a:gd name="connsiteX520" fmla="*/ 486355 w 941999"/>
                <a:gd name="connsiteY520" fmla="*/ 529630 h 1413912"/>
                <a:gd name="connsiteX521" fmla="*/ 485224 w 941999"/>
                <a:gd name="connsiteY521" fmla="*/ 527367 h 1413912"/>
                <a:gd name="connsiteX522" fmla="*/ 484058 w 941999"/>
                <a:gd name="connsiteY522" fmla="*/ 521676 h 1413912"/>
                <a:gd name="connsiteX523" fmla="*/ 485224 w 941999"/>
                <a:gd name="connsiteY523" fmla="*/ 519414 h 1413912"/>
                <a:gd name="connsiteX524" fmla="*/ 485224 w 941999"/>
                <a:gd name="connsiteY524" fmla="*/ 518283 h 1413912"/>
                <a:gd name="connsiteX525" fmla="*/ 488617 w 941999"/>
                <a:gd name="connsiteY525" fmla="*/ 518283 h 1413912"/>
                <a:gd name="connsiteX526" fmla="*/ 488617 w 941999"/>
                <a:gd name="connsiteY526" fmla="*/ 515985 h 1413912"/>
                <a:gd name="connsiteX527" fmla="*/ 486355 w 941999"/>
                <a:gd name="connsiteY527" fmla="*/ 508031 h 1413912"/>
                <a:gd name="connsiteX528" fmla="*/ 487486 w 941999"/>
                <a:gd name="connsiteY528" fmla="*/ 502376 h 1413912"/>
                <a:gd name="connsiteX529" fmla="*/ 487486 w 941999"/>
                <a:gd name="connsiteY529" fmla="*/ 501244 h 1413912"/>
                <a:gd name="connsiteX530" fmla="*/ 486355 w 941999"/>
                <a:gd name="connsiteY530" fmla="*/ 500078 h 1413912"/>
                <a:gd name="connsiteX531" fmla="*/ 485224 w 941999"/>
                <a:gd name="connsiteY531" fmla="*/ 498947 h 1413912"/>
                <a:gd name="connsiteX532" fmla="*/ 485224 w 941999"/>
                <a:gd name="connsiteY532" fmla="*/ 496685 h 1413912"/>
                <a:gd name="connsiteX533" fmla="*/ 486355 w 941999"/>
                <a:gd name="connsiteY533" fmla="*/ 495553 h 1413912"/>
                <a:gd name="connsiteX534" fmla="*/ 487486 w 941999"/>
                <a:gd name="connsiteY534" fmla="*/ 493256 h 1413912"/>
                <a:gd name="connsiteX535" fmla="*/ 493176 w 941999"/>
                <a:gd name="connsiteY535" fmla="*/ 492125 h 1413912"/>
                <a:gd name="connsiteX536" fmla="*/ 495438 w 941999"/>
                <a:gd name="connsiteY536" fmla="*/ 492125 h 1413912"/>
                <a:gd name="connsiteX537" fmla="*/ 496568 w 941999"/>
                <a:gd name="connsiteY537" fmla="*/ 489862 h 1413912"/>
                <a:gd name="connsiteX538" fmla="*/ 497699 w 941999"/>
                <a:gd name="connsiteY538" fmla="*/ 486433 h 1413912"/>
                <a:gd name="connsiteX539" fmla="*/ 501127 w 941999"/>
                <a:gd name="connsiteY539" fmla="*/ 484171 h 1413912"/>
                <a:gd name="connsiteX540" fmla="*/ 502258 w 941999"/>
                <a:gd name="connsiteY540" fmla="*/ 477349 h 1413912"/>
                <a:gd name="connsiteX541" fmla="*/ 505651 w 941999"/>
                <a:gd name="connsiteY541" fmla="*/ 473955 h 1413912"/>
                <a:gd name="connsiteX542" fmla="*/ 505651 w 941999"/>
                <a:gd name="connsiteY542" fmla="*/ 472824 h 1413912"/>
                <a:gd name="connsiteX543" fmla="*/ 506782 w 941999"/>
                <a:gd name="connsiteY543" fmla="*/ 468264 h 1413912"/>
                <a:gd name="connsiteX544" fmla="*/ 507948 w 941999"/>
                <a:gd name="connsiteY544" fmla="*/ 467133 h 1413912"/>
                <a:gd name="connsiteX545" fmla="*/ 512472 w 941999"/>
                <a:gd name="connsiteY545" fmla="*/ 466002 h 1413912"/>
                <a:gd name="connsiteX546" fmla="*/ 514769 w 941999"/>
                <a:gd name="connsiteY546" fmla="*/ 463704 h 1413912"/>
                <a:gd name="connsiteX547" fmla="*/ 515900 w 941999"/>
                <a:gd name="connsiteY547" fmla="*/ 459180 h 1413912"/>
                <a:gd name="connsiteX548" fmla="*/ 517031 w 941999"/>
                <a:gd name="connsiteY548" fmla="*/ 458048 h 1413912"/>
                <a:gd name="connsiteX549" fmla="*/ 521554 w 941999"/>
                <a:gd name="connsiteY549" fmla="*/ 456882 h 1413912"/>
                <a:gd name="connsiteX550" fmla="*/ 523851 w 941999"/>
                <a:gd name="connsiteY550" fmla="*/ 455751 h 1413912"/>
                <a:gd name="connsiteX551" fmla="*/ 523851 w 941999"/>
                <a:gd name="connsiteY551" fmla="*/ 453488 h 1413912"/>
                <a:gd name="connsiteX552" fmla="*/ 528375 w 941999"/>
                <a:gd name="connsiteY552" fmla="*/ 451226 h 1413912"/>
                <a:gd name="connsiteX553" fmla="*/ 530672 w 941999"/>
                <a:gd name="connsiteY553" fmla="*/ 450095 h 1413912"/>
                <a:gd name="connsiteX554" fmla="*/ 531803 w 941999"/>
                <a:gd name="connsiteY554" fmla="*/ 447797 h 1413912"/>
                <a:gd name="connsiteX555" fmla="*/ 532934 w 941999"/>
                <a:gd name="connsiteY555" fmla="*/ 442141 h 1413912"/>
                <a:gd name="connsiteX556" fmla="*/ 532934 w 941999"/>
                <a:gd name="connsiteY556" fmla="*/ 439844 h 1413912"/>
                <a:gd name="connsiteX557" fmla="*/ 532934 w 941999"/>
                <a:gd name="connsiteY557" fmla="*/ 438713 h 1413912"/>
                <a:gd name="connsiteX558" fmla="*/ 530672 w 941999"/>
                <a:gd name="connsiteY558" fmla="*/ 433022 h 1413912"/>
                <a:gd name="connsiteX559" fmla="*/ 530672 w 941999"/>
                <a:gd name="connsiteY559" fmla="*/ 430759 h 1413912"/>
                <a:gd name="connsiteX560" fmla="*/ 535196 w 941999"/>
                <a:gd name="connsiteY560" fmla="*/ 425068 h 1413912"/>
                <a:gd name="connsiteX561" fmla="*/ 535196 w 941999"/>
                <a:gd name="connsiteY561" fmla="*/ 421675 h 1413912"/>
                <a:gd name="connsiteX562" fmla="*/ 534065 w 941999"/>
                <a:gd name="connsiteY562" fmla="*/ 415983 h 1413912"/>
                <a:gd name="connsiteX563" fmla="*/ 532934 w 941999"/>
                <a:gd name="connsiteY563" fmla="*/ 412590 h 1413912"/>
                <a:gd name="connsiteX564" fmla="*/ 531803 w 941999"/>
                <a:gd name="connsiteY564" fmla="*/ 405768 h 1413912"/>
                <a:gd name="connsiteX565" fmla="*/ 529506 w 941999"/>
                <a:gd name="connsiteY565" fmla="*/ 402339 h 1413912"/>
                <a:gd name="connsiteX566" fmla="*/ 528375 w 941999"/>
                <a:gd name="connsiteY566" fmla="*/ 402339 h 1413912"/>
                <a:gd name="connsiteX567" fmla="*/ 528375 w 941999"/>
                <a:gd name="connsiteY567" fmla="*/ 400077 h 1413912"/>
                <a:gd name="connsiteX568" fmla="*/ 528375 w 941999"/>
                <a:gd name="connsiteY568" fmla="*/ 395517 h 1413912"/>
                <a:gd name="connsiteX569" fmla="*/ 524982 w 941999"/>
                <a:gd name="connsiteY569" fmla="*/ 387563 h 1413912"/>
                <a:gd name="connsiteX570" fmla="*/ 524982 w 941999"/>
                <a:gd name="connsiteY570" fmla="*/ 385301 h 1413912"/>
                <a:gd name="connsiteX571" fmla="*/ 526113 w 941999"/>
                <a:gd name="connsiteY571" fmla="*/ 379610 h 1413912"/>
                <a:gd name="connsiteX572" fmla="*/ 523851 w 941999"/>
                <a:gd name="connsiteY572" fmla="*/ 377347 h 1413912"/>
                <a:gd name="connsiteX573" fmla="*/ 523851 w 941999"/>
                <a:gd name="connsiteY573" fmla="*/ 376216 h 1413912"/>
                <a:gd name="connsiteX574" fmla="*/ 519292 w 941999"/>
                <a:gd name="connsiteY574" fmla="*/ 371656 h 1413912"/>
                <a:gd name="connsiteX575" fmla="*/ 519292 w 941999"/>
                <a:gd name="connsiteY575" fmla="*/ 370525 h 1413912"/>
                <a:gd name="connsiteX576" fmla="*/ 519292 w 941999"/>
                <a:gd name="connsiteY576" fmla="*/ 365965 h 1413912"/>
                <a:gd name="connsiteX577" fmla="*/ 518161 w 941999"/>
                <a:gd name="connsiteY577" fmla="*/ 362572 h 1413912"/>
                <a:gd name="connsiteX578" fmla="*/ 512472 w 941999"/>
                <a:gd name="connsiteY578" fmla="*/ 356880 h 1413912"/>
                <a:gd name="connsiteX579" fmla="*/ 511341 w 941999"/>
                <a:gd name="connsiteY579" fmla="*/ 356880 h 1413912"/>
                <a:gd name="connsiteX580" fmla="*/ 510210 w 941999"/>
                <a:gd name="connsiteY580" fmla="*/ 353487 h 1413912"/>
                <a:gd name="connsiteX581" fmla="*/ 510210 w 941999"/>
                <a:gd name="connsiteY581" fmla="*/ 350058 h 1413912"/>
                <a:gd name="connsiteX582" fmla="*/ 513603 w 941999"/>
                <a:gd name="connsiteY582" fmla="*/ 346665 h 1413912"/>
                <a:gd name="connsiteX583" fmla="*/ 514769 w 941999"/>
                <a:gd name="connsiteY583" fmla="*/ 344367 h 1413912"/>
                <a:gd name="connsiteX584" fmla="*/ 514769 w 941999"/>
                <a:gd name="connsiteY584" fmla="*/ 342105 h 1413912"/>
                <a:gd name="connsiteX585" fmla="*/ 511341 w 941999"/>
                <a:gd name="connsiteY585" fmla="*/ 339842 h 1413912"/>
                <a:gd name="connsiteX586" fmla="*/ 510210 w 941999"/>
                <a:gd name="connsiteY586" fmla="*/ 338711 h 1413912"/>
                <a:gd name="connsiteX587" fmla="*/ 509079 w 941999"/>
                <a:gd name="connsiteY587" fmla="*/ 336414 h 1413912"/>
                <a:gd name="connsiteX588" fmla="*/ 510210 w 941999"/>
                <a:gd name="connsiteY588" fmla="*/ 334151 h 1413912"/>
                <a:gd name="connsiteX589" fmla="*/ 512472 w 941999"/>
                <a:gd name="connsiteY589" fmla="*/ 331889 h 1413912"/>
                <a:gd name="connsiteX590" fmla="*/ 514769 w 941999"/>
                <a:gd name="connsiteY590" fmla="*/ 330722 h 1413912"/>
                <a:gd name="connsiteX591" fmla="*/ 514769 w 941999"/>
                <a:gd name="connsiteY591" fmla="*/ 329591 h 1413912"/>
                <a:gd name="connsiteX592" fmla="*/ 515900 w 941999"/>
                <a:gd name="connsiteY592" fmla="*/ 328460 h 1413912"/>
                <a:gd name="connsiteX593" fmla="*/ 521554 w 941999"/>
                <a:gd name="connsiteY593" fmla="*/ 320507 h 1413912"/>
                <a:gd name="connsiteX594" fmla="*/ 522720 w 941999"/>
                <a:gd name="connsiteY594" fmla="*/ 318244 h 1413912"/>
                <a:gd name="connsiteX595" fmla="*/ 523851 w 941999"/>
                <a:gd name="connsiteY595" fmla="*/ 315982 h 1413912"/>
                <a:gd name="connsiteX596" fmla="*/ 523851 w 941999"/>
                <a:gd name="connsiteY596" fmla="*/ 314815 h 1413912"/>
                <a:gd name="connsiteX597" fmla="*/ 522720 w 941999"/>
                <a:gd name="connsiteY597" fmla="*/ 310291 h 1413912"/>
                <a:gd name="connsiteX598" fmla="*/ 524982 w 941999"/>
                <a:gd name="connsiteY598" fmla="*/ 306862 h 1413912"/>
                <a:gd name="connsiteX599" fmla="*/ 524982 w 941999"/>
                <a:gd name="connsiteY599" fmla="*/ 303469 h 1413912"/>
                <a:gd name="connsiteX600" fmla="*/ 526113 w 941999"/>
                <a:gd name="connsiteY600" fmla="*/ 303469 h 1413912"/>
                <a:gd name="connsiteX601" fmla="*/ 526113 w 941999"/>
                <a:gd name="connsiteY601" fmla="*/ 302337 h 1413912"/>
                <a:gd name="connsiteX602" fmla="*/ 526113 w 941999"/>
                <a:gd name="connsiteY602" fmla="*/ 301171 h 1413912"/>
                <a:gd name="connsiteX603" fmla="*/ 526113 w 941999"/>
                <a:gd name="connsiteY603" fmla="*/ 300040 h 1413912"/>
                <a:gd name="connsiteX604" fmla="*/ 522720 w 941999"/>
                <a:gd name="connsiteY604" fmla="*/ 297777 h 1413912"/>
                <a:gd name="connsiteX605" fmla="*/ 521554 w 941999"/>
                <a:gd name="connsiteY605" fmla="*/ 295515 h 1413912"/>
                <a:gd name="connsiteX606" fmla="*/ 522720 w 941999"/>
                <a:gd name="connsiteY606" fmla="*/ 290955 h 1413912"/>
                <a:gd name="connsiteX607" fmla="*/ 520423 w 941999"/>
                <a:gd name="connsiteY607" fmla="*/ 288693 h 1413912"/>
                <a:gd name="connsiteX608" fmla="*/ 513603 w 941999"/>
                <a:gd name="connsiteY608" fmla="*/ 284133 h 1413912"/>
                <a:gd name="connsiteX609" fmla="*/ 513603 w 941999"/>
                <a:gd name="connsiteY609" fmla="*/ 283002 h 1413912"/>
                <a:gd name="connsiteX610" fmla="*/ 512472 w 941999"/>
                <a:gd name="connsiteY610" fmla="*/ 283002 h 1413912"/>
                <a:gd name="connsiteX611" fmla="*/ 510210 w 941999"/>
                <a:gd name="connsiteY611" fmla="*/ 284133 h 1413912"/>
                <a:gd name="connsiteX612" fmla="*/ 507948 w 941999"/>
                <a:gd name="connsiteY612" fmla="*/ 284133 h 1413912"/>
                <a:gd name="connsiteX613" fmla="*/ 507948 w 941999"/>
                <a:gd name="connsiteY613" fmla="*/ 283002 h 1413912"/>
                <a:gd name="connsiteX614" fmla="*/ 507948 w 941999"/>
                <a:gd name="connsiteY614" fmla="*/ 278442 h 1413912"/>
                <a:gd name="connsiteX615" fmla="*/ 507948 w 941999"/>
                <a:gd name="connsiteY615" fmla="*/ 275048 h 1413912"/>
                <a:gd name="connsiteX616" fmla="*/ 504520 w 941999"/>
                <a:gd name="connsiteY616" fmla="*/ 269357 h 1413912"/>
                <a:gd name="connsiteX617" fmla="*/ 504520 w 941999"/>
                <a:gd name="connsiteY617" fmla="*/ 267095 h 1413912"/>
                <a:gd name="connsiteX618" fmla="*/ 503389 w 941999"/>
                <a:gd name="connsiteY618" fmla="*/ 261404 h 1413912"/>
                <a:gd name="connsiteX619" fmla="*/ 503389 w 941999"/>
                <a:gd name="connsiteY619" fmla="*/ 258010 h 1413912"/>
                <a:gd name="connsiteX620" fmla="*/ 504520 w 941999"/>
                <a:gd name="connsiteY620" fmla="*/ 254581 h 1413912"/>
                <a:gd name="connsiteX621" fmla="*/ 511341 w 941999"/>
                <a:gd name="connsiteY621" fmla="*/ 246628 h 1413912"/>
                <a:gd name="connsiteX622" fmla="*/ 512472 w 941999"/>
                <a:gd name="connsiteY622" fmla="*/ 245497 h 1413912"/>
                <a:gd name="connsiteX623" fmla="*/ 513603 w 941999"/>
                <a:gd name="connsiteY623" fmla="*/ 244366 h 1413912"/>
                <a:gd name="connsiteX624" fmla="*/ 520423 w 941999"/>
                <a:gd name="connsiteY624" fmla="*/ 244366 h 1413912"/>
                <a:gd name="connsiteX625" fmla="*/ 520423 w 941999"/>
                <a:gd name="connsiteY625" fmla="*/ 243234 h 1413912"/>
                <a:gd name="connsiteX626" fmla="*/ 517031 w 941999"/>
                <a:gd name="connsiteY626" fmla="*/ 240937 h 1413912"/>
                <a:gd name="connsiteX627" fmla="*/ 518161 w 941999"/>
                <a:gd name="connsiteY627" fmla="*/ 238674 h 1413912"/>
                <a:gd name="connsiteX628" fmla="*/ 519292 w 941999"/>
                <a:gd name="connsiteY628" fmla="*/ 237543 h 1413912"/>
                <a:gd name="connsiteX629" fmla="*/ 522720 w 941999"/>
                <a:gd name="connsiteY629" fmla="*/ 236412 h 1413912"/>
                <a:gd name="connsiteX630" fmla="*/ 524982 w 941999"/>
                <a:gd name="connsiteY630" fmla="*/ 234114 h 1413912"/>
                <a:gd name="connsiteX631" fmla="*/ 524982 w 941999"/>
                <a:gd name="connsiteY631" fmla="*/ 230721 h 1413912"/>
                <a:gd name="connsiteX632" fmla="*/ 527244 w 941999"/>
                <a:gd name="connsiteY632" fmla="*/ 223899 h 1413912"/>
                <a:gd name="connsiteX633" fmla="*/ 528375 w 941999"/>
                <a:gd name="connsiteY633" fmla="*/ 222767 h 1413912"/>
                <a:gd name="connsiteX634" fmla="*/ 530672 w 941999"/>
                <a:gd name="connsiteY634" fmla="*/ 215945 h 1413912"/>
                <a:gd name="connsiteX635" fmla="*/ 532934 w 941999"/>
                <a:gd name="connsiteY635" fmla="*/ 215945 h 1413912"/>
                <a:gd name="connsiteX636" fmla="*/ 534065 w 941999"/>
                <a:gd name="connsiteY636" fmla="*/ 217076 h 1413912"/>
                <a:gd name="connsiteX637" fmla="*/ 535196 w 941999"/>
                <a:gd name="connsiteY637" fmla="*/ 217076 h 1413912"/>
                <a:gd name="connsiteX638" fmla="*/ 536326 w 941999"/>
                <a:gd name="connsiteY638" fmla="*/ 213683 h 1413912"/>
                <a:gd name="connsiteX639" fmla="*/ 537493 w 941999"/>
                <a:gd name="connsiteY639" fmla="*/ 210254 h 1413912"/>
                <a:gd name="connsiteX640" fmla="*/ 545444 w 941999"/>
                <a:gd name="connsiteY640" fmla="*/ 204563 h 1413912"/>
                <a:gd name="connsiteX641" fmla="*/ 547706 w 941999"/>
                <a:gd name="connsiteY641" fmla="*/ 202301 h 1413912"/>
                <a:gd name="connsiteX642" fmla="*/ 547706 w 941999"/>
                <a:gd name="connsiteY642" fmla="*/ 198907 h 1413912"/>
                <a:gd name="connsiteX643" fmla="*/ 547706 w 941999"/>
                <a:gd name="connsiteY643" fmla="*/ 197776 h 1413912"/>
                <a:gd name="connsiteX644" fmla="*/ 547706 w 941999"/>
                <a:gd name="connsiteY644" fmla="*/ 195478 h 1413912"/>
                <a:gd name="connsiteX645" fmla="*/ 554527 w 941999"/>
                <a:gd name="connsiteY645" fmla="*/ 184131 h 1413912"/>
                <a:gd name="connsiteX646" fmla="*/ 555658 w 941999"/>
                <a:gd name="connsiteY646" fmla="*/ 183000 h 1413912"/>
                <a:gd name="connsiteX647" fmla="*/ 556789 w 941999"/>
                <a:gd name="connsiteY647" fmla="*/ 181834 h 1413912"/>
                <a:gd name="connsiteX648" fmla="*/ 555658 w 941999"/>
                <a:gd name="connsiteY648" fmla="*/ 179571 h 1413912"/>
                <a:gd name="connsiteX649" fmla="*/ 554527 w 941999"/>
                <a:gd name="connsiteY649" fmla="*/ 176178 h 1413912"/>
                <a:gd name="connsiteX650" fmla="*/ 555658 w 941999"/>
                <a:gd name="connsiteY650" fmla="*/ 175047 h 1413912"/>
                <a:gd name="connsiteX651" fmla="*/ 556789 w 941999"/>
                <a:gd name="connsiteY651" fmla="*/ 172749 h 1413912"/>
                <a:gd name="connsiteX652" fmla="*/ 556789 w 941999"/>
                <a:gd name="connsiteY652" fmla="*/ 170487 h 1413912"/>
                <a:gd name="connsiteX653" fmla="*/ 554527 w 941999"/>
                <a:gd name="connsiteY653" fmla="*/ 165927 h 1413912"/>
                <a:gd name="connsiteX654" fmla="*/ 554527 w 941999"/>
                <a:gd name="connsiteY654" fmla="*/ 164796 h 1413912"/>
                <a:gd name="connsiteX655" fmla="*/ 554527 w 941999"/>
                <a:gd name="connsiteY655" fmla="*/ 163664 h 1413912"/>
                <a:gd name="connsiteX656" fmla="*/ 555658 w 941999"/>
                <a:gd name="connsiteY656" fmla="*/ 161402 h 1413912"/>
                <a:gd name="connsiteX657" fmla="*/ 559050 w 941999"/>
                <a:gd name="connsiteY657" fmla="*/ 157973 h 1413912"/>
                <a:gd name="connsiteX658" fmla="*/ 562478 w 941999"/>
                <a:gd name="connsiteY658" fmla="*/ 153449 h 1413912"/>
                <a:gd name="connsiteX659" fmla="*/ 564740 w 941999"/>
                <a:gd name="connsiteY659" fmla="*/ 153449 h 1413912"/>
                <a:gd name="connsiteX660" fmla="*/ 565871 w 941999"/>
                <a:gd name="connsiteY660" fmla="*/ 151151 h 1413912"/>
                <a:gd name="connsiteX661" fmla="*/ 565871 w 941999"/>
                <a:gd name="connsiteY661" fmla="*/ 150020 h 1413912"/>
                <a:gd name="connsiteX662" fmla="*/ 567037 w 941999"/>
                <a:gd name="connsiteY662" fmla="*/ 146626 h 1413912"/>
                <a:gd name="connsiteX663" fmla="*/ 570430 w 941999"/>
                <a:gd name="connsiteY663" fmla="*/ 144329 h 1413912"/>
                <a:gd name="connsiteX664" fmla="*/ 572692 w 941999"/>
                <a:gd name="connsiteY664" fmla="*/ 143198 h 1413912"/>
                <a:gd name="connsiteX665" fmla="*/ 574989 w 941999"/>
                <a:gd name="connsiteY665" fmla="*/ 140935 h 1413912"/>
                <a:gd name="connsiteX666" fmla="*/ 579512 w 941999"/>
                <a:gd name="connsiteY666" fmla="*/ 135244 h 1413912"/>
                <a:gd name="connsiteX667" fmla="*/ 579512 w 941999"/>
                <a:gd name="connsiteY667" fmla="*/ 134113 h 1413912"/>
                <a:gd name="connsiteX668" fmla="*/ 579512 w 941999"/>
                <a:gd name="connsiteY668" fmla="*/ 132982 h 1413912"/>
                <a:gd name="connsiteX669" fmla="*/ 579512 w 941999"/>
                <a:gd name="connsiteY669" fmla="*/ 131851 h 1413912"/>
                <a:gd name="connsiteX670" fmla="*/ 580643 w 941999"/>
                <a:gd name="connsiteY670" fmla="*/ 129553 h 1413912"/>
                <a:gd name="connsiteX671" fmla="*/ 584071 w 941999"/>
                <a:gd name="connsiteY671" fmla="*/ 127291 h 1413912"/>
                <a:gd name="connsiteX672" fmla="*/ 584071 w 941999"/>
                <a:gd name="connsiteY672" fmla="*/ 123897 h 1413912"/>
                <a:gd name="connsiteX673" fmla="*/ 585202 w 941999"/>
                <a:gd name="connsiteY673" fmla="*/ 121600 h 1413912"/>
                <a:gd name="connsiteX674" fmla="*/ 586333 w 941999"/>
                <a:gd name="connsiteY674" fmla="*/ 122731 h 1413912"/>
                <a:gd name="connsiteX675" fmla="*/ 587464 w 941999"/>
                <a:gd name="connsiteY675" fmla="*/ 122731 h 1413912"/>
                <a:gd name="connsiteX676" fmla="*/ 587464 w 941999"/>
                <a:gd name="connsiteY676" fmla="*/ 126159 h 1413912"/>
                <a:gd name="connsiteX677" fmla="*/ 589761 w 941999"/>
                <a:gd name="connsiteY677" fmla="*/ 128422 h 1413912"/>
                <a:gd name="connsiteX678" fmla="*/ 590892 w 941999"/>
                <a:gd name="connsiteY678" fmla="*/ 128422 h 1413912"/>
                <a:gd name="connsiteX679" fmla="*/ 592023 w 941999"/>
                <a:gd name="connsiteY679" fmla="*/ 128422 h 1413912"/>
                <a:gd name="connsiteX680" fmla="*/ 594285 w 941999"/>
                <a:gd name="connsiteY680" fmla="*/ 127291 h 1413912"/>
                <a:gd name="connsiteX681" fmla="*/ 596582 w 941999"/>
                <a:gd name="connsiteY681" fmla="*/ 123897 h 1413912"/>
                <a:gd name="connsiteX682" fmla="*/ 597713 w 941999"/>
                <a:gd name="connsiteY682" fmla="*/ 123897 h 1413912"/>
                <a:gd name="connsiteX683" fmla="*/ 598844 w 941999"/>
                <a:gd name="connsiteY683" fmla="*/ 123897 h 1413912"/>
                <a:gd name="connsiteX684" fmla="*/ 598844 w 941999"/>
                <a:gd name="connsiteY684" fmla="*/ 126159 h 1413912"/>
                <a:gd name="connsiteX685" fmla="*/ 599975 w 941999"/>
                <a:gd name="connsiteY685" fmla="*/ 127291 h 1413912"/>
                <a:gd name="connsiteX686" fmla="*/ 602236 w 941999"/>
                <a:gd name="connsiteY686" fmla="*/ 126159 h 1413912"/>
                <a:gd name="connsiteX687" fmla="*/ 603403 w 941999"/>
                <a:gd name="connsiteY687" fmla="*/ 123897 h 1413912"/>
                <a:gd name="connsiteX688" fmla="*/ 603403 w 941999"/>
                <a:gd name="connsiteY688" fmla="*/ 121600 h 1413912"/>
                <a:gd name="connsiteX689" fmla="*/ 606795 w 941999"/>
                <a:gd name="connsiteY689" fmla="*/ 122731 h 1413912"/>
                <a:gd name="connsiteX690" fmla="*/ 609057 w 941999"/>
                <a:gd name="connsiteY690" fmla="*/ 122731 h 1413912"/>
                <a:gd name="connsiteX691" fmla="*/ 613616 w 941999"/>
                <a:gd name="connsiteY691" fmla="*/ 119337 h 1413912"/>
                <a:gd name="connsiteX692" fmla="*/ 614747 w 941999"/>
                <a:gd name="connsiteY692" fmla="*/ 120468 h 1413912"/>
                <a:gd name="connsiteX693" fmla="*/ 619306 w 941999"/>
                <a:gd name="connsiteY693" fmla="*/ 122731 h 1413912"/>
                <a:gd name="connsiteX694" fmla="*/ 620437 w 941999"/>
                <a:gd name="connsiteY694" fmla="*/ 122731 h 1413912"/>
                <a:gd name="connsiteX695" fmla="*/ 622698 w 941999"/>
                <a:gd name="connsiteY695" fmla="*/ 121600 h 1413912"/>
                <a:gd name="connsiteX696" fmla="*/ 628388 w 941999"/>
                <a:gd name="connsiteY696" fmla="*/ 119337 h 1413912"/>
                <a:gd name="connsiteX697" fmla="*/ 634078 w 941999"/>
                <a:gd name="connsiteY697" fmla="*/ 120468 h 1413912"/>
                <a:gd name="connsiteX698" fmla="*/ 635209 w 941999"/>
                <a:gd name="connsiteY698" fmla="*/ 119337 h 1413912"/>
                <a:gd name="connsiteX699" fmla="*/ 635209 w 941999"/>
                <a:gd name="connsiteY699" fmla="*/ 120468 h 1413912"/>
                <a:gd name="connsiteX700" fmla="*/ 636340 w 941999"/>
                <a:gd name="connsiteY700" fmla="*/ 118206 h 1413912"/>
                <a:gd name="connsiteX701" fmla="*/ 635209 w 941999"/>
                <a:gd name="connsiteY701" fmla="*/ 114777 h 1413912"/>
                <a:gd name="connsiteX702" fmla="*/ 637471 w 941999"/>
                <a:gd name="connsiteY702" fmla="*/ 113646 h 1413912"/>
                <a:gd name="connsiteX703" fmla="*/ 637471 w 941999"/>
                <a:gd name="connsiteY703" fmla="*/ 112515 h 1413912"/>
                <a:gd name="connsiteX704" fmla="*/ 643161 w 941999"/>
                <a:gd name="connsiteY704" fmla="*/ 111384 h 1413912"/>
                <a:gd name="connsiteX705" fmla="*/ 645422 w 941999"/>
                <a:gd name="connsiteY705" fmla="*/ 106824 h 1413912"/>
                <a:gd name="connsiteX706" fmla="*/ 647684 w 941999"/>
                <a:gd name="connsiteY706" fmla="*/ 105693 h 1413912"/>
                <a:gd name="connsiteX707" fmla="*/ 647684 w 941999"/>
                <a:gd name="connsiteY707" fmla="*/ 104561 h 1413912"/>
                <a:gd name="connsiteX708" fmla="*/ 647684 w 941999"/>
                <a:gd name="connsiteY708" fmla="*/ 102299 h 1413912"/>
                <a:gd name="connsiteX709" fmla="*/ 648850 w 941999"/>
                <a:gd name="connsiteY709" fmla="*/ 100001 h 1413912"/>
                <a:gd name="connsiteX710" fmla="*/ 649981 w 941999"/>
                <a:gd name="connsiteY710" fmla="*/ 98870 h 1413912"/>
                <a:gd name="connsiteX711" fmla="*/ 652243 w 941999"/>
                <a:gd name="connsiteY711" fmla="*/ 98870 h 1413912"/>
                <a:gd name="connsiteX712" fmla="*/ 652243 w 941999"/>
                <a:gd name="connsiteY712" fmla="*/ 97739 h 1413912"/>
                <a:gd name="connsiteX713" fmla="*/ 652243 w 941999"/>
                <a:gd name="connsiteY713" fmla="*/ 96608 h 1413912"/>
                <a:gd name="connsiteX714" fmla="*/ 652243 w 941999"/>
                <a:gd name="connsiteY714" fmla="*/ 95477 h 1413912"/>
                <a:gd name="connsiteX715" fmla="*/ 651112 w 941999"/>
                <a:gd name="connsiteY715" fmla="*/ 95477 h 1413912"/>
                <a:gd name="connsiteX716" fmla="*/ 646553 w 941999"/>
                <a:gd name="connsiteY716" fmla="*/ 95477 h 1413912"/>
                <a:gd name="connsiteX717" fmla="*/ 646553 w 941999"/>
                <a:gd name="connsiteY717" fmla="*/ 93179 h 1413912"/>
                <a:gd name="connsiteX718" fmla="*/ 647684 w 941999"/>
                <a:gd name="connsiteY718" fmla="*/ 92048 h 1413912"/>
                <a:gd name="connsiteX719" fmla="*/ 649981 w 941999"/>
                <a:gd name="connsiteY719" fmla="*/ 89786 h 1413912"/>
                <a:gd name="connsiteX720" fmla="*/ 655671 w 941999"/>
                <a:gd name="connsiteY720" fmla="*/ 89786 h 1413912"/>
                <a:gd name="connsiteX721" fmla="*/ 657933 w 941999"/>
                <a:gd name="connsiteY721" fmla="*/ 88655 h 1413912"/>
                <a:gd name="connsiteX722" fmla="*/ 663623 w 941999"/>
                <a:gd name="connsiteY722" fmla="*/ 87523 h 1413912"/>
                <a:gd name="connsiteX723" fmla="*/ 667015 w 941999"/>
                <a:gd name="connsiteY723" fmla="*/ 87523 h 1413912"/>
                <a:gd name="connsiteX724" fmla="*/ 669277 w 941999"/>
                <a:gd name="connsiteY724" fmla="*/ 86392 h 1413912"/>
                <a:gd name="connsiteX725" fmla="*/ 671574 w 941999"/>
                <a:gd name="connsiteY725" fmla="*/ 82963 h 1413912"/>
                <a:gd name="connsiteX726" fmla="*/ 672705 w 941999"/>
                <a:gd name="connsiteY726" fmla="*/ 82963 h 1413912"/>
                <a:gd name="connsiteX727" fmla="*/ 672705 w 941999"/>
                <a:gd name="connsiteY727" fmla="*/ 81832 h 1413912"/>
                <a:gd name="connsiteX728" fmla="*/ 673836 w 941999"/>
                <a:gd name="connsiteY728" fmla="*/ 78403 h 1413912"/>
                <a:gd name="connsiteX729" fmla="*/ 674967 w 941999"/>
                <a:gd name="connsiteY729" fmla="*/ 76141 h 1413912"/>
                <a:gd name="connsiteX730" fmla="*/ 676098 w 941999"/>
                <a:gd name="connsiteY730" fmla="*/ 76141 h 1413912"/>
                <a:gd name="connsiteX731" fmla="*/ 678395 w 941999"/>
                <a:gd name="connsiteY731" fmla="*/ 77272 h 1413912"/>
                <a:gd name="connsiteX732" fmla="*/ 679526 w 941999"/>
                <a:gd name="connsiteY732" fmla="*/ 77272 h 1413912"/>
                <a:gd name="connsiteX733" fmla="*/ 679526 w 941999"/>
                <a:gd name="connsiteY733" fmla="*/ 71581 h 1413912"/>
                <a:gd name="connsiteX734" fmla="*/ 679526 w 941999"/>
                <a:gd name="connsiteY734" fmla="*/ 70450 h 1413912"/>
                <a:gd name="connsiteX735" fmla="*/ 681788 w 941999"/>
                <a:gd name="connsiteY735" fmla="*/ 68188 h 1413912"/>
                <a:gd name="connsiteX736" fmla="*/ 681788 w 941999"/>
                <a:gd name="connsiteY736" fmla="*/ 64794 h 1413912"/>
                <a:gd name="connsiteX737" fmla="*/ 681788 w 941999"/>
                <a:gd name="connsiteY737" fmla="*/ 63628 h 1413912"/>
                <a:gd name="connsiteX738" fmla="*/ 682919 w 941999"/>
                <a:gd name="connsiteY738" fmla="*/ 62496 h 1413912"/>
                <a:gd name="connsiteX739" fmla="*/ 685216 w 941999"/>
                <a:gd name="connsiteY739" fmla="*/ 61365 h 1413912"/>
                <a:gd name="connsiteX740" fmla="*/ 687477 w 941999"/>
                <a:gd name="connsiteY740" fmla="*/ 60234 h 1413912"/>
                <a:gd name="connsiteX741" fmla="*/ 690870 w 941999"/>
                <a:gd name="connsiteY741" fmla="*/ 55674 h 1413912"/>
                <a:gd name="connsiteX742" fmla="*/ 692001 w 941999"/>
                <a:gd name="connsiteY742" fmla="*/ 53412 h 1413912"/>
                <a:gd name="connsiteX743" fmla="*/ 696560 w 941999"/>
                <a:gd name="connsiteY743" fmla="*/ 50018 h 1413912"/>
                <a:gd name="connsiteX744" fmla="*/ 698822 w 941999"/>
                <a:gd name="connsiteY744" fmla="*/ 48887 h 1413912"/>
                <a:gd name="connsiteX745" fmla="*/ 699988 w 941999"/>
                <a:gd name="connsiteY745" fmla="*/ 43196 h 1413912"/>
                <a:gd name="connsiteX746" fmla="*/ 699988 w 941999"/>
                <a:gd name="connsiteY746" fmla="*/ 42065 h 1413912"/>
                <a:gd name="connsiteX747" fmla="*/ 703381 w 941999"/>
                <a:gd name="connsiteY747" fmla="*/ 38636 h 1413912"/>
                <a:gd name="connsiteX748" fmla="*/ 702250 w 941999"/>
                <a:gd name="connsiteY748" fmla="*/ 35243 h 1413912"/>
                <a:gd name="connsiteX749" fmla="*/ 701119 w 941999"/>
                <a:gd name="connsiteY749" fmla="*/ 34076 h 1413912"/>
                <a:gd name="connsiteX750" fmla="*/ 696560 w 941999"/>
                <a:gd name="connsiteY750" fmla="*/ 30683 h 1413912"/>
                <a:gd name="connsiteX751" fmla="*/ 695429 w 941999"/>
                <a:gd name="connsiteY751" fmla="*/ 29552 h 1413912"/>
                <a:gd name="connsiteX752" fmla="*/ 693167 w 941999"/>
                <a:gd name="connsiteY752" fmla="*/ 26123 h 1413912"/>
                <a:gd name="connsiteX753" fmla="*/ 690870 w 941999"/>
                <a:gd name="connsiteY753" fmla="*/ 23860 h 1413912"/>
                <a:gd name="connsiteX754" fmla="*/ 692001 w 941999"/>
                <a:gd name="connsiteY754" fmla="*/ 19336 h 1413912"/>
                <a:gd name="connsiteX755" fmla="*/ 692001 w 941999"/>
                <a:gd name="connsiteY755" fmla="*/ 15907 h 1413912"/>
                <a:gd name="connsiteX756" fmla="*/ 695429 w 941999"/>
                <a:gd name="connsiteY756" fmla="*/ 14776 h 1413912"/>
                <a:gd name="connsiteX757" fmla="*/ 695429 w 941999"/>
                <a:gd name="connsiteY757" fmla="*/ 13645 h 1413912"/>
                <a:gd name="connsiteX758" fmla="*/ 694298 w 941999"/>
                <a:gd name="connsiteY758" fmla="*/ 11347 h 1413912"/>
                <a:gd name="connsiteX759" fmla="*/ 694298 w 941999"/>
                <a:gd name="connsiteY759" fmla="*/ 5691 h 1413912"/>
                <a:gd name="connsiteX760" fmla="*/ 697691 w 941999"/>
                <a:gd name="connsiteY760" fmla="*/ 2262 h 1413912"/>
                <a:gd name="connsiteX761" fmla="*/ 699988 w 941999"/>
                <a:gd name="connsiteY761" fmla="*/ 0 h 1413912"/>
                <a:gd name="connsiteX762" fmla="*/ 702250 w 941999"/>
                <a:gd name="connsiteY762" fmla="*/ 1131 h 1413912"/>
                <a:gd name="connsiteX763" fmla="*/ 704512 w 941999"/>
                <a:gd name="connsiteY763" fmla="*/ 5691 h 1413912"/>
                <a:gd name="connsiteX764" fmla="*/ 710201 w 941999"/>
                <a:gd name="connsiteY764" fmla="*/ 10216 h 1413912"/>
                <a:gd name="connsiteX765" fmla="*/ 713594 w 941999"/>
                <a:gd name="connsiteY765" fmla="*/ 11347 h 1413912"/>
                <a:gd name="connsiteX766" fmla="*/ 714760 w 941999"/>
                <a:gd name="connsiteY766" fmla="*/ 11347 h 1413912"/>
                <a:gd name="connsiteX767" fmla="*/ 721546 w 941999"/>
                <a:gd name="connsiteY767" fmla="*/ 18169 h 1413912"/>
                <a:gd name="connsiteX768" fmla="*/ 726105 w 941999"/>
                <a:gd name="connsiteY768" fmla="*/ 20467 h 1413912"/>
                <a:gd name="connsiteX769" fmla="*/ 726105 w 941999"/>
                <a:gd name="connsiteY769" fmla="*/ 21598 h 1413912"/>
                <a:gd name="connsiteX770" fmla="*/ 730663 w 941999"/>
                <a:gd name="connsiteY770" fmla="*/ 24992 h 1413912"/>
                <a:gd name="connsiteX771" fmla="*/ 737484 w 941999"/>
                <a:gd name="connsiteY771" fmla="*/ 28420 h 1413912"/>
                <a:gd name="connsiteX772" fmla="*/ 738615 w 941999"/>
                <a:gd name="connsiteY772" fmla="*/ 28420 h 1413912"/>
                <a:gd name="connsiteX773" fmla="*/ 742008 w 941999"/>
                <a:gd name="connsiteY773" fmla="*/ 27289 h 1413912"/>
                <a:gd name="connsiteX774" fmla="*/ 743139 w 941999"/>
                <a:gd name="connsiteY774" fmla="*/ 27289 h 1413912"/>
                <a:gd name="connsiteX775" fmla="*/ 746567 w 941999"/>
                <a:gd name="connsiteY775" fmla="*/ 29552 h 1413912"/>
                <a:gd name="connsiteX776" fmla="*/ 751090 w 941999"/>
                <a:gd name="connsiteY776" fmla="*/ 29552 h 1413912"/>
                <a:gd name="connsiteX777" fmla="*/ 753387 w 941999"/>
                <a:gd name="connsiteY777" fmla="*/ 27289 h 1413912"/>
                <a:gd name="connsiteX778" fmla="*/ 755649 w 941999"/>
                <a:gd name="connsiteY778" fmla="*/ 27289 h 1413912"/>
                <a:gd name="connsiteX779" fmla="*/ 761339 w 941999"/>
                <a:gd name="connsiteY779" fmla="*/ 28420 h 1413912"/>
                <a:gd name="connsiteX780" fmla="*/ 762470 w 941999"/>
                <a:gd name="connsiteY780" fmla="*/ 29552 h 1413912"/>
                <a:gd name="connsiteX781" fmla="*/ 763601 w 941999"/>
                <a:gd name="connsiteY781" fmla="*/ 28420 h 1413912"/>
                <a:gd name="connsiteX782" fmla="*/ 765863 w 941999"/>
                <a:gd name="connsiteY782" fmla="*/ 29552 h 1413912"/>
                <a:gd name="connsiteX783" fmla="*/ 769291 w 941999"/>
                <a:gd name="connsiteY783" fmla="*/ 28420 h 1413912"/>
                <a:gd name="connsiteX784" fmla="*/ 773814 w 941999"/>
                <a:gd name="connsiteY784" fmla="*/ 30683 h 1413912"/>
                <a:gd name="connsiteX785" fmla="*/ 774980 w 941999"/>
                <a:gd name="connsiteY785" fmla="*/ 30683 h 1413912"/>
                <a:gd name="connsiteX786" fmla="*/ 779504 w 941999"/>
                <a:gd name="connsiteY786" fmla="*/ 32945 h 1413912"/>
                <a:gd name="connsiteX787" fmla="*/ 780635 w 941999"/>
                <a:gd name="connsiteY787" fmla="*/ 31814 h 1413912"/>
                <a:gd name="connsiteX788" fmla="*/ 781801 w 941999"/>
                <a:gd name="connsiteY788" fmla="*/ 31814 h 1413912"/>
                <a:gd name="connsiteX789" fmla="*/ 781801 w 941999"/>
                <a:gd name="connsiteY789" fmla="*/ 36374 h 1413912"/>
                <a:gd name="connsiteX790" fmla="*/ 782932 w 941999"/>
                <a:gd name="connsiteY790" fmla="*/ 36374 h 1413912"/>
                <a:gd name="connsiteX791" fmla="*/ 782932 w 941999"/>
                <a:gd name="connsiteY791" fmla="*/ 37505 h 1413912"/>
                <a:gd name="connsiteX792" fmla="*/ 786325 w 941999"/>
                <a:gd name="connsiteY792" fmla="*/ 39767 h 1413912"/>
                <a:gd name="connsiteX793" fmla="*/ 788586 w 941999"/>
                <a:gd name="connsiteY793" fmla="*/ 39767 h 1413912"/>
                <a:gd name="connsiteX794" fmla="*/ 790884 w 941999"/>
                <a:gd name="connsiteY794" fmla="*/ 39767 h 1413912"/>
                <a:gd name="connsiteX795" fmla="*/ 790884 w 941999"/>
                <a:gd name="connsiteY795" fmla="*/ 42065 h 1413912"/>
                <a:gd name="connsiteX796" fmla="*/ 793145 w 941999"/>
                <a:gd name="connsiteY796" fmla="*/ 45458 h 1413912"/>
                <a:gd name="connsiteX797" fmla="*/ 793145 w 941999"/>
                <a:gd name="connsiteY797" fmla="*/ 47721 h 1413912"/>
                <a:gd name="connsiteX798" fmla="*/ 794276 w 941999"/>
                <a:gd name="connsiteY798" fmla="*/ 50018 h 1413912"/>
                <a:gd name="connsiteX799" fmla="*/ 793145 w 941999"/>
                <a:gd name="connsiteY799" fmla="*/ 50018 h 1413912"/>
                <a:gd name="connsiteX800" fmla="*/ 794276 w 941999"/>
                <a:gd name="connsiteY800" fmla="*/ 51150 h 1413912"/>
                <a:gd name="connsiteX801" fmla="*/ 793145 w 941999"/>
                <a:gd name="connsiteY801" fmla="*/ 53412 h 1413912"/>
                <a:gd name="connsiteX802" fmla="*/ 793145 w 941999"/>
                <a:gd name="connsiteY802" fmla="*/ 54543 h 1413912"/>
                <a:gd name="connsiteX803" fmla="*/ 792014 w 941999"/>
                <a:gd name="connsiteY803" fmla="*/ 56841 h 1413912"/>
                <a:gd name="connsiteX804" fmla="*/ 793145 w 941999"/>
                <a:gd name="connsiteY804" fmla="*/ 56841 h 1413912"/>
                <a:gd name="connsiteX805" fmla="*/ 793145 w 941999"/>
                <a:gd name="connsiteY805" fmla="*/ 60234 h 1413912"/>
                <a:gd name="connsiteX806" fmla="*/ 790884 w 941999"/>
                <a:gd name="connsiteY806" fmla="*/ 61365 h 1413912"/>
                <a:gd name="connsiteX807" fmla="*/ 790884 w 941999"/>
                <a:gd name="connsiteY807" fmla="*/ 62496 h 1413912"/>
                <a:gd name="connsiteX808" fmla="*/ 788586 w 941999"/>
                <a:gd name="connsiteY808" fmla="*/ 62496 h 1413912"/>
                <a:gd name="connsiteX809" fmla="*/ 788586 w 941999"/>
                <a:gd name="connsiteY809" fmla="*/ 64794 h 1413912"/>
                <a:gd name="connsiteX810" fmla="*/ 786325 w 941999"/>
                <a:gd name="connsiteY810" fmla="*/ 67056 h 1413912"/>
                <a:gd name="connsiteX811" fmla="*/ 782932 w 941999"/>
                <a:gd name="connsiteY811" fmla="*/ 70450 h 1413912"/>
                <a:gd name="connsiteX812" fmla="*/ 781801 w 941999"/>
                <a:gd name="connsiteY812" fmla="*/ 72748 h 1413912"/>
                <a:gd name="connsiteX813" fmla="*/ 781801 w 941999"/>
                <a:gd name="connsiteY813" fmla="*/ 76141 h 1413912"/>
                <a:gd name="connsiteX814" fmla="*/ 771552 w 941999"/>
                <a:gd name="connsiteY814" fmla="*/ 94346 h 1413912"/>
                <a:gd name="connsiteX815" fmla="*/ 769291 w 941999"/>
                <a:gd name="connsiteY815" fmla="*/ 100001 h 1413912"/>
                <a:gd name="connsiteX816" fmla="*/ 769291 w 941999"/>
                <a:gd name="connsiteY816" fmla="*/ 101133 h 1413912"/>
                <a:gd name="connsiteX817" fmla="*/ 767029 w 941999"/>
                <a:gd name="connsiteY817" fmla="*/ 103430 h 1413912"/>
                <a:gd name="connsiteX818" fmla="*/ 767029 w 941999"/>
                <a:gd name="connsiteY818" fmla="*/ 105693 h 1413912"/>
                <a:gd name="connsiteX819" fmla="*/ 765863 w 941999"/>
                <a:gd name="connsiteY819" fmla="*/ 107955 h 1413912"/>
                <a:gd name="connsiteX820" fmla="*/ 765863 w 941999"/>
                <a:gd name="connsiteY820" fmla="*/ 109121 h 1413912"/>
                <a:gd name="connsiteX821" fmla="*/ 769291 w 941999"/>
                <a:gd name="connsiteY821" fmla="*/ 107955 h 1413912"/>
                <a:gd name="connsiteX822" fmla="*/ 769291 w 941999"/>
                <a:gd name="connsiteY822" fmla="*/ 110253 h 1413912"/>
                <a:gd name="connsiteX823" fmla="*/ 769291 w 941999"/>
                <a:gd name="connsiteY823" fmla="*/ 113646 h 1413912"/>
                <a:gd name="connsiteX824" fmla="*/ 770421 w 941999"/>
                <a:gd name="connsiteY824" fmla="*/ 113646 h 1413912"/>
                <a:gd name="connsiteX825" fmla="*/ 771552 w 941999"/>
                <a:gd name="connsiteY825" fmla="*/ 115944 h 1413912"/>
                <a:gd name="connsiteX826" fmla="*/ 777242 w 941999"/>
                <a:gd name="connsiteY826" fmla="*/ 115944 h 1413912"/>
                <a:gd name="connsiteX827" fmla="*/ 778373 w 941999"/>
                <a:gd name="connsiteY827" fmla="*/ 115944 h 1413912"/>
                <a:gd name="connsiteX828" fmla="*/ 778373 w 941999"/>
                <a:gd name="connsiteY828" fmla="*/ 117075 h 1413912"/>
                <a:gd name="connsiteX829" fmla="*/ 778373 w 941999"/>
                <a:gd name="connsiteY829" fmla="*/ 120468 h 1413912"/>
                <a:gd name="connsiteX830" fmla="*/ 778373 w 941999"/>
                <a:gd name="connsiteY830" fmla="*/ 122731 h 1413912"/>
                <a:gd name="connsiteX831" fmla="*/ 780635 w 941999"/>
                <a:gd name="connsiteY831" fmla="*/ 125028 h 1413912"/>
                <a:gd name="connsiteX832" fmla="*/ 781801 w 941999"/>
                <a:gd name="connsiteY832" fmla="*/ 129553 h 1413912"/>
                <a:gd name="connsiteX833" fmla="*/ 781801 w 941999"/>
                <a:gd name="connsiteY833" fmla="*/ 130684 h 1413912"/>
                <a:gd name="connsiteX834" fmla="*/ 784063 w 941999"/>
                <a:gd name="connsiteY834" fmla="*/ 129553 h 1413912"/>
                <a:gd name="connsiteX835" fmla="*/ 786325 w 941999"/>
                <a:gd name="connsiteY835" fmla="*/ 129553 h 1413912"/>
                <a:gd name="connsiteX836" fmla="*/ 782932 w 941999"/>
                <a:gd name="connsiteY836" fmla="*/ 130684 h 1413912"/>
                <a:gd name="connsiteX837" fmla="*/ 781801 w 941999"/>
                <a:gd name="connsiteY837" fmla="*/ 131851 h 1413912"/>
                <a:gd name="connsiteX838" fmla="*/ 781801 w 941999"/>
                <a:gd name="connsiteY838" fmla="*/ 137506 h 1413912"/>
                <a:gd name="connsiteX839" fmla="*/ 779504 w 941999"/>
                <a:gd name="connsiteY839" fmla="*/ 140935 h 1413912"/>
                <a:gd name="connsiteX840" fmla="*/ 774980 w 941999"/>
                <a:gd name="connsiteY840" fmla="*/ 140935 h 1413912"/>
                <a:gd name="connsiteX841" fmla="*/ 774980 w 941999"/>
                <a:gd name="connsiteY841" fmla="*/ 142066 h 1413912"/>
                <a:gd name="connsiteX842" fmla="*/ 773814 w 941999"/>
                <a:gd name="connsiteY842" fmla="*/ 143198 h 1413912"/>
                <a:gd name="connsiteX843" fmla="*/ 773814 w 941999"/>
                <a:gd name="connsiteY843" fmla="*/ 144329 h 1413912"/>
                <a:gd name="connsiteX844" fmla="*/ 776111 w 941999"/>
                <a:gd name="connsiteY844" fmla="*/ 145495 h 1413912"/>
                <a:gd name="connsiteX845" fmla="*/ 778373 w 941999"/>
                <a:gd name="connsiteY845" fmla="*/ 146626 h 1413912"/>
                <a:gd name="connsiteX846" fmla="*/ 780635 w 941999"/>
                <a:gd name="connsiteY846" fmla="*/ 152282 h 1413912"/>
                <a:gd name="connsiteX847" fmla="*/ 779504 w 941999"/>
                <a:gd name="connsiteY847" fmla="*/ 160236 h 1413912"/>
                <a:gd name="connsiteX848" fmla="*/ 778373 w 941999"/>
                <a:gd name="connsiteY848" fmla="*/ 161402 h 1413912"/>
                <a:gd name="connsiteX849" fmla="*/ 779504 w 941999"/>
                <a:gd name="connsiteY849" fmla="*/ 162533 h 1413912"/>
                <a:gd name="connsiteX850" fmla="*/ 781801 w 941999"/>
                <a:gd name="connsiteY850" fmla="*/ 163664 h 1413912"/>
                <a:gd name="connsiteX851" fmla="*/ 785194 w 941999"/>
                <a:gd name="connsiteY851" fmla="*/ 163664 h 1413912"/>
                <a:gd name="connsiteX852" fmla="*/ 787456 w 941999"/>
                <a:gd name="connsiteY852" fmla="*/ 163664 h 1413912"/>
                <a:gd name="connsiteX853" fmla="*/ 789753 w 941999"/>
                <a:gd name="connsiteY853" fmla="*/ 165927 h 1413912"/>
                <a:gd name="connsiteX854" fmla="*/ 793145 w 941999"/>
                <a:gd name="connsiteY854" fmla="*/ 165927 h 1413912"/>
                <a:gd name="connsiteX855" fmla="*/ 796573 w 941999"/>
                <a:gd name="connsiteY855" fmla="*/ 168224 h 1413912"/>
                <a:gd name="connsiteX856" fmla="*/ 796573 w 941999"/>
                <a:gd name="connsiteY856" fmla="*/ 169356 h 1413912"/>
                <a:gd name="connsiteX857" fmla="*/ 794276 w 941999"/>
                <a:gd name="connsiteY857" fmla="*/ 169356 h 1413912"/>
                <a:gd name="connsiteX858" fmla="*/ 793145 w 941999"/>
                <a:gd name="connsiteY858" fmla="*/ 170487 h 1413912"/>
                <a:gd name="connsiteX859" fmla="*/ 792014 w 941999"/>
                <a:gd name="connsiteY859" fmla="*/ 176178 h 1413912"/>
                <a:gd name="connsiteX860" fmla="*/ 794276 w 941999"/>
                <a:gd name="connsiteY860" fmla="*/ 178440 h 1413912"/>
                <a:gd name="connsiteX861" fmla="*/ 792014 w 941999"/>
                <a:gd name="connsiteY861" fmla="*/ 181834 h 1413912"/>
                <a:gd name="connsiteX862" fmla="*/ 786325 w 941999"/>
                <a:gd name="connsiteY862" fmla="*/ 187525 h 1413912"/>
                <a:gd name="connsiteX863" fmla="*/ 786325 w 941999"/>
                <a:gd name="connsiteY863" fmla="*/ 188656 h 1413912"/>
                <a:gd name="connsiteX864" fmla="*/ 788586 w 941999"/>
                <a:gd name="connsiteY864" fmla="*/ 186394 h 1413912"/>
                <a:gd name="connsiteX865" fmla="*/ 788586 w 941999"/>
                <a:gd name="connsiteY865" fmla="*/ 187525 h 1413912"/>
                <a:gd name="connsiteX866" fmla="*/ 789753 w 941999"/>
                <a:gd name="connsiteY866" fmla="*/ 187525 h 1413912"/>
                <a:gd name="connsiteX867" fmla="*/ 790884 w 941999"/>
                <a:gd name="connsiteY867" fmla="*/ 190954 h 1413912"/>
                <a:gd name="connsiteX868" fmla="*/ 790884 w 941999"/>
                <a:gd name="connsiteY868" fmla="*/ 192085 h 1413912"/>
                <a:gd name="connsiteX869" fmla="*/ 792014 w 941999"/>
                <a:gd name="connsiteY869" fmla="*/ 193216 h 1413912"/>
                <a:gd name="connsiteX870" fmla="*/ 793145 w 941999"/>
                <a:gd name="connsiteY870" fmla="*/ 194347 h 1413912"/>
                <a:gd name="connsiteX871" fmla="*/ 793145 w 941999"/>
                <a:gd name="connsiteY871" fmla="*/ 195478 h 1413912"/>
                <a:gd name="connsiteX872" fmla="*/ 794276 w 941999"/>
                <a:gd name="connsiteY872" fmla="*/ 197776 h 1413912"/>
                <a:gd name="connsiteX873" fmla="*/ 795407 w 941999"/>
                <a:gd name="connsiteY873" fmla="*/ 200038 h 1413912"/>
                <a:gd name="connsiteX874" fmla="*/ 797704 w 941999"/>
                <a:gd name="connsiteY874" fmla="*/ 202301 h 1413912"/>
                <a:gd name="connsiteX875" fmla="*/ 799966 w 941999"/>
                <a:gd name="connsiteY875" fmla="*/ 206861 h 1413912"/>
                <a:gd name="connsiteX876" fmla="*/ 797704 w 941999"/>
                <a:gd name="connsiteY876" fmla="*/ 212552 h 1413912"/>
                <a:gd name="connsiteX877" fmla="*/ 796573 w 941999"/>
                <a:gd name="connsiteY877" fmla="*/ 212552 h 1413912"/>
                <a:gd name="connsiteX878" fmla="*/ 796573 w 941999"/>
                <a:gd name="connsiteY878" fmla="*/ 213683 h 1413912"/>
                <a:gd name="connsiteX879" fmla="*/ 795407 w 941999"/>
                <a:gd name="connsiteY879" fmla="*/ 213683 h 1413912"/>
                <a:gd name="connsiteX880" fmla="*/ 795407 w 941999"/>
                <a:gd name="connsiteY880" fmla="*/ 214814 h 1413912"/>
                <a:gd name="connsiteX881" fmla="*/ 794276 w 941999"/>
                <a:gd name="connsiteY881" fmla="*/ 215945 h 1413912"/>
                <a:gd name="connsiteX882" fmla="*/ 795407 w 941999"/>
                <a:gd name="connsiteY882" fmla="*/ 218207 h 1413912"/>
                <a:gd name="connsiteX883" fmla="*/ 796573 w 941999"/>
                <a:gd name="connsiteY883" fmla="*/ 220505 h 1413912"/>
                <a:gd name="connsiteX884" fmla="*/ 793145 w 941999"/>
                <a:gd name="connsiteY884" fmla="*/ 222767 h 1413912"/>
                <a:gd name="connsiteX885" fmla="*/ 793145 w 941999"/>
                <a:gd name="connsiteY885" fmla="*/ 223899 h 1413912"/>
                <a:gd name="connsiteX886" fmla="*/ 794276 w 941999"/>
                <a:gd name="connsiteY886" fmla="*/ 223899 h 1413912"/>
                <a:gd name="connsiteX887" fmla="*/ 796573 w 941999"/>
                <a:gd name="connsiteY887" fmla="*/ 222767 h 1413912"/>
                <a:gd name="connsiteX888" fmla="*/ 798835 w 941999"/>
                <a:gd name="connsiteY888" fmla="*/ 221636 h 1413912"/>
                <a:gd name="connsiteX889" fmla="*/ 801097 w 941999"/>
                <a:gd name="connsiteY889" fmla="*/ 221636 h 1413912"/>
                <a:gd name="connsiteX890" fmla="*/ 803359 w 941999"/>
                <a:gd name="connsiteY890" fmla="*/ 220505 h 1413912"/>
                <a:gd name="connsiteX891" fmla="*/ 804525 w 941999"/>
                <a:gd name="connsiteY891" fmla="*/ 221636 h 1413912"/>
                <a:gd name="connsiteX892" fmla="*/ 805656 w 941999"/>
                <a:gd name="connsiteY892" fmla="*/ 220505 h 1413912"/>
                <a:gd name="connsiteX893" fmla="*/ 805656 w 941999"/>
                <a:gd name="connsiteY893" fmla="*/ 221636 h 1413912"/>
                <a:gd name="connsiteX894" fmla="*/ 807918 w 941999"/>
                <a:gd name="connsiteY894" fmla="*/ 222767 h 1413912"/>
                <a:gd name="connsiteX895" fmla="*/ 809049 w 941999"/>
                <a:gd name="connsiteY895" fmla="*/ 222767 h 1413912"/>
                <a:gd name="connsiteX896" fmla="*/ 812477 w 941999"/>
                <a:gd name="connsiteY896" fmla="*/ 223899 h 1413912"/>
                <a:gd name="connsiteX897" fmla="*/ 815869 w 941999"/>
                <a:gd name="connsiteY897" fmla="*/ 223899 h 1413912"/>
                <a:gd name="connsiteX898" fmla="*/ 817000 w 941999"/>
                <a:gd name="connsiteY898" fmla="*/ 225030 h 1413912"/>
                <a:gd name="connsiteX899" fmla="*/ 817000 w 941999"/>
                <a:gd name="connsiteY899" fmla="*/ 226161 h 1413912"/>
                <a:gd name="connsiteX900" fmla="*/ 814738 w 941999"/>
                <a:gd name="connsiteY900" fmla="*/ 228459 h 1413912"/>
                <a:gd name="connsiteX901" fmla="*/ 815869 w 941999"/>
                <a:gd name="connsiteY901" fmla="*/ 230721 h 1413912"/>
                <a:gd name="connsiteX902" fmla="*/ 813607 w 941999"/>
                <a:gd name="connsiteY902" fmla="*/ 237543 h 1413912"/>
                <a:gd name="connsiteX903" fmla="*/ 812477 w 941999"/>
                <a:gd name="connsiteY903" fmla="*/ 238674 h 1413912"/>
                <a:gd name="connsiteX904" fmla="*/ 814738 w 941999"/>
                <a:gd name="connsiteY904" fmla="*/ 242103 h 1413912"/>
                <a:gd name="connsiteX905" fmla="*/ 814738 w 941999"/>
                <a:gd name="connsiteY905" fmla="*/ 244366 h 1413912"/>
                <a:gd name="connsiteX906" fmla="*/ 817000 w 941999"/>
                <a:gd name="connsiteY906" fmla="*/ 245497 h 1413912"/>
                <a:gd name="connsiteX907" fmla="*/ 821559 w 941999"/>
                <a:gd name="connsiteY907" fmla="*/ 246628 h 1413912"/>
                <a:gd name="connsiteX908" fmla="*/ 819297 w 941999"/>
                <a:gd name="connsiteY908" fmla="*/ 248890 h 1413912"/>
                <a:gd name="connsiteX909" fmla="*/ 813607 w 941999"/>
                <a:gd name="connsiteY909" fmla="*/ 258010 h 1413912"/>
                <a:gd name="connsiteX910" fmla="*/ 815869 w 941999"/>
                <a:gd name="connsiteY910" fmla="*/ 271655 h 1413912"/>
                <a:gd name="connsiteX911" fmla="*/ 815869 w 941999"/>
                <a:gd name="connsiteY911" fmla="*/ 273917 h 1413912"/>
                <a:gd name="connsiteX912" fmla="*/ 815869 w 941999"/>
                <a:gd name="connsiteY912" fmla="*/ 275048 h 1413912"/>
                <a:gd name="connsiteX913" fmla="*/ 813607 w 941999"/>
                <a:gd name="connsiteY913" fmla="*/ 276179 h 1413912"/>
                <a:gd name="connsiteX914" fmla="*/ 811346 w 941999"/>
                <a:gd name="connsiteY914" fmla="*/ 280739 h 1413912"/>
                <a:gd name="connsiteX915" fmla="*/ 809049 w 941999"/>
                <a:gd name="connsiteY915" fmla="*/ 283002 h 1413912"/>
                <a:gd name="connsiteX916" fmla="*/ 809049 w 941999"/>
                <a:gd name="connsiteY916" fmla="*/ 284133 h 1413912"/>
                <a:gd name="connsiteX917" fmla="*/ 809049 w 941999"/>
                <a:gd name="connsiteY917" fmla="*/ 288693 h 1413912"/>
                <a:gd name="connsiteX918" fmla="*/ 806787 w 941999"/>
                <a:gd name="connsiteY918" fmla="*/ 293217 h 1413912"/>
                <a:gd name="connsiteX919" fmla="*/ 806787 w 941999"/>
                <a:gd name="connsiteY919" fmla="*/ 294384 h 1413912"/>
                <a:gd name="connsiteX920" fmla="*/ 806787 w 941999"/>
                <a:gd name="connsiteY920" fmla="*/ 298909 h 1413912"/>
                <a:gd name="connsiteX921" fmla="*/ 804525 w 941999"/>
                <a:gd name="connsiteY921" fmla="*/ 302337 h 1413912"/>
                <a:gd name="connsiteX922" fmla="*/ 804525 w 941999"/>
                <a:gd name="connsiteY922" fmla="*/ 306862 h 1413912"/>
                <a:gd name="connsiteX923" fmla="*/ 802228 w 941999"/>
                <a:gd name="connsiteY923" fmla="*/ 309160 h 1413912"/>
                <a:gd name="connsiteX924" fmla="*/ 801097 w 941999"/>
                <a:gd name="connsiteY924" fmla="*/ 312553 h 1413912"/>
                <a:gd name="connsiteX925" fmla="*/ 799966 w 941999"/>
                <a:gd name="connsiteY925" fmla="*/ 312553 h 1413912"/>
                <a:gd name="connsiteX926" fmla="*/ 798835 w 941999"/>
                <a:gd name="connsiteY926" fmla="*/ 315982 h 1413912"/>
                <a:gd name="connsiteX927" fmla="*/ 796573 w 941999"/>
                <a:gd name="connsiteY927" fmla="*/ 315982 h 1413912"/>
                <a:gd name="connsiteX928" fmla="*/ 795407 w 941999"/>
                <a:gd name="connsiteY928" fmla="*/ 315982 h 1413912"/>
                <a:gd name="connsiteX929" fmla="*/ 796573 w 941999"/>
                <a:gd name="connsiteY929" fmla="*/ 317113 h 1413912"/>
                <a:gd name="connsiteX930" fmla="*/ 798835 w 941999"/>
                <a:gd name="connsiteY930" fmla="*/ 317113 h 1413912"/>
                <a:gd name="connsiteX931" fmla="*/ 798835 w 941999"/>
                <a:gd name="connsiteY931" fmla="*/ 318244 h 1413912"/>
                <a:gd name="connsiteX932" fmla="*/ 798835 w 941999"/>
                <a:gd name="connsiteY932" fmla="*/ 319375 h 1413912"/>
                <a:gd name="connsiteX933" fmla="*/ 797704 w 941999"/>
                <a:gd name="connsiteY933" fmla="*/ 322769 h 1413912"/>
                <a:gd name="connsiteX934" fmla="*/ 797704 w 941999"/>
                <a:gd name="connsiteY934" fmla="*/ 325067 h 1413912"/>
                <a:gd name="connsiteX935" fmla="*/ 802228 w 941999"/>
                <a:gd name="connsiteY935" fmla="*/ 327329 h 1413912"/>
                <a:gd name="connsiteX936" fmla="*/ 805656 w 941999"/>
                <a:gd name="connsiteY936" fmla="*/ 331889 h 1413912"/>
                <a:gd name="connsiteX937" fmla="*/ 806787 w 941999"/>
                <a:gd name="connsiteY937" fmla="*/ 333020 h 1413912"/>
                <a:gd name="connsiteX938" fmla="*/ 802228 w 941999"/>
                <a:gd name="connsiteY938" fmla="*/ 338711 h 1413912"/>
                <a:gd name="connsiteX939" fmla="*/ 797704 w 941999"/>
                <a:gd name="connsiteY939" fmla="*/ 343236 h 1413912"/>
                <a:gd name="connsiteX940" fmla="*/ 796573 w 941999"/>
                <a:gd name="connsiteY940" fmla="*/ 345533 h 1413912"/>
                <a:gd name="connsiteX941" fmla="*/ 796573 w 941999"/>
                <a:gd name="connsiteY941" fmla="*/ 346665 h 1413912"/>
                <a:gd name="connsiteX942" fmla="*/ 794276 w 941999"/>
                <a:gd name="connsiteY942" fmla="*/ 347796 h 1413912"/>
                <a:gd name="connsiteX943" fmla="*/ 794276 w 941999"/>
                <a:gd name="connsiteY943" fmla="*/ 348927 h 1413912"/>
                <a:gd name="connsiteX944" fmla="*/ 796573 w 941999"/>
                <a:gd name="connsiteY944" fmla="*/ 350058 h 1413912"/>
                <a:gd name="connsiteX945" fmla="*/ 801097 w 941999"/>
                <a:gd name="connsiteY945" fmla="*/ 351189 h 1413912"/>
                <a:gd name="connsiteX946" fmla="*/ 801097 w 941999"/>
                <a:gd name="connsiteY946" fmla="*/ 352320 h 1413912"/>
                <a:gd name="connsiteX947" fmla="*/ 798835 w 941999"/>
                <a:gd name="connsiteY947" fmla="*/ 353487 h 1413912"/>
                <a:gd name="connsiteX948" fmla="*/ 797704 w 941999"/>
                <a:gd name="connsiteY948" fmla="*/ 356880 h 1413912"/>
                <a:gd name="connsiteX949" fmla="*/ 797704 w 941999"/>
                <a:gd name="connsiteY949" fmla="*/ 358012 h 1413912"/>
                <a:gd name="connsiteX950" fmla="*/ 795407 w 941999"/>
                <a:gd name="connsiteY950" fmla="*/ 359143 h 1413912"/>
                <a:gd name="connsiteX951" fmla="*/ 796573 w 941999"/>
                <a:gd name="connsiteY951" fmla="*/ 364834 h 1413912"/>
                <a:gd name="connsiteX952" fmla="*/ 794276 w 941999"/>
                <a:gd name="connsiteY952" fmla="*/ 367096 h 1413912"/>
                <a:gd name="connsiteX953" fmla="*/ 797704 w 941999"/>
                <a:gd name="connsiteY953" fmla="*/ 371656 h 1413912"/>
                <a:gd name="connsiteX954" fmla="*/ 796573 w 941999"/>
                <a:gd name="connsiteY954" fmla="*/ 373918 h 1413912"/>
                <a:gd name="connsiteX955" fmla="*/ 798835 w 941999"/>
                <a:gd name="connsiteY955" fmla="*/ 377347 h 1413912"/>
                <a:gd name="connsiteX956" fmla="*/ 798835 w 941999"/>
                <a:gd name="connsiteY956" fmla="*/ 379610 h 1413912"/>
                <a:gd name="connsiteX957" fmla="*/ 799966 w 941999"/>
                <a:gd name="connsiteY957" fmla="*/ 379610 h 1413912"/>
                <a:gd name="connsiteX958" fmla="*/ 801097 w 941999"/>
                <a:gd name="connsiteY958" fmla="*/ 379610 h 1413912"/>
                <a:gd name="connsiteX959" fmla="*/ 801097 w 941999"/>
                <a:gd name="connsiteY959" fmla="*/ 380741 h 1413912"/>
                <a:gd name="connsiteX960" fmla="*/ 802228 w 941999"/>
                <a:gd name="connsiteY960" fmla="*/ 381872 h 1413912"/>
                <a:gd name="connsiteX961" fmla="*/ 803359 w 941999"/>
                <a:gd name="connsiteY961" fmla="*/ 379610 h 1413912"/>
                <a:gd name="connsiteX962" fmla="*/ 805656 w 941999"/>
                <a:gd name="connsiteY962" fmla="*/ 380741 h 1413912"/>
                <a:gd name="connsiteX963" fmla="*/ 811346 w 941999"/>
                <a:gd name="connsiteY963" fmla="*/ 388694 h 1413912"/>
                <a:gd name="connsiteX964" fmla="*/ 812477 w 941999"/>
                <a:gd name="connsiteY964" fmla="*/ 387563 h 1413912"/>
                <a:gd name="connsiteX965" fmla="*/ 813607 w 941999"/>
                <a:gd name="connsiteY965" fmla="*/ 387563 h 1413912"/>
                <a:gd name="connsiteX966" fmla="*/ 813607 w 941999"/>
                <a:gd name="connsiteY966" fmla="*/ 389825 h 1413912"/>
                <a:gd name="connsiteX967" fmla="*/ 815869 w 941999"/>
                <a:gd name="connsiteY967" fmla="*/ 390992 h 1413912"/>
                <a:gd name="connsiteX968" fmla="*/ 815869 w 941999"/>
                <a:gd name="connsiteY968" fmla="*/ 394385 h 1413912"/>
                <a:gd name="connsiteX969" fmla="*/ 814738 w 941999"/>
                <a:gd name="connsiteY969" fmla="*/ 398945 h 1413912"/>
                <a:gd name="connsiteX970" fmla="*/ 820428 w 941999"/>
                <a:gd name="connsiteY970" fmla="*/ 398945 h 1413912"/>
                <a:gd name="connsiteX971" fmla="*/ 820428 w 941999"/>
                <a:gd name="connsiteY971" fmla="*/ 401208 h 1413912"/>
                <a:gd name="connsiteX972" fmla="*/ 821559 w 941999"/>
                <a:gd name="connsiteY972" fmla="*/ 401208 h 1413912"/>
                <a:gd name="connsiteX973" fmla="*/ 821559 w 941999"/>
                <a:gd name="connsiteY973" fmla="*/ 402339 h 1413912"/>
                <a:gd name="connsiteX974" fmla="*/ 822690 w 941999"/>
                <a:gd name="connsiteY974" fmla="*/ 403470 h 1413912"/>
                <a:gd name="connsiteX975" fmla="*/ 822690 w 941999"/>
                <a:gd name="connsiteY975" fmla="*/ 405768 h 1413912"/>
                <a:gd name="connsiteX976" fmla="*/ 827249 w 941999"/>
                <a:gd name="connsiteY976" fmla="*/ 408030 h 1413912"/>
                <a:gd name="connsiteX977" fmla="*/ 829511 w 941999"/>
                <a:gd name="connsiteY977" fmla="*/ 405768 h 1413912"/>
                <a:gd name="connsiteX978" fmla="*/ 830642 w 941999"/>
                <a:gd name="connsiteY978" fmla="*/ 405768 h 1413912"/>
                <a:gd name="connsiteX979" fmla="*/ 831772 w 941999"/>
                <a:gd name="connsiteY979" fmla="*/ 409161 h 1413912"/>
                <a:gd name="connsiteX980" fmla="*/ 834070 w 941999"/>
                <a:gd name="connsiteY980" fmla="*/ 408030 h 1413912"/>
                <a:gd name="connsiteX981" fmla="*/ 834070 w 941999"/>
                <a:gd name="connsiteY981" fmla="*/ 411423 h 1413912"/>
                <a:gd name="connsiteX982" fmla="*/ 838593 w 941999"/>
                <a:gd name="connsiteY982" fmla="*/ 413721 h 1413912"/>
                <a:gd name="connsiteX983" fmla="*/ 839724 w 941999"/>
                <a:gd name="connsiteY983" fmla="*/ 417115 h 1413912"/>
                <a:gd name="connsiteX984" fmla="*/ 840890 w 941999"/>
                <a:gd name="connsiteY984" fmla="*/ 415983 h 1413912"/>
                <a:gd name="connsiteX985" fmla="*/ 842021 w 941999"/>
                <a:gd name="connsiteY985" fmla="*/ 415983 h 1413912"/>
                <a:gd name="connsiteX986" fmla="*/ 844283 w 941999"/>
                <a:gd name="connsiteY986" fmla="*/ 419377 h 1413912"/>
                <a:gd name="connsiteX987" fmla="*/ 846545 w 941999"/>
                <a:gd name="connsiteY987" fmla="*/ 419377 h 1413912"/>
                <a:gd name="connsiteX988" fmla="*/ 847676 w 941999"/>
                <a:gd name="connsiteY988" fmla="*/ 419377 h 1413912"/>
                <a:gd name="connsiteX989" fmla="*/ 848842 w 941999"/>
                <a:gd name="connsiteY989" fmla="*/ 421675 h 1413912"/>
                <a:gd name="connsiteX990" fmla="*/ 847676 w 941999"/>
                <a:gd name="connsiteY990" fmla="*/ 425068 h 1413912"/>
                <a:gd name="connsiteX991" fmla="*/ 848842 w 941999"/>
                <a:gd name="connsiteY991" fmla="*/ 429628 h 1413912"/>
                <a:gd name="connsiteX992" fmla="*/ 845414 w 941999"/>
                <a:gd name="connsiteY992" fmla="*/ 431890 h 1413912"/>
                <a:gd name="connsiteX993" fmla="*/ 848842 w 941999"/>
                <a:gd name="connsiteY993" fmla="*/ 434153 h 1413912"/>
                <a:gd name="connsiteX994" fmla="*/ 849973 w 941999"/>
                <a:gd name="connsiteY994" fmla="*/ 434153 h 1413912"/>
                <a:gd name="connsiteX995" fmla="*/ 851104 w 941999"/>
                <a:gd name="connsiteY995" fmla="*/ 436450 h 1413912"/>
                <a:gd name="connsiteX996" fmla="*/ 848842 w 941999"/>
                <a:gd name="connsiteY996" fmla="*/ 437581 h 1413912"/>
                <a:gd name="connsiteX997" fmla="*/ 848842 w 941999"/>
                <a:gd name="connsiteY997" fmla="*/ 438713 h 1413912"/>
                <a:gd name="connsiteX998" fmla="*/ 848842 w 941999"/>
                <a:gd name="connsiteY998" fmla="*/ 440975 h 1413912"/>
                <a:gd name="connsiteX999" fmla="*/ 848842 w 941999"/>
                <a:gd name="connsiteY999" fmla="*/ 442141 h 1413912"/>
                <a:gd name="connsiteX1000" fmla="*/ 851104 w 941999"/>
                <a:gd name="connsiteY1000" fmla="*/ 443273 h 1413912"/>
                <a:gd name="connsiteX1001" fmla="*/ 851104 w 941999"/>
                <a:gd name="connsiteY1001" fmla="*/ 445535 h 1413912"/>
                <a:gd name="connsiteX1002" fmla="*/ 849973 w 941999"/>
                <a:gd name="connsiteY1002" fmla="*/ 448928 h 1413912"/>
                <a:gd name="connsiteX1003" fmla="*/ 847676 w 941999"/>
                <a:gd name="connsiteY1003" fmla="*/ 450095 h 1413912"/>
                <a:gd name="connsiteX1004" fmla="*/ 846545 w 941999"/>
                <a:gd name="connsiteY1004" fmla="*/ 453488 h 1413912"/>
                <a:gd name="connsiteX1005" fmla="*/ 847676 w 941999"/>
                <a:gd name="connsiteY1005" fmla="*/ 454620 h 1413912"/>
                <a:gd name="connsiteX1006" fmla="*/ 849973 w 941999"/>
                <a:gd name="connsiteY1006" fmla="*/ 458048 h 1413912"/>
                <a:gd name="connsiteX1007" fmla="*/ 851104 w 941999"/>
                <a:gd name="connsiteY1007" fmla="*/ 460311 h 1413912"/>
                <a:gd name="connsiteX1008" fmla="*/ 849973 w 941999"/>
                <a:gd name="connsiteY1008" fmla="*/ 461442 h 1413912"/>
                <a:gd name="connsiteX1009" fmla="*/ 846545 w 941999"/>
                <a:gd name="connsiteY1009" fmla="*/ 461442 h 1413912"/>
                <a:gd name="connsiteX1010" fmla="*/ 845414 w 941999"/>
                <a:gd name="connsiteY1010" fmla="*/ 462573 h 1413912"/>
                <a:gd name="connsiteX1011" fmla="*/ 845414 w 941999"/>
                <a:gd name="connsiteY1011" fmla="*/ 463704 h 1413912"/>
                <a:gd name="connsiteX1012" fmla="*/ 846545 w 941999"/>
                <a:gd name="connsiteY1012" fmla="*/ 466002 h 1413912"/>
                <a:gd name="connsiteX1013" fmla="*/ 847676 w 941999"/>
                <a:gd name="connsiteY1013" fmla="*/ 467133 h 1413912"/>
                <a:gd name="connsiteX1014" fmla="*/ 848842 w 941999"/>
                <a:gd name="connsiteY1014" fmla="*/ 468264 h 1413912"/>
                <a:gd name="connsiteX1015" fmla="*/ 849973 w 941999"/>
                <a:gd name="connsiteY1015" fmla="*/ 470526 h 1413912"/>
                <a:gd name="connsiteX1016" fmla="*/ 849973 w 941999"/>
                <a:gd name="connsiteY1016" fmla="*/ 471693 h 1413912"/>
                <a:gd name="connsiteX1017" fmla="*/ 847676 w 941999"/>
                <a:gd name="connsiteY1017" fmla="*/ 473955 h 1413912"/>
                <a:gd name="connsiteX1018" fmla="*/ 847676 w 941999"/>
                <a:gd name="connsiteY1018" fmla="*/ 475086 h 1413912"/>
                <a:gd name="connsiteX1019" fmla="*/ 847676 w 941999"/>
                <a:gd name="connsiteY1019" fmla="*/ 476218 h 1413912"/>
                <a:gd name="connsiteX1020" fmla="*/ 847676 w 941999"/>
                <a:gd name="connsiteY1020" fmla="*/ 477349 h 1413912"/>
                <a:gd name="connsiteX1021" fmla="*/ 847676 w 941999"/>
                <a:gd name="connsiteY1021" fmla="*/ 479646 h 1413912"/>
                <a:gd name="connsiteX1022" fmla="*/ 846545 w 941999"/>
                <a:gd name="connsiteY1022" fmla="*/ 480778 h 1413912"/>
                <a:gd name="connsiteX1023" fmla="*/ 847676 w 941999"/>
                <a:gd name="connsiteY1023" fmla="*/ 483040 h 1413912"/>
                <a:gd name="connsiteX1024" fmla="*/ 847676 w 941999"/>
                <a:gd name="connsiteY1024" fmla="*/ 485302 h 1413912"/>
                <a:gd name="connsiteX1025" fmla="*/ 851104 w 941999"/>
                <a:gd name="connsiteY1025" fmla="*/ 487600 h 1413912"/>
                <a:gd name="connsiteX1026" fmla="*/ 851104 w 941999"/>
                <a:gd name="connsiteY1026" fmla="*/ 492125 h 1413912"/>
                <a:gd name="connsiteX1027" fmla="*/ 852235 w 941999"/>
                <a:gd name="connsiteY1027" fmla="*/ 494422 h 1413912"/>
                <a:gd name="connsiteX1028" fmla="*/ 853365 w 941999"/>
                <a:gd name="connsiteY1028" fmla="*/ 496685 h 1413912"/>
                <a:gd name="connsiteX1029" fmla="*/ 852235 w 941999"/>
                <a:gd name="connsiteY1029" fmla="*/ 501244 h 1413912"/>
                <a:gd name="connsiteX1030" fmla="*/ 851104 w 941999"/>
                <a:gd name="connsiteY1030" fmla="*/ 503507 h 1413912"/>
                <a:gd name="connsiteX1031" fmla="*/ 847676 w 941999"/>
                <a:gd name="connsiteY1031" fmla="*/ 504638 h 1413912"/>
                <a:gd name="connsiteX1032" fmla="*/ 846545 w 941999"/>
                <a:gd name="connsiteY1032" fmla="*/ 505769 h 1413912"/>
                <a:gd name="connsiteX1033" fmla="*/ 847676 w 941999"/>
                <a:gd name="connsiteY1033" fmla="*/ 508031 h 1413912"/>
                <a:gd name="connsiteX1034" fmla="*/ 848842 w 941999"/>
                <a:gd name="connsiteY1034" fmla="*/ 512591 h 1413912"/>
                <a:gd name="connsiteX1035" fmla="*/ 851104 w 941999"/>
                <a:gd name="connsiteY1035" fmla="*/ 515985 h 1413912"/>
                <a:gd name="connsiteX1036" fmla="*/ 849973 w 941999"/>
                <a:gd name="connsiteY1036" fmla="*/ 518283 h 1413912"/>
                <a:gd name="connsiteX1037" fmla="*/ 851104 w 941999"/>
                <a:gd name="connsiteY1037" fmla="*/ 522807 h 1413912"/>
                <a:gd name="connsiteX1038" fmla="*/ 852235 w 941999"/>
                <a:gd name="connsiteY1038" fmla="*/ 527367 h 1413912"/>
                <a:gd name="connsiteX1039" fmla="*/ 851104 w 941999"/>
                <a:gd name="connsiteY1039" fmla="*/ 533058 h 1413912"/>
                <a:gd name="connsiteX1040" fmla="*/ 852235 w 941999"/>
                <a:gd name="connsiteY1040" fmla="*/ 536452 h 1413912"/>
                <a:gd name="connsiteX1041" fmla="*/ 854496 w 941999"/>
                <a:gd name="connsiteY1041" fmla="*/ 542143 h 1413912"/>
                <a:gd name="connsiteX1042" fmla="*/ 853365 w 941999"/>
                <a:gd name="connsiteY1042" fmla="*/ 545536 h 1413912"/>
                <a:gd name="connsiteX1043" fmla="*/ 856793 w 941999"/>
                <a:gd name="connsiteY1043" fmla="*/ 548965 h 1413912"/>
                <a:gd name="connsiteX1044" fmla="*/ 856793 w 941999"/>
                <a:gd name="connsiteY1044" fmla="*/ 558050 h 1413912"/>
                <a:gd name="connsiteX1045" fmla="*/ 855627 w 941999"/>
                <a:gd name="connsiteY1045" fmla="*/ 561479 h 1413912"/>
                <a:gd name="connsiteX1046" fmla="*/ 854496 w 941999"/>
                <a:gd name="connsiteY1046" fmla="*/ 562610 h 1413912"/>
                <a:gd name="connsiteX1047" fmla="*/ 854496 w 941999"/>
                <a:gd name="connsiteY1047" fmla="*/ 563741 h 1413912"/>
                <a:gd name="connsiteX1048" fmla="*/ 852235 w 941999"/>
                <a:gd name="connsiteY1048" fmla="*/ 566003 h 1413912"/>
                <a:gd name="connsiteX1049" fmla="*/ 852235 w 941999"/>
                <a:gd name="connsiteY1049" fmla="*/ 569432 h 1413912"/>
                <a:gd name="connsiteX1050" fmla="*/ 852235 w 941999"/>
                <a:gd name="connsiteY1050" fmla="*/ 570563 h 1413912"/>
                <a:gd name="connsiteX1051" fmla="*/ 852235 w 941999"/>
                <a:gd name="connsiteY1051" fmla="*/ 571694 h 1413912"/>
                <a:gd name="connsiteX1052" fmla="*/ 855627 w 941999"/>
                <a:gd name="connsiteY1052" fmla="*/ 570563 h 1413912"/>
                <a:gd name="connsiteX1053" fmla="*/ 857924 w 941999"/>
                <a:gd name="connsiteY1053" fmla="*/ 572826 h 1413912"/>
                <a:gd name="connsiteX1054" fmla="*/ 860186 w 941999"/>
                <a:gd name="connsiteY1054" fmla="*/ 580779 h 1413912"/>
                <a:gd name="connsiteX1055" fmla="*/ 862448 w 941999"/>
                <a:gd name="connsiteY1055" fmla="*/ 585339 h 1413912"/>
                <a:gd name="connsiteX1056" fmla="*/ 861317 w 941999"/>
                <a:gd name="connsiteY1056" fmla="*/ 588733 h 1413912"/>
                <a:gd name="connsiteX1057" fmla="*/ 861317 w 941999"/>
                <a:gd name="connsiteY1057" fmla="*/ 591030 h 1413912"/>
                <a:gd name="connsiteX1058" fmla="*/ 861317 w 941999"/>
                <a:gd name="connsiteY1058" fmla="*/ 592161 h 1413912"/>
                <a:gd name="connsiteX1059" fmla="*/ 861317 w 941999"/>
                <a:gd name="connsiteY1059" fmla="*/ 593293 h 1413912"/>
                <a:gd name="connsiteX1060" fmla="*/ 861317 w 941999"/>
                <a:gd name="connsiteY1060" fmla="*/ 597817 h 1413912"/>
                <a:gd name="connsiteX1061" fmla="*/ 861317 w 941999"/>
                <a:gd name="connsiteY1061" fmla="*/ 601246 h 1413912"/>
                <a:gd name="connsiteX1062" fmla="*/ 865876 w 941999"/>
                <a:gd name="connsiteY1062" fmla="*/ 606937 h 1413912"/>
                <a:gd name="connsiteX1063" fmla="*/ 868138 w 941999"/>
                <a:gd name="connsiteY1063" fmla="*/ 612628 h 1413912"/>
                <a:gd name="connsiteX1064" fmla="*/ 869269 w 941999"/>
                <a:gd name="connsiteY1064" fmla="*/ 613759 h 1413912"/>
                <a:gd name="connsiteX1065" fmla="*/ 871566 w 941999"/>
                <a:gd name="connsiteY1065" fmla="*/ 614891 h 1413912"/>
                <a:gd name="connsiteX1066" fmla="*/ 872697 w 941999"/>
                <a:gd name="connsiteY1066" fmla="*/ 616022 h 1413912"/>
                <a:gd name="connsiteX1067" fmla="*/ 872697 w 941999"/>
                <a:gd name="connsiteY1067" fmla="*/ 618284 h 1413912"/>
                <a:gd name="connsiteX1068" fmla="*/ 872697 w 941999"/>
                <a:gd name="connsiteY1068" fmla="*/ 620582 h 1413912"/>
                <a:gd name="connsiteX1069" fmla="*/ 872697 w 941999"/>
                <a:gd name="connsiteY1069" fmla="*/ 621713 h 1413912"/>
                <a:gd name="connsiteX1070" fmla="*/ 871566 w 941999"/>
                <a:gd name="connsiteY1070" fmla="*/ 627369 h 1413912"/>
                <a:gd name="connsiteX1071" fmla="*/ 869269 w 941999"/>
                <a:gd name="connsiteY1071" fmla="*/ 628535 h 1413912"/>
                <a:gd name="connsiteX1072" fmla="*/ 869269 w 941999"/>
                <a:gd name="connsiteY1072" fmla="*/ 630797 h 1413912"/>
                <a:gd name="connsiteX1073" fmla="*/ 870435 w 941999"/>
                <a:gd name="connsiteY1073" fmla="*/ 636489 h 1413912"/>
                <a:gd name="connsiteX1074" fmla="*/ 870435 w 941999"/>
                <a:gd name="connsiteY1074" fmla="*/ 642180 h 1413912"/>
                <a:gd name="connsiteX1075" fmla="*/ 870435 w 941999"/>
                <a:gd name="connsiteY1075" fmla="*/ 644442 h 1413912"/>
                <a:gd name="connsiteX1076" fmla="*/ 871566 w 941999"/>
                <a:gd name="connsiteY1076" fmla="*/ 648967 h 1413912"/>
                <a:gd name="connsiteX1077" fmla="*/ 871566 w 941999"/>
                <a:gd name="connsiteY1077" fmla="*/ 651264 h 1413912"/>
                <a:gd name="connsiteX1078" fmla="*/ 871566 w 941999"/>
                <a:gd name="connsiteY1078" fmla="*/ 653527 h 1413912"/>
                <a:gd name="connsiteX1079" fmla="*/ 878386 w 941999"/>
                <a:gd name="connsiteY1079" fmla="*/ 660349 h 1413912"/>
                <a:gd name="connsiteX1080" fmla="*/ 880648 w 941999"/>
                <a:gd name="connsiteY1080" fmla="*/ 666040 h 1413912"/>
                <a:gd name="connsiteX1081" fmla="*/ 880648 w 941999"/>
                <a:gd name="connsiteY1081" fmla="*/ 667171 h 1413912"/>
                <a:gd name="connsiteX1082" fmla="*/ 882910 w 941999"/>
                <a:gd name="connsiteY1082" fmla="*/ 669434 h 1413912"/>
                <a:gd name="connsiteX1083" fmla="*/ 882910 w 941999"/>
                <a:gd name="connsiteY1083" fmla="*/ 670565 h 1413912"/>
                <a:gd name="connsiteX1084" fmla="*/ 880648 w 941999"/>
                <a:gd name="connsiteY1084" fmla="*/ 675125 h 1413912"/>
                <a:gd name="connsiteX1085" fmla="*/ 881779 w 941999"/>
                <a:gd name="connsiteY1085" fmla="*/ 676256 h 1413912"/>
                <a:gd name="connsiteX1086" fmla="*/ 885172 w 941999"/>
                <a:gd name="connsiteY1086" fmla="*/ 679685 h 1413912"/>
                <a:gd name="connsiteX1087" fmla="*/ 894290 w 941999"/>
                <a:gd name="connsiteY1087" fmla="*/ 679685 h 1413912"/>
                <a:gd name="connsiteX1088" fmla="*/ 897682 w 941999"/>
                <a:gd name="connsiteY1088" fmla="*/ 683078 h 1413912"/>
                <a:gd name="connsiteX1089" fmla="*/ 901110 w 941999"/>
                <a:gd name="connsiteY1089" fmla="*/ 685340 h 1413912"/>
                <a:gd name="connsiteX1090" fmla="*/ 902241 w 941999"/>
                <a:gd name="connsiteY1090" fmla="*/ 686472 h 1413912"/>
                <a:gd name="connsiteX1091" fmla="*/ 909062 w 941999"/>
                <a:gd name="connsiteY1091" fmla="*/ 687638 h 1413912"/>
                <a:gd name="connsiteX1092" fmla="*/ 917014 w 941999"/>
                <a:gd name="connsiteY1092" fmla="*/ 688769 h 1413912"/>
                <a:gd name="connsiteX1093" fmla="*/ 921537 w 941999"/>
                <a:gd name="connsiteY1093" fmla="*/ 688769 h 1413912"/>
                <a:gd name="connsiteX1094" fmla="*/ 923834 w 941999"/>
                <a:gd name="connsiteY1094" fmla="*/ 689900 h 1413912"/>
                <a:gd name="connsiteX1095" fmla="*/ 924965 w 941999"/>
                <a:gd name="connsiteY1095" fmla="*/ 691032 h 1413912"/>
                <a:gd name="connsiteX1096" fmla="*/ 927227 w 941999"/>
                <a:gd name="connsiteY1096" fmla="*/ 693294 h 1413912"/>
                <a:gd name="connsiteX1097" fmla="*/ 927227 w 941999"/>
                <a:gd name="connsiteY1097" fmla="*/ 694425 h 1413912"/>
                <a:gd name="connsiteX1098" fmla="*/ 928358 w 941999"/>
                <a:gd name="connsiteY1098" fmla="*/ 697854 h 1413912"/>
                <a:gd name="connsiteX1099" fmla="*/ 929524 w 941999"/>
                <a:gd name="connsiteY1099" fmla="*/ 698985 h 1413912"/>
                <a:gd name="connsiteX1100" fmla="*/ 930655 w 941999"/>
                <a:gd name="connsiteY1100" fmla="*/ 702414 h 1413912"/>
                <a:gd name="connsiteX1101" fmla="*/ 931786 w 941999"/>
                <a:gd name="connsiteY1101" fmla="*/ 703545 h 1413912"/>
                <a:gd name="connsiteX1102" fmla="*/ 934048 w 941999"/>
                <a:gd name="connsiteY1102" fmla="*/ 703545 h 1413912"/>
                <a:gd name="connsiteX1103" fmla="*/ 936309 w 941999"/>
                <a:gd name="connsiteY1103" fmla="*/ 701247 h 1413912"/>
                <a:gd name="connsiteX1104" fmla="*/ 938607 w 941999"/>
                <a:gd name="connsiteY1104" fmla="*/ 700116 h 1413912"/>
                <a:gd name="connsiteX1105" fmla="*/ 941999 w 941999"/>
                <a:gd name="connsiteY1105" fmla="*/ 701247 h 1413912"/>
                <a:gd name="connsiteX1106" fmla="*/ 941999 w 941999"/>
                <a:gd name="connsiteY1106" fmla="*/ 702414 h 1413912"/>
                <a:gd name="connsiteX1107" fmla="*/ 939737 w 941999"/>
                <a:gd name="connsiteY1107" fmla="*/ 704676 h 1413912"/>
                <a:gd name="connsiteX1108" fmla="*/ 938607 w 941999"/>
                <a:gd name="connsiteY1108" fmla="*/ 705807 h 1413912"/>
                <a:gd name="connsiteX1109" fmla="*/ 936309 w 941999"/>
                <a:gd name="connsiteY1109" fmla="*/ 708070 h 1413912"/>
                <a:gd name="connsiteX1110" fmla="*/ 935179 w 941999"/>
                <a:gd name="connsiteY1110" fmla="*/ 710367 h 1413912"/>
                <a:gd name="connsiteX1111" fmla="*/ 934048 w 941999"/>
                <a:gd name="connsiteY1111" fmla="*/ 710367 h 1413912"/>
                <a:gd name="connsiteX1112" fmla="*/ 931786 w 941999"/>
                <a:gd name="connsiteY1112" fmla="*/ 711499 h 1413912"/>
                <a:gd name="connsiteX1113" fmla="*/ 931786 w 941999"/>
                <a:gd name="connsiteY1113" fmla="*/ 716023 h 1413912"/>
                <a:gd name="connsiteX1114" fmla="*/ 930655 w 941999"/>
                <a:gd name="connsiteY1114" fmla="*/ 718321 h 1413912"/>
                <a:gd name="connsiteX1115" fmla="*/ 932917 w 941999"/>
                <a:gd name="connsiteY1115" fmla="*/ 723977 h 1413912"/>
                <a:gd name="connsiteX1116" fmla="*/ 931786 w 941999"/>
                <a:gd name="connsiteY1116" fmla="*/ 726274 h 1413912"/>
                <a:gd name="connsiteX1117" fmla="*/ 931786 w 941999"/>
                <a:gd name="connsiteY1117" fmla="*/ 734228 h 1413912"/>
                <a:gd name="connsiteX1118" fmla="*/ 935179 w 941999"/>
                <a:gd name="connsiteY1118" fmla="*/ 735359 h 1413912"/>
                <a:gd name="connsiteX1119" fmla="*/ 935179 w 941999"/>
                <a:gd name="connsiteY1119" fmla="*/ 736490 h 1413912"/>
                <a:gd name="connsiteX1120" fmla="*/ 931786 w 941999"/>
                <a:gd name="connsiteY1120" fmla="*/ 737621 h 1413912"/>
                <a:gd name="connsiteX1121" fmla="*/ 931786 w 941999"/>
                <a:gd name="connsiteY1121" fmla="*/ 738788 h 1413912"/>
                <a:gd name="connsiteX1122" fmla="*/ 930655 w 941999"/>
                <a:gd name="connsiteY1122" fmla="*/ 737621 h 1413912"/>
                <a:gd name="connsiteX1123" fmla="*/ 930655 w 941999"/>
                <a:gd name="connsiteY1123" fmla="*/ 739919 h 1413912"/>
                <a:gd name="connsiteX1124" fmla="*/ 931786 w 941999"/>
                <a:gd name="connsiteY1124" fmla="*/ 739919 h 1413912"/>
                <a:gd name="connsiteX1125" fmla="*/ 931786 w 941999"/>
                <a:gd name="connsiteY1125" fmla="*/ 741050 h 1413912"/>
                <a:gd name="connsiteX1126" fmla="*/ 929524 w 941999"/>
                <a:gd name="connsiteY1126" fmla="*/ 743312 h 1413912"/>
                <a:gd name="connsiteX1127" fmla="*/ 929524 w 941999"/>
                <a:gd name="connsiteY1127" fmla="*/ 744444 h 1413912"/>
                <a:gd name="connsiteX1128" fmla="*/ 927227 w 941999"/>
                <a:gd name="connsiteY1128" fmla="*/ 749003 h 1413912"/>
                <a:gd name="connsiteX1129" fmla="*/ 924965 w 941999"/>
                <a:gd name="connsiteY1129" fmla="*/ 750135 h 1413912"/>
                <a:gd name="connsiteX1130" fmla="*/ 924965 w 941999"/>
                <a:gd name="connsiteY1130" fmla="*/ 751266 h 1413912"/>
                <a:gd name="connsiteX1131" fmla="*/ 921537 w 941999"/>
                <a:gd name="connsiteY1131" fmla="*/ 755826 h 1413912"/>
                <a:gd name="connsiteX1132" fmla="*/ 922703 w 941999"/>
                <a:gd name="connsiteY1132" fmla="*/ 758088 h 1413912"/>
                <a:gd name="connsiteX1133" fmla="*/ 920406 w 941999"/>
                <a:gd name="connsiteY1133" fmla="*/ 764910 h 1413912"/>
                <a:gd name="connsiteX1134" fmla="*/ 920406 w 941999"/>
                <a:gd name="connsiteY1134" fmla="*/ 767173 h 1413912"/>
                <a:gd name="connsiteX1135" fmla="*/ 919275 w 941999"/>
                <a:gd name="connsiteY1135" fmla="*/ 768339 h 1413912"/>
                <a:gd name="connsiteX1136" fmla="*/ 918144 w 941999"/>
                <a:gd name="connsiteY1136" fmla="*/ 773995 h 1413912"/>
                <a:gd name="connsiteX1137" fmla="*/ 917014 w 941999"/>
                <a:gd name="connsiteY1137" fmla="*/ 783080 h 1413912"/>
                <a:gd name="connsiteX1138" fmla="*/ 918144 w 941999"/>
                <a:gd name="connsiteY1138" fmla="*/ 787640 h 1413912"/>
                <a:gd name="connsiteX1139" fmla="*/ 917014 w 941999"/>
                <a:gd name="connsiteY1139" fmla="*/ 789902 h 1413912"/>
                <a:gd name="connsiteX1140" fmla="*/ 912455 w 941999"/>
                <a:gd name="connsiteY1140" fmla="*/ 792200 h 1413912"/>
                <a:gd name="connsiteX1141" fmla="*/ 913586 w 941999"/>
                <a:gd name="connsiteY1141" fmla="*/ 794462 h 1413912"/>
                <a:gd name="connsiteX1142" fmla="*/ 911324 w 941999"/>
                <a:gd name="connsiteY1142" fmla="*/ 803547 h 1413912"/>
                <a:gd name="connsiteX1143" fmla="*/ 894290 w 941999"/>
                <a:gd name="connsiteY1143" fmla="*/ 810369 h 1413912"/>
                <a:gd name="connsiteX1144" fmla="*/ 893159 w 941999"/>
                <a:gd name="connsiteY1144" fmla="*/ 812631 h 1413912"/>
                <a:gd name="connsiteX1145" fmla="*/ 890862 w 941999"/>
                <a:gd name="connsiteY1145" fmla="*/ 813798 h 1413912"/>
                <a:gd name="connsiteX1146" fmla="*/ 885172 w 941999"/>
                <a:gd name="connsiteY1146" fmla="*/ 814929 h 1413912"/>
                <a:gd name="connsiteX1147" fmla="*/ 884041 w 941999"/>
                <a:gd name="connsiteY1147" fmla="*/ 817191 h 1413912"/>
                <a:gd name="connsiteX1148" fmla="*/ 884041 w 941999"/>
                <a:gd name="connsiteY1148" fmla="*/ 819453 h 1413912"/>
                <a:gd name="connsiteX1149" fmla="*/ 887469 w 941999"/>
                <a:gd name="connsiteY1149" fmla="*/ 828573 h 1413912"/>
                <a:gd name="connsiteX1150" fmla="*/ 888600 w 941999"/>
                <a:gd name="connsiteY1150" fmla="*/ 829705 h 1413912"/>
                <a:gd name="connsiteX1151" fmla="*/ 894290 w 941999"/>
                <a:gd name="connsiteY1151" fmla="*/ 836527 h 1413912"/>
                <a:gd name="connsiteX1152" fmla="*/ 894290 w 941999"/>
                <a:gd name="connsiteY1152" fmla="*/ 837658 h 1413912"/>
                <a:gd name="connsiteX1153" fmla="*/ 895421 w 941999"/>
                <a:gd name="connsiteY1153" fmla="*/ 838789 h 1413912"/>
                <a:gd name="connsiteX1154" fmla="*/ 895421 w 941999"/>
                <a:gd name="connsiteY1154" fmla="*/ 839920 h 1413912"/>
                <a:gd name="connsiteX1155" fmla="*/ 895421 w 941999"/>
                <a:gd name="connsiteY1155" fmla="*/ 842183 h 1413912"/>
                <a:gd name="connsiteX1156" fmla="*/ 895421 w 941999"/>
                <a:gd name="connsiteY1156" fmla="*/ 845611 h 1413912"/>
                <a:gd name="connsiteX1157" fmla="*/ 895421 w 941999"/>
                <a:gd name="connsiteY1157" fmla="*/ 846743 h 1413912"/>
                <a:gd name="connsiteX1158" fmla="*/ 891993 w 941999"/>
                <a:gd name="connsiteY1158" fmla="*/ 853565 h 1413912"/>
                <a:gd name="connsiteX1159" fmla="*/ 889731 w 941999"/>
                <a:gd name="connsiteY1159" fmla="*/ 860387 h 1413912"/>
                <a:gd name="connsiteX1160" fmla="*/ 890862 w 941999"/>
                <a:gd name="connsiteY1160" fmla="*/ 867210 h 1413912"/>
                <a:gd name="connsiteX1161" fmla="*/ 894290 w 941999"/>
                <a:gd name="connsiteY1161" fmla="*/ 870603 h 1413912"/>
                <a:gd name="connsiteX1162" fmla="*/ 898813 w 941999"/>
                <a:gd name="connsiteY1162" fmla="*/ 871734 h 1413912"/>
                <a:gd name="connsiteX1163" fmla="*/ 907931 w 941999"/>
                <a:gd name="connsiteY1163" fmla="*/ 875163 h 1413912"/>
                <a:gd name="connsiteX1164" fmla="*/ 909062 w 941999"/>
                <a:gd name="connsiteY1164" fmla="*/ 875163 h 1413912"/>
                <a:gd name="connsiteX1165" fmla="*/ 910193 w 941999"/>
                <a:gd name="connsiteY1165" fmla="*/ 876294 h 1413912"/>
                <a:gd name="connsiteX1166" fmla="*/ 912455 w 941999"/>
                <a:gd name="connsiteY1166" fmla="*/ 878556 h 1413912"/>
                <a:gd name="connsiteX1167" fmla="*/ 912455 w 941999"/>
                <a:gd name="connsiteY1167" fmla="*/ 879723 h 1413912"/>
                <a:gd name="connsiteX1168" fmla="*/ 913586 w 941999"/>
                <a:gd name="connsiteY1168" fmla="*/ 883116 h 1413912"/>
                <a:gd name="connsiteX1169" fmla="*/ 913586 w 941999"/>
                <a:gd name="connsiteY1169" fmla="*/ 885379 h 1413912"/>
                <a:gd name="connsiteX1170" fmla="*/ 912455 w 941999"/>
                <a:gd name="connsiteY1170" fmla="*/ 899023 h 1413912"/>
                <a:gd name="connsiteX1171" fmla="*/ 912455 w 941999"/>
                <a:gd name="connsiteY1171" fmla="*/ 900155 h 1413912"/>
                <a:gd name="connsiteX1172" fmla="*/ 912455 w 941999"/>
                <a:gd name="connsiteY1172" fmla="*/ 902452 h 1413912"/>
                <a:gd name="connsiteX1173" fmla="*/ 906765 w 941999"/>
                <a:gd name="connsiteY1173" fmla="*/ 912668 h 1413912"/>
                <a:gd name="connsiteX1174" fmla="*/ 905634 w 941999"/>
                <a:gd name="connsiteY1174" fmla="*/ 916061 h 1413912"/>
                <a:gd name="connsiteX1175" fmla="*/ 903372 w 941999"/>
                <a:gd name="connsiteY1175" fmla="*/ 921753 h 1413912"/>
                <a:gd name="connsiteX1176" fmla="*/ 902241 w 941999"/>
                <a:gd name="connsiteY1176" fmla="*/ 926313 h 1413912"/>
                <a:gd name="connsiteX1177" fmla="*/ 903372 w 941999"/>
                <a:gd name="connsiteY1177" fmla="*/ 928575 h 1413912"/>
                <a:gd name="connsiteX1178" fmla="*/ 904503 w 941999"/>
                <a:gd name="connsiteY1178" fmla="*/ 929706 h 1413912"/>
                <a:gd name="connsiteX1179" fmla="*/ 904503 w 941999"/>
                <a:gd name="connsiteY1179" fmla="*/ 932004 h 1413912"/>
                <a:gd name="connsiteX1180" fmla="*/ 903372 w 941999"/>
                <a:gd name="connsiteY1180" fmla="*/ 933135 h 1413912"/>
                <a:gd name="connsiteX1181" fmla="*/ 903372 w 941999"/>
                <a:gd name="connsiteY1181" fmla="*/ 934266 h 1413912"/>
                <a:gd name="connsiteX1182" fmla="*/ 897682 w 941999"/>
                <a:gd name="connsiteY1182" fmla="*/ 932004 h 1413912"/>
                <a:gd name="connsiteX1183" fmla="*/ 896551 w 941999"/>
                <a:gd name="connsiteY1183" fmla="*/ 933135 h 1413912"/>
                <a:gd name="connsiteX1184" fmla="*/ 896551 w 941999"/>
                <a:gd name="connsiteY1184" fmla="*/ 934266 h 1413912"/>
                <a:gd name="connsiteX1185" fmla="*/ 895421 w 941999"/>
                <a:gd name="connsiteY1185" fmla="*/ 935397 h 1413912"/>
                <a:gd name="connsiteX1186" fmla="*/ 893159 w 941999"/>
                <a:gd name="connsiteY1186" fmla="*/ 935397 h 1413912"/>
                <a:gd name="connsiteX1187" fmla="*/ 891993 w 941999"/>
                <a:gd name="connsiteY1187" fmla="*/ 936528 h 1413912"/>
                <a:gd name="connsiteX1188" fmla="*/ 891993 w 941999"/>
                <a:gd name="connsiteY1188" fmla="*/ 938826 h 1413912"/>
                <a:gd name="connsiteX1189" fmla="*/ 890862 w 941999"/>
                <a:gd name="connsiteY1189" fmla="*/ 939957 h 1413912"/>
                <a:gd name="connsiteX1190" fmla="*/ 888600 w 941999"/>
                <a:gd name="connsiteY1190" fmla="*/ 939957 h 1413912"/>
                <a:gd name="connsiteX1191" fmla="*/ 887469 w 941999"/>
                <a:gd name="connsiteY1191" fmla="*/ 942219 h 1413912"/>
                <a:gd name="connsiteX1192" fmla="*/ 886338 w 941999"/>
                <a:gd name="connsiteY1192" fmla="*/ 943351 h 1413912"/>
                <a:gd name="connsiteX1193" fmla="*/ 885172 w 941999"/>
                <a:gd name="connsiteY1193" fmla="*/ 945613 h 1413912"/>
                <a:gd name="connsiteX1194" fmla="*/ 885172 w 941999"/>
                <a:gd name="connsiteY1194" fmla="*/ 946779 h 1413912"/>
                <a:gd name="connsiteX1195" fmla="*/ 881779 w 941999"/>
                <a:gd name="connsiteY1195" fmla="*/ 946779 h 1413912"/>
                <a:gd name="connsiteX1196" fmla="*/ 880648 w 941999"/>
                <a:gd name="connsiteY1196" fmla="*/ 947911 h 1413912"/>
                <a:gd name="connsiteX1197" fmla="*/ 879517 w 941999"/>
                <a:gd name="connsiteY1197" fmla="*/ 949042 h 1413912"/>
                <a:gd name="connsiteX1198" fmla="*/ 876089 w 941999"/>
                <a:gd name="connsiteY1198" fmla="*/ 950173 h 1413912"/>
                <a:gd name="connsiteX1199" fmla="*/ 874958 w 941999"/>
                <a:gd name="connsiteY1199" fmla="*/ 951304 h 1413912"/>
                <a:gd name="connsiteX1200" fmla="*/ 872697 w 941999"/>
                <a:gd name="connsiteY1200" fmla="*/ 952435 h 1413912"/>
                <a:gd name="connsiteX1201" fmla="*/ 873828 w 941999"/>
                <a:gd name="connsiteY1201" fmla="*/ 956995 h 1413912"/>
                <a:gd name="connsiteX1202" fmla="*/ 872697 w 941999"/>
                <a:gd name="connsiteY1202" fmla="*/ 958126 h 1413912"/>
                <a:gd name="connsiteX1203" fmla="*/ 872697 w 941999"/>
                <a:gd name="connsiteY1203" fmla="*/ 959258 h 1413912"/>
                <a:gd name="connsiteX1204" fmla="*/ 872697 w 941999"/>
                <a:gd name="connsiteY1204" fmla="*/ 960389 h 1413912"/>
                <a:gd name="connsiteX1205" fmla="*/ 871566 w 941999"/>
                <a:gd name="connsiteY1205" fmla="*/ 960389 h 1413912"/>
                <a:gd name="connsiteX1206" fmla="*/ 871566 w 941999"/>
                <a:gd name="connsiteY1206" fmla="*/ 962686 h 1413912"/>
                <a:gd name="connsiteX1207" fmla="*/ 867007 w 941999"/>
                <a:gd name="connsiteY1207" fmla="*/ 963818 h 1413912"/>
                <a:gd name="connsiteX1208" fmla="*/ 867007 w 941999"/>
                <a:gd name="connsiteY1208" fmla="*/ 964949 h 1413912"/>
                <a:gd name="connsiteX1209" fmla="*/ 865876 w 941999"/>
                <a:gd name="connsiteY1209" fmla="*/ 966080 h 1413912"/>
                <a:gd name="connsiteX1210" fmla="*/ 867007 w 941999"/>
                <a:gd name="connsiteY1210" fmla="*/ 970640 h 1413912"/>
                <a:gd name="connsiteX1211" fmla="*/ 863614 w 941999"/>
                <a:gd name="connsiteY1211" fmla="*/ 974033 h 1413912"/>
                <a:gd name="connsiteX1212" fmla="*/ 860186 w 941999"/>
                <a:gd name="connsiteY1212" fmla="*/ 974033 h 1413912"/>
                <a:gd name="connsiteX1213" fmla="*/ 860186 w 941999"/>
                <a:gd name="connsiteY1213" fmla="*/ 972902 h 1413912"/>
                <a:gd name="connsiteX1214" fmla="*/ 859055 w 941999"/>
                <a:gd name="connsiteY1214" fmla="*/ 970640 h 1413912"/>
                <a:gd name="connsiteX1215" fmla="*/ 857924 w 941999"/>
                <a:gd name="connsiteY1215" fmla="*/ 969509 h 1413912"/>
                <a:gd name="connsiteX1216" fmla="*/ 854496 w 941999"/>
                <a:gd name="connsiteY1216" fmla="*/ 969509 h 1413912"/>
                <a:gd name="connsiteX1217" fmla="*/ 853365 w 941999"/>
                <a:gd name="connsiteY1217" fmla="*/ 971771 h 1413912"/>
                <a:gd name="connsiteX1218" fmla="*/ 854496 w 941999"/>
                <a:gd name="connsiteY1218" fmla="*/ 971771 h 1413912"/>
                <a:gd name="connsiteX1219" fmla="*/ 854496 w 941999"/>
                <a:gd name="connsiteY1219" fmla="*/ 975164 h 1413912"/>
                <a:gd name="connsiteX1220" fmla="*/ 853365 w 941999"/>
                <a:gd name="connsiteY1220" fmla="*/ 975164 h 1413912"/>
                <a:gd name="connsiteX1221" fmla="*/ 852235 w 941999"/>
                <a:gd name="connsiteY1221" fmla="*/ 976331 h 1413912"/>
                <a:gd name="connsiteX1222" fmla="*/ 852235 w 941999"/>
                <a:gd name="connsiteY1222" fmla="*/ 978593 h 1413912"/>
                <a:gd name="connsiteX1223" fmla="*/ 852235 w 941999"/>
                <a:gd name="connsiteY1223" fmla="*/ 980856 h 1413912"/>
                <a:gd name="connsiteX1224" fmla="*/ 851104 w 941999"/>
                <a:gd name="connsiteY1224" fmla="*/ 983118 h 1413912"/>
                <a:gd name="connsiteX1225" fmla="*/ 848842 w 941999"/>
                <a:gd name="connsiteY1225" fmla="*/ 985416 h 1413912"/>
                <a:gd name="connsiteX1226" fmla="*/ 846545 w 941999"/>
                <a:gd name="connsiteY1226" fmla="*/ 983118 h 1413912"/>
                <a:gd name="connsiteX1227" fmla="*/ 843152 w 941999"/>
                <a:gd name="connsiteY1227" fmla="*/ 980856 h 1413912"/>
                <a:gd name="connsiteX1228" fmla="*/ 842021 w 941999"/>
                <a:gd name="connsiteY1228" fmla="*/ 979724 h 1413912"/>
                <a:gd name="connsiteX1229" fmla="*/ 842021 w 941999"/>
                <a:gd name="connsiteY1229" fmla="*/ 978593 h 1413912"/>
                <a:gd name="connsiteX1230" fmla="*/ 839724 w 941999"/>
                <a:gd name="connsiteY1230" fmla="*/ 976331 h 1413912"/>
                <a:gd name="connsiteX1231" fmla="*/ 837462 w 941999"/>
                <a:gd name="connsiteY1231" fmla="*/ 977462 h 1413912"/>
                <a:gd name="connsiteX1232" fmla="*/ 836331 w 941999"/>
                <a:gd name="connsiteY1232" fmla="*/ 977462 h 1413912"/>
                <a:gd name="connsiteX1233" fmla="*/ 835200 w 941999"/>
                <a:gd name="connsiteY1233" fmla="*/ 980856 h 1413912"/>
                <a:gd name="connsiteX1234" fmla="*/ 829511 w 941999"/>
                <a:gd name="connsiteY1234" fmla="*/ 981987 h 1413912"/>
                <a:gd name="connsiteX1235" fmla="*/ 828380 w 941999"/>
                <a:gd name="connsiteY1235" fmla="*/ 985416 h 1413912"/>
                <a:gd name="connsiteX1236" fmla="*/ 827249 w 941999"/>
                <a:gd name="connsiteY1236" fmla="*/ 991107 h 1413912"/>
                <a:gd name="connsiteX1237" fmla="*/ 822690 w 941999"/>
                <a:gd name="connsiteY1237" fmla="*/ 989940 h 1413912"/>
                <a:gd name="connsiteX1238" fmla="*/ 822690 w 941999"/>
                <a:gd name="connsiteY1238" fmla="*/ 993369 h 1413912"/>
                <a:gd name="connsiteX1239" fmla="*/ 821559 w 941999"/>
                <a:gd name="connsiteY1239" fmla="*/ 996762 h 1413912"/>
                <a:gd name="connsiteX1240" fmla="*/ 820428 w 941999"/>
                <a:gd name="connsiteY1240" fmla="*/ 997894 h 1413912"/>
                <a:gd name="connsiteX1241" fmla="*/ 819297 w 941999"/>
                <a:gd name="connsiteY1241" fmla="*/ 997894 h 1413912"/>
                <a:gd name="connsiteX1242" fmla="*/ 818131 w 941999"/>
                <a:gd name="connsiteY1242" fmla="*/ 1000191 h 1413912"/>
                <a:gd name="connsiteX1243" fmla="*/ 815869 w 941999"/>
                <a:gd name="connsiteY1243" fmla="*/ 1001322 h 1413912"/>
                <a:gd name="connsiteX1244" fmla="*/ 814738 w 941999"/>
                <a:gd name="connsiteY1244" fmla="*/ 1001322 h 1413912"/>
                <a:gd name="connsiteX1245" fmla="*/ 813607 w 941999"/>
                <a:gd name="connsiteY1245" fmla="*/ 1000191 h 1413912"/>
                <a:gd name="connsiteX1246" fmla="*/ 811346 w 941999"/>
                <a:gd name="connsiteY1246" fmla="*/ 1000191 h 1413912"/>
                <a:gd name="connsiteX1247" fmla="*/ 811346 w 941999"/>
                <a:gd name="connsiteY1247" fmla="*/ 1002454 h 1413912"/>
                <a:gd name="connsiteX1248" fmla="*/ 809049 w 941999"/>
                <a:gd name="connsiteY1248" fmla="*/ 1007014 h 1413912"/>
                <a:gd name="connsiteX1249" fmla="*/ 807918 w 941999"/>
                <a:gd name="connsiteY1249" fmla="*/ 1008145 h 1413912"/>
                <a:gd name="connsiteX1250" fmla="*/ 806787 w 941999"/>
                <a:gd name="connsiteY1250" fmla="*/ 1009276 h 1413912"/>
                <a:gd name="connsiteX1251" fmla="*/ 805656 w 941999"/>
                <a:gd name="connsiteY1251" fmla="*/ 1010407 h 1413912"/>
                <a:gd name="connsiteX1252" fmla="*/ 803359 w 941999"/>
                <a:gd name="connsiteY1252" fmla="*/ 1010407 h 1413912"/>
                <a:gd name="connsiteX1253" fmla="*/ 802228 w 941999"/>
                <a:gd name="connsiteY1253" fmla="*/ 1011538 h 1413912"/>
                <a:gd name="connsiteX1254" fmla="*/ 801097 w 941999"/>
                <a:gd name="connsiteY1254" fmla="*/ 1011538 h 1413912"/>
                <a:gd name="connsiteX1255" fmla="*/ 801097 w 941999"/>
                <a:gd name="connsiteY1255" fmla="*/ 1013836 h 1413912"/>
                <a:gd name="connsiteX1256" fmla="*/ 802228 w 941999"/>
                <a:gd name="connsiteY1256" fmla="*/ 1017229 h 1413912"/>
                <a:gd name="connsiteX1257" fmla="*/ 799966 w 941999"/>
                <a:gd name="connsiteY1257" fmla="*/ 1019492 h 1413912"/>
                <a:gd name="connsiteX1258" fmla="*/ 797704 w 941999"/>
                <a:gd name="connsiteY1258" fmla="*/ 1019492 h 1413912"/>
                <a:gd name="connsiteX1259" fmla="*/ 796573 w 941999"/>
                <a:gd name="connsiteY1259" fmla="*/ 1020623 h 1413912"/>
                <a:gd name="connsiteX1260" fmla="*/ 794276 w 941999"/>
                <a:gd name="connsiteY1260" fmla="*/ 1021789 h 1413912"/>
                <a:gd name="connsiteX1261" fmla="*/ 788586 w 941999"/>
                <a:gd name="connsiteY1261" fmla="*/ 1021789 h 1413912"/>
                <a:gd name="connsiteX1262" fmla="*/ 785194 w 941999"/>
                <a:gd name="connsiteY1262" fmla="*/ 1026314 h 1413912"/>
                <a:gd name="connsiteX1263" fmla="*/ 784063 w 941999"/>
                <a:gd name="connsiteY1263" fmla="*/ 1027445 h 1413912"/>
                <a:gd name="connsiteX1264" fmla="*/ 779504 w 941999"/>
                <a:gd name="connsiteY1264" fmla="*/ 1029743 h 1413912"/>
                <a:gd name="connsiteX1265" fmla="*/ 776111 w 941999"/>
                <a:gd name="connsiteY1265" fmla="*/ 1029743 h 1413912"/>
                <a:gd name="connsiteX1266" fmla="*/ 774980 w 941999"/>
                <a:gd name="connsiteY1266" fmla="*/ 1029743 h 1413912"/>
                <a:gd name="connsiteX1267" fmla="*/ 772683 w 941999"/>
                <a:gd name="connsiteY1267" fmla="*/ 1029743 h 1413912"/>
                <a:gd name="connsiteX1268" fmla="*/ 772683 w 941999"/>
                <a:gd name="connsiteY1268" fmla="*/ 1030874 h 1413912"/>
                <a:gd name="connsiteX1269" fmla="*/ 770421 w 941999"/>
                <a:gd name="connsiteY1269" fmla="*/ 1033136 h 1413912"/>
                <a:gd name="connsiteX1270" fmla="*/ 769291 w 941999"/>
                <a:gd name="connsiteY1270" fmla="*/ 1036565 h 1413912"/>
                <a:gd name="connsiteX1271" fmla="*/ 767029 w 941999"/>
                <a:gd name="connsiteY1271" fmla="*/ 1041090 h 1413912"/>
                <a:gd name="connsiteX1272" fmla="*/ 764732 w 941999"/>
                <a:gd name="connsiteY1272" fmla="*/ 1046781 h 1413912"/>
                <a:gd name="connsiteX1273" fmla="*/ 763601 w 941999"/>
                <a:gd name="connsiteY1273" fmla="*/ 1045650 h 1413912"/>
                <a:gd name="connsiteX1274" fmla="*/ 759042 w 941999"/>
                <a:gd name="connsiteY1274" fmla="*/ 1051341 h 1413912"/>
                <a:gd name="connsiteX1275" fmla="*/ 756780 w 941999"/>
                <a:gd name="connsiteY1275" fmla="*/ 1053603 h 1413912"/>
                <a:gd name="connsiteX1276" fmla="*/ 754518 w 941999"/>
                <a:gd name="connsiteY1276" fmla="*/ 1053603 h 1413912"/>
                <a:gd name="connsiteX1277" fmla="*/ 753387 w 941999"/>
                <a:gd name="connsiteY1277" fmla="*/ 1056997 h 1413912"/>
                <a:gd name="connsiteX1278" fmla="*/ 752256 w 941999"/>
                <a:gd name="connsiteY1278" fmla="*/ 1056997 h 1413912"/>
                <a:gd name="connsiteX1279" fmla="*/ 752256 w 941999"/>
                <a:gd name="connsiteY1279" fmla="*/ 1058163 h 1413912"/>
                <a:gd name="connsiteX1280" fmla="*/ 751090 w 941999"/>
                <a:gd name="connsiteY1280" fmla="*/ 1059294 h 1413912"/>
                <a:gd name="connsiteX1281" fmla="*/ 751090 w 941999"/>
                <a:gd name="connsiteY1281" fmla="*/ 1061557 h 1413912"/>
                <a:gd name="connsiteX1282" fmla="*/ 749959 w 941999"/>
                <a:gd name="connsiteY1282" fmla="*/ 1063819 h 1413912"/>
                <a:gd name="connsiteX1283" fmla="*/ 748828 w 941999"/>
                <a:gd name="connsiteY1283" fmla="*/ 1063819 h 1413912"/>
                <a:gd name="connsiteX1284" fmla="*/ 747698 w 941999"/>
                <a:gd name="connsiteY1284" fmla="*/ 1068379 h 1413912"/>
                <a:gd name="connsiteX1285" fmla="*/ 745436 w 941999"/>
                <a:gd name="connsiteY1285" fmla="*/ 1069510 h 1413912"/>
                <a:gd name="connsiteX1286" fmla="*/ 745436 w 941999"/>
                <a:gd name="connsiteY1286" fmla="*/ 1074070 h 1413912"/>
                <a:gd name="connsiteX1287" fmla="*/ 742008 w 941999"/>
                <a:gd name="connsiteY1287" fmla="*/ 1075201 h 1413912"/>
                <a:gd name="connsiteX1288" fmla="*/ 740877 w 941999"/>
                <a:gd name="connsiteY1288" fmla="*/ 1072939 h 1413912"/>
                <a:gd name="connsiteX1289" fmla="*/ 738615 w 941999"/>
                <a:gd name="connsiteY1289" fmla="*/ 1072939 h 1413912"/>
                <a:gd name="connsiteX1290" fmla="*/ 737484 w 941999"/>
                <a:gd name="connsiteY1290" fmla="*/ 1072939 h 1413912"/>
                <a:gd name="connsiteX1291" fmla="*/ 736318 w 941999"/>
                <a:gd name="connsiteY1291" fmla="*/ 1072939 h 1413912"/>
                <a:gd name="connsiteX1292" fmla="*/ 735187 w 941999"/>
                <a:gd name="connsiteY1292" fmla="*/ 1072939 h 1413912"/>
                <a:gd name="connsiteX1293" fmla="*/ 734056 w 941999"/>
                <a:gd name="connsiteY1293" fmla="*/ 1075201 h 1413912"/>
                <a:gd name="connsiteX1294" fmla="*/ 731794 w 941999"/>
                <a:gd name="connsiteY1294" fmla="*/ 1075201 h 1413912"/>
                <a:gd name="connsiteX1295" fmla="*/ 731794 w 941999"/>
                <a:gd name="connsiteY1295" fmla="*/ 1077464 h 1413912"/>
                <a:gd name="connsiteX1296" fmla="*/ 730663 w 941999"/>
                <a:gd name="connsiteY1296" fmla="*/ 1077464 h 1413912"/>
                <a:gd name="connsiteX1297" fmla="*/ 723843 w 941999"/>
                <a:gd name="connsiteY1297" fmla="*/ 1078595 h 1413912"/>
                <a:gd name="connsiteX1298" fmla="*/ 723843 w 941999"/>
                <a:gd name="connsiteY1298" fmla="*/ 1080892 h 1413912"/>
                <a:gd name="connsiteX1299" fmla="*/ 722712 w 941999"/>
                <a:gd name="connsiteY1299" fmla="*/ 1083155 h 1413912"/>
                <a:gd name="connsiteX1300" fmla="*/ 714760 w 941999"/>
                <a:gd name="connsiteY1300" fmla="*/ 1083155 h 1413912"/>
                <a:gd name="connsiteX1301" fmla="*/ 714760 w 941999"/>
                <a:gd name="connsiteY1301" fmla="*/ 1084286 h 1413912"/>
                <a:gd name="connsiteX1302" fmla="*/ 713594 w 941999"/>
                <a:gd name="connsiteY1302" fmla="*/ 1088846 h 1413912"/>
                <a:gd name="connsiteX1303" fmla="*/ 713594 w 941999"/>
                <a:gd name="connsiteY1303" fmla="*/ 1092239 h 1413912"/>
                <a:gd name="connsiteX1304" fmla="*/ 713594 w 941999"/>
                <a:gd name="connsiteY1304" fmla="*/ 1096799 h 1413912"/>
                <a:gd name="connsiteX1305" fmla="*/ 709070 w 941999"/>
                <a:gd name="connsiteY1305" fmla="*/ 1100193 h 1413912"/>
                <a:gd name="connsiteX1306" fmla="*/ 706773 w 941999"/>
                <a:gd name="connsiteY1306" fmla="*/ 1102490 h 1413912"/>
                <a:gd name="connsiteX1307" fmla="*/ 705642 w 941999"/>
                <a:gd name="connsiteY1307" fmla="*/ 1102490 h 1413912"/>
                <a:gd name="connsiteX1308" fmla="*/ 702250 w 941999"/>
                <a:gd name="connsiteY1308" fmla="*/ 1105884 h 1413912"/>
                <a:gd name="connsiteX1309" fmla="*/ 702250 w 941999"/>
                <a:gd name="connsiteY1309" fmla="*/ 1109277 h 1413912"/>
                <a:gd name="connsiteX1310" fmla="*/ 698822 w 941999"/>
                <a:gd name="connsiteY1310" fmla="*/ 1112706 h 1413912"/>
                <a:gd name="connsiteX1311" fmla="*/ 696560 w 941999"/>
                <a:gd name="connsiteY1311" fmla="*/ 1122922 h 1413912"/>
                <a:gd name="connsiteX1312" fmla="*/ 694298 w 941999"/>
                <a:gd name="connsiteY1312" fmla="*/ 1122922 h 1413912"/>
                <a:gd name="connsiteX1313" fmla="*/ 692001 w 941999"/>
                <a:gd name="connsiteY1313" fmla="*/ 1121791 h 1413912"/>
                <a:gd name="connsiteX1314" fmla="*/ 690870 w 941999"/>
                <a:gd name="connsiteY1314" fmla="*/ 1121791 h 1413912"/>
                <a:gd name="connsiteX1315" fmla="*/ 688608 w 941999"/>
                <a:gd name="connsiteY1315" fmla="*/ 1124089 h 1413912"/>
                <a:gd name="connsiteX1316" fmla="*/ 685216 w 941999"/>
                <a:gd name="connsiteY1316" fmla="*/ 1125220 h 1413912"/>
                <a:gd name="connsiteX1317" fmla="*/ 684049 w 941999"/>
                <a:gd name="connsiteY1317" fmla="*/ 1127482 h 1413912"/>
                <a:gd name="connsiteX1318" fmla="*/ 682919 w 941999"/>
                <a:gd name="connsiteY1318" fmla="*/ 1128613 h 1413912"/>
                <a:gd name="connsiteX1319" fmla="*/ 681788 w 941999"/>
                <a:gd name="connsiteY1319" fmla="*/ 1128613 h 1413912"/>
                <a:gd name="connsiteX1320" fmla="*/ 679526 w 941999"/>
                <a:gd name="connsiteY1320" fmla="*/ 1126351 h 1413912"/>
                <a:gd name="connsiteX1321" fmla="*/ 677229 w 941999"/>
                <a:gd name="connsiteY1321" fmla="*/ 1126351 h 1413912"/>
                <a:gd name="connsiteX1322" fmla="*/ 676098 w 941999"/>
                <a:gd name="connsiteY1322" fmla="*/ 1126351 h 1413912"/>
                <a:gd name="connsiteX1323" fmla="*/ 673836 w 941999"/>
                <a:gd name="connsiteY1323" fmla="*/ 1122922 h 1413912"/>
                <a:gd name="connsiteX1324" fmla="*/ 669277 w 941999"/>
                <a:gd name="connsiteY1324" fmla="*/ 1126351 h 1413912"/>
                <a:gd name="connsiteX1325" fmla="*/ 664754 w 941999"/>
                <a:gd name="connsiteY1325" fmla="*/ 1124089 h 1413912"/>
                <a:gd name="connsiteX1326" fmla="*/ 662456 w 941999"/>
                <a:gd name="connsiteY1326" fmla="*/ 1125220 h 1413912"/>
                <a:gd name="connsiteX1327" fmla="*/ 660195 w 941999"/>
                <a:gd name="connsiteY1327" fmla="*/ 1125220 h 1413912"/>
                <a:gd name="connsiteX1328" fmla="*/ 657933 w 941999"/>
                <a:gd name="connsiteY1328" fmla="*/ 1125220 h 1413912"/>
                <a:gd name="connsiteX1329" fmla="*/ 652243 w 941999"/>
                <a:gd name="connsiteY1329" fmla="*/ 1128613 h 1413912"/>
                <a:gd name="connsiteX1330" fmla="*/ 648850 w 941999"/>
                <a:gd name="connsiteY1330" fmla="*/ 1129744 h 1413912"/>
                <a:gd name="connsiteX1331" fmla="*/ 645422 w 941999"/>
                <a:gd name="connsiteY1331" fmla="*/ 1129744 h 1413912"/>
                <a:gd name="connsiteX1332" fmla="*/ 638602 w 941999"/>
                <a:gd name="connsiteY1332" fmla="*/ 1129744 h 1413912"/>
                <a:gd name="connsiteX1333" fmla="*/ 636340 w 941999"/>
                <a:gd name="connsiteY1333" fmla="*/ 1130875 h 1413912"/>
                <a:gd name="connsiteX1334" fmla="*/ 634078 w 941999"/>
                <a:gd name="connsiteY1334" fmla="*/ 1130875 h 1413912"/>
                <a:gd name="connsiteX1335" fmla="*/ 631781 w 941999"/>
                <a:gd name="connsiteY1335" fmla="*/ 1129744 h 1413912"/>
                <a:gd name="connsiteX1336" fmla="*/ 630650 w 941999"/>
                <a:gd name="connsiteY1336" fmla="*/ 1129744 h 1413912"/>
                <a:gd name="connsiteX1337" fmla="*/ 628388 w 941999"/>
                <a:gd name="connsiteY1337" fmla="*/ 1130875 h 1413912"/>
                <a:gd name="connsiteX1338" fmla="*/ 624960 w 941999"/>
                <a:gd name="connsiteY1338" fmla="*/ 1133173 h 1413912"/>
                <a:gd name="connsiteX1339" fmla="*/ 623829 w 941999"/>
                <a:gd name="connsiteY1339" fmla="*/ 1134304 h 1413912"/>
                <a:gd name="connsiteX1340" fmla="*/ 620437 w 941999"/>
                <a:gd name="connsiteY1340" fmla="*/ 1134304 h 1413912"/>
                <a:gd name="connsiteX1341" fmla="*/ 617009 w 941999"/>
                <a:gd name="connsiteY1341" fmla="*/ 1135435 h 1413912"/>
                <a:gd name="connsiteX1342" fmla="*/ 615878 w 941999"/>
                <a:gd name="connsiteY1342" fmla="*/ 1135435 h 1413912"/>
                <a:gd name="connsiteX1343" fmla="*/ 614747 w 941999"/>
                <a:gd name="connsiteY1343" fmla="*/ 1137698 h 1413912"/>
                <a:gd name="connsiteX1344" fmla="*/ 609057 w 941999"/>
                <a:gd name="connsiteY1344" fmla="*/ 1141127 h 1413912"/>
                <a:gd name="connsiteX1345" fmla="*/ 609057 w 941999"/>
                <a:gd name="connsiteY1345" fmla="*/ 1145651 h 1413912"/>
                <a:gd name="connsiteX1346" fmla="*/ 607926 w 941999"/>
                <a:gd name="connsiteY1346" fmla="*/ 1145651 h 1413912"/>
                <a:gd name="connsiteX1347" fmla="*/ 606795 w 941999"/>
                <a:gd name="connsiteY1347" fmla="*/ 1146818 h 1413912"/>
                <a:gd name="connsiteX1348" fmla="*/ 602236 w 941999"/>
                <a:gd name="connsiteY1348" fmla="*/ 1149080 h 1413912"/>
                <a:gd name="connsiteX1349" fmla="*/ 598844 w 941999"/>
                <a:gd name="connsiteY1349" fmla="*/ 1151342 h 1413912"/>
                <a:gd name="connsiteX1350" fmla="*/ 597713 w 941999"/>
                <a:gd name="connsiteY1350" fmla="*/ 1152474 h 1413912"/>
                <a:gd name="connsiteX1351" fmla="*/ 597713 w 941999"/>
                <a:gd name="connsiteY1351" fmla="*/ 1157033 h 1413912"/>
                <a:gd name="connsiteX1352" fmla="*/ 596582 w 941999"/>
                <a:gd name="connsiteY1352" fmla="*/ 1158165 h 1413912"/>
                <a:gd name="connsiteX1353" fmla="*/ 594285 w 941999"/>
                <a:gd name="connsiteY1353" fmla="*/ 1159296 h 1413912"/>
                <a:gd name="connsiteX1354" fmla="*/ 593154 w 941999"/>
                <a:gd name="connsiteY1354" fmla="*/ 1160427 h 1413912"/>
                <a:gd name="connsiteX1355" fmla="*/ 589761 w 941999"/>
                <a:gd name="connsiteY1355" fmla="*/ 1159296 h 1413912"/>
                <a:gd name="connsiteX1356" fmla="*/ 587464 w 941999"/>
                <a:gd name="connsiteY1356" fmla="*/ 1160427 h 1413912"/>
                <a:gd name="connsiteX1357" fmla="*/ 586333 w 941999"/>
                <a:gd name="connsiteY1357" fmla="*/ 1161593 h 1413912"/>
                <a:gd name="connsiteX1358" fmla="*/ 587464 w 941999"/>
                <a:gd name="connsiteY1358" fmla="*/ 1163856 h 1413912"/>
                <a:gd name="connsiteX1359" fmla="*/ 586333 w 941999"/>
                <a:gd name="connsiteY1359" fmla="*/ 1166118 h 1413912"/>
                <a:gd name="connsiteX1360" fmla="*/ 581810 w 941999"/>
                <a:gd name="connsiteY1360" fmla="*/ 1167249 h 1413912"/>
                <a:gd name="connsiteX1361" fmla="*/ 577251 w 941999"/>
                <a:gd name="connsiteY1361" fmla="*/ 1166118 h 1413912"/>
                <a:gd name="connsiteX1362" fmla="*/ 573858 w 941999"/>
                <a:gd name="connsiteY1362" fmla="*/ 1167249 h 1413912"/>
                <a:gd name="connsiteX1363" fmla="*/ 570430 w 941999"/>
                <a:gd name="connsiteY1363" fmla="*/ 1166118 h 1413912"/>
                <a:gd name="connsiteX1364" fmla="*/ 569299 w 941999"/>
                <a:gd name="connsiteY1364" fmla="*/ 1167249 h 1413912"/>
                <a:gd name="connsiteX1365" fmla="*/ 568168 w 941999"/>
                <a:gd name="connsiteY1365" fmla="*/ 1169547 h 1413912"/>
                <a:gd name="connsiteX1366" fmla="*/ 564740 w 941999"/>
                <a:gd name="connsiteY1366" fmla="*/ 1174072 h 1413912"/>
                <a:gd name="connsiteX1367" fmla="*/ 563609 w 941999"/>
                <a:gd name="connsiteY1367" fmla="*/ 1172940 h 1413912"/>
                <a:gd name="connsiteX1368" fmla="*/ 561347 w 941999"/>
                <a:gd name="connsiteY1368" fmla="*/ 1174072 h 1413912"/>
                <a:gd name="connsiteX1369" fmla="*/ 559050 w 941999"/>
                <a:gd name="connsiteY1369" fmla="*/ 1174072 h 1413912"/>
                <a:gd name="connsiteX1370" fmla="*/ 555658 w 941999"/>
                <a:gd name="connsiteY1370" fmla="*/ 1175203 h 1413912"/>
                <a:gd name="connsiteX1371" fmla="*/ 553396 w 941999"/>
                <a:gd name="connsiteY1371" fmla="*/ 1175203 h 1413912"/>
                <a:gd name="connsiteX1372" fmla="*/ 553396 w 941999"/>
                <a:gd name="connsiteY1372" fmla="*/ 1174072 h 1413912"/>
                <a:gd name="connsiteX1373" fmla="*/ 549968 w 941999"/>
                <a:gd name="connsiteY1373" fmla="*/ 1172940 h 1413912"/>
                <a:gd name="connsiteX1374" fmla="*/ 548837 w 941999"/>
                <a:gd name="connsiteY1374" fmla="*/ 1171809 h 1413912"/>
                <a:gd name="connsiteX1375" fmla="*/ 548837 w 941999"/>
                <a:gd name="connsiteY1375" fmla="*/ 1172940 h 1413912"/>
                <a:gd name="connsiteX1376" fmla="*/ 548837 w 941999"/>
                <a:gd name="connsiteY1376" fmla="*/ 1176369 h 1413912"/>
                <a:gd name="connsiteX1377" fmla="*/ 546575 w 941999"/>
                <a:gd name="connsiteY1377" fmla="*/ 1178632 h 1413912"/>
                <a:gd name="connsiteX1378" fmla="*/ 544313 w 941999"/>
                <a:gd name="connsiteY1378" fmla="*/ 1180894 h 1413912"/>
                <a:gd name="connsiteX1379" fmla="*/ 542016 w 941999"/>
                <a:gd name="connsiteY1379" fmla="*/ 1182025 h 1413912"/>
                <a:gd name="connsiteX1380" fmla="*/ 542016 w 941999"/>
                <a:gd name="connsiteY1380" fmla="*/ 1185454 h 1413912"/>
                <a:gd name="connsiteX1381" fmla="*/ 540885 w 941999"/>
                <a:gd name="connsiteY1381" fmla="*/ 1186585 h 1413912"/>
                <a:gd name="connsiteX1382" fmla="*/ 534065 w 941999"/>
                <a:gd name="connsiteY1382" fmla="*/ 1187716 h 1413912"/>
                <a:gd name="connsiteX1383" fmla="*/ 531803 w 941999"/>
                <a:gd name="connsiteY1383" fmla="*/ 1187716 h 1413912"/>
                <a:gd name="connsiteX1384" fmla="*/ 531803 w 941999"/>
                <a:gd name="connsiteY1384" fmla="*/ 1184323 h 1413912"/>
                <a:gd name="connsiteX1385" fmla="*/ 529506 w 941999"/>
                <a:gd name="connsiteY1385" fmla="*/ 1180894 h 1413912"/>
                <a:gd name="connsiteX1386" fmla="*/ 529506 w 941999"/>
                <a:gd name="connsiteY1386" fmla="*/ 1177500 h 1413912"/>
                <a:gd name="connsiteX1387" fmla="*/ 528375 w 941999"/>
                <a:gd name="connsiteY1387" fmla="*/ 1175203 h 1413912"/>
                <a:gd name="connsiteX1388" fmla="*/ 527244 w 941999"/>
                <a:gd name="connsiteY1388" fmla="*/ 1175203 h 1413912"/>
                <a:gd name="connsiteX1389" fmla="*/ 524982 w 941999"/>
                <a:gd name="connsiteY1389" fmla="*/ 1177500 h 1413912"/>
                <a:gd name="connsiteX1390" fmla="*/ 523851 w 941999"/>
                <a:gd name="connsiteY1390" fmla="*/ 1177500 h 1413912"/>
                <a:gd name="connsiteX1391" fmla="*/ 522720 w 941999"/>
                <a:gd name="connsiteY1391" fmla="*/ 1177500 h 1413912"/>
                <a:gd name="connsiteX1392" fmla="*/ 519292 w 941999"/>
                <a:gd name="connsiteY1392" fmla="*/ 1172940 h 1413912"/>
                <a:gd name="connsiteX1393" fmla="*/ 517031 w 941999"/>
                <a:gd name="connsiteY1393" fmla="*/ 1171809 h 1413912"/>
                <a:gd name="connsiteX1394" fmla="*/ 513603 w 941999"/>
                <a:gd name="connsiteY1394" fmla="*/ 1171809 h 1413912"/>
                <a:gd name="connsiteX1395" fmla="*/ 510210 w 941999"/>
                <a:gd name="connsiteY1395" fmla="*/ 1169547 h 1413912"/>
                <a:gd name="connsiteX1396" fmla="*/ 510210 w 941999"/>
                <a:gd name="connsiteY1396" fmla="*/ 1168380 h 1413912"/>
                <a:gd name="connsiteX1397" fmla="*/ 509079 w 941999"/>
                <a:gd name="connsiteY1397" fmla="*/ 1166118 h 1413912"/>
                <a:gd name="connsiteX1398" fmla="*/ 507948 w 941999"/>
                <a:gd name="connsiteY1398" fmla="*/ 1161593 h 1413912"/>
                <a:gd name="connsiteX1399" fmla="*/ 507948 w 941999"/>
                <a:gd name="connsiteY1399" fmla="*/ 1159296 h 1413912"/>
                <a:gd name="connsiteX1400" fmla="*/ 509079 w 941999"/>
                <a:gd name="connsiteY1400" fmla="*/ 1155902 h 1413912"/>
                <a:gd name="connsiteX1401" fmla="*/ 507948 w 941999"/>
                <a:gd name="connsiteY1401" fmla="*/ 1154771 h 1413912"/>
                <a:gd name="connsiteX1402" fmla="*/ 507948 w 941999"/>
                <a:gd name="connsiteY1402" fmla="*/ 1153605 h 1413912"/>
                <a:gd name="connsiteX1403" fmla="*/ 505651 w 941999"/>
                <a:gd name="connsiteY1403" fmla="*/ 1151342 h 1413912"/>
                <a:gd name="connsiteX1404" fmla="*/ 503389 w 941999"/>
                <a:gd name="connsiteY1404" fmla="*/ 1150211 h 1413912"/>
                <a:gd name="connsiteX1405" fmla="*/ 499996 w 941999"/>
                <a:gd name="connsiteY1405" fmla="*/ 1151342 h 1413912"/>
                <a:gd name="connsiteX1406" fmla="*/ 498830 w 941999"/>
                <a:gd name="connsiteY1406" fmla="*/ 1151342 h 1413912"/>
                <a:gd name="connsiteX1407" fmla="*/ 492010 w 941999"/>
                <a:gd name="connsiteY1407" fmla="*/ 1152474 h 1413912"/>
                <a:gd name="connsiteX1408" fmla="*/ 492010 w 941999"/>
                <a:gd name="connsiteY1408" fmla="*/ 1149080 h 1413912"/>
                <a:gd name="connsiteX1409" fmla="*/ 490879 w 941999"/>
                <a:gd name="connsiteY1409" fmla="*/ 1149080 h 1413912"/>
                <a:gd name="connsiteX1410" fmla="*/ 488617 w 941999"/>
                <a:gd name="connsiteY1410" fmla="*/ 1149080 h 1413912"/>
                <a:gd name="connsiteX1411" fmla="*/ 487486 w 941999"/>
                <a:gd name="connsiteY1411" fmla="*/ 1149080 h 1413912"/>
                <a:gd name="connsiteX1412" fmla="*/ 487486 w 941999"/>
                <a:gd name="connsiteY1412" fmla="*/ 1147949 h 1413912"/>
                <a:gd name="connsiteX1413" fmla="*/ 485224 w 941999"/>
                <a:gd name="connsiteY1413" fmla="*/ 1146818 h 1413912"/>
                <a:gd name="connsiteX1414" fmla="*/ 484058 w 941999"/>
                <a:gd name="connsiteY1414" fmla="*/ 1146818 h 1413912"/>
                <a:gd name="connsiteX1415" fmla="*/ 484058 w 941999"/>
                <a:gd name="connsiteY1415" fmla="*/ 1145651 h 1413912"/>
                <a:gd name="connsiteX1416" fmla="*/ 482927 w 941999"/>
                <a:gd name="connsiteY1416" fmla="*/ 1145651 h 1413912"/>
                <a:gd name="connsiteX1417" fmla="*/ 481796 w 941999"/>
                <a:gd name="connsiteY1417" fmla="*/ 1144520 h 1413912"/>
                <a:gd name="connsiteX1418" fmla="*/ 480665 w 941999"/>
                <a:gd name="connsiteY1418" fmla="*/ 1145651 h 1413912"/>
                <a:gd name="connsiteX1419" fmla="*/ 479534 w 941999"/>
                <a:gd name="connsiteY1419" fmla="*/ 1145651 h 1413912"/>
                <a:gd name="connsiteX1420" fmla="*/ 479534 w 941999"/>
                <a:gd name="connsiteY1420" fmla="*/ 1147949 h 1413912"/>
                <a:gd name="connsiteX1421" fmla="*/ 477237 w 941999"/>
                <a:gd name="connsiteY1421" fmla="*/ 1145651 h 1413912"/>
                <a:gd name="connsiteX1422" fmla="*/ 474975 w 941999"/>
                <a:gd name="connsiteY1422" fmla="*/ 1145651 h 1413912"/>
                <a:gd name="connsiteX1423" fmla="*/ 472714 w 941999"/>
                <a:gd name="connsiteY1423" fmla="*/ 1151342 h 1413912"/>
                <a:gd name="connsiteX1424" fmla="*/ 469286 w 941999"/>
                <a:gd name="connsiteY1424" fmla="*/ 1153605 h 1413912"/>
                <a:gd name="connsiteX1425" fmla="*/ 468155 w 941999"/>
                <a:gd name="connsiteY1425" fmla="*/ 1152474 h 1413912"/>
                <a:gd name="connsiteX1426" fmla="*/ 467024 w 941999"/>
                <a:gd name="connsiteY1426" fmla="*/ 1150211 h 1413912"/>
                <a:gd name="connsiteX1427" fmla="*/ 464762 w 941999"/>
                <a:gd name="connsiteY1427" fmla="*/ 1150211 h 1413912"/>
                <a:gd name="connsiteX1428" fmla="*/ 463631 w 941999"/>
                <a:gd name="connsiteY1428" fmla="*/ 1150211 h 1413912"/>
                <a:gd name="connsiteX1429" fmla="*/ 461334 w 941999"/>
                <a:gd name="connsiteY1429" fmla="*/ 1151342 h 1413912"/>
                <a:gd name="connsiteX1430" fmla="*/ 456810 w 941999"/>
                <a:gd name="connsiteY1430" fmla="*/ 1151342 h 1413912"/>
                <a:gd name="connsiteX1431" fmla="*/ 455680 w 941999"/>
                <a:gd name="connsiteY1431" fmla="*/ 1153605 h 1413912"/>
                <a:gd name="connsiteX1432" fmla="*/ 454513 w 941999"/>
                <a:gd name="connsiteY1432" fmla="*/ 1153605 h 1413912"/>
                <a:gd name="connsiteX1433" fmla="*/ 453382 w 941999"/>
                <a:gd name="connsiteY1433" fmla="*/ 1153605 h 1413912"/>
                <a:gd name="connsiteX1434" fmla="*/ 452252 w 941999"/>
                <a:gd name="connsiteY1434" fmla="*/ 1149080 h 1413912"/>
                <a:gd name="connsiteX1435" fmla="*/ 451121 w 941999"/>
                <a:gd name="connsiteY1435" fmla="*/ 1149080 h 1413912"/>
                <a:gd name="connsiteX1436" fmla="*/ 448859 w 941999"/>
                <a:gd name="connsiteY1436" fmla="*/ 1147949 h 1413912"/>
                <a:gd name="connsiteX1437" fmla="*/ 446562 w 941999"/>
                <a:gd name="connsiteY1437" fmla="*/ 1144520 h 1413912"/>
                <a:gd name="connsiteX1438" fmla="*/ 445431 w 941999"/>
                <a:gd name="connsiteY1438" fmla="*/ 1144520 h 1413912"/>
                <a:gd name="connsiteX1439" fmla="*/ 442038 w 941999"/>
                <a:gd name="connsiteY1439" fmla="*/ 1144520 h 1413912"/>
                <a:gd name="connsiteX1440" fmla="*/ 438610 w 941999"/>
                <a:gd name="connsiteY1440" fmla="*/ 1141127 h 1413912"/>
                <a:gd name="connsiteX1441" fmla="*/ 435217 w 941999"/>
                <a:gd name="connsiteY1441" fmla="*/ 1135435 h 1413912"/>
                <a:gd name="connsiteX1442" fmla="*/ 434087 w 941999"/>
                <a:gd name="connsiteY1442" fmla="*/ 1133173 h 1413912"/>
                <a:gd name="connsiteX1443" fmla="*/ 429528 w 941999"/>
                <a:gd name="connsiteY1443" fmla="*/ 1127482 h 1413912"/>
                <a:gd name="connsiteX1444" fmla="*/ 427266 w 941999"/>
                <a:gd name="connsiteY1444" fmla="*/ 1126351 h 1413912"/>
                <a:gd name="connsiteX1445" fmla="*/ 426135 w 941999"/>
                <a:gd name="connsiteY1445" fmla="*/ 1126351 h 1413912"/>
                <a:gd name="connsiteX1446" fmla="*/ 423838 w 941999"/>
                <a:gd name="connsiteY1446" fmla="*/ 1125220 h 1413912"/>
                <a:gd name="connsiteX1447" fmla="*/ 420445 w 941999"/>
                <a:gd name="connsiteY1447" fmla="*/ 1126351 h 1413912"/>
                <a:gd name="connsiteX1448" fmla="*/ 418183 w 941999"/>
                <a:gd name="connsiteY1448" fmla="*/ 1127482 h 1413912"/>
                <a:gd name="connsiteX1449" fmla="*/ 413624 w 941999"/>
                <a:gd name="connsiteY1449" fmla="*/ 1132042 h 1413912"/>
                <a:gd name="connsiteX1450" fmla="*/ 411363 w 941999"/>
                <a:gd name="connsiteY1450" fmla="*/ 1134304 h 1413912"/>
                <a:gd name="connsiteX1451" fmla="*/ 410196 w 941999"/>
                <a:gd name="connsiteY1451" fmla="*/ 1134304 h 1413912"/>
                <a:gd name="connsiteX1452" fmla="*/ 406804 w 941999"/>
                <a:gd name="connsiteY1452" fmla="*/ 1135435 h 1413912"/>
                <a:gd name="connsiteX1453" fmla="*/ 405673 w 941999"/>
                <a:gd name="connsiteY1453" fmla="*/ 1135435 h 1413912"/>
                <a:gd name="connsiteX1454" fmla="*/ 402245 w 941999"/>
                <a:gd name="connsiteY1454" fmla="*/ 1138829 h 1413912"/>
                <a:gd name="connsiteX1455" fmla="*/ 398852 w 941999"/>
                <a:gd name="connsiteY1455" fmla="*/ 1143389 h 1413912"/>
                <a:gd name="connsiteX1456" fmla="*/ 396590 w 941999"/>
                <a:gd name="connsiteY1456" fmla="*/ 1144520 h 1413912"/>
                <a:gd name="connsiteX1457" fmla="*/ 389770 w 941999"/>
                <a:gd name="connsiteY1457" fmla="*/ 1150211 h 1413912"/>
                <a:gd name="connsiteX1458" fmla="*/ 386342 w 941999"/>
                <a:gd name="connsiteY1458" fmla="*/ 1152474 h 1413912"/>
                <a:gd name="connsiteX1459" fmla="*/ 376128 w 941999"/>
                <a:gd name="connsiteY1459" fmla="*/ 1155902 h 1413912"/>
                <a:gd name="connsiteX1460" fmla="*/ 372700 w 941999"/>
                <a:gd name="connsiteY1460" fmla="*/ 1157033 h 1413912"/>
                <a:gd name="connsiteX1461" fmla="*/ 370438 w 941999"/>
                <a:gd name="connsiteY1461" fmla="*/ 1159296 h 1413912"/>
                <a:gd name="connsiteX1462" fmla="*/ 368177 w 941999"/>
                <a:gd name="connsiteY1462" fmla="*/ 1163856 h 1413912"/>
                <a:gd name="connsiteX1463" fmla="*/ 364749 w 941999"/>
                <a:gd name="connsiteY1463" fmla="*/ 1166118 h 1413912"/>
                <a:gd name="connsiteX1464" fmla="*/ 359094 w 941999"/>
                <a:gd name="connsiteY1464" fmla="*/ 1175203 h 1413912"/>
                <a:gd name="connsiteX1465" fmla="*/ 359094 w 941999"/>
                <a:gd name="connsiteY1465" fmla="*/ 1177500 h 1413912"/>
                <a:gd name="connsiteX1466" fmla="*/ 360225 w 941999"/>
                <a:gd name="connsiteY1466" fmla="*/ 1182025 h 1413912"/>
                <a:gd name="connsiteX1467" fmla="*/ 360225 w 941999"/>
                <a:gd name="connsiteY1467" fmla="*/ 1186585 h 1413912"/>
                <a:gd name="connsiteX1468" fmla="*/ 362487 w 941999"/>
                <a:gd name="connsiteY1468" fmla="*/ 1187716 h 1413912"/>
                <a:gd name="connsiteX1469" fmla="*/ 361356 w 941999"/>
                <a:gd name="connsiteY1469" fmla="*/ 1187716 h 1413912"/>
                <a:gd name="connsiteX1470" fmla="*/ 361356 w 941999"/>
                <a:gd name="connsiteY1470" fmla="*/ 1188847 h 1413912"/>
                <a:gd name="connsiteX1471" fmla="*/ 360225 w 941999"/>
                <a:gd name="connsiteY1471" fmla="*/ 1191145 h 1413912"/>
                <a:gd name="connsiteX1472" fmla="*/ 363618 w 941999"/>
                <a:gd name="connsiteY1472" fmla="*/ 1192276 h 1413912"/>
                <a:gd name="connsiteX1473" fmla="*/ 368177 w 941999"/>
                <a:gd name="connsiteY1473" fmla="*/ 1200230 h 1413912"/>
                <a:gd name="connsiteX1474" fmla="*/ 368177 w 941999"/>
                <a:gd name="connsiteY1474" fmla="*/ 1202492 h 1413912"/>
                <a:gd name="connsiteX1475" fmla="*/ 368177 w 941999"/>
                <a:gd name="connsiteY1475" fmla="*/ 1203623 h 1413912"/>
                <a:gd name="connsiteX1476" fmla="*/ 368177 w 941999"/>
                <a:gd name="connsiteY1476" fmla="*/ 1205921 h 1413912"/>
                <a:gd name="connsiteX1477" fmla="*/ 370438 w 941999"/>
                <a:gd name="connsiteY1477" fmla="*/ 1212708 h 1413912"/>
                <a:gd name="connsiteX1478" fmla="*/ 372700 w 941999"/>
                <a:gd name="connsiteY1478" fmla="*/ 1213874 h 1413912"/>
                <a:gd name="connsiteX1479" fmla="*/ 373866 w 941999"/>
                <a:gd name="connsiteY1479" fmla="*/ 1215005 h 1413912"/>
                <a:gd name="connsiteX1480" fmla="*/ 380652 w 941999"/>
                <a:gd name="connsiteY1480" fmla="*/ 1217268 h 1413912"/>
                <a:gd name="connsiteX1481" fmla="*/ 381818 w 941999"/>
                <a:gd name="connsiteY1481" fmla="*/ 1219530 h 1413912"/>
                <a:gd name="connsiteX1482" fmla="*/ 382949 w 941999"/>
                <a:gd name="connsiteY1482" fmla="*/ 1219530 h 1413912"/>
                <a:gd name="connsiteX1483" fmla="*/ 385211 w 941999"/>
                <a:gd name="connsiteY1483" fmla="*/ 1219530 h 1413912"/>
                <a:gd name="connsiteX1484" fmla="*/ 387473 w 941999"/>
                <a:gd name="connsiteY1484" fmla="*/ 1221828 h 1413912"/>
                <a:gd name="connsiteX1485" fmla="*/ 389770 w 941999"/>
                <a:gd name="connsiteY1485" fmla="*/ 1222959 h 1413912"/>
                <a:gd name="connsiteX1486" fmla="*/ 392031 w 941999"/>
                <a:gd name="connsiteY1486" fmla="*/ 1225221 h 1413912"/>
                <a:gd name="connsiteX1487" fmla="*/ 392031 w 941999"/>
                <a:gd name="connsiteY1487" fmla="*/ 1226352 h 1413912"/>
                <a:gd name="connsiteX1488" fmla="*/ 389770 w 941999"/>
                <a:gd name="connsiteY1488" fmla="*/ 1228650 h 1413912"/>
                <a:gd name="connsiteX1489" fmla="*/ 389770 w 941999"/>
                <a:gd name="connsiteY1489" fmla="*/ 1230912 h 1413912"/>
                <a:gd name="connsiteX1490" fmla="*/ 388639 w 941999"/>
                <a:gd name="connsiteY1490" fmla="*/ 1233175 h 1413912"/>
                <a:gd name="connsiteX1491" fmla="*/ 385211 w 941999"/>
                <a:gd name="connsiteY1491" fmla="*/ 1234306 h 1413912"/>
                <a:gd name="connsiteX1492" fmla="*/ 385211 w 941999"/>
                <a:gd name="connsiteY1492" fmla="*/ 1236603 h 1413912"/>
                <a:gd name="connsiteX1493" fmla="*/ 382949 w 941999"/>
                <a:gd name="connsiteY1493" fmla="*/ 1236603 h 1413912"/>
                <a:gd name="connsiteX1494" fmla="*/ 382949 w 941999"/>
                <a:gd name="connsiteY1494" fmla="*/ 1237735 h 1413912"/>
                <a:gd name="connsiteX1495" fmla="*/ 382949 w 941999"/>
                <a:gd name="connsiteY1495" fmla="*/ 1239997 h 1413912"/>
                <a:gd name="connsiteX1496" fmla="*/ 385211 w 941999"/>
                <a:gd name="connsiteY1496" fmla="*/ 1239997 h 1413912"/>
                <a:gd name="connsiteX1497" fmla="*/ 386342 w 941999"/>
                <a:gd name="connsiteY1497" fmla="*/ 1241128 h 1413912"/>
                <a:gd name="connsiteX1498" fmla="*/ 386342 w 941999"/>
                <a:gd name="connsiteY1498" fmla="*/ 1242259 h 1413912"/>
                <a:gd name="connsiteX1499" fmla="*/ 384080 w 941999"/>
                <a:gd name="connsiteY1499" fmla="*/ 1246819 h 1413912"/>
                <a:gd name="connsiteX1500" fmla="*/ 387473 w 941999"/>
                <a:gd name="connsiteY1500" fmla="*/ 1250213 h 1413912"/>
                <a:gd name="connsiteX1501" fmla="*/ 389770 w 941999"/>
                <a:gd name="connsiteY1501" fmla="*/ 1251379 h 1413912"/>
                <a:gd name="connsiteX1502" fmla="*/ 390901 w 941999"/>
                <a:gd name="connsiteY1502" fmla="*/ 1253641 h 1413912"/>
                <a:gd name="connsiteX1503" fmla="*/ 389770 w 941999"/>
                <a:gd name="connsiteY1503" fmla="*/ 1258201 h 1413912"/>
                <a:gd name="connsiteX1504" fmla="*/ 386342 w 941999"/>
                <a:gd name="connsiteY1504" fmla="*/ 1260464 h 1413912"/>
                <a:gd name="connsiteX1505" fmla="*/ 385211 w 941999"/>
                <a:gd name="connsiteY1505" fmla="*/ 1263857 h 1413912"/>
                <a:gd name="connsiteX1506" fmla="*/ 385211 w 941999"/>
                <a:gd name="connsiteY1506" fmla="*/ 1266155 h 1413912"/>
                <a:gd name="connsiteX1507" fmla="*/ 379521 w 941999"/>
                <a:gd name="connsiteY1507" fmla="*/ 1266155 h 1413912"/>
                <a:gd name="connsiteX1508" fmla="*/ 374997 w 941999"/>
                <a:gd name="connsiteY1508" fmla="*/ 1266155 h 1413912"/>
                <a:gd name="connsiteX1509" fmla="*/ 373866 w 941999"/>
                <a:gd name="connsiteY1509" fmla="*/ 1267286 h 1413912"/>
                <a:gd name="connsiteX1510" fmla="*/ 371569 w 941999"/>
                <a:gd name="connsiteY1510" fmla="*/ 1270680 h 1413912"/>
                <a:gd name="connsiteX1511" fmla="*/ 372700 w 941999"/>
                <a:gd name="connsiteY1511" fmla="*/ 1272977 h 1413912"/>
                <a:gd name="connsiteX1512" fmla="*/ 372700 w 941999"/>
                <a:gd name="connsiteY1512" fmla="*/ 1276371 h 1413912"/>
                <a:gd name="connsiteX1513" fmla="*/ 371569 w 941999"/>
                <a:gd name="connsiteY1513" fmla="*/ 1284324 h 1413912"/>
                <a:gd name="connsiteX1514" fmla="*/ 368177 w 941999"/>
                <a:gd name="connsiteY1514" fmla="*/ 1288884 h 1413912"/>
                <a:gd name="connsiteX1515" fmla="*/ 361356 w 941999"/>
                <a:gd name="connsiteY1515" fmla="*/ 1295706 h 1413912"/>
                <a:gd name="connsiteX1516" fmla="*/ 361356 w 941999"/>
                <a:gd name="connsiteY1516" fmla="*/ 1296838 h 1413912"/>
                <a:gd name="connsiteX1517" fmla="*/ 361356 w 941999"/>
                <a:gd name="connsiteY1517" fmla="*/ 1297969 h 1413912"/>
                <a:gd name="connsiteX1518" fmla="*/ 361356 w 941999"/>
                <a:gd name="connsiteY1518" fmla="*/ 1299100 h 1413912"/>
                <a:gd name="connsiteX1519" fmla="*/ 361356 w 941999"/>
                <a:gd name="connsiteY1519" fmla="*/ 1301362 h 1413912"/>
                <a:gd name="connsiteX1520" fmla="*/ 361356 w 941999"/>
                <a:gd name="connsiteY1520" fmla="*/ 1305922 h 1413912"/>
                <a:gd name="connsiteX1521" fmla="*/ 359094 w 941999"/>
                <a:gd name="connsiteY1521" fmla="*/ 1308185 h 1413912"/>
                <a:gd name="connsiteX1522" fmla="*/ 355666 w 941999"/>
                <a:gd name="connsiteY1522" fmla="*/ 1310482 h 1413912"/>
                <a:gd name="connsiteX1523" fmla="*/ 353404 w 941999"/>
                <a:gd name="connsiteY1523" fmla="*/ 1312744 h 1413912"/>
                <a:gd name="connsiteX1524" fmla="*/ 352273 w 941999"/>
                <a:gd name="connsiteY1524" fmla="*/ 1313876 h 1413912"/>
                <a:gd name="connsiteX1525" fmla="*/ 351107 w 941999"/>
                <a:gd name="connsiteY1525" fmla="*/ 1317304 h 1413912"/>
                <a:gd name="connsiteX1526" fmla="*/ 348845 w 941999"/>
                <a:gd name="connsiteY1526" fmla="*/ 1319567 h 1413912"/>
                <a:gd name="connsiteX1527" fmla="*/ 347715 w 941999"/>
                <a:gd name="connsiteY1527" fmla="*/ 1325258 h 1413912"/>
                <a:gd name="connsiteX1528" fmla="*/ 347715 w 941999"/>
                <a:gd name="connsiteY1528" fmla="*/ 1326389 h 1413912"/>
                <a:gd name="connsiteX1529" fmla="*/ 344322 w 941999"/>
                <a:gd name="connsiteY1529" fmla="*/ 1326389 h 1413912"/>
                <a:gd name="connsiteX1530" fmla="*/ 339763 w 941999"/>
                <a:gd name="connsiteY1530" fmla="*/ 1326389 h 1413912"/>
                <a:gd name="connsiteX1531" fmla="*/ 335204 w 941999"/>
                <a:gd name="connsiteY1531" fmla="*/ 1324091 h 1413912"/>
                <a:gd name="connsiteX1532" fmla="*/ 332942 w 941999"/>
                <a:gd name="connsiteY1532" fmla="*/ 1322960 h 1413912"/>
                <a:gd name="connsiteX1533" fmla="*/ 330680 w 941999"/>
                <a:gd name="connsiteY1533" fmla="*/ 1322960 h 1413912"/>
                <a:gd name="connsiteX1534" fmla="*/ 329550 w 941999"/>
                <a:gd name="connsiteY1534" fmla="*/ 1325258 h 1413912"/>
                <a:gd name="connsiteX1535" fmla="*/ 328383 w 941999"/>
                <a:gd name="connsiteY1535" fmla="*/ 1329783 h 1413912"/>
                <a:gd name="connsiteX1536" fmla="*/ 329550 w 941999"/>
                <a:gd name="connsiteY1536" fmla="*/ 1335474 h 1413912"/>
                <a:gd name="connsiteX1537" fmla="*/ 329550 w 941999"/>
                <a:gd name="connsiteY1537" fmla="*/ 1336605 h 1413912"/>
                <a:gd name="connsiteX1538" fmla="*/ 327252 w 941999"/>
                <a:gd name="connsiteY1538" fmla="*/ 1338867 h 1413912"/>
                <a:gd name="connsiteX1539" fmla="*/ 326122 w 941999"/>
                <a:gd name="connsiteY1539" fmla="*/ 1340034 h 1413912"/>
                <a:gd name="connsiteX1540" fmla="*/ 322729 w 941999"/>
                <a:gd name="connsiteY1540" fmla="*/ 1351381 h 1413912"/>
                <a:gd name="connsiteX1541" fmla="*/ 321563 w 941999"/>
                <a:gd name="connsiteY1541" fmla="*/ 1353643 h 1413912"/>
                <a:gd name="connsiteX1542" fmla="*/ 320432 w 941999"/>
                <a:gd name="connsiteY1542" fmla="*/ 1354809 h 1413912"/>
                <a:gd name="connsiteX1543" fmla="*/ 317039 w 941999"/>
                <a:gd name="connsiteY1543" fmla="*/ 1354809 h 1413912"/>
                <a:gd name="connsiteX1544" fmla="*/ 315908 w 941999"/>
                <a:gd name="connsiteY1544" fmla="*/ 1355941 h 1413912"/>
                <a:gd name="connsiteX1545" fmla="*/ 313611 w 941999"/>
                <a:gd name="connsiteY1545" fmla="*/ 1360465 h 1413912"/>
                <a:gd name="connsiteX1546" fmla="*/ 312480 w 941999"/>
                <a:gd name="connsiteY1546" fmla="*/ 1362763 h 1413912"/>
                <a:gd name="connsiteX1547" fmla="*/ 311349 w 941999"/>
                <a:gd name="connsiteY1547" fmla="*/ 1362763 h 1413912"/>
                <a:gd name="connsiteX1548" fmla="*/ 309087 w 941999"/>
                <a:gd name="connsiteY1548" fmla="*/ 1363894 h 1413912"/>
                <a:gd name="connsiteX1549" fmla="*/ 307957 w 941999"/>
                <a:gd name="connsiteY1549" fmla="*/ 1363894 h 1413912"/>
                <a:gd name="connsiteX1550" fmla="*/ 306826 w 941999"/>
                <a:gd name="connsiteY1550" fmla="*/ 1363894 h 1413912"/>
                <a:gd name="connsiteX1551" fmla="*/ 304529 w 941999"/>
                <a:gd name="connsiteY1551" fmla="*/ 1362763 h 1413912"/>
                <a:gd name="connsiteX1552" fmla="*/ 302267 w 941999"/>
                <a:gd name="connsiteY1552" fmla="*/ 1361632 h 1413912"/>
                <a:gd name="connsiteX1553" fmla="*/ 298839 w 941999"/>
                <a:gd name="connsiteY1553" fmla="*/ 1359334 h 1413912"/>
                <a:gd name="connsiteX1554" fmla="*/ 297708 w 941999"/>
                <a:gd name="connsiteY1554" fmla="*/ 1359334 h 1413912"/>
                <a:gd name="connsiteX1555" fmla="*/ 294315 w 941999"/>
                <a:gd name="connsiteY1555" fmla="*/ 1361632 h 1413912"/>
                <a:gd name="connsiteX1556" fmla="*/ 293184 w 941999"/>
                <a:gd name="connsiteY1556" fmla="*/ 1361632 h 1413912"/>
                <a:gd name="connsiteX1557" fmla="*/ 289756 w 941999"/>
                <a:gd name="connsiteY1557" fmla="*/ 1360465 h 1413912"/>
                <a:gd name="connsiteX1558" fmla="*/ 286364 w 941999"/>
                <a:gd name="connsiteY1558" fmla="*/ 1358203 h 1413912"/>
                <a:gd name="connsiteX1559" fmla="*/ 282936 w 941999"/>
                <a:gd name="connsiteY1559" fmla="*/ 1351381 h 1413912"/>
                <a:gd name="connsiteX1560" fmla="*/ 281805 w 941999"/>
                <a:gd name="connsiteY1560" fmla="*/ 1350249 h 1413912"/>
                <a:gd name="connsiteX1561" fmla="*/ 280674 w 941999"/>
                <a:gd name="connsiteY1561" fmla="*/ 1349118 h 1413912"/>
                <a:gd name="connsiteX1562" fmla="*/ 278412 w 941999"/>
                <a:gd name="connsiteY1562" fmla="*/ 1347987 h 1413912"/>
                <a:gd name="connsiteX1563" fmla="*/ 276115 w 941999"/>
                <a:gd name="connsiteY1563" fmla="*/ 1347987 h 1413912"/>
                <a:gd name="connsiteX1564" fmla="*/ 274984 w 941999"/>
                <a:gd name="connsiteY1564" fmla="*/ 1349118 h 1413912"/>
                <a:gd name="connsiteX1565" fmla="*/ 268163 w 941999"/>
                <a:gd name="connsiteY1565" fmla="*/ 1357072 h 1413912"/>
                <a:gd name="connsiteX1566" fmla="*/ 267032 w 941999"/>
                <a:gd name="connsiteY1566" fmla="*/ 1358203 h 1413912"/>
                <a:gd name="connsiteX1567" fmla="*/ 263640 w 941999"/>
                <a:gd name="connsiteY1567" fmla="*/ 1359334 h 1413912"/>
                <a:gd name="connsiteX1568" fmla="*/ 259081 w 941999"/>
                <a:gd name="connsiteY1568" fmla="*/ 1358203 h 1413912"/>
                <a:gd name="connsiteX1569" fmla="*/ 257950 w 941999"/>
                <a:gd name="connsiteY1569" fmla="*/ 1358203 h 1413912"/>
                <a:gd name="connsiteX1570" fmla="*/ 256819 w 941999"/>
                <a:gd name="connsiteY1570" fmla="*/ 1359334 h 1413912"/>
                <a:gd name="connsiteX1571" fmla="*/ 255688 w 941999"/>
                <a:gd name="connsiteY1571" fmla="*/ 1361632 h 1413912"/>
                <a:gd name="connsiteX1572" fmla="*/ 253391 w 941999"/>
                <a:gd name="connsiteY1572" fmla="*/ 1363894 h 1413912"/>
                <a:gd name="connsiteX1573" fmla="*/ 249998 w 941999"/>
                <a:gd name="connsiteY1573" fmla="*/ 1365025 h 1413912"/>
                <a:gd name="connsiteX1574" fmla="*/ 248867 w 941999"/>
                <a:gd name="connsiteY1574" fmla="*/ 1365025 h 1413912"/>
                <a:gd name="connsiteX1575" fmla="*/ 247736 w 941999"/>
                <a:gd name="connsiteY1575" fmla="*/ 1365025 h 1413912"/>
                <a:gd name="connsiteX1576" fmla="*/ 246570 w 941999"/>
                <a:gd name="connsiteY1576" fmla="*/ 1365025 h 1413912"/>
                <a:gd name="connsiteX1577" fmla="*/ 242047 w 941999"/>
                <a:gd name="connsiteY1577" fmla="*/ 1361632 h 1413912"/>
                <a:gd name="connsiteX1578" fmla="*/ 237488 w 941999"/>
                <a:gd name="connsiteY1578" fmla="*/ 1361632 h 1413912"/>
                <a:gd name="connsiteX1579" fmla="*/ 235226 w 941999"/>
                <a:gd name="connsiteY1579" fmla="*/ 1362763 h 1413912"/>
                <a:gd name="connsiteX1580" fmla="*/ 232929 w 941999"/>
                <a:gd name="connsiteY1580" fmla="*/ 1367288 h 1413912"/>
                <a:gd name="connsiteX1581" fmla="*/ 231798 w 941999"/>
                <a:gd name="connsiteY1581" fmla="*/ 1368419 h 1413912"/>
                <a:gd name="connsiteX1582" fmla="*/ 229536 w 941999"/>
                <a:gd name="connsiteY1582" fmla="*/ 1369585 h 1413912"/>
                <a:gd name="connsiteX1583" fmla="*/ 227274 w 941999"/>
                <a:gd name="connsiteY1583" fmla="*/ 1369585 h 1413912"/>
                <a:gd name="connsiteX1584" fmla="*/ 226143 w 941999"/>
                <a:gd name="connsiteY1584" fmla="*/ 1369585 h 1413912"/>
                <a:gd name="connsiteX1585" fmla="*/ 223846 w 941999"/>
                <a:gd name="connsiteY1585" fmla="*/ 1370716 h 1413912"/>
                <a:gd name="connsiteX1586" fmla="*/ 222715 w 941999"/>
                <a:gd name="connsiteY1586" fmla="*/ 1371848 h 1413912"/>
                <a:gd name="connsiteX1587" fmla="*/ 222715 w 941999"/>
                <a:gd name="connsiteY1587" fmla="*/ 1372979 h 1413912"/>
                <a:gd name="connsiteX1588" fmla="*/ 221585 w 941999"/>
                <a:gd name="connsiteY1588" fmla="*/ 1372979 h 1413912"/>
                <a:gd name="connsiteX1589" fmla="*/ 223846 w 941999"/>
                <a:gd name="connsiteY1589" fmla="*/ 1379801 h 1413912"/>
                <a:gd name="connsiteX1590" fmla="*/ 222715 w 941999"/>
                <a:gd name="connsiteY1590" fmla="*/ 1383194 h 1413912"/>
                <a:gd name="connsiteX1591" fmla="*/ 222715 w 941999"/>
                <a:gd name="connsiteY1591" fmla="*/ 1384361 h 1413912"/>
                <a:gd name="connsiteX1592" fmla="*/ 219323 w 941999"/>
                <a:gd name="connsiteY1592" fmla="*/ 1385492 h 1413912"/>
                <a:gd name="connsiteX1593" fmla="*/ 214764 w 941999"/>
                <a:gd name="connsiteY1593" fmla="*/ 1384361 h 1413912"/>
                <a:gd name="connsiteX1594" fmla="*/ 212502 w 941999"/>
                <a:gd name="connsiteY1594" fmla="*/ 1385492 h 1413912"/>
                <a:gd name="connsiteX1595" fmla="*/ 211371 w 941999"/>
                <a:gd name="connsiteY1595" fmla="*/ 1386623 h 1413912"/>
                <a:gd name="connsiteX1596" fmla="*/ 207943 w 941999"/>
                <a:gd name="connsiteY1596" fmla="*/ 1387754 h 1413912"/>
                <a:gd name="connsiteX1597" fmla="*/ 206812 w 941999"/>
                <a:gd name="connsiteY1597" fmla="*/ 1388886 h 1413912"/>
                <a:gd name="connsiteX1598" fmla="*/ 206812 w 941999"/>
                <a:gd name="connsiteY1598" fmla="*/ 1392314 h 1413912"/>
                <a:gd name="connsiteX1599" fmla="*/ 203384 w 941999"/>
                <a:gd name="connsiteY1599" fmla="*/ 1392314 h 1413912"/>
                <a:gd name="connsiteX1600" fmla="*/ 202253 w 941999"/>
                <a:gd name="connsiteY1600" fmla="*/ 1392314 h 1413912"/>
                <a:gd name="connsiteX1601" fmla="*/ 198861 w 941999"/>
                <a:gd name="connsiteY1601" fmla="*/ 1399137 h 1413912"/>
                <a:gd name="connsiteX1602" fmla="*/ 198861 w 941999"/>
                <a:gd name="connsiteY1602" fmla="*/ 1402530 h 1413912"/>
                <a:gd name="connsiteX1603" fmla="*/ 197730 w 941999"/>
                <a:gd name="connsiteY1603" fmla="*/ 1403661 h 1413912"/>
                <a:gd name="connsiteX1604" fmla="*/ 196599 w 941999"/>
                <a:gd name="connsiteY1604" fmla="*/ 1404792 h 1413912"/>
                <a:gd name="connsiteX1605" fmla="*/ 192040 w 941999"/>
                <a:gd name="connsiteY1605" fmla="*/ 1408221 h 1413912"/>
                <a:gd name="connsiteX1606" fmla="*/ 190909 w 941999"/>
                <a:gd name="connsiteY1606" fmla="*/ 1405924 h 1413912"/>
                <a:gd name="connsiteX1607" fmla="*/ 189778 w 941999"/>
                <a:gd name="connsiteY1607" fmla="*/ 1405924 h 1413912"/>
                <a:gd name="connsiteX1608" fmla="*/ 186350 w 941999"/>
                <a:gd name="connsiteY1608" fmla="*/ 1409352 h 1413912"/>
                <a:gd name="connsiteX1609" fmla="*/ 184088 w 941999"/>
                <a:gd name="connsiteY1609" fmla="*/ 1409352 h 1413912"/>
                <a:gd name="connsiteX1610" fmla="*/ 182957 w 941999"/>
                <a:gd name="connsiteY1610" fmla="*/ 1410484 h 1413912"/>
                <a:gd name="connsiteX1611" fmla="*/ 181827 w 941999"/>
                <a:gd name="connsiteY1611" fmla="*/ 1410484 h 1413912"/>
                <a:gd name="connsiteX1612" fmla="*/ 178399 w 941999"/>
                <a:gd name="connsiteY1612" fmla="*/ 1413912 h 1413912"/>
                <a:gd name="connsiteX1613" fmla="*/ 171578 w 941999"/>
                <a:gd name="connsiteY1613" fmla="*/ 1408221 h 1413912"/>
                <a:gd name="connsiteX1614" fmla="*/ 171578 w 941999"/>
                <a:gd name="connsiteY1614" fmla="*/ 1407090 h 1413912"/>
                <a:gd name="connsiteX1615" fmla="*/ 170447 w 941999"/>
                <a:gd name="connsiteY1615" fmla="*/ 1407090 h 1413912"/>
                <a:gd name="connsiteX1616" fmla="*/ 167054 w 941999"/>
                <a:gd name="connsiteY1616" fmla="*/ 1405924 h 1413912"/>
                <a:gd name="connsiteX1617" fmla="*/ 165888 w 941999"/>
                <a:gd name="connsiteY1617" fmla="*/ 1405924 h 1413912"/>
                <a:gd name="connsiteX1618" fmla="*/ 163626 w 941999"/>
                <a:gd name="connsiteY1618" fmla="*/ 1405924 h 1413912"/>
                <a:gd name="connsiteX1619" fmla="*/ 161364 w 941999"/>
                <a:gd name="connsiteY1619" fmla="*/ 1402530 h 1413912"/>
                <a:gd name="connsiteX1620" fmla="*/ 159103 w 941999"/>
                <a:gd name="connsiteY1620" fmla="*/ 1401399 h 1413912"/>
                <a:gd name="connsiteX1621" fmla="*/ 157936 w 941999"/>
                <a:gd name="connsiteY1621" fmla="*/ 1400268 h 1413912"/>
                <a:gd name="connsiteX1622" fmla="*/ 155675 w 941999"/>
                <a:gd name="connsiteY1622" fmla="*/ 1399137 h 1413912"/>
                <a:gd name="connsiteX1623" fmla="*/ 154544 w 941999"/>
                <a:gd name="connsiteY1623" fmla="*/ 1397970 h 1413912"/>
                <a:gd name="connsiteX1624" fmla="*/ 152282 w 941999"/>
                <a:gd name="connsiteY1624" fmla="*/ 1397970 h 1413912"/>
                <a:gd name="connsiteX1625" fmla="*/ 148854 w 941999"/>
                <a:gd name="connsiteY1625" fmla="*/ 1399137 h 1413912"/>
                <a:gd name="connsiteX1626" fmla="*/ 147723 w 941999"/>
                <a:gd name="connsiteY1626" fmla="*/ 1397970 h 1413912"/>
                <a:gd name="connsiteX1627" fmla="*/ 144330 w 941999"/>
                <a:gd name="connsiteY1627" fmla="*/ 1397970 h 1413912"/>
                <a:gd name="connsiteX1628" fmla="*/ 140902 w 941999"/>
                <a:gd name="connsiteY1628" fmla="*/ 1397970 h 1413912"/>
                <a:gd name="connsiteX1629" fmla="*/ 131820 w 941999"/>
                <a:gd name="connsiteY1629" fmla="*/ 1396839 h 1413912"/>
                <a:gd name="connsiteX1630" fmla="*/ 130689 w 941999"/>
                <a:gd name="connsiteY1630" fmla="*/ 1396839 h 1413912"/>
                <a:gd name="connsiteX1631" fmla="*/ 130689 w 941999"/>
                <a:gd name="connsiteY1631" fmla="*/ 1395708 h 1413912"/>
                <a:gd name="connsiteX1632" fmla="*/ 129558 w 941999"/>
                <a:gd name="connsiteY1632" fmla="*/ 1394577 h 1413912"/>
                <a:gd name="connsiteX1633" fmla="*/ 124999 w 941999"/>
                <a:gd name="connsiteY1633" fmla="*/ 1394577 h 1413912"/>
                <a:gd name="connsiteX1634" fmla="*/ 123868 w 941999"/>
                <a:gd name="connsiteY1634" fmla="*/ 1393446 h 1413912"/>
                <a:gd name="connsiteX1635" fmla="*/ 121606 w 941999"/>
                <a:gd name="connsiteY1635" fmla="*/ 1387754 h 1413912"/>
                <a:gd name="connsiteX1636" fmla="*/ 121606 w 941999"/>
                <a:gd name="connsiteY1636" fmla="*/ 1386623 h 1413912"/>
                <a:gd name="connsiteX1637" fmla="*/ 118178 w 941999"/>
                <a:gd name="connsiteY1637" fmla="*/ 1385492 h 1413912"/>
                <a:gd name="connsiteX1638" fmla="*/ 112489 w 941999"/>
                <a:gd name="connsiteY1638" fmla="*/ 1384361 h 1413912"/>
                <a:gd name="connsiteX1639" fmla="*/ 106799 w 941999"/>
                <a:gd name="connsiteY1639" fmla="*/ 1379801 h 1413912"/>
                <a:gd name="connsiteX1640" fmla="*/ 104537 w 941999"/>
                <a:gd name="connsiteY1640" fmla="*/ 1369585 h 1413912"/>
                <a:gd name="connsiteX1641" fmla="*/ 104537 w 941999"/>
                <a:gd name="connsiteY1641" fmla="*/ 1368419 h 1413912"/>
                <a:gd name="connsiteX1642" fmla="*/ 103406 w 941999"/>
                <a:gd name="connsiteY1642" fmla="*/ 1367288 h 1413912"/>
                <a:gd name="connsiteX1643" fmla="*/ 102275 w 941999"/>
                <a:gd name="connsiteY1643" fmla="*/ 1365025 h 1413912"/>
                <a:gd name="connsiteX1644" fmla="*/ 100013 w 941999"/>
                <a:gd name="connsiteY1644" fmla="*/ 1365025 h 1413912"/>
                <a:gd name="connsiteX1645" fmla="*/ 97716 w 941999"/>
                <a:gd name="connsiteY1645" fmla="*/ 1363894 h 1413912"/>
                <a:gd name="connsiteX1646" fmla="*/ 96585 w 941999"/>
                <a:gd name="connsiteY1646" fmla="*/ 1363894 h 1413912"/>
                <a:gd name="connsiteX1647" fmla="*/ 95455 w 941999"/>
                <a:gd name="connsiteY1647" fmla="*/ 1362763 h 1413912"/>
                <a:gd name="connsiteX1648" fmla="*/ 94324 w 941999"/>
                <a:gd name="connsiteY1648" fmla="*/ 1361632 h 1413912"/>
                <a:gd name="connsiteX1649" fmla="*/ 94324 w 941999"/>
                <a:gd name="connsiteY1649" fmla="*/ 1360465 h 1413912"/>
                <a:gd name="connsiteX1650" fmla="*/ 93193 w 941999"/>
                <a:gd name="connsiteY1650" fmla="*/ 1352512 h 1413912"/>
                <a:gd name="connsiteX1651" fmla="*/ 92062 w 941999"/>
                <a:gd name="connsiteY1651" fmla="*/ 1349118 h 1413912"/>
                <a:gd name="connsiteX1652" fmla="*/ 93193 w 941999"/>
                <a:gd name="connsiteY1652" fmla="*/ 1346821 h 1413912"/>
                <a:gd name="connsiteX1653" fmla="*/ 93193 w 941999"/>
                <a:gd name="connsiteY1653" fmla="*/ 1343427 h 1413912"/>
                <a:gd name="connsiteX1654" fmla="*/ 92062 w 941999"/>
                <a:gd name="connsiteY1654" fmla="*/ 1341165 h 1413912"/>
                <a:gd name="connsiteX1655" fmla="*/ 94324 w 941999"/>
                <a:gd name="connsiteY1655" fmla="*/ 1337736 h 1413912"/>
                <a:gd name="connsiteX1656" fmla="*/ 98847 w 941999"/>
                <a:gd name="connsiteY1656" fmla="*/ 1333211 h 1413912"/>
                <a:gd name="connsiteX1657" fmla="*/ 100013 w 941999"/>
                <a:gd name="connsiteY1657" fmla="*/ 1332080 h 1413912"/>
                <a:gd name="connsiteX1658" fmla="*/ 100013 w 941999"/>
                <a:gd name="connsiteY1658" fmla="*/ 1329783 h 1413912"/>
                <a:gd name="connsiteX1659" fmla="*/ 95455 w 941999"/>
                <a:gd name="connsiteY1659" fmla="*/ 1326389 h 1413912"/>
                <a:gd name="connsiteX1660" fmla="*/ 94324 w 941999"/>
                <a:gd name="connsiteY1660" fmla="*/ 1322960 h 1413912"/>
                <a:gd name="connsiteX1661" fmla="*/ 95455 w 941999"/>
                <a:gd name="connsiteY1661" fmla="*/ 1317304 h 1413912"/>
                <a:gd name="connsiteX1662" fmla="*/ 94324 w 941999"/>
                <a:gd name="connsiteY1662" fmla="*/ 1315007 h 1413912"/>
                <a:gd name="connsiteX1663" fmla="*/ 89765 w 941999"/>
                <a:gd name="connsiteY1663" fmla="*/ 1311613 h 1413912"/>
                <a:gd name="connsiteX1664" fmla="*/ 87503 w 941999"/>
                <a:gd name="connsiteY1664" fmla="*/ 1307053 h 1413912"/>
                <a:gd name="connsiteX1665" fmla="*/ 85241 w 941999"/>
                <a:gd name="connsiteY1665" fmla="*/ 1305922 h 1413912"/>
                <a:gd name="connsiteX1666" fmla="*/ 84075 w 941999"/>
                <a:gd name="connsiteY1666" fmla="*/ 1304791 h 1413912"/>
                <a:gd name="connsiteX1667" fmla="*/ 80682 w 941999"/>
                <a:gd name="connsiteY1667" fmla="*/ 1302529 h 1413912"/>
                <a:gd name="connsiteX1668" fmla="*/ 79551 w 941999"/>
                <a:gd name="connsiteY1668" fmla="*/ 1301362 h 1413912"/>
                <a:gd name="connsiteX1669" fmla="*/ 79551 w 941999"/>
                <a:gd name="connsiteY1669" fmla="*/ 1295706 h 1413912"/>
                <a:gd name="connsiteX1670" fmla="*/ 78420 w 941999"/>
                <a:gd name="connsiteY1670" fmla="*/ 1294540 h 1413912"/>
                <a:gd name="connsiteX1671" fmla="*/ 73862 w 941999"/>
                <a:gd name="connsiteY1671" fmla="*/ 1291146 h 1413912"/>
                <a:gd name="connsiteX1672" fmla="*/ 71600 w 941999"/>
                <a:gd name="connsiteY1672" fmla="*/ 1287753 h 1413912"/>
                <a:gd name="connsiteX1673" fmla="*/ 71600 w 941999"/>
                <a:gd name="connsiteY1673" fmla="*/ 1285455 h 1413912"/>
                <a:gd name="connsiteX1674" fmla="*/ 71600 w 941999"/>
                <a:gd name="connsiteY1674" fmla="*/ 1280931 h 1413912"/>
                <a:gd name="connsiteX1675" fmla="*/ 71600 w 941999"/>
                <a:gd name="connsiteY1675" fmla="*/ 1277502 h 1413912"/>
                <a:gd name="connsiteX1676" fmla="*/ 69303 w 941999"/>
                <a:gd name="connsiteY1676" fmla="*/ 1274108 h 1413912"/>
                <a:gd name="connsiteX1677" fmla="*/ 67041 w 941999"/>
                <a:gd name="connsiteY1677" fmla="*/ 1271811 h 1413912"/>
                <a:gd name="connsiteX1678" fmla="*/ 65910 w 941999"/>
                <a:gd name="connsiteY1678" fmla="*/ 1271811 h 1413912"/>
                <a:gd name="connsiteX1679" fmla="*/ 60220 w 941999"/>
                <a:gd name="connsiteY1679" fmla="*/ 1275240 h 1413912"/>
                <a:gd name="connsiteX1680" fmla="*/ 57958 w 941999"/>
                <a:gd name="connsiteY1680" fmla="*/ 1275240 h 1413912"/>
                <a:gd name="connsiteX1681" fmla="*/ 54530 w 941999"/>
                <a:gd name="connsiteY1681" fmla="*/ 1278633 h 1413912"/>
                <a:gd name="connsiteX1682" fmla="*/ 52269 w 941999"/>
                <a:gd name="connsiteY1682" fmla="*/ 1279764 h 1413912"/>
                <a:gd name="connsiteX1683" fmla="*/ 48876 w 941999"/>
                <a:gd name="connsiteY1683" fmla="*/ 1279764 h 1413912"/>
                <a:gd name="connsiteX1684" fmla="*/ 46579 w 941999"/>
                <a:gd name="connsiteY1684" fmla="*/ 1279764 h 1413912"/>
                <a:gd name="connsiteX1685" fmla="*/ 45448 w 941999"/>
                <a:gd name="connsiteY1685" fmla="*/ 1279764 h 1413912"/>
                <a:gd name="connsiteX1686" fmla="*/ 43186 w 941999"/>
                <a:gd name="connsiteY1686" fmla="*/ 1283193 h 1413912"/>
                <a:gd name="connsiteX1687" fmla="*/ 44317 w 941999"/>
                <a:gd name="connsiteY1687" fmla="*/ 1285455 h 1413912"/>
                <a:gd name="connsiteX1688" fmla="*/ 45448 w 941999"/>
                <a:gd name="connsiteY1688" fmla="*/ 1288884 h 1413912"/>
                <a:gd name="connsiteX1689" fmla="*/ 44317 w 941999"/>
                <a:gd name="connsiteY1689" fmla="*/ 1292278 h 1413912"/>
                <a:gd name="connsiteX1690" fmla="*/ 42055 w 941999"/>
                <a:gd name="connsiteY1690" fmla="*/ 1294540 h 1413912"/>
                <a:gd name="connsiteX1691" fmla="*/ 34104 w 941999"/>
                <a:gd name="connsiteY1691" fmla="*/ 1299100 h 1413912"/>
                <a:gd name="connsiteX1692" fmla="*/ 26152 w 941999"/>
                <a:gd name="connsiteY1692" fmla="*/ 1297969 h 1413912"/>
                <a:gd name="connsiteX1693" fmla="*/ 19331 w 941999"/>
                <a:gd name="connsiteY1693" fmla="*/ 1294540 h 1413912"/>
                <a:gd name="connsiteX1694" fmla="*/ 11380 w 941999"/>
                <a:gd name="connsiteY1694" fmla="*/ 1296838 h 1413912"/>
                <a:gd name="connsiteX1695" fmla="*/ 7952 w 941999"/>
                <a:gd name="connsiteY1695" fmla="*/ 1297969 h 141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</a:cxnLst>
              <a:rect l="l" t="t" r="r" b="b"/>
              <a:pathLst>
                <a:path w="941999" h="1413912">
                  <a:moveTo>
                    <a:pt x="7952" y="1297969"/>
                  </a:moveTo>
                  <a:lnTo>
                    <a:pt x="6821" y="1291146"/>
                  </a:lnTo>
                  <a:lnTo>
                    <a:pt x="7952" y="1288884"/>
                  </a:lnTo>
                  <a:lnTo>
                    <a:pt x="7952" y="1286586"/>
                  </a:lnTo>
                  <a:lnTo>
                    <a:pt x="10249" y="1286586"/>
                  </a:lnTo>
                  <a:lnTo>
                    <a:pt x="11380" y="1286586"/>
                  </a:lnTo>
                  <a:lnTo>
                    <a:pt x="12511" y="1283193"/>
                  </a:lnTo>
                  <a:lnTo>
                    <a:pt x="13641" y="1282062"/>
                  </a:lnTo>
                  <a:lnTo>
                    <a:pt x="13641" y="1280931"/>
                  </a:lnTo>
                  <a:lnTo>
                    <a:pt x="15903" y="1279764"/>
                  </a:lnTo>
                  <a:lnTo>
                    <a:pt x="17034" y="1276371"/>
                  </a:lnTo>
                  <a:lnTo>
                    <a:pt x="18200" y="1272977"/>
                  </a:lnTo>
                  <a:lnTo>
                    <a:pt x="19331" y="1271811"/>
                  </a:lnTo>
                  <a:lnTo>
                    <a:pt x="21593" y="1265024"/>
                  </a:lnTo>
                  <a:lnTo>
                    <a:pt x="19331" y="1262726"/>
                  </a:lnTo>
                  <a:lnTo>
                    <a:pt x="20462" y="1262726"/>
                  </a:lnTo>
                  <a:lnTo>
                    <a:pt x="20462" y="1260464"/>
                  </a:lnTo>
                  <a:lnTo>
                    <a:pt x="21593" y="1255904"/>
                  </a:lnTo>
                  <a:lnTo>
                    <a:pt x="21593" y="1254773"/>
                  </a:lnTo>
                  <a:lnTo>
                    <a:pt x="23855" y="1252510"/>
                  </a:lnTo>
                  <a:lnTo>
                    <a:pt x="23855" y="1250213"/>
                  </a:lnTo>
                  <a:lnTo>
                    <a:pt x="24986" y="1246819"/>
                  </a:lnTo>
                  <a:lnTo>
                    <a:pt x="24986" y="1245688"/>
                  </a:lnTo>
                  <a:lnTo>
                    <a:pt x="26152" y="1243426"/>
                  </a:lnTo>
                  <a:lnTo>
                    <a:pt x="24986" y="1239997"/>
                  </a:lnTo>
                  <a:lnTo>
                    <a:pt x="23855" y="1238866"/>
                  </a:lnTo>
                  <a:lnTo>
                    <a:pt x="22724" y="1237735"/>
                  </a:lnTo>
                  <a:lnTo>
                    <a:pt x="22724" y="1233175"/>
                  </a:lnTo>
                  <a:lnTo>
                    <a:pt x="22724" y="1232043"/>
                  </a:lnTo>
                  <a:lnTo>
                    <a:pt x="21593" y="1230912"/>
                  </a:lnTo>
                  <a:lnTo>
                    <a:pt x="21593" y="1229781"/>
                  </a:lnTo>
                  <a:lnTo>
                    <a:pt x="23855" y="1226352"/>
                  </a:lnTo>
                  <a:lnTo>
                    <a:pt x="23855" y="1225221"/>
                  </a:lnTo>
                  <a:lnTo>
                    <a:pt x="24986" y="1220696"/>
                  </a:lnTo>
                  <a:lnTo>
                    <a:pt x="24986" y="1219530"/>
                  </a:lnTo>
                  <a:lnTo>
                    <a:pt x="26152" y="1218399"/>
                  </a:lnTo>
                  <a:lnTo>
                    <a:pt x="28414" y="1217268"/>
                  </a:lnTo>
                  <a:lnTo>
                    <a:pt x="29545" y="1213874"/>
                  </a:lnTo>
                  <a:lnTo>
                    <a:pt x="29545" y="1212708"/>
                  </a:lnTo>
                  <a:lnTo>
                    <a:pt x="29545" y="1211577"/>
                  </a:lnTo>
                  <a:lnTo>
                    <a:pt x="28414" y="1209314"/>
                  </a:lnTo>
                  <a:lnTo>
                    <a:pt x="29545" y="1208183"/>
                  </a:lnTo>
                  <a:lnTo>
                    <a:pt x="28414" y="1205921"/>
                  </a:lnTo>
                  <a:lnTo>
                    <a:pt x="28414" y="1204754"/>
                  </a:lnTo>
                  <a:lnTo>
                    <a:pt x="27283" y="1203623"/>
                  </a:lnTo>
                  <a:lnTo>
                    <a:pt x="28414" y="1202492"/>
                  </a:lnTo>
                  <a:lnTo>
                    <a:pt x="26152" y="1201361"/>
                  </a:lnTo>
                  <a:lnTo>
                    <a:pt x="28414" y="1197932"/>
                  </a:lnTo>
                  <a:lnTo>
                    <a:pt x="27283" y="1193407"/>
                  </a:lnTo>
                  <a:lnTo>
                    <a:pt x="28414" y="1189978"/>
                  </a:lnTo>
                  <a:lnTo>
                    <a:pt x="28414" y="1188847"/>
                  </a:lnTo>
                  <a:lnTo>
                    <a:pt x="29545" y="1188847"/>
                  </a:lnTo>
                  <a:lnTo>
                    <a:pt x="29545" y="1187716"/>
                  </a:lnTo>
                  <a:lnTo>
                    <a:pt x="28414" y="1185454"/>
                  </a:lnTo>
                  <a:lnTo>
                    <a:pt x="27283" y="1184323"/>
                  </a:lnTo>
                  <a:lnTo>
                    <a:pt x="26152" y="1183156"/>
                  </a:lnTo>
                  <a:lnTo>
                    <a:pt x="27283" y="1182025"/>
                  </a:lnTo>
                  <a:lnTo>
                    <a:pt x="26152" y="1179763"/>
                  </a:lnTo>
                  <a:lnTo>
                    <a:pt x="26152" y="1177500"/>
                  </a:lnTo>
                  <a:lnTo>
                    <a:pt x="28414" y="1175203"/>
                  </a:lnTo>
                  <a:lnTo>
                    <a:pt x="27283" y="1172940"/>
                  </a:lnTo>
                  <a:lnTo>
                    <a:pt x="29545" y="1171809"/>
                  </a:lnTo>
                  <a:lnTo>
                    <a:pt x="29545" y="1170678"/>
                  </a:lnTo>
                  <a:lnTo>
                    <a:pt x="30675" y="1167249"/>
                  </a:lnTo>
                  <a:lnTo>
                    <a:pt x="32973" y="1166118"/>
                  </a:lnTo>
                  <a:lnTo>
                    <a:pt x="32973" y="1164987"/>
                  </a:lnTo>
                  <a:lnTo>
                    <a:pt x="35234" y="1163856"/>
                  </a:lnTo>
                  <a:lnTo>
                    <a:pt x="34104" y="1161593"/>
                  </a:lnTo>
                  <a:lnTo>
                    <a:pt x="35234" y="1160427"/>
                  </a:lnTo>
                  <a:lnTo>
                    <a:pt x="34104" y="1160427"/>
                  </a:lnTo>
                  <a:lnTo>
                    <a:pt x="35234" y="1159296"/>
                  </a:lnTo>
                  <a:lnTo>
                    <a:pt x="34104" y="1158165"/>
                  </a:lnTo>
                  <a:lnTo>
                    <a:pt x="34104" y="1157033"/>
                  </a:lnTo>
                  <a:lnTo>
                    <a:pt x="32973" y="1157033"/>
                  </a:lnTo>
                  <a:lnTo>
                    <a:pt x="34104" y="1155902"/>
                  </a:lnTo>
                  <a:lnTo>
                    <a:pt x="32973" y="1155902"/>
                  </a:lnTo>
                  <a:lnTo>
                    <a:pt x="32973" y="1153605"/>
                  </a:lnTo>
                  <a:lnTo>
                    <a:pt x="32973" y="1152474"/>
                  </a:lnTo>
                  <a:lnTo>
                    <a:pt x="29545" y="1147949"/>
                  </a:lnTo>
                  <a:lnTo>
                    <a:pt x="28414" y="1145651"/>
                  </a:lnTo>
                  <a:lnTo>
                    <a:pt x="26152" y="1143389"/>
                  </a:lnTo>
                  <a:lnTo>
                    <a:pt x="24986" y="1142258"/>
                  </a:lnTo>
                  <a:lnTo>
                    <a:pt x="22724" y="1142258"/>
                  </a:lnTo>
                  <a:lnTo>
                    <a:pt x="20462" y="1141127"/>
                  </a:lnTo>
                  <a:lnTo>
                    <a:pt x="19331" y="1139995"/>
                  </a:lnTo>
                  <a:lnTo>
                    <a:pt x="18200" y="1141127"/>
                  </a:lnTo>
                  <a:lnTo>
                    <a:pt x="17034" y="1139995"/>
                  </a:lnTo>
                  <a:lnTo>
                    <a:pt x="18200" y="1137698"/>
                  </a:lnTo>
                  <a:lnTo>
                    <a:pt x="17034" y="1137698"/>
                  </a:lnTo>
                  <a:lnTo>
                    <a:pt x="17034" y="1135435"/>
                  </a:lnTo>
                  <a:lnTo>
                    <a:pt x="15903" y="1135435"/>
                  </a:lnTo>
                  <a:lnTo>
                    <a:pt x="15903" y="1134304"/>
                  </a:lnTo>
                  <a:lnTo>
                    <a:pt x="14772" y="1132042"/>
                  </a:lnTo>
                  <a:lnTo>
                    <a:pt x="14772" y="1130875"/>
                  </a:lnTo>
                  <a:lnTo>
                    <a:pt x="17034" y="1130875"/>
                  </a:lnTo>
                  <a:lnTo>
                    <a:pt x="17034" y="1128613"/>
                  </a:lnTo>
                  <a:lnTo>
                    <a:pt x="15903" y="1126351"/>
                  </a:lnTo>
                  <a:lnTo>
                    <a:pt x="15903" y="1124089"/>
                  </a:lnTo>
                  <a:lnTo>
                    <a:pt x="17034" y="1120660"/>
                  </a:lnTo>
                  <a:lnTo>
                    <a:pt x="15903" y="1120660"/>
                  </a:lnTo>
                  <a:lnTo>
                    <a:pt x="15903" y="1117266"/>
                  </a:lnTo>
                  <a:lnTo>
                    <a:pt x="14772" y="1113837"/>
                  </a:lnTo>
                  <a:lnTo>
                    <a:pt x="15903" y="1113837"/>
                  </a:lnTo>
                  <a:lnTo>
                    <a:pt x="17034" y="1112706"/>
                  </a:lnTo>
                  <a:lnTo>
                    <a:pt x="14772" y="1110444"/>
                  </a:lnTo>
                  <a:lnTo>
                    <a:pt x="13641" y="1109277"/>
                  </a:lnTo>
                  <a:lnTo>
                    <a:pt x="12511" y="1105884"/>
                  </a:lnTo>
                  <a:lnTo>
                    <a:pt x="11380" y="1104753"/>
                  </a:lnTo>
                  <a:lnTo>
                    <a:pt x="11380" y="1100193"/>
                  </a:lnTo>
                  <a:lnTo>
                    <a:pt x="11380" y="1097930"/>
                  </a:lnTo>
                  <a:lnTo>
                    <a:pt x="12511" y="1097930"/>
                  </a:lnTo>
                  <a:lnTo>
                    <a:pt x="12511" y="1095668"/>
                  </a:lnTo>
                  <a:lnTo>
                    <a:pt x="11380" y="1095668"/>
                  </a:lnTo>
                  <a:lnTo>
                    <a:pt x="11380" y="1094537"/>
                  </a:lnTo>
                  <a:lnTo>
                    <a:pt x="11380" y="1092239"/>
                  </a:lnTo>
                  <a:lnTo>
                    <a:pt x="10249" y="1091108"/>
                  </a:lnTo>
                  <a:lnTo>
                    <a:pt x="9082" y="1089977"/>
                  </a:lnTo>
                  <a:lnTo>
                    <a:pt x="10249" y="1087715"/>
                  </a:lnTo>
                  <a:lnTo>
                    <a:pt x="9082" y="1085417"/>
                  </a:lnTo>
                  <a:lnTo>
                    <a:pt x="9082" y="1083155"/>
                  </a:lnTo>
                  <a:lnTo>
                    <a:pt x="5690" y="1080892"/>
                  </a:lnTo>
                  <a:lnTo>
                    <a:pt x="4559" y="1077464"/>
                  </a:lnTo>
                  <a:lnTo>
                    <a:pt x="2262" y="1075201"/>
                  </a:lnTo>
                  <a:lnTo>
                    <a:pt x="2262" y="1074070"/>
                  </a:lnTo>
                  <a:lnTo>
                    <a:pt x="1131" y="1070641"/>
                  </a:lnTo>
                  <a:lnTo>
                    <a:pt x="0" y="1068379"/>
                  </a:lnTo>
                  <a:lnTo>
                    <a:pt x="2262" y="1066117"/>
                  </a:lnTo>
                  <a:lnTo>
                    <a:pt x="2262" y="1064985"/>
                  </a:lnTo>
                  <a:lnTo>
                    <a:pt x="2262" y="1063819"/>
                  </a:lnTo>
                  <a:lnTo>
                    <a:pt x="2262" y="1061557"/>
                  </a:lnTo>
                  <a:lnTo>
                    <a:pt x="2262" y="1060426"/>
                  </a:lnTo>
                  <a:lnTo>
                    <a:pt x="4559" y="1059294"/>
                  </a:lnTo>
                  <a:lnTo>
                    <a:pt x="3428" y="1058163"/>
                  </a:lnTo>
                  <a:lnTo>
                    <a:pt x="4559" y="1056997"/>
                  </a:lnTo>
                  <a:lnTo>
                    <a:pt x="5690" y="1054734"/>
                  </a:lnTo>
                  <a:lnTo>
                    <a:pt x="6821" y="1053603"/>
                  </a:lnTo>
                  <a:lnTo>
                    <a:pt x="7952" y="1053603"/>
                  </a:lnTo>
                  <a:lnTo>
                    <a:pt x="9082" y="1052472"/>
                  </a:lnTo>
                  <a:lnTo>
                    <a:pt x="9082" y="1051341"/>
                  </a:lnTo>
                  <a:lnTo>
                    <a:pt x="6821" y="1050174"/>
                  </a:lnTo>
                  <a:lnTo>
                    <a:pt x="5690" y="1049043"/>
                  </a:lnTo>
                  <a:lnTo>
                    <a:pt x="6821" y="1046781"/>
                  </a:lnTo>
                  <a:lnTo>
                    <a:pt x="9082" y="1045650"/>
                  </a:lnTo>
                  <a:lnTo>
                    <a:pt x="10249" y="1043387"/>
                  </a:lnTo>
                  <a:lnTo>
                    <a:pt x="10249" y="1042221"/>
                  </a:lnTo>
                  <a:lnTo>
                    <a:pt x="11380" y="1042221"/>
                  </a:lnTo>
                  <a:lnTo>
                    <a:pt x="14772" y="1038827"/>
                  </a:lnTo>
                  <a:lnTo>
                    <a:pt x="17034" y="1039959"/>
                  </a:lnTo>
                  <a:lnTo>
                    <a:pt x="18200" y="1035434"/>
                  </a:lnTo>
                  <a:lnTo>
                    <a:pt x="20462" y="1034267"/>
                  </a:lnTo>
                  <a:lnTo>
                    <a:pt x="22724" y="1034267"/>
                  </a:lnTo>
                  <a:lnTo>
                    <a:pt x="21593" y="1032005"/>
                  </a:lnTo>
                  <a:lnTo>
                    <a:pt x="23855" y="1030874"/>
                  </a:lnTo>
                  <a:lnTo>
                    <a:pt x="26152" y="1030874"/>
                  </a:lnTo>
                  <a:lnTo>
                    <a:pt x="29545" y="1022921"/>
                  </a:lnTo>
                  <a:lnTo>
                    <a:pt x="30675" y="1021789"/>
                  </a:lnTo>
                  <a:lnTo>
                    <a:pt x="29545" y="1020623"/>
                  </a:lnTo>
                  <a:lnTo>
                    <a:pt x="30675" y="1017229"/>
                  </a:lnTo>
                  <a:lnTo>
                    <a:pt x="31806" y="1014967"/>
                  </a:lnTo>
                  <a:lnTo>
                    <a:pt x="32973" y="1014967"/>
                  </a:lnTo>
                  <a:lnTo>
                    <a:pt x="32973" y="1013836"/>
                  </a:lnTo>
                  <a:lnTo>
                    <a:pt x="36365" y="1014967"/>
                  </a:lnTo>
                  <a:lnTo>
                    <a:pt x="38627" y="1012669"/>
                  </a:lnTo>
                  <a:lnTo>
                    <a:pt x="34104" y="1010407"/>
                  </a:lnTo>
                  <a:lnTo>
                    <a:pt x="34104" y="1009276"/>
                  </a:lnTo>
                  <a:lnTo>
                    <a:pt x="38627" y="1005882"/>
                  </a:lnTo>
                  <a:lnTo>
                    <a:pt x="39758" y="1004716"/>
                  </a:lnTo>
                  <a:lnTo>
                    <a:pt x="39758" y="1002454"/>
                  </a:lnTo>
                  <a:lnTo>
                    <a:pt x="40924" y="1001322"/>
                  </a:lnTo>
                  <a:lnTo>
                    <a:pt x="39758" y="999060"/>
                  </a:lnTo>
                  <a:lnTo>
                    <a:pt x="40924" y="997894"/>
                  </a:lnTo>
                  <a:lnTo>
                    <a:pt x="43186" y="994500"/>
                  </a:lnTo>
                  <a:lnTo>
                    <a:pt x="42055" y="993369"/>
                  </a:lnTo>
                  <a:lnTo>
                    <a:pt x="43186" y="989940"/>
                  </a:lnTo>
                  <a:lnTo>
                    <a:pt x="42055" y="985416"/>
                  </a:lnTo>
                  <a:lnTo>
                    <a:pt x="43186" y="984284"/>
                  </a:lnTo>
                  <a:lnTo>
                    <a:pt x="44317" y="981987"/>
                  </a:lnTo>
                  <a:lnTo>
                    <a:pt x="44317" y="980856"/>
                  </a:lnTo>
                  <a:lnTo>
                    <a:pt x="44317" y="979724"/>
                  </a:lnTo>
                  <a:lnTo>
                    <a:pt x="44317" y="978593"/>
                  </a:lnTo>
                  <a:lnTo>
                    <a:pt x="46579" y="977462"/>
                  </a:lnTo>
                  <a:lnTo>
                    <a:pt x="45448" y="976331"/>
                  </a:lnTo>
                  <a:lnTo>
                    <a:pt x="47745" y="975164"/>
                  </a:lnTo>
                  <a:lnTo>
                    <a:pt x="48876" y="975164"/>
                  </a:lnTo>
                  <a:lnTo>
                    <a:pt x="50007" y="974033"/>
                  </a:lnTo>
                  <a:lnTo>
                    <a:pt x="48876" y="971771"/>
                  </a:lnTo>
                  <a:lnTo>
                    <a:pt x="51138" y="970640"/>
                  </a:lnTo>
                  <a:lnTo>
                    <a:pt x="51138" y="969509"/>
                  </a:lnTo>
                  <a:lnTo>
                    <a:pt x="51138" y="966080"/>
                  </a:lnTo>
                  <a:lnTo>
                    <a:pt x="53399" y="963818"/>
                  </a:lnTo>
                  <a:lnTo>
                    <a:pt x="53399" y="960389"/>
                  </a:lnTo>
                  <a:lnTo>
                    <a:pt x="55697" y="958126"/>
                  </a:lnTo>
                  <a:lnTo>
                    <a:pt x="55697" y="951304"/>
                  </a:lnTo>
                  <a:lnTo>
                    <a:pt x="64779" y="943351"/>
                  </a:lnTo>
                  <a:lnTo>
                    <a:pt x="63648" y="941088"/>
                  </a:lnTo>
                  <a:lnTo>
                    <a:pt x="64779" y="939957"/>
                  </a:lnTo>
                  <a:lnTo>
                    <a:pt x="65910" y="937659"/>
                  </a:lnTo>
                  <a:lnTo>
                    <a:pt x="68172" y="937659"/>
                  </a:lnTo>
                  <a:lnTo>
                    <a:pt x="69303" y="935397"/>
                  </a:lnTo>
                  <a:lnTo>
                    <a:pt x="68172" y="932004"/>
                  </a:lnTo>
                  <a:lnTo>
                    <a:pt x="69303" y="929706"/>
                  </a:lnTo>
                  <a:lnTo>
                    <a:pt x="70469" y="927444"/>
                  </a:lnTo>
                  <a:lnTo>
                    <a:pt x="69303" y="925181"/>
                  </a:lnTo>
                  <a:lnTo>
                    <a:pt x="71600" y="920621"/>
                  </a:lnTo>
                  <a:lnTo>
                    <a:pt x="71600" y="917228"/>
                  </a:lnTo>
                  <a:lnTo>
                    <a:pt x="72731" y="916061"/>
                  </a:lnTo>
                  <a:lnTo>
                    <a:pt x="70469" y="912668"/>
                  </a:lnTo>
                  <a:lnTo>
                    <a:pt x="72731" y="910406"/>
                  </a:lnTo>
                  <a:lnTo>
                    <a:pt x="73862" y="910406"/>
                  </a:lnTo>
                  <a:lnTo>
                    <a:pt x="74992" y="910406"/>
                  </a:lnTo>
                  <a:lnTo>
                    <a:pt x="74992" y="909274"/>
                  </a:lnTo>
                  <a:lnTo>
                    <a:pt x="71600" y="906977"/>
                  </a:lnTo>
                  <a:lnTo>
                    <a:pt x="73862" y="903583"/>
                  </a:lnTo>
                  <a:lnTo>
                    <a:pt x="74992" y="902452"/>
                  </a:lnTo>
                  <a:lnTo>
                    <a:pt x="74992" y="901286"/>
                  </a:lnTo>
                  <a:lnTo>
                    <a:pt x="73862" y="900155"/>
                  </a:lnTo>
                  <a:lnTo>
                    <a:pt x="74992" y="899023"/>
                  </a:lnTo>
                  <a:lnTo>
                    <a:pt x="76123" y="897892"/>
                  </a:lnTo>
                  <a:lnTo>
                    <a:pt x="76123" y="895630"/>
                  </a:lnTo>
                  <a:lnTo>
                    <a:pt x="76123" y="894499"/>
                  </a:lnTo>
                  <a:lnTo>
                    <a:pt x="77290" y="894499"/>
                  </a:lnTo>
                  <a:lnTo>
                    <a:pt x="79551" y="893332"/>
                  </a:lnTo>
                  <a:lnTo>
                    <a:pt x="79551" y="892201"/>
                  </a:lnTo>
                  <a:lnTo>
                    <a:pt x="76123" y="889939"/>
                  </a:lnTo>
                  <a:lnTo>
                    <a:pt x="79551" y="888808"/>
                  </a:lnTo>
                  <a:lnTo>
                    <a:pt x="79551" y="887676"/>
                  </a:lnTo>
                  <a:lnTo>
                    <a:pt x="77290" y="886510"/>
                  </a:lnTo>
                  <a:lnTo>
                    <a:pt x="76123" y="884248"/>
                  </a:lnTo>
                  <a:lnTo>
                    <a:pt x="77290" y="884248"/>
                  </a:lnTo>
                  <a:lnTo>
                    <a:pt x="78420" y="883116"/>
                  </a:lnTo>
                  <a:lnTo>
                    <a:pt x="78420" y="880854"/>
                  </a:lnTo>
                  <a:lnTo>
                    <a:pt x="80682" y="879723"/>
                  </a:lnTo>
                  <a:lnTo>
                    <a:pt x="81813" y="877425"/>
                  </a:lnTo>
                  <a:lnTo>
                    <a:pt x="80682" y="874032"/>
                  </a:lnTo>
                  <a:lnTo>
                    <a:pt x="82944" y="872901"/>
                  </a:lnTo>
                  <a:lnTo>
                    <a:pt x="82944" y="870603"/>
                  </a:lnTo>
                  <a:lnTo>
                    <a:pt x="84075" y="871734"/>
                  </a:lnTo>
                  <a:lnTo>
                    <a:pt x="85241" y="870603"/>
                  </a:lnTo>
                  <a:lnTo>
                    <a:pt x="84075" y="869472"/>
                  </a:lnTo>
                  <a:lnTo>
                    <a:pt x="85241" y="867210"/>
                  </a:lnTo>
                  <a:lnTo>
                    <a:pt x="84075" y="864947"/>
                  </a:lnTo>
                  <a:lnTo>
                    <a:pt x="85241" y="863781"/>
                  </a:lnTo>
                  <a:lnTo>
                    <a:pt x="85241" y="864947"/>
                  </a:lnTo>
                  <a:lnTo>
                    <a:pt x="86372" y="864947"/>
                  </a:lnTo>
                  <a:lnTo>
                    <a:pt x="86372" y="863781"/>
                  </a:lnTo>
                  <a:lnTo>
                    <a:pt x="85241" y="861518"/>
                  </a:lnTo>
                  <a:lnTo>
                    <a:pt x="86372" y="859256"/>
                  </a:lnTo>
                  <a:lnTo>
                    <a:pt x="88634" y="858125"/>
                  </a:lnTo>
                  <a:lnTo>
                    <a:pt x="88634" y="856958"/>
                  </a:lnTo>
                  <a:lnTo>
                    <a:pt x="88634" y="854696"/>
                  </a:lnTo>
                  <a:lnTo>
                    <a:pt x="89765" y="854696"/>
                  </a:lnTo>
                  <a:lnTo>
                    <a:pt x="92062" y="853565"/>
                  </a:lnTo>
                  <a:lnTo>
                    <a:pt x="89765" y="852434"/>
                  </a:lnTo>
                  <a:lnTo>
                    <a:pt x="89765" y="851303"/>
                  </a:lnTo>
                  <a:lnTo>
                    <a:pt x="90896" y="851303"/>
                  </a:lnTo>
                  <a:lnTo>
                    <a:pt x="93193" y="852434"/>
                  </a:lnTo>
                  <a:lnTo>
                    <a:pt x="94324" y="852434"/>
                  </a:lnTo>
                  <a:lnTo>
                    <a:pt x="93193" y="850171"/>
                  </a:lnTo>
                  <a:lnTo>
                    <a:pt x="94324" y="849005"/>
                  </a:lnTo>
                  <a:lnTo>
                    <a:pt x="96585" y="849005"/>
                  </a:lnTo>
                  <a:lnTo>
                    <a:pt x="97716" y="847874"/>
                  </a:lnTo>
                  <a:lnTo>
                    <a:pt x="97716" y="846743"/>
                  </a:lnTo>
                  <a:lnTo>
                    <a:pt x="98847" y="846743"/>
                  </a:lnTo>
                  <a:lnTo>
                    <a:pt x="100013" y="845611"/>
                  </a:lnTo>
                  <a:lnTo>
                    <a:pt x="100013" y="843349"/>
                  </a:lnTo>
                  <a:lnTo>
                    <a:pt x="101144" y="841051"/>
                  </a:lnTo>
                  <a:lnTo>
                    <a:pt x="102275" y="841051"/>
                  </a:lnTo>
                  <a:lnTo>
                    <a:pt x="104537" y="842183"/>
                  </a:lnTo>
                  <a:lnTo>
                    <a:pt x="109096" y="837658"/>
                  </a:lnTo>
                  <a:lnTo>
                    <a:pt x="110227" y="835396"/>
                  </a:lnTo>
                  <a:lnTo>
                    <a:pt x="112489" y="834229"/>
                  </a:lnTo>
                  <a:lnTo>
                    <a:pt x="115917" y="834229"/>
                  </a:lnTo>
                  <a:lnTo>
                    <a:pt x="117048" y="834229"/>
                  </a:lnTo>
                  <a:lnTo>
                    <a:pt x="119309" y="833098"/>
                  </a:lnTo>
                  <a:lnTo>
                    <a:pt x="122737" y="834229"/>
                  </a:lnTo>
                  <a:lnTo>
                    <a:pt x="124999" y="831967"/>
                  </a:lnTo>
                  <a:lnTo>
                    <a:pt x="126130" y="830836"/>
                  </a:lnTo>
                  <a:lnTo>
                    <a:pt x="127261" y="830836"/>
                  </a:lnTo>
                  <a:lnTo>
                    <a:pt x="129558" y="831967"/>
                  </a:lnTo>
                  <a:lnTo>
                    <a:pt x="129558" y="833098"/>
                  </a:lnTo>
                  <a:lnTo>
                    <a:pt x="130689" y="833098"/>
                  </a:lnTo>
                  <a:lnTo>
                    <a:pt x="132951" y="830836"/>
                  </a:lnTo>
                  <a:lnTo>
                    <a:pt x="136343" y="829705"/>
                  </a:lnTo>
                  <a:lnTo>
                    <a:pt x="137510" y="826276"/>
                  </a:lnTo>
                  <a:lnTo>
                    <a:pt x="140902" y="824013"/>
                  </a:lnTo>
                  <a:lnTo>
                    <a:pt x="142033" y="825145"/>
                  </a:lnTo>
                  <a:lnTo>
                    <a:pt x="144330" y="825145"/>
                  </a:lnTo>
                  <a:lnTo>
                    <a:pt x="145461" y="824013"/>
                  </a:lnTo>
                  <a:lnTo>
                    <a:pt x="152282" y="821751"/>
                  </a:lnTo>
                  <a:lnTo>
                    <a:pt x="155675" y="822882"/>
                  </a:lnTo>
                  <a:lnTo>
                    <a:pt x="156806" y="822882"/>
                  </a:lnTo>
                  <a:lnTo>
                    <a:pt x="159103" y="824013"/>
                  </a:lnTo>
                  <a:lnTo>
                    <a:pt x="163626" y="820620"/>
                  </a:lnTo>
                  <a:lnTo>
                    <a:pt x="165888" y="820620"/>
                  </a:lnTo>
                  <a:lnTo>
                    <a:pt x="168185" y="818322"/>
                  </a:lnTo>
                  <a:lnTo>
                    <a:pt x="169316" y="818322"/>
                  </a:lnTo>
                  <a:lnTo>
                    <a:pt x="171578" y="818322"/>
                  </a:lnTo>
                  <a:lnTo>
                    <a:pt x="173875" y="817191"/>
                  </a:lnTo>
                  <a:lnTo>
                    <a:pt x="177268" y="816060"/>
                  </a:lnTo>
                  <a:lnTo>
                    <a:pt x="178399" y="817191"/>
                  </a:lnTo>
                  <a:lnTo>
                    <a:pt x="179529" y="816060"/>
                  </a:lnTo>
                  <a:lnTo>
                    <a:pt x="180660" y="813798"/>
                  </a:lnTo>
                  <a:lnTo>
                    <a:pt x="181827" y="811500"/>
                  </a:lnTo>
                  <a:lnTo>
                    <a:pt x="182957" y="809238"/>
                  </a:lnTo>
                  <a:lnTo>
                    <a:pt x="184088" y="808107"/>
                  </a:lnTo>
                  <a:lnTo>
                    <a:pt x="186350" y="809238"/>
                  </a:lnTo>
                  <a:lnTo>
                    <a:pt x="188647" y="808107"/>
                  </a:lnTo>
                  <a:lnTo>
                    <a:pt x="189778" y="805844"/>
                  </a:lnTo>
                  <a:lnTo>
                    <a:pt x="190909" y="804678"/>
                  </a:lnTo>
                  <a:lnTo>
                    <a:pt x="190909" y="803547"/>
                  </a:lnTo>
                  <a:lnTo>
                    <a:pt x="192040" y="802415"/>
                  </a:lnTo>
                  <a:lnTo>
                    <a:pt x="196599" y="800153"/>
                  </a:lnTo>
                  <a:lnTo>
                    <a:pt x="197730" y="797891"/>
                  </a:lnTo>
                  <a:lnTo>
                    <a:pt x="202253" y="799022"/>
                  </a:lnTo>
                  <a:lnTo>
                    <a:pt x="203384" y="800153"/>
                  </a:lnTo>
                  <a:lnTo>
                    <a:pt x="210205" y="797891"/>
                  </a:lnTo>
                  <a:lnTo>
                    <a:pt x="212502" y="802415"/>
                  </a:lnTo>
                  <a:lnTo>
                    <a:pt x="214764" y="803547"/>
                  </a:lnTo>
                  <a:lnTo>
                    <a:pt x="215895" y="803547"/>
                  </a:lnTo>
                  <a:lnTo>
                    <a:pt x="217026" y="803547"/>
                  </a:lnTo>
                  <a:lnTo>
                    <a:pt x="219323" y="803547"/>
                  </a:lnTo>
                  <a:lnTo>
                    <a:pt x="220454" y="797891"/>
                  </a:lnTo>
                  <a:lnTo>
                    <a:pt x="221585" y="796724"/>
                  </a:lnTo>
                  <a:lnTo>
                    <a:pt x="222715" y="792200"/>
                  </a:lnTo>
                  <a:lnTo>
                    <a:pt x="223846" y="792200"/>
                  </a:lnTo>
                  <a:lnTo>
                    <a:pt x="226143" y="791068"/>
                  </a:lnTo>
                  <a:lnTo>
                    <a:pt x="227274" y="789902"/>
                  </a:lnTo>
                  <a:lnTo>
                    <a:pt x="230667" y="788771"/>
                  </a:lnTo>
                  <a:lnTo>
                    <a:pt x="234095" y="783080"/>
                  </a:lnTo>
                  <a:lnTo>
                    <a:pt x="234095" y="781948"/>
                  </a:lnTo>
                  <a:lnTo>
                    <a:pt x="237488" y="779686"/>
                  </a:lnTo>
                  <a:lnTo>
                    <a:pt x="238619" y="778555"/>
                  </a:lnTo>
                  <a:lnTo>
                    <a:pt x="239749" y="775126"/>
                  </a:lnTo>
                  <a:lnTo>
                    <a:pt x="245439" y="773995"/>
                  </a:lnTo>
                  <a:lnTo>
                    <a:pt x="246570" y="773995"/>
                  </a:lnTo>
                  <a:lnTo>
                    <a:pt x="247736" y="769470"/>
                  </a:lnTo>
                  <a:lnTo>
                    <a:pt x="249998" y="767173"/>
                  </a:lnTo>
                  <a:lnTo>
                    <a:pt x="252260" y="767173"/>
                  </a:lnTo>
                  <a:lnTo>
                    <a:pt x="252260" y="766042"/>
                  </a:lnTo>
                  <a:lnTo>
                    <a:pt x="256819" y="763779"/>
                  </a:lnTo>
                  <a:lnTo>
                    <a:pt x="261343" y="762648"/>
                  </a:lnTo>
                  <a:lnTo>
                    <a:pt x="264771" y="759219"/>
                  </a:lnTo>
                  <a:lnTo>
                    <a:pt x="267032" y="756957"/>
                  </a:lnTo>
                  <a:lnTo>
                    <a:pt x="270460" y="755826"/>
                  </a:lnTo>
                  <a:lnTo>
                    <a:pt x="272722" y="755826"/>
                  </a:lnTo>
                  <a:lnTo>
                    <a:pt x="278412" y="753528"/>
                  </a:lnTo>
                  <a:lnTo>
                    <a:pt x="281805" y="755826"/>
                  </a:lnTo>
                  <a:lnTo>
                    <a:pt x="282936" y="755826"/>
                  </a:lnTo>
                  <a:lnTo>
                    <a:pt x="286364" y="750135"/>
                  </a:lnTo>
                  <a:lnTo>
                    <a:pt x="288625" y="747872"/>
                  </a:lnTo>
                  <a:lnTo>
                    <a:pt x="288625" y="746741"/>
                  </a:lnTo>
                  <a:lnTo>
                    <a:pt x="287494" y="743312"/>
                  </a:lnTo>
                  <a:lnTo>
                    <a:pt x="288625" y="741050"/>
                  </a:lnTo>
                  <a:lnTo>
                    <a:pt x="289756" y="738788"/>
                  </a:lnTo>
                  <a:lnTo>
                    <a:pt x="289756" y="735359"/>
                  </a:lnTo>
                  <a:lnTo>
                    <a:pt x="292018" y="735359"/>
                  </a:lnTo>
                  <a:lnTo>
                    <a:pt x="294315" y="735359"/>
                  </a:lnTo>
                  <a:lnTo>
                    <a:pt x="300005" y="728537"/>
                  </a:lnTo>
                  <a:lnTo>
                    <a:pt x="300005" y="723977"/>
                  </a:lnTo>
                  <a:lnTo>
                    <a:pt x="302267" y="722845"/>
                  </a:lnTo>
                  <a:lnTo>
                    <a:pt x="304529" y="722845"/>
                  </a:lnTo>
                  <a:lnTo>
                    <a:pt x="304529" y="721714"/>
                  </a:lnTo>
                  <a:lnTo>
                    <a:pt x="304529" y="718321"/>
                  </a:lnTo>
                  <a:lnTo>
                    <a:pt x="304529" y="717190"/>
                  </a:lnTo>
                  <a:lnTo>
                    <a:pt x="306826" y="713761"/>
                  </a:lnTo>
                  <a:lnTo>
                    <a:pt x="311349" y="711499"/>
                  </a:lnTo>
                  <a:lnTo>
                    <a:pt x="312480" y="708070"/>
                  </a:lnTo>
                  <a:lnTo>
                    <a:pt x="313611" y="706939"/>
                  </a:lnTo>
                  <a:lnTo>
                    <a:pt x="314777" y="706939"/>
                  </a:lnTo>
                  <a:lnTo>
                    <a:pt x="314777" y="710367"/>
                  </a:lnTo>
                  <a:lnTo>
                    <a:pt x="315908" y="710367"/>
                  </a:lnTo>
                  <a:lnTo>
                    <a:pt x="317039" y="710367"/>
                  </a:lnTo>
                  <a:lnTo>
                    <a:pt x="318170" y="708070"/>
                  </a:lnTo>
                  <a:lnTo>
                    <a:pt x="314777" y="703545"/>
                  </a:lnTo>
                  <a:lnTo>
                    <a:pt x="314777" y="702414"/>
                  </a:lnTo>
                  <a:lnTo>
                    <a:pt x="314777" y="701247"/>
                  </a:lnTo>
                  <a:lnTo>
                    <a:pt x="315908" y="701247"/>
                  </a:lnTo>
                  <a:lnTo>
                    <a:pt x="319301" y="701247"/>
                  </a:lnTo>
                  <a:lnTo>
                    <a:pt x="321563" y="704676"/>
                  </a:lnTo>
                  <a:lnTo>
                    <a:pt x="322729" y="704676"/>
                  </a:lnTo>
                  <a:lnTo>
                    <a:pt x="323860" y="702414"/>
                  </a:lnTo>
                  <a:lnTo>
                    <a:pt x="323860" y="697854"/>
                  </a:lnTo>
                  <a:lnTo>
                    <a:pt x="324991" y="695592"/>
                  </a:lnTo>
                  <a:lnTo>
                    <a:pt x="327252" y="695592"/>
                  </a:lnTo>
                  <a:lnTo>
                    <a:pt x="328383" y="694425"/>
                  </a:lnTo>
                  <a:lnTo>
                    <a:pt x="336335" y="693294"/>
                  </a:lnTo>
                  <a:lnTo>
                    <a:pt x="338632" y="691032"/>
                  </a:lnTo>
                  <a:lnTo>
                    <a:pt x="340894" y="691032"/>
                  </a:lnTo>
                  <a:lnTo>
                    <a:pt x="343156" y="692163"/>
                  </a:lnTo>
                  <a:lnTo>
                    <a:pt x="343156" y="694425"/>
                  </a:lnTo>
                  <a:lnTo>
                    <a:pt x="345453" y="695592"/>
                  </a:lnTo>
                  <a:lnTo>
                    <a:pt x="346584" y="695592"/>
                  </a:lnTo>
                  <a:lnTo>
                    <a:pt x="347715" y="693294"/>
                  </a:lnTo>
                  <a:lnTo>
                    <a:pt x="348845" y="692163"/>
                  </a:lnTo>
                  <a:lnTo>
                    <a:pt x="354535" y="693294"/>
                  </a:lnTo>
                  <a:lnTo>
                    <a:pt x="359094" y="689900"/>
                  </a:lnTo>
                  <a:lnTo>
                    <a:pt x="364749" y="688769"/>
                  </a:lnTo>
                  <a:lnTo>
                    <a:pt x="365880" y="686472"/>
                  </a:lnTo>
                  <a:lnTo>
                    <a:pt x="367046" y="685340"/>
                  </a:lnTo>
                  <a:lnTo>
                    <a:pt x="368177" y="684209"/>
                  </a:lnTo>
                  <a:lnTo>
                    <a:pt x="371569" y="686472"/>
                  </a:lnTo>
                  <a:lnTo>
                    <a:pt x="373866" y="684209"/>
                  </a:lnTo>
                  <a:lnTo>
                    <a:pt x="374997" y="684209"/>
                  </a:lnTo>
                  <a:lnTo>
                    <a:pt x="379521" y="684209"/>
                  </a:lnTo>
                  <a:lnTo>
                    <a:pt x="381818" y="683078"/>
                  </a:lnTo>
                  <a:lnTo>
                    <a:pt x="382949" y="683078"/>
                  </a:lnTo>
                  <a:lnTo>
                    <a:pt x="382949" y="684209"/>
                  </a:lnTo>
                  <a:lnTo>
                    <a:pt x="384080" y="685340"/>
                  </a:lnTo>
                  <a:lnTo>
                    <a:pt x="388639" y="684209"/>
                  </a:lnTo>
                  <a:lnTo>
                    <a:pt x="390901" y="685340"/>
                  </a:lnTo>
                  <a:lnTo>
                    <a:pt x="394293" y="686472"/>
                  </a:lnTo>
                  <a:lnTo>
                    <a:pt x="397721" y="689900"/>
                  </a:lnTo>
                  <a:lnTo>
                    <a:pt x="401114" y="691032"/>
                  </a:lnTo>
                  <a:lnTo>
                    <a:pt x="403411" y="693294"/>
                  </a:lnTo>
                  <a:lnTo>
                    <a:pt x="404542" y="693294"/>
                  </a:lnTo>
                  <a:lnTo>
                    <a:pt x="405673" y="693294"/>
                  </a:lnTo>
                  <a:lnTo>
                    <a:pt x="405673" y="692163"/>
                  </a:lnTo>
                  <a:lnTo>
                    <a:pt x="406804" y="692163"/>
                  </a:lnTo>
                  <a:lnTo>
                    <a:pt x="407935" y="692163"/>
                  </a:lnTo>
                  <a:lnTo>
                    <a:pt x="409066" y="693294"/>
                  </a:lnTo>
                  <a:lnTo>
                    <a:pt x="409066" y="694425"/>
                  </a:lnTo>
                  <a:lnTo>
                    <a:pt x="410196" y="697854"/>
                  </a:lnTo>
                  <a:lnTo>
                    <a:pt x="411363" y="698985"/>
                  </a:lnTo>
                  <a:lnTo>
                    <a:pt x="417017" y="701247"/>
                  </a:lnTo>
                  <a:lnTo>
                    <a:pt x="418183" y="702414"/>
                  </a:lnTo>
                  <a:lnTo>
                    <a:pt x="419314" y="704676"/>
                  </a:lnTo>
                  <a:lnTo>
                    <a:pt x="420445" y="706939"/>
                  </a:lnTo>
                  <a:lnTo>
                    <a:pt x="424969" y="709236"/>
                  </a:lnTo>
                  <a:lnTo>
                    <a:pt x="424969" y="708070"/>
                  </a:lnTo>
                  <a:lnTo>
                    <a:pt x="427266" y="706939"/>
                  </a:lnTo>
                  <a:lnTo>
                    <a:pt x="430659" y="708070"/>
                  </a:lnTo>
                  <a:lnTo>
                    <a:pt x="432920" y="708070"/>
                  </a:lnTo>
                  <a:lnTo>
                    <a:pt x="435217" y="706939"/>
                  </a:lnTo>
                  <a:lnTo>
                    <a:pt x="436348" y="706939"/>
                  </a:lnTo>
                  <a:lnTo>
                    <a:pt x="436348" y="703545"/>
                  </a:lnTo>
                  <a:lnTo>
                    <a:pt x="440907" y="704676"/>
                  </a:lnTo>
                  <a:lnTo>
                    <a:pt x="443169" y="700116"/>
                  </a:lnTo>
                  <a:lnTo>
                    <a:pt x="449990" y="701247"/>
                  </a:lnTo>
                  <a:lnTo>
                    <a:pt x="454513" y="700116"/>
                  </a:lnTo>
                  <a:lnTo>
                    <a:pt x="457941" y="697854"/>
                  </a:lnTo>
                  <a:lnTo>
                    <a:pt x="459072" y="695592"/>
                  </a:lnTo>
                  <a:lnTo>
                    <a:pt x="460203" y="695592"/>
                  </a:lnTo>
                  <a:lnTo>
                    <a:pt x="467024" y="694425"/>
                  </a:lnTo>
                  <a:lnTo>
                    <a:pt x="472714" y="695592"/>
                  </a:lnTo>
                  <a:lnTo>
                    <a:pt x="476106" y="697854"/>
                  </a:lnTo>
                  <a:lnTo>
                    <a:pt x="477237" y="697854"/>
                  </a:lnTo>
                  <a:lnTo>
                    <a:pt x="479534" y="697854"/>
                  </a:lnTo>
                  <a:lnTo>
                    <a:pt x="484058" y="695592"/>
                  </a:lnTo>
                  <a:lnTo>
                    <a:pt x="487486" y="692163"/>
                  </a:lnTo>
                  <a:lnTo>
                    <a:pt x="490879" y="692163"/>
                  </a:lnTo>
                  <a:lnTo>
                    <a:pt x="493176" y="694425"/>
                  </a:lnTo>
                  <a:lnTo>
                    <a:pt x="495438" y="694425"/>
                  </a:lnTo>
                  <a:lnTo>
                    <a:pt x="499996" y="693294"/>
                  </a:lnTo>
                  <a:lnTo>
                    <a:pt x="501127" y="693294"/>
                  </a:lnTo>
                  <a:lnTo>
                    <a:pt x="503389" y="691032"/>
                  </a:lnTo>
                  <a:lnTo>
                    <a:pt x="504520" y="686472"/>
                  </a:lnTo>
                  <a:lnTo>
                    <a:pt x="510210" y="684209"/>
                  </a:lnTo>
                  <a:lnTo>
                    <a:pt x="514769" y="678518"/>
                  </a:lnTo>
                  <a:lnTo>
                    <a:pt x="515900" y="675125"/>
                  </a:lnTo>
                  <a:lnTo>
                    <a:pt x="515900" y="673994"/>
                  </a:lnTo>
                  <a:lnTo>
                    <a:pt x="515900" y="672862"/>
                  </a:lnTo>
                  <a:lnTo>
                    <a:pt x="517031" y="666040"/>
                  </a:lnTo>
                  <a:lnTo>
                    <a:pt x="520423" y="661480"/>
                  </a:lnTo>
                  <a:lnTo>
                    <a:pt x="520423" y="659218"/>
                  </a:lnTo>
                  <a:lnTo>
                    <a:pt x="520423" y="655789"/>
                  </a:lnTo>
                  <a:lnTo>
                    <a:pt x="522720" y="651264"/>
                  </a:lnTo>
                  <a:lnTo>
                    <a:pt x="520423" y="650133"/>
                  </a:lnTo>
                  <a:lnTo>
                    <a:pt x="520423" y="648967"/>
                  </a:lnTo>
                  <a:lnTo>
                    <a:pt x="521554" y="647836"/>
                  </a:lnTo>
                  <a:lnTo>
                    <a:pt x="523851" y="646704"/>
                  </a:lnTo>
                  <a:lnTo>
                    <a:pt x="522720" y="643311"/>
                  </a:lnTo>
                  <a:lnTo>
                    <a:pt x="523851" y="639882"/>
                  </a:lnTo>
                  <a:lnTo>
                    <a:pt x="521554" y="636489"/>
                  </a:lnTo>
                  <a:lnTo>
                    <a:pt x="521554" y="635357"/>
                  </a:lnTo>
                  <a:lnTo>
                    <a:pt x="524982" y="629666"/>
                  </a:lnTo>
                  <a:lnTo>
                    <a:pt x="524982" y="626237"/>
                  </a:lnTo>
                  <a:lnTo>
                    <a:pt x="526113" y="625106"/>
                  </a:lnTo>
                  <a:lnTo>
                    <a:pt x="529506" y="621713"/>
                  </a:lnTo>
                  <a:lnTo>
                    <a:pt x="529506" y="620582"/>
                  </a:lnTo>
                  <a:lnTo>
                    <a:pt x="528375" y="619415"/>
                  </a:lnTo>
                  <a:lnTo>
                    <a:pt x="526113" y="620582"/>
                  </a:lnTo>
                  <a:lnTo>
                    <a:pt x="524982" y="619415"/>
                  </a:lnTo>
                  <a:lnTo>
                    <a:pt x="526113" y="616022"/>
                  </a:lnTo>
                  <a:lnTo>
                    <a:pt x="527244" y="611462"/>
                  </a:lnTo>
                  <a:lnTo>
                    <a:pt x="526113" y="609199"/>
                  </a:lnTo>
                  <a:lnTo>
                    <a:pt x="526113" y="606937"/>
                  </a:lnTo>
                  <a:lnTo>
                    <a:pt x="524982" y="605806"/>
                  </a:lnTo>
                  <a:lnTo>
                    <a:pt x="523851" y="603508"/>
                  </a:lnTo>
                  <a:lnTo>
                    <a:pt x="523851" y="602377"/>
                  </a:lnTo>
                  <a:lnTo>
                    <a:pt x="522720" y="602377"/>
                  </a:lnTo>
                  <a:lnTo>
                    <a:pt x="519292" y="601246"/>
                  </a:lnTo>
                  <a:lnTo>
                    <a:pt x="515900" y="600115"/>
                  </a:lnTo>
                  <a:lnTo>
                    <a:pt x="512472" y="595555"/>
                  </a:lnTo>
                  <a:lnTo>
                    <a:pt x="509079" y="595555"/>
                  </a:lnTo>
                  <a:lnTo>
                    <a:pt x="506782" y="593293"/>
                  </a:lnTo>
                  <a:lnTo>
                    <a:pt x="505651" y="592161"/>
                  </a:lnTo>
                  <a:lnTo>
                    <a:pt x="504520" y="585339"/>
                  </a:lnTo>
                  <a:lnTo>
                    <a:pt x="504520" y="584208"/>
                  </a:lnTo>
                  <a:lnTo>
                    <a:pt x="502258" y="583077"/>
                  </a:lnTo>
                  <a:lnTo>
                    <a:pt x="499996" y="581910"/>
                  </a:lnTo>
                  <a:lnTo>
                    <a:pt x="495438" y="581910"/>
                  </a:lnTo>
                  <a:lnTo>
                    <a:pt x="493176" y="579648"/>
                  </a:lnTo>
                  <a:lnTo>
                    <a:pt x="492010" y="575088"/>
                  </a:lnTo>
                  <a:lnTo>
                    <a:pt x="488617" y="571694"/>
                  </a:lnTo>
                  <a:lnTo>
                    <a:pt x="488617" y="570563"/>
                  </a:lnTo>
                  <a:lnTo>
                    <a:pt x="489748" y="569432"/>
                  </a:lnTo>
                  <a:lnTo>
                    <a:pt x="492010" y="568301"/>
                  </a:lnTo>
                  <a:lnTo>
                    <a:pt x="492010" y="567134"/>
                  </a:lnTo>
                  <a:lnTo>
                    <a:pt x="493176" y="566003"/>
                  </a:lnTo>
                  <a:lnTo>
                    <a:pt x="493176" y="564872"/>
                  </a:lnTo>
                  <a:lnTo>
                    <a:pt x="493176" y="561479"/>
                  </a:lnTo>
                  <a:lnTo>
                    <a:pt x="492010" y="560312"/>
                  </a:lnTo>
                  <a:lnTo>
                    <a:pt x="489748" y="558050"/>
                  </a:lnTo>
                  <a:lnTo>
                    <a:pt x="487486" y="555788"/>
                  </a:lnTo>
                  <a:lnTo>
                    <a:pt x="487486" y="553525"/>
                  </a:lnTo>
                  <a:lnTo>
                    <a:pt x="486355" y="548965"/>
                  </a:lnTo>
                  <a:lnTo>
                    <a:pt x="485224" y="547834"/>
                  </a:lnTo>
                  <a:lnTo>
                    <a:pt x="485224" y="545536"/>
                  </a:lnTo>
                  <a:lnTo>
                    <a:pt x="488617" y="539881"/>
                  </a:lnTo>
                  <a:lnTo>
                    <a:pt x="485224" y="533058"/>
                  </a:lnTo>
                  <a:lnTo>
                    <a:pt x="486355" y="529630"/>
                  </a:lnTo>
                  <a:lnTo>
                    <a:pt x="485224" y="527367"/>
                  </a:lnTo>
                  <a:lnTo>
                    <a:pt x="484058" y="521676"/>
                  </a:lnTo>
                  <a:lnTo>
                    <a:pt x="485224" y="519414"/>
                  </a:lnTo>
                  <a:lnTo>
                    <a:pt x="485224" y="518283"/>
                  </a:lnTo>
                  <a:lnTo>
                    <a:pt x="488617" y="518283"/>
                  </a:lnTo>
                  <a:lnTo>
                    <a:pt x="488617" y="515985"/>
                  </a:lnTo>
                  <a:lnTo>
                    <a:pt x="486355" y="508031"/>
                  </a:lnTo>
                  <a:lnTo>
                    <a:pt x="487486" y="502376"/>
                  </a:lnTo>
                  <a:lnTo>
                    <a:pt x="487486" y="501244"/>
                  </a:lnTo>
                  <a:lnTo>
                    <a:pt x="486355" y="500078"/>
                  </a:lnTo>
                  <a:lnTo>
                    <a:pt x="485224" y="498947"/>
                  </a:lnTo>
                  <a:lnTo>
                    <a:pt x="485224" y="496685"/>
                  </a:lnTo>
                  <a:lnTo>
                    <a:pt x="486355" y="495553"/>
                  </a:lnTo>
                  <a:lnTo>
                    <a:pt x="487486" y="493256"/>
                  </a:lnTo>
                  <a:lnTo>
                    <a:pt x="493176" y="492125"/>
                  </a:lnTo>
                  <a:lnTo>
                    <a:pt x="495438" y="492125"/>
                  </a:lnTo>
                  <a:lnTo>
                    <a:pt x="496568" y="489862"/>
                  </a:lnTo>
                  <a:lnTo>
                    <a:pt x="497699" y="486433"/>
                  </a:lnTo>
                  <a:lnTo>
                    <a:pt x="501127" y="484171"/>
                  </a:lnTo>
                  <a:lnTo>
                    <a:pt x="502258" y="477349"/>
                  </a:lnTo>
                  <a:lnTo>
                    <a:pt x="505651" y="473955"/>
                  </a:lnTo>
                  <a:lnTo>
                    <a:pt x="505651" y="472824"/>
                  </a:lnTo>
                  <a:lnTo>
                    <a:pt x="506782" y="468264"/>
                  </a:lnTo>
                  <a:lnTo>
                    <a:pt x="507948" y="467133"/>
                  </a:lnTo>
                  <a:lnTo>
                    <a:pt x="512472" y="466002"/>
                  </a:lnTo>
                  <a:lnTo>
                    <a:pt x="514769" y="463704"/>
                  </a:lnTo>
                  <a:lnTo>
                    <a:pt x="515900" y="459180"/>
                  </a:lnTo>
                  <a:lnTo>
                    <a:pt x="517031" y="458048"/>
                  </a:lnTo>
                  <a:lnTo>
                    <a:pt x="521554" y="456882"/>
                  </a:lnTo>
                  <a:lnTo>
                    <a:pt x="523851" y="455751"/>
                  </a:lnTo>
                  <a:lnTo>
                    <a:pt x="523851" y="453488"/>
                  </a:lnTo>
                  <a:lnTo>
                    <a:pt x="528375" y="451226"/>
                  </a:lnTo>
                  <a:lnTo>
                    <a:pt x="530672" y="450095"/>
                  </a:lnTo>
                  <a:lnTo>
                    <a:pt x="531803" y="447797"/>
                  </a:lnTo>
                  <a:lnTo>
                    <a:pt x="532934" y="442141"/>
                  </a:lnTo>
                  <a:lnTo>
                    <a:pt x="532934" y="439844"/>
                  </a:lnTo>
                  <a:lnTo>
                    <a:pt x="532934" y="438713"/>
                  </a:lnTo>
                  <a:lnTo>
                    <a:pt x="530672" y="433022"/>
                  </a:lnTo>
                  <a:lnTo>
                    <a:pt x="530672" y="430759"/>
                  </a:lnTo>
                  <a:lnTo>
                    <a:pt x="535196" y="425068"/>
                  </a:lnTo>
                  <a:lnTo>
                    <a:pt x="535196" y="421675"/>
                  </a:lnTo>
                  <a:lnTo>
                    <a:pt x="534065" y="415983"/>
                  </a:lnTo>
                  <a:lnTo>
                    <a:pt x="532934" y="412590"/>
                  </a:lnTo>
                  <a:lnTo>
                    <a:pt x="531803" y="405768"/>
                  </a:lnTo>
                  <a:lnTo>
                    <a:pt x="529506" y="402339"/>
                  </a:lnTo>
                  <a:lnTo>
                    <a:pt x="528375" y="402339"/>
                  </a:lnTo>
                  <a:lnTo>
                    <a:pt x="528375" y="400077"/>
                  </a:lnTo>
                  <a:lnTo>
                    <a:pt x="528375" y="395517"/>
                  </a:lnTo>
                  <a:lnTo>
                    <a:pt x="524982" y="387563"/>
                  </a:lnTo>
                  <a:lnTo>
                    <a:pt x="524982" y="385301"/>
                  </a:lnTo>
                  <a:lnTo>
                    <a:pt x="526113" y="379610"/>
                  </a:lnTo>
                  <a:lnTo>
                    <a:pt x="523851" y="377347"/>
                  </a:lnTo>
                  <a:lnTo>
                    <a:pt x="523851" y="376216"/>
                  </a:lnTo>
                  <a:lnTo>
                    <a:pt x="519292" y="371656"/>
                  </a:lnTo>
                  <a:lnTo>
                    <a:pt x="519292" y="370525"/>
                  </a:lnTo>
                  <a:lnTo>
                    <a:pt x="519292" y="365965"/>
                  </a:lnTo>
                  <a:lnTo>
                    <a:pt x="518161" y="362572"/>
                  </a:lnTo>
                  <a:lnTo>
                    <a:pt x="512472" y="356880"/>
                  </a:lnTo>
                  <a:lnTo>
                    <a:pt x="511341" y="356880"/>
                  </a:lnTo>
                  <a:lnTo>
                    <a:pt x="510210" y="353487"/>
                  </a:lnTo>
                  <a:lnTo>
                    <a:pt x="510210" y="350058"/>
                  </a:lnTo>
                  <a:lnTo>
                    <a:pt x="513603" y="346665"/>
                  </a:lnTo>
                  <a:lnTo>
                    <a:pt x="514769" y="344367"/>
                  </a:lnTo>
                  <a:lnTo>
                    <a:pt x="514769" y="342105"/>
                  </a:lnTo>
                  <a:lnTo>
                    <a:pt x="511341" y="339842"/>
                  </a:lnTo>
                  <a:lnTo>
                    <a:pt x="510210" y="338711"/>
                  </a:lnTo>
                  <a:lnTo>
                    <a:pt x="509079" y="336414"/>
                  </a:lnTo>
                  <a:lnTo>
                    <a:pt x="510210" y="334151"/>
                  </a:lnTo>
                  <a:lnTo>
                    <a:pt x="512472" y="331889"/>
                  </a:lnTo>
                  <a:lnTo>
                    <a:pt x="514769" y="330722"/>
                  </a:lnTo>
                  <a:lnTo>
                    <a:pt x="514769" y="329591"/>
                  </a:lnTo>
                  <a:lnTo>
                    <a:pt x="515900" y="328460"/>
                  </a:lnTo>
                  <a:lnTo>
                    <a:pt x="521554" y="320507"/>
                  </a:lnTo>
                  <a:lnTo>
                    <a:pt x="522720" y="318244"/>
                  </a:lnTo>
                  <a:lnTo>
                    <a:pt x="523851" y="315982"/>
                  </a:lnTo>
                  <a:lnTo>
                    <a:pt x="523851" y="314815"/>
                  </a:lnTo>
                  <a:lnTo>
                    <a:pt x="522720" y="310291"/>
                  </a:lnTo>
                  <a:lnTo>
                    <a:pt x="524982" y="306862"/>
                  </a:lnTo>
                  <a:lnTo>
                    <a:pt x="524982" y="303469"/>
                  </a:lnTo>
                  <a:lnTo>
                    <a:pt x="526113" y="303469"/>
                  </a:lnTo>
                  <a:lnTo>
                    <a:pt x="526113" y="302337"/>
                  </a:lnTo>
                  <a:lnTo>
                    <a:pt x="526113" y="301171"/>
                  </a:lnTo>
                  <a:lnTo>
                    <a:pt x="526113" y="300040"/>
                  </a:lnTo>
                  <a:lnTo>
                    <a:pt x="522720" y="297777"/>
                  </a:lnTo>
                  <a:lnTo>
                    <a:pt x="521554" y="295515"/>
                  </a:lnTo>
                  <a:lnTo>
                    <a:pt x="522720" y="290955"/>
                  </a:lnTo>
                  <a:lnTo>
                    <a:pt x="520423" y="288693"/>
                  </a:lnTo>
                  <a:lnTo>
                    <a:pt x="513603" y="284133"/>
                  </a:lnTo>
                  <a:lnTo>
                    <a:pt x="513603" y="283002"/>
                  </a:lnTo>
                  <a:lnTo>
                    <a:pt x="512472" y="283002"/>
                  </a:lnTo>
                  <a:lnTo>
                    <a:pt x="510210" y="284133"/>
                  </a:lnTo>
                  <a:lnTo>
                    <a:pt x="507948" y="284133"/>
                  </a:lnTo>
                  <a:lnTo>
                    <a:pt x="507948" y="283002"/>
                  </a:lnTo>
                  <a:lnTo>
                    <a:pt x="507948" y="278442"/>
                  </a:lnTo>
                  <a:lnTo>
                    <a:pt x="507948" y="275048"/>
                  </a:lnTo>
                  <a:lnTo>
                    <a:pt x="504520" y="269357"/>
                  </a:lnTo>
                  <a:lnTo>
                    <a:pt x="504520" y="267095"/>
                  </a:lnTo>
                  <a:lnTo>
                    <a:pt x="503389" y="261404"/>
                  </a:lnTo>
                  <a:lnTo>
                    <a:pt x="503389" y="258010"/>
                  </a:lnTo>
                  <a:lnTo>
                    <a:pt x="504520" y="254581"/>
                  </a:lnTo>
                  <a:lnTo>
                    <a:pt x="511341" y="246628"/>
                  </a:lnTo>
                  <a:lnTo>
                    <a:pt x="512472" y="245497"/>
                  </a:lnTo>
                  <a:lnTo>
                    <a:pt x="513603" y="244366"/>
                  </a:lnTo>
                  <a:lnTo>
                    <a:pt x="520423" y="244366"/>
                  </a:lnTo>
                  <a:lnTo>
                    <a:pt x="520423" y="243234"/>
                  </a:lnTo>
                  <a:lnTo>
                    <a:pt x="517031" y="240937"/>
                  </a:lnTo>
                  <a:lnTo>
                    <a:pt x="518161" y="238674"/>
                  </a:lnTo>
                  <a:lnTo>
                    <a:pt x="519292" y="237543"/>
                  </a:lnTo>
                  <a:lnTo>
                    <a:pt x="522720" y="236412"/>
                  </a:lnTo>
                  <a:lnTo>
                    <a:pt x="524982" y="234114"/>
                  </a:lnTo>
                  <a:lnTo>
                    <a:pt x="524982" y="230721"/>
                  </a:lnTo>
                  <a:lnTo>
                    <a:pt x="527244" y="223899"/>
                  </a:lnTo>
                  <a:lnTo>
                    <a:pt x="528375" y="222767"/>
                  </a:lnTo>
                  <a:lnTo>
                    <a:pt x="530672" y="215945"/>
                  </a:lnTo>
                  <a:lnTo>
                    <a:pt x="532934" y="215945"/>
                  </a:lnTo>
                  <a:lnTo>
                    <a:pt x="534065" y="217076"/>
                  </a:lnTo>
                  <a:lnTo>
                    <a:pt x="535196" y="217076"/>
                  </a:lnTo>
                  <a:lnTo>
                    <a:pt x="536326" y="213683"/>
                  </a:lnTo>
                  <a:lnTo>
                    <a:pt x="537493" y="210254"/>
                  </a:lnTo>
                  <a:lnTo>
                    <a:pt x="545444" y="204563"/>
                  </a:lnTo>
                  <a:lnTo>
                    <a:pt x="547706" y="202301"/>
                  </a:lnTo>
                  <a:lnTo>
                    <a:pt x="547706" y="198907"/>
                  </a:lnTo>
                  <a:lnTo>
                    <a:pt x="547706" y="197776"/>
                  </a:lnTo>
                  <a:lnTo>
                    <a:pt x="547706" y="195478"/>
                  </a:lnTo>
                  <a:lnTo>
                    <a:pt x="554527" y="184131"/>
                  </a:lnTo>
                  <a:lnTo>
                    <a:pt x="555658" y="183000"/>
                  </a:lnTo>
                  <a:lnTo>
                    <a:pt x="556789" y="181834"/>
                  </a:lnTo>
                  <a:lnTo>
                    <a:pt x="555658" y="179571"/>
                  </a:lnTo>
                  <a:lnTo>
                    <a:pt x="554527" y="176178"/>
                  </a:lnTo>
                  <a:lnTo>
                    <a:pt x="555658" y="175047"/>
                  </a:lnTo>
                  <a:lnTo>
                    <a:pt x="556789" y="172749"/>
                  </a:lnTo>
                  <a:lnTo>
                    <a:pt x="556789" y="170487"/>
                  </a:lnTo>
                  <a:lnTo>
                    <a:pt x="554527" y="165927"/>
                  </a:lnTo>
                  <a:lnTo>
                    <a:pt x="554527" y="164796"/>
                  </a:lnTo>
                  <a:lnTo>
                    <a:pt x="554527" y="163664"/>
                  </a:lnTo>
                  <a:lnTo>
                    <a:pt x="555658" y="161402"/>
                  </a:lnTo>
                  <a:lnTo>
                    <a:pt x="559050" y="157973"/>
                  </a:lnTo>
                  <a:lnTo>
                    <a:pt x="562478" y="153449"/>
                  </a:lnTo>
                  <a:lnTo>
                    <a:pt x="564740" y="153449"/>
                  </a:lnTo>
                  <a:lnTo>
                    <a:pt x="565871" y="151151"/>
                  </a:lnTo>
                  <a:lnTo>
                    <a:pt x="565871" y="150020"/>
                  </a:lnTo>
                  <a:lnTo>
                    <a:pt x="567037" y="146626"/>
                  </a:lnTo>
                  <a:lnTo>
                    <a:pt x="570430" y="144329"/>
                  </a:lnTo>
                  <a:lnTo>
                    <a:pt x="572692" y="143198"/>
                  </a:lnTo>
                  <a:lnTo>
                    <a:pt x="574989" y="140935"/>
                  </a:lnTo>
                  <a:lnTo>
                    <a:pt x="579512" y="135244"/>
                  </a:lnTo>
                  <a:lnTo>
                    <a:pt x="579512" y="134113"/>
                  </a:lnTo>
                  <a:lnTo>
                    <a:pt x="579512" y="132982"/>
                  </a:lnTo>
                  <a:lnTo>
                    <a:pt x="579512" y="131851"/>
                  </a:lnTo>
                  <a:lnTo>
                    <a:pt x="580643" y="129553"/>
                  </a:lnTo>
                  <a:lnTo>
                    <a:pt x="584071" y="127291"/>
                  </a:lnTo>
                  <a:lnTo>
                    <a:pt x="584071" y="123897"/>
                  </a:lnTo>
                  <a:lnTo>
                    <a:pt x="585202" y="121600"/>
                  </a:lnTo>
                  <a:lnTo>
                    <a:pt x="586333" y="122731"/>
                  </a:lnTo>
                  <a:lnTo>
                    <a:pt x="587464" y="122731"/>
                  </a:lnTo>
                  <a:lnTo>
                    <a:pt x="587464" y="126159"/>
                  </a:lnTo>
                  <a:lnTo>
                    <a:pt x="589761" y="128422"/>
                  </a:lnTo>
                  <a:lnTo>
                    <a:pt x="590892" y="128422"/>
                  </a:lnTo>
                  <a:lnTo>
                    <a:pt x="592023" y="128422"/>
                  </a:lnTo>
                  <a:lnTo>
                    <a:pt x="594285" y="127291"/>
                  </a:lnTo>
                  <a:lnTo>
                    <a:pt x="596582" y="123897"/>
                  </a:lnTo>
                  <a:lnTo>
                    <a:pt x="597713" y="123897"/>
                  </a:lnTo>
                  <a:lnTo>
                    <a:pt x="598844" y="123897"/>
                  </a:lnTo>
                  <a:lnTo>
                    <a:pt x="598844" y="126159"/>
                  </a:lnTo>
                  <a:lnTo>
                    <a:pt x="599975" y="127291"/>
                  </a:lnTo>
                  <a:lnTo>
                    <a:pt x="602236" y="126159"/>
                  </a:lnTo>
                  <a:lnTo>
                    <a:pt x="603403" y="123897"/>
                  </a:lnTo>
                  <a:lnTo>
                    <a:pt x="603403" y="121600"/>
                  </a:lnTo>
                  <a:lnTo>
                    <a:pt x="606795" y="122731"/>
                  </a:lnTo>
                  <a:lnTo>
                    <a:pt x="609057" y="122731"/>
                  </a:lnTo>
                  <a:lnTo>
                    <a:pt x="613616" y="119337"/>
                  </a:lnTo>
                  <a:lnTo>
                    <a:pt x="614747" y="120468"/>
                  </a:lnTo>
                  <a:lnTo>
                    <a:pt x="619306" y="122731"/>
                  </a:lnTo>
                  <a:lnTo>
                    <a:pt x="620437" y="122731"/>
                  </a:lnTo>
                  <a:lnTo>
                    <a:pt x="622698" y="121600"/>
                  </a:lnTo>
                  <a:lnTo>
                    <a:pt x="628388" y="119337"/>
                  </a:lnTo>
                  <a:lnTo>
                    <a:pt x="634078" y="120468"/>
                  </a:lnTo>
                  <a:lnTo>
                    <a:pt x="635209" y="119337"/>
                  </a:lnTo>
                  <a:lnTo>
                    <a:pt x="635209" y="120468"/>
                  </a:lnTo>
                  <a:lnTo>
                    <a:pt x="636340" y="118206"/>
                  </a:lnTo>
                  <a:lnTo>
                    <a:pt x="635209" y="114777"/>
                  </a:lnTo>
                  <a:lnTo>
                    <a:pt x="637471" y="113646"/>
                  </a:lnTo>
                  <a:lnTo>
                    <a:pt x="637471" y="112515"/>
                  </a:lnTo>
                  <a:lnTo>
                    <a:pt x="643161" y="111384"/>
                  </a:lnTo>
                  <a:lnTo>
                    <a:pt x="645422" y="106824"/>
                  </a:lnTo>
                  <a:lnTo>
                    <a:pt x="647684" y="105693"/>
                  </a:lnTo>
                  <a:lnTo>
                    <a:pt x="647684" y="104561"/>
                  </a:lnTo>
                  <a:lnTo>
                    <a:pt x="647684" y="102299"/>
                  </a:lnTo>
                  <a:lnTo>
                    <a:pt x="648850" y="100001"/>
                  </a:lnTo>
                  <a:lnTo>
                    <a:pt x="649981" y="98870"/>
                  </a:lnTo>
                  <a:lnTo>
                    <a:pt x="652243" y="98870"/>
                  </a:lnTo>
                  <a:lnTo>
                    <a:pt x="652243" y="97739"/>
                  </a:lnTo>
                  <a:lnTo>
                    <a:pt x="652243" y="96608"/>
                  </a:lnTo>
                  <a:lnTo>
                    <a:pt x="652243" y="95477"/>
                  </a:lnTo>
                  <a:lnTo>
                    <a:pt x="651112" y="95477"/>
                  </a:lnTo>
                  <a:lnTo>
                    <a:pt x="646553" y="95477"/>
                  </a:lnTo>
                  <a:lnTo>
                    <a:pt x="646553" y="93179"/>
                  </a:lnTo>
                  <a:lnTo>
                    <a:pt x="647684" y="92048"/>
                  </a:lnTo>
                  <a:lnTo>
                    <a:pt x="649981" y="89786"/>
                  </a:lnTo>
                  <a:lnTo>
                    <a:pt x="655671" y="89786"/>
                  </a:lnTo>
                  <a:lnTo>
                    <a:pt x="657933" y="88655"/>
                  </a:lnTo>
                  <a:lnTo>
                    <a:pt x="663623" y="87523"/>
                  </a:lnTo>
                  <a:lnTo>
                    <a:pt x="667015" y="87523"/>
                  </a:lnTo>
                  <a:lnTo>
                    <a:pt x="669277" y="86392"/>
                  </a:lnTo>
                  <a:lnTo>
                    <a:pt x="671574" y="82963"/>
                  </a:lnTo>
                  <a:lnTo>
                    <a:pt x="672705" y="82963"/>
                  </a:lnTo>
                  <a:lnTo>
                    <a:pt x="672705" y="81832"/>
                  </a:lnTo>
                  <a:lnTo>
                    <a:pt x="673836" y="78403"/>
                  </a:lnTo>
                  <a:lnTo>
                    <a:pt x="674967" y="76141"/>
                  </a:lnTo>
                  <a:lnTo>
                    <a:pt x="676098" y="76141"/>
                  </a:lnTo>
                  <a:lnTo>
                    <a:pt x="678395" y="77272"/>
                  </a:lnTo>
                  <a:lnTo>
                    <a:pt x="679526" y="77272"/>
                  </a:lnTo>
                  <a:lnTo>
                    <a:pt x="679526" y="71581"/>
                  </a:lnTo>
                  <a:lnTo>
                    <a:pt x="679526" y="70450"/>
                  </a:lnTo>
                  <a:lnTo>
                    <a:pt x="681788" y="68188"/>
                  </a:lnTo>
                  <a:lnTo>
                    <a:pt x="681788" y="64794"/>
                  </a:lnTo>
                  <a:lnTo>
                    <a:pt x="681788" y="63628"/>
                  </a:lnTo>
                  <a:lnTo>
                    <a:pt x="682919" y="62496"/>
                  </a:lnTo>
                  <a:lnTo>
                    <a:pt x="685216" y="61365"/>
                  </a:lnTo>
                  <a:lnTo>
                    <a:pt x="687477" y="60234"/>
                  </a:lnTo>
                  <a:lnTo>
                    <a:pt x="690870" y="55674"/>
                  </a:lnTo>
                  <a:lnTo>
                    <a:pt x="692001" y="53412"/>
                  </a:lnTo>
                  <a:lnTo>
                    <a:pt x="696560" y="50018"/>
                  </a:lnTo>
                  <a:lnTo>
                    <a:pt x="698822" y="48887"/>
                  </a:lnTo>
                  <a:lnTo>
                    <a:pt x="699988" y="43196"/>
                  </a:lnTo>
                  <a:lnTo>
                    <a:pt x="699988" y="42065"/>
                  </a:lnTo>
                  <a:lnTo>
                    <a:pt x="703381" y="38636"/>
                  </a:lnTo>
                  <a:lnTo>
                    <a:pt x="702250" y="35243"/>
                  </a:lnTo>
                  <a:lnTo>
                    <a:pt x="701119" y="34076"/>
                  </a:lnTo>
                  <a:lnTo>
                    <a:pt x="696560" y="30683"/>
                  </a:lnTo>
                  <a:lnTo>
                    <a:pt x="695429" y="29552"/>
                  </a:lnTo>
                  <a:lnTo>
                    <a:pt x="693167" y="26123"/>
                  </a:lnTo>
                  <a:lnTo>
                    <a:pt x="690870" y="23860"/>
                  </a:lnTo>
                  <a:lnTo>
                    <a:pt x="692001" y="19336"/>
                  </a:lnTo>
                  <a:lnTo>
                    <a:pt x="692001" y="15907"/>
                  </a:lnTo>
                  <a:lnTo>
                    <a:pt x="695429" y="14776"/>
                  </a:lnTo>
                  <a:lnTo>
                    <a:pt x="695429" y="13645"/>
                  </a:lnTo>
                  <a:lnTo>
                    <a:pt x="694298" y="11347"/>
                  </a:lnTo>
                  <a:lnTo>
                    <a:pt x="694298" y="5691"/>
                  </a:lnTo>
                  <a:lnTo>
                    <a:pt x="697691" y="2262"/>
                  </a:lnTo>
                  <a:lnTo>
                    <a:pt x="699988" y="0"/>
                  </a:lnTo>
                  <a:lnTo>
                    <a:pt x="702250" y="1131"/>
                  </a:lnTo>
                  <a:lnTo>
                    <a:pt x="704512" y="5691"/>
                  </a:lnTo>
                  <a:lnTo>
                    <a:pt x="710201" y="10216"/>
                  </a:lnTo>
                  <a:lnTo>
                    <a:pt x="713594" y="11347"/>
                  </a:lnTo>
                  <a:lnTo>
                    <a:pt x="714760" y="11347"/>
                  </a:lnTo>
                  <a:lnTo>
                    <a:pt x="721546" y="18169"/>
                  </a:lnTo>
                  <a:lnTo>
                    <a:pt x="726105" y="20467"/>
                  </a:lnTo>
                  <a:lnTo>
                    <a:pt x="726105" y="21598"/>
                  </a:lnTo>
                  <a:lnTo>
                    <a:pt x="730663" y="24992"/>
                  </a:lnTo>
                  <a:lnTo>
                    <a:pt x="737484" y="28420"/>
                  </a:lnTo>
                  <a:lnTo>
                    <a:pt x="738615" y="28420"/>
                  </a:lnTo>
                  <a:lnTo>
                    <a:pt x="742008" y="27289"/>
                  </a:lnTo>
                  <a:lnTo>
                    <a:pt x="743139" y="27289"/>
                  </a:lnTo>
                  <a:lnTo>
                    <a:pt x="746567" y="29552"/>
                  </a:lnTo>
                  <a:lnTo>
                    <a:pt x="751090" y="29552"/>
                  </a:lnTo>
                  <a:lnTo>
                    <a:pt x="753387" y="27289"/>
                  </a:lnTo>
                  <a:lnTo>
                    <a:pt x="755649" y="27289"/>
                  </a:lnTo>
                  <a:lnTo>
                    <a:pt x="761339" y="28420"/>
                  </a:lnTo>
                  <a:lnTo>
                    <a:pt x="762470" y="29552"/>
                  </a:lnTo>
                  <a:lnTo>
                    <a:pt x="763601" y="28420"/>
                  </a:lnTo>
                  <a:lnTo>
                    <a:pt x="765863" y="29552"/>
                  </a:lnTo>
                  <a:lnTo>
                    <a:pt x="769291" y="28420"/>
                  </a:lnTo>
                  <a:lnTo>
                    <a:pt x="773814" y="30683"/>
                  </a:lnTo>
                  <a:lnTo>
                    <a:pt x="774980" y="30683"/>
                  </a:lnTo>
                  <a:lnTo>
                    <a:pt x="779504" y="32945"/>
                  </a:lnTo>
                  <a:lnTo>
                    <a:pt x="780635" y="31814"/>
                  </a:lnTo>
                  <a:lnTo>
                    <a:pt x="781801" y="31814"/>
                  </a:lnTo>
                  <a:lnTo>
                    <a:pt x="781801" y="36374"/>
                  </a:lnTo>
                  <a:lnTo>
                    <a:pt x="782932" y="36374"/>
                  </a:lnTo>
                  <a:lnTo>
                    <a:pt x="782932" y="37505"/>
                  </a:lnTo>
                  <a:lnTo>
                    <a:pt x="786325" y="39767"/>
                  </a:lnTo>
                  <a:lnTo>
                    <a:pt x="788586" y="39767"/>
                  </a:lnTo>
                  <a:lnTo>
                    <a:pt x="790884" y="39767"/>
                  </a:lnTo>
                  <a:lnTo>
                    <a:pt x="790884" y="42065"/>
                  </a:lnTo>
                  <a:lnTo>
                    <a:pt x="793145" y="45458"/>
                  </a:lnTo>
                  <a:lnTo>
                    <a:pt x="793145" y="47721"/>
                  </a:lnTo>
                  <a:lnTo>
                    <a:pt x="794276" y="50018"/>
                  </a:lnTo>
                  <a:lnTo>
                    <a:pt x="793145" y="50018"/>
                  </a:lnTo>
                  <a:lnTo>
                    <a:pt x="794276" y="51150"/>
                  </a:lnTo>
                  <a:lnTo>
                    <a:pt x="793145" y="53412"/>
                  </a:lnTo>
                  <a:lnTo>
                    <a:pt x="793145" y="54543"/>
                  </a:lnTo>
                  <a:lnTo>
                    <a:pt x="792014" y="56841"/>
                  </a:lnTo>
                  <a:lnTo>
                    <a:pt x="793145" y="56841"/>
                  </a:lnTo>
                  <a:lnTo>
                    <a:pt x="793145" y="60234"/>
                  </a:lnTo>
                  <a:lnTo>
                    <a:pt x="790884" y="61365"/>
                  </a:lnTo>
                  <a:lnTo>
                    <a:pt x="790884" y="62496"/>
                  </a:lnTo>
                  <a:lnTo>
                    <a:pt x="788586" y="62496"/>
                  </a:lnTo>
                  <a:lnTo>
                    <a:pt x="788586" y="64794"/>
                  </a:lnTo>
                  <a:lnTo>
                    <a:pt x="786325" y="67056"/>
                  </a:lnTo>
                  <a:lnTo>
                    <a:pt x="782932" y="70450"/>
                  </a:lnTo>
                  <a:lnTo>
                    <a:pt x="781801" y="72748"/>
                  </a:lnTo>
                  <a:lnTo>
                    <a:pt x="781801" y="76141"/>
                  </a:lnTo>
                  <a:lnTo>
                    <a:pt x="771552" y="94346"/>
                  </a:lnTo>
                  <a:lnTo>
                    <a:pt x="769291" y="100001"/>
                  </a:lnTo>
                  <a:lnTo>
                    <a:pt x="769291" y="101133"/>
                  </a:lnTo>
                  <a:lnTo>
                    <a:pt x="767029" y="103430"/>
                  </a:lnTo>
                  <a:lnTo>
                    <a:pt x="767029" y="105693"/>
                  </a:lnTo>
                  <a:lnTo>
                    <a:pt x="765863" y="107955"/>
                  </a:lnTo>
                  <a:lnTo>
                    <a:pt x="765863" y="109121"/>
                  </a:lnTo>
                  <a:lnTo>
                    <a:pt x="769291" y="107955"/>
                  </a:lnTo>
                  <a:lnTo>
                    <a:pt x="769291" y="110253"/>
                  </a:lnTo>
                  <a:lnTo>
                    <a:pt x="769291" y="113646"/>
                  </a:lnTo>
                  <a:lnTo>
                    <a:pt x="770421" y="113646"/>
                  </a:lnTo>
                  <a:lnTo>
                    <a:pt x="771552" y="115944"/>
                  </a:lnTo>
                  <a:lnTo>
                    <a:pt x="777242" y="115944"/>
                  </a:lnTo>
                  <a:lnTo>
                    <a:pt x="778373" y="115944"/>
                  </a:lnTo>
                  <a:lnTo>
                    <a:pt x="778373" y="117075"/>
                  </a:lnTo>
                  <a:lnTo>
                    <a:pt x="778373" y="120468"/>
                  </a:lnTo>
                  <a:lnTo>
                    <a:pt x="778373" y="122731"/>
                  </a:lnTo>
                  <a:lnTo>
                    <a:pt x="780635" y="125028"/>
                  </a:lnTo>
                  <a:lnTo>
                    <a:pt x="781801" y="129553"/>
                  </a:lnTo>
                  <a:lnTo>
                    <a:pt x="781801" y="130684"/>
                  </a:lnTo>
                  <a:lnTo>
                    <a:pt x="784063" y="129553"/>
                  </a:lnTo>
                  <a:lnTo>
                    <a:pt x="786325" y="129553"/>
                  </a:lnTo>
                  <a:lnTo>
                    <a:pt x="782932" y="130684"/>
                  </a:lnTo>
                  <a:lnTo>
                    <a:pt x="781801" y="131851"/>
                  </a:lnTo>
                  <a:lnTo>
                    <a:pt x="781801" y="137506"/>
                  </a:lnTo>
                  <a:lnTo>
                    <a:pt x="779504" y="140935"/>
                  </a:lnTo>
                  <a:lnTo>
                    <a:pt x="774980" y="140935"/>
                  </a:lnTo>
                  <a:lnTo>
                    <a:pt x="774980" y="142066"/>
                  </a:lnTo>
                  <a:lnTo>
                    <a:pt x="773814" y="143198"/>
                  </a:lnTo>
                  <a:lnTo>
                    <a:pt x="773814" y="144329"/>
                  </a:lnTo>
                  <a:lnTo>
                    <a:pt x="776111" y="145495"/>
                  </a:lnTo>
                  <a:lnTo>
                    <a:pt x="778373" y="146626"/>
                  </a:lnTo>
                  <a:lnTo>
                    <a:pt x="780635" y="152282"/>
                  </a:lnTo>
                  <a:lnTo>
                    <a:pt x="779504" y="160236"/>
                  </a:lnTo>
                  <a:lnTo>
                    <a:pt x="778373" y="161402"/>
                  </a:lnTo>
                  <a:lnTo>
                    <a:pt x="779504" y="162533"/>
                  </a:lnTo>
                  <a:lnTo>
                    <a:pt x="781801" y="163664"/>
                  </a:lnTo>
                  <a:lnTo>
                    <a:pt x="785194" y="163664"/>
                  </a:lnTo>
                  <a:lnTo>
                    <a:pt x="787456" y="163664"/>
                  </a:lnTo>
                  <a:lnTo>
                    <a:pt x="789753" y="165927"/>
                  </a:lnTo>
                  <a:lnTo>
                    <a:pt x="793145" y="165927"/>
                  </a:lnTo>
                  <a:lnTo>
                    <a:pt x="796573" y="168224"/>
                  </a:lnTo>
                  <a:lnTo>
                    <a:pt x="796573" y="169356"/>
                  </a:lnTo>
                  <a:lnTo>
                    <a:pt x="794276" y="169356"/>
                  </a:lnTo>
                  <a:lnTo>
                    <a:pt x="793145" y="170487"/>
                  </a:lnTo>
                  <a:lnTo>
                    <a:pt x="792014" y="176178"/>
                  </a:lnTo>
                  <a:lnTo>
                    <a:pt x="794276" y="178440"/>
                  </a:lnTo>
                  <a:lnTo>
                    <a:pt x="792014" y="181834"/>
                  </a:lnTo>
                  <a:lnTo>
                    <a:pt x="786325" y="187525"/>
                  </a:lnTo>
                  <a:lnTo>
                    <a:pt x="786325" y="188656"/>
                  </a:lnTo>
                  <a:lnTo>
                    <a:pt x="788586" y="186394"/>
                  </a:lnTo>
                  <a:lnTo>
                    <a:pt x="788586" y="187525"/>
                  </a:lnTo>
                  <a:lnTo>
                    <a:pt x="789753" y="187525"/>
                  </a:lnTo>
                  <a:lnTo>
                    <a:pt x="790884" y="190954"/>
                  </a:lnTo>
                  <a:lnTo>
                    <a:pt x="790884" y="192085"/>
                  </a:lnTo>
                  <a:lnTo>
                    <a:pt x="792014" y="193216"/>
                  </a:lnTo>
                  <a:lnTo>
                    <a:pt x="793145" y="194347"/>
                  </a:lnTo>
                  <a:lnTo>
                    <a:pt x="793145" y="195478"/>
                  </a:lnTo>
                  <a:lnTo>
                    <a:pt x="794276" y="197776"/>
                  </a:lnTo>
                  <a:lnTo>
                    <a:pt x="795407" y="200038"/>
                  </a:lnTo>
                  <a:lnTo>
                    <a:pt x="797704" y="202301"/>
                  </a:lnTo>
                  <a:lnTo>
                    <a:pt x="799966" y="206861"/>
                  </a:lnTo>
                  <a:lnTo>
                    <a:pt x="797704" y="212552"/>
                  </a:lnTo>
                  <a:lnTo>
                    <a:pt x="796573" y="212552"/>
                  </a:lnTo>
                  <a:lnTo>
                    <a:pt x="796573" y="213683"/>
                  </a:lnTo>
                  <a:lnTo>
                    <a:pt x="795407" y="213683"/>
                  </a:lnTo>
                  <a:lnTo>
                    <a:pt x="795407" y="214814"/>
                  </a:lnTo>
                  <a:lnTo>
                    <a:pt x="794276" y="215945"/>
                  </a:lnTo>
                  <a:lnTo>
                    <a:pt x="795407" y="218207"/>
                  </a:lnTo>
                  <a:lnTo>
                    <a:pt x="796573" y="220505"/>
                  </a:lnTo>
                  <a:lnTo>
                    <a:pt x="793145" y="222767"/>
                  </a:lnTo>
                  <a:lnTo>
                    <a:pt x="793145" y="223899"/>
                  </a:lnTo>
                  <a:lnTo>
                    <a:pt x="794276" y="223899"/>
                  </a:lnTo>
                  <a:lnTo>
                    <a:pt x="796573" y="222767"/>
                  </a:lnTo>
                  <a:lnTo>
                    <a:pt x="798835" y="221636"/>
                  </a:lnTo>
                  <a:lnTo>
                    <a:pt x="801097" y="221636"/>
                  </a:lnTo>
                  <a:lnTo>
                    <a:pt x="803359" y="220505"/>
                  </a:lnTo>
                  <a:lnTo>
                    <a:pt x="804525" y="221636"/>
                  </a:lnTo>
                  <a:lnTo>
                    <a:pt x="805656" y="220505"/>
                  </a:lnTo>
                  <a:lnTo>
                    <a:pt x="805656" y="221636"/>
                  </a:lnTo>
                  <a:lnTo>
                    <a:pt x="807918" y="222767"/>
                  </a:lnTo>
                  <a:lnTo>
                    <a:pt x="809049" y="222767"/>
                  </a:lnTo>
                  <a:lnTo>
                    <a:pt x="812477" y="223899"/>
                  </a:lnTo>
                  <a:lnTo>
                    <a:pt x="815869" y="223899"/>
                  </a:lnTo>
                  <a:lnTo>
                    <a:pt x="817000" y="225030"/>
                  </a:lnTo>
                  <a:lnTo>
                    <a:pt x="817000" y="226161"/>
                  </a:lnTo>
                  <a:lnTo>
                    <a:pt x="814738" y="228459"/>
                  </a:lnTo>
                  <a:lnTo>
                    <a:pt x="815869" y="230721"/>
                  </a:lnTo>
                  <a:lnTo>
                    <a:pt x="813607" y="237543"/>
                  </a:lnTo>
                  <a:lnTo>
                    <a:pt x="812477" y="238674"/>
                  </a:lnTo>
                  <a:lnTo>
                    <a:pt x="814738" y="242103"/>
                  </a:lnTo>
                  <a:lnTo>
                    <a:pt x="814738" y="244366"/>
                  </a:lnTo>
                  <a:lnTo>
                    <a:pt x="817000" y="245497"/>
                  </a:lnTo>
                  <a:lnTo>
                    <a:pt x="821559" y="246628"/>
                  </a:lnTo>
                  <a:lnTo>
                    <a:pt x="819297" y="248890"/>
                  </a:lnTo>
                  <a:lnTo>
                    <a:pt x="813607" y="258010"/>
                  </a:lnTo>
                  <a:lnTo>
                    <a:pt x="815869" y="271655"/>
                  </a:lnTo>
                  <a:lnTo>
                    <a:pt x="815869" y="273917"/>
                  </a:lnTo>
                  <a:lnTo>
                    <a:pt x="815869" y="275048"/>
                  </a:lnTo>
                  <a:lnTo>
                    <a:pt x="813607" y="276179"/>
                  </a:lnTo>
                  <a:lnTo>
                    <a:pt x="811346" y="280739"/>
                  </a:lnTo>
                  <a:lnTo>
                    <a:pt x="809049" y="283002"/>
                  </a:lnTo>
                  <a:lnTo>
                    <a:pt x="809049" y="284133"/>
                  </a:lnTo>
                  <a:lnTo>
                    <a:pt x="809049" y="288693"/>
                  </a:lnTo>
                  <a:lnTo>
                    <a:pt x="806787" y="293217"/>
                  </a:lnTo>
                  <a:lnTo>
                    <a:pt x="806787" y="294384"/>
                  </a:lnTo>
                  <a:lnTo>
                    <a:pt x="806787" y="298909"/>
                  </a:lnTo>
                  <a:lnTo>
                    <a:pt x="804525" y="302337"/>
                  </a:lnTo>
                  <a:lnTo>
                    <a:pt x="804525" y="306862"/>
                  </a:lnTo>
                  <a:lnTo>
                    <a:pt x="802228" y="309160"/>
                  </a:lnTo>
                  <a:lnTo>
                    <a:pt x="801097" y="312553"/>
                  </a:lnTo>
                  <a:lnTo>
                    <a:pt x="799966" y="312553"/>
                  </a:lnTo>
                  <a:lnTo>
                    <a:pt x="798835" y="315982"/>
                  </a:lnTo>
                  <a:lnTo>
                    <a:pt x="796573" y="315982"/>
                  </a:lnTo>
                  <a:lnTo>
                    <a:pt x="795407" y="315982"/>
                  </a:lnTo>
                  <a:lnTo>
                    <a:pt x="796573" y="317113"/>
                  </a:lnTo>
                  <a:lnTo>
                    <a:pt x="798835" y="317113"/>
                  </a:lnTo>
                  <a:lnTo>
                    <a:pt x="798835" y="318244"/>
                  </a:lnTo>
                  <a:lnTo>
                    <a:pt x="798835" y="319375"/>
                  </a:lnTo>
                  <a:lnTo>
                    <a:pt x="797704" y="322769"/>
                  </a:lnTo>
                  <a:lnTo>
                    <a:pt x="797704" y="325067"/>
                  </a:lnTo>
                  <a:lnTo>
                    <a:pt x="802228" y="327329"/>
                  </a:lnTo>
                  <a:lnTo>
                    <a:pt x="805656" y="331889"/>
                  </a:lnTo>
                  <a:lnTo>
                    <a:pt x="806787" y="333020"/>
                  </a:lnTo>
                  <a:lnTo>
                    <a:pt x="802228" y="338711"/>
                  </a:lnTo>
                  <a:lnTo>
                    <a:pt x="797704" y="343236"/>
                  </a:lnTo>
                  <a:lnTo>
                    <a:pt x="796573" y="345533"/>
                  </a:lnTo>
                  <a:lnTo>
                    <a:pt x="796573" y="346665"/>
                  </a:lnTo>
                  <a:lnTo>
                    <a:pt x="794276" y="347796"/>
                  </a:lnTo>
                  <a:lnTo>
                    <a:pt x="794276" y="348927"/>
                  </a:lnTo>
                  <a:lnTo>
                    <a:pt x="796573" y="350058"/>
                  </a:lnTo>
                  <a:lnTo>
                    <a:pt x="801097" y="351189"/>
                  </a:lnTo>
                  <a:lnTo>
                    <a:pt x="801097" y="352320"/>
                  </a:lnTo>
                  <a:lnTo>
                    <a:pt x="798835" y="353487"/>
                  </a:lnTo>
                  <a:lnTo>
                    <a:pt x="797704" y="356880"/>
                  </a:lnTo>
                  <a:lnTo>
                    <a:pt x="797704" y="358012"/>
                  </a:lnTo>
                  <a:lnTo>
                    <a:pt x="795407" y="359143"/>
                  </a:lnTo>
                  <a:lnTo>
                    <a:pt x="796573" y="364834"/>
                  </a:lnTo>
                  <a:lnTo>
                    <a:pt x="794276" y="367096"/>
                  </a:lnTo>
                  <a:lnTo>
                    <a:pt x="797704" y="371656"/>
                  </a:lnTo>
                  <a:lnTo>
                    <a:pt x="796573" y="373918"/>
                  </a:lnTo>
                  <a:lnTo>
                    <a:pt x="798835" y="377347"/>
                  </a:lnTo>
                  <a:lnTo>
                    <a:pt x="798835" y="379610"/>
                  </a:lnTo>
                  <a:lnTo>
                    <a:pt x="799966" y="379610"/>
                  </a:lnTo>
                  <a:lnTo>
                    <a:pt x="801097" y="379610"/>
                  </a:lnTo>
                  <a:lnTo>
                    <a:pt x="801097" y="380741"/>
                  </a:lnTo>
                  <a:lnTo>
                    <a:pt x="802228" y="381872"/>
                  </a:lnTo>
                  <a:lnTo>
                    <a:pt x="803359" y="379610"/>
                  </a:lnTo>
                  <a:lnTo>
                    <a:pt x="805656" y="380741"/>
                  </a:lnTo>
                  <a:lnTo>
                    <a:pt x="811346" y="388694"/>
                  </a:lnTo>
                  <a:lnTo>
                    <a:pt x="812477" y="387563"/>
                  </a:lnTo>
                  <a:lnTo>
                    <a:pt x="813607" y="387563"/>
                  </a:lnTo>
                  <a:lnTo>
                    <a:pt x="813607" y="389825"/>
                  </a:lnTo>
                  <a:lnTo>
                    <a:pt x="815869" y="390992"/>
                  </a:lnTo>
                  <a:lnTo>
                    <a:pt x="815869" y="394385"/>
                  </a:lnTo>
                  <a:lnTo>
                    <a:pt x="814738" y="398945"/>
                  </a:lnTo>
                  <a:lnTo>
                    <a:pt x="820428" y="398945"/>
                  </a:lnTo>
                  <a:lnTo>
                    <a:pt x="820428" y="401208"/>
                  </a:lnTo>
                  <a:lnTo>
                    <a:pt x="821559" y="401208"/>
                  </a:lnTo>
                  <a:lnTo>
                    <a:pt x="821559" y="402339"/>
                  </a:lnTo>
                  <a:lnTo>
                    <a:pt x="822690" y="403470"/>
                  </a:lnTo>
                  <a:lnTo>
                    <a:pt x="822690" y="405768"/>
                  </a:lnTo>
                  <a:lnTo>
                    <a:pt x="827249" y="408030"/>
                  </a:lnTo>
                  <a:lnTo>
                    <a:pt x="829511" y="405768"/>
                  </a:lnTo>
                  <a:lnTo>
                    <a:pt x="830642" y="405768"/>
                  </a:lnTo>
                  <a:lnTo>
                    <a:pt x="831772" y="409161"/>
                  </a:lnTo>
                  <a:lnTo>
                    <a:pt x="834070" y="408030"/>
                  </a:lnTo>
                  <a:lnTo>
                    <a:pt x="834070" y="411423"/>
                  </a:lnTo>
                  <a:lnTo>
                    <a:pt x="838593" y="413721"/>
                  </a:lnTo>
                  <a:lnTo>
                    <a:pt x="839724" y="417115"/>
                  </a:lnTo>
                  <a:lnTo>
                    <a:pt x="840890" y="415983"/>
                  </a:lnTo>
                  <a:lnTo>
                    <a:pt x="842021" y="415983"/>
                  </a:lnTo>
                  <a:lnTo>
                    <a:pt x="844283" y="419377"/>
                  </a:lnTo>
                  <a:lnTo>
                    <a:pt x="846545" y="419377"/>
                  </a:lnTo>
                  <a:lnTo>
                    <a:pt x="847676" y="419377"/>
                  </a:lnTo>
                  <a:lnTo>
                    <a:pt x="848842" y="421675"/>
                  </a:lnTo>
                  <a:lnTo>
                    <a:pt x="847676" y="425068"/>
                  </a:lnTo>
                  <a:lnTo>
                    <a:pt x="848842" y="429628"/>
                  </a:lnTo>
                  <a:lnTo>
                    <a:pt x="845414" y="431890"/>
                  </a:lnTo>
                  <a:lnTo>
                    <a:pt x="848842" y="434153"/>
                  </a:lnTo>
                  <a:lnTo>
                    <a:pt x="849973" y="434153"/>
                  </a:lnTo>
                  <a:lnTo>
                    <a:pt x="851104" y="436450"/>
                  </a:lnTo>
                  <a:lnTo>
                    <a:pt x="848842" y="437581"/>
                  </a:lnTo>
                  <a:lnTo>
                    <a:pt x="848842" y="438713"/>
                  </a:lnTo>
                  <a:lnTo>
                    <a:pt x="848842" y="440975"/>
                  </a:lnTo>
                  <a:lnTo>
                    <a:pt x="848842" y="442141"/>
                  </a:lnTo>
                  <a:lnTo>
                    <a:pt x="851104" y="443273"/>
                  </a:lnTo>
                  <a:lnTo>
                    <a:pt x="851104" y="445535"/>
                  </a:lnTo>
                  <a:lnTo>
                    <a:pt x="849973" y="448928"/>
                  </a:lnTo>
                  <a:lnTo>
                    <a:pt x="847676" y="450095"/>
                  </a:lnTo>
                  <a:lnTo>
                    <a:pt x="846545" y="453488"/>
                  </a:lnTo>
                  <a:lnTo>
                    <a:pt x="847676" y="454620"/>
                  </a:lnTo>
                  <a:lnTo>
                    <a:pt x="849973" y="458048"/>
                  </a:lnTo>
                  <a:lnTo>
                    <a:pt x="851104" y="460311"/>
                  </a:lnTo>
                  <a:lnTo>
                    <a:pt x="849973" y="461442"/>
                  </a:lnTo>
                  <a:lnTo>
                    <a:pt x="846545" y="461442"/>
                  </a:lnTo>
                  <a:lnTo>
                    <a:pt x="845414" y="462573"/>
                  </a:lnTo>
                  <a:lnTo>
                    <a:pt x="845414" y="463704"/>
                  </a:lnTo>
                  <a:lnTo>
                    <a:pt x="846545" y="466002"/>
                  </a:lnTo>
                  <a:lnTo>
                    <a:pt x="847676" y="467133"/>
                  </a:lnTo>
                  <a:lnTo>
                    <a:pt x="848842" y="468264"/>
                  </a:lnTo>
                  <a:lnTo>
                    <a:pt x="849973" y="470526"/>
                  </a:lnTo>
                  <a:lnTo>
                    <a:pt x="849973" y="471693"/>
                  </a:lnTo>
                  <a:lnTo>
                    <a:pt x="847676" y="473955"/>
                  </a:lnTo>
                  <a:lnTo>
                    <a:pt x="847676" y="475086"/>
                  </a:lnTo>
                  <a:lnTo>
                    <a:pt x="847676" y="476218"/>
                  </a:lnTo>
                  <a:lnTo>
                    <a:pt x="847676" y="477349"/>
                  </a:lnTo>
                  <a:lnTo>
                    <a:pt x="847676" y="479646"/>
                  </a:lnTo>
                  <a:lnTo>
                    <a:pt x="846545" y="480778"/>
                  </a:lnTo>
                  <a:lnTo>
                    <a:pt x="847676" y="483040"/>
                  </a:lnTo>
                  <a:lnTo>
                    <a:pt x="847676" y="485302"/>
                  </a:lnTo>
                  <a:lnTo>
                    <a:pt x="851104" y="487600"/>
                  </a:lnTo>
                  <a:lnTo>
                    <a:pt x="851104" y="492125"/>
                  </a:lnTo>
                  <a:lnTo>
                    <a:pt x="852235" y="494422"/>
                  </a:lnTo>
                  <a:lnTo>
                    <a:pt x="853365" y="496685"/>
                  </a:lnTo>
                  <a:lnTo>
                    <a:pt x="852235" y="501244"/>
                  </a:lnTo>
                  <a:lnTo>
                    <a:pt x="851104" y="503507"/>
                  </a:lnTo>
                  <a:lnTo>
                    <a:pt x="847676" y="504638"/>
                  </a:lnTo>
                  <a:lnTo>
                    <a:pt x="846545" y="505769"/>
                  </a:lnTo>
                  <a:lnTo>
                    <a:pt x="847676" y="508031"/>
                  </a:lnTo>
                  <a:lnTo>
                    <a:pt x="848842" y="512591"/>
                  </a:lnTo>
                  <a:lnTo>
                    <a:pt x="851104" y="515985"/>
                  </a:lnTo>
                  <a:lnTo>
                    <a:pt x="849973" y="518283"/>
                  </a:lnTo>
                  <a:lnTo>
                    <a:pt x="851104" y="522807"/>
                  </a:lnTo>
                  <a:lnTo>
                    <a:pt x="852235" y="527367"/>
                  </a:lnTo>
                  <a:lnTo>
                    <a:pt x="851104" y="533058"/>
                  </a:lnTo>
                  <a:lnTo>
                    <a:pt x="852235" y="536452"/>
                  </a:lnTo>
                  <a:lnTo>
                    <a:pt x="854496" y="542143"/>
                  </a:lnTo>
                  <a:lnTo>
                    <a:pt x="853365" y="545536"/>
                  </a:lnTo>
                  <a:lnTo>
                    <a:pt x="856793" y="548965"/>
                  </a:lnTo>
                  <a:lnTo>
                    <a:pt x="856793" y="558050"/>
                  </a:lnTo>
                  <a:lnTo>
                    <a:pt x="855627" y="561479"/>
                  </a:lnTo>
                  <a:lnTo>
                    <a:pt x="854496" y="562610"/>
                  </a:lnTo>
                  <a:lnTo>
                    <a:pt x="854496" y="563741"/>
                  </a:lnTo>
                  <a:lnTo>
                    <a:pt x="852235" y="566003"/>
                  </a:lnTo>
                  <a:lnTo>
                    <a:pt x="852235" y="569432"/>
                  </a:lnTo>
                  <a:lnTo>
                    <a:pt x="852235" y="570563"/>
                  </a:lnTo>
                  <a:lnTo>
                    <a:pt x="852235" y="571694"/>
                  </a:lnTo>
                  <a:lnTo>
                    <a:pt x="855627" y="570563"/>
                  </a:lnTo>
                  <a:lnTo>
                    <a:pt x="857924" y="572826"/>
                  </a:lnTo>
                  <a:lnTo>
                    <a:pt x="860186" y="580779"/>
                  </a:lnTo>
                  <a:lnTo>
                    <a:pt x="862448" y="585339"/>
                  </a:lnTo>
                  <a:lnTo>
                    <a:pt x="861317" y="588733"/>
                  </a:lnTo>
                  <a:lnTo>
                    <a:pt x="861317" y="591030"/>
                  </a:lnTo>
                  <a:lnTo>
                    <a:pt x="861317" y="592161"/>
                  </a:lnTo>
                  <a:lnTo>
                    <a:pt x="861317" y="593293"/>
                  </a:lnTo>
                  <a:lnTo>
                    <a:pt x="861317" y="597817"/>
                  </a:lnTo>
                  <a:lnTo>
                    <a:pt x="861317" y="601246"/>
                  </a:lnTo>
                  <a:lnTo>
                    <a:pt x="865876" y="606937"/>
                  </a:lnTo>
                  <a:lnTo>
                    <a:pt x="868138" y="612628"/>
                  </a:lnTo>
                  <a:lnTo>
                    <a:pt x="869269" y="613759"/>
                  </a:lnTo>
                  <a:lnTo>
                    <a:pt x="871566" y="614891"/>
                  </a:lnTo>
                  <a:lnTo>
                    <a:pt x="872697" y="616022"/>
                  </a:lnTo>
                  <a:lnTo>
                    <a:pt x="872697" y="618284"/>
                  </a:lnTo>
                  <a:lnTo>
                    <a:pt x="872697" y="620582"/>
                  </a:lnTo>
                  <a:lnTo>
                    <a:pt x="872697" y="621713"/>
                  </a:lnTo>
                  <a:lnTo>
                    <a:pt x="871566" y="627369"/>
                  </a:lnTo>
                  <a:lnTo>
                    <a:pt x="869269" y="628535"/>
                  </a:lnTo>
                  <a:lnTo>
                    <a:pt x="869269" y="630797"/>
                  </a:lnTo>
                  <a:lnTo>
                    <a:pt x="870435" y="636489"/>
                  </a:lnTo>
                  <a:lnTo>
                    <a:pt x="870435" y="642180"/>
                  </a:lnTo>
                  <a:lnTo>
                    <a:pt x="870435" y="644442"/>
                  </a:lnTo>
                  <a:lnTo>
                    <a:pt x="871566" y="648967"/>
                  </a:lnTo>
                  <a:lnTo>
                    <a:pt x="871566" y="651264"/>
                  </a:lnTo>
                  <a:lnTo>
                    <a:pt x="871566" y="653527"/>
                  </a:lnTo>
                  <a:lnTo>
                    <a:pt x="878386" y="660349"/>
                  </a:lnTo>
                  <a:lnTo>
                    <a:pt x="880648" y="666040"/>
                  </a:lnTo>
                  <a:lnTo>
                    <a:pt x="880648" y="667171"/>
                  </a:lnTo>
                  <a:lnTo>
                    <a:pt x="882910" y="669434"/>
                  </a:lnTo>
                  <a:lnTo>
                    <a:pt x="882910" y="670565"/>
                  </a:lnTo>
                  <a:lnTo>
                    <a:pt x="880648" y="675125"/>
                  </a:lnTo>
                  <a:lnTo>
                    <a:pt x="881779" y="676256"/>
                  </a:lnTo>
                  <a:lnTo>
                    <a:pt x="885172" y="679685"/>
                  </a:lnTo>
                  <a:lnTo>
                    <a:pt x="894290" y="679685"/>
                  </a:lnTo>
                  <a:lnTo>
                    <a:pt x="897682" y="683078"/>
                  </a:lnTo>
                  <a:lnTo>
                    <a:pt x="901110" y="685340"/>
                  </a:lnTo>
                  <a:lnTo>
                    <a:pt x="902241" y="686472"/>
                  </a:lnTo>
                  <a:lnTo>
                    <a:pt x="909062" y="687638"/>
                  </a:lnTo>
                  <a:lnTo>
                    <a:pt x="917014" y="688769"/>
                  </a:lnTo>
                  <a:lnTo>
                    <a:pt x="921537" y="688769"/>
                  </a:lnTo>
                  <a:lnTo>
                    <a:pt x="923834" y="689900"/>
                  </a:lnTo>
                  <a:lnTo>
                    <a:pt x="924965" y="691032"/>
                  </a:lnTo>
                  <a:lnTo>
                    <a:pt x="927227" y="693294"/>
                  </a:lnTo>
                  <a:lnTo>
                    <a:pt x="927227" y="694425"/>
                  </a:lnTo>
                  <a:lnTo>
                    <a:pt x="928358" y="697854"/>
                  </a:lnTo>
                  <a:lnTo>
                    <a:pt x="929524" y="698985"/>
                  </a:lnTo>
                  <a:lnTo>
                    <a:pt x="930655" y="702414"/>
                  </a:lnTo>
                  <a:lnTo>
                    <a:pt x="931786" y="703545"/>
                  </a:lnTo>
                  <a:lnTo>
                    <a:pt x="934048" y="703545"/>
                  </a:lnTo>
                  <a:lnTo>
                    <a:pt x="936309" y="701247"/>
                  </a:lnTo>
                  <a:lnTo>
                    <a:pt x="938607" y="700116"/>
                  </a:lnTo>
                  <a:lnTo>
                    <a:pt x="941999" y="701247"/>
                  </a:lnTo>
                  <a:lnTo>
                    <a:pt x="941999" y="702414"/>
                  </a:lnTo>
                  <a:lnTo>
                    <a:pt x="939737" y="704676"/>
                  </a:lnTo>
                  <a:lnTo>
                    <a:pt x="938607" y="705807"/>
                  </a:lnTo>
                  <a:lnTo>
                    <a:pt x="936309" y="708070"/>
                  </a:lnTo>
                  <a:lnTo>
                    <a:pt x="935179" y="710367"/>
                  </a:lnTo>
                  <a:lnTo>
                    <a:pt x="934048" y="710367"/>
                  </a:lnTo>
                  <a:lnTo>
                    <a:pt x="931786" y="711499"/>
                  </a:lnTo>
                  <a:lnTo>
                    <a:pt x="931786" y="716023"/>
                  </a:lnTo>
                  <a:lnTo>
                    <a:pt x="930655" y="718321"/>
                  </a:lnTo>
                  <a:lnTo>
                    <a:pt x="932917" y="723977"/>
                  </a:lnTo>
                  <a:lnTo>
                    <a:pt x="931786" y="726274"/>
                  </a:lnTo>
                  <a:lnTo>
                    <a:pt x="931786" y="734228"/>
                  </a:lnTo>
                  <a:lnTo>
                    <a:pt x="935179" y="735359"/>
                  </a:lnTo>
                  <a:lnTo>
                    <a:pt x="935179" y="736490"/>
                  </a:lnTo>
                  <a:lnTo>
                    <a:pt x="931786" y="737621"/>
                  </a:lnTo>
                  <a:lnTo>
                    <a:pt x="931786" y="738788"/>
                  </a:lnTo>
                  <a:lnTo>
                    <a:pt x="930655" y="737621"/>
                  </a:lnTo>
                  <a:lnTo>
                    <a:pt x="930655" y="739919"/>
                  </a:lnTo>
                  <a:lnTo>
                    <a:pt x="931786" y="739919"/>
                  </a:lnTo>
                  <a:lnTo>
                    <a:pt x="931786" y="741050"/>
                  </a:lnTo>
                  <a:lnTo>
                    <a:pt x="929524" y="743312"/>
                  </a:lnTo>
                  <a:lnTo>
                    <a:pt x="929524" y="744444"/>
                  </a:lnTo>
                  <a:lnTo>
                    <a:pt x="927227" y="749003"/>
                  </a:lnTo>
                  <a:lnTo>
                    <a:pt x="924965" y="750135"/>
                  </a:lnTo>
                  <a:lnTo>
                    <a:pt x="924965" y="751266"/>
                  </a:lnTo>
                  <a:lnTo>
                    <a:pt x="921537" y="755826"/>
                  </a:lnTo>
                  <a:lnTo>
                    <a:pt x="922703" y="758088"/>
                  </a:lnTo>
                  <a:lnTo>
                    <a:pt x="920406" y="764910"/>
                  </a:lnTo>
                  <a:lnTo>
                    <a:pt x="920406" y="767173"/>
                  </a:lnTo>
                  <a:lnTo>
                    <a:pt x="919275" y="768339"/>
                  </a:lnTo>
                  <a:lnTo>
                    <a:pt x="918144" y="773995"/>
                  </a:lnTo>
                  <a:lnTo>
                    <a:pt x="917014" y="783080"/>
                  </a:lnTo>
                  <a:lnTo>
                    <a:pt x="918144" y="787640"/>
                  </a:lnTo>
                  <a:lnTo>
                    <a:pt x="917014" y="789902"/>
                  </a:lnTo>
                  <a:lnTo>
                    <a:pt x="912455" y="792200"/>
                  </a:lnTo>
                  <a:lnTo>
                    <a:pt x="913586" y="794462"/>
                  </a:lnTo>
                  <a:lnTo>
                    <a:pt x="911324" y="803547"/>
                  </a:lnTo>
                  <a:lnTo>
                    <a:pt x="894290" y="810369"/>
                  </a:lnTo>
                  <a:lnTo>
                    <a:pt x="893159" y="812631"/>
                  </a:lnTo>
                  <a:lnTo>
                    <a:pt x="890862" y="813798"/>
                  </a:lnTo>
                  <a:lnTo>
                    <a:pt x="885172" y="814929"/>
                  </a:lnTo>
                  <a:lnTo>
                    <a:pt x="884041" y="817191"/>
                  </a:lnTo>
                  <a:lnTo>
                    <a:pt x="884041" y="819453"/>
                  </a:lnTo>
                  <a:lnTo>
                    <a:pt x="887469" y="828573"/>
                  </a:lnTo>
                  <a:lnTo>
                    <a:pt x="888600" y="829705"/>
                  </a:lnTo>
                  <a:lnTo>
                    <a:pt x="894290" y="836527"/>
                  </a:lnTo>
                  <a:lnTo>
                    <a:pt x="894290" y="837658"/>
                  </a:lnTo>
                  <a:lnTo>
                    <a:pt x="895421" y="838789"/>
                  </a:lnTo>
                  <a:lnTo>
                    <a:pt x="895421" y="839920"/>
                  </a:lnTo>
                  <a:lnTo>
                    <a:pt x="895421" y="842183"/>
                  </a:lnTo>
                  <a:lnTo>
                    <a:pt x="895421" y="845611"/>
                  </a:lnTo>
                  <a:lnTo>
                    <a:pt x="895421" y="846743"/>
                  </a:lnTo>
                  <a:lnTo>
                    <a:pt x="891993" y="853565"/>
                  </a:lnTo>
                  <a:lnTo>
                    <a:pt x="889731" y="860387"/>
                  </a:lnTo>
                  <a:lnTo>
                    <a:pt x="890862" y="867210"/>
                  </a:lnTo>
                  <a:lnTo>
                    <a:pt x="894290" y="870603"/>
                  </a:lnTo>
                  <a:lnTo>
                    <a:pt x="898813" y="871734"/>
                  </a:lnTo>
                  <a:lnTo>
                    <a:pt x="907931" y="875163"/>
                  </a:lnTo>
                  <a:lnTo>
                    <a:pt x="909062" y="875163"/>
                  </a:lnTo>
                  <a:lnTo>
                    <a:pt x="910193" y="876294"/>
                  </a:lnTo>
                  <a:lnTo>
                    <a:pt x="912455" y="878556"/>
                  </a:lnTo>
                  <a:lnTo>
                    <a:pt x="912455" y="879723"/>
                  </a:lnTo>
                  <a:lnTo>
                    <a:pt x="913586" y="883116"/>
                  </a:lnTo>
                  <a:lnTo>
                    <a:pt x="913586" y="885379"/>
                  </a:lnTo>
                  <a:lnTo>
                    <a:pt x="912455" y="899023"/>
                  </a:lnTo>
                  <a:lnTo>
                    <a:pt x="912455" y="900155"/>
                  </a:lnTo>
                  <a:lnTo>
                    <a:pt x="912455" y="902452"/>
                  </a:lnTo>
                  <a:lnTo>
                    <a:pt x="906765" y="912668"/>
                  </a:lnTo>
                  <a:lnTo>
                    <a:pt x="905634" y="916061"/>
                  </a:lnTo>
                  <a:lnTo>
                    <a:pt x="903372" y="921753"/>
                  </a:lnTo>
                  <a:lnTo>
                    <a:pt x="902241" y="926313"/>
                  </a:lnTo>
                  <a:lnTo>
                    <a:pt x="903372" y="928575"/>
                  </a:lnTo>
                  <a:lnTo>
                    <a:pt x="904503" y="929706"/>
                  </a:lnTo>
                  <a:lnTo>
                    <a:pt x="904503" y="932004"/>
                  </a:lnTo>
                  <a:lnTo>
                    <a:pt x="903372" y="933135"/>
                  </a:lnTo>
                  <a:lnTo>
                    <a:pt x="903372" y="934266"/>
                  </a:lnTo>
                  <a:lnTo>
                    <a:pt x="897682" y="932004"/>
                  </a:lnTo>
                  <a:lnTo>
                    <a:pt x="896551" y="933135"/>
                  </a:lnTo>
                  <a:lnTo>
                    <a:pt x="896551" y="934266"/>
                  </a:lnTo>
                  <a:lnTo>
                    <a:pt x="895421" y="935397"/>
                  </a:lnTo>
                  <a:lnTo>
                    <a:pt x="893159" y="935397"/>
                  </a:lnTo>
                  <a:lnTo>
                    <a:pt x="891993" y="936528"/>
                  </a:lnTo>
                  <a:lnTo>
                    <a:pt x="891993" y="938826"/>
                  </a:lnTo>
                  <a:lnTo>
                    <a:pt x="890862" y="939957"/>
                  </a:lnTo>
                  <a:lnTo>
                    <a:pt x="888600" y="939957"/>
                  </a:lnTo>
                  <a:lnTo>
                    <a:pt x="887469" y="942219"/>
                  </a:lnTo>
                  <a:lnTo>
                    <a:pt x="886338" y="943351"/>
                  </a:lnTo>
                  <a:lnTo>
                    <a:pt x="885172" y="945613"/>
                  </a:lnTo>
                  <a:lnTo>
                    <a:pt x="885172" y="946779"/>
                  </a:lnTo>
                  <a:lnTo>
                    <a:pt x="881779" y="946779"/>
                  </a:lnTo>
                  <a:lnTo>
                    <a:pt x="880648" y="947911"/>
                  </a:lnTo>
                  <a:lnTo>
                    <a:pt x="879517" y="949042"/>
                  </a:lnTo>
                  <a:lnTo>
                    <a:pt x="876089" y="950173"/>
                  </a:lnTo>
                  <a:lnTo>
                    <a:pt x="874958" y="951304"/>
                  </a:lnTo>
                  <a:lnTo>
                    <a:pt x="872697" y="952435"/>
                  </a:lnTo>
                  <a:lnTo>
                    <a:pt x="873828" y="956995"/>
                  </a:lnTo>
                  <a:lnTo>
                    <a:pt x="872697" y="958126"/>
                  </a:lnTo>
                  <a:lnTo>
                    <a:pt x="872697" y="959258"/>
                  </a:lnTo>
                  <a:lnTo>
                    <a:pt x="872697" y="960389"/>
                  </a:lnTo>
                  <a:lnTo>
                    <a:pt x="871566" y="960389"/>
                  </a:lnTo>
                  <a:lnTo>
                    <a:pt x="871566" y="962686"/>
                  </a:lnTo>
                  <a:lnTo>
                    <a:pt x="867007" y="963818"/>
                  </a:lnTo>
                  <a:lnTo>
                    <a:pt x="867007" y="964949"/>
                  </a:lnTo>
                  <a:lnTo>
                    <a:pt x="865876" y="966080"/>
                  </a:lnTo>
                  <a:lnTo>
                    <a:pt x="867007" y="970640"/>
                  </a:lnTo>
                  <a:lnTo>
                    <a:pt x="863614" y="974033"/>
                  </a:lnTo>
                  <a:lnTo>
                    <a:pt x="860186" y="974033"/>
                  </a:lnTo>
                  <a:lnTo>
                    <a:pt x="860186" y="972902"/>
                  </a:lnTo>
                  <a:lnTo>
                    <a:pt x="859055" y="970640"/>
                  </a:lnTo>
                  <a:lnTo>
                    <a:pt x="857924" y="969509"/>
                  </a:lnTo>
                  <a:lnTo>
                    <a:pt x="854496" y="969509"/>
                  </a:lnTo>
                  <a:lnTo>
                    <a:pt x="853365" y="971771"/>
                  </a:lnTo>
                  <a:lnTo>
                    <a:pt x="854496" y="971771"/>
                  </a:lnTo>
                  <a:lnTo>
                    <a:pt x="854496" y="975164"/>
                  </a:lnTo>
                  <a:lnTo>
                    <a:pt x="853365" y="975164"/>
                  </a:lnTo>
                  <a:lnTo>
                    <a:pt x="852235" y="976331"/>
                  </a:lnTo>
                  <a:lnTo>
                    <a:pt x="852235" y="978593"/>
                  </a:lnTo>
                  <a:lnTo>
                    <a:pt x="852235" y="980856"/>
                  </a:lnTo>
                  <a:lnTo>
                    <a:pt x="851104" y="983118"/>
                  </a:lnTo>
                  <a:lnTo>
                    <a:pt x="848842" y="985416"/>
                  </a:lnTo>
                  <a:lnTo>
                    <a:pt x="846545" y="983118"/>
                  </a:lnTo>
                  <a:lnTo>
                    <a:pt x="843152" y="980856"/>
                  </a:lnTo>
                  <a:lnTo>
                    <a:pt x="842021" y="979724"/>
                  </a:lnTo>
                  <a:lnTo>
                    <a:pt x="842021" y="978593"/>
                  </a:lnTo>
                  <a:lnTo>
                    <a:pt x="839724" y="976331"/>
                  </a:lnTo>
                  <a:lnTo>
                    <a:pt x="837462" y="977462"/>
                  </a:lnTo>
                  <a:lnTo>
                    <a:pt x="836331" y="977462"/>
                  </a:lnTo>
                  <a:lnTo>
                    <a:pt x="835200" y="980856"/>
                  </a:lnTo>
                  <a:lnTo>
                    <a:pt x="829511" y="981987"/>
                  </a:lnTo>
                  <a:lnTo>
                    <a:pt x="828380" y="985416"/>
                  </a:lnTo>
                  <a:lnTo>
                    <a:pt x="827249" y="991107"/>
                  </a:lnTo>
                  <a:lnTo>
                    <a:pt x="822690" y="989940"/>
                  </a:lnTo>
                  <a:lnTo>
                    <a:pt x="822690" y="993369"/>
                  </a:lnTo>
                  <a:lnTo>
                    <a:pt x="821559" y="996762"/>
                  </a:lnTo>
                  <a:lnTo>
                    <a:pt x="820428" y="997894"/>
                  </a:lnTo>
                  <a:lnTo>
                    <a:pt x="819297" y="997894"/>
                  </a:lnTo>
                  <a:lnTo>
                    <a:pt x="818131" y="1000191"/>
                  </a:lnTo>
                  <a:lnTo>
                    <a:pt x="815869" y="1001322"/>
                  </a:lnTo>
                  <a:lnTo>
                    <a:pt x="814738" y="1001322"/>
                  </a:lnTo>
                  <a:lnTo>
                    <a:pt x="813607" y="1000191"/>
                  </a:lnTo>
                  <a:lnTo>
                    <a:pt x="811346" y="1000191"/>
                  </a:lnTo>
                  <a:lnTo>
                    <a:pt x="811346" y="1002454"/>
                  </a:lnTo>
                  <a:lnTo>
                    <a:pt x="809049" y="1007014"/>
                  </a:lnTo>
                  <a:lnTo>
                    <a:pt x="807918" y="1008145"/>
                  </a:lnTo>
                  <a:lnTo>
                    <a:pt x="806787" y="1009276"/>
                  </a:lnTo>
                  <a:lnTo>
                    <a:pt x="805656" y="1010407"/>
                  </a:lnTo>
                  <a:lnTo>
                    <a:pt x="803359" y="1010407"/>
                  </a:lnTo>
                  <a:lnTo>
                    <a:pt x="802228" y="1011538"/>
                  </a:lnTo>
                  <a:lnTo>
                    <a:pt x="801097" y="1011538"/>
                  </a:lnTo>
                  <a:lnTo>
                    <a:pt x="801097" y="1013836"/>
                  </a:lnTo>
                  <a:lnTo>
                    <a:pt x="802228" y="1017229"/>
                  </a:lnTo>
                  <a:lnTo>
                    <a:pt x="799966" y="1019492"/>
                  </a:lnTo>
                  <a:lnTo>
                    <a:pt x="797704" y="1019492"/>
                  </a:lnTo>
                  <a:lnTo>
                    <a:pt x="796573" y="1020623"/>
                  </a:lnTo>
                  <a:lnTo>
                    <a:pt x="794276" y="1021789"/>
                  </a:lnTo>
                  <a:lnTo>
                    <a:pt x="788586" y="1021789"/>
                  </a:lnTo>
                  <a:lnTo>
                    <a:pt x="785194" y="1026314"/>
                  </a:lnTo>
                  <a:lnTo>
                    <a:pt x="784063" y="1027445"/>
                  </a:lnTo>
                  <a:lnTo>
                    <a:pt x="779504" y="1029743"/>
                  </a:lnTo>
                  <a:lnTo>
                    <a:pt x="776111" y="1029743"/>
                  </a:lnTo>
                  <a:lnTo>
                    <a:pt x="774980" y="1029743"/>
                  </a:lnTo>
                  <a:lnTo>
                    <a:pt x="772683" y="1029743"/>
                  </a:lnTo>
                  <a:lnTo>
                    <a:pt x="772683" y="1030874"/>
                  </a:lnTo>
                  <a:lnTo>
                    <a:pt x="770421" y="1033136"/>
                  </a:lnTo>
                  <a:lnTo>
                    <a:pt x="769291" y="1036565"/>
                  </a:lnTo>
                  <a:lnTo>
                    <a:pt x="767029" y="1041090"/>
                  </a:lnTo>
                  <a:lnTo>
                    <a:pt x="764732" y="1046781"/>
                  </a:lnTo>
                  <a:lnTo>
                    <a:pt x="763601" y="1045650"/>
                  </a:lnTo>
                  <a:lnTo>
                    <a:pt x="759042" y="1051341"/>
                  </a:lnTo>
                  <a:lnTo>
                    <a:pt x="756780" y="1053603"/>
                  </a:lnTo>
                  <a:lnTo>
                    <a:pt x="754518" y="1053603"/>
                  </a:lnTo>
                  <a:lnTo>
                    <a:pt x="753387" y="1056997"/>
                  </a:lnTo>
                  <a:lnTo>
                    <a:pt x="752256" y="1056997"/>
                  </a:lnTo>
                  <a:lnTo>
                    <a:pt x="752256" y="1058163"/>
                  </a:lnTo>
                  <a:lnTo>
                    <a:pt x="751090" y="1059294"/>
                  </a:lnTo>
                  <a:lnTo>
                    <a:pt x="751090" y="1061557"/>
                  </a:lnTo>
                  <a:lnTo>
                    <a:pt x="749959" y="1063819"/>
                  </a:lnTo>
                  <a:lnTo>
                    <a:pt x="748828" y="1063819"/>
                  </a:lnTo>
                  <a:lnTo>
                    <a:pt x="747698" y="1068379"/>
                  </a:lnTo>
                  <a:lnTo>
                    <a:pt x="745436" y="1069510"/>
                  </a:lnTo>
                  <a:lnTo>
                    <a:pt x="745436" y="1074070"/>
                  </a:lnTo>
                  <a:lnTo>
                    <a:pt x="742008" y="1075201"/>
                  </a:lnTo>
                  <a:lnTo>
                    <a:pt x="740877" y="1072939"/>
                  </a:lnTo>
                  <a:lnTo>
                    <a:pt x="738615" y="1072939"/>
                  </a:lnTo>
                  <a:lnTo>
                    <a:pt x="737484" y="1072939"/>
                  </a:lnTo>
                  <a:lnTo>
                    <a:pt x="736318" y="1072939"/>
                  </a:lnTo>
                  <a:lnTo>
                    <a:pt x="735187" y="1072939"/>
                  </a:lnTo>
                  <a:lnTo>
                    <a:pt x="734056" y="1075201"/>
                  </a:lnTo>
                  <a:lnTo>
                    <a:pt x="731794" y="1075201"/>
                  </a:lnTo>
                  <a:lnTo>
                    <a:pt x="731794" y="1077464"/>
                  </a:lnTo>
                  <a:lnTo>
                    <a:pt x="730663" y="1077464"/>
                  </a:lnTo>
                  <a:lnTo>
                    <a:pt x="723843" y="1078595"/>
                  </a:lnTo>
                  <a:lnTo>
                    <a:pt x="723843" y="1080892"/>
                  </a:lnTo>
                  <a:lnTo>
                    <a:pt x="722712" y="1083155"/>
                  </a:lnTo>
                  <a:lnTo>
                    <a:pt x="714760" y="1083155"/>
                  </a:lnTo>
                  <a:lnTo>
                    <a:pt x="714760" y="1084286"/>
                  </a:lnTo>
                  <a:lnTo>
                    <a:pt x="713594" y="1088846"/>
                  </a:lnTo>
                  <a:lnTo>
                    <a:pt x="713594" y="1092239"/>
                  </a:lnTo>
                  <a:lnTo>
                    <a:pt x="713594" y="1096799"/>
                  </a:lnTo>
                  <a:lnTo>
                    <a:pt x="709070" y="1100193"/>
                  </a:lnTo>
                  <a:lnTo>
                    <a:pt x="706773" y="1102490"/>
                  </a:lnTo>
                  <a:lnTo>
                    <a:pt x="705642" y="1102490"/>
                  </a:lnTo>
                  <a:lnTo>
                    <a:pt x="702250" y="1105884"/>
                  </a:lnTo>
                  <a:lnTo>
                    <a:pt x="702250" y="1109277"/>
                  </a:lnTo>
                  <a:lnTo>
                    <a:pt x="698822" y="1112706"/>
                  </a:lnTo>
                  <a:lnTo>
                    <a:pt x="696560" y="1122922"/>
                  </a:lnTo>
                  <a:lnTo>
                    <a:pt x="694298" y="1122922"/>
                  </a:lnTo>
                  <a:lnTo>
                    <a:pt x="692001" y="1121791"/>
                  </a:lnTo>
                  <a:lnTo>
                    <a:pt x="690870" y="1121791"/>
                  </a:lnTo>
                  <a:lnTo>
                    <a:pt x="688608" y="1124089"/>
                  </a:lnTo>
                  <a:lnTo>
                    <a:pt x="685216" y="1125220"/>
                  </a:lnTo>
                  <a:lnTo>
                    <a:pt x="684049" y="1127482"/>
                  </a:lnTo>
                  <a:lnTo>
                    <a:pt x="682919" y="1128613"/>
                  </a:lnTo>
                  <a:lnTo>
                    <a:pt x="681788" y="1128613"/>
                  </a:lnTo>
                  <a:lnTo>
                    <a:pt x="679526" y="1126351"/>
                  </a:lnTo>
                  <a:lnTo>
                    <a:pt x="677229" y="1126351"/>
                  </a:lnTo>
                  <a:lnTo>
                    <a:pt x="676098" y="1126351"/>
                  </a:lnTo>
                  <a:lnTo>
                    <a:pt x="673836" y="1122922"/>
                  </a:lnTo>
                  <a:lnTo>
                    <a:pt x="669277" y="1126351"/>
                  </a:lnTo>
                  <a:lnTo>
                    <a:pt x="664754" y="1124089"/>
                  </a:lnTo>
                  <a:lnTo>
                    <a:pt x="662456" y="1125220"/>
                  </a:lnTo>
                  <a:lnTo>
                    <a:pt x="660195" y="1125220"/>
                  </a:lnTo>
                  <a:lnTo>
                    <a:pt x="657933" y="1125220"/>
                  </a:lnTo>
                  <a:lnTo>
                    <a:pt x="652243" y="1128613"/>
                  </a:lnTo>
                  <a:lnTo>
                    <a:pt x="648850" y="1129744"/>
                  </a:lnTo>
                  <a:lnTo>
                    <a:pt x="645422" y="1129744"/>
                  </a:lnTo>
                  <a:lnTo>
                    <a:pt x="638602" y="1129744"/>
                  </a:lnTo>
                  <a:lnTo>
                    <a:pt x="636340" y="1130875"/>
                  </a:lnTo>
                  <a:lnTo>
                    <a:pt x="634078" y="1130875"/>
                  </a:lnTo>
                  <a:lnTo>
                    <a:pt x="631781" y="1129744"/>
                  </a:lnTo>
                  <a:lnTo>
                    <a:pt x="630650" y="1129744"/>
                  </a:lnTo>
                  <a:lnTo>
                    <a:pt x="628388" y="1130875"/>
                  </a:lnTo>
                  <a:lnTo>
                    <a:pt x="624960" y="1133173"/>
                  </a:lnTo>
                  <a:lnTo>
                    <a:pt x="623829" y="1134304"/>
                  </a:lnTo>
                  <a:lnTo>
                    <a:pt x="620437" y="1134304"/>
                  </a:lnTo>
                  <a:lnTo>
                    <a:pt x="617009" y="1135435"/>
                  </a:lnTo>
                  <a:lnTo>
                    <a:pt x="615878" y="1135435"/>
                  </a:lnTo>
                  <a:lnTo>
                    <a:pt x="614747" y="1137698"/>
                  </a:lnTo>
                  <a:lnTo>
                    <a:pt x="609057" y="1141127"/>
                  </a:lnTo>
                  <a:lnTo>
                    <a:pt x="609057" y="1145651"/>
                  </a:lnTo>
                  <a:lnTo>
                    <a:pt x="607926" y="1145651"/>
                  </a:lnTo>
                  <a:lnTo>
                    <a:pt x="606795" y="1146818"/>
                  </a:lnTo>
                  <a:lnTo>
                    <a:pt x="602236" y="1149080"/>
                  </a:lnTo>
                  <a:lnTo>
                    <a:pt x="598844" y="1151342"/>
                  </a:lnTo>
                  <a:lnTo>
                    <a:pt x="597713" y="1152474"/>
                  </a:lnTo>
                  <a:lnTo>
                    <a:pt x="597713" y="1157033"/>
                  </a:lnTo>
                  <a:lnTo>
                    <a:pt x="596582" y="1158165"/>
                  </a:lnTo>
                  <a:lnTo>
                    <a:pt x="594285" y="1159296"/>
                  </a:lnTo>
                  <a:lnTo>
                    <a:pt x="593154" y="1160427"/>
                  </a:lnTo>
                  <a:lnTo>
                    <a:pt x="589761" y="1159296"/>
                  </a:lnTo>
                  <a:lnTo>
                    <a:pt x="587464" y="1160427"/>
                  </a:lnTo>
                  <a:lnTo>
                    <a:pt x="586333" y="1161593"/>
                  </a:lnTo>
                  <a:lnTo>
                    <a:pt x="587464" y="1163856"/>
                  </a:lnTo>
                  <a:lnTo>
                    <a:pt x="586333" y="1166118"/>
                  </a:lnTo>
                  <a:lnTo>
                    <a:pt x="581810" y="1167249"/>
                  </a:lnTo>
                  <a:lnTo>
                    <a:pt x="577251" y="1166118"/>
                  </a:lnTo>
                  <a:lnTo>
                    <a:pt x="573858" y="1167249"/>
                  </a:lnTo>
                  <a:lnTo>
                    <a:pt x="570430" y="1166118"/>
                  </a:lnTo>
                  <a:lnTo>
                    <a:pt x="569299" y="1167249"/>
                  </a:lnTo>
                  <a:lnTo>
                    <a:pt x="568168" y="1169547"/>
                  </a:lnTo>
                  <a:lnTo>
                    <a:pt x="564740" y="1174072"/>
                  </a:lnTo>
                  <a:lnTo>
                    <a:pt x="563609" y="1172940"/>
                  </a:lnTo>
                  <a:lnTo>
                    <a:pt x="561347" y="1174072"/>
                  </a:lnTo>
                  <a:lnTo>
                    <a:pt x="559050" y="1174072"/>
                  </a:lnTo>
                  <a:lnTo>
                    <a:pt x="555658" y="1175203"/>
                  </a:lnTo>
                  <a:lnTo>
                    <a:pt x="553396" y="1175203"/>
                  </a:lnTo>
                  <a:lnTo>
                    <a:pt x="553396" y="1174072"/>
                  </a:lnTo>
                  <a:lnTo>
                    <a:pt x="549968" y="1172940"/>
                  </a:lnTo>
                  <a:lnTo>
                    <a:pt x="548837" y="1171809"/>
                  </a:lnTo>
                  <a:lnTo>
                    <a:pt x="548837" y="1172940"/>
                  </a:lnTo>
                  <a:lnTo>
                    <a:pt x="548837" y="1176369"/>
                  </a:lnTo>
                  <a:lnTo>
                    <a:pt x="546575" y="1178632"/>
                  </a:lnTo>
                  <a:lnTo>
                    <a:pt x="544313" y="1180894"/>
                  </a:lnTo>
                  <a:lnTo>
                    <a:pt x="542016" y="1182025"/>
                  </a:lnTo>
                  <a:lnTo>
                    <a:pt x="542016" y="1185454"/>
                  </a:lnTo>
                  <a:lnTo>
                    <a:pt x="540885" y="1186585"/>
                  </a:lnTo>
                  <a:lnTo>
                    <a:pt x="534065" y="1187716"/>
                  </a:lnTo>
                  <a:lnTo>
                    <a:pt x="531803" y="1187716"/>
                  </a:lnTo>
                  <a:lnTo>
                    <a:pt x="531803" y="1184323"/>
                  </a:lnTo>
                  <a:lnTo>
                    <a:pt x="529506" y="1180894"/>
                  </a:lnTo>
                  <a:lnTo>
                    <a:pt x="529506" y="1177500"/>
                  </a:lnTo>
                  <a:lnTo>
                    <a:pt x="528375" y="1175203"/>
                  </a:lnTo>
                  <a:lnTo>
                    <a:pt x="527244" y="1175203"/>
                  </a:lnTo>
                  <a:lnTo>
                    <a:pt x="524982" y="1177500"/>
                  </a:lnTo>
                  <a:lnTo>
                    <a:pt x="523851" y="1177500"/>
                  </a:lnTo>
                  <a:lnTo>
                    <a:pt x="522720" y="1177500"/>
                  </a:lnTo>
                  <a:lnTo>
                    <a:pt x="519292" y="1172940"/>
                  </a:lnTo>
                  <a:lnTo>
                    <a:pt x="517031" y="1171809"/>
                  </a:lnTo>
                  <a:lnTo>
                    <a:pt x="513603" y="1171809"/>
                  </a:lnTo>
                  <a:lnTo>
                    <a:pt x="510210" y="1169547"/>
                  </a:lnTo>
                  <a:lnTo>
                    <a:pt x="510210" y="1168380"/>
                  </a:lnTo>
                  <a:lnTo>
                    <a:pt x="509079" y="1166118"/>
                  </a:lnTo>
                  <a:lnTo>
                    <a:pt x="507948" y="1161593"/>
                  </a:lnTo>
                  <a:lnTo>
                    <a:pt x="507948" y="1159296"/>
                  </a:lnTo>
                  <a:lnTo>
                    <a:pt x="509079" y="1155902"/>
                  </a:lnTo>
                  <a:lnTo>
                    <a:pt x="507948" y="1154771"/>
                  </a:lnTo>
                  <a:lnTo>
                    <a:pt x="507948" y="1153605"/>
                  </a:lnTo>
                  <a:lnTo>
                    <a:pt x="505651" y="1151342"/>
                  </a:lnTo>
                  <a:lnTo>
                    <a:pt x="503389" y="1150211"/>
                  </a:lnTo>
                  <a:lnTo>
                    <a:pt x="499996" y="1151342"/>
                  </a:lnTo>
                  <a:lnTo>
                    <a:pt x="498830" y="1151342"/>
                  </a:lnTo>
                  <a:lnTo>
                    <a:pt x="492010" y="1152474"/>
                  </a:lnTo>
                  <a:lnTo>
                    <a:pt x="492010" y="1149080"/>
                  </a:lnTo>
                  <a:lnTo>
                    <a:pt x="490879" y="1149080"/>
                  </a:lnTo>
                  <a:lnTo>
                    <a:pt x="488617" y="1149080"/>
                  </a:lnTo>
                  <a:lnTo>
                    <a:pt x="487486" y="1149080"/>
                  </a:lnTo>
                  <a:lnTo>
                    <a:pt x="487486" y="1147949"/>
                  </a:lnTo>
                  <a:lnTo>
                    <a:pt x="485224" y="1146818"/>
                  </a:lnTo>
                  <a:lnTo>
                    <a:pt x="484058" y="1146818"/>
                  </a:lnTo>
                  <a:lnTo>
                    <a:pt x="484058" y="1145651"/>
                  </a:lnTo>
                  <a:lnTo>
                    <a:pt x="482927" y="1145651"/>
                  </a:lnTo>
                  <a:lnTo>
                    <a:pt x="481796" y="1144520"/>
                  </a:lnTo>
                  <a:lnTo>
                    <a:pt x="480665" y="1145651"/>
                  </a:lnTo>
                  <a:lnTo>
                    <a:pt x="479534" y="1145651"/>
                  </a:lnTo>
                  <a:lnTo>
                    <a:pt x="479534" y="1147949"/>
                  </a:lnTo>
                  <a:lnTo>
                    <a:pt x="477237" y="1145651"/>
                  </a:lnTo>
                  <a:lnTo>
                    <a:pt x="474975" y="1145651"/>
                  </a:lnTo>
                  <a:lnTo>
                    <a:pt x="472714" y="1151342"/>
                  </a:lnTo>
                  <a:lnTo>
                    <a:pt x="469286" y="1153605"/>
                  </a:lnTo>
                  <a:lnTo>
                    <a:pt x="468155" y="1152474"/>
                  </a:lnTo>
                  <a:lnTo>
                    <a:pt x="467024" y="1150211"/>
                  </a:lnTo>
                  <a:lnTo>
                    <a:pt x="464762" y="1150211"/>
                  </a:lnTo>
                  <a:lnTo>
                    <a:pt x="463631" y="1150211"/>
                  </a:lnTo>
                  <a:lnTo>
                    <a:pt x="461334" y="1151342"/>
                  </a:lnTo>
                  <a:lnTo>
                    <a:pt x="456810" y="1151342"/>
                  </a:lnTo>
                  <a:lnTo>
                    <a:pt x="455680" y="1153605"/>
                  </a:lnTo>
                  <a:lnTo>
                    <a:pt x="454513" y="1153605"/>
                  </a:lnTo>
                  <a:lnTo>
                    <a:pt x="453382" y="1153605"/>
                  </a:lnTo>
                  <a:lnTo>
                    <a:pt x="452252" y="1149080"/>
                  </a:lnTo>
                  <a:lnTo>
                    <a:pt x="451121" y="1149080"/>
                  </a:lnTo>
                  <a:lnTo>
                    <a:pt x="448859" y="1147949"/>
                  </a:lnTo>
                  <a:lnTo>
                    <a:pt x="446562" y="1144520"/>
                  </a:lnTo>
                  <a:lnTo>
                    <a:pt x="445431" y="1144520"/>
                  </a:lnTo>
                  <a:lnTo>
                    <a:pt x="442038" y="1144520"/>
                  </a:lnTo>
                  <a:lnTo>
                    <a:pt x="438610" y="1141127"/>
                  </a:lnTo>
                  <a:lnTo>
                    <a:pt x="435217" y="1135435"/>
                  </a:lnTo>
                  <a:lnTo>
                    <a:pt x="434087" y="1133173"/>
                  </a:lnTo>
                  <a:lnTo>
                    <a:pt x="429528" y="1127482"/>
                  </a:lnTo>
                  <a:lnTo>
                    <a:pt x="427266" y="1126351"/>
                  </a:lnTo>
                  <a:lnTo>
                    <a:pt x="426135" y="1126351"/>
                  </a:lnTo>
                  <a:lnTo>
                    <a:pt x="423838" y="1125220"/>
                  </a:lnTo>
                  <a:lnTo>
                    <a:pt x="420445" y="1126351"/>
                  </a:lnTo>
                  <a:lnTo>
                    <a:pt x="418183" y="1127482"/>
                  </a:lnTo>
                  <a:lnTo>
                    <a:pt x="413624" y="1132042"/>
                  </a:lnTo>
                  <a:lnTo>
                    <a:pt x="411363" y="1134304"/>
                  </a:lnTo>
                  <a:lnTo>
                    <a:pt x="410196" y="1134304"/>
                  </a:lnTo>
                  <a:lnTo>
                    <a:pt x="406804" y="1135435"/>
                  </a:lnTo>
                  <a:lnTo>
                    <a:pt x="405673" y="1135435"/>
                  </a:lnTo>
                  <a:lnTo>
                    <a:pt x="402245" y="1138829"/>
                  </a:lnTo>
                  <a:lnTo>
                    <a:pt x="398852" y="1143389"/>
                  </a:lnTo>
                  <a:lnTo>
                    <a:pt x="396590" y="1144520"/>
                  </a:lnTo>
                  <a:lnTo>
                    <a:pt x="389770" y="1150211"/>
                  </a:lnTo>
                  <a:lnTo>
                    <a:pt x="386342" y="1152474"/>
                  </a:lnTo>
                  <a:lnTo>
                    <a:pt x="376128" y="1155902"/>
                  </a:lnTo>
                  <a:lnTo>
                    <a:pt x="372700" y="1157033"/>
                  </a:lnTo>
                  <a:lnTo>
                    <a:pt x="370438" y="1159296"/>
                  </a:lnTo>
                  <a:lnTo>
                    <a:pt x="368177" y="1163856"/>
                  </a:lnTo>
                  <a:lnTo>
                    <a:pt x="364749" y="1166118"/>
                  </a:lnTo>
                  <a:lnTo>
                    <a:pt x="359094" y="1175203"/>
                  </a:lnTo>
                  <a:lnTo>
                    <a:pt x="359094" y="1177500"/>
                  </a:lnTo>
                  <a:lnTo>
                    <a:pt x="360225" y="1182025"/>
                  </a:lnTo>
                  <a:lnTo>
                    <a:pt x="360225" y="1186585"/>
                  </a:lnTo>
                  <a:lnTo>
                    <a:pt x="362487" y="1187716"/>
                  </a:lnTo>
                  <a:lnTo>
                    <a:pt x="361356" y="1187716"/>
                  </a:lnTo>
                  <a:lnTo>
                    <a:pt x="361356" y="1188847"/>
                  </a:lnTo>
                  <a:lnTo>
                    <a:pt x="360225" y="1191145"/>
                  </a:lnTo>
                  <a:lnTo>
                    <a:pt x="363618" y="1192276"/>
                  </a:lnTo>
                  <a:lnTo>
                    <a:pt x="368177" y="1200230"/>
                  </a:lnTo>
                  <a:lnTo>
                    <a:pt x="368177" y="1202492"/>
                  </a:lnTo>
                  <a:lnTo>
                    <a:pt x="368177" y="1203623"/>
                  </a:lnTo>
                  <a:lnTo>
                    <a:pt x="368177" y="1205921"/>
                  </a:lnTo>
                  <a:lnTo>
                    <a:pt x="370438" y="1212708"/>
                  </a:lnTo>
                  <a:lnTo>
                    <a:pt x="372700" y="1213874"/>
                  </a:lnTo>
                  <a:lnTo>
                    <a:pt x="373866" y="1215005"/>
                  </a:lnTo>
                  <a:lnTo>
                    <a:pt x="380652" y="1217268"/>
                  </a:lnTo>
                  <a:lnTo>
                    <a:pt x="381818" y="1219530"/>
                  </a:lnTo>
                  <a:lnTo>
                    <a:pt x="382949" y="1219530"/>
                  </a:lnTo>
                  <a:lnTo>
                    <a:pt x="385211" y="1219530"/>
                  </a:lnTo>
                  <a:lnTo>
                    <a:pt x="387473" y="1221828"/>
                  </a:lnTo>
                  <a:lnTo>
                    <a:pt x="389770" y="1222959"/>
                  </a:lnTo>
                  <a:lnTo>
                    <a:pt x="392031" y="1225221"/>
                  </a:lnTo>
                  <a:lnTo>
                    <a:pt x="392031" y="1226352"/>
                  </a:lnTo>
                  <a:lnTo>
                    <a:pt x="389770" y="1228650"/>
                  </a:lnTo>
                  <a:lnTo>
                    <a:pt x="389770" y="1230912"/>
                  </a:lnTo>
                  <a:lnTo>
                    <a:pt x="388639" y="1233175"/>
                  </a:lnTo>
                  <a:lnTo>
                    <a:pt x="385211" y="1234306"/>
                  </a:lnTo>
                  <a:lnTo>
                    <a:pt x="385211" y="1236603"/>
                  </a:lnTo>
                  <a:lnTo>
                    <a:pt x="382949" y="1236603"/>
                  </a:lnTo>
                  <a:lnTo>
                    <a:pt x="382949" y="1237735"/>
                  </a:lnTo>
                  <a:lnTo>
                    <a:pt x="382949" y="1239997"/>
                  </a:lnTo>
                  <a:lnTo>
                    <a:pt x="385211" y="1239997"/>
                  </a:lnTo>
                  <a:lnTo>
                    <a:pt x="386342" y="1241128"/>
                  </a:lnTo>
                  <a:lnTo>
                    <a:pt x="386342" y="1242259"/>
                  </a:lnTo>
                  <a:lnTo>
                    <a:pt x="384080" y="1246819"/>
                  </a:lnTo>
                  <a:lnTo>
                    <a:pt x="387473" y="1250213"/>
                  </a:lnTo>
                  <a:lnTo>
                    <a:pt x="389770" y="1251379"/>
                  </a:lnTo>
                  <a:lnTo>
                    <a:pt x="390901" y="1253641"/>
                  </a:lnTo>
                  <a:lnTo>
                    <a:pt x="389770" y="1258201"/>
                  </a:lnTo>
                  <a:lnTo>
                    <a:pt x="386342" y="1260464"/>
                  </a:lnTo>
                  <a:lnTo>
                    <a:pt x="385211" y="1263857"/>
                  </a:lnTo>
                  <a:lnTo>
                    <a:pt x="385211" y="1266155"/>
                  </a:lnTo>
                  <a:lnTo>
                    <a:pt x="379521" y="1266155"/>
                  </a:lnTo>
                  <a:lnTo>
                    <a:pt x="374997" y="1266155"/>
                  </a:lnTo>
                  <a:lnTo>
                    <a:pt x="373866" y="1267286"/>
                  </a:lnTo>
                  <a:lnTo>
                    <a:pt x="371569" y="1270680"/>
                  </a:lnTo>
                  <a:lnTo>
                    <a:pt x="372700" y="1272977"/>
                  </a:lnTo>
                  <a:lnTo>
                    <a:pt x="372700" y="1276371"/>
                  </a:lnTo>
                  <a:lnTo>
                    <a:pt x="371569" y="1284324"/>
                  </a:lnTo>
                  <a:lnTo>
                    <a:pt x="368177" y="1288884"/>
                  </a:lnTo>
                  <a:lnTo>
                    <a:pt x="361356" y="1295706"/>
                  </a:lnTo>
                  <a:lnTo>
                    <a:pt x="361356" y="1296838"/>
                  </a:lnTo>
                  <a:lnTo>
                    <a:pt x="361356" y="1297969"/>
                  </a:lnTo>
                  <a:lnTo>
                    <a:pt x="361356" y="1299100"/>
                  </a:lnTo>
                  <a:lnTo>
                    <a:pt x="361356" y="1301362"/>
                  </a:lnTo>
                  <a:lnTo>
                    <a:pt x="361356" y="1305922"/>
                  </a:lnTo>
                  <a:lnTo>
                    <a:pt x="359094" y="1308185"/>
                  </a:lnTo>
                  <a:lnTo>
                    <a:pt x="355666" y="1310482"/>
                  </a:lnTo>
                  <a:lnTo>
                    <a:pt x="353404" y="1312744"/>
                  </a:lnTo>
                  <a:lnTo>
                    <a:pt x="352273" y="1313876"/>
                  </a:lnTo>
                  <a:lnTo>
                    <a:pt x="351107" y="1317304"/>
                  </a:lnTo>
                  <a:lnTo>
                    <a:pt x="348845" y="1319567"/>
                  </a:lnTo>
                  <a:lnTo>
                    <a:pt x="347715" y="1325258"/>
                  </a:lnTo>
                  <a:lnTo>
                    <a:pt x="347715" y="1326389"/>
                  </a:lnTo>
                  <a:lnTo>
                    <a:pt x="344322" y="1326389"/>
                  </a:lnTo>
                  <a:lnTo>
                    <a:pt x="339763" y="1326389"/>
                  </a:lnTo>
                  <a:lnTo>
                    <a:pt x="335204" y="1324091"/>
                  </a:lnTo>
                  <a:lnTo>
                    <a:pt x="332942" y="1322960"/>
                  </a:lnTo>
                  <a:lnTo>
                    <a:pt x="330680" y="1322960"/>
                  </a:lnTo>
                  <a:lnTo>
                    <a:pt x="329550" y="1325258"/>
                  </a:lnTo>
                  <a:lnTo>
                    <a:pt x="328383" y="1329783"/>
                  </a:lnTo>
                  <a:lnTo>
                    <a:pt x="329550" y="1335474"/>
                  </a:lnTo>
                  <a:lnTo>
                    <a:pt x="329550" y="1336605"/>
                  </a:lnTo>
                  <a:lnTo>
                    <a:pt x="327252" y="1338867"/>
                  </a:lnTo>
                  <a:lnTo>
                    <a:pt x="326122" y="1340034"/>
                  </a:lnTo>
                  <a:lnTo>
                    <a:pt x="322729" y="1351381"/>
                  </a:lnTo>
                  <a:lnTo>
                    <a:pt x="321563" y="1353643"/>
                  </a:lnTo>
                  <a:lnTo>
                    <a:pt x="320432" y="1354809"/>
                  </a:lnTo>
                  <a:lnTo>
                    <a:pt x="317039" y="1354809"/>
                  </a:lnTo>
                  <a:lnTo>
                    <a:pt x="315908" y="1355941"/>
                  </a:lnTo>
                  <a:lnTo>
                    <a:pt x="313611" y="1360465"/>
                  </a:lnTo>
                  <a:lnTo>
                    <a:pt x="312480" y="1362763"/>
                  </a:lnTo>
                  <a:lnTo>
                    <a:pt x="311349" y="1362763"/>
                  </a:lnTo>
                  <a:lnTo>
                    <a:pt x="309087" y="1363894"/>
                  </a:lnTo>
                  <a:lnTo>
                    <a:pt x="307957" y="1363894"/>
                  </a:lnTo>
                  <a:lnTo>
                    <a:pt x="306826" y="1363894"/>
                  </a:lnTo>
                  <a:lnTo>
                    <a:pt x="304529" y="1362763"/>
                  </a:lnTo>
                  <a:lnTo>
                    <a:pt x="302267" y="1361632"/>
                  </a:lnTo>
                  <a:lnTo>
                    <a:pt x="298839" y="1359334"/>
                  </a:lnTo>
                  <a:lnTo>
                    <a:pt x="297708" y="1359334"/>
                  </a:lnTo>
                  <a:lnTo>
                    <a:pt x="294315" y="1361632"/>
                  </a:lnTo>
                  <a:lnTo>
                    <a:pt x="293184" y="1361632"/>
                  </a:lnTo>
                  <a:lnTo>
                    <a:pt x="289756" y="1360465"/>
                  </a:lnTo>
                  <a:lnTo>
                    <a:pt x="286364" y="1358203"/>
                  </a:lnTo>
                  <a:lnTo>
                    <a:pt x="282936" y="1351381"/>
                  </a:lnTo>
                  <a:lnTo>
                    <a:pt x="281805" y="1350249"/>
                  </a:lnTo>
                  <a:lnTo>
                    <a:pt x="280674" y="1349118"/>
                  </a:lnTo>
                  <a:lnTo>
                    <a:pt x="278412" y="1347987"/>
                  </a:lnTo>
                  <a:lnTo>
                    <a:pt x="276115" y="1347987"/>
                  </a:lnTo>
                  <a:lnTo>
                    <a:pt x="274984" y="1349118"/>
                  </a:lnTo>
                  <a:lnTo>
                    <a:pt x="268163" y="1357072"/>
                  </a:lnTo>
                  <a:lnTo>
                    <a:pt x="267032" y="1358203"/>
                  </a:lnTo>
                  <a:lnTo>
                    <a:pt x="263640" y="1359334"/>
                  </a:lnTo>
                  <a:lnTo>
                    <a:pt x="259081" y="1358203"/>
                  </a:lnTo>
                  <a:lnTo>
                    <a:pt x="257950" y="1358203"/>
                  </a:lnTo>
                  <a:lnTo>
                    <a:pt x="256819" y="1359334"/>
                  </a:lnTo>
                  <a:lnTo>
                    <a:pt x="255688" y="1361632"/>
                  </a:lnTo>
                  <a:lnTo>
                    <a:pt x="253391" y="1363894"/>
                  </a:lnTo>
                  <a:lnTo>
                    <a:pt x="249998" y="1365025"/>
                  </a:lnTo>
                  <a:lnTo>
                    <a:pt x="248867" y="1365025"/>
                  </a:lnTo>
                  <a:lnTo>
                    <a:pt x="247736" y="1365025"/>
                  </a:lnTo>
                  <a:lnTo>
                    <a:pt x="246570" y="1365025"/>
                  </a:lnTo>
                  <a:lnTo>
                    <a:pt x="242047" y="1361632"/>
                  </a:lnTo>
                  <a:lnTo>
                    <a:pt x="237488" y="1361632"/>
                  </a:lnTo>
                  <a:lnTo>
                    <a:pt x="235226" y="1362763"/>
                  </a:lnTo>
                  <a:lnTo>
                    <a:pt x="232929" y="1367288"/>
                  </a:lnTo>
                  <a:lnTo>
                    <a:pt x="231798" y="1368419"/>
                  </a:lnTo>
                  <a:lnTo>
                    <a:pt x="229536" y="1369585"/>
                  </a:lnTo>
                  <a:lnTo>
                    <a:pt x="227274" y="1369585"/>
                  </a:lnTo>
                  <a:lnTo>
                    <a:pt x="226143" y="1369585"/>
                  </a:lnTo>
                  <a:lnTo>
                    <a:pt x="223846" y="1370716"/>
                  </a:lnTo>
                  <a:lnTo>
                    <a:pt x="222715" y="1371848"/>
                  </a:lnTo>
                  <a:lnTo>
                    <a:pt x="222715" y="1372979"/>
                  </a:lnTo>
                  <a:lnTo>
                    <a:pt x="221585" y="1372979"/>
                  </a:lnTo>
                  <a:lnTo>
                    <a:pt x="223846" y="1379801"/>
                  </a:lnTo>
                  <a:lnTo>
                    <a:pt x="222715" y="1383194"/>
                  </a:lnTo>
                  <a:lnTo>
                    <a:pt x="222715" y="1384361"/>
                  </a:lnTo>
                  <a:lnTo>
                    <a:pt x="219323" y="1385492"/>
                  </a:lnTo>
                  <a:lnTo>
                    <a:pt x="214764" y="1384361"/>
                  </a:lnTo>
                  <a:lnTo>
                    <a:pt x="212502" y="1385492"/>
                  </a:lnTo>
                  <a:lnTo>
                    <a:pt x="211371" y="1386623"/>
                  </a:lnTo>
                  <a:lnTo>
                    <a:pt x="207943" y="1387754"/>
                  </a:lnTo>
                  <a:lnTo>
                    <a:pt x="206812" y="1388886"/>
                  </a:lnTo>
                  <a:lnTo>
                    <a:pt x="206812" y="1392314"/>
                  </a:lnTo>
                  <a:lnTo>
                    <a:pt x="203384" y="1392314"/>
                  </a:lnTo>
                  <a:lnTo>
                    <a:pt x="202253" y="1392314"/>
                  </a:lnTo>
                  <a:lnTo>
                    <a:pt x="198861" y="1399137"/>
                  </a:lnTo>
                  <a:lnTo>
                    <a:pt x="198861" y="1402530"/>
                  </a:lnTo>
                  <a:lnTo>
                    <a:pt x="197730" y="1403661"/>
                  </a:lnTo>
                  <a:lnTo>
                    <a:pt x="196599" y="1404792"/>
                  </a:lnTo>
                  <a:lnTo>
                    <a:pt x="192040" y="1408221"/>
                  </a:lnTo>
                  <a:lnTo>
                    <a:pt x="190909" y="1405924"/>
                  </a:lnTo>
                  <a:lnTo>
                    <a:pt x="189778" y="1405924"/>
                  </a:lnTo>
                  <a:lnTo>
                    <a:pt x="186350" y="1409352"/>
                  </a:lnTo>
                  <a:lnTo>
                    <a:pt x="184088" y="1409352"/>
                  </a:lnTo>
                  <a:lnTo>
                    <a:pt x="182957" y="1410484"/>
                  </a:lnTo>
                  <a:lnTo>
                    <a:pt x="181827" y="1410484"/>
                  </a:lnTo>
                  <a:lnTo>
                    <a:pt x="178399" y="1413912"/>
                  </a:lnTo>
                  <a:lnTo>
                    <a:pt x="171578" y="1408221"/>
                  </a:lnTo>
                  <a:lnTo>
                    <a:pt x="171578" y="1407090"/>
                  </a:lnTo>
                  <a:lnTo>
                    <a:pt x="170447" y="1407090"/>
                  </a:lnTo>
                  <a:lnTo>
                    <a:pt x="167054" y="1405924"/>
                  </a:lnTo>
                  <a:lnTo>
                    <a:pt x="165888" y="1405924"/>
                  </a:lnTo>
                  <a:lnTo>
                    <a:pt x="163626" y="1405924"/>
                  </a:lnTo>
                  <a:lnTo>
                    <a:pt x="161364" y="1402530"/>
                  </a:lnTo>
                  <a:lnTo>
                    <a:pt x="159103" y="1401399"/>
                  </a:lnTo>
                  <a:lnTo>
                    <a:pt x="157936" y="1400268"/>
                  </a:lnTo>
                  <a:lnTo>
                    <a:pt x="155675" y="1399137"/>
                  </a:lnTo>
                  <a:lnTo>
                    <a:pt x="154544" y="1397970"/>
                  </a:lnTo>
                  <a:lnTo>
                    <a:pt x="152282" y="1397970"/>
                  </a:lnTo>
                  <a:lnTo>
                    <a:pt x="148854" y="1399137"/>
                  </a:lnTo>
                  <a:lnTo>
                    <a:pt x="147723" y="1397970"/>
                  </a:lnTo>
                  <a:lnTo>
                    <a:pt x="144330" y="1397970"/>
                  </a:lnTo>
                  <a:lnTo>
                    <a:pt x="140902" y="1397970"/>
                  </a:lnTo>
                  <a:lnTo>
                    <a:pt x="131820" y="1396839"/>
                  </a:lnTo>
                  <a:lnTo>
                    <a:pt x="130689" y="1396839"/>
                  </a:lnTo>
                  <a:lnTo>
                    <a:pt x="130689" y="1395708"/>
                  </a:lnTo>
                  <a:lnTo>
                    <a:pt x="129558" y="1394577"/>
                  </a:lnTo>
                  <a:lnTo>
                    <a:pt x="124999" y="1394577"/>
                  </a:lnTo>
                  <a:lnTo>
                    <a:pt x="123868" y="1393446"/>
                  </a:lnTo>
                  <a:lnTo>
                    <a:pt x="121606" y="1387754"/>
                  </a:lnTo>
                  <a:lnTo>
                    <a:pt x="121606" y="1386623"/>
                  </a:lnTo>
                  <a:lnTo>
                    <a:pt x="118178" y="1385492"/>
                  </a:lnTo>
                  <a:lnTo>
                    <a:pt x="112489" y="1384361"/>
                  </a:lnTo>
                  <a:lnTo>
                    <a:pt x="106799" y="1379801"/>
                  </a:lnTo>
                  <a:lnTo>
                    <a:pt x="104537" y="1369585"/>
                  </a:lnTo>
                  <a:lnTo>
                    <a:pt x="104537" y="1368419"/>
                  </a:lnTo>
                  <a:lnTo>
                    <a:pt x="103406" y="1367288"/>
                  </a:lnTo>
                  <a:lnTo>
                    <a:pt x="102275" y="1365025"/>
                  </a:lnTo>
                  <a:lnTo>
                    <a:pt x="100013" y="1365025"/>
                  </a:lnTo>
                  <a:lnTo>
                    <a:pt x="97716" y="1363894"/>
                  </a:lnTo>
                  <a:lnTo>
                    <a:pt x="96585" y="1363894"/>
                  </a:lnTo>
                  <a:lnTo>
                    <a:pt x="95455" y="1362763"/>
                  </a:lnTo>
                  <a:lnTo>
                    <a:pt x="94324" y="1361632"/>
                  </a:lnTo>
                  <a:lnTo>
                    <a:pt x="94324" y="1360465"/>
                  </a:lnTo>
                  <a:lnTo>
                    <a:pt x="93193" y="1352512"/>
                  </a:lnTo>
                  <a:lnTo>
                    <a:pt x="92062" y="1349118"/>
                  </a:lnTo>
                  <a:lnTo>
                    <a:pt x="93193" y="1346821"/>
                  </a:lnTo>
                  <a:lnTo>
                    <a:pt x="93193" y="1343427"/>
                  </a:lnTo>
                  <a:lnTo>
                    <a:pt x="92062" y="1341165"/>
                  </a:lnTo>
                  <a:lnTo>
                    <a:pt x="94324" y="1337736"/>
                  </a:lnTo>
                  <a:lnTo>
                    <a:pt x="98847" y="1333211"/>
                  </a:lnTo>
                  <a:lnTo>
                    <a:pt x="100013" y="1332080"/>
                  </a:lnTo>
                  <a:lnTo>
                    <a:pt x="100013" y="1329783"/>
                  </a:lnTo>
                  <a:lnTo>
                    <a:pt x="95455" y="1326389"/>
                  </a:lnTo>
                  <a:lnTo>
                    <a:pt x="94324" y="1322960"/>
                  </a:lnTo>
                  <a:lnTo>
                    <a:pt x="95455" y="1317304"/>
                  </a:lnTo>
                  <a:lnTo>
                    <a:pt x="94324" y="1315007"/>
                  </a:lnTo>
                  <a:lnTo>
                    <a:pt x="89765" y="1311613"/>
                  </a:lnTo>
                  <a:lnTo>
                    <a:pt x="87503" y="1307053"/>
                  </a:lnTo>
                  <a:lnTo>
                    <a:pt x="85241" y="1305922"/>
                  </a:lnTo>
                  <a:lnTo>
                    <a:pt x="84075" y="1304791"/>
                  </a:lnTo>
                  <a:lnTo>
                    <a:pt x="80682" y="1302529"/>
                  </a:lnTo>
                  <a:lnTo>
                    <a:pt x="79551" y="1301362"/>
                  </a:lnTo>
                  <a:lnTo>
                    <a:pt x="79551" y="1295706"/>
                  </a:lnTo>
                  <a:lnTo>
                    <a:pt x="78420" y="1294540"/>
                  </a:lnTo>
                  <a:lnTo>
                    <a:pt x="73862" y="1291146"/>
                  </a:lnTo>
                  <a:lnTo>
                    <a:pt x="71600" y="1287753"/>
                  </a:lnTo>
                  <a:lnTo>
                    <a:pt x="71600" y="1285455"/>
                  </a:lnTo>
                  <a:lnTo>
                    <a:pt x="71600" y="1280931"/>
                  </a:lnTo>
                  <a:lnTo>
                    <a:pt x="71600" y="1277502"/>
                  </a:lnTo>
                  <a:lnTo>
                    <a:pt x="69303" y="1274108"/>
                  </a:lnTo>
                  <a:lnTo>
                    <a:pt x="67041" y="1271811"/>
                  </a:lnTo>
                  <a:lnTo>
                    <a:pt x="65910" y="1271811"/>
                  </a:lnTo>
                  <a:lnTo>
                    <a:pt x="60220" y="1275240"/>
                  </a:lnTo>
                  <a:lnTo>
                    <a:pt x="57958" y="1275240"/>
                  </a:lnTo>
                  <a:lnTo>
                    <a:pt x="54530" y="1278633"/>
                  </a:lnTo>
                  <a:lnTo>
                    <a:pt x="52269" y="1279764"/>
                  </a:lnTo>
                  <a:lnTo>
                    <a:pt x="48876" y="1279764"/>
                  </a:lnTo>
                  <a:lnTo>
                    <a:pt x="46579" y="1279764"/>
                  </a:lnTo>
                  <a:lnTo>
                    <a:pt x="45448" y="1279764"/>
                  </a:lnTo>
                  <a:lnTo>
                    <a:pt x="43186" y="1283193"/>
                  </a:lnTo>
                  <a:lnTo>
                    <a:pt x="44317" y="1285455"/>
                  </a:lnTo>
                  <a:lnTo>
                    <a:pt x="45448" y="1288884"/>
                  </a:lnTo>
                  <a:lnTo>
                    <a:pt x="44317" y="1292278"/>
                  </a:lnTo>
                  <a:lnTo>
                    <a:pt x="42055" y="1294540"/>
                  </a:lnTo>
                  <a:lnTo>
                    <a:pt x="34104" y="1299100"/>
                  </a:lnTo>
                  <a:lnTo>
                    <a:pt x="26152" y="1297969"/>
                  </a:lnTo>
                  <a:lnTo>
                    <a:pt x="19331" y="1294540"/>
                  </a:lnTo>
                  <a:lnTo>
                    <a:pt x="11380" y="1296838"/>
                  </a:lnTo>
                  <a:lnTo>
                    <a:pt x="7952" y="1297969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6430F559-8A71-4E21-9014-F5DF5AC4EBD3}"/>
                </a:ext>
              </a:extLst>
            </p:cNvPr>
            <p:cNvSpPr/>
            <p:nvPr/>
          </p:nvSpPr>
          <p:spPr>
            <a:xfrm>
              <a:off x="9100218" y="4611567"/>
              <a:ext cx="657932" cy="450094"/>
            </a:xfrm>
            <a:custGeom>
              <a:avLst/>
              <a:gdLst>
                <a:gd name="connsiteX0" fmla="*/ 1131 w 657932"/>
                <a:gd name="connsiteY0" fmla="*/ 421675 h 450094"/>
                <a:gd name="connsiteX1" fmla="*/ 2262 w 657932"/>
                <a:gd name="connsiteY1" fmla="*/ 420543 h 450094"/>
                <a:gd name="connsiteX2" fmla="*/ 2262 w 657932"/>
                <a:gd name="connsiteY2" fmla="*/ 419412 h 450094"/>
                <a:gd name="connsiteX3" fmla="*/ 2262 w 657932"/>
                <a:gd name="connsiteY3" fmla="*/ 418281 h 450094"/>
                <a:gd name="connsiteX4" fmla="*/ 4559 w 657932"/>
                <a:gd name="connsiteY4" fmla="*/ 417150 h 450094"/>
                <a:gd name="connsiteX5" fmla="*/ 5690 w 657932"/>
                <a:gd name="connsiteY5" fmla="*/ 417150 h 450094"/>
                <a:gd name="connsiteX6" fmla="*/ 5690 w 657932"/>
                <a:gd name="connsiteY6" fmla="*/ 416019 h 450094"/>
                <a:gd name="connsiteX7" fmla="*/ 6821 w 657932"/>
                <a:gd name="connsiteY7" fmla="*/ 416019 h 450094"/>
                <a:gd name="connsiteX8" fmla="*/ 7952 w 657932"/>
                <a:gd name="connsiteY8" fmla="*/ 414852 h 450094"/>
                <a:gd name="connsiteX9" fmla="*/ 10213 w 657932"/>
                <a:gd name="connsiteY9" fmla="*/ 414852 h 450094"/>
                <a:gd name="connsiteX10" fmla="*/ 11380 w 657932"/>
                <a:gd name="connsiteY10" fmla="*/ 413721 h 450094"/>
                <a:gd name="connsiteX11" fmla="*/ 10213 w 657932"/>
                <a:gd name="connsiteY11" fmla="*/ 411459 h 450094"/>
                <a:gd name="connsiteX12" fmla="*/ 12511 w 657932"/>
                <a:gd name="connsiteY12" fmla="*/ 410328 h 450094"/>
                <a:gd name="connsiteX13" fmla="*/ 11380 w 657932"/>
                <a:gd name="connsiteY13" fmla="*/ 409196 h 450094"/>
                <a:gd name="connsiteX14" fmla="*/ 13641 w 657932"/>
                <a:gd name="connsiteY14" fmla="*/ 408030 h 450094"/>
                <a:gd name="connsiteX15" fmla="*/ 12511 w 657932"/>
                <a:gd name="connsiteY15" fmla="*/ 406899 h 450094"/>
                <a:gd name="connsiteX16" fmla="*/ 13641 w 657932"/>
                <a:gd name="connsiteY16" fmla="*/ 405768 h 450094"/>
                <a:gd name="connsiteX17" fmla="*/ 12511 w 657932"/>
                <a:gd name="connsiteY17" fmla="*/ 405768 h 450094"/>
                <a:gd name="connsiteX18" fmla="*/ 13641 w 657932"/>
                <a:gd name="connsiteY18" fmla="*/ 403505 h 450094"/>
                <a:gd name="connsiteX19" fmla="*/ 12511 w 657932"/>
                <a:gd name="connsiteY19" fmla="*/ 403505 h 450094"/>
                <a:gd name="connsiteX20" fmla="*/ 12511 w 657932"/>
                <a:gd name="connsiteY20" fmla="*/ 402374 h 450094"/>
                <a:gd name="connsiteX21" fmla="*/ 11380 w 657932"/>
                <a:gd name="connsiteY21" fmla="*/ 402374 h 450094"/>
                <a:gd name="connsiteX22" fmla="*/ 12511 w 657932"/>
                <a:gd name="connsiteY22" fmla="*/ 401243 h 450094"/>
                <a:gd name="connsiteX23" fmla="*/ 12511 w 657932"/>
                <a:gd name="connsiteY23" fmla="*/ 400077 h 450094"/>
                <a:gd name="connsiteX24" fmla="*/ 12511 w 657932"/>
                <a:gd name="connsiteY24" fmla="*/ 398945 h 450094"/>
                <a:gd name="connsiteX25" fmla="*/ 12511 w 657932"/>
                <a:gd name="connsiteY25" fmla="*/ 397814 h 450094"/>
                <a:gd name="connsiteX26" fmla="*/ 13641 w 657932"/>
                <a:gd name="connsiteY26" fmla="*/ 396683 h 450094"/>
                <a:gd name="connsiteX27" fmla="*/ 13641 w 657932"/>
                <a:gd name="connsiteY27" fmla="*/ 395552 h 450094"/>
                <a:gd name="connsiteX28" fmla="*/ 14772 w 657932"/>
                <a:gd name="connsiteY28" fmla="*/ 394421 h 450094"/>
                <a:gd name="connsiteX29" fmla="*/ 14772 w 657932"/>
                <a:gd name="connsiteY29" fmla="*/ 392123 h 450094"/>
                <a:gd name="connsiteX30" fmla="*/ 15903 w 657932"/>
                <a:gd name="connsiteY30" fmla="*/ 390992 h 450094"/>
                <a:gd name="connsiteX31" fmla="*/ 15903 w 657932"/>
                <a:gd name="connsiteY31" fmla="*/ 389861 h 450094"/>
                <a:gd name="connsiteX32" fmla="*/ 14772 w 657932"/>
                <a:gd name="connsiteY32" fmla="*/ 389861 h 450094"/>
                <a:gd name="connsiteX33" fmla="*/ 15903 w 657932"/>
                <a:gd name="connsiteY33" fmla="*/ 387598 h 450094"/>
                <a:gd name="connsiteX34" fmla="*/ 14772 w 657932"/>
                <a:gd name="connsiteY34" fmla="*/ 386467 h 450094"/>
                <a:gd name="connsiteX35" fmla="*/ 15903 w 657932"/>
                <a:gd name="connsiteY35" fmla="*/ 385301 h 450094"/>
                <a:gd name="connsiteX36" fmla="*/ 15903 w 657932"/>
                <a:gd name="connsiteY36" fmla="*/ 384170 h 450094"/>
                <a:gd name="connsiteX37" fmla="*/ 15903 w 657932"/>
                <a:gd name="connsiteY37" fmla="*/ 383038 h 450094"/>
                <a:gd name="connsiteX38" fmla="*/ 17034 w 657932"/>
                <a:gd name="connsiteY38" fmla="*/ 383038 h 450094"/>
                <a:gd name="connsiteX39" fmla="*/ 18165 w 657932"/>
                <a:gd name="connsiteY39" fmla="*/ 383038 h 450094"/>
                <a:gd name="connsiteX40" fmla="*/ 20462 w 657932"/>
                <a:gd name="connsiteY40" fmla="*/ 383038 h 450094"/>
                <a:gd name="connsiteX41" fmla="*/ 21593 w 657932"/>
                <a:gd name="connsiteY41" fmla="*/ 383038 h 450094"/>
                <a:gd name="connsiteX42" fmla="*/ 22724 w 657932"/>
                <a:gd name="connsiteY42" fmla="*/ 383038 h 450094"/>
                <a:gd name="connsiteX43" fmla="*/ 22724 w 657932"/>
                <a:gd name="connsiteY43" fmla="*/ 381907 h 450094"/>
                <a:gd name="connsiteX44" fmla="*/ 23855 w 657932"/>
                <a:gd name="connsiteY44" fmla="*/ 380776 h 450094"/>
                <a:gd name="connsiteX45" fmla="*/ 22724 w 657932"/>
                <a:gd name="connsiteY45" fmla="*/ 379645 h 450094"/>
                <a:gd name="connsiteX46" fmla="*/ 24986 w 657932"/>
                <a:gd name="connsiteY46" fmla="*/ 377347 h 450094"/>
                <a:gd name="connsiteX47" fmla="*/ 28414 w 657932"/>
                <a:gd name="connsiteY47" fmla="*/ 375085 h 450094"/>
                <a:gd name="connsiteX48" fmla="*/ 29545 w 657932"/>
                <a:gd name="connsiteY48" fmla="*/ 373954 h 450094"/>
                <a:gd name="connsiteX49" fmla="*/ 30675 w 657932"/>
                <a:gd name="connsiteY49" fmla="*/ 375085 h 450094"/>
                <a:gd name="connsiteX50" fmla="*/ 31806 w 657932"/>
                <a:gd name="connsiteY50" fmla="*/ 375085 h 450094"/>
                <a:gd name="connsiteX51" fmla="*/ 32973 w 657932"/>
                <a:gd name="connsiteY51" fmla="*/ 375085 h 450094"/>
                <a:gd name="connsiteX52" fmla="*/ 34104 w 657932"/>
                <a:gd name="connsiteY52" fmla="*/ 375085 h 450094"/>
                <a:gd name="connsiteX53" fmla="*/ 36365 w 657932"/>
                <a:gd name="connsiteY53" fmla="*/ 371692 h 450094"/>
                <a:gd name="connsiteX54" fmla="*/ 38627 w 657932"/>
                <a:gd name="connsiteY54" fmla="*/ 373954 h 450094"/>
                <a:gd name="connsiteX55" fmla="*/ 42055 w 657932"/>
                <a:gd name="connsiteY55" fmla="*/ 371692 h 450094"/>
                <a:gd name="connsiteX56" fmla="*/ 42055 w 657932"/>
                <a:gd name="connsiteY56" fmla="*/ 370525 h 450094"/>
                <a:gd name="connsiteX57" fmla="*/ 43186 w 657932"/>
                <a:gd name="connsiteY57" fmla="*/ 369394 h 450094"/>
                <a:gd name="connsiteX58" fmla="*/ 47710 w 657932"/>
                <a:gd name="connsiteY58" fmla="*/ 367132 h 450094"/>
                <a:gd name="connsiteX59" fmla="*/ 48876 w 657932"/>
                <a:gd name="connsiteY59" fmla="*/ 367132 h 450094"/>
                <a:gd name="connsiteX60" fmla="*/ 52269 w 657932"/>
                <a:gd name="connsiteY60" fmla="*/ 364869 h 450094"/>
                <a:gd name="connsiteX61" fmla="*/ 55697 w 657932"/>
                <a:gd name="connsiteY61" fmla="*/ 367132 h 450094"/>
                <a:gd name="connsiteX62" fmla="*/ 57958 w 657932"/>
                <a:gd name="connsiteY62" fmla="*/ 366000 h 450094"/>
                <a:gd name="connsiteX63" fmla="*/ 60220 w 657932"/>
                <a:gd name="connsiteY63" fmla="*/ 363703 h 450094"/>
                <a:gd name="connsiteX64" fmla="*/ 62517 w 657932"/>
                <a:gd name="connsiteY64" fmla="*/ 362572 h 450094"/>
                <a:gd name="connsiteX65" fmla="*/ 64779 w 657932"/>
                <a:gd name="connsiteY65" fmla="*/ 360309 h 450094"/>
                <a:gd name="connsiteX66" fmla="*/ 65910 w 657932"/>
                <a:gd name="connsiteY66" fmla="*/ 360309 h 450094"/>
                <a:gd name="connsiteX67" fmla="*/ 68172 w 657932"/>
                <a:gd name="connsiteY67" fmla="*/ 360309 h 450094"/>
                <a:gd name="connsiteX68" fmla="*/ 69303 w 657932"/>
                <a:gd name="connsiteY68" fmla="*/ 361440 h 450094"/>
                <a:gd name="connsiteX69" fmla="*/ 68172 w 657932"/>
                <a:gd name="connsiteY69" fmla="*/ 363703 h 450094"/>
                <a:gd name="connsiteX70" fmla="*/ 69303 w 657932"/>
                <a:gd name="connsiteY70" fmla="*/ 363703 h 450094"/>
                <a:gd name="connsiteX71" fmla="*/ 69303 w 657932"/>
                <a:gd name="connsiteY71" fmla="*/ 364869 h 450094"/>
                <a:gd name="connsiteX72" fmla="*/ 70469 w 657932"/>
                <a:gd name="connsiteY72" fmla="*/ 364869 h 450094"/>
                <a:gd name="connsiteX73" fmla="*/ 70469 w 657932"/>
                <a:gd name="connsiteY73" fmla="*/ 366000 h 450094"/>
                <a:gd name="connsiteX74" fmla="*/ 73862 w 657932"/>
                <a:gd name="connsiteY74" fmla="*/ 364869 h 450094"/>
                <a:gd name="connsiteX75" fmla="*/ 74992 w 657932"/>
                <a:gd name="connsiteY75" fmla="*/ 364869 h 450094"/>
                <a:gd name="connsiteX76" fmla="*/ 76123 w 657932"/>
                <a:gd name="connsiteY76" fmla="*/ 363703 h 450094"/>
                <a:gd name="connsiteX77" fmla="*/ 77254 w 657932"/>
                <a:gd name="connsiteY77" fmla="*/ 361440 h 450094"/>
                <a:gd name="connsiteX78" fmla="*/ 78420 w 657932"/>
                <a:gd name="connsiteY78" fmla="*/ 360309 h 450094"/>
                <a:gd name="connsiteX79" fmla="*/ 79551 w 657932"/>
                <a:gd name="connsiteY79" fmla="*/ 360309 h 450094"/>
                <a:gd name="connsiteX80" fmla="*/ 81813 w 657932"/>
                <a:gd name="connsiteY80" fmla="*/ 360309 h 450094"/>
                <a:gd name="connsiteX81" fmla="*/ 81813 w 657932"/>
                <a:gd name="connsiteY81" fmla="*/ 361440 h 450094"/>
                <a:gd name="connsiteX82" fmla="*/ 82944 w 657932"/>
                <a:gd name="connsiteY82" fmla="*/ 361440 h 450094"/>
                <a:gd name="connsiteX83" fmla="*/ 84075 w 657932"/>
                <a:gd name="connsiteY83" fmla="*/ 361440 h 450094"/>
                <a:gd name="connsiteX84" fmla="*/ 86372 w 657932"/>
                <a:gd name="connsiteY84" fmla="*/ 361440 h 450094"/>
                <a:gd name="connsiteX85" fmla="*/ 94324 w 657932"/>
                <a:gd name="connsiteY85" fmla="*/ 358047 h 450094"/>
                <a:gd name="connsiteX86" fmla="*/ 95455 w 657932"/>
                <a:gd name="connsiteY86" fmla="*/ 359178 h 450094"/>
                <a:gd name="connsiteX87" fmla="*/ 94324 w 657932"/>
                <a:gd name="connsiteY87" fmla="*/ 360309 h 450094"/>
                <a:gd name="connsiteX88" fmla="*/ 95455 w 657932"/>
                <a:gd name="connsiteY88" fmla="*/ 360309 h 450094"/>
                <a:gd name="connsiteX89" fmla="*/ 95455 w 657932"/>
                <a:gd name="connsiteY89" fmla="*/ 359178 h 450094"/>
                <a:gd name="connsiteX90" fmla="*/ 98847 w 657932"/>
                <a:gd name="connsiteY90" fmla="*/ 356916 h 450094"/>
                <a:gd name="connsiteX91" fmla="*/ 101144 w 657932"/>
                <a:gd name="connsiteY91" fmla="*/ 356916 h 450094"/>
                <a:gd name="connsiteX92" fmla="*/ 101144 w 657932"/>
                <a:gd name="connsiteY92" fmla="*/ 358047 h 450094"/>
                <a:gd name="connsiteX93" fmla="*/ 103406 w 657932"/>
                <a:gd name="connsiteY93" fmla="*/ 356916 h 450094"/>
                <a:gd name="connsiteX94" fmla="*/ 105668 w 657932"/>
                <a:gd name="connsiteY94" fmla="*/ 352356 h 450094"/>
                <a:gd name="connsiteX95" fmla="*/ 107965 w 657932"/>
                <a:gd name="connsiteY95" fmla="*/ 352356 h 450094"/>
                <a:gd name="connsiteX96" fmla="*/ 107965 w 657932"/>
                <a:gd name="connsiteY96" fmla="*/ 351225 h 450094"/>
                <a:gd name="connsiteX97" fmla="*/ 107965 w 657932"/>
                <a:gd name="connsiteY97" fmla="*/ 350093 h 450094"/>
                <a:gd name="connsiteX98" fmla="*/ 105668 w 657932"/>
                <a:gd name="connsiteY98" fmla="*/ 350093 h 450094"/>
                <a:gd name="connsiteX99" fmla="*/ 106799 w 657932"/>
                <a:gd name="connsiteY99" fmla="*/ 348927 h 450094"/>
                <a:gd name="connsiteX100" fmla="*/ 105668 w 657932"/>
                <a:gd name="connsiteY100" fmla="*/ 347796 h 450094"/>
                <a:gd name="connsiteX101" fmla="*/ 105668 w 657932"/>
                <a:gd name="connsiteY101" fmla="*/ 346665 h 450094"/>
                <a:gd name="connsiteX102" fmla="*/ 106799 w 657932"/>
                <a:gd name="connsiteY102" fmla="*/ 344402 h 450094"/>
                <a:gd name="connsiteX103" fmla="*/ 109096 w 657932"/>
                <a:gd name="connsiteY103" fmla="*/ 344402 h 450094"/>
                <a:gd name="connsiteX104" fmla="*/ 107965 w 657932"/>
                <a:gd name="connsiteY104" fmla="*/ 343271 h 450094"/>
                <a:gd name="connsiteX105" fmla="*/ 111358 w 657932"/>
                <a:gd name="connsiteY105" fmla="*/ 339842 h 450094"/>
                <a:gd name="connsiteX106" fmla="*/ 114786 w 657932"/>
                <a:gd name="connsiteY106" fmla="*/ 339842 h 450094"/>
                <a:gd name="connsiteX107" fmla="*/ 115917 w 657932"/>
                <a:gd name="connsiteY107" fmla="*/ 338711 h 450094"/>
                <a:gd name="connsiteX108" fmla="*/ 114786 w 657932"/>
                <a:gd name="connsiteY108" fmla="*/ 338711 h 450094"/>
                <a:gd name="connsiteX109" fmla="*/ 114786 w 657932"/>
                <a:gd name="connsiteY109" fmla="*/ 337580 h 450094"/>
                <a:gd name="connsiteX110" fmla="*/ 115917 w 657932"/>
                <a:gd name="connsiteY110" fmla="*/ 337580 h 450094"/>
                <a:gd name="connsiteX111" fmla="*/ 118178 w 657932"/>
                <a:gd name="connsiteY111" fmla="*/ 336449 h 450094"/>
                <a:gd name="connsiteX112" fmla="*/ 119309 w 657932"/>
                <a:gd name="connsiteY112" fmla="*/ 335318 h 450094"/>
                <a:gd name="connsiteX113" fmla="*/ 119309 w 657932"/>
                <a:gd name="connsiteY113" fmla="*/ 333020 h 450094"/>
                <a:gd name="connsiteX114" fmla="*/ 120440 w 657932"/>
                <a:gd name="connsiteY114" fmla="*/ 333020 h 450094"/>
                <a:gd name="connsiteX115" fmla="*/ 121606 w 657932"/>
                <a:gd name="connsiteY115" fmla="*/ 331889 h 450094"/>
                <a:gd name="connsiteX116" fmla="*/ 121606 w 657932"/>
                <a:gd name="connsiteY116" fmla="*/ 330758 h 450094"/>
                <a:gd name="connsiteX117" fmla="*/ 121606 w 657932"/>
                <a:gd name="connsiteY117" fmla="*/ 329627 h 450094"/>
                <a:gd name="connsiteX118" fmla="*/ 119309 w 657932"/>
                <a:gd name="connsiteY118" fmla="*/ 327364 h 450094"/>
                <a:gd name="connsiteX119" fmla="*/ 117048 w 657932"/>
                <a:gd name="connsiteY119" fmla="*/ 325067 h 450094"/>
                <a:gd name="connsiteX120" fmla="*/ 118178 w 657932"/>
                <a:gd name="connsiteY120" fmla="*/ 323935 h 450094"/>
                <a:gd name="connsiteX121" fmla="*/ 117048 w 657932"/>
                <a:gd name="connsiteY121" fmla="*/ 322804 h 450094"/>
                <a:gd name="connsiteX122" fmla="*/ 115917 w 657932"/>
                <a:gd name="connsiteY122" fmla="*/ 322804 h 450094"/>
                <a:gd name="connsiteX123" fmla="*/ 114786 w 657932"/>
                <a:gd name="connsiteY123" fmla="*/ 321673 h 450094"/>
                <a:gd name="connsiteX124" fmla="*/ 114786 w 657932"/>
                <a:gd name="connsiteY124" fmla="*/ 319411 h 450094"/>
                <a:gd name="connsiteX125" fmla="*/ 113619 w 657932"/>
                <a:gd name="connsiteY125" fmla="*/ 319411 h 450094"/>
                <a:gd name="connsiteX126" fmla="*/ 112489 w 657932"/>
                <a:gd name="connsiteY126" fmla="*/ 320542 h 450094"/>
                <a:gd name="connsiteX127" fmla="*/ 111358 w 657932"/>
                <a:gd name="connsiteY127" fmla="*/ 318244 h 450094"/>
                <a:gd name="connsiteX128" fmla="*/ 110227 w 657932"/>
                <a:gd name="connsiteY128" fmla="*/ 318244 h 450094"/>
                <a:gd name="connsiteX129" fmla="*/ 107965 w 657932"/>
                <a:gd name="connsiteY129" fmla="*/ 318244 h 450094"/>
                <a:gd name="connsiteX130" fmla="*/ 106799 w 657932"/>
                <a:gd name="connsiteY130" fmla="*/ 319411 h 450094"/>
                <a:gd name="connsiteX131" fmla="*/ 103406 w 657932"/>
                <a:gd name="connsiteY131" fmla="*/ 317113 h 450094"/>
                <a:gd name="connsiteX132" fmla="*/ 101144 w 657932"/>
                <a:gd name="connsiteY132" fmla="*/ 318244 h 450094"/>
                <a:gd name="connsiteX133" fmla="*/ 101144 w 657932"/>
                <a:gd name="connsiteY133" fmla="*/ 319411 h 450094"/>
                <a:gd name="connsiteX134" fmla="*/ 100013 w 657932"/>
                <a:gd name="connsiteY134" fmla="*/ 317113 h 450094"/>
                <a:gd name="connsiteX135" fmla="*/ 98847 w 657932"/>
                <a:gd name="connsiteY135" fmla="*/ 317113 h 450094"/>
                <a:gd name="connsiteX136" fmla="*/ 97716 w 657932"/>
                <a:gd name="connsiteY136" fmla="*/ 317113 h 450094"/>
                <a:gd name="connsiteX137" fmla="*/ 96585 w 657932"/>
                <a:gd name="connsiteY137" fmla="*/ 315982 h 450094"/>
                <a:gd name="connsiteX138" fmla="*/ 95455 w 657932"/>
                <a:gd name="connsiteY138" fmla="*/ 317113 h 450094"/>
                <a:gd name="connsiteX139" fmla="*/ 94324 w 657932"/>
                <a:gd name="connsiteY139" fmla="*/ 314851 h 450094"/>
                <a:gd name="connsiteX140" fmla="*/ 92062 w 657932"/>
                <a:gd name="connsiteY140" fmla="*/ 315982 h 450094"/>
                <a:gd name="connsiteX141" fmla="*/ 90896 w 657932"/>
                <a:gd name="connsiteY141" fmla="*/ 314851 h 450094"/>
                <a:gd name="connsiteX142" fmla="*/ 90896 w 657932"/>
                <a:gd name="connsiteY142" fmla="*/ 315982 h 450094"/>
                <a:gd name="connsiteX143" fmla="*/ 90896 w 657932"/>
                <a:gd name="connsiteY143" fmla="*/ 317113 h 450094"/>
                <a:gd name="connsiteX144" fmla="*/ 89765 w 657932"/>
                <a:gd name="connsiteY144" fmla="*/ 315982 h 450094"/>
                <a:gd name="connsiteX145" fmla="*/ 89765 w 657932"/>
                <a:gd name="connsiteY145" fmla="*/ 317113 h 450094"/>
                <a:gd name="connsiteX146" fmla="*/ 90896 w 657932"/>
                <a:gd name="connsiteY146" fmla="*/ 319411 h 450094"/>
                <a:gd name="connsiteX147" fmla="*/ 89765 w 657932"/>
                <a:gd name="connsiteY147" fmla="*/ 319411 h 450094"/>
                <a:gd name="connsiteX148" fmla="*/ 88634 w 657932"/>
                <a:gd name="connsiteY148" fmla="*/ 319411 h 450094"/>
                <a:gd name="connsiteX149" fmla="*/ 88634 w 657932"/>
                <a:gd name="connsiteY149" fmla="*/ 315982 h 450094"/>
                <a:gd name="connsiteX150" fmla="*/ 87503 w 657932"/>
                <a:gd name="connsiteY150" fmla="*/ 315982 h 450094"/>
                <a:gd name="connsiteX151" fmla="*/ 88634 w 657932"/>
                <a:gd name="connsiteY151" fmla="*/ 313720 h 450094"/>
                <a:gd name="connsiteX152" fmla="*/ 87503 w 657932"/>
                <a:gd name="connsiteY152" fmla="*/ 313720 h 450094"/>
                <a:gd name="connsiteX153" fmla="*/ 86372 w 657932"/>
                <a:gd name="connsiteY153" fmla="*/ 313720 h 450094"/>
                <a:gd name="connsiteX154" fmla="*/ 84075 w 657932"/>
                <a:gd name="connsiteY154" fmla="*/ 312589 h 450094"/>
                <a:gd name="connsiteX155" fmla="*/ 82944 w 657932"/>
                <a:gd name="connsiteY155" fmla="*/ 312589 h 450094"/>
                <a:gd name="connsiteX156" fmla="*/ 82944 w 657932"/>
                <a:gd name="connsiteY156" fmla="*/ 313720 h 450094"/>
                <a:gd name="connsiteX157" fmla="*/ 80682 w 657932"/>
                <a:gd name="connsiteY157" fmla="*/ 314851 h 450094"/>
                <a:gd name="connsiteX158" fmla="*/ 80682 w 657932"/>
                <a:gd name="connsiteY158" fmla="*/ 315982 h 450094"/>
                <a:gd name="connsiteX159" fmla="*/ 81813 w 657932"/>
                <a:gd name="connsiteY159" fmla="*/ 317113 h 450094"/>
                <a:gd name="connsiteX160" fmla="*/ 81813 w 657932"/>
                <a:gd name="connsiteY160" fmla="*/ 318244 h 450094"/>
                <a:gd name="connsiteX161" fmla="*/ 80682 w 657932"/>
                <a:gd name="connsiteY161" fmla="*/ 318244 h 450094"/>
                <a:gd name="connsiteX162" fmla="*/ 79551 w 657932"/>
                <a:gd name="connsiteY162" fmla="*/ 317113 h 450094"/>
                <a:gd name="connsiteX163" fmla="*/ 77254 w 657932"/>
                <a:gd name="connsiteY163" fmla="*/ 317113 h 450094"/>
                <a:gd name="connsiteX164" fmla="*/ 74992 w 657932"/>
                <a:gd name="connsiteY164" fmla="*/ 318244 h 450094"/>
                <a:gd name="connsiteX165" fmla="*/ 73862 w 657932"/>
                <a:gd name="connsiteY165" fmla="*/ 319411 h 450094"/>
                <a:gd name="connsiteX166" fmla="*/ 72731 w 657932"/>
                <a:gd name="connsiteY166" fmla="*/ 319411 h 450094"/>
                <a:gd name="connsiteX167" fmla="*/ 71600 w 657932"/>
                <a:gd name="connsiteY167" fmla="*/ 320542 h 450094"/>
                <a:gd name="connsiteX168" fmla="*/ 69303 w 657932"/>
                <a:gd name="connsiteY168" fmla="*/ 319411 h 450094"/>
                <a:gd name="connsiteX169" fmla="*/ 68172 w 657932"/>
                <a:gd name="connsiteY169" fmla="*/ 318244 h 450094"/>
                <a:gd name="connsiteX170" fmla="*/ 67041 w 657932"/>
                <a:gd name="connsiteY170" fmla="*/ 318244 h 450094"/>
                <a:gd name="connsiteX171" fmla="*/ 68172 w 657932"/>
                <a:gd name="connsiteY171" fmla="*/ 319411 h 450094"/>
                <a:gd name="connsiteX172" fmla="*/ 64779 w 657932"/>
                <a:gd name="connsiteY172" fmla="*/ 323935 h 450094"/>
                <a:gd name="connsiteX173" fmla="*/ 63648 w 657932"/>
                <a:gd name="connsiteY173" fmla="*/ 323935 h 450094"/>
                <a:gd name="connsiteX174" fmla="*/ 62517 w 657932"/>
                <a:gd name="connsiteY174" fmla="*/ 322804 h 450094"/>
                <a:gd name="connsiteX175" fmla="*/ 60220 w 657932"/>
                <a:gd name="connsiteY175" fmla="*/ 322804 h 450094"/>
                <a:gd name="connsiteX176" fmla="*/ 59089 w 657932"/>
                <a:gd name="connsiteY176" fmla="*/ 322804 h 450094"/>
                <a:gd name="connsiteX177" fmla="*/ 60220 w 657932"/>
                <a:gd name="connsiteY177" fmla="*/ 323935 h 450094"/>
                <a:gd name="connsiteX178" fmla="*/ 59089 w 657932"/>
                <a:gd name="connsiteY178" fmla="*/ 323935 h 450094"/>
                <a:gd name="connsiteX179" fmla="*/ 59089 w 657932"/>
                <a:gd name="connsiteY179" fmla="*/ 322804 h 450094"/>
                <a:gd name="connsiteX180" fmla="*/ 61351 w 657932"/>
                <a:gd name="connsiteY180" fmla="*/ 320542 h 450094"/>
                <a:gd name="connsiteX181" fmla="*/ 60220 w 657932"/>
                <a:gd name="connsiteY181" fmla="*/ 320542 h 450094"/>
                <a:gd name="connsiteX182" fmla="*/ 59089 w 657932"/>
                <a:gd name="connsiteY182" fmla="*/ 320542 h 450094"/>
                <a:gd name="connsiteX183" fmla="*/ 56827 w 657932"/>
                <a:gd name="connsiteY183" fmla="*/ 318244 h 450094"/>
                <a:gd name="connsiteX184" fmla="*/ 54530 w 657932"/>
                <a:gd name="connsiteY184" fmla="*/ 319411 h 450094"/>
                <a:gd name="connsiteX185" fmla="*/ 53399 w 657932"/>
                <a:gd name="connsiteY185" fmla="*/ 317113 h 450094"/>
                <a:gd name="connsiteX186" fmla="*/ 51138 w 657932"/>
                <a:gd name="connsiteY186" fmla="*/ 321673 h 450094"/>
                <a:gd name="connsiteX187" fmla="*/ 50007 w 657932"/>
                <a:gd name="connsiteY187" fmla="*/ 321673 h 450094"/>
                <a:gd name="connsiteX188" fmla="*/ 48876 w 657932"/>
                <a:gd name="connsiteY188" fmla="*/ 319411 h 450094"/>
                <a:gd name="connsiteX189" fmla="*/ 47710 w 657932"/>
                <a:gd name="connsiteY189" fmla="*/ 318244 h 450094"/>
                <a:gd name="connsiteX190" fmla="*/ 47710 w 657932"/>
                <a:gd name="connsiteY190" fmla="*/ 319411 h 450094"/>
                <a:gd name="connsiteX191" fmla="*/ 46579 w 657932"/>
                <a:gd name="connsiteY191" fmla="*/ 320542 h 450094"/>
                <a:gd name="connsiteX192" fmla="*/ 44317 w 657932"/>
                <a:gd name="connsiteY192" fmla="*/ 318244 h 450094"/>
                <a:gd name="connsiteX193" fmla="*/ 43186 w 657932"/>
                <a:gd name="connsiteY193" fmla="*/ 319411 h 450094"/>
                <a:gd name="connsiteX194" fmla="*/ 42055 w 657932"/>
                <a:gd name="connsiteY194" fmla="*/ 318244 h 450094"/>
                <a:gd name="connsiteX195" fmla="*/ 40924 w 657932"/>
                <a:gd name="connsiteY195" fmla="*/ 318244 h 450094"/>
                <a:gd name="connsiteX196" fmla="*/ 40924 w 657932"/>
                <a:gd name="connsiteY196" fmla="*/ 314851 h 450094"/>
                <a:gd name="connsiteX197" fmla="*/ 40924 w 657932"/>
                <a:gd name="connsiteY197" fmla="*/ 313720 h 450094"/>
                <a:gd name="connsiteX198" fmla="*/ 42055 w 657932"/>
                <a:gd name="connsiteY198" fmla="*/ 310291 h 450094"/>
                <a:gd name="connsiteX199" fmla="*/ 40924 w 657932"/>
                <a:gd name="connsiteY199" fmla="*/ 309160 h 450094"/>
                <a:gd name="connsiteX200" fmla="*/ 39758 w 657932"/>
                <a:gd name="connsiteY200" fmla="*/ 310291 h 450094"/>
                <a:gd name="connsiteX201" fmla="*/ 38627 w 657932"/>
                <a:gd name="connsiteY201" fmla="*/ 309160 h 450094"/>
                <a:gd name="connsiteX202" fmla="*/ 35234 w 657932"/>
                <a:gd name="connsiteY202" fmla="*/ 310291 h 450094"/>
                <a:gd name="connsiteX203" fmla="*/ 35234 w 657932"/>
                <a:gd name="connsiteY203" fmla="*/ 308029 h 450094"/>
                <a:gd name="connsiteX204" fmla="*/ 36365 w 657932"/>
                <a:gd name="connsiteY204" fmla="*/ 306897 h 450094"/>
                <a:gd name="connsiteX205" fmla="*/ 35234 w 657932"/>
                <a:gd name="connsiteY205" fmla="*/ 304635 h 450094"/>
                <a:gd name="connsiteX206" fmla="*/ 34104 w 657932"/>
                <a:gd name="connsiteY206" fmla="*/ 303469 h 450094"/>
                <a:gd name="connsiteX207" fmla="*/ 32973 w 657932"/>
                <a:gd name="connsiteY207" fmla="*/ 303469 h 450094"/>
                <a:gd name="connsiteX208" fmla="*/ 31806 w 657932"/>
                <a:gd name="connsiteY208" fmla="*/ 302337 h 450094"/>
                <a:gd name="connsiteX209" fmla="*/ 29545 w 657932"/>
                <a:gd name="connsiteY209" fmla="*/ 302337 h 450094"/>
                <a:gd name="connsiteX210" fmla="*/ 29545 w 657932"/>
                <a:gd name="connsiteY210" fmla="*/ 300075 h 450094"/>
                <a:gd name="connsiteX211" fmla="*/ 29545 w 657932"/>
                <a:gd name="connsiteY211" fmla="*/ 298944 h 450094"/>
                <a:gd name="connsiteX212" fmla="*/ 28414 w 657932"/>
                <a:gd name="connsiteY212" fmla="*/ 298944 h 450094"/>
                <a:gd name="connsiteX213" fmla="*/ 27283 w 657932"/>
                <a:gd name="connsiteY213" fmla="*/ 297813 h 450094"/>
                <a:gd name="connsiteX214" fmla="*/ 28414 w 657932"/>
                <a:gd name="connsiteY214" fmla="*/ 295515 h 450094"/>
                <a:gd name="connsiteX215" fmla="*/ 28414 w 657932"/>
                <a:gd name="connsiteY215" fmla="*/ 294384 h 450094"/>
                <a:gd name="connsiteX216" fmla="*/ 27283 w 657932"/>
                <a:gd name="connsiteY216" fmla="*/ 289859 h 450094"/>
                <a:gd name="connsiteX217" fmla="*/ 24986 w 657932"/>
                <a:gd name="connsiteY217" fmla="*/ 287562 h 450094"/>
                <a:gd name="connsiteX218" fmla="*/ 22724 w 657932"/>
                <a:gd name="connsiteY218" fmla="*/ 285299 h 450094"/>
                <a:gd name="connsiteX219" fmla="*/ 20462 w 657932"/>
                <a:gd name="connsiteY219" fmla="*/ 285299 h 450094"/>
                <a:gd name="connsiteX220" fmla="*/ 18165 w 657932"/>
                <a:gd name="connsiteY220" fmla="*/ 284168 h 450094"/>
                <a:gd name="connsiteX221" fmla="*/ 13641 w 657932"/>
                <a:gd name="connsiteY221" fmla="*/ 284168 h 450094"/>
                <a:gd name="connsiteX222" fmla="*/ 14772 w 657932"/>
                <a:gd name="connsiteY222" fmla="*/ 281870 h 450094"/>
                <a:gd name="connsiteX223" fmla="*/ 15903 w 657932"/>
                <a:gd name="connsiteY223" fmla="*/ 280739 h 450094"/>
                <a:gd name="connsiteX224" fmla="*/ 17034 w 657932"/>
                <a:gd name="connsiteY224" fmla="*/ 280739 h 450094"/>
                <a:gd name="connsiteX225" fmla="*/ 18165 w 657932"/>
                <a:gd name="connsiteY225" fmla="*/ 279608 h 450094"/>
                <a:gd name="connsiteX226" fmla="*/ 19331 w 657932"/>
                <a:gd name="connsiteY226" fmla="*/ 279608 h 450094"/>
                <a:gd name="connsiteX227" fmla="*/ 21593 w 657932"/>
                <a:gd name="connsiteY227" fmla="*/ 278477 h 450094"/>
                <a:gd name="connsiteX228" fmla="*/ 23855 w 657932"/>
                <a:gd name="connsiteY228" fmla="*/ 278477 h 450094"/>
                <a:gd name="connsiteX229" fmla="*/ 26152 w 657932"/>
                <a:gd name="connsiteY229" fmla="*/ 276215 h 450094"/>
                <a:gd name="connsiteX230" fmla="*/ 27283 w 657932"/>
                <a:gd name="connsiteY230" fmla="*/ 276215 h 450094"/>
                <a:gd name="connsiteX231" fmla="*/ 30675 w 657932"/>
                <a:gd name="connsiteY231" fmla="*/ 278477 h 450094"/>
                <a:gd name="connsiteX232" fmla="*/ 32973 w 657932"/>
                <a:gd name="connsiteY232" fmla="*/ 277346 h 450094"/>
                <a:gd name="connsiteX233" fmla="*/ 35234 w 657932"/>
                <a:gd name="connsiteY233" fmla="*/ 278477 h 450094"/>
                <a:gd name="connsiteX234" fmla="*/ 37496 w 657932"/>
                <a:gd name="connsiteY234" fmla="*/ 278477 h 450094"/>
                <a:gd name="connsiteX235" fmla="*/ 38627 w 657932"/>
                <a:gd name="connsiteY235" fmla="*/ 279608 h 450094"/>
                <a:gd name="connsiteX236" fmla="*/ 38627 w 657932"/>
                <a:gd name="connsiteY236" fmla="*/ 278477 h 450094"/>
                <a:gd name="connsiteX237" fmla="*/ 40924 w 657932"/>
                <a:gd name="connsiteY237" fmla="*/ 276215 h 450094"/>
                <a:gd name="connsiteX238" fmla="*/ 40924 w 657932"/>
                <a:gd name="connsiteY238" fmla="*/ 275084 h 450094"/>
                <a:gd name="connsiteX239" fmla="*/ 44317 w 657932"/>
                <a:gd name="connsiteY239" fmla="*/ 273917 h 450094"/>
                <a:gd name="connsiteX240" fmla="*/ 44317 w 657932"/>
                <a:gd name="connsiteY240" fmla="*/ 271655 h 450094"/>
                <a:gd name="connsiteX241" fmla="*/ 45448 w 657932"/>
                <a:gd name="connsiteY241" fmla="*/ 270524 h 450094"/>
                <a:gd name="connsiteX242" fmla="*/ 48876 w 657932"/>
                <a:gd name="connsiteY242" fmla="*/ 269392 h 450094"/>
                <a:gd name="connsiteX243" fmla="*/ 50007 w 657932"/>
                <a:gd name="connsiteY243" fmla="*/ 269392 h 450094"/>
                <a:gd name="connsiteX244" fmla="*/ 51138 w 657932"/>
                <a:gd name="connsiteY244" fmla="*/ 270524 h 450094"/>
                <a:gd name="connsiteX245" fmla="*/ 53399 w 657932"/>
                <a:gd name="connsiteY245" fmla="*/ 269392 h 450094"/>
                <a:gd name="connsiteX246" fmla="*/ 54530 w 657932"/>
                <a:gd name="connsiteY246" fmla="*/ 270524 h 450094"/>
                <a:gd name="connsiteX247" fmla="*/ 57958 w 657932"/>
                <a:gd name="connsiteY247" fmla="*/ 269392 h 450094"/>
                <a:gd name="connsiteX248" fmla="*/ 57958 w 657932"/>
                <a:gd name="connsiteY248" fmla="*/ 270524 h 450094"/>
                <a:gd name="connsiteX249" fmla="*/ 60220 w 657932"/>
                <a:gd name="connsiteY249" fmla="*/ 270524 h 450094"/>
                <a:gd name="connsiteX250" fmla="*/ 60220 w 657932"/>
                <a:gd name="connsiteY250" fmla="*/ 269392 h 450094"/>
                <a:gd name="connsiteX251" fmla="*/ 62517 w 657932"/>
                <a:gd name="connsiteY251" fmla="*/ 268261 h 450094"/>
                <a:gd name="connsiteX252" fmla="*/ 62517 w 657932"/>
                <a:gd name="connsiteY252" fmla="*/ 267095 h 450094"/>
                <a:gd name="connsiteX253" fmla="*/ 65910 w 657932"/>
                <a:gd name="connsiteY253" fmla="*/ 265964 h 450094"/>
                <a:gd name="connsiteX254" fmla="*/ 70469 w 657932"/>
                <a:gd name="connsiteY254" fmla="*/ 261439 h 450094"/>
                <a:gd name="connsiteX255" fmla="*/ 71600 w 657932"/>
                <a:gd name="connsiteY255" fmla="*/ 262570 h 450094"/>
                <a:gd name="connsiteX256" fmla="*/ 71600 w 657932"/>
                <a:gd name="connsiteY256" fmla="*/ 261439 h 450094"/>
                <a:gd name="connsiteX257" fmla="*/ 71600 w 657932"/>
                <a:gd name="connsiteY257" fmla="*/ 260308 h 450094"/>
                <a:gd name="connsiteX258" fmla="*/ 72731 w 657932"/>
                <a:gd name="connsiteY258" fmla="*/ 258010 h 450094"/>
                <a:gd name="connsiteX259" fmla="*/ 73862 w 657932"/>
                <a:gd name="connsiteY259" fmla="*/ 258010 h 450094"/>
                <a:gd name="connsiteX260" fmla="*/ 74992 w 657932"/>
                <a:gd name="connsiteY260" fmla="*/ 258010 h 450094"/>
                <a:gd name="connsiteX261" fmla="*/ 76123 w 657932"/>
                <a:gd name="connsiteY261" fmla="*/ 256879 h 450094"/>
                <a:gd name="connsiteX262" fmla="*/ 78420 w 657932"/>
                <a:gd name="connsiteY262" fmla="*/ 258010 h 450094"/>
                <a:gd name="connsiteX263" fmla="*/ 79551 w 657932"/>
                <a:gd name="connsiteY263" fmla="*/ 258010 h 450094"/>
                <a:gd name="connsiteX264" fmla="*/ 82944 w 657932"/>
                <a:gd name="connsiteY264" fmla="*/ 258010 h 450094"/>
                <a:gd name="connsiteX265" fmla="*/ 82944 w 657932"/>
                <a:gd name="connsiteY265" fmla="*/ 260308 h 450094"/>
                <a:gd name="connsiteX266" fmla="*/ 84075 w 657932"/>
                <a:gd name="connsiteY266" fmla="*/ 260308 h 450094"/>
                <a:gd name="connsiteX267" fmla="*/ 85241 w 657932"/>
                <a:gd name="connsiteY267" fmla="*/ 260308 h 450094"/>
                <a:gd name="connsiteX268" fmla="*/ 86372 w 657932"/>
                <a:gd name="connsiteY268" fmla="*/ 259141 h 450094"/>
                <a:gd name="connsiteX269" fmla="*/ 88634 w 657932"/>
                <a:gd name="connsiteY269" fmla="*/ 256879 h 450094"/>
                <a:gd name="connsiteX270" fmla="*/ 89765 w 657932"/>
                <a:gd name="connsiteY270" fmla="*/ 258010 h 450094"/>
                <a:gd name="connsiteX271" fmla="*/ 92062 w 657932"/>
                <a:gd name="connsiteY271" fmla="*/ 258010 h 450094"/>
                <a:gd name="connsiteX272" fmla="*/ 94324 w 657932"/>
                <a:gd name="connsiteY272" fmla="*/ 258010 h 450094"/>
                <a:gd name="connsiteX273" fmla="*/ 95455 w 657932"/>
                <a:gd name="connsiteY273" fmla="*/ 259141 h 450094"/>
                <a:gd name="connsiteX274" fmla="*/ 96585 w 657932"/>
                <a:gd name="connsiteY274" fmla="*/ 258010 h 450094"/>
                <a:gd name="connsiteX275" fmla="*/ 98847 w 657932"/>
                <a:gd name="connsiteY275" fmla="*/ 258010 h 450094"/>
                <a:gd name="connsiteX276" fmla="*/ 100013 w 657932"/>
                <a:gd name="connsiteY276" fmla="*/ 255748 h 450094"/>
                <a:gd name="connsiteX277" fmla="*/ 100013 w 657932"/>
                <a:gd name="connsiteY277" fmla="*/ 256879 h 450094"/>
                <a:gd name="connsiteX278" fmla="*/ 101144 w 657932"/>
                <a:gd name="connsiteY278" fmla="*/ 255748 h 450094"/>
                <a:gd name="connsiteX279" fmla="*/ 102275 w 657932"/>
                <a:gd name="connsiteY279" fmla="*/ 255748 h 450094"/>
                <a:gd name="connsiteX280" fmla="*/ 103406 w 657932"/>
                <a:gd name="connsiteY280" fmla="*/ 255748 h 450094"/>
                <a:gd name="connsiteX281" fmla="*/ 104537 w 657932"/>
                <a:gd name="connsiteY281" fmla="*/ 256879 h 450094"/>
                <a:gd name="connsiteX282" fmla="*/ 104537 w 657932"/>
                <a:gd name="connsiteY282" fmla="*/ 255748 h 450094"/>
                <a:gd name="connsiteX283" fmla="*/ 105668 w 657932"/>
                <a:gd name="connsiteY283" fmla="*/ 260308 h 450094"/>
                <a:gd name="connsiteX284" fmla="*/ 106799 w 657932"/>
                <a:gd name="connsiteY284" fmla="*/ 259141 h 450094"/>
                <a:gd name="connsiteX285" fmla="*/ 107965 w 657932"/>
                <a:gd name="connsiteY285" fmla="*/ 260308 h 450094"/>
                <a:gd name="connsiteX286" fmla="*/ 109096 w 657932"/>
                <a:gd name="connsiteY286" fmla="*/ 259141 h 450094"/>
                <a:gd name="connsiteX287" fmla="*/ 111358 w 657932"/>
                <a:gd name="connsiteY287" fmla="*/ 258010 h 450094"/>
                <a:gd name="connsiteX288" fmla="*/ 111358 w 657932"/>
                <a:gd name="connsiteY288" fmla="*/ 256879 h 450094"/>
                <a:gd name="connsiteX289" fmla="*/ 113619 w 657932"/>
                <a:gd name="connsiteY289" fmla="*/ 255748 h 450094"/>
                <a:gd name="connsiteX290" fmla="*/ 113619 w 657932"/>
                <a:gd name="connsiteY290" fmla="*/ 256879 h 450094"/>
                <a:gd name="connsiteX291" fmla="*/ 114786 w 657932"/>
                <a:gd name="connsiteY291" fmla="*/ 256879 h 450094"/>
                <a:gd name="connsiteX292" fmla="*/ 117048 w 657932"/>
                <a:gd name="connsiteY292" fmla="*/ 255748 h 450094"/>
                <a:gd name="connsiteX293" fmla="*/ 118178 w 657932"/>
                <a:gd name="connsiteY293" fmla="*/ 253485 h 450094"/>
                <a:gd name="connsiteX294" fmla="*/ 119309 w 657932"/>
                <a:gd name="connsiteY294" fmla="*/ 253485 h 450094"/>
                <a:gd name="connsiteX295" fmla="*/ 120440 w 657932"/>
                <a:gd name="connsiteY295" fmla="*/ 253485 h 450094"/>
                <a:gd name="connsiteX296" fmla="*/ 121606 w 657932"/>
                <a:gd name="connsiteY296" fmla="*/ 253485 h 450094"/>
                <a:gd name="connsiteX297" fmla="*/ 122737 w 657932"/>
                <a:gd name="connsiteY297" fmla="*/ 252319 h 450094"/>
                <a:gd name="connsiteX298" fmla="*/ 123868 w 657932"/>
                <a:gd name="connsiteY298" fmla="*/ 250057 h 450094"/>
                <a:gd name="connsiteX299" fmla="*/ 124999 w 657932"/>
                <a:gd name="connsiteY299" fmla="*/ 251188 h 450094"/>
                <a:gd name="connsiteX300" fmla="*/ 126130 w 657932"/>
                <a:gd name="connsiteY300" fmla="*/ 250057 h 450094"/>
                <a:gd name="connsiteX301" fmla="*/ 127261 w 657932"/>
                <a:gd name="connsiteY301" fmla="*/ 250057 h 450094"/>
                <a:gd name="connsiteX302" fmla="*/ 128392 w 657932"/>
                <a:gd name="connsiteY302" fmla="*/ 250057 h 450094"/>
                <a:gd name="connsiteX303" fmla="*/ 128392 w 657932"/>
                <a:gd name="connsiteY303" fmla="*/ 247794 h 450094"/>
                <a:gd name="connsiteX304" fmla="*/ 128392 w 657932"/>
                <a:gd name="connsiteY304" fmla="*/ 246663 h 450094"/>
                <a:gd name="connsiteX305" fmla="*/ 128392 w 657932"/>
                <a:gd name="connsiteY305" fmla="*/ 245532 h 450094"/>
                <a:gd name="connsiteX306" fmla="*/ 129558 w 657932"/>
                <a:gd name="connsiteY306" fmla="*/ 246663 h 450094"/>
                <a:gd name="connsiteX307" fmla="*/ 131820 w 657932"/>
                <a:gd name="connsiteY307" fmla="*/ 245532 h 450094"/>
                <a:gd name="connsiteX308" fmla="*/ 131820 w 657932"/>
                <a:gd name="connsiteY308" fmla="*/ 244366 h 450094"/>
                <a:gd name="connsiteX309" fmla="*/ 131820 w 657932"/>
                <a:gd name="connsiteY309" fmla="*/ 243234 h 450094"/>
                <a:gd name="connsiteX310" fmla="*/ 134082 w 657932"/>
                <a:gd name="connsiteY310" fmla="*/ 244366 h 450094"/>
                <a:gd name="connsiteX311" fmla="*/ 134082 w 657932"/>
                <a:gd name="connsiteY311" fmla="*/ 245532 h 450094"/>
                <a:gd name="connsiteX312" fmla="*/ 135212 w 657932"/>
                <a:gd name="connsiteY312" fmla="*/ 244366 h 450094"/>
                <a:gd name="connsiteX313" fmla="*/ 136343 w 657932"/>
                <a:gd name="connsiteY313" fmla="*/ 244366 h 450094"/>
                <a:gd name="connsiteX314" fmla="*/ 136343 w 657932"/>
                <a:gd name="connsiteY314" fmla="*/ 242103 h 450094"/>
                <a:gd name="connsiteX315" fmla="*/ 137510 w 657932"/>
                <a:gd name="connsiteY315" fmla="*/ 242103 h 450094"/>
                <a:gd name="connsiteX316" fmla="*/ 142033 w 657932"/>
                <a:gd name="connsiteY316" fmla="*/ 240972 h 450094"/>
                <a:gd name="connsiteX317" fmla="*/ 142033 w 657932"/>
                <a:gd name="connsiteY317" fmla="*/ 239841 h 450094"/>
                <a:gd name="connsiteX318" fmla="*/ 145461 w 657932"/>
                <a:gd name="connsiteY318" fmla="*/ 239841 h 450094"/>
                <a:gd name="connsiteX319" fmla="*/ 147723 w 657932"/>
                <a:gd name="connsiteY319" fmla="*/ 242103 h 450094"/>
                <a:gd name="connsiteX320" fmla="*/ 148854 w 657932"/>
                <a:gd name="connsiteY320" fmla="*/ 240972 h 450094"/>
                <a:gd name="connsiteX321" fmla="*/ 149985 w 657932"/>
                <a:gd name="connsiteY321" fmla="*/ 240972 h 450094"/>
                <a:gd name="connsiteX322" fmla="*/ 151116 w 657932"/>
                <a:gd name="connsiteY322" fmla="*/ 239841 h 450094"/>
                <a:gd name="connsiteX323" fmla="*/ 152282 w 657932"/>
                <a:gd name="connsiteY323" fmla="*/ 239841 h 450094"/>
                <a:gd name="connsiteX324" fmla="*/ 152282 w 657932"/>
                <a:gd name="connsiteY324" fmla="*/ 238710 h 450094"/>
                <a:gd name="connsiteX325" fmla="*/ 155675 w 657932"/>
                <a:gd name="connsiteY325" fmla="*/ 237579 h 450094"/>
                <a:gd name="connsiteX326" fmla="*/ 156806 w 657932"/>
                <a:gd name="connsiteY326" fmla="*/ 237579 h 450094"/>
                <a:gd name="connsiteX327" fmla="*/ 159103 w 657932"/>
                <a:gd name="connsiteY327" fmla="*/ 236412 h 450094"/>
                <a:gd name="connsiteX328" fmla="*/ 165888 w 657932"/>
                <a:gd name="connsiteY328" fmla="*/ 234150 h 450094"/>
                <a:gd name="connsiteX329" fmla="*/ 167054 w 657932"/>
                <a:gd name="connsiteY329" fmla="*/ 233019 h 450094"/>
                <a:gd name="connsiteX330" fmla="*/ 169316 w 657932"/>
                <a:gd name="connsiteY330" fmla="*/ 233019 h 450094"/>
                <a:gd name="connsiteX331" fmla="*/ 169316 w 657932"/>
                <a:gd name="connsiteY331" fmla="*/ 230756 h 450094"/>
                <a:gd name="connsiteX332" fmla="*/ 170447 w 657932"/>
                <a:gd name="connsiteY332" fmla="*/ 231887 h 450094"/>
                <a:gd name="connsiteX333" fmla="*/ 170447 w 657932"/>
                <a:gd name="connsiteY333" fmla="*/ 230756 h 450094"/>
                <a:gd name="connsiteX334" fmla="*/ 171578 w 657932"/>
                <a:gd name="connsiteY334" fmla="*/ 230756 h 450094"/>
                <a:gd name="connsiteX335" fmla="*/ 172709 w 657932"/>
                <a:gd name="connsiteY335" fmla="*/ 229590 h 450094"/>
                <a:gd name="connsiteX336" fmla="*/ 175006 w 657932"/>
                <a:gd name="connsiteY336" fmla="*/ 230756 h 450094"/>
                <a:gd name="connsiteX337" fmla="*/ 177268 w 657932"/>
                <a:gd name="connsiteY337" fmla="*/ 229590 h 450094"/>
                <a:gd name="connsiteX338" fmla="*/ 179529 w 657932"/>
                <a:gd name="connsiteY338" fmla="*/ 228459 h 450094"/>
                <a:gd name="connsiteX339" fmla="*/ 180660 w 657932"/>
                <a:gd name="connsiteY339" fmla="*/ 228459 h 450094"/>
                <a:gd name="connsiteX340" fmla="*/ 181827 w 657932"/>
                <a:gd name="connsiteY340" fmla="*/ 228459 h 450094"/>
                <a:gd name="connsiteX341" fmla="*/ 186350 w 657932"/>
                <a:gd name="connsiteY341" fmla="*/ 225065 h 450094"/>
                <a:gd name="connsiteX342" fmla="*/ 187481 w 657932"/>
                <a:gd name="connsiteY342" fmla="*/ 225065 h 450094"/>
                <a:gd name="connsiteX343" fmla="*/ 188647 w 657932"/>
                <a:gd name="connsiteY343" fmla="*/ 225065 h 450094"/>
                <a:gd name="connsiteX344" fmla="*/ 188647 w 657932"/>
                <a:gd name="connsiteY344" fmla="*/ 226196 h 450094"/>
                <a:gd name="connsiteX345" fmla="*/ 189778 w 657932"/>
                <a:gd name="connsiteY345" fmla="*/ 227327 h 450094"/>
                <a:gd name="connsiteX346" fmla="*/ 188647 w 657932"/>
                <a:gd name="connsiteY346" fmla="*/ 227327 h 450094"/>
                <a:gd name="connsiteX347" fmla="*/ 190909 w 657932"/>
                <a:gd name="connsiteY347" fmla="*/ 228459 h 450094"/>
                <a:gd name="connsiteX348" fmla="*/ 190909 w 657932"/>
                <a:gd name="connsiteY348" fmla="*/ 229590 h 450094"/>
                <a:gd name="connsiteX349" fmla="*/ 192040 w 657932"/>
                <a:gd name="connsiteY349" fmla="*/ 229590 h 450094"/>
                <a:gd name="connsiteX350" fmla="*/ 193171 w 657932"/>
                <a:gd name="connsiteY350" fmla="*/ 230756 h 450094"/>
                <a:gd name="connsiteX351" fmla="*/ 195433 w 657932"/>
                <a:gd name="connsiteY351" fmla="*/ 227327 h 450094"/>
                <a:gd name="connsiteX352" fmla="*/ 197730 w 657932"/>
                <a:gd name="connsiteY352" fmla="*/ 227327 h 450094"/>
                <a:gd name="connsiteX353" fmla="*/ 198861 w 657932"/>
                <a:gd name="connsiteY353" fmla="*/ 227327 h 450094"/>
                <a:gd name="connsiteX354" fmla="*/ 199992 w 657932"/>
                <a:gd name="connsiteY354" fmla="*/ 226196 h 450094"/>
                <a:gd name="connsiteX355" fmla="*/ 202253 w 657932"/>
                <a:gd name="connsiteY355" fmla="*/ 226196 h 450094"/>
                <a:gd name="connsiteX356" fmla="*/ 203420 w 657932"/>
                <a:gd name="connsiteY356" fmla="*/ 228459 h 450094"/>
                <a:gd name="connsiteX357" fmla="*/ 203420 w 657932"/>
                <a:gd name="connsiteY357" fmla="*/ 229590 h 450094"/>
                <a:gd name="connsiteX358" fmla="*/ 204550 w 657932"/>
                <a:gd name="connsiteY358" fmla="*/ 228459 h 450094"/>
                <a:gd name="connsiteX359" fmla="*/ 204550 w 657932"/>
                <a:gd name="connsiteY359" fmla="*/ 226196 h 450094"/>
                <a:gd name="connsiteX360" fmla="*/ 206812 w 657932"/>
                <a:gd name="connsiteY360" fmla="*/ 226196 h 450094"/>
                <a:gd name="connsiteX361" fmla="*/ 206812 w 657932"/>
                <a:gd name="connsiteY361" fmla="*/ 225065 h 450094"/>
                <a:gd name="connsiteX362" fmla="*/ 207943 w 657932"/>
                <a:gd name="connsiteY362" fmla="*/ 225065 h 450094"/>
                <a:gd name="connsiteX363" fmla="*/ 209074 w 657932"/>
                <a:gd name="connsiteY363" fmla="*/ 225065 h 450094"/>
                <a:gd name="connsiteX364" fmla="*/ 211371 w 657932"/>
                <a:gd name="connsiteY364" fmla="*/ 227327 h 450094"/>
                <a:gd name="connsiteX365" fmla="*/ 212502 w 657932"/>
                <a:gd name="connsiteY365" fmla="*/ 226196 h 450094"/>
                <a:gd name="connsiteX366" fmla="*/ 212502 w 657932"/>
                <a:gd name="connsiteY366" fmla="*/ 228459 h 450094"/>
                <a:gd name="connsiteX367" fmla="*/ 213633 w 657932"/>
                <a:gd name="connsiteY367" fmla="*/ 228459 h 450094"/>
                <a:gd name="connsiteX368" fmla="*/ 213633 w 657932"/>
                <a:gd name="connsiteY368" fmla="*/ 227327 h 450094"/>
                <a:gd name="connsiteX369" fmla="*/ 213633 w 657932"/>
                <a:gd name="connsiteY369" fmla="*/ 226196 h 450094"/>
                <a:gd name="connsiteX370" fmla="*/ 214764 w 657932"/>
                <a:gd name="connsiteY370" fmla="*/ 226196 h 450094"/>
                <a:gd name="connsiteX371" fmla="*/ 215895 w 657932"/>
                <a:gd name="connsiteY371" fmla="*/ 223934 h 450094"/>
                <a:gd name="connsiteX372" fmla="*/ 217026 w 657932"/>
                <a:gd name="connsiteY372" fmla="*/ 223934 h 450094"/>
                <a:gd name="connsiteX373" fmla="*/ 218192 w 657932"/>
                <a:gd name="connsiteY373" fmla="*/ 222767 h 450094"/>
                <a:gd name="connsiteX374" fmla="*/ 218192 w 657932"/>
                <a:gd name="connsiteY374" fmla="*/ 226196 h 450094"/>
                <a:gd name="connsiteX375" fmla="*/ 220454 w 657932"/>
                <a:gd name="connsiteY375" fmla="*/ 227327 h 450094"/>
                <a:gd name="connsiteX376" fmla="*/ 221585 w 657932"/>
                <a:gd name="connsiteY376" fmla="*/ 228459 h 450094"/>
                <a:gd name="connsiteX377" fmla="*/ 222715 w 657932"/>
                <a:gd name="connsiteY377" fmla="*/ 227327 h 450094"/>
                <a:gd name="connsiteX378" fmla="*/ 228405 w 657932"/>
                <a:gd name="connsiteY378" fmla="*/ 226196 h 450094"/>
                <a:gd name="connsiteX379" fmla="*/ 229536 w 657932"/>
                <a:gd name="connsiteY379" fmla="*/ 223934 h 450094"/>
                <a:gd name="connsiteX380" fmla="*/ 230667 w 657932"/>
                <a:gd name="connsiteY380" fmla="*/ 223934 h 450094"/>
                <a:gd name="connsiteX381" fmla="*/ 231798 w 657932"/>
                <a:gd name="connsiteY381" fmla="*/ 225065 h 450094"/>
                <a:gd name="connsiteX382" fmla="*/ 231798 w 657932"/>
                <a:gd name="connsiteY382" fmla="*/ 226196 h 450094"/>
                <a:gd name="connsiteX383" fmla="*/ 234095 w 657932"/>
                <a:gd name="connsiteY383" fmla="*/ 226196 h 450094"/>
                <a:gd name="connsiteX384" fmla="*/ 236357 w 657932"/>
                <a:gd name="connsiteY384" fmla="*/ 226196 h 450094"/>
                <a:gd name="connsiteX385" fmla="*/ 238619 w 657932"/>
                <a:gd name="connsiteY385" fmla="*/ 226196 h 450094"/>
                <a:gd name="connsiteX386" fmla="*/ 243178 w 657932"/>
                <a:gd name="connsiteY386" fmla="*/ 223934 h 450094"/>
                <a:gd name="connsiteX387" fmla="*/ 244308 w 657932"/>
                <a:gd name="connsiteY387" fmla="*/ 222767 h 450094"/>
                <a:gd name="connsiteX388" fmla="*/ 246570 w 657932"/>
                <a:gd name="connsiteY388" fmla="*/ 222767 h 450094"/>
                <a:gd name="connsiteX389" fmla="*/ 251129 w 657932"/>
                <a:gd name="connsiteY389" fmla="*/ 219374 h 450094"/>
                <a:gd name="connsiteX390" fmla="*/ 254522 w 657932"/>
                <a:gd name="connsiteY390" fmla="*/ 217112 h 450094"/>
                <a:gd name="connsiteX391" fmla="*/ 254522 w 657932"/>
                <a:gd name="connsiteY391" fmla="*/ 215981 h 450094"/>
                <a:gd name="connsiteX392" fmla="*/ 256819 w 657932"/>
                <a:gd name="connsiteY392" fmla="*/ 214814 h 450094"/>
                <a:gd name="connsiteX393" fmla="*/ 257950 w 657932"/>
                <a:gd name="connsiteY393" fmla="*/ 214814 h 450094"/>
                <a:gd name="connsiteX394" fmla="*/ 259081 w 657932"/>
                <a:gd name="connsiteY394" fmla="*/ 215981 h 450094"/>
                <a:gd name="connsiteX395" fmla="*/ 261343 w 657932"/>
                <a:gd name="connsiteY395" fmla="*/ 215981 h 450094"/>
                <a:gd name="connsiteX396" fmla="*/ 262473 w 657932"/>
                <a:gd name="connsiteY396" fmla="*/ 214814 h 450094"/>
                <a:gd name="connsiteX397" fmla="*/ 263640 w 657932"/>
                <a:gd name="connsiteY397" fmla="*/ 215981 h 450094"/>
                <a:gd name="connsiteX398" fmla="*/ 265901 w 657932"/>
                <a:gd name="connsiteY398" fmla="*/ 217112 h 450094"/>
                <a:gd name="connsiteX399" fmla="*/ 269294 w 657932"/>
                <a:gd name="connsiteY399" fmla="*/ 215981 h 450094"/>
                <a:gd name="connsiteX400" fmla="*/ 271591 w 657932"/>
                <a:gd name="connsiteY400" fmla="*/ 215981 h 450094"/>
                <a:gd name="connsiteX401" fmla="*/ 272722 w 657932"/>
                <a:gd name="connsiteY401" fmla="*/ 214814 h 450094"/>
                <a:gd name="connsiteX402" fmla="*/ 273853 w 657932"/>
                <a:gd name="connsiteY402" fmla="*/ 215981 h 450094"/>
                <a:gd name="connsiteX403" fmla="*/ 274984 w 657932"/>
                <a:gd name="connsiteY403" fmla="*/ 214814 h 450094"/>
                <a:gd name="connsiteX404" fmla="*/ 276115 w 657932"/>
                <a:gd name="connsiteY404" fmla="*/ 215981 h 450094"/>
                <a:gd name="connsiteX405" fmla="*/ 276115 w 657932"/>
                <a:gd name="connsiteY405" fmla="*/ 217112 h 450094"/>
                <a:gd name="connsiteX406" fmla="*/ 277246 w 657932"/>
                <a:gd name="connsiteY406" fmla="*/ 218243 h 450094"/>
                <a:gd name="connsiteX407" fmla="*/ 278412 w 657932"/>
                <a:gd name="connsiteY407" fmla="*/ 218243 h 450094"/>
                <a:gd name="connsiteX408" fmla="*/ 279543 w 657932"/>
                <a:gd name="connsiteY408" fmla="*/ 219374 h 450094"/>
                <a:gd name="connsiteX409" fmla="*/ 280674 w 657932"/>
                <a:gd name="connsiteY409" fmla="*/ 219374 h 450094"/>
                <a:gd name="connsiteX410" fmla="*/ 281805 w 657932"/>
                <a:gd name="connsiteY410" fmla="*/ 218243 h 450094"/>
                <a:gd name="connsiteX411" fmla="*/ 281805 w 657932"/>
                <a:gd name="connsiteY411" fmla="*/ 219374 h 450094"/>
                <a:gd name="connsiteX412" fmla="*/ 282936 w 657932"/>
                <a:gd name="connsiteY412" fmla="*/ 220505 h 450094"/>
                <a:gd name="connsiteX413" fmla="*/ 287494 w 657932"/>
                <a:gd name="connsiteY413" fmla="*/ 217112 h 450094"/>
                <a:gd name="connsiteX414" fmla="*/ 288625 w 657932"/>
                <a:gd name="connsiteY414" fmla="*/ 217112 h 450094"/>
                <a:gd name="connsiteX415" fmla="*/ 288625 w 657932"/>
                <a:gd name="connsiteY415" fmla="*/ 218243 h 450094"/>
                <a:gd name="connsiteX416" fmla="*/ 290887 w 657932"/>
                <a:gd name="connsiteY416" fmla="*/ 219374 h 450094"/>
                <a:gd name="connsiteX417" fmla="*/ 292018 w 657932"/>
                <a:gd name="connsiteY417" fmla="*/ 219374 h 450094"/>
                <a:gd name="connsiteX418" fmla="*/ 294315 w 657932"/>
                <a:gd name="connsiteY418" fmla="*/ 219374 h 450094"/>
                <a:gd name="connsiteX419" fmla="*/ 294315 w 657932"/>
                <a:gd name="connsiteY419" fmla="*/ 221636 h 450094"/>
                <a:gd name="connsiteX420" fmla="*/ 294315 w 657932"/>
                <a:gd name="connsiteY420" fmla="*/ 223934 h 450094"/>
                <a:gd name="connsiteX421" fmla="*/ 290887 w 657932"/>
                <a:gd name="connsiteY421" fmla="*/ 226196 h 450094"/>
                <a:gd name="connsiteX422" fmla="*/ 290887 w 657932"/>
                <a:gd name="connsiteY422" fmla="*/ 227327 h 450094"/>
                <a:gd name="connsiteX423" fmla="*/ 292018 w 657932"/>
                <a:gd name="connsiteY423" fmla="*/ 230756 h 450094"/>
                <a:gd name="connsiteX424" fmla="*/ 293184 w 657932"/>
                <a:gd name="connsiteY424" fmla="*/ 233019 h 450094"/>
                <a:gd name="connsiteX425" fmla="*/ 295446 w 657932"/>
                <a:gd name="connsiteY425" fmla="*/ 231887 h 450094"/>
                <a:gd name="connsiteX426" fmla="*/ 295446 w 657932"/>
                <a:gd name="connsiteY426" fmla="*/ 229590 h 450094"/>
                <a:gd name="connsiteX427" fmla="*/ 298839 w 657932"/>
                <a:gd name="connsiteY427" fmla="*/ 228459 h 450094"/>
                <a:gd name="connsiteX428" fmla="*/ 301136 w 657932"/>
                <a:gd name="connsiteY428" fmla="*/ 228459 h 450094"/>
                <a:gd name="connsiteX429" fmla="*/ 303398 w 657932"/>
                <a:gd name="connsiteY429" fmla="*/ 228459 h 450094"/>
                <a:gd name="connsiteX430" fmla="*/ 303398 w 657932"/>
                <a:gd name="connsiteY430" fmla="*/ 229590 h 450094"/>
                <a:gd name="connsiteX431" fmla="*/ 307957 w 657932"/>
                <a:gd name="connsiteY431" fmla="*/ 228459 h 450094"/>
                <a:gd name="connsiteX432" fmla="*/ 310218 w 657932"/>
                <a:gd name="connsiteY432" fmla="*/ 225065 h 450094"/>
                <a:gd name="connsiteX433" fmla="*/ 311349 w 657932"/>
                <a:gd name="connsiteY433" fmla="*/ 223934 h 450094"/>
                <a:gd name="connsiteX434" fmla="*/ 310218 w 657932"/>
                <a:gd name="connsiteY434" fmla="*/ 222767 h 450094"/>
                <a:gd name="connsiteX435" fmla="*/ 310218 w 657932"/>
                <a:gd name="connsiteY435" fmla="*/ 221636 h 450094"/>
                <a:gd name="connsiteX436" fmla="*/ 312480 w 657932"/>
                <a:gd name="connsiteY436" fmla="*/ 220505 h 450094"/>
                <a:gd name="connsiteX437" fmla="*/ 315908 w 657932"/>
                <a:gd name="connsiteY437" fmla="*/ 219374 h 450094"/>
                <a:gd name="connsiteX438" fmla="*/ 317039 w 657932"/>
                <a:gd name="connsiteY438" fmla="*/ 219374 h 450094"/>
                <a:gd name="connsiteX439" fmla="*/ 321563 w 657932"/>
                <a:gd name="connsiteY439" fmla="*/ 215981 h 450094"/>
                <a:gd name="connsiteX440" fmla="*/ 322729 w 657932"/>
                <a:gd name="connsiteY440" fmla="*/ 215981 h 450094"/>
                <a:gd name="connsiteX441" fmla="*/ 324991 w 657932"/>
                <a:gd name="connsiteY441" fmla="*/ 214814 h 450094"/>
                <a:gd name="connsiteX442" fmla="*/ 331811 w 657932"/>
                <a:gd name="connsiteY442" fmla="*/ 212552 h 450094"/>
                <a:gd name="connsiteX443" fmla="*/ 336335 w 657932"/>
                <a:gd name="connsiteY443" fmla="*/ 208027 h 450094"/>
                <a:gd name="connsiteX444" fmla="*/ 336335 w 657932"/>
                <a:gd name="connsiteY444" fmla="*/ 206861 h 450094"/>
                <a:gd name="connsiteX445" fmla="*/ 342025 w 657932"/>
                <a:gd name="connsiteY445" fmla="*/ 204598 h 450094"/>
                <a:gd name="connsiteX446" fmla="*/ 351107 w 657932"/>
                <a:gd name="connsiteY446" fmla="*/ 202336 h 450094"/>
                <a:gd name="connsiteX447" fmla="*/ 355666 w 657932"/>
                <a:gd name="connsiteY447" fmla="*/ 200038 h 450094"/>
                <a:gd name="connsiteX448" fmla="*/ 356797 w 657932"/>
                <a:gd name="connsiteY448" fmla="*/ 198907 h 450094"/>
                <a:gd name="connsiteX449" fmla="*/ 363618 w 657932"/>
                <a:gd name="connsiteY449" fmla="*/ 195514 h 450094"/>
                <a:gd name="connsiteX450" fmla="*/ 370438 w 657932"/>
                <a:gd name="connsiteY450" fmla="*/ 193216 h 450094"/>
                <a:gd name="connsiteX451" fmla="*/ 371569 w 657932"/>
                <a:gd name="connsiteY451" fmla="*/ 192085 h 450094"/>
                <a:gd name="connsiteX452" fmla="*/ 374997 w 657932"/>
                <a:gd name="connsiteY452" fmla="*/ 190954 h 450094"/>
                <a:gd name="connsiteX453" fmla="*/ 379521 w 657932"/>
                <a:gd name="connsiteY453" fmla="*/ 189822 h 450094"/>
                <a:gd name="connsiteX454" fmla="*/ 381818 w 657932"/>
                <a:gd name="connsiteY454" fmla="*/ 188691 h 450094"/>
                <a:gd name="connsiteX455" fmla="*/ 382949 w 657932"/>
                <a:gd name="connsiteY455" fmla="*/ 188691 h 450094"/>
                <a:gd name="connsiteX456" fmla="*/ 384080 w 657932"/>
                <a:gd name="connsiteY456" fmla="*/ 188691 h 450094"/>
                <a:gd name="connsiteX457" fmla="*/ 386342 w 657932"/>
                <a:gd name="connsiteY457" fmla="*/ 187560 h 450094"/>
                <a:gd name="connsiteX458" fmla="*/ 386342 w 657932"/>
                <a:gd name="connsiteY458" fmla="*/ 185263 h 450094"/>
                <a:gd name="connsiteX459" fmla="*/ 394293 w 657932"/>
                <a:gd name="connsiteY459" fmla="*/ 181869 h 450094"/>
                <a:gd name="connsiteX460" fmla="*/ 405673 w 657932"/>
                <a:gd name="connsiteY460" fmla="*/ 177309 h 450094"/>
                <a:gd name="connsiteX461" fmla="*/ 406804 w 657932"/>
                <a:gd name="connsiteY461" fmla="*/ 176178 h 450094"/>
                <a:gd name="connsiteX462" fmla="*/ 418183 w 657932"/>
                <a:gd name="connsiteY462" fmla="*/ 172784 h 450094"/>
                <a:gd name="connsiteX463" fmla="*/ 419314 w 657932"/>
                <a:gd name="connsiteY463" fmla="*/ 170487 h 450094"/>
                <a:gd name="connsiteX464" fmla="*/ 420445 w 657932"/>
                <a:gd name="connsiteY464" fmla="*/ 170487 h 450094"/>
                <a:gd name="connsiteX465" fmla="*/ 423838 w 657932"/>
                <a:gd name="connsiteY465" fmla="*/ 169356 h 450094"/>
                <a:gd name="connsiteX466" fmla="*/ 427266 w 657932"/>
                <a:gd name="connsiteY466" fmla="*/ 169356 h 450094"/>
                <a:gd name="connsiteX467" fmla="*/ 431789 w 657932"/>
                <a:gd name="connsiteY467" fmla="*/ 168224 h 450094"/>
                <a:gd name="connsiteX468" fmla="*/ 431789 w 657932"/>
                <a:gd name="connsiteY468" fmla="*/ 167093 h 450094"/>
                <a:gd name="connsiteX469" fmla="*/ 438610 w 657932"/>
                <a:gd name="connsiteY469" fmla="*/ 164831 h 450094"/>
                <a:gd name="connsiteX470" fmla="*/ 438610 w 657932"/>
                <a:gd name="connsiteY470" fmla="*/ 163664 h 450094"/>
                <a:gd name="connsiteX471" fmla="*/ 438610 w 657932"/>
                <a:gd name="connsiteY471" fmla="*/ 162533 h 450094"/>
                <a:gd name="connsiteX472" fmla="*/ 438610 w 657932"/>
                <a:gd name="connsiteY472" fmla="*/ 161402 h 450094"/>
                <a:gd name="connsiteX473" fmla="*/ 438610 w 657932"/>
                <a:gd name="connsiteY473" fmla="*/ 159140 h 450094"/>
                <a:gd name="connsiteX474" fmla="*/ 437479 w 657932"/>
                <a:gd name="connsiteY474" fmla="*/ 158009 h 450094"/>
                <a:gd name="connsiteX475" fmla="*/ 436348 w 657932"/>
                <a:gd name="connsiteY475" fmla="*/ 159140 h 450094"/>
                <a:gd name="connsiteX476" fmla="*/ 435217 w 657932"/>
                <a:gd name="connsiteY476" fmla="*/ 156878 h 450094"/>
                <a:gd name="connsiteX477" fmla="*/ 436348 w 657932"/>
                <a:gd name="connsiteY477" fmla="*/ 156878 h 450094"/>
                <a:gd name="connsiteX478" fmla="*/ 435217 w 657932"/>
                <a:gd name="connsiteY478" fmla="*/ 155711 h 450094"/>
                <a:gd name="connsiteX479" fmla="*/ 432920 w 657932"/>
                <a:gd name="connsiteY479" fmla="*/ 154580 h 450094"/>
                <a:gd name="connsiteX480" fmla="*/ 431789 w 657932"/>
                <a:gd name="connsiteY480" fmla="*/ 154580 h 450094"/>
                <a:gd name="connsiteX481" fmla="*/ 430659 w 657932"/>
                <a:gd name="connsiteY481" fmla="*/ 154580 h 450094"/>
                <a:gd name="connsiteX482" fmla="*/ 429528 w 657932"/>
                <a:gd name="connsiteY482" fmla="*/ 154580 h 450094"/>
                <a:gd name="connsiteX483" fmla="*/ 428397 w 657932"/>
                <a:gd name="connsiteY483" fmla="*/ 155711 h 450094"/>
                <a:gd name="connsiteX484" fmla="*/ 427266 w 657932"/>
                <a:gd name="connsiteY484" fmla="*/ 155711 h 450094"/>
                <a:gd name="connsiteX485" fmla="*/ 426135 w 657932"/>
                <a:gd name="connsiteY485" fmla="*/ 154580 h 450094"/>
                <a:gd name="connsiteX486" fmla="*/ 426135 w 657932"/>
                <a:gd name="connsiteY486" fmla="*/ 152318 h 450094"/>
                <a:gd name="connsiteX487" fmla="*/ 423838 w 657932"/>
                <a:gd name="connsiteY487" fmla="*/ 152318 h 450094"/>
                <a:gd name="connsiteX488" fmla="*/ 422707 w 657932"/>
                <a:gd name="connsiteY488" fmla="*/ 152318 h 450094"/>
                <a:gd name="connsiteX489" fmla="*/ 421576 w 657932"/>
                <a:gd name="connsiteY489" fmla="*/ 151186 h 450094"/>
                <a:gd name="connsiteX490" fmla="*/ 423838 w 657932"/>
                <a:gd name="connsiteY490" fmla="*/ 148924 h 450094"/>
                <a:gd name="connsiteX491" fmla="*/ 422707 w 657932"/>
                <a:gd name="connsiteY491" fmla="*/ 148924 h 450094"/>
                <a:gd name="connsiteX492" fmla="*/ 421576 w 657932"/>
                <a:gd name="connsiteY492" fmla="*/ 147758 h 450094"/>
                <a:gd name="connsiteX493" fmla="*/ 424969 w 657932"/>
                <a:gd name="connsiteY493" fmla="*/ 143233 h 450094"/>
                <a:gd name="connsiteX494" fmla="*/ 426135 w 657932"/>
                <a:gd name="connsiteY494" fmla="*/ 142102 h 450094"/>
                <a:gd name="connsiteX495" fmla="*/ 429528 w 657932"/>
                <a:gd name="connsiteY495" fmla="*/ 139804 h 450094"/>
                <a:gd name="connsiteX496" fmla="*/ 428397 w 657932"/>
                <a:gd name="connsiteY496" fmla="*/ 138673 h 450094"/>
                <a:gd name="connsiteX497" fmla="*/ 428397 w 657932"/>
                <a:gd name="connsiteY497" fmla="*/ 137542 h 450094"/>
                <a:gd name="connsiteX498" fmla="*/ 431789 w 657932"/>
                <a:gd name="connsiteY498" fmla="*/ 136411 h 450094"/>
                <a:gd name="connsiteX499" fmla="*/ 431789 w 657932"/>
                <a:gd name="connsiteY499" fmla="*/ 135279 h 450094"/>
                <a:gd name="connsiteX500" fmla="*/ 432920 w 657932"/>
                <a:gd name="connsiteY500" fmla="*/ 134113 h 450094"/>
                <a:gd name="connsiteX501" fmla="*/ 432920 w 657932"/>
                <a:gd name="connsiteY501" fmla="*/ 132982 h 450094"/>
                <a:gd name="connsiteX502" fmla="*/ 434087 w 657932"/>
                <a:gd name="connsiteY502" fmla="*/ 131851 h 450094"/>
                <a:gd name="connsiteX503" fmla="*/ 436348 w 657932"/>
                <a:gd name="connsiteY503" fmla="*/ 131851 h 450094"/>
                <a:gd name="connsiteX504" fmla="*/ 437479 w 657932"/>
                <a:gd name="connsiteY504" fmla="*/ 128457 h 450094"/>
                <a:gd name="connsiteX505" fmla="*/ 439741 w 657932"/>
                <a:gd name="connsiteY505" fmla="*/ 127326 h 450094"/>
                <a:gd name="connsiteX506" fmla="*/ 440907 w 657932"/>
                <a:gd name="connsiteY506" fmla="*/ 126159 h 450094"/>
                <a:gd name="connsiteX507" fmla="*/ 438610 w 657932"/>
                <a:gd name="connsiteY507" fmla="*/ 122766 h 450094"/>
                <a:gd name="connsiteX508" fmla="*/ 438610 w 657932"/>
                <a:gd name="connsiteY508" fmla="*/ 121635 h 450094"/>
                <a:gd name="connsiteX509" fmla="*/ 435217 w 657932"/>
                <a:gd name="connsiteY509" fmla="*/ 120504 h 450094"/>
                <a:gd name="connsiteX510" fmla="*/ 436348 w 657932"/>
                <a:gd name="connsiteY510" fmla="*/ 118206 h 450094"/>
                <a:gd name="connsiteX511" fmla="*/ 436348 w 657932"/>
                <a:gd name="connsiteY511" fmla="*/ 117075 h 450094"/>
                <a:gd name="connsiteX512" fmla="*/ 436348 w 657932"/>
                <a:gd name="connsiteY512" fmla="*/ 115944 h 450094"/>
                <a:gd name="connsiteX513" fmla="*/ 437479 w 657932"/>
                <a:gd name="connsiteY513" fmla="*/ 114813 h 450094"/>
                <a:gd name="connsiteX514" fmla="*/ 437479 w 657932"/>
                <a:gd name="connsiteY514" fmla="*/ 111384 h 450094"/>
                <a:gd name="connsiteX515" fmla="*/ 438610 w 657932"/>
                <a:gd name="connsiteY515" fmla="*/ 110253 h 450094"/>
                <a:gd name="connsiteX516" fmla="*/ 439741 w 657932"/>
                <a:gd name="connsiteY516" fmla="*/ 111384 h 450094"/>
                <a:gd name="connsiteX517" fmla="*/ 442038 w 657932"/>
                <a:gd name="connsiteY517" fmla="*/ 111384 h 450094"/>
                <a:gd name="connsiteX518" fmla="*/ 443169 w 657932"/>
                <a:gd name="connsiteY518" fmla="*/ 110253 h 450094"/>
                <a:gd name="connsiteX519" fmla="*/ 444300 w 657932"/>
                <a:gd name="connsiteY519" fmla="*/ 109121 h 450094"/>
                <a:gd name="connsiteX520" fmla="*/ 442038 w 657932"/>
                <a:gd name="connsiteY520" fmla="*/ 107990 h 450094"/>
                <a:gd name="connsiteX521" fmla="*/ 440907 w 657932"/>
                <a:gd name="connsiteY521" fmla="*/ 107990 h 450094"/>
                <a:gd name="connsiteX522" fmla="*/ 443169 w 657932"/>
                <a:gd name="connsiteY522" fmla="*/ 106859 h 450094"/>
                <a:gd name="connsiteX523" fmla="*/ 443169 w 657932"/>
                <a:gd name="connsiteY523" fmla="*/ 105728 h 450094"/>
                <a:gd name="connsiteX524" fmla="*/ 445431 w 657932"/>
                <a:gd name="connsiteY524" fmla="*/ 104597 h 450094"/>
                <a:gd name="connsiteX525" fmla="*/ 444300 w 657932"/>
                <a:gd name="connsiteY525" fmla="*/ 102299 h 450094"/>
                <a:gd name="connsiteX526" fmla="*/ 445431 w 657932"/>
                <a:gd name="connsiteY526" fmla="*/ 101168 h 450094"/>
                <a:gd name="connsiteX527" fmla="*/ 444300 w 657932"/>
                <a:gd name="connsiteY527" fmla="*/ 100037 h 450094"/>
                <a:gd name="connsiteX528" fmla="*/ 446562 w 657932"/>
                <a:gd name="connsiteY528" fmla="*/ 98906 h 450094"/>
                <a:gd name="connsiteX529" fmla="*/ 445431 w 657932"/>
                <a:gd name="connsiteY529" fmla="*/ 97774 h 450094"/>
                <a:gd name="connsiteX530" fmla="*/ 444300 w 657932"/>
                <a:gd name="connsiteY530" fmla="*/ 97774 h 450094"/>
                <a:gd name="connsiteX531" fmla="*/ 444300 w 657932"/>
                <a:gd name="connsiteY531" fmla="*/ 96608 h 450094"/>
                <a:gd name="connsiteX532" fmla="*/ 445431 w 657932"/>
                <a:gd name="connsiteY532" fmla="*/ 94346 h 450094"/>
                <a:gd name="connsiteX533" fmla="*/ 445431 w 657932"/>
                <a:gd name="connsiteY533" fmla="*/ 89821 h 450094"/>
                <a:gd name="connsiteX534" fmla="*/ 446562 w 657932"/>
                <a:gd name="connsiteY534" fmla="*/ 88655 h 450094"/>
                <a:gd name="connsiteX535" fmla="*/ 447728 w 657932"/>
                <a:gd name="connsiteY535" fmla="*/ 87523 h 450094"/>
                <a:gd name="connsiteX536" fmla="*/ 449990 w 657932"/>
                <a:gd name="connsiteY536" fmla="*/ 86392 h 450094"/>
                <a:gd name="connsiteX537" fmla="*/ 451121 w 657932"/>
                <a:gd name="connsiteY537" fmla="*/ 85261 h 450094"/>
                <a:gd name="connsiteX538" fmla="*/ 452252 w 657932"/>
                <a:gd name="connsiteY538" fmla="*/ 84130 h 450094"/>
                <a:gd name="connsiteX539" fmla="*/ 451121 w 657932"/>
                <a:gd name="connsiteY539" fmla="*/ 82999 h 450094"/>
                <a:gd name="connsiteX540" fmla="*/ 452252 w 657932"/>
                <a:gd name="connsiteY540" fmla="*/ 80701 h 450094"/>
                <a:gd name="connsiteX541" fmla="*/ 451121 w 657932"/>
                <a:gd name="connsiteY541" fmla="*/ 79570 h 450094"/>
                <a:gd name="connsiteX542" fmla="*/ 451121 w 657932"/>
                <a:gd name="connsiteY542" fmla="*/ 80701 h 450094"/>
                <a:gd name="connsiteX543" fmla="*/ 449990 w 657932"/>
                <a:gd name="connsiteY543" fmla="*/ 79570 h 450094"/>
                <a:gd name="connsiteX544" fmla="*/ 449990 w 657932"/>
                <a:gd name="connsiteY544" fmla="*/ 77308 h 450094"/>
                <a:gd name="connsiteX545" fmla="*/ 451121 w 657932"/>
                <a:gd name="connsiteY545" fmla="*/ 76176 h 450094"/>
                <a:gd name="connsiteX546" fmla="*/ 448859 w 657932"/>
                <a:gd name="connsiteY546" fmla="*/ 71616 h 450094"/>
                <a:gd name="connsiteX547" fmla="*/ 449990 w 657932"/>
                <a:gd name="connsiteY547" fmla="*/ 71616 h 450094"/>
                <a:gd name="connsiteX548" fmla="*/ 449990 w 657932"/>
                <a:gd name="connsiteY548" fmla="*/ 70485 h 450094"/>
                <a:gd name="connsiteX549" fmla="*/ 451121 w 657932"/>
                <a:gd name="connsiteY549" fmla="*/ 69354 h 450094"/>
                <a:gd name="connsiteX550" fmla="*/ 451121 w 657932"/>
                <a:gd name="connsiteY550" fmla="*/ 68223 h 450094"/>
                <a:gd name="connsiteX551" fmla="*/ 452252 w 657932"/>
                <a:gd name="connsiteY551" fmla="*/ 67056 h 450094"/>
                <a:gd name="connsiteX552" fmla="*/ 453382 w 657932"/>
                <a:gd name="connsiteY552" fmla="*/ 65925 h 450094"/>
                <a:gd name="connsiteX553" fmla="*/ 454513 w 657932"/>
                <a:gd name="connsiteY553" fmla="*/ 63663 h 450094"/>
                <a:gd name="connsiteX554" fmla="*/ 455680 w 657932"/>
                <a:gd name="connsiteY554" fmla="*/ 63663 h 450094"/>
                <a:gd name="connsiteX555" fmla="*/ 455680 w 657932"/>
                <a:gd name="connsiteY555" fmla="*/ 61401 h 450094"/>
                <a:gd name="connsiteX556" fmla="*/ 455680 w 657932"/>
                <a:gd name="connsiteY556" fmla="*/ 59103 h 450094"/>
                <a:gd name="connsiteX557" fmla="*/ 460203 w 657932"/>
                <a:gd name="connsiteY557" fmla="*/ 59103 h 450094"/>
                <a:gd name="connsiteX558" fmla="*/ 460203 w 657932"/>
                <a:gd name="connsiteY558" fmla="*/ 57972 h 450094"/>
                <a:gd name="connsiteX559" fmla="*/ 461334 w 657932"/>
                <a:gd name="connsiteY559" fmla="*/ 56841 h 450094"/>
                <a:gd name="connsiteX560" fmla="*/ 461334 w 657932"/>
                <a:gd name="connsiteY560" fmla="*/ 54578 h 450094"/>
                <a:gd name="connsiteX561" fmla="*/ 463631 w 657932"/>
                <a:gd name="connsiteY561" fmla="*/ 54578 h 450094"/>
                <a:gd name="connsiteX562" fmla="*/ 463631 w 657932"/>
                <a:gd name="connsiteY562" fmla="*/ 53447 h 450094"/>
                <a:gd name="connsiteX563" fmla="*/ 467024 w 657932"/>
                <a:gd name="connsiteY563" fmla="*/ 50018 h 450094"/>
                <a:gd name="connsiteX564" fmla="*/ 467024 w 657932"/>
                <a:gd name="connsiteY564" fmla="*/ 48887 h 450094"/>
                <a:gd name="connsiteX565" fmla="*/ 467024 w 657932"/>
                <a:gd name="connsiteY565" fmla="*/ 47756 h 450094"/>
                <a:gd name="connsiteX566" fmla="*/ 467024 w 657932"/>
                <a:gd name="connsiteY566" fmla="*/ 46625 h 450094"/>
                <a:gd name="connsiteX567" fmla="*/ 468155 w 657932"/>
                <a:gd name="connsiteY567" fmla="*/ 47756 h 450094"/>
                <a:gd name="connsiteX568" fmla="*/ 470452 w 657932"/>
                <a:gd name="connsiteY568" fmla="*/ 47756 h 450094"/>
                <a:gd name="connsiteX569" fmla="*/ 470452 w 657932"/>
                <a:gd name="connsiteY569" fmla="*/ 46625 h 450094"/>
                <a:gd name="connsiteX570" fmla="*/ 469286 w 657932"/>
                <a:gd name="connsiteY570" fmla="*/ 45494 h 450094"/>
                <a:gd name="connsiteX571" fmla="*/ 467024 w 657932"/>
                <a:gd name="connsiteY571" fmla="*/ 43196 h 450094"/>
                <a:gd name="connsiteX572" fmla="*/ 465893 w 657932"/>
                <a:gd name="connsiteY572" fmla="*/ 43196 h 450094"/>
                <a:gd name="connsiteX573" fmla="*/ 464762 w 657932"/>
                <a:gd name="connsiteY573" fmla="*/ 43196 h 450094"/>
                <a:gd name="connsiteX574" fmla="*/ 463631 w 657932"/>
                <a:gd name="connsiteY574" fmla="*/ 42065 h 450094"/>
                <a:gd name="connsiteX575" fmla="*/ 462465 w 657932"/>
                <a:gd name="connsiteY575" fmla="*/ 42065 h 450094"/>
                <a:gd name="connsiteX576" fmla="*/ 460203 w 657932"/>
                <a:gd name="connsiteY576" fmla="*/ 39803 h 450094"/>
                <a:gd name="connsiteX577" fmla="*/ 460203 w 657932"/>
                <a:gd name="connsiteY577" fmla="*/ 38671 h 450094"/>
                <a:gd name="connsiteX578" fmla="*/ 457941 w 657932"/>
                <a:gd name="connsiteY578" fmla="*/ 37505 h 450094"/>
                <a:gd name="connsiteX579" fmla="*/ 457941 w 657932"/>
                <a:gd name="connsiteY579" fmla="*/ 36374 h 450094"/>
                <a:gd name="connsiteX580" fmla="*/ 460203 w 657932"/>
                <a:gd name="connsiteY580" fmla="*/ 34111 h 450094"/>
                <a:gd name="connsiteX581" fmla="*/ 462465 w 657932"/>
                <a:gd name="connsiteY581" fmla="*/ 32980 h 450094"/>
                <a:gd name="connsiteX582" fmla="*/ 463631 w 657932"/>
                <a:gd name="connsiteY582" fmla="*/ 34111 h 450094"/>
                <a:gd name="connsiteX583" fmla="*/ 464762 w 657932"/>
                <a:gd name="connsiteY583" fmla="*/ 34111 h 450094"/>
                <a:gd name="connsiteX584" fmla="*/ 464762 w 657932"/>
                <a:gd name="connsiteY584" fmla="*/ 32980 h 450094"/>
                <a:gd name="connsiteX585" fmla="*/ 465893 w 657932"/>
                <a:gd name="connsiteY585" fmla="*/ 31849 h 450094"/>
                <a:gd name="connsiteX586" fmla="*/ 468155 w 657932"/>
                <a:gd name="connsiteY586" fmla="*/ 29552 h 450094"/>
                <a:gd name="connsiteX587" fmla="*/ 469286 w 657932"/>
                <a:gd name="connsiteY587" fmla="*/ 30718 h 450094"/>
                <a:gd name="connsiteX588" fmla="*/ 472714 w 657932"/>
                <a:gd name="connsiteY588" fmla="*/ 30718 h 450094"/>
                <a:gd name="connsiteX589" fmla="*/ 476106 w 657932"/>
                <a:gd name="connsiteY589" fmla="*/ 29552 h 450094"/>
                <a:gd name="connsiteX590" fmla="*/ 477237 w 657932"/>
                <a:gd name="connsiteY590" fmla="*/ 28420 h 450094"/>
                <a:gd name="connsiteX591" fmla="*/ 479534 w 657932"/>
                <a:gd name="connsiteY591" fmla="*/ 28420 h 450094"/>
                <a:gd name="connsiteX592" fmla="*/ 482927 w 657932"/>
                <a:gd name="connsiteY592" fmla="*/ 29552 h 450094"/>
                <a:gd name="connsiteX593" fmla="*/ 484058 w 657932"/>
                <a:gd name="connsiteY593" fmla="*/ 28420 h 450094"/>
                <a:gd name="connsiteX594" fmla="*/ 487486 w 657932"/>
                <a:gd name="connsiteY594" fmla="*/ 29552 h 450094"/>
                <a:gd name="connsiteX595" fmla="*/ 487486 w 657932"/>
                <a:gd name="connsiteY595" fmla="*/ 27289 h 450094"/>
                <a:gd name="connsiteX596" fmla="*/ 488617 w 657932"/>
                <a:gd name="connsiteY596" fmla="*/ 26158 h 450094"/>
                <a:gd name="connsiteX597" fmla="*/ 488617 w 657932"/>
                <a:gd name="connsiteY597" fmla="*/ 27289 h 450094"/>
                <a:gd name="connsiteX598" fmla="*/ 489748 w 657932"/>
                <a:gd name="connsiteY598" fmla="*/ 25027 h 450094"/>
                <a:gd name="connsiteX599" fmla="*/ 488617 w 657932"/>
                <a:gd name="connsiteY599" fmla="*/ 23896 h 450094"/>
                <a:gd name="connsiteX600" fmla="*/ 489748 w 657932"/>
                <a:gd name="connsiteY600" fmla="*/ 22729 h 450094"/>
                <a:gd name="connsiteX601" fmla="*/ 489748 w 657932"/>
                <a:gd name="connsiteY601" fmla="*/ 20467 h 450094"/>
                <a:gd name="connsiteX602" fmla="*/ 492010 w 657932"/>
                <a:gd name="connsiteY602" fmla="*/ 19336 h 450094"/>
                <a:gd name="connsiteX603" fmla="*/ 490879 w 657932"/>
                <a:gd name="connsiteY603" fmla="*/ 18205 h 450094"/>
                <a:gd name="connsiteX604" fmla="*/ 492010 w 657932"/>
                <a:gd name="connsiteY604" fmla="*/ 17073 h 450094"/>
                <a:gd name="connsiteX605" fmla="*/ 494307 w 657932"/>
                <a:gd name="connsiteY605" fmla="*/ 15942 h 450094"/>
                <a:gd name="connsiteX606" fmla="*/ 495438 w 657932"/>
                <a:gd name="connsiteY606" fmla="*/ 14776 h 450094"/>
                <a:gd name="connsiteX607" fmla="*/ 496568 w 657932"/>
                <a:gd name="connsiteY607" fmla="*/ 13645 h 450094"/>
                <a:gd name="connsiteX608" fmla="*/ 494307 w 657932"/>
                <a:gd name="connsiteY608" fmla="*/ 11382 h 450094"/>
                <a:gd name="connsiteX609" fmla="*/ 496568 w 657932"/>
                <a:gd name="connsiteY609" fmla="*/ 6822 h 450094"/>
                <a:gd name="connsiteX610" fmla="*/ 495438 w 657932"/>
                <a:gd name="connsiteY610" fmla="*/ 5691 h 450094"/>
                <a:gd name="connsiteX611" fmla="*/ 497699 w 657932"/>
                <a:gd name="connsiteY611" fmla="*/ 5691 h 450094"/>
                <a:gd name="connsiteX612" fmla="*/ 498830 w 657932"/>
                <a:gd name="connsiteY612" fmla="*/ 5691 h 450094"/>
                <a:gd name="connsiteX613" fmla="*/ 499996 w 657932"/>
                <a:gd name="connsiteY613" fmla="*/ 5691 h 450094"/>
                <a:gd name="connsiteX614" fmla="*/ 501127 w 657932"/>
                <a:gd name="connsiteY614" fmla="*/ 4560 h 450094"/>
                <a:gd name="connsiteX615" fmla="*/ 503389 w 657932"/>
                <a:gd name="connsiteY615" fmla="*/ 4560 h 450094"/>
                <a:gd name="connsiteX616" fmla="*/ 504520 w 657932"/>
                <a:gd name="connsiteY616" fmla="*/ 3429 h 450094"/>
                <a:gd name="connsiteX617" fmla="*/ 503389 w 657932"/>
                <a:gd name="connsiteY617" fmla="*/ 2298 h 450094"/>
                <a:gd name="connsiteX618" fmla="*/ 504520 w 657932"/>
                <a:gd name="connsiteY618" fmla="*/ 1167 h 450094"/>
                <a:gd name="connsiteX619" fmla="*/ 505651 w 657932"/>
                <a:gd name="connsiteY619" fmla="*/ 1167 h 450094"/>
                <a:gd name="connsiteX620" fmla="*/ 507948 w 657932"/>
                <a:gd name="connsiteY620" fmla="*/ 0 h 450094"/>
                <a:gd name="connsiteX621" fmla="*/ 509079 w 657932"/>
                <a:gd name="connsiteY621" fmla="*/ 2298 h 450094"/>
                <a:gd name="connsiteX622" fmla="*/ 511341 w 657932"/>
                <a:gd name="connsiteY622" fmla="*/ 3429 h 450094"/>
                <a:gd name="connsiteX623" fmla="*/ 512472 w 657932"/>
                <a:gd name="connsiteY623" fmla="*/ 4560 h 450094"/>
                <a:gd name="connsiteX624" fmla="*/ 512472 w 657932"/>
                <a:gd name="connsiteY624" fmla="*/ 5691 h 450094"/>
                <a:gd name="connsiteX625" fmla="*/ 514769 w 657932"/>
                <a:gd name="connsiteY625" fmla="*/ 6822 h 450094"/>
                <a:gd name="connsiteX626" fmla="*/ 515900 w 657932"/>
                <a:gd name="connsiteY626" fmla="*/ 5691 h 450094"/>
                <a:gd name="connsiteX627" fmla="*/ 514769 w 657932"/>
                <a:gd name="connsiteY627" fmla="*/ 7989 h 450094"/>
                <a:gd name="connsiteX628" fmla="*/ 517031 w 657932"/>
                <a:gd name="connsiteY628" fmla="*/ 7989 h 450094"/>
                <a:gd name="connsiteX629" fmla="*/ 518161 w 657932"/>
                <a:gd name="connsiteY629" fmla="*/ 6822 h 450094"/>
                <a:gd name="connsiteX630" fmla="*/ 521554 w 657932"/>
                <a:gd name="connsiteY630" fmla="*/ 6822 h 450094"/>
                <a:gd name="connsiteX631" fmla="*/ 522720 w 657932"/>
                <a:gd name="connsiteY631" fmla="*/ 6822 h 450094"/>
                <a:gd name="connsiteX632" fmla="*/ 522720 w 657932"/>
                <a:gd name="connsiteY632" fmla="*/ 7989 h 450094"/>
                <a:gd name="connsiteX633" fmla="*/ 524982 w 657932"/>
                <a:gd name="connsiteY633" fmla="*/ 7989 h 450094"/>
                <a:gd name="connsiteX634" fmla="*/ 524982 w 657932"/>
                <a:gd name="connsiteY634" fmla="*/ 10251 h 450094"/>
                <a:gd name="connsiteX635" fmla="*/ 526113 w 657932"/>
                <a:gd name="connsiteY635" fmla="*/ 9120 h 450094"/>
                <a:gd name="connsiteX636" fmla="*/ 527244 w 657932"/>
                <a:gd name="connsiteY636" fmla="*/ 10251 h 450094"/>
                <a:gd name="connsiteX637" fmla="*/ 527244 w 657932"/>
                <a:gd name="connsiteY637" fmla="*/ 11382 h 450094"/>
                <a:gd name="connsiteX638" fmla="*/ 527244 w 657932"/>
                <a:gd name="connsiteY638" fmla="*/ 12513 h 450094"/>
                <a:gd name="connsiteX639" fmla="*/ 526113 w 657932"/>
                <a:gd name="connsiteY639" fmla="*/ 15942 h 450094"/>
                <a:gd name="connsiteX640" fmla="*/ 527244 w 657932"/>
                <a:gd name="connsiteY640" fmla="*/ 18205 h 450094"/>
                <a:gd name="connsiteX641" fmla="*/ 527244 w 657932"/>
                <a:gd name="connsiteY641" fmla="*/ 19336 h 450094"/>
                <a:gd name="connsiteX642" fmla="*/ 529541 w 657932"/>
                <a:gd name="connsiteY642" fmla="*/ 18205 h 450094"/>
                <a:gd name="connsiteX643" fmla="*/ 531803 w 657932"/>
                <a:gd name="connsiteY643" fmla="*/ 19336 h 450094"/>
                <a:gd name="connsiteX644" fmla="*/ 530672 w 657932"/>
                <a:gd name="connsiteY644" fmla="*/ 19336 h 450094"/>
                <a:gd name="connsiteX645" fmla="*/ 529541 w 657932"/>
                <a:gd name="connsiteY645" fmla="*/ 22729 h 450094"/>
                <a:gd name="connsiteX646" fmla="*/ 529541 w 657932"/>
                <a:gd name="connsiteY646" fmla="*/ 23896 h 450094"/>
                <a:gd name="connsiteX647" fmla="*/ 530672 w 657932"/>
                <a:gd name="connsiteY647" fmla="*/ 23896 h 450094"/>
                <a:gd name="connsiteX648" fmla="*/ 529541 w 657932"/>
                <a:gd name="connsiteY648" fmla="*/ 27289 h 450094"/>
                <a:gd name="connsiteX649" fmla="*/ 528375 w 657932"/>
                <a:gd name="connsiteY649" fmla="*/ 28420 h 450094"/>
                <a:gd name="connsiteX650" fmla="*/ 527244 w 657932"/>
                <a:gd name="connsiteY650" fmla="*/ 28420 h 450094"/>
                <a:gd name="connsiteX651" fmla="*/ 528375 w 657932"/>
                <a:gd name="connsiteY651" fmla="*/ 31849 h 450094"/>
                <a:gd name="connsiteX652" fmla="*/ 530672 w 657932"/>
                <a:gd name="connsiteY652" fmla="*/ 32980 h 450094"/>
                <a:gd name="connsiteX653" fmla="*/ 530672 w 657932"/>
                <a:gd name="connsiteY653" fmla="*/ 37505 h 450094"/>
                <a:gd name="connsiteX654" fmla="*/ 531803 w 657932"/>
                <a:gd name="connsiteY654" fmla="*/ 37505 h 450094"/>
                <a:gd name="connsiteX655" fmla="*/ 531803 w 657932"/>
                <a:gd name="connsiteY655" fmla="*/ 39803 h 450094"/>
                <a:gd name="connsiteX656" fmla="*/ 530672 w 657932"/>
                <a:gd name="connsiteY656" fmla="*/ 39803 h 450094"/>
                <a:gd name="connsiteX657" fmla="*/ 530672 w 657932"/>
                <a:gd name="connsiteY657" fmla="*/ 42065 h 450094"/>
                <a:gd name="connsiteX658" fmla="*/ 529541 w 657932"/>
                <a:gd name="connsiteY658" fmla="*/ 43196 h 450094"/>
                <a:gd name="connsiteX659" fmla="*/ 531803 w 657932"/>
                <a:gd name="connsiteY659" fmla="*/ 44327 h 450094"/>
                <a:gd name="connsiteX660" fmla="*/ 530672 w 657932"/>
                <a:gd name="connsiteY660" fmla="*/ 45494 h 450094"/>
                <a:gd name="connsiteX661" fmla="*/ 529541 w 657932"/>
                <a:gd name="connsiteY661" fmla="*/ 45494 h 450094"/>
                <a:gd name="connsiteX662" fmla="*/ 529541 w 657932"/>
                <a:gd name="connsiteY662" fmla="*/ 46625 h 450094"/>
                <a:gd name="connsiteX663" fmla="*/ 530672 w 657932"/>
                <a:gd name="connsiteY663" fmla="*/ 48887 h 450094"/>
                <a:gd name="connsiteX664" fmla="*/ 530672 w 657932"/>
                <a:gd name="connsiteY664" fmla="*/ 51150 h 450094"/>
                <a:gd name="connsiteX665" fmla="*/ 529541 w 657932"/>
                <a:gd name="connsiteY665" fmla="*/ 51150 h 450094"/>
                <a:gd name="connsiteX666" fmla="*/ 529541 w 657932"/>
                <a:gd name="connsiteY666" fmla="*/ 50018 h 450094"/>
                <a:gd name="connsiteX667" fmla="*/ 528375 w 657932"/>
                <a:gd name="connsiteY667" fmla="*/ 50018 h 450094"/>
                <a:gd name="connsiteX668" fmla="*/ 528375 w 657932"/>
                <a:gd name="connsiteY668" fmla="*/ 52281 h 450094"/>
                <a:gd name="connsiteX669" fmla="*/ 529541 w 657932"/>
                <a:gd name="connsiteY669" fmla="*/ 52281 h 450094"/>
                <a:gd name="connsiteX670" fmla="*/ 529541 w 657932"/>
                <a:gd name="connsiteY670" fmla="*/ 53447 h 450094"/>
                <a:gd name="connsiteX671" fmla="*/ 530672 w 657932"/>
                <a:gd name="connsiteY671" fmla="*/ 53447 h 450094"/>
                <a:gd name="connsiteX672" fmla="*/ 528375 w 657932"/>
                <a:gd name="connsiteY672" fmla="*/ 57972 h 450094"/>
                <a:gd name="connsiteX673" fmla="*/ 528375 w 657932"/>
                <a:gd name="connsiteY673" fmla="*/ 59103 h 450094"/>
                <a:gd name="connsiteX674" fmla="*/ 529541 w 657932"/>
                <a:gd name="connsiteY674" fmla="*/ 59103 h 450094"/>
                <a:gd name="connsiteX675" fmla="*/ 530672 w 657932"/>
                <a:gd name="connsiteY675" fmla="*/ 59103 h 450094"/>
                <a:gd name="connsiteX676" fmla="*/ 532934 w 657932"/>
                <a:gd name="connsiteY676" fmla="*/ 59103 h 450094"/>
                <a:gd name="connsiteX677" fmla="*/ 532934 w 657932"/>
                <a:gd name="connsiteY677" fmla="*/ 60270 h 450094"/>
                <a:gd name="connsiteX678" fmla="*/ 530672 w 657932"/>
                <a:gd name="connsiteY678" fmla="*/ 61401 h 450094"/>
                <a:gd name="connsiteX679" fmla="*/ 530672 w 657932"/>
                <a:gd name="connsiteY679" fmla="*/ 62532 h 450094"/>
                <a:gd name="connsiteX680" fmla="*/ 532934 w 657932"/>
                <a:gd name="connsiteY680" fmla="*/ 62532 h 450094"/>
                <a:gd name="connsiteX681" fmla="*/ 532934 w 657932"/>
                <a:gd name="connsiteY681" fmla="*/ 61401 h 450094"/>
                <a:gd name="connsiteX682" fmla="*/ 535196 w 657932"/>
                <a:gd name="connsiteY682" fmla="*/ 61401 h 450094"/>
                <a:gd name="connsiteX683" fmla="*/ 536326 w 657932"/>
                <a:gd name="connsiteY683" fmla="*/ 62532 h 450094"/>
                <a:gd name="connsiteX684" fmla="*/ 537493 w 657932"/>
                <a:gd name="connsiteY684" fmla="*/ 62532 h 450094"/>
                <a:gd name="connsiteX685" fmla="*/ 537493 w 657932"/>
                <a:gd name="connsiteY685" fmla="*/ 63663 h 450094"/>
                <a:gd name="connsiteX686" fmla="*/ 538624 w 657932"/>
                <a:gd name="connsiteY686" fmla="*/ 62532 h 450094"/>
                <a:gd name="connsiteX687" fmla="*/ 539754 w 657932"/>
                <a:gd name="connsiteY687" fmla="*/ 62532 h 450094"/>
                <a:gd name="connsiteX688" fmla="*/ 539754 w 657932"/>
                <a:gd name="connsiteY688" fmla="*/ 63663 h 450094"/>
                <a:gd name="connsiteX689" fmla="*/ 542016 w 657932"/>
                <a:gd name="connsiteY689" fmla="*/ 64794 h 450094"/>
                <a:gd name="connsiteX690" fmla="*/ 542016 w 657932"/>
                <a:gd name="connsiteY690" fmla="*/ 65925 h 450094"/>
                <a:gd name="connsiteX691" fmla="*/ 543147 w 657932"/>
                <a:gd name="connsiteY691" fmla="*/ 65925 h 450094"/>
                <a:gd name="connsiteX692" fmla="*/ 544313 w 657932"/>
                <a:gd name="connsiteY692" fmla="*/ 65925 h 450094"/>
                <a:gd name="connsiteX693" fmla="*/ 545444 w 657932"/>
                <a:gd name="connsiteY693" fmla="*/ 65925 h 450094"/>
                <a:gd name="connsiteX694" fmla="*/ 548837 w 657932"/>
                <a:gd name="connsiteY694" fmla="*/ 68223 h 450094"/>
                <a:gd name="connsiteX695" fmla="*/ 552265 w 657932"/>
                <a:gd name="connsiteY695" fmla="*/ 67056 h 450094"/>
                <a:gd name="connsiteX696" fmla="*/ 553396 w 657932"/>
                <a:gd name="connsiteY696" fmla="*/ 69354 h 450094"/>
                <a:gd name="connsiteX697" fmla="*/ 555658 w 657932"/>
                <a:gd name="connsiteY697" fmla="*/ 70485 h 450094"/>
                <a:gd name="connsiteX698" fmla="*/ 555658 w 657932"/>
                <a:gd name="connsiteY698" fmla="*/ 71616 h 450094"/>
                <a:gd name="connsiteX699" fmla="*/ 556789 w 657932"/>
                <a:gd name="connsiteY699" fmla="*/ 72748 h 450094"/>
                <a:gd name="connsiteX700" fmla="*/ 557919 w 657932"/>
                <a:gd name="connsiteY700" fmla="*/ 70485 h 450094"/>
                <a:gd name="connsiteX701" fmla="*/ 559086 w 657932"/>
                <a:gd name="connsiteY701" fmla="*/ 72748 h 450094"/>
                <a:gd name="connsiteX702" fmla="*/ 562478 w 657932"/>
                <a:gd name="connsiteY702" fmla="*/ 71616 h 450094"/>
                <a:gd name="connsiteX703" fmla="*/ 564740 w 657932"/>
                <a:gd name="connsiteY703" fmla="*/ 73879 h 450094"/>
                <a:gd name="connsiteX704" fmla="*/ 564740 w 657932"/>
                <a:gd name="connsiteY704" fmla="*/ 71616 h 450094"/>
                <a:gd name="connsiteX705" fmla="*/ 565871 w 657932"/>
                <a:gd name="connsiteY705" fmla="*/ 71616 h 450094"/>
                <a:gd name="connsiteX706" fmla="*/ 567037 w 657932"/>
                <a:gd name="connsiteY706" fmla="*/ 72748 h 450094"/>
                <a:gd name="connsiteX707" fmla="*/ 569299 w 657932"/>
                <a:gd name="connsiteY707" fmla="*/ 72748 h 450094"/>
                <a:gd name="connsiteX708" fmla="*/ 570430 w 657932"/>
                <a:gd name="connsiteY708" fmla="*/ 72748 h 450094"/>
                <a:gd name="connsiteX709" fmla="*/ 570430 w 657932"/>
                <a:gd name="connsiteY709" fmla="*/ 75045 h 450094"/>
                <a:gd name="connsiteX710" fmla="*/ 572692 w 657932"/>
                <a:gd name="connsiteY710" fmla="*/ 76176 h 450094"/>
                <a:gd name="connsiteX711" fmla="*/ 574989 w 657932"/>
                <a:gd name="connsiteY711" fmla="*/ 77308 h 450094"/>
                <a:gd name="connsiteX712" fmla="*/ 576120 w 657932"/>
                <a:gd name="connsiteY712" fmla="*/ 78439 h 450094"/>
                <a:gd name="connsiteX713" fmla="*/ 578382 w 657932"/>
                <a:gd name="connsiteY713" fmla="*/ 78439 h 450094"/>
                <a:gd name="connsiteX714" fmla="*/ 580643 w 657932"/>
                <a:gd name="connsiteY714" fmla="*/ 76176 h 450094"/>
                <a:gd name="connsiteX715" fmla="*/ 581810 w 657932"/>
                <a:gd name="connsiteY715" fmla="*/ 76176 h 450094"/>
                <a:gd name="connsiteX716" fmla="*/ 581810 w 657932"/>
                <a:gd name="connsiteY716" fmla="*/ 75045 h 450094"/>
                <a:gd name="connsiteX717" fmla="*/ 582940 w 657932"/>
                <a:gd name="connsiteY717" fmla="*/ 76176 h 450094"/>
                <a:gd name="connsiteX718" fmla="*/ 584071 w 657932"/>
                <a:gd name="connsiteY718" fmla="*/ 75045 h 450094"/>
                <a:gd name="connsiteX719" fmla="*/ 585202 w 657932"/>
                <a:gd name="connsiteY719" fmla="*/ 76176 h 450094"/>
                <a:gd name="connsiteX720" fmla="*/ 586333 w 657932"/>
                <a:gd name="connsiteY720" fmla="*/ 76176 h 450094"/>
                <a:gd name="connsiteX721" fmla="*/ 587464 w 657932"/>
                <a:gd name="connsiteY721" fmla="*/ 76176 h 450094"/>
                <a:gd name="connsiteX722" fmla="*/ 587464 w 657932"/>
                <a:gd name="connsiteY722" fmla="*/ 75045 h 450094"/>
                <a:gd name="connsiteX723" fmla="*/ 588595 w 657932"/>
                <a:gd name="connsiteY723" fmla="*/ 76176 h 450094"/>
                <a:gd name="connsiteX724" fmla="*/ 589761 w 657932"/>
                <a:gd name="connsiteY724" fmla="*/ 76176 h 450094"/>
                <a:gd name="connsiteX725" fmla="*/ 594285 w 657932"/>
                <a:gd name="connsiteY725" fmla="*/ 77308 h 450094"/>
                <a:gd name="connsiteX726" fmla="*/ 595416 w 657932"/>
                <a:gd name="connsiteY726" fmla="*/ 77308 h 450094"/>
                <a:gd name="connsiteX727" fmla="*/ 596582 w 657932"/>
                <a:gd name="connsiteY727" fmla="*/ 78439 h 450094"/>
                <a:gd name="connsiteX728" fmla="*/ 597713 w 657932"/>
                <a:gd name="connsiteY728" fmla="*/ 78439 h 450094"/>
                <a:gd name="connsiteX729" fmla="*/ 597713 w 657932"/>
                <a:gd name="connsiteY729" fmla="*/ 79570 h 450094"/>
                <a:gd name="connsiteX730" fmla="*/ 598844 w 657932"/>
                <a:gd name="connsiteY730" fmla="*/ 78439 h 450094"/>
                <a:gd name="connsiteX731" fmla="*/ 601105 w 657932"/>
                <a:gd name="connsiteY731" fmla="*/ 81832 h 450094"/>
                <a:gd name="connsiteX732" fmla="*/ 602236 w 657932"/>
                <a:gd name="connsiteY732" fmla="*/ 81832 h 450094"/>
                <a:gd name="connsiteX733" fmla="*/ 603367 w 657932"/>
                <a:gd name="connsiteY733" fmla="*/ 81832 h 450094"/>
                <a:gd name="connsiteX734" fmla="*/ 604533 w 657932"/>
                <a:gd name="connsiteY734" fmla="*/ 82999 h 450094"/>
                <a:gd name="connsiteX735" fmla="*/ 604533 w 657932"/>
                <a:gd name="connsiteY735" fmla="*/ 81832 h 450094"/>
                <a:gd name="connsiteX736" fmla="*/ 605664 w 657932"/>
                <a:gd name="connsiteY736" fmla="*/ 81832 h 450094"/>
                <a:gd name="connsiteX737" fmla="*/ 606795 w 657932"/>
                <a:gd name="connsiteY737" fmla="*/ 81832 h 450094"/>
                <a:gd name="connsiteX738" fmla="*/ 607926 w 657932"/>
                <a:gd name="connsiteY738" fmla="*/ 79570 h 450094"/>
                <a:gd name="connsiteX739" fmla="*/ 610188 w 657932"/>
                <a:gd name="connsiteY739" fmla="*/ 79570 h 450094"/>
                <a:gd name="connsiteX740" fmla="*/ 611354 w 657932"/>
                <a:gd name="connsiteY740" fmla="*/ 79570 h 450094"/>
                <a:gd name="connsiteX741" fmla="*/ 612485 w 657932"/>
                <a:gd name="connsiteY741" fmla="*/ 79570 h 450094"/>
                <a:gd name="connsiteX742" fmla="*/ 612485 w 657932"/>
                <a:gd name="connsiteY742" fmla="*/ 80701 h 450094"/>
                <a:gd name="connsiteX743" fmla="*/ 613616 w 657932"/>
                <a:gd name="connsiteY743" fmla="*/ 80701 h 450094"/>
                <a:gd name="connsiteX744" fmla="*/ 613616 w 657932"/>
                <a:gd name="connsiteY744" fmla="*/ 81832 h 450094"/>
                <a:gd name="connsiteX745" fmla="*/ 615878 w 657932"/>
                <a:gd name="connsiteY745" fmla="*/ 81832 h 450094"/>
                <a:gd name="connsiteX746" fmla="*/ 617009 w 657932"/>
                <a:gd name="connsiteY746" fmla="*/ 82999 h 450094"/>
                <a:gd name="connsiteX747" fmla="*/ 618140 w 657932"/>
                <a:gd name="connsiteY747" fmla="*/ 82999 h 450094"/>
                <a:gd name="connsiteX748" fmla="*/ 619306 w 657932"/>
                <a:gd name="connsiteY748" fmla="*/ 82999 h 450094"/>
                <a:gd name="connsiteX749" fmla="*/ 619306 w 657932"/>
                <a:gd name="connsiteY749" fmla="*/ 84130 h 450094"/>
                <a:gd name="connsiteX750" fmla="*/ 619306 w 657932"/>
                <a:gd name="connsiteY750" fmla="*/ 82999 h 450094"/>
                <a:gd name="connsiteX751" fmla="*/ 620437 w 657932"/>
                <a:gd name="connsiteY751" fmla="*/ 82999 h 450094"/>
                <a:gd name="connsiteX752" fmla="*/ 620437 w 657932"/>
                <a:gd name="connsiteY752" fmla="*/ 81832 h 450094"/>
                <a:gd name="connsiteX753" fmla="*/ 620437 w 657932"/>
                <a:gd name="connsiteY753" fmla="*/ 82999 h 450094"/>
                <a:gd name="connsiteX754" fmla="*/ 621568 w 657932"/>
                <a:gd name="connsiteY754" fmla="*/ 81832 h 450094"/>
                <a:gd name="connsiteX755" fmla="*/ 620437 w 657932"/>
                <a:gd name="connsiteY755" fmla="*/ 82999 h 450094"/>
                <a:gd name="connsiteX756" fmla="*/ 621568 w 657932"/>
                <a:gd name="connsiteY756" fmla="*/ 82999 h 450094"/>
                <a:gd name="connsiteX757" fmla="*/ 623829 w 657932"/>
                <a:gd name="connsiteY757" fmla="*/ 82999 h 450094"/>
                <a:gd name="connsiteX758" fmla="*/ 624960 w 657932"/>
                <a:gd name="connsiteY758" fmla="*/ 82999 h 450094"/>
                <a:gd name="connsiteX759" fmla="*/ 627257 w 657932"/>
                <a:gd name="connsiteY759" fmla="*/ 81832 h 450094"/>
                <a:gd name="connsiteX760" fmla="*/ 628388 w 657932"/>
                <a:gd name="connsiteY760" fmla="*/ 80701 h 450094"/>
                <a:gd name="connsiteX761" fmla="*/ 630650 w 657932"/>
                <a:gd name="connsiteY761" fmla="*/ 80701 h 450094"/>
                <a:gd name="connsiteX762" fmla="*/ 634078 w 657932"/>
                <a:gd name="connsiteY762" fmla="*/ 79570 h 450094"/>
                <a:gd name="connsiteX763" fmla="*/ 635209 w 657932"/>
                <a:gd name="connsiteY763" fmla="*/ 78439 h 450094"/>
                <a:gd name="connsiteX764" fmla="*/ 636340 w 657932"/>
                <a:gd name="connsiteY764" fmla="*/ 79570 h 450094"/>
                <a:gd name="connsiteX765" fmla="*/ 637471 w 657932"/>
                <a:gd name="connsiteY765" fmla="*/ 79570 h 450094"/>
                <a:gd name="connsiteX766" fmla="*/ 638602 w 657932"/>
                <a:gd name="connsiteY766" fmla="*/ 80701 h 450094"/>
                <a:gd name="connsiteX767" fmla="*/ 639733 w 657932"/>
                <a:gd name="connsiteY767" fmla="*/ 80701 h 450094"/>
                <a:gd name="connsiteX768" fmla="*/ 642030 w 657932"/>
                <a:gd name="connsiteY768" fmla="*/ 81832 h 450094"/>
                <a:gd name="connsiteX769" fmla="*/ 644291 w 657932"/>
                <a:gd name="connsiteY769" fmla="*/ 85261 h 450094"/>
                <a:gd name="connsiteX770" fmla="*/ 646553 w 657932"/>
                <a:gd name="connsiteY770" fmla="*/ 84130 h 450094"/>
                <a:gd name="connsiteX771" fmla="*/ 648850 w 657932"/>
                <a:gd name="connsiteY771" fmla="*/ 84130 h 450094"/>
                <a:gd name="connsiteX772" fmla="*/ 649981 w 657932"/>
                <a:gd name="connsiteY772" fmla="*/ 84130 h 450094"/>
                <a:gd name="connsiteX773" fmla="*/ 651112 w 657932"/>
                <a:gd name="connsiteY773" fmla="*/ 87523 h 450094"/>
                <a:gd name="connsiteX774" fmla="*/ 651112 w 657932"/>
                <a:gd name="connsiteY774" fmla="*/ 89821 h 450094"/>
                <a:gd name="connsiteX775" fmla="*/ 652243 w 657932"/>
                <a:gd name="connsiteY775" fmla="*/ 90952 h 450094"/>
                <a:gd name="connsiteX776" fmla="*/ 653374 w 657932"/>
                <a:gd name="connsiteY776" fmla="*/ 90952 h 450094"/>
                <a:gd name="connsiteX777" fmla="*/ 654505 w 657932"/>
                <a:gd name="connsiteY777" fmla="*/ 89821 h 450094"/>
                <a:gd name="connsiteX778" fmla="*/ 654505 w 657932"/>
                <a:gd name="connsiteY778" fmla="*/ 90952 h 450094"/>
                <a:gd name="connsiteX779" fmla="*/ 655671 w 657932"/>
                <a:gd name="connsiteY779" fmla="*/ 90952 h 450094"/>
                <a:gd name="connsiteX780" fmla="*/ 655671 w 657932"/>
                <a:gd name="connsiteY780" fmla="*/ 92083 h 450094"/>
                <a:gd name="connsiteX781" fmla="*/ 656802 w 657932"/>
                <a:gd name="connsiteY781" fmla="*/ 92083 h 450094"/>
                <a:gd name="connsiteX782" fmla="*/ 656802 w 657932"/>
                <a:gd name="connsiteY782" fmla="*/ 93215 h 450094"/>
                <a:gd name="connsiteX783" fmla="*/ 657933 w 657932"/>
                <a:gd name="connsiteY783" fmla="*/ 93215 h 450094"/>
                <a:gd name="connsiteX784" fmla="*/ 657933 w 657932"/>
                <a:gd name="connsiteY784" fmla="*/ 95477 h 450094"/>
                <a:gd name="connsiteX785" fmla="*/ 656802 w 657932"/>
                <a:gd name="connsiteY785" fmla="*/ 100037 h 450094"/>
                <a:gd name="connsiteX786" fmla="*/ 657933 w 657932"/>
                <a:gd name="connsiteY786" fmla="*/ 103430 h 450094"/>
                <a:gd name="connsiteX787" fmla="*/ 656802 w 657932"/>
                <a:gd name="connsiteY787" fmla="*/ 103430 h 450094"/>
                <a:gd name="connsiteX788" fmla="*/ 654505 w 657932"/>
                <a:gd name="connsiteY788" fmla="*/ 109121 h 450094"/>
                <a:gd name="connsiteX789" fmla="*/ 653374 w 657932"/>
                <a:gd name="connsiteY789" fmla="*/ 109121 h 450094"/>
                <a:gd name="connsiteX790" fmla="*/ 651112 w 657932"/>
                <a:gd name="connsiteY790" fmla="*/ 110253 h 450094"/>
                <a:gd name="connsiteX791" fmla="*/ 649981 w 657932"/>
                <a:gd name="connsiteY791" fmla="*/ 113681 h 450094"/>
                <a:gd name="connsiteX792" fmla="*/ 646553 w 657932"/>
                <a:gd name="connsiteY792" fmla="*/ 118206 h 450094"/>
                <a:gd name="connsiteX793" fmla="*/ 644291 w 657932"/>
                <a:gd name="connsiteY793" fmla="*/ 120504 h 450094"/>
                <a:gd name="connsiteX794" fmla="*/ 643161 w 657932"/>
                <a:gd name="connsiteY794" fmla="*/ 121635 h 450094"/>
                <a:gd name="connsiteX795" fmla="*/ 639733 w 657932"/>
                <a:gd name="connsiteY795" fmla="*/ 125028 h 450094"/>
                <a:gd name="connsiteX796" fmla="*/ 638602 w 657932"/>
                <a:gd name="connsiteY796" fmla="*/ 129588 h 450094"/>
                <a:gd name="connsiteX797" fmla="*/ 638602 w 657932"/>
                <a:gd name="connsiteY797" fmla="*/ 135279 h 450094"/>
                <a:gd name="connsiteX798" fmla="*/ 642030 w 657932"/>
                <a:gd name="connsiteY798" fmla="*/ 142102 h 450094"/>
                <a:gd name="connsiteX799" fmla="*/ 643161 w 657932"/>
                <a:gd name="connsiteY799" fmla="*/ 144364 h 450094"/>
                <a:gd name="connsiteX800" fmla="*/ 645422 w 657932"/>
                <a:gd name="connsiteY800" fmla="*/ 145495 h 450094"/>
                <a:gd name="connsiteX801" fmla="*/ 647684 w 657932"/>
                <a:gd name="connsiteY801" fmla="*/ 145495 h 450094"/>
                <a:gd name="connsiteX802" fmla="*/ 648850 w 657932"/>
                <a:gd name="connsiteY802" fmla="*/ 146626 h 450094"/>
                <a:gd name="connsiteX803" fmla="*/ 648850 w 657932"/>
                <a:gd name="connsiteY803" fmla="*/ 145495 h 450094"/>
                <a:gd name="connsiteX804" fmla="*/ 648850 w 657932"/>
                <a:gd name="connsiteY804" fmla="*/ 146626 h 450094"/>
                <a:gd name="connsiteX805" fmla="*/ 646553 w 657932"/>
                <a:gd name="connsiteY805" fmla="*/ 159140 h 450094"/>
                <a:gd name="connsiteX806" fmla="*/ 646553 w 657932"/>
                <a:gd name="connsiteY806" fmla="*/ 165962 h 450094"/>
                <a:gd name="connsiteX807" fmla="*/ 649981 w 657932"/>
                <a:gd name="connsiteY807" fmla="*/ 178476 h 450094"/>
                <a:gd name="connsiteX808" fmla="*/ 654505 w 657932"/>
                <a:gd name="connsiteY808" fmla="*/ 198907 h 450094"/>
                <a:gd name="connsiteX809" fmla="*/ 655671 w 657932"/>
                <a:gd name="connsiteY809" fmla="*/ 204598 h 450094"/>
                <a:gd name="connsiteX810" fmla="*/ 655671 w 657932"/>
                <a:gd name="connsiteY810" fmla="*/ 209158 h 450094"/>
                <a:gd name="connsiteX811" fmla="*/ 653374 w 657932"/>
                <a:gd name="connsiteY811" fmla="*/ 213683 h 450094"/>
                <a:gd name="connsiteX812" fmla="*/ 652243 w 657932"/>
                <a:gd name="connsiteY812" fmla="*/ 215981 h 450094"/>
                <a:gd name="connsiteX813" fmla="*/ 649981 w 657932"/>
                <a:gd name="connsiteY813" fmla="*/ 217112 h 450094"/>
                <a:gd name="connsiteX814" fmla="*/ 643161 w 657932"/>
                <a:gd name="connsiteY814" fmla="*/ 220505 h 450094"/>
                <a:gd name="connsiteX815" fmla="*/ 637471 w 657932"/>
                <a:gd name="connsiteY815" fmla="*/ 223934 h 450094"/>
                <a:gd name="connsiteX816" fmla="*/ 629519 w 657932"/>
                <a:gd name="connsiteY816" fmla="*/ 229590 h 450094"/>
                <a:gd name="connsiteX817" fmla="*/ 624960 w 657932"/>
                <a:gd name="connsiteY817" fmla="*/ 233019 h 450094"/>
                <a:gd name="connsiteX818" fmla="*/ 617009 w 657932"/>
                <a:gd name="connsiteY818" fmla="*/ 236412 h 450094"/>
                <a:gd name="connsiteX819" fmla="*/ 610188 w 657932"/>
                <a:gd name="connsiteY819" fmla="*/ 238710 h 450094"/>
                <a:gd name="connsiteX820" fmla="*/ 602236 w 657932"/>
                <a:gd name="connsiteY820" fmla="*/ 242103 h 450094"/>
                <a:gd name="connsiteX821" fmla="*/ 579512 w 657932"/>
                <a:gd name="connsiteY821" fmla="*/ 247794 h 450094"/>
                <a:gd name="connsiteX822" fmla="*/ 570430 w 657932"/>
                <a:gd name="connsiteY822" fmla="*/ 250057 h 450094"/>
                <a:gd name="connsiteX823" fmla="*/ 561347 w 657932"/>
                <a:gd name="connsiteY823" fmla="*/ 253485 h 450094"/>
                <a:gd name="connsiteX824" fmla="*/ 554527 w 657932"/>
                <a:gd name="connsiteY824" fmla="*/ 256879 h 450094"/>
                <a:gd name="connsiteX825" fmla="*/ 549968 w 657932"/>
                <a:gd name="connsiteY825" fmla="*/ 258010 h 450094"/>
                <a:gd name="connsiteX826" fmla="*/ 546575 w 657932"/>
                <a:gd name="connsiteY826" fmla="*/ 260308 h 450094"/>
                <a:gd name="connsiteX827" fmla="*/ 535196 w 657932"/>
                <a:gd name="connsiteY827" fmla="*/ 265964 h 450094"/>
                <a:gd name="connsiteX828" fmla="*/ 527244 w 657932"/>
                <a:gd name="connsiteY828" fmla="*/ 272786 h 450094"/>
                <a:gd name="connsiteX829" fmla="*/ 524982 w 657932"/>
                <a:gd name="connsiteY829" fmla="*/ 272786 h 450094"/>
                <a:gd name="connsiteX830" fmla="*/ 522720 w 657932"/>
                <a:gd name="connsiteY830" fmla="*/ 275084 h 450094"/>
                <a:gd name="connsiteX831" fmla="*/ 521554 w 657932"/>
                <a:gd name="connsiteY831" fmla="*/ 276215 h 450094"/>
                <a:gd name="connsiteX832" fmla="*/ 521554 w 657932"/>
                <a:gd name="connsiteY832" fmla="*/ 278477 h 450094"/>
                <a:gd name="connsiteX833" fmla="*/ 522720 w 657932"/>
                <a:gd name="connsiteY833" fmla="*/ 278477 h 450094"/>
                <a:gd name="connsiteX834" fmla="*/ 521554 w 657932"/>
                <a:gd name="connsiteY834" fmla="*/ 279608 h 450094"/>
                <a:gd name="connsiteX835" fmla="*/ 522720 w 657932"/>
                <a:gd name="connsiteY835" fmla="*/ 280739 h 450094"/>
                <a:gd name="connsiteX836" fmla="*/ 519292 w 657932"/>
                <a:gd name="connsiteY836" fmla="*/ 283037 h 450094"/>
                <a:gd name="connsiteX837" fmla="*/ 518161 w 657932"/>
                <a:gd name="connsiteY837" fmla="*/ 283037 h 450094"/>
                <a:gd name="connsiteX838" fmla="*/ 513603 w 657932"/>
                <a:gd name="connsiteY838" fmla="*/ 285299 h 450094"/>
                <a:gd name="connsiteX839" fmla="*/ 510210 w 657932"/>
                <a:gd name="connsiteY839" fmla="*/ 288693 h 450094"/>
                <a:gd name="connsiteX840" fmla="*/ 507948 w 657932"/>
                <a:gd name="connsiteY840" fmla="*/ 290990 h 450094"/>
                <a:gd name="connsiteX841" fmla="*/ 507948 w 657932"/>
                <a:gd name="connsiteY841" fmla="*/ 293253 h 450094"/>
                <a:gd name="connsiteX842" fmla="*/ 506782 w 657932"/>
                <a:gd name="connsiteY842" fmla="*/ 296646 h 450094"/>
                <a:gd name="connsiteX843" fmla="*/ 505651 w 657932"/>
                <a:gd name="connsiteY843" fmla="*/ 296646 h 450094"/>
                <a:gd name="connsiteX844" fmla="*/ 504520 w 657932"/>
                <a:gd name="connsiteY844" fmla="*/ 297813 h 450094"/>
                <a:gd name="connsiteX845" fmla="*/ 502258 w 657932"/>
                <a:gd name="connsiteY845" fmla="*/ 297813 h 450094"/>
                <a:gd name="connsiteX846" fmla="*/ 499996 w 657932"/>
                <a:gd name="connsiteY846" fmla="*/ 298944 h 450094"/>
                <a:gd name="connsiteX847" fmla="*/ 497699 w 657932"/>
                <a:gd name="connsiteY847" fmla="*/ 303469 h 450094"/>
                <a:gd name="connsiteX848" fmla="*/ 496568 w 657932"/>
                <a:gd name="connsiteY848" fmla="*/ 304635 h 450094"/>
                <a:gd name="connsiteX849" fmla="*/ 495438 w 657932"/>
                <a:gd name="connsiteY849" fmla="*/ 306897 h 450094"/>
                <a:gd name="connsiteX850" fmla="*/ 494307 w 657932"/>
                <a:gd name="connsiteY850" fmla="*/ 306897 h 450094"/>
                <a:gd name="connsiteX851" fmla="*/ 493176 w 657932"/>
                <a:gd name="connsiteY851" fmla="*/ 304635 h 450094"/>
                <a:gd name="connsiteX852" fmla="*/ 490879 w 657932"/>
                <a:gd name="connsiteY852" fmla="*/ 305766 h 450094"/>
                <a:gd name="connsiteX853" fmla="*/ 488617 w 657932"/>
                <a:gd name="connsiteY853" fmla="*/ 308029 h 450094"/>
                <a:gd name="connsiteX854" fmla="*/ 487486 w 657932"/>
                <a:gd name="connsiteY854" fmla="*/ 310291 h 450094"/>
                <a:gd name="connsiteX855" fmla="*/ 485224 w 657932"/>
                <a:gd name="connsiteY855" fmla="*/ 317113 h 450094"/>
                <a:gd name="connsiteX856" fmla="*/ 484058 w 657932"/>
                <a:gd name="connsiteY856" fmla="*/ 319411 h 450094"/>
                <a:gd name="connsiteX857" fmla="*/ 484058 w 657932"/>
                <a:gd name="connsiteY857" fmla="*/ 326198 h 450094"/>
                <a:gd name="connsiteX858" fmla="*/ 484058 w 657932"/>
                <a:gd name="connsiteY858" fmla="*/ 327364 h 450094"/>
                <a:gd name="connsiteX859" fmla="*/ 484058 w 657932"/>
                <a:gd name="connsiteY859" fmla="*/ 328495 h 450094"/>
                <a:gd name="connsiteX860" fmla="*/ 486355 w 657932"/>
                <a:gd name="connsiteY860" fmla="*/ 337580 h 450094"/>
                <a:gd name="connsiteX861" fmla="*/ 487486 w 657932"/>
                <a:gd name="connsiteY861" fmla="*/ 339842 h 450094"/>
                <a:gd name="connsiteX862" fmla="*/ 490879 w 657932"/>
                <a:gd name="connsiteY862" fmla="*/ 339842 h 450094"/>
                <a:gd name="connsiteX863" fmla="*/ 490879 w 657932"/>
                <a:gd name="connsiteY863" fmla="*/ 340974 h 450094"/>
                <a:gd name="connsiteX864" fmla="*/ 493176 w 657932"/>
                <a:gd name="connsiteY864" fmla="*/ 344402 h 450094"/>
                <a:gd name="connsiteX865" fmla="*/ 495438 w 657932"/>
                <a:gd name="connsiteY865" fmla="*/ 346665 h 450094"/>
                <a:gd name="connsiteX866" fmla="*/ 497699 w 657932"/>
                <a:gd name="connsiteY866" fmla="*/ 346665 h 450094"/>
                <a:gd name="connsiteX867" fmla="*/ 498830 w 657932"/>
                <a:gd name="connsiteY867" fmla="*/ 345533 h 450094"/>
                <a:gd name="connsiteX868" fmla="*/ 497699 w 657932"/>
                <a:gd name="connsiteY868" fmla="*/ 344402 h 450094"/>
                <a:gd name="connsiteX869" fmla="*/ 499996 w 657932"/>
                <a:gd name="connsiteY869" fmla="*/ 344402 h 450094"/>
                <a:gd name="connsiteX870" fmla="*/ 499996 w 657932"/>
                <a:gd name="connsiteY870" fmla="*/ 343271 h 450094"/>
                <a:gd name="connsiteX871" fmla="*/ 502258 w 657932"/>
                <a:gd name="connsiteY871" fmla="*/ 344402 h 450094"/>
                <a:gd name="connsiteX872" fmla="*/ 503389 w 657932"/>
                <a:gd name="connsiteY872" fmla="*/ 343271 h 450094"/>
                <a:gd name="connsiteX873" fmla="*/ 503389 w 657932"/>
                <a:gd name="connsiteY873" fmla="*/ 340974 h 450094"/>
                <a:gd name="connsiteX874" fmla="*/ 504520 w 657932"/>
                <a:gd name="connsiteY874" fmla="*/ 342140 h 450094"/>
                <a:gd name="connsiteX875" fmla="*/ 504520 w 657932"/>
                <a:gd name="connsiteY875" fmla="*/ 340974 h 450094"/>
                <a:gd name="connsiteX876" fmla="*/ 505651 w 657932"/>
                <a:gd name="connsiteY876" fmla="*/ 342140 h 450094"/>
                <a:gd name="connsiteX877" fmla="*/ 504520 w 657932"/>
                <a:gd name="connsiteY877" fmla="*/ 343271 h 450094"/>
                <a:gd name="connsiteX878" fmla="*/ 506782 w 657932"/>
                <a:gd name="connsiteY878" fmla="*/ 344402 h 450094"/>
                <a:gd name="connsiteX879" fmla="*/ 505651 w 657932"/>
                <a:gd name="connsiteY879" fmla="*/ 345533 h 450094"/>
                <a:gd name="connsiteX880" fmla="*/ 504520 w 657932"/>
                <a:gd name="connsiteY880" fmla="*/ 345533 h 450094"/>
                <a:gd name="connsiteX881" fmla="*/ 503389 w 657932"/>
                <a:gd name="connsiteY881" fmla="*/ 347796 h 450094"/>
                <a:gd name="connsiteX882" fmla="*/ 503389 w 657932"/>
                <a:gd name="connsiteY882" fmla="*/ 346665 h 450094"/>
                <a:gd name="connsiteX883" fmla="*/ 502258 w 657932"/>
                <a:gd name="connsiteY883" fmla="*/ 346665 h 450094"/>
                <a:gd name="connsiteX884" fmla="*/ 503389 w 657932"/>
                <a:gd name="connsiteY884" fmla="*/ 348927 h 450094"/>
                <a:gd name="connsiteX885" fmla="*/ 502258 w 657932"/>
                <a:gd name="connsiteY885" fmla="*/ 347796 h 450094"/>
                <a:gd name="connsiteX886" fmla="*/ 501127 w 657932"/>
                <a:gd name="connsiteY886" fmla="*/ 348927 h 450094"/>
                <a:gd name="connsiteX887" fmla="*/ 499996 w 657932"/>
                <a:gd name="connsiteY887" fmla="*/ 348927 h 450094"/>
                <a:gd name="connsiteX888" fmla="*/ 498830 w 657932"/>
                <a:gd name="connsiteY888" fmla="*/ 347796 h 450094"/>
                <a:gd name="connsiteX889" fmla="*/ 496568 w 657932"/>
                <a:gd name="connsiteY889" fmla="*/ 348927 h 450094"/>
                <a:gd name="connsiteX890" fmla="*/ 495438 w 657932"/>
                <a:gd name="connsiteY890" fmla="*/ 351225 h 450094"/>
                <a:gd name="connsiteX891" fmla="*/ 495438 w 657932"/>
                <a:gd name="connsiteY891" fmla="*/ 352356 h 450094"/>
                <a:gd name="connsiteX892" fmla="*/ 495438 w 657932"/>
                <a:gd name="connsiteY892" fmla="*/ 353487 h 450094"/>
                <a:gd name="connsiteX893" fmla="*/ 495438 w 657932"/>
                <a:gd name="connsiteY893" fmla="*/ 354618 h 450094"/>
                <a:gd name="connsiteX894" fmla="*/ 493176 w 657932"/>
                <a:gd name="connsiteY894" fmla="*/ 353487 h 450094"/>
                <a:gd name="connsiteX895" fmla="*/ 493176 w 657932"/>
                <a:gd name="connsiteY895" fmla="*/ 354618 h 450094"/>
                <a:gd name="connsiteX896" fmla="*/ 488617 w 657932"/>
                <a:gd name="connsiteY896" fmla="*/ 355749 h 450094"/>
                <a:gd name="connsiteX897" fmla="*/ 486355 w 657932"/>
                <a:gd name="connsiteY897" fmla="*/ 360309 h 450094"/>
                <a:gd name="connsiteX898" fmla="*/ 486355 w 657932"/>
                <a:gd name="connsiteY898" fmla="*/ 362572 h 450094"/>
                <a:gd name="connsiteX899" fmla="*/ 486355 w 657932"/>
                <a:gd name="connsiteY899" fmla="*/ 363703 h 450094"/>
                <a:gd name="connsiteX900" fmla="*/ 487486 w 657932"/>
                <a:gd name="connsiteY900" fmla="*/ 362572 h 450094"/>
                <a:gd name="connsiteX901" fmla="*/ 486355 w 657932"/>
                <a:gd name="connsiteY901" fmla="*/ 363703 h 450094"/>
                <a:gd name="connsiteX902" fmla="*/ 486355 w 657932"/>
                <a:gd name="connsiteY902" fmla="*/ 364869 h 450094"/>
                <a:gd name="connsiteX903" fmla="*/ 485224 w 657932"/>
                <a:gd name="connsiteY903" fmla="*/ 366000 h 450094"/>
                <a:gd name="connsiteX904" fmla="*/ 484058 w 657932"/>
                <a:gd name="connsiteY904" fmla="*/ 366000 h 450094"/>
                <a:gd name="connsiteX905" fmla="*/ 482927 w 657932"/>
                <a:gd name="connsiteY905" fmla="*/ 367132 h 450094"/>
                <a:gd name="connsiteX906" fmla="*/ 482927 w 657932"/>
                <a:gd name="connsiteY906" fmla="*/ 366000 h 450094"/>
                <a:gd name="connsiteX907" fmla="*/ 481796 w 657932"/>
                <a:gd name="connsiteY907" fmla="*/ 366000 h 450094"/>
                <a:gd name="connsiteX908" fmla="*/ 479534 w 657932"/>
                <a:gd name="connsiteY908" fmla="*/ 368263 h 450094"/>
                <a:gd name="connsiteX909" fmla="*/ 478403 w 657932"/>
                <a:gd name="connsiteY909" fmla="*/ 369394 h 450094"/>
                <a:gd name="connsiteX910" fmla="*/ 477237 w 657932"/>
                <a:gd name="connsiteY910" fmla="*/ 372823 h 450094"/>
                <a:gd name="connsiteX911" fmla="*/ 477237 w 657932"/>
                <a:gd name="connsiteY911" fmla="*/ 375085 h 450094"/>
                <a:gd name="connsiteX912" fmla="*/ 478403 w 657932"/>
                <a:gd name="connsiteY912" fmla="*/ 377347 h 450094"/>
                <a:gd name="connsiteX913" fmla="*/ 479534 w 657932"/>
                <a:gd name="connsiteY913" fmla="*/ 377347 h 450094"/>
                <a:gd name="connsiteX914" fmla="*/ 479534 w 657932"/>
                <a:gd name="connsiteY914" fmla="*/ 378478 h 450094"/>
                <a:gd name="connsiteX915" fmla="*/ 480665 w 657932"/>
                <a:gd name="connsiteY915" fmla="*/ 379645 h 450094"/>
                <a:gd name="connsiteX916" fmla="*/ 481796 w 657932"/>
                <a:gd name="connsiteY916" fmla="*/ 378478 h 450094"/>
                <a:gd name="connsiteX917" fmla="*/ 482927 w 657932"/>
                <a:gd name="connsiteY917" fmla="*/ 377347 h 450094"/>
                <a:gd name="connsiteX918" fmla="*/ 482927 w 657932"/>
                <a:gd name="connsiteY918" fmla="*/ 378478 h 450094"/>
                <a:gd name="connsiteX919" fmla="*/ 481796 w 657932"/>
                <a:gd name="connsiteY919" fmla="*/ 379645 h 450094"/>
                <a:gd name="connsiteX920" fmla="*/ 482927 w 657932"/>
                <a:gd name="connsiteY920" fmla="*/ 379645 h 450094"/>
                <a:gd name="connsiteX921" fmla="*/ 484058 w 657932"/>
                <a:gd name="connsiteY921" fmla="*/ 379645 h 450094"/>
                <a:gd name="connsiteX922" fmla="*/ 482927 w 657932"/>
                <a:gd name="connsiteY922" fmla="*/ 380776 h 450094"/>
                <a:gd name="connsiteX923" fmla="*/ 481796 w 657932"/>
                <a:gd name="connsiteY923" fmla="*/ 379645 h 450094"/>
                <a:gd name="connsiteX924" fmla="*/ 480665 w 657932"/>
                <a:gd name="connsiteY924" fmla="*/ 380776 h 450094"/>
                <a:gd name="connsiteX925" fmla="*/ 481796 w 657932"/>
                <a:gd name="connsiteY925" fmla="*/ 380776 h 450094"/>
                <a:gd name="connsiteX926" fmla="*/ 480665 w 657932"/>
                <a:gd name="connsiteY926" fmla="*/ 381907 h 450094"/>
                <a:gd name="connsiteX927" fmla="*/ 480665 w 657932"/>
                <a:gd name="connsiteY927" fmla="*/ 383038 h 450094"/>
                <a:gd name="connsiteX928" fmla="*/ 481796 w 657932"/>
                <a:gd name="connsiteY928" fmla="*/ 383038 h 450094"/>
                <a:gd name="connsiteX929" fmla="*/ 481796 w 657932"/>
                <a:gd name="connsiteY929" fmla="*/ 384170 h 450094"/>
                <a:gd name="connsiteX930" fmla="*/ 481796 w 657932"/>
                <a:gd name="connsiteY930" fmla="*/ 386467 h 450094"/>
                <a:gd name="connsiteX931" fmla="*/ 480665 w 657932"/>
                <a:gd name="connsiteY931" fmla="*/ 384170 h 450094"/>
                <a:gd name="connsiteX932" fmla="*/ 477237 w 657932"/>
                <a:gd name="connsiteY932" fmla="*/ 383038 h 450094"/>
                <a:gd name="connsiteX933" fmla="*/ 478403 w 657932"/>
                <a:gd name="connsiteY933" fmla="*/ 381907 h 450094"/>
                <a:gd name="connsiteX934" fmla="*/ 476106 w 657932"/>
                <a:gd name="connsiteY934" fmla="*/ 380776 h 450094"/>
                <a:gd name="connsiteX935" fmla="*/ 470452 w 657932"/>
                <a:gd name="connsiteY935" fmla="*/ 378478 h 450094"/>
                <a:gd name="connsiteX936" fmla="*/ 435217 w 657932"/>
                <a:gd name="connsiteY936" fmla="*/ 376216 h 450094"/>
                <a:gd name="connsiteX937" fmla="*/ 422707 w 657932"/>
                <a:gd name="connsiteY937" fmla="*/ 375085 h 450094"/>
                <a:gd name="connsiteX938" fmla="*/ 412494 w 657932"/>
                <a:gd name="connsiteY938" fmla="*/ 375085 h 450094"/>
                <a:gd name="connsiteX939" fmla="*/ 403376 w 657932"/>
                <a:gd name="connsiteY939" fmla="*/ 375085 h 450094"/>
                <a:gd name="connsiteX940" fmla="*/ 401114 w 657932"/>
                <a:gd name="connsiteY940" fmla="*/ 376216 h 450094"/>
                <a:gd name="connsiteX941" fmla="*/ 397721 w 657932"/>
                <a:gd name="connsiteY941" fmla="*/ 375085 h 450094"/>
                <a:gd name="connsiteX942" fmla="*/ 385211 w 657932"/>
                <a:gd name="connsiteY942" fmla="*/ 375085 h 450094"/>
                <a:gd name="connsiteX943" fmla="*/ 377259 w 657932"/>
                <a:gd name="connsiteY943" fmla="*/ 375085 h 450094"/>
                <a:gd name="connsiteX944" fmla="*/ 370438 w 657932"/>
                <a:gd name="connsiteY944" fmla="*/ 376216 h 450094"/>
                <a:gd name="connsiteX945" fmla="*/ 369308 w 657932"/>
                <a:gd name="connsiteY945" fmla="*/ 377347 h 450094"/>
                <a:gd name="connsiteX946" fmla="*/ 369308 w 657932"/>
                <a:gd name="connsiteY946" fmla="*/ 379645 h 450094"/>
                <a:gd name="connsiteX947" fmla="*/ 368177 w 657932"/>
                <a:gd name="connsiteY947" fmla="*/ 379645 h 450094"/>
                <a:gd name="connsiteX948" fmla="*/ 367046 w 657932"/>
                <a:gd name="connsiteY948" fmla="*/ 379645 h 450094"/>
                <a:gd name="connsiteX949" fmla="*/ 363618 w 657932"/>
                <a:gd name="connsiteY949" fmla="*/ 378478 h 450094"/>
                <a:gd name="connsiteX950" fmla="*/ 347715 w 657932"/>
                <a:gd name="connsiteY950" fmla="*/ 379645 h 450094"/>
                <a:gd name="connsiteX951" fmla="*/ 337501 w 657932"/>
                <a:gd name="connsiteY951" fmla="*/ 380776 h 450094"/>
                <a:gd name="connsiteX952" fmla="*/ 329550 w 657932"/>
                <a:gd name="connsiteY952" fmla="*/ 381907 h 450094"/>
                <a:gd name="connsiteX953" fmla="*/ 323860 w 657932"/>
                <a:gd name="connsiteY953" fmla="*/ 380776 h 450094"/>
                <a:gd name="connsiteX954" fmla="*/ 317039 w 657932"/>
                <a:gd name="connsiteY954" fmla="*/ 380776 h 450094"/>
                <a:gd name="connsiteX955" fmla="*/ 314777 w 657932"/>
                <a:gd name="connsiteY955" fmla="*/ 381907 h 450094"/>
                <a:gd name="connsiteX956" fmla="*/ 313611 w 657932"/>
                <a:gd name="connsiteY956" fmla="*/ 381907 h 450094"/>
                <a:gd name="connsiteX957" fmla="*/ 312480 w 657932"/>
                <a:gd name="connsiteY957" fmla="*/ 381907 h 450094"/>
                <a:gd name="connsiteX958" fmla="*/ 311349 w 657932"/>
                <a:gd name="connsiteY958" fmla="*/ 383038 h 450094"/>
                <a:gd name="connsiteX959" fmla="*/ 310218 w 657932"/>
                <a:gd name="connsiteY959" fmla="*/ 381907 h 450094"/>
                <a:gd name="connsiteX960" fmla="*/ 309087 w 657932"/>
                <a:gd name="connsiteY960" fmla="*/ 381907 h 450094"/>
                <a:gd name="connsiteX961" fmla="*/ 307957 w 657932"/>
                <a:gd name="connsiteY961" fmla="*/ 383038 h 450094"/>
                <a:gd name="connsiteX962" fmla="*/ 307957 w 657932"/>
                <a:gd name="connsiteY962" fmla="*/ 381907 h 450094"/>
                <a:gd name="connsiteX963" fmla="*/ 309087 w 657932"/>
                <a:gd name="connsiteY963" fmla="*/ 381907 h 450094"/>
                <a:gd name="connsiteX964" fmla="*/ 306790 w 657932"/>
                <a:gd name="connsiteY964" fmla="*/ 379645 h 450094"/>
                <a:gd name="connsiteX965" fmla="*/ 302267 w 657932"/>
                <a:gd name="connsiteY965" fmla="*/ 378478 h 450094"/>
                <a:gd name="connsiteX966" fmla="*/ 297708 w 657932"/>
                <a:gd name="connsiteY966" fmla="*/ 378478 h 450094"/>
                <a:gd name="connsiteX967" fmla="*/ 296577 w 657932"/>
                <a:gd name="connsiteY967" fmla="*/ 377347 h 450094"/>
                <a:gd name="connsiteX968" fmla="*/ 296577 w 657932"/>
                <a:gd name="connsiteY968" fmla="*/ 376216 h 450094"/>
                <a:gd name="connsiteX969" fmla="*/ 293184 w 657932"/>
                <a:gd name="connsiteY969" fmla="*/ 376216 h 450094"/>
                <a:gd name="connsiteX970" fmla="*/ 295446 w 657932"/>
                <a:gd name="connsiteY970" fmla="*/ 375085 h 450094"/>
                <a:gd name="connsiteX971" fmla="*/ 295446 w 657932"/>
                <a:gd name="connsiteY971" fmla="*/ 372823 h 450094"/>
                <a:gd name="connsiteX972" fmla="*/ 296577 w 657932"/>
                <a:gd name="connsiteY972" fmla="*/ 373954 h 450094"/>
                <a:gd name="connsiteX973" fmla="*/ 297708 w 657932"/>
                <a:gd name="connsiteY973" fmla="*/ 373954 h 450094"/>
                <a:gd name="connsiteX974" fmla="*/ 296577 w 657932"/>
                <a:gd name="connsiteY974" fmla="*/ 375085 h 450094"/>
                <a:gd name="connsiteX975" fmla="*/ 297708 w 657932"/>
                <a:gd name="connsiteY975" fmla="*/ 375085 h 450094"/>
                <a:gd name="connsiteX976" fmla="*/ 298839 w 657932"/>
                <a:gd name="connsiteY976" fmla="*/ 375085 h 450094"/>
                <a:gd name="connsiteX977" fmla="*/ 300005 w 657932"/>
                <a:gd name="connsiteY977" fmla="*/ 373954 h 450094"/>
                <a:gd name="connsiteX978" fmla="*/ 300005 w 657932"/>
                <a:gd name="connsiteY978" fmla="*/ 371692 h 450094"/>
                <a:gd name="connsiteX979" fmla="*/ 297708 w 657932"/>
                <a:gd name="connsiteY979" fmla="*/ 371692 h 450094"/>
                <a:gd name="connsiteX980" fmla="*/ 296577 w 657932"/>
                <a:gd name="connsiteY980" fmla="*/ 370525 h 450094"/>
                <a:gd name="connsiteX981" fmla="*/ 295446 w 657932"/>
                <a:gd name="connsiteY981" fmla="*/ 370525 h 450094"/>
                <a:gd name="connsiteX982" fmla="*/ 294315 w 657932"/>
                <a:gd name="connsiteY982" fmla="*/ 371692 h 450094"/>
                <a:gd name="connsiteX983" fmla="*/ 293184 w 657932"/>
                <a:gd name="connsiteY983" fmla="*/ 369394 h 450094"/>
                <a:gd name="connsiteX984" fmla="*/ 295446 w 657932"/>
                <a:gd name="connsiteY984" fmla="*/ 368263 h 450094"/>
                <a:gd name="connsiteX985" fmla="*/ 295446 w 657932"/>
                <a:gd name="connsiteY985" fmla="*/ 367132 h 450094"/>
                <a:gd name="connsiteX986" fmla="*/ 293184 w 657932"/>
                <a:gd name="connsiteY986" fmla="*/ 366000 h 450094"/>
                <a:gd name="connsiteX987" fmla="*/ 294315 w 657932"/>
                <a:gd name="connsiteY987" fmla="*/ 364869 h 450094"/>
                <a:gd name="connsiteX988" fmla="*/ 295446 w 657932"/>
                <a:gd name="connsiteY988" fmla="*/ 364869 h 450094"/>
                <a:gd name="connsiteX989" fmla="*/ 296577 w 657932"/>
                <a:gd name="connsiteY989" fmla="*/ 366000 h 450094"/>
                <a:gd name="connsiteX990" fmla="*/ 297708 w 657932"/>
                <a:gd name="connsiteY990" fmla="*/ 363703 h 450094"/>
                <a:gd name="connsiteX991" fmla="*/ 298839 w 657932"/>
                <a:gd name="connsiteY991" fmla="*/ 361440 h 450094"/>
                <a:gd name="connsiteX992" fmla="*/ 301136 w 657932"/>
                <a:gd name="connsiteY992" fmla="*/ 359178 h 450094"/>
                <a:gd name="connsiteX993" fmla="*/ 300005 w 657932"/>
                <a:gd name="connsiteY993" fmla="*/ 358047 h 450094"/>
                <a:gd name="connsiteX994" fmla="*/ 300005 w 657932"/>
                <a:gd name="connsiteY994" fmla="*/ 356916 h 450094"/>
                <a:gd name="connsiteX995" fmla="*/ 302267 w 657932"/>
                <a:gd name="connsiteY995" fmla="*/ 354618 h 450094"/>
                <a:gd name="connsiteX996" fmla="*/ 305659 w 657932"/>
                <a:gd name="connsiteY996" fmla="*/ 352356 h 450094"/>
                <a:gd name="connsiteX997" fmla="*/ 303398 w 657932"/>
                <a:gd name="connsiteY997" fmla="*/ 351225 h 450094"/>
                <a:gd name="connsiteX998" fmla="*/ 302267 w 657932"/>
                <a:gd name="connsiteY998" fmla="*/ 350093 h 450094"/>
                <a:gd name="connsiteX999" fmla="*/ 304529 w 657932"/>
                <a:gd name="connsiteY999" fmla="*/ 347796 h 450094"/>
                <a:gd name="connsiteX1000" fmla="*/ 304529 w 657932"/>
                <a:gd name="connsiteY1000" fmla="*/ 346665 h 450094"/>
                <a:gd name="connsiteX1001" fmla="*/ 305659 w 657932"/>
                <a:gd name="connsiteY1001" fmla="*/ 345533 h 450094"/>
                <a:gd name="connsiteX1002" fmla="*/ 311349 w 657932"/>
                <a:gd name="connsiteY1002" fmla="*/ 342140 h 450094"/>
                <a:gd name="connsiteX1003" fmla="*/ 311349 w 657932"/>
                <a:gd name="connsiteY1003" fmla="*/ 339842 h 450094"/>
                <a:gd name="connsiteX1004" fmla="*/ 311349 w 657932"/>
                <a:gd name="connsiteY1004" fmla="*/ 338711 h 450094"/>
                <a:gd name="connsiteX1005" fmla="*/ 310218 w 657932"/>
                <a:gd name="connsiteY1005" fmla="*/ 337580 h 450094"/>
                <a:gd name="connsiteX1006" fmla="*/ 310218 w 657932"/>
                <a:gd name="connsiteY1006" fmla="*/ 336449 h 450094"/>
                <a:gd name="connsiteX1007" fmla="*/ 311349 w 657932"/>
                <a:gd name="connsiteY1007" fmla="*/ 335318 h 450094"/>
                <a:gd name="connsiteX1008" fmla="*/ 310218 w 657932"/>
                <a:gd name="connsiteY1008" fmla="*/ 334187 h 450094"/>
                <a:gd name="connsiteX1009" fmla="*/ 311349 w 657932"/>
                <a:gd name="connsiteY1009" fmla="*/ 333020 h 450094"/>
                <a:gd name="connsiteX1010" fmla="*/ 310218 w 657932"/>
                <a:gd name="connsiteY1010" fmla="*/ 333020 h 450094"/>
                <a:gd name="connsiteX1011" fmla="*/ 309087 w 657932"/>
                <a:gd name="connsiteY1011" fmla="*/ 333020 h 450094"/>
                <a:gd name="connsiteX1012" fmla="*/ 309087 w 657932"/>
                <a:gd name="connsiteY1012" fmla="*/ 331889 h 450094"/>
                <a:gd name="connsiteX1013" fmla="*/ 307957 w 657932"/>
                <a:gd name="connsiteY1013" fmla="*/ 333020 h 450094"/>
                <a:gd name="connsiteX1014" fmla="*/ 306790 w 657932"/>
                <a:gd name="connsiteY1014" fmla="*/ 331889 h 450094"/>
                <a:gd name="connsiteX1015" fmla="*/ 305659 w 657932"/>
                <a:gd name="connsiteY1015" fmla="*/ 331889 h 450094"/>
                <a:gd name="connsiteX1016" fmla="*/ 302267 w 657932"/>
                <a:gd name="connsiteY1016" fmla="*/ 330758 h 450094"/>
                <a:gd name="connsiteX1017" fmla="*/ 301136 w 657932"/>
                <a:gd name="connsiteY1017" fmla="*/ 331889 h 450094"/>
                <a:gd name="connsiteX1018" fmla="*/ 298839 w 657932"/>
                <a:gd name="connsiteY1018" fmla="*/ 331889 h 450094"/>
                <a:gd name="connsiteX1019" fmla="*/ 297708 w 657932"/>
                <a:gd name="connsiteY1019" fmla="*/ 331889 h 450094"/>
                <a:gd name="connsiteX1020" fmla="*/ 298839 w 657932"/>
                <a:gd name="connsiteY1020" fmla="*/ 334187 h 450094"/>
                <a:gd name="connsiteX1021" fmla="*/ 297708 w 657932"/>
                <a:gd name="connsiteY1021" fmla="*/ 333020 h 450094"/>
                <a:gd name="connsiteX1022" fmla="*/ 296577 w 657932"/>
                <a:gd name="connsiteY1022" fmla="*/ 334187 h 450094"/>
                <a:gd name="connsiteX1023" fmla="*/ 296577 w 657932"/>
                <a:gd name="connsiteY1023" fmla="*/ 335318 h 450094"/>
                <a:gd name="connsiteX1024" fmla="*/ 295446 w 657932"/>
                <a:gd name="connsiteY1024" fmla="*/ 336449 h 450094"/>
                <a:gd name="connsiteX1025" fmla="*/ 294315 w 657932"/>
                <a:gd name="connsiteY1025" fmla="*/ 337580 h 450094"/>
                <a:gd name="connsiteX1026" fmla="*/ 292018 w 657932"/>
                <a:gd name="connsiteY1026" fmla="*/ 336449 h 450094"/>
                <a:gd name="connsiteX1027" fmla="*/ 290887 w 657932"/>
                <a:gd name="connsiteY1027" fmla="*/ 335318 h 450094"/>
                <a:gd name="connsiteX1028" fmla="*/ 288625 w 657932"/>
                <a:gd name="connsiteY1028" fmla="*/ 336449 h 450094"/>
                <a:gd name="connsiteX1029" fmla="*/ 288625 w 657932"/>
                <a:gd name="connsiteY1029" fmla="*/ 337580 h 450094"/>
                <a:gd name="connsiteX1030" fmla="*/ 286364 w 657932"/>
                <a:gd name="connsiteY1030" fmla="*/ 337580 h 450094"/>
                <a:gd name="connsiteX1031" fmla="*/ 280674 w 657932"/>
                <a:gd name="connsiteY1031" fmla="*/ 338711 h 450094"/>
                <a:gd name="connsiteX1032" fmla="*/ 280674 w 657932"/>
                <a:gd name="connsiteY1032" fmla="*/ 339842 h 450094"/>
                <a:gd name="connsiteX1033" fmla="*/ 279543 w 657932"/>
                <a:gd name="connsiteY1033" fmla="*/ 340974 h 450094"/>
                <a:gd name="connsiteX1034" fmla="*/ 278412 w 657932"/>
                <a:gd name="connsiteY1034" fmla="*/ 340974 h 450094"/>
                <a:gd name="connsiteX1035" fmla="*/ 277246 w 657932"/>
                <a:gd name="connsiteY1035" fmla="*/ 340974 h 450094"/>
                <a:gd name="connsiteX1036" fmla="*/ 276115 w 657932"/>
                <a:gd name="connsiteY1036" fmla="*/ 342140 h 450094"/>
                <a:gd name="connsiteX1037" fmla="*/ 274984 w 657932"/>
                <a:gd name="connsiteY1037" fmla="*/ 342140 h 450094"/>
                <a:gd name="connsiteX1038" fmla="*/ 276115 w 657932"/>
                <a:gd name="connsiteY1038" fmla="*/ 343271 h 450094"/>
                <a:gd name="connsiteX1039" fmla="*/ 273853 w 657932"/>
                <a:gd name="connsiteY1039" fmla="*/ 344402 h 450094"/>
                <a:gd name="connsiteX1040" fmla="*/ 272722 w 657932"/>
                <a:gd name="connsiteY1040" fmla="*/ 344402 h 450094"/>
                <a:gd name="connsiteX1041" fmla="*/ 273853 w 657932"/>
                <a:gd name="connsiteY1041" fmla="*/ 344402 h 450094"/>
                <a:gd name="connsiteX1042" fmla="*/ 270460 w 657932"/>
                <a:gd name="connsiteY1042" fmla="*/ 346665 h 450094"/>
                <a:gd name="connsiteX1043" fmla="*/ 270460 w 657932"/>
                <a:gd name="connsiteY1043" fmla="*/ 347796 h 450094"/>
                <a:gd name="connsiteX1044" fmla="*/ 269294 w 657932"/>
                <a:gd name="connsiteY1044" fmla="*/ 348927 h 450094"/>
                <a:gd name="connsiteX1045" fmla="*/ 270460 w 657932"/>
                <a:gd name="connsiteY1045" fmla="*/ 348927 h 450094"/>
                <a:gd name="connsiteX1046" fmla="*/ 268163 w 657932"/>
                <a:gd name="connsiteY1046" fmla="*/ 352356 h 450094"/>
                <a:gd name="connsiteX1047" fmla="*/ 268163 w 657932"/>
                <a:gd name="connsiteY1047" fmla="*/ 353487 h 450094"/>
                <a:gd name="connsiteX1048" fmla="*/ 269294 w 657932"/>
                <a:gd name="connsiteY1048" fmla="*/ 354618 h 450094"/>
                <a:gd name="connsiteX1049" fmla="*/ 270460 w 657932"/>
                <a:gd name="connsiteY1049" fmla="*/ 353487 h 450094"/>
                <a:gd name="connsiteX1050" fmla="*/ 270460 w 657932"/>
                <a:gd name="connsiteY1050" fmla="*/ 354618 h 450094"/>
                <a:gd name="connsiteX1051" fmla="*/ 271591 w 657932"/>
                <a:gd name="connsiteY1051" fmla="*/ 355749 h 450094"/>
                <a:gd name="connsiteX1052" fmla="*/ 273853 w 657932"/>
                <a:gd name="connsiteY1052" fmla="*/ 358047 h 450094"/>
                <a:gd name="connsiteX1053" fmla="*/ 274984 w 657932"/>
                <a:gd name="connsiteY1053" fmla="*/ 359178 h 450094"/>
                <a:gd name="connsiteX1054" fmla="*/ 276115 w 657932"/>
                <a:gd name="connsiteY1054" fmla="*/ 362572 h 450094"/>
                <a:gd name="connsiteX1055" fmla="*/ 277246 w 657932"/>
                <a:gd name="connsiteY1055" fmla="*/ 361440 h 450094"/>
                <a:gd name="connsiteX1056" fmla="*/ 276115 w 657932"/>
                <a:gd name="connsiteY1056" fmla="*/ 358047 h 450094"/>
                <a:gd name="connsiteX1057" fmla="*/ 274984 w 657932"/>
                <a:gd name="connsiteY1057" fmla="*/ 356916 h 450094"/>
                <a:gd name="connsiteX1058" fmla="*/ 274984 w 657932"/>
                <a:gd name="connsiteY1058" fmla="*/ 355749 h 450094"/>
                <a:gd name="connsiteX1059" fmla="*/ 272722 w 657932"/>
                <a:gd name="connsiteY1059" fmla="*/ 355749 h 450094"/>
                <a:gd name="connsiteX1060" fmla="*/ 271591 w 657932"/>
                <a:gd name="connsiteY1060" fmla="*/ 353487 h 450094"/>
                <a:gd name="connsiteX1061" fmla="*/ 272722 w 657932"/>
                <a:gd name="connsiteY1061" fmla="*/ 352356 h 450094"/>
                <a:gd name="connsiteX1062" fmla="*/ 273853 w 657932"/>
                <a:gd name="connsiteY1062" fmla="*/ 353487 h 450094"/>
                <a:gd name="connsiteX1063" fmla="*/ 274984 w 657932"/>
                <a:gd name="connsiteY1063" fmla="*/ 353487 h 450094"/>
                <a:gd name="connsiteX1064" fmla="*/ 274984 w 657932"/>
                <a:gd name="connsiteY1064" fmla="*/ 352356 h 450094"/>
                <a:gd name="connsiteX1065" fmla="*/ 277246 w 657932"/>
                <a:gd name="connsiteY1065" fmla="*/ 350093 h 450094"/>
                <a:gd name="connsiteX1066" fmla="*/ 278412 w 657932"/>
                <a:gd name="connsiteY1066" fmla="*/ 348927 h 450094"/>
                <a:gd name="connsiteX1067" fmla="*/ 279543 w 657932"/>
                <a:gd name="connsiteY1067" fmla="*/ 348927 h 450094"/>
                <a:gd name="connsiteX1068" fmla="*/ 281805 w 657932"/>
                <a:gd name="connsiteY1068" fmla="*/ 351225 h 450094"/>
                <a:gd name="connsiteX1069" fmla="*/ 284066 w 657932"/>
                <a:gd name="connsiteY1069" fmla="*/ 351225 h 450094"/>
                <a:gd name="connsiteX1070" fmla="*/ 285233 w 657932"/>
                <a:gd name="connsiteY1070" fmla="*/ 351225 h 450094"/>
                <a:gd name="connsiteX1071" fmla="*/ 284066 w 657932"/>
                <a:gd name="connsiteY1071" fmla="*/ 350093 h 450094"/>
                <a:gd name="connsiteX1072" fmla="*/ 285233 w 657932"/>
                <a:gd name="connsiteY1072" fmla="*/ 348927 h 450094"/>
                <a:gd name="connsiteX1073" fmla="*/ 286364 w 657932"/>
                <a:gd name="connsiteY1073" fmla="*/ 348927 h 450094"/>
                <a:gd name="connsiteX1074" fmla="*/ 287494 w 657932"/>
                <a:gd name="connsiteY1074" fmla="*/ 347796 h 450094"/>
                <a:gd name="connsiteX1075" fmla="*/ 287494 w 657932"/>
                <a:gd name="connsiteY1075" fmla="*/ 348927 h 450094"/>
                <a:gd name="connsiteX1076" fmla="*/ 288625 w 657932"/>
                <a:gd name="connsiteY1076" fmla="*/ 347796 h 450094"/>
                <a:gd name="connsiteX1077" fmla="*/ 289756 w 657932"/>
                <a:gd name="connsiteY1077" fmla="*/ 347796 h 450094"/>
                <a:gd name="connsiteX1078" fmla="*/ 289756 w 657932"/>
                <a:gd name="connsiteY1078" fmla="*/ 348927 h 450094"/>
                <a:gd name="connsiteX1079" fmla="*/ 288625 w 657932"/>
                <a:gd name="connsiteY1079" fmla="*/ 350093 h 450094"/>
                <a:gd name="connsiteX1080" fmla="*/ 286364 w 657932"/>
                <a:gd name="connsiteY1080" fmla="*/ 352356 h 450094"/>
                <a:gd name="connsiteX1081" fmla="*/ 286364 w 657932"/>
                <a:gd name="connsiteY1081" fmla="*/ 353487 h 450094"/>
                <a:gd name="connsiteX1082" fmla="*/ 287494 w 657932"/>
                <a:gd name="connsiteY1082" fmla="*/ 355749 h 450094"/>
                <a:gd name="connsiteX1083" fmla="*/ 288625 w 657932"/>
                <a:gd name="connsiteY1083" fmla="*/ 355749 h 450094"/>
                <a:gd name="connsiteX1084" fmla="*/ 287494 w 657932"/>
                <a:gd name="connsiteY1084" fmla="*/ 356916 h 450094"/>
                <a:gd name="connsiteX1085" fmla="*/ 286364 w 657932"/>
                <a:gd name="connsiteY1085" fmla="*/ 355749 h 450094"/>
                <a:gd name="connsiteX1086" fmla="*/ 285233 w 657932"/>
                <a:gd name="connsiteY1086" fmla="*/ 358047 h 450094"/>
                <a:gd name="connsiteX1087" fmla="*/ 284066 w 657932"/>
                <a:gd name="connsiteY1087" fmla="*/ 355749 h 450094"/>
                <a:gd name="connsiteX1088" fmla="*/ 281805 w 657932"/>
                <a:gd name="connsiteY1088" fmla="*/ 355749 h 450094"/>
                <a:gd name="connsiteX1089" fmla="*/ 280674 w 657932"/>
                <a:gd name="connsiteY1089" fmla="*/ 354618 h 450094"/>
                <a:gd name="connsiteX1090" fmla="*/ 278412 w 657932"/>
                <a:gd name="connsiteY1090" fmla="*/ 355749 h 450094"/>
                <a:gd name="connsiteX1091" fmla="*/ 276115 w 657932"/>
                <a:gd name="connsiteY1091" fmla="*/ 358047 h 450094"/>
                <a:gd name="connsiteX1092" fmla="*/ 277246 w 657932"/>
                <a:gd name="connsiteY1092" fmla="*/ 359178 h 450094"/>
                <a:gd name="connsiteX1093" fmla="*/ 278412 w 657932"/>
                <a:gd name="connsiteY1093" fmla="*/ 358047 h 450094"/>
                <a:gd name="connsiteX1094" fmla="*/ 278412 w 657932"/>
                <a:gd name="connsiteY1094" fmla="*/ 359178 h 450094"/>
                <a:gd name="connsiteX1095" fmla="*/ 279543 w 657932"/>
                <a:gd name="connsiteY1095" fmla="*/ 360309 h 450094"/>
                <a:gd name="connsiteX1096" fmla="*/ 278412 w 657932"/>
                <a:gd name="connsiteY1096" fmla="*/ 359178 h 450094"/>
                <a:gd name="connsiteX1097" fmla="*/ 277246 w 657932"/>
                <a:gd name="connsiteY1097" fmla="*/ 359178 h 450094"/>
                <a:gd name="connsiteX1098" fmla="*/ 277246 w 657932"/>
                <a:gd name="connsiteY1098" fmla="*/ 360309 h 450094"/>
                <a:gd name="connsiteX1099" fmla="*/ 278412 w 657932"/>
                <a:gd name="connsiteY1099" fmla="*/ 361440 h 450094"/>
                <a:gd name="connsiteX1100" fmla="*/ 281805 w 657932"/>
                <a:gd name="connsiteY1100" fmla="*/ 361440 h 450094"/>
                <a:gd name="connsiteX1101" fmla="*/ 279543 w 657932"/>
                <a:gd name="connsiteY1101" fmla="*/ 362572 h 450094"/>
                <a:gd name="connsiteX1102" fmla="*/ 280674 w 657932"/>
                <a:gd name="connsiteY1102" fmla="*/ 363703 h 450094"/>
                <a:gd name="connsiteX1103" fmla="*/ 279543 w 657932"/>
                <a:gd name="connsiteY1103" fmla="*/ 363703 h 450094"/>
                <a:gd name="connsiteX1104" fmla="*/ 277246 w 657932"/>
                <a:gd name="connsiteY1104" fmla="*/ 363703 h 450094"/>
                <a:gd name="connsiteX1105" fmla="*/ 278412 w 657932"/>
                <a:gd name="connsiteY1105" fmla="*/ 364869 h 450094"/>
                <a:gd name="connsiteX1106" fmla="*/ 279543 w 657932"/>
                <a:gd name="connsiteY1106" fmla="*/ 364869 h 450094"/>
                <a:gd name="connsiteX1107" fmla="*/ 281805 w 657932"/>
                <a:gd name="connsiteY1107" fmla="*/ 363703 h 450094"/>
                <a:gd name="connsiteX1108" fmla="*/ 282936 w 657932"/>
                <a:gd name="connsiteY1108" fmla="*/ 364869 h 450094"/>
                <a:gd name="connsiteX1109" fmla="*/ 280674 w 657932"/>
                <a:gd name="connsiteY1109" fmla="*/ 367132 h 450094"/>
                <a:gd name="connsiteX1110" fmla="*/ 281805 w 657932"/>
                <a:gd name="connsiteY1110" fmla="*/ 368263 h 450094"/>
                <a:gd name="connsiteX1111" fmla="*/ 284066 w 657932"/>
                <a:gd name="connsiteY1111" fmla="*/ 367132 h 450094"/>
                <a:gd name="connsiteX1112" fmla="*/ 286364 w 657932"/>
                <a:gd name="connsiteY1112" fmla="*/ 367132 h 450094"/>
                <a:gd name="connsiteX1113" fmla="*/ 286364 w 657932"/>
                <a:gd name="connsiteY1113" fmla="*/ 368263 h 450094"/>
                <a:gd name="connsiteX1114" fmla="*/ 286364 w 657932"/>
                <a:gd name="connsiteY1114" fmla="*/ 367132 h 450094"/>
                <a:gd name="connsiteX1115" fmla="*/ 286364 w 657932"/>
                <a:gd name="connsiteY1115" fmla="*/ 368263 h 450094"/>
                <a:gd name="connsiteX1116" fmla="*/ 287494 w 657932"/>
                <a:gd name="connsiteY1116" fmla="*/ 368263 h 450094"/>
                <a:gd name="connsiteX1117" fmla="*/ 288625 w 657932"/>
                <a:gd name="connsiteY1117" fmla="*/ 368263 h 450094"/>
                <a:gd name="connsiteX1118" fmla="*/ 287494 w 657932"/>
                <a:gd name="connsiteY1118" fmla="*/ 368263 h 450094"/>
                <a:gd name="connsiteX1119" fmla="*/ 286364 w 657932"/>
                <a:gd name="connsiteY1119" fmla="*/ 368263 h 450094"/>
                <a:gd name="connsiteX1120" fmla="*/ 287494 w 657932"/>
                <a:gd name="connsiteY1120" fmla="*/ 369394 h 450094"/>
                <a:gd name="connsiteX1121" fmla="*/ 289756 w 657932"/>
                <a:gd name="connsiteY1121" fmla="*/ 369394 h 450094"/>
                <a:gd name="connsiteX1122" fmla="*/ 289756 w 657932"/>
                <a:gd name="connsiteY1122" fmla="*/ 371692 h 450094"/>
                <a:gd name="connsiteX1123" fmla="*/ 287494 w 657932"/>
                <a:gd name="connsiteY1123" fmla="*/ 371692 h 450094"/>
                <a:gd name="connsiteX1124" fmla="*/ 287494 w 657932"/>
                <a:gd name="connsiteY1124" fmla="*/ 372823 h 450094"/>
                <a:gd name="connsiteX1125" fmla="*/ 287494 w 657932"/>
                <a:gd name="connsiteY1125" fmla="*/ 371692 h 450094"/>
                <a:gd name="connsiteX1126" fmla="*/ 288625 w 657932"/>
                <a:gd name="connsiteY1126" fmla="*/ 372823 h 450094"/>
                <a:gd name="connsiteX1127" fmla="*/ 287494 w 657932"/>
                <a:gd name="connsiteY1127" fmla="*/ 375085 h 450094"/>
                <a:gd name="connsiteX1128" fmla="*/ 288625 w 657932"/>
                <a:gd name="connsiteY1128" fmla="*/ 376216 h 450094"/>
                <a:gd name="connsiteX1129" fmla="*/ 287494 w 657932"/>
                <a:gd name="connsiteY1129" fmla="*/ 376216 h 450094"/>
                <a:gd name="connsiteX1130" fmla="*/ 286364 w 657932"/>
                <a:gd name="connsiteY1130" fmla="*/ 376216 h 450094"/>
                <a:gd name="connsiteX1131" fmla="*/ 286364 w 657932"/>
                <a:gd name="connsiteY1131" fmla="*/ 377347 h 450094"/>
                <a:gd name="connsiteX1132" fmla="*/ 287494 w 657932"/>
                <a:gd name="connsiteY1132" fmla="*/ 378478 h 450094"/>
                <a:gd name="connsiteX1133" fmla="*/ 288625 w 657932"/>
                <a:gd name="connsiteY1133" fmla="*/ 376216 h 450094"/>
                <a:gd name="connsiteX1134" fmla="*/ 290887 w 657932"/>
                <a:gd name="connsiteY1134" fmla="*/ 376216 h 450094"/>
                <a:gd name="connsiteX1135" fmla="*/ 289756 w 657932"/>
                <a:gd name="connsiteY1135" fmla="*/ 376216 h 450094"/>
                <a:gd name="connsiteX1136" fmla="*/ 290887 w 657932"/>
                <a:gd name="connsiteY1136" fmla="*/ 377347 h 450094"/>
                <a:gd name="connsiteX1137" fmla="*/ 288625 w 657932"/>
                <a:gd name="connsiteY1137" fmla="*/ 378478 h 450094"/>
                <a:gd name="connsiteX1138" fmla="*/ 289756 w 657932"/>
                <a:gd name="connsiteY1138" fmla="*/ 378478 h 450094"/>
                <a:gd name="connsiteX1139" fmla="*/ 289756 w 657932"/>
                <a:gd name="connsiteY1139" fmla="*/ 379645 h 450094"/>
                <a:gd name="connsiteX1140" fmla="*/ 288625 w 657932"/>
                <a:gd name="connsiteY1140" fmla="*/ 379645 h 450094"/>
                <a:gd name="connsiteX1141" fmla="*/ 285233 w 657932"/>
                <a:gd name="connsiteY1141" fmla="*/ 381907 h 450094"/>
                <a:gd name="connsiteX1142" fmla="*/ 285233 w 657932"/>
                <a:gd name="connsiteY1142" fmla="*/ 383038 h 450094"/>
                <a:gd name="connsiteX1143" fmla="*/ 286364 w 657932"/>
                <a:gd name="connsiteY1143" fmla="*/ 384170 h 450094"/>
                <a:gd name="connsiteX1144" fmla="*/ 285233 w 657932"/>
                <a:gd name="connsiteY1144" fmla="*/ 384170 h 450094"/>
                <a:gd name="connsiteX1145" fmla="*/ 284066 w 657932"/>
                <a:gd name="connsiteY1145" fmla="*/ 384170 h 450094"/>
                <a:gd name="connsiteX1146" fmla="*/ 279543 w 657932"/>
                <a:gd name="connsiteY1146" fmla="*/ 384170 h 450094"/>
                <a:gd name="connsiteX1147" fmla="*/ 274984 w 657932"/>
                <a:gd name="connsiteY1147" fmla="*/ 386467 h 450094"/>
                <a:gd name="connsiteX1148" fmla="*/ 270460 w 657932"/>
                <a:gd name="connsiteY1148" fmla="*/ 386467 h 450094"/>
                <a:gd name="connsiteX1149" fmla="*/ 268163 w 657932"/>
                <a:gd name="connsiteY1149" fmla="*/ 387598 h 450094"/>
                <a:gd name="connsiteX1150" fmla="*/ 268163 w 657932"/>
                <a:gd name="connsiteY1150" fmla="*/ 388730 h 450094"/>
                <a:gd name="connsiteX1151" fmla="*/ 267032 w 657932"/>
                <a:gd name="connsiteY1151" fmla="*/ 388730 h 450094"/>
                <a:gd name="connsiteX1152" fmla="*/ 265901 w 657932"/>
                <a:gd name="connsiteY1152" fmla="*/ 387598 h 450094"/>
                <a:gd name="connsiteX1153" fmla="*/ 264771 w 657932"/>
                <a:gd name="connsiteY1153" fmla="*/ 386467 h 450094"/>
                <a:gd name="connsiteX1154" fmla="*/ 262473 w 657932"/>
                <a:gd name="connsiteY1154" fmla="*/ 385301 h 450094"/>
                <a:gd name="connsiteX1155" fmla="*/ 262473 w 657932"/>
                <a:gd name="connsiteY1155" fmla="*/ 384170 h 450094"/>
                <a:gd name="connsiteX1156" fmla="*/ 260212 w 657932"/>
                <a:gd name="connsiteY1156" fmla="*/ 384170 h 450094"/>
                <a:gd name="connsiteX1157" fmla="*/ 259081 w 657932"/>
                <a:gd name="connsiteY1157" fmla="*/ 383038 h 450094"/>
                <a:gd name="connsiteX1158" fmla="*/ 255688 w 657932"/>
                <a:gd name="connsiteY1158" fmla="*/ 381907 h 450094"/>
                <a:gd name="connsiteX1159" fmla="*/ 253391 w 657932"/>
                <a:gd name="connsiteY1159" fmla="*/ 381907 h 450094"/>
                <a:gd name="connsiteX1160" fmla="*/ 252260 w 657932"/>
                <a:gd name="connsiteY1160" fmla="*/ 381907 h 450094"/>
                <a:gd name="connsiteX1161" fmla="*/ 249998 w 657932"/>
                <a:gd name="connsiteY1161" fmla="*/ 383038 h 450094"/>
                <a:gd name="connsiteX1162" fmla="*/ 248867 w 657932"/>
                <a:gd name="connsiteY1162" fmla="*/ 381907 h 450094"/>
                <a:gd name="connsiteX1163" fmla="*/ 247701 w 657932"/>
                <a:gd name="connsiteY1163" fmla="*/ 383038 h 450094"/>
                <a:gd name="connsiteX1164" fmla="*/ 248867 w 657932"/>
                <a:gd name="connsiteY1164" fmla="*/ 384170 h 450094"/>
                <a:gd name="connsiteX1165" fmla="*/ 247701 w 657932"/>
                <a:gd name="connsiteY1165" fmla="*/ 383038 h 450094"/>
                <a:gd name="connsiteX1166" fmla="*/ 246570 w 657932"/>
                <a:gd name="connsiteY1166" fmla="*/ 384170 h 450094"/>
                <a:gd name="connsiteX1167" fmla="*/ 247701 w 657932"/>
                <a:gd name="connsiteY1167" fmla="*/ 384170 h 450094"/>
                <a:gd name="connsiteX1168" fmla="*/ 247701 w 657932"/>
                <a:gd name="connsiteY1168" fmla="*/ 385301 h 450094"/>
                <a:gd name="connsiteX1169" fmla="*/ 251129 w 657932"/>
                <a:gd name="connsiteY1169" fmla="*/ 384170 h 450094"/>
                <a:gd name="connsiteX1170" fmla="*/ 251129 w 657932"/>
                <a:gd name="connsiteY1170" fmla="*/ 385301 h 450094"/>
                <a:gd name="connsiteX1171" fmla="*/ 252260 w 657932"/>
                <a:gd name="connsiteY1171" fmla="*/ 384170 h 450094"/>
                <a:gd name="connsiteX1172" fmla="*/ 251129 w 657932"/>
                <a:gd name="connsiteY1172" fmla="*/ 383038 h 450094"/>
                <a:gd name="connsiteX1173" fmla="*/ 252260 w 657932"/>
                <a:gd name="connsiteY1173" fmla="*/ 383038 h 450094"/>
                <a:gd name="connsiteX1174" fmla="*/ 256819 w 657932"/>
                <a:gd name="connsiteY1174" fmla="*/ 383038 h 450094"/>
                <a:gd name="connsiteX1175" fmla="*/ 259081 w 657932"/>
                <a:gd name="connsiteY1175" fmla="*/ 384170 h 450094"/>
                <a:gd name="connsiteX1176" fmla="*/ 256819 w 657932"/>
                <a:gd name="connsiteY1176" fmla="*/ 384170 h 450094"/>
                <a:gd name="connsiteX1177" fmla="*/ 257950 w 657932"/>
                <a:gd name="connsiteY1177" fmla="*/ 384170 h 450094"/>
                <a:gd name="connsiteX1178" fmla="*/ 257950 w 657932"/>
                <a:gd name="connsiteY1178" fmla="*/ 385301 h 450094"/>
                <a:gd name="connsiteX1179" fmla="*/ 256819 w 657932"/>
                <a:gd name="connsiteY1179" fmla="*/ 384170 h 450094"/>
                <a:gd name="connsiteX1180" fmla="*/ 255688 w 657932"/>
                <a:gd name="connsiteY1180" fmla="*/ 385301 h 450094"/>
                <a:gd name="connsiteX1181" fmla="*/ 260212 w 657932"/>
                <a:gd name="connsiteY1181" fmla="*/ 385301 h 450094"/>
                <a:gd name="connsiteX1182" fmla="*/ 262473 w 657932"/>
                <a:gd name="connsiteY1182" fmla="*/ 385301 h 450094"/>
                <a:gd name="connsiteX1183" fmla="*/ 262473 w 657932"/>
                <a:gd name="connsiteY1183" fmla="*/ 386467 h 450094"/>
                <a:gd name="connsiteX1184" fmla="*/ 263640 w 657932"/>
                <a:gd name="connsiteY1184" fmla="*/ 386467 h 450094"/>
                <a:gd name="connsiteX1185" fmla="*/ 264771 w 657932"/>
                <a:gd name="connsiteY1185" fmla="*/ 387598 h 450094"/>
                <a:gd name="connsiteX1186" fmla="*/ 267032 w 657932"/>
                <a:gd name="connsiteY1186" fmla="*/ 388730 h 450094"/>
                <a:gd name="connsiteX1187" fmla="*/ 264771 w 657932"/>
                <a:gd name="connsiteY1187" fmla="*/ 388730 h 450094"/>
                <a:gd name="connsiteX1188" fmla="*/ 256819 w 657932"/>
                <a:gd name="connsiteY1188" fmla="*/ 388730 h 450094"/>
                <a:gd name="connsiteX1189" fmla="*/ 242047 w 657932"/>
                <a:gd name="connsiteY1189" fmla="*/ 389861 h 450094"/>
                <a:gd name="connsiteX1190" fmla="*/ 238619 w 657932"/>
                <a:gd name="connsiteY1190" fmla="*/ 390992 h 450094"/>
                <a:gd name="connsiteX1191" fmla="*/ 237488 w 657932"/>
                <a:gd name="connsiteY1191" fmla="*/ 392123 h 450094"/>
                <a:gd name="connsiteX1192" fmla="*/ 237488 w 657932"/>
                <a:gd name="connsiteY1192" fmla="*/ 393254 h 450094"/>
                <a:gd name="connsiteX1193" fmla="*/ 237488 w 657932"/>
                <a:gd name="connsiteY1193" fmla="*/ 392123 h 450094"/>
                <a:gd name="connsiteX1194" fmla="*/ 234095 w 657932"/>
                <a:gd name="connsiteY1194" fmla="*/ 392123 h 450094"/>
                <a:gd name="connsiteX1195" fmla="*/ 231798 w 657932"/>
                <a:gd name="connsiteY1195" fmla="*/ 393254 h 450094"/>
                <a:gd name="connsiteX1196" fmla="*/ 230667 w 657932"/>
                <a:gd name="connsiteY1196" fmla="*/ 394421 h 450094"/>
                <a:gd name="connsiteX1197" fmla="*/ 226143 w 657932"/>
                <a:gd name="connsiteY1197" fmla="*/ 395552 h 450094"/>
                <a:gd name="connsiteX1198" fmla="*/ 223846 w 657932"/>
                <a:gd name="connsiteY1198" fmla="*/ 396683 h 450094"/>
                <a:gd name="connsiteX1199" fmla="*/ 223846 w 657932"/>
                <a:gd name="connsiteY1199" fmla="*/ 398945 h 450094"/>
                <a:gd name="connsiteX1200" fmla="*/ 223846 w 657932"/>
                <a:gd name="connsiteY1200" fmla="*/ 400077 h 450094"/>
                <a:gd name="connsiteX1201" fmla="*/ 223846 w 657932"/>
                <a:gd name="connsiteY1201" fmla="*/ 398945 h 450094"/>
                <a:gd name="connsiteX1202" fmla="*/ 221585 w 657932"/>
                <a:gd name="connsiteY1202" fmla="*/ 398945 h 450094"/>
                <a:gd name="connsiteX1203" fmla="*/ 220454 w 657932"/>
                <a:gd name="connsiteY1203" fmla="*/ 398945 h 450094"/>
                <a:gd name="connsiteX1204" fmla="*/ 221585 w 657932"/>
                <a:gd name="connsiteY1204" fmla="*/ 398945 h 450094"/>
                <a:gd name="connsiteX1205" fmla="*/ 221585 w 657932"/>
                <a:gd name="connsiteY1205" fmla="*/ 397814 h 450094"/>
                <a:gd name="connsiteX1206" fmla="*/ 219323 w 657932"/>
                <a:gd name="connsiteY1206" fmla="*/ 396683 h 450094"/>
                <a:gd name="connsiteX1207" fmla="*/ 217026 w 657932"/>
                <a:gd name="connsiteY1207" fmla="*/ 395552 h 450094"/>
                <a:gd name="connsiteX1208" fmla="*/ 204550 w 657932"/>
                <a:gd name="connsiteY1208" fmla="*/ 395552 h 450094"/>
                <a:gd name="connsiteX1209" fmla="*/ 186350 w 657932"/>
                <a:gd name="connsiteY1209" fmla="*/ 396683 h 450094"/>
                <a:gd name="connsiteX1210" fmla="*/ 172709 w 657932"/>
                <a:gd name="connsiteY1210" fmla="*/ 398945 h 450094"/>
                <a:gd name="connsiteX1211" fmla="*/ 156806 w 657932"/>
                <a:gd name="connsiteY1211" fmla="*/ 401243 h 450094"/>
                <a:gd name="connsiteX1212" fmla="*/ 151116 w 657932"/>
                <a:gd name="connsiteY1212" fmla="*/ 403505 h 450094"/>
                <a:gd name="connsiteX1213" fmla="*/ 149985 w 657932"/>
                <a:gd name="connsiteY1213" fmla="*/ 403505 h 450094"/>
                <a:gd name="connsiteX1214" fmla="*/ 148854 w 657932"/>
                <a:gd name="connsiteY1214" fmla="*/ 403505 h 450094"/>
                <a:gd name="connsiteX1215" fmla="*/ 147723 w 657932"/>
                <a:gd name="connsiteY1215" fmla="*/ 402374 h 450094"/>
                <a:gd name="connsiteX1216" fmla="*/ 147723 w 657932"/>
                <a:gd name="connsiteY1216" fmla="*/ 400077 h 450094"/>
                <a:gd name="connsiteX1217" fmla="*/ 146592 w 657932"/>
                <a:gd name="connsiteY1217" fmla="*/ 400077 h 450094"/>
                <a:gd name="connsiteX1218" fmla="*/ 147723 w 657932"/>
                <a:gd name="connsiteY1218" fmla="*/ 398945 h 450094"/>
                <a:gd name="connsiteX1219" fmla="*/ 148854 w 657932"/>
                <a:gd name="connsiteY1219" fmla="*/ 398945 h 450094"/>
                <a:gd name="connsiteX1220" fmla="*/ 149985 w 657932"/>
                <a:gd name="connsiteY1220" fmla="*/ 397814 h 450094"/>
                <a:gd name="connsiteX1221" fmla="*/ 149985 w 657932"/>
                <a:gd name="connsiteY1221" fmla="*/ 396683 h 450094"/>
                <a:gd name="connsiteX1222" fmla="*/ 151116 w 657932"/>
                <a:gd name="connsiteY1222" fmla="*/ 396683 h 450094"/>
                <a:gd name="connsiteX1223" fmla="*/ 153413 w 657932"/>
                <a:gd name="connsiteY1223" fmla="*/ 394421 h 450094"/>
                <a:gd name="connsiteX1224" fmla="*/ 156806 w 657932"/>
                <a:gd name="connsiteY1224" fmla="*/ 393254 h 450094"/>
                <a:gd name="connsiteX1225" fmla="*/ 157936 w 657932"/>
                <a:gd name="connsiteY1225" fmla="*/ 394421 h 450094"/>
                <a:gd name="connsiteX1226" fmla="*/ 160234 w 657932"/>
                <a:gd name="connsiteY1226" fmla="*/ 396683 h 450094"/>
                <a:gd name="connsiteX1227" fmla="*/ 162495 w 657932"/>
                <a:gd name="connsiteY1227" fmla="*/ 396683 h 450094"/>
                <a:gd name="connsiteX1228" fmla="*/ 165888 w 657932"/>
                <a:gd name="connsiteY1228" fmla="*/ 397814 h 450094"/>
                <a:gd name="connsiteX1229" fmla="*/ 168185 w 657932"/>
                <a:gd name="connsiteY1229" fmla="*/ 397814 h 450094"/>
                <a:gd name="connsiteX1230" fmla="*/ 169316 w 657932"/>
                <a:gd name="connsiteY1230" fmla="*/ 396683 h 450094"/>
                <a:gd name="connsiteX1231" fmla="*/ 169316 w 657932"/>
                <a:gd name="connsiteY1231" fmla="*/ 394421 h 450094"/>
                <a:gd name="connsiteX1232" fmla="*/ 169316 w 657932"/>
                <a:gd name="connsiteY1232" fmla="*/ 393254 h 450094"/>
                <a:gd name="connsiteX1233" fmla="*/ 167054 w 657932"/>
                <a:gd name="connsiteY1233" fmla="*/ 392123 h 450094"/>
                <a:gd name="connsiteX1234" fmla="*/ 164757 w 657932"/>
                <a:gd name="connsiteY1234" fmla="*/ 390992 h 450094"/>
                <a:gd name="connsiteX1235" fmla="*/ 163626 w 657932"/>
                <a:gd name="connsiteY1235" fmla="*/ 389861 h 450094"/>
                <a:gd name="connsiteX1236" fmla="*/ 164757 w 657932"/>
                <a:gd name="connsiteY1236" fmla="*/ 390992 h 450094"/>
                <a:gd name="connsiteX1237" fmla="*/ 167054 w 657932"/>
                <a:gd name="connsiteY1237" fmla="*/ 392123 h 450094"/>
                <a:gd name="connsiteX1238" fmla="*/ 171578 w 657932"/>
                <a:gd name="connsiteY1238" fmla="*/ 394421 h 450094"/>
                <a:gd name="connsiteX1239" fmla="*/ 177268 w 657932"/>
                <a:gd name="connsiteY1239" fmla="*/ 396683 h 450094"/>
                <a:gd name="connsiteX1240" fmla="*/ 182957 w 657932"/>
                <a:gd name="connsiteY1240" fmla="*/ 396683 h 450094"/>
                <a:gd name="connsiteX1241" fmla="*/ 197730 w 657932"/>
                <a:gd name="connsiteY1241" fmla="*/ 395552 h 450094"/>
                <a:gd name="connsiteX1242" fmla="*/ 204550 w 657932"/>
                <a:gd name="connsiteY1242" fmla="*/ 393254 h 450094"/>
                <a:gd name="connsiteX1243" fmla="*/ 213633 w 657932"/>
                <a:gd name="connsiteY1243" fmla="*/ 392123 h 450094"/>
                <a:gd name="connsiteX1244" fmla="*/ 214764 w 657932"/>
                <a:gd name="connsiteY1244" fmla="*/ 392123 h 450094"/>
                <a:gd name="connsiteX1245" fmla="*/ 215895 w 657932"/>
                <a:gd name="connsiteY1245" fmla="*/ 393254 h 450094"/>
                <a:gd name="connsiteX1246" fmla="*/ 221585 w 657932"/>
                <a:gd name="connsiteY1246" fmla="*/ 395552 h 450094"/>
                <a:gd name="connsiteX1247" fmla="*/ 221585 w 657932"/>
                <a:gd name="connsiteY1247" fmla="*/ 397814 h 450094"/>
                <a:gd name="connsiteX1248" fmla="*/ 222715 w 657932"/>
                <a:gd name="connsiteY1248" fmla="*/ 395552 h 450094"/>
                <a:gd name="connsiteX1249" fmla="*/ 222715 w 657932"/>
                <a:gd name="connsiteY1249" fmla="*/ 394421 h 450094"/>
                <a:gd name="connsiteX1250" fmla="*/ 221585 w 657932"/>
                <a:gd name="connsiteY1250" fmla="*/ 394421 h 450094"/>
                <a:gd name="connsiteX1251" fmla="*/ 221585 w 657932"/>
                <a:gd name="connsiteY1251" fmla="*/ 395552 h 450094"/>
                <a:gd name="connsiteX1252" fmla="*/ 220454 w 657932"/>
                <a:gd name="connsiteY1252" fmla="*/ 394421 h 450094"/>
                <a:gd name="connsiteX1253" fmla="*/ 219323 w 657932"/>
                <a:gd name="connsiteY1253" fmla="*/ 393254 h 450094"/>
                <a:gd name="connsiteX1254" fmla="*/ 218192 w 657932"/>
                <a:gd name="connsiteY1254" fmla="*/ 392123 h 450094"/>
                <a:gd name="connsiteX1255" fmla="*/ 217026 w 657932"/>
                <a:gd name="connsiteY1255" fmla="*/ 392123 h 450094"/>
                <a:gd name="connsiteX1256" fmla="*/ 215895 w 657932"/>
                <a:gd name="connsiteY1256" fmla="*/ 389861 h 450094"/>
                <a:gd name="connsiteX1257" fmla="*/ 212502 w 657932"/>
                <a:gd name="connsiteY1257" fmla="*/ 388730 h 450094"/>
                <a:gd name="connsiteX1258" fmla="*/ 211371 w 657932"/>
                <a:gd name="connsiteY1258" fmla="*/ 387598 h 450094"/>
                <a:gd name="connsiteX1259" fmla="*/ 209074 w 657932"/>
                <a:gd name="connsiteY1259" fmla="*/ 387598 h 450094"/>
                <a:gd name="connsiteX1260" fmla="*/ 209074 w 657932"/>
                <a:gd name="connsiteY1260" fmla="*/ 386467 h 450094"/>
                <a:gd name="connsiteX1261" fmla="*/ 206812 w 657932"/>
                <a:gd name="connsiteY1261" fmla="*/ 386467 h 450094"/>
                <a:gd name="connsiteX1262" fmla="*/ 204550 w 657932"/>
                <a:gd name="connsiteY1262" fmla="*/ 384170 h 450094"/>
                <a:gd name="connsiteX1263" fmla="*/ 203420 w 657932"/>
                <a:gd name="connsiteY1263" fmla="*/ 383038 h 450094"/>
                <a:gd name="connsiteX1264" fmla="*/ 201122 w 657932"/>
                <a:gd name="connsiteY1264" fmla="*/ 384170 h 450094"/>
                <a:gd name="connsiteX1265" fmla="*/ 201122 w 657932"/>
                <a:gd name="connsiteY1265" fmla="*/ 385301 h 450094"/>
                <a:gd name="connsiteX1266" fmla="*/ 199992 w 657932"/>
                <a:gd name="connsiteY1266" fmla="*/ 384170 h 450094"/>
                <a:gd name="connsiteX1267" fmla="*/ 198861 w 657932"/>
                <a:gd name="connsiteY1267" fmla="*/ 384170 h 450094"/>
                <a:gd name="connsiteX1268" fmla="*/ 196599 w 657932"/>
                <a:gd name="connsiteY1268" fmla="*/ 380776 h 450094"/>
                <a:gd name="connsiteX1269" fmla="*/ 195433 w 657932"/>
                <a:gd name="connsiteY1269" fmla="*/ 381907 h 450094"/>
                <a:gd name="connsiteX1270" fmla="*/ 195433 w 657932"/>
                <a:gd name="connsiteY1270" fmla="*/ 380776 h 450094"/>
                <a:gd name="connsiteX1271" fmla="*/ 194302 w 657932"/>
                <a:gd name="connsiteY1271" fmla="*/ 378478 h 450094"/>
                <a:gd name="connsiteX1272" fmla="*/ 188647 w 657932"/>
                <a:gd name="connsiteY1272" fmla="*/ 375085 h 450094"/>
                <a:gd name="connsiteX1273" fmla="*/ 188647 w 657932"/>
                <a:gd name="connsiteY1273" fmla="*/ 373954 h 450094"/>
                <a:gd name="connsiteX1274" fmla="*/ 187481 w 657932"/>
                <a:gd name="connsiteY1274" fmla="*/ 375085 h 450094"/>
                <a:gd name="connsiteX1275" fmla="*/ 186350 w 657932"/>
                <a:gd name="connsiteY1275" fmla="*/ 373954 h 450094"/>
                <a:gd name="connsiteX1276" fmla="*/ 186350 w 657932"/>
                <a:gd name="connsiteY1276" fmla="*/ 372823 h 450094"/>
                <a:gd name="connsiteX1277" fmla="*/ 185219 w 657932"/>
                <a:gd name="connsiteY1277" fmla="*/ 372823 h 450094"/>
                <a:gd name="connsiteX1278" fmla="*/ 182957 w 657932"/>
                <a:gd name="connsiteY1278" fmla="*/ 371692 h 450094"/>
                <a:gd name="connsiteX1279" fmla="*/ 181827 w 657932"/>
                <a:gd name="connsiteY1279" fmla="*/ 371692 h 450094"/>
                <a:gd name="connsiteX1280" fmla="*/ 179529 w 657932"/>
                <a:gd name="connsiteY1280" fmla="*/ 372823 h 450094"/>
                <a:gd name="connsiteX1281" fmla="*/ 179529 w 657932"/>
                <a:gd name="connsiteY1281" fmla="*/ 371692 h 450094"/>
                <a:gd name="connsiteX1282" fmla="*/ 178399 w 657932"/>
                <a:gd name="connsiteY1282" fmla="*/ 370525 h 450094"/>
                <a:gd name="connsiteX1283" fmla="*/ 179529 w 657932"/>
                <a:gd name="connsiteY1283" fmla="*/ 372823 h 450094"/>
                <a:gd name="connsiteX1284" fmla="*/ 177268 w 657932"/>
                <a:gd name="connsiteY1284" fmla="*/ 373954 h 450094"/>
                <a:gd name="connsiteX1285" fmla="*/ 175006 w 657932"/>
                <a:gd name="connsiteY1285" fmla="*/ 373954 h 450094"/>
                <a:gd name="connsiteX1286" fmla="*/ 173875 w 657932"/>
                <a:gd name="connsiteY1286" fmla="*/ 372823 h 450094"/>
                <a:gd name="connsiteX1287" fmla="*/ 176137 w 657932"/>
                <a:gd name="connsiteY1287" fmla="*/ 371692 h 450094"/>
                <a:gd name="connsiteX1288" fmla="*/ 177268 w 657932"/>
                <a:gd name="connsiteY1288" fmla="*/ 370525 h 450094"/>
                <a:gd name="connsiteX1289" fmla="*/ 176137 w 657932"/>
                <a:gd name="connsiteY1289" fmla="*/ 369394 h 450094"/>
                <a:gd name="connsiteX1290" fmla="*/ 172709 w 657932"/>
                <a:gd name="connsiteY1290" fmla="*/ 369394 h 450094"/>
                <a:gd name="connsiteX1291" fmla="*/ 170447 w 657932"/>
                <a:gd name="connsiteY1291" fmla="*/ 370525 h 450094"/>
                <a:gd name="connsiteX1292" fmla="*/ 169316 w 657932"/>
                <a:gd name="connsiteY1292" fmla="*/ 371692 h 450094"/>
                <a:gd name="connsiteX1293" fmla="*/ 168185 w 657932"/>
                <a:gd name="connsiteY1293" fmla="*/ 372823 h 450094"/>
                <a:gd name="connsiteX1294" fmla="*/ 170447 w 657932"/>
                <a:gd name="connsiteY1294" fmla="*/ 373954 h 450094"/>
                <a:gd name="connsiteX1295" fmla="*/ 169316 w 657932"/>
                <a:gd name="connsiteY1295" fmla="*/ 376216 h 450094"/>
                <a:gd name="connsiteX1296" fmla="*/ 169316 w 657932"/>
                <a:gd name="connsiteY1296" fmla="*/ 377347 h 450094"/>
                <a:gd name="connsiteX1297" fmla="*/ 170447 w 657932"/>
                <a:gd name="connsiteY1297" fmla="*/ 377347 h 450094"/>
                <a:gd name="connsiteX1298" fmla="*/ 169316 w 657932"/>
                <a:gd name="connsiteY1298" fmla="*/ 377347 h 450094"/>
                <a:gd name="connsiteX1299" fmla="*/ 168185 w 657932"/>
                <a:gd name="connsiteY1299" fmla="*/ 377347 h 450094"/>
                <a:gd name="connsiteX1300" fmla="*/ 165888 w 657932"/>
                <a:gd name="connsiteY1300" fmla="*/ 379645 h 450094"/>
                <a:gd name="connsiteX1301" fmla="*/ 164757 w 657932"/>
                <a:gd name="connsiteY1301" fmla="*/ 379645 h 450094"/>
                <a:gd name="connsiteX1302" fmla="*/ 163626 w 657932"/>
                <a:gd name="connsiteY1302" fmla="*/ 378478 h 450094"/>
                <a:gd name="connsiteX1303" fmla="*/ 164757 w 657932"/>
                <a:gd name="connsiteY1303" fmla="*/ 377347 h 450094"/>
                <a:gd name="connsiteX1304" fmla="*/ 163626 w 657932"/>
                <a:gd name="connsiteY1304" fmla="*/ 376216 h 450094"/>
                <a:gd name="connsiteX1305" fmla="*/ 162495 w 657932"/>
                <a:gd name="connsiteY1305" fmla="*/ 376216 h 450094"/>
                <a:gd name="connsiteX1306" fmla="*/ 162495 w 657932"/>
                <a:gd name="connsiteY1306" fmla="*/ 377347 h 450094"/>
                <a:gd name="connsiteX1307" fmla="*/ 162495 w 657932"/>
                <a:gd name="connsiteY1307" fmla="*/ 376216 h 450094"/>
                <a:gd name="connsiteX1308" fmla="*/ 163626 w 657932"/>
                <a:gd name="connsiteY1308" fmla="*/ 376216 h 450094"/>
                <a:gd name="connsiteX1309" fmla="*/ 163626 w 657932"/>
                <a:gd name="connsiteY1309" fmla="*/ 375085 h 450094"/>
                <a:gd name="connsiteX1310" fmla="*/ 165888 w 657932"/>
                <a:gd name="connsiteY1310" fmla="*/ 373954 h 450094"/>
                <a:gd name="connsiteX1311" fmla="*/ 167054 w 657932"/>
                <a:gd name="connsiteY1311" fmla="*/ 375085 h 450094"/>
                <a:gd name="connsiteX1312" fmla="*/ 167054 w 657932"/>
                <a:gd name="connsiteY1312" fmla="*/ 373954 h 450094"/>
                <a:gd name="connsiteX1313" fmla="*/ 168185 w 657932"/>
                <a:gd name="connsiteY1313" fmla="*/ 373954 h 450094"/>
                <a:gd name="connsiteX1314" fmla="*/ 168185 w 657932"/>
                <a:gd name="connsiteY1314" fmla="*/ 372823 h 450094"/>
                <a:gd name="connsiteX1315" fmla="*/ 167054 w 657932"/>
                <a:gd name="connsiteY1315" fmla="*/ 372823 h 450094"/>
                <a:gd name="connsiteX1316" fmla="*/ 163626 w 657932"/>
                <a:gd name="connsiteY1316" fmla="*/ 373954 h 450094"/>
                <a:gd name="connsiteX1317" fmla="*/ 160234 w 657932"/>
                <a:gd name="connsiteY1317" fmla="*/ 373954 h 450094"/>
                <a:gd name="connsiteX1318" fmla="*/ 159103 w 657932"/>
                <a:gd name="connsiteY1318" fmla="*/ 373954 h 450094"/>
                <a:gd name="connsiteX1319" fmla="*/ 156806 w 657932"/>
                <a:gd name="connsiteY1319" fmla="*/ 373954 h 450094"/>
                <a:gd name="connsiteX1320" fmla="*/ 154544 w 657932"/>
                <a:gd name="connsiteY1320" fmla="*/ 375085 h 450094"/>
                <a:gd name="connsiteX1321" fmla="*/ 152282 w 657932"/>
                <a:gd name="connsiteY1321" fmla="*/ 375085 h 450094"/>
                <a:gd name="connsiteX1322" fmla="*/ 151116 w 657932"/>
                <a:gd name="connsiteY1322" fmla="*/ 375085 h 450094"/>
                <a:gd name="connsiteX1323" fmla="*/ 149985 w 657932"/>
                <a:gd name="connsiteY1323" fmla="*/ 376216 h 450094"/>
                <a:gd name="connsiteX1324" fmla="*/ 148854 w 657932"/>
                <a:gd name="connsiteY1324" fmla="*/ 376216 h 450094"/>
                <a:gd name="connsiteX1325" fmla="*/ 146592 w 657932"/>
                <a:gd name="connsiteY1325" fmla="*/ 377347 h 450094"/>
                <a:gd name="connsiteX1326" fmla="*/ 145461 w 657932"/>
                <a:gd name="connsiteY1326" fmla="*/ 378478 h 450094"/>
                <a:gd name="connsiteX1327" fmla="*/ 145461 w 657932"/>
                <a:gd name="connsiteY1327" fmla="*/ 379645 h 450094"/>
                <a:gd name="connsiteX1328" fmla="*/ 144330 w 657932"/>
                <a:gd name="connsiteY1328" fmla="*/ 379645 h 450094"/>
                <a:gd name="connsiteX1329" fmla="*/ 143164 w 657932"/>
                <a:gd name="connsiteY1329" fmla="*/ 383038 h 450094"/>
                <a:gd name="connsiteX1330" fmla="*/ 140902 w 657932"/>
                <a:gd name="connsiteY1330" fmla="*/ 384170 h 450094"/>
                <a:gd name="connsiteX1331" fmla="*/ 139771 w 657932"/>
                <a:gd name="connsiteY1331" fmla="*/ 383038 h 450094"/>
                <a:gd name="connsiteX1332" fmla="*/ 142033 w 657932"/>
                <a:gd name="connsiteY1332" fmla="*/ 379645 h 450094"/>
                <a:gd name="connsiteX1333" fmla="*/ 140902 w 657932"/>
                <a:gd name="connsiteY1333" fmla="*/ 378478 h 450094"/>
                <a:gd name="connsiteX1334" fmla="*/ 142033 w 657932"/>
                <a:gd name="connsiteY1334" fmla="*/ 377347 h 450094"/>
                <a:gd name="connsiteX1335" fmla="*/ 140902 w 657932"/>
                <a:gd name="connsiteY1335" fmla="*/ 376216 h 450094"/>
                <a:gd name="connsiteX1336" fmla="*/ 138641 w 657932"/>
                <a:gd name="connsiteY1336" fmla="*/ 377347 h 450094"/>
                <a:gd name="connsiteX1337" fmla="*/ 136343 w 657932"/>
                <a:gd name="connsiteY1337" fmla="*/ 378478 h 450094"/>
                <a:gd name="connsiteX1338" fmla="*/ 135212 w 657932"/>
                <a:gd name="connsiteY1338" fmla="*/ 379645 h 450094"/>
                <a:gd name="connsiteX1339" fmla="*/ 135212 w 657932"/>
                <a:gd name="connsiteY1339" fmla="*/ 380776 h 450094"/>
                <a:gd name="connsiteX1340" fmla="*/ 136343 w 657932"/>
                <a:gd name="connsiteY1340" fmla="*/ 381907 h 450094"/>
                <a:gd name="connsiteX1341" fmla="*/ 135212 w 657932"/>
                <a:gd name="connsiteY1341" fmla="*/ 385301 h 450094"/>
                <a:gd name="connsiteX1342" fmla="*/ 132951 w 657932"/>
                <a:gd name="connsiteY1342" fmla="*/ 385301 h 450094"/>
                <a:gd name="connsiteX1343" fmla="*/ 132951 w 657932"/>
                <a:gd name="connsiteY1343" fmla="*/ 387598 h 450094"/>
                <a:gd name="connsiteX1344" fmla="*/ 129558 w 657932"/>
                <a:gd name="connsiteY1344" fmla="*/ 389861 h 450094"/>
                <a:gd name="connsiteX1345" fmla="*/ 124999 w 657932"/>
                <a:gd name="connsiteY1345" fmla="*/ 392123 h 450094"/>
                <a:gd name="connsiteX1346" fmla="*/ 123868 w 657932"/>
                <a:gd name="connsiteY1346" fmla="*/ 392123 h 450094"/>
                <a:gd name="connsiteX1347" fmla="*/ 123868 w 657932"/>
                <a:gd name="connsiteY1347" fmla="*/ 393254 h 450094"/>
                <a:gd name="connsiteX1348" fmla="*/ 122737 w 657932"/>
                <a:gd name="connsiteY1348" fmla="*/ 392123 h 450094"/>
                <a:gd name="connsiteX1349" fmla="*/ 122737 w 657932"/>
                <a:gd name="connsiteY1349" fmla="*/ 393254 h 450094"/>
                <a:gd name="connsiteX1350" fmla="*/ 121606 w 657932"/>
                <a:gd name="connsiteY1350" fmla="*/ 393254 h 450094"/>
                <a:gd name="connsiteX1351" fmla="*/ 122737 w 657932"/>
                <a:gd name="connsiteY1351" fmla="*/ 392123 h 450094"/>
                <a:gd name="connsiteX1352" fmla="*/ 121606 w 657932"/>
                <a:gd name="connsiteY1352" fmla="*/ 392123 h 450094"/>
                <a:gd name="connsiteX1353" fmla="*/ 119309 w 657932"/>
                <a:gd name="connsiteY1353" fmla="*/ 393254 h 450094"/>
                <a:gd name="connsiteX1354" fmla="*/ 120440 w 657932"/>
                <a:gd name="connsiteY1354" fmla="*/ 393254 h 450094"/>
                <a:gd name="connsiteX1355" fmla="*/ 120440 w 657932"/>
                <a:gd name="connsiteY1355" fmla="*/ 394421 h 450094"/>
                <a:gd name="connsiteX1356" fmla="*/ 119309 w 657932"/>
                <a:gd name="connsiteY1356" fmla="*/ 395552 h 450094"/>
                <a:gd name="connsiteX1357" fmla="*/ 118178 w 657932"/>
                <a:gd name="connsiteY1357" fmla="*/ 394421 h 450094"/>
                <a:gd name="connsiteX1358" fmla="*/ 118178 w 657932"/>
                <a:gd name="connsiteY1358" fmla="*/ 395552 h 450094"/>
                <a:gd name="connsiteX1359" fmla="*/ 115917 w 657932"/>
                <a:gd name="connsiteY1359" fmla="*/ 395552 h 450094"/>
                <a:gd name="connsiteX1360" fmla="*/ 117048 w 657932"/>
                <a:gd name="connsiteY1360" fmla="*/ 393254 h 450094"/>
                <a:gd name="connsiteX1361" fmla="*/ 115917 w 657932"/>
                <a:gd name="connsiteY1361" fmla="*/ 393254 h 450094"/>
                <a:gd name="connsiteX1362" fmla="*/ 110227 w 657932"/>
                <a:gd name="connsiteY1362" fmla="*/ 395552 h 450094"/>
                <a:gd name="connsiteX1363" fmla="*/ 109096 w 657932"/>
                <a:gd name="connsiteY1363" fmla="*/ 396683 h 450094"/>
                <a:gd name="connsiteX1364" fmla="*/ 107965 w 657932"/>
                <a:gd name="connsiteY1364" fmla="*/ 395552 h 450094"/>
                <a:gd name="connsiteX1365" fmla="*/ 107965 w 657932"/>
                <a:gd name="connsiteY1365" fmla="*/ 394421 h 450094"/>
                <a:gd name="connsiteX1366" fmla="*/ 106799 w 657932"/>
                <a:gd name="connsiteY1366" fmla="*/ 395552 h 450094"/>
                <a:gd name="connsiteX1367" fmla="*/ 106799 w 657932"/>
                <a:gd name="connsiteY1367" fmla="*/ 394421 h 450094"/>
                <a:gd name="connsiteX1368" fmla="*/ 107965 w 657932"/>
                <a:gd name="connsiteY1368" fmla="*/ 394421 h 450094"/>
                <a:gd name="connsiteX1369" fmla="*/ 109096 w 657932"/>
                <a:gd name="connsiteY1369" fmla="*/ 390992 h 450094"/>
                <a:gd name="connsiteX1370" fmla="*/ 111358 w 657932"/>
                <a:gd name="connsiteY1370" fmla="*/ 389861 h 450094"/>
                <a:gd name="connsiteX1371" fmla="*/ 111358 w 657932"/>
                <a:gd name="connsiteY1371" fmla="*/ 388730 h 450094"/>
                <a:gd name="connsiteX1372" fmla="*/ 110227 w 657932"/>
                <a:gd name="connsiteY1372" fmla="*/ 388730 h 450094"/>
                <a:gd name="connsiteX1373" fmla="*/ 107965 w 657932"/>
                <a:gd name="connsiteY1373" fmla="*/ 386467 h 450094"/>
                <a:gd name="connsiteX1374" fmla="*/ 106799 w 657932"/>
                <a:gd name="connsiteY1374" fmla="*/ 386467 h 450094"/>
                <a:gd name="connsiteX1375" fmla="*/ 106799 w 657932"/>
                <a:gd name="connsiteY1375" fmla="*/ 385301 h 450094"/>
                <a:gd name="connsiteX1376" fmla="*/ 105668 w 657932"/>
                <a:gd name="connsiteY1376" fmla="*/ 387598 h 450094"/>
                <a:gd name="connsiteX1377" fmla="*/ 104537 w 657932"/>
                <a:gd name="connsiteY1377" fmla="*/ 386467 h 450094"/>
                <a:gd name="connsiteX1378" fmla="*/ 103406 w 657932"/>
                <a:gd name="connsiteY1378" fmla="*/ 387598 h 450094"/>
                <a:gd name="connsiteX1379" fmla="*/ 102275 w 657932"/>
                <a:gd name="connsiteY1379" fmla="*/ 388730 h 450094"/>
                <a:gd name="connsiteX1380" fmla="*/ 102275 w 657932"/>
                <a:gd name="connsiteY1380" fmla="*/ 389861 h 450094"/>
                <a:gd name="connsiteX1381" fmla="*/ 101144 w 657932"/>
                <a:gd name="connsiteY1381" fmla="*/ 388730 h 450094"/>
                <a:gd name="connsiteX1382" fmla="*/ 100013 w 657932"/>
                <a:gd name="connsiteY1382" fmla="*/ 389861 h 450094"/>
                <a:gd name="connsiteX1383" fmla="*/ 100013 w 657932"/>
                <a:gd name="connsiteY1383" fmla="*/ 390992 h 450094"/>
                <a:gd name="connsiteX1384" fmla="*/ 98847 w 657932"/>
                <a:gd name="connsiteY1384" fmla="*/ 390992 h 450094"/>
                <a:gd name="connsiteX1385" fmla="*/ 97716 w 657932"/>
                <a:gd name="connsiteY1385" fmla="*/ 389861 h 450094"/>
                <a:gd name="connsiteX1386" fmla="*/ 98847 w 657932"/>
                <a:gd name="connsiteY1386" fmla="*/ 387598 h 450094"/>
                <a:gd name="connsiteX1387" fmla="*/ 97716 w 657932"/>
                <a:gd name="connsiteY1387" fmla="*/ 386467 h 450094"/>
                <a:gd name="connsiteX1388" fmla="*/ 97716 w 657932"/>
                <a:gd name="connsiteY1388" fmla="*/ 387598 h 450094"/>
                <a:gd name="connsiteX1389" fmla="*/ 95455 w 657932"/>
                <a:gd name="connsiteY1389" fmla="*/ 387598 h 450094"/>
                <a:gd name="connsiteX1390" fmla="*/ 95455 w 657932"/>
                <a:gd name="connsiteY1390" fmla="*/ 388730 h 450094"/>
                <a:gd name="connsiteX1391" fmla="*/ 95455 w 657932"/>
                <a:gd name="connsiteY1391" fmla="*/ 387598 h 450094"/>
                <a:gd name="connsiteX1392" fmla="*/ 94324 w 657932"/>
                <a:gd name="connsiteY1392" fmla="*/ 388730 h 450094"/>
                <a:gd name="connsiteX1393" fmla="*/ 94324 w 657932"/>
                <a:gd name="connsiteY1393" fmla="*/ 389861 h 450094"/>
                <a:gd name="connsiteX1394" fmla="*/ 93193 w 657932"/>
                <a:gd name="connsiteY1394" fmla="*/ 389861 h 450094"/>
                <a:gd name="connsiteX1395" fmla="*/ 93193 w 657932"/>
                <a:gd name="connsiteY1395" fmla="*/ 390992 h 450094"/>
                <a:gd name="connsiteX1396" fmla="*/ 92062 w 657932"/>
                <a:gd name="connsiteY1396" fmla="*/ 389861 h 450094"/>
                <a:gd name="connsiteX1397" fmla="*/ 89765 w 657932"/>
                <a:gd name="connsiteY1397" fmla="*/ 392123 h 450094"/>
                <a:gd name="connsiteX1398" fmla="*/ 89765 w 657932"/>
                <a:gd name="connsiteY1398" fmla="*/ 389861 h 450094"/>
                <a:gd name="connsiteX1399" fmla="*/ 88634 w 657932"/>
                <a:gd name="connsiteY1399" fmla="*/ 389861 h 450094"/>
                <a:gd name="connsiteX1400" fmla="*/ 88634 w 657932"/>
                <a:gd name="connsiteY1400" fmla="*/ 387598 h 450094"/>
                <a:gd name="connsiteX1401" fmla="*/ 89765 w 657932"/>
                <a:gd name="connsiteY1401" fmla="*/ 386467 h 450094"/>
                <a:gd name="connsiteX1402" fmla="*/ 90896 w 657932"/>
                <a:gd name="connsiteY1402" fmla="*/ 385301 h 450094"/>
                <a:gd name="connsiteX1403" fmla="*/ 94324 w 657932"/>
                <a:gd name="connsiteY1403" fmla="*/ 385301 h 450094"/>
                <a:gd name="connsiteX1404" fmla="*/ 94324 w 657932"/>
                <a:gd name="connsiteY1404" fmla="*/ 383038 h 450094"/>
                <a:gd name="connsiteX1405" fmla="*/ 95455 w 657932"/>
                <a:gd name="connsiteY1405" fmla="*/ 384170 h 450094"/>
                <a:gd name="connsiteX1406" fmla="*/ 96585 w 657932"/>
                <a:gd name="connsiteY1406" fmla="*/ 383038 h 450094"/>
                <a:gd name="connsiteX1407" fmla="*/ 96585 w 657932"/>
                <a:gd name="connsiteY1407" fmla="*/ 381907 h 450094"/>
                <a:gd name="connsiteX1408" fmla="*/ 97716 w 657932"/>
                <a:gd name="connsiteY1408" fmla="*/ 379645 h 450094"/>
                <a:gd name="connsiteX1409" fmla="*/ 98847 w 657932"/>
                <a:gd name="connsiteY1409" fmla="*/ 379645 h 450094"/>
                <a:gd name="connsiteX1410" fmla="*/ 98847 w 657932"/>
                <a:gd name="connsiteY1410" fmla="*/ 378478 h 450094"/>
                <a:gd name="connsiteX1411" fmla="*/ 96585 w 657932"/>
                <a:gd name="connsiteY1411" fmla="*/ 379645 h 450094"/>
                <a:gd name="connsiteX1412" fmla="*/ 95455 w 657932"/>
                <a:gd name="connsiteY1412" fmla="*/ 378478 h 450094"/>
                <a:gd name="connsiteX1413" fmla="*/ 93193 w 657932"/>
                <a:gd name="connsiteY1413" fmla="*/ 379645 h 450094"/>
                <a:gd name="connsiteX1414" fmla="*/ 93193 w 657932"/>
                <a:gd name="connsiteY1414" fmla="*/ 380776 h 450094"/>
                <a:gd name="connsiteX1415" fmla="*/ 93193 w 657932"/>
                <a:gd name="connsiteY1415" fmla="*/ 379645 h 450094"/>
                <a:gd name="connsiteX1416" fmla="*/ 92062 w 657932"/>
                <a:gd name="connsiteY1416" fmla="*/ 378478 h 450094"/>
                <a:gd name="connsiteX1417" fmla="*/ 94324 w 657932"/>
                <a:gd name="connsiteY1417" fmla="*/ 378478 h 450094"/>
                <a:gd name="connsiteX1418" fmla="*/ 93193 w 657932"/>
                <a:gd name="connsiteY1418" fmla="*/ 378478 h 450094"/>
                <a:gd name="connsiteX1419" fmla="*/ 93193 w 657932"/>
                <a:gd name="connsiteY1419" fmla="*/ 377347 h 450094"/>
                <a:gd name="connsiteX1420" fmla="*/ 94324 w 657932"/>
                <a:gd name="connsiteY1420" fmla="*/ 376216 h 450094"/>
                <a:gd name="connsiteX1421" fmla="*/ 95455 w 657932"/>
                <a:gd name="connsiteY1421" fmla="*/ 375085 h 450094"/>
                <a:gd name="connsiteX1422" fmla="*/ 94324 w 657932"/>
                <a:gd name="connsiteY1422" fmla="*/ 375085 h 450094"/>
                <a:gd name="connsiteX1423" fmla="*/ 94324 w 657932"/>
                <a:gd name="connsiteY1423" fmla="*/ 373954 h 450094"/>
                <a:gd name="connsiteX1424" fmla="*/ 94324 w 657932"/>
                <a:gd name="connsiteY1424" fmla="*/ 372823 h 450094"/>
                <a:gd name="connsiteX1425" fmla="*/ 93193 w 657932"/>
                <a:gd name="connsiteY1425" fmla="*/ 373954 h 450094"/>
                <a:gd name="connsiteX1426" fmla="*/ 92062 w 657932"/>
                <a:gd name="connsiteY1426" fmla="*/ 372823 h 450094"/>
                <a:gd name="connsiteX1427" fmla="*/ 90896 w 657932"/>
                <a:gd name="connsiteY1427" fmla="*/ 372823 h 450094"/>
                <a:gd name="connsiteX1428" fmla="*/ 89765 w 657932"/>
                <a:gd name="connsiteY1428" fmla="*/ 373954 h 450094"/>
                <a:gd name="connsiteX1429" fmla="*/ 88634 w 657932"/>
                <a:gd name="connsiteY1429" fmla="*/ 372823 h 450094"/>
                <a:gd name="connsiteX1430" fmla="*/ 87503 w 657932"/>
                <a:gd name="connsiteY1430" fmla="*/ 372823 h 450094"/>
                <a:gd name="connsiteX1431" fmla="*/ 88634 w 657932"/>
                <a:gd name="connsiteY1431" fmla="*/ 373954 h 450094"/>
                <a:gd name="connsiteX1432" fmla="*/ 87503 w 657932"/>
                <a:gd name="connsiteY1432" fmla="*/ 373954 h 450094"/>
                <a:gd name="connsiteX1433" fmla="*/ 88634 w 657932"/>
                <a:gd name="connsiteY1433" fmla="*/ 375085 h 450094"/>
                <a:gd name="connsiteX1434" fmla="*/ 86372 w 657932"/>
                <a:gd name="connsiteY1434" fmla="*/ 375085 h 450094"/>
                <a:gd name="connsiteX1435" fmla="*/ 87503 w 657932"/>
                <a:gd name="connsiteY1435" fmla="*/ 377347 h 450094"/>
                <a:gd name="connsiteX1436" fmla="*/ 87503 w 657932"/>
                <a:gd name="connsiteY1436" fmla="*/ 376216 h 450094"/>
                <a:gd name="connsiteX1437" fmla="*/ 90896 w 657932"/>
                <a:gd name="connsiteY1437" fmla="*/ 377347 h 450094"/>
                <a:gd name="connsiteX1438" fmla="*/ 88634 w 657932"/>
                <a:gd name="connsiteY1438" fmla="*/ 378478 h 450094"/>
                <a:gd name="connsiteX1439" fmla="*/ 87503 w 657932"/>
                <a:gd name="connsiteY1439" fmla="*/ 379645 h 450094"/>
                <a:gd name="connsiteX1440" fmla="*/ 86372 w 657932"/>
                <a:gd name="connsiteY1440" fmla="*/ 379645 h 450094"/>
                <a:gd name="connsiteX1441" fmla="*/ 86372 w 657932"/>
                <a:gd name="connsiteY1441" fmla="*/ 380776 h 450094"/>
                <a:gd name="connsiteX1442" fmla="*/ 85241 w 657932"/>
                <a:gd name="connsiteY1442" fmla="*/ 380776 h 450094"/>
                <a:gd name="connsiteX1443" fmla="*/ 85241 w 657932"/>
                <a:gd name="connsiteY1443" fmla="*/ 381907 h 450094"/>
                <a:gd name="connsiteX1444" fmla="*/ 84075 w 657932"/>
                <a:gd name="connsiteY1444" fmla="*/ 380776 h 450094"/>
                <a:gd name="connsiteX1445" fmla="*/ 85241 w 657932"/>
                <a:gd name="connsiteY1445" fmla="*/ 379645 h 450094"/>
                <a:gd name="connsiteX1446" fmla="*/ 82944 w 657932"/>
                <a:gd name="connsiteY1446" fmla="*/ 377347 h 450094"/>
                <a:gd name="connsiteX1447" fmla="*/ 80682 w 657932"/>
                <a:gd name="connsiteY1447" fmla="*/ 378478 h 450094"/>
                <a:gd name="connsiteX1448" fmla="*/ 79551 w 657932"/>
                <a:gd name="connsiteY1448" fmla="*/ 376216 h 450094"/>
                <a:gd name="connsiteX1449" fmla="*/ 79551 w 657932"/>
                <a:gd name="connsiteY1449" fmla="*/ 377347 h 450094"/>
                <a:gd name="connsiteX1450" fmla="*/ 78420 w 657932"/>
                <a:gd name="connsiteY1450" fmla="*/ 377347 h 450094"/>
                <a:gd name="connsiteX1451" fmla="*/ 78420 w 657932"/>
                <a:gd name="connsiteY1451" fmla="*/ 379645 h 450094"/>
                <a:gd name="connsiteX1452" fmla="*/ 77254 w 657932"/>
                <a:gd name="connsiteY1452" fmla="*/ 378478 h 450094"/>
                <a:gd name="connsiteX1453" fmla="*/ 77254 w 657932"/>
                <a:gd name="connsiteY1453" fmla="*/ 379645 h 450094"/>
                <a:gd name="connsiteX1454" fmla="*/ 76123 w 657932"/>
                <a:gd name="connsiteY1454" fmla="*/ 379645 h 450094"/>
                <a:gd name="connsiteX1455" fmla="*/ 76123 w 657932"/>
                <a:gd name="connsiteY1455" fmla="*/ 381907 h 450094"/>
                <a:gd name="connsiteX1456" fmla="*/ 77254 w 657932"/>
                <a:gd name="connsiteY1456" fmla="*/ 383038 h 450094"/>
                <a:gd name="connsiteX1457" fmla="*/ 76123 w 657932"/>
                <a:gd name="connsiteY1457" fmla="*/ 383038 h 450094"/>
                <a:gd name="connsiteX1458" fmla="*/ 76123 w 657932"/>
                <a:gd name="connsiteY1458" fmla="*/ 384170 h 450094"/>
                <a:gd name="connsiteX1459" fmla="*/ 74992 w 657932"/>
                <a:gd name="connsiteY1459" fmla="*/ 385301 h 450094"/>
                <a:gd name="connsiteX1460" fmla="*/ 77254 w 657932"/>
                <a:gd name="connsiteY1460" fmla="*/ 385301 h 450094"/>
                <a:gd name="connsiteX1461" fmla="*/ 77254 w 657932"/>
                <a:gd name="connsiteY1461" fmla="*/ 386467 h 450094"/>
                <a:gd name="connsiteX1462" fmla="*/ 74992 w 657932"/>
                <a:gd name="connsiteY1462" fmla="*/ 386467 h 450094"/>
                <a:gd name="connsiteX1463" fmla="*/ 73862 w 657932"/>
                <a:gd name="connsiteY1463" fmla="*/ 388730 h 450094"/>
                <a:gd name="connsiteX1464" fmla="*/ 74992 w 657932"/>
                <a:gd name="connsiteY1464" fmla="*/ 389861 h 450094"/>
                <a:gd name="connsiteX1465" fmla="*/ 77254 w 657932"/>
                <a:gd name="connsiteY1465" fmla="*/ 389861 h 450094"/>
                <a:gd name="connsiteX1466" fmla="*/ 74992 w 657932"/>
                <a:gd name="connsiteY1466" fmla="*/ 390992 h 450094"/>
                <a:gd name="connsiteX1467" fmla="*/ 72731 w 657932"/>
                <a:gd name="connsiteY1467" fmla="*/ 388730 h 450094"/>
                <a:gd name="connsiteX1468" fmla="*/ 71600 w 657932"/>
                <a:gd name="connsiteY1468" fmla="*/ 389861 h 450094"/>
                <a:gd name="connsiteX1469" fmla="*/ 71600 w 657932"/>
                <a:gd name="connsiteY1469" fmla="*/ 388730 h 450094"/>
                <a:gd name="connsiteX1470" fmla="*/ 71600 w 657932"/>
                <a:gd name="connsiteY1470" fmla="*/ 387598 h 450094"/>
                <a:gd name="connsiteX1471" fmla="*/ 70469 w 657932"/>
                <a:gd name="connsiteY1471" fmla="*/ 387598 h 450094"/>
                <a:gd name="connsiteX1472" fmla="*/ 70469 w 657932"/>
                <a:gd name="connsiteY1472" fmla="*/ 388730 h 450094"/>
                <a:gd name="connsiteX1473" fmla="*/ 69303 w 657932"/>
                <a:gd name="connsiteY1473" fmla="*/ 387598 h 450094"/>
                <a:gd name="connsiteX1474" fmla="*/ 68172 w 657932"/>
                <a:gd name="connsiteY1474" fmla="*/ 387598 h 450094"/>
                <a:gd name="connsiteX1475" fmla="*/ 67041 w 657932"/>
                <a:gd name="connsiteY1475" fmla="*/ 389861 h 450094"/>
                <a:gd name="connsiteX1476" fmla="*/ 64779 w 657932"/>
                <a:gd name="connsiteY1476" fmla="*/ 392123 h 450094"/>
                <a:gd name="connsiteX1477" fmla="*/ 63648 w 657932"/>
                <a:gd name="connsiteY1477" fmla="*/ 390992 h 450094"/>
                <a:gd name="connsiteX1478" fmla="*/ 62517 w 657932"/>
                <a:gd name="connsiteY1478" fmla="*/ 390992 h 450094"/>
                <a:gd name="connsiteX1479" fmla="*/ 60220 w 657932"/>
                <a:gd name="connsiteY1479" fmla="*/ 390992 h 450094"/>
                <a:gd name="connsiteX1480" fmla="*/ 56827 w 657932"/>
                <a:gd name="connsiteY1480" fmla="*/ 393254 h 450094"/>
                <a:gd name="connsiteX1481" fmla="*/ 55697 w 657932"/>
                <a:gd name="connsiteY1481" fmla="*/ 393254 h 450094"/>
                <a:gd name="connsiteX1482" fmla="*/ 53399 w 657932"/>
                <a:gd name="connsiteY1482" fmla="*/ 394421 h 450094"/>
                <a:gd name="connsiteX1483" fmla="*/ 52269 w 657932"/>
                <a:gd name="connsiteY1483" fmla="*/ 394421 h 450094"/>
                <a:gd name="connsiteX1484" fmla="*/ 52269 w 657932"/>
                <a:gd name="connsiteY1484" fmla="*/ 395552 h 450094"/>
                <a:gd name="connsiteX1485" fmla="*/ 51138 w 657932"/>
                <a:gd name="connsiteY1485" fmla="*/ 396683 h 450094"/>
                <a:gd name="connsiteX1486" fmla="*/ 48876 w 657932"/>
                <a:gd name="connsiteY1486" fmla="*/ 397814 h 450094"/>
                <a:gd name="connsiteX1487" fmla="*/ 50007 w 657932"/>
                <a:gd name="connsiteY1487" fmla="*/ 395552 h 450094"/>
                <a:gd name="connsiteX1488" fmla="*/ 50007 w 657932"/>
                <a:gd name="connsiteY1488" fmla="*/ 394421 h 450094"/>
                <a:gd name="connsiteX1489" fmla="*/ 48876 w 657932"/>
                <a:gd name="connsiteY1489" fmla="*/ 394421 h 450094"/>
                <a:gd name="connsiteX1490" fmla="*/ 46579 w 657932"/>
                <a:gd name="connsiteY1490" fmla="*/ 395552 h 450094"/>
                <a:gd name="connsiteX1491" fmla="*/ 46579 w 657932"/>
                <a:gd name="connsiteY1491" fmla="*/ 394421 h 450094"/>
                <a:gd name="connsiteX1492" fmla="*/ 46579 w 657932"/>
                <a:gd name="connsiteY1492" fmla="*/ 395552 h 450094"/>
                <a:gd name="connsiteX1493" fmla="*/ 46579 w 657932"/>
                <a:gd name="connsiteY1493" fmla="*/ 394421 h 450094"/>
                <a:gd name="connsiteX1494" fmla="*/ 45448 w 657932"/>
                <a:gd name="connsiteY1494" fmla="*/ 394421 h 450094"/>
                <a:gd name="connsiteX1495" fmla="*/ 42055 w 657932"/>
                <a:gd name="connsiteY1495" fmla="*/ 395552 h 450094"/>
                <a:gd name="connsiteX1496" fmla="*/ 42055 w 657932"/>
                <a:gd name="connsiteY1496" fmla="*/ 394421 h 450094"/>
                <a:gd name="connsiteX1497" fmla="*/ 40924 w 657932"/>
                <a:gd name="connsiteY1497" fmla="*/ 394421 h 450094"/>
                <a:gd name="connsiteX1498" fmla="*/ 39758 w 657932"/>
                <a:gd name="connsiteY1498" fmla="*/ 396683 h 450094"/>
                <a:gd name="connsiteX1499" fmla="*/ 38627 w 657932"/>
                <a:gd name="connsiteY1499" fmla="*/ 395552 h 450094"/>
                <a:gd name="connsiteX1500" fmla="*/ 38627 w 657932"/>
                <a:gd name="connsiteY1500" fmla="*/ 396683 h 450094"/>
                <a:gd name="connsiteX1501" fmla="*/ 37496 w 657932"/>
                <a:gd name="connsiteY1501" fmla="*/ 395552 h 450094"/>
                <a:gd name="connsiteX1502" fmla="*/ 35234 w 657932"/>
                <a:gd name="connsiteY1502" fmla="*/ 397814 h 450094"/>
                <a:gd name="connsiteX1503" fmla="*/ 35234 w 657932"/>
                <a:gd name="connsiteY1503" fmla="*/ 398945 h 450094"/>
                <a:gd name="connsiteX1504" fmla="*/ 34104 w 657932"/>
                <a:gd name="connsiteY1504" fmla="*/ 398945 h 450094"/>
                <a:gd name="connsiteX1505" fmla="*/ 34104 w 657932"/>
                <a:gd name="connsiteY1505" fmla="*/ 400077 h 450094"/>
                <a:gd name="connsiteX1506" fmla="*/ 32973 w 657932"/>
                <a:gd name="connsiteY1506" fmla="*/ 401243 h 450094"/>
                <a:gd name="connsiteX1507" fmla="*/ 34104 w 657932"/>
                <a:gd name="connsiteY1507" fmla="*/ 402374 h 450094"/>
                <a:gd name="connsiteX1508" fmla="*/ 32973 w 657932"/>
                <a:gd name="connsiteY1508" fmla="*/ 402374 h 450094"/>
                <a:gd name="connsiteX1509" fmla="*/ 31806 w 657932"/>
                <a:gd name="connsiteY1509" fmla="*/ 403505 h 450094"/>
                <a:gd name="connsiteX1510" fmla="*/ 31806 w 657932"/>
                <a:gd name="connsiteY1510" fmla="*/ 406899 h 450094"/>
                <a:gd name="connsiteX1511" fmla="*/ 34104 w 657932"/>
                <a:gd name="connsiteY1511" fmla="*/ 408030 h 450094"/>
                <a:gd name="connsiteX1512" fmla="*/ 34104 w 657932"/>
                <a:gd name="connsiteY1512" fmla="*/ 409196 h 450094"/>
                <a:gd name="connsiteX1513" fmla="*/ 34104 w 657932"/>
                <a:gd name="connsiteY1513" fmla="*/ 408030 h 450094"/>
                <a:gd name="connsiteX1514" fmla="*/ 32973 w 657932"/>
                <a:gd name="connsiteY1514" fmla="*/ 409196 h 450094"/>
                <a:gd name="connsiteX1515" fmla="*/ 31806 w 657932"/>
                <a:gd name="connsiteY1515" fmla="*/ 409196 h 450094"/>
                <a:gd name="connsiteX1516" fmla="*/ 31806 w 657932"/>
                <a:gd name="connsiteY1516" fmla="*/ 410328 h 450094"/>
                <a:gd name="connsiteX1517" fmla="*/ 31806 w 657932"/>
                <a:gd name="connsiteY1517" fmla="*/ 411459 h 450094"/>
                <a:gd name="connsiteX1518" fmla="*/ 32973 w 657932"/>
                <a:gd name="connsiteY1518" fmla="*/ 411459 h 450094"/>
                <a:gd name="connsiteX1519" fmla="*/ 31806 w 657932"/>
                <a:gd name="connsiteY1519" fmla="*/ 413721 h 450094"/>
                <a:gd name="connsiteX1520" fmla="*/ 30675 w 657932"/>
                <a:gd name="connsiteY1520" fmla="*/ 413721 h 450094"/>
                <a:gd name="connsiteX1521" fmla="*/ 30675 w 657932"/>
                <a:gd name="connsiteY1521" fmla="*/ 414852 h 450094"/>
                <a:gd name="connsiteX1522" fmla="*/ 31806 w 657932"/>
                <a:gd name="connsiteY1522" fmla="*/ 416019 h 450094"/>
                <a:gd name="connsiteX1523" fmla="*/ 29545 w 657932"/>
                <a:gd name="connsiteY1523" fmla="*/ 417150 h 450094"/>
                <a:gd name="connsiteX1524" fmla="*/ 29545 w 657932"/>
                <a:gd name="connsiteY1524" fmla="*/ 418281 h 450094"/>
                <a:gd name="connsiteX1525" fmla="*/ 28414 w 657932"/>
                <a:gd name="connsiteY1525" fmla="*/ 418281 h 450094"/>
                <a:gd name="connsiteX1526" fmla="*/ 29545 w 657932"/>
                <a:gd name="connsiteY1526" fmla="*/ 418281 h 450094"/>
                <a:gd name="connsiteX1527" fmla="*/ 30675 w 657932"/>
                <a:gd name="connsiteY1527" fmla="*/ 418281 h 450094"/>
                <a:gd name="connsiteX1528" fmla="*/ 29545 w 657932"/>
                <a:gd name="connsiteY1528" fmla="*/ 419412 h 450094"/>
                <a:gd name="connsiteX1529" fmla="*/ 28414 w 657932"/>
                <a:gd name="connsiteY1529" fmla="*/ 419412 h 450094"/>
                <a:gd name="connsiteX1530" fmla="*/ 28414 w 657932"/>
                <a:gd name="connsiteY1530" fmla="*/ 421675 h 450094"/>
                <a:gd name="connsiteX1531" fmla="*/ 29545 w 657932"/>
                <a:gd name="connsiteY1531" fmla="*/ 422806 h 450094"/>
                <a:gd name="connsiteX1532" fmla="*/ 30675 w 657932"/>
                <a:gd name="connsiteY1532" fmla="*/ 423972 h 450094"/>
                <a:gd name="connsiteX1533" fmla="*/ 29545 w 657932"/>
                <a:gd name="connsiteY1533" fmla="*/ 425103 h 450094"/>
                <a:gd name="connsiteX1534" fmla="*/ 30675 w 657932"/>
                <a:gd name="connsiteY1534" fmla="*/ 425103 h 450094"/>
                <a:gd name="connsiteX1535" fmla="*/ 29545 w 657932"/>
                <a:gd name="connsiteY1535" fmla="*/ 426235 h 450094"/>
                <a:gd name="connsiteX1536" fmla="*/ 30675 w 657932"/>
                <a:gd name="connsiteY1536" fmla="*/ 426235 h 450094"/>
                <a:gd name="connsiteX1537" fmla="*/ 31806 w 657932"/>
                <a:gd name="connsiteY1537" fmla="*/ 426235 h 450094"/>
                <a:gd name="connsiteX1538" fmla="*/ 32973 w 657932"/>
                <a:gd name="connsiteY1538" fmla="*/ 426235 h 450094"/>
                <a:gd name="connsiteX1539" fmla="*/ 32973 w 657932"/>
                <a:gd name="connsiteY1539" fmla="*/ 425103 h 450094"/>
                <a:gd name="connsiteX1540" fmla="*/ 34104 w 657932"/>
                <a:gd name="connsiteY1540" fmla="*/ 425103 h 450094"/>
                <a:gd name="connsiteX1541" fmla="*/ 35234 w 657932"/>
                <a:gd name="connsiteY1541" fmla="*/ 423972 h 450094"/>
                <a:gd name="connsiteX1542" fmla="*/ 36365 w 657932"/>
                <a:gd name="connsiteY1542" fmla="*/ 423972 h 450094"/>
                <a:gd name="connsiteX1543" fmla="*/ 35234 w 657932"/>
                <a:gd name="connsiteY1543" fmla="*/ 422806 h 450094"/>
                <a:gd name="connsiteX1544" fmla="*/ 36365 w 657932"/>
                <a:gd name="connsiteY1544" fmla="*/ 422806 h 450094"/>
                <a:gd name="connsiteX1545" fmla="*/ 36365 w 657932"/>
                <a:gd name="connsiteY1545" fmla="*/ 421675 h 450094"/>
                <a:gd name="connsiteX1546" fmla="*/ 37496 w 657932"/>
                <a:gd name="connsiteY1546" fmla="*/ 422806 h 450094"/>
                <a:gd name="connsiteX1547" fmla="*/ 37496 w 657932"/>
                <a:gd name="connsiteY1547" fmla="*/ 421675 h 450094"/>
                <a:gd name="connsiteX1548" fmla="*/ 38627 w 657932"/>
                <a:gd name="connsiteY1548" fmla="*/ 421675 h 450094"/>
                <a:gd name="connsiteX1549" fmla="*/ 39758 w 657932"/>
                <a:gd name="connsiteY1549" fmla="*/ 418281 h 450094"/>
                <a:gd name="connsiteX1550" fmla="*/ 40924 w 657932"/>
                <a:gd name="connsiteY1550" fmla="*/ 418281 h 450094"/>
                <a:gd name="connsiteX1551" fmla="*/ 40924 w 657932"/>
                <a:gd name="connsiteY1551" fmla="*/ 420543 h 450094"/>
                <a:gd name="connsiteX1552" fmla="*/ 44317 w 657932"/>
                <a:gd name="connsiteY1552" fmla="*/ 420543 h 450094"/>
                <a:gd name="connsiteX1553" fmla="*/ 44317 w 657932"/>
                <a:gd name="connsiteY1553" fmla="*/ 421675 h 450094"/>
                <a:gd name="connsiteX1554" fmla="*/ 45448 w 657932"/>
                <a:gd name="connsiteY1554" fmla="*/ 421675 h 450094"/>
                <a:gd name="connsiteX1555" fmla="*/ 44317 w 657932"/>
                <a:gd name="connsiteY1555" fmla="*/ 422806 h 450094"/>
                <a:gd name="connsiteX1556" fmla="*/ 44317 w 657932"/>
                <a:gd name="connsiteY1556" fmla="*/ 425103 h 450094"/>
                <a:gd name="connsiteX1557" fmla="*/ 43186 w 657932"/>
                <a:gd name="connsiteY1557" fmla="*/ 425103 h 450094"/>
                <a:gd name="connsiteX1558" fmla="*/ 42055 w 657932"/>
                <a:gd name="connsiteY1558" fmla="*/ 425103 h 450094"/>
                <a:gd name="connsiteX1559" fmla="*/ 42055 w 657932"/>
                <a:gd name="connsiteY1559" fmla="*/ 426235 h 450094"/>
                <a:gd name="connsiteX1560" fmla="*/ 40924 w 657932"/>
                <a:gd name="connsiteY1560" fmla="*/ 426235 h 450094"/>
                <a:gd name="connsiteX1561" fmla="*/ 39758 w 657932"/>
                <a:gd name="connsiteY1561" fmla="*/ 426235 h 450094"/>
                <a:gd name="connsiteX1562" fmla="*/ 40924 w 657932"/>
                <a:gd name="connsiteY1562" fmla="*/ 426235 h 450094"/>
                <a:gd name="connsiteX1563" fmla="*/ 40924 w 657932"/>
                <a:gd name="connsiteY1563" fmla="*/ 425103 h 450094"/>
                <a:gd name="connsiteX1564" fmla="*/ 42055 w 657932"/>
                <a:gd name="connsiteY1564" fmla="*/ 426235 h 450094"/>
                <a:gd name="connsiteX1565" fmla="*/ 42055 w 657932"/>
                <a:gd name="connsiteY1565" fmla="*/ 425103 h 450094"/>
                <a:gd name="connsiteX1566" fmla="*/ 43186 w 657932"/>
                <a:gd name="connsiteY1566" fmla="*/ 425103 h 450094"/>
                <a:gd name="connsiteX1567" fmla="*/ 43186 w 657932"/>
                <a:gd name="connsiteY1567" fmla="*/ 423972 h 450094"/>
                <a:gd name="connsiteX1568" fmla="*/ 42055 w 657932"/>
                <a:gd name="connsiteY1568" fmla="*/ 423972 h 450094"/>
                <a:gd name="connsiteX1569" fmla="*/ 42055 w 657932"/>
                <a:gd name="connsiteY1569" fmla="*/ 422806 h 450094"/>
                <a:gd name="connsiteX1570" fmla="*/ 39758 w 657932"/>
                <a:gd name="connsiteY1570" fmla="*/ 425103 h 450094"/>
                <a:gd name="connsiteX1571" fmla="*/ 39758 w 657932"/>
                <a:gd name="connsiteY1571" fmla="*/ 423972 h 450094"/>
                <a:gd name="connsiteX1572" fmla="*/ 37496 w 657932"/>
                <a:gd name="connsiteY1572" fmla="*/ 422806 h 450094"/>
                <a:gd name="connsiteX1573" fmla="*/ 38627 w 657932"/>
                <a:gd name="connsiteY1573" fmla="*/ 425103 h 450094"/>
                <a:gd name="connsiteX1574" fmla="*/ 37496 w 657932"/>
                <a:gd name="connsiteY1574" fmla="*/ 426235 h 450094"/>
                <a:gd name="connsiteX1575" fmla="*/ 38627 w 657932"/>
                <a:gd name="connsiteY1575" fmla="*/ 425103 h 450094"/>
                <a:gd name="connsiteX1576" fmla="*/ 39758 w 657932"/>
                <a:gd name="connsiteY1576" fmla="*/ 425103 h 450094"/>
                <a:gd name="connsiteX1577" fmla="*/ 37496 w 657932"/>
                <a:gd name="connsiteY1577" fmla="*/ 427366 h 450094"/>
                <a:gd name="connsiteX1578" fmla="*/ 36365 w 657932"/>
                <a:gd name="connsiteY1578" fmla="*/ 427366 h 450094"/>
                <a:gd name="connsiteX1579" fmla="*/ 35234 w 657932"/>
                <a:gd name="connsiteY1579" fmla="*/ 428497 h 450094"/>
                <a:gd name="connsiteX1580" fmla="*/ 35234 w 657932"/>
                <a:gd name="connsiteY1580" fmla="*/ 427366 h 450094"/>
                <a:gd name="connsiteX1581" fmla="*/ 34104 w 657932"/>
                <a:gd name="connsiteY1581" fmla="*/ 428497 h 450094"/>
                <a:gd name="connsiteX1582" fmla="*/ 35234 w 657932"/>
                <a:gd name="connsiteY1582" fmla="*/ 428497 h 450094"/>
                <a:gd name="connsiteX1583" fmla="*/ 32973 w 657932"/>
                <a:gd name="connsiteY1583" fmla="*/ 429628 h 450094"/>
                <a:gd name="connsiteX1584" fmla="*/ 35234 w 657932"/>
                <a:gd name="connsiteY1584" fmla="*/ 429628 h 450094"/>
                <a:gd name="connsiteX1585" fmla="*/ 36365 w 657932"/>
                <a:gd name="connsiteY1585" fmla="*/ 428497 h 450094"/>
                <a:gd name="connsiteX1586" fmla="*/ 36365 w 657932"/>
                <a:gd name="connsiteY1586" fmla="*/ 429628 h 450094"/>
                <a:gd name="connsiteX1587" fmla="*/ 37496 w 657932"/>
                <a:gd name="connsiteY1587" fmla="*/ 429628 h 450094"/>
                <a:gd name="connsiteX1588" fmla="*/ 38627 w 657932"/>
                <a:gd name="connsiteY1588" fmla="*/ 427366 h 450094"/>
                <a:gd name="connsiteX1589" fmla="*/ 39758 w 657932"/>
                <a:gd name="connsiteY1589" fmla="*/ 427366 h 450094"/>
                <a:gd name="connsiteX1590" fmla="*/ 42055 w 657932"/>
                <a:gd name="connsiteY1590" fmla="*/ 427366 h 450094"/>
                <a:gd name="connsiteX1591" fmla="*/ 43186 w 657932"/>
                <a:gd name="connsiteY1591" fmla="*/ 427366 h 450094"/>
                <a:gd name="connsiteX1592" fmla="*/ 46579 w 657932"/>
                <a:gd name="connsiteY1592" fmla="*/ 426235 h 450094"/>
                <a:gd name="connsiteX1593" fmla="*/ 44317 w 657932"/>
                <a:gd name="connsiteY1593" fmla="*/ 428497 h 450094"/>
                <a:gd name="connsiteX1594" fmla="*/ 42055 w 657932"/>
                <a:gd name="connsiteY1594" fmla="*/ 434188 h 450094"/>
                <a:gd name="connsiteX1595" fmla="*/ 38627 w 657932"/>
                <a:gd name="connsiteY1595" fmla="*/ 436450 h 450094"/>
                <a:gd name="connsiteX1596" fmla="*/ 38627 w 657932"/>
                <a:gd name="connsiteY1596" fmla="*/ 437581 h 450094"/>
                <a:gd name="connsiteX1597" fmla="*/ 42055 w 657932"/>
                <a:gd name="connsiteY1597" fmla="*/ 438748 h 450094"/>
                <a:gd name="connsiteX1598" fmla="*/ 40924 w 657932"/>
                <a:gd name="connsiteY1598" fmla="*/ 437581 h 450094"/>
                <a:gd name="connsiteX1599" fmla="*/ 40924 w 657932"/>
                <a:gd name="connsiteY1599" fmla="*/ 436450 h 450094"/>
                <a:gd name="connsiteX1600" fmla="*/ 42055 w 657932"/>
                <a:gd name="connsiteY1600" fmla="*/ 436450 h 450094"/>
                <a:gd name="connsiteX1601" fmla="*/ 43186 w 657932"/>
                <a:gd name="connsiteY1601" fmla="*/ 435319 h 450094"/>
                <a:gd name="connsiteX1602" fmla="*/ 45448 w 657932"/>
                <a:gd name="connsiteY1602" fmla="*/ 430795 h 450094"/>
                <a:gd name="connsiteX1603" fmla="*/ 48876 w 657932"/>
                <a:gd name="connsiteY1603" fmla="*/ 428497 h 450094"/>
                <a:gd name="connsiteX1604" fmla="*/ 48876 w 657932"/>
                <a:gd name="connsiteY1604" fmla="*/ 427366 h 450094"/>
                <a:gd name="connsiteX1605" fmla="*/ 52269 w 657932"/>
                <a:gd name="connsiteY1605" fmla="*/ 426235 h 450094"/>
                <a:gd name="connsiteX1606" fmla="*/ 55697 w 657932"/>
                <a:gd name="connsiteY1606" fmla="*/ 425103 h 450094"/>
                <a:gd name="connsiteX1607" fmla="*/ 55697 w 657932"/>
                <a:gd name="connsiteY1607" fmla="*/ 423972 h 450094"/>
                <a:gd name="connsiteX1608" fmla="*/ 55697 w 657932"/>
                <a:gd name="connsiteY1608" fmla="*/ 425103 h 450094"/>
                <a:gd name="connsiteX1609" fmla="*/ 54530 w 657932"/>
                <a:gd name="connsiteY1609" fmla="*/ 426235 h 450094"/>
                <a:gd name="connsiteX1610" fmla="*/ 52269 w 657932"/>
                <a:gd name="connsiteY1610" fmla="*/ 428497 h 450094"/>
                <a:gd name="connsiteX1611" fmla="*/ 52269 w 657932"/>
                <a:gd name="connsiteY1611" fmla="*/ 429628 h 450094"/>
                <a:gd name="connsiteX1612" fmla="*/ 51138 w 657932"/>
                <a:gd name="connsiteY1612" fmla="*/ 431926 h 450094"/>
                <a:gd name="connsiteX1613" fmla="*/ 52269 w 657932"/>
                <a:gd name="connsiteY1613" fmla="*/ 433057 h 450094"/>
                <a:gd name="connsiteX1614" fmla="*/ 55697 w 657932"/>
                <a:gd name="connsiteY1614" fmla="*/ 434188 h 450094"/>
                <a:gd name="connsiteX1615" fmla="*/ 56827 w 657932"/>
                <a:gd name="connsiteY1615" fmla="*/ 433057 h 450094"/>
                <a:gd name="connsiteX1616" fmla="*/ 56827 w 657932"/>
                <a:gd name="connsiteY1616" fmla="*/ 434188 h 450094"/>
                <a:gd name="connsiteX1617" fmla="*/ 59089 w 657932"/>
                <a:gd name="connsiteY1617" fmla="*/ 433057 h 450094"/>
                <a:gd name="connsiteX1618" fmla="*/ 62517 w 657932"/>
                <a:gd name="connsiteY1618" fmla="*/ 435319 h 450094"/>
                <a:gd name="connsiteX1619" fmla="*/ 61351 w 657932"/>
                <a:gd name="connsiteY1619" fmla="*/ 435319 h 450094"/>
                <a:gd name="connsiteX1620" fmla="*/ 62517 w 657932"/>
                <a:gd name="connsiteY1620" fmla="*/ 435319 h 450094"/>
                <a:gd name="connsiteX1621" fmla="*/ 63648 w 657932"/>
                <a:gd name="connsiteY1621" fmla="*/ 436450 h 450094"/>
                <a:gd name="connsiteX1622" fmla="*/ 64779 w 657932"/>
                <a:gd name="connsiteY1622" fmla="*/ 436450 h 450094"/>
                <a:gd name="connsiteX1623" fmla="*/ 64779 w 657932"/>
                <a:gd name="connsiteY1623" fmla="*/ 437581 h 450094"/>
                <a:gd name="connsiteX1624" fmla="*/ 63648 w 657932"/>
                <a:gd name="connsiteY1624" fmla="*/ 438748 h 450094"/>
                <a:gd name="connsiteX1625" fmla="*/ 62517 w 657932"/>
                <a:gd name="connsiteY1625" fmla="*/ 436450 h 450094"/>
                <a:gd name="connsiteX1626" fmla="*/ 60220 w 657932"/>
                <a:gd name="connsiteY1626" fmla="*/ 436450 h 450094"/>
                <a:gd name="connsiteX1627" fmla="*/ 59089 w 657932"/>
                <a:gd name="connsiteY1627" fmla="*/ 436450 h 450094"/>
                <a:gd name="connsiteX1628" fmla="*/ 57958 w 657932"/>
                <a:gd name="connsiteY1628" fmla="*/ 438748 h 450094"/>
                <a:gd name="connsiteX1629" fmla="*/ 56827 w 657932"/>
                <a:gd name="connsiteY1629" fmla="*/ 439879 h 450094"/>
                <a:gd name="connsiteX1630" fmla="*/ 55697 w 657932"/>
                <a:gd name="connsiteY1630" fmla="*/ 438748 h 450094"/>
                <a:gd name="connsiteX1631" fmla="*/ 54530 w 657932"/>
                <a:gd name="connsiteY1631" fmla="*/ 442141 h 450094"/>
                <a:gd name="connsiteX1632" fmla="*/ 54530 w 657932"/>
                <a:gd name="connsiteY1632" fmla="*/ 443273 h 450094"/>
                <a:gd name="connsiteX1633" fmla="*/ 51138 w 657932"/>
                <a:gd name="connsiteY1633" fmla="*/ 447833 h 450094"/>
                <a:gd name="connsiteX1634" fmla="*/ 50007 w 657932"/>
                <a:gd name="connsiteY1634" fmla="*/ 448964 h 450094"/>
                <a:gd name="connsiteX1635" fmla="*/ 48876 w 657932"/>
                <a:gd name="connsiteY1635" fmla="*/ 448964 h 450094"/>
                <a:gd name="connsiteX1636" fmla="*/ 47710 w 657932"/>
                <a:gd name="connsiteY1636" fmla="*/ 450095 h 450094"/>
                <a:gd name="connsiteX1637" fmla="*/ 47710 w 657932"/>
                <a:gd name="connsiteY1637" fmla="*/ 446701 h 450094"/>
                <a:gd name="connsiteX1638" fmla="*/ 46579 w 657932"/>
                <a:gd name="connsiteY1638" fmla="*/ 446701 h 450094"/>
                <a:gd name="connsiteX1639" fmla="*/ 45448 w 657932"/>
                <a:gd name="connsiteY1639" fmla="*/ 446701 h 450094"/>
                <a:gd name="connsiteX1640" fmla="*/ 45448 w 657932"/>
                <a:gd name="connsiteY1640" fmla="*/ 445570 h 450094"/>
                <a:gd name="connsiteX1641" fmla="*/ 44317 w 657932"/>
                <a:gd name="connsiteY1641" fmla="*/ 445570 h 450094"/>
                <a:gd name="connsiteX1642" fmla="*/ 43186 w 657932"/>
                <a:gd name="connsiteY1642" fmla="*/ 446701 h 450094"/>
                <a:gd name="connsiteX1643" fmla="*/ 43186 w 657932"/>
                <a:gd name="connsiteY1643" fmla="*/ 447833 h 450094"/>
                <a:gd name="connsiteX1644" fmla="*/ 43186 w 657932"/>
                <a:gd name="connsiteY1644" fmla="*/ 444404 h 450094"/>
                <a:gd name="connsiteX1645" fmla="*/ 42055 w 657932"/>
                <a:gd name="connsiteY1645" fmla="*/ 443273 h 450094"/>
                <a:gd name="connsiteX1646" fmla="*/ 40924 w 657932"/>
                <a:gd name="connsiteY1646" fmla="*/ 444404 h 450094"/>
                <a:gd name="connsiteX1647" fmla="*/ 39758 w 657932"/>
                <a:gd name="connsiteY1647" fmla="*/ 445570 h 450094"/>
                <a:gd name="connsiteX1648" fmla="*/ 37496 w 657932"/>
                <a:gd name="connsiteY1648" fmla="*/ 445570 h 450094"/>
                <a:gd name="connsiteX1649" fmla="*/ 38627 w 657932"/>
                <a:gd name="connsiteY1649" fmla="*/ 446701 h 450094"/>
                <a:gd name="connsiteX1650" fmla="*/ 36365 w 657932"/>
                <a:gd name="connsiteY1650" fmla="*/ 445570 h 450094"/>
                <a:gd name="connsiteX1651" fmla="*/ 35234 w 657932"/>
                <a:gd name="connsiteY1651" fmla="*/ 444404 h 450094"/>
                <a:gd name="connsiteX1652" fmla="*/ 35234 w 657932"/>
                <a:gd name="connsiteY1652" fmla="*/ 445570 h 450094"/>
                <a:gd name="connsiteX1653" fmla="*/ 35234 w 657932"/>
                <a:gd name="connsiteY1653" fmla="*/ 446701 h 450094"/>
                <a:gd name="connsiteX1654" fmla="*/ 34104 w 657932"/>
                <a:gd name="connsiteY1654" fmla="*/ 446701 h 450094"/>
                <a:gd name="connsiteX1655" fmla="*/ 31806 w 657932"/>
                <a:gd name="connsiteY1655" fmla="*/ 445570 h 450094"/>
                <a:gd name="connsiteX1656" fmla="*/ 28414 w 657932"/>
                <a:gd name="connsiteY1656" fmla="*/ 446701 h 450094"/>
                <a:gd name="connsiteX1657" fmla="*/ 28414 w 657932"/>
                <a:gd name="connsiteY1657" fmla="*/ 447833 h 450094"/>
                <a:gd name="connsiteX1658" fmla="*/ 28414 w 657932"/>
                <a:gd name="connsiteY1658" fmla="*/ 448964 h 450094"/>
                <a:gd name="connsiteX1659" fmla="*/ 28414 w 657932"/>
                <a:gd name="connsiteY1659" fmla="*/ 447833 h 450094"/>
                <a:gd name="connsiteX1660" fmla="*/ 27283 w 657932"/>
                <a:gd name="connsiteY1660" fmla="*/ 447833 h 450094"/>
                <a:gd name="connsiteX1661" fmla="*/ 26152 w 657932"/>
                <a:gd name="connsiteY1661" fmla="*/ 448964 h 450094"/>
                <a:gd name="connsiteX1662" fmla="*/ 27283 w 657932"/>
                <a:gd name="connsiteY1662" fmla="*/ 450095 h 450094"/>
                <a:gd name="connsiteX1663" fmla="*/ 26152 w 657932"/>
                <a:gd name="connsiteY1663" fmla="*/ 448964 h 450094"/>
                <a:gd name="connsiteX1664" fmla="*/ 24986 w 657932"/>
                <a:gd name="connsiteY1664" fmla="*/ 447833 h 450094"/>
                <a:gd name="connsiteX1665" fmla="*/ 23855 w 657932"/>
                <a:gd name="connsiteY1665" fmla="*/ 447833 h 450094"/>
                <a:gd name="connsiteX1666" fmla="*/ 21593 w 657932"/>
                <a:gd name="connsiteY1666" fmla="*/ 445570 h 450094"/>
                <a:gd name="connsiteX1667" fmla="*/ 18165 w 657932"/>
                <a:gd name="connsiteY1667" fmla="*/ 444404 h 450094"/>
                <a:gd name="connsiteX1668" fmla="*/ 19331 w 657932"/>
                <a:gd name="connsiteY1668" fmla="*/ 444404 h 450094"/>
                <a:gd name="connsiteX1669" fmla="*/ 18165 w 657932"/>
                <a:gd name="connsiteY1669" fmla="*/ 442141 h 450094"/>
                <a:gd name="connsiteX1670" fmla="*/ 18165 w 657932"/>
                <a:gd name="connsiteY1670" fmla="*/ 441010 h 450094"/>
                <a:gd name="connsiteX1671" fmla="*/ 17034 w 657932"/>
                <a:gd name="connsiteY1671" fmla="*/ 438748 h 450094"/>
                <a:gd name="connsiteX1672" fmla="*/ 17034 w 657932"/>
                <a:gd name="connsiteY1672" fmla="*/ 437581 h 450094"/>
                <a:gd name="connsiteX1673" fmla="*/ 13641 w 657932"/>
                <a:gd name="connsiteY1673" fmla="*/ 436450 h 450094"/>
                <a:gd name="connsiteX1674" fmla="*/ 13641 w 657932"/>
                <a:gd name="connsiteY1674" fmla="*/ 435319 h 450094"/>
                <a:gd name="connsiteX1675" fmla="*/ 10213 w 657932"/>
                <a:gd name="connsiteY1675" fmla="*/ 436450 h 450094"/>
                <a:gd name="connsiteX1676" fmla="*/ 11380 w 657932"/>
                <a:gd name="connsiteY1676" fmla="*/ 435319 h 450094"/>
                <a:gd name="connsiteX1677" fmla="*/ 10213 w 657932"/>
                <a:gd name="connsiteY1677" fmla="*/ 434188 h 450094"/>
                <a:gd name="connsiteX1678" fmla="*/ 10213 w 657932"/>
                <a:gd name="connsiteY1678" fmla="*/ 433057 h 450094"/>
                <a:gd name="connsiteX1679" fmla="*/ 7952 w 657932"/>
                <a:gd name="connsiteY1679" fmla="*/ 431926 h 450094"/>
                <a:gd name="connsiteX1680" fmla="*/ 9082 w 657932"/>
                <a:gd name="connsiteY1680" fmla="*/ 430795 h 450094"/>
                <a:gd name="connsiteX1681" fmla="*/ 5690 w 657932"/>
                <a:gd name="connsiteY1681" fmla="*/ 429628 h 450094"/>
                <a:gd name="connsiteX1682" fmla="*/ 2262 w 657932"/>
                <a:gd name="connsiteY1682" fmla="*/ 429628 h 450094"/>
                <a:gd name="connsiteX1683" fmla="*/ 2262 w 657932"/>
                <a:gd name="connsiteY1683" fmla="*/ 426235 h 450094"/>
                <a:gd name="connsiteX1684" fmla="*/ 1131 w 657932"/>
                <a:gd name="connsiteY1684" fmla="*/ 426235 h 450094"/>
                <a:gd name="connsiteX1685" fmla="*/ 0 w 657932"/>
                <a:gd name="connsiteY1685" fmla="*/ 425103 h 450094"/>
                <a:gd name="connsiteX1686" fmla="*/ 1131 w 657932"/>
                <a:gd name="connsiteY1686" fmla="*/ 423972 h 450094"/>
                <a:gd name="connsiteX1687" fmla="*/ 1131 w 657932"/>
                <a:gd name="connsiteY1687" fmla="*/ 421675 h 450094"/>
                <a:gd name="connsiteX1688" fmla="*/ 535196 w 657932"/>
                <a:gd name="connsiteY1688" fmla="*/ 283037 h 450094"/>
                <a:gd name="connsiteX1689" fmla="*/ 535196 w 657932"/>
                <a:gd name="connsiteY1689" fmla="*/ 281870 h 450094"/>
                <a:gd name="connsiteX1690" fmla="*/ 536326 w 657932"/>
                <a:gd name="connsiteY1690" fmla="*/ 281870 h 450094"/>
                <a:gd name="connsiteX1691" fmla="*/ 536326 w 657932"/>
                <a:gd name="connsiteY1691" fmla="*/ 283037 h 450094"/>
                <a:gd name="connsiteX1692" fmla="*/ 535196 w 657932"/>
                <a:gd name="connsiteY1692" fmla="*/ 283037 h 450094"/>
                <a:gd name="connsiteX1693" fmla="*/ 532934 w 657932"/>
                <a:gd name="connsiteY1693" fmla="*/ 284168 h 450094"/>
                <a:gd name="connsiteX1694" fmla="*/ 534065 w 657932"/>
                <a:gd name="connsiteY1694" fmla="*/ 283037 h 450094"/>
                <a:gd name="connsiteX1695" fmla="*/ 535196 w 657932"/>
                <a:gd name="connsiteY1695" fmla="*/ 284168 h 450094"/>
                <a:gd name="connsiteX1696" fmla="*/ 534065 w 657932"/>
                <a:gd name="connsiteY1696" fmla="*/ 284168 h 450094"/>
                <a:gd name="connsiteX1697" fmla="*/ 535196 w 657932"/>
                <a:gd name="connsiteY1697" fmla="*/ 285299 h 450094"/>
                <a:gd name="connsiteX1698" fmla="*/ 532934 w 657932"/>
                <a:gd name="connsiteY1698" fmla="*/ 285299 h 450094"/>
                <a:gd name="connsiteX1699" fmla="*/ 532934 w 657932"/>
                <a:gd name="connsiteY1699" fmla="*/ 284168 h 450094"/>
                <a:gd name="connsiteX1700" fmla="*/ 284066 w 657932"/>
                <a:gd name="connsiteY1700" fmla="*/ 392123 h 450094"/>
                <a:gd name="connsiteX1701" fmla="*/ 284066 w 657932"/>
                <a:gd name="connsiteY1701" fmla="*/ 390992 h 450094"/>
                <a:gd name="connsiteX1702" fmla="*/ 284066 w 657932"/>
                <a:gd name="connsiteY1702" fmla="*/ 392123 h 450094"/>
                <a:gd name="connsiteX1703" fmla="*/ 230667 w 657932"/>
                <a:gd name="connsiteY1703" fmla="*/ 395552 h 450094"/>
                <a:gd name="connsiteX1704" fmla="*/ 231798 w 657932"/>
                <a:gd name="connsiteY1704" fmla="*/ 395552 h 450094"/>
                <a:gd name="connsiteX1705" fmla="*/ 230667 w 657932"/>
                <a:gd name="connsiteY1705" fmla="*/ 395552 h 450094"/>
                <a:gd name="connsiteX1706" fmla="*/ 130689 w 657932"/>
                <a:gd name="connsiteY1706" fmla="*/ 389861 h 450094"/>
                <a:gd name="connsiteX1707" fmla="*/ 130689 w 657932"/>
                <a:gd name="connsiteY1707" fmla="*/ 390992 h 450094"/>
                <a:gd name="connsiteX1708" fmla="*/ 130689 w 657932"/>
                <a:gd name="connsiteY1708" fmla="*/ 389861 h 450094"/>
                <a:gd name="connsiteX1709" fmla="*/ 35234 w 657932"/>
                <a:gd name="connsiteY1709" fmla="*/ 404637 h 450094"/>
                <a:gd name="connsiteX1710" fmla="*/ 35234 w 657932"/>
                <a:gd name="connsiteY1710" fmla="*/ 405768 h 450094"/>
                <a:gd name="connsiteX1711" fmla="*/ 36365 w 657932"/>
                <a:gd name="connsiteY1711" fmla="*/ 405768 h 450094"/>
                <a:gd name="connsiteX1712" fmla="*/ 35234 w 657932"/>
                <a:gd name="connsiteY1712" fmla="*/ 405768 h 450094"/>
                <a:gd name="connsiteX1713" fmla="*/ 35234 w 657932"/>
                <a:gd name="connsiteY1713" fmla="*/ 404637 h 450094"/>
                <a:gd name="connsiteX1714" fmla="*/ 171578 w 657932"/>
                <a:gd name="connsiteY1714" fmla="*/ 377347 h 450094"/>
                <a:gd name="connsiteX1715" fmla="*/ 171578 w 657932"/>
                <a:gd name="connsiteY1715" fmla="*/ 376216 h 450094"/>
                <a:gd name="connsiteX1716" fmla="*/ 171578 w 657932"/>
                <a:gd name="connsiteY1716" fmla="*/ 377347 h 450094"/>
                <a:gd name="connsiteX1717" fmla="*/ 172709 w 657932"/>
                <a:gd name="connsiteY1717" fmla="*/ 377347 h 450094"/>
                <a:gd name="connsiteX1718" fmla="*/ 172709 w 657932"/>
                <a:gd name="connsiteY1718" fmla="*/ 378478 h 450094"/>
                <a:gd name="connsiteX1719" fmla="*/ 171578 w 657932"/>
                <a:gd name="connsiteY1719" fmla="*/ 378478 h 450094"/>
                <a:gd name="connsiteX1720" fmla="*/ 172709 w 657932"/>
                <a:gd name="connsiteY1720" fmla="*/ 378478 h 450094"/>
                <a:gd name="connsiteX1721" fmla="*/ 171578 w 657932"/>
                <a:gd name="connsiteY1721" fmla="*/ 378478 h 450094"/>
                <a:gd name="connsiteX1722" fmla="*/ 171578 w 657932"/>
                <a:gd name="connsiteY1722" fmla="*/ 377347 h 450094"/>
                <a:gd name="connsiteX1723" fmla="*/ 154544 w 657932"/>
                <a:gd name="connsiteY1723" fmla="*/ 377347 h 450094"/>
                <a:gd name="connsiteX1724" fmla="*/ 154544 w 657932"/>
                <a:gd name="connsiteY1724" fmla="*/ 376216 h 450094"/>
                <a:gd name="connsiteX1725" fmla="*/ 155675 w 657932"/>
                <a:gd name="connsiteY1725" fmla="*/ 376216 h 450094"/>
                <a:gd name="connsiteX1726" fmla="*/ 154544 w 657932"/>
                <a:gd name="connsiteY1726" fmla="*/ 377347 h 450094"/>
                <a:gd name="connsiteX1727" fmla="*/ 270460 w 657932"/>
                <a:gd name="connsiteY1727" fmla="*/ 392123 h 450094"/>
                <a:gd name="connsiteX1728" fmla="*/ 269294 w 657932"/>
                <a:gd name="connsiteY1728" fmla="*/ 392123 h 450094"/>
                <a:gd name="connsiteX1729" fmla="*/ 269294 w 657932"/>
                <a:gd name="connsiteY1729" fmla="*/ 390992 h 450094"/>
                <a:gd name="connsiteX1730" fmla="*/ 270460 w 657932"/>
                <a:gd name="connsiteY1730" fmla="*/ 390992 h 450094"/>
                <a:gd name="connsiteX1731" fmla="*/ 270460 w 657932"/>
                <a:gd name="connsiteY1731" fmla="*/ 392123 h 450094"/>
                <a:gd name="connsiteX1732" fmla="*/ 34104 w 657932"/>
                <a:gd name="connsiteY1732" fmla="*/ 404637 h 450094"/>
                <a:gd name="connsiteX1733" fmla="*/ 34104 w 657932"/>
                <a:gd name="connsiteY1733" fmla="*/ 405768 h 450094"/>
                <a:gd name="connsiteX1734" fmla="*/ 34104 w 657932"/>
                <a:gd name="connsiteY1734" fmla="*/ 404637 h 450094"/>
                <a:gd name="connsiteX1735" fmla="*/ 37496 w 657932"/>
                <a:gd name="connsiteY1735" fmla="*/ 427366 h 450094"/>
                <a:gd name="connsiteX1736" fmla="*/ 36365 w 657932"/>
                <a:gd name="connsiteY1736" fmla="*/ 426235 h 450094"/>
                <a:gd name="connsiteX1737" fmla="*/ 35234 w 657932"/>
                <a:gd name="connsiteY1737" fmla="*/ 427366 h 450094"/>
                <a:gd name="connsiteX1738" fmla="*/ 36365 w 657932"/>
                <a:gd name="connsiteY1738" fmla="*/ 427366 h 450094"/>
                <a:gd name="connsiteX1739" fmla="*/ 37496 w 657932"/>
                <a:gd name="connsiteY1739" fmla="*/ 427366 h 450094"/>
                <a:gd name="connsiteX1740" fmla="*/ 34104 w 657932"/>
                <a:gd name="connsiteY1740" fmla="*/ 417150 h 450094"/>
                <a:gd name="connsiteX1741" fmla="*/ 35234 w 657932"/>
                <a:gd name="connsiteY1741" fmla="*/ 417150 h 450094"/>
                <a:gd name="connsiteX1742" fmla="*/ 34104 w 657932"/>
                <a:gd name="connsiteY1742" fmla="*/ 417150 h 450094"/>
                <a:gd name="connsiteX1743" fmla="*/ 53399 w 657932"/>
                <a:gd name="connsiteY1743" fmla="*/ 433057 h 450094"/>
                <a:gd name="connsiteX1744" fmla="*/ 53399 w 657932"/>
                <a:gd name="connsiteY1744" fmla="*/ 431926 h 450094"/>
                <a:gd name="connsiteX1745" fmla="*/ 53399 w 657932"/>
                <a:gd name="connsiteY1745" fmla="*/ 433057 h 450094"/>
                <a:gd name="connsiteX1746" fmla="*/ 48876 w 657932"/>
                <a:gd name="connsiteY1746" fmla="*/ 401243 h 450094"/>
                <a:gd name="connsiteX1747" fmla="*/ 50007 w 657932"/>
                <a:gd name="connsiteY1747" fmla="*/ 401243 h 450094"/>
                <a:gd name="connsiteX1748" fmla="*/ 48876 w 657932"/>
                <a:gd name="connsiteY1748" fmla="*/ 401243 h 450094"/>
                <a:gd name="connsiteX1749" fmla="*/ 48876 w 657932"/>
                <a:gd name="connsiteY1749" fmla="*/ 402374 h 450094"/>
                <a:gd name="connsiteX1750" fmla="*/ 48876 w 657932"/>
                <a:gd name="connsiteY1750" fmla="*/ 401243 h 450094"/>
                <a:gd name="connsiteX1751" fmla="*/ 54530 w 657932"/>
                <a:gd name="connsiteY1751" fmla="*/ 395552 h 450094"/>
                <a:gd name="connsiteX1752" fmla="*/ 55697 w 657932"/>
                <a:gd name="connsiteY1752" fmla="*/ 395552 h 450094"/>
                <a:gd name="connsiteX1753" fmla="*/ 56827 w 657932"/>
                <a:gd name="connsiteY1753" fmla="*/ 395552 h 450094"/>
                <a:gd name="connsiteX1754" fmla="*/ 56827 w 657932"/>
                <a:gd name="connsiteY1754" fmla="*/ 396683 h 450094"/>
                <a:gd name="connsiteX1755" fmla="*/ 55697 w 657932"/>
                <a:gd name="connsiteY1755" fmla="*/ 396683 h 450094"/>
                <a:gd name="connsiteX1756" fmla="*/ 55697 w 657932"/>
                <a:gd name="connsiteY1756" fmla="*/ 397814 h 450094"/>
                <a:gd name="connsiteX1757" fmla="*/ 55697 w 657932"/>
                <a:gd name="connsiteY1757" fmla="*/ 396683 h 450094"/>
                <a:gd name="connsiteX1758" fmla="*/ 55697 w 657932"/>
                <a:gd name="connsiteY1758" fmla="*/ 397814 h 450094"/>
                <a:gd name="connsiteX1759" fmla="*/ 54530 w 657932"/>
                <a:gd name="connsiteY1759" fmla="*/ 397814 h 450094"/>
                <a:gd name="connsiteX1760" fmla="*/ 54530 w 657932"/>
                <a:gd name="connsiteY1760" fmla="*/ 396683 h 450094"/>
                <a:gd name="connsiteX1761" fmla="*/ 55697 w 657932"/>
                <a:gd name="connsiteY1761" fmla="*/ 396683 h 450094"/>
                <a:gd name="connsiteX1762" fmla="*/ 55697 w 657932"/>
                <a:gd name="connsiteY1762" fmla="*/ 395552 h 450094"/>
                <a:gd name="connsiteX1763" fmla="*/ 54530 w 657932"/>
                <a:gd name="connsiteY1763" fmla="*/ 395552 h 450094"/>
                <a:gd name="connsiteX1764" fmla="*/ 156806 w 657932"/>
                <a:gd name="connsiteY1764" fmla="*/ 379645 h 450094"/>
                <a:gd name="connsiteX1765" fmla="*/ 157936 w 657932"/>
                <a:gd name="connsiteY1765" fmla="*/ 379645 h 450094"/>
                <a:gd name="connsiteX1766" fmla="*/ 156806 w 657932"/>
                <a:gd name="connsiteY1766" fmla="*/ 379645 h 450094"/>
                <a:gd name="connsiteX1767" fmla="*/ 43186 w 657932"/>
                <a:gd name="connsiteY1767" fmla="*/ 396683 h 450094"/>
                <a:gd name="connsiteX1768" fmla="*/ 44317 w 657932"/>
                <a:gd name="connsiteY1768" fmla="*/ 396683 h 450094"/>
                <a:gd name="connsiteX1769" fmla="*/ 45448 w 657932"/>
                <a:gd name="connsiteY1769" fmla="*/ 396683 h 450094"/>
                <a:gd name="connsiteX1770" fmla="*/ 44317 w 657932"/>
                <a:gd name="connsiteY1770" fmla="*/ 396683 h 450094"/>
                <a:gd name="connsiteX1771" fmla="*/ 44317 w 657932"/>
                <a:gd name="connsiteY1771" fmla="*/ 397814 h 450094"/>
                <a:gd name="connsiteX1772" fmla="*/ 43186 w 657932"/>
                <a:gd name="connsiteY1772" fmla="*/ 397814 h 450094"/>
                <a:gd name="connsiteX1773" fmla="*/ 43186 w 657932"/>
                <a:gd name="connsiteY1773" fmla="*/ 398945 h 450094"/>
                <a:gd name="connsiteX1774" fmla="*/ 43186 w 657932"/>
                <a:gd name="connsiteY1774" fmla="*/ 397814 h 450094"/>
                <a:gd name="connsiteX1775" fmla="*/ 43186 w 657932"/>
                <a:gd name="connsiteY1775" fmla="*/ 396683 h 450094"/>
                <a:gd name="connsiteX1776" fmla="*/ 221585 w 657932"/>
                <a:gd name="connsiteY1776" fmla="*/ 400077 h 450094"/>
                <a:gd name="connsiteX1777" fmla="*/ 222715 w 657932"/>
                <a:gd name="connsiteY1777" fmla="*/ 400077 h 450094"/>
                <a:gd name="connsiteX1778" fmla="*/ 221585 w 657932"/>
                <a:gd name="connsiteY1778" fmla="*/ 400077 h 450094"/>
                <a:gd name="connsiteX1779" fmla="*/ 126130 w 657932"/>
                <a:gd name="connsiteY1779" fmla="*/ 393254 h 450094"/>
                <a:gd name="connsiteX1780" fmla="*/ 126130 w 657932"/>
                <a:gd name="connsiteY1780" fmla="*/ 394421 h 450094"/>
                <a:gd name="connsiteX1781" fmla="*/ 126130 w 657932"/>
                <a:gd name="connsiteY1781" fmla="*/ 393254 h 450094"/>
                <a:gd name="connsiteX1782" fmla="*/ 126130 w 657932"/>
                <a:gd name="connsiteY1782" fmla="*/ 394421 h 450094"/>
                <a:gd name="connsiteX1783" fmla="*/ 126130 w 657932"/>
                <a:gd name="connsiteY1783" fmla="*/ 393254 h 450094"/>
                <a:gd name="connsiteX1784" fmla="*/ 264771 w 657932"/>
                <a:gd name="connsiteY1784" fmla="*/ 393254 h 450094"/>
                <a:gd name="connsiteX1785" fmla="*/ 264771 w 657932"/>
                <a:gd name="connsiteY1785" fmla="*/ 392123 h 450094"/>
                <a:gd name="connsiteX1786" fmla="*/ 265901 w 657932"/>
                <a:gd name="connsiteY1786" fmla="*/ 392123 h 450094"/>
                <a:gd name="connsiteX1787" fmla="*/ 265901 w 657932"/>
                <a:gd name="connsiteY1787" fmla="*/ 393254 h 450094"/>
                <a:gd name="connsiteX1788" fmla="*/ 264771 w 657932"/>
                <a:gd name="connsiteY1788" fmla="*/ 393254 h 450094"/>
                <a:gd name="connsiteX1789" fmla="*/ 156806 w 657932"/>
                <a:gd name="connsiteY1789" fmla="*/ 390992 h 450094"/>
                <a:gd name="connsiteX1790" fmla="*/ 156806 w 657932"/>
                <a:gd name="connsiteY1790" fmla="*/ 389861 h 450094"/>
                <a:gd name="connsiteX1791" fmla="*/ 156806 w 657932"/>
                <a:gd name="connsiteY1791" fmla="*/ 390992 h 450094"/>
                <a:gd name="connsiteX1792" fmla="*/ 281805 w 657932"/>
                <a:gd name="connsiteY1792" fmla="*/ 390992 h 450094"/>
                <a:gd name="connsiteX1793" fmla="*/ 282936 w 657932"/>
                <a:gd name="connsiteY1793" fmla="*/ 390992 h 450094"/>
                <a:gd name="connsiteX1794" fmla="*/ 281805 w 657932"/>
                <a:gd name="connsiteY1794" fmla="*/ 390992 h 450094"/>
                <a:gd name="connsiteX1795" fmla="*/ 53399 w 657932"/>
                <a:gd name="connsiteY1795" fmla="*/ 447833 h 450094"/>
                <a:gd name="connsiteX1796" fmla="*/ 53399 w 657932"/>
                <a:gd name="connsiteY1796" fmla="*/ 446701 h 450094"/>
                <a:gd name="connsiteX1797" fmla="*/ 54530 w 657932"/>
                <a:gd name="connsiteY1797" fmla="*/ 446701 h 450094"/>
                <a:gd name="connsiteX1798" fmla="*/ 53399 w 657932"/>
                <a:gd name="connsiteY1798" fmla="*/ 446701 h 450094"/>
                <a:gd name="connsiteX1799" fmla="*/ 53399 w 657932"/>
                <a:gd name="connsiteY1799" fmla="*/ 447833 h 450094"/>
                <a:gd name="connsiteX1800" fmla="*/ 37496 w 657932"/>
                <a:gd name="connsiteY1800" fmla="*/ 414852 h 450094"/>
                <a:gd name="connsiteX1801" fmla="*/ 37496 w 657932"/>
                <a:gd name="connsiteY1801" fmla="*/ 413721 h 450094"/>
                <a:gd name="connsiteX1802" fmla="*/ 38627 w 657932"/>
                <a:gd name="connsiteY1802" fmla="*/ 413721 h 450094"/>
                <a:gd name="connsiteX1803" fmla="*/ 37496 w 657932"/>
                <a:gd name="connsiteY1803" fmla="*/ 413721 h 450094"/>
                <a:gd name="connsiteX1804" fmla="*/ 37496 w 657932"/>
                <a:gd name="connsiteY1804" fmla="*/ 414852 h 450094"/>
                <a:gd name="connsiteX1805" fmla="*/ 157936 w 657932"/>
                <a:gd name="connsiteY1805" fmla="*/ 389861 h 450094"/>
                <a:gd name="connsiteX1806" fmla="*/ 157936 w 657932"/>
                <a:gd name="connsiteY1806" fmla="*/ 390992 h 450094"/>
                <a:gd name="connsiteX1807" fmla="*/ 157936 w 657932"/>
                <a:gd name="connsiteY1807" fmla="*/ 389861 h 450094"/>
                <a:gd name="connsiteX1808" fmla="*/ 163626 w 657932"/>
                <a:gd name="connsiteY1808" fmla="*/ 385301 h 450094"/>
                <a:gd name="connsiteX1809" fmla="*/ 163626 w 657932"/>
                <a:gd name="connsiteY1809" fmla="*/ 384170 h 450094"/>
                <a:gd name="connsiteX1810" fmla="*/ 164757 w 657932"/>
                <a:gd name="connsiteY1810" fmla="*/ 384170 h 450094"/>
                <a:gd name="connsiteX1811" fmla="*/ 164757 w 657932"/>
                <a:gd name="connsiteY1811" fmla="*/ 385301 h 450094"/>
                <a:gd name="connsiteX1812" fmla="*/ 163626 w 657932"/>
                <a:gd name="connsiteY1812" fmla="*/ 385301 h 450094"/>
                <a:gd name="connsiteX1813" fmla="*/ 281805 w 657932"/>
                <a:gd name="connsiteY1813" fmla="*/ 393254 h 450094"/>
                <a:gd name="connsiteX1814" fmla="*/ 282936 w 657932"/>
                <a:gd name="connsiteY1814" fmla="*/ 393254 h 450094"/>
                <a:gd name="connsiteX1815" fmla="*/ 282936 w 657932"/>
                <a:gd name="connsiteY1815" fmla="*/ 392123 h 450094"/>
                <a:gd name="connsiteX1816" fmla="*/ 282936 w 657932"/>
                <a:gd name="connsiteY1816" fmla="*/ 393254 h 450094"/>
                <a:gd name="connsiteX1817" fmla="*/ 281805 w 657932"/>
                <a:gd name="connsiteY1817" fmla="*/ 393254 h 450094"/>
                <a:gd name="connsiteX1818" fmla="*/ 38627 w 657932"/>
                <a:gd name="connsiteY1818" fmla="*/ 418281 h 450094"/>
                <a:gd name="connsiteX1819" fmla="*/ 38627 w 657932"/>
                <a:gd name="connsiteY1819" fmla="*/ 417150 h 450094"/>
                <a:gd name="connsiteX1820" fmla="*/ 38627 w 657932"/>
                <a:gd name="connsiteY1820" fmla="*/ 418281 h 450094"/>
                <a:gd name="connsiteX1821" fmla="*/ 38627 w 657932"/>
                <a:gd name="connsiteY1821" fmla="*/ 419412 h 450094"/>
                <a:gd name="connsiteX1822" fmla="*/ 38627 w 657932"/>
                <a:gd name="connsiteY1822" fmla="*/ 418281 h 450094"/>
                <a:gd name="connsiteX1823" fmla="*/ 51138 w 657932"/>
                <a:gd name="connsiteY1823" fmla="*/ 420543 h 450094"/>
                <a:gd name="connsiteX1824" fmla="*/ 52269 w 657932"/>
                <a:gd name="connsiteY1824" fmla="*/ 420543 h 450094"/>
                <a:gd name="connsiteX1825" fmla="*/ 52269 w 657932"/>
                <a:gd name="connsiteY1825" fmla="*/ 421675 h 450094"/>
                <a:gd name="connsiteX1826" fmla="*/ 51138 w 657932"/>
                <a:gd name="connsiteY1826" fmla="*/ 421675 h 450094"/>
                <a:gd name="connsiteX1827" fmla="*/ 51138 w 657932"/>
                <a:gd name="connsiteY1827" fmla="*/ 422806 h 450094"/>
                <a:gd name="connsiteX1828" fmla="*/ 48876 w 657932"/>
                <a:gd name="connsiteY1828" fmla="*/ 423972 h 450094"/>
                <a:gd name="connsiteX1829" fmla="*/ 47710 w 657932"/>
                <a:gd name="connsiteY1829" fmla="*/ 425103 h 450094"/>
                <a:gd name="connsiteX1830" fmla="*/ 45448 w 657932"/>
                <a:gd name="connsiteY1830" fmla="*/ 425103 h 450094"/>
                <a:gd name="connsiteX1831" fmla="*/ 47710 w 657932"/>
                <a:gd name="connsiteY1831" fmla="*/ 423972 h 450094"/>
                <a:gd name="connsiteX1832" fmla="*/ 50007 w 657932"/>
                <a:gd name="connsiteY1832" fmla="*/ 421675 h 450094"/>
                <a:gd name="connsiteX1833" fmla="*/ 51138 w 657932"/>
                <a:gd name="connsiteY1833" fmla="*/ 421675 h 450094"/>
                <a:gd name="connsiteX1834" fmla="*/ 51138 w 657932"/>
                <a:gd name="connsiteY1834" fmla="*/ 420543 h 450094"/>
                <a:gd name="connsiteX1835" fmla="*/ 46579 w 657932"/>
                <a:gd name="connsiteY1835" fmla="*/ 397814 h 450094"/>
                <a:gd name="connsiteX1836" fmla="*/ 46579 w 657932"/>
                <a:gd name="connsiteY1836" fmla="*/ 396683 h 450094"/>
                <a:gd name="connsiteX1837" fmla="*/ 47710 w 657932"/>
                <a:gd name="connsiteY1837" fmla="*/ 396683 h 450094"/>
                <a:gd name="connsiteX1838" fmla="*/ 47710 w 657932"/>
                <a:gd name="connsiteY1838" fmla="*/ 395552 h 450094"/>
                <a:gd name="connsiteX1839" fmla="*/ 48876 w 657932"/>
                <a:gd name="connsiteY1839" fmla="*/ 395552 h 450094"/>
                <a:gd name="connsiteX1840" fmla="*/ 47710 w 657932"/>
                <a:gd name="connsiteY1840" fmla="*/ 396683 h 450094"/>
                <a:gd name="connsiteX1841" fmla="*/ 47710 w 657932"/>
                <a:gd name="connsiteY1841" fmla="*/ 397814 h 450094"/>
                <a:gd name="connsiteX1842" fmla="*/ 46579 w 657932"/>
                <a:gd name="connsiteY1842" fmla="*/ 397814 h 450094"/>
                <a:gd name="connsiteX1843" fmla="*/ 230667 w 657932"/>
                <a:gd name="connsiteY1843" fmla="*/ 397814 h 450094"/>
                <a:gd name="connsiteX1844" fmla="*/ 230667 w 657932"/>
                <a:gd name="connsiteY1844" fmla="*/ 396683 h 450094"/>
                <a:gd name="connsiteX1845" fmla="*/ 230667 w 657932"/>
                <a:gd name="connsiteY1845" fmla="*/ 397814 h 450094"/>
                <a:gd name="connsiteX1846" fmla="*/ 52269 w 657932"/>
                <a:gd name="connsiteY1846" fmla="*/ 419412 h 450094"/>
                <a:gd name="connsiteX1847" fmla="*/ 52269 w 657932"/>
                <a:gd name="connsiteY1847" fmla="*/ 418281 h 450094"/>
                <a:gd name="connsiteX1848" fmla="*/ 53399 w 657932"/>
                <a:gd name="connsiteY1848" fmla="*/ 418281 h 450094"/>
                <a:gd name="connsiteX1849" fmla="*/ 53399 w 657932"/>
                <a:gd name="connsiteY1849" fmla="*/ 419412 h 450094"/>
                <a:gd name="connsiteX1850" fmla="*/ 52269 w 657932"/>
                <a:gd name="connsiteY1850" fmla="*/ 419412 h 450094"/>
                <a:gd name="connsiteX1851" fmla="*/ 290887 w 657932"/>
                <a:gd name="connsiteY1851" fmla="*/ 396683 h 450094"/>
                <a:gd name="connsiteX1852" fmla="*/ 292018 w 657932"/>
                <a:gd name="connsiteY1852" fmla="*/ 396683 h 450094"/>
                <a:gd name="connsiteX1853" fmla="*/ 292018 w 657932"/>
                <a:gd name="connsiteY1853" fmla="*/ 397814 h 450094"/>
                <a:gd name="connsiteX1854" fmla="*/ 292018 w 657932"/>
                <a:gd name="connsiteY1854" fmla="*/ 396683 h 450094"/>
                <a:gd name="connsiteX1855" fmla="*/ 290887 w 657932"/>
                <a:gd name="connsiteY1855" fmla="*/ 396683 h 450094"/>
                <a:gd name="connsiteX1856" fmla="*/ 163626 w 657932"/>
                <a:gd name="connsiteY1856" fmla="*/ 383038 h 450094"/>
                <a:gd name="connsiteX1857" fmla="*/ 164757 w 657932"/>
                <a:gd name="connsiteY1857" fmla="*/ 383038 h 450094"/>
                <a:gd name="connsiteX1858" fmla="*/ 163626 w 657932"/>
                <a:gd name="connsiteY1858" fmla="*/ 383038 h 450094"/>
                <a:gd name="connsiteX1859" fmla="*/ 127261 w 657932"/>
                <a:gd name="connsiteY1859" fmla="*/ 393254 h 450094"/>
                <a:gd name="connsiteX1860" fmla="*/ 127261 w 657932"/>
                <a:gd name="connsiteY1860" fmla="*/ 392123 h 450094"/>
                <a:gd name="connsiteX1861" fmla="*/ 128392 w 657932"/>
                <a:gd name="connsiteY1861" fmla="*/ 393254 h 450094"/>
                <a:gd name="connsiteX1862" fmla="*/ 127261 w 657932"/>
                <a:gd name="connsiteY1862" fmla="*/ 393254 h 450094"/>
                <a:gd name="connsiteX1863" fmla="*/ 282936 w 657932"/>
                <a:gd name="connsiteY1863" fmla="*/ 397814 h 450094"/>
                <a:gd name="connsiteX1864" fmla="*/ 284066 w 657932"/>
                <a:gd name="connsiteY1864" fmla="*/ 397814 h 450094"/>
                <a:gd name="connsiteX1865" fmla="*/ 284066 w 657932"/>
                <a:gd name="connsiteY1865" fmla="*/ 398945 h 450094"/>
                <a:gd name="connsiteX1866" fmla="*/ 282936 w 657932"/>
                <a:gd name="connsiteY1866" fmla="*/ 398945 h 450094"/>
                <a:gd name="connsiteX1867" fmla="*/ 282936 w 657932"/>
                <a:gd name="connsiteY1867" fmla="*/ 397814 h 450094"/>
                <a:gd name="connsiteX1868" fmla="*/ 40924 w 657932"/>
                <a:gd name="connsiteY1868" fmla="*/ 398945 h 450094"/>
                <a:gd name="connsiteX1869" fmla="*/ 40924 w 657932"/>
                <a:gd name="connsiteY1869" fmla="*/ 397814 h 450094"/>
                <a:gd name="connsiteX1870" fmla="*/ 42055 w 657932"/>
                <a:gd name="connsiteY1870" fmla="*/ 397814 h 450094"/>
                <a:gd name="connsiteX1871" fmla="*/ 42055 w 657932"/>
                <a:gd name="connsiteY1871" fmla="*/ 398945 h 450094"/>
                <a:gd name="connsiteX1872" fmla="*/ 42055 w 657932"/>
                <a:gd name="connsiteY1872" fmla="*/ 397814 h 450094"/>
                <a:gd name="connsiteX1873" fmla="*/ 42055 w 657932"/>
                <a:gd name="connsiteY1873" fmla="*/ 398945 h 450094"/>
                <a:gd name="connsiteX1874" fmla="*/ 40924 w 657932"/>
                <a:gd name="connsiteY1874" fmla="*/ 398945 h 450094"/>
                <a:gd name="connsiteX1875" fmla="*/ 297708 w 657932"/>
                <a:gd name="connsiteY1875" fmla="*/ 346665 h 450094"/>
                <a:gd name="connsiteX1876" fmla="*/ 297708 w 657932"/>
                <a:gd name="connsiteY1876" fmla="*/ 344402 h 450094"/>
                <a:gd name="connsiteX1877" fmla="*/ 297708 w 657932"/>
                <a:gd name="connsiteY1877" fmla="*/ 343271 h 450094"/>
                <a:gd name="connsiteX1878" fmla="*/ 298839 w 657932"/>
                <a:gd name="connsiteY1878" fmla="*/ 343271 h 450094"/>
                <a:gd name="connsiteX1879" fmla="*/ 297708 w 657932"/>
                <a:gd name="connsiteY1879" fmla="*/ 344402 h 450094"/>
                <a:gd name="connsiteX1880" fmla="*/ 298839 w 657932"/>
                <a:gd name="connsiteY1880" fmla="*/ 345533 h 450094"/>
                <a:gd name="connsiteX1881" fmla="*/ 297708 w 657932"/>
                <a:gd name="connsiteY1881" fmla="*/ 346665 h 450094"/>
                <a:gd name="connsiteX1882" fmla="*/ 32973 w 657932"/>
                <a:gd name="connsiteY1882" fmla="*/ 413721 h 450094"/>
                <a:gd name="connsiteX1883" fmla="*/ 34104 w 657932"/>
                <a:gd name="connsiteY1883" fmla="*/ 412590 h 450094"/>
                <a:gd name="connsiteX1884" fmla="*/ 35234 w 657932"/>
                <a:gd name="connsiteY1884" fmla="*/ 413721 h 450094"/>
                <a:gd name="connsiteX1885" fmla="*/ 32973 w 657932"/>
                <a:gd name="connsiteY1885" fmla="*/ 416019 h 450094"/>
                <a:gd name="connsiteX1886" fmla="*/ 32973 w 657932"/>
                <a:gd name="connsiteY1886" fmla="*/ 413721 h 450094"/>
                <a:gd name="connsiteX1887" fmla="*/ 139771 w 657932"/>
                <a:gd name="connsiteY1887" fmla="*/ 387598 h 450094"/>
                <a:gd name="connsiteX1888" fmla="*/ 140902 w 657932"/>
                <a:gd name="connsiteY1888" fmla="*/ 386467 h 450094"/>
                <a:gd name="connsiteX1889" fmla="*/ 143164 w 657932"/>
                <a:gd name="connsiteY1889" fmla="*/ 385301 h 450094"/>
                <a:gd name="connsiteX1890" fmla="*/ 144330 w 657932"/>
                <a:gd name="connsiteY1890" fmla="*/ 387598 h 450094"/>
                <a:gd name="connsiteX1891" fmla="*/ 142033 w 657932"/>
                <a:gd name="connsiteY1891" fmla="*/ 388730 h 450094"/>
                <a:gd name="connsiteX1892" fmla="*/ 142033 w 657932"/>
                <a:gd name="connsiteY1892" fmla="*/ 387598 h 450094"/>
                <a:gd name="connsiteX1893" fmla="*/ 140902 w 657932"/>
                <a:gd name="connsiteY1893" fmla="*/ 388730 h 450094"/>
                <a:gd name="connsiteX1894" fmla="*/ 139771 w 657932"/>
                <a:gd name="connsiteY1894" fmla="*/ 387598 h 450094"/>
                <a:gd name="connsiteX1895" fmla="*/ 159103 w 657932"/>
                <a:gd name="connsiteY1895" fmla="*/ 387598 h 450094"/>
                <a:gd name="connsiteX1896" fmla="*/ 159103 w 657932"/>
                <a:gd name="connsiteY1896" fmla="*/ 386467 h 450094"/>
                <a:gd name="connsiteX1897" fmla="*/ 160234 w 657932"/>
                <a:gd name="connsiteY1897" fmla="*/ 385301 h 450094"/>
                <a:gd name="connsiteX1898" fmla="*/ 161364 w 657932"/>
                <a:gd name="connsiteY1898" fmla="*/ 384170 h 450094"/>
                <a:gd name="connsiteX1899" fmla="*/ 162495 w 657932"/>
                <a:gd name="connsiteY1899" fmla="*/ 384170 h 450094"/>
                <a:gd name="connsiteX1900" fmla="*/ 162495 w 657932"/>
                <a:gd name="connsiteY1900" fmla="*/ 385301 h 450094"/>
                <a:gd name="connsiteX1901" fmla="*/ 161364 w 657932"/>
                <a:gd name="connsiteY1901" fmla="*/ 386467 h 450094"/>
                <a:gd name="connsiteX1902" fmla="*/ 160234 w 657932"/>
                <a:gd name="connsiteY1902" fmla="*/ 388730 h 450094"/>
                <a:gd name="connsiteX1903" fmla="*/ 159103 w 657932"/>
                <a:gd name="connsiteY1903" fmla="*/ 387598 h 450094"/>
                <a:gd name="connsiteX1904" fmla="*/ 276115 w 657932"/>
                <a:gd name="connsiteY1904" fmla="*/ 362572 h 450094"/>
                <a:gd name="connsiteX1905" fmla="*/ 276115 w 657932"/>
                <a:gd name="connsiteY1905" fmla="*/ 363703 h 450094"/>
                <a:gd name="connsiteX1906" fmla="*/ 276115 w 657932"/>
                <a:gd name="connsiteY1906" fmla="*/ 364869 h 450094"/>
                <a:gd name="connsiteX1907" fmla="*/ 277246 w 657932"/>
                <a:gd name="connsiteY1907" fmla="*/ 363703 h 450094"/>
                <a:gd name="connsiteX1908" fmla="*/ 277246 w 657932"/>
                <a:gd name="connsiteY1908" fmla="*/ 362572 h 450094"/>
                <a:gd name="connsiteX1909" fmla="*/ 276115 w 657932"/>
                <a:gd name="connsiteY1909" fmla="*/ 362572 h 450094"/>
                <a:gd name="connsiteX1910" fmla="*/ 106799 w 657932"/>
                <a:gd name="connsiteY1910" fmla="*/ 421675 h 450094"/>
                <a:gd name="connsiteX1911" fmla="*/ 105668 w 657932"/>
                <a:gd name="connsiteY1911" fmla="*/ 421675 h 450094"/>
                <a:gd name="connsiteX1912" fmla="*/ 106799 w 657932"/>
                <a:gd name="connsiteY1912" fmla="*/ 420543 h 450094"/>
                <a:gd name="connsiteX1913" fmla="*/ 105668 w 657932"/>
                <a:gd name="connsiteY1913" fmla="*/ 419412 h 450094"/>
                <a:gd name="connsiteX1914" fmla="*/ 103406 w 657932"/>
                <a:gd name="connsiteY1914" fmla="*/ 420543 h 450094"/>
                <a:gd name="connsiteX1915" fmla="*/ 104537 w 657932"/>
                <a:gd name="connsiteY1915" fmla="*/ 418281 h 450094"/>
                <a:gd name="connsiteX1916" fmla="*/ 103406 w 657932"/>
                <a:gd name="connsiteY1916" fmla="*/ 417150 h 450094"/>
                <a:gd name="connsiteX1917" fmla="*/ 101144 w 657932"/>
                <a:gd name="connsiteY1917" fmla="*/ 417150 h 450094"/>
                <a:gd name="connsiteX1918" fmla="*/ 97716 w 657932"/>
                <a:gd name="connsiteY1918" fmla="*/ 417150 h 450094"/>
                <a:gd name="connsiteX1919" fmla="*/ 95455 w 657932"/>
                <a:gd name="connsiteY1919" fmla="*/ 418281 h 450094"/>
                <a:gd name="connsiteX1920" fmla="*/ 96585 w 657932"/>
                <a:gd name="connsiteY1920" fmla="*/ 419412 h 450094"/>
                <a:gd name="connsiteX1921" fmla="*/ 93193 w 657932"/>
                <a:gd name="connsiteY1921" fmla="*/ 422806 h 450094"/>
                <a:gd name="connsiteX1922" fmla="*/ 93193 w 657932"/>
                <a:gd name="connsiteY1922" fmla="*/ 425103 h 450094"/>
                <a:gd name="connsiteX1923" fmla="*/ 90896 w 657932"/>
                <a:gd name="connsiteY1923" fmla="*/ 425103 h 450094"/>
                <a:gd name="connsiteX1924" fmla="*/ 92062 w 657932"/>
                <a:gd name="connsiteY1924" fmla="*/ 423972 h 450094"/>
                <a:gd name="connsiteX1925" fmla="*/ 89765 w 657932"/>
                <a:gd name="connsiteY1925" fmla="*/ 423972 h 450094"/>
                <a:gd name="connsiteX1926" fmla="*/ 89765 w 657932"/>
                <a:gd name="connsiteY1926" fmla="*/ 422806 h 450094"/>
                <a:gd name="connsiteX1927" fmla="*/ 90896 w 657932"/>
                <a:gd name="connsiteY1927" fmla="*/ 421675 h 450094"/>
                <a:gd name="connsiteX1928" fmla="*/ 92062 w 657932"/>
                <a:gd name="connsiteY1928" fmla="*/ 419412 h 450094"/>
                <a:gd name="connsiteX1929" fmla="*/ 92062 w 657932"/>
                <a:gd name="connsiteY1929" fmla="*/ 418281 h 450094"/>
                <a:gd name="connsiteX1930" fmla="*/ 90896 w 657932"/>
                <a:gd name="connsiteY1930" fmla="*/ 417150 h 450094"/>
                <a:gd name="connsiteX1931" fmla="*/ 88634 w 657932"/>
                <a:gd name="connsiteY1931" fmla="*/ 419412 h 450094"/>
                <a:gd name="connsiteX1932" fmla="*/ 88634 w 657932"/>
                <a:gd name="connsiteY1932" fmla="*/ 417150 h 450094"/>
                <a:gd name="connsiteX1933" fmla="*/ 86372 w 657932"/>
                <a:gd name="connsiteY1933" fmla="*/ 418281 h 450094"/>
                <a:gd name="connsiteX1934" fmla="*/ 85241 w 657932"/>
                <a:gd name="connsiteY1934" fmla="*/ 417150 h 450094"/>
                <a:gd name="connsiteX1935" fmla="*/ 85241 w 657932"/>
                <a:gd name="connsiteY1935" fmla="*/ 416019 h 450094"/>
                <a:gd name="connsiteX1936" fmla="*/ 87503 w 657932"/>
                <a:gd name="connsiteY1936" fmla="*/ 414852 h 450094"/>
                <a:gd name="connsiteX1937" fmla="*/ 88634 w 657932"/>
                <a:gd name="connsiteY1937" fmla="*/ 414852 h 450094"/>
                <a:gd name="connsiteX1938" fmla="*/ 89765 w 657932"/>
                <a:gd name="connsiteY1938" fmla="*/ 413721 h 450094"/>
                <a:gd name="connsiteX1939" fmla="*/ 90896 w 657932"/>
                <a:gd name="connsiteY1939" fmla="*/ 413721 h 450094"/>
                <a:gd name="connsiteX1940" fmla="*/ 92062 w 657932"/>
                <a:gd name="connsiteY1940" fmla="*/ 412590 h 450094"/>
                <a:gd name="connsiteX1941" fmla="*/ 94324 w 657932"/>
                <a:gd name="connsiteY1941" fmla="*/ 412590 h 450094"/>
                <a:gd name="connsiteX1942" fmla="*/ 95455 w 657932"/>
                <a:gd name="connsiteY1942" fmla="*/ 411459 h 450094"/>
                <a:gd name="connsiteX1943" fmla="*/ 94324 w 657932"/>
                <a:gd name="connsiteY1943" fmla="*/ 410328 h 450094"/>
                <a:gd name="connsiteX1944" fmla="*/ 95455 w 657932"/>
                <a:gd name="connsiteY1944" fmla="*/ 409196 h 450094"/>
                <a:gd name="connsiteX1945" fmla="*/ 96585 w 657932"/>
                <a:gd name="connsiteY1945" fmla="*/ 410328 h 450094"/>
                <a:gd name="connsiteX1946" fmla="*/ 96585 w 657932"/>
                <a:gd name="connsiteY1946" fmla="*/ 409196 h 450094"/>
                <a:gd name="connsiteX1947" fmla="*/ 96585 w 657932"/>
                <a:gd name="connsiteY1947" fmla="*/ 408030 h 450094"/>
                <a:gd name="connsiteX1948" fmla="*/ 100013 w 657932"/>
                <a:gd name="connsiteY1948" fmla="*/ 405768 h 450094"/>
                <a:gd name="connsiteX1949" fmla="*/ 98847 w 657932"/>
                <a:gd name="connsiteY1949" fmla="*/ 409196 h 450094"/>
                <a:gd name="connsiteX1950" fmla="*/ 100013 w 657932"/>
                <a:gd name="connsiteY1950" fmla="*/ 409196 h 450094"/>
                <a:gd name="connsiteX1951" fmla="*/ 100013 w 657932"/>
                <a:gd name="connsiteY1951" fmla="*/ 410328 h 450094"/>
                <a:gd name="connsiteX1952" fmla="*/ 101144 w 657932"/>
                <a:gd name="connsiteY1952" fmla="*/ 410328 h 450094"/>
                <a:gd name="connsiteX1953" fmla="*/ 102275 w 657932"/>
                <a:gd name="connsiteY1953" fmla="*/ 408030 h 450094"/>
                <a:gd name="connsiteX1954" fmla="*/ 103406 w 657932"/>
                <a:gd name="connsiteY1954" fmla="*/ 408030 h 450094"/>
                <a:gd name="connsiteX1955" fmla="*/ 102275 w 657932"/>
                <a:gd name="connsiteY1955" fmla="*/ 406899 h 450094"/>
                <a:gd name="connsiteX1956" fmla="*/ 105668 w 657932"/>
                <a:gd name="connsiteY1956" fmla="*/ 406899 h 450094"/>
                <a:gd name="connsiteX1957" fmla="*/ 105668 w 657932"/>
                <a:gd name="connsiteY1957" fmla="*/ 405768 h 450094"/>
                <a:gd name="connsiteX1958" fmla="*/ 106799 w 657932"/>
                <a:gd name="connsiteY1958" fmla="*/ 405768 h 450094"/>
                <a:gd name="connsiteX1959" fmla="*/ 106799 w 657932"/>
                <a:gd name="connsiteY1959" fmla="*/ 403505 h 450094"/>
                <a:gd name="connsiteX1960" fmla="*/ 105668 w 657932"/>
                <a:gd name="connsiteY1960" fmla="*/ 403505 h 450094"/>
                <a:gd name="connsiteX1961" fmla="*/ 109096 w 657932"/>
                <a:gd name="connsiteY1961" fmla="*/ 402374 h 450094"/>
                <a:gd name="connsiteX1962" fmla="*/ 109096 w 657932"/>
                <a:gd name="connsiteY1962" fmla="*/ 401243 h 450094"/>
                <a:gd name="connsiteX1963" fmla="*/ 110227 w 657932"/>
                <a:gd name="connsiteY1963" fmla="*/ 401243 h 450094"/>
                <a:gd name="connsiteX1964" fmla="*/ 110227 w 657932"/>
                <a:gd name="connsiteY1964" fmla="*/ 402374 h 450094"/>
                <a:gd name="connsiteX1965" fmla="*/ 113619 w 657932"/>
                <a:gd name="connsiteY1965" fmla="*/ 402374 h 450094"/>
                <a:gd name="connsiteX1966" fmla="*/ 113619 w 657932"/>
                <a:gd name="connsiteY1966" fmla="*/ 403505 h 450094"/>
                <a:gd name="connsiteX1967" fmla="*/ 115917 w 657932"/>
                <a:gd name="connsiteY1967" fmla="*/ 403505 h 450094"/>
                <a:gd name="connsiteX1968" fmla="*/ 115917 w 657932"/>
                <a:gd name="connsiteY1968" fmla="*/ 404637 h 450094"/>
                <a:gd name="connsiteX1969" fmla="*/ 117048 w 657932"/>
                <a:gd name="connsiteY1969" fmla="*/ 404637 h 450094"/>
                <a:gd name="connsiteX1970" fmla="*/ 115917 w 657932"/>
                <a:gd name="connsiteY1970" fmla="*/ 404637 h 450094"/>
                <a:gd name="connsiteX1971" fmla="*/ 114786 w 657932"/>
                <a:gd name="connsiteY1971" fmla="*/ 404637 h 450094"/>
                <a:gd name="connsiteX1972" fmla="*/ 112489 w 657932"/>
                <a:gd name="connsiteY1972" fmla="*/ 404637 h 450094"/>
                <a:gd name="connsiteX1973" fmla="*/ 112489 w 657932"/>
                <a:gd name="connsiteY1973" fmla="*/ 405768 h 450094"/>
                <a:gd name="connsiteX1974" fmla="*/ 113619 w 657932"/>
                <a:gd name="connsiteY1974" fmla="*/ 405768 h 450094"/>
                <a:gd name="connsiteX1975" fmla="*/ 114786 w 657932"/>
                <a:gd name="connsiteY1975" fmla="*/ 404637 h 450094"/>
                <a:gd name="connsiteX1976" fmla="*/ 114786 w 657932"/>
                <a:gd name="connsiteY1976" fmla="*/ 406899 h 450094"/>
                <a:gd name="connsiteX1977" fmla="*/ 115917 w 657932"/>
                <a:gd name="connsiteY1977" fmla="*/ 406899 h 450094"/>
                <a:gd name="connsiteX1978" fmla="*/ 119309 w 657932"/>
                <a:gd name="connsiteY1978" fmla="*/ 406899 h 450094"/>
                <a:gd name="connsiteX1979" fmla="*/ 120440 w 657932"/>
                <a:gd name="connsiteY1979" fmla="*/ 406899 h 450094"/>
                <a:gd name="connsiteX1980" fmla="*/ 120440 w 657932"/>
                <a:gd name="connsiteY1980" fmla="*/ 409196 h 450094"/>
                <a:gd name="connsiteX1981" fmla="*/ 120440 w 657932"/>
                <a:gd name="connsiteY1981" fmla="*/ 410328 h 450094"/>
                <a:gd name="connsiteX1982" fmla="*/ 121606 w 657932"/>
                <a:gd name="connsiteY1982" fmla="*/ 410328 h 450094"/>
                <a:gd name="connsiteX1983" fmla="*/ 122737 w 657932"/>
                <a:gd name="connsiteY1983" fmla="*/ 410328 h 450094"/>
                <a:gd name="connsiteX1984" fmla="*/ 122737 w 657932"/>
                <a:gd name="connsiteY1984" fmla="*/ 409196 h 450094"/>
                <a:gd name="connsiteX1985" fmla="*/ 123868 w 657932"/>
                <a:gd name="connsiteY1985" fmla="*/ 409196 h 450094"/>
                <a:gd name="connsiteX1986" fmla="*/ 123868 w 657932"/>
                <a:gd name="connsiteY1986" fmla="*/ 408030 h 450094"/>
                <a:gd name="connsiteX1987" fmla="*/ 127261 w 657932"/>
                <a:gd name="connsiteY1987" fmla="*/ 406899 h 450094"/>
                <a:gd name="connsiteX1988" fmla="*/ 128392 w 657932"/>
                <a:gd name="connsiteY1988" fmla="*/ 408030 h 450094"/>
                <a:gd name="connsiteX1989" fmla="*/ 127261 w 657932"/>
                <a:gd name="connsiteY1989" fmla="*/ 409196 h 450094"/>
                <a:gd name="connsiteX1990" fmla="*/ 124999 w 657932"/>
                <a:gd name="connsiteY1990" fmla="*/ 410328 h 450094"/>
                <a:gd name="connsiteX1991" fmla="*/ 126130 w 657932"/>
                <a:gd name="connsiteY1991" fmla="*/ 411459 h 450094"/>
                <a:gd name="connsiteX1992" fmla="*/ 124999 w 657932"/>
                <a:gd name="connsiteY1992" fmla="*/ 413721 h 450094"/>
                <a:gd name="connsiteX1993" fmla="*/ 126130 w 657932"/>
                <a:gd name="connsiteY1993" fmla="*/ 413721 h 450094"/>
                <a:gd name="connsiteX1994" fmla="*/ 127261 w 657932"/>
                <a:gd name="connsiteY1994" fmla="*/ 413721 h 450094"/>
                <a:gd name="connsiteX1995" fmla="*/ 129558 w 657932"/>
                <a:gd name="connsiteY1995" fmla="*/ 411459 h 450094"/>
                <a:gd name="connsiteX1996" fmla="*/ 129558 w 657932"/>
                <a:gd name="connsiteY1996" fmla="*/ 412590 h 450094"/>
                <a:gd name="connsiteX1997" fmla="*/ 130689 w 657932"/>
                <a:gd name="connsiteY1997" fmla="*/ 414852 h 450094"/>
                <a:gd name="connsiteX1998" fmla="*/ 134082 w 657932"/>
                <a:gd name="connsiteY1998" fmla="*/ 414852 h 450094"/>
                <a:gd name="connsiteX1999" fmla="*/ 132951 w 657932"/>
                <a:gd name="connsiteY1999" fmla="*/ 417150 h 450094"/>
                <a:gd name="connsiteX2000" fmla="*/ 130689 w 657932"/>
                <a:gd name="connsiteY2000" fmla="*/ 417150 h 450094"/>
                <a:gd name="connsiteX2001" fmla="*/ 129558 w 657932"/>
                <a:gd name="connsiteY2001" fmla="*/ 418281 h 450094"/>
                <a:gd name="connsiteX2002" fmla="*/ 127261 w 657932"/>
                <a:gd name="connsiteY2002" fmla="*/ 418281 h 450094"/>
                <a:gd name="connsiteX2003" fmla="*/ 128392 w 657932"/>
                <a:gd name="connsiteY2003" fmla="*/ 417150 h 450094"/>
                <a:gd name="connsiteX2004" fmla="*/ 127261 w 657932"/>
                <a:gd name="connsiteY2004" fmla="*/ 416019 h 450094"/>
                <a:gd name="connsiteX2005" fmla="*/ 126130 w 657932"/>
                <a:gd name="connsiteY2005" fmla="*/ 414852 h 450094"/>
                <a:gd name="connsiteX2006" fmla="*/ 122737 w 657932"/>
                <a:gd name="connsiteY2006" fmla="*/ 416019 h 450094"/>
                <a:gd name="connsiteX2007" fmla="*/ 120440 w 657932"/>
                <a:gd name="connsiteY2007" fmla="*/ 418281 h 450094"/>
                <a:gd name="connsiteX2008" fmla="*/ 119309 w 657932"/>
                <a:gd name="connsiteY2008" fmla="*/ 417150 h 450094"/>
                <a:gd name="connsiteX2009" fmla="*/ 118178 w 657932"/>
                <a:gd name="connsiteY2009" fmla="*/ 417150 h 450094"/>
                <a:gd name="connsiteX2010" fmla="*/ 117048 w 657932"/>
                <a:gd name="connsiteY2010" fmla="*/ 419412 h 450094"/>
                <a:gd name="connsiteX2011" fmla="*/ 118178 w 657932"/>
                <a:gd name="connsiteY2011" fmla="*/ 419412 h 450094"/>
                <a:gd name="connsiteX2012" fmla="*/ 118178 w 657932"/>
                <a:gd name="connsiteY2012" fmla="*/ 420543 h 450094"/>
                <a:gd name="connsiteX2013" fmla="*/ 115917 w 657932"/>
                <a:gd name="connsiteY2013" fmla="*/ 421675 h 450094"/>
                <a:gd name="connsiteX2014" fmla="*/ 115917 w 657932"/>
                <a:gd name="connsiteY2014" fmla="*/ 420543 h 450094"/>
                <a:gd name="connsiteX2015" fmla="*/ 114786 w 657932"/>
                <a:gd name="connsiteY2015" fmla="*/ 419412 h 450094"/>
                <a:gd name="connsiteX2016" fmla="*/ 111358 w 657932"/>
                <a:gd name="connsiteY2016" fmla="*/ 420543 h 450094"/>
                <a:gd name="connsiteX2017" fmla="*/ 110227 w 657932"/>
                <a:gd name="connsiteY2017" fmla="*/ 420543 h 450094"/>
                <a:gd name="connsiteX2018" fmla="*/ 107965 w 657932"/>
                <a:gd name="connsiteY2018" fmla="*/ 420543 h 450094"/>
                <a:gd name="connsiteX2019" fmla="*/ 106799 w 657932"/>
                <a:gd name="connsiteY2019" fmla="*/ 421675 h 4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</a:cxnLst>
              <a:rect l="l" t="t" r="r" b="b"/>
              <a:pathLst>
                <a:path w="657932" h="450094">
                  <a:moveTo>
                    <a:pt x="1131" y="421675"/>
                  </a:moveTo>
                  <a:lnTo>
                    <a:pt x="2262" y="420543"/>
                  </a:lnTo>
                  <a:lnTo>
                    <a:pt x="2262" y="419412"/>
                  </a:lnTo>
                  <a:lnTo>
                    <a:pt x="2262" y="418281"/>
                  </a:lnTo>
                  <a:lnTo>
                    <a:pt x="4559" y="417150"/>
                  </a:lnTo>
                  <a:lnTo>
                    <a:pt x="5690" y="417150"/>
                  </a:lnTo>
                  <a:lnTo>
                    <a:pt x="5690" y="416019"/>
                  </a:lnTo>
                  <a:lnTo>
                    <a:pt x="6821" y="416019"/>
                  </a:lnTo>
                  <a:lnTo>
                    <a:pt x="7952" y="414852"/>
                  </a:lnTo>
                  <a:lnTo>
                    <a:pt x="10213" y="414852"/>
                  </a:lnTo>
                  <a:lnTo>
                    <a:pt x="11380" y="413721"/>
                  </a:lnTo>
                  <a:lnTo>
                    <a:pt x="10213" y="411459"/>
                  </a:lnTo>
                  <a:lnTo>
                    <a:pt x="12511" y="410328"/>
                  </a:lnTo>
                  <a:lnTo>
                    <a:pt x="11380" y="409196"/>
                  </a:lnTo>
                  <a:lnTo>
                    <a:pt x="13641" y="408030"/>
                  </a:lnTo>
                  <a:lnTo>
                    <a:pt x="12511" y="406899"/>
                  </a:lnTo>
                  <a:lnTo>
                    <a:pt x="13641" y="405768"/>
                  </a:lnTo>
                  <a:lnTo>
                    <a:pt x="12511" y="405768"/>
                  </a:lnTo>
                  <a:lnTo>
                    <a:pt x="13641" y="403505"/>
                  </a:lnTo>
                  <a:lnTo>
                    <a:pt x="12511" y="403505"/>
                  </a:lnTo>
                  <a:lnTo>
                    <a:pt x="12511" y="402374"/>
                  </a:lnTo>
                  <a:lnTo>
                    <a:pt x="11380" y="402374"/>
                  </a:lnTo>
                  <a:lnTo>
                    <a:pt x="12511" y="401243"/>
                  </a:lnTo>
                  <a:lnTo>
                    <a:pt x="12511" y="400077"/>
                  </a:lnTo>
                  <a:lnTo>
                    <a:pt x="12511" y="398945"/>
                  </a:lnTo>
                  <a:lnTo>
                    <a:pt x="12511" y="397814"/>
                  </a:lnTo>
                  <a:lnTo>
                    <a:pt x="13641" y="396683"/>
                  </a:lnTo>
                  <a:lnTo>
                    <a:pt x="13641" y="395552"/>
                  </a:lnTo>
                  <a:lnTo>
                    <a:pt x="14772" y="394421"/>
                  </a:lnTo>
                  <a:lnTo>
                    <a:pt x="14772" y="392123"/>
                  </a:lnTo>
                  <a:lnTo>
                    <a:pt x="15903" y="390992"/>
                  </a:lnTo>
                  <a:lnTo>
                    <a:pt x="15903" y="389861"/>
                  </a:lnTo>
                  <a:lnTo>
                    <a:pt x="14772" y="389861"/>
                  </a:lnTo>
                  <a:lnTo>
                    <a:pt x="15903" y="387598"/>
                  </a:lnTo>
                  <a:lnTo>
                    <a:pt x="14772" y="386467"/>
                  </a:lnTo>
                  <a:lnTo>
                    <a:pt x="15903" y="385301"/>
                  </a:lnTo>
                  <a:lnTo>
                    <a:pt x="15903" y="384170"/>
                  </a:lnTo>
                  <a:lnTo>
                    <a:pt x="15903" y="383038"/>
                  </a:lnTo>
                  <a:lnTo>
                    <a:pt x="17034" y="383038"/>
                  </a:lnTo>
                  <a:lnTo>
                    <a:pt x="18165" y="383038"/>
                  </a:lnTo>
                  <a:lnTo>
                    <a:pt x="20462" y="383038"/>
                  </a:lnTo>
                  <a:lnTo>
                    <a:pt x="21593" y="383038"/>
                  </a:lnTo>
                  <a:lnTo>
                    <a:pt x="22724" y="383038"/>
                  </a:lnTo>
                  <a:lnTo>
                    <a:pt x="22724" y="381907"/>
                  </a:lnTo>
                  <a:lnTo>
                    <a:pt x="23855" y="380776"/>
                  </a:lnTo>
                  <a:lnTo>
                    <a:pt x="22724" y="379645"/>
                  </a:lnTo>
                  <a:lnTo>
                    <a:pt x="24986" y="377347"/>
                  </a:lnTo>
                  <a:lnTo>
                    <a:pt x="28414" y="375085"/>
                  </a:lnTo>
                  <a:lnTo>
                    <a:pt x="29545" y="373954"/>
                  </a:lnTo>
                  <a:lnTo>
                    <a:pt x="30675" y="375085"/>
                  </a:lnTo>
                  <a:lnTo>
                    <a:pt x="31806" y="375085"/>
                  </a:lnTo>
                  <a:lnTo>
                    <a:pt x="32973" y="375085"/>
                  </a:lnTo>
                  <a:lnTo>
                    <a:pt x="34104" y="375085"/>
                  </a:lnTo>
                  <a:lnTo>
                    <a:pt x="36365" y="371692"/>
                  </a:lnTo>
                  <a:lnTo>
                    <a:pt x="38627" y="373954"/>
                  </a:lnTo>
                  <a:lnTo>
                    <a:pt x="42055" y="371692"/>
                  </a:lnTo>
                  <a:lnTo>
                    <a:pt x="42055" y="370525"/>
                  </a:lnTo>
                  <a:lnTo>
                    <a:pt x="43186" y="369394"/>
                  </a:lnTo>
                  <a:lnTo>
                    <a:pt x="47710" y="367132"/>
                  </a:lnTo>
                  <a:lnTo>
                    <a:pt x="48876" y="367132"/>
                  </a:lnTo>
                  <a:lnTo>
                    <a:pt x="52269" y="364869"/>
                  </a:lnTo>
                  <a:lnTo>
                    <a:pt x="55697" y="367132"/>
                  </a:lnTo>
                  <a:lnTo>
                    <a:pt x="57958" y="366000"/>
                  </a:lnTo>
                  <a:lnTo>
                    <a:pt x="60220" y="363703"/>
                  </a:lnTo>
                  <a:lnTo>
                    <a:pt x="62517" y="362572"/>
                  </a:lnTo>
                  <a:lnTo>
                    <a:pt x="64779" y="360309"/>
                  </a:lnTo>
                  <a:lnTo>
                    <a:pt x="65910" y="360309"/>
                  </a:lnTo>
                  <a:lnTo>
                    <a:pt x="68172" y="360309"/>
                  </a:lnTo>
                  <a:lnTo>
                    <a:pt x="69303" y="361440"/>
                  </a:lnTo>
                  <a:lnTo>
                    <a:pt x="68172" y="363703"/>
                  </a:lnTo>
                  <a:lnTo>
                    <a:pt x="69303" y="363703"/>
                  </a:lnTo>
                  <a:lnTo>
                    <a:pt x="69303" y="364869"/>
                  </a:lnTo>
                  <a:lnTo>
                    <a:pt x="70469" y="364869"/>
                  </a:lnTo>
                  <a:lnTo>
                    <a:pt x="70469" y="366000"/>
                  </a:lnTo>
                  <a:lnTo>
                    <a:pt x="73862" y="364869"/>
                  </a:lnTo>
                  <a:lnTo>
                    <a:pt x="74992" y="364869"/>
                  </a:lnTo>
                  <a:lnTo>
                    <a:pt x="76123" y="363703"/>
                  </a:lnTo>
                  <a:lnTo>
                    <a:pt x="77254" y="361440"/>
                  </a:lnTo>
                  <a:lnTo>
                    <a:pt x="78420" y="360309"/>
                  </a:lnTo>
                  <a:lnTo>
                    <a:pt x="79551" y="360309"/>
                  </a:lnTo>
                  <a:lnTo>
                    <a:pt x="81813" y="360309"/>
                  </a:lnTo>
                  <a:lnTo>
                    <a:pt x="81813" y="361440"/>
                  </a:lnTo>
                  <a:lnTo>
                    <a:pt x="82944" y="361440"/>
                  </a:lnTo>
                  <a:lnTo>
                    <a:pt x="84075" y="361440"/>
                  </a:lnTo>
                  <a:lnTo>
                    <a:pt x="86372" y="361440"/>
                  </a:lnTo>
                  <a:lnTo>
                    <a:pt x="94324" y="358047"/>
                  </a:lnTo>
                  <a:lnTo>
                    <a:pt x="95455" y="359178"/>
                  </a:lnTo>
                  <a:lnTo>
                    <a:pt x="94324" y="360309"/>
                  </a:lnTo>
                  <a:lnTo>
                    <a:pt x="95455" y="360309"/>
                  </a:lnTo>
                  <a:lnTo>
                    <a:pt x="95455" y="359178"/>
                  </a:lnTo>
                  <a:lnTo>
                    <a:pt x="98847" y="356916"/>
                  </a:lnTo>
                  <a:lnTo>
                    <a:pt x="101144" y="356916"/>
                  </a:lnTo>
                  <a:lnTo>
                    <a:pt x="101144" y="358047"/>
                  </a:lnTo>
                  <a:lnTo>
                    <a:pt x="103406" y="356916"/>
                  </a:lnTo>
                  <a:lnTo>
                    <a:pt x="105668" y="352356"/>
                  </a:lnTo>
                  <a:lnTo>
                    <a:pt x="107965" y="352356"/>
                  </a:lnTo>
                  <a:lnTo>
                    <a:pt x="107965" y="351225"/>
                  </a:lnTo>
                  <a:lnTo>
                    <a:pt x="107965" y="350093"/>
                  </a:lnTo>
                  <a:lnTo>
                    <a:pt x="105668" y="350093"/>
                  </a:lnTo>
                  <a:lnTo>
                    <a:pt x="106799" y="348927"/>
                  </a:lnTo>
                  <a:lnTo>
                    <a:pt x="105668" y="347796"/>
                  </a:lnTo>
                  <a:lnTo>
                    <a:pt x="105668" y="346665"/>
                  </a:lnTo>
                  <a:lnTo>
                    <a:pt x="106799" y="344402"/>
                  </a:lnTo>
                  <a:lnTo>
                    <a:pt x="109096" y="344402"/>
                  </a:lnTo>
                  <a:lnTo>
                    <a:pt x="107965" y="343271"/>
                  </a:lnTo>
                  <a:lnTo>
                    <a:pt x="111358" y="339842"/>
                  </a:lnTo>
                  <a:lnTo>
                    <a:pt x="114786" y="339842"/>
                  </a:lnTo>
                  <a:lnTo>
                    <a:pt x="115917" y="338711"/>
                  </a:lnTo>
                  <a:lnTo>
                    <a:pt x="114786" y="338711"/>
                  </a:lnTo>
                  <a:lnTo>
                    <a:pt x="114786" y="337580"/>
                  </a:lnTo>
                  <a:lnTo>
                    <a:pt x="115917" y="337580"/>
                  </a:lnTo>
                  <a:lnTo>
                    <a:pt x="118178" y="336449"/>
                  </a:lnTo>
                  <a:lnTo>
                    <a:pt x="119309" y="335318"/>
                  </a:lnTo>
                  <a:lnTo>
                    <a:pt x="119309" y="333020"/>
                  </a:lnTo>
                  <a:lnTo>
                    <a:pt x="120440" y="333020"/>
                  </a:lnTo>
                  <a:lnTo>
                    <a:pt x="121606" y="331889"/>
                  </a:lnTo>
                  <a:lnTo>
                    <a:pt x="121606" y="330758"/>
                  </a:lnTo>
                  <a:lnTo>
                    <a:pt x="121606" y="329627"/>
                  </a:lnTo>
                  <a:lnTo>
                    <a:pt x="119309" y="327364"/>
                  </a:lnTo>
                  <a:lnTo>
                    <a:pt x="117048" y="325067"/>
                  </a:lnTo>
                  <a:lnTo>
                    <a:pt x="118178" y="323935"/>
                  </a:lnTo>
                  <a:lnTo>
                    <a:pt x="117048" y="322804"/>
                  </a:lnTo>
                  <a:lnTo>
                    <a:pt x="115917" y="322804"/>
                  </a:lnTo>
                  <a:lnTo>
                    <a:pt x="114786" y="321673"/>
                  </a:lnTo>
                  <a:lnTo>
                    <a:pt x="114786" y="319411"/>
                  </a:lnTo>
                  <a:lnTo>
                    <a:pt x="113619" y="319411"/>
                  </a:lnTo>
                  <a:lnTo>
                    <a:pt x="112489" y="320542"/>
                  </a:lnTo>
                  <a:lnTo>
                    <a:pt x="111358" y="318244"/>
                  </a:lnTo>
                  <a:lnTo>
                    <a:pt x="110227" y="318244"/>
                  </a:lnTo>
                  <a:lnTo>
                    <a:pt x="107965" y="318244"/>
                  </a:lnTo>
                  <a:lnTo>
                    <a:pt x="106799" y="319411"/>
                  </a:lnTo>
                  <a:lnTo>
                    <a:pt x="103406" y="317113"/>
                  </a:lnTo>
                  <a:lnTo>
                    <a:pt x="101144" y="318244"/>
                  </a:lnTo>
                  <a:lnTo>
                    <a:pt x="101144" y="319411"/>
                  </a:lnTo>
                  <a:lnTo>
                    <a:pt x="100013" y="317113"/>
                  </a:lnTo>
                  <a:lnTo>
                    <a:pt x="98847" y="317113"/>
                  </a:lnTo>
                  <a:lnTo>
                    <a:pt x="97716" y="317113"/>
                  </a:lnTo>
                  <a:lnTo>
                    <a:pt x="96585" y="315982"/>
                  </a:lnTo>
                  <a:lnTo>
                    <a:pt x="95455" y="317113"/>
                  </a:lnTo>
                  <a:lnTo>
                    <a:pt x="94324" y="314851"/>
                  </a:lnTo>
                  <a:lnTo>
                    <a:pt x="92062" y="315982"/>
                  </a:lnTo>
                  <a:lnTo>
                    <a:pt x="90896" y="314851"/>
                  </a:lnTo>
                  <a:lnTo>
                    <a:pt x="90896" y="315982"/>
                  </a:lnTo>
                  <a:lnTo>
                    <a:pt x="90896" y="317113"/>
                  </a:lnTo>
                  <a:lnTo>
                    <a:pt x="89765" y="315982"/>
                  </a:lnTo>
                  <a:lnTo>
                    <a:pt x="89765" y="317113"/>
                  </a:lnTo>
                  <a:lnTo>
                    <a:pt x="90896" y="319411"/>
                  </a:lnTo>
                  <a:lnTo>
                    <a:pt x="89765" y="319411"/>
                  </a:lnTo>
                  <a:lnTo>
                    <a:pt x="88634" y="319411"/>
                  </a:lnTo>
                  <a:lnTo>
                    <a:pt x="88634" y="315982"/>
                  </a:lnTo>
                  <a:lnTo>
                    <a:pt x="87503" y="315982"/>
                  </a:lnTo>
                  <a:lnTo>
                    <a:pt x="88634" y="313720"/>
                  </a:lnTo>
                  <a:lnTo>
                    <a:pt x="87503" y="313720"/>
                  </a:lnTo>
                  <a:lnTo>
                    <a:pt x="86372" y="313720"/>
                  </a:lnTo>
                  <a:lnTo>
                    <a:pt x="84075" y="312589"/>
                  </a:lnTo>
                  <a:lnTo>
                    <a:pt x="82944" y="312589"/>
                  </a:lnTo>
                  <a:lnTo>
                    <a:pt x="82944" y="313720"/>
                  </a:lnTo>
                  <a:lnTo>
                    <a:pt x="80682" y="314851"/>
                  </a:lnTo>
                  <a:lnTo>
                    <a:pt x="80682" y="315982"/>
                  </a:lnTo>
                  <a:lnTo>
                    <a:pt x="81813" y="317113"/>
                  </a:lnTo>
                  <a:lnTo>
                    <a:pt x="81813" y="318244"/>
                  </a:lnTo>
                  <a:lnTo>
                    <a:pt x="80682" y="318244"/>
                  </a:lnTo>
                  <a:lnTo>
                    <a:pt x="79551" y="317113"/>
                  </a:lnTo>
                  <a:lnTo>
                    <a:pt x="77254" y="317113"/>
                  </a:lnTo>
                  <a:lnTo>
                    <a:pt x="74992" y="318244"/>
                  </a:lnTo>
                  <a:lnTo>
                    <a:pt x="73862" y="319411"/>
                  </a:lnTo>
                  <a:lnTo>
                    <a:pt x="72731" y="319411"/>
                  </a:lnTo>
                  <a:lnTo>
                    <a:pt x="71600" y="320542"/>
                  </a:lnTo>
                  <a:lnTo>
                    <a:pt x="69303" y="319411"/>
                  </a:lnTo>
                  <a:lnTo>
                    <a:pt x="68172" y="318244"/>
                  </a:lnTo>
                  <a:lnTo>
                    <a:pt x="67041" y="318244"/>
                  </a:lnTo>
                  <a:lnTo>
                    <a:pt x="68172" y="319411"/>
                  </a:lnTo>
                  <a:lnTo>
                    <a:pt x="64779" y="323935"/>
                  </a:lnTo>
                  <a:lnTo>
                    <a:pt x="63648" y="323935"/>
                  </a:lnTo>
                  <a:lnTo>
                    <a:pt x="62517" y="322804"/>
                  </a:lnTo>
                  <a:lnTo>
                    <a:pt x="60220" y="322804"/>
                  </a:lnTo>
                  <a:lnTo>
                    <a:pt x="59089" y="322804"/>
                  </a:lnTo>
                  <a:lnTo>
                    <a:pt x="60220" y="323935"/>
                  </a:lnTo>
                  <a:lnTo>
                    <a:pt x="59089" y="323935"/>
                  </a:lnTo>
                  <a:lnTo>
                    <a:pt x="59089" y="322804"/>
                  </a:lnTo>
                  <a:lnTo>
                    <a:pt x="61351" y="320542"/>
                  </a:lnTo>
                  <a:lnTo>
                    <a:pt x="60220" y="320542"/>
                  </a:lnTo>
                  <a:lnTo>
                    <a:pt x="59089" y="320542"/>
                  </a:lnTo>
                  <a:lnTo>
                    <a:pt x="56827" y="318244"/>
                  </a:lnTo>
                  <a:lnTo>
                    <a:pt x="54530" y="319411"/>
                  </a:lnTo>
                  <a:lnTo>
                    <a:pt x="53399" y="317113"/>
                  </a:lnTo>
                  <a:lnTo>
                    <a:pt x="51138" y="321673"/>
                  </a:lnTo>
                  <a:lnTo>
                    <a:pt x="50007" y="321673"/>
                  </a:lnTo>
                  <a:lnTo>
                    <a:pt x="48876" y="319411"/>
                  </a:lnTo>
                  <a:lnTo>
                    <a:pt x="47710" y="318244"/>
                  </a:lnTo>
                  <a:lnTo>
                    <a:pt x="47710" y="319411"/>
                  </a:lnTo>
                  <a:lnTo>
                    <a:pt x="46579" y="320542"/>
                  </a:lnTo>
                  <a:lnTo>
                    <a:pt x="44317" y="318244"/>
                  </a:lnTo>
                  <a:lnTo>
                    <a:pt x="43186" y="319411"/>
                  </a:lnTo>
                  <a:lnTo>
                    <a:pt x="42055" y="318244"/>
                  </a:lnTo>
                  <a:lnTo>
                    <a:pt x="40924" y="318244"/>
                  </a:lnTo>
                  <a:lnTo>
                    <a:pt x="40924" y="314851"/>
                  </a:lnTo>
                  <a:lnTo>
                    <a:pt x="40924" y="313720"/>
                  </a:lnTo>
                  <a:lnTo>
                    <a:pt x="42055" y="310291"/>
                  </a:lnTo>
                  <a:lnTo>
                    <a:pt x="40924" y="309160"/>
                  </a:lnTo>
                  <a:lnTo>
                    <a:pt x="39758" y="310291"/>
                  </a:lnTo>
                  <a:lnTo>
                    <a:pt x="38627" y="309160"/>
                  </a:lnTo>
                  <a:lnTo>
                    <a:pt x="35234" y="310291"/>
                  </a:lnTo>
                  <a:lnTo>
                    <a:pt x="35234" y="308029"/>
                  </a:lnTo>
                  <a:lnTo>
                    <a:pt x="36365" y="306897"/>
                  </a:lnTo>
                  <a:lnTo>
                    <a:pt x="35234" y="304635"/>
                  </a:lnTo>
                  <a:lnTo>
                    <a:pt x="34104" y="303469"/>
                  </a:lnTo>
                  <a:lnTo>
                    <a:pt x="32973" y="303469"/>
                  </a:lnTo>
                  <a:lnTo>
                    <a:pt x="31806" y="302337"/>
                  </a:lnTo>
                  <a:lnTo>
                    <a:pt x="29545" y="302337"/>
                  </a:lnTo>
                  <a:lnTo>
                    <a:pt x="29545" y="300075"/>
                  </a:lnTo>
                  <a:lnTo>
                    <a:pt x="29545" y="298944"/>
                  </a:lnTo>
                  <a:lnTo>
                    <a:pt x="28414" y="298944"/>
                  </a:lnTo>
                  <a:lnTo>
                    <a:pt x="27283" y="297813"/>
                  </a:lnTo>
                  <a:lnTo>
                    <a:pt x="28414" y="295515"/>
                  </a:lnTo>
                  <a:lnTo>
                    <a:pt x="28414" y="294384"/>
                  </a:lnTo>
                  <a:lnTo>
                    <a:pt x="27283" y="289859"/>
                  </a:lnTo>
                  <a:lnTo>
                    <a:pt x="24986" y="287562"/>
                  </a:lnTo>
                  <a:lnTo>
                    <a:pt x="22724" y="285299"/>
                  </a:lnTo>
                  <a:lnTo>
                    <a:pt x="20462" y="285299"/>
                  </a:lnTo>
                  <a:lnTo>
                    <a:pt x="18165" y="284168"/>
                  </a:lnTo>
                  <a:lnTo>
                    <a:pt x="13641" y="284168"/>
                  </a:lnTo>
                  <a:lnTo>
                    <a:pt x="14772" y="281870"/>
                  </a:lnTo>
                  <a:lnTo>
                    <a:pt x="15903" y="280739"/>
                  </a:lnTo>
                  <a:lnTo>
                    <a:pt x="17034" y="280739"/>
                  </a:lnTo>
                  <a:lnTo>
                    <a:pt x="18165" y="279608"/>
                  </a:lnTo>
                  <a:lnTo>
                    <a:pt x="19331" y="279608"/>
                  </a:lnTo>
                  <a:lnTo>
                    <a:pt x="21593" y="278477"/>
                  </a:lnTo>
                  <a:lnTo>
                    <a:pt x="23855" y="278477"/>
                  </a:lnTo>
                  <a:lnTo>
                    <a:pt x="26152" y="276215"/>
                  </a:lnTo>
                  <a:lnTo>
                    <a:pt x="27283" y="276215"/>
                  </a:lnTo>
                  <a:lnTo>
                    <a:pt x="30675" y="278477"/>
                  </a:lnTo>
                  <a:lnTo>
                    <a:pt x="32973" y="277346"/>
                  </a:lnTo>
                  <a:lnTo>
                    <a:pt x="35234" y="278477"/>
                  </a:lnTo>
                  <a:lnTo>
                    <a:pt x="37496" y="278477"/>
                  </a:lnTo>
                  <a:lnTo>
                    <a:pt x="38627" y="279608"/>
                  </a:lnTo>
                  <a:lnTo>
                    <a:pt x="38627" y="278477"/>
                  </a:lnTo>
                  <a:lnTo>
                    <a:pt x="40924" y="276215"/>
                  </a:lnTo>
                  <a:lnTo>
                    <a:pt x="40924" y="275084"/>
                  </a:lnTo>
                  <a:lnTo>
                    <a:pt x="44317" y="273917"/>
                  </a:lnTo>
                  <a:lnTo>
                    <a:pt x="44317" y="271655"/>
                  </a:lnTo>
                  <a:lnTo>
                    <a:pt x="45448" y="270524"/>
                  </a:lnTo>
                  <a:lnTo>
                    <a:pt x="48876" y="269392"/>
                  </a:lnTo>
                  <a:lnTo>
                    <a:pt x="50007" y="269392"/>
                  </a:lnTo>
                  <a:lnTo>
                    <a:pt x="51138" y="270524"/>
                  </a:lnTo>
                  <a:lnTo>
                    <a:pt x="53399" y="269392"/>
                  </a:lnTo>
                  <a:lnTo>
                    <a:pt x="54530" y="270524"/>
                  </a:lnTo>
                  <a:lnTo>
                    <a:pt x="57958" y="269392"/>
                  </a:lnTo>
                  <a:lnTo>
                    <a:pt x="57958" y="270524"/>
                  </a:lnTo>
                  <a:lnTo>
                    <a:pt x="60220" y="270524"/>
                  </a:lnTo>
                  <a:lnTo>
                    <a:pt x="60220" y="269392"/>
                  </a:lnTo>
                  <a:lnTo>
                    <a:pt x="62517" y="268261"/>
                  </a:lnTo>
                  <a:lnTo>
                    <a:pt x="62517" y="267095"/>
                  </a:lnTo>
                  <a:lnTo>
                    <a:pt x="65910" y="265964"/>
                  </a:lnTo>
                  <a:lnTo>
                    <a:pt x="70469" y="261439"/>
                  </a:lnTo>
                  <a:lnTo>
                    <a:pt x="71600" y="262570"/>
                  </a:lnTo>
                  <a:lnTo>
                    <a:pt x="71600" y="261439"/>
                  </a:lnTo>
                  <a:lnTo>
                    <a:pt x="71600" y="260308"/>
                  </a:lnTo>
                  <a:lnTo>
                    <a:pt x="72731" y="258010"/>
                  </a:lnTo>
                  <a:lnTo>
                    <a:pt x="73862" y="258010"/>
                  </a:lnTo>
                  <a:lnTo>
                    <a:pt x="74992" y="258010"/>
                  </a:lnTo>
                  <a:lnTo>
                    <a:pt x="76123" y="256879"/>
                  </a:lnTo>
                  <a:lnTo>
                    <a:pt x="78420" y="258010"/>
                  </a:lnTo>
                  <a:lnTo>
                    <a:pt x="79551" y="258010"/>
                  </a:lnTo>
                  <a:lnTo>
                    <a:pt x="82944" y="258010"/>
                  </a:lnTo>
                  <a:lnTo>
                    <a:pt x="82944" y="260308"/>
                  </a:lnTo>
                  <a:lnTo>
                    <a:pt x="84075" y="260308"/>
                  </a:lnTo>
                  <a:lnTo>
                    <a:pt x="85241" y="260308"/>
                  </a:lnTo>
                  <a:lnTo>
                    <a:pt x="86372" y="259141"/>
                  </a:lnTo>
                  <a:lnTo>
                    <a:pt x="88634" y="256879"/>
                  </a:lnTo>
                  <a:lnTo>
                    <a:pt x="89765" y="258010"/>
                  </a:lnTo>
                  <a:lnTo>
                    <a:pt x="92062" y="258010"/>
                  </a:lnTo>
                  <a:lnTo>
                    <a:pt x="94324" y="258010"/>
                  </a:lnTo>
                  <a:lnTo>
                    <a:pt x="95455" y="259141"/>
                  </a:lnTo>
                  <a:lnTo>
                    <a:pt x="96585" y="258010"/>
                  </a:lnTo>
                  <a:lnTo>
                    <a:pt x="98847" y="258010"/>
                  </a:lnTo>
                  <a:lnTo>
                    <a:pt x="100013" y="255748"/>
                  </a:lnTo>
                  <a:lnTo>
                    <a:pt x="100013" y="256879"/>
                  </a:lnTo>
                  <a:lnTo>
                    <a:pt x="101144" y="255748"/>
                  </a:lnTo>
                  <a:lnTo>
                    <a:pt x="102275" y="255748"/>
                  </a:lnTo>
                  <a:lnTo>
                    <a:pt x="103406" y="255748"/>
                  </a:lnTo>
                  <a:lnTo>
                    <a:pt x="104537" y="256879"/>
                  </a:lnTo>
                  <a:lnTo>
                    <a:pt x="104537" y="255748"/>
                  </a:lnTo>
                  <a:lnTo>
                    <a:pt x="105668" y="260308"/>
                  </a:lnTo>
                  <a:lnTo>
                    <a:pt x="106799" y="259141"/>
                  </a:lnTo>
                  <a:lnTo>
                    <a:pt x="107965" y="260308"/>
                  </a:lnTo>
                  <a:lnTo>
                    <a:pt x="109096" y="259141"/>
                  </a:lnTo>
                  <a:lnTo>
                    <a:pt x="111358" y="258010"/>
                  </a:lnTo>
                  <a:lnTo>
                    <a:pt x="111358" y="256879"/>
                  </a:lnTo>
                  <a:lnTo>
                    <a:pt x="113619" y="255748"/>
                  </a:lnTo>
                  <a:lnTo>
                    <a:pt x="113619" y="256879"/>
                  </a:lnTo>
                  <a:lnTo>
                    <a:pt x="114786" y="256879"/>
                  </a:lnTo>
                  <a:lnTo>
                    <a:pt x="117048" y="255748"/>
                  </a:lnTo>
                  <a:lnTo>
                    <a:pt x="118178" y="253485"/>
                  </a:lnTo>
                  <a:lnTo>
                    <a:pt x="119309" y="253485"/>
                  </a:lnTo>
                  <a:lnTo>
                    <a:pt x="120440" y="253485"/>
                  </a:lnTo>
                  <a:lnTo>
                    <a:pt x="121606" y="253485"/>
                  </a:lnTo>
                  <a:lnTo>
                    <a:pt x="122737" y="252319"/>
                  </a:lnTo>
                  <a:lnTo>
                    <a:pt x="123868" y="250057"/>
                  </a:lnTo>
                  <a:lnTo>
                    <a:pt x="124999" y="251188"/>
                  </a:lnTo>
                  <a:lnTo>
                    <a:pt x="126130" y="250057"/>
                  </a:lnTo>
                  <a:lnTo>
                    <a:pt x="127261" y="250057"/>
                  </a:lnTo>
                  <a:lnTo>
                    <a:pt x="128392" y="250057"/>
                  </a:lnTo>
                  <a:lnTo>
                    <a:pt x="128392" y="247794"/>
                  </a:lnTo>
                  <a:lnTo>
                    <a:pt x="128392" y="246663"/>
                  </a:lnTo>
                  <a:lnTo>
                    <a:pt x="128392" y="245532"/>
                  </a:lnTo>
                  <a:lnTo>
                    <a:pt x="129558" y="246663"/>
                  </a:lnTo>
                  <a:lnTo>
                    <a:pt x="131820" y="245532"/>
                  </a:lnTo>
                  <a:lnTo>
                    <a:pt x="131820" y="244366"/>
                  </a:lnTo>
                  <a:lnTo>
                    <a:pt x="131820" y="243234"/>
                  </a:lnTo>
                  <a:lnTo>
                    <a:pt x="134082" y="244366"/>
                  </a:lnTo>
                  <a:lnTo>
                    <a:pt x="134082" y="245532"/>
                  </a:lnTo>
                  <a:lnTo>
                    <a:pt x="135212" y="244366"/>
                  </a:lnTo>
                  <a:lnTo>
                    <a:pt x="136343" y="244366"/>
                  </a:lnTo>
                  <a:lnTo>
                    <a:pt x="136343" y="242103"/>
                  </a:lnTo>
                  <a:lnTo>
                    <a:pt x="137510" y="242103"/>
                  </a:lnTo>
                  <a:lnTo>
                    <a:pt x="142033" y="240972"/>
                  </a:lnTo>
                  <a:lnTo>
                    <a:pt x="142033" y="239841"/>
                  </a:lnTo>
                  <a:lnTo>
                    <a:pt x="145461" y="239841"/>
                  </a:lnTo>
                  <a:lnTo>
                    <a:pt x="147723" y="242103"/>
                  </a:lnTo>
                  <a:lnTo>
                    <a:pt x="148854" y="240972"/>
                  </a:lnTo>
                  <a:lnTo>
                    <a:pt x="149985" y="240972"/>
                  </a:lnTo>
                  <a:lnTo>
                    <a:pt x="151116" y="239841"/>
                  </a:lnTo>
                  <a:lnTo>
                    <a:pt x="152282" y="239841"/>
                  </a:lnTo>
                  <a:lnTo>
                    <a:pt x="152282" y="238710"/>
                  </a:lnTo>
                  <a:lnTo>
                    <a:pt x="155675" y="237579"/>
                  </a:lnTo>
                  <a:lnTo>
                    <a:pt x="156806" y="237579"/>
                  </a:lnTo>
                  <a:lnTo>
                    <a:pt x="159103" y="236412"/>
                  </a:lnTo>
                  <a:lnTo>
                    <a:pt x="165888" y="234150"/>
                  </a:lnTo>
                  <a:lnTo>
                    <a:pt x="167054" y="233019"/>
                  </a:lnTo>
                  <a:lnTo>
                    <a:pt x="169316" y="233019"/>
                  </a:lnTo>
                  <a:lnTo>
                    <a:pt x="169316" y="230756"/>
                  </a:lnTo>
                  <a:lnTo>
                    <a:pt x="170447" y="231887"/>
                  </a:lnTo>
                  <a:lnTo>
                    <a:pt x="170447" y="230756"/>
                  </a:lnTo>
                  <a:lnTo>
                    <a:pt x="171578" y="230756"/>
                  </a:lnTo>
                  <a:lnTo>
                    <a:pt x="172709" y="229590"/>
                  </a:lnTo>
                  <a:lnTo>
                    <a:pt x="175006" y="230756"/>
                  </a:lnTo>
                  <a:lnTo>
                    <a:pt x="177268" y="229590"/>
                  </a:lnTo>
                  <a:lnTo>
                    <a:pt x="179529" y="228459"/>
                  </a:lnTo>
                  <a:lnTo>
                    <a:pt x="180660" y="228459"/>
                  </a:lnTo>
                  <a:lnTo>
                    <a:pt x="181827" y="228459"/>
                  </a:lnTo>
                  <a:lnTo>
                    <a:pt x="186350" y="225065"/>
                  </a:lnTo>
                  <a:lnTo>
                    <a:pt x="187481" y="225065"/>
                  </a:lnTo>
                  <a:lnTo>
                    <a:pt x="188647" y="225065"/>
                  </a:lnTo>
                  <a:lnTo>
                    <a:pt x="188647" y="226196"/>
                  </a:lnTo>
                  <a:lnTo>
                    <a:pt x="189778" y="227327"/>
                  </a:lnTo>
                  <a:lnTo>
                    <a:pt x="188647" y="227327"/>
                  </a:lnTo>
                  <a:lnTo>
                    <a:pt x="190909" y="228459"/>
                  </a:lnTo>
                  <a:lnTo>
                    <a:pt x="190909" y="229590"/>
                  </a:lnTo>
                  <a:lnTo>
                    <a:pt x="192040" y="229590"/>
                  </a:lnTo>
                  <a:lnTo>
                    <a:pt x="193171" y="230756"/>
                  </a:lnTo>
                  <a:lnTo>
                    <a:pt x="195433" y="227327"/>
                  </a:lnTo>
                  <a:lnTo>
                    <a:pt x="197730" y="227327"/>
                  </a:lnTo>
                  <a:lnTo>
                    <a:pt x="198861" y="227327"/>
                  </a:lnTo>
                  <a:lnTo>
                    <a:pt x="199992" y="226196"/>
                  </a:lnTo>
                  <a:lnTo>
                    <a:pt x="202253" y="226196"/>
                  </a:lnTo>
                  <a:lnTo>
                    <a:pt x="203420" y="228459"/>
                  </a:lnTo>
                  <a:lnTo>
                    <a:pt x="203420" y="229590"/>
                  </a:lnTo>
                  <a:lnTo>
                    <a:pt x="204550" y="228459"/>
                  </a:lnTo>
                  <a:lnTo>
                    <a:pt x="204550" y="226196"/>
                  </a:lnTo>
                  <a:lnTo>
                    <a:pt x="206812" y="226196"/>
                  </a:lnTo>
                  <a:lnTo>
                    <a:pt x="206812" y="225065"/>
                  </a:lnTo>
                  <a:lnTo>
                    <a:pt x="207943" y="225065"/>
                  </a:lnTo>
                  <a:lnTo>
                    <a:pt x="209074" y="225065"/>
                  </a:lnTo>
                  <a:lnTo>
                    <a:pt x="211371" y="227327"/>
                  </a:lnTo>
                  <a:lnTo>
                    <a:pt x="212502" y="226196"/>
                  </a:lnTo>
                  <a:lnTo>
                    <a:pt x="212502" y="228459"/>
                  </a:lnTo>
                  <a:lnTo>
                    <a:pt x="213633" y="228459"/>
                  </a:lnTo>
                  <a:lnTo>
                    <a:pt x="213633" y="227327"/>
                  </a:lnTo>
                  <a:lnTo>
                    <a:pt x="213633" y="226196"/>
                  </a:lnTo>
                  <a:lnTo>
                    <a:pt x="214764" y="226196"/>
                  </a:lnTo>
                  <a:lnTo>
                    <a:pt x="215895" y="223934"/>
                  </a:lnTo>
                  <a:lnTo>
                    <a:pt x="217026" y="223934"/>
                  </a:lnTo>
                  <a:lnTo>
                    <a:pt x="218192" y="222767"/>
                  </a:lnTo>
                  <a:lnTo>
                    <a:pt x="218192" y="226196"/>
                  </a:lnTo>
                  <a:lnTo>
                    <a:pt x="220454" y="227327"/>
                  </a:lnTo>
                  <a:lnTo>
                    <a:pt x="221585" y="228459"/>
                  </a:lnTo>
                  <a:lnTo>
                    <a:pt x="222715" y="227327"/>
                  </a:lnTo>
                  <a:lnTo>
                    <a:pt x="228405" y="226196"/>
                  </a:lnTo>
                  <a:lnTo>
                    <a:pt x="229536" y="223934"/>
                  </a:lnTo>
                  <a:lnTo>
                    <a:pt x="230667" y="223934"/>
                  </a:lnTo>
                  <a:lnTo>
                    <a:pt x="231798" y="225065"/>
                  </a:lnTo>
                  <a:lnTo>
                    <a:pt x="231798" y="226196"/>
                  </a:lnTo>
                  <a:lnTo>
                    <a:pt x="234095" y="226196"/>
                  </a:lnTo>
                  <a:lnTo>
                    <a:pt x="236357" y="226196"/>
                  </a:lnTo>
                  <a:lnTo>
                    <a:pt x="238619" y="226196"/>
                  </a:lnTo>
                  <a:lnTo>
                    <a:pt x="243178" y="223934"/>
                  </a:lnTo>
                  <a:lnTo>
                    <a:pt x="244308" y="222767"/>
                  </a:lnTo>
                  <a:lnTo>
                    <a:pt x="246570" y="222767"/>
                  </a:lnTo>
                  <a:lnTo>
                    <a:pt x="251129" y="219374"/>
                  </a:lnTo>
                  <a:lnTo>
                    <a:pt x="254522" y="217112"/>
                  </a:lnTo>
                  <a:lnTo>
                    <a:pt x="254522" y="215981"/>
                  </a:lnTo>
                  <a:lnTo>
                    <a:pt x="256819" y="214814"/>
                  </a:lnTo>
                  <a:lnTo>
                    <a:pt x="257950" y="214814"/>
                  </a:lnTo>
                  <a:lnTo>
                    <a:pt x="259081" y="215981"/>
                  </a:lnTo>
                  <a:lnTo>
                    <a:pt x="261343" y="215981"/>
                  </a:lnTo>
                  <a:lnTo>
                    <a:pt x="262473" y="214814"/>
                  </a:lnTo>
                  <a:lnTo>
                    <a:pt x="263640" y="215981"/>
                  </a:lnTo>
                  <a:lnTo>
                    <a:pt x="265901" y="217112"/>
                  </a:lnTo>
                  <a:lnTo>
                    <a:pt x="269294" y="215981"/>
                  </a:lnTo>
                  <a:lnTo>
                    <a:pt x="271591" y="215981"/>
                  </a:lnTo>
                  <a:lnTo>
                    <a:pt x="272722" y="214814"/>
                  </a:lnTo>
                  <a:lnTo>
                    <a:pt x="273853" y="215981"/>
                  </a:lnTo>
                  <a:lnTo>
                    <a:pt x="274984" y="214814"/>
                  </a:lnTo>
                  <a:lnTo>
                    <a:pt x="276115" y="215981"/>
                  </a:lnTo>
                  <a:lnTo>
                    <a:pt x="276115" y="217112"/>
                  </a:lnTo>
                  <a:lnTo>
                    <a:pt x="277246" y="218243"/>
                  </a:lnTo>
                  <a:lnTo>
                    <a:pt x="278412" y="218243"/>
                  </a:lnTo>
                  <a:lnTo>
                    <a:pt x="279543" y="219374"/>
                  </a:lnTo>
                  <a:lnTo>
                    <a:pt x="280674" y="219374"/>
                  </a:lnTo>
                  <a:lnTo>
                    <a:pt x="281805" y="218243"/>
                  </a:lnTo>
                  <a:lnTo>
                    <a:pt x="281805" y="219374"/>
                  </a:lnTo>
                  <a:lnTo>
                    <a:pt x="282936" y="220505"/>
                  </a:lnTo>
                  <a:lnTo>
                    <a:pt x="287494" y="217112"/>
                  </a:lnTo>
                  <a:lnTo>
                    <a:pt x="288625" y="217112"/>
                  </a:lnTo>
                  <a:lnTo>
                    <a:pt x="288625" y="218243"/>
                  </a:lnTo>
                  <a:lnTo>
                    <a:pt x="290887" y="219374"/>
                  </a:lnTo>
                  <a:lnTo>
                    <a:pt x="292018" y="219374"/>
                  </a:lnTo>
                  <a:lnTo>
                    <a:pt x="294315" y="219374"/>
                  </a:lnTo>
                  <a:lnTo>
                    <a:pt x="294315" y="221636"/>
                  </a:lnTo>
                  <a:lnTo>
                    <a:pt x="294315" y="223934"/>
                  </a:lnTo>
                  <a:lnTo>
                    <a:pt x="290887" y="226196"/>
                  </a:lnTo>
                  <a:lnTo>
                    <a:pt x="290887" y="227327"/>
                  </a:lnTo>
                  <a:lnTo>
                    <a:pt x="292018" y="230756"/>
                  </a:lnTo>
                  <a:lnTo>
                    <a:pt x="293184" y="233019"/>
                  </a:lnTo>
                  <a:lnTo>
                    <a:pt x="295446" y="231887"/>
                  </a:lnTo>
                  <a:lnTo>
                    <a:pt x="295446" y="229590"/>
                  </a:lnTo>
                  <a:lnTo>
                    <a:pt x="298839" y="228459"/>
                  </a:lnTo>
                  <a:lnTo>
                    <a:pt x="301136" y="228459"/>
                  </a:lnTo>
                  <a:lnTo>
                    <a:pt x="303398" y="228459"/>
                  </a:lnTo>
                  <a:lnTo>
                    <a:pt x="303398" y="229590"/>
                  </a:lnTo>
                  <a:lnTo>
                    <a:pt x="307957" y="228459"/>
                  </a:lnTo>
                  <a:lnTo>
                    <a:pt x="310218" y="225065"/>
                  </a:lnTo>
                  <a:lnTo>
                    <a:pt x="311349" y="223934"/>
                  </a:lnTo>
                  <a:lnTo>
                    <a:pt x="310218" y="222767"/>
                  </a:lnTo>
                  <a:lnTo>
                    <a:pt x="310218" y="221636"/>
                  </a:lnTo>
                  <a:lnTo>
                    <a:pt x="312480" y="220505"/>
                  </a:lnTo>
                  <a:lnTo>
                    <a:pt x="315908" y="219374"/>
                  </a:lnTo>
                  <a:lnTo>
                    <a:pt x="317039" y="219374"/>
                  </a:lnTo>
                  <a:lnTo>
                    <a:pt x="321563" y="215981"/>
                  </a:lnTo>
                  <a:lnTo>
                    <a:pt x="322729" y="215981"/>
                  </a:lnTo>
                  <a:lnTo>
                    <a:pt x="324991" y="214814"/>
                  </a:lnTo>
                  <a:lnTo>
                    <a:pt x="331811" y="212552"/>
                  </a:lnTo>
                  <a:lnTo>
                    <a:pt x="336335" y="208027"/>
                  </a:lnTo>
                  <a:lnTo>
                    <a:pt x="336335" y="206861"/>
                  </a:lnTo>
                  <a:lnTo>
                    <a:pt x="342025" y="204598"/>
                  </a:lnTo>
                  <a:lnTo>
                    <a:pt x="351107" y="202336"/>
                  </a:lnTo>
                  <a:lnTo>
                    <a:pt x="355666" y="200038"/>
                  </a:lnTo>
                  <a:lnTo>
                    <a:pt x="356797" y="198907"/>
                  </a:lnTo>
                  <a:lnTo>
                    <a:pt x="363618" y="195514"/>
                  </a:lnTo>
                  <a:lnTo>
                    <a:pt x="370438" y="193216"/>
                  </a:lnTo>
                  <a:lnTo>
                    <a:pt x="371569" y="192085"/>
                  </a:lnTo>
                  <a:lnTo>
                    <a:pt x="374997" y="190954"/>
                  </a:lnTo>
                  <a:lnTo>
                    <a:pt x="379521" y="189822"/>
                  </a:lnTo>
                  <a:lnTo>
                    <a:pt x="381818" y="188691"/>
                  </a:lnTo>
                  <a:lnTo>
                    <a:pt x="382949" y="188691"/>
                  </a:lnTo>
                  <a:lnTo>
                    <a:pt x="384080" y="188691"/>
                  </a:lnTo>
                  <a:lnTo>
                    <a:pt x="386342" y="187560"/>
                  </a:lnTo>
                  <a:lnTo>
                    <a:pt x="386342" y="185263"/>
                  </a:lnTo>
                  <a:lnTo>
                    <a:pt x="394293" y="181869"/>
                  </a:lnTo>
                  <a:lnTo>
                    <a:pt x="405673" y="177309"/>
                  </a:lnTo>
                  <a:lnTo>
                    <a:pt x="406804" y="176178"/>
                  </a:lnTo>
                  <a:lnTo>
                    <a:pt x="418183" y="172784"/>
                  </a:lnTo>
                  <a:lnTo>
                    <a:pt x="419314" y="170487"/>
                  </a:lnTo>
                  <a:lnTo>
                    <a:pt x="420445" y="170487"/>
                  </a:lnTo>
                  <a:lnTo>
                    <a:pt x="423838" y="169356"/>
                  </a:lnTo>
                  <a:lnTo>
                    <a:pt x="427266" y="169356"/>
                  </a:lnTo>
                  <a:lnTo>
                    <a:pt x="431789" y="168224"/>
                  </a:lnTo>
                  <a:lnTo>
                    <a:pt x="431789" y="167093"/>
                  </a:lnTo>
                  <a:lnTo>
                    <a:pt x="438610" y="164831"/>
                  </a:lnTo>
                  <a:lnTo>
                    <a:pt x="438610" y="163664"/>
                  </a:lnTo>
                  <a:lnTo>
                    <a:pt x="438610" y="162533"/>
                  </a:lnTo>
                  <a:lnTo>
                    <a:pt x="438610" y="161402"/>
                  </a:lnTo>
                  <a:lnTo>
                    <a:pt x="438610" y="159140"/>
                  </a:lnTo>
                  <a:lnTo>
                    <a:pt x="437479" y="158009"/>
                  </a:lnTo>
                  <a:lnTo>
                    <a:pt x="436348" y="159140"/>
                  </a:lnTo>
                  <a:lnTo>
                    <a:pt x="435217" y="156878"/>
                  </a:lnTo>
                  <a:lnTo>
                    <a:pt x="436348" y="156878"/>
                  </a:lnTo>
                  <a:lnTo>
                    <a:pt x="435217" y="155711"/>
                  </a:lnTo>
                  <a:lnTo>
                    <a:pt x="432920" y="154580"/>
                  </a:lnTo>
                  <a:lnTo>
                    <a:pt x="431789" y="154580"/>
                  </a:lnTo>
                  <a:lnTo>
                    <a:pt x="430659" y="154580"/>
                  </a:lnTo>
                  <a:lnTo>
                    <a:pt x="429528" y="154580"/>
                  </a:lnTo>
                  <a:lnTo>
                    <a:pt x="428397" y="155711"/>
                  </a:lnTo>
                  <a:lnTo>
                    <a:pt x="427266" y="155711"/>
                  </a:lnTo>
                  <a:lnTo>
                    <a:pt x="426135" y="154580"/>
                  </a:lnTo>
                  <a:lnTo>
                    <a:pt x="426135" y="152318"/>
                  </a:lnTo>
                  <a:lnTo>
                    <a:pt x="423838" y="152318"/>
                  </a:lnTo>
                  <a:lnTo>
                    <a:pt x="422707" y="152318"/>
                  </a:lnTo>
                  <a:lnTo>
                    <a:pt x="421576" y="151186"/>
                  </a:lnTo>
                  <a:lnTo>
                    <a:pt x="423838" y="148924"/>
                  </a:lnTo>
                  <a:lnTo>
                    <a:pt x="422707" y="148924"/>
                  </a:lnTo>
                  <a:lnTo>
                    <a:pt x="421576" y="147758"/>
                  </a:lnTo>
                  <a:lnTo>
                    <a:pt x="424969" y="143233"/>
                  </a:lnTo>
                  <a:lnTo>
                    <a:pt x="426135" y="142102"/>
                  </a:lnTo>
                  <a:lnTo>
                    <a:pt x="429528" y="139804"/>
                  </a:lnTo>
                  <a:lnTo>
                    <a:pt x="428397" y="138673"/>
                  </a:lnTo>
                  <a:lnTo>
                    <a:pt x="428397" y="137542"/>
                  </a:lnTo>
                  <a:lnTo>
                    <a:pt x="431789" y="136411"/>
                  </a:lnTo>
                  <a:lnTo>
                    <a:pt x="431789" y="135279"/>
                  </a:lnTo>
                  <a:lnTo>
                    <a:pt x="432920" y="134113"/>
                  </a:lnTo>
                  <a:lnTo>
                    <a:pt x="432920" y="132982"/>
                  </a:lnTo>
                  <a:lnTo>
                    <a:pt x="434087" y="131851"/>
                  </a:lnTo>
                  <a:lnTo>
                    <a:pt x="436348" y="131851"/>
                  </a:lnTo>
                  <a:lnTo>
                    <a:pt x="437479" y="128457"/>
                  </a:lnTo>
                  <a:lnTo>
                    <a:pt x="439741" y="127326"/>
                  </a:lnTo>
                  <a:lnTo>
                    <a:pt x="440907" y="126159"/>
                  </a:lnTo>
                  <a:lnTo>
                    <a:pt x="438610" y="122766"/>
                  </a:lnTo>
                  <a:lnTo>
                    <a:pt x="438610" y="121635"/>
                  </a:lnTo>
                  <a:lnTo>
                    <a:pt x="435217" y="120504"/>
                  </a:lnTo>
                  <a:lnTo>
                    <a:pt x="436348" y="118206"/>
                  </a:lnTo>
                  <a:lnTo>
                    <a:pt x="436348" y="117075"/>
                  </a:lnTo>
                  <a:lnTo>
                    <a:pt x="436348" y="115944"/>
                  </a:lnTo>
                  <a:lnTo>
                    <a:pt x="437479" y="114813"/>
                  </a:lnTo>
                  <a:lnTo>
                    <a:pt x="437479" y="111384"/>
                  </a:lnTo>
                  <a:lnTo>
                    <a:pt x="438610" y="110253"/>
                  </a:lnTo>
                  <a:lnTo>
                    <a:pt x="439741" y="111384"/>
                  </a:lnTo>
                  <a:lnTo>
                    <a:pt x="442038" y="111384"/>
                  </a:lnTo>
                  <a:lnTo>
                    <a:pt x="443169" y="110253"/>
                  </a:lnTo>
                  <a:lnTo>
                    <a:pt x="444300" y="109121"/>
                  </a:lnTo>
                  <a:lnTo>
                    <a:pt x="442038" y="107990"/>
                  </a:lnTo>
                  <a:lnTo>
                    <a:pt x="440907" y="107990"/>
                  </a:lnTo>
                  <a:lnTo>
                    <a:pt x="443169" y="106859"/>
                  </a:lnTo>
                  <a:lnTo>
                    <a:pt x="443169" y="105728"/>
                  </a:lnTo>
                  <a:lnTo>
                    <a:pt x="445431" y="104597"/>
                  </a:lnTo>
                  <a:lnTo>
                    <a:pt x="444300" y="102299"/>
                  </a:lnTo>
                  <a:lnTo>
                    <a:pt x="445431" y="101168"/>
                  </a:lnTo>
                  <a:lnTo>
                    <a:pt x="444300" y="100037"/>
                  </a:lnTo>
                  <a:lnTo>
                    <a:pt x="446562" y="98906"/>
                  </a:lnTo>
                  <a:lnTo>
                    <a:pt x="445431" y="97774"/>
                  </a:lnTo>
                  <a:lnTo>
                    <a:pt x="444300" y="97774"/>
                  </a:lnTo>
                  <a:lnTo>
                    <a:pt x="444300" y="96608"/>
                  </a:lnTo>
                  <a:lnTo>
                    <a:pt x="445431" y="94346"/>
                  </a:lnTo>
                  <a:lnTo>
                    <a:pt x="445431" y="89821"/>
                  </a:lnTo>
                  <a:lnTo>
                    <a:pt x="446562" y="88655"/>
                  </a:lnTo>
                  <a:lnTo>
                    <a:pt x="447728" y="87523"/>
                  </a:lnTo>
                  <a:lnTo>
                    <a:pt x="449990" y="86392"/>
                  </a:lnTo>
                  <a:lnTo>
                    <a:pt x="451121" y="85261"/>
                  </a:lnTo>
                  <a:lnTo>
                    <a:pt x="452252" y="84130"/>
                  </a:lnTo>
                  <a:lnTo>
                    <a:pt x="451121" y="82999"/>
                  </a:lnTo>
                  <a:lnTo>
                    <a:pt x="452252" y="80701"/>
                  </a:lnTo>
                  <a:lnTo>
                    <a:pt x="451121" y="79570"/>
                  </a:lnTo>
                  <a:lnTo>
                    <a:pt x="451121" y="80701"/>
                  </a:lnTo>
                  <a:lnTo>
                    <a:pt x="449990" y="79570"/>
                  </a:lnTo>
                  <a:lnTo>
                    <a:pt x="449990" y="77308"/>
                  </a:lnTo>
                  <a:lnTo>
                    <a:pt x="451121" y="76176"/>
                  </a:lnTo>
                  <a:lnTo>
                    <a:pt x="448859" y="71616"/>
                  </a:lnTo>
                  <a:lnTo>
                    <a:pt x="449990" y="71616"/>
                  </a:lnTo>
                  <a:lnTo>
                    <a:pt x="449990" y="70485"/>
                  </a:lnTo>
                  <a:lnTo>
                    <a:pt x="451121" y="69354"/>
                  </a:lnTo>
                  <a:lnTo>
                    <a:pt x="451121" y="68223"/>
                  </a:lnTo>
                  <a:lnTo>
                    <a:pt x="452252" y="67056"/>
                  </a:lnTo>
                  <a:lnTo>
                    <a:pt x="453382" y="65925"/>
                  </a:lnTo>
                  <a:lnTo>
                    <a:pt x="454513" y="63663"/>
                  </a:lnTo>
                  <a:lnTo>
                    <a:pt x="455680" y="63663"/>
                  </a:lnTo>
                  <a:lnTo>
                    <a:pt x="455680" y="61401"/>
                  </a:lnTo>
                  <a:lnTo>
                    <a:pt x="455680" y="59103"/>
                  </a:lnTo>
                  <a:lnTo>
                    <a:pt x="460203" y="59103"/>
                  </a:lnTo>
                  <a:lnTo>
                    <a:pt x="460203" y="57972"/>
                  </a:lnTo>
                  <a:lnTo>
                    <a:pt x="461334" y="56841"/>
                  </a:lnTo>
                  <a:lnTo>
                    <a:pt x="461334" y="54578"/>
                  </a:lnTo>
                  <a:lnTo>
                    <a:pt x="463631" y="54578"/>
                  </a:lnTo>
                  <a:lnTo>
                    <a:pt x="463631" y="53447"/>
                  </a:lnTo>
                  <a:lnTo>
                    <a:pt x="467024" y="50018"/>
                  </a:lnTo>
                  <a:lnTo>
                    <a:pt x="467024" y="48887"/>
                  </a:lnTo>
                  <a:lnTo>
                    <a:pt x="467024" y="47756"/>
                  </a:lnTo>
                  <a:lnTo>
                    <a:pt x="467024" y="46625"/>
                  </a:lnTo>
                  <a:lnTo>
                    <a:pt x="468155" y="47756"/>
                  </a:lnTo>
                  <a:lnTo>
                    <a:pt x="470452" y="47756"/>
                  </a:lnTo>
                  <a:lnTo>
                    <a:pt x="470452" y="46625"/>
                  </a:lnTo>
                  <a:lnTo>
                    <a:pt x="469286" y="45494"/>
                  </a:lnTo>
                  <a:lnTo>
                    <a:pt x="467024" y="43196"/>
                  </a:lnTo>
                  <a:lnTo>
                    <a:pt x="465893" y="43196"/>
                  </a:lnTo>
                  <a:lnTo>
                    <a:pt x="464762" y="43196"/>
                  </a:lnTo>
                  <a:lnTo>
                    <a:pt x="463631" y="42065"/>
                  </a:lnTo>
                  <a:lnTo>
                    <a:pt x="462465" y="42065"/>
                  </a:lnTo>
                  <a:lnTo>
                    <a:pt x="460203" y="39803"/>
                  </a:lnTo>
                  <a:lnTo>
                    <a:pt x="460203" y="38671"/>
                  </a:lnTo>
                  <a:lnTo>
                    <a:pt x="457941" y="37505"/>
                  </a:lnTo>
                  <a:lnTo>
                    <a:pt x="457941" y="36374"/>
                  </a:lnTo>
                  <a:lnTo>
                    <a:pt x="460203" y="34111"/>
                  </a:lnTo>
                  <a:lnTo>
                    <a:pt x="462465" y="32980"/>
                  </a:lnTo>
                  <a:lnTo>
                    <a:pt x="463631" y="34111"/>
                  </a:lnTo>
                  <a:lnTo>
                    <a:pt x="464762" y="34111"/>
                  </a:lnTo>
                  <a:lnTo>
                    <a:pt x="464762" y="32980"/>
                  </a:lnTo>
                  <a:lnTo>
                    <a:pt x="465893" y="31849"/>
                  </a:lnTo>
                  <a:lnTo>
                    <a:pt x="468155" y="29552"/>
                  </a:lnTo>
                  <a:lnTo>
                    <a:pt x="469286" y="30718"/>
                  </a:lnTo>
                  <a:lnTo>
                    <a:pt x="472714" y="30718"/>
                  </a:lnTo>
                  <a:lnTo>
                    <a:pt x="476106" y="29552"/>
                  </a:lnTo>
                  <a:lnTo>
                    <a:pt x="477237" y="28420"/>
                  </a:lnTo>
                  <a:lnTo>
                    <a:pt x="479534" y="28420"/>
                  </a:lnTo>
                  <a:lnTo>
                    <a:pt x="482927" y="29552"/>
                  </a:lnTo>
                  <a:lnTo>
                    <a:pt x="484058" y="28420"/>
                  </a:lnTo>
                  <a:lnTo>
                    <a:pt x="487486" y="29552"/>
                  </a:lnTo>
                  <a:lnTo>
                    <a:pt x="487486" y="27289"/>
                  </a:lnTo>
                  <a:lnTo>
                    <a:pt x="488617" y="26158"/>
                  </a:lnTo>
                  <a:lnTo>
                    <a:pt x="488617" y="27289"/>
                  </a:lnTo>
                  <a:lnTo>
                    <a:pt x="489748" y="25027"/>
                  </a:lnTo>
                  <a:lnTo>
                    <a:pt x="488617" y="23896"/>
                  </a:lnTo>
                  <a:lnTo>
                    <a:pt x="489748" y="22729"/>
                  </a:lnTo>
                  <a:lnTo>
                    <a:pt x="489748" y="20467"/>
                  </a:lnTo>
                  <a:lnTo>
                    <a:pt x="492010" y="19336"/>
                  </a:lnTo>
                  <a:lnTo>
                    <a:pt x="490879" y="18205"/>
                  </a:lnTo>
                  <a:lnTo>
                    <a:pt x="492010" y="17073"/>
                  </a:lnTo>
                  <a:lnTo>
                    <a:pt x="494307" y="15942"/>
                  </a:lnTo>
                  <a:lnTo>
                    <a:pt x="495438" y="14776"/>
                  </a:lnTo>
                  <a:lnTo>
                    <a:pt x="496568" y="13645"/>
                  </a:lnTo>
                  <a:lnTo>
                    <a:pt x="494307" y="11382"/>
                  </a:lnTo>
                  <a:lnTo>
                    <a:pt x="496568" y="6822"/>
                  </a:lnTo>
                  <a:lnTo>
                    <a:pt x="495438" y="5691"/>
                  </a:lnTo>
                  <a:lnTo>
                    <a:pt x="497699" y="5691"/>
                  </a:lnTo>
                  <a:lnTo>
                    <a:pt x="498830" y="5691"/>
                  </a:lnTo>
                  <a:lnTo>
                    <a:pt x="499996" y="5691"/>
                  </a:lnTo>
                  <a:lnTo>
                    <a:pt x="501127" y="4560"/>
                  </a:lnTo>
                  <a:lnTo>
                    <a:pt x="503389" y="4560"/>
                  </a:lnTo>
                  <a:lnTo>
                    <a:pt x="504520" y="3429"/>
                  </a:lnTo>
                  <a:lnTo>
                    <a:pt x="503389" y="2298"/>
                  </a:lnTo>
                  <a:lnTo>
                    <a:pt x="504520" y="1167"/>
                  </a:lnTo>
                  <a:lnTo>
                    <a:pt x="505651" y="1167"/>
                  </a:lnTo>
                  <a:lnTo>
                    <a:pt x="507948" y="0"/>
                  </a:lnTo>
                  <a:lnTo>
                    <a:pt x="509079" y="2298"/>
                  </a:lnTo>
                  <a:lnTo>
                    <a:pt x="511341" y="3429"/>
                  </a:lnTo>
                  <a:lnTo>
                    <a:pt x="512472" y="4560"/>
                  </a:lnTo>
                  <a:lnTo>
                    <a:pt x="512472" y="5691"/>
                  </a:lnTo>
                  <a:lnTo>
                    <a:pt x="514769" y="6822"/>
                  </a:lnTo>
                  <a:lnTo>
                    <a:pt x="515900" y="5691"/>
                  </a:lnTo>
                  <a:lnTo>
                    <a:pt x="514769" y="7989"/>
                  </a:lnTo>
                  <a:lnTo>
                    <a:pt x="517031" y="7989"/>
                  </a:lnTo>
                  <a:lnTo>
                    <a:pt x="518161" y="6822"/>
                  </a:lnTo>
                  <a:lnTo>
                    <a:pt x="521554" y="6822"/>
                  </a:lnTo>
                  <a:lnTo>
                    <a:pt x="522720" y="6822"/>
                  </a:lnTo>
                  <a:lnTo>
                    <a:pt x="522720" y="7989"/>
                  </a:lnTo>
                  <a:lnTo>
                    <a:pt x="524982" y="7989"/>
                  </a:lnTo>
                  <a:lnTo>
                    <a:pt x="524982" y="10251"/>
                  </a:lnTo>
                  <a:lnTo>
                    <a:pt x="526113" y="9120"/>
                  </a:lnTo>
                  <a:lnTo>
                    <a:pt x="527244" y="10251"/>
                  </a:lnTo>
                  <a:lnTo>
                    <a:pt x="527244" y="11382"/>
                  </a:lnTo>
                  <a:lnTo>
                    <a:pt x="527244" y="12513"/>
                  </a:lnTo>
                  <a:lnTo>
                    <a:pt x="526113" y="15942"/>
                  </a:lnTo>
                  <a:lnTo>
                    <a:pt x="527244" y="18205"/>
                  </a:lnTo>
                  <a:lnTo>
                    <a:pt x="527244" y="19336"/>
                  </a:lnTo>
                  <a:lnTo>
                    <a:pt x="529541" y="18205"/>
                  </a:lnTo>
                  <a:lnTo>
                    <a:pt x="531803" y="19336"/>
                  </a:lnTo>
                  <a:lnTo>
                    <a:pt x="530672" y="19336"/>
                  </a:lnTo>
                  <a:lnTo>
                    <a:pt x="529541" y="22729"/>
                  </a:lnTo>
                  <a:lnTo>
                    <a:pt x="529541" y="23896"/>
                  </a:lnTo>
                  <a:lnTo>
                    <a:pt x="530672" y="23896"/>
                  </a:lnTo>
                  <a:lnTo>
                    <a:pt x="529541" y="27289"/>
                  </a:lnTo>
                  <a:lnTo>
                    <a:pt x="528375" y="28420"/>
                  </a:lnTo>
                  <a:lnTo>
                    <a:pt x="527244" y="28420"/>
                  </a:lnTo>
                  <a:lnTo>
                    <a:pt x="528375" y="31849"/>
                  </a:lnTo>
                  <a:lnTo>
                    <a:pt x="530672" y="32980"/>
                  </a:lnTo>
                  <a:lnTo>
                    <a:pt x="530672" y="37505"/>
                  </a:lnTo>
                  <a:lnTo>
                    <a:pt x="531803" y="37505"/>
                  </a:lnTo>
                  <a:lnTo>
                    <a:pt x="531803" y="39803"/>
                  </a:lnTo>
                  <a:lnTo>
                    <a:pt x="530672" y="39803"/>
                  </a:lnTo>
                  <a:lnTo>
                    <a:pt x="530672" y="42065"/>
                  </a:lnTo>
                  <a:lnTo>
                    <a:pt x="529541" y="43196"/>
                  </a:lnTo>
                  <a:lnTo>
                    <a:pt x="531803" y="44327"/>
                  </a:lnTo>
                  <a:lnTo>
                    <a:pt x="530672" y="45494"/>
                  </a:lnTo>
                  <a:lnTo>
                    <a:pt x="529541" y="45494"/>
                  </a:lnTo>
                  <a:lnTo>
                    <a:pt x="529541" y="46625"/>
                  </a:lnTo>
                  <a:lnTo>
                    <a:pt x="530672" y="48887"/>
                  </a:lnTo>
                  <a:lnTo>
                    <a:pt x="530672" y="51150"/>
                  </a:lnTo>
                  <a:lnTo>
                    <a:pt x="529541" y="51150"/>
                  </a:lnTo>
                  <a:lnTo>
                    <a:pt x="529541" y="50018"/>
                  </a:lnTo>
                  <a:lnTo>
                    <a:pt x="528375" y="50018"/>
                  </a:lnTo>
                  <a:lnTo>
                    <a:pt x="528375" y="52281"/>
                  </a:lnTo>
                  <a:lnTo>
                    <a:pt x="529541" y="52281"/>
                  </a:lnTo>
                  <a:lnTo>
                    <a:pt x="529541" y="53447"/>
                  </a:lnTo>
                  <a:lnTo>
                    <a:pt x="530672" y="53447"/>
                  </a:lnTo>
                  <a:lnTo>
                    <a:pt x="528375" y="57972"/>
                  </a:lnTo>
                  <a:lnTo>
                    <a:pt x="528375" y="59103"/>
                  </a:lnTo>
                  <a:lnTo>
                    <a:pt x="529541" y="59103"/>
                  </a:lnTo>
                  <a:lnTo>
                    <a:pt x="530672" y="59103"/>
                  </a:lnTo>
                  <a:lnTo>
                    <a:pt x="532934" y="59103"/>
                  </a:lnTo>
                  <a:lnTo>
                    <a:pt x="532934" y="60270"/>
                  </a:lnTo>
                  <a:lnTo>
                    <a:pt x="530672" y="61401"/>
                  </a:lnTo>
                  <a:lnTo>
                    <a:pt x="530672" y="62532"/>
                  </a:lnTo>
                  <a:lnTo>
                    <a:pt x="532934" y="62532"/>
                  </a:lnTo>
                  <a:lnTo>
                    <a:pt x="532934" y="61401"/>
                  </a:lnTo>
                  <a:lnTo>
                    <a:pt x="535196" y="61401"/>
                  </a:lnTo>
                  <a:lnTo>
                    <a:pt x="536326" y="62532"/>
                  </a:lnTo>
                  <a:lnTo>
                    <a:pt x="537493" y="62532"/>
                  </a:lnTo>
                  <a:lnTo>
                    <a:pt x="537493" y="63663"/>
                  </a:lnTo>
                  <a:lnTo>
                    <a:pt x="538624" y="62532"/>
                  </a:lnTo>
                  <a:lnTo>
                    <a:pt x="539754" y="62532"/>
                  </a:lnTo>
                  <a:lnTo>
                    <a:pt x="539754" y="63663"/>
                  </a:lnTo>
                  <a:lnTo>
                    <a:pt x="542016" y="64794"/>
                  </a:lnTo>
                  <a:lnTo>
                    <a:pt x="542016" y="65925"/>
                  </a:lnTo>
                  <a:lnTo>
                    <a:pt x="543147" y="65925"/>
                  </a:lnTo>
                  <a:lnTo>
                    <a:pt x="544313" y="65925"/>
                  </a:lnTo>
                  <a:lnTo>
                    <a:pt x="545444" y="65925"/>
                  </a:lnTo>
                  <a:lnTo>
                    <a:pt x="548837" y="68223"/>
                  </a:lnTo>
                  <a:lnTo>
                    <a:pt x="552265" y="67056"/>
                  </a:lnTo>
                  <a:lnTo>
                    <a:pt x="553396" y="69354"/>
                  </a:lnTo>
                  <a:lnTo>
                    <a:pt x="555658" y="70485"/>
                  </a:lnTo>
                  <a:lnTo>
                    <a:pt x="555658" y="71616"/>
                  </a:lnTo>
                  <a:lnTo>
                    <a:pt x="556789" y="72748"/>
                  </a:lnTo>
                  <a:lnTo>
                    <a:pt x="557919" y="70485"/>
                  </a:lnTo>
                  <a:lnTo>
                    <a:pt x="559086" y="72748"/>
                  </a:lnTo>
                  <a:lnTo>
                    <a:pt x="562478" y="71616"/>
                  </a:lnTo>
                  <a:lnTo>
                    <a:pt x="564740" y="73879"/>
                  </a:lnTo>
                  <a:lnTo>
                    <a:pt x="564740" y="71616"/>
                  </a:lnTo>
                  <a:lnTo>
                    <a:pt x="565871" y="71616"/>
                  </a:lnTo>
                  <a:lnTo>
                    <a:pt x="567037" y="72748"/>
                  </a:lnTo>
                  <a:lnTo>
                    <a:pt x="569299" y="72748"/>
                  </a:lnTo>
                  <a:lnTo>
                    <a:pt x="570430" y="72748"/>
                  </a:lnTo>
                  <a:lnTo>
                    <a:pt x="570430" y="75045"/>
                  </a:lnTo>
                  <a:lnTo>
                    <a:pt x="572692" y="76176"/>
                  </a:lnTo>
                  <a:lnTo>
                    <a:pt x="574989" y="77308"/>
                  </a:lnTo>
                  <a:lnTo>
                    <a:pt x="576120" y="78439"/>
                  </a:lnTo>
                  <a:lnTo>
                    <a:pt x="578382" y="78439"/>
                  </a:lnTo>
                  <a:lnTo>
                    <a:pt x="580643" y="76176"/>
                  </a:lnTo>
                  <a:lnTo>
                    <a:pt x="581810" y="76176"/>
                  </a:lnTo>
                  <a:lnTo>
                    <a:pt x="581810" y="75045"/>
                  </a:lnTo>
                  <a:lnTo>
                    <a:pt x="582940" y="76176"/>
                  </a:lnTo>
                  <a:lnTo>
                    <a:pt x="584071" y="75045"/>
                  </a:lnTo>
                  <a:lnTo>
                    <a:pt x="585202" y="76176"/>
                  </a:lnTo>
                  <a:lnTo>
                    <a:pt x="586333" y="76176"/>
                  </a:lnTo>
                  <a:lnTo>
                    <a:pt x="587464" y="76176"/>
                  </a:lnTo>
                  <a:lnTo>
                    <a:pt x="587464" y="75045"/>
                  </a:lnTo>
                  <a:lnTo>
                    <a:pt x="588595" y="76176"/>
                  </a:lnTo>
                  <a:lnTo>
                    <a:pt x="589761" y="76176"/>
                  </a:lnTo>
                  <a:lnTo>
                    <a:pt x="594285" y="77308"/>
                  </a:lnTo>
                  <a:lnTo>
                    <a:pt x="595416" y="77308"/>
                  </a:lnTo>
                  <a:lnTo>
                    <a:pt x="596582" y="78439"/>
                  </a:lnTo>
                  <a:lnTo>
                    <a:pt x="597713" y="78439"/>
                  </a:lnTo>
                  <a:lnTo>
                    <a:pt x="597713" y="79570"/>
                  </a:lnTo>
                  <a:lnTo>
                    <a:pt x="598844" y="78439"/>
                  </a:lnTo>
                  <a:lnTo>
                    <a:pt x="601105" y="81832"/>
                  </a:lnTo>
                  <a:lnTo>
                    <a:pt x="602236" y="81832"/>
                  </a:lnTo>
                  <a:lnTo>
                    <a:pt x="603367" y="81832"/>
                  </a:lnTo>
                  <a:lnTo>
                    <a:pt x="604533" y="82999"/>
                  </a:lnTo>
                  <a:lnTo>
                    <a:pt x="604533" y="81832"/>
                  </a:lnTo>
                  <a:lnTo>
                    <a:pt x="605664" y="81832"/>
                  </a:lnTo>
                  <a:lnTo>
                    <a:pt x="606795" y="81832"/>
                  </a:lnTo>
                  <a:lnTo>
                    <a:pt x="607926" y="79570"/>
                  </a:lnTo>
                  <a:lnTo>
                    <a:pt x="610188" y="79570"/>
                  </a:lnTo>
                  <a:lnTo>
                    <a:pt x="611354" y="79570"/>
                  </a:lnTo>
                  <a:lnTo>
                    <a:pt x="612485" y="79570"/>
                  </a:lnTo>
                  <a:lnTo>
                    <a:pt x="612485" y="80701"/>
                  </a:lnTo>
                  <a:lnTo>
                    <a:pt x="613616" y="80701"/>
                  </a:lnTo>
                  <a:lnTo>
                    <a:pt x="613616" y="81832"/>
                  </a:lnTo>
                  <a:lnTo>
                    <a:pt x="615878" y="81832"/>
                  </a:lnTo>
                  <a:lnTo>
                    <a:pt x="617009" y="82999"/>
                  </a:lnTo>
                  <a:lnTo>
                    <a:pt x="618140" y="82999"/>
                  </a:lnTo>
                  <a:lnTo>
                    <a:pt x="619306" y="82999"/>
                  </a:lnTo>
                  <a:lnTo>
                    <a:pt x="619306" y="84130"/>
                  </a:lnTo>
                  <a:lnTo>
                    <a:pt x="619306" y="82999"/>
                  </a:lnTo>
                  <a:lnTo>
                    <a:pt x="620437" y="82999"/>
                  </a:lnTo>
                  <a:lnTo>
                    <a:pt x="620437" y="81832"/>
                  </a:lnTo>
                  <a:lnTo>
                    <a:pt x="620437" y="82999"/>
                  </a:lnTo>
                  <a:lnTo>
                    <a:pt x="621568" y="81832"/>
                  </a:lnTo>
                  <a:lnTo>
                    <a:pt x="620437" y="82999"/>
                  </a:lnTo>
                  <a:lnTo>
                    <a:pt x="621568" y="82999"/>
                  </a:lnTo>
                  <a:lnTo>
                    <a:pt x="623829" y="82999"/>
                  </a:lnTo>
                  <a:lnTo>
                    <a:pt x="624960" y="82999"/>
                  </a:lnTo>
                  <a:lnTo>
                    <a:pt x="627257" y="81832"/>
                  </a:lnTo>
                  <a:lnTo>
                    <a:pt x="628388" y="80701"/>
                  </a:lnTo>
                  <a:lnTo>
                    <a:pt x="630650" y="80701"/>
                  </a:lnTo>
                  <a:lnTo>
                    <a:pt x="634078" y="79570"/>
                  </a:lnTo>
                  <a:lnTo>
                    <a:pt x="635209" y="78439"/>
                  </a:lnTo>
                  <a:lnTo>
                    <a:pt x="636340" y="79570"/>
                  </a:lnTo>
                  <a:lnTo>
                    <a:pt x="637471" y="79570"/>
                  </a:lnTo>
                  <a:lnTo>
                    <a:pt x="638602" y="80701"/>
                  </a:lnTo>
                  <a:lnTo>
                    <a:pt x="639733" y="80701"/>
                  </a:lnTo>
                  <a:lnTo>
                    <a:pt x="642030" y="81832"/>
                  </a:lnTo>
                  <a:lnTo>
                    <a:pt x="644291" y="85261"/>
                  </a:lnTo>
                  <a:lnTo>
                    <a:pt x="646553" y="84130"/>
                  </a:lnTo>
                  <a:lnTo>
                    <a:pt x="648850" y="84130"/>
                  </a:lnTo>
                  <a:lnTo>
                    <a:pt x="649981" y="84130"/>
                  </a:lnTo>
                  <a:lnTo>
                    <a:pt x="651112" y="87523"/>
                  </a:lnTo>
                  <a:lnTo>
                    <a:pt x="651112" y="89821"/>
                  </a:lnTo>
                  <a:lnTo>
                    <a:pt x="652243" y="90952"/>
                  </a:lnTo>
                  <a:lnTo>
                    <a:pt x="653374" y="90952"/>
                  </a:lnTo>
                  <a:lnTo>
                    <a:pt x="654505" y="89821"/>
                  </a:lnTo>
                  <a:lnTo>
                    <a:pt x="654505" y="90952"/>
                  </a:lnTo>
                  <a:lnTo>
                    <a:pt x="655671" y="90952"/>
                  </a:lnTo>
                  <a:lnTo>
                    <a:pt x="655671" y="92083"/>
                  </a:lnTo>
                  <a:lnTo>
                    <a:pt x="656802" y="92083"/>
                  </a:lnTo>
                  <a:lnTo>
                    <a:pt x="656802" y="93215"/>
                  </a:lnTo>
                  <a:lnTo>
                    <a:pt x="657933" y="93215"/>
                  </a:lnTo>
                  <a:lnTo>
                    <a:pt x="657933" y="95477"/>
                  </a:lnTo>
                  <a:lnTo>
                    <a:pt x="656802" y="100037"/>
                  </a:lnTo>
                  <a:lnTo>
                    <a:pt x="657933" y="103430"/>
                  </a:lnTo>
                  <a:lnTo>
                    <a:pt x="656802" y="103430"/>
                  </a:lnTo>
                  <a:lnTo>
                    <a:pt x="654505" y="109121"/>
                  </a:lnTo>
                  <a:lnTo>
                    <a:pt x="653374" y="109121"/>
                  </a:lnTo>
                  <a:lnTo>
                    <a:pt x="651112" y="110253"/>
                  </a:lnTo>
                  <a:lnTo>
                    <a:pt x="649981" y="113681"/>
                  </a:lnTo>
                  <a:lnTo>
                    <a:pt x="646553" y="118206"/>
                  </a:lnTo>
                  <a:lnTo>
                    <a:pt x="644291" y="120504"/>
                  </a:lnTo>
                  <a:lnTo>
                    <a:pt x="643161" y="121635"/>
                  </a:lnTo>
                  <a:lnTo>
                    <a:pt x="639733" y="125028"/>
                  </a:lnTo>
                  <a:lnTo>
                    <a:pt x="638602" y="129588"/>
                  </a:lnTo>
                  <a:lnTo>
                    <a:pt x="638602" y="135279"/>
                  </a:lnTo>
                  <a:lnTo>
                    <a:pt x="642030" y="142102"/>
                  </a:lnTo>
                  <a:lnTo>
                    <a:pt x="643161" y="144364"/>
                  </a:lnTo>
                  <a:lnTo>
                    <a:pt x="645422" y="145495"/>
                  </a:lnTo>
                  <a:lnTo>
                    <a:pt x="647684" y="145495"/>
                  </a:lnTo>
                  <a:lnTo>
                    <a:pt x="648850" y="146626"/>
                  </a:lnTo>
                  <a:lnTo>
                    <a:pt x="648850" y="145495"/>
                  </a:lnTo>
                  <a:lnTo>
                    <a:pt x="648850" y="146626"/>
                  </a:lnTo>
                  <a:lnTo>
                    <a:pt x="646553" y="159140"/>
                  </a:lnTo>
                  <a:lnTo>
                    <a:pt x="646553" y="165962"/>
                  </a:lnTo>
                  <a:lnTo>
                    <a:pt x="649981" y="178476"/>
                  </a:lnTo>
                  <a:lnTo>
                    <a:pt x="654505" y="198907"/>
                  </a:lnTo>
                  <a:lnTo>
                    <a:pt x="655671" y="204598"/>
                  </a:lnTo>
                  <a:lnTo>
                    <a:pt x="655671" y="209158"/>
                  </a:lnTo>
                  <a:lnTo>
                    <a:pt x="653374" y="213683"/>
                  </a:lnTo>
                  <a:lnTo>
                    <a:pt x="652243" y="215981"/>
                  </a:lnTo>
                  <a:lnTo>
                    <a:pt x="649981" y="217112"/>
                  </a:lnTo>
                  <a:lnTo>
                    <a:pt x="643161" y="220505"/>
                  </a:lnTo>
                  <a:lnTo>
                    <a:pt x="637471" y="223934"/>
                  </a:lnTo>
                  <a:lnTo>
                    <a:pt x="629519" y="229590"/>
                  </a:lnTo>
                  <a:lnTo>
                    <a:pt x="624960" y="233019"/>
                  </a:lnTo>
                  <a:lnTo>
                    <a:pt x="617009" y="236412"/>
                  </a:lnTo>
                  <a:lnTo>
                    <a:pt x="610188" y="238710"/>
                  </a:lnTo>
                  <a:lnTo>
                    <a:pt x="602236" y="242103"/>
                  </a:lnTo>
                  <a:lnTo>
                    <a:pt x="579512" y="247794"/>
                  </a:lnTo>
                  <a:lnTo>
                    <a:pt x="570430" y="250057"/>
                  </a:lnTo>
                  <a:lnTo>
                    <a:pt x="561347" y="253485"/>
                  </a:lnTo>
                  <a:lnTo>
                    <a:pt x="554527" y="256879"/>
                  </a:lnTo>
                  <a:lnTo>
                    <a:pt x="549968" y="258010"/>
                  </a:lnTo>
                  <a:lnTo>
                    <a:pt x="546575" y="260308"/>
                  </a:lnTo>
                  <a:lnTo>
                    <a:pt x="535196" y="265964"/>
                  </a:lnTo>
                  <a:lnTo>
                    <a:pt x="527244" y="272786"/>
                  </a:lnTo>
                  <a:lnTo>
                    <a:pt x="524982" y="272786"/>
                  </a:lnTo>
                  <a:lnTo>
                    <a:pt x="522720" y="275084"/>
                  </a:lnTo>
                  <a:lnTo>
                    <a:pt x="521554" y="276215"/>
                  </a:lnTo>
                  <a:lnTo>
                    <a:pt x="521554" y="278477"/>
                  </a:lnTo>
                  <a:lnTo>
                    <a:pt x="522720" y="278477"/>
                  </a:lnTo>
                  <a:lnTo>
                    <a:pt x="521554" y="279608"/>
                  </a:lnTo>
                  <a:lnTo>
                    <a:pt x="522720" y="280739"/>
                  </a:lnTo>
                  <a:lnTo>
                    <a:pt x="519292" y="283037"/>
                  </a:lnTo>
                  <a:lnTo>
                    <a:pt x="518161" y="283037"/>
                  </a:lnTo>
                  <a:lnTo>
                    <a:pt x="513603" y="285299"/>
                  </a:lnTo>
                  <a:lnTo>
                    <a:pt x="510210" y="288693"/>
                  </a:lnTo>
                  <a:lnTo>
                    <a:pt x="507948" y="290990"/>
                  </a:lnTo>
                  <a:lnTo>
                    <a:pt x="507948" y="293253"/>
                  </a:lnTo>
                  <a:lnTo>
                    <a:pt x="506782" y="296646"/>
                  </a:lnTo>
                  <a:lnTo>
                    <a:pt x="505651" y="296646"/>
                  </a:lnTo>
                  <a:lnTo>
                    <a:pt x="504520" y="297813"/>
                  </a:lnTo>
                  <a:lnTo>
                    <a:pt x="502258" y="297813"/>
                  </a:lnTo>
                  <a:lnTo>
                    <a:pt x="499996" y="298944"/>
                  </a:lnTo>
                  <a:lnTo>
                    <a:pt x="497699" y="303469"/>
                  </a:lnTo>
                  <a:lnTo>
                    <a:pt x="496568" y="304635"/>
                  </a:lnTo>
                  <a:lnTo>
                    <a:pt x="495438" y="306897"/>
                  </a:lnTo>
                  <a:lnTo>
                    <a:pt x="494307" y="306897"/>
                  </a:lnTo>
                  <a:lnTo>
                    <a:pt x="493176" y="304635"/>
                  </a:lnTo>
                  <a:lnTo>
                    <a:pt x="490879" y="305766"/>
                  </a:lnTo>
                  <a:lnTo>
                    <a:pt x="488617" y="308029"/>
                  </a:lnTo>
                  <a:lnTo>
                    <a:pt x="487486" y="310291"/>
                  </a:lnTo>
                  <a:lnTo>
                    <a:pt x="485224" y="317113"/>
                  </a:lnTo>
                  <a:lnTo>
                    <a:pt x="484058" y="319411"/>
                  </a:lnTo>
                  <a:lnTo>
                    <a:pt x="484058" y="326198"/>
                  </a:lnTo>
                  <a:lnTo>
                    <a:pt x="484058" y="327364"/>
                  </a:lnTo>
                  <a:lnTo>
                    <a:pt x="484058" y="328495"/>
                  </a:lnTo>
                  <a:lnTo>
                    <a:pt x="486355" y="337580"/>
                  </a:lnTo>
                  <a:lnTo>
                    <a:pt x="487486" y="339842"/>
                  </a:lnTo>
                  <a:lnTo>
                    <a:pt x="490879" y="339842"/>
                  </a:lnTo>
                  <a:lnTo>
                    <a:pt x="490879" y="340974"/>
                  </a:lnTo>
                  <a:lnTo>
                    <a:pt x="493176" y="344402"/>
                  </a:lnTo>
                  <a:lnTo>
                    <a:pt x="495438" y="346665"/>
                  </a:lnTo>
                  <a:lnTo>
                    <a:pt x="497699" y="346665"/>
                  </a:lnTo>
                  <a:lnTo>
                    <a:pt x="498830" y="345533"/>
                  </a:lnTo>
                  <a:lnTo>
                    <a:pt x="497699" y="344402"/>
                  </a:lnTo>
                  <a:lnTo>
                    <a:pt x="499996" y="344402"/>
                  </a:lnTo>
                  <a:lnTo>
                    <a:pt x="499996" y="343271"/>
                  </a:lnTo>
                  <a:lnTo>
                    <a:pt x="502258" y="344402"/>
                  </a:lnTo>
                  <a:lnTo>
                    <a:pt x="503389" y="343271"/>
                  </a:lnTo>
                  <a:lnTo>
                    <a:pt x="503389" y="340974"/>
                  </a:lnTo>
                  <a:lnTo>
                    <a:pt x="504520" y="342140"/>
                  </a:lnTo>
                  <a:lnTo>
                    <a:pt x="504520" y="340974"/>
                  </a:lnTo>
                  <a:lnTo>
                    <a:pt x="505651" y="342140"/>
                  </a:lnTo>
                  <a:lnTo>
                    <a:pt x="504520" y="343271"/>
                  </a:lnTo>
                  <a:lnTo>
                    <a:pt x="506782" y="344402"/>
                  </a:lnTo>
                  <a:lnTo>
                    <a:pt x="505651" y="345533"/>
                  </a:lnTo>
                  <a:lnTo>
                    <a:pt x="504520" y="345533"/>
                  </a:lnTo>
                  <a:lnTo>
                    <a:pt x="503389" y="347796"/>
                  </a:lnTo>
                  <a:lnTo>
                    <a:pt x="503389" y="346665"/>
                  </a:lnTo>
                  <a:lnTo>
                    <a:pt x="502258" y="346665"/>
                  </a:lnTo>
                  <a:lnTo>
                    <a:pt x="503389" y="348927"/>
                  </a:lnTo>
                  <a:lnTo>
                    <a:pt x="502258" y="347796"/>
                  </a:lnTo>
                  <a:lnTo>
                    <a:pt x="501127" y="348927"/>
                  </a:lnTo>
                  <a:lnTo>
                    <a:pt x="499996" y="348927"/>
                  </a:lnTo>
                  <a:lnTo>
                    <a:pt x="498830" y="347796"/>
                  </a:lnTo>
                  <a:lnTo>
                    <a:pt x="496568" y="348927"/>
                  </a:lnTo>
                  <a:lnTo>
                    <a:pt x="495438" y="351225"/>
                  </a:lnTo>
                  <a:lnTo>
                    <a:pt x="495438" y="352356"/>
                  </a:lnTo>
                  <a:lnTo>
                    <a:pt x="495438" y="353487"/>
                  </a:lnTo>
                  <a:lnTo>
                    <a:pt x="495438" y="354618"/>
                  </a:lnTo>
                  <a:lnTo>
                    <a:pt x="493176" y="353487"/>
                  </a:lnTo>
                  <a:lnTo>
                    <a:pt x="493176" y="354618"/>
                  </a:lnTo>
                  <a:lnTo>
                    <a:pt x="488617" y="355749"/>
                  </a:lnTo>
                  <a:lnTo>
                    <a:pt x="486355" y="360309"/>
                  </a:lnTo>
                  <a:lnTo>
                    <a:pt x="486355" y="362572"/>
                  </a:lnTo>
                  <a:lnTo>
                    <a:pt x="486355" y="363703"/>
                  </a:lnTo>
                  <a:lnTo>
                    <a:pt x="487486" y="362572"/>
                  </a:lnTo>
                  <a:lnTo>
                    <a:pt x="486355" y="363703"/>
                  </a:lnTo>
                  <a:lnTo>
                    <a:pt x="486355" y="364869"/>
                  </a:lnTo>
                  <a:lnTo>
                    <a:pt x="485224" y="366000"/>
                  </a:lnTo>
                  <a:lnTo>
                    <a:pt x="484058" y="366000"/>
                  </a:lnTo>
                  <a:lnTo>
                    <a:pt x="482927" y="367132"/>
                  </a:lnTo>
                  <a:lnTo>
                    <a:pt x="482927" y="366000"/>
                  </a:lnTo>
                  <a:lnTo>
                    <a:pt x="481796" y="366000"/>
                  </a:lnTo>
                  <a:lnTo>
                    <a:pt x="479534" y="368263"/>
                  </a:lnTo>
                  <a:lnTo>
                    <a:pt x="478403" y="369394"/>
                  </a:lnTo>
                  <a:lnTo>
                    <a:pt x="477237" y="372823"/>
                  </a:lnTo>
                  <a:lnTo>
                    <a:pt x="477237" y="375085"/>
                  </a:lnTo>
                  <a:lnTo>
                    <a:pt x="478403" y="377347"/>
                  </a:lnTo>
                  <a:lnTo>
                    <a:pt x="479534" y="377347"/>
                  </a:lnTo>
                  <a:lnTo>
                    <a:pt x="479534" y="378478"/>
                  </a:lnTo>
                  <a:lnTo>
                    <a:pt x="480665" y="379645"/>
                  </a:lnTo>
                  <a:lnTo>
                    <a:pt x="481796" y="378478"/>
                  </a:lnTo>
                  <a:lnTo>
                    <a:pt x="482927" y="377347"/>
                  </a:lnTo>
                  <a:lnTo>
                    <a:pt x="482927" y="378478"/>
                  </a:lnTo>
                  <a:lnTo>
                    <a:pt x="481796" y="379645"/>
                  </a:lnTo>
                  <a:lnTo>
                    <a:pt x="482927" y="379645"/>
                  </a:lnTo>
                  <a:lnTo>
                    <a:pt x="484058" y="379645"/>
                  </a:lnTo>
                  <a:lnTo>
                    <a:pt x="482927" y="380776"/>
                  </a:lnTo>
                  <a:lnTo>
                    <a:pt x="481796" y="379645"/>
                  </a:lnTo>
                  <a:lnTo>
                    <a:pt x="480665" y="380776"/>
                  </a:lnTo>
                  <a:lnTo>
                    <a:pt x="481796" y="380776"/>
                  </a:lnTo>
                  <a:lnTo>
                    <a:pt x="480665" y="381907"/>
                  </a:lnTo>
                  <a:lnTo>
                    <a:pt x="480665" y="383038"/>
                  </a:lnTo>
                  <a:lnTo>
                    <a:pt x="481796" y="383038"/>
                  </a:lnTo>
                  <a:lnTo>
                    <a:pt x="481796" y="384170"/>
                  </a:lnTo>
                  <a:lnTo>
                    <a:pt x="481796" y="386467"/>
                  </a:lnTo>
                  <a:lnTo>
                    <a:pt x="480665" y="384170"/>
                  </a:lnTo>
                  <a:lnTo>
                    <a:pt x="477237" y="383038"/>
                  </a:lnTo>
                  <a:lnTo>
                    <a:pt x="478403" y="381907"/>
                  </a:lnTo>
                  <a:lnTo>
                    <a:pt x="476106" y="380776"/>
                  </a:lnTo>
                  <a:lnTo>
                    <a:pt x="470452" y="378478"/>
                  </a:lnTo>
                  <a:lnTo>
                    <a:pt x="435217" y="376216"/>
                  </a:lnTo>
                  <a:lnTo>
                    <a:pt x="422707" y="375085"/>
                  </a:lnTo>
                  <a:lnTo>
                    <a:pt x="412494" y="375085"/>
                  </a:lnTo>
                  <a:lnTo>
                    <a:pt x="403376" y="375085"/>
                  </a:lnTo>
                  <a:lnTo>
                    <a:pt x="401114" y="376216"/>
                  </a:lnTo>
                  <a:lnTo>
                    <a:pt x="397721" y="375085"/>
                  </a:lnTo>
                  <a:lnTo>
                    <a:pt x="385211" y="375085"/>
                  </a:lnTo>
                  <a:lnTo>
                    <a:pt x="377259" y="375085"/>
                  </a:lnTo>
                  <a:lnTo>
                    <a:pt x="370438" y="376216"/>
                  </a:lnTo>
                  <a:lnTo>
                    <a:pt x="369308" y="377347"/>
                  </a:lnTo>
                  <a:lnTo>
                    <a:pt x="369308" y="379645"/>
                  </a:lnTo>
                  <a:lnTo>
                    <a:pt x="368177" y="379645"/>
                  </a:lnTo>
                  <a:lnTo>
                    <a:pt x="367046" y="379645"/>
                  </a:lnTo>
                  <a:lnTo>
                    <a:pt x="363618" y="378478"/>
                  </a:lnTo>
                  <a:lnTo>
                    <a:pt x="347715" y="379645"/>
                  </a:lnTo>
                  <a:lnTo>
                    <a:pt x="337501" y="380776"/>
                  </a:lnTo>
                  <a:lnTo>
                    <a:pt x="329550" y="381907"/>
                  </a:lnTo>
                  <a:lnTo>
                    <a:pt x="323860" y="380776"/>
                  </a:lnTo>
                  <a:lnTo>
                    <a:pt x="317039" y="380776"/>
                  </a:lnTo>
                  <a:lnTo>
                    <a:pt x="314777" y="381907"/>
                  </a:lnTo>
                  <a:lnTo>
                    <a:pt x="313611" y="381907"/>
                  </a:lnTo>
                  <a:lnTo>
                    <a:pt x="312480" y="381907"/>
                  </a:lnTo>
                  <a:lnTo>
                    <a:pt x="311349" y="383038"/>
                  </a:lnTo>
                  <a:lnTo>
                    <a:pt x="310218" y="381907"/>
                  </a:lnTo>
                  <a:lnTo>
                    <a:pt x="309087" y="381907"/>
                  </a:lnTo>
                  <a:lnTo>
                    <a:pt x="307957" y="383038"/>
                  </a:lnTo>
                  <a:lnTo>
                    <a:pt x="307957" y="381907"/>
                  </a:lnTo>
                  <a:lnTo>
                    <a:pt x="309087" y="381907"/>
                  </a:lnTo>
                  <a:lnTo>
                    <a:pt x="306790" y="379645"/>
                  </a:lnTo>
                  <a:lnTo>
                    <a:pt x="302267" y="378478"/>
                  </a:lnTo>
                  <a:lnTo>
                    <a:pt x="297708" y="378478"/>
                  </a:lnTo>
                  <a:lnTo>
                    <a:pt x="296577" y="377347"/>
                  </a:lnTo>
                  <a:lnTo>
                    <a:pt x="296577" y="376216"/>
                  </a:lnTo>
                  <a:lnTo>
                    <a:pt x="293184" y="376216"/>
                  </a:lnTo>
                  <a:lnTo>
                    <a:pt x="295446" y="375085"/>
                  </a:lnTo>
                  <a:lnTo>
                    <a:pt x="295446" y="372823"/>
                  </a:lnTo>
                  <a:lnTo>
                    <a:pt x="296577" y="373954"/>
                  </a:lnTo>
                  <a:lnTo>
                    <a:pt x="297708" y="373954"/>
                  </a:lnTo>
                  <a:lnTo>
                    <a:pt x="296577" y="375085"/>
                  </a:lnTo>
                  <a:lnTo>
                    <a:pt x="297708" y="375085"/>
                  </a:lnTo>
                  <a:lnTo>
                    <a:pt x="298839" y="375085"/>
                  </a:lnTo>
                  <a:lnTo>
                    <a:pt x="300005" y="373954"/>
                  </a:lnTo>
                  <a:lnTo>
                    <a:pt x="300005" y="371692"/>
                  </a:lnTo>
                  <a:lnTo>
                    <a:pt x="297708" y="371692"/>
                  </a:lnTo>
                  <a:lnTo>
                    <a:pt x="296577" y="370525"/>
                  </a:lnTo>
                  <a:lnTo>
                    <a:pt x="295446" y="370525"/>
                  </a:lnTo>
                  <a:lnTo>
                    <a:pt x="294315" y="371692"/>
                  </a:lnTo>
                  <a:lnTo>
                    <a:pt x="293184" y="369394"/>
                  </a:lnTo>
                  <a:lnTo>
                    <a:pt x="295446" y="368263"/>
                  </a:lnTo>
                  <a:lnTo>
                    <a:pt x="295446" y="367132"/>
                  </a:lnTo>
                  <a:lnTo>
                    <a:pt x="293184" y="366000"/>
                  </a:lnTo>
                  <a:lnTo>
                    <a:pt x="294315" y="364869"/>
                  </a:lnTo>
                  <a:lnTo>
                    <a:pt x="295446" y="364869"/>
                  </a:lnTo>
                  <a:lnTo>
                    <a:pt x="296577" y="366000"/>
                  </a:lnTo>
                  <a:lnTo>
                    <a:pt x="297708" y="363703"/>
                  </a:lnTo>
                  <a:lnTo>
                    <a:pt x="298839" y="361440"/>
                  </a:lnTo>
                  <a:lnTo>
                    <a:pt x="301136" y="359178"/>
                  </a:lnTo>
                  <a:lnTo>
                    <a:pt x="300005" y="358047"/>
                  </a:lnTo>
                  <a:lnTo>
                    <a:pt x="300005" y="356916"/>
                  </a:lnTo>
                  <a:lnTo>
                    <a:pt x="302267" y="354618"/>
                  </a:lnTo>
                  <a:lnTo>
                    <a:pt x="305659" y="352356"/>
                  </a:lnTo>
                  <a:lnTo>
                    <a:pt x="303398" y="351225"/>
                  </a:lnTo>
                  <a:lnTo>
                    <a:pt x="302267" y="350093"/>
                  </a:lnTo>
                  <a:lnTo>
                    <a:pt x="304529" y="347796"/>
                  </a:lnTo>
                  <a:lnTo>
                    <a:pt x="304529" y="346665"/>
                  </a:lnTo>
                  <a:lnTo>
                    <a:pt x="305659" y="345533"/>
                  </a:lnTo>
                  <a:lnTo>
                    <a:pt x="311349" y="342140"/>
                  </a:lnTo>
                  <a:lnTo>
                    <a:pt x="311349" y="339842"/>
                  </a:lnTo>
                  <a:lnTo>
                    <a:pt x="311349" y="338711"/>
                  </a:lnTo>
                  <a:lnTo>
                    <a:pt x="310218" y="337580"/>
                  </a:lnTo>
                  <a:lnTo>
                    <a:pt x="310218" y="336449"/>
                  </a:lnTo>
                  <a:lnTo>
                    <a:pt x="311349" y="335318"/>
                  </a:lnTo>
                  <a:lnTo>
                    <a:pt x="310218" y="334187"/>
                  </a:lnTo>
                  <a:lnTo>
                    <a:pt x="311349" y="333020"/>
                  </a:lnTo>
                  <a:lnTo>
                    <a:pt x="310218" y="333020"/>
                  </a:lnTo>
                  <a:lnTo>
                    <a:pt x="309087" y="333020"/>
                  </a:lnTo>
                  <a:lnTo>
                    <a:pt x="309087" y="331889"/>
                  </a:lnTo>
                  <a:lnTo>
                    <a:pt x="307957" y="333020"/>
                  </a:lnTo>
                  <a:lnTo>
                    <a:pt x="306790" y="331889"/>
                  </a:lnTo>
                  <a:lnTo>
                    <a:pt x="305659" y="331889"/>
                  </a:lnTo>
                  <a:lnTo>
                    <a:pt x="302267" y="330758"/>
                  </a:lnTo>
                  <a:lnTo>
                    <a:pt x="301136" y="331889"/>
                  </a:lnTo>
                  <a:lnTo>
                    <a:pt x="298839" y="331889"/>
                  </a:lnTo>
                  <a:lnTo>
                    <a:pt x="297708" y="331889"/>
                  </a:lnTo>
                  <a:lnTo>
                    <a:pt x="298839" y="334187"/>
                  </a:lnTo>
                  <a:lnTo>
                    <a:pt x="297708" y="333020"/>
                  </a:lnTo>
                  <a:lnTo>
                    <a:pt x="296577" y="334187"/>
                  </a:lnTo>
                  <a:lnTo>
                    <a:pt x="296577" y="335318"/>
                  </a:lnTo>
                  <a:lnTo>
                    <a:pt x="295446" y="336449"/>
                  </a:lnTo>
                  <a:lnTo>
                    <a:pt x="294315" y="337580"/>
                  </a:lnTo>
                  <a:lnTo>
                    <a:pt x="292018" y="336449"/>
                  </a:lnTo>
                  <a:lnTo>
                    <a:pt x="290887" y="335318"/>
                  </a:lnTo>
                  <a:lnTo>
                    <a:pt x="288625" y="336449"/>
                  </a:lnTo>
                  <a:lnTo>
                    <a:pt x="288625" y="337580"/>
                  </a:lnTo>
                  <a:lnTo>
                    <a:pt x="286364" y="337580"/>
                  </a:lnTo>
                  <a:lnTo>
                    <a:pt x="280674" y="338711"/>
                  </a:lnTo>
                  <a:lnTo>
                    <a:pt x="280674" y="339842"/>
                  </a:lnTo>
                  <a:lnTo>
                    <a:pt x="279543" y="340974"/>
                  </a:lnTo>
                  <a:lnTo>
                    <a:pt x="278412" y="340974"/>
                  </a:lnTo>
                  <a:lnTo>
                    <a:pt x="277246" y="340974"/>
                  </a:lnTo>
                  <a:lnTo>
                    <a:pt x="276115" y="342140"/>
                  </a:lnTo>
                  <a:lnTo>
                    <a:pt x="274984" y="342140"/>
                  </a:lnTo>
                  <a:lnTo>
                    <a:pt x="276115" y="343271"/>
                  </a:lnTo>
                  <a:lnTo>
                    <a:pt x="273853" y="344402"/>
                  </a:lnTo>
                  <a:lnTo>
                    <a:pt x="272722" y="344402"/>
                  </a:lnTo>
                  <a:lnTo>
                    <a:pt x="273853" y="344402"/>
                  </a:lnTo>
                  <a:lnTo>
                    <a:pt x="270460" y="346665"/>
                  </a:lnTo>
                  <a:lnTo>
                    <a:pt x="270460" y="347796"/>
                  </a:lnTo>
                  <a:lnTo>
                    <a:pt x="269294" y="348927"/>
                  </a:lnTo>
                  <a:lnTo>
                    <a:pt x="270460" y="348927"/>
                  </a:lnTo>
                  <a:lnTo>
                    <a:pt x="268163" y="352356"/>
                  </a:lnTo>
                  <a:lnTo>
                    <a:pt x="268163" y="353487"/>
                  </a:lnTo>
                  <a:lnTo>
                    <a:pt x="269294" y="354618"/>
                  </a:lnTo>
                  <a:lnTo>
                    <a:pt x="270460" y="353487"/>
                  </a:lnTo>
                  <a:lnTo>
                    <a:pt x="270460" y="354618"/>
                  </a:lnTo>
                  <a:lnTo>
                    <a:pt x="271591" y="355749"/>
                  </a:lnTo>
                  <a:lnTo>
                    <a:pt x="273853" y="358047"/>
                  </a:lnTo>
                  <a:lnTo>
                    <a:pt x="274984" y="359178"/>
                  </a:lnTo>
                  <a:lnTo>
                    <a:pt x="276115" y="362572"/>
                  </a:lnTo>
                  <a:lnTo>
                    <a:pt x="277246" y="361440"/>
                  </a:lnTo>
                  <a:lnTo>
                    <a:pt x="276115" y="358047"/>
                  </a:lnTo>
                  <a:lnTo>
                    <a:pt x="274984" y="356916"/>
                  </a:lnTo>
                  <a:lnTo>
                    <a:pt x="274984" y="355749"/>
                  </a:lnTo>
                  <a:lnTo>
                    <a:pt x="272722" y="355749"/>
                  </a:lnTo>
                  <a:lnTo>
                    <a:pt x="271591" y="353487"/>
                  </a:lnTo>
                  <a:lnTo>
                    <a:pt x="272722" y="352356"/>
                  </a:lnTo>
                  <a:lnTo>
                    <a:pt x="273853" y="353487"/>
                  </a:lnTo>
                  <a:lnTo>
                    <a:pt x="274984" y="353487"/>
                  </a:lnTo>
                  <a:lnTo>
                    <a:pt x="274984" y="352356"/>
                  </a:lnTo>
                  <a:lnTo>
                    <a:pt x="277246" y="350093"/>
                  </a:lnTo>
                  <a:lnTo>
                    <a:pt x="278412" y="348927"/>
                  </a:lnTo>
                  <a:lnTo>
                    <a:pt x="279543" y="348927"/>
                  </a:lnTo>
                  <a:lnTo>
                    <a:pt x="281805" y="351225"/>
                  </a:lnTo>
                  <a:lnTo>
                    <a:pt x="284066" y="351225"/>
                  </a:lnTo>
                  <a:lnTo>
                    <a:pt x="285233" y="351225"/>
                  </a:lnTo>
                  <a:lnTo>
                    <a:pt x="284066" y="350093"/>
                  </a:lnTo>
                  <a:lnTo>
                    <a:pt x="285233" y="348927"/>
                  </a:lnTo>
                  <a:lnTo>
                    <a:pt x="286364" y="348927"/>
                  </a:lnTo>
                  <a:lnTo>
                    <a:pt x="287494" y="347796"/>
                  </a:lnTo>
                  <a:lnTo>
                    <a:pt x="287494" y="348927"/>
                  </a:lnTo>
                  <a:lnTo>
                    <a:pt x="288625" y="347796"/>
                  </a:lnTo>
                  <a:lnTo>
                    <a:pt x="289756" y="347796"/>
                  </a:lnTo>
                  <a:lnTo>
                    <a:pt x="289756" y="348927"/>
                  </a:lnTo>
                  <a:lnTo>
                    <a:pt x="288625" y="350093"/>
                  </a:lnTo>
                  <a:lnTo>
                    <a:pt x="286364" y="352356"/>
                  </a:lnTo>
                  <a:lnTo>
                    <a:pt x="286364" y="353487"/>
                  </a:lnTo>
                  <a:lnTo>
                    <a:pt x="287494" y="355749"/>
                  </a:lnTo>
                  <a:lnTo>
                    <a:pt x="288625" y="355749"/>
                  </a:lnTo>
                  <a:lnTo>
                    <a:pt x="287494" y="356916"/>
                  </a:lnTo>
                  <a:lnTo>
                    <a:pt x="286364" y="355749"/>
                  </a:lnTo>
                  <a:lnTo>
                    <a:pt x="285233" y="358047"/>
                  </a:lnTo>
                  <a:lnTo>
                    <a:pt x="284066" y="355749"/>
                  </a:lnTo>
                  <a:lnTo>
                    <a:pt x="281805" y="355749"/>
                  </a:lnTo>
                  <a:lnTo>
                    <a:pt x="280674" y="354618"/>
                  </a:lnTo>
                  <a:lnTo>
                    <a:pt x="278412" y="355749"/>
                  </a:lnTo>
                  <a:lnTo>
                    <a:pt x="276115" y="358047"/>
                  </a:lnTo>
                  <a:lnTo>
                    <a:pt x="277246" y="359178"/>
                  </a:lnTo>
                  <a:lnTo>
                    <a:pt x="278412" y="358047"/>
                  </a:lnTo>
                  <a:lnTo>
                    <a:pt x="278412" y="359178"/>
                  </a:lnTo>
                  <a:lnTo>
                    <a:pt x="279543" y="360309"/>
                  </a:lnTo>
                  <a:lnTo>
                    <a:pt x="278412" y="359178"/>
                  </a:lnTo>
                  <a:lnTo>
                    <a:pt x="277246" y="359178"/>
                  </a:lnTo>
                  <a:lnTo>
                    <a:pt x="277246" y="360309"/>
                  </a:lnTo>
                  <a:lnTo>
                    <a:pt x="278412" y="361440"/>
                  </a:lnTo>
                  <a:lnTo>
                    <a:pt x="281805" y="361440"/>
                  </a:lnTo>
                  <a:lnTo>
                    <a:pt x="279543" y="362572"/>
                  </a:lnTo>
                  <a:lnTo>
                    <a:pt x="280674" y="363703"/>
                  </a:lnTo>
                  <a:lnTo>
                    <a:pt x="279543" y="363703"/>
                  </a:lnTo>
                  <a:lnTo>
                    <a:pt x="277246" y="363703"/>
                  </a:lnTo>
                  <a:lnTo>
                    <a:pt x="278412" y="364869"/>
                  </a:lnTo>
                  <a:lnTo>
                    <a:pt x="279543" y="364869"/>
                  </a:lnTo>
                  <a:lnTo>
                    <a:pt x="281805" y="363703"/>
                  </a:lnTo>
                  <a:lnTo>
                    <a:pt x="282936" y="364869"/>
                  </a:lnTo>
                  <a:lnTo>
                    <a:pt x="280674" y="367132"/>
                  </a:lnTo>
                  <a:lnTo>
                    <a:pt x="281805" y="368263"/>
                  </a:lnTo>
                  <a:lnTo>
                    <a:pt x="284066" y="367132"/>
                  </a:lnTo>
                  <a:lnTo>
                    <a:pt x="286364" y="367132"/>
                  </a:lnTo>
                  <a:lnTo>
                    <a:pt x="286364" y="368263"/>
                  </a:lnTo>
                  <a:lnTo>
                    <a:pt x="286364" y="367132"/>
                  </a:lnTo>
                  <a:lnTo>
                    <a:pt x="286364" y="368263"/>
                  </a:lnTo>
                  <a:lnTo>
                    <a:pt x="287494" y="368263"/>
                  </a:lnTo>
                  <a:lnTo>
                    <a:pt x="288625" y="368263"/>
                  </a:lnTo>
                  <a:lnTo>
                    <a:pt x="287494" y="368263"/>
                  </a:lnTo>
                  <a:lnTo>
                    <a:pt x="286364" y="368263"/>
                  </a:lnTo>
                  <a:lnTo>
                    <a:pt x="287494" y="369394"/>
                  </a:lnTo>
                  <a:lnTo>
                    <a:pt x="289756" y="369394"/>
                  </a:lnTo>
                  <a:lnTo>
                    <a:pt x="289756" y="371692"/>
                  </a:lnTo>
                  <a:lnTo>
                    <a:pt x="287494" y="371692"/>
                  </a:lnTo>
                  <a:lnTo>
                    <a:pt x="287494" y="372823"/>
                  </a:lnTo>
                  <a:lnTo>
                    <a:pt x="287494" y="371692"/>
                  </a:lnTo>
                  <a:lnTo>
                    <a:pt x="288625" y="372823"/>
                  </a:lnTo>
                  <a:lnTo>
                    <a:pt x="287494" y="375085"/>
                  </a:lnTo>
                  <a:lnTo>
                    <a:pt x="288625" y="376216"/>
                  </a:lnTo>
                  <a:lnTo>
                    <a:pt x="287494" y="376216"/>
                  </a:lnTo>
                  <a:lnTo>
                    <a:pt x="286364" y="376216"/>
                  </a:lnTo>
                  <a:lnTo>
                    <a:pt x="286364" y="377347"/>
                  </a:lnTo>
                  <a:lnTo>
                    <a:pt x="287494" y="378478"/>
                  </a:lnTo>
                  <a:lnTo>
                    <a:pt x="288625" y="376216"/>
                  </a:lnTo>
                  <a:lnTo>
                    <a:pt x="290887" y="376216"/>
                  </a:lnTo>
                  <a:lnTo>
                    <a:pt x="289756" y="376216"/>
                  </a:lnTo>
                  <a:lnTo>
                    <a:pt x="290887" y="377347"/>
                  </a:lnTo>
                  <a:lnTo>
                    <a:pt x="288625" y="378478"/>
                  </a:lnTo>
                  <a:lnTo>
                    <a:pt x="289756" y="378478"/>
                  </a:lnTo>
                  <a:lnTo>
                    <a:pt x="289756" y="379645"/>
                  </a:lnTo>
                  <a:lnTo>
                    <a:pt x="288625" y="379645"/>
                  </a:lnTo>
                  <a:lnTo>
                    <a:pt x="285233" y="381907"/>
                  </a:lnTo>
                  <a:lnTo>
                    <a:pt x="285233" y="383038"/>
                  </a:lnTo>
                  <a:lnTo>
                    <a:pt x="286364" y="384170"/>
                  </a:lnTo>
                  <a:lnTo>
                    <a:pt x="285233" y="384170"/>
                  </a:lnTo>
                  <a:lnTo>
                    <a:pt x="284066" y="384170"/>
                  </a:lnTo>
                  <a:lnTo>
                    <a:pt x="279543" y="384170"/>
                  </a:lnTo>
                  <a:lnTo>
                    <a:pt x="274984" y="386467"/>
                  </a:lnTo>
                  <a:lnTo>
                    <a:pt x="270460" y="386467"/>
                  </a:lnTo>
                  <a:lnTo>
                    <a:pt x="268163" y="387598"/>
                  </a:lnTo>
                  <a:lnTo>
                    <a:pt x="268163" y="388730"/>
                  </a:lnTo>
                  <a:lnTo>
                    <a:pt x="267032" y="388730"/>
                  </a:lnTo>
                  <a:lnTo>
                    <a:pt x="265901" y="387598"/>
                  </a:lnTo>
                  <a:lnTo>
                    <a:pt x="264771" y="386467"/>
                  </a:lnTo>
                  <a:lnTo>
                    <a:pt x="262473" y="385301"/>
                  </a:lnTo>
                  <a:lnTo>
                    <a:pt x="262473" y="384170"/>
                  </a:lnTo>
                  <a:lnTo>
                    <a:pt x="260212" y="384170"/>
                  </a:lnTo>
                  <a:lnTo>
                    <a:pt x="259081" y="383038"/>
                  </a:lnTo>
                  <a:lnTo>
                    <a:pt x="255688" y="381907"/>
                  </a:lnTo>
                  <a:lnTo>
                    <a:pt x="253391" y="381907"/>
                  </a:lnTo>
                  <a:lnTo>
                    <a:pt x="252260" y="381907"/>
                  </a:lnTo>
                  <a:lnTo>
                    <a:pt x="249998" y="383038"/>
                  </a:lnTo>
                  <a:lnTo>
                    <a:pt x="248867" y="381907"/>
                  </a:lnTo>
                  <a:lnTo>
                    <a:pt x="247701" y="383038"/>
                  </a:lnTo>
                  <a:lnTo>
                    <a:pt x="248867" y="384170"/>
                  </a:lnTo>
                  <a:lnTo>
                    <a:pt x="247701" y="383038"/>
                  </a:lnTo>
                  <a:lnTo>
                    <a:pt x="246570" y="384170"/>
                  </a:lnTo>
                  <a:lnTo>
                    <a:pt x="247701" y="384170"/>
                  </a:lnTo>
                  <a:lnTo>
                    <a:pt x="247701" y="385301"/>
                  </a:lnTo>
                  <a:lnTo>
                    <a:pt x="251129" y="384170"/>
                  </a:lnTo>
                  <a:lnTo>
                    <a:pt x="251129" y="385301"/>
                  </a:lnTo>
                  <a:lnTo>
                    <a:pt x="252260" y="384170"/>
                  </a:lnTo>
                  <a:lnTo>
                    <a:pt x="251129" y="383038"/>
                  </a:lnTo>
                  <a:lnTo>
                    <a:pt x="252260" y="383038"/>
                  </a:lnTo>
                  <a:lnTo>
                    <a:pt x="256819" y="383038"/>
                  </a:lnTo>
                  <a:lnTo>
                    <a:pt x="259081" y="384170"/>
                  </a:lnTo>
                  <a:lnTo>
                    <a:pt x="256819" y="384170"/>
                  </a:lnTo>
                  <a:lnTo>
                    <a:pt x="257950" y="384170"/>
                  </a:lnTo>
                  <a:lnTo>
                    <a:pt x="257950" y="385301"/>
                  </a:lnTo>
                  <a:lnTo>
                    <a:pt x="256819" y="384170"/>
                  </a:lnTo>
                  <a:lnTo>
                    <a:pt x="255688" y="385301"/>
                  </a:lnTo>
                  <a:lnTo>
                    <a:pt x="260212" y="385301"/>
                  </a:lnTo>
                  <a:lnTo>
                    <a:pt x="262473" y="385301"/>
                  </a:lnTo>
                  <a:lnTo>
                    <a:pt x="262473" y="386467"/>
                  </a:lnTo>
                  <a:lnTo>
                    <a:pt x="263640" y="386467"/>
                  </a:lnTo>
                  <a:lnTo>
                    <a:pt x="264771" y="387598"/>
                  </a:lnTo>
                  <a:lnTo>
                    <a:pt x="267032" y="388730"/>
                  </a:lnTo>
                  <a:lnTo>
                    <a:pt x="264771" y="388730"/>
                  </a:lnTo>
                  <a:lnTo>
                    <a:pt x="256819" y="388730"/>
                  </a:lnTo>
                  <a:lnTo>
                    <a:pt x="242047" y="389861"/>
                  </a:lnTo>
                  <a:lnTo>
                    <a:pt x="238619" y="390992"/>
                  </a:lnTo>
                  <a:lnTo>
                    <a:pt x="237488" y="392123"/>
                  </a:lnTo>
                  <a:lnTo>
                    <a:pt x="237488" y="393254"/>
                  </a:lnTo>
                  <a:lnTo>
                    <a:pt x="237488" y="392123"/>
                  </a:lnTo>
                  <a:lnTo>
                    <a:pt x="234095" y="392123"/>
                  </a:lnTo>
                  <a:lnTo>
                    <a:pt x="231798" y="393254"/>
                  </a:lnTo>
                  <a:lnTo>
                    <a:pt x="230667" y="394421"/>
                  </a:lnTo>
                  <a:lnTo>
                    <a:pt x="226143" y="395552"/>
                  </a:lnTo>
                  <a:lnTo>
                    <a:pt x="223846" y="396683"/>
                  </a:lnTo>
                  <a:lnTo>
                    <a:pt x="223846" y="398945"/>
                  </a:lnTo>
                  <a:lnTo>
                    <a:pt x="223846" y="400077"/>
                  </a:lnTo>
                  <a:lnTo>
                    <a:pt x="223846" y="398945"/>
                  </a:lnTo>
                  <a:lnTo>
                    <a:pt x="221585" y="398945"/>
                  </a:lnTo>
                  <a:lnTo>
                    <a:pt x="220454" y="398945"/>
                  </a:lnTo>
                  <a:lnTo>
                    <a:pt x="221585" y="398945"/>
                  </a:lnTo>
                  <a:lnTo>
                    <a:pt x="221585" y="397814"/>
                  </a:lnTo>
                  <a:lnTo>
                    <a:pt x="219323" y="396683"/>
                  </a:lnTo>
                  <a:lnTo>
                    <a:pt x="217026" y="395552"/>
                  </a:lnTo>
                  <a:lnTo>
                    <a:pt x="204550" y="395552"/>
                  </a:lnTo>
                  <a:lnTo>
                    <a:pt x="186350" y="396683"/>
                  </a:lnTo>
                  <a:lnTo>
                    <a:pt x="172709" y="398945"/>
                  </a:lnTo>
                  <a:lnTo>
                    <a:pt x="156806" y="401243"/>
                  </a:lnTo>
                  <a:lnTo>
                    <a:pt x="151116" y="403505"/>
                  </a:lnTo>
                  <a:lnTo>
                    <a:pt x="149985" y="403505"/>
                  </a:lnTo>
                  <a:lnTo>
                    <a:pt x="148854" y="403505"/>
                  </a:lnTo>
                  <a:lnTo>
                    <a:pt x="147723" y="402374"/>
                  </a:lnTo>
                  <a:lnTo>
                    <a:pt x="147723" y="400077"/>
                  </a:lnTo>
                  <a:lnTo>
                    <a:pt x="146592" y="400077"/>
                  </a:lnTo>
                  <a:lnTo>
                    <a:pt x="147723" y="398945"/>
                  </a:lnTo>
                  <a:lnTo>
                    <a:pt x="148854" y="398945"/>
                  </a:lnTo>
                  <a:lnTo>
                    <a:pt x="149985" y="397814"/>
                  </a:lnTo>
                  <a:lnTo>
                    <a:pt x="149985" y="396683"/>
                  </a:lnTo>
                  <a:lnTo>
                    <a:pt x="151116" y="396683"/>
                  </a:lnTo>
                  <a:lnTo>
                    <a:pt x="153413" y="394421"/>
                  </a:lnTo>
                  <a:lnTo>
                    <a:pt x="156806" y="393254"/>
                  </a:lnTo>
                  <a:lnTo>
                    <a:pt x="157936" y="394421"/>
                  </a:lnTo>
                  <a:lnTo>
                    <a:pt x="160234" y="396683"/>
                  </a:lnTo>
                  <a:lnTo>
                    <a:pt x="162495" y="396683"/>
                  </a:lnTo>
                  <a:lnTo>
                    <a:pt x="165888" y="397814"/>
                  </a:lnTo>
                  <a:lnTo>
                    <a:pt x="168185" y="397814"/>
                  </a:lnTo>
                  <a:lnTo>
                    <a:pt x="169316" y="396683"/>
                  </a:lnTo>
                  <a:lnTo>
                    <a:pt x="169316" y="394421"/>
                  </a:lnTo>
                  <a:lnTo>
                    <a:pt x="169316" y="393254"/>
                  </a:lnTo>
                  <a:lnTo>
                    <a:pt x="167054" y="392123"/>
                  </a:lnTo>
                  <a:lnTo>
                    <a:pt x="164757" y="390992"/>
                  </a:lnTo>
                  <a:lnTo>
                    <a:pt x="163626" y="389861"/>
                  </a:lnTo>
                  <a:lnTo>
                    <a:pt x="164757" y="390992"/>
                  </a:lnTo>
                  <a:lnTo>
                    <a:pt x="167054" y="392123"/>
                  </a:lnTo>
                  <a:lnTo>
                    <a:pt x="171578" y="394421"/>
                  </a:lnTo>
                  <a:lnTo>
                    <a:pt x="177268" y="396683"/>
                  </a:lnTo>
                  <a:lnTo>
                    <a:pt x="182957" y="396683"/>
                  </a:lnTo>
                  <a:lnTo>
                    <a:pt x="197730" y="395552"/>
                  </a:lnTo>
                  <a:lnTo>
                    <a:pt x="204550" y="393254"/>
                  </a:lnTo>
                  <a:lnTo>
                    <a:pt x="213633" y="392123"/>
                  </a:lnTo>
                  <a:lnTo>
                    <a:pt x="214764" y="392123"/>
                  </a:lnTo>
                  <a:lnTo>
                    <a:pt x="215895" y="393254"/>
                  </a:lnTo>
                  <a:lnTo>
                    <a:pt x="221585" y="395552"/>
                  </a:lnTo>
                  <a:lnTo>
                    <a:pt x="221585" y="397814"/>
                  </a:lnTo>
                  <a:lnTo>
                    <a:pt x="222715" y="395552"/>
                  </a:lnTo>
                  <a:lnTo>
                    <a:pt x="222715" y="394421"/>
                  </a:lnTo>
                  <a:lnTo>
                    <a:pt x="221585" y="394421"/>
                  </a:lnTo>
                  <a:lnTo>
                    <a:pt x="221585" y="395552"/>
                  </a:lnTo>
                  <a:lnTo>
                    <a:pt x="220454" y="394421"/>
                  </a:lnTo>
                  <a:lnTo>
                    <a:pt x="219323" y="393254"/>
                  </a:lnTo>
                  <a:lnTo>
                    <a:pt x="218192" y="392123"/>
                  </a:lnTo>
                  <a:lnTo>
                    <a:pt x="217026" y="392123"/>
                  </a:lnTo>
                  <a:lnTo>
                    <a:pt x="215895" y="389861"/>
                  </a:lnTo>
                  <a:lnTo>
                    <a:pt x="212502" y="388730"/>
                  </a:lnTo>
                  <a:lnTo>
                    <a:pt x="211371" y="387598"/>
                  </a:lnTo>
                  <a:lnTo>
                    <a:pt x="209074" y="387598"/>
                  </a:lnTo>
                  <a:lnTo>
                    <a:pt x="209074" y="386467"/>
                  </a:lnTo>
                  <a:lnTo>
                    <a:pt x="206812" y="386467"/>
                  </a:lnTo>
                  <a:lnTo>
                    <a:pt x="204550" y="384170"/>
                  </a:lnTo>
                  <a:lnTo>
                    <a:pt x="203420" y="383038"/>
                  </a:lnTo>
                  <a:lnTo>
                    <a:pt x="201122" y="384170"/>
                  </a:lnTo>
                  <a:lnTo>
                    <a:pt x="201122" y="385301"/>
                  </a:lnTo>
                  <a:lnTo>
                    <a:pt x="199992" y="384170"/>
                  </a:lnTo>
                  <a:lnTo>
                    <a:pt x="198861" y="384170"/>
                  </a:lnTo>
                  <a:lnTo>
                    <a:pt x="196599" y="380776"/>
                  </a:lnTo>
                  <a:lnTo>
                    <a:pt x="195433" y="381907"/>
                  </a:lnTo>
                  <a:lnTo>
                    <a:pt x="195433" y="380776"/>
                  </a:lnTo>
                  <a:lnTo>
                    <a:pt x="194302" y="378478"/>
                  </a:lnTo>
                  <a:lnTo>
                    <a:pt x="188647" y="375085"/>
                  </a:lnTo>
                  <a:lnTo>
                    <a:pt x="188647" y="373954"/>
                  </a:lnTo>
                  <a:lnTo>
                    <a:pt x="187481" y="375085"/>
                  </a:lnTo>
                  <a:lnTo>
                    <a:pt x="186350" y="373954"/>
                  </a:lnTo>
                  <a:lnTo>
                    <a:pt x="186350" y="372823"/>
                  </a:lnTo>
                  <a:lnTo>
                    <a:pt x="185219" y="372823"/>
                  </a:lnTo>
                  <a:lnTo>
                    <a:pt x="182957" y="371692"/>
                  </a:lnTo>
                  <a:lnTo>
                    <a:pt x="181827" y="371692"/>
                  </a:lnTo>
                  <a:lnTo>
                    <a:pt x="179529" y="372823"/>
                  </a:lnTo>
                  <a:lnTo>
                    <a:pt x="179529" y="371692"/>
                  </a:lnTo>
                  <a:lnTo>
                    <a:pt x="178399" y="370525"/>
                  </a:lnTo>
                  <a:lnTo>
                    <a:pt x="179529" y="372823"/>
                  </a:lnTo>
                  <a:lnTo>
                    <a:pt x="177268" y="373954"/>
                  </a:lnTo>
                  <a:lnTo>
                    <a:pt x="175006" y="373954"/>
                  </a:lnTo>
                  <a:lnTo>
                    <a:pt x="173875" y="372823"/>
                  </a:lnTo>
                  <a:lnTo>
                    <a:pt x="176137" y="371692"/>
                  </a:lnTo>
                  <a:lnTo>
                    <a:pt x="177268" y="370525"/>
                  </a:lnTo>
                  <a:lnTo>
                    <a:pt x="176137" y="369394"/>
                  </a:lnTo>
                  <a:lnTo>
                    <a:pt x="172709" y="369394"/>
                  </a:lnTo>
                  <a:lnTo>
                    <a:pt x="170447" y="370525"/>
                  </a:lnTo>
                  <a:lnTo>
                    <a:pt x="169316" y="371692"/>
                  </a:lnTo>
                  <a:lnTo>
                    <a:pt x="168185" y="372823"/>
                  </a:lnTo>
                  <a:lnTo>
                    <a:pt x="170447" y="373954"/>
                  </a:lnTo>
                  <a:lnTo>
                    <a:pt x="169316" y="376216"/>
                  </a:lnTo>
                  <a:lnTo>
                    <a:pt x="169316" y="377347"/>
                  </a:lnTo>
                  <a:lnTo>
                    <a:pt x="170447" y="377347"/>
                  </a:lnTo>
                  <a:lnTo>
                    <a:pt x="169316" y="377347"/>
                  </a:lnTo>
                  <a:lnTo>
                    <a:pt x="168185" y="377347"/>
                  </a:lnTo>
                  <a:lnTo>
                    <a:pt x="165888" y="379645"/>
                  </a:lnTo>
                  <a:lnTo>
                    <a:pt x="164757" y="379645"/>
                  </a:lnTo>
                  <a:lnTo>
                    <a:pt x="163626" y="378478"/>
                  </a:lnTo>
                  <a:lnTo>
                    <a:pt x="164757" y="377347"/>
                  </a:lnTo>
                  <a:lnTo>
                    <a:pt x="163626" y="376216"/>
                  </a:lnTo>
                  <a:lnTo>
                    <a:pt x="162495" y="376216"/>
                  </a:lnTo>
                  <a:lnTo>
                    <a:pt x="162495" y="377347"/>
                  </a:lnTo>
                  <a:lnTo>
                    <a:pt x="162495" y="376216"/>
                  </a:lnTo>
                  <a:lnTo>
                    <a:pt x="163626" y="376216"/>
                  </a:lnTo>
                  <a:lnTo>
                    <a:pt x="163626" y="375085"/>
                  </a:lnTo>
                  <a:lnTo>
                    <a:pt x="165888" y="373954"/>
                  </a:lnTo>
                  <a:lnTo>
                    <a:pt x="167054" y="375085"/>
                  </a:lnTo>
                  <a:lnTo>
                    <a:pt x="167054" y="373954"/>
                  </a:lnTo>
                  <a:lnTo>
                    <a:pt x="168185" y="373954"/>
                  </a:lnTo>
                  <a:lnTo>
                    <a:pt x="168185" y="372823"/>
                  </a:lnTo>
                  <a:lnTo>
                    <a:pt x="167054" y="372823"/>
                  </a:lnTo>
                  <a:lnTo>
                    <a:pt x="163626" y="373954"/>
                  </a:lnTo>
                  <a:lnTo>
                    <a:pt x="160234" y="373954"/>
                  </a:lnTo>
                  <a:lnTo>
                    <a:pt x="159103" y="373954"/>
                  </a:lnTo>
                  <a:lnTo>
                    <a:pt x="156806" y="373954"/>
                  </a:lnTo>
                  <a:lnTo>
                    <a:pt x="154544" y="375085"/>
                  </a:lnTo>
                  <a:lnTo>
                    <a:pt x="152282" y="375085"/>
                  </a:lnTo>
                  <a:lnTo>
                    <a:pt x="151116" y="375085"/>
                  </a:lnTo>
                  <a:lnTo>
                    <a:pt x="149985" y="376216"/>
                  </a:lnTo>
                  <a:lnTo>
                    <a:pt x="148854" y="376216"/>
                  </a:lnTo>
                  <a:lnTo>
                    <a:pt x="146592" y="377347"/>
                  </a:lnTo>
                  <a:lnTo>
                    <a:pt x="145461" y="378478"/>
                  </a:lnTo>
                  <a:lnTo>
                    <a:pt x="145461" y="379645"/>
                  </a:lnTo>
                  <a:lnTo>
                    <a:pt x="144330" y="379645"/>
                  </a:lnTo>
                  <a:lnTo>
                    <a:pt x="143164" y="383038"/>
                  </a:lnTo>
                  <a:lnTo>
                    <a:pt x="140902" y="384170"/>
                  </a:lnTo>
                  <a:lnTo>
                    <a:pt x="139771" y="383038"/>
                  </a:lnTo>
                  <a:lnTo>
                    <a:pt x="142033" y="379645"/>
                  </a:lnTo>
                  <a:lnTo>
                    <a:pt x="140902" y="378478"/>
                  </a:lnTo>
                  <a:lnTo>
                    <a:pt x="142033" y="377347"/>
                  </a:lnTo>
                  <a:lnTo>
                    <a:pt x="140902" y="376216"/>
                  </a:lnTo>
                  <a:lnTo>
                    <a:pt x="138641" y="377347"/>
                  </a:lnTo>
                  <a:lnTo>
                    <a:pt x="136343" y="378478"/>
                  </a:lnTo>
                  <a:lnTo>
                    <a:pt x="135212" y="379645"/>
                  </a:lnTo>
                  <a:lnTo>
                    <a:pt x="135212" y="380776"/>
                  </a:lnTo>
                  <a:lnTo>
                    <a:pt x="136343" y="381907"/>
                  </a:lnTo>
                  <a:lnTo>
                    <a:pt x="135212" y="385301"/>
                  </a:lnTo>
                  <a:lnTo>
                    <a:pt x="132951" y="385301"/>
                  </a:lnTo>
                  <a:lnTo>
                    <a:pt x="132951" y="387598"/>
                  </a:lnTo>
                  <a:lnTo>
                    <a:pt x="129558" y="389861"/>
                  </a:lnTo>
                  <a:lnTo>
                    <a:pt x="124999" y="392123"/>
                  </a:lnTo>
                  <a:lnTo>
                    <a:pt x="123868" y="392123"/>
                  </a:lnTo>
                  <a:lnTo>
                    <a:pt x="123868" y="393254"/>
                  </a:lnTo>
                  <a:lnTo>
                    <a:pt x="122737" y="392123"/>
                  </a:lnTo>
                  <a:lnTo>
                    <a:pt x="122737" y="393254"/>
                  </a:lnTo>
                  <a:lnTo>
                    <a:pt x="121606" y="393254"/>
                  </a:lnTo>
                  <a:lnTo>
                    <a:pt x="122737" y="392123"/>
                  </a:lnTo>
                  <a:lnTo>
                    <a:pt x="121606" y="392123"/>
                  </a:lnTo>
                  <a:lnTo>
                    <a:pt x="119309" y="393254"/>
                  </a:lnTo>
                  <a:lnTo>
                    <a:pt x="120440" y="393254"/>
                  </a:lnTo>
                  <a:lnTo>
                    <a:pt x="120440" y="394421"/>
                  </a:lnTo>
                  <a:lnTo>
                    <a:pt x="119309" y="395552"/>
                  </a:lnTo>
                  <a:lnTo>
                    <a:pt x="118178" y="394421"/>
                  </a:lnTo>
                  <a:lnTo>
                    <a:pt x="118178" y="395552"/>
                  </a:lnTo>
                  <a:lnTo>
                    <a:pt x="115917" y="395552"/>
                  </a:lnTo>
                  <a:lnTo>
                    <a:pt x="117048" y="393254"/>
                  </a:lnTo>
                  <a:lnTo>
                    <a:pt x="115917" y="393254"/>
                  </a:lnTo>
                  <a:lnTo>
                    <a:pt x="110227" y="395552"/>
                  </a:lnTo>
                  <a:lnTo>
                    <a:pt x="109096" y="396683"/>
                  </a:lnTo>
                  <a:lnTo>
                    <a:pt x="107965" y="395552"/>
                  </a:lnTo>
                  <a:lnTo>
                    <a:pt x="107965" y="394421"/>
                  </a:lnTo>
                  <a:lnTo>
                    <a:pt x="106799" y="395552"/>
                  </a:lnTo>
                  <a:lnTo>
                    <a:pt x="106799" y="394421"/>
                  </a:lnTo>
                  <a:lnTo>
                    <a:pt x="107965" y="394421"/>
                  </a:lnTo>
                  <a:lnTo>
                    <a:pt x="109096" y="390992"/>
                  </a:lnTo>
                  <a:lnTo>
                    <a:pt x="111358" y="389861"/>
                  </a:lnTo>
                  <a:lnTo>
                    <a:pt x="111358" y="388730"/>
                  </a:lnTo>
                  <a:lnTo>
                    <a:pt x="110227" y="388730"/>
                  </a:lnTo>
                  <a:lnTo>
                    <a:pt x="107965" y="386467"/>
                  </a:lnTo>
                  <a:lnTo>
                    <a:pt x="106799" y="386467"/>
                  </a:lnTo>
                  <a:lnTo>
                    <a:pt x="106799" y="385301"/>
                  </a:lnTo>
                  <a:lnTo>
                    <a:pt x="105668" y="387598"/>
                  </a:lnTo>
                  <a:lnTo>
                    <a:pt x="104537" y="386467"/>
                  </a:lnTo>
                  <a:lnTo>
                    <a:pt x="103406" y="387598"/>
                  </a:lnTo>
                  <a:lnTo>
                    <a:pt x="102275" y="388730"/>
                  </a:lnTo>
                  <a:lnTo>
                    <a:pt x="102275" y="389861"/>
                  </a:lnTo>
                  <a:lnTo>
                    <a:pt x="101144" y="388730"/>
                  </a:lnTo>
                  <a:lnTo>
                    <a:pt x="100013" y="389861"/>
                  </a:lnTo>
                  <a:lnTo>
                    <a:pt x="100013" y="390992"/>
                  </a:lnTo>
                  <a:lnTo>
                    <a:pt x="98847" y="390992"/>
                  </a:lnTo>
                  <a:lnTo>
                    <a:pt x="97716" y="389861"/>
                  </a:lnTo>
                  <a:lnTo>
                    <a:pt x="98847" y="387598"/>
                  </a:lnTo>
                  <a:lnTo>
                    <a:pt x="97716" y="386467"/>
                  </a:lnTo>
                  <a:lnTo>
                    <a:pt x="97716" y="387598"/>
                  </a:lnTo>
                  <a:lnTo>
                    <a:pt x="95455" y="387598"/>
                  </a:lnTo>
                  <a:lnTo>
                    <a:pt x="95455" y="388730"/>
                  </a:lnTo>
                  <a:lnTo>
                    <a:pt x="95455" y="387598"/>
                  </a:lnTo>
                  <a:lnTo>
                    <a:pt x="94324" y="388730"/>
                  </a:lnTo>
                  <a:lnTo>
                    <a:pt x="94324" y="389861"/>
                  </a:lnTo>
                  <a:lnTo>
                    <a:pt x="93193" y="389861"/>
                  </a:lnTo>
                  <a:lnTo>
                    <a:pt x="93193" y="390992"/>
                  </a:lnTo>
                  <a:lnTo>
                    <a:pt x="92062" y="389861"/>
                  </a:lnTo>
                  <a:lnTo>
                    <a:pt x="89765" y="392123"/>
                  </a:lnTo>
                  <a:lnTo>
                    <a:pt x="89765" y="389861"/>
                  </a:lnTo>
                  <a:lnTo>
                    <a:pt x="88634" y="389861"/>
                  </a:lnTo>
                  <a:lnTo>
                    <a:pt x="88634" y="387598"/>
                  </a:lnTo>
                  <a:lnTo>
                    <a:pt x="89765" y="386467"/>
                  </a:lnTo>
                  <a:lnTo>
                    <a:pt x="90896" y="385301"/>
                  </a:lnTo>
                  <a:lnTo>
                    <a:pt x="94324" y="385301"/>
                  </a:lnTo>
                  <a:lnTo>
                    <a:pt x="94324" y="383038"/>
                  </a:lnTo>
                  <a:lnTo>
                    <a:pt x="95455" y="384170"/>
                  </a:lnTo>
                  <a:lnTo>
                    <a:pt x="96585" y="383038"/>
                  </a:lnTo>
                  <a:lnTo>
                    <a:pt x="96585" y="381907"/>
                  </a:lnTo>
                  <a:lnTo>
                    <a:pt x="97716" y="379645"/>
                  </a:lnTo>
                  <a:lnTo>
                    <a:pt x="98847" y="379645"/>
                  </a:lnTo>
                  <a:lnTo>
                    <a:pt x="98847" y="378478"/>
                  </a:lnTo>
                  <a:lnTo>
                    <a:pt x="96585" y="379645"/>
                  </a:lnTo>
                  <a:lnTo>
                    <a:pt x="95455" y="378478"/>
                  </a:lnTo>
                  <a:lnTo>
                    <a:pt x="93193" y="379645"/>
                  </a:lnTo>
                  <a:lnTo>
                    <a:pt x="93193" y="380776"/>
                  </a:lnTo>
                  <a:lnTo>
                    <a:pt x="93193" y="379645"/>
                  </a:lnTo>
                  <a:lnTo>
                    <a:pt x="92062" y="378478"/>
                  </a:lnTo>
                  <a:lnTo>
                    <a:pt x="94324" y="378478"/>
                  </a:lnTo>
                  <a:lnTo>
                    <a:pt x="93193" y="378478"/>
                  </a:lnTo>
                  <a:lnTo>
                    <a:pt x="93193" y="377347"/>
                  </a:lnTo>
                  <a:lnTo>
                    <a:pt x="94324" y="376216"/>
                  </a:lnTo>
                  <a:lnTo>
                    <a:pt x="95455" y="375085"/>
                  </a:lnTo>
                  <a:lnTo>
                    <a:pt x="94324" y="375085"/>
                  </a:lnTo>
                  <a:lnTo>
                    <a:pt x="94324" y="373954"/>
                  </a:lnTo>
                  <a:lnTo>
                    <a:pt x="94324" y="372823"/>
                  </a:lnTo>
                  <a:lnTo>
                    <a:pt x="93193" y="373954"/>
                  </a:lnTo>
                  <a:lnTo>
                    <a:pt x="92062" y="372823"/>
                  </a:lnTo>
                  <a:lnTo>
                    <a:pt x="90896" y="372823"/>
                  </a:lnTo>
                  <a:lnTo>
                    <a:pt x="89765" y="373954"/>
                  </a:lnTo>
                  <a:lnTo>
                    <a:pt x="88634" y="372823"/>
                  </a:lnTo>
                  <a:lnTo>
                    <a:pt x="87503" y="372823"/>
                  </a:lnTo>
                  <a:lnTo>
                    <a:pt x="88634" y="373954"/>
                  </a:lnTo>
                  <a:lnTo>
                    <a:pt x="87503" y="373954"/>
                  </a:lnTo>
                  <a:lnTo>
                    <a:pt x="88634" y="375085"/>
                  </a:lnTo>
                  <a:lnTo>
                    <a:pt x="86372" y="375085"/>
                  </a:lnTo>
                  <a:lnTo>
                    <a:pt x="87503" y="377347"/>
                  </a:lnTo>
                  <a:lnTo>
                    <a:pt x="87503" y="376216"/>
                  </a:lnTo>
                  <a:lnTo>
                    <a:pt x="90896" y="377347"/>
                  </a:lnTo>
                  <a:lnTo>
                    <a:pt x="88634" y="378478"/>
                  </a:lnTo>
                  <a:lnTo>
                    <a:pt x="87503" y="379645"/>
                  </a:lnTo>
                  <a:lnTo>
                    <a:pt x="86372" y="379645"/>
                  </a:lnTo>
                  <a:lnTo>
                    <a:pt x="86372" y="380776"/>
                  </a:lnTo>
                  <a:lnTo>
                    <a:pt x="85241" y="380776"/>
                  </a:lnTo>
                  <a:lnTo>
                    <a:pt x="85241" y="381907"/>
                  </a:lnTo>
                  <a:lnTo>
                    <a:pt x="84075" y="380776"/>
                  </a:lnTo>
                  <a:lnTo>
                    <a:pt x="85241" y="379645"/>
                  </a:lnTo>
                  <a:lnTo>
                    <a:pt x="82944" y="377347"/>
                  </a:lnTo>
                  <a:lnTo>
                    <a:pt x="80682" y="378478"/>
                  </a:lnTo>
                  <a:lnTo>
                    <a:pt x="79551" y="376216"/>
                  </a:lnTo>
                  <a:lnTo>
                    <a:pt x="79551" y="377347"/>
                  </a:lnTo>
                  <a:lnTo>
                    <a:pt x="78420" y="377347"/>
                  </a:lnTo>
                  <a:lnTo>
                    <a:pt x="78420" y="379645"/>
                  </a:lnTo>
                  <a:lnTo>
                    <a:pt x="77254" y="378478"/>
                  </a:lnTo>
                  <a:lnTo>
                    <a:pt x="77254" y="379645"/>
                  </a:lnTo>
                  <a:lnTo>
                    <a:pt x="76123" y="379645"/>
                  </a:lnTo>
                  <a:lnTo>
                    <a:pt x="76123" y="381907"/>
                  </a:lnTo>
                  <a:lnTo>
                    <a:pt x="77254" y="383038"/>
                  </a:lnTo>
                  <a:lnTo>
                    <a:pt x="76123" y="383038"/>
                  </a:lnTo>
                  <a:lnTo>
                    <a:pt x="76123" y="384170"/>
                  </a:lnTo>
                  <a:lnTo>
                    <a:pt x="74992" y="385301"/>
                  </a:lnTo>
                  <a:lnTo>
                    <a:pt x="77254" y="385301"/>
                  </a:lnTo>
                  <a:lnTo>
                    <a:pt x="77254" y="386467"/>
                  </a:lnTo>
                  <a:lnTo>
                    <a:pt x="74992" y="386467"/>
                  </a:lnTo>
                  <a:lnTo>
                    <a:pt x="73862" y="388730"/>
                  </a:lnTo>
                  <a:lnTo>
                    <a:pt x="74992" y="389861"/>
                  </a:lnTo>
                  <a:lnTo>
                    <a:pt x="77254" y="389861"/>
                  </a:lnTo>
                  <a:lnTo>
                    <a:pt x="74992" y="390992"/>
                  </a:lnTo>
                  <a:lnTo>
                    <a:pt x="72731" y="388730"/>
                  </a:lnTo>
                  <a:lnTo>
                    <a:pt x="71600" y="389861"/>
                  </a:lnTo>
                  <a:lnTo>
                    <a:pt x="71600" y="388730"/>
                  </a:lnTo>
                  <a:lnTo>
                    <a:pt x="71600" y="387598"/>
                  </a:lnTo>
                  <a:lnTo>
                    <a:pt x="70469" y="387598"/>
                  </a:lnTo>
                  <a:lnTo>
                    <a:pt x="70469" y="388730"/>
                  </a:lnTo>
                  <a:lnTo>
                    <a:pt x="69303" y="387598"/>
                  </a:lnTo>
                  <a:lnTo>
                    <a:pt x="68172" y="387598"/>
                  </a:lnTo>
                  <a:lnTo>
                    <a:pt x="67041" y="389861"/>
                  </a:lnTo>
                  <a:lnTo>
                    <a:pt x="64779" y="392123"/>
                  </a:lnTo>
                  <a:lnTo>
                    <a:pt x="63648" y="390992"/>
                  </a:lnTo>
                  <a:lnTo>
                    <a:pt x="62517" y="390992"/>
                  </a:lnTo>
                  <a:lnTo>
                    <a:pt x="60220" y="390992"/>
                  </a:lnTo>
                  <a:lnTo>
                    <a:pt x="56827" y="393254"/>
                  </a:lnTo>
                  <a:lnTo>
                    <a:pt x="55697" y="393254"/>
                  </a:lnTo>
                  <a:lnTo>
                    <a:pt x="53399" y="394421"/>
                  </a:lnTo>
                  <a:lnTo>
                    <a:pt x="52269" y="394421"/>
                  </a:lnTo>
                  <a:lnTo>
                    <a:pt x="52269" y="395552"/>
                  </a:lnTo>
                  <a:lnTo>
                    <a:pt x="51138" y="396683"/>
                  </a:lnTo>
                  <a:lnTo>
                    <a:pt x="48876" y="397814"/>
                  </a:lnTo>
                  <a:lnTo>
                    <a:pt x="50007" y="395552"/>
                  </a:lnTo>
                  <a:lnTo>
                    <a:pt x="50007" y="394421"/>
                  </a:lnTo>
                  <a:lnTo>
                    <a:pt x="48876" y="394421"/>
                  </a:lnTo>
                  <a:lnTo>
                    <a:pt x="46579" y="395552"/>
                  </a:lnTo>
                  <a:lnTo>
                    <a:pt x="46579" y="394421"/>
                  </a:lnTo>
                  <a:lnTo>
                    <a:pt x="46579" y="395552"/>
                  </a:lnTo>
                  <a:lnTo>
                    <a:pt x="46579" y="394421"/>
                  </a:lnTo>
                  <a:lnTo>
                    <a:pt x="45448" y="394421"/>
                  </a:lnTo>
                  <a:lnTo>
                    <a:pt x="42055" y="395552"/>
                  </a:lnTo>
                  <a:lnTo>
                    <a:pt x="42055" y="394421"/>
                  </a:lnTo>
                  <a:lnTo>
                    <a:pt x="40924" y="394421"/>
                  </a:lnTo>
                  <a:lnTo>
                    <a:pt x="39758" y="396683"/>
                  </a:lnTo>
                  <a:lnTo>
                    <a:pt x="38627" y="395552"/>
                  </a:lnTo>
                  <a:lnTo>
                    <a:pt x="38627" y="396683"/>
                  </a:lnTo>
                  <a:lnTo>
                    <a:pt x="37496" y="395552"/>
                  </a:lnTo>
                  <a:lnTo>
                    <a:pt x="35234" y="397814"/>
                  </a:lnTo>
                  <a:lnTo>
                    <a:pt x="35234" y="398945"/>
                  </a:lnTo>
                  <a:lnTo>
                    <a:pt x="34104" y="398945"/>
                  </a:lnTo>
                  <a:lnTo>
                    <a:pt x="34104" y="400077"/>
                  </a:lnTo>
                  <a:lnTo>
                    <a:pt x="32973" y="401243"/>
                  </a:lnTo>
                  <a:lnTo>
                    <a:pt x="34104" y="402374"/>
                  </a:lnTo>
                  <a:lnTo>
                    <a:pt x="32973" y="402374"/>
                  </a:lnTo>
                  <a:lnTo>
                    <a:pt x="31806" y="403505"/>
                  </a:lnTo>
                  <a:lnTo>
                    <a:pt x="31806" y="406899"/>
                  </a:lnTo>
                  <a:lnTo>
                    <a:pt x="34104" y="408030"/>
                  </a:lnTo>
                  <a:lnTo>
                    <a:pt x="34104" y="409196"/>
                  </a:lnTo>
                  <a:lnTo>
                    <a:pt x="34104" y="408030"/>
                  </a:lnTo>
                  <a:lnTo>
                    <a:pt x="32973" y="409196"/>
                  </a:lnTo>
                  <a:lnTo>
                    <a:pt x="31806" y="409196"/>
                  </a:lnTo>
                  <a:lnTo>
                    <a:pt x="31806" y="410328"/>
                  </a:lnTo>
                  <a:lnTo>
                    <a:pt x="31806" y="411459"/>
                  </a:lnTo>
                  <a:lnTo>
                    <a:pt x="32973" y="411459"/>
                  </a:lnTo>
                  <a:lnTo>
                    <a:pt x="31806" y="413721"/>
                  </a:lnTo>
                  <a:lnTo>
                    <a:pt x="30675" y="413721"/>
                  </a:lnTo>
                  <a:lnTo>
                    <a:pt x="30675" y="414852"/>
                  </a:lnTo>
                  <a:lnTo>
                    <a:pt x="31806" y="416019"/>
                  </a:lnTo>
                  <a:lnTo>
                    <a:pt x="29545" y="417150"/>
                  </a:lnTo>
                  <a:lnTo>
                    <a:pt x="29545" y="418281"/>
                  </a:lnTo>
                  <a:lnTo>
                    <a:pt x="28414" y="418281"/>
                  </a:lnTo>
                  <a:lnTo>
                    <a:pt x="29545" y="418281"/>
                  </a:lnTo>
                  <a:lnTo>
                    <a:pt x="30675" y="418281"/>
                  </a:lnTo>
                  <a:lnTo>
                    <a:pt x="29545" y="419412"/>
                  </a:lnTo>
                  <a:lnTo>
                    <a:pt x="28414" y="419412"/>
                  </a:lnTo>
                  <a:lnTo>
                    <a:pt x="28414" y="421675"/>
                  </a:lnTo>
                  <a:lnTo>
                    <a:pt x="29545" y="422806"/>
                  </a:lnTo>
                  <a:lnTo>
                    <a:pt x="30675" y="423972"/>
                  </a:lnTo>
                  <a:lnTo>
                    <a:pt x="29545" y="425103"/>
                  </a:lnTo>
                  <a:lnTo>
                    <a:pt x="30675" y="425103"/>
                  </a:lnTo>
                  <a:lnTo>
                    <a:pt x="29545" y="426235"/>
                  </a:lnTo>
                  <a:lnTo>
                    <a:pt x="30675" y="426235"/>
                  </a:lnTo>
                  <a:lnTo>
                    <a:pt x="31806" y="426235"/>
                  </a:lnTo>
                  <a:lnTo>
                    <a:pt x="32973" y="426235"/>
                  </a:lnTo>
                  <a:lnTo>
                    <a:pt x="32973" y="425103"/>
                  </a:lnTo>
                  <a:lnTo>
                    <a:pt x="34104" y="425103"/>
                  </a:lnTo>
                  <a:lnTo>
                    <a:pt x="35234" y="423972"/>
                  </a:lnTo>
                  <a:lnTo>
                    <a:pt x="36365" y="423972"/>
                  </a:lnTo>
                  <a:lnTo>
                    <a:pt x="35234" y="422806"/>
                  </a:lnTo>
                  <a:lnTo>
                    <a:pt x="36365" y="422806"/>
                  </a:lnTo>
                  <a:lnTo>
                    <a:pt x="36365" y="421675"/>
                  </a:lnTo>
                  <a:lnTo>
                    <a:pt x="37496" y="422806"/>
                  </a:lnTo>
                  <a:lnTo>
                    <a:pt x="37496" y="421675"/>
                  </a:lnTo>
                  <a:lnTo>
                    <a:pt x="38627" y="421675"/>
                  </a:lnTo>
                  <a:lnTo>
                    <a:pt x="39758" y="418281"/>
                  </a:lnTo>
                  <a:lnTo>
                    <a:pt x="40924" y="418281"/>
                  </a:lnTo>
                  <a:lnTo>
                    <a:pt x="40924" y="420543"/>
                  </a:lnTo>
                  <a:lnTo>
                    <a:pt x="44317" y="420543"/>
                  </a:lnTo>
                  <a:lnTo>
                    <a:pt x="44317" y="421675"/>
                  </a:lnTo>
                  <a:lnTo>
                    <a:pt x="45448" y="421675"/>
                  </a:lnTo>
                  <a:lnTo>
                    <a:pt x="44317" y="422806"/>
                  </a:lnTo>
                  <a:lnTo>
                    <a:pt x="44317" y="425103"/>
                  </a:lnTo>
                  <a:lnTo>
                    <a:pt x="43186" y="425103"/>
                  </a:lnTo>
                  <a:lnTo>
                    <a:pt x="42055" y="425103"/>
                  </a:lnTo>
                  <a:lnTo>
                    <a:pt x="42055" y="426235"/>
                  </a:lnTo>
                  <a:lnTo>
                    <a:pt x="40924" y="426235"/>
                  </a:lnTo>
                  <a:lnTo>
                    <a:pt x="39758" y="426235"/>
                  </a:lnTo>
                  <a:lnTo>
                    <a:pt x="40924" y="426235"/>
                  </a:lnTo>
                  <a:lnTo>
                    <a:pt x="40924" y="425103"/>
                  </a:lnTo>
                  <a:lnTo>
                    <a:pt x="42055" y="426235"/>
                  </a:lnTo>
                  <a:lnTo>
                    <a:pt x="42055" y="425103"/>
                  </a:lnTo>
                  <a:lnTo>
                    <a:pt x="43186" y="425103"/>
                  </a:lnTo>
                  <a:lnTo>
                    <a:pt x="43186" y="423972"/>
                  </a:lnTo>
                  <a:lnTo>
                    <a:pt x="42055" y="423972"/>
                  </a:lnTo>
                  <a:lnTo>
                    <a:pt x="42055" y="422806"/>
                  </a:lnTo>
                  <a:lnTo>
                    <a:pt x="39758" y="425103"/>
                  </a:lnTo>
                  <a:lnTo>
                    <a:pt x="39758" y="423972"/>
                  </a:lnTo>
                  <a:lnTo>
                    <a:pt x="37496" y="422806"/>
                  </a:lnTo>
                  <a:lnTo>
                    <a:pt x="38627" y="425103"/>
                  </a:lnTo>
                  <a:lnTo>
                    <a:pt x="37496" y="426235"/>
                  </a:lnTo>
                  <a:lnTo>
                    <a:pt x="38627" y="425103"/>
                  </a:lnTo>
                  <a:lnTo>
                    <a:pt x="39758" y="425103"/>
                  </a:lnTo>
                  <a:lnTo>
                    <a:pt x="37496" y="427366"/>
                  </a:lnTo>
                  <a:lnTo>
                    <a:pt x="36365" y="427366"/>
                  </a:lnTo>
                  <a:lnTo>
                    <a:pt x="35234" y="428497"/>
                  </a:lnTo>
                  <a:lnTo>
                    <a:pt x="35234" y="427366"/>
                  </a:lnTo>
                  <a:lnTo>
                    <a:pt x="34104" y="428497"/>
                  </a:lnTo>
                  <a:lnTo>
                    <a:pt x="35234" y="428497"/>
                  </a:lnTo>
                  <a:lnTo>
                    <a:pt x="32973" y="429628"/>
                  </a:lnTo>
                  <a:lnTo>
                    <a:pt x="35234" y="429628"/>
                  </a:lnTo>
                  <a:lnTo>
                    <a:pt x="36365" y="428497"/>
                  </a:lnTo>
                  <a:lnTo>
                    <a:pt x="36365" y="429628"/>
                  </a:lnTo>
                  <a:lnTo>
                    <a:pt x="37496" y="429628"/>
                  </a:lnTo>
                  <a:lnTo>
                    <a:pt x="38627" y="427366"/>
                  </a:lnTo>
                  <a:lnTo>
                    <a:pt x="39758" y="427366"/>
                  </a:lnTo>
                  <a:lnTo>
                    <a:pt x="42055" y="427366"/>
                  </a:lnTo>
                  <a:lnTo>
                    <a:pt x="43186" y="427366"/>
                  </a:lnTo>
                  <a:lnTo>
                    <a:pt x="46579" y="426235"/>
                  </a:lnTo>
                  <a:lnTo>
                    <a:pt x="44317" y="428497"/>
                  </a:lnTo>
                  <a:lnTo>
                    <a:pt x="42055" y="434188"/>
                  </a:lnTo>
                  <a:lnTo>
                    <a:pt x="38627" y="436450"/>
                  </a:lnTo>
                  <a:lnTo>
                    <a:pt x="38627" y="437581"/>
                  </a:lnTo>
                  <a:lnTo>
                    <a:pt x="42055" y="438748"/>
                  </a:lnTo>
                  <a:lnTo>
                    <a:pt x="40924" y="437581"/>
                  </a:lnTo>
                  <a:lnTo>
                    <a:pt x="40924" y="436450"/>
                  </a:lnTo>
                  <a:lnTo>
                    <a:pt x="42055" y="436450"/>
                  </a:lnTo>
                  <a:lnTo>
                    <a:pt x="43186" y="435319"/>
                  </a:lnTo>
                  <a:lnTo>
                    <a:pt x="45448" y="430795"/>
                  </a:lnTo>
                  <a:lnTo>
                    <a:pt x="48876" y="428497"/>
                  </a:lnTo>
                  <a:lnTo>
                    <a:pt x="48876" y="427366"/>
                  </a:lnTo>
                  <a:lnTo>
                    <a:pt x="52269" y="426235"/>
                  </a:lnTo>
                  <a:lnTo>
                    <a:pt x="55697" y="425103"/>
                  </a:lnTo>
                  <a:lnTo>
                    <a:pt x="55697" y="423972"/>
                  </a:lnTo>
                  <a:lnTo>
                    <a:pt x="55697" y="425103"/>
                  </a:lnTo>
                  <a:lnTo>
                    <a:pt x="54530" y="426235"/>
                  </a:lnTo>
                  <a:lnTo>
                    <a:pt x="52269" y="428497"/>
                  </a:lnTo>
                  <a:lnTo>
                    <a:pt x="52269" y="429628"/>
                  </a:lnTo>
                  <a:lnTo>
                    <a:pt x="51138" y="431926"/>
                  </a:lnTo>
                  <a:lnTo>
                    <a:pt x="52269" y="433057"/>
                  </a:lnTo>
                  <a:lnTo>
                    <a:pt x="55697" y="434188"/>
                  </a:lnTo>
                  <a:lnTo>
                    <a:pt x="56827" y="433057"/>
                  </a:lnTo>
                  <a:lnTo>
                    <a:pt x="56827" y="434188"/>
                  </a:lnTo>
                  <a:lnTo>
                    <a:pt x="59089" y="433057"/>
                  </a:lnTo>
                  <a:lnTo>
                    <a:pt x="62517" y="435319"/>
                  </a:lnTo>
                  <a:lnTo>
                    <a:pt x="61351" y="435319"/>
                  </a:lnTo>
                  <a:lnTo>
                    <a:pt x="62517" y="435319"/>
                  </a:lnTo>
                  <a:lnTo>
                    <a:pt x="63648" y="436450"/>
                  </a:lnTo>
                  <a:lnTo>
                    <a:pt x="64779" y="436450"/>
                  </a:lnTo>
                  <a:lnTo>
                    <a:pt x="64779" y="437581"/>
                  </a:lnTo>
                  <a:lnTo>
                    <a:pt x="63648" y="438748"/>
                  </a:lnTo>
                  <a:lnTo>
                    <a:pt x="62517" y="436450"/>
                  </a:lnTo>
                  <a:lnTo>
                    <a:pt x="60220" y="436450"/>
                  </a:lnTo>
                  <a:lnTo>
                    <a:pt x="59089" y="436450"/>
                  </a:lnTo>
                  <a:lnTo>
                    <a:pt x="57958" y="438748"/>
                  </a:lnTo>
                  <a:lnTo>
                    <a:pt x="56827" y="439879"/>
                  </a:lnTo>
                  <a:lnTo>
                    <a:pt x="55697" y="438748"/>
                  </a:lnTo>
                  <a:lnTo>
                    <a:pt x="54530" y="442141"/>
                  </a:lnTo>
                  <a:lnTo>
                    <a:pt x="54530" y="443273"/>
                  </a:lnTo>
                  <a:lnTo>
                    <a:pt x="51138" y="447833"/>
                  </a:lnTo>
                  <a:lnTo>
                    <a:pt x="50007" y="448964"/>
                  </a:lnTo>
                  <a:lnTo>
                    <a:pt x="48876" y="448964"/>
                  </a:lnTo>
                  <a:lnTo>
                    <a:pt x="47710" y="450095"/>
                  </a:lnTo>
                  <a:lnTo>
                    <a:pt x="47710" y="446701"/>
                  </a:lnTo>
                  <a:lnTo>
                    <a:pt x="46579" y="446701"/>
                  </a:lnTo>
                  <a:lnTo>
                    <a:pt x="45448" y="446701"/>
                  </a:lnTo>
                  <a:lnTo>
                    <a:pt x="45448" y="445570"/>
                  </a:lnTo>
                  <a:lnTo>
                    <a:pt x="44317" y="445570"/>
                  </a:lnTo>
                  <a:lnTo>
                    <a:pt x="43186" y="446701"/>
                  </a:lnTo>
                  <a:lnTo>
                    <a:pt x="43186" y="447833"/>
                  </a:lnTo>
                  <a:lnTo>
                    <a:pt x="43186" y="444404"/>
                  </a:lnTo>
                  <a:lnTo>
                    <a:pt x="42055" y="443273"/>
                  </a:lnTo>
                  <a:lnTo>
                    <a:pt x="40924" y="444404"/>
                  </a:lnTo>
                  <a:lnTo>
                    <a:pt x="39758" y="445570"/>
                  </a:lnTo>
                  <a:lnTo>
                    <a:pt x="37496" y="445570"/>
                  </a:lnTo>
                  <a:lnTo>
                    <a:pt x="38627" y="446701"/>
                  </a:lnTo>
                  <a:lnTo>
                    <a:pt x="36365" y="445570"/>
                  </a:lnTo>
                  <a:lnTo>
                    <a:pt x="35234" y="444404"/>
                  </a:lnTo>
                  <a:lnTo>
                    <a:pt x="35234" y="445570"/>
                  </a:lnTo>
                  <a:lnTo>
                    <a:pt x="35234" y="446701"/>
                  </a:lnTo>
                  <a:lnTo>
                    <a:pt x="34104" y="446701"/>
                  </a:lnTo>
                  <a:lnTo>
                    <a:pt x="31806" y="445570"/>
                  </a:lnTo>
                  <a:lnTo>
                    <a:pt x="28414" y="446701"/>
                  </a:lnTo>
                  <a:lnTo>
                    <a:pt x="28414" y="447833"/>
                  </a:lnTo>
                  <a:lnTo>
                    <a:pt x="28414" y="448964"/>
                  </a:lnTo>
                  <a:lnTo>
                    <a:pt x="28414" y="447833"/>
                  </a:lnTo>
                  <a:lnTo>
                    <a:pt x="27283" y="447833"/>
                  </a:lnTo>
                  <a:lnTo>
                    <a:pt x="26152" y="448964"/>
                  </a:lnTo>
                  <a:lnTo>
                    <a:pt x="27283" y="450095"/>
                  </a:lnTo>
                  <a:lnTo>
                    <a:pt x="26152" y="448964"/>
                  </a:lnTo>
                  <a:lnTo>
                    <a:pt x="24986" y="447833"/>
                  </a:lnTo>
                  <a:lnTo>
                    <a:pt x="23855" y="447833"/>
                  </a:lnTo>
                  <a:lnTo>
                    <a:pt x="21593" y="445570"/>
                  </a:lnTo>
                  <a:lnTo>
                    <a:pt x="18165" y="444404"/>
                  </a:lnTo>
                  <a:lnTo>
                    <a:pt x="19331" y="444404"/>
                  </a:lnTo>
                  <a:lnTo>
                    <a:pt x="18165" y="442141"/>
                  </a:lnTo>
                  <a:lnTo>
                    <a:pt x="18165" y="441010"/>
                  </a:lnTo>
                  <a:lnTo>
                    <a:pt x="17034" y="438748"/>
                  </a:lnTo>
                  <a:lnTo>
                    <a:pt x="17034" y="437581"/>
                  </a:lnTo>
                  <a:lnTo>
                    <a:pt x="13641" y="436450"/>
                  </a:lnTo>
                  <a:lnTo>
                    <a:pt x="13641" y="435319"/>
                  </a:lnTo>
                  <a:lnTo>
                    <a:pt x="10213" y="436450"/>
                  </a:lnTo>
                  <a:lnTo>
                    <a:pt x="11380" y="435319"/>
                  </a:lnTo>
                  <a:lnTo>
                    <a:pt x="10213" y="434188"/>
                  </a:lnTo>
                  <a:lnTo>
                    <a:pt x="10213" y="433057"/>
                  </a:lnTo>
                  <a:lnTo>
                    <a:pt x="7952" y="431926"/>
                  </a:lnTo>
                  <a:lnTo>
                    <a:pt x="9082" y="430795"/>
                  </a:lnTo>
                  <a:lnTo>
                    <a:pt x="5690" y="429628"/>
                  </a:lnTo>
                  <a:lnTo>
                    <a:pt x="2262" y="429628"/>
                  </a:lnTo>
                  <a:lnTo>
                    <a:pt x="2262" y="426235"/>
                  </a:lnTo>
                  <a:lnTo>
                    <a:pt x="1131" y="426235"/>
                  </a:lnTo>
                  <a:lnTo>
                    <a:pt x="0" y="425103"/>
                  </a:lnTo>
                  <a:lnTo>
                    <a:pt x="1131" y="423972"/>
                  </a:lnTo>
                  <a:lnTo>
                    <a:pt x="1131" y="421675"/>
                  </a:lnTo>
                  <a:close/>
                  <a:moveTo>
                    <a:pt x="535196" y="283037"/>
                  </a:moveTo>
                  <a:lnTo>
                    <a:pt x="535196" y="281870"/>
                  </a:lnTo>
                  <a:lnTo>
                    <a:pt x="536326" y="281870"/>
                  </a:lnTo>
                  <a:lnTo>
                    <a:pt x="536326" y="283037"/>
                  </a:lnTo>
                  <a:lnTo>
                    <a:pt x="535196" y="283037"/>
                  </a:lnTo>
                  <a:close/>
                  <a:moveTo>
                    <a:pt x="532934" y="284168"/>
                  </a:moveTo>
                  <a:lnTo>
                    <a:pt x="534065" y="283037"/>
                  </a:lnTo>
                  <a:lnTo>
                    <a:pt x="535196" y="284168"/>
                  </a:lnTo>
                  <a:lnTo>
                    <a:pt x="534065" y="284168"/>
                  </a:lnTo>
                  <a:lnTo>
                    <a:pt x="535196" y="285299"/>
                  </a:lnTo>
                  <a:lnTo>
                    <a:pt x="532934" y="285299"/>
                  </a:lnTo>
                  <a:lnTo>
                    <a:pt x="532934" y="284168"/>
                  </a:lnTo>
                  <a:close/>
                  <a:moveTo>
                    <a:pt x="284066" y="392123"/>
                  </a:moveTo>
                  <a:lnTo>
                    <a:pt x="284066" y="390992"/>
                  </a:lnTo>
                  <a:lnTo>
                    <a:pt x="284066" y="392123"/>
                  </a:lnTo>
                  <a:close/>
                  <a:moveTo>
                    <a:pt x="230667" y="395552"/>
                  </a:moveTo>
                  <a:lnTo>
                    <a:pt x="231798" y="395552"/>
                  </a:lnTo>
                  <a:lnTo>
                    <a:pt x="230667" y="395552"/>
                  </a:lnTo>
                  <a:close/>
                  <a:moveTo>
                    <a:pt x="130689" y="389861"/>
                  </a:moveTo>
                  <a:lnTo>
                    <a:pt x="130689" y="390992"/>
                  </a:lnTo>
                  <a:lnTo>
                    <a:pt x="130689" y="389861"/>
                  </a:lnTo>
                  <a:close/>
                  <a:moveTo>
                    <a:pt x="35234" y="404637"/>
                  </a:moveTo>
                  <a:lnTo>
                    <a:pt x="35234" y="405768"/>
                  </a:lnTo>
                  <a:lnTo>
                    <a:pt x="36365" y="405768"/>
                  </a:lnTo>
                  <a:lnTo>
                    <a:pt x="35234" y="405768"/>
                  </a:lnTo>
                  <a:lnTo>
                    <a:pt x="35234" y="404637"/>
                  </a:lnTo>
                  <a:close/>
                  <a:moveTo>
                    <a:pt x="171578" y="377347"/>
                  </a:moveTo>
                  <a:lnTo>
                    <a:pt x="171578" y="376216"/>
                  </a:lnTo>
                  <a:lnTo>
                    <a:pt x="171578" y="377347"/>
                  </a:lnTo>
                  <a:lnTo>
                    <a:pt x="172709" y="377347"/>
                  </a:lnTo>
                  <a:lnTo>
                    <a:pt x="172709" y="378478"/>
                  </a:lnTo>
                  <a:lnTo>
                    <a:pt x="171578" y="378478"/>
                  </a:lnTo>
                  <a:lnTo>
                    <a:pt x="172709" y="378478"/>
                  </a:lnTo>
                  <a:lnTo>
                    <a:pt x="171578" y="378478"/>
                  </a:lnTo>
                  <a:lnTo>
                    <a:pt x="171578" y="377347"/>
                  </a:lnTo>
                  <a:close/>
                  <a:moveTo>
                    <a:pt x="154544" y="377347"/>
                  </a:moveTo>
                  <a:lnTo>
                    <a:pt x="154544" y="376216"/>
                  </a:lnTo>
                  <a:lnTo>
                    <a:pt x="155675" y="376216"/>
                  </a:lnTo>
                  <a:lnTo>
                    <a:pt x="154544" y="377347"/>
                  </a:lnTo>
                  <a:close/>
                  <a:moveTo>
                    <a:pt x="270460" y="392123"/>
                  </a:moveTo>
                  <a:lnTo>
                    <a:pt x="269294" y="392123"/>
                  </a:lnTo>
                  <a:lnTo>
                    <a:pt x="269294" y="390992"/>
                  </a:lnTo>
                  <a:lnTo>
                    <a:pt x="270460" y="390992"/>
                  </a:lnTo>
                  <a:lnTo>
                    <a:pt x="270460" y="392123"/>
                  </a:lnTo>
                  <a:close/>
                  <a:moveTo>
                    <a:pt x="34104" y="404637"/>
                  </a:moveTo>
                  <a:lnTo>
                    <a:pt x="34104" y="405768"/>
                  </a:lnTo>
                  <a:lnTo>
                    <a:pt x="34104" y="404637"/>
                  </a:lnTo>
                  <a:close/>
                  <a:moveTo>
                    <a:pt x="37496" y="427366"/>
                  </a:moveTo>
                  <a:lnTo>
                    <a:pt x="36365" y="426235"/>
                  </a:lnTo>
                  <a:lnTo>
                    <a:pt x="35234" y="427366"/>
                  </a:lnTo>
                  <a:lnTo>
                    <a:pt x="36365" y="427366"/>
                  </a:lnTo>
                  <a:lnTo>
                    <a:pt x="37496" y="427366"/>
                  </a:lnTo>
                  <a:close/>
                  <a:moveTo>
                    <a:pt x="34104" y="417150"/>
                  </a:moveTo>
                  <a:lnTo>
                    <a:pt x="35234" y="417150"/>
                  </a:lnTo>
                  <a:lnTo>
                    <a:pt x="34104" y="417150"/>
                  </a:lnTo>
                  <a:close/>
                  <a:moveTo>
                    <a:pt x="53399" y="433057"/>
                  </a:moveTo>
                  <a:lnTo>
                    <a:pt x="53399" y="431926"/>
                  </a:lnTo>
                  <a:lnTo>
                    <a:pt x="53399" y="433057"/>
                  </a:lnTo>
                  <a:close/>
                  <a:moveTo>
                    <a:pt x="48876" y="401243"/>
                  </a:moveTo>
                  <a:lnTo>
                    <a:pt x="50007" y="401243"/>
                  </a:lnTo>
                  <a:lnTo>
                    <a:pt x="48876" y="401243"/>
                  </a:lnTo>
                  <a:lnTo>
                    <a:pt x="48876" y="402374"/>
                  </a:lnTo>
                  <a:lnTo>
                    <a:pt x="48876" y="401243"/>
                  </a:lnTo>
                  <a:close/>
                  <a:moveTo>
                    <a:pt x="54530" y="395552"/>
                  </a:moveTo>
                  <a:lnTo>
                    <a:pt x="55697" y="395552"/>
                  </a:lnTo>
                  <a:lnTo>
                    <a:pt x="56827" y="395552"/>
                  </a:lnTo>
                  <a:lnTo>
                    <a:pt x="56827" y="396683"/>
                  </a:lnTo>
                  <a:lnTo>
                    <a:pt x="55697" y="396683"/>
                  </a:lnTo>
                  <a:lnTo>
                    <a:pt x="55697" y="397814"/>
                  </a:lnTo>
                  <a:lnTo>
                    <a:pt x="55697" y="396683"/>
                  </a:lnTo>
                  <a:lnTo>
                    <a:pt x="55697" y="397814"/>
                  </a:lnTo>
                  <a:lnTo>
                    <a:pt x="54530" y="397814"/>
                  </a:lnTo>
                  <a:lnTo>
                    <a:pt x="54530" y="396683"/>
                  </a:lnTo>
                  <a:lnTo>
                    <a:pt x="55697" y="396683"/>
                  </a:lnTo>
                  <a:lnTo>
                    <a:pt x="55697" y="395552"/>
                  </a:lnTo>
                  <a:lnTo>
                    <a:pt x="54530" y="395552"/>
                  </a:lnTo>
                  <a:close/>
                  <a:moveTo>
                    <a:pt x="156806" y="379645"/>
                  </a:moveTo>
                  <a:lnTo>
                    <a:pt x="157936" y="379645"/>
                  </a:lnTo>
                  <a:lnTo>
                    <a:pt x="156806" y="379645"/>
                  </a:lnTo>
                  <a:close/>
                  <a:moveTo>
                    <a:pt x="43186" y="396683"/>
                  </a:moveTo>
                  <a:lnTo>
                    <a:pt x="44317" y="396683"/>
                  </a:lnTo>
                  <a:lnTo>
                    <a:pt x="45448" y="396683"/>
                  </a:lnTo>
                  <a:lnTo>
                    <a:pt x="44317" y="396683"/>
                  </a:lnTo>
                  <a:lnTo>
                    <a:pt x="44317" y="397814"/>
                  </a:lnTo>
                  <a:lnTo>
                    <a:pt x="43186" y="397814"/>
                  </a:lnTo>
                  <a:lnTo>
                    <a:pt x="43186" y="398945"/>
                  </a:lnTo>
                  <a:lnTo>
                    <a:pt x="43186" y="397814"/>
                  </a:lnTo>
                  <a:lnTo>
                    <a:pt x="43186" y="396683"/>
                  </a:lnTo>
                  <a:close/>
                  <a:moveTo>
                    <a:pt x="221585" y="400077"/>
                  </a:moveTo>
                  <a:lnTo>
                    <a:pt x="222715" y="400077"/>
                  </a:lnTo>
                  <a:lnTo>
                    <a:pt x="221585" y="400077"/>
                  </a:lnTo>
                  <a:close/>
                  <a:moveTo>
                    <a:pt x="126130" y="393254"/>
                  </a:moveTo>
                  <a:lnTo>
                    <a:pt x="126130" y="394421"/>
                  </a:lnTo>
                  <a:lnTo>
                    <a:pt x="126130" y="393254"/>
                  </a:lnTo>
                  <a:lnTo>
                    <a:pt x="126130" y="394421"/>
                  </a:lnTo>
                  <a:lnTo>
                    <a:pt x="126130" y="393254"/>
                  </a:lnTo>
                  <a:close/>
                  <a:moveTo>
                    <a:pt x="264771" y="393254"/>
                  </a:moveTo>
                  <a:lnTo>
                    <a:pt x="264771" y="392123"/>
                  </a:lnTo>
                  <a:lnTo>
                    <a:pt x="265901" y="392123"/>
                  </a:lnTo>
                  <a:lnTo>
                    <a:pt x="265901" y="393254"/>
                  </a:lnTo>
                  <a:lnTo>
                    <a:pt x="264771" y="393254"/>
                  </a:lnTo>
                  <a:close/>
                  <a:moveTo>
                    <a:pt x="156806" y="390992"/>
                  </a:moveTo>
                  <a:lnTo>
                    <a:pt x="156806" y="389861"/>
                  </a:lnTo>
                  <a:lnTo>
                    <a:pt x="156806" y="390992"/>
                  </a:lnTo>
                  <a:close/>
                  <a:moveTo>
                    <a:pt x="281805" y="390992"/>
                  </a:moveTo>
                  <a:lnTo>
                    <a:pt x="282936" y="390992"/>
                  </a:lnTo>
                  <a:lnTo>
                    <a:pt x="281805" y="390992"/>
                  </a:lnTo>
                  <a:close/>
                  <a:moveTo>
                    <a:pt x="53399" y="447833"/>
                  </a:moveTo>
                  <a:lnTo>
                    <a:pt x="53399" y="446701"/>
                  </a:lnTo>
                  <a:lnTo>
                    <a:pt x="54530" y="446701"/>
                  </a:lnTo>
                  <a:lnTo>
                    <a:pt x="53399" y="446701"/>
                  </a:lnTo>
                  <a:lnTo>
                    <a:pt x="53399" y="447833"/>
                  </a:lnTo>
                  <a:close/>
                  <a:moveTo>
                    <a:pt x="37496" y="414852"/>
                  </a:moveTo>
                  <a:lnTo>
                    <a:pt x="37496" y="413721"/>
                  </a:lnTo>
                  <a:lnTo>
                    <a:pt x="38627" y="413721"/>
                  </a:lnTo>
                  <a:lnTo>
                    <a:pt x="37496" y="413721"/>
                  </a:lnTo>
                  <a:lnTo>
                    <a:pt x="37496" y="414852"/>
                  </a:lnTo>
                  <a:close/>
                  <a:moveTo>
                    <a:pt x="157936" y="389861"/>
                  </a:moveTo>
                  <a:lnTo>
                    <a:pt x="157936" y="390992"/>
                  </a:lnTo>
                  <a:lnTo>
                    <a:pt x="157936" y="389861"/>
                  </a:lnTo>
                  <a:close/>
                  <a:moveTo>
                    <a:pt x="163626" y="385301"/>
                  </a:moveTo>
                  <a:lnTo>
                    <a:pt x="163626" y="384170"/>
                  </a:lnTo>
                  <a:lnTo>
                    <a:pt x="164757" y="384170"/>
                  </a:lnTo>
                  <a:lnTo>
                    <a:pt x="164757" y="385301"/>
                  </a:lnTo>
                  <a:lnTo>
                    <a:pt x="163626" y="385301"/>
                  </a:lnTo>
                  <a:close/>
                  <a:moveTo>
                    <a:pt x="281805" y="393254"/>
                  </a:moveTo>
                  <a:lnTo>
                    <a:pt x="282936" y="393254"/>
                  </a:lnTo>
                  <a:lnTo>
                    <a:pt x="282936" y="392123"/>
                  </a:lnTo>
                  <a:lnTo>
                    <a:pt x="282936" y="393254"/>
                  </a:lnTo>
                  <a:lnTo>
                    <a:pt x="281805" y="393254"/>
                  </a:lnTo>
                  <a:close/>
                  <a:moveTo>
                    <a:pt x="38627" y="418281"/>
                  </a:moveTo>
                  <a:lnTo>
                    <a:pt x="38627" y="417150"/>
                  </a:lnTo>
                  <a:lnTo>
                    <a:pt x="38627" y="418281"/>
                  </a:lnTo>
                  <a:lnTo>
                    <a:pt x="38627" y="419412"/>
                  </a:lnTo>
                  <a:lnTo>
                    <a:pt x="38627" y="418281"/>
                  </a:lnTo>
                  <a:close/>
                  <a:moveTo>
                    <a:pt x="51138" y="420543"/>
                  </a:moveTo>
                  <a:lnTo>
                    <a:pt x="52269" y="420543"/>
                  </a:lnTo>
                  <a:lnTo>
                    <a:pt x="52269" y="421675"/>
                  </a:lnTo>
                  <a:lnTo>
                    <a:pt x="51138" y="421675"/>
                  </a:lnTo>
                  <a:lnTo>
                    <a:pt x="51138" y="422806"/>
                  </a:lnTo>
                  <a:lnTo>
                    <a:pt x="48876" y="423972"/>
                  </a:lnTo>
                  <a:lnTo>
                    <a:pt x="47710" y="425103"/>
                  </a:lnTo>
                  <a:lnTo>
                    <a:pt x="45448" y="425103"/>
                  </a:lnTo>
                  <a:lnTo>
                    <a:pt x="47710" y="423972"/>
                  </a:lnTo>
                  <a:lnTo>
                    <a:pt x="50007" y="421675"/>
                  </a:lnTo>
                  <a:lnTo>
                    <a:pt x="51138" y="421675"/>
                  </a:lnTo>
                  <a:lnTo>
                    <a:pt x="51138" y="420543"/>
                  </a:lnTo>
                  <a:close/>
                  <a:moveTo>
                    <a:pt x="46579" y="397814"/>
                  </a:moveTo>
                  <a:lnTo>
                    <a:pt x="46579" y="396683"/>
                  </a:lnTo>
                  <a:lnTo>
                    <a:pt x="47710" y="396683"/>
                  </a:lnTo>
                  <a:lnTo>
                    <a:pt x="47710" y="395552"/>
                  </a:lnTo>
                  <a:lnTo>
                    <a:pt x="48876" y="395552"/>
                  </a:lnTo>
                  <a:lnTo>
                    <a:pt x="47710" y="396683"/>
                  </a:lnTo>
                  <a:lnTo>
                    <a:pt x="47710" y="397814"/>
                  </a:lnTo>
                  <a:lnTo>
                    <a:pt x="46579" y="397814"/>
                  </a:lnTo>
                  <a:close/>
                  <a:moveTo>
                    <a:pt x="230667" y="397814"/>
                  </a:moveTo>
                  <a:lnTo>
                    <a:pt x="230667" y="396683"/>
                  </a:lnTo>
                  <a:lnTo>
                    <a:pt x="230667" y="397814"/>
                  </a:lnTo>
                  <a:close/>
                  <a:moveTo>
                    <a:pt x="52269" y="419412"/>
                  </a:moveTo>
                  <a:lnTo>
                    <a:pt x="52269" y="418281"/>
                  </a:lnTo>
                  <a:lnTo>
                    <a:pt x="53399" y="418281"/>
                  </a:lnTo>
                  <a:lnTo>
                    <a:pt x="53399" y="419412"/>
                  </a:lnTo>
                  <a:lnTo>
                    <a:pt x="52269" y="419412"/>
                  </a:lnTo>
                  <a:close/>
                  <a:moveTo>
                    <a:pt x="290887" y="396683"/>
                  </a:moveTo>
                  <a:lnTo>
                    <a:pt x="292018" y="396683"/>
                  </a:lnTo>
                  <a:lnTo>
                    <a:pt x="292018" y="397814"/>
                  </a:lnTo>
                  <a:lnTo>
                    <a:pt x="292018" y="396683"/>
                  </a:lnTo>
                  <a:lnTo>
                    <a:pt x="290887" y="396683"/>
                  </a:lnTo>
                  <a:close/>
                  <a:moveTo>
                    <a:pt x="163626" y="383038"/>
                  </a:moveTo>
                  <a:lnTo>
                    <a:pt x="164757" y="383038"/>
                  </a:lnTo>
                  <a:lnTo>
                    <a:pt x="163626" y="383038"/>
                  </a:lnTo>
                  <a:close/>
                  <a:moveTo>
                    <a:pt x="127261" y="393254"/>
                  </a:moveTo>
                  <a:lnTo>
                    <a:pt x="127261" y="392123"/>
                  </a:lnTo>
                  <a:lnTo>
                    <a:pt x="128392" y="393254"/>
                  </a:lnTo>
                  <a:lnTo>
                    <a:pt x="127261" y="393254"/>
                  </a:lnTo>
                  <a:close/>
                  <a:moveTo>
                    <a:pt x="282936" y="397814"/>
                  </a:moveTo>
                  <a:lnTo>
                    <a:pt x="284066" y="397814"/>
                  </a:lnTo>
                  <a:lnTo>
                    <a:pt x="284066" y="398945"/>
                  </a:lnTo>
                  <a:lnTo>
                    <a:pt x="282936" y="398945"/>
                  </a:lnTo>
                  <a:lnTo>
                    <a:pt x="282936" y="397814"/>
                  </a:lnTo>
                  <a:close/>
                  <a:moveTo>
                    <a:pt x="40924" y="398945"/>
                  </a:moveTo>
                  <a:lnTo>
                    <a:pt x="40924" y="397814"/>
                  </a:lnTo>
                  <a:lnTo>
                    <a:pt x="42055" y="397814"/>
                  </a:lnTo>
                  <a:lnTo>
                    <a:pt x="42055" y="398945"/>
                  </a:lnTo>
                  <a:lnTo>
                    <a:pt x="42055" y="397814"/>
                  </a:lnTo>
                  <a:lnTo>
                    <a:pt x="42055" y="398945"/>
                  </a:lnTo>
                  <a:lnTo>
                    <a:pt x="40924" y="398945"/>
                  </a:lnTo>
                  <a:close/>
                  <a:moveTo>
                    <a:pt x="297708" y="346665"/>
                  </a:moveTo>
                  <a:lnTo>
                    <a:pt x="297708" y="344402"/>
                  </a:lnTo>
                  <a:lnTo>
                    <a:pt x="297708" y="343271"/>
                  </a:lnTo>
                  <a:lnTo>
                    <a:pt x="298839" y="343271"/>
                  </a:lnTo>
                  <a:lnTo>
                    <a:pt x="297708" y="344402"/>
                  </a:lnTo>
                  <a:lnTo>
                    <a:pt x="298839" y="345533"/>
                  </a:lnTo>
                  <a:lnTo>
                    <a:pt x="297708" y="346665"/>
                  </a:lnTo>
                  <a:close/>
                  <a:moveTo>
                    <a:pt x="32973" y="413721"/>
                  </a:moveTo>
                  <a:lnTo>
                    <a:pt x="34104" y="412590"/>
                  </a:lnTo>
                  <a:lnTo>
                    <a:pt x="35234" y="413721"/>
                  </a:lnTo>
                  <a:lnTo>
                    <a:pt x="32973" y="416019"/>
                  </a:lnTo>
                  <a:lnTo>
                    <a:pt x="32973" y="413721"/>
                  </a:lnTo>
                  <a:close/>
                  <a:moveTo>
                    <a:pt x="139771" y="387598"/>
                  </a:moveTo>
                  <a:lnTo>
                    <a:pt x="140902" y="386467"/>
                  </a:lnTo>
                  <a:lnTo>
                    <a:pt x="143164" y="385301"/>
                  </a:lnTo>
                  <a:lnTo>
                    <a:pt x="144330" y="387598"/>
                  </a:lnTo>
                  <a:lnTo>
                    <a:pt x="142033" y="388730"/>
                  </a:lnTo>
                  <a:lnTo>
                    <a:pt x="142033" y="387598"/>
                  </a:lnTo>
                  <a:lnTo>
                    <a:pt x="140902" y="388730"/>
                  </a:lnTo>
                  <a:lnTo>
                    <a:pt x="139771" y="387598"/>
                  </a:lnTo>
                  <a:close/>
                  <a:moveTo>
                    <a:pt x="159103" y="387598"/>
                  </a:moveTo>
                  <a:lnTo>
                    <a:pt x="159103" y="386467"/>
                  </a:lnTo>
                  <a:lnTo>
                    <a:pt x="160234" y="385301"/>
                  </a:lnTo>
                  <a:lnTo>
                    <a:pt x="161364" y="384170"/>
                  </a:lnTo>
                  <a:lnTo>
                    <a:pt x="162495" y="384170"/>
                  </a:lnTo>
                  <a:lnTo>
                    <a:pt x="162495" y="385301"/>
                  </a:lnTo>
                  <a:lnTo>
                    <a:pt x="161364" y="386467"/>
                  </a:lnTo>
                  <a:lnTo>
                    <a:pt x="160234" y="388730"/>
                  </a:lnTo>
                  <a:lnTo>
                    <a:pt x="159103" y="387598"/>
                  </a:lnTo>
                  <a:close/>
                  <a:moveTo>
                    <a:pt x="276115" y="362572"/>
                  </a:moveTo>
                  <a:lnTo>
                    <a:pt x="276115" y="363703"/>
                  </a:lnTo>
                  <a:lnTo>
                    <a:pt x="276115" y="364869"/>
                  </a:lnTo>
                  <a:lnTo>
                    <a:pt x="277246" y="363703"/>
                  </a:lnTo>
                  <a:lnTo>
                    <a:pt x="277246" y="362572"/>
                  </a:lnTo>
                  <a:lnTo>
                    <a:pt x="276115" y="362572"/>
                  </a:lnTo>
                  <a:close/>
                  <a:moveTo>
                    <a:pt x="106799" y="421675"/>
                  </a:moveTo>
                  <a:lnTo>
                    <a:pt x="105668" y="421675"/>
                  </a:lnTo>
                  <a:lnTo>
                    <a:pt x="106799" y="420543"/>
                  </a:lnTo>
                  <a:lnTo>
                    <a:pt x="105668" y="419412"/>
                  </a:lnTo>
                  <a:lnTo>
                    <a:pt x="103406" y="420543"/>
                  </a:lnTo>
                  <a:lnTo>
                    <a:pt x="104537" y="418281"/>
                  </a:lnTo>
                  <a:lnTo>
                    <a:pt x="103406" y="417150"/>
                  </a:lnTo>
                  <a:lnTo>
                    <a:pt x="101144" y="417150"/>
                  </a:lnTo>
                  <a:lnTo>
                    <a:pt x="97716" y="417150"/>
                  </a:lnTo>
                  <a:lnTo>
                    <a:pt x="95455" y="418281"/>
                  </a:lnTo>
                  <a:lnTo>
                    <a:pt x="96585" y="419412"/>
                  </a:lnTo>
                  <a:lnTo>
                    <a:pt x="93193" y="422806"/>
                  </a:lnTo>
                  <a:lnTo>
                    <a:pt x="93193" y="425103"/>
                  </a:lnTo>
                  <a:lnTo>
                    <a:pt x="90896" y="425103"/>
                  </a:lnTo>
                  <a:lnTo>
                    <a:pt x="92062" y="423972"/>
                  </a:lnTo>
                  <a:lnTo>
                    <a:pt x="89765" y="423972"/>
                  </a:lnTo>
                  <a:lnTo>
                    <a:pt x="89765" y="422806"/>
                  </a:lnTo>
                  <a:lnTo>
                    <a:pt x="90896" y="421675"/>
                  </a:lnTo>
                  <a:lnTo>
                    <a:pt x="92062" y="419412"/>
                  </a:lnTo>
                  <a:lnTo>
                    <a:pt x="92062" y="418281"/>
                  </a:lnTo>
                  <a:lnTo>
                    <a:pt x="90896" y="417150"/>
                  </a:lnTo>
                  <a:lnTo>
                    <a:pt x="88634" y="419412"/>
                  </a:lnTo>
                  <a:lnTo>
                    <a:pt x="88634" y="417150"/>
                  </a:lnTo>
                  <a:lnTo>
                    <a:pt x="86372" y="418281"/>
                  </a:lnTo>
                  <a:lnTo>
                    <a:pt x="85241" y="417150"/>
                  </a:lnTo>
                  <a:lnTo>
                    <a:pt x="85241" y="416019"/>
                  </a:lnTo>
                  <a:lnTo>
                    <a:pt x="87503" y="414852"/>
                  </a:lnTo>
                  <a:lnTo>
                    <a:pt x="88634" y="414852"/>
                  </a:lnTo>
                  <a:lnTo>
                    <a:pt x="89765" y="413721"/>
                  </a:lnTo>
                  <a:lnTo>
                    <a:pt x="90896" y="413721"/>
                  </a:lnTo>
                  <a:lnTo>
                    <a:pt x="92062" y="412590"/>
                  </a:lnTo>
                  <a:lnTo>
                    <a:pt x="94324" y="412590"/>
                  </a:lnTo>
                  <a:lnTo>
                    <a:pt x="95455" y="411459"/>
                  </a:lnTo>
                  <a:lnTo>
                    <a:pt x="94324" y="410328"/>
                  </a:lnTo>
                  <a:lnTo>
                    <a:pt x="95455" y="409196"/>
                  </a:lnTo>
                  <a:lnTo>
                    <a:pt x="96585" y="410328"/>
                  </a:lnTo>
                  <a:lnTo>
                    <a:pt x="96585" y="409196"/>
                  </a:lnTo>
                  <a:lnTo>
                    <a:pt x="96585" y="408030"/>
                  </a:lnTo>
                  <a:lnTo>
                    <a:pt x="100013" y="405768"/>
                  </a:lnTo>
                  <a:lnTo>
                    <a:pt x="98847" y="409196"/>
                  </a:lnTo>
                  <a:lnTo>
                    <a:pt x="100013" y="409196"/>
                  </a:lnTo>
                  <a:lnTo>
                    <a:pt x="100013" y="410328"/>
                  </a:lnTo>
                  <a:lnTo>
                    <a:pt x="101144" y="410328"/>
                  </a:lnTo>
                  <a:lnTo>
                    <a:pt x="102275" y="408030"/>
                  </a:lnTo>
                  <a:lnTo>
                    <a:pt x="103406" y="408030"/>
                  </a:lnTo>
                  <a:lnTo>
                    <a:pt x="102275" y="406899"/>
                  </a:lnTo>
                  <a:lnTo>
                    <a:pt x="105668" y="406899"/>
                  </a:lnTo>
                  <a:lnTo>
                    <a:pt x="105668" y="405768"/>
                  </a:lnTo>
                  <a:lnTo>
                    <a:pt x="106799" y="405768"/>
                  </a:lnTo>
                  <a:lnTo>
                    <a:pt x="106799" y="403505"/>
                  </a:lnTo>
                  <a:lnTo>
                    <a:pt x="105668" y="403505"/>
                  </a:lnTo>
                  <a:lnTo>
                    <a:pt x="109096" y="402374"/>
                  </a:lnTo>
                  <a:lnTo>
                    <a:pt x="109096" y="401243"/>
                  </a:lnTo>
                  <a:lnTo>
                    <a:pt x="110227" y="401243"/>
                  </a:lnTo>
                  <a:lnTo>
                    <a:pt x="110227" y="402374"/>
                  </a:lnTo>
                  <a:lnTo>
                    <a:pt x="113619" y="402374"/>
                  </a:lnTo>
                  <a:lnTo>
                    <a:pt x="113619" y="403505"/>
                  </a:lnTo>
                  <a:lnTo>
                    <a:pt x="115917" y="403505"/>
                  </a:lnTo>
                  <a:lnTo>
                    <a:pt x="115917" y="404637"/>
                  </a:lnTo>
                  <a:lnTo>
                    <a:pt x="117048" y="404637"/>
                  </a:lnTo>
                  <a:lnTo>
                    <a:pt x="115917" y="404637"/>
                  </a:lnTo>
                  <a:lnTo>
                    <a:pt x="114786" y="404637"/>
                  </a:lnTo>
                  <a:lnTo>
                    <a:pt x="112489" y="404637"/>
                  </a:lnTo>
                  <a:lnTo>
                    <a:pt x="112489" y="405768"/>
                  </a:lnTo>
                  <a:lnTo>
                    <a:pt x="113619" y="405768"/>
                  </a:lnTo>
                  <a:lnTo>
                    <a:pt x="114786" y="404637"/>
                  </a:lnTo>
                  <a:lnTo>
                    <a:pt x="114786" y="406899"/>
                  </a:lnTo>
                  <a:lnTo>
                    <a:pt x="115917" y="406899"/>
                  </a:lnTo>
                  <a:lnTo>
                    <a:pt x="119309" y="406899"/>
                  </a:lnTo>
                  <a:lnTo>
                    <a:pt x="120440" y="406899"/>
                  </a:lnTo>
                  <a:lnTo>
                    <a:pt x="120440" y="409196"/>
                  </a:lnTo>
                  <a:lnTo>
                    <a:pt x="120440" y="410328"/>
                  </a:lnTo>
                  <a:lnTo>
                    <a:pt x="121606" y="410328"/>
                  </a:lnTo>
                  <a:lnTo>
                    <a:pt x="122737" y="410328"/>
                  </a:lnTo>
                  <a:lnTo>
                    <a:pt x="122737" y="409196"/>
                  </a:lnTo>
                  <a:lnTo>
                    <a:pt x="123868" y="409196"/>
                  </a:lnTo>
                  <a:lnTo>
                    <a:pt x="123868" y="408030"/>
                  </a:lnTo>
                  <a:lnTo>
                    <a:pt x="127261" y="406899"/>
                  </a:lnTo>
                  <a:lnTo>
                    <a:pt x="128392" y="408030"/>
                  </a:lnTo>
                  <a:lnTo>
                    <a:pt x="127261" y="409196"/>
                  </a:lnTo>
                  <a:lnTo>
                    <a:pt x="124999" y="410328"/>
                  </a:lnTo>
                  <a:lnTo>
                    <a:pt x="126130" y="411459"/>
                  </a:lnTo>
                  <a:lnTo>
                    <a:pt x="124999" y="413721"/>
                  </a:lnTo>
                  <a:lnTo>
                    <a:pt x="126130" y="413721"/>
                  </a:lnTo>
                  <a:lnTo>
                    <a:pt x="127261" y="413721"/>
                  </a:lnTo>
                  <a:lnTo>
                    <a:pt x="129558" y="411459"/>
                  </a:lnTo>
                  <a:lnTo>
                    <a:pt x="129558" y="412590"/>
                  </a:lnTo>
                  <a:lnTo>
                    <a:pt x="130689" y="414852"/>
                  </a:lnTo>
                  <a:lnTo>
                    <a:pt x="134082" y="414852"/>
                  </a:lnTo>
                  <a:lnTo>
                    <a:pt x="132951" y="417150"/>
                  </a:lnTo>
                  <a:lnTo>
                    <a:pt x="130689" y="417150"/>
                  </a:lnTo>
                  <a:lnTo>
                    <a:pt x="129558" y="418281"/>
                  </a:lnTo>
                  <a:lnTo>
                    <a:pt x="127261" y="418281"/>
                  </a:lnTo>
                  <a:lnTo>
                    <a:pt x="128392" y="417150"/>
                  </a:lnTo>
                  <a:lnTo>
                    <a:pt x="127261" y="416019"/>
                  </a:lnTo>
                  <a:lnTo>
                    <a:pt x="126130" y="414852"/>
                  </a:lnTo>
                  <a:lnTo>
                    <a:pt x="122737" y="416019"/>
                  </a:lnTo>
                  <a:lnTo>
                    <a:pt x="120440" y="418281"/>
                  </a:lnTo>
                  <a:lnTo>
                    <a:pt x="119309" y="417150"/>
                  </a:lnTo>
                  <a:lnTo>
                    <a:pt x="118178" y="417150"/>
                  </a:lnTo>
                  <a:lnTo>
                    <a:pt x="117048" y="419412"/>
                  </a:lnTo>
                  <a:lnTo>
                    <a:pt x="118178" y="419412"/>
                  </a:lnTo>
                  <a:lnTo>
                    <a:pt x="118178" y="420543"/>
                  </a:lnTo>
                  <a:lnTo>
                    <a:pt x="115917" y="421675"/>
                  </a:lnTo>
                  <a:lnTo>
                    <a:pt x="115917" y="420543"/>
                  </a:lnTo>
                  <a:lnTo>
                    <a:pt x="114786" y="419412"/>
                  </a:lnTo>
                  <a:lnTo>
                    <a:pt x="111358" y="420543"/>
                  </a:lnTo>
                  <a:lnTo>
                    <a:pt x="110227" y="420543"/>
                  </a:lnTo>
                  <a:lnTo>
                    <a:pt x="107965" y="420543"/>
                  </a:lnTo>
                  <a:lnTo>
                    <a:pt x="106799" y="421675"/>
                  </a:lnTo>
                  <a:close/>
                </a:path>
              </a:pathLst>
            </a:custGeom>
            <a:solidFill>
              <a:srgbClr val="E5006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CDC9B14A-5B14-4467-B263-C97E24EDACB0}"/>
                </a:ext>
              </a:extLst>
            </p:cNvPr>
            <p:cNvSpPr/>
            <p:nvPr/>
          </p:nvSpPr>
          <p:spPr>
            <a:xfrm>
              <a:off x="10144859" y="1802000"/>
              <a:ext cx="604533" cy="370525"/>
            </a:xfrm>
            <a:custGeom>
              <a:avLst/>
              <a:gdLst>
                <a:gd name="connsiteX0" fmla="*/ 1166 w 604533"/>
                <a:gd name="connsiteY0" fmla="*/ 250021 h 370525"/>
                <a:gd name="connsiteX1" fmla="*/ 1166 w 604533"/>
                <a:gd name="connsiteY1" fmla="*/ 248890 h 370525"/>
                <a:gd name="connsiteX2" fmla="*/ 3428 w 604533"/>
                <a:gd name="connsiteY2" fmla="*/ 247759 h 370525"/>
                <a:gd name="connsiteX3" fmla="*/ 4559 w 604533"/>
                <a:gd name="connsiteY3" fmla="*/ 246628 h 370525"/>
                <a:gd name="connsiteX4" fmla="*/ 5690 w 604533"/>
                <a:gd name="connsiteY4" fmla="*/ 243199 h 370525"/>
                <a:gd name="connsiteX5" fmla="*/ 7987 w 604533"/>
                <a:gd name="connsiteY5" fmla="*/ 244366 h 370525"/>
                <a:gd name="connsiteX6" fmla="*/ 9118 w 604533"/>
                <a:gd name="connsiteY6" fmla="*/ 242068 h 370525"/>
                <a:gd name="connsiteX7" fmla="*/ 10249 w 604533"/>
                <a:gd name="connsiteY7" fmla="*/ 240937 h 370525"/>
                <a:gd name="connsiteX8" fmla="*/ 10249 w 604533"/>
                <a:gd name="connsiteY8" fmla="*/ 239806 h 370525"/>
                <a:gd name="connsiteX9" fmla="*/ 9118 w 604533"/>
                <a:gd name="connsiteY9" fmla="*/ 238674 h 370525"/>
                <a:gd name="connsiteX10" fmla="*/ 9118 w 604533"/>
                <a:gd name="connsiteY10" fmla="*/ 235246 h 370525"/>
                <a:gd name="connsiteX11" fmla="*/ 13641 w 604533"/>
                <a:gd name="connsiteY11" fmla="*/ 234114 h 370525"/>
                <a:gd name="connsiteX12" fmla="*/ 13641 w 604533"/>
                <a:gd name="connsiteY12" fmla="*/ 231852 h 370525"/>
                <a:gd name="connsiteX13" fmla="*/ 18200 w 604533"/>
                <a:gd name="connsiteY13" fmla="*/ 227292 h 370525"/>
                <a:gd name="connsiteX14" fmla="*/ 18200 w 604533"/>
                <a:gd name="connsiteY14" fmla="*/ 226161 h 370525"/>
                <a:gd name="connsiteX15" fmla="*/ 19331 w 604533"/>
                <a:gd name="connsiteY15" fmla="*/ 223899 h 370525"/>
                <a:gd name="connsiteX16" fmla="*/ 20462 w 604533"/>
                <a:gd name="connsiteY16" fmla="*/ 220470 h 370525"/>
                <a:gd name="connsiteX17" fmla="*/ 21593 w 604533"/>
                <a:gd name="connsiteY17" fmla="*/ 220470 h 370525"/>
                <a:gd name="connsiteX18" fmla="*/ 23890 w 604533"/>
                <a:gd name="connsiteY18" fmla="*/ 218207 h 370525"/>
                <a:gd name="connsiteX19" fmla="*/ 22759 w 604533"/>
                <a:gd name="connsiteY19" fmla="*/ 215945 h 370525"/>
                <a:gd name="connsiteX20" fmla="*/ 25021 w 604533"/>
                <a:gd name="connsiteY20" fmla="*/ 214814 h 370525"/>
                <a:gd name="connsiteX21" fmla="*/ 28414 w 604533"/>
                <a:gd name="connsiteY21" fmla="*/ 211385 h 370525"/>
                <a:gd name="connsiteX22" fmla="*/ 29545 w 604533"/>
                <a:gd name="connsiteY22" fmla="*/ 211385 h 370525"/>
                <a:gd name="connsiteX23" fmla="*/ 30711 w 604533"/>
                <a:gd name="connsiteY23" fmla="*/ 210254 h 370525"/>
                <a:gd name="connsiteX24" fmla="*/ 31842 w 604533"/>
                <a:gd name="connsiteY24" fmla="*/ 211385 h 370525"/>
                <a:gd name="connsiteX25" fmla="*/ 32973 w 604533"/>
                <a:gd name="connsiteY25" fmla="*/ 210254 h 370525"/>
                <a:gd name="connsiteX26" fmla="*/ 32973 w 604533"/>
                <a:gd name="connsiteY26" fmla="*/ 212516 h 370525"/>
                <a:gd name="connsiteX27" fmla="*/ 34104 w 604533"/>
                <a:gd name="connsiteY27" fmla="*/ 212516 h 370525"/>
                <a:gd name="connsiteX28" fmla="*/ 34104 w 604533"/>
                <a:gd name="connsiteY28" fmla="*/ 213648 h 370525"/>
                <a:gd name="connsiteX29" fmla="*/ 35234 w 604533"/>
                <a:gd name="connsiteY29" fmla="*/ 215945 h 370525"/>
                <a:gd name="connsiteX30" fmla="*/ 36365 w 604533"/>
                <a:gd name="connsiteY30" fmla="*/ 217076 h 370525"/>
                <a:gd name="connsiteX31" fmla="*/ 39793 w 604533"/>
                <a:gd name="connsiteY31" fmla="*/ 214814 h 370525"/>
                <a:gd name="connsiteX32" fmla="*/ 39793 w 604533"/>
                <a:gd name="connsiteY32" fmla="*/ 212516 h 370525"/>
                <a:gd name="connsiteX33" fmla="*/ 40924 w 604533"/>
                <a:gd name="connsiteY33" fmla="*/ 214814 h 370525"/>
                <a:gd name="connsiteX34" fmla="*/ 44352 w 604533"/>
                <a:gd name="connsiteY34" fmla="*/ 214814 h 370525"/>
                <a:gd name="connsiteX35" fmla="*/ 46614 w 604533"/>
                <a:gd name="connsiteY35" fmla="*/ 215945 h 370525"/>
                <a:gd name="connsiteX36" fmla="*/ 48876 w 604533"/>
                <a:gd name="connsiteY36" fmla="*/ 213648 h 370525"/>
                <a:gd name="connsiteX37" fmla="*/ 51138 w 604533"/>
                <a:gd name="connsiteY37" fmla="*/ 213648 h 370525"/>
                <a:gd name="connsiteX38" fmla="*/ 51138 w 604533"/>
                <a:gd name="connsiteY38" fmla="*/ 212516 h 370525"/>
                <a:gd name="connsiteX39" fmla="*/ 53435 w 604533"/>
                <a:gd name="connsiteY39" fmla="*/ 210254 h 370525"/>
                <a:gd name="connsiteX40" fmla="*/ 54566 w 604533"/>
                <a:gd name="connsiteY40" fmla="*/ 210254 h 370525"/>
                <a:gd name="connsiteX41" fmla="*/ 55697 w 604533"/>
                <a:gd name="connsiteY41" fmla="*/ 209123 h 370525"/>
                <a:gd name="connsiteX42" fmla="*/ 55697 w 604533"/>
                <a:gd name="connsiteY42" fmla="*/ 203432 h 370525"/>
                <a:gd name="connsiteX43" fmla="*/ 56827 w 604533"/>
                <a:gd name="connsiteY43" fmla="*/ 201169 h 370525"/>
                <a:gd name="connsiteX44" fmla="*/ 63648 w 604533"/>
                <a:gd name="connsiteY44" fmla="*/ 195478 h 370525"/>
                <a:gd name="connsiteX45" fmla="*/ 65910 w 604533"/>
                <a:gd name="connsiteY45" fmla="*/ 194347 h 370525"/>
                <a:gd name="connsiteX46" fmla="*/ 67076 w 604533"/>
                <a:gd name="connsiteY46" fmla="*/ 193216 h 370525"/>
                <a:gd name="connsiteX47" fmla="*/ 68207 w 604533"/>
                <a:gd name="connsiteY47" fmla="*/ 193216 h 370525"/>
                <a:gd name="connsiteX48" fmla="*/ 70469 w 604533"/>
                <a:gd name="connsiteY48" fmla="*/ 192085 h 370525"/>
                <a:gd name="connsiteX49" fmla="*/ 70469 w 604533"/>
                <a:gd name="connsiteY49" fmla="*/ 190918 h 370525"/>
                <a:gd name="connsiteX50" fmla="*/ 70469 w 604533"/>
                <a:gd name="connsiteY50" fmla="*/ 188656 h 370525"/>
                <a:gd name="connsiteX51" fmla="*/ 72731 w 604533"/>
                <a:gd name="connsiteY51" fmla="*/ 186394 h 370525"/>
                <a:gd name="connsiteX52" fmla="*/ 73862 w 604533"/>
                <a:gd name="connsiteY52" fmla="*/ 184096 h 370525"/>
                <a:gd name="connsiteX53" fmla="*/ 76159 w 604533"/>
                <a:gd name="connsiteY53" fmla="*/ 181834 h 370525"/>
                <a:gd name="connsiteX54" fmla="*/ 78420 w 604533"/>
                <a:gd name="connsiteY54" fmla="*/ 175011 h 370525"/>
                <a:gd name="connsiteX55" fmla="*/ 77290 w 604533"/>
                <a:gd name="connsiteY55" fmla="*/ 172749 h 370525"/>
                <a:gd name="connsiteX56" fmla="*/ 79551 w 604533"/>
                <a:gd name="connsiteY56" fmla="*/ 170487 h 370525"/>
                <a:gd name="connsiteX57" fmla="*/ 79551 w 604533"/>
                <a:gd name="connsiteY57" fmla="*/ 169320 h 370525"/>
                <a:gd name="connsiteX58" fmla="*/ 85241 w 604533"/>
                <a:gd name="connsiteY58" fmla="*/ 163664 h 370525"/>
                <a:gd name="connsiteX59" fmla="*/ 87503 w 604533"/>
                <a:gd name="connsiteY59" fmla="*/ 159104 h 370525"/>
                <a:gd name="connsiteX60" fmla="*/ 89800 w 604533"/>
                <a:gd name="connsiteY60" fmla="*/ 154544 h 370525"/>
                <a:gd name="connsiteX61" fmla="*/ 87503 w 604533"/>
                <a:gd name="connsiteY61" fmla="*/ 154544 h 370525"/>
                <a:gd name="connsiteX62" fmla="*/ 87503 w 604533"/>
                <a:gd name="connsiteY62" fmla="*/ 153413 h 370525"/>
                <a:gd name="connsiteX63" fmla="*/ 85241 w 604533"/>
                <a:gd name="connsiteY63" fmla="*/ 153413 h 370525"/>
                <a:gd name="connsiteX64" fmla="*/ 82979 w 604533"/>
                <a:gd name="connsiteY64" fmla="*/ 154544 h 370525"/>
                <a:gd name="connsiteX65" fmla="*/ 82979 w 604533"/>
                <a:gd name="connsiteY65" fmla="*/ 152282 h 370525"/>
                <a:gd name="connsiteX66" fmla="*/ 84110 w 604533"/>
                <a:gd name="connsiteY66" fmla="*/ 148889 h 370525"/>
                <a:gd name="connsiteX67" fmla="*/ 84110 w 604533"/>
                <a:gd name="connsiteY67" fmla="*/ 144329 h 370525"/>
                <a:gd name="connsiteX68" fmla="*/ 85241 w 604533"/>
                <a:gd name="connsiteY68" fmla="*/ 143198 h 370525"/>
                <a:gd name="connsiteX69" fmla="*/ 88634 w 604533"/>
                <a:gd name="connsiteY69" fmla="*/ 139804 h 370525"/>
                <a:gd name="connsiteX70" fmla="*/ 92062 w 604533"/>
                <a:gd name="connsiteY70" fmla="*/ 138638 h 370525"/>
                <a:gd name="connsiteX71" fmla="*/ 95455 w 604533"/>
                <a:gd name="connsiteY71" fmla="*/ 131815 h 370525"/>
                <a:gd name="connsiteX72" fmla="*/ 97752 w 604533"/>
                <a:gd name="connsiteY72" fmla="*/ 129553 h 370525"/>
                <a:gd name="connsiteX73" fmla="*/ 97752 w 604533"/>
                <a:gd name="connsiteY73" fmla="*/ 127291 h 370525"/>
                <a:gd name="connsiteX74" fmla="*/ 98883 w 604533"/>
                <a:gd name="connsiteY74" fmla="*/ 126159 h 370525"/>
                <a:gd name="connsiteX75" fmla="*/ 98883 w 604533"/>
                <a:gd name="connsiteY75" fmla="*/ 124993 h 370525"/>
                <a:gd name="connsiteX76" fmla="*/ 104572 w 604533"/>
                <a:gd name="connsiteY76" fmla="*/ 121600 h 370525"/>
                <a:gd name="connsiteX77" fmla="*/ 106834 w 604533"/>
                <a:gd name="connsiteY77" fmla="*/ 120468 h 370525"/>
                <a:gd name="connsiteX78" fmla="*/ 109096 w 604533"/>
                <a:gd name="connsiteY78" fmla="*/ 115908 h 370525"/>
                <a:gd name="connsiteX79" fmla="*/ 111393 w 604533"/>
                <a:gd name="connsiteY79" fmla="*/ 115908 h 370525"/>
                <a:gd name="connsiteX80" fmla="*/ 113655 w 604533"/>
                <a:gd name="connsiteY80" fmla="*/ 114777 h 370525"/>
                <a:gd name="connsiteX81" fmla="*/ 114786 w 604533"/>
                <a:gd name="connsiteY81" fmla="*/ 112515 h 370525"/>
                <a:gd name="connsiteX82" fmla="*/ 115917 w 604533"/>
                <a:gd name="connsiteY82" fmla="*/ 111384 h 370525"/>
                <a:gd name="connsiteX83" fmla="*/ 117048 w 604533"/>
                <a:gd name="connsiteY83" fmla="*/ 105693 h 370525"/>
                <a:gd name="connsiteX84" fmla="*/ 117048 w 604533"/>
                <a:gd name="connsiteY84" fmla="*/ 104561 h 370525"/>
                <a:gd name="connsiteX85" fmla="*/ 117048 w 604533"/>
                <a:gd name="connsiteY85" fmla="*/ 103430 h 370525"/>
                <a:gd name="connsiteX86" fmla="*/ 120476 w 604533"/>
                <a:gd name="connsiteY86" fmla="*/ 98870 h 370525"/>
                <a:gd name="connsiteX87" fmla="*/ 121606 w 604533"/>
                <a:gd name="connsiteY87" fmla="*/ 96608 h 370525"/>
                <a:gd name="connsiteX88" fmla="*/ 120476 w 604533"/>
                <a:gd name="connsiteY88" fmla="*/ 93179 h 370525"/>
                <a:gd name="connsiteX89" fmla="*/ 121606 w 604533"/>
                <a:gd name="connsiteY89" fmla="*/ 92048 h 370525"/>
                <a:gd name="connsiteX90" fmla="*/ 121606 w 604533"/>
                <a:gd name="connsiteY90" fmla="*/ 90917 h 370525"/>
                <a:gd name="connsiteX91" fmla="*/ 122737 w 604533"/>
                <a:gd name="connsiteY91" fmla="*/ 87488 h 370525"/>
                <a:gd name="connsiteX92" fmla="*/ 124999 w 604533"/>
                <a:gd name="connsiteY92" fmla="*/ 86357 h 370525"/>
                <a:gd name="connsiteX93" fmla="*/ 129558 w 604533"/>
                <a:gd name="connsiteY93" fmla="*/ 82963 h 370525"/>
                <a:gd name="connsiteX94" fmla="*/ 131820 w 604533"/>
                <a:gd name="connsiteY94" fmla="*/ 80701 h 370525"/>
                <a:gd name="connsiteX95" fmla="*/ 132951 w 604533"/>
                <a:gd name="connsiteY95" fmla="*/ 79535 h 370525"/>
                <a:gd name="connsiteX96" fmla="*/ 134117 w 604533"/>
                <a:gd name="connsiteY96" fmla="*/ 79535 h 370525"/>
                <a:gd name="connsiteX97" fmla="*/ 134117 w 604533"/>
                <a:gd name="connsiteY97" fmla="*/ 78403 h 370525"/>
                <a:gd name="connsiteX98" fmla="*/ 132951 w 604533"/>
                <a:gd name="connsiteY98" fmla="*/ 76141 h 370525"/>
                <a:gd name="connsiteX99" fmla="*/ 132951 w 604533"/>
                <a:gd name="connsiteY99" fmla="*/ 73879 h 370525"/>
                <a:gd name="connsiteX100" fmla="*/ 134117 w 604533"/>
                <a:gd name="connsiteY100" fmla="*/ 70450 h 370525"/>
                <a:gd name="connsiteX101" fmla="*/ 134117 w 604533"/>
                <a:gd name="connsiteY101" fmla="*/ 68188 h 370525"/>
                <a:gd name="connsiteX102" fmla="*/ 132951 w 604533"/>
                <a:gd name="connsiteY102" fmla="*/ 67056 h 370525"/>
                <a:gd name="connsiteX103" fmla="*/ 132951 w 604533"/>
                <a:gd name="connsiteY103" fmla="*/ 64759 h 370525"/>
                <a:gd name="connsiteX104" fmla="*/ 135248 w 604533"/>
                <a:gd name="connsiteY104" fmla="*/ 61365 h 370525"/>
                <a:gd name="connsiteX105" fmla="*/ 136379 w 604533"/>
                <a:gd name="connsiteY105" fmla="*/ 52281 h 370525"/>
                <a:gd name="connsiteX106" fmla="*/ 142069 w 604533"/>
                <a:gd name="connsiteY106" fmla="*/ 46590 h 370525"/>
                <a:gd name="connsiteX107" fmla="*/ 143199 w 604533"/>
                <a:gd name="connsiteY107" fmla="*/ 42030 h 370525"/>
                <a:gd name="connsiteX108" fmla="*/ 144330 w 604533"/>
                <a:gd name="connsiteY108" fmla="*/ 40898 h 370525"/>
                <a:gd name="connsiteX109" fmla="*/ 145461 w 604533"/>
                <a:gd name="connsiteY109" fmla="*/ 39767 h 370525"/>
                <a:gd name="connsiteX110" fmla="*/ 151151 w 604533"/>
                <a:gd name="connsiteY110" fmla="*/ 37505 h 370525"/>
                <a:gd name="connsiteX111" fmla="*/ 154544 w 604533"/>
                <a:gd name="connsiteY111" fmla="*/ 28385 h 370525"/>
                <a:gd name="connsiteX112" fmla="*/ 155675 w 604533"/>
                <a:gd name="connsiteY112" fmla="*/ 22729 h 370525"/>
                <a:gd name="connsiteX113" fmla="*/ 157972 w 604533"/>
                <a:gd name="connsiteY113" fmla="*/ 15907 h 370525"/>
                <a:gd name="connsiteX114" fmla="*/ 186385 w 604533"/>
                <a:gd name="connsiteY114" fmla="*/ 9085 h 370525"/>
                <a:gd name="connsiteX115" fmla="*/ 189778 w 604533"/>
                <a:gd name="connsiteY115" fmla="*/ 7953 h 370525"/>
                <a:gd name="connsiteX116" fmla="*/ 205681 w 604533"/>
                <a:gd name="connsiteY116" fmla="*/ 4525 h 370525"/>
                <a:gd name="connsiteX117" fmla="*/ 221585 w 604533"/>
                <a:gd name="connsiteY117" fmla="*/ 1131 h 370525"/>
                <a:gd name="connsiteX118" fmla="*/ 222751 w 604533"/>
                <a:gd name="connsiteY118" fmla="*/ 0 h 370525"/>
                <a:gd name="connsiteX119" fmla="*/ 223882 w 604533"/>
                <a:gd name="connsiteY119" fmla="*/ 2262 h 370525"/>
                <a:gd name="connsiteX120" fmla="*/ 227274 w 604533"/>
                <a:gd name="connsiteY120" fmla="*/ 7953 h 370525"/>
                <a:gd name="connsiteX121" fmla="*/ 229536 w 604533"/>
                <a:gd name="connsiteY121" fmla="*/ 10216 h 370525"/>
                <a:gd name="connsiteX122" fmla="*/ 234095 w 604533"/>
                <a:gd name="connsiteY122" fmla="*/ 14776 h 370525"/>
                <a:gd name="connsiteX123" fmla="*/ 237488 w 604533"/>
                <a:gd name="connsiteY123" fmla="*/ 17038 h 370525"/>
                <a:gd name="connsiteX124" fmla="*/ 238654 w 604533"/>
                <a:gd name="connsiteY124" fmla="*/ 17038 h 370525"/>
                <a:gd name="connsiteX125" fmla="*/ 242047 w 604533"/>
                <a:gd name="connsiteY125" fmla="*/ 18169 h 370525"/>
                <a:gd name="connsiteX126" fmla="*/ 244308 w 604533"/>
                <a:gd name="connsiteY126" fmla="*/ 17038 h 370525"/>
                <a:gd name="connsiteX127" fmla="*/ 246606 w 604533"/>
                <a:gd name="connsiteY127" fmla="*/ 15907 h 370525"/>
                <a:gd name="connsiteX128" fmla="*/ 248867 w 604533"/>
                <a:gd name="connsiteY128" fmla="*/ 15907 h 370525"/>
                <a:gd name="connsiteX129" fmla="*/ 251129 w 604533"/>
                <a:gd name="connsiteY129" fmla="*/ 17038 h 370525"/>
                <a:gd name="connsiteX130" fmla="*/ 255688 w 604533"/>
                <a:gd name="connsiteY130" fmla="*/ 19300 h 370525"/>
                <a:gd name="connsiteX131" fmla="*/ 257950 w 604533"/>
                <a:gd name="connsiteY131" fmla="*/ 20432 h 370525"/>
                <a:gd name="connsiteX132" fmla="*/ 260247 w 604533"/>
                <a:gd name="connsiteY132" fmla="*/ 19300 h 370525"/>
                <a:gd name="connsiteX133" fmla="*/ 264771 w 604533"/>
                <a:gd name="connsiteY133" fmla="*/ 17038 h 370525"/>
                <a:gd name="connsiteX134" fmla="*/ 268199 w 604533"/>
                <a:gd name="connsiteY134" fmla="*/ 17038 h 370525"/>
                <a:gd name="connsiteX135" fmla="*/ 269329 w 604533"/>
                <a:gd name="connsiteY135" fmla="*/ 17038 h 370525"/>
                <a:gd name="connsiteX136" fmla="*/ 270460 w 604533"/>
                <a:gd name="connsiteY136" fmla="*/ 15907 h 370525"/>
                <a:gd name="connsiteX137" fmla="*/ 271591 w 604533"/>
                <a:gd name="connsiteY137" fmla="*/ 14776 h 370525"/>
                <a:gd name="connsiteX138" fmla="*/ 278412 w 604533"/>
                <a:gd name="connsiteY138" fmla="*/ 19300 h 370525"/>
                <a:gd name="connsiteX139" fmla="*/ 281840 w 604533"/>
                <a:gd name="connsiteY139" fmla="*/ 20432 h 370525"/>
                <a:gd name="connsiteX140" fmla="*/ 285233 w 604533"/>
                <a:gd name="connsiteY140" fmla="*/ 20432 h 370525"/>
                <a:gd name="connsiteX141" fmla="*/ 288625 w 604533"/>
                <a:gd name="connsiteY141" fmla="*/ 23860 h 370525"/>
                <a:gd name="connsiteX142" fmla="*/ 292053 w 604533"/>
                <a:gd name="connsiteY142" fmla="*/ 28385 h 370525"/>
                <a:gd name="connsiteX143" fmla="*/ 298874 w 604533"/>
                <a:gd name="connsiteY143" fmla="*/ 35207 h 370525"/>
                <a:gd name="connsiteX144" fmla="*/ 304564 w 604533"/>
                <a:gd name="connsiteY144" fmla="*/ 37505 h 370525"/>
                <a:gd name="connsiteX145" fmla="*/ 307957 w 604533"/>
                <a:gd name="connsiteY145" fmla="*/ 39767 h 370525"/>
                <a:gd name="connsiteX146" fmla="*/ 310218 w 604533"/>
                <a:gd name="connsiteY146" fmla="*/ 38636 h 370525"/>
                <a:gd name="connsiteX147" fmla="*/ 309087 w 604533"/>
                <a:gd name="connsiteY147" fmla="*/ 39767 h 370525"/>
                <a:gd name="connsiteX148" fmla="*/ 311385 w 604533"/>
                <a:gd name="connsiteY148" fmla="*/ 42030 h 370525"/>
                <a:gd name="connsiteX149" fmla="*/ 312515 w 604533"/>
                <a:gd name="connsiteY149" fmla="*/ 40898 h 370525"/>
                <a:gd name="connsiteX150" fmla="*/ 313646 w 604533"/>
                <a:gd name="connsiteY150" fmla="*/ 39767 h 370525"/>
                <a:gd name="connsiteX151" fmla="*/ 314777 w 604533"/>
                <a:gd name="connsiteY151" fmla="*/ 39767 h 370525"/>
                <a:gd name="connsiteX152" fmla="*/ 314777 w 604533"/>
                <a:gd name="connsiteY152" fmla="*/ 43161 h 370525"/>
                <a:gd name="connsiteX153" fmla="*/ 317039 w 604533"/>
                <a:gd name="connsiteY153" fmla="*/ 44327 h 370525"/>
                <a:gd name="connsiteX154" fmla="*/ 320467 w 604533"/>
                <a:gd name="connsiteY154" fmla="*/ 43161 h 370525"/>
                <a:gd name="connsiteX155" fmla="*/ 327288 w 604533"/>
                <a:gd name="connsiteY155" fmla="*/ 44327 h 370525"/>
                <a:gd name="connsiteX156" fmla="*/ 328419 w 604533"/>
                <a:gd name="connsiteY156" fmla="*/ 42030 h 370525"/>
                <a:gd name="connsiteX157" fmla="*/ 330680 w 604533"/>
                <a:gd name="connsiteY157" fmla="*/ 43161 h 370525"/>
                <a:gd name="connsiteX158" fmla="*/ 331811 w 604533"/>
                <a:gd name="connsiteY158" fmla="*/ 42030 h 370525"/>
                <a:gd name="connsiteX159" fmla="*/ 332942 w 604533"/>
                <a:gd name="connsiteY159" fmla="*/ 42030 h 370525"/>
                <a:gd name="connsiteX160" fmla="*/ 334108 w 604533"/>
                <a:gd name="connsiteY160" fmla="*/ 42030 h 370525"/>
                <a:gd name="connsiteX161" fmla="*/ 338632 w 604533"/>
                <a:gd name="connsiteY161" fmla="*/ 43161 h 370525"/>
                <a:gd name="connsiteX162" fmla="*/ 339763 w 604533"/>
                <a:gd name="connsiteY162" fmla="*/ 42030 h 370525"/>
                <a:gd name="connsiteX163" fmla="*/ 344322 w 604533"/>
                <a:gd name="connsiteY163" fmla="*/ 42030 h 370525"/>
                <a:gd name="connsiteX164" fmla="*/ 347715 w 604533"/>
                <a:gd name="connsiteY164" fmla="*/ 39767 h 370525"/>
                <a:gd name="connsiteX165" fmla="*/ 351143 w 604533"/>
                <a:gd name="connsiteY165" fmla="*/ 39767 h 370525"/>
                <a:gd name="connsiteX166" fmla="*/ 359094 w 604533"/>
                <a:gd name="connsiteY166" fmla="*/ 40898 h 370525"/>
                <a:gd name="connsiteX167" fmla="*/ 364784 w 604533"/>
                <a:gd name="connsiteY167" fmla="*/ 42030 h 370525"/>
                <a:gd name="connsiteX168" fmla="*/ 370438 w 604533"/>
                <a:gd name="connsiteY168" fmla="*/ 44327 h 370525"/>
                <a:gd name="connsiteX169" fmla="*/ 373866 w 604533"/>
                <a:gd name="connsiteY169" fmla="*/ 44327 h 370525"/>
                <a:gd name="connsiteX170" fmla="*/ 374997 w 604533"/>
                <a:gd name="connsiteY170" fmla="*/ 43161 h 370525"/>
                <a:gd name="connsiteX171" fmla="*/ 377259 w 604533"/>
                <a:gd name="connsiteY171" fmla="*/ 44327 h 370525"/>
                <a:gd name="connsiteX172" fmla="*/ 380687 w 604533"/>
                <a:gd name="connsiteY172" fmla="*/ 45458 h 370525"/>
                <a:gd name="connsiteX173" fmla="*/ 380687 w 604533"/>
                <a:gd name="connsiteY173" fmla="*/ 46590 h 370525"/>
                <a:gd name="connsiteX174" fmla="*/ 384080 w 604533"/>
                <a:gd name="connsiteY174" fmla="*/ 44327 h 370525"/>
                <a:gd name="connsiteX175" fmla="*/ 386377 w 604533"/>
                <a:gd name="connsiteY175" fmla="*/ 44327 h 370525"/>
                <a:gd name="connsiteX176" fmla="*/ 392031 w 604533"/>
                <a:gd name="connsiteY176" fmla="*/ 45458 h 370525"/>
                <a:gd name="connsiteX177" fmla="*/ 406804 w 604533"/>
                <a:gd name="connsiteY177" fmla="*/ 45458 h 370525"/>
                <a:gd name="connsiteX178" fmla="*/ 411363 w 604533"/>
                <a:gd name="connsiteY178" fmla="*/ 44327 h 370525"/>
                <a:gd name="connsiteX179" fmla="*/ 415922 w 604533"/>
                <a:gd name="connsiteY179" fmla="*/ 42030 h 370525"/>
                <a:gd name="connsiteX180" fmla="*/ 419314 w 604533"/>
                <a:gd name="connsiteY180" fmla="*/ 39767 h 370525"/>
                <a:gd name="connsiteX181" fmla="*/ 422742 w 604533"/>
                <a:gd name="connsiteY181" fmla="*/ 39767 h 370525"/>
                <a:gd name="connsiteX182" fmla="*/ 426135 w 604533"/>
                <a:gd name="connsiteY182" fmla="*/ 37505 h 370525"/>
                <a:gd name="connsiteX183" fmla="*/ 430694 w 604533"/>
                <a:gd name="connsiteY183" fmla="*/ 37505 h 370525"/>
                <a:gd name="connsiteX184" fmla="*/ 431825 w 604533"/>
                <a:gd name="connsiteY184" fmla="*/ 36338 h 370525"/>
                <a:gd name="connsiteX185" fmla="*/ 435217 w 604533"/>
                <a:gd name="connsiteY185" fmla="*/ 36338 h 370525"/>
                <a:gd name="connsiteX186" fmla="*/ 440907 w 604533"/>
                <a:gd name="connsiteY186" fmla="*/ 36338 h 370525"/>
                <a:gd name="connsiteX187" fmla="*/ 447728 w 604533"/>
                <a:gd name="connsiteY187" fmla="*/ 38636 h 370525"/>
                <a:gd name="connsiteX188" fmla="*/ 452252 w 604533"/>
                <a:gd name="connsiteY188" fmla="*/ 40898 h 370525"/>
                <a:gd name="connsiteX189" fmla="*/ 456810 w 604533"/>
                <a:gd name="connsiteY189" fmla="*/ 40898 h 370525"/>
                <a:gd name="connsiteX190" fmla="*/ 461369 w 604533"/>
                <a:gd name="connsiteY190" fmla="*/ 42030 h 370525"/>
                <a:gd name="connsiteX191" fmla="*/ 465893 w 604533"/>
                <a:gd name="connsiteY191" fmla="*/ 40898 h 370525"/>
                <a:gd name="connsiteX192" fmla="*/ 467024 w 604533"/>
                <a:gd name="connsiteY192" fmla="*/ 42030 h 370525"/>
                <a:gd name="connsiteX193" fmla="*/ 468190 w 604533"/>
                <a:gd name="connsiteY193" fmla="*/ 42030 h 370525"/>
                <a:gd name="connsiteX194" fmla="*/ 470452 w 604533"/>
                <a:gd name="connsiteY194" fmla="*/ 43161 h 370525"/>
                <a:gd name="connsiteX195" fmla="*/ 472714 w 604533"/>
                <a:gd name="connsiteY195" fmla="*/ 44327 h 370525"/>
                <a:gd name="connsiteX196" fmla="*/ 479534 w 604533"/>
                <a:gd name="connsiteY196" fmla="*/ 45458 h 370525"/>
                <a:gd name="connsiteX197" fmla="*/ 480665 w 604533"/>
                <a:gd name="connsiteY197" fmla="*/ 46590 h 370525"/>
                <a:gd name="connsiteX198" fmla="*/ 482962 w 604533"/>
                <a:gd name="connsiteY198" fmla="*/ 46590 h 370525"/>
                <a:gd name="connsiteX199" fmla="*/ 492045 w 604533"/>
                <a:gd name="connsiteY199" fmla="*/ 48852 h 370525"/>
                <a:gd name="connsiteX200" fmla="*/ 493176 w 604533"/>
                <a:gd name="connsiteY200" fmla="*/ 49983 h 370525"/>
                <a:gd name="connsiteX201" fmla="*/ 494307 w 604533"/>
                <a:gd name="connsiteY201" fmla="*/ 48852 h 370525"/>
                <a:gd name="connsiteX202" fmla="*/ 496568 w 604533"/>
                <a:gd name="connsiteY202" fmla="*/ 48852 h 370525"/>
                <a:gd name="connsiteX203" fmla="*/ 496568 w 604533"/>
                <a:gd name="connsiteY203" fmla="*/ 47721 h 370525"/>
                <a:gd name="connsiteX204" fmla="*/ 504555 w 604533"/>
                <a:gd name="connsiteY204" fmla="*/ 52281 h 370525"/>
                <a:gd name="connsiteX205" fmla="*/ 510210 w 604533"/>
                <a:gd name="connsiteY205" fmla="*/ 53412 h 370525"/>
                <a:gd name="connsiteX206" fmla="*/ 514769 w 604533"/>
                <a:gd name="connsiteY206" fmla="*/ 55674 h 370525"/>
                <a:gd name="connsiteX207" fmla="*/ 518161 w 604533"/>
                <a:gd name="connsiteY207" fmla="*/ 55674 h 370525"/>
                <a:gd name="connsiteX208" fmla="*/ 521589 w 604533"/>
                <a:gd name="connsiteY208" fmla="*/ 60234 h 370525"/>
                <a:gd name="connsiteX209" fmla="*/ 522720 w 604533"/>
                <a:gd name="connsiteY209" fmla="*/ 62496 h 370525"/>
                <a:gd name="connsiteX210" fmla="*/ 524982 w 604533"/>
                <a:gd name="connsiteY210" fmla="*/ 63628 h 370525"/>
                <a:gd name="connsiteX211" fmla="*/ 529541 w 604533"/>
                <a:gd name="connsiteY211" fmla="*/ 67056 h 370525"/>
                <a:gd name="connsiteX212" fmla="*/ 534100 w 604533"/>
                <a:gd name="connsiteY212" fmla="*/ 72712 h 370525"/>
                <a:gd name="connsiteX213" fmla="*/ 535231 w 604533"/>
                <a:gd name="connsiteY213" fmla="*/ 75010 h 370525"/>
                <a:gd name="connsiteX214" fmla="*/ 536362 w 604533"/>
                <a:gd name="connsiteY214" fmla="*/ 76141 h 370525"/>
                <a:gd name="connsiteX215" fmla="*/ 537493 w 604533"/>
                <a:gd name="connsiteY215" fmla="*/ 79535 h 370525"/>
                <a:gd name="connsiteX216" fmla="*/ 539754 w 604533"/>
                <a:gd name="connsiteY216" fmla="*/ 88655 h 370525"/>
                <a:gd name="connsiteX217" fmla="*/ 540885 w 604533"/>
                <a:gd name="connsiteY217" fmla="*/ 90917 h 370525"/>
                <a:gd name="connsiteX218" fmla="*/ 543182 w 604533"/>
                <a:gd name="connsiteY218" fmla="*/ 93179 h 370525"/>
                <a:gd name="connsiteX219" fmla="*/ 545444 w 604533"/>
                <a:gd name="connsiteY219" fmla="*/ 94310 h 370525"/>
                <a:gd name="connsiteX220" fmla="*/ 547706 w 604533"/>
                <a:gd name="connsiteY220" fmla="*/ 96608 h 370525"/>
                <a:gd name="connsiteX221" fmla="*/ 547706 w 604533"/>
                <a:gd name="connsiteY221" fmla="*/ 98870 h 370525"/>
                <a:gd name="connsiteX222" fmla="*/ 550003 w 604533"/>
                <a:gd name="connsiteY222" fmla="*/ 102264 h 370525"/>
                <a:gd name="connsiteX223" fmla="*/ 551134 w 604533"/>
                <a:gd name="connsiteY223" fmla="*/ 102264 h 370525"/>
                <a:gd name="connsiteX224" fmla="*/ 551134 w 604533"/>
                <a:gd name="connsiteY224" fmla="*/ 107955 h 370525"/>
                <a:gd name="connsiteX225" fmla="*/ 552265 w 604533"/>
                <a:gd name="connsiteY225" fmla="*/ 109086 h 370525"/>
                <a:gd name="connsiteX226" fmla="*/ 554527 w 604533"/>
                <a:gd name="connsiteY226" fmla="*/ 111384 h 370525"/>
                <a:gd name="connsiteX227" fmla="*/ 555658 w 604533"/>
                <a:gd name="connsiteY227" fmla="*/ 112515 h 370525"/>
                <a:gd name="connsiteX228" fmla="*/ 555658 w 604533"/>
                <a:gd name="connsiteY228" fmla="*/ 111384 h 370525"/>
                <a:gd name="connsiteX229" fmla="*/ 555658 w 604533"/>
                <a:gd name="connsiteY229" fmla="*/ 114777 h 370525"/>
                <a:gd name="connsiteX230" fmla="*/ 556824 w 604533"/>
                <a:gd name="connsiteY230" fmla="*/ 117040 h 370525"/>
                <a:gd name="connsiteX231" fmla="*/ 556824 w 604533"/>
                <a:gd name="connsiteY231" fmla="*/ 118206 h 370525"/>
                <a:gd name="connsiteX232" fmla="*/ 557955 w 604533"/>
                <a:gd name="connsiteY232" fmla="*/ 119337 h 370525"/>
                <a:gd name="connsiteX233" fmla="*/ 557955 w 604533"/>
                <a:gd name="connsiteY233" fmla="*/ 122731 h 370525"/>
                <a:gd name="connsiteX234" fmla="*/ 559086 w 604533"/>
                <a:gd name="connsiteY234" fmla="*/ 124993 h 370525"/>
                <a:gd name="connsiteX235" fmla="*/ 560217 w 604533"/>
                <a:gd name="connsiteY235" fmla="*/ 128422 h 370525"/>
                <a:gd name="connsiteX236" fmla="*/ 561347 w 604533"/>
                <a:gd name="connsiteY236" fmla="*/ 128422 h 370525"/>
                <a:gd name="connsiteX237" fmla="*/ 561347 w 604533"/>
                <a:gd name="connsiteY237" fmla="*/ 129553 h 370525"/>
                <a:gd name="connsiteX238" fmla="*/ 561347 w 604533"/>
                <a:gd name="connsiteY238" fmla="*/ 134113 h 370525"/>
                <a:gd name="connsiteX239" fmla="*/ 562478 w 604533"/>
                <a:gd name="connsiteY239" fmla="*/ 137506 h 370525"/>
                <a:gd name="connsiteX240" fmla="*/ 563609 w 604533"/>
                <a:gd name="connsiteY240" fmla="*/ 137506 h 370525"/>
                <a:gd name="connsiteX241" fmla="*/ 563609 w 604533"/>
                <a:gd name="connsiteY241" fmla="*/ 144329 h 370525"/>
                <a:gd name="connsiteX242" fmla="*/ 563609 w 604533"/>
                <a:gd name="connsiteY242" fmla="*/ 145460 h 370525"/>
                <a:gd name="connsiteX243" fmla="*/ 564775 w 604533"/>
                <a:gd name="connsiteY243" fmla="*/ 147758 h 370525"/>
                <a:gd name="connsiteX244" fmla="*/ 567037 w 604533"/>
                <a:gd name="connsiteY244" fmla="*/ 147758 h 370525"/>
                <a:gd name="connsiteX245" fmla="*/ 567037 w 604533"/>
                <a:gd name="connsiteY245" fmla="*/ 148889 h 370525"/>
                <a:gd name="connsiteX246" fmla="*/ 565906 w 604533"/>
                <a:gd name="connsiteY246" fmla="*/ 156842 h 370525"/>
                <a:gd name="connsiteX247" fmla="*/ 565906 w 604533"/>
                <a:gd name="connsiteY247" fmla="*/ 159104 h 370525"/>
                <a:gd name="connsiteX248" fmla="*/ 567037 w 604533"/>
                <a:gd name="connsiteY248" fmla="*/ 160236 h 370525"/>
                <a:gd name="connsiteX249" fmla="*/ 567037 w 604533"/>
                <a:gd name="connsiteY249" fmla="*/ 163664 h 370525"/>
                <a:gd name="connsiteX250" fmla="*/ 568168 w 604533"/>
                <a:gd name="connsiteY250" fmla="*/ 165927 h 370525"/>
                <a:gd name="connsiteX251" fmla="*/ 569299 w 604533"/>
                <a:gd name="connsiteY251" fmla="*/ 165927 h 370525"/>
                <a:gd name="connsiteX252" fmla="*/ 569299 w 604533"/>
                <a:gd name="connsiteY252" fmla="*/ 167058 h 370525"/>
                <a:gd name="connsiteX253" fmla="*/ 569299 w 604533"/>
                <a:gd name="connsiteY253" fmla="*/ 178440 h 370525"/>
                <a:gd name="connsiteX254" fmla="*/ 570430 w 604533"/>
                <a:gd name="connsiteY254" fmla="*/ 180703 h 370525"/>
                <a:gd name="connsiteX255" fmla="*/ 571596 w 604533"/>
                <a:gd name="connsiteY255" fmla="*/ 181834 h 370525"/>
                <a:gd name="connsiteX256" fmla="*/ 572727 w 604533"/>
                <a:gd name="connsiteY256" fmla="*/ 180703 h 370525"/>
                <a:gd name="connsiteX257" fmla="*/ 573858 w 604533"/>
                <a:gd name="connsiteY257" fmla="*/ 180703 h 370525"/>
                <a:gd name="connsiteX258" fmla="*/ 573858 w 604533"/>
                <a:gd name="connsiteY258" fmla="*/ 184096 h 370525"/>
                <a:gd name="connsiteX259" fmla="*/ 573858 w 604533"/>
                <a:gd name="connsiteY259" fmla="*/ 187525 h 370525"/>
                <a:gd name="connsiteX260" fmla="*/ 573858 w 604533"/>
                <a:gd name="connsiteY260" fmla="*/ 188656 h 370525"/>
                <a:gd name="connsiteX261" fmla="*/ 573858 w 604533"/>
                <a:gd name="connsiteY261" fmla="*/ 190918 h 370525"/>
                <a:gd name="connsiteX262" fmla="*/ 574989 w 604533"/>
                <a:gd name="connsiteY262" fmla="*/ 195478 h 370525"/>
                <a:gd name="connsiteX263" fmla="*/ 578417 w 604533"/>
                <a:gd name="connsiteY263" fmla="*/ 195478 h 370525"/>
                <a:gd name="connsiteX264" fmla="*/ 579548 w 604533"/>
                <a:gd name="connsiteY264" fmla="*/ 198872 h 370525"/>
                <a:gd name="connsiteX265" fmla="*/ 580679 w 604533"/>
                <a:gd name="connsiteY265" fmla="*/ 198872 h 370525"/>
                <a:gd name="connsiteX266" fmla="*/ 580679 w 604533"/>
                <a:gd name="connsiteY266" fmla="*/ 200038 h 370525"/>
                <a:gd name="connsiteX267" fmla="*/ 581810 w 604533"/>
                <a:gd name="connsiteY267" fmla="*/ 202301 h 370525"/>
                <a:gd name="connsiteX268" fmla="*/ 580679 w 604533"/>
                <a:gd name="connsiteY268" fmla="*/ 206861 h 370525"/>
                <a:gd name="connsiteX269" fmla="*/ 581810 w 604533"/>
                <a:gd name="connsiteY269" fmla="*/ 210254 h 370525"/>
                <a:gd name="connsiteX270" fmla="*/ 581810 w 604533"/>
                <a:gd name="connsiteY270" fmla="*/ 211385 h 370525"/>
                <a:gd name="connsiteX271" fmla="*/ 582940 w 604533"/>
                <a:gd name="connsiteY271" fmla="*/ 211385 h 370525"/>
                <a:gd name="connsiteX272" fmla="*/ 582940 w 604533"/>
                <a:gd name="connsiteY272" fmla="*/ 214814 h 370525"/>
                <a:gd name="connsiteX273" fmla="*/ 582940 w 604533"/>
                <a:gd name="connsiteY273" fmla="*/ 223899 h 370525"/>
                <a:gd name="connsiteX274" fmla="*/ 582940 w 604533"/>
                <a:gd name="connsiteY274" fmla="*/ 225030 h 370525"/>
                <a:gd name="connsiteX275" fmla="*/ 584071 w 604533"/>
                <a:gd name="connsiteY275" fmla="*/ 232983 h 370525"/>
                <a:gd name="connsiteX276" fmla="*/ 584071 w 604533"/>
                <a:gd name="connsiteY276" fmla="*/ 231852 h 370525"/>
                <a:gd name="connsiteX277" fmla="*/ 585202 w 604533"/>
                <a:gd name="connsiteY277" fmla="*/ 232983 h 370525"/>
                <a:gd name="connsiteX278" fmla="*/ 585202 w 604533"/>
                <a:gd name="connsiteY278" fmla="*/ 234114 h 370525"/>
                <a:gd name="connsiteX279" fmla="*/ 586368 w 604533"/>
                <a:gd name="connsiteY279" fmla="*/ 237543 h 370525"/>
                <a:gd name="connsiteX280" fmla="*/ 587499 w 604533"/>
                <a:gd name="connsiteY280" fmla="*/ 239806 h 370525"/>
                <a:gd name="connsiteX281" fmla="*/ 588630 w 604533"/>
                <a:gd name="connsiteY281" fmla="*/ 239806 h 370525"/>
                <a:gd name="connsiteX282" fmla="*/ 589761 w 604533"/>
                <a:gd name="connsiteY282" fmla="*/ 240937 h 370525"/>
                <a:gd name="connsiteX283" fmla="*/ 593154 w 604533"/>
                <a:gd name="connsiteY283" fmla="*/ 240937 h 370525"/>
                <a:gd name="connsiteX284" fmla="*/ 593154 w 604533"/>
                <a:gd name="connsiteY284" fmla="*/ 242068 h 370525"/>
                <a:gd name="connsiteX285" fmla="*/ 594320 w 604533"/>
                <a:gd name="connsiteY285" fmla="*/ 251188 h 370525"/>
                <a:gd name="connsiteX286" fmla="*/ 594320 w 604533"/>
                <a:gd name="connsiteY286" fmla="*/ 254581 h 370525"/>
                <a:gd name="connsiteX287" fmla="*/ 593154 w 604533"/>
                <a:gd name="connsiteY287" fmla="*/ 255712 h 370525"/>
                <a:gd name="connsiteX288" fmla="*/ 594320 w 604533"/>
                <a:gd name="connsiteY288" fmla="*/ 260272 h 370525"/>
                <a:gd name="connsiteX289" fmla="*/ 595451 w 604533"/>
                <a:gd name="connsiteY289" fmla="*/ 263666 h 370525"/>
                <a:gd name="connsiteX290" fmla="*/ 596582 w 604533"/>
                <a:gd name="connsiteY290" fmla="*/ 264797 h 370525"/>
                <a:gd name="connsiteX291" fmla="*/ 597713 w 604533"/>
                <a:gd name="connsiteY291" fmla="*/ 264797 h 370525"/>
                <a:gd name="connsiteX292" fmla="*/ 598844 w 604533"/>
                <a:gd name="connsiteY292" fmla="*/ 264797 h 370525"/>
                <a:gd name="connsiteX293" fmla="*/ 599975 w 604533"/>
                <a:gd name="connsiteY293" fmla="*/ 264797 h 370525"/>
                <a:gd name="connsiteX294" fmla="*/ 601141 w 604533"/>
                <a:gd name="connsiteY294" fmla="*/ 265928 h 370525"/>
                <a:gd name="connsiteX295" fmla="*/ 602272 w 604533"/>
                <a:gd name="connsiteY295" fmla="*/ 270488 h 370525"/>
                <a:gd name="connsiteX296" fmla="*/ 604533 w 604533"/>
                <a:gd name="connsiteY296" fmla="*/ 277311 h 370525"/>
                <a:gd name="connsiteX297" fmla="*/ 604533 w 604533"/>
                <a:gd name="connsiteY297" fmla="*/ 280739 h 370525"/>
                <a:gd name="connsiteX298" fmla="*/ 604533 w 604533"/>
                <a:gd name="connsiteY298" fmla="*/ 283002 h 370525"/>
                <a:gd name="connsiteX299" fmla="*/ 604533 w 604533"/>
                <a:gd name="connsiteY299" fmla="*/ 285264 h 370525"/>
                <a:gd name="connsiteX300" fmla="*/ 603403 w 604533"/>
                <a:gd name="connsiteY300" fmla="*/ 286395 h 370525"/>
                <a:gd name="connsiteX301" fmla="*/ 601141 w 604533"/>
                <a:gd name="connsiteY301" fmla="*/ 287526 h 370525"/>
                <a:gd name="connsiteX302" fmla="*/ 597713 w 604533"/>
                <a:gd name="connsiteY302" fmla="*/ 288693 h 370525"/>
                <a:gd name="connsiteX303" fmla="*/ 596582 w 604533"/>
                <a:gd name="connsiteY303" fmla="*/ 288693 h 370525"/>
                <a:gd name="connsiteX304" fmla="*/ 595451 w 604533"/>
                <a:gd name="connsiteY304" fmla="*/ 288693 h 370525"/>
                <a:gd name="connsiteX305" fmla="*/ 593154 w 604533"/>
                <a:gd name="connsiteY305" fmla="*/ 290955 h 370525"/>
                <a:gd name="connsiteX306" fmla="*/ 589761 w 604533"/>
                <a:gd name="connsiteY306" fmla="*/ 292086 h 370525"/>
                <a:gd name="connsiteX307" fmla="*/ 588630 w 604533"/>
                <a:gd name="connsiteY307" fmla="*/ 292086 h 370525"/>
                <a:gd name="connsiteX308" fmla="*/ 584071 w 604533"/>
                <a:gd name="connsiteY308" fmla="*/ 287526 h 370525"/>
                <a:gd name="connsiteX309" fmla="*/ 582940 w 604533"/>
                <a:gd name="connsiteY309" fmla="*/ 287526 h 370525"/>
                <a:gd name="connsiteX310" fmla="*/ 581810 w 604533"/>
                <a:gd name="connsiteY310" fmla="*/ 288693 h 370525"/>
                <a:gd name="connsiteX311" fmla="*/ 580679 w 604533"/>
                <a:gd name="connsiteY311" fmla="*/ 288693 h 370525"/>
                <a:gd name="connsiteX312" fmla="*/ 579548 w 604533"/>
                <a:gd name="connsiteY312" fmla="*/ 293217 h 370525"/>
                <a:gd name="connsiteX313" fmla="*/ 577251 w 604533"/>
                <a:gd name="connsiteY313" fmla="*/ 293217 h 370525"/>
                <a:gd name="connsiteX314" fmla="*/ 574989 w 604533"/>
                <a:gd name="connsiteY314" fmla="*/ 296646 h 370525"/>
                <a:gd name="connsiteX315" fmla="*/ 573858 w 604533"/>
                <a:gd name="connsiteY315" fmla="*/ 296646 h 370525"/>
                <a:gd name="connsiteX316" fmla="*/ 571596 w 604533"/>
                <a:gd name="connsiteY316" fmla="*/ 297777 h 370525"/>
                <a:gd name="connsiteX317" fmla="*/ 567037 w 604533"/>
                <a:gd name="connsiteY317" fmla="*/ 296646 h 370525"/>
                <a:gd name="connsiteX318" fmla="*/ 565906 w 604533"/>
                <a:gd name="connsiteY318" fmla="*/ 296646 h 370525"/>
                <a:gd name="connsiteX319" fmla="*/ 564775 w 604533"/>
                <a:gd name="connsiteY319" fmla="*/ 294349 h 370525"/>
                <a:gd name="connsiteX320" fmla="*/ 563609 w 604533"/>
                <a:gd name="connsiteY320" fmla="*/ 290955 h 370525"/>
                <a:gd name="connsiteX321" fmla="*/ 562478 w 604533"/>
                <a:gd name="connsiteY321" fmla="*/ 290955 h 370525"/>
                <a:gd name="connsiteX322" fmla="*/ 561347 w 604533"/>
                <a:gd name="connsiteY322" fmla="*/ 293217 h 370525"/>
                <a:gd name="connsiteX323" fmla="*/ 556824 w 604533"/>
                <a:gd name="connsiteY323" fmla="*/ 293217 h 370525"/>
                <a:gd name="connsiteX324" fmla="*/ 553396 w 604533"/>
                <a:gd name="connsiteY324" fmla="*/ 295480 h 370525"/>
                <a:gd name="connsiteX325" fmla="*/ 544313 w 604533"/>
                <a:gd name="connsiteY325" fmla="*/ 295480 h 370525"/>
                <a:gd name="connsiteX326" fmla="*/ 542052 w 604533"/>
                <a:gd name="connsiteY326" fmla="*/ 294349 h 370525"/>
                <a:gd name="connsiteX327" fmla="*/ 538624 w 604533"/>
                <a:gd name="connsiteY327" fmla="*/ 289824 h 370525"/>
                <a:gd name="connsiteX328" fmla="*/ 536362 w 604533"/>
                <a:gd name="connsiteY328" fmla="*/ 288693 h 370525"/>
                <a:gd name="connsiteX329" fmla="*/ 532934 w 604533"/>
                <a:gd name="connsiteY329" fmla="*/ 286395 h 370525"/>
                <a:gd name="connsiteX330" fmla="*/ 531803 w 604533"/>
                <a:gd name="connsiteY330" fmla="*/ 286395 h 370525"/>
                <a:gd name="connsiteX331" fmla="*/ 528410 w 604533"/>
                <a:gd name="connsiteY331" fmla="*/ 285264 h 370525"/>
                <a:gd name="connsiteX332" fmla="*/ 526113 w 604533"/>
                <a:gd name="connsiteY332" fmla="*/ 285264 h 370525"/>
                <a:gd name="connsiteX333" fmla="*/ 526113 w 604533"/>
                <a:gd name="connsiteY333" fmla="*/ 284133 h 370525"/>
                <a:gd name="connsiteX334" fmla="*/ 524982 w 604533"/>
                <a:gd name="connsiteY334" fmla="*/ 285264 h 370525"/>
                <a:gd name="connsiteX335" fmla="*/ 522720 w 604533"/>
                <a:gd name="connsiteY335" fmla="*/ 284133 h 370525"/>
                <a:gd name="connsiteX336" fmla="*/ 521589 w 604533"/>
                <a:gd name="connsiteY336" fmla="*/ 284133 h 370525"/>
                <a:gd name="connsiteX337" fmla="*/ 520459 w 604533"/>
                <a:gd name="connsiteY337" fmla="*/ 285264 h 370525"/>
                <a:gd name="connsiteX338" fmla="*/ 519328 w 604533"/>
                <a:gd name="connsiteY338" fmla="*/ 285264 h 370525"/>
                <a:gd name="connsiteX339" fmla="*/ 518161 w 604533"/>
                <a:gd name="connsiteY339" fmla="*/ 285264 h 370525"/>
                <a:gd name="connsiteX340" fmla="*/ 517031 w 604533"/>
                <a:gd name="connsiteY340" fmla="*/ 284133 h 370525"/>
                <a:gd name="connsiteX341" fmla="*/ 517031 w 604533"/>
                <a:gd name="connsiteY341" fmla="*/ 285264 h 370525"/>
                <a:gd name="connsiteX342" fmla="*/ 515900 w 604533"/>
                <a:gd name="connsiteY342" fmla="*/ 284133 h 370525"/>
                <a:gd name="connsiteX343" fmla="*/ 513638 w 604533"/>
                <a:gd name="connsiteY343" fmla="*/ 284133 h 370525"/>
                <a:gd name="connsiteX344" fmla="*/ 512507 w 604533"/>
                <a:gd name="connsiteY344" fmla="*/ 284133 h 370525"/>
                <a:gd name="connsiteX345" fmla="*/ 511341 w 604533"/>
                <a:gd name="connsiteY345" fmla="*/ 283002 h 370525"/>
                <a:gd name="connsiteX346" fmla="*/ 511341 w 604533"/>
                <a:gd name="connsiteY346" fmla="*/ 284133 h 370525"/>
                <a:gd name="connsiteX347" fmla="*/ 510210 w 604533"/>
                <a:gd name="connsiteY347" fmla="*/ 284133 h 370525"/>
                <a:gd name="connsiteX348" fmla="*/ 509079 w 604533"/>
                <a:gd name="connsiteY348" fmla="*/ 284133 h 370525"/>
                <a:gd name="connsiteX349" fmla="*/ 507948 w 604533"/>
                <a:gd name="connsiteY349" fmla="*/ 284133 h 370525"/>
                <a:gd name="connsiteX350" fmla="*/ 506817 w 604533"/>
                <a:gd name="connsiteY350" fmla="*/ 286395 h 370525"/>
                <a:gd name="connsiteX351" fmla="*/ 505686 w 604533"/>
                <a:gd name="connsiteY351" fmla="*/ 286395 h 370525"/>
                <a:gd name="connsiteX352" fmla="*/ 505686 w 604533"/>
                <a:gd name="connsiteY352" fmla="*/ 285264 h 370525"/>
                <a:gd name="connsiteX353" fmla="*/ 502258 w 604533"/>
                <a:gd name="connsiteY353" fmla="*/ 285264 h 370525"/>
                <a:gd name="connsiteX354" fmla="*/ 501127 w 604533"/>
                <a:gd name="connsiteY354" fmla="*/ 284133 h 370525"/>
                <a:gd name="connsiteX355" fmla="*/ 501127 w 604533"/>
                <a:gd name="connsiteY355" fmla="*/ 283002 h 370525"/>
                <a:gd name="connsiteX356" fmla="*/ 498866 w 604533"/>
                <a:gd name="connsiteY356" fmla="*/ 280739 h 370525"/>
                <a:gd name="connsiteX357" fmla="*/ 496568 w 604533"/>
                <a:gd name="connsiteY357" fmla="*/ 280739 h 370525"/>
                <a:gd name="connsiteX358" fmla="*/ 495438 w 604533"/>
                <a:gd name="connsiteY358" fmla="*/ 280739 h 370525"/>
                <a:gd name="connsiteX359" fmla="*/ 493176 w 604533"/>
                <a:gd name="connsiteY359" fmla="*/ 279573 h 370525"/>
                <a:gd name="connsiteX360" fmla="*/ 489783 w 604533"/>
                <a:gd name="connsiteY360" fmla="*/ 278442 h 370525"/>
                <a:gd name="connsiteX361" fmla="*/ 488617 w 604533"/>
                <a:gd name="connsiteY361" fmla="*/ 278442 h 370525"/>
                <a:gd name="connsiteX362" fmla="*/ 488617 w 604533"/>
                <a:gd name="connsiteY362" fmla="*/ 279573 h 370525"/>
                <a:gd name="connsiteX363" fmla="*/ 487486 w 604533"/>
                <a:gd name="connsiteY363" fmla="*/ 279573 h 370525"/>
                <a:gd name="connsiteX364" fmla="*/ 485224 w 604533"/>
                <a:gd name="connsiteY364" fmla="*/ 278442 h 370525"/>
                <a:gd name="connsiteX365" fmla="*/ 481796 w 604533"/>
                <a:gd name="connsiteY365" fmla="*/ 281870 h 370525"/>
                <a:gd name="connsiteX366" fmla="*/ 480665 w 604533"/>
                <a:gd name="connsiteY366" fmla="*/ 283002 h 370525"/>
                <a:gd name="connsiteX367" fmla="*/ 479534 w 604533"/>
                <a:gd name="connsiteY367" fmla="*/ 283002 h 370525"/>
                <a:gd name="connsiteX368" fmla="*/ 478403 w 604533"/>
                <a:gd name="connsiteY368" fmla="*/ 283002 h 370525"/>
                <a:gd name="connsiteX369" fmla="*/ 470452 w 604533"/>
                <a:gd name="connsiteY369" fmla="*/ 284133 h 370525"/>
                <a:gd name="connsiteX370" fmla="*/ 469321 w 604533"/>
                <a:gd name="connsiteY370" fmla="*/ 285264 h 370525"/>
                <a:gd name="connsiteX371" fmla="*/ 456810 w 604533"/>
                <a:gd name="connsiteY371" fmla="*/ 285264 h 370525"/>
                <a:gd name="connsiteX372" fmla="*/ 442038 w 604533"/>
                <a:gd name="connsiteY372" fmla="*/ 286395 h 370525"/>
                <a:gd name="connsiteX373" fmla="*/ 438645 w 604533"/>
                <a:gd name="connsiteY373" fmla="*/ 285264 h 370525"/>
                <a:gd name="connsiteX374" fmla="*/ 436348 w 604533"/>
                <a:gd name="connsiteY374" fmla="*/ 285264 h 370525"/>
                <a:gd name="connsiteX375" fmla="*/ 431825 w 604533"/>
                <a:gd name="connsiteY375" fmla="*/ 284133 h 370525"/>
                <a:gd name="connsiteX376" fmla="*/ 430694 w 604533"/>
                <a:gd name="connsiteY376" fmla="*/ 283002 h 370525"/>
                <a:gd name="connsiteX377" fmla="*/ 430694 w 604533"/>
                <a:gd name="connsiteY377" fmla="*/ 281870 h 370525"/>
                <a:gd name="connsiteX378" fmla="*/ 430694 w 604533"/>
                <a:gd name="connsiteY378" fmla="*/ 279573 h 370525"/>
                <a:gd name="connsiteX379" fmla="*/ 426135 w 604533"/>
                <a:gd name="connsiteY379" fmla="*/ 278442 h 370525"/>
                <a:gd name="connsiteX380" fmla="*/ 423873 w 604533"/>
                <a:gd name="connsiteY380" fmla="*/ 276179 h 370525"/>
                <a:gd name="connsiteX381" fmla="*/ 421576 w 604533"/>
                <a:gd name="connsiteY381" fmla="*/ 271619 h 370525"/>
                <a:gd name="connsiteX382" fmla="*/ 421576 w 604533"/>
                <a:gd name="connsiteY382" fmla="*/ 272751 h 370525"/>
                <a:gd name="connsiteX383" fmla="*/ 420445 w 604533"/>
                <a:gd name="connsiteY383" fmla="*/ 272751 h 370525"/>
                <a:gd name="connsiteX384" fmla="*/ 420445 w 604533"/>
                <a:gd name="connsiteY384" fmla="*/ 271619 h 370525"/>
                <a:gd name="connsiteX385" fmla="*/ 419314 w 604533"/>
                <a:gd name="connsiteY385" fmla="*/ 271619 h 370525"/>
                <a:gd name="connsiteX386" fmla="*/ 418183 w 604533"/>
                <a:gd name="connsiteY386" fmla="*/ 272751 h 370525"/>
                <a:gd name="connsiteX387" fmla="*/ 415922 w 604533"/>
                <a:gd name="connsiteY387" fmla="*/ 273917 h 370525"/>
                <a:gd name="connsiteX388" fmla="*/ 414755 w 604533"/>
                <a:gd name="connsiteY388" fmla="*/ 273917 h 370525"/>
                <a:gd name="connsiteX389" fmla="*/ 413624 w 604533"/>
                <a:gd name="connsiteY389" fmla="*/ 275048 h 370525"/>
                <a:gd name="connsiteX390" fmla="*/ 411363 w 604533"/>
                <a:gd name="connsiteY390" fmla="*/ 275048 h 370525"/>
                <a:gd name="connsiteX391" fmla="*/ 410232 w 604533"/>
                <a:gd name="connsiteY391" fmla="*/ 275048 h 370525"/>
                <a:gd name="connsiteX392" fmla="*/ 407970 w 604533"/>
                <a:gd name="connsiteY392" fmla="*/ 275048 h 370525"/>
                <a:gd name="connsiteX393" fmla="*/ 403411 w 604533"/>
                <a:gd name="connsiteY393" fmla="*/ 276179 h 370525"/>
                <a:gd name="connsiteX394" fmla="*/ 396590 w 604533"/>
                <a:gd name="connsiteY394" fmla="*/ 276179 h 370525"/>
                <a:gd name="connsiteX395" fmla="*/ 395459 w 604533"/>
                <a:gd name="connsiteY395" fmla="*/ 276179 h 370525"/>
                <a:gd name="connsiteX396" fmla="*/ 390901 w 604533"/>
                <a:gd name="connsiteY396" fmla="*/ 277311 h 370525"/>
                <a:gd name="connsiteX397" fmla="*/ 389770 w 604533"/>
                <a:gd name="connsiteY397" fmla="*/ 271619 h 370525"/>
                <a:gd name="connsiteX398" fmla="*/ 387508 w 604533"/>
                <a:gd name="connsiteY398" fmla="*/ 270488 h 370525"/>
                <a:gd name="connsiteX399" fmla="*/ 384080 w 604533"/>
                <a:gd name="connsiteY399" fmla="*/ 269357 h 370525"/>
                <a:gd name="connsiteX400" fmla="*/ 382949 w 604533"/>
                <a:gd name="connsiteY400" fmla="*/ 269357 h 370525"/>
                <a:gd name="connsiteX401" fmla="*/ 382949 w 604533"/>
                <a:gd name="connsiteY401" fmla="*/ 267095 h 370525"/>
                <a:gd name="connsiteX402" fmla="*/ 382949 w 604533"/>
                <a:gd name="connsiteY402" fmla="*/ 265928 h 370525"/>
                <a:gd name="connsiteX403" fmla="*/ 382949 w 604533"/>
                <a:gd name="connsiteY403" fmla="*/ 264797 h 370525"/>
                <a:gd name="connsiteX404" fmla="*/ 385211 w 604533"/>
                <a:gd name="connsiteY404" fmla="*/ 261404 h 370525"/>
                <a:gd name="connsiteX405" fmla="*/ 385211 w 604533"/>
                <a:gd name="connsiteY405" fmla="*/ 255712 h 370525"/>
                <a:gd name="connsiteX406" fmla="*/ 385211 w 604533"/>
                <a:gd name="connsiteY406" fmla="*/ 254581 h 370525"/>
                <a:gd name="connsiteX407" fmla="*/ 382949 w 604533"/>
                <a:gd name="connsiteY407" fmla="*/ 252319 h 370525"/>
                <a:gd name="connsiteX408" fmla="*/ 380687 w 604533"/>
                <a:gd name="connsiteY408" fmla="*/ 250021 h 370525"/>
                <a:gd name="connsiteX409" fmla="*/ 374997 w 604533"/>
                <a:gd name="connsiteY409" fmla="*/ 253450 h 370525"/>
                <a:gd name="connsiteX410" fmla="*/ 371605 w 604533"/>
                <a:gd name="connsiteY410" fmla="*/ 254581 h 370525"/>
                <a:gd name="connsiteX411" fmla="*/ 365915 w 604533"/>
                <a:gd name="connsiteY411" fmla="*/ 252319 h 370525"/>
                <a:gd name="connsiteX412" fmla="*/ 360225 w 604533"/>
                <a:gd name="connsiteY412" fmla="*/ 263666 h 370525"/>
                <a:gd name="connsiteX413" fmla="*/ 355666 w 604533"/>
                <a:gd name="connsiteY413" fmla="*/ 263666 h 370525"/>
                <a:gd name="connsiteX414" fmla="*/ 348881 w 604533"/>
                <a:gd name="connsiteY414" fmla="*/ 262535 h 370525"/>
                <a:gd name="connsiteX415" fmla="*/ 347715 w 604533"/>
                <a:gd name="connsiteY415" fmla="*/ 268226 h 370525"/>
                <a:gd name="connsiteX416" fmla="*/ 347715 w 604533"/>
                <a:gd name="connsiteY416" fmla="*/ 270488 h 370525"/>
                <a:gd name="connsiteX417" fmla="*/ 344322 w 604533"/>
                <a:gd name="connsiteY417" fmla="*/ 276179 h 370525"/>
                <a:gd name="connsiteX418" fmla="*/ 343191 w 604533"/>
                <a:gd name="connsiteY418" fmla="*/ 278442 h 370525"/>
                <a:gd name="connsiteX419" fmla="*/ 343191 w 604533"/>
                <a:gd name="connsiteY419" fmla="*/ 280739 h 370525"/>
                <a:gd name="connsiteX420" fmla="*/ 344322 w 604533"/>
                <a:gd name="connsiteY420" fmla="*/ 284133 h 370525"/>
                <a:gd name="connsiteX421" fmla="*/ 344322 w 604533"/>
                <a:gd name="connsiteY421" fmla="*/ 287526 h 370525"/>
                <a:gd name="connsiteX422" fmla="*/ 345453 w 604533"/>
                <a:gd name="connsiteY422" fmla="*/ 287526 h 370525"/>
                <a:gd name="connsiteX423" fmla="*/ 348881 w 604533"/>
                <a:gd name="connsiteY423" fmla="*/ 289824 h 370525"/>
                <a:gd name="connsiteX424" fmla="*/ 351143 w 604533"/>
                <a:gd name="connsiteY424" fmla="*/ 290955 h 370525"/>
                <a:gd name="connsiteX425" fmla="*/ 352273 w 604533"/>
                <a:gd name="connsiteY425" fmla="*/ 294349 h 370525"/>
                <a:gd name="connsiteX426" fmla="*/ 353404 w 604533"/>
                <a:gd name="connsiteY426" fmla="*/ 295480 h 370525"/>
                <a:gd name="connsiteX427" fmla="*/ 355666 w 604533"/>
                <a:gd name="connsiteY427" fmla="*/ 296646 h 370525"/>
                <a:gd name="connsiteX428" fmla="*/ 356832 w 604533"/>
                <a:gd name="connsiteY428" fmla="*/ 296646 h 370525"/>
                <a:gd name="connsiteX429" fmla="*/ 357963 w 604533"/>
                <a:gd name="connsiteY429" fmla="*/ 297777 h 370525"/>
                <a:gd name="connsiteX430" fmla="*/ 357963 w 604533"/>
                <a:gd name="connsiteY430" fmla="*/ 304600 h 370525"/>
                <a:gd name="connsiteX431" fmla="*/ 359094 w 604533"/>
                <a:gd name="connsiteY431" fmla="*/ 309124 h 370525"/>
                <a:gd name="connsiteX432" fmla="*/ 359094 w 604533"/>
                <a:gd name="connsiteY432" fmla="*/ 310255 h 370525"/>
                <a:gd name="connsiteX433" fmla="*/ 356832 w 604533"/>
                <a:gd name="connsiteY433" fmla="*/ 309124 h 370525"/>
                <a:gd name="connsiteX434" fmla="*/ 355666 w 604533"/>
                <a:gd name="connsiteY434" fmla="*/ 310255 h 370525"/>
                <a:gd name="connsiteX435" fmla="*/ 353404 w 604533"/>
                <a:gd name="connsiteY435" fmla="*/ 306862 h 370525"/>
                <a:gd name="connsiteX436" fmla="*/ 347715 w 604533"/>
                <a:gd name="connsiteY436" fmla="*/ 304600 h 370525"/>
                <a:gd name="connsiteX437" fmla="*/ 346584 w 604533"/>
                <a:gd name="connsiteY437" fmla="*/ 303469 h 370525"/>
                <a:gd name="connsiteX438" fmla="*/ 344322 w 604533"/>
                <a:gd name="connsiteY438" fmla="*/ 304600 h 370525"/>
                <a:gd name="connsiteX439" fmla="*/ 345453 w 604533"/>
                <a:gd name="connsiteY439" fmla="*/ 306862 h 370525"/>
                <a:gd name="connsiteX440" fmla="*/ 342060 w 604533"/>
                <a:gd name="connsiteY440" fmla="*/ 313684 h 370525"/>
                <a:gd name="connsiteX441" fmla="*/ 340929 w 604533"/>
                <a:gd name="connsiteY441" fmla="*/ 321638 h 370525"/>
                <a:gd name="connsiteX442" fmla="*/ 338632 w 604533"/>
                <a:gd name="connsiteY442" fmla="*/ 323900 h 370525"/>
                <a:gd name="connsiteX443" fmla="*/ 340929 w 604533"/>
                <a:gd name="connsiteY443" fmla="*/ 327329 h 370525"/>
                <a:gd name="connsiteX444" fmla="*/ 343191 w 604533"/>
                <a:gd name="connsiteY444" fmla="*/ 328460 h 370525"/>
                <a:gd name="connsiteX445" fmla="*/ 344322 w 604533"/>
                <a:gd name="connsiteY445" fmla="*/ 328460 h 370525"/>
                <a:gd name="connsiteX446" fmla="*/ 344322 w 604533"/>
                <a:gd name="connsiteY446" fmla="*/ 329591 h 370525"/>
                <a:gd name="connsiteX447" fmla="*/ 345453 w 604533"/>
                <a:gd name="connsiteY447" fmla="*/ 329591 h 370525"/>
                <a:gd name="connsiteX448" fmla="*/ 346584 w 604533"/>
                <a:gd name="connsiteY448" fmla="*/ 330722 h 370525"/>
                <a:gd name="connsiteX449" fmla="*/ 347715 w 604533"/>
                <a:gd name="connsiteY449" fmla="*/ 331854 h 370525"/>
                <a:gd name="connsiteX450" fmla="*/ 348881 w 604533"/>
                <a:gd name="connsiteY450" fmla="*/ 335282 h 370525"/>
                <a:gd name="connsiteX451" fmla="*/ 347715 w 604533"/>
                <a:gd name="connsiteY451" fmla="*/ 342105 h 370525"/>
                <a:gd name="connsiteX452" fmla="*/ 346584 w 604533"/>
                <a:gd name="connsiteY452" fmla="*/ 343236 h 370525"/>
                <a:gd name="connsiteX453" fmla="*/ 343191 w 604533"/>
                <a:gd name="connsiteY453" fmla="*/ 344367 h 370525"/>
                <a:gd name="connsiteX454" fmla="*/ 340929 w 604533"/>
                <a:gd name="connsiteY454" fmla="*/ 346629 h 370525"/>
                <a:gd name="connsiteX455" fmla="*/ 338632 w 604533"/>
                <a:gd name="connsiteY455" fmla="*/ 346629 h 370525"/>
                <a:gd name="connsiteX456" fmla="*/ 337501 w 604533"/>
                <a:gd name="connsiteY456" fmla="*/ 347796 h 370525"/>
                <a:gd name="connsiteX457" fmla="*/ 336370 w 604533"/>
                <a:gd name="connsiteY457" fmla="*/ 348927 h 370525"/>
                <a:gd name="connsiteX458" fmla="*/ 337501 w 604533"/>
                <a:gd name="connsiteY458" fmla="*/ 351189 h 370525"/>
                <a:gd name="connsiteX459" fmla="*/ 337501 w 604533"/>
                <a:gd name="connsiteY459" fmla="*/ 352320 h 370525"/>
                <a:gd name="connsiteX460" fmla="*/ 330680 w 604533"/>
                <a:gd name="connsiteY460" fmla="*/ 362536 h 370525"/>
                <a:gd name="connsiteX461" fmla="*/ 329550 w 604533"/>
                <a:gd name="connsiteY461" fmla="*/ 362536 h 370525"/>
                <a:gd name="connsiteX462" fmla="*/ 326122 w 604533"/>
                <a:gd name="connsiteY462" fmla="*/ 362536 h 370525"/>
                <a:gd name="connsiteX463" fmla="*/ 322729 w 604533"/>
                <a:gd name="connsiteY463" fmla="*/ 361405 h 370525"/>
                <a:gd name="connsiteX464" fmla="*/ 317039 w 604533"/>
                <a:gd name="connsiteY464" fmla="*/ 361405 h 370525"/>
                <a:gd name="connsiteX465" fmla="*/ 313646 w 604533"/>
                <a:gd name="connsiteY465" fmla="*/ 370525 h 370525"/>
                <a:gd name="connsiteX466" fmla="*/ 312515 w 604533"/>
                <a:gd name="connsiteY466" fmla="*/ 370525 h 370525"/>
                <a:gd name="connsiteX467" fmla="*/ 307957 w 604533"/>
                <a:gd name="connsiteY467" fmla="*/ 368227 h 370525"/>
                <a:gd name="connsiteX468" fmla="*/ 304564 w 604533"/>
                <a:gd name="connsiteY468" fmla="*/ 362536 h 370525"/>
                <a:gd name="connsiteX469" fmla="*/ 305695 w 604533"/>
                <a:gd name="connsiteY469" fmla="*/ 359143 h 370525"/>
                <a:gd name="connsiteX470" fmla="*/ 305695 w 604533"/>
                <a:gd name="connsiteY470" fmla="*/ 356880 h 370525"/>
                <a:gd name="connsiteX471" fmla="*/ 307957 w 604533"/>
                <a:gd name="connsiteY471" fmla="*/ 353452 h 370525"/>
                <a:gd name="connsiteX472" fmla="*/ 310218 w 604533"/>
                <a:gd name="connsiteY472" fmla="*/ 345498 h 370525"/>
                <a:gd name="connsiteX473" fmla="*/ 303398 w 604533"/>
                <a:gd name="connsiteY473" fmla="*/ 346629 h 370525"/>
                <a:gd name="connsiteX474" fmla="*/ 303398 w 604533"/>
                <a:gd name="connsiteY474" fmla="*/ 337545 h 370525"/>
                <a:gd name="connsiteX475" fmla="*/ 292053 w 604533"/>
                <a:gd name="connsiteY475" fmla="*/ 327329 h 370525"/>
                <a:gd name="connsiteX476" fmla="*/ 286364 w 604533"/>
                <a:gd name="connsiteY476" fmla="*/ 329591 h 370525"/>
                <a:gd name="connsiteX477" fmla="*/ 280674 w 604533"/>
                <a:gd name="connsiteY477" fmla="*/ 331854 h 370525"/>
                <a:gd name="connsiteX478" fmla="*/ 279543 w 604533"/>
                <a:gd name="connsiteY478" fmla="*/ 331854 h 370525"/>
                <a:gd name="connsiteX479" fmla="*/ 275019 w 604533"/>
                <a:gd name="connsiteY479" fmla="*/ 334151 h 370525"/>
                <a:gd name="connsiteX480" fmla="*/ 271591 w 604533"/>
                <a:gd name="connsiteY480" fmla="*/ 337545 h 370525"/>
                <a:gd name="connsiteX481" fmla="*/ 271591 w 604533"/>
                <a:gd name="connsiteY481" fmla="*/ 336414 h 370525"/>
                <a:gd name="connsiteX482" fmla="*/ 272722 w 604533"/>
                <a:gd name="connsiteY482" fmla="*/ 335282 h 370525"/>
                <a:gd name="connsiteX483" fmla="*/ 270460 w 604533"/>
                <a:gd name="connsiteY483" fmla="*/ 335282 h 370525"/>
                <a:gd name="connsiteX484" fmla="*/ 270460 w 604533"/>
                <a:gd name="connsiteY484" fmla="*/ 334151 h 370525"/>
                <a:gd name="connsiteX485" fmla="*/ 269329 w 604533"/>
                <a:gd name="connsiteY485" fmla="*/ 331854 h 370525"/>
                <a:gd name="connsiteX486" fmla="*/ 269329 w 604533"/>
                <a:gd name="connsiteY486" fmla="*/ 329591 h 370525"/>
                <a:gd name="connsiteX487" fmla="*/ 268199 w 604533"/>
                <a:gd name="connsiteY487" fmla="*/ 326198 h 370525"/>
                <a:gd name="connsiteX488" fmla="*/ 267032 w 604533"/>
                <a:gd name="connsiteY488" fmla="*/ 323900 h 370525"/>
                <a:gd name="connsiteX489" fmla="*/ 264771 w 604533"/>
                <a:gd name="connsiteY489" fmla="*/ 323900 h 370525"/>
                <a:gd name="connsiteX490" fmla="*/ 259081 w 604533"/>
                <a:gd name="connsiteY490" fmla="*/ 328460 h 370525"/>
                <a:gd name="connsiteX491" fmla="*/ 257950 w 604533"/>
                <a:gd name="connsiteY491" fmla="*/ 329591 h 370525"/>
                <a:gd name="connsiteX492" fmla="*/ 254557 w 604533"/>
                <a:gd name="connsiteY492" fmla="*/ 330722 h 370525"/>
                <a:gd name="connsiteX493" fmla="*/ 252295 w 604533"/>
                <a:gd name="connsiteY493" fmla="*/ 331854 h 370525"/>
                <a:gd name="connsiteX494" fmla="*/ 244308 w 604533"/>
                <a:gd name="connsiteY494" fmla="*/ 334151 h 370525"/>
                <a:gd name="connsiteX495" fmla="*/ 243178 w 604533"/>
                <a:gd name="connsiteY495" fmla="*/ 334151 h 370525"/>
                <a:gd name="connsiteX496" fmla="*/ 239785 w 604533"/>
                <a:gd name="connsiteY496" fmla="*/ 338676 h 370525"/>
                <a:gd name="connsiteX497" fmla="*/ 232964 w 604533"/>
                <a:gd name="connsiteY497" fmla="*/ 343236 h 370525"/>
                <a:gd name="connsiteX498" fmla="*/ 226143 w 604533"/>
                <a:gd name="connsiteY498" fmla="*/ 343236 h 370525"/>
                <a:gd name="connsiteX499" fmla="*/ 222751 w 604533"/>
                <a:gd name="connsiteY499" fmla="*/ 340974 h 370525"/>
                <a:gd name="connsiteX500" fmla="*/ 222751 w 604533"/>
                <a:gd name="connsiteY500" fmla="*/ 338676 h 370525"/>
                <a:gd name="connsiteX501" fmla="*/ 221585 w 604533"/>
                <a:gd name="connsiteY501" fmla="*/ 337545 h 370525"/>
                <a:gd name="connsiteX502" fmla="*/ 221585 w 604533"/>
                <a:gd name="connsiteY502" fmla="*/ 336414 h 370525"/>
                <a:gd name="connsiteX503" fmla="*/ 219323 w 604533"/>
                <a:gd name="connsiteY503" fmla="*/ 334151 h 370525"/>
                <a:gd name="connsiteX504" fmla="*/ 220454 w 604533"/>
                <a:gd name="connsiteY504" fmla="*/ 331854 h 370525"/>
                <a:gd name="connsiteX505" fmla="*/ 220454 w 604533"/>
                <a:gd name="connsiteY505" fmla="*/ 327329 h 370525"/>
                <a:gd name="connsiteX506" fmla="*/ 218192 w 604533"/>
                <a:gd name="connsiteY506" fmla="*/ 326198 h 370525"/>
                <a:gd name="connsiteX507" fmla="*/ 215930 w 604533"/>
                <a:gd name="connsiteY507" fmla="*/ 323900 h 370525"/>
                <a:gd name="connsiteX508" fmla="*/ 217061 w 604533"/>
                <a:gd name="connsiteY508" fmla="*/ 321638 h 370525"/>
                <a:gd name="connsiteX509" fmla="*/ 212502 w 604533"/>
                <a:gd name="connsiteY509" fmla="*/ 320507 h 370525"/>
                <a:gd name="connsiteX510" fmla="*/ 207978 w 604533"/>
                <a:gd name="connsiteY510" fmla="*/ 322769 h 370525"/>
                <a:gd name="connsiteX511" fmla="*/ 198861 w 604533"/>
                <a:gd name="connsiteY511" fmla="*/ 321638 h 370525"/>
                <a:gd name="connsiteX512" fmla="*/ 196599 w 604533"/>
                <a:gd name="connsiteY512" fmla="*/ 321638 h 370525"/>
                <a:gd name="connsiteX513" fmla="*/ 184088 w 604533"/>
                <a:gd name="connsiteY513" fmla="*/ 323900 h 370525"/>
                <a:gd name="connsiteX514" fmla="*/ 186385 w 604533"/>
                <a:gd name="connsiteY514" fmla="*/ 318244 h 370525"/>
                <a:gd name="connsiteX515" fmla="*/ 185219 w 604533"/>
                <a:gd name="connsiteY515" fmla="*/ 317078 h 370525"/>
                <a:gd name="connsiteX516" fmla="*/ 186385 w 604533"/>
                <a:gd name="connsiteY516" fmla="*/ 314815 h 370525"/>
                <a:gd name="connsiteX517" fmla="*/ 185219 w 604533"/>
                <a:gd name="connsiteY517" fmla="*/ 312553 h 370525"/>
                <a:gd name="connsiteX518" fmla="*/ 185219 w 604533"/>
                <a:gd name="connsiteY518" fmla="*/ 307993 h 370525"/>
                <a:gd name="connsiteX519" fmla="*/ 185219 w 604533"/>
                <a:gd name="connsiteY519" fmla="*/ 305731 h 370525"/>
                <a:gd name="connsiteX520" fmla="*/ 184088 w 604533"/>
                <a:gd name="connsiteY520" fmla="*/ 305731 h 370525"/>
                <a:gd name="connsiteX521" fmla="*/ 184088 w 604533"/>
                <a:gd name="connsiteY521" fmla="*/ 303469 h 370525"/>
                <a:gd name="connsiteX522" fmla="*/ 185219 w 604533"/>
                <a:gd name="connsiteY522" fmla="*/ 298909 h 370525"/>
                <a:gd name="connsiteX523" fmla="*/ 184088 w 604533"/>
                <a:gd name="connsiteY523" fmla="*/ 297777 h 370525"/>
                <a:gd name="connsiteX524" fmla="*/ 184088 w 604533"/>
                <a:gd name="connsiteY524" fmla="*/ 296646 h 370525"/>
                <a:gd name="connsiteX525" fmla="*/ 186385 w 604533"/>
                <a:gd name="connsiteY525" fmla="*/ 293217 h 370525"/>
                <a:gd name="connsiteX526" fmla="*/ 187516 w 604533"/>
                <a:gd name="connsiteY526" fmla="*/ 293217 h 370525"/>
                <a:gd name="connsiteX527" fmla="*/ 190909 w 604533"/>
                <a:gd name="connsiteY527" fmla="*/ 293217 h 370525"/>
                <a:gd name="connsiteX528" fmla="*/ 192040 w 604533"/>
                <a:gd name="connsiteY528" fmla="*/ 293217 h 370525"/>
                <a:gd name="connsiteX529" fmla="*/ 195468 w 604533"/>
                <a:gd name="connsiteY529" fmla="*/ 293217 h 370525"/>
                <a:gd name="connsiteX530" fmla="*/ 198861 w 604533"/>
                <a:gd name="connsiteY530" fmla="*/ 289824 h 370525"/>
                <a:gd name="connsiteX531" fmla="*/ 199992 w 604533"/>
                <a:gd name="connsiteY531" fmla="*/ 279573 h 370525"/>
                <a:gd name="connsiteX532" fmla="*/ 201158 w 604533"/>
                <a:gd name="connsiteY532" fmla="*/ 276179 h 370525"/>
                <a:gd name="connsiteX533" fmla="*/ 199992 w 604533"/>
                <a:gd name="connsiteY533" fmla="*/ 275048 h 370525"/>
                <a:gd name="connsiteX534" fmla="*/ 198861 w 604533"/>
                <a:gd name="connsiteY534" fmla="*/ 272751 h 370525"/>
                <a:gd name="connsiteX535" fmla="*/ 198861 w 604533"/>
                <a:gd name="connsiteY535" fmla="*/ 270488 h 370525"/>
                <a:gd name="connsiteX536" fmla="*/ 199992 w 604533"/>
                <a:gd name="connsiteY536" fmla="*/ 269357 h 370525"/>
                <a:gd name="connsiteX537" fmla="*/ 199992 w 604533"/>
                <a:gd name="connsiteY537" fmla="*/ 268226 h 370525"/>
                <a:gd name="connsiteX538" fmla="*/ 199992 w 604533"/>
                <a:gd name="connsiteY538" fmla="*/ 267095 h 370525"/>
                <a:gd name="connsiteX539" fmla="*/ 202289 w 604533"/>
                <a:gd name="connsiteY539" fmla="*/ 264797 h 370525"/>
                <a:gd name="connsiteX540" fmla="*/ 202289 w 604533"/>
                <a:gd name="connsiteY540" fmla="*/ 260272 h 370525"/>
                <a:gd name="connsiteX541" fmla="*/ 203420 w 604533"/>
                <a:gd name="connsiteY541" fmla="*/ 256844 h 370525"/>
                <a:gd name="connsiteX542" fmla="*/ 204550 w 604533"/>
                <a:gd name="connsiteY542" fmla="*/ 256844 h 370525"/>
                <a:gd name="connsiteX543" fmla="*/ 209109 w 604533"/>
                <a:gd name="connsiteY543" fmla="*/ 254581 h 370525"/>
                <a:gd name="connsiteX544" fmla="*/ 210240 w 604533"/>
                <a:gd name="connsiteY544" fmla="*/ 253450 h 370525"/>
                <a:gd name="connsiteX545" fmla="*/ 211371 w 604533"/>
                <a:gd name="connsiteY545" fmla="*/ 250021 h 370525"/>
                <a:gd name="connsiteX546" fmla="*/ 213633 w 604533"/>
                <a:gd name="connsiteY546" fmla="*/ 248890 h 370525"/>
                <a:gd name="connsiteX547" fmla="*/ 217061 w 604533"/>
                <a:gd name="connsiteY547" fmla="*/ 250021 h 370525"/>
                <a:gd name="connsiteX548" fmla="*/ 219323 w 604533"/>
                <a:gd name="connsiteY548" fmla="*/ 250021 h 370525"/>
                <a:gd name="connsiteX549" fmla="*/ 219323 w 604533"/>
                <a:gd name="connsiteY549" fmla="*/ 244366 h 370525"/>
                <a:gd name="connsiteX550" fmla="*/ 222751 w 604533"/>
                <a:gd name="connsiteY550" fmla="*/ 240937 h 370525"/>
                <a:gd name="connsiteX551" fmla="*/ 225013 w 604533"/>
                <a:gd name="connsiteY551" fmla="*/ 238674 h 370525"/>
                <a:gd name="connsiteX552" fmla="*/ 226143 w 604533"/>
                <a:gd name="connsiteY552" fmla="*/ 238674 h 370525"/>
                <a:gd name="connsiteX553" fmla="*/ 227274 w 604533"/>
                <a:gd name="connsiteY553" fmla="*/ 237543 h 370525"/>
                <a:gd name="connsiteX554" fmla="*/ 230702 w 604533"/>
                <a:gd name="connsiteY554" fmla="*/ 236377 h 370525"/>
                <a:gd name="connsiteX555" fmla="*/ 232964 w 604533"/>
                <a:gd name="connsiteY555" fmla="*/ 235246 h 370525"/>
                <a:gd name="connsiteX556" fmla="*/ 232964 w 604533"/>
                <a:gd name="connsiteY556" fmla="*/ 232983 h 370525"/>
                <a:gd name="connsiteX557" fmla="*/ 236357 w 604533"/>
                <a:gd name="connsiteY557" fmla="*/ 231852 h 370525"/>
                <a:gd name="connsiteX558" fmla="*/ 237488 w 604533"/>
                <a:gd name="connsiteY558" fmla="*/ 230721 h 370525"/>
                <a:gd name="connsiteX559" fmla="*/ 238654 w 604533"/>
                <a:gd name="connsiteY559" fmla="*/ 227292 h 370525"/>
                <a:gd name="connsiteX560" fmla="*/ 237488 w 604533"/>
                <a:gd name="connsiteY560" fmla="*/ 227292 h 370525"/>
                <a:gd name="connsiteX561" fmla="*/ 235226 w 604533"/>
                <a:gd name="connsiteY561" fmla="*/ 226161 h 370525"/>
                <a:gd name="connsiteX562" fmla="*/ 237488 w 604533"/>
                <a:gd name="connsiteY562" fmla="*/ 220470 h 370525"/>
                <a:gd name="connsiteX563" fmla="*/ 236357 w 604533"/>
                <a:gd name="connsiteY563" fmla="*/ 218207 h 370525"/>
                <a:gd name="connsiteX564" fmla="*/ 236357 w 604533"/>
                <a:gd name="connsiteY564" fmla="*/ 215945 h 370525"/>
                <a:gd name="connsiteX565" fmla="*/ 235226 w 604533"/>
                <a:gd name="connsiteY565" fmla="*/ 210254 h 370525"/>
                <a:gd name="connsiteX566" fmla="*/ 236357 w 604533"/>
                <a:gd name="connsiteY566" fmla="*/ 209123 h 370525"/>
                <a:gd name="connsiteX567" fmla="*/ 232964 w 604533"/>
                <a:gd name="connsiteY567" fmla="*/ 209123 h 370525"/>
                <a:gd name="connsiteX568" fmla="*/ 230702 w 604533"/>
                <a:gd name="connsiteY568" fmla="*/ 207992 h 370525"/>
                <a:gd name="connsiteX569" fmla="*/ 227274 w 604533"/>
                <a:gd name="connsiteY569" fmla="*/ 209123 h 370525"/>
                <a:gd name="connsiteX570" fmla="*/ 226143 w 604533"/>
                <a:gd name="connsiteY570" fmla="*/ 206861 h 370525"/>
                <a:gd name="connsiteX571" fmla="*/ 223882 w 604533"/>
                <a:gd name="connsiteY571" fmla="*/ 205694 h 370525"/>
                <a:gd name="connsiteX572" fmla="*/ 222751 w 604533"/>
                <a:gd name="connsiteY572" fmla="*/ 205694 h 370525"/>
                <a:gd name="connsiteX573" fmla="*/ 221585 w 604533"/>
                <a:gd name="connsiteY573" fmla="*/ 206861 h 370525"/>
                <a:gd name="connsiteX574" fmla="*/ 220454 w 604533"/>
                <a:gd name="connsiteY574" fmla="*/ 209123 h 370525"/>
                <a:gd name="connsiteX575" fmla="*/ 219323 w 604533"/>
                <a:gd name="connsiteY575" fmla="*/ 211385 h 370525"/>
                <a:gd name="connsiteX576" fmla="*/ 217061 w 604533"/>
                <a:gd name="connsiteY576" fmla="*/ 211385 h 370525"/>
                <a:gd name="connsiteX577" fmla="*/ 214764 w 604533"/>
                <a:gd name="connsiteY577" fmla="*/ 210254 h 370525"/>
                <a:gd name="connsiteX578" fmla="*/ 213633 w 604533"/>
                <a:gd name="connsiteY578" fmla="*/ 211385 h 370525"/>
                <a:gd name="connsiteX579" fmla="*/ 209109 w 604533"/>
                <a:gd name="connsiteY579" fmla="*/ 212516 h 370525"/>
                <a:gd name="connsiteX580" fmla="*/ 205681 w 604533"/>
                <a:gd name="connsiteY580" fmla="*/ 215945 h 370525"/>
                <a:gd name="connsiteX581" fmla="*/ 202289 w 604533"/>
                <a:gd name="connsiteY581" fmla="*/ 215945 h 370525"/>
                <a:gd name="connsiteX582" fmla="*/ 201158 w 604533"/>
                <a:gd name="connsiteY582" fmla="*/ 215945 h 370525"/>
                <a:gd name="connsiteX583" fmla="*/ 198861 w 604533"/>
                <a:gd name="connsiteY583" fmla="*/ 220470 h 370525"/>
                <a:gd name="connsiteX584" fmla="*/ 196599 w 604533"/>
                <a:gd name="connsiteY584" fmla="*/ 220470 h 370525"/>
                <a:gd name="connsiteX585" fmla="*/ 193206 w 604533"/>
                <a:gd name="connsiteY585" fmla="*/ 220470 h 370525"/>
                <a:gd name="connsiteX586" fmla="*/ 189778 w 604533"/>
                <a:gd name="connsiteY586" fmla="*/ 220470 h 370525"/>
                <a:gd name="connsiteX587" fmla="*/ 188647 w 604533"/>
                <a:gd name="connsiteY587" fmla="*/ 221636 h 370525"/>
                <a:gd name="connsiteX588" fmla="*/ 188647 w 604533"/>
                <a:gd name="connsiteY588" fmla="*/ 226161 h 370525"/>
                <a:gd name="connsiteX589" fmla="*/ 184088 w 604533"/>
                <a:gd name="connsiteY589" fmla="*/ 227292 h 370525"/>
                <a:gd name="connsiteX590" fmla="*/ 182957 w 604533"/>
                <a:gd name="connsiteY590" fmla="*/ 226161 h 370525"/>
                <a:gd name="connsiteX591" fmla="*/ 180696 w 604533"/>
                <a:gd name="connsiteY591" fmla="*/ 226161 h 370525"/>
                <a:gd name="connsiteX592" fmla="*/ 180696 w 604533"/>
                <a:gd name="connsiteY592" fmla="*/ 227292 h 370525"/>
                <a:gd name="connsiteX593" fmla="*/ 177268 w 604533"/>
                <a:gd name="connsiteY593" fmla="*/ 227292 h 370525"/>
                <a:gd name="connsiteX594" fmla="*/ 175006 w 604533"/>
                <a:gd name="connsiteY594" fmla="*/ 227292 h 370525"/>
                <a:gd name="connsiteX595" fmla="*/ 175006 w 604533"/>
                <a:gd name="connsiteY595" fmla="*/ 229590 h 370525"/>
                <a:gd name="connsiteX596" fmla="*/ 171613 w 604533"/>
                <a:gd name="connsiteY596" fmla="*/ 229590 h 370525"/>
                <a:gd name="connsiteX597" fmla="*/ 169316 w 604533"/>
                <a:gd name="connsiteY597" fmla="*/ 228423 h 370525"/>
                <a:gd name="connsiteX598" fmla="*/ 167054 w 604533"/>
                <a:gd name="connsiteY598" fmla="*/ 229590 h 370525"/>
                <a:gd name="connsiteX599" fmla="*/ 164792 w 604533"/>
                <a:gd name="connsiteY599" fmla="*/ 231852 h 370525"/>
                <a:gd name="connsiteX600" fmla="*/ 161364 w 604533"/>
                <a:gd name="connsiteY600" fmla="*/ 231852 h 370525"/>
                <a:gd name="connsiteX601" fmla="*/ 157972 w 604533"/>
                <a:gd name="connsiteY601" fmla="*/ 231852 h 370525"/>
                <a:gd name="connsiteX602" fmla="*/ 156841 w 604533"/>
                <a:gd name="connsiteY602" fmla="*/ 234114 h 370525"/>
                <a:gd name="connsiteX603" fmla="*/ 151151 w 604533"/>
                <a:gd name="connsiteY603" fmla="*/ 234114 h 370525"/>
                <a:gd name="connsiteX604" fmla="*/ 147723 w 604533"/>
                <a:gd name="connsiteY604" fmla="*/ 232983 h 370525"/>
                <a:gd name="connsiteX605" fmla="*/ 146592 w 604533"/>
                <a:gd name="connsiteY605" fmla="*/ 231852 h 370525"/>
                <a:gd name="connsiteX606" fmla="*/ 145461 w 604533"/>
                <a:gd name="connsiteY606" fmla="*/ 231852 h 370525"/>
                <a:gd name="connsiteX607" fmla="*/ 139771 w 604533"/>
                <a:gd name="connsiteY607" fmla="*/ 235246 h 370525"/>
                <a:gd name="connsiteX608" fmla="*/ 138641 w 604533"/>
                <a:gd name="connsiteY608" fmla="*/ 236377 h 370525"/>
                <a:gd name="connsiteX609" fmla="*/ 138641 w 604533"/>
                <a:gd name="connsiteY609" fmla="*/ 238674 h 370525"/>
                <a:gd name="connsiteX610" fmla="*/ 137510 w 604533"/>
                <a:gd name="connsiteY610" fmla="*/ 238674 h 370525"/>
                <a:gd name="connsiteX611" fmla="*/ 135248 w 604533"/>
                <a:gd name="connsiteY611" fmla="*/ 240937 h 370525"/>
                <a:gd name="connsiteX612" fmla="*/ 137510 w 604533"/>
                <a:gd name="connsiteY612" fmla="*/ 242068 h 370525"/>
                <a:gd name="connsiteX613" fmla="*/ 135248 w 604533"/>
                <a:gd name="connsiteY613" fmla="*/ 243199 h 370525"/>
                <a:gd name="connsiteX614" fmla="*/ 137510 w 604533"/>
                <a:gd name="connsiteY614" fmla="*/ 245497 h 370525"/>
                <a:gd name="connsiteX615" fmla="*/ 136379 w 604533"/>
                <a:gd name="connsiteY615" fmla="*/ 246628 h 370525"/>
                <a:gd name="connsiteX616" fmla="*/ 136379 w 604533"/>
                <a:gd name="connsiteY616" fmla="*/ 248890 h 370525"/>
                <a:gd name="connsiteX617" fmla="*/ 137510 w 604533"/>
                <a:gd name="connsiteY617" fmla="*/ 251188 h 370525"/>
                <a:gd name="connsiteX618" fmla="*/ 138641 w 604533"/>
                <a:gd name="connsiteY618" fmla="*/ 251188 h 370525"/>
                <a:gd name="connsiteX619" fmla="*/ 135248 w 604533"/>
                <a:gd name="connsiteY619" fmla="*/ 251188 h 370525"/>
                <a:gd name="connsiteX620" fmla="*/ 131820 w 604533"/>
                <a:gd name="connsiteY620" fmla="*/ 251188 h 370525"/>
                <a:gd name="connsiteX621" fmla="*/ 129558 w 604533"/>
                <a:gd name="connsiteY621" fmla="*/ 251188 h 370525"/>
                <a:gd name="connsiteX622" fmla="*/ 127296 w 604533"/>
                <a:gd name="connsiteY622" fmla="*/ 254581 h 370525"/>
                <a:gd name="connsiteX623" fmla="*/ 128427 w 604533"/>
                <a:gd name="connsiteY623" fmla="*/ 255712 h 370525"/>
                <a:gd name="connsiteX624" fmla="*/ 127296 w 604533"/>
                <a:gd name="connsiteY624" fmla="*/ 255712 h 370525"/>
                <a:gd name="connsiteX625" fmla="*/ 124999 w 604533"/>
                <a:gd name="connsiteY625" fmla="*/ 256844 h 370525"/>
                <a:gd name="connsiteX626" fmla="*/ 123868 w 604533"/>
                <a:gd name="connsiteY626" fmla="*/ 259141 h 370525"/>
                <a:gd name="connsiteX627" fmla="*/ 124999 w 604533"/>
                <a:gd name="connsiteY627" fmla="*/ 260272 h 370525"/>
                <a:gd name="connsiteX628" fmla="*/ 123868 w 604533"/>
                <a:gd name="connsiteY628" fmla="*/ 262535 h 370525"/>
                <a:gd name="connsiteX629" fmla="*/ 123868 w 604533"/>
                <a:gd name="connsiteY629" fmla="*/ 263666 h 370525"/>
                <a:gd name="connsiteX630" fmla="*/ 121606 w 604533"/>
                <a:gd name="connsiteY630" fmla="*/ 264797 h 370525"/>
                <a:gd name="connsiteX631" fmla="*/ 120476 w 604533"/>
                <a:gd name="connsiteY631" fmla="*/ 265928 h 370525"/>
                <a:gd name="connsiteX632" fmla="*/ 115917 w 604533"/>
                <a:gd name="connsiteY632" fmla="*/ 263666 h 370525"/>
                <a:gd name="connsiteX633" fmla="*/ 115917 w 604533"/>
                <a:gd name="connsiteY633" fmla="*/ 268226 h 370525"/>
                <a:gd name="connsiteX634" fmla="*/ 117048 w 604533"/>
                <a:gd name="connsiteY634" fmla="*/ 269357 h 370525"/>
                <a:gd name="connsiteX635" fmla="*/ 115917 w 604533"/>
                <a:gd name="connsiteY635" fmla="*/ 270488 h 370525"/>
                <a:gd name="connsiteX636" fmla="*/ 113655 w 604533"/>
                <a:gd name="connsiteY636" fmla="*/ 270488 h 370525"/>
                <a:gd name="connsiteX637" fmla="*/ 111393 w 604533"/>
                <a:gd name="connsiteY637" fmla="*/ 272751 h 370525"/>
                <a:gd name="connsiteX638" fmla="*/ 109096 w 604533"/>
                <a:gd name="connsiteY638" fmla="*/ 273917 h 370525"/>
                <a:gd name="connsiteX639" fmla="*/ 106834 w 604533"/>
                <a:gd name="connsiteY639" fmla="*/ 273917 h 370525"/>
                <a:gd name="connsiteX640" fmla="*/ 104572 w 604533"/>
                <a:gd name="connsiteY640" fmla="*/ 271619 h 370525"/>
                <a:gd name="connsiteX641" fmla="*/ 104572 w 604533"/>
                <a:gd name="connsiteY641" fmla="*/ 270488 h 370525"/>
                <a:gd name="connsiteX642" fmla="*/ 103406 w 604533"/>
                <a:gd name="connsiteY642" fmla="*/ 271619 h 370525"/>
                <a:gd name="connsiteX643" fmla="*/ 102275 w 604533"/>
                <a:gd name="connsiteY643" fmla="*/ 273917 h 370525"/>
                <a:gd name="connsiteX644" fmla="*/ 101144 w 604533"/>
                <a:gd name="connsiteY644" fmla="*/ 275048 h 370525"/>
                <a:gd name="connsiteX645" fmla="*/ 95455 w 604533"/>
                <a:gd name="connsiteY645" fmla="*/ 275048 h 370525"/>
                <a:gd name="connsiteX646" fmla="*/ 96621 w 604533"/>
                <a:gd name="connsiteY646" fmla="*/ 276179 h 370525"/>
                <a:gd name="connsiteX647" fmla="*/ 94324 w 604533"/>
                <a:gd name="connsiteY647" fmla="*/ 278442 h 370525"/>
                <a:gd name="connsiteX648" fmla="*/ 95455 w 604533"/>
                <a:gd name="connsiteY648" fmla="*/ 281870 h 370525"/>
                <a:gd name="connsiteX649" fmla="*/ 94324 w 604533"/>
                <a:gd name="connsiteY649" fmla="*/ 281870 h 370525"/>
                <a:gd name="connsiteX650" fmla="*/ 93193 w 604533"/>
                <a:gd name="connsiteY650" fmla="*/ 283002 h 370525"/>
                <a:gd name="connsiteX651" fmla="*/ 92062 w 604533"/>
                <a:gd name="connsiteY651" fmla="*/ 283002 h 370525"/>
                <a:gd name="connsiteX652" fmla="*/ 90931 w 604533"/>
                <a:gd name="connsiteY652" fmla="*/ 283002 h 370525"/>
                <a:gd name="connsiteX653" fmla="*/ 92062 w 604533"/>
                <a:gd name="connsiteY653" fmla="*/ 280739 h 370525"/>
                <a:gd name="connsiteX654" fmla="*/ 89800 w 604533"/>
                <a:gd name="connsiteY654" fmla="*/ 279573 h 370525"/>
                <a:gd name="connsiteX655" fmla="*/ 89800 w 604533"/>
                <a:gd name="connsiteY655" fmla="*/ 277311 h 370525"/>
                <a:gd name="connsiteX656" fmla="*/ 88634 w 604533"/>
                <a:gd name="connsiteY656" fmla="*/ 277311 h 370525"/>
                <a:gd name="connsiteX657" fmla="*/ 88634 w 604533"/>
                <a:gd name="connsiteY657" fmla="*/ 279573 h 370525"/>
                <a:gd name="connsiteX658" fmla="*/ 87503 w 604533"/>
                <a:gd name="connsiteY658" fmla="*/ 279573 h 370525"/>
                <a:gd name="connsiteX659" fmla="*/ 87503 w 604533"/>
                <a:gd name="connsiteY659" fmla="*/ 280739 h 370525"/>
                <a:gd name="connsiteX660" fmla="*/ 86372 w 604533"/>
                <a:gd name="connsiteY660" fmla="*/ 280739 h 370525"/>
                <a:gd name="connsiteX661" fmla="*/ 85241 w 604533"/>
                <a:gd name="connsiteY661" fmla="*/ 281870 h 370525"/>
                <a:gd name="connsiteX662" fmla="*/ 84110 w 604533"/>
                <a:gd name="connsiteY662" fmla="*/ 285264 h 370525"/>
                <a:gd name="connsiteX663" fmla="*/ 81848 w 604533"/>
                <a:gd name="connsiteY663" fmla="*/ 286395 h 370525"/>
                <a:gd name="connsiteX664" fmla="*/ 80682 w 604533"/>
                <a:gd name="connsiteY664" fmla="*/ 288693 h 370525"/>
                <a:gd name="connsiteX665" fmla="*/ 78420 w 604533"/>
                <a:gd name="connsiteY665" fmla="*/ 290955 h 370525"/>
                <a:gd name="connsiteX666" fmla="*/ 77290 w 604533"/>
                <a:gd name="connsiteY666" fmla="*/ 290955 h 370525"/>
                <a:gd name="connsiteX667" fmla="*/ 75028 w 604533"/>
                <a:gd name="connsiteY667" fmla="*/ 290955 h 370525"/>
                <a:gd name="connsiteX668" fmla="*/ 72731 w 604533"/>
                <a:gd name="connsiteY668" fmla="*/ 286395 h 370525"/>
                <a:gd name="connsiteX669" fmla="*/ 70469 w 604533"/>
                <a:gd name="connsiteY669" fmla="*/ 287526 h 370525"/>
                <a:gd name="connsiteX670" fmla="*/ 65910 w 604533"/>
                <a:gd name="connsiteY670" fmla="*/ 287526 h 370525"/>
                <a:gd name="connsiteX671" fmla="*/ 63648 w 604533"/>
                <a:gd name="connsiteY671" fmla="*/ 285264 h 370525"/>
                <a:gd name="connsiteX672" fmla="*/ 59089 w 604533"/>
                <a:gd name="connsiteY672" fmla="*/ 285264 h 370525"/>
                <a:gd name="connsiteX673" fmla="*/ 57958 w 604533"/>
                <a:gd name="connsiteY673" fmla="*/ 284133 h 370525"/>
                <a:gd name="connsiteX674" fmla="*/ 55697 w 604533"/>
                <a:gd name="connsiteY674" fmla="*/ 285264 h 370525"/>
                <a:gd name="connsiteX675" fmla="*/ 54566 w 604533"/>
                <a:gd name="connsiteY675" fmla="*/ 285264 h 370525"/>
                <a:gd name="connsiteX676" fmla="*/ 48876 w 604533"/>
                <a:gd name="connsiteY676" fmla="*/ 288693 h 370525"/>
                <a:gd name="connsiteX677" fmla="*/ 48876 w 604533"/>
                <a:gd name="connsiteY677" fmla="*/ 285264 h 370525"/>
                <a:gd name="connsiteX678" fmla="*/ 45483 w 604533"/>
                <a:gd name="connsiteY678" fmla="*/ 285264 h 370525"/>
                <a:gd name="connsiteX679" fmla="*/ 44352 w 604533"/>
                <a:gd name="connsiteY679" fmla="*/ 283002 h 370525"/>
                <a:gd name="connsiteX680" fmla="*/ 42055 w 604533"/>
                <a:gd name="connsiteY680" fmla="*/ 280739 h 370525"/>
                <a:gd name="connsiteX681" fmla="*/ 40924 w 604533"/>
                <a:gd name="connsiteY681" fmla="*/ 280739 h 370525"/>
                <a:gd name="connsiteX682" fmla="*/ 39793 w 604533"/>
                <a:gd name="connsiteY682" fmla="*/ 280739 h 370525"/>
                <a:gd name="connsiteX683" fmla="*/ 38662 w 604533"/>
                <a:gd name="connsiteY683" fmla="*/ 280739 h 370525"/>
                <a:gd name="connsiteX684" fmla="*/ 37532 w 604533"/>
                <a:gd name="connsiteY684" fmla="*/ 280739 h 370525"/>
                <a:gd name="connsiteX685" fmla="*/ 36365 w 604533"/>
                <a:gd name="connsiteY685" fmla="*/ 279573 h 370525"/>
                <a:gd name="connsiteX686" fmla="*/ 35234 w 604533"/>
                <a:gd name="connsiteY686" fmla="*/ 279573 h 370525"/>
                <a:gd name="connsiteX687" fmla="*/ 35234 w 604533"/>
                <a:gd name="connsiteY687" fmla="*/ 277311 h 370525"/>
                <a:gd name="connsiteX688" fmla="*/ 34104 w 604533"/>
                <a:gd name="connsiteY688" fmla="*/ 276179 h 370525"/>
                <a:gd name="connsiteX689" fmla="*/ 32973 w 604533"/>
                <a:gd name="connsiteY689" fmla="*/ 273917 h 370525"/>
                <a:gd name="connsiteX690" fmla="*/ 31842 w 604533"/>
                <a:gd name="connsiteY690" fmla="*/ 272751 h 370525"/>
                <a:gd name="connsiteX691" fmla="*/ 30711 w 604533"/>
                <a:gd name="connsiteY691" fmla="*/ 271619 h 370525"/>
                <a:gd name="connsiteX692" fmla="*/ 29545 w 604533"/>
                <a:gd name="connsiteY692" fmla="*/ 271619 h 370525"/>
                <a:gd name="connsiteX693" fmla="*/ 26152 w 604533"/>
                <a:gd name="connsiteY693" fmla="*/ 272751 h 370525"/>
                <a:gd name="connsiteX694" fmla="*/ 22759 w 604533"/>
                <a:gd name="connsiteY694" fmla="*/ 270488 h 370525"/>
                <a:gd name="connsiteX695" fmla="*/ 21593 w 604533"/>
                <a:gd name="connsiteY695" fmla="*/ 269357 h 370525"/>
                <a:gd name="connsiteX696" fmla="*/ 19331 w 604533"/>
                <a:gd name="connsiteY696" fmla="*/ 269357 h 370525"/>
                <a:gd name="connsiteX697" fmla="*/ 15939 w 604533"/>
                <a:gd name="connsiteY697" fmla="*/ 270488 h 370525"/>
                <a:gd name="connsiteX698" fmla="*/ 17069 w 604533"/>
                <a:gd name="connsiteY698" fmla="*/ 267095 h 370525"/>
                <a:gd name="connsiteX699" fmla="*/ 15939 w 604533"/>
                <a:gd name="connsiteY699" fmla="*/ 264797 h 370525"/>
                <a:gd name="connsiteX700" fmla="*/ 18200 w 604533"/>
                <a:gd name="connsiteY700" fmla="*/ 261404 h 370525"/>
                <a:gd name="connsiteX701" fmla="*/ 20462 w 604533"/>
                <a:gd name="connsiteY701" fmla="*/ 257975 h 370525"/>
                <a:gd name="connsiteX702" fmla="*/ 18200 w 604533"/>
                <a:gd name="connsiteY702" fmla="*/ 259141 h 370525"/>
                <a:gd name="connsiteX703" fmla="*/ 15939 w 604533"/>
                <a:gd name="connsiteY703" fmla="*/ 260272 h 370525"/>
                <a:gd name="connsiteX704" fmla="*/ 14808 w 604533"/>
                <a:gd name="connsiteY704" fmla="*/ 260272 h 370525"/>
                <a:gd name="connsiteX705" fmla="*/ 12511 w 604533"/>
                <a:gd name="connsiteY705" fmla="*/ 262535 h 370525"/>
                <a:gd name="connsiteX706" fmla="*/ 11380 w 604533"/>
                <a:gd name="connsiteY706" fmla="*/ 261404 h 370525"/>
                <a:gd name="connsiteX707" fmla="*/ 10249 w 604533"/>
                <a:gd name="connsiteY707" fmla="*/ 261404 h 370525"/>
                <a:gd name="connsiteX708" fmla="*/ 7987 w 604533"/>
                <a:gd name="connsiteY708" fmla="*/ 260272 h 370525"/>
                <a:gd name="connsiteX709" fmla="*/ 6821 w 604533"/>
                <a:gd name="connsiteY709" fmla="*/ 260272 h 370525"/>
                <a:gd name="connsiteX710" fmla="*/ 5690 w 604533"/>
                <a:gd name="connsiteY710" fmla="*/ 261404 h 370525"/>
                <a:gd name="connsiteX711" fmla="*/ 6821 w 604533"/>
                <a:gd name="connsiteY711" fmla="*/ 262535 h 370525"/>
                <a:gd name="connsiteX712" fmla="*/ 3428 w 604533"/>
                <a:gd name="connsiteY712" fmla="*/ 262535 h 370525"/>
                <a:gd name="connsiteX713" fmla="*/ 1166 w 604533"/>
                <a:gd name="connsiteY713" fmla="*/ 261404 h 370525"/>
                <a:gd name="connsiteX714" fmla="*/ 0 w 604533"/>
                <a:gd name="connsiteY714" fmla="*/ 257975 h 370525"/>
                <a:gd name="connsiteX715" fmla="*/ 0 w 604533"/>
                <a:gd name="connsiteY715" fmla="*/ 255712 h 370525"/>
                <a:gd name="connsiteX716" fmla="*/ 2297 w 604533"/>
                <a:gd name="connsiteY716" fmla="*/ 253450 h 370525"/>
                <a:gd name="connsiteX717" fmla="*/ 2297 w 604533"/>
                <a:gd name="connsiteY717" fmla="*/ 252319 h 370525"/>
                <a:gd name="connsiteX718" fmla="*/ 2297 w 604533"/>
                <a:gd name="connsiteY718" fmla="*/ 250021 h 370525"/>
                <a:gd name="connsiteX719" fmla="*/ 1166 w 604533"/>
                <a:gd name="connsiteY719" fmla="*/ 250021 h 3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</a:cxnLst>
              <a:rect l="l" t="t" r="r" b="b"/>
              <a:pathLst>
                <a:path w="604533" h="370525">
                  <a:moveTo>
                    <a:pt x="1166" y="250021"/>
                  </a:moveTo>
                  <a:lnTo>
                    <a:pt x="1166" y="248890"/>
                  </a:lnTo>
                  <a:lnTo>
                    <a:pt x="3428" y="247759"/>
                  </a:lnTo>
                  <a:lnTo>
                    <a:pt x="4559" y="246628"/>
                  </a:lnTo>
                  <a:lnTo>
                    <a:pt x="5690" y="243199"/>
                  </a:lnTo>
                  <a:lnTo>
                    <a:pt x="7987" y="244366"/>
                  </a:lnTo>
                  <a:lnTo>
                    <a:pt x="9118" y="242068"/>
                  </a:lnTo>
                  <a:lnTo>
                    <a:pt x="10249" y="240937"/>
                  </a:lnTo>
                  <a:lnTo>
                    <a:pt x="10249" y="239806"/>
                  </a:lnTo>
                  <a:lnTo>
                    <a:pt x="9118" y="238674"/>
                  </a:lnTo>
                  <a:lnTo>
                    <a:pt x="9118" y="235246"/>
                  </a:lnTo>
                  <a:lnTo>
                    <a:pt x="13641" y="234114"/>
                  </a:lnTo>
                  <a:lnTo>
                    <a:pt x="13641" y="231852"/>
                  </a:lnTo>
                  <a:lnTo>
                    <a:pt x="18200" y="227292"/>
                  </a:lnTo>
                  <a:lnTo>
                    <a:pt x="18200" y="226161"/>
                  </a:lnTo>
                  <a:lnTo>
                    <a:pt x="19331" y="223899"/>
                  </a:lnTo>
                  <a:lnTo>
                    <a:pt x="20462" y="220470"/>
                  </a:lnTo>
                  <a:lnTo>
                    <a:pt x="21593" y="220470"/>
                  </a:lnTo>
                  <a:lnTo>
                    <a:pt x="23890" y="218207"/>
                  </a:lnTo>
                  <a:lnTo>
                    <a:pt x="22759" y="215945"/>
                  </a:lnTo>
                  <a:lnTo>
                    <a:pt x="25021" y="214814"/>
                  </a:lnTo>
                  <a:lnTo>
                    <a:pt x="28414" y="211385"/>
                  </a:lnTo>
                  <a:lnTo>
                    <a:pt x="29545" y="211385"/>
                  </a:lnTo>
                  <a:lnTo>
                    <a:pt x="30711" y="210254"/>
                  </a:lnTo>
                  <a:lnTo>
                    <a:pt x="31842" y="211385"/>
                  </a:lnTo>
                  <a:lnTo>
                    <a:pt x="32973" y="210254"/>
                  </a:lnTo>
                  <a:lnTo>
                    <a:pt x="32973" y="212516"/>
                  </a:lnTo>
                  <a:lnTo>
                    <a:pt x="34104" y="212516"/>
                  </a:lnTo>
                  <a:lnTo>
                    <a:pt x="34104" y="213648"/>
                  </a:lnTo>
                  <a:lnTo>
                    <a:pt x="35234" y="215945"/>
                  </a:lnTo>
                  <a:lnTo>
                    <a:pt x="36365" y="217076"/>
                  </a:lnTo>
                  <a:lnTo>
                    <a:pt x="39793" y="214814"/>
                  </a:lnTo>
                  <a:lnTo>
                    <a:pt x="39793" y="212516"/>
                  </a:lnTo>
                  <a:lnTo>
                    <a:pt x="40924" y="214814"/>
                  </a:lnTo>
                  <a:lnTo>
                    <a:pt x="44352" y="214814"/>
                  </a:lnTo>
                  <a:lnTo>
                    <a:pt x="46614" y="215945"/>
                  </a:lnTo>
                  <a:lnTo>
                    <a:pt x="48876" y="213648"/>
                  </a:lnTo>
                  <a:lnTo>
                    <a:pt x="51138" y="213648"/>
                  </a:lnTo>
                  <a:lnTo>
                    <a:pt x="51138" y="212516"/>
                  </a:lnTo>
                  <a:lnTo>
                    <a:pt x="53435" y="210254"/>
                  </a:lnTo>
                  <a:lnTo>
                    <a:pt x="54566" y="210254"/>
                  </a:lnTo>
                  <a:lnTo>
                    <a:pt x="55697" y="209123"/>
                  </a:lnTo>
                  <a:lnTo>
                    <a:pt x="55697" y="203432"/>
                  </a:lnTo>
                  <a:lnTo>
                    <a:pt x="56827" y="201169"/>
                  </a:lnTo>
                  <a:lnTo>
                    <a:pt x="63648" y="195478"/>
                  </a:lnTo>
                  <a:lnTo>
                    <a:pt x="65910" y="194347"/>
                  </a:lnTo>
                  <a:lnTo>
                    <a:pt x="67076" y="193216"/>
                  </a:lnTo>
                  <a:lnTo>
                    <a:pt x="68207" y="193216"/>
                  </a:lnTo>
                  <a:lnTo>
                    <a:pt x="70469" y="192085"/>
                  </a:lnTo>
                  <a:lnTo>
                    <a:pt x="70469" y="190918"/>
                  </a:lnTo>
                  <a:lnTo>
                    <a:pt x="70469" y="188656"/>
                  </a:lnTo>
                  <a:lnTo>
                    <a:pt x="72731" y="186394"/>
                  </a:lnTo>
                  <a:lnTo>
                    <a:pt x="73862" y="184096"/>
                  </a:lnTo>
                  <a:lnTo>
                    <a:pt x="76159" y="181834"/>
                  </a:lnTo>
                  <a:lnTo>
                    <a:pt x="78420" y="175011"/>
                  </a:lnTo>
                  <a:lnTo>
                    <a:pt x="77290" y="172749"/>
                  </a:lnTo>
                  <a:lnTo>
                    <a:pt x="79551" y="170487"/>
                  </a:lnTo>
                  <a:lnTo>
                    <a:pt x="79551" y="169320"/>
                  </a:lnTo>
                  <a:lnTo>
                    <a:pt x="85241" y="163664"/>
                  </a:lnTo>
                  <a:lnTo>
                    <a:pt x="87503" y="159104"/>
                  </a:lnTo>
                  <a:lnTo>
                    <a:pt x="89800" y="154544"/>
                  </a:lnTo>
                  <a:lnTo>
                    <a:pt x="87503" y="154544"/>
                  </a:lnTo>
                  <a:lnTo>
                    <a:pt x="87503" y="153413"/>
                  </a:lnTo>
                  <a:lnTo>
                    <a:pt x="85241" y="153413"/>
                  </a:lnTo>
                  <a:lnTo>
                    <a:pt x="82979" y="154544"/>
                  </a:lnTo>
                  <a:lnTo>
                    <a:pt x="82979" y="152282"/>
                  </a:lnTo>
                  <a:lnTo>
                    <a:pt x="84110" y="148889"/>
                  </a:lnTo>
                  <a:lnTo>
                    <a:pt x="84110" y="144329"/>
                  </a:lnTo>
                  <a:lnTo>
                    <a:pt x="85241" y="143198"/>
                  </a:lnTo>
                  <a:lnTo>
                    <a:pt x="88634" y="139804"/>
                  </a:lnTo>
                  <a:lnTo>
                    <a:pt x="92062" y="138638"/>
                  </a:lnTo>
                  <a:lnTo>
                    <a:pt x="95455" y="131815"/>
                  </a:lnTo>
                  <a:lnTo>
                    <a:pt x="97752" y="129553"/>
                  </a:lnTo>
                  <a:lnTo>
                    <a:pt x="97752" y="127291"/>
                  </a:lnTo>
                  <a:lnTo>
                    <a:pt x="98883" y="126159"/>
                  </a:lnTo>
                  <a:lnTo>
                    <a:pt x="98883" y="124993"/>
                  </a:lnTo>
                  <a:lnTo>
                    <a:pt x="104572" y="121600"/>
                  </a:lnTo>
                  <a:lnTo>
                    <a:pt x="106834" y="120468"/>
                  </a:lnTo>
                  <a:lnTo>
                    <a:pt x="109096" y="115908"/>
                  </a:lnTo>
                  <a:lnTo>
                    <a:pt x="111393" y="115908"/>
                  </a:lnTo>
                  <a:lnTo>
                    <a:pt x="113655" y="114777"/>
                  </a:lnTo>
                  <a:lnTo>
                    <a:pt x="114786" y="112515"/>
                  </a:lnTo>
                  <a:lnTo>
                    <a:pt x="115917" y="111384"/>
                  </a:lnTo>
                  <a:lnTo>
                    <a:pt x="117048" y="105693"/>
                  </a:lnTo>
                  <a:lnTo>
                    <a:pt x="117048" y="104561"/>
                  </a:lnTo>
                  <a:lnTo>
                    <a:pt x="117048" y="103430"/>
                  </a:lnTo>
                  <a:lnTo>
                    <a:pt x="120476" y="98870"/>
                  </a:lnTo>
                  <a:lnTo>
                    <a:pt x="121606" y="96608"/>
                  </a:lnTo>
                  <a:lnTo>
                    <a:pt x="120476" y="93179"/>
                  </a:lnTo>
                  <a:lnTo>
                    <a:pt x="121606" y="92048"/>
                  </a:lnTo>
                  <a:lnTo>
                    <a:pt x="121606" y="90917"/>
                  </a:lnTo>
                  <a:lnTo>
                    <a:pt x="122737" y="87488"/>
                  </a:lnTo>
                  <a:lnTo>
                    <a:pt x="124999" y="86357"/>
                  </a:lnTo>
                  <a:lnTo>
                    <a:pt x="129558" y="82963"/>
                  </a:lnTo>
                  <a:lnTo>
                    <a:pt x="131820" y="80701"/>
                  </a:lnTo>
                  <a:lnTo>
                    <a:pt x="132951" y="79535"/>
                  </a:lnTo>
                  <a:lnTo>
                    <a:pt x="134117" y="79535"/>
                  </a:lnTo>
                  <a:lnTo>
                    <a:pt x="134117" y="78403"/>
                  </a:lnTo>
                  <a:lnTo>
                    <a:pt x="132951" y="76141"/>
                  </a:lnTo>
                  <a:lnTo>
                    <a:pt x="132951" y="73879"/>
                  </a:lnTo>
                  <a:lnTo>
                    <a:pt x="134117" y="70450"/>
                  </a:lnTo>
                  <a:lnTo>
                    <a:pt x="134117" y="68188"/>
                  </a:lnTo>
                  <a:lnTo>
                    <a:pt x="132951" y="67056"/>
                  </a:lnTo>
                  <a:lnTo>
                    <a:pt x="132951" y="64759"/>
                  </a:lnTo>
                  <a:lnTo>
                    <a:pt x="135248" y="61365"/>
                  </a:lnTo>
                  <a:lnTo>
                    <a:pt x="136379" y="52281"/>
                  </a:lnTo>
                  <a:lnTo>
                    <a:pt x="142069" y="46590"/>
                  </a:lnTo>
                  <a:lnTo>
                    <a:pt x="143199" y="42030"/>
                  </a:lnTo>
                  <a:lnTo>
                    <a:pt x="144330" y="40898"/>
                  </a:lnTo>
                  <a:lnTo>
                    <a:pt x="145461" y="39767"/>
                  </a:lnTo>
                  <a:lnTo>
                    <a:pt x="151151" y="37505"/>
                  </a:lnTo>
                  <a:lnTo>
                    <a:pt x="154544" y="28385"/>
                  </a:lnTo>
                  <a:lnTo>
                    <a:pt x="155675" y="22729"/>
                  </a:lnTo>
                  <a:lnTo>
                    <a:pt x="157972" y="15907"/>
                  </a:lnTo>
                  <a:lnTo>
                    <a:pt x="186385" y="9085"/>
                  </a:lnTo>
                  <a:lnTo>
                    <a:pt x="189778" y="7953"/>
                  </a:lnTo>
                  <a:lnTo>
                    <a:pt x="205681" y="4525"/>
                  </a:lnTo>
                  <a:lnTo>
                    <a:pt x="221585" y="1131"/>
                  </a:lnTo>
                  <a:lnTo>
                    <a:pt x="222751" y="0"/>
                  </a:lnTo>
                  <a:lnTo>
                    <a:pt x="223882" y="2262"/>
                  </a:lnTo>
                  <a:lnTo>
                    <a:pt x="227274" y="7953"/>
                  </a:lnTo>
                  <a:lnTo>
                    <a:pt x="229536" y="10216"/>
                  </a:lnTo>
                  <a:lnTo>
                    <a:pt x="234095" y="14776"/>
                  </a:lnTo>
                  <a:lnTo>
                    <a:pt x="237488" y="17038"/>
                  </a:lnTo>
                  <a:lnTo>
                    <a:pt x="238654" y="17038"/>
                  </a:lnTo>
                  <a:lnTo>
                    <a:pt x="242047" y="18169"/>
                  </a:lnTo>
                  <a:lnTo>
                    <a:pt x="244308" y="17038"/>
                  </a:lnTo>
                  <a:lnTo>
                    <a:pt x="246606" y="15907"/>
                  </a:lnTo>
                  <a:lnTo>
                    <a:pt x="248867" y="15907"/>
                  </a:lnTo>
                  <a:lnTo>
                    <a:pt x="251129" y="17038"/>
                  </a:lnTo>
                  <a:lnTo>
                    <a:pt x="255688" y="19300"/>
                  </a:lnTo>
                  <a:lnTo>
                    <a:pt x="257950" y="20432"/>
                  </a:lnTo>
                  <a:lnTo>
                    <a:pt x="260247" y="19300"/>
                  </a:lnTo>
                  <a:lnTo>
                    <a:pt x="264771" y="17038"/>
                  </a:lnTo>
                  <a:lnTo>
                    <a:pt x="268199" y="17038"/>
                  </a:lnTo>
                  <a:lnTo>
                    <a:pt x="269329" y="17038"/>
                  </a:lnTo>
                  <a:lnTo>
                    <a:pt x="270460" y="15907"/>
                  </a:lnTo>
                  <a:lnTo>
                    <a:pt x="271591" y="14776"/>
                  </a:lnTo>
                  <a:lnTo>
                    <a:pt x="278412" y="19300"/>
                  </a:lnTo>
                  <a:lnTo>
                    <a:pt x="281840" y="20432"/>
                  </a:lnTo>
                  <a:lnTo>
                    <a:pt x="285233" y="20432"/>
                  </a:lnTo>
                  <a:lnTo>
                    <a:pt x="288625" y="23860"/>
                  </a:lnTo>
                  <a:lnTo>
                    <a:pt x="292053" y="28385"/>
                  </a:lnTo>
                  <a:lnTo>
                    <a:pt x="298874" y="35207"/>
                  </a:lnTo>
                  <a:lnTo>
                    <a:pt x="304564" y="37505"/>
                  </a:lnTo>
                  <a:lnTo>
                    <a:pt x="307957" y="39767"/>
                  </a:lnTo>
                  <a:lnTo>
                    <a:pt x="310218" y="38636"/>
                  </a:lnTo>
                  <a:lnTo>
                    <a:pt x="309087" y="39767"/>
                  </a:lnTo>
                  <a:lnTo>
                    <a:pt x="311385" y="42030"/>
                  </a:lnTo>
                  <a:lnTo>
                    <a:pt x="312515" y="40898"/>
                  </a:lnTo>
                  <a:lnTo>
                    <a:pt x="313646" y="39767"/>
                  </a:lnTo>
                  <a:lnTo>
                    <a:pt x="314777" y="39767"/>
                  </a:lnTo>
                  <a:lnTo>
                    <a:pt x="314777" y="43161"/>
                  </a:lnTo>
                  <a:lnTo>
                    <a:pt x="317039" y="44327"/>
                  </a:lnTo>
                  <a:lnTo>
                    <a:pt x="320467" y="43161"/>
                  </a:lnTo>
                  <a:lnTo>
                    <a:pt x="327288" y="44327"/>
                  </a:lnTo>
                  <a:lnTo>
                    <a:pt x="328419" y="42030"/>
                  </a:lnTo>
                  <a:lnTo>
                    <a:pt x="330680" y="43161"/>
                  </a:lnTo>
                  <a:lnTo>
                    <a:pt x="331811" y="42030"/>
                  </a:lnTo>
                  <a:lnTo>
                    <a:pt x="332942" y="42030"/>
                  </a:lnTo>
                  <a:lnTo>
                    <a:pt x="334108" y="42030"/>
                  </a:lnTo>
                  <a:lnTo>
                    <a:pt x="338632" y="43161"/>
                  </a:lnTo>
                  <a:lnTo>
                    <a:pt x="339763" y="42030"/>
                  </a:lnTo>
                  <a:lnTo>
                    <a:pt x="344322" y="42030"/>
                  </a:lnTo>
                  <a:lnTo>
                    <a:pt x="347715" y="39767"/>
                  </a:lnTo>
                  <a:lnTo>
                    <a:pt x="351143" y="39767"/>
                  </a:lnTo>
                  <a:lnTo>
                    <a:pt x="359094" y="40898"/>
                  </a:lnTo>
                  <a:lnTo>
                    <a:pt x="364784" y="42030"/>
                  </a:lnTo>
                  <a:lnTo>
                    <a:pt x="370438" y="44327"/>
                  </a:lnTo>
                  <a:lnTo>
                    <a:pt x="373866" y="44327"/>
                  </a:lnTo>
                  <a:lnTo>
                    <a:pt x="374997" y="43161"/>
                  </a:lnTo>
                  <a:lnTo>
                    <a:pt x="377259" y="44327"/>
                  </a:lnTo>
                  <a:lnTo>
                    <a:pt x="380687" y="45458"/>
                  </a:lnTo>
                  <a:lnTo>
                    <a:pt x="380687" y="46590"/>
                  </a:lnTo>
                  <a:lnTo>
                    <a:pt x="384080" y="44327"/>
                  </a:lnTo>
                  <a:lnTo>
                    <a:pt x="386377" y="44327"/>
                  </a:lnTo>
                  <a:lnTo>
                    <a:pt x="392031" y="45458"/>
                  </a:lnTo>
                  <a:lnTo>
                    <a:pt x="406804" y="45458"/>
                  </a:lnTo>
                  <a:lnTo>
                    <a:pt x="411363" y="44327"/>
                  </a:lnTo>
                  <a:lnTo>
                    <a:pt x="415922" y="42030"/>
                  </a:lnTo>
                  <a:lnTo>
                    <a:pt x="419314" y="39767"/>
                  </a:lnTo>
                  <a:lnTo>
                    <a:pt x="422742" y="39767"/>
                  </a:lnTo>
                  <a:lnTo>
                    <a:pt x="426135" y="37505"/>
                  </a:lnTo>
                  <a:lnTo>
                    <a:pt x="430694" y="37505"/>
                  </a:lnTo>
                  <a:lnTo>
                    <a:pt x="431825" y="36338"/>
                  </a:lnTo>
                  <a:lnTo>
                    <a:pt x="435217" y="36338"/>
                  </a:lnTo>
                  <a:lnTo>
                    <a:pt x="440907" y="36338"/>
                  </a:lnTo>
                  <a:lnTo>
                    <a:pt x="447728" y="38636"/>
                  </a:lnTo>
                  <a:lnTo>
                    <a:pt x="452252" y="40898"/>
                  </a:lnTo>
                  <a:lnTo>
                    <a:pt x="456810" y="40898"/>
                  </a:lnTo>
                  <a:lnTo>
                    <a:pt x="461369" y="42030"/>
                  </a:lnTo>
                  <a:lnTo>
                    <a:pt x="465893" y="40898"/>
                  </a:lnTo>
                  <a:lnTo>
                    <a:pt x="467024" y="42030"/>
                  </a:lnTo>
                  <a:lnTo>
                    <a:pt x="468190" y="42030"/>
                  </a:lnTo>
                  <a:lnTo>
                    <a:pt x="470452" y="43161"/>
                  </a:lnTo>
                  <a:lnTo>
                    <a:pt x="472714" y="44327"/>
                  </a:lnTo>
                  <a:lnTo>
                    <a:pt x="479534" y="45458"/>
                  </a:lnTo>
                  <a:lnTo>
                    <a:pt x="480665" y="46590"/>
                  </a:lnTo>
                  <a:lnTo>
                    <a:pt x="482962" y="46590"/>
                  </a:lnTo>
                  <a:lnTo>
                    <a:pt x="492045" y="48852"/>
                  </a:lnTo>
                  <a:lnTo>
                    <a:pt x="493176" y="49983"/>
                  </a:lnTo>
                  <a:lnTo>
                    <a:pt x="494307" y="48852"/>
                  </a:lnTo>
                  <a:lnTo>
                    <a:pt x="496568" y="48852"/>
                  </a:lnTo>
                  <a:lnTo>
                    <a:pt x="496568" y="47721"/>
                  </a:lnTo>
                  <a:lnTo>
                    <a:pt x="504555" y="52281"/>
                  </a:lnTo>
                  <a:lnTo>
                    <a:pt x="510210" y="53412"/>
                  </a:lnTo>
                  <a:lnTo>
                    <a:pt x="514769" y="55674"/>
                  </a:lnTo>
                  <a:lnTo>
                    <a:pt x="518161" y="55674"/>
                  </a:lnTo>
                  <a:lnTo>
                    <a:pt x="521589" y="60234"/>
                  </a:lnTo>
                  <a:lnTo>
                    <a:pt x="522720" y="62496"/>
                  </a:lnTo>
                  <a:lnTo>
                    <a:pt x="524982" y="63628"/>
                  </a:lnTo>
                  <a:lnTo>
                    <a:pt x="529541" y="67056"/>
                  </a:lnTo>
                  <a:lnTo>
                    <a:pt x="534100" y="72712"/>
                  </a:lnTo>
                  <a:lnTo>
                    <a:pt x="535231" y="75010"/>
                  </a:lnTo>
                  <a:lnTo>
                    <a:pt x="536362" y="76141"/>
                  </a:lnTo>
                  <a:lnTo>
                    <a:pt x="537493" y="79535"/>
                  </a:lnTo>
                  <a:lnTo>
                    <a:pt x="539754" y="88655"/>
                  </a:lnTo>
                  <a:lnTo>
                    <a:pt x="540885" y="90917"/>
                  </a:lnTo>
                  <a:lnTo>
                    <a:pt x="543182" y="93179"/>
                  </a:lnTo>
                  <a:lnTo>
                    <a:pt x="545444" y="94310"/>
                  </a:lnTo>
                  <a:lnTo>
                    <a:pt x="547706" y="96608"/>
                  </a:lnTo>
                  <a:lnTo>
                    <a:pt x="547706" y="98870"/>
                  </a:lnTo>
                  <a:lnTo>
                    <a:pt x="550003" y="102264"/>
                  </a:lnTo>
                  <a:lnTo>
                    <a:pt x="551134" y="102264"/>
                  </a:lnTo>
                  <a:lnTo>
                    <a:pt x="551134" y="107955"/>
                  </a:lnTo>
                  <a:lnTo>
                    <a:pt x="552265" y="109086"/>
                  </a:lnTo>
                  <a:lnTo>
                    <a:pt x="554527" y="111384"/>
                  </a:lnTo>
                  <a:lnTo>
                    <a:pt x="555658" y="112515"/>
                  </a:lnTo>
                  <a:lnTo>
                    <a:pt x="555658" y="111384"/>
                  </a:lnTo>
                  <a:lnTo>
                    <a:pt x="555658" y="114777"/>
                  </a:lnTo>
                  <a:lnTo>
                    <a:pt x="556824" y="117040"/>
                  </a:lnTo>
                  <a:lnTo>
                    <a:pt x="556824" y="118206"/>
                  </a:lnTo>
                  <a:lnTo>
                    <a:pt x="557955" y="119337"/>
                  </a:lnTo>
                  <a:lnTo>
                    <a:pt x="557955" y="122731"/>
                  </a:lnTo>
                  <a:lnTo>
                    <a:pt x="559086" y="124993"/>
                  </a:lnTo>
                  <a:lnTo>
                    <a:pt x="560217" y="128422"/>
                  </a:lnTo>
                  <a:lnTo>
                    <a:pt x="561347" y="128422"/>
                  </a:lnTo>
                  <a:lnTo>
                    <a:pt x="561347" y="129553"/>
                  </a:lnTo>
                  <a:lnTo>
                    <a:pt x="561347" y="134113"/>
                  </a:lnTo>
                  <a:lnTo>
                    <a:pt x="562478" y="137506"/>
                  </a:lnTo>
                  <a:lnTo>
                    <a:pt x="563609" y="137506"/>
                  </a:lnTo>
                  <a:lnTo>
                    <a:pt x="563609" y="144329"/>
                  </a:lnTo>
                  <a:lnTo>
                    <a:pt x="563609" y="145460"/>
                  </a:lnTo>
                  <a:lnTo>
                    <a:pt x="564775" y="147758"/>
                  </a:lnTo>
                  <a:lnTo>
                    <a:pt x="567037" y="147758"/>
                  </a:lnTo>
                  <a:lnTo>
                    <a:pt x="567037" y="148889"/>
                  </a:lnTo>
                  <a:lnTo>
                    <a:pt x="565906" y="156842"/>
                  </a:lnTo>
                  <a:lnTo>
                    <a:pt x="565906" y="159104"/>
                  </a:lnTo>
                  <a:lnTo>
                    <a:pt x="567037" y="160236"/>
                  </a:lnTo>
                  <a:lnTo>
                    <a:pt x="567037" y="163664"/>
                  </a:lnTo>
                  <a:lnTo>
                    <a:pt x="568168" y="165927"/>
                  </a:lnTo>
                  <a:lnTo>
                    <a:pt x="569299" y="165927"/>
                  </a:lnTo>
                  <a:lnTo>
                    <a:pt x="569299" y="167058"/>
                  </a:lnTo>
                  <a:lnTo>
                    <a:pt x="569299" y="178440"/>
                  </a:lnTo>
                  <a:lnTo>
                    <a:pt x="570430" y="180703"/>
                  </a:lnTo>
                  <a:lnTo>
                    <a:pt x="571596" y="181834"/>
                  </a:lnTo>
                  <a:lnTo>
                    <a:pt x="572727" y="180703"/>
                  </a:lnTo>
                  <a:lnTo>
                    <a:pt x="573858" y="180703"/>
                  </a:lnTo>
                  <a:lnTo>
                    <a:pt x="573858" y="184096"/>
                  </a:lnTo>
                  <a:lnTo>
                    <a:pt x="573858" y="187525"/>
                  </a:lnTo>
                  <a:lnTo>
                    <a:pt x="573858" y="188656"/>
                  </a:lnTo>
                  <a:lnTo>
                    <a:pt x="573858" y="190918"/>
                  </a:lnTo>
                  <a:lnTo>
                    <a:pt x="574989" y="195478"/>
                  </a:lnTo>
                  <a:lnTo>
                    <a:pt x="578417" y="195478"/>
                  </a:lnTo>
                  <a:lnTo>
                    <a:pt x="579548" y="198872"/>
                  </a:lnTo>
                  <a:lnTo>
                    <a:pt x="580679" y="198872"/>
                  </a:lnTo>
                  <a:lnTo>
                    <a:pt x="580679" y="200038"/>
                  </a:lnTo>
                  <a:lnTo>
                    <a:pt x="581810" y="202301"/>
                  </a:lnTo>
                  <a:lnTo>
                    <a:pt x="580679" y="206861"/>
                  </a:lnTo>
                  <a:lnTo>
                    <a:pt x="581810" y="210254"/>
                  </a:lnTo>
                  <a:lnTo>
                    <a:pt x="581810" y="211385"/>
                  </a:lnTo>
                  <a:lnTo>
                    <a:pt x="582940" y="211385"/>
                  </a:lnTo>
                  <a:lnTo>
                    <a:pt x="582940" y="214814"/>
                  </a:lnTo>
                  <a:lnTo>
                    <a:pt x="582940" y="223899"/>
                  </a:lnTo>
                  <a:lnTo>
                    <a:pt x="582940" y="225030"/>
                  </a:lnTo>
                  <a:lnTo>
                    <a:pt x="584071" y="232983"/>
                  </a:lnTo>
                  <a:lnTo>
                    <a:pt x="584071" y="231852"/>
                  </a:lnTo>
                  <a:lnTo>
                    <a:pt x="585202" y="232983"/>
                  </a:lnTo>
                  <a:lnTo>
                    <a:pt x="585202" y="234114"/>
                  </a:lnTo>
                  <a:lnTo>
                    <a:pt x="586368" y="237543"/>
                  </a:lnTo>
                  <a:lnTo>
                    <a:pt x="587499" y="239806"/>
                  </a:lnTo>
                  <a:lnTo>
                    <a:pt x="588630" y="239806"/>
                  </a:lnTo>
                  <a:lnTo>
                    <a:pt x="589761" y="240937"/>
                  </a:lnTo>
                  <a:lnTo>
                    <a:pt x="593154" y="240937"/>
                  </a:lnTo>
                  <a:lnTo>
                    <a:pt x="593154" y="242068"/>
                  </a:lnTo>
                  <a:lnTo>
                    <a:pt x="594320" y="251188"/>
                  </a:lnTo>
                  <a:lnTo>
                    <a:pt x="594320" y="254581"/>
                  </a:lnTo>
                  <a:lnTo>
                    <a:pt x="593154" y="255712"/>
                  </a:lnTo>
                  <a:lnTo>
                    <a:pt x="594320" y="260272"/>
                  </a:lnTo>
                  <a:lnTo>
                    <a:pt x="595451" y="263666"/>
                  </a:lnTo>
                  <a:lnTo>
                    <a:pt x="596582" y="264797"/>
                  </a:lnTo>
                  <a:lnTo>
                    <a:pt x="597713" y="264797"/>
                  </a:lnTo>
                  <a:lnTo>
                    <a:pt x="598844" y="264797"/>
                  </a:lnTo>
                  <a:lnTo>
                    <a:pt x="599975" y="264797"/>
                  </a:lnTo>
                  <a:lnTo>
                    <a:pt x="601141" y="265928"/>
                  </a:lnTo>
                  <a:lnTo>
                    <a:pt x="602272" y="270488"/>
                  </a:lnTo>
                  <a:lnTo>
                    <a:pt x="604533" y="277311"/>
                  </a:lnTo>
                  <a:lnTo>
                    <a:pt x="604533" y="280739"/>
                  </a:lnTo>
                  <a:lnTo>
                    <a:pt x="604533" y="283002"/>
                  </a:lnTo>
                  <a:lnTo>
                    <a:pt x="604533" y="285264"/>
                  </a:lnTo>
                  <a:lnTo>
                    <a:pt x="603403" y="286395"/>
                  </a:lnTo>
                  <a:lnTo>
                    <a:pt x="601141" y="287526"/>
                  </a:lnTo>
                  <a:lnTo>
                    <a:pt x="597713" y="288693"/>
                  </a:lnTo>
                  <a:lnTo>
                    <a:pt x="596582" y="288693"/>
                  </a:lnTo>
                  <a:lnTo>
                    <a:pt x="595451" y="288693"/>
                  </a:lnTo>
                  <a:lnTo>
                    <a:pt x="593154" y="290955"/>
                  </a:lnTo>
                  <a:lnTo>
                    <a:pt x="589761" y="292086"/>
                  </a:lnTo>
                  <a:lnTo>
                    <a:pt x="588630" y="292086"/>
                  </a:lnTo>
                  <a:lnTo>
                    <a:pt x="584071" y="287526"/>
                  </a:lnTo>
                  <a:lnTo>
                    <a:pt x="582940" y="287526"/>
                  </a:lnTo>
                  <a:lnTo>
                    <a:pt x="581810" y="288693"/>
                  </a:lnTo>
                  <a:lnTo>
                    <a:pt x="580679" y="288693"/>
                  </a:lnTo>
                  <a:lnTo>
                    <a:pt x="579548" y="293217"/>
                  </a:lnTo>
                  <a:lnTo>
                    <a:pt x="577251" y="293217"/>
                  </a:lnTo>
                  <a:lnTo>
                    <a:pt x="574989" y="296646"/>
                  </a:lnTo>
                  <a:lnTo>
                    <a:pt x="573858" y="296646"/>
                  </a:lnTo>
                  <a:lnTo>
                    <a:pt x="571596" y="297777"/>
                  </a:lnTo>
                  <a:lnTo>
                    <a:pt x="567037" y="296646"/>
                  </a:lnTo>
                  <a:lnTo>
                    <a:pt x="565906" y="296646"/>
                  </a:lnTo>
                  <a:lnTo>
                    <a:pt x="564775" y="294349"/>
                  </a:lnTo>
                  <a:lnTo>
                    <a:pt x="563609" y="290955"/>
                  </a:lnTo>
                  <a:lnTo>
                    <a:pt x="562478" y="290955"/>
                  </a:lnTo>
                  <a:lnTo>
                    <a:pt x="561347" y="293217"/>
                  </a:lnTo>
                  <a:lnTo>
                    <a:pt x="556824" y="293217"/>
                  </a:lnTo>
                  <a:lnTo>
                    <a:pt x="553396" y="295480"/>
                  </a:lnTo>
                  <a:lnTo>
                    <a:pt x="544313" y="295480"/>
                  </a:lnTo>
                  <a:lnTo>
                    <a:pt x="542052" y="294349"/>
                  </a:lnTo>
                  <a:lnTo>
                    <a:pt x="538624" y="289824"/>
                  </a:lnTo>
                  <a:lnTo>
                    <a:pt x="536362" y="288693"/>
                  </a:lnTo>
                  <a:lnTo>
                    <a:pt x="532934" y="286395"/>
                  </a:lnTo>
                  <a:lnTo>
                    <a:pt x="531803" y="286395"/>
                  </a:lnTo>
                  <a:lnTo>
                    <a:pt x="528410" y="285264"/>
                  </a:lnTo>
                  <a:lnTo>
                    <a:pt x="526113" y="285264"/>
                  </a:lnTo>
                  <a:lnTo>
                    <a:pt x="526113" y="284133"/>
                  </a:lnTo>
                  <a:lnTo>
                    <a:pt x="524982" y="285264"/>
                  </a:lnTo>
                  <a:lnTo>
                    <a:pt x="522720" y="284133"/>
                  </a:lnTo>
                  <a:lnTo>
                    <a:pt x="521589" y="284133"/>
                  </a:lnTo>
                  <a:lnTo>
                    <a:pt x="520459" y="285264"/>
                  </a:lnTo>
                  <a:lnTo>
                    <a:pt x="519328" y="285264"/>
                  </a:lnTo>
                  <a:lnTo>
                    <a:pt x="518161" y="285264"/>
                  </a:lnTo>
                  <a:lnTo>
                    <a:pt x="517031" y="284133"/>
                  </a:lnTo>
                  <a:lnTo>
                    <a:pt x="517031" y="285264"/>
                  </a:lnTo>
                  <a:lnTo>
                    <a:pt x="515900" y="284133"/>
                  </a:lnTo>
                  <a:lnTo>
                    <a:pt x="513638" y="284133"/>
                  </a:lnTo>
                  <a:lnTo>
                    <a:pt x="512507" y="284133"/>
                  </a:lnTo>
                  <a:lnTo>
                    <a:pt x="511341" y="283002"/>
                  </a:lnTo>
                  <a:lnTo>
                    <a:pt x="511341" y="284133"/>
                  </a:lnTo>
                  <a:lnTo>
                    <a:pt x="510210" y="284133"/>
                  </a:lnTo>
                  <a:lnTo>
                    <a:pt x="509079" y="284133"/>
                  </a:lnTo>
                  <a:lnTo>
                    <a:pt x="507948" y="284133"/>
                  </a:lnTo>
                  <a:lnTo>
                    <a:pt x="506817" y="286395"/>
                  </a:lnTo>
                  <a:lnTo>
                    <a:pt x="505686" y="286395"/>
                  </a:lnTo>
                  <a:lnTo>
                    <a:pt x="505686" y="285264"/>
                  </a:lnTo>
                  <a:lnTo>
                    <a:pt x="502258" y="285264"/>
                  </a:lnTo>
                  <a:lnTo>
                    <a:pt x="501127" y="284133"/>
                  </a:lnTo>
                  <a:lnTo>
                    <a:pt x="501127" y="283002"/>
                  </a:lnTo>
                  <a:lnTo>
                    <a:pt x="498866" y="280739"/>
                  </a:lnTo>
                  <a:lnTo>
                    <a:pt x="496568" y="280739"/>
                  </a:lnTo>
                  <a:lnTo>
                    <a:pt x="495438" y="280739"/>
                  </a:lnTo>
                  <a:lnTo>
                    <a:pt x="493176" y="279573"/>
                  </a:lnTo>
                  <a:lnTo>
                    <a:pt x="489783" y="278442"/>
                  </a:lnTo>
                  <a:lnTo>
                    <a:pt x="488617" y="278442"/>
                  </a:lnTo>
                  <a:lnTo>
                    <a:pt x="488617" y="279573"/>
                  </a:lnTo>
                  <a:lnTo>
                    <a:pt x="487486" y="279573"/>
                  </a:lnTo>
                  <a:lnTo>
                    <a:pt x="485224" y="278442"/>
                  </a:lnTo>
                  <a:lnTo>
                    <a:pt x="481796" y="281870"/>
                  </a:lnTo>
                  <a:lnTo>
                    <a:pt x="480665" y="283002"/>
                  </a:lnTo>
                  <a:lnTo>
                    <a:pt x="479534" y="283002"/>
                  </a:lnTo>
                  <a:lnTo>
                    <a:pt x="478403" y="283002"/>
                  </a:lnTo>
                  <a:lnTo>
                    <a:pt x="470452" y="284133"/>
                  </a:lnTo>
                  <a:lnTo>
                    <a:pt x="469321" y="285264"/>
                  </a:lnTo>
                  <a:lnTo>
                    <a:pt x="456810" y="285264"/>
                  </a:lnTo>
                  <a:lnTo>
                    <a:pt x="442038" y="286395"/>
                  </a:lnTo>
                  <a:lnTo>
                    <a:pt x="438645" y="285264"/>
                  </a:lnTo>
                  <a:lnTo>
                    <a:pt x="436348" y="285264"/>
                  </a:lnTo>
                  <a:lnTo>
                    <a:pt x="431825" y="284133"/>
                  </a:lnTo>
                  <a:lnTo>
                    <a:pt x="430694" y="283002"/>
                  </a:lnTo>
                  <a:lnTo>
                    <a:pt x="430694" y="281870"/>
                  </a:lnTo>
                  <a:lnTo>
                    <a:pt x="430694" y="279573"/>
                  </a:lnTo>
                  <a:lnTo>
                    <a:pt x="426135" y="278442"/>
                  </a:lnTo>
                  <a:lnTo>
                    <a:pt x="423873" y="276179"/>
                  </a:lnTo>
                  <a:lnTo>
                    <a:pt x="421576" y="271619"/>
                  </a:lnTo>
                  <a:lnTo>
                    <a:pt x="421576" y="272751"/>
                  </a:lnTo>
                  <a:lnTo>
                    <a:pt x="420445" y="272751"/>
                  </a:lnTo>
                  <a:lnTo>
                    <a:pt x="420445" y="271619"/>
                  </a:lnTo>
                  <a:lnTo>
                    <a:pt x="419314" y="271619"/>
                  </a:lnTo>
                  <a:lnTo>
                    <a:pt x="418183" y="272751"/>
                  </a:lnTo>
                  <a:lnTo>
                    <a:pt x="415922" y="273917"/>
                  </a:lnTo>
                  <a:lnTo>
                    <a:pt x="414755" y="273917"/>
                  </a:lnTo>
                  <a:lnTo>
                    <a:pt x="413624" y="275048"/>
                  </a:lnTo>
                  <a:lnTo>
                    <a:pt x="411363" y="275048"/>
                  </a:lnTo>
                  <a:lnTo>
                    <a:pt x="410232" y="275048"/>
                  </a:lnTo>
                  <a:lnTo>
                    <a:pt x="407970" y="275048"/>
                  </a:lnTo>
                  <a:lnTo>
                    <a:pt x="403411" y="276179"/>
                  </a:lnTo>
                  <a:lnTo>
                    <a:pt x="396590" y="276179"/>
                  </a:lnTo>
                  <a:lnTo>
                    <a:pt x="395459" y="276179"/>
                  </a:lnTo>
                  <a:lnTo>
                    <a:pt x="390901" y="277311"/>
                  </a:lnTo>
                  <a:lnTo>
                    <a:pt x="389770" y="271619"/>
                  </a:lnTo>
                  <a:lnTo>
                    <a:pt x="387508" y="270488"/>
                  </a:lnTo>
                  <a:lnTo>
                    <a:pt x="384080" y="269357"/>
                  </a:lnTo>
                  <a:lnTo>
                    <a:pt x="382949" y="269357"/>
                  </a:lnTo>
                  <a:lnTo>
                    <a:pt x="382949" y="267095"/>
                  </a:lnTo>
                  <a:lnTo>
                    <a:pt x="382949" y="265928"/>
                  </a:lnTo>
                  <a:lnTo>
                    <a:pt x="382949" y="264797"/>
                  </a:lnTo>
                  <a:lnTo>
                    <a:pt x="385211" y="261404"/>
                  </a:lnTo>
                  <a:lnTo>
                    <a:pt x="385211" y="255712"/>
                  </a:lnTo>
                  <a:lnTo>
                    <a:pt x="385211" y="254581"/>
                  </a:lnTo>
                  <a:lnTo>
                    <a:pt x="382949" y="252319"/>
                  </a:lnTo>
                  <a:lnTo>
                    <a:pt x="380687" y="250021"/>
                  </a:lnTo>
                  <a:lnTo>
                    <a:pt x="374997" y="253450"/>
                  </a:lnTo>
                  <a:lnTo>
                    <a:pt x="371605" y="254581"/>
                  </a:lnTo>
                  <a:lnTo>
                    <a:pt x="365915" y="252319"/>
                  </a:lnTo>
                  <a:lnTo>
                    <a:pt x="360225" y="263666"/>
                  </a:lnTo>
                  <a:lnTo>
                    <a:pt x="355666" y="263666"/>
                  </a:lnTo>
                  <a:lnTo>
                    <a:pt x="348881" y="262535"/>
                  </a:lnTo>
                  <a:lnTo>
                    <a:pt x="347715" y="268226"/>
                  </a:lnTo>
                  <a:lnTo>
                    <a:pt x="347715" y="270488"/>
                  </a:lnTo>
                  <a:lnTo>
                    <a:pt x="344322" y="276179"/>
                  </a:lnTo>
                  <a:lnTo>
                    <a:pt x="343191" y="278442"/>
                  </a:lnTo>
                  <a:lnTo>
                    <a:pt x="343191" y="280739"/>
                  </a:lnTo>
                  <a:lnTo>
                    <a:pt x="344322" y="284133"/>
                  </a:lnTo>
                  <a:lnTo>
                    <a:pt x="344322" y="287526"/>
                  </a:lnTo>
                  <a:lnTo>
                    <a:pt x="345453" y="287526"/>
                  </a:lnTo>
                  <a:lnTo>
                    <a:pt x="348881" y="289824"/>
                  </a:lnTo>
                  <a:lnTo>
                    <a:pt x="351143" y="290955"/>
                  </a:lnTo>
                  <a:lnTo>
                    <a:pt x="352273" y="294349"/>
                  </a:lnTo>
                  <a:lnTo>
                    <a:pt x="353404" y="295480"/>
                  </a:lnTo>
                  <a:lnTo>
                    <a:pt x="355666" y="296646"/>
                  </a:lnTo>
                  <a:lnTo>
                    <a:pt x="356832" y="296646"/>
                  </a:lnTo>
                  <a:lnTo>
                    <a:pt x="357963" y="297777"/>
                  </a:lnTo>
                  <a:lnTo>
                    <a:pt x="357963" y="304600"/>
                  </a:lnTo>
                  <a:lnTo>
                    <a:pt x="359094" y="309124"/>
                  </a:lnTo>
                  <a:lnTo>
                    <a:pt x="359094" y="310255"/>
                  </a:lnTo>
                  <a:lnTo>
                    <a:pt x="356832" y="309124"/>
                  </a:lnTo>
                  <a:lnTo>
                    <a:pt x="355666" y="310255"/>
                  </a:lnTo>
                  <a:lnTo>
                    <a:pt x="353404" y="306862"/>
                  </a:lnTo>
                  <a:lnTo>
                    <a:pt x="347715" y="304600"/>
                  </a:lnTo>
                  <a:lnTo>
                    <a:pt x="346584" y="303469"/>
                  </a:lnTo>
                  <a:lnTo>
                    <a:pt x="344322" y="304600"/>
                  </a:lnTo>
                  <a:lnTo>
                    <a:pt x="345453" y="306862"/>
                  </a:lnTo>
                  <a:lnTo>
                    <a:pt x="342060" y="313684"/>
                  </a:lnTo>
                  <a:lnTo>
                    <a:pt x="340929" y="321638"/>
                  </a:lnTo>
                  <a:lnTo>
                    <a:pt x="338632" y="323900"/>
                  </a:lnTo>
                  <a:lnTo>
                    <a:pt x="340929" y="327329"/>
                  </a:lnTo>
                  <a:lnTo>
                    <a:pt x="343191" y="328460"/>
                  </a:lnTo>
                  <a:lnTo>
                    <a:pt x="344322" y="328460"/>
                  </a:lnTo>
                  <a:lnTo>
                    <a:pt x="344322" y="329591"/>
                  </a:lnTo>
                  <a:lnTo>
                    <a:pt x="345453" y="329591"/>
                  </a:lnTo>
                  <a:lnTo>
                    <a:pt x="346584" y="330722"/>
                  </a:lnTo>
                  <a:lnTo>
                    <a:pt x="347715" y="331854"/>
                  </a:lnTo>
                  <a:lnTo>
                    <a:pt x="348881" y="335282"/>
                  </a:lnTo>
                  <a:lnTo>
                    <a:pt x="347715" y="342105"/>
                  </a:lnTo>
                  <a:lnTo>
                    <a:pt x="346584" y="343236"/>
                  </a:lnTo>
                  <a:lnTo>
                    <a:pt x="343191" y="344367"/>
                  </a:lnTo>
                  <a:lnTo>
                    <a:pt x="340929" y="346629"/>
                  </a:lnTo>
                  <a:lnTo>
                    <a:pt x="338632" y="346629"/>
                  </a:lnTo>
                  <a:lnTo>
                    <a:pt x="337501" y="347796"/>
                  </a:lnTo>
                  <a:lnTo>
                    <a:pt x="336370" y="348927"/>
                  </a:lnTo>
                  <a:lnTo>
                    <a:pt x="337501" y="351189"/>
                  </a:lnTo>
                  <a:lnTo>
                    <a:pt x="337501" y="352320"/>
                  </a:lnTo>
                  <a:lnTo>
                    <a:pt x="330680" y="362536"/>
                  </a:lnTo>
                  <a:lnTo>
                    <a:pt x="329550" y="362536"/>
                  </a:lnTo>
                  <a:lnTo>
                    <a:pt x="326122" y="362536"/>
                  </a:lnTo>
                  <a:lnTo>
                    <a:pt x="322729" y="361405"/>
                  </a:lnTo>
                  <a:lnTo>
                    <a:pt x="317039" y="361405"/>
                  </a:lnTo>
                  <a:lnTo>
                    <a:pt x="313646" y="370525"/>
                  </a:lnTo>
                  <a:lnTo>
                    <a:pt x="312515" y="370525"/>
                  </a:lnTo>
                  <a:lnTo>
                    <a:pt x="307957" y="368227"/>
                  </a:lnTo>
                  <a:lnTo>
                    <a:pt x="304564" y="362536"/>
                  </a:lnTo>
                  <a:lnTo>
                    <a:pt x="305695" y="359143"/>
                  </a:lnTo>
                  <a:lnTo>
                    <a:pt x="305695" y="356880"/>
                  </a:lnTo>
                  <a:lnTo>
                    <a:pt x="307957" y="353452"/>
                  </a:lnTo>
                  <a:lnTo>
                    <a:pt x="310218" y="345498"/>
                  </a:lnTo>
                  <a:lnTo>
                    <a:pt x="303398" y="346629"/>
                  </a:lnTo>
                  <a:lnTo>
                    <a:pt x="303398" y="337545"/>
                  </a:lnTo>
                  <a:lnTo>
                    <a:pt x="292053" y="327329"/>
                  </a:lnTo>
                  <a:lnTo>
                    <a:pt x="286364" y="329591"/>
                  </a:lnTo>
                  <a:lnTo>
                    <a:pt x="280674" y="331854"/>
                  </a:lnTo>
                  <a:lnTo>
                    <a:pt x="279543" y="331854"/>
                  </a:lnTo>
                  <a:lnTo>
                    <a:pt x="275019" y="334151"/>
                  </a:lnTo>
                  <a:lnTo>
                    <a:pt x="271591" y="337545"/>
                  </a:lnTo>
                  <a:lnTo>
                    <a:pt x="271591" y="336414"/>
                  </a:lnTo>
                  <a:lnTo>
                    <a:pt x="272722" y="335282"/>
                  </a:lnTo>
                  <a:lnTo>
                    <a:pt x="270460" y="335282"/>
                  </a:lnTo>
                  <a:lnTo>
                    <a:pt x="270460" y="334151"/>
                  </a:lnTo>
                  <a:lnTo>
                    <a:pt x="269329" y="331854"/>
                  </a:lnTo>
                  <a:lnTo>
                    <a:pt x="269329" y="329591"/>
                  </a:lnTo>
                  <a:lnTo>
                    <a:pt x="268199" y="326198"/>
                  </a:lnTo>
                  <a:lnTo>
                    <a:pt x="267032" y="323900"/>
                  </a:lnTo>
                  <a:lnTo>
                    <a:pt x="264771" y="323900"/>
                  </a:lnTo>
                  <a:lnTo>
                    <a:pt x="259081" y="328460"/>
                  </a:lnTo>
                  <a:lnTo>
                    <a:pt x="257950" y="329591"/>
                  </a:lnTo>
                  <a:lnTo>
                    <a:pt x="254557" y="330722"/>
                  </a:lnTo>
                  <a:lnTo>
                    <a:pt x="252295" y="331854"/>
                  </a:lnTo>
                  <a:lnTo>
                    <a:pt x="244308" y="334151"/>
                  </a:lnTo>
                  <a:lnTo>
                    <a:pt x="243178" y="334151"/>
                  </a:lnTo>
                  <a:lnTo>
                    <a:pt x="239785" y="338676"/>
                  </a:lnTo>
                  <a:lnTo>
                    <a:pt x="232964" y="343236"/>
                  </a:lnTo>
                  <a:lnTo>
                    <a:pt x="226143" y="343236"/>
                  </a:lnTo>
                  <a:lnTo>
                    <a:pt x="222751" y="340974"/>
                  </a:lnTo>
                  <a:lnTo>
                    <a:pt x="222751" y="338676"/>
                  </a:lnTo>
                  <a:lnTo>
                    <a:pt x="221585" y="337545"/>
                  </a:lnTo>
                  <a:lnTo>
                    <a:pt x="221585" y="336414"/>
                  </a:lnTo>
                  <a:lnTo>
                    <a:pt x="219323" y="334151"/>
                  </a:lnTo>
                  <a:lnTo>
                    <a:pt x="220454" y="331854"/>
                  </a:lnTo>
                  <a:lnTo>
                    <a:pt x="220454" y="327329"/>
                  </a:lnTo>
                  <a:lnTo>
                    <a:pt x="218192" y="326198"/>
                  </a:lnTo>
                  <a:lnTo>
                    <a:pt x="215930" y="323900"/>
                  </a:lnTo>
                  <a:lnTo>
                    <a:pt x="217061" y="321638"/>
                  </a:lnTo>
                  <a:lnTo>
                    <a:pt x="212502" y="320507"/>
                  </a:lnTo>
                  <a:lnTo>
                    <a:pt x="207978" y="322769"/>
                  </a:lnTo>
                  <a:lnTo>
                    <a:pt x="198861" y="321638"/>
                  </a:lnTo>
                  <a:lnTo>
                    <a:pt x="196599" y="321638"/>
                  </a:lnTo>
                  <a:lnTo>
                    <a:pt x="184088" y="323900"/>
                  </a:lnTo>
                  <a:lnTo>
                    <a:pt x="186385" y="318244"/>
                  </a:lnTo>
                  <a:lnTo>
                    <a:pt x="185219" y="317078"/>
                  </a:lnTo>
                  <a:lnTo>
                    <a:pt x="186385" y="314815"/>
                  </a:lnTo>
                  <a:lnTo>
                    <a:pt x="185219" y="312553"/>
                  </a:lnTo>
                  <a:lnTo>
                    <a:pt x="185219" y="307993"/>
                  </a:lnTo>
                  <a:lnTo>
                    <a:pt x="185219" y="305731"/>
                  </a:lnTo>
                  <a:lnTo>
                    <a:pt x="184088" y="305731"/>
                  </a:lnTo>
                  <a:lnTo>
                    <a:pt x="184088" y="303469"/>
                  </a:lnTo>
                  <a:lnTo>
                    <a:pt x="185219" y="298909"/>
                  </a:lnTo>
                  <a:lnTo>
                    <a:pt x="184088" y="297777"/>
                  </a:lnTo>
                  <a:lnTo>
                    <a:pt x="184088" y="296646"/>
                  </a:lnTo>
                  <a:lnTo>
                    <a:pt x="186385" y="293217"/>
                  </a:lnTo>
                  <a:lnTo>
                    <a:pt x="187516" y="293217"/>
                  </a:lnTo>
                  <a:lnTo>
                    <a:pt x="190909" y="293217"/>
                  </a:lnTo>
                  <a:lnTo>
                    <a:pt x="192040" y="293217"/>
                  </a:lnTo>
                  <a:lnTo>
                    <a:pt x="195468" y="293217"/>
                  </a:lnTo>
                  <a:lnTo>
                    <a:pt x="198861" y="289824"/>
                  </a:lnTo>
                  <a:lnTo>
                    <a:pt x="199992" y="279573"/>
                  </a:lnTo>
                  <a:lnTo>
                    <a:pt x="201158" y="276179"/>
                  </a:lnTo>
                  <a:lnTo>
                    <a:pt x="199992" y="275048"/>
                  </a:lnTo>
                  <a:lnTo>
                    <a:pt x="198861" y="272751"/>
                  </a:lnTo>
                  <a:lnTo>
                    <a:pt x="198861" y="270488"/>
                  </a:lnTo>
                  <a:lnTo>
                    <a:pt x="199992" y="269357"/>
                  </a:lnTo>
                  <a:lnTo>
                    <a:pt x="199992" y="268226"/>
                  </a:lnTo>
                  <a:lnTo>
                    <a:pt x="199992" y="267095"/>
                  </a:lnTo>
                  <a:lnTo>
                    <a:pt x="202289" y="264797"/>
                  </a:lnTo>
                  <a:lnTo>
                    <a:pt x="202289" y="260272"/>
                  </a:lnTo>
                  <a:lnTo>
                    <a:pt x="203420" y="256844"/>
                  </a:lnTo>
                  <a:lnTo>
                    <a:pt x="204550" y="256844"/>
                  </a:lnTo>
                  <a:lnTo>
                    <a:pt x="209109" y="254581"/>
                  </a:lnTo>
                  <a:lnTo>
                    <a:pt x="210240" y="253450"/>
                  </a:lnTo>
                  <a:lnTo>
                    <a:pt x="211371" y="250021"/>
                  </a:lnTo>
                  <a:lnTo>
                    <a:pt x="213633" y="248890"/>
                  </a:lnTo>
                  <a:lnTo>
                    <a:pt x="217061" y="250021"/>
                  </a:lnTo>
                  <a:lnTo>
                    <a:pt x="219323" y="250021"/>
                  </a:lnTo>
                  <a:lnTo>
                    <a:pt x="219323" y="244366"/>
                  </a:lnTo>
                  <a:lnTo>
                    <a:pt x="222751" y="240937"/>
                  </a:lnTo>
                  <a:lnTo>
                    <a:pt x="225013" y="238674"/>
                  </a:lnTo>
                  <a:lnTo>
                    <a:pt x="226143" y="238674"/>
                  </a:lnTo>
                  <a:lnTo>
                    <a:pt x="227274" y="237543"/>
                  </a:lnTo>
                  <a:lnTo>
                    <a:pt x="230702" y="236377"/>
                  </a:lnTo>
                  <a:lnTo>
                    <a:pt x="232964" y="235246"/>
                  </a:lnTo>
                  <a:lnTo>
                    <a:pt x="232964" y="232983"/>
                  </a:lnTo>
                  <a:lnTo>
                    <a:pt x="236357" y="231852"/>
                  </a:lnTo>
                  <a:lnTo>
                    <a:pt x="237488" y="230721"/>
                  </a:lnTo>
                  <a:lnTo>
                    <a:pt x="238654" y="227292"/>
                  </a:lnTo>
                  <a:lnTo>
                    <a:pt x="237488" y="227292"/>
                  </a:lnTo>
                  <a:lnTo>
                    <a:pt x="235226" y="226161"/>
                  </a:lnTo>
                  <a:lnTo>
                    <a:pt x="237488" y="220470"/>
                  </a:lnTo>
                  <a:lnTo>
                    <a:pt x="236357" y="218207"/>
                  </a:lnTo>
                  <a:lnTo>
                    <a:pt x="236357" y="215945"/>
                  </a:lnTo>
                  <a:lnTo>
                    <a:pt x="235226" y="210254"/>
                  </a:lnTo>
                  <a:lnTo>
                    <a:pt x="236357" y="209123"/>
                  </a:lnTo>
                  <a:lnTo>
                    <a:pt x="232964" y="209123"/>
                  </a:lnTo>
                  <a:lnTo>
                    <a:pt x="230702" y="207992"/>
                  </a:lnTo>
                  <a:lnTo>
                    <a:pt x="227274" y="209123"/>
                  </a:lnTo>
                  <a:lnTo>
                    <a:pt x="226143" y="206861"/>
                  </a:lnTo>
                  <a:lnTo>
                    <a:pt x="223882" y="205694"/>
                  </a:lnTo>
                  <a:lnTo>
                    <a:pt x="222751" y="205694"/>
                  </a:lnTo>
                  <a:lnTo>
                    <a:pt x="221585" y="206861"/>
                  </a:lnTo>
                  <a:lnTo>
                    <a:pt x="220454" y="209123"/>
                  </a:lnTo>
                  <a:lnTo>
                    <a:pt x="219323" y="211385"/>
                  </a:lnTo>
                  <a:lnTo>
                    <a:pt x="217061" y="211385"/>
                  </a:lnTo>
                  <a:lnTo>
                    <a:pt x="214764" y="210254"/>
                  </a:lnTo>
                  <a:lnTo>
                    <a:pt x="213633" y="211385"/>
                  </a:lnTo>
                  <a:lnTo>
                    <a:pt x="209109" y="212516"/>
                  </a:lnTo>
                  <a:lnTo>
                    <a:pt x="205681" y="215945"/>
                  </a:lnTo>
                  <a:lnTo>
                    <a:pt x="202289" y="215945"/>
                  </a:lnTo>
                  <a:lnTo>
                    <a:pt x="201158" y="215945"/>
                  </a:lnTo>
                  <a:lnTo>
                    <a:pt x="198861" y="220470"/>
                  </a:lnTo>
                  <a:lnTo>
                    <a:pt x="196599" y="220470"/>
                  </a:lnTo>
                  <a:lnTo>
                    <a:pt x="193206" y="220470"/>
                  </a:lnTo>
                  <a:lnTo>
                    <a:pt x="189778" y="220470"/>
                  </a:lnTo>
                  <a:lnTo>
                    <a:pt x="188647" y="221636"/>
                  </a:lnTo>
                  <a:lnTo>
                    <a:pt x="188647" y="226161"/>
                  </a:lnTo>
                  <a:lnTo>
                    <a:pt x="184088" y="227292"/>
                  </a:lnTo>
                  <a:lnTo>
                    <a:pt x="182957" y="226161"/>
                  </a:lnTo>
                  <a:lnTo>
                    <a:pt x="180696" y="226161"/>
                  </a:lnTo>
                  <a:lnTo>
                    <a:pt x="180696" y="227292"/>
                  </a:lnTo>
                  <a:lnTo>
                    <a:pt x="177268" y="227292"/>
                  </a:lnTo>
                  <a:lnTo>
                    <a:pt x="175006" y="227292"/>
                  </a:lnTo>
                  <a:lnTo>
                    <a:pt x="175006" y="229590"/>
                  </a:lnTo>
                  <a:lnTo>
                    <a:pt x="171613" y="229590"/>
                  </a:lnTo>
                  <a:lnTo>
                    <a:pt x="169316" y="228423"/>
                  </a:lnTo>
                  <a:lnTo>
                    <a:pt x="167054" y="229590"/>
                  </a:lnTo>
                  <a:lnTo>
                    <a:pt x="164792" y="231852"/>
                  </a:lnTo>
                  <a:lnTo>
                    <a:pt x="161364" y="231852"/>
                  </a:lnTo>
                  <a:lnTo>
                    <a:pt x="157972" y="231852"/>
                  </a:lnTo>
                  <a:lnTo>
                    <a:pt x="156841" y="234114"/>
                  </a:lnTo>
                  <a:lnTo>
                    <a:pt x="151151" y="234114"/>
                  </a:lnTo>
                  <a:lnTo>
                    <a:pt x="147723" y="232983"/>
                  </a:lnTo>
                  <a:lnTo>
                    <a:pt x="146592" y="231852"/>
                  </a:lnTo>
                  <a:lnTo>
                    <a:pt x="145461" y="231852"/>
                  </a:lnTo>
                  <a:lnTo>
                    <a:pt x="139771" y="235246"/>
                  </a:lnTo>
                  <a:lnTo>
                    <a:pt x="138641" y="236377"/>
                  </a:lnTo>
                  <a:lnTo>
                    <a:pt x="138641" y="238674"/>
                  </a:lnTo>
                  <a:lnTo>
                    <a:pt x="137510" y="238674"/>
                  </a:lnTo>
                  <a:lnTo>
                    <a:pt x="135248" y="240937"/>
                  </a:lnTo>
                  <a:lnTo>
                    <a:pt x="137510" y="242068"/>
                  </a:lnTo>
                  <a:lnTo>
                    <a:pt x="135248" y="243199"/>
                  </a:lnTo>
                  <a:lnTo>
                    <a:pt x="137510" y="245497"/>
                  </a:lnTo>
                  <a:lnTo>
                    <a:pt x="136379" y="246628"/>
                  </a:lnTo>
                  <a:lnTo>
                    <a:pt x="136379" y="248890"/>
                  </a:lnTo>
                  <a:lnTo>
                    <a:pt x="137510" y="251188"/>
                  </a:lnTo>
                  <a:lnTo>
                    <a:pt x="138641" y="251188"/>
                  </a:lnTo>
                  <a:lnTo>
                    <a:pt x="135248" y="251188"/>
                  </a:lnTo>
                  <a:lnTo>
                    <a:pt x="131820" y="251188"/>
                  </a:lnTo>
                  <a:lnTo>
                    <a:pt x="129558" y="251188"/>
                  </a:lnTo>
                  <a:lnTo>
                    <a:pt x="127296" y="254581"/>
                  </a:lnTo>
                  <a:lnTo>
                    <a:pt x="128427" y="255712"/>
                  </a:lnTo>
                  <a:lnTo>
                    <a:pt x="127296" y="255712"/>
                  </a:lnTo>
                  <a:lnTo>
                    <a:pt x="124999" y="256844"/>
                  </a:lnTo>
                  <a:lnTo>
                    <a:pt x="123868" y="259141"/>
                  </a:lnTo>
                  <a:lnTo>
                    <a:pt x="124999" y="260272"/>
                  </a:lnTo>
                  <a:lnTo>
                    <a:pt x="123868" y="262535"/>
                  </a:lnTo>
                  <a:lnTo>
                    <a:pt x="123868" y="263666"/>
                  </a:lnTo>
                  <a:lnTo>
                    <a:pt x="121606" y="264797"/>
                  </a:lnTo>
                  <a:lnTo>
                    <a:pt x="120476" y="265928"/>
                  </a:lnTo>
                  <a:lnTo>
                    <a:pt x="115917" y="263666"/>
                  </a:lnTo>
                  <a:lnTo>
                    <a:pt x="115917" y="268226"/>
                  </a:lnTo>
                  <a:lnTo>
                    <a:pt x="117048" y="269357"/>
                  </a:lnTo>
                  <a:lnTo>
                    <a:pt x="115917" y="270488"/>
                  </a:lnTo>
                  <a:lnTo>
                    <a:pt x="113655" y="270488"/>
                  </a:lnTo>
                  <a:lnTo>
                    <a:pt x="111393" y="272751"/>
                  </a:lnTo>
                  <a:lnTo>
                    <a:pt x="109096" y="273917"/>
                  </a:lnTo>
                  <a:lnTo>
                    <a:pt x="106834" y="273917"/>
                  </a:lnTo>
                  <a:lnTo>
                    <a:pt x="104572" y="271619"/>
                  </a:lnTo>
                  <a:lnTo>
                    <a:pt x="104572" y="270488"/>
                  </a:lnTo>
                  <a:lnTo>
                    <a:pt x="103406" y="271619"/>
                  </a:lnTo>
                  <a:lnTo>
                    <a:pt x="102275" y="273917"/>
                  </a:lnTo>
                  <a:lnTo>
                    <a:pt x="101144" y="275048"/>
                  </a:lnTo>
                  <a:lnTo>
                    <a:pt x="95455" y="275048"/>
                  </a:lnTo>
                  <a:lnTo>
                    <a:pt x="96621" y="276179"/>
                  </a:lnTo>
                  <a:lnTo>
                    <a:pt x="94324" y="278442"/>
                  </a:lnTo>
                  <a:lnTo>
                    <a:pt x="95455" y="281870"/>
                  </a:lnTo>
                  <a:lnTo>
                    <a:pt x="94324" y="281870"/>
                  </a:lnTo>
                  <a:lnTo>
                    <a:pt x="93193" y="283002"/>
                  </a:lnTo>
                  <a:lnTo>
                    <a:pt x="92062" y="283002"/>
                  </a:lnTo>
                  <a:lnTo>
                    <a:pt x="90931" y="283002"/>
                  </a:lnTo>
                  <a:lnTo>
                    <a:pt x="92062" y="280739"/>
                  </a:lnTo>
                  <a:lnTo>
                    <a:pt x="89800" y="279573"/>
                  </a:lnTo>
                  <a:lnTo>
                    <a:pt x="89800" y="277311"/>
                  </a:lnTo>
                  <a:lnTo>
                    <a:pt x="88634" y="277311"/>
                  </a:lnTo>
                  <a:lnTo>
                    <a:pt x="88634" y="279573"/>
                  </a:lnTo>
                  <a:lnTo>
                    <a:pt x="87503" y="279573"/>
                  </a:lnTo>
                  <a:lnTo>
                    <a:pt x="87503" y="280739"/>
                  </a:lnTo>
                  <a:lnTo>
                    <a:pt x="86372" y="280739"/>
                  </a:lnTo>
                  <a:lnTo>
                    <a:pt x="85241" y="281870"/>
                  </a:lnTo>
                  <a:lnTo>
                    <a:pt x="84110" y="285264"/>
                  </a:lnTo>
                  <a:lnTo>
                    <a:pt x="81848" y="286395"/>
                  </a:lnTo>
                  <a:lnTo>
                    <a:pt x="80682" y="288693"/>
                  </a:lnTo>
                  <a:lnTo>
                    <a:pt x="78420" y="290955"/>
                  </a:lnTo>
                  <a:lnTo>
                    <a:pt x="77290" y="290955"/>
                  </a:lnTo>
                  <a:lnTo>
                    <a:pt x="75028" y="290955"/>
                  </a:lnTo>
                  <a:lnTo>
                    <a:pt x="72731" y="286395"/>
                  </a:lnTo>
                  <a:lnTo>
                    <a:pt x="70469" y="287526"/>
                  </a:lnTo>
                  <a:lnTo>
                    <a:pt x="65910" y="287526"/>
                  </a:lnTo>
                  <a:lnTo>
                    <a:pt x="63648" y="285264"/>
                  </a:lnTo>
                  <a:lnTo>
                    <a:pt x="59089" y="285264"/>
                  </a:lnTo>
                  <a:lnTo>
                    <a:pt x="57958" y="284133"/>
                  </a:lnTo>
                  <a:lnTo>
                    <a:pt x="55697" y="285264"/>
                  </a:lnTo>
                  <a:lnTo>
                    <a:pt x="54566" y="285264"/>
                  </a:lnTo>
                  <a:lnTo>
                    <a:pt x="48876" y="288693"/>
                  </a:lnTo>
                  <a:lnTo>
                    <a:pt x="48876" y="285264"/>
                  </a:lnTo>
                  <a:lnTo>
                    <a:pt x="45483" y="285264"/>
                  </a:lnTo>
                  <a:lnTo>
                    <a:pt x="44352" y="283002"/>
                  </a:lnTo>
                  <a:lnTo>
                    <a:pt x="42055" y="280739"/>
                  </a:lnTo>
                  <a:lnTo>
                    <a:pt x="40924" y="280739"/>
                  </a:lnTo>
                  <a:lnTo>
                    <a:pt x="39793" y="280739"/>
                  </a:lnTo>
                  <a:lnTo>
                    <a:pt x="38662" y="280739"/>
                  </a:lnTo>
                  <a:lnTo>
                    <a:pt x="37532" y="280739"/>
                  </a:lnTo>
                  <a:lnTo>
                    <a:pt x="36365" y="279573"/>
                  </a:lnTo>
                  <a:lnTo>
                    <a:pt x="35234" y="279573"/>
                  </a:lnTo>
                  <a:lnTo>
                    <a:pt x="35234" y="277311"/>
                  </a:lnTo>
                  <a:lnTo>
                    <a:pt x="34104" y="276179"/>
                  </a:lnTo>
                  <a:lnTo>
                    <a:pt x="32973" y="273917"/>
                  </a:lnTo>
                  <a:lnTo>
                    <a:pt x="31842" y="272751"/>
                  </a:lnTo>
                  <a:lnTo>
                    <a:pt x="30711" y="271619"/>
                  </a:lnTo>
                  <a:lnTo>
                    <a:pt x="29545" y="271619"/>
                  </a:lnTo>
                  <a:lnTo>
                    <a:pt x="26152" y="272751"/>
                  </a:lnTo>
                  <a:lnTo>
                    <a:pt x="22759" y="270488"/>
                  </a:lnTo>
                  <a:lnTo>
                    <a:pt x="21593" y="269357"/>
                  </a:lnTo>
                  <a:lnTo>
                    <a:pt x="19331" y="269357"/>
                  </a:lnTo>
                  <a:lnTo>
                    <a:pt x="15939" y="270488"/>
                  </a:lnTo>
                  <a:lnTo>
                    <a:pt x="17069" y="267095"/>
                  </a:lnTo>
                  <a:lnTo>
                    <a:pt x="15939" y="264797"/>
                  </a:lnTo>
                  <a:lnTo>
                    <a:pt x="18200" y="261404"/>
                  </a:lnTo>
                  <a:lnTo>
                    <a:pt x="20462" y="257975"/>
                  </a:lnTo>
                  <a:lnTo>
                    <a:pt x="18200" y="259141"/>
                  </a:lnTo>
                  <a:lnTo>
                    <a:pt x="15939" y="260272"/>
                  </a:lnTo>
                  <a:lnTo>
                    <a:pt x="14808" y="260272"/>
                  </a:lnTo>
                  <a:lnTo>
                    <a:pt x="12511" y="262535"/>
                  </a:lnTo>
                  <a:lnTo>
                    <a:pt x="11380" y="261404"/>
                  </a:lnTo>
                  <a:lnTo>
                    <a:pt x="10249" y="261404"/>
                  </a:lnTo>
                  <a:lnTo>
                    <a:pt x="7987" y="260272"/>
                  </a:lnTo>
                  <a:lnTo>
                    <a:pt x="6821" y="260272"/>
                  </a:lnTo>
                  <a:lnTo>
                    <a:pt x="5690" y="261404"/>
                  </a:lnTo>
                  <a:lnTo>
                    <a:pt x="6821" y="262535"/>
                  </a:lnTo>
                  <a:lnTo>
                    <a:pt x="3428" y="262535"/>
                  </a:lnTo>
                  <a:lnTo>
                    <a:pt x="1166" y="261404"/>
                  </a:lnTo>
                  <a:lnTo>
                    <a:pt x="0" y="257975"/>
                  </a:lnTo>
                  <a:lnTo>
                    <a:pt x="0" y="255712"/>
                  </a:lnTo>
                  <a:lnTo>
                    <a:pt x="2297" y="253450"/>
                  </a:lnTo>
                  <a:lnTo>
                    <a:pt x="2297" y="252319"/>
                  </a:lnTo>
                  <a:lnTo>
                    <a:pt x="2297" y="250021"/>
                  </a:lnTo>
                  <a:lnTo>
                    <a:pt x="1166" y="250021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E744ED3D-7558-4AA7-BC88-909389B840FB}"/>
                </a:ext>
              </a:extLst>
            </p:cNvPr>
            <p:cNvSpPr/>
            <p:nvPr/>
          </p:nvSpPr>
          <p:spPr>
            <a:xfrm>
              <a:off x="6937567" y="5748107"/>
              <a:ext cx="1331768" cy="1151342"/>
            </a:xfrm>
            <a:custGeom>
              <a:avLst/>
              <a:gdLst>
                <a:gd name="connsiteX0" fmla="*/ 53399 w 1331768"/>
                <a:gd name="connsiteY0" fmla="*/ 498947 h 1151342"/>
                <a:gd name="connsiteX1" fmla="*/ 54530 w 1331768"/>
                <a:gd name="connsiteY1" fmla="*/ 492125 h 1151342"/>
                <a:gd name="connsiteX2" fmla="*/ 53399 w 1331768"/>
                <a:gd name="connsiteY2" fmla="*/ 485302 h 1151342"/>
                <a:gd name="connsiteX3" fmla="*/ 53399 w 1331768"/>
                <a:gd name="connsiteY3" fmla="*/ 483040 h 1151342"/>
                <a:gd name="connsiteX4" fmla="*/ 59089 w 1331768"/>
                <a:gd name="connsiteY4" fmla="*/ 473920 h 1151342"/>
                <a:gd name="connsiteX5" fmla="*/ 67041 w 1331768"/>
                <a:gd name="connsiteY5" fmla="*/ 467133 h 1151342"/>
                <a:gd name="connsiteX6" fmla="*/ 70469 w 1331768"/>
                <a:gd name="connsiteY6" fmla="*/ 465966 h 1151342"/>
                <a:gd name="connsiteX7" fmla="*/ 79551 w 1331768"/>
                <a:gd name="connsiteY7" fmla="*/ 465966 h 1151342"/>
                <a:gd name="connsiteX8" fmla="*/ 86372 w 1331768"/>
                <a:gd name="connsiteY8" fmla="*/ 463704 h 1151342"/>
                <a:gd name="connsiteX9" fmla="*/ 87503 w 1331768"/>
                <a:gd name="connsiteY9" fmla="*/ 462573 h 1151342"/>
                <a:gd name="connsiteX10" fmla="*/ 92026 w 1331768"/>
                <a:gd name="connsiteY10" fmla="*/ 459180 h 1151342"/>
                <a:gd name="connsiteX11" fmla="*/ 100013 w 1331768"/>
                <a:gd name="connsiteY11" fmla="*/ 452357 h 1151342"/>
                <a:gd name="connsiteX12" fmla="*/ 110227 w 1331768"/>
                <a:gd name="connsiteY12" fmla="*/ 438713 h 1151342"/>
                <a:gd name="connsiteX13" fmla="*/ 113619 w 1331768"/>
                <a:gd name="connsiteY13" fmla="*/ 434153 h 1151342"/>
                <a:gd name="connsiteX14" fmla="*/ 119309 w 1331768"/>
                <a:gd name="connsiteY14" fmla="*/ 429628 h 1151342"/>
                <a:gd name="connsiteX15" fmla="*/ 123868 w 1331768"/>
                <a:gd name="connsiteY15" fmla="*/ 422806 h 1151342"/>
                <a:gd name="connsiteX16" fmla="*/ 131820 w 1331768"/>
                <a:gd name="connsiteY16" fmla="*/ 418246 h 1151342"/>
                <a:gd name="connsiteX17" fmla="*/ 136343 w 1331768"/>
                <a:gd name="connsiteY17" fmla="*/ 415983 h 1151342"/>
                <a:gd name="connsiteX18" fmla="*/ 138641 w 1331768"/>
                <a:gd name="connsiteY18" fmla="*/ 413686 h 1151342"/>
                <a:gd name="connsiteX19" fmla="*/ 142033 w 1331768"/>
                <a:gd name="connsiteY19" fmla="*/ 411423 h 1151342"/>
                <a:gd name="connsiteX20" fmla="*/ 145461 w 1331768"/>
                <a:gd name="connsiteY20" fmla="*/ 406863 h 1151342"/>
                <a:gd name="connsiteX21" fmla="*/ 145461 w 1331768"/>
                <a:gd name="connsiteY21" fmla="*/ 403470 h 1151342"/>
                <a:gd name="connsiteX22" fmla="*/ 145461 w 1331768"/>
                <a:gd name="connsiteY22" fmla="*/ 401208 h 1151342"/>
                <a:gd name="connsiteX23" fmla="*/ 146592 w 1331768"/>
                <a:gd name="connsiteY23" fmla="*/ 395517 h 1151342"/>
                <a:gd name="connsiteX24" fmla="*/ 148854 w 1331768"/>
                <a:gd name="connsiteY24" fmla="*/ 394385 h 1151342"/>
                <a:gd name="connsiteX25" fmla="*/ 155675 w 1331768"/>
                <a:gd name="connsiteY25" fmla="*/ 394385 h 1151342"/>
                <a:gd name="connsiteX26" fmla="*/ 157936 w 1331768"/>
                <a:gd name="connsiteY26" fmla="*/ 393254 h 1151342"/>
                <a:gd name="connsiteX27" fmla="*/ 165888 w 1331768"/>
                <a:gd name="connsiteY27" fmla="*/ 378478 h 1151342"/>
                <a:gd name="connsiteX28" fmla="*/ 167054 w 1331768"/>
                <a:gd name="connsiteY28" fmla="*/ 375050 h 1151342"/>
                <a:gd name="connsiteX29" fmla="*/ 165888 w 1331768"/>
                <a:gd name="connsiteY29" fmla="*/ 370525 h 1151342"/>
                <a:gd name="connsiteX30" fmla="*/ 169316 w 1331768"/>
                <a:gd name="connsiteY30" fmla="*/ 363703 h 1151342"/>
                <a:gd name="connsiteX31" fmla="*/ 173875 w 1331768"/>
                <a:gd name="connsiteY31" fmla="*/ 358012 h 1151342"/>
                <a:gd name="connsiteX32" fmla="*/ 176137 w 1331768"/>
                <a:gd name="connsiteY32" fmla="*/ 351189 h 1151342"/>
                <a:gd name="connsiteX33" fmla="*/ 179529 w 1331768"/>
                <a:gd name="connsiteY33" fmla="*/ 350058 h 1151342"/>
                <a:gd name="connsiteX34" fmla="*/ 185219 w 1331768"/>
                <a:gd name="connsiteY34" fmla="*/ 350058 h 1151342"/>
                <a:gd name="connsiteX35" fmla="*/ 189778 w 1331768"/>
                <a:gd name="connsiteY35" fmla="*/ 346629 h 1151342"/>
                <a:gd name="connsiteX36" fmla="*/ 192040 w 1331768"/>
                <a:gd name="connsiteY36" fmla="*/ 345498 h 1151342"/>
                <a:gd name="connsiteX37" fmla="*/ 203420 w 1331768"/>
                <a:gd name="connsiteY37" fmla="*/ 344367 h 1151342"/>
                <a:gd name="connsiteX38" fmla="*/ 205681 w 1331768"/>
                <a:gd name="connsiteY38" fmla="*/ 344367 h 1151342"/>
                <a:gd name="connsiteX39" fmla="*/ 206812 w 1331768"/>
                <a:gd name="connsiteY39" fmla="*/ 337545 h 1151342"/>
                <a:gd name="connsiteX40" fmla="*/ 209074 w 1331768"/>
                <a:gd name="connsiteY40" fmla="*/ 334151 h 1151342"/>
                <a:gd name="connsiteX41" fmla="*/ 205681 w 1331768"/>
                <a:gd name="connsiteY41" fmla="*/ 330722 h 1151342"/>
                <a:gd name="connsiteX42" fmla="*/ 206812 w 1331768"/>
                <a:gd name="connsiteY42" fmla="*/ 326198 h 1151342"/>
                <a:gd name="connsiteX43" fmla="*/ 209074 w 1331768"/>
                <a:gd name="connsiteY43" fmla="*/ 323900 h 1151342"/>
                <a:gd name="connsiteX44" fmla="*/ 211371 w 1331768"/>
                <a:gd name="connsiteY44" fmla="*/ 322769 h 1151342"/>
                <a:gd name="connsiteX45" fmla="*/ 219323 w 1331768"/>
                <a:gd name="connsiteY45" fmla="*/ 320507 h 1151342"/>
                <a:gd name="connsiteX46" fmla="*/ 221585 w 1331768"/>
                <a:gd name="connsiteY46" fmla="*/ 318209 h 1151342"/>
                <a:gd name="connsiteX47" fmla="*/ 224977 w 1331768"/>
                <a:gd name="connsiteY47" fmla="*/ 313684 h 1151342"/>
                <a:gd name="connsiteX48" fmla="*/ 226143 w 1331768"/>
                <a:gd name="connsiteY48" fmla="*/ 311422 h 1151342"/>
                <a:gd name="connsiteX49" fmla="*/ 226143 w 1331768"/>
                <a:gd name="connsiteY49" fmla="*/ 306862 h 1151342"/>
                <a:gd name="connsiteX50" fmla="*/ 224977 w 1331768"/>
                <a:gd name="connsiteY50" fmla="*/ 298909 h 1151342"/>
                <a:gd name="connsiteX51" fmla="*/ 226143 w 1331768"/>
                <a:gd name="connsiteY51" fmla="*/ 295480 h 1151342"/>
                <a:gd name="connsiteX52" fmla="*/ 228405 w 1331768"/>
                <a:gd name="connsiteY52" fmla="*/ 294349 h 1151342"/>
                <a:gd name="connsiteX53" fmla="*/ 231798 w 1331768"/>
                <a:gd name="connsiteY53" fmla="*/ 292086 h 1151342"/>
                <a:gd name="connsiteX54" fmla="*/ 244308 w 1331768"/>
                <a:gd name="connsiteY54" fmla="*/ 292086 h 1151342"/>
                <a:gd name="connsiteX55" fmla="*/ 248867 w 1331768"/>
                <a:gd name="connsiteY55" fmla="*/ 286395 h 1151342"/>
                <a:gd name="connsiteX56" fmla="*/ 251129 w 1331768"/>
                <a:gd name="connsiteY56" fmla="*/ 281870 h 1151342"/>
                <a:gd name="connsiteX57" fmla="*/ 254522 w 1331768"/>
                <a:gd name="connsiteY57" fmla="*/ 277311 h 1151342"/>
                <a:gd name="connsiteX58" fmla="*/ 268163 w 1331768"/>
                <a:gd name="connsiteY58" fmla="*/ 265928 h 1151342"/>
                <a:gd name="connsiteX59" fmla="*/ 272722 w 1331768"/>
                <a:gd name="connsiteY59" fmla="*/ 263666 h 1151342"/>
                <a:gd name="connsiteX60" fmla="*/ 274984 w 1331768"/>
                <a:gd name="connsiteY60" fmla="*/ 261404 h 1151342"/>
                <a:gd name="connsiteX61" fmla="*/ 276115 w 1331768"/>
                <a:gd name="connsiteY61" fmla="*/ 259141 h 1151342"/>
                <a:gd name="connsiteX62" fmla="*/ 273853 w 1331768"/>
                <a:gd name="connsiteY62" fmla="*/ 256844 h 1151342"/>
                <a:gd name="connsiteX63" fmla="*/ 271591 w 1331768"/>
                <a:gd name="connsiteY63" fmla="*/ 253450 h 1151342"/>
                <a:gd name="connsiteX64" fmla="*/ 271591 w 1331768"/>
                <a:gd name="connsiteY64" fmla="*/ 251152 h 1151342"/>
                <a:gd name="connsiteX65" fmla="*/ 271591 w 1331768"/>
                <a:gd name="connsiteY65" fmla="*/ 248890 h 1151342"/>
                <a:gd name="connsiteX66" fmla="*/ 273853 w 1331768"/>
                <a:gd name="connsiteY66" fmla="*/ 245497 h 1151342"/>
                <a:gd name="connsiteX67" fmla="*/ 278412 w 1331768"/>
                <a:gd name="connsiteY67" fmla="*/ 244366 h 1151342"/>
                <a:gd name="connsiteX68" fmla="*/ 284066 w 1331768"/>
                <a:gd name="connsiteY68" fmla="*/ 243199 h 1151342"/>
                <a:gd name="connsiteX69" fmla="*/ 289756 w 1331768"/>
                <a:gd name="connsiteY69" fmla="*/ 242068 h 1151342"/>
                <a:gd name="connsiteX70" fmla="*/ 294315 w 1331768"/>
                <a:gd name="connsiteY70" fmla="*/ 240937 h 1151342"/>
                <a:gd name="connsiteX71" fmla="*/ 295446 w 1331768"/>
                <a:gd name="connsiteY71" fmla="*/ 239806 h 1151342"/>
                <a:gd name="connsiteX72" fmla="*/ 295446 w 1331768"/>
                <a:gd name="connsiteY72" fmla="*/ 238674 h 1151342"/>
                <a:gd name="connsiteX73" fmla="*/ 292018 w 1331768"/>
                <a:gd name="connsiteY73" fmla="*/ 230721 h 1151342"/>
                <a:gd name="connsiteX74" fmla="*/ 292018 w 1331768"/>
                <a:gd name="connsiteY74" fmla="*/ 228423 h 1151342"/>
                <a:gd name="connsiteX75" fmla="*/ 292018 w 1331768"/>
                <a:gd name="connsiteY75" fmla="*/ 227292 h 1151342"/>
                <a:gd name="connsiteX76" fmla="*/ 296577 w 1331768"/>
                <a:gd name="connsiteY76" fmla="*/ 220470 h 1151342"/>
                <a:gd name="connsiteX77" fmla="*/ 301136 w 1331768"/>
                <a:gd name="connsiteY77" fmla="*/ 219339 h 1151342"/>
                <a:gd name="connsiteX78" fmla="*/ 305659 w 1331768"/>
                <a:gd name="connsiteY78" fmla="*/ 221601 h 1151342"/>
                <a:gd name="connsiteX79" fmla="*/ 315908 w 1331768"/>
                <a:gd name="connsiteY79" fmla="*/ 221601 h 1151342"/>
                <a:gd name="connsiteX80" fmla="*/ 319301 w 1331768"/>
                <a:gd name="connsiteY80" fmla="*/ 222767 h 1151342"/>
                <a:gd name="connsiteX81" fmla="*/ 320432 w 1331768"/>
                <a:gd name="connsiteY81" fmla="*/ 223899 h 1151342"/>
                <a:gd name="connsiteX82" fmla="*/ 321563 w 1331768"/>
                <a:gd name="connsiteY82" fmla="*/ 227292 h 1151342"/>
                <a:gd name="connsiteX83" fmla="*/ 322729 w 1331768"/>
                <a:gd name="connsiteY83" fmla="*/ 229590 h 1151342"/>
                <a:gd name="connsiteX84" fmla="*/ 323860 w 1331768"/>
                <a:gd name="connsiteY84" fmla="*/ 231852 h 1151342"/>
                <a:gd name="connsiteX85" fmla="*/ 326122 w 1331768"/>
                <a:gd name="connsiteY85" fmla="*/ 231852 h 1151342"/>
                <a:gd name="connsiteX86" fmla="*/ 327252 w 1331768"/>
                <a:gd name="connsiteY86" fmla="*/ 229590 h 1151342"/>
                <a:gd name="connsiteX87" fmla="*/ 327252 w 1331768"/>
                <a:gd name="connsiteY87" fmla="*/ 226161 h 1151342"/>
                <a:gd name="connsiteX88" fmla="*/ 330680 w 1331768"/>
                <a:gd name="connsiteY88" fmla="*/ 217076 h 1151342"/>
                <a:gd name="connsiteX89" fmla="*/ 330680 w 1331768"/>
                <a:gd name="connsiteY89" fmla="*/ 214814 h 1151342"/>
                <a:gd name="connsiteX90" fmla="*/ 324991 w 1331768"/>
                <a:gd name="connsiteY90" fmla="*/ 211385 h 1151342"/>
                <a:gd name="connsiteX91" fmla="*/ 320432 w 1331768"/>
                <a:gd name="connsiteY91" fmla="*/ 207992 h 1151342"/>
                <a:gd name="connsiteX92" fmla="*/ 313611 w 1331768"/>
                <a:gd name="connsiteY92" fmla="*/ 205694 h 1151342"/>
                <a:gd name="connsiteX93" fmla="*/ 312480 w 1331768"/>
                <a:gd name="connsiteY93" fmla="*/ 202301 h 1151342"/>
                <a:gd name="connsiteX94" fmla="*/ 313611 w 1331768"/>
                <a:gd name="connsiteY94" fmla="*/ 200038 h 1151342"/>
                <a:gd name="connsiteX95" fmla="*/ 320432 w 1331768"/>
                <a:gd name="connsiteY95" fmla="*/ 197741 h 1151342"/>
                <a:gd name="connsiteX96" fmla="*/ 326122 w 1331768"/>
                <a:gd name="connsiteY96" fmla="*/ 196609 h 1151342"/>
                <a:gd name="connsiteX97" fmla="*/ 332942 w 1331768"/>
                <a:gd name="connsiteY97" fmla="*/ 190918 h 1151342"/>
                <a:gd name="connsiteX98" fmla="*/ 334073 w 1331768"/>
                <a:gd name="connsiteY98" fmla="*/ 189787 h 1151342"/>
                <a:gd name="connsiteX99" fmla="*/ 336335 w 1331768"/>
                <a:gd name="connsiteY99" fmla="*/ 188656 h 1151342"/>
                <a:gd name="connsiteX100" fmla="*/ 337501 w 1331768"/>
                <a:gd name="connsiteY100" fmla="*/ 188656 h 1151342"/>
                <a:gd name="connsiteX101" fmla="*/ 338632 w 1331768"/>
                <a:gd name="connsiteY101" fmla="*/ 187525 h 1151342"/>
                <a:gd name="connsiteX102" fmla="*/ 337501 w 1331768"/>
                <a:gd name="connsiteY102" fmla="*/ 185263 h 1151342"/>
                <a:gd name="connsiteX103" fmla="*/ 339763 w 1331768"/>
                <a:gd name="connsiteY103" fmla="*/ 184096 h 1151342"/>
                <a:gd name="connsiteX104" fmla="*/ 338632 w 1331768"/>
                <a:gd name="connsiteY104" fmla="*/ 181834 h 1151342"/>
                <a:gd name="connsiteX105" fmla="*/ 339763 w 1331768"/>
                <a:gd name="connsiteY105" fmla="*/ 180703 h 1151342"/>
                <a:gd name="connsiteX106" fmla="*/ 340894 w 1331768"/>
                <a:gd name="connsiteY106" fmla="*/ 178440 h 1151342"/>
                <a:gd name="connsiteX107" fmla="*/ 343156 w 1331768"/>
                <a:gd name="connsiteY107" fmla="*/ 178440 h 1151342"/>
                <a:gd name="connsiteX108" fmla="*/ 345453 w 1331768"/>
                <a:gd name="connsiteY108" fmla="*/ 179571 h 1151342"/>
                <a:gd name="connsiteX109" fmla="*/ 345453 w 1331768"/>
                <a:gd name="connsiteY109" fmla="*/ 180703 h 1151342"/>
                <a:gd name="connsiteX110" fmla="*/ 344287 w 1331768"/>
                <a:gd name="connsiteY110" fmla="*/ 182965 h 1151342"/>
                <a:gd name="connsiteX111" fmla="*/ 344287 w 1331768"/>
                <a:gd name="connsiteY111" fmla="*/ 184096 h 1151342"/>
                <a:gd name="connsiteX112" fmla="*/ 348845 w 1331768"/>
                <a:gd name="connsiteY112" fmla="*/ 186394 h 1151342"/>
                <a:gd name="connsiteX113" fmla="*/ 349976 w 1331768"/>
                <a:gd name="connsiteY113" fmla="*/ 186394 h 1151342"/>
                <a:gd name="connsiteX114" fmla="*/ 351107 w 1331768"/>
                <a:gd name="connsiteY114" fmla="*/ 185263 h 1151342"/>
                <a:gd name="connsiteX115" fmla="*/ 351107 w 1331768"/>
                <a:gd name="connsiteY115" fmla="*/ 182965 h 1151342"/>
                <a:gd name="connsiteX116" fmla="*/ 351107 w 1331768"/>
                <a:gd name="connsiteY116" fmla="*/ 181834 h 1151342"/>
                <a:gd name="connsiteX117" fmla="*/ 353404 w 1331768"/>
                <a:gd name="connsiteY117" fmla="*/ 179571 h 1151342"/>
                <a:gd name="connsiteX118" fmla="*/ 356797 w 1331768"/>
                <a:gd name="connsiteY118" fmla="*/ 178440 h 1151342"/>
                <a:gd name="connsiteX119" fmla="*/ 359094 w 1331768"/>
                <a:gd name="connsiteY119" fmla="*/ 173880 h 1151342"/>
                <a:gd name="connsiteX120" fmla="*/ 360225 w 1331768"/>
                <a:gd name="connsiteY120" fmla="*/ 171618 h 1151342"/>
                <a:gd name="connsiteX121" fmla="*/ 362487 w 1331768"/>
                <a:gd name="connsiteY121" fmla="*/ 171618 h 1151342"/>
                <a:gd name="connsiteX122" fmla="*/ 364749 w 1331768"/>
                <a:gd name="connsiteY122" fmla="*/ 175011 h 1151342"/>
                <a:gd name="connsiteX123" fmla="*/ 367046 w 1331768"/>
                <a:gd name="connsiteY123" fmla="*/ 175011 h 1151342"/>
                <a:gd name="connsiteX124" fmla="*/ 368177 w 1331768"/>
                <a:gd name="connsiteY124" fmla="*/ 175011 h 1151342"/>
                <a:gd name="connsiteX125" fmla="*/ 369308 w 1331768"/>
                <a:gd name="connsiteY125" fmla="*/ 172749 h 1151342"/>
                <a:gd name="connsiteX126" fmla="*/ 373831 w 1331768"/>
                <a:gd name="connsiteY126" fmla="*/ 168189 h 1151342"/>
                <a:gd name="connsiteX127" fmla="*/ 380652 w 1331768"/>
                <a:gd name="connsiteY127" fmla="*/ 164796 h 1151342"/>
                <a:gd name="connsiteX128" fmla="*/ 381818 w 1331768"/>
                <a:gd name="connsiteY128" fmla="*/ 163664 h 1151342"/>
                <a:gd name="connsiteX129" fmla="*/ 381818 w 1331768"/>
                <a:gd name="connsiteY129" fmla="*/ 161367 h 1151342"/>
                <a:gd name="connsiteX130" fmla="*/ 379521 w 1331768"/>
                <a:gd name="connsiteY130" fmla="*/ 157973 h 1151342"/>
                <a:gd name="connsiteX131" fmla="*/ 378390 w 1331768"/>
                <a:gd name="connsiteY131" fmla="*/ 157973 h 1151342"/>
                <a:gd name="connsiteX132" fmla="*/ 378390 w 1331768"/>
                <a:gd name="connsiteY132" fmla="*/ 155711 h 1151342"/>
                <a:gd name="connsiteX133" fmla="*/ 380652 w 1331768"/>
                <a:gd name="connsiteY133" fmla="*/ 153413 h 1151342"/>
                <a:gd name="connsiteX134" fmla="*/ 385211 w 1331768"/>
                <a:gd name="connsiteY134" fmla="*/ 153413 h 1151342"/>
                <a:gd name="connsiteX135" fmla="*/ 386342 w 1331768"/>
                <a:gd name="connsiteY135" fmla="*/ 152282 h 1151342"/>
                <a:gd name="connsiteX136" fmla="*/ 387473 w 1331768"/>
                <a:gd name="connsiteY136" fmla="*/ 147758 h 1151342"/>
                <a:gd name="connsiteX137" fmla="*/ 388603 w 1331768"/>
                <a:gd name="connsiteY137" fmla="*/ 145460 h 1151342"/>
                <a:gd name="connsiteX138" fmla="*/ 389770 w 1331768"/>
                <a:gd name="connsiteY138" fmla="*/ 145460 h 1151342"/>
                <a:gd name="connsiteX139" fmla="*/ 392031 w 1331768"/>
                <a:gd name="connsiteY139" fmla="*/ 145460 h 1151342"/>
                <a:gd name="connsiteX140" fmla="*/ 396590 w 1331768"/>
                <a:gd name="connsiteY140" fmla="*/ 146591 h 1151342"/>
                <a:gd name="connsiteX141" fmla="*/ 398852 w 1331768"/>
                <a:gd name="connsiteY141" fmla="*/ 146591 h 1151342"/>
                <a:gd name="connsiteX142" fmla="*/ 399983 w 1331768"/>
                <a:gd name="connsiteY142" fmla="*/ 144329 h 1151342"/>
                <a:gd name="connsiteX143" fmla="*/ 403376 w 1331768"/>
                <a:gd name="connsiteY143" fmla="*/ 138638 h 1151342"/>
                <a:gd name="connsiteX144" fmla="*/ 410196 w 1331768"/>
                <a:gd name="connsiteY144" fmla="*/ 132982 h 1151342"/>
                <a:gd name="connsiteX145" fmla="*/ 412494 w 1331768"/>
                <a:gd name="connsiteY145" fmla="*/ 132982 h 1151342"/>
                <a:gd name="connsiteX146" fmla="*/ 414755 w 1331768"/>
                <a:gd name="connsiteY146" fmla="*/ 134113 h 1151342"/>
                <a:gd name="connsiteX147" fmla="*/ 417017 w 1331768"/>
                <a:gd name="connsiteY147" fmla="*/ 137506 h 1151342"/>
                <a:gd name="connsiteX148" fmla="*/ 419314 w 1331768"/>
                <a:gd name="connsiteY148" fmla="*/ 139769 h 1151342"/>
                <a:gd name="connsiteX149" fmla="*/ 420445 w 1331768"/>
                <a:gd name="connsiteY149" fmla="*/ 140935 h 1151342"/>
                <a:gd name="connsiteX150" fmla="*/ 421576 w 1331768"/>
                <a:gd name="connsiteY150" fmla="*/ 139769 h 1151342"/>
                <a:gd name="connsiteX151" fmla="*/ 422707 w 1331768"/>
                <a:gd name="connsiteY151" fmla="*/ 138638 h 1151342"/>
                <a:gd name="connsiteX152" fmla="*/ 421576 w 1331768"/>
                <a:gd name="connsiteY152" fmla="*/ 134113 h 1151342"/>
                <a:gd name="connsiteX153" fmla="*/ 422707 w 1331768"/>
                <a:gd name="connsiteY153" fmla="*/ 132982 h 1151342"/>
                <a:gd name="connsiteX154" fmla="*/ 424969 w 1331768"/>
                <a:gd name="connsiteY154" fmla="*/ 131815 h 1151342"/>
                <a:gd name="connsiteX155" fmla="*/ 429528 w 1331768"/>
                <a:gd name="connsiteY155" fmla="*/ 130684 h 1151342"/>
                <a:gd name="connsiteX156" fmla="*/ 434087 w 1331768"/>
                <a:gd name="connsiteY156" fmla="*/ 132982 h 1151342"/>
                <a:gd name="connsiteX157" fmla="*/ 437479 w 1331768"/>
                <a:gd name="connsiteY157" fmla="*/ 134113 h 1151342"/>
                <a:gd name="connsiteX158" fmla="*/ 438610 w 1331768"/>
                <a:gd name="connsiteY158" fmla="*/ 131815 h 1151342"/>
                <a:gd name="connsiteX159" fmla="*/ 438610 w 1331768"/>
                <a:gd name="connsiteY159" fmla="*/ 129553 h 1151342"/>
                <a:gd name="connsiteX160" fmla="*/ 437479 w 1331768"/>
                <a:gd name="connsiteY160" fmla="*/ 127291 h 1151342"/>
                <a:gd name="connsiteX161" fmla="*/ 429528 w 1331768"/>
                <a:gd name="connsiteY161" fmla="*/ 123862 h 1151342"/>
                <a:gd name="connsiteX162" fmla="*/ 428397 w 1331768"/>
                <a:gd name="connsiteY162" fmla="*/ 121600 h 1151342"/>
                <a:gd name="connsiteX163" fmla="*/ 429528 w 1331768"/>
                <a:gd name="connsiteY163" fmla="*/ 120468 h 1151342"/>
                <a:gd name="connsiteX164" fmla="*/ 430659 w 1331768"/>
                <a:gd name="connsiteY164" fmla="*/ 119337 h 1151342"/>
                <a:gd name="connsiteX165" fmla="*/ 434087 w 1331768"/>
                <a:gd name="connsiteY165" fmla="*/ 118206 h 1151342"/>
                <a:gd name="connsiteX166" fmla="*/ 439741 w 1331768"/>
                <a:gd name="connsiteY166" fmla="*/ 122731 h 1151342"/>
                <a:gd name="connsiteX167" fmla="*/ 440907 w 1331768"/>
                <a:gd name="connsiteY167" fmla="*/ 123862 h 1151342"/>
                <a:gd name="connsiteX168" fmla="*/ 443169 w 1331768"/>
                <a:gd name="connsiteY168" fmla="*/ 122731 h 1151342"/>
                <a:gd name="connsiteX169" fmla="*/ 444300 w 1331768"/>
                <a:gd name="connsiteY169" fmla="*/ 119337 h 1151342"/>
                <a:gd name="connsiteX170" fmla="*/ 446562 w 1331768"/>
                <a:gd name="connsiteY170" fmla="*/ 119337 h 1151342"/>
                <a:gd name="connsiteX171" fmla="*/ 449990 w 1331768"/>
                <a:gd name="connsiteY171" fmla="*/ 120468 h 1151342"/>
                <a:gd name="connsiteX172" fmla="*/ 451121 w 1331768"/>
                <a:gd name="connsiteY172" fmla="*/ 120468 h 1151342"/>
                <a:gd name="connsiteX173" fmla="*/ 453382 w 1331768"/>
                <a:gd name="connsiteY173" fmla="*/ 119337 h 1151342"/>
                <a:gd name="connsiteX174" fmla="*/ 454513 w 1331768"/>
                <a:gd name="connsiteY174" fmla="*/ 117040 h 1151342"/>
                <a:gd name="connsiteX175" fmla="*/ 454513 w 1331768"/>
                <a:gd name="connsiteY175" fmla="*/ 115908 h 1151342"/>
                <a:gd name="connsiteX176" fmla="*/ 459072 w 1331768"/>
                <a:gd name="connsiteY176" fmla="*/ 111384 h 1151342"/>
                <a:gd name="connsiteX177" fmla="*/ 459072 w 1331768"/>
                <a:gd name="connsiteY177" fmla="*/ 106824 h 1151342"/>
                <a:gd name="connsiteX178" fmla="*/ 459072 w 1331768"/>
                <a:gd name="connsiteY178" fmla="*/ 100001 h 1151342"/>
                <a:gd name="connsiteX179" fmla="*/ 459072 w 1331768"/>
                <a:gd name="connsiteY179" fmla="*/ 96608 h 1151342"/>
                <a:gd name="connsiteX180" fmla="*/ 460203 w 1331768"/>
                <a:gd name="connsiteY180" fmla="*/ 94310 h 1151342"/>
                <a:gd name="connsiteX181" fmla="*/ 462465 w 1331768"/>
                <a:gd name="connsiteY181" fmla="*/ 94310 h 1151342"/>
                <a:gd name="connsiteX182" fmla="*/ 467024 w 1331768"/>
                <a:gd name="connsiteY182" fmla="*/ 94310 h 1151342"/>
                <a:gd name="connsiteX183" fmla="*/ 468155 w 1331768"/>
                <a:gd name="connsiteY183" fmla="*/ 93179 h 1151342"/>
                <a:gd name="connsiteX184" fmla="*/ 469286 w 1331768"/>
                <a:gd name="connsiteY184" fmla="*/ 89786 h 1151342"/>
                <a:gd name="connsiteX185" fmla="*/ 470452 w 1331768"/>
                <a:gd name="connsiteY185" fmla="*/ 84095 h 1151342"/>
                <a:gd name="connsiteX186" fmla="*/ 473845 w 1331768"/>
                <a:gd name="connsiteY186" fmla="*/ 77272 h 1151342"/>
                <a:gd name="connsiteX187" fmla="*/ 474975 w 1331768"/>
                <a:gd name="connsiteY187" fmla="*/ 77272 h 1151342"/>
                <a:gd name="connsiteX188" fmla="*/ 477237 w 1331768"/>
                <a:gd name="connsiteY188" fmla="*/ 78403 h 1151342"/>
                <a:gd name="connsiteX189" fmla="*/ 478403 w 1331768"/>
                <a:gd name="connsiteY189" fmla="*/ 85226 h 1151342"/>
                <a:gd name="connsiteX190" fmla="*/ 480665 w 1331768"/>
                <a:gd name="connsiteY190" fmla="*/ 86357 h 1151342"/>
                <a:gd name="connsiteX191" fmla="*/ 481796 w 1331768"/>
                <a:gd name="connsiteY191" fmla="*/ 86357 h 1151342"/>
                <a:gd name="connsiteX192" fmla="*/ 482927 w 1331768"/>
                <a:gd name="connsiteY192" fmla="*/ 86357 h 1151342"/>
                <a:gd name="connsiteX193" fmla="*/ 484058 w 1331768"/>
                <a:gd name="connsiteY193" fmla="*/ 85226 h 1151342"/>
                <a:gd name="connsiteX194" fmla="*/ 486355 w 1331768"/>
                <a:gd name="connsiteY194" fmla="*/ 82963 h 1151342"/>
                <a:gd name="connsiteX195" fmla="*/ 489748 w 1331768"/>
                <a:gd name="connsiteY195" fmla="*/ 82963 h 1151342"/>
                <a:gd name="connsiteX196" fmla="*/ 496568 w 1331768"/>
                <a:gd name="connsiteY196" fmla="*/ 85226 h 1151342"/>
                <a:gd name="connsiteX197" fmla="*/ 497699 w 1331768"/>
                <a:gd name="connsiteY197" fmla="*/ 84095 h 1151342"/>
                <a:gd name="connsiteX198" fmla="*/ 497699 w 1331768"/>
                <a:gd name="connsiteY198" fmla="*/ 81832 h 1151342"/>
                <a:gd name="connsiteX199" fmla="*/ 496568 w 1331768"/>
                <a:gd name="connsiteY199" fmla="*/ 77272 h 1151342"/>
                <a:gd name="connsiteX200" fmla="*/ 496568 w 1331768"/>
                <a:gd name="connsiteY200" fmla="*/ 75010 h 1151342"/>
                <a:gd name="connsiteX201" fmla="*/ 497699 w 1331768"/>
                <a:gd name="connsiteY201" fmla="*/ 72712 h 1151342"/>
                <a:gd name="connsiteX202" fmla="*/ 498830 w 1331768"/>
                <a:gd name="connsiteY202" fmla="*/ 72712 h 1151342"/>
                <a:gd name="connsiteX203" fmla="*/ 499996 w 1331768"/>
                <a:gd name="connsiteY203" fmla="*/ 73879 h 1151342"/>
                <a:gd name="connsiteX204" fmla="*/ 502258 w 1331768"/>
                <a:gd name="connsiteY204" fmla="*/ 79535 h 1151342"/>
                <a:gd name="connsiteX205" fmla="*/ 504520 w 1331768"/>
                <a:gd name="connsiteY205" fmla="*/ 79535 h 1151342"/>
                <a:gd name="connsiteX206" fmla="*/ 505651 w 1331768"/>
                <a:gd name="connsiteY206" fmla="*/ 79535 h 1151342"/>
                <a:gd name="connsiteX207" fmla="*/ 506782 w 1331768"/>
                <a:gd name="connsiteY207" fmla="*/ 77272 h 1151342"/>
                <a:gd name="connsiteX208" fmla="*/ 507948 w 1331768"/>
                <a:gd name="connsiteY208" fmla="*/ 73879 h 1151342"/>
                <a:gd name="connsiteX209" fmla="*/ 511341 w 1331768"/>
                <a:gd name="connsiteY209" fmla="*/ 68188 h 1151342"/>
                <a:gd name="connsiteX210" fmla="*/ 511341 w 1331768"/>
                <a:gd name="connsiteY210" fmla="*/ 65925 h 1151342"/>
                <a:gd name="connsiteX211" fmla="*/ 512472 w 1331768"/>
                <a:gd name="connsiteY211" fmla="*/ 63628 h 1151342"/>
                <a:gd name="connsiteX212" fmla="*/ 513603 w 1331768"/>
                <a:gd name="connsiteY212" fmla="*/ 63628 h 1151342"/>
                <a:gd name="connsiteX213" fmla="*/ 514733 w 1331768"/>
                <a:gd name="connsiteY213" fmla="*/ 64759 h 1151342"/>
                <a:gd name="connsiteX214" fmla="*/ 518161 w 1331768"/>
                <a:gd name="connsiteY214" fmla="*/ 68188 h 1151342"/>
                <a:gd name="connsiteX215" fmla="*/ 520423 w 1331768"/>
                <a:gd name="connsiteY215" fmla="*/ 72712 h 1151342"/>
                <a:gd name="connsiteX216" fmla="*/ 521554 w 1331768"/>
                <a:gd name="connsiteY216" fmla="*/ 72712 h 1151342"/>
                <a:gd name="connsiteX217" fmla="*/ 523851 w 1331768"/>
                <a:gd name="connsiteY217" fmla="*/ 71581 h 1151342"/>
                <a:gd name="connsiteX218" fmla="*/ 524982 w 1331768"/>
                <a:gd name="connsiteY218" fmla="*/ 69319 h 1151342"/>
                <a:gd name="connsiteX219" fmla="*/ 526113 w 1331768"/>
                <a:gd name="connsiteY219" fmla="*/ 68188 h 1151342"/>
                <a:gd name="connsiteX220" fmla="*/ 530672 w 1331768"/>
                <a:gd name="connsiteY220" fmla="*/ 68188 h 1151342"/>
                <a:gd name="connsiteX221" fmla="*/ 534065 w 1331768"/>
                <a:gd name="connsiteY221" fmla="*/ 68188 h 1151342"/>
                <a:gd name="connsiteX222" fmla="*/ 536326 w 1331768"/>
                <a:gd name="connsiteY222" fmla="*/ 67056 h 1151342"/>
                <a:gd name="connsiteX223" fmla="*/ 536326 w 1331768"/>
                <a:gd name="connsiteY223" fmla="*/ 64759 h 1151342"/>
                <a:gd name="connsiteX224" fmla="*/ 535196 w 1331768"/>
                <a:gd name="connsiteY224" fmla="*/ 63628 h 1151342"/>
                <a:gd name="connsiteX225" fmla="*/ 531803 w 1331768"/>
                <a:gd name="connsiteY225" fmla="*/ 61365 h 1151342"/>
                <a:gd name="connsiteX226" fmla="*/ 531803 w 1331768"/>
                <a:gd name="connsiteY226" fmla="*/ 59103 h 1151342"/>
                <a:gd name="connsiteX227" fmla="*/ 532934 w 1331768"/>
                <a:gd name="connsiteY227" fmla="*/ 59103 h 1151342"/>
                <a:gd name="connsiteX228" fmla="*/ 537493 w 1331768"/>
                <a:gd name="connsiteY228" fmla="*/ 59103 h 1151342"/>
                <a:gd name="connsiteX229" fmla="*/ 538624 w 1331768"/>
                <a:gd name="connsiteY229" fmla="*/ 57937 h 1151342"/>
                <a:gd name="connsiteX230" fmla="*/ 540885 w 1331768"/>
                <a:gd name="connsiteY230" fmla="*/ 55674 h 1151342"/>
                <a:gd name="connsiteX231" fmla="*/ 542016 w 1331768"/>
                <a:gd name="connsiteY231" fmla="*/ 55674 h 1151342"/>
                <a:gd name="connsiteX232" fmla="*/ 545444 w 1331768"/>
                <a:gd name="connsiteY232" fmla="*/ 57937 h 1151342"/>
                <a:gd name="connsiteX233" fmla="*/ 545444 w 1331768"/>
                <a:gd name="connsiteY233" fmla="*/ 59103 h 1151342"/>
                <a:gd name="connsiteX234" fmla="*/ 548837 w 1331768"/>
                <a:gd name="connsiteY234" fmla="*/ 63628 h 1151342"/>
                <a:gd name="connsiteX235" fmla="*/ 549968 w 1331768"/>
                <a:gd name="connsiteY235" fmla="*/ 64759 h 1151342"/>
                <a:gd name="connsiteX236" fmla="*/ 552265 w 1331768"/>
                <a:gd name="connsiteY236" fmla="*/ 65925 h 1151342"/>
                <a:gd name="connsiteX237" fmla="*/ 554527 w 1331768"/>
                <a:gd name="connsiteY237" fmla="*/ 64759 h 1151342"/>
                <a:gd name="connsiteX238" fmla="*/ 554527 w 1331768"/>
                <a:gd name="connsiteY238" fmla="*/ 62496 h 1151342"/>
                <a:gd name="connsiteX239" fmla="*/ 553396 w 1331768"/>
                <a:gd name="connsiteY239" fmla="*/ 59103 h 1151342"/>
                <a:gd name="connsiteX240" fmla="*/ 553396 w 1331768"/>
                <a:gd name="connsiteY240" fmla="*/ 56805 h 1151342"/>
                <a:gd name="connsiteX241" fmla="*/ 553396 w 1331768"/>
                <a:gd name="connsiteY241" fmla="*/ 55674 h 1151342"/>
                <a:gd name="connsiteX242" fmla="*/ 554527 w 1331768"/>
                <a:gd name="connsiteY242" fmla="*/ 55674 h 1151342"/>
                <a:gd name="connsiteX243" fmla="*/ 556789 w 1331768"/>
                <a:gd name="connsiteY243" fmla="*/ 56805 h 1151342"/>
                <a:gd name="connsiteX244" fmla="*/ 559050 w 1331768"/>
                <a:gd name="connsiteY244" fmla="*/ 59103 h 1151342"/>
                <a:gd name="connsiteX245" fmla="*/ 561347 w 1331768"/>
                <a:gd name="connsiteY245" fmla="*/ 62496 h 1151342"/>
                <a:gd name="connsiteX246" fmla="*/ 562478 w 1331768"/>
                <a:gd name="connsiteY246" fmla="*/ 62496 h 1151342"/>
                <a:gd name="connsiteX247" fmla="*/ 565871 w 1331768"/>
                <a:gd name="connsiteY247" fmla="*/ 61365 h 1151342"/>
                <a:gd name="connsiteX248" fmla="*/ 565871 w 1331768"/>
                <a:gd name="connsiteY248" fmla="*/ 56805 h 1151342"/>
                <a:gd name="connsiteX249" fmla="*/ 567037 w 1331768"/>
                <a:gd name="connsiteY249" fmla="*/ 54543 h 1151342"/>
                <a:gd name="connsiteX250" fmla="*/ 568168 w 1331768"/>
                <a:gd name="connsiteY250" fmla="*/ 53412 h 1151342"/>
                <a:gd name="connsiteX251" fmla="*/ 571561 w 1331768"/>
                <a:gd name="connsiteY251" fmla="*/ 53412 h 1151342"/>
                <a:gd name="connsiteX252" fmla="*/ 573823 w 1331768"/>
                <a:gd name="connsiteY252" fmla="*/ 52281 h 1151342"/>
                <a:gd name="connsiteX253" fmla="*/ 574989 w 1331768"/>
                <a:gd name="connsiteY253" fmla="*/ 49983 h 1151342"/>
                <a:gd name="connsiteX254" fmla="*/ 574989 w 1331768"/>
                <a:gd name="connsiteY254" fmla="*/ 47721 h 1151342"/>
                <a:gd name="connsiteX255" fmla="*/ 574989 w 1331768"/>
                <a:gd name="connsiteY255" fmla="*/ 45458 h 1151342"/>
                <a:gd name="connsiteX256" fmla="*/ 576120 w 1331768"/>
                <a:gd name="connsiteY256" fmla="*/ 42030 h 1151342"/>
                <a:gd name="connsiteX257" fmla="*/ 578382 w 1331768"/>
                <a:gd name="connsiteY257" fmla="*/ 38636 h 1151342"/>
                <a:gd name="connsiteX258" fmla="*/ 578382 w 1331768"/>
                <a:gd name="connsiteY258" fmla="*/ 36374 h 1151342"/>
                <a:gd name="connsiteX259" fmla="*/ 579512 w 1331768"/>
                <a:gd name="connsiteY259" fmla="*/ 31814 h 1151342"/>
                <a:gd name="connsiteX260" fmla="*/ 581774 w 1331768"/>
                <a:gd name="connsiteY260" fmla="*/ 29552 h 1151342"/>
                <a:gd name="connsiteX261" fmla="*/ 582940 w 1331768"/>
                <a:gd name="connsiteY261" fmla="*/ 29552 h 1151342"/>
                <a:gd name="connsiteX262" fmla="*/ 584071 w 1331768"/>
                <a:gd name="connsiteY262" fmla="*/ 30683 h 1151342"/>
                <a:gd name="connsiteX263" fmla="*/ 584071 w 1331768"/>
                <a:gd name="connsiteY263" fmla="*/ 31814 h 1151342"/>
                <a:gd name="connsiteX264" fmla="*/ 584071 w 1331768"/>
                <a:gd name="connsiteY264" fmla="*/ 36374 h 1151342"/>
                <a:gd name="connsiteX265" fmla="*/ 586333 w 1331768"/>
                <a:gd name="connsiteY265" fmla="*/ 37505 h 1151342"/>
                <a:gd name="connsiteX266" fmla="*/ 588595 w 1331768"/>
                <a:gd name="connsiteY266" fmla="*/ 37505 h 1151342"/>
                <a:gd name="connsiteX267" fmla="*/ 592023 w 1331768"/>
                <a:gd name="connsiteY267" fmla="*/ 37505 h 1151342"/>
                <a:gd name="connsiteX268" fmla="*/ 593154 w 1331768"/>
                <a:gd name="connsiteY268" fmla="*/ 37505 h 1151342"/>
                <a:gd name="connsiteX269" fmla="*/ 597713 w 1331768"/>
                <a:gd name="connsiteY269" fmla="*/ 37505 h 1151342"/>
                <a:gd name="connsiteX270" fmla="*/ 598844 w 1331768"/>
                <a:gd name="connsiteY270" fmla="*/ 35207 h 1151342"/>
                <a:gd name="connsiteX271" fmla="*/ 601105 w 1331768"/>
                <a:gd name="connsiteY271" fmla="*/ 30683 h 1151342"/>
                <a:gd name="connsiteX272" fmla="*/ 605664 w 1331768"/>
                <a:gd name="connsiteY272" fmla="*/ 29552 h 1151342"/>
                <a:gd name="connsiteX273" fmla="*/ 607926 w 1331768"/>
                <a:gd name="connsiteY273" fmla="*/ 26123 h 1151342"/>
                <a:gd name="connsiteX274" fmla="*/ 607926 w 1331768"/>
                <a:gd name="connsiteY274" fmla="*/ 22729 h 1151342"/>
                <a:gd name="connsiteX275" fmla="*/ 609057 w 1331768"/>
                <a:gd name="connsiteY275" fmla="*/ 20432 h 1151342"/>
                <a:gd name="connsiteX276" fmla="*/ 612485 w 1331768"/>
                <a:gd name="connsiteY276" fmla="*/ 19300 h 1151342"/>
                <a:gd name="connsiteX277" fmla="*/ 614747 w 1331768"/>
                <a:gd name="connsiteY277" fmla="*/ 19300 h 1151342"/>
                <a:gd name="connsiteX278" fmla="*/ 617009 w 1331768"/>
                <a:gd name="connsiteY278" fmla="*/ 19300 h 1151342"/>
                <a:gd name="connsiteX279" fmla="*/ 617009 w 1331768"/>
                <a:gd name="connsiteY279" fmla="*/ 17038 h 1151342"/>
                <a:gd name="connsiteX280" fmla="*/ 617009 w 1331768"/>
                <a:gd name="connsiteY280" fmla="*/ 13609 h 1151342"/>
                <a:gd name="connsiteX281" fmla="*/ 618140 w 1331768"/>
                <a:gd name="connsiteY281" fmla="*/ 12478 h 1151342"/>
                <a:gd name="connsiteX282" fmla="*/ 620437 w 1331768"/>
                <a:gd name="connsiteY282" fmla="*/ 12478 h 1151342"/>
                <a:gd name="connsiteX283" fmla="*/ 622698 w 1331768"/>
                <a:gd name="connsiteY283" fmla="*/ 13609 h 1151342"/>
                <a:gd name="connsiteX284" fmla="*/ 623829 w 1331768"/>
                <a:gd name="connsiteY284" fmla="*/ 15907 h 1151342"/>
                <a:gd name="connsiteX285" fmla="*/ 626126 w 1331768"/>
                <a:gd name="connsiteY285" fmla="*/ 15907 h 1151342"/>
                <a:gd name="connsiteX286" fmla="*/ 628388 w 1331768"/>
                <a:gd name="connsiteY286" fmla="*/ 12478 h 1151342"/>
                <a:gd name="connsiteX287" fmla="*/ 629519 w 1331768"/>
                <a:gd name="connsiteY287" fmla="*/ 9085 h 1151342"/>
                <a:gd name="connsiteX288" fmla="*/ 630650 w 1331768"/>
                <a:gd name="connsiteY288" fmla="*/ 7953 h 1151342"/>
                <a:gd name="connsiteX289" fmla="*/ 634078 w 1331768"/>
                <a:gd name="connsiteY289" fmla="*/ 7953 h 1151342"/>
                <a:gd name="connsiteX290" fmla="*/ 636340 w 1331768"/>
                <a:gd name="connsiteY290" fmla="*/ 13609 h 1151342"/>
                <a:gd name="connsiteX291" fmla="*/ 637471 w 1331768"/>
                <a:gd name="connsiteY291" fmla="*/ 14776 h 1151342"/>
                <a:gd name="connsiteX292" fmla="*/ 638602 w 1331768"/>
                <a:gd name="connsiteY292" fmla="*/ 14776 h 1151342"/>
                <a:gd name="connsiteX293" fmla="*/ 639733 w 1331768"/>
                <a:gd name="connsiteY293" fmla="*/ 15907 h 1151342"/>
                <a:gd name="connsiteX294" fmla="*/ 640863 w 1331768"/>
                <a:gd name="connsiteY294" fmla="*/ 15907 h 1151342"/>
                <a:gd name="connsiteX295" fmla="*/ 642030 w 1331768"/>
                <a:gd name="connsiteY295" fmla="*/ 15907 h 1151342"/>
                <a:gd name="connsiteX296" fmla="*/ 643161 w 1331768"/>
                <a:gd name="connsiteY296" fmla="*/ 14776 h 1151342"/>
                <a:gd name="connsiteX297" fmla="*/ 647684 w 1331768"/>
                <a:gd name="connsiteY297" fmla="*/ 11347 h 1151342"/>
                <a:gd name="connsiteX298" fmla="*/ 649981 w 1331768"/>
                <a:gd name="connsiteY298" fmla="*/ 12478 h 1151342"/>
                <a:gd name="connsiteX299" fmla="*/ 652243 w 1331768"/>
                <a:gd name="connsiteY299" fmla="*/ 18169 h 1151342"/>
                <a:gd name="connsiteX300" fmla="*/ 654505 w 1331768"/>
                <a:gd name="connsiteY300" fmla="*/ 18169 h 1151342"/>
                <a:gd name="connsiteX301" fmla="*/ 656802 w 1331768"/>
                <a:gd name="connsiteY301" fmla="*/ 17038 h 1151342"/>
                <a:gd name="connsiteX302" fmla="*/ 657933 w 1331768"/>
                <a:gd name="connsiteY302" fmla="*/ 17038 h 1151342"/>
                <a:gd name="connsiteX303" fmla="*/ 659064 w 1331768"/>
                <a:gd name="connsiteY303" fmla="*/ 15907 h 1151342"/>
                <a:gd name="connsiteX304" fmla="*/ 661326 w 1331768"/>
                <a:gd name="connsiteY304" fmla="*/ 14776 h 1151342"/>
                <a:gd name="connsiteX305" fmla="*/ 662456 w 1331768"/>
                <a:gd name="connsiteY305" fmla="*/ 13609 h 1151342"/>
                <a:gd name="connsiteX306" fmla="*/ 664754 w 1331768"/>
                <a:gd name="connsiteY306" fmla="*/ 13609 h 1151342"/>
                <a:gd name="connsiteX307" fmla="*/ 665884 w 1331768"/>
                <a:gd name="connsiteY307" fmla="*/ 13609 h 1151342"/>
                <a:gd name="connsiteX308" fmla="*/ 668146 w 1331768"/>
                <a:gd name="connsiteY308" fmla="*/ 14776 h 1151342"/>
                <a:gd name="connsiteX309" fmla="*/ 668146 w 1331768"/>
                <a:gd name="connsiteY309" fmla="*/ 15907 h 1151342"/>
                <a:gd name="connsiteX310" fmla="*/ 669277 w 1331768"/>
                <a:gd name="connsiteY310" fmla="*/ 17038 h 1151342"/>
                <a:gd name="connsiteX311" fmla="*/ 669277 w 1331768"/>
                <a:gd name="connsiteY311" fmla="*/ 19300 h 1151342"/>
                <a:gd name="connsiteX312" fmla="*/ 669277 w 1331768"/>
                <a:gd name="connsiteY312" fmla="*/ 22729 h 1151342"/>
                <a:gd name="connsiteX313" fmla="*/ 670408 w 1331768"/>
                <a:gd name="connsiteY313" fmla="*/ 23860 h 1151342"/>
                <a:gd name="connsiteX314" fmla="*/ 671574 w 1331768"/>
                <a:gd name="connsiteY314" fmla="*/ 23860 h 1151342"/>
                <a:gd name="connsiteX315" fmla="*/ 673836 w 1331768"/>
                <a:gd name="connsiteY315" fmla="*/ 18169 h 1151342"/>
                <a:gd name="connsiteX316" fmla="*/ 674967 w 1331768"/>
                <a:gd name="connsiteY316" fmla="*/ 18169 h 1151342"/>
                <a:gd name="connsiteX317" fmla="*/ 677229 w 1331768"/>
                <a:gd name="connsiteY317" fmla="*/ 18169 h 1151342"/>
                <a:gd name="connsiteX318" fmla="*/ 678395 w 1331768"/>
                <a:gd name="connsiteY318" fmla="*/ 18169 h 1151342"/>
                <a:gd name="connsiteX319" fmla="*/ 682919 w 1331768"/>
                <a:gd name="connsiteY319" fmla="*/ 15907 h 1151342"/>
                <a:gd name="connsiteX320" fmla="*/ 685216 w 1331768"/>
                <a:gd name="connsiteY320" fmla="*/ 15907 h 1151342"/>
                <a:gd name="connsiteX321" fmla="*/ 686347 w 1331768"/>
                <a:gd name="connsiteY321" fmla="*/ 15907 h 1151342"/>
                <a:gd name="connsiteX322" fmla="*/ 689739 w 1331768"/>
                <a:gd name="connsiteY322" fmla="*/ 19300 h 1151342"/>
                <a:gd name="connsiteX323" fmla="*/ 692001 w 1331768"/>
                <a:gd name="connsiteY323" fmla="*/ 20432 h 1151342"/>
                <a:gd name="connsiteX324" fmla="*/ 693167 w 1331768"/>
                <a:gd name="connsiteY324" fmla="*/ 20432 h 1151342"/>
                <a:gd name="connsiteX325" fmla="*/ 695429 w 1331768"/>
                <a:gd name="connsiteY325" fmla="*/ 20432 h 1151342"/>
                <a:gd name="connsiteX326" fmla="*/ 695429 w 1331768"/>
                <a:gd name="connsiteY326" fmla="*/ 19300 h 1151342"/>
                <a:gd name="connsiteX327" fmla="*/ 695429 w 1331768"/>
                <a:gd name="connsiteY327" fmla="*/ 17038 h 1151342"/>
                <a:gd name="connsiteX328" fmla="*/ 695429 w 1331768"/>
                <a:gd name="connsiteY328" fmla="*/ 15907 h 1151342"/>
                <a:gd name="connsiteX329" fmla="*/ 693167 w 1331768"/>
                <a:gd name="connsiteY329" fmla="*/ 13609 h 1151342"/>
                <a:gd name="connsiteX330" fmla="*/ 693167 w 1331768"/>
                <a:gd name="connsiteY330" fmla="*/ 12478 h 1151342"/>
                <a:gd name="connsiteX331" fmla="*/ 693167 w 1331768"/>
                <a:gd name="connsiteY331" fmla="*/ 11347 h 1151342"/>
                <a:gd name="connsiteX332" fmla="*/ 693167 w 1331768"/>
                <a:gd name="connsiteY332" fmla="*/ 9085 h 1151342"/>
                <a:gd name="connsiteX333" fmla="*/ 694298 w 1331768"/>
                <a:gd name="connsiteY333" fmla="*/ 9085 h 1151342"/>
                <a:gd name="connsiteX334" fmla="*/ 695429 w 1331768"/>
                <a:gd name="connsiteY334" fmla="*/ 9085 h 1151342"/>
                <a:gd name="connsiteX335" fmla="*/ 697691 w 1331768"/>
                <a:gd name="connsiteY335" fmla="*/ 9085 h 1151342"/>
                <a:gd name="connsiteX336" fmla="*/ 698822 w 1331768"/>
                <a:gd name="connsiteY336" fmla="*/ 11347 h 1151342"/>
                <a:gd name="connsiteX337" fmla="*/ 701119 w 1331768"/>
                <a:gd name="connsiteY337" fmla="*/ 12478 h 1151342"/>
                <a:gd name="connsiteX338" fmla="*/ 709070 w 1331768"/>
                <a:gd name="connsiteY338" fmla="*/ 10216 h 1151342"/>
                <a:gd name="connsiteX339" fmla="*/ 710201 w 1331768"/>
                <a:gd name="connsiteY339" fmla="*/ 7953 h 1151342"/>
                <a:gd name="connsiteX340" fmla="*/ 711332 w 1331768"/>
                <a:gd name="connsiteY340" fmla="*/ 4525 h 1151342"/>
                <a:gd name="connsiteX341" fmla="*/ 713594 w 1331768"/>
                <a:gd name="connsiteY341" fmla="*/ 2262 h 1151342"/>
                <a:gd name="connsiteX342" fmla="*/ 714725 w 1331768"/>
                <a:gd name="connsiteY342" fmla="*/ 2262 h 1151342"/>
                <a:gd name="connsiteX343" fmla="*/ 715891 w 1331768"/>
                <a:gd name="connsiteY343" fmla="*/ 1131 h 1151342"/>
                <a:gd name="connsiteX344" fmla="*/ 717022 w 1331768"/>
                <a:gd name="connsiteY344" fmla="*/ 2262 h 1151342"/>
                <a:gd name="connsiteX345" fmla="*/ 718153 w 1331768"/>
                <a:gd name="connsiteY345" fmla="*/ 4525 h 1151342"/>
                <a:gd name="connsiteX346" fmla="*/ 719284 w 1331768"/>
                <a:gd name="connsiteY346" fmla="*/ 5656 h 1151342"/>
                <a:gd name="connsiteX347" fmla="*/ 720415 w 1331768"/>
                <a:gd name="connsiteY347" fmla="*/ 5656 h 1151342"/>
                <a:gd name="connsiteX348" fmla="*/ 721546 w 1331768"/>
                <a:gd name="connsiteY348" fmla="*/ 5656 h 1151342"/>
                <a:gd name="connsiteX349" fmla="*/ 722712 w 1331768"/>
                <a:gd name="connsiteY349" fmla="*/ 5656 h 1151342"/>
                <a:gd name="connsiteX350" fmla="*/ 726105 w 1331768"/>
                <a:gd name="connsiteY350" fmla="*/ 5656 h 1151342"/>
                <a:gd name="connsiteX351" fmla="*/ 726105 w 1331768"/>
                <a:gd name="connsiteY351" fmla="*/ 6822 h 1151342"/>
                <a:gd name="connsiteX352" fmla="*/ 727235 w 1331768"/>
                <a:gd name="connsiteY352" fmla="*/ 7953 h 1151342"/>
                <a:gd name="connsiteX353" fmla="*/ 728366 w 1331768"/>
                <a:gd name="connsiteY353" fmla="*/ 7953 h 1151342"/>
                <a:gd name="connsiteX354" fmla="*/ 728366 w 1331768"/>
                <a:gd name="connsiteY354" fmla="*/ 9085 h 1151342"/>
                <a:gd name="connsiteX355" fmla="*/ 728366 w 1331768"/>
                <a:gd name="connsiteY355" fmla="*/ 10216 h 1151342"/>
                <a:gd name="connsiteX356" fmla="*/ 728366 w 1331768"/>
                <a:gd name="connsiteY356" fmla="*/ 11347 h 1151342"/>
                <a:gd name="connsiteX357" fmla="*/ 727235 w 1331768"/>
                <a:gd name="connsiteY357" fmla="*/ 13609 h 1151342"/>
                <a:gd name="connsiteX358" fmla="*/ 723843 w 1331768"/>
                <a:gd name="connsiteY358" fmla="*/ 19300 h 1151342"/>
                <a:gd name="connsiteX359" fmla="*/ 723843 w 1331768"/>
                <a:gd name="connsiteY359" fmla="*/ 20432 h 1151342"/>
                <a:gd name="connsiteX360" fmla="*/ 723843 w 1331768"/>
                <a:gd name="connsiteY360" fmla="*/ 21563 h 1151342"/>
                <a:gd name="connsiteX361" fmla="*/ 723843 w 1331768"/>
                <a:gd name="connsiteY361" fmla="*/ 22729 h 1151342"/>
                <a:gd name="connsiteX362" fmla="*/ 724974 w 1331768"/>
                <a:gd name="connsiteY362" fmla="*/ 22729 h 1151342"/>
                <a:gd name="connsiteX363" fmla="*/ 726105 w 1331768"/>
                <a:gd name="connsiteY363" fmla="*/ 22729 h 1151342"/>
                <a:gd name="connsiteX364" fmla="*/ 728366 w 1331768"/>
                <a:gd name="connsiteY364" fmla="*/ 19300 h 1151342"/>
                <a:gd name="connsiteX365" fmla="*/ 735187 w 1331768"/>
                <a:gd name="connsiteY365" fmla="*/ 15907 h 1151342"/>
                <a:gd name="connsiteX366" fmla="*/ 737484 w 1331768"/>
                <a:gd name="connsiteY366" fmla="*/ 14776 h 1151342"/>
                <a:gd name="connsiteX367" fmla="*/ 738615 w 1331768"/>
                <a:gd name="connsiteY367" fmla="*/ 14776 h 1151342"/>
                <a:gd name="connsiteX368" fmla="*/ 744270 w 1331768"/>
                <a:gd name="connsiteY368" fmla="*/ 18169 h 1151342"/>
                <a:gd name="connsiteX369" fmla="*/ 746567 w 1331768"/>
                <a:gd name="connsiteY369" fmla="*/ 18169 h 1151342"/>
                <a:gd name="connsiteX370" fmla="*/ 747698 w 1331768"/>
                <a:gd name="connsiteY370" fmla="*/ 17038 h 1151342"/>
                <a:gd name="connsiteX371" fmla="*/ 748828 w 1331768"/>
                <a:gd name="connsiteY371" fmla="*/ 11347 h 1151342"/>
                <a:gd name="connsiteX372" fmla="*/ 748828 w 1331768"/>
                <a:gd name="connsiteY372" fmla="*/ 10216 h 1151342"/>
                <a:gd name="connsiteX373" fmla="*/ 749959 w 1331768"/>
                <a:gd name="connsiteY373" fmla="*/ 10216 h 1151342"/>
                <a:gd name="connsiteX374" fmla="*/ 751090 w 1331768"/>
                <a:gd name="connsiteY374" fmla="*/ 9085 h 1151342"/>
                <a:gd name="connsiteX375" fmla="*/ 752256 w 1331768"/>
                <a:gd name="connsiteY375" fmla="*/ 10216 h 1151342"/>
                <a:gd name="connsiteX376" fmla="*/ 754518 w 1331768"/>
                <a:gd name="connsiteY376" fmla="*/ 14776 h 1151342"/>
                <a:gd name="connsiteX377" fmla="*/ 754518 w 1331768"/>
                <a:gd name="connsiteY377" fmla="*/ 15907 h 1151342"/>
                <a:gd name="connsiteX378" fmla="*/ 755649 w 1331768"/>
                <a:gd name="connsiteY378" fmla="*/ 15907 h 1151342"/>
                <a:gd name="connsiteX379" fmla="*/ 759042 w 1331768"/>
                <a:gd name="connsiteY379" fmla="*/ 14776 h 1151342"/>
                <a:gd name="connsiteX380" fmla="*/ 765863 w 1331768"/>
                <a:gd name="connsiteY380" fmla="*/ 12478 h 1151342"/>
                <a:gd name="connsiteX381" fmla="*/ 765863 w 1331768"/>
                <a:gd name="connsiteY381" fmla="*/ 10216 h 1151342"/>
                <a:gd name="connsiteX382" fmla="*/ 765863 w 1331768"/>
                <a:gd name="connsiteY382" fmla="*/ 9085 h 1151342"/>
                <a:gd name="connsiteX383" fmla="*/ 764732 w 1331768"/>
                <a:gd name="connsiteY383" fmla="*/ 5656 h 1151342"/>
                <a:gd name="connsiteX384" fmla="*/ 764732 w 1331768"/>
                <a:gd name="connsiteY384" fmla="*/ 4525 h 1151342"/>
                <a:gd name="connsiteX385" fmla="*/ 764732 w 1331768"/>
                <a:gd name="connsiteY385" fmla="*/ 3393 h 1151342"/>
                <a:gd name="connsiteX386" fmla="*/ 768160 w 1331768"/>
                <a:gd name="connsiteY386" fmla="*/ 0 h 1151342"/>
                <a:gd name="connsiteX387" fmla="*/ 769291 w 1331768"/>
                <a:gd name="connsiteY387" fmla="*/ 0 h 1151342"/>
                <a:gd name="connsiteX388" fmla="*/ 772683 w 1331768"/>
                <a:gd name="connsiteY388" fmla="*/ 0 h 1151342"/>
                <a:gd name="connsiteX389" fmla="*/ 773814 w 1331768"/>
                <a:gd name="connsiteY389" fmla="*/ 0 h 1151342"/>
                <a:gd name="connsiteX390" fmla="*/ 774980 w 1331768"/>
                <a:gd name="connsiteY390" fmla="*/ 1131 h 1151342"/>
                <a:gd name="connsiteX391" fmla="*/ 773814 w 1331768"/>
                <a:gd name="connsiteY391" fmla="*/ 3393 h 1151342"/>
                <a:gd name="connsiteX392" fmla="*/ 770421 w 1331768"/>
                <a:gd name="connsiteY392" fmla="*/ 7953 h 1151342"/>
                <a:gd name="connsiteX393" fmla="*/ 770421 w 1331768"/>
                <a:gd name="connsiteY393" fmla="*/ 11347 h 1151342"/>
                <a:gd name="connsiteX394" fmla="*/ 771552 w 1331768"/>
                <a:gd name="connsiteY394" fmla="*/ 12478 h 1151342"/>
                <a:gd name="connsiteX395" fmla="*/ 772683 w 1331768"/>
                <a:gd name="connsiteY395" fmla="*/ 12478 h 1151342"/>
                <a:gd name="connsiteX396" fmla="*/ 777242 w 1331768"/>
                <a:gd name="connsiteY396" fmla="*/ 9085 h 1151342"/>
                <a:gd name="connsiteX397" fmla="*/ 778373 w 1331768"/>
                <a:gd name="connsiteY397" fmla="*/ 9085 h 1151342"/>
                <a:gd name="connsiteX398" fmla="*/ 779504 w 1331768"/>
                <a:gd name="connsiteY398" fmla="*/ 11347 h 1151342"/>
                <a:gd name="connsiteX399" fmla="*/ 780635 w 1331768"/>
                <a:gd name="connsiteY399" fmla="*/ 11347 h 1151342"/>
                <a:gd name="connsiteX400" fmla="*/ 780635 w 1331768"/>
                <a:gd name="connsiteY400" fmla="*/ 13609 h 1151342"/>
                <a:gd name="connsiteX401" fmla="*/ 778373 w 1331768"/>
                <a:gd name="connsiteY401" fmla="*/ 17038 h 1151342"/>
                <a:gd name="connsiteX402" fmla="*/ 777242 w 1331768"/>
                <a:gd name="connsiteY402" fmla="*/ 18169 h 1151342"/>
                <a:gd name="connsiteX403" fmla="*/ 777242 w 1331768"/>
                <a:gd name="connsiteY403" fmla="*/ 21563 h 1151342"/>
                <a:gd name="connsiteX404" fmla="*/ 778373 w 1331768"/>
                <a:gd name="connsiteY404" fmla="*/ 21563 h 1151342"/>
                <a:gd name="connsiteX405" fmla="*/ 779504 w 1331768"/>
                <a:gd name="connsiteY405" fmla="*/ 22729 h 1151342"/>
                <a:gd name="connsiteX406" fmla="*/ 781801 w 1331768"/>
                <a:gd name="connsiteY406" fmla="*/ 23860 h 1151342"/>
                <a:gd name="connsiteX407" fmla="*/ 782932 w 1331768"/>
                <a:gd name="connsiteY407" fmla="*/ 22729 h 1151342"/>
                <a:gd name="connsiteX408" fmla="*/ 782932 w 1331768"/>
                <a:gd name="connsiteY408" fmla="*/ 17038 h 1151342"/>
                <a:gd name="connsiteX409" fmla="*/ 784063 w 1331768"/>
                <a:gd name="connsiteY409" fmla="*/ 13609 h 1151342"/>
                <a:gd name="connsiteX410" fmla="*/ 785194 w 1331768"/>
                <a:gd name="connsiteY410" fmla="*/ 13609 h 1151342"/>
                <a:gd name="connsiteX411" fmla="*/ 788586 w 1331768"/>
                <a:gd name="connsiteY411" fmla="*/ 14776 h 1151342"/>
                <a:gd name="connsiteX412" fmla="*/ 788586 w 1331768"/>
                <a:gd name="connsiteY412" fmla="*/ 19300 h 1151342"/>
                <a:gd name="connsiteX413" fmla="*/ 789753 w 1331768"/>
                <a:gd name="connsiteY413" fmla="*/ 20432 h 1151342"/>
                <a:gd name="connsiteX414" fmla="*/ 790884 w 1331768"/>
                <a:gd name="connsiteY414" fmla="*/ 20432 h 1151342"/>
                <a:gd name="connsiteX415" fmla="*/ 794276 w 1331768"/>
                <a:gd name="connsiteY415" fmla="*/ 19300 h 1151342"/>
                <a:gd name="connsiteX416" fmla="*/ 796573 w 1331768"/>
                <a:gd name="connsiteY416" fmla="*/ 18169 h 1151342"/>
                <a:gd name="connsiteX417" fmla="*/ 796573 w 1331768"/>
                <a:gd name="connsiteY417" fmla="*/ 17038 h 1151342"/>
                <a:gd name="connsiteX418" fmla="*/ 801097 w 1331768"/>
                <a:gd name="connsiteY418" fmla="*/ 14776 h 1151342"/>
                <a:gd name="connsiteX419" fmla="*/ 802228 w 1331768"/>
                <a:gd name="connsiteY419" fmla="*/ 14776 h 1151342"/>
                <a:gd name="connsiteX420" fmla="*/ 803359 w 1331768"/>
                <a:gd name="connsiteY420" fmla="*/ 15907 h 1151342"/>
                <a:gd name="connsiteX421" fmla="*/ 803359 w 1331768"/>
                <a:gd name="connsiteY421" fmla="*/ 20432 h 1151342"/>
                <a:gd name="connsiteX422" fmla="*/ 803359 w 1331768"/>
                <a:gd name="connsiteY422" fmla="*/ 21563 h 1151342"/>
                <a:gd name="connsiteX423" fmla="*/ 804525 w 1331768"/>
                <a:gd name="connsiteY423" fmla="*/ 21563 h 1151342"/>
                <a:gd name="connsiteX424" fmla="*/ 805656 w 1331768"/>
                <a:gd name="connsiteY424" fmla="*/ 21563 h 1151342"/>
                <a:gd name="connsiteX425" fmla="*/ 807918 w 1331768"/>
                <a:gd name="connsiteY425" fmla="*/ 20432 h 1151342"/>
                <a:gd name="connsiteX426" fmla="*/ 809049 w 1331768"/>
                <a:gd name="connsiteY426" fmla="*/ 20432 h 1151342"/>
                <a:gd name="connsiteX427" fmla="*/ 811310 w 1331768"/>
                <a:gd name="connsiteY427" fmla="*/ 20432 h 1151342"/>
                <a:gd name="connsiteX428" fmla="*/ 812477 w 1331768"/>
                <a:gd name="connsiteY428" fmla="*/ 20432 h 1151342"/>
                <a:gd name="connsiteX429" fmla="*/ 813607 w 1331768"/>
                <a:gd name="connsiteY429" fmla="*/ 21563 h 1151342"/>
                <a:gd name="connsiteX430" fmla="*/ 815869 w 1331768"/>
                <a:gd name="connsiteY430" fmla="*/ 21563 h 1151342"/>
                <a:gd name="connsiteX431" fmla="*/ 817000 w 1331768"/>
                <a:gd name="connsiteY431" fmla="*/ 21563 h 1151342"/>
                <a:gd name="connsiteX432" fmla="*/ 817000 w 1331768"/>
                <a:gd name="connsiteY432" fmla="*/ 22729 h 1151342"/>
                <a:gd name="connsiteX433" fmla="*/ 818131 w 1331768"/>
                <a:gd name="connsiteY433" fmla="*/ 22729 h 1151342"/>
                <a:gd name="connsiteX434" fmla="*/ 818131 w 1331768"/>
                <a:gd name="connsiteY434" fmla="*/ 23860 h 1151342"/>
                <a:gd name="connsiteX435" fmla="*/ 817000 w 1331768"/>
                <a:gd name="connsiteY435" fmla="*/ 27254 h 1151342"/>
                <a:gd name="connsiteX436" fmla="*/ 817000 w 1331768"/>
                <a:gd name="connsiteY436" fmla="*/ 28385 h 1151342"/>
                <a:gd name="connsiteX437" fmla="*/ 819297 w 1331768"/>
                <a:gd name="connsiteY437" fmla="*/ 29552 h 1151342"/>
                <a:gd name="connsiteX438" fmla="*/ 819297 w 1331768"/>
                <a:gd name="connsiteY438" fmla="*/ 30683 h 1151342"/>
                <a:gd name="connsiteX439" fmla="*/ 820428 w 1331768"/>
                <a:gd name="connsiteY439" fmla="*/ 29552 h 1151342"/>
                <a:gd name="connsiteX440" fmla="*/ 822690 w 1331768"/>
                <a:gd name="connsiteY440" fmla="*/ 27254 h 1151342"/>
                <a:gd name="connsiteX441" fmla="*/ 823821 w 1331768"/>
                <a:gd name="connsiteY441" fmla="*/ 26123 h 1151342"/>
                <a:gd name="connsiteX442" fmla="*/ 824952 w 1331768"/>
                <a:gd name="connsiteY442" fmla="*/ 26123 h 1151342"/>
                <a:gd name="connsiteX443" fmla="*/ 826118 w 1331768"/>
                <a:gd name="connsiteY443" fmla="*/ 28385 h 1151342"/>
                <a:gd name="connsiteX444" fmla="*/ 827249 w 1331768"/>
                <a:gd name="connsiteY444" fmla="*/ 31814 h 1151342"/>
                <a:gd name="connsiteX445" fmla="*/ 827249 w 1331768"/>
                <a:gd name="connsiteY445" fmla="*/ 32945 h 1151342"/>
                <a:gd name="connsiteX446" fmla="*/ 828380 w 1331768"/>
                <a:gd name="connsiteY446" fmla="*/ 34076 h 1151342"/>
                <a:gd name="connsiteX447" fmla="*/ 829511 w 1331768"/>
                <a:gd name="connsiteY447" fmla="*/ 34076 h 1151342"/>
                <a:gd name="connsiteX448" fmla="*/ 831772 w 1331768"/>
                <a:gd name="connsiteY448" fmla="*/ 31814 h 1151342"/>
                <a:gd name="connsiteX449" fmla="*/ 831772 w 1331768"/>
                <a:gd name="connsiteY449" fmla="*/ 28385 h 1151342"/>
                <a:gd name="connsiteX450" fmla="*/ 832903 w 1331768"/>
                <a:gd name="connsiteY450" fmla="*/ 27254 h 1151342"/>
                <a:gd name="connsiteX451" fmla="*/ 834070 w 1331768"/>
                <a:gd name="connsiteY451" fmla="*/ 27254 h 1151342"/>
                <a:gd name="connsiteX452" fmla="*/ 835200 w 1331768"/>
                <a:gd name="connsiteY452" fmla="*/ 27254 h 1151342"/>
                <a:gd name="connsiteX453" fmla="*/ 837462 w 1331768"/>
                <a:gd name="connsiteY453" fmla="*/ 30683 h 1151342"/>
                <a:gd name="connsiteX454" fmla="*/ 839724 w 1331768"/>
                <a:gd name="connsiteY454" fmla="*/ 31814 h 1151342"/>
                <a:gd name="connsiteX455" fmla="*/ 840855 w 1331768"/>
                <a:gd name="connsiteY455" fmla="*/ 31814 h 1151342"/>
                <a:gd name="connsiteX456" fmla="*/ 842021 w 1331768"/>
                <a:gd name="connsiteY456" fmla="*/ 30683 h 1151342"/>
                <a:gd name="connsiteX457" fmla="*/ 845414 w 1331768"/>
                <a:gd name="connsiteY457" fmla="*/ 29552 h 1151342"/>
                <a:gd name="connsiteX458" fmla="*/ 846545 w 1331768"/>
                <a:gd name="connsiteY458" fmla="*/ 28385 h 1151342"/>
                <a:gd name="connsiteX459" fmla="*/ 849973 w 1331768"/>
                <a:gd name="connsiteY459" fmla="*/ 28385 h 1151342"/>
                <a:gd name="connsiteX460" fmla="*/ 851104 w 1331768"/>
                <a:gd name="connsiteY460" fmla="*/ 28385 h 1151342"/>
                <a:gd name="connsiteX461" fmla="*/ 853365 w 1331768"/>
                <a:gd name="connsiteY461" fmla="*/ 27254 h 1151342"/>
                <a:gd name="connsiteX462" fmla="*/ 855627 w 1331768"/>
                <a:gd name="connsiteY462" fmla="*/ 30683 h 1151342"/>
                <a:gd name="connsiteX463" fmla="*/ 861317 w 1331768"/>
                <a:gd name="connsiteY463" fmla="*/ 31814 h 1151342"/>
                <a:gd name="connsiteX464" fmla="*/ 864745 w 1331768"/>
                <a:gd name="connsiteY464" fmla="*/ 31814 h 1151342"/>
                <a:gd name="connsiteX465" fmla="*/ 864745 w 1331768"/>
                <a:gd name="connsiteY465" fmla="*/ 30683 h 1151342"/>
                <a:gd name="connsiteX466" fmla="*/ 864745 w 1331768"/>
                <a:gd name="connsiteY466" fmla="*/ 28385 h 1151342"/>
                <a:gd name="connsiteX467" fmla="*/ 864745 w 1331768"/>
                <a:gd name="connsiteY467" fmla="*/ 27254 h 1151342"/>
                <a:gd name="connsiteX468" fmla="*/ 864745 w 1331768"/>
                <a:gd name="connsiteY468" fmla="*/ 26123 h 1151342"/>
                <a:gd name="connsiteX469" fmla="*/ 870400 w 1331768"/>
                <a:gd name="connsiteY469" fmla="*/ 22729 h 1151342"/>
                <a:gd name="connsiteX470" fmla="*/ 871566 w 1331768"/>
                <a:gd name="connsiteY470" fmla="*/ 22729 h 1151342"/>
                <a:gd name="connsiteX471" fmla="*/ 872697 w 1331768"/>
                <a:gd name="connsiteY471" fmla="*/ 22729 h 1151342"/>
                <a:gd name="connsiteX472" fmla="*/ 872697 w 1331768"/>
                <a:gd name="connsiteY472" fmla="*/ 23860 h 1151342"/>
                <a:gd name="connsiteX473" fmla="*/ 871566 w 1331768"/>
                <a:gd name="connsiteY473" fmla="*/ 27254 h 1151342"/>
                <a:gd name="connsiteX474" fmla="*/ 871566 w 1331768"/>
                <a:gd name="connsiteY474" fmla="*/ 28385 h 1151342"/>
                <a:gd name="connsiteX475" fmla="*/ 871566 w 1331768"/>
                <a:gd name="connsiteY475" fmla="*/ 30683 h 1151342"/>
                <a:gd name="connsiteX476" fmla="*/ 874958 w 1331768"/>
                <a:gd name="connsiteY476" fmla="*/ 34076 h 1151342"/>
                <a:gd name="connsiteX477" fmla="*/ 876089 w 1331768"/>
                <a:gd name="connsiteY477" fmla="*/ 35207 h 1151342"/>
                <a:gd name="connsiteX478" fmla="*/ 877220 w 1331768"/>
                <a:gd name="connsiteY478" fmla="*/ 36374 h 1151342"/>
                <a:gd name="connsiteX479" fmla="*/ 878351 w 1331768"/>
                <a:gd name="connsiteY479" fmla="*/ 36374 h 1151342"/>
                <a:gd name="connsiteX480" fmla="*/ 879517 w 1331768"/>
                <a:gd name="connsiteY480" fmla="*/ 35207 h 1151342"/>
                <a:gd name="connsiteX481" fmla="*/ 878351 w 1331768"/>
                <a:gd name="connsiteY481" fmla="*/ 30683 h 1151342"/>
                <a:gd name="connsiteX482" fmla="*/ 878351 w 1331768"/>
                <a:gd name="connsiteY482" fmla="*/ 29552 h 1151342"/>
                <a:gd name="connsiteX483" fmla="*/ 879517 w 1331768"/>
                <a:gd name="connsiteY483" fmla="*/ 29552 h 1151342"/>
                <a:gd name="connsiteX484" fmla="*/ 880648 w 1331768"/>
                <a:gd name="connsiteY484" fmla="*/ 29552 h 1151342"/>
                <a:gd name="connsiteX485" fmla="*/ 880648 w 1331768"/>
                <a:gd name="connsiteY485" fmla="*/ 30683 h 1151342"/>
                <a:gd name="connsiteX486" fmla="*/ 881779 w 1331768"/>
                <a:gd name="connsiteY486" fmla="*/ 30683 h 1151342"/>
                <a:gd name="connsiteX487" fmla="*/ 880648 w 1331768"/>
                <a:gd name="connsiteY487" fmla="*/ 35207 h 1151342"/>
                <a:gd name="connsiteX488" fmla="*/ 881779 w 1331768"/>
                <a:gd name="connsiteY488" fmla="*/ 38636 h 1151342"/>
                <a:gd name="connsiteX489" fmla="*/ 884041 w 1331768"/>
                <a:gd name="connsiteY489" fmla="*/ 37505 h 1151342"/>
                <a:gd name="connsiteX490" fmla="*/ 886338 w 1331768"/>
                <a:gd name="connsiteY490" fmla="*/ 35207 h 1151342"/>
                <a:gd name="connsiteX491" fmla="*/ 887469 w 1331768"/>
                <a:gd name="connsiteY491" fmla="*/ 35207 h 1151342"/>
                <a:gd name="connsiteX492" fmla="*/ 889731 w 1331768"/>
                <a:gd name="connsiteY492" fmla="*/ 37505 h 1151342"/>
                <a:gd name="connsiteX493" fmla="*/ 891993 w 1331768"/>
                <a:gd name="connsiteY493" fmla="*/ 38636 h 1151342"/>
                <a:gd name="connsiteX494" fmla="*/ 894290 w 1331768"/>
                <a:gd name="connsiteY494" fmla="*/ 40898 h 1151342"/>
                <a:gd name="connsiteX495" fmla="*/ 895421 w 1331768"/>
                <a:gd name="connsiteY495" fmla="*/ 40898 h 1151342"/>
                <a:gd name="connsiteX496" fmla="*/ 895421 w 1331768"/>
                <a:gd name="connsiteY496" fmla="*/ 39767 h 1151342"/>
                <a:gd name="connsiteX497" fmla="*/ 896551 w 1331768"/>
                <a:gd name="connsiteY497" fmla="*/ 38636 h 1151342"/>
                <a:gd name="connsiteX498" fmla="*/ 895421 w 1331768"/>
                <a:gd name="connsiteY498" fmla="*/ 36374 h 1151342"/>
                <a:gd name="connsiteX499" fmla="*/ 894290 w 1331768"/>
                <a:gd name="connsiteY499" fmla="*/ 34076 h 1151342"/>
                <a:gd name="connsiteX500" fmla="*/ 894290 w 1331768"/>
                <a:gd name="connsiteY500" fmla="*/ 31814 h 1151342"/>
                <a:gd name="connsiteX501" fmla="*/ 894290 w 1331768"/>
                <a:gd name="connsiteY501" fmla="*/ 30683 h 1151342"/>
                <a:gd name="connsiteX502" fmla="*/ 895421 w 1331768"/>
                <a:gd name="connsiteY502" fmla="*/ 30683 h 1151342"/>
                <a:gd name="connsiteX503" fmla="*/ 898813 w 1331768"/>
                <a:gd name="connsiteY503" fmla="*/ 30683 h 1151342"/>
                <a:gd name="connsiteX504" fmla="*/ 901110 w 1331768"/>
                <a:gd name="connsiteY504" fmla="*/ 30683 h 1151342"/>
                <a:gd name="connsiteX505" fmla="*/ 902241 w 1331768"/>
                <a:gd name="connsiteY505" fmla="*/ 29552 h 1151342"/>
                <a:gd name="connsiteX506" fmla="*/ 905634 w 1331768"/>
                <a:gd name="connsiteY506" fmla="*/ 31814 h 1151342"/>
                <a:gd name="connsiteX507" fmla="*/ 904503 w 1331768"/>
                <a:gd name="connsiteY507" fmla="*/ 32945 h 1151342"/>
                <a:gd name="connsiteX508" fmla="*/ 901110 w 1331768"/>
                <a:gd name="connsiteY508" fmla="*/ 34076 h 1151342"/>
                <a:gd name="connsiteX509" fmla="*/ 898813 w 1331768"/>
                <a:gd name="connsiteY509" fmla="*/ 36374 h 1151342"/>
                <a:gd name="connsiteX510" fmla="*/ 898813 w 1331768"/>
                <a:gd name="connsiteY510" fmla="*/ 37505 h 1151342"/>
                <a:gd name="connsiteX511" fmla="*/ 903372 w 1331768"/>
                <a:gd name="connsiteY511" fmla="*/ 38636 h 1151342"/>
                <a:gd name="connsiteX512" fmla="*/ 904503 w 1331768"/>
                <a:gd name="connsiteY512" fmla="*/ 38636 h 1151342"/>
                <a:gd name="connsiteX513" fmla="*/ 906765 w 1331768"/>
                <a:gd name="connsiteY513" fmla="*/ 42030 h 1151342"/>
                <a:gd name="connsiteX514" fmla="*/ 907896 w 1331768"/>
                <a:gd name="connsiteY514" fmla="*/ 42030 h 1151342"/>
                <a:gd name="connsiteX515" fmla="*/ 907896 w 1331768"/>
                <a:gd name="connsiteY515" fmla="*/ 43161 h 1151342"/>
                <a:gd name="connsiteX516" fmla="*/ 909062 w 1331768"/>
                <a:gd name="connsiteY516" fmla="*/ 43161 h 1151342"/>
                <a:gd name="connsiteX517" fmla="*/ 910193 w 1331768"/>
                <a:gd name="connsiteY517" fmla="*/ 42030 h 1151342"/>
                <a:gd name="connsiteX518" fmla="*/ 911324 w 1331768"/>
                <a:gd name="connsiteY518" fmla="*/ 39767 h 1151342"/>
                <a:gd name="connsiteX519" fmla="*/ 912455 w 1331768"/>
                <a:gd name="connsiteY519" fmla="*/ 36374 h 1151342"/>
                <a:gd name="connsiteX520" fmla="*/ 914716 w 1331768"/>
                <a:gd name="connsiteY520" fmla="*/ 34076 h 1151342"/>
                <a:gd name="connsiteX521" fmla="*/ 915883 w 1331768"/>
                <a:gd name="connsiteY521" fmla="*/ 32945 h 1151342"/>
                <a:gd name="connsiteX522" fmla="*/ 917014 w 1331768"/>
                <a:gd name="connsiteY522" fmla="*/ 32945 h 1151342"/>
                <a:gd name="connsiteX523" fmla="*/ 918144 w 1331768"/>
                <a:gd name="connsiteY523" fmla="*/ 34076 h 1151342"/>
                <a:gd name="connsiteX524" fmla="*/ 917014 w 1331768"/>
                <a:gd name="connsiteY524" fmla="*/ 39767 h 1151342"/>
                <a:gd name="connsiteX525" fmla="*/ 918144 w 1331768"/>
                <a:gd name="connsiteY525" fmla="*/ 39767 h 1151342"/>
                <a:gd name="connsiteX526" fmla="*/ 919275 w 1331768"/>
                <a:gd name="connsiteY526" fmla="*/ 39767 h 1151342"/>
                <a:gd name="connsiteX527" fmla="*/ 921537 w 1331768"/>
                <a:gd name="connsiteY527" fmla="*/ 38636 h 1151342"/>
                <a:gd name="connsiteX528" fmla="*/ 923834 w 1331768"/>
                <a:gd name="connsiteY528" fmla="*/ 38636 h 1151342"/>
                <a:gd name="connsiteX529" fmla="*/ 924965 w 1331768"/>
                <a:gd name="connsiteY529" fmla="*/ 37505 h 1151342"/>
                <a:gd name="connsiteX530" fmla="*/ 927227 w 1331768"/>
                <a:gd name="connsiteY530" fmla="*/ 38636 h 1151342"/>
                <a:gd name="connsiteX531" fmla="*/ 927227 w 1331768"/>
                <a:gd name="connsiteY531" fmla="*/ 39767 h 1151342"/>
                <a:gd name="connsiteX532" fmla="*/ 927227 w 1331768"/>
                <a:gd name="connsiteY532" fmla="*/ 42030 h 1151342"/>
                <a:gd name="connsiteX533" fmla="*/ 927227 w 1331768"/>
                <a:gd name="connsiteY533" fmla="*/ 44327 h 1151342"/>
                <a:gd name="connsiteX534" fmla="*/ 928358 w 1331768"/>
                <a:gd name="connsiteY534" fmla="*/ 45458 h 1151342"/>
                <a:gd name="connsiteX535" fmla="*/ 930655 w 1331768"/>
                <a:gd name="connsiteY535" fmla="*/ 45458 h 1151342"/>
                <a:gd name="connsiteX536" fmla="*/ 932917 w 1331768"/>
                <a:gd name="connsiteY536" fmla="*/ 44327 h 1151342"/>
                <a:gd name="connsiteX537" fmla="*/ 936309 w 1331768"/>
                <a:gd name="connsiteY537" fmla="*/ 45458 h 1151342"/>
                <a:gd name="connsiteX538" fmla="*/ 937440 w 1331768"/>
                <a:gd name="connsiteY538" fmla="*/ 45458 h 1151342"/>
                <a:gd name="connsiteX539" fmla="*/ 938607 w 1331768"/>
                <a:gd name="connsiteY539" fmla="*/ 45458 h 1151342"/>
                <a:gd name="connsiteX540" fmla="*/ 941999 w 1331768"/>
                <a:gd name="connsiteY540" fmla="*/ 43161 h 1151342"/>
                <a:gd name="connsiteX541" fmla="*/ 943130 w 1331768"/>
                <a:gd name="connsiteY541" fmla="*/ 43161 h 1151342"/>
                <a:gd name="connsiteX542" fmla="*/ 943130 w 1331768"/>
                <a:gd name="connsiteY542" fmla="*/ 45458 h 1151342"/>
                <a:gd name="connsiteX543" fmla="*/ 940868 w 1331768"/>
                <a:gd name="connsiteY543" fmla="*/ 46590 h 1151342"/>
                <a:gd name="connsiteX544" fmla="*/ 941999 w 1331768"/>
                <a:gd name="connsiteY544" fmla="*/ 47721 h 1151342"/>
                <a:gd name="connsiteX545" fmla="*/ 941999 w 1331768"/>
                <a:gd name="connsiteY545" fmla="*/ 48852 h 1151342"/>
                <a:gd name="connsiteX546" fmla="*/ 944261 w 1331768"/>
                <a:gd name="connsiteY546" fmla="*/ 49983 h 1151342"/>
                <a:gd name="connsiteX547" fmla="*/ 945427 w 1331768"/>
                <a:gd name="connsiteY547" fmla="*/ 51114 h 1151342"/>
                <a:gd name="connsiteX548" fmla="*/ 947689 w 1331768"/>
                <a:gd name="connsiteY548" fmla="*/ 49983 h 1151342"/>
                <a:gd name="connsiteX549" fmla="*/ 951082 w 1331768"/>
                <a:gd name="connsiteY549" fmla="*/ 49983 h 1151342"/>
                <a:gd name="connsiteX550" fmla="*/ 953379 w 1331768"/>
                <a:gd name="connsiteY550" fmla="*/ 51114 h 1151342"/>
                <a:gd name="connsiteX551" fmla="*/ 953379 w 1331768"/>
                <a:gd name="connsiteY551" fmla="*/ 53412 h 1151342"/>
                <a:gd name="connsiteX552" fmla="*/ 952248 w 1331768"/>
                <a:gd name="connsiteY552" fmla="*/ 53412 h 1151342"/>
                <a:gd name="connsiteX553" fmla="*/ 946558 w 1331768"/>
                <a:gd name="connsiteY553" fmla="*/ 53412 h 1151342"/>
                <a:gd name="connsiteX554" fmla="*/ 945427 w 1331768"/>
                <a:gd name="connsiteY554" fmla="*/ 53412 h 1151342"/>
                <a:gd name="connsiteX555" fmla="*/ 944261 w 1331768"/>
                <a:gd name="connsiteY555" fmla="*/ 53412 h 1151342"/>
                <a:gd name="connsiteX556" fmla="*/ 944261 w 1331768"/>
                <a:gd name="connsiteY556" fmla="*/ 54543 h 1151342"/>
                <a:gd name="connsiteX557" fmla="*/ 944261 w 1331768"/>
                <a:gd name="connsiteY557" fmla="*/ 55674 h 1151342"/>
                <a:gd name="connsiteX558" fmla="*/ 946558 w 1331768"/>
                <a:gd name="connsiteY558" fmla="*/ 56805 h 1151342"/>
                <a:gd name="connsiteX559" fmla="*/ 948820 w 1331768"/>
                <a:gd name="connsiteY559" fmla="*/ 56805 h 1151342"/>
                <a:gd name="connsiteX560" fmla="*/ 952248 w 1331768"/>
                <a:gd name="connsiteY560" fmla="*/ 56805 h 1151342"/>
                <a:gd name="connsiteX561" fmla="*/ 955641 w 1331768"/>
                <a:gd name="connsiteY561" fmla="*/ 60234 h 1151342"/>
                <a:gd name="connsiteX562" fmla="*/ 955641 w 1331768"/>
                <a:gd name="connsiteY562" fmla="*/ 61365 h 1151342"/>
                <a:gd name="connsiteX563" fmla="*/ 955641 w 1331768"/>
                <a:gd name="connsiteY563" fmla="*/ 62496 h 1151342"/>
                <a:gd name="connsiteX564" fmla="*/ 951082 w 1331768"/>
                <a:gd name="connsiteY564" fmla="*/ 65925 h 1151342"/>
                <a:gd name="connsiteX565" fmla="*/ 952248 w 1331768"/>
                <a:gd name="connsiteY565" fmla="*/ 67056 h 1151342"/>
                <a:gd name="connsiteX566" fmla="*/ 954510 w 1331768"/>
                <a:gd name="connsiteY566" fmla="*/ 67056 h 1151342"/>
                <a:gd name="connsiteX567" fmla="*/ 956772 w 1331768"/>
                <a:gd name="connsiteY567" fmla="*/ 65925 h 1151342"/>
                <a:gd name="connsiteX568" fmla="*/ 959033 w 1331768"/>
                <a:gd name="connsiteY568" fmla="*/ 64759 h 1151342"/>
                <a:gd name="connsiteX569" fmla="*/ 960200 w 1331768"/>
                <a:gd name="connsiteY569" fmla="*/ 64759 h 1151342"/>
                <a:gd name="connsiteX570" fmla="*/ 961330 w 1331768"/>
                <a:gd name="connsiteY570" fmla="*/ 65925 h 1151342"/>
                <a:gd name="connsiteX571" fmla="*/ 961330 w 1331768"/>
                <a:gd name="connsiteY571" fmla="*/ 71581 h 1151342"/>
                <a:gd name="connsiteX572" fmla="*/ 963592 w 1331768"/>
                <a:gd name="connsiteY572" fmla="*/ 75010 h 1151342"/>
                <a:gd name="connsiteX573" fmla="*/ 965854 w 1331768"/>
                <a:gd name="connsiteY573" fmla="*/ 75010 h 1151342"/>
                <a:gd name="connsiteX574" fmla="*/ 965854 w 1331768"/>
                <a:gd name="connsiteY574" fmla="*/ 73879 h 1151342"/>
                <a:gd name="connsiteX575" fmla="*/ 964723 w 1331768"/>
                <a:gd name="connsiteY575" fmla="*/ 70450 h 1151342"/>
                <a:gd name="connsiteX576" fmla="*/ 965854 w 1331768"/>
                <a:gd name="connsiteY576" fmla="*/ 69319 h 1151342"/>
                <a:gd name="connsiteX577" fmla="*/ 965854 w 1331768"/>
                <a:gd name="connsiteY577" fmla="*/ 68188 h 1151342"/>
                <a:gd name="connsiteX578" fmla="*/ 969282 w 1331768"/>
                <a:gd name="connsiteY578" fmla="*/ 68188 h 1151342"/>
                <a:gd name="connsiteX579" fmla="*/ 971544 w 1331768"/>
                <a:gd name="connsiteY579" fmla="*/ 68188 h 1151342"/>
                <a:gd name="connsiteX580" fmla="*/ 971544 w 1331768"/>
                <a:gd name="connsiteY580" fmla="*/ 69319 h 1151342"/>
                <a:gd name="connsiteX581" fmla="*/ 969282 w 1331768"/>
                <a:gd name="connsiteY581" fmla="*/ 75010 h 1151342"/>
                <a:gd name="connsiteX582" fmla="*/ 970413 w 1331768"/>
                <a:gd name="connsiteY582" fmla="*/ 76141 h 1151342"/>
                <a:gd name="connsiteX583" fmla="*/ 972675 w 1331768"/>
                <a:gd name="connsiteY583" fmla="*/ 75010 h 1151342"/>
                <a:gd name="connsiteX584" fmla="*/ 974972 w 1331768"/>
                <a:gd name="connsiteY584" fmla="*/ 73879 h 1151342"/>
                <a:gd name="connsiteX585" fmla="*/ 978365 w 1331768"/>
                <a:gd name="connsiteY585" fmla="*/ 77272 h 1151342"/>
                <a:gd name="connsiteX586" fmla="*/ 979495 w 1331768"/>
                <a:gd name="connsiteY586" fmla="*/ 77272 h 1151342"/>
                <a:gd name="connsiteX587" fmla="*/ 980626 w 1331768"/>
                <a:gd name="connsiteY587" fmla="*/ 77272 h 1151342"/>
                <a:gd name="connsiteX588" fmla="*/ 980626 w 1331768"/>
                <a:gd name="connsiteY588" fmla="*/ 76141 h 1151342"/>
                <a:gd name="connsiteX589" fmla="*/ 980626 w 1331768"/>
                <a:gd name="connsiteY589" fmla="*/ 75010 h 1151342"/>
                <a:gd name="connsiteX590" fmla="*/ 978365 w 1331768"/>
                <a:gd name="connsiteY590" fmla="*/ 72712 h 1151342"/>
                <a:gd name="connsiteX591" fmla="*/ 978365 w 1331768"/>
                <a:gd name="connsiteY591" fmla="*/ 70450 h 1151342"/>
                <a:gd name="connsiteX592" fmla="*/ 980626 w 1331768"/>
                <a:gd name="connsiteY592" fmla="*/ 70450 h 1151342"/>
                <a:gd name="connsiteX593" fmla="*/ 986316 w 1331768"/>
                <a:gd name="connsiteY593" fmla="*/ 69319 h 1151342"/>
                <a:gd name="connsiteX594" fmla="*/ 986316 w 1331768"/>
                <a:gd name="connsiteY594" fmla="*/ 70450 h 1151342"/>
                <a:gd name="connsiteX595" fmla="*/ 988578 w 1331768"/>
                <a:gd name="connsiteY595" fmla="*/ 71581 h 1151342"/>
                <a:gd name="connsiteX596" fmla="*/ 990875 w 1331768"/>
                <a:gd name="connsiteY596" fmla="*/ 73879 h 1151342"/>
                <a:gd name="connsiteX597" fmla="*/ 992006 w 1331768"/>
                <a:gd name="connsiteY597" fmla="*/ 73879 h 1151342"/>
                <a:gd name="connsiteX598" fmla="*/ 993137 w 1331768"/>
                <a:gd name="connsiteY598" fmla="*/ 72712 h 1151342"/>
                <a:gd name="connsiteX599" fmla="*/ 994268 w 1331768"/>
                <a:gd name="connsiteY599" fmla="*/ 69319 h 1151342"/>
                <a:gd name="connsiteX600" fmla="*/ 995399 w 1331768"/>
                <a:gd name="connsiteY600" fmla="*/ 68188 h 1151342"/>
                <a:gd name="connsiteX601" fmla="*/ 997696 w 1331768"/>
                <a:gd name="connsiteY601" fmla="*/ 68188 h 1151342"/>
                <a:gd name="connsiteX602" fmla="*/ 999958 w 1331768"/>
                <a:gd name="connsiteY602" fmla="*/ 69319 h 1151342"/>
                <a:gd name="connsiteX603" fmla="*/ 999958 w 1331768"/>
                <a:gd name="connsiteY603" fmla="*/ 70450 h 1151342"/>
                <a:gd name="connsiteX604" fmla="*/ 998827 w 1331768"/>
                <a:gd name="connsiteY604" fmla="*/ 72712 h 1151342"/>
                <a:gd name="connsiteX605" fmla="*/ 999958 w 1331768"/>
                <a:gd name="connsiteY605" fmla="*/ 75010 h 1151342"/>
                <a:gd name="connsiteX606" fmla="*/ 1001088 w 1331768"/>
                <a:gd name="connsiteY606" fmla="*/ 75010 h 1151342"/>
                <a:gd name="connsiteX607" fmla="*/ 1002219 w 1331768"/>
                <a:gd name="connsiteY607" fmla="*/ 75010 h 1151342"/>
                <a:gd name="connsiteX608" fmla="*/ 1003350 w 1331768"/>
                <a:gd name="connsiteY608" fmla="*/ 75010 h 1151342"/>
                <a:gd name="connsiteX609" fmla="*/ 1004516 w 1331768"/>
                <a:gd name="connsiteY609" fmla="*/ 73879 h 1151342"/>
                <a:gd name="connsiteX610" fmla="*/ 1004516 w 1331768"/>
                <a:gd name="connsiteY610" fmla="*/ 70450 h 1151342"/>
                <a:gd name="connsiteX611" fmla="*/ 1006778 w 1331768"/>
                <a:gd name="connsiteY611" fmla="*/ 70450 h 1151342"/>
                <a:gd name="connsiteX612" fmla="*/ 1007909 w 1331768"/>
                <a:gd name="connsiteY612" fmla="*/ 70450 h 1151342"/>
                <a:gd name="connsiteX613" fmla="*/ 1007909 w 1331768"/>
                <a:gd name="connsiteY613" fmla="*/ 71581 h 1151342"/>
                <a:gd name="connsiteX614" fmla="*/ 1009040 w 1331768"/>
                <a:gd name="connsiteY614" fmla="*/ 71581 h 1151342"/>
                <a:gd name="connsiteX615" fmla="*/ 1006778 w 1331768"/>
                <a:gd name="connsiteY615" fmla="*/ 78403 h 1151342"/>
                <a:gd name="connsiteX616" fmla="*/ 1007909 w 1331768"/>
                <a:gd name="connsiteY616" fmla="*/ 79535 h 1151342"/>
                <a:gd name="connsiteX617" fmla="*/ 1010171 w 1331768"/>
                <a:gd name="connsiteY617" fmla="*/ 79535 h 1151342"/>
                <a:gd name="connsiteX618" fmla="*/ 1012468 w 1331768"/>
                <a:gd name="connsiteY618" fmla="*/ 76141 h 1151342"/>
                <a:gd name="connsiteX619" fmla="*/ 1014730 w 1331768"/>
                <a:gd name="connsiteY619" fmla="*/ 76141 h 1151342"/>
                <a:gd name="connsiteX620" fmla="*/ 1015861 w 1331768"/>
                <a:gd name="connsiteY620" fmla="*/ 76141 h 1151342"/>
                <a:gd name="connsiteX621" fmla="*/ 1015861 w 1331768"/>
                <a:gd name="connsiteY621" fmla="*/ 77272 h 1151342"/>
                <a:gd name="connsiteX622" fmla="*/ 1015861 w 1331768"/>
                <a:gd name="connsiteY622" fmla="*/ 78403 h 1151342"/>
                <a:gd name="connsiteX623" fmla="*/ 1014730 w 1331768"/>
                <a:gd name="connsiteY623" fmla="*/ 82963 h 1151342"/>
                <a:gd name="connsiteX624" fmla="*/ 1015861 w 1331768"/>
                <a:gd name="connsiteY624" fmla="*/ 85226 h 1151342"/>
                <a:gd name="connsiteX625" fmla="*/ 1016992 w 1331768"/>
                <a:gd name="connsiteY625" fmla="*/ 86357 h 1151342"/>
                <a:gd name="connsiteX626" fmla="*/ 1018123 w 1331768"/>
                <a:gd name="connsiteY626" fmla="*/ 86357 h 1151342"/>
                <a:gd name="connsiteX627" fmla="*/ 1019289 w 1331768"/>
                <a:gd name="connsiteY627" fmla="*/ 84095 h 1151342"/>
                <a:gd name="connsiteX628" fmla="*/ 1019289 w 1331768"/>
                <a:gd name="connsiteY628" fmla="*/ 82963 h 1151342"/>
                <a:gd name="connsiteX629" fmla="*/ 1020420 w 1331768"/>
                <a:gd name="connsiteY629" fmla="*/ 82963 h 1151342"/>
                <a:gd name="connsiteX630" fmla="*/ 1020420 w 1331768"/>
                <a:gd name="connsiteY630" fmla="*/ 81832 h 1151342"/>
                <a:gd name="connsiteX631" fmla="*/ 1022681 w 1331768"/>
                <a:gd name="connsiteY631" fmla="*/ 82963 h 1151342"/>
                <a:gd name="connsiteX632" fmla="*/ 1027240 w 1331768"/>
                <a:gd name="connsiteY632" fmla="*/ 81832 h 1151342"/>
                <a:gd name="connsiteX633" fmla="*/ 1030633 w 1331768"/>
                <a:gd name="connsiteY633" fmla="*/ 81832 h 1151342"/>
                <a:gd name="connsiteX634" fmla="*/ 1031764 w 1331768"/>
                <a:gd name="connsiteY634" fmla="*/ 84095 h 1151342"/>
                <a:gd name="connsiteX635" fmla="*/ 1032895 w 1331768"/>
                <a:gd name="connsiteY635" fmla="*/ 84095 h 1151342"/>
                <a:gd name="connsiteX636" fmla="*/ 1032895 w 1331768"/>
                <a:gd name="connsiteY636" fmla="*/ 88655 h 1151342"/>
                <a:gd name="connsiteX637" fmla="*/ 1034061 w 1331768"/>
                <a:gd name="connsiteY637" fmla="*/ 89786 h 1151342"/>
                <a:gd name="connsiteX638" fmla="*/ 1035192 w 1331768"/>
                <a:gd name="connsiteY638" fmla="*/ 90917 h 1151342"/>
                <a:gd name="connsiteX639" fmla="*/ 1036323 w 1331768"/>
                <a:gd name="connsiteY639" fmla="*/ 90917 h 1151342"/>
                <a:gd name="connsiteX640" fmla="*/ 1036323 w 1331768"/>
                <a:gd name="connsiteY640" fmla="*/ 92048 h 1151342"/>
                <a:gd name="connsiteX641" fmla="*/ 1039716 w 1331768"/>
                <a:gd name="connsiteY641" fmla="*/ 95477 h 1151342"/>
                <a:gd name="connsiteX642" fmla="*/ 1039716 w 1331768"/>
                <a:gd name="connsiteY642" fmla="*/ 97739 h 1151342"/>
                <a:gd name="connsiteX643" fmla="*/ 1039716 w 1331768"/>
                <a:gd name="connsiteY643" fmla="*/ 98870 h 1151342"/>
                <a:gd name="connsiteX644" fmla="*/ 1042013 w 1331768"/>
                <a:gd name="connsiteY644" fmla="*/ 98870 h 1151342"/>
                <a:gd name="connsiteX645" fmla="*/ 1043144 w 1331768"/>
                <a:gd name="connsiteY645" fmla="*/ 96608 h 1151342"/>
                <a:gd name="connsiteX646" fmla="*/ 1044274 w 1331768"/>
                <a:gd name="connsiteY646" fmla="*/ 95477 h 1151342"/>
                <a:gd name="connsiteX647" fmla="*/ 1045405 w 1331768"/>
                <a:gd name="connsiteY647" fmla="*/ 94310 h 1151342"/>
                <a:gd name="connsiteX648" fmla="*/ 1047667 w 1331768"/>
                <a:gd name="connsiteY648" fmla="*/ 93179 h 1151342"/>
                <a:gd name="connsiteX649" fmla="*/ 1049964 w 1331768"/>
                <a:gd name="connsiteY649" fmla="*/ 94310 h 1151342"/>
                <a:gd name="connsiteX650" fmla="*/ 1049964 w 1331768"/>
                <a:gd name="connsiteY650" fmla="*/ 95477 h 1151342"/>
                <a:gd name="connsiteX651" fmla="*/ 1048833 w 1331768"/>
                <a:gd name="connsiteY651" fmla="*/ 100001 h 1151342"/>
                <a:gd name="connsiteX652" fmla="*/ 1051095 w 1331768"/>
                <a:gd name="connsiteY652" fmla="*/ 101133 h 1151342"/>
                <a:gd name="connsiteX653" fmla="*/ 1053357 w 1331768"/>
                <a:gd name="connsiteY653" fmla="*/ 103430 h 1151342"/>
                <a:gd name="connsiteX654" fmla="*/ 1056785 w 1331768"/>
                <a:gd name="connsiteY654" fmla="*/ 101133 h 1151342"/>
                <a:gd name="connsiteX655" fmla="*/ 1059047 w 1331768"/>
                <a:gd name="connsiteY655" fmla="*/ 102264 h 1151342"/>
                <a:gd name="connsiteX656" fmla="*/ 1060178 w 1331768"/>
                <a:gd name="connsiteY656" fmla="*/ 102264 h 1151342"/>
                <a:gd name="connsiteX657" fmla="*/ 1060178 w 1331768"/>
                <a:gd name="connsiteY657" fmla="*/ 103430 h 1151342"/>
                <a:gd name="connsiteX658" fmla="*/ 1060178 w 1331768"/>
                <a:gd name="connsiteY658" fmla="*/ 105693 h 1151342"/>
                <a:gd name="connsiteX659" fmla="*/ 1061309 w 1331768"/>
                <a:gd name="connsiteY659" fmla="*/ 106824 h 1151342"/>
                <a:gd name="connsiteX660" fmla="*/ 1060178 w 1331768"/>
                <a:gd name="connsiteY660" fmla="*/ 107955 h 1151342"/>
                <a:gd name="connsiteX661" fmla="*/ 1060178 w 1331768"/>
                <a:gd name="connsiteY661" fmla="*/ 110217 h 1151342"/>
                <a:gd name="connsiteX662" fmla="*/ 1063606 w 1331768"/>
                <a:gd name="connsiteY662" fmla="*/ 111384 h 1151342"/>
                <a:gd name="connsiteX663" fmla="*/ 1065867 w 1331768"/>
                <a:gd name="connsiteY663" fmla="*/ 110217 h 1151342"/>
                <a:gd name="connsiteX664" fmla="*/ 1066998 w 1331768"/>
                <a:gd name="connsiteY664" fmla="*/ 112515 h 1151342"/>
                <a:gd name="connsiteX665" fmla="*/ 1066998 w 1331768"/>
                <a:gd name="connsiteY665" fmla="*/ 114777 h 1151342"/>
                <a:gd name="connsiteX666" fmla="*/ 1070391 w 1331768"/>
                <a:gd name="connsiteY666" fmla="*/ 117040 h 1151342"/>
                <a:gd name="connsiteX667" fmla="*/ 1071557 w 1331768"/>
                <a:gd name="connsiteY667" fmla="*/ 119337 h 1151342"/>
                <a:gd name="connsiteX668" fmla="*/ 1072688 w 1331768"/>
                <a:gd name="connsiteY668" fmla="*/ 120468 h 1151342"/>
                <a:gd name="connsiteX669" fmla="*/ 1073819 w 1331768"/>
                <a:gd name="connsiteY669" fmla="*/ 119337 h 1151342"/>
                <a:gd name="connsiteX670" fmla="*/ 1074950 w 1331768"/>
                <a:gd name="connsiteY670" fmla="*/ 118206 h 1151342"/>
                <a:gd name="connsiteX671" fmla="*/ 1077212 w 1331768"/>
                <a:gd name="connsiteY671" fmla="*/ 119337 h 1151342"/>
                <a:gd name="connsiteX672" fmla="*/ 1080640 w 1331768"/>
                <a:gd name="connsiteY672" fmla="*/ 119337 h 1151342"/>
                <a:gd name="connsiteX673" fmla="*/ 1082902 w 1331768"/>
                <a:gd name="connsiteY673" fmla="*/ 121600 h 1151342"/>
                <a:gd name="connsiteX674" fmla="*/ 1086330 w 1331768"/>
                <a:gd name="connsiteY674" fmla="*/ 123862 h 1151342"/>
                <a:gd name="connsiteX675" fmla="*/ 1089722 w 1331768"/>
                <a:gd name="connsiteY675" fmla="*/ 123862 h 1151342"/>
                <a:gd name="connsiteX676" fmla="*/ 1089722 w 1331768"/>
                <a:gd name="connsiteY676" fmla="*/ 124993 h 1151342"/>
                <a:gd name="connsiteX677" fmla="*/ 1090853 w 1331768"/>
                <a:gd name="connsiteY677" fmla="*/ 128422 h 1151342"/>
                <a:gd name="connsiteX678" fmla="*/ 1090853 w 1331768"/>
                <a:gd name="connsiteY678" fmla="*/ 129553 h 1151342"/>
                <a:gd name="connsiteX679" fmla="*/ 1091984 w 1331768"/>
                <a:gd name="connsiteY679" fmla="*/ 129553 h 1151342"/>
                <a:gd name="connsiteX680" fmla="*/ 1095412 w 1331768"/>
                <a:gd name="connsiteY680" fmla="*/ 128422 h 1151342"/>
                <a:gd name="connsiteX681" fmla="*/ 1096543 w 1331768"/>
                <a:gd name="connsiteY681" fmla="*/ 128422 h 1151342"/>
                <a:gd name="connsiteX682" fmla="*/ 1098805 w 1331768"/>
                <a:gd name="connsiteY682" fmla="*/ 129553 h 1151342"/>
                <a:gd name="connsiteX683" fmla="*/ 1099936 w 1331768"/>
                <a:gd name="connsiteY683" fmla="*/ 130684 h 1151342"/>
                <a:gd name="connsiteX684" fmla="*/ 1098805 w 1331768"/>
                <a:gd name="connsiteY684" fmla="*/ 134113 h 1151342"/>
                <a:gd name="connsiteX685" fmla="*/ 1099936 w 1331768"/>
                <a:gd name="connsiteY685" fmla="*/ 135244 h 1151342"/>
                <a:gd name="connsiteX686" fmla="*/ 1103364 w 1331768"/>
                <a:gd name="connsiteY686" fmla="*/ 135244 h 1151342"/>
                <a:gd name="connsiteX687" fmla="*/ 1103364 w 1331768"/>
                <a:gd name="connsiteY687" fmla="*/ 136375 h 1151342"/>
                <a:gd name="connsiteX688" fmla="*/ 1103364 w 1331768"/>
                <a:gd name="connsiteY688" fmla="*/ 138638 h 1151342"/>
                <a:gd name="connsiteX689" fmla="*/ 1103364 w 1331768"/>
                <a:gd name="connsiteY689" fmla="*/ 140935 h 1151342"/>
                <a:gd name="connsiteX690" fmla="*/ 1105625 w 1331768"/>
                <a:gd name="connsiteY690" fmla="*/ 143198 h 1151342"/>
                <a:gd name="connsiteX691" fmla="*/ 1109053 w 1331768"/>
                <a:gd name="connsiteY691" fmla="*/ 145460 h 1151342"/>
                <a:gd name="connsiteX692" fmla="*/ 1109053 w 1331768"/>
                <a:gd name="connsiteY692" fmla="*/ 148889 h 1151342"/>
                <a:gd name="connsiteX693" fmla="*/ 1109053 w 1331768"/>
                <a:gd name="connsiteY693" fmla="*/ 150020 h 1151342"/>
                <a:gd name="connsiteX694" fmla="*/ 1110184 w 1331768"/>
                <a:gd name="connsiteY694" fmla="*/ 151151 h 1151342"/>
                <a:gd name="connsiteX695" fmla="*/ 1110184 w 1331768"/>
                <a:gd name="connsiteY695" fmla="*/ 152282 h 1151342"/>
                <a:gd name="connsiteX696" fmla="*/ 1112446 w 1331768"/>
                <a:gd name="connsiteY696" fmla="*/ 152282 h 1151342"/>
                <a:gd name="connsiteX697" fmla="*/ 1113577 w 1331768"/>
                <a:gd name="connsiteY697" fmla="*/ 148889 h 1151342"/>
                <a:gd name="connsiteX698" fmla="*/ 1114708 w 1331768"/>
                <a:gd name="connsiteY698" fmla="*/ 147758 h 1151342"/>
                <a:gd name="connsiteX699" fmla="*/ 1115874 w 1331768"/>
                <a:gd name="connsiteY699" fmla="*/ 148889 h 1151342"/>
                <a:gd name="connsiteX700" fmla="*/ 1117005 w 1331768"/>
                <a:gd name="connsiteY700" fmla="*/ 151151 h 1151342"/>
                <a:gd name="connsiteX701" fmla="*/ 1121529 w 1331768"/>
                <a:gd name="connsiteY701" fmla="*/ 153413 h 1151342"/>
                <a:gd name="connsiteX702" fmla="*/ 1123826 w 1331768"/>
                <a:gd name="connsiteY702" fmla="*/ 153413 h 1151342"/>
                <a:gd name="connsiteX703" fmla="*/ 1124957 w 1331768"/>
                <a:gd name="connsiteY703" fmla="*/ 154544 h 1151342"/>
                <a:gd name="connsiteX704" fmla="*/ 1123826 w 1331768"/>
                <a:gd name="connsiteY704" fmla="*/ 156842 h 1151342"/>
                <a:gd name="connsiteX705" fmla="*/ 1126088 w 1331768"/>
                <a:gd name="connsiteY705" fmla="*/ 159104 h 1151342"/>
                <a:gd name="connsiteX706" fmla="*/ 1124957 w 1331768"/>
                <a:gd name="connsiteY706" fmla="*/ 160236 h 1151342"/>
                <a:gd name="connsiteX707" fmla="*/ 1130646 w 1331768"/>
                <a:gd name="connsiteY707" fmla="*/ 161367 h 1151342"/>
                <a:gd name="connsiteX708" fmla="*/ 1132908 w 1331768"/>
                <a:gd name="connsiteY708" fmla="*/ 163664 h 1151342"/>
                <a:gd name="connsiteX709" fmla="*/ 1132908 w 1331768"/>
                <a:gd name="connsiteY709" fmla="*/ 164796 h 1151342"/>
                <a:gd name="connsiteX710" fmla="*/ 1132908 w 1331768"/>
                <a:gd name="connsiteY710" fmla="*/ 165927 h 1151342"/>
                <a:gd name="connsiteX711" fmla="*/ 1132908 w 1331768"/>
                <a:gd name="connsiteY711" fmla="*/ 168189 h 1151342"/>
                <a:gd name="connsiteX712" fmla="*/ 1131777 w 1331768"/>
                <a:gd name="connsiteY712" fmla="*/ 170487 h 1151342"/>
                <a:gd name="connsiteX713" fmla="*/ 1129480 w 1331768"/>
                <a:gd name="connsiteY713" fmla="*/ 171618 h 1151342"/>
                <a:gd name="connsiteX714" fmla="*/ 1128349 w 1331768"/>
                <a:gd name="connsiteY714" fmla="*/ 172749 h 1151342"/>
                <a:gd name="connsiteX715" fmla="*/ 1131777 w 1331768"/>
                <a:gd name="connsiteY715" fmla="*/ 173880 h 1151342"/>
                <a:gd name="connsiteX716" fmla="*/ 1132908 w 1331768"/>
                <a:gd name="connsiteY716" fmla="*/ 175011 h 1151342"/>
                <a:gd name="connsiteX717" fmla="*/ 1134039 w 1331768"/>
                <a:gd name="connsiteY717" fmla="*/ 177274 h 1151342"/>
                <a:gd name="connsiteX718" fmla="*/ 1132908 w 1331768"/>
                <a:gd name="connsiteY718" fmla="*/ 180703 h 1151342"/>
                <a:gd name="connsiteX719" fmla="*/ 1134039 w 1331768"/>
                <a:gd name="connsiteY719" fmla="*/ 181834 h 1151342"/>
                <a:gd name="connsiteX720" fmla="*/ 1135170 w 1331768"/>
                <a:gd name="connsiteY720" fmla="*/ 181834 h 1151342"/>
                <a:gd name="connsiteX721" fmla="*/ 1136301 w 1331768"/>
                <a:gd name="connsiteY721" fmla="*/ 181834 h 1151342"/>
                <a:gd name="connsiteX722" fmla="*/ 1139729 w 1331768"/>
                <a:gd name="connsiteY722" fmla="*/ 178440 h 1151342"/>
                <a:gd name="connsiteX723" fmla="*/ 1140860 w 1331768"/>
                <a:gd name="connsiteY723" fmla="*/ 178440 h 1151342"/>
                <a:gd name="connsiteX724" fmla="*/ 1143122 w 1331768"/>
                <a:gd name="connsiteY724" fmla="*/ 181834 h 1151342"/>
                <a:gd name="connsiteX725" fmla="*/ 1143122 w 1331768"/>
                <a:gd name="connsiteY725" fmla="*/ 182965 h 1151342"/>
                <a:gd name="connsiteX726" fmla="*/ 1147681 w 1331768"/>
                <a:gd name="connsiteY726" fmla="*/ 181834 h 1151342"/>
                <a:gd name="connsiteX727" fmla="*/ 1147681 w 1331768"/>
                <a:gd name="connsiteY727" fmla="*/ 182965 h 1151342"/>
                <a:gd name="connsiteX728" fmla="*/ 1148811 w 1331768"/>
                <a:gd name="connsiteY728" fmla="*/ 182965 h 1151342"/>
                <a:gd name="connsiteX729" fmla="*/ 1147681 w 1331768"/>
                <a:gd name="connsiteY729" fmla="*/ 185263 h 1151342"/>
                <a:gd name="connsiteX730" fmla="*/ 1148811 w 1331768"/>
                <a:gd name="connsiteY730" fmla="*/ 188656 h 1151342"/>
                <a:gd name="connsiteX731" fmla="*/ 1147681 w 1331768"/>
                <a:gd name="connsiteY731" fmla="*/ 190918 h 1151342"/>
                <a:gd name="connsiteX732" fmla="*/ 1147681 w 1331768"/>
                <a:gd name="connsiteY732" fmla="*/ 192085 h 1151342"/>
                <a:gd name="connsiteX733" fmla="*/ 1149942 w 1331768"/>
                <a:gd name="connsiteY733" fmla="*/ 193216 h 1151342"/>
                <a:gd name="connsiteX734" fmla="*/ 1151073 w 1331768"/>
                <a:gd name="connsiteY734" fmla="*/ 190918 h 1151342"/>
                <a:gd name="connsiteX735" fmla="*/ 1152240 w 1331768"/>
                <a:gd name="connsiteY735" fmla="*/ 192085 h 1151342"/>
                <a:gd name="connsiteX736" fmla="*/ 1152240 w 1331768"/>
                <a:gd name="connsiteY736" fmla="*/ 193216 h 1151342"/>
                <a:gd name="connsiteX737" fmla="*/ 1153370 w 1331768"/>
                <a:gd name="connsiteY737" fmla="*/ 194347 h 1151342"/>
                <a:gd name="connsiteX738" fmla="*/ 1153370 w 1331768"/>
                <a:gd name="connsiteY738" fmla="*/ 197741 h 1151342"/>
                <a:gd name="connsiteX739" fmla="*/ 1153370 w 1331768"/>
                <a:gd name="connsiteY739" fmla="*/ 201169 h 1151342"/>
                <a:gd name="connsiteX740" fmla="*/ 1154501 w 1331768"/>
                <a:gd name="connsiteY740" fmla="*/ 201169 h 1151342"/>
                <a:gd name="connsiteX741" fmla="*/ 1160191 w 1331768"/>
                <a:gd name="connsiteY741" fmla="*/ 204563 h 1151342"/>
                <a:gd name="connsiteX742" fmla="*/ 1162453 w 1331768"/>
                <a:gd name="connsiteY742" fmla="*/ 204563 h 1151342"/>
                <a:gd name="connsiteX743" fmla="*/ 1163584 w 1331768"/>
                <a:gd name="connsiteY743" fmla="*/ 204563 h 1151342"/>
                <a:gd name="connsiteX744" fmla="*/ 1163584 w 1331768"/>
                <a:gd name="connsiteY744" fmla="*/ 207992 h 1151342"/>
                <a:gd name="connsiteX745" fmla="*/ 1165846 w 1331768"/>
                <a:gd name="connsiteY745" fmla="*/ 209123 h 1151342"/>
                <a:gd name="connsiteX746" fmla="*/ 1166976 w 1331768"/>
                <a:gd name="connsiteY746" fmla="*/ 210254 h 1151342"/>
                <a:gd name="connsiteX747" fmla="*/ 1169274 w 1331768"/>
                <a:gd name="connsiteY747" fmla="*/ 213648 h 1151342"/>
                <a:gd name="connsiteX748" fmla="*/ 1168143 w 1331768"/>
                <a:gd name="connsiteY748" fmla="*/ 217076 h 1151342"/>
                <a:gd name="connsiteX749" fmla="*/ 1171535 w 1331768"/>
                <a:gd name="connsiteY749" fmla="*/ 218207 h 1151342"/>
                <a:gd name="connsiteX750" fmla="*/ 1174963 w 1331768"/>
                <a:gd name="connsiteY750" fmla="*/ 221601 h 1151342"/>
                <a:gd name="connsiteX751" fmla="*/ 1173797 w 1331768"/>
                <a:gd name="connsiteY751" fmla="*/ 223899 h 1151342"/>
                <a:gd name="connsiteX752" fmla="*/ 1174963 w 1331768"/>
                <a:gd name="connsiteY752" fmla="*/ 226161 h 1151342"/>
                <a:gd name="connsiteX753" fmla="*/ 1177225 w 1331768"/>
                <a:gd name="connsiteY753" fmla="*/ 226161 h 1151342"/>
                <a:gd name="connsiteX754" fmla="*/ 1179487 w 1331768"/>
                <a:gd name="connsiteY754" fmla="*/ 223899 h 1151342"/>
                <a:gd name="connsiteX755" fmla="*/ 1180618 w 1331768"/>
                <a:gd name="connsiteY755" fmla="*/ 223899 h 1151342"/>
                <a:gd name="connsiteX756" fmla="*/ 1182915 w 1331768"/>
                <a:gd name="connsiteY756" fmla="*/ 226161 h 1151342"/>
                <a:gd name="connsiteX757" fmla="*/ 1185177 w 1331768"/>
                <a:gd name="connsiteY757" fmla="*/ 229590 h 1151342"/>
                <a:gd name="connsiteX758" fmla="*/ 1187439 w 1331768"/>
                <a:gd name="connsiteY758" fmla="*/ 230721 h 1151342"/>
                <a:gd name="connsiteX759" fmla="*/ 1188569 w 1331768"/>
                <a:gd name="connsiteY759" fmla="*/ 231852 h 1151342"/>
                <a:gd name="connsiteX760" fmla="*/ 1189736 w 1331768"/>
                <a:gd name="connsiteY760" fmla="*/ 231852 h 1151342"/>
                <a:gd name="connsiteX761" fmla="*/ 1190867 w 1331768"/>
                <a:gd name="connsiteY761" fmla="*/ 231852 h 1151342"/>
                <a:gd name="connsiteX762" fmla="*/ 1190867 w 1331768"/>
                <a:gd name="connsiteY762" fmla="*/ 228423 h 1151342"/>
                <a:gd name="connsiteX763" fmla="*/ 1191997 w 1331768"/>
                <a:gd name="connsiteY763" fmla="*/ 228423 h 1151342"/>
                <a:gd name="connsiteX764" fmla="*/ 1193128 w 1331768"/>
                <a:gd name="connsiteY764" fmla="*/ 228423 h 1151342"/>
                <a:gd name="connsiteX765" fmla="*/ 1196521 w 1331768"/>
                <a:gd name="connsiteY765" fmla="*/ 229590 h 1151342"/>
                <a:gd name="connsiteX766" fmla="*/ 1201080 w 1331768"/>
                <a:gd name="connsiteY766" fmla="*/ 229590 h 1151342"/>
                <a:gd name="connsiteX767" fmla="*/ 1203342 w 1331768"/>
                <a:gd name="connsiteY767" fmla="*/ 229590 h 1151342"/>
                <a:gd name="connsiteX768" fmla="*/ 1205639 w 1331768"/>
                <a:gd name="connsiteY768" fmla="*/ 231852 h 1151342"/>
                <a:gd name="connsiteX769" fmla="*/ 1206770 w 1331768"/>
                <a:gd name="connsiteY769" fmla="*/ 232983 h 1151342"/>
                <a:gd name="connsiteX770" fmla="*/ 1209032 w 1331768"/>
                <a:gd name="connsiteY770" fmla="*/ 232983 h 1151342"/>
                <a:gd name="connsiteX771" fmla="*/ 1213590 w 1331768"/>
                <a:gd name="connsiteY771" fmla="*/ 232983 h 1151342"/>
                <a:gd name="connsiteX772" fmla="*/ 1214721 w 1331768"/>
                <a:gd name="connsiteY772" fmla="*/ 235246 h 1151342"/>
                <a:gd name="connsiteX773" fmla="*/ 1215852 w 1331768"/>
                <a:gd name="connsiteY773" fmla="*/ 235246 h 1151342"/>
                <a:gd name="connsiteX774" fmla="*/ 1216983 w 1331768"/>
                <a:gd name="connsiteY774" fmla="*/ 235246 h 1151342"/>
                <a:gd name="connsiteX775" fmla="*/ 1218114 w 1331768"/>
                <a:gd name="connsiteY775" fmla="*/ 231852 h 1151342"/>
                <a:gd name="connsiteX776" fmla="*/ 1219280 w 1331768"/>
                <a:gd name="connsiteY776" fmla="*/ 230721 h 1151342"/>
                <a:gd name="connsiteX777" fmla="*/ 1220411 w 1331768"/>
                <a:gd name="connsiteY777" fmla="*/ 230721 h 1151342"/>
                <a:gd name="connsiteX778" fmla="*/ 1221542 w 1331768"/>
                <a:gd name="connsiteY778" fmla="*/ 231852 h 1151342"/>
                <a:gd name="connsiteX779" fmla="*/ 1221542 w 1331768"/>
                <a:gd name="connsiteY779" fmla="*/ 236377 h 1151342"/>
                <a:gd name="connsiteX780" fmla="*/ 1221542 w 1331768"/>
                <a:gd name="connsiteY780" fmla="*/ 238674 h 1151342"/>
                <a:gd name="connsiteX781" fmla="*/ 1222673 w 1331768"/>
                <a:gd name="connsiteY781" fmla="*/ 237543 h 1151342"/>
                <a:gd name="connsiteX782" fmla="*/ 1223804 w 1331768"/>
                <a:gd name="connsiteY782" fmla="*/ 237543 h 1151342"/>
                <a:gd name="connsiteX783" fmla="*/ 1222673 w 1331768"/>
                <a:gd name="connsiteY783" fmla="*/ 234114 h 1151342"/>
                <a:gd name="connsiteX784" fmla="*/ 1223804 w 1331768"/>
                <a:gd name="connsiteY784" fmla="*/ 234114 h 1151342"/>
                <a:gd name="connsiteX785" fmla="*/ 1224935 w 1331768"/>
                <a:gd name="connsiteY785" fmla="*/ 232983 h 1151342"/>
                <a:gd name="connsiteX786" fmla="*/ 1227232 w 1331768"/>
                <a:gd name="connsiteY786" fmla="*/ 232983 h 1151342"/>
                <a:gd name="connsiteX787" fmla="*/ 1229494 w 1331768"/>
                <a:gd name="connsiteY787" fmla="*/ 234114 h 1151342"/>
                <a:gd name="connsiteX788" fmla="*/ 1230625 w 1331768"/>
                <a:gd name="connsiteY788" fmla="*/ 235246 h 1151342"/>
                <a:gd name="connsiteX789" fmla="*/ 1230625 w 1331768"/>
                <a:gd name="connsiteY789" fmla="*/ 236377 h 1151342"/>
                <a:gd name="connsiteX790" fmla="*/ 1231755 w 1331768"/>
                <a:gd name="connsiteY790" fmla="*/ 236377 h 1151342"/>
                <a:gd name="connsiteX791" fmla="*/ 1234017 w 1331768"/>
                <a:gd name="connsiteY791" fmla="*/ 237543 h 1151342"/>
                <a:gd name="connsiteX792" fmla="*/ 1237445 w 1331768"/>
                <a:gd name="connsiteY792" fmla="*/ 236377 h 1151342"/>
                <a:gd name="connsiteX793" fmla="*/ 1237445 w 1331768"/>
                <a:gd name="connsiteY793" fmla="*/ 235246 h 1151342"/>
                <a:gd name="connsiteX794" fmla="*/ 1236314 w 1331768"/>
                <a:gd name="connsiteY794" fmla="*/ 235246 h 1151342"/>
                <a:gd name="connsiteX795" fmla="*/ 1235183 w 1331768"/>
                <a:gd name="connsiteY795" fmla="*/ 234114 h 1151342"/>
                <a:gd name="connsiteX796" fmla="*/ 1238576 w 1331768"/>
                <a:gd name="connsiteY796" fmla="*/ 231852 h 1151342"/>
                <a:gd name="connsiteX797" fmla="*/ 1238576 w 1331768"/>
                <a:gd name="connsiteY797" fmla="*/ 232983 h 1151342"/>
                <a:gd name="connsiteX798" fmla="*/ 1240838 w 1331768"/>
                <a:gd name="connsiteY798" fmla="*/ 237543 h 1151342"/>
                <a:gd name="connsiteX799" fmla="*/ 1242004 w 1331768"/>
                <a:gd name="connsiteY799" fmla="*/ 238674 h 1151342"/>
                <a:gd name="connsiteX800" fmla="*/ 1243135 w 1331768"/>
                <a:gd name="connsiteY800" fmla="*/ 237543 h 1151342"/>
                <a:gd name="connsiteX801" fmla="*/ 1245397 w 1331768"/>
                <a:gd name="connsiteY801" fmla="*/ 235246 h 1151342"/>
                <a:gd name="connsiteX802" fmla="*/ 1246528 w 1331768"/>
                <a:gd name="connsiteY802" fmla="*/ 235246 h 1151342"/>
                <a:gd name="connsiteX803" fmla="*/ 1247659 w 1331768"/>
                <a:gd name="connsiteY803" fmla="*/ 236377 h 1151342"/>
                <a:gd name="connsiteX804" fmla="*/ 1248825 w 1331768"/>
                <a:gd name="connsiteY804" fmla="*/ 236377 h 1151342"/>
                <a:gd name="connsiteX805" fmla="*/ 1249956 w 1331768"/>
                <a:gd name="connsiteY805" fmla="*/ 236377 h 1151342"/>
                <a:gd name="connsiteX806" fmla="*/ 1252218 w 1331768"/>
                <a:gd name="connsiteY806" fmla="*/ 239806 h 1151342"/>
                <a:gd name="connsiteX807" fmla="*/ 1252218 w 1331768"/>
                <a:gd name="connsiteY807" fmla="*/ 243199 h 1151342"/>
                <a:gd name="connsiteX808" fmla="*/ 1253348 w 1331768"/>
                <a:gd name="connsiteY808" fmla="*/ 244366 h 1151342"/>
                <a:gd name="connsiteX809" fmla="*/ 1256776 w 1331768"/>
                <a:gd name="connsiteY809" fmla="*/ 243199 h 1151342"/>
                <a:gd name="connsiteX810" fmla="*/ 1255610 w 1331768"/>
                <a:gd name="connsiteY810" fmla="*/ 240937 h 1151342"/>
                <a:gd name="connsiteX811" fmla="*/ 1253348 w 1331768"/>
                <a:gd name="connsiteY811" fmla="*/ 237543 h 1151342"/>
                <a:gd name="connsiteX812" fmla="*/ 1254479 w 1331768"/>
                <a:gd name="connsiteY812" fmla="*/ 237543 h 1151342"/>
                <a:gd name="connsiteX813" fmla="*/ 1255610 w 1331768"/>
                <a:gd name="connsiteY813" fmla="*/ 235246 h 1151342"/>
                <a:gd name="connsiteX814" fmla="*/ 1257907 w 1331768"/>
                <a:gd name="connsiteY814" fmla="*/ 234114 h 1151342"/>
                <a:gd name="connsiteX815" fmla="*/ 1257907 w 1331768"/>
                <a:gd name="connsiteY815" fmla="*/ 232983 h 1151342"/>
                <a:gd name="connsiteX816" fmla="*/ 1259038 w 1331768"/>
                <a:gd name="connsiteY816" fmla="*/ 231852 h 1151342"/>
                <a:gd name="connsiteX817" fmla="*/ 1259038 w 1331768"/>
                <a:gd name="connsiteY817" fmla="*/ 232983 h 1151342"/>
                <a:gd name="connsiteX818" fmla="*/ 1261300 w 1331768"/>
                <a:gd name="connsiteY818" fmla="*/ 234114 h 1151342"/>
                <a:gd name="connsiteX819" fmla="*/ 1261300 w 1331768"/>
                <a:gd name="connsiteY819" fmla="*/ 235246 h 1151342"/>
                <a:gd name="connsiteX820" fmla="*/ 1260169 w 1331768"/>
                <a:gd name="connsiteY820" fmla="*/ 236377 h 1151342"/>
                <a:gd name="connsiteX821" fmla="*/ 1259038 w 1331768"/>
                <a:gd name="connsiteY821" fmla="*/ 238674 h 1151342"/>
                <a:gd name="connsiteX822" fmla="*/ 1259038 w 1331768"/>
                <a:gd name="connsiteY822" fmla="*/ 239806 h 1151342"/>
                <a:gd name="connsiteX823" fmla="*/ 1261300 w 1331768"/>
                <a:gd name="connsiteY823" fmla="*/ 239806 h 1151342"/>
                <a:gd name="connsiteX824" fmla="*/ 1263562 w 1331768"/>
                <a:gd name="connsiteY824" fmla="*/ 242068 h 1151342"/>
                <a:gd name="connsiteX825" fmla="*/ 1265859 w 1331768"/>
                <a:gd name="connsiteY825" fmla="*/ 239806 h 1151342"/>
                <a:gd name="connsiteX826" fmla="*/ 1268121 w 1331768"/>
                <a:gd name="connsiteY826" fmla="*/ 240937 h 1151342"/>
                <a:gd name="connsiteX827" fmla="*/ 1269252 w 1331768"/>
                <a:gd name="connsiteY827" fmla="*/ 240937 h 1151342"/>
                <a:gd name="connsiteX828" fmla="*/ 1273811 w 1331768"/>
                <a:gd name="connsiteY828" fmla="*/ 240937 h 1151342"/>
                <a:gd name="connsiteX829" fmla="*/ 1274941 w 1331768"/>
                <a:gd name="connsiteY829" fmla="*/ 239806 h 1151342"/>
                <a:gd name="connsiteX830" fmla="*/ 1276072 w 1331768"/>
                <a:gd name="connsiteY830" fmla="*/ 237543 h 1151342"/>
                <a:gd name="connsiteX831" fmla="*/ 1277203 w 1331768"/>
                <a:gd name="connsiteY831" fmla="*/ 236377 h 1151342"/>
                <a:gd name="connsiteX832" fmla="*/ 1279500 w 1331768"/>
                <a:gd name="connsiteY832" fmla="*/ 237543 h 1151342"/>
                <a:gd name="connsiteX833" fmla="*/ 1281762 w 1331768"/>
                <a:gd name="connsiteY833" fmla="*/ 236377 h 1151342"/>
                <a:gd name="connsiteX834" fmla="*/ 1281762 w 1331768"/>
                <a:gd name="connsiteY834" fmla="*/ 235246 h 1151342"/>
                <a:gd name="connsiteX835" fmla="*/ 1282893 w 1331768"/>
                <a:gd name="connsiteY835" fmla="*/ 234114 h 1151342"/>
                <a:gd name="connsiteX836" fmla="*/ 1284024 w 1331768"/>
                <a:gd name="connsiteY836" fmla="*/ 234114 h 1151342"/>
                <a:gd name="connsiteX837" fmla="*/ 1285155 w 1331768"/>
                <a:gd name="connsiteY837" fmla="*/ 236377 h 1151342"/>
                <a:gd name="connsiteX838" fmla="*/ 1286321 w 1331768"/>
                <a:gd name="connsiteY838" fmla="*/ 236377 h 1151342"/>
                <a:gd name="connsiteX839" fmla="*/ 1287452 w 1331768"/>
                <a:gd name="connsiteY839" fmla="*/ 236377 h 1151342"/>
                <a:gd name="connsiteX840" fmla="*/ 1288583 w 1331768"/>
                <a:gd name="connsiteY840" fmla="*/ 238674 h 1151342"/>
                <a:gd name="connsiteX841" fmla="*/ 1289714 w 1331768"/>
                <a:gd name="connsiteY841" fmla="*/ 240937 h 1151342"/>
                <a:gd name="connsiteX842" fmla="*/ 1291976 w 1331768"/>
                <a:gd name="connsiteY842" fmla="*/ 239806 h 1151342"/>
                <a:gd name="connsiteX843" fmla="*/ 1290845 w 1331768"/>
                <a:gd name="connsiteY843" fmla="*/ 238674 h 1151342"/>
                <a:gd name="connsiteX844" fmla="*/ 1289714 w 1331768"/>
                <a:gd name="connsiteY844" fmla="*/ 237543 h 1151342"/>
                <a:gd name="connsiteX845" fmla="*/ 1290845 w 1331768"/>
                <a:gd name="connsiteY845" fmla="*/ 236377 h 1151342"/>
                <a:gd name="connsiteX846" fmla="*/ 1291976 w 1331768"/>
                <a:gd name="connsiteY846" fmla="*/ 236377 h 1151342"/>
                <a:gd name="connsiteX847" fmla="*/ 1295404 w 1331768"/>
                <a:gd name="connsiteY847" fmla="*/ 238674 h 1151342"/>
                <a:gd name="connsiteX848" fmla="*/ 1296534 w 1331768"/>
                <a:gd name="connsiteY848" fmla="*/ 238674 h 1151342"/>
                <a:gd name="connsiteX849" fmla="*/ 1297665 w 1331768"/>
                <a:gd name="connsiteY849" fmla="*/ 237543 h 1151342"/>
                <a:gd name="connsiteX850" fmla="*/ 1298796 w 1331768"/>
                <a:gd name="connsiteY850" fmla="*/ 237543 h 1151342"/>
                <a:gd name="connsiteX851" fmla="*/ 1297665 w 1331768"/>
                <a:gd name="connsiteY851" fmla="*/ 235246 h 1151342"/>
                <a:gd name="connsiteX852" fmla="*/ 1297665 w 1331768"/>
                <a:gd name="connsiteY852" fmla="*/ 234114 h 1151342"/>
                <a:gd name="connsiteX853" fmla="*/ 1299927 w 1331768"/>
                <a:gd name="connsiteY853" fmla="*/ 235246 h 1151342"/>
                <a:gd name="connsiteX854" fmla="*/ 1301093 w 1331768"/>
                <a:gd name="connsiteY854" fmla="*/ 234114 h 1151342"/>
                <a:gd name="connsiteX855" fmla="*/ 1303355 w 1331768"/>
                <a:gd name="connsiteY855" fmla="*/ 235246 h 1151342"/>
                <a:gd name="connsiteX856" fmla="*/ 1304486 w 1331768"/>
                <a:gd name="connsiteY856" fmla="*/ 235246 h 1151342"/>
                <a:gd name="connsiteX857" fmla="*/ 1303355 w 1331768"/>
                <a:gd name="connsiteY857" fmla="*/ 235246 h 1151342"/>
                <a:gd name="connsiteX858" fmla="*/ 1299927 w 1331768"/>
                <a:gd name="connsiteY858" fmla="*/ 236377 h 1151342"/>
                <a:gd name="connsiteX859" fmla="*/ 1302224 w 1331768"/>
                <a:gd name="connsiteY859" fmla="*/ 237543 h 1151342"/>
                <a:gd name="connsiteX860" fmla="*/ 1302224 w 1331768"/>
                <a:gd name="connsiteY860" fmla="*/ 239806 h 1151342"/>
                <a:gd name="connsiteX861" fmla="*/ 1302224 w 1331768"/>
                <a:gd name="connsiteY861" fmla="*/ 240937 h 1151342"/>
                <a:gd name="connsiteX862" fmla="*/ 1302224 w 1331768"/>
                <a:gd name="connsiteY862" fmla="*/ 242068 h 1151342"/>
                <a:gd name="connsiteX863" fmla="*/ 1306748 w 1331768"/>
                <a:gd name="connsiteY863" fmla="*/ 242068 h 1151342"/>
                <a:gd name="connsiteX864" fmla="*/ 1305617 w 1331768"/>
                <a:gd name="connsiteY864" fmla="*/ 243199 h 1151342"/>
                <a:gd name="connsiteX865" fmla="*/ 1306748 w 1331768"/>
                <a:gd name="connsiteY865" fmla="*/ 244366 h 1151342"/>
                <a:gd name="connsiteX866" fmla="*/ 1309045 w 1331768"/>
                <a:gd name="connsiteY866" fmla="*/ 240937 h 1151342"/>
                <a:gd name="connsiteX867" fmla="*/ 1311307 w 1331768"/>
                <a:gd name="connsiteY867" fmla="*/ 242068 h 1151342"/>
                <a:gd name="connsiteX868" fmla="*/ 1310176 w 1331768"/>
                <a:gd name="connsiteY868" fmla="*/ 240937 h 1151342"/>
                <a:gd name="connsiteX869" fmla="*/ 1310176 w 1331768"/>
                <a:gd name="connsiteY869" fmla="*/ 238674 h 1151342"/>
                <a:gd name="connsiteX870" fmla="*/ 1311307 w 1331768"/>
                <a:gd name="connsiteY870" fmla="*/ 238674 h 1151342"/>
                <a:gd name="connsiteX871" fmla="*/ 1312438 w 1331768"/>
                <a:gd name="connsiteY871" fmla="*/ 242068 h 1151342"/>
                <a:gd name="connsiteX872" fmla="*/ 1313569 w 1331768"/>
                <a:gd name="connsiteY872" fmla="*/ 242068 h 1151342"/>
                <a:gd name="connsiteX873" fmla="*/ 1314699 w 1331768"/>
                <a:gd name="connsiteY873" fmla="*/ 243199 h 1151342"/>
                <a:gd name="connsiteX874" fmla="*/ 1315866 w 1331768"/>
                <a:gd name="connsiteY874" fmla="*/ 244366 h 1151342"/>
                <a:gd name="connsiteX875" fmla="*/ 1316997 w 1331768"/>
                <a:gd name="connsiteY875" fmla="*/ 243199 h 1151342"/>
                <a:gd name="connsiteX876" fmla="*/ 1315866 w 1331768"/>
                <a:gd name="connsiteY876" fmla="*/ 242068 h 1151342"/>
                <a:gd name="connsiteX877" fmla="*/ 1316997 w 1331768"/>
                <a:gd name="connsiteY877" fmla="*/ 239806 h 1151342"/>
                <a:gd name="connsiteX878" fmla="*/ 1315866 w 1331768"/>
                <a:gd name="connsiteY878" fmla="*/ 239806 h 1151342"/>
                <a:gd name="connsiteX879" fmla="*/ 1318127 w 1331768"/>
                <a:gd name="connsiteY879" fmla="*/ 238674 h 1151342"/>
                <a:gd name="connsiteX880" fmla="*/ 1318127 w 1331768"/>
                <a:gd name="connsiteY880" fmla="*/ 237543 h 1151342"/>
                <a:gd name="connsiteX881" fmla="*/ 1319258 w 1331768"/>
                <a:gd name="connsiteY881" fmla="*/ 237543 h 1151342"/>
                <a:gd name="connsiteX882" fmla="*/ 1319258 w 1331768"/>
                <a:gd name="connsiteY882" fmla="*/ 242068 h 1151342"/>
                <a:gd name="connsiteX883" fmla="*/ 1318127 w 1331768"/>
                <a:gd name="connsiteY883" fmla="*/ 243199 h 1151342"/>
                <a:gd name="connsiteX884" fmla="*/ 1319258 w 1331768"/>
                <a:gd name="connsiteY884" fmla="*/ 244366 h 1151342"/>
                <a:gd name="connsiteX885" fmla="*/ 1322651 w 1331768"/>
                <a:gd name="connsiteY885" fmla="*/ 243199 h 1151342"/>
                <a:gd name="connsiteX886" fmla="*/ 1322651 w 1331768"/>
                <a:gd name="connsiteY886" fmla="*/ 244366 h 1151342"/>
                <a:gd name="connsiteX887" fmla="*/ 1323817 w 1331768"/>
                <a:gd name="connsiteY887" fmla="*/ 244366 h 1151342"/>
                <a:gd name="connsiteX888" fmla="*/ 1322651 w 1331768"/>
                <a:gd name="connsiteY888" fmla="*/ 245497 h 1151342"/>
                <a:gd name="connsiteX889" fmla="*/ 1324948 w 1331768"/>
                <a:gd name="connsiteY889" fmla="*/ 247759 h 1151342"/>
                <a:gd name="connsiteX890" fmla="*/ 1322651 w 1331768"/>
                <a:gd name="connsiteY890" fmla="*/ 250021 h 1151342"/>
                <a:gd name="connsiteX891" fmla="*/ 1321520 w 1331768"/>
                <a:gd name="connsiteY891" fmla="*/ 252319 h 1151342"/>
                <a:gd name="connsiteX892" fmla="*/ 1322651 w 1331768"/>
                <a:gd name="connsiteY892" fmla="*/ 252319 h 1151342"/>
                <a:gd name="connsiteX893" fmla="*/ 1324948 w 1331768"/>
                <a:gd name="connsiteY893" fmla="*/ 253450 h 1151342"/>
                <a:gd name="connsiteX894" fmla="*/ 1326079 w 1331768"/>
                <a:gd name="connsiteY894" fmla="*/ 256844 h 1151342"/>
                <a:gd name="connsiteX895" fmla="*/ 1327210 w 1331768"/>
                <a:gd name="connsiteY895" fmla="*/ 257975 h 1151342"/>
                <a:gd name="connsiteX896" fmla="*/ 1328341 w 1331768"/>
                <a:gd name="connsiteY896" fmla="*/ 256844 h 1151342"/>
                <a:gd name="connsiteX897" fmla="*/ 1328341 w 1331768"/>
                <a:gd name="connsiteY897" fmla="*/ 257975 h 1151342"/>
                <a:gd name="connsiteX898" fmla="*/ 1328341 w 1331768"/>
                <a:gd name="connsiteY898" fmla="*/ 259141 h 1151342"/>
                <a:gd name="connsiteX899" fmla="*/ 1328341 w 1331768"/>
                <a:gd name="connsiteY899" fmla="*/ 260272 h 1151342"/>
                <a:gd name="connsiteX900" fmla="*/ 1328341 w 1331768"/>
                <a:gd name="connsiteY900" fmla="*/ 262535 h 1151342"/>
                <a:gd name="connsiteX901" fmla="*/ 1330638 w 1331768"/>
                <a:gd name="connsiteY901" fmla="*/ 262535 h 1151342"/>
                <a:gd name="connsiteX902" fmla="*/ 1331769 w 1331768"/>
                <a:gd name="connsiteY902" fmla="*/ 264797 h 1151342"/>
                <a:gd name="connsiteX903" fmla="*/ 1330638 w 1331768"/>
                <a:gd name="connsiteY903" fmla="*/ 265928 h 1151342"/>
                <a:gd name="connsiteX904" fmla="*/ 1329472 w 1331768"/>
                <a:gd name="connsiteY904" fmla="*/ 267095 h 1151342"/>
                <a:gd name="connsiteX905" fmla="*/ 1328341 w 1331768"/>
                <a:gd name="connsiteY905" fmla="*/ 267095 h 1151342"/>
                <a:gd name="connsiteX906" fmla="*/ 1328341 w 1331768"/>
                <a:gd name="connsiteY906" fmla="*/ 265928 h 1151342"/>
                <a:gd name="connsiteX907" fmla="*/ 1327210 w 1331768"/>
                <a:gd name="connsiteY907" fmla="*/ 265928 h 1151342"/>
                <a:gd name="connsiteX908" fmla="*/ 1324948 w 1331768"/>
                <a:gd name="connsiteY908" fmla="*/ 265928 h 1151342"/>
                <a:gd name="connsiteX909" fmla="*/ 1320389 w 1331768"/>
                <a:gd name="connsiteY909" fmla="*/ 267095 h 1151342"/>
                <a:gd name="connsiteX910" fmla="*/ 1320389 w 1331768"/>
                <a:gd name="connsiteY910" fmla="*/ 264797 h 1151342"/>
                <a:gd name="connsiteX911" fmla="*/ 1318127 w 1331768"/>
                <a:gd name="connsiteY911" fmla="*/ 267095 h 1151342"/>
                <a:gd name="connsiteX912" fmla="*/ 1316997 w 1331768"/>
                <a:gd name="connsiteY912" fmla="*/ 267095 h 1151342"/>
                <a:gd name="connsiteX913" fmla="*/ 1315866 w 1331768"/>
                <a:gd name="connsiteY913" fmla="*/ 265928 h 1151342"/>
                <a:gd name="connsiteX914" fmla="*/ 1315866 w 1331768"/>
                <a:gd name="connsiteY914" fmla="*/ 263666 h 1151342"/>
                <a:gd name="connsiteX915" fmla="*/ 1314699 w 1331768"/>
                <a:gd name="connsiteY915" fmla="*/ 264797 h 1151342"/>
                <a:gd name="connsiteX916" fmla="*/ 1313569 w 1331768"/>
                <a:gd name="connsiteY916" fmla="*/ 264797 h 1151342"/>
                <a:gd name="connsiteX917" fmla="*/ 1312438 w 1331768"/>
                <a:gd name="connsiteY917" fmla="*/ 267095 h 1151342"/>
                <a:gd name="connsiteX918" fmla="*/ 1311307 w 1331768"/>
                <a:gd name="connsiteY918" fmla="*/ 268226 h 1151342"/>
                <a:gd name="connsiteX919" fmla="*/ 1310176 w 1331768"/>
                <a:gd name="connsiteY919" fmla="*/ 269357 h 1151342"/>
                <a:gd name="connsiteX920" fmla="*/ 1311307 w 1331768"/>
                <a:gd name="connsiteY920" fmla="*/ 270488 h 1151342"/>
                <a:gd name="connsiteX921" fmla="*/ 1310176 w 1331768"/>
                <a:gd name="connsiteY921" fmla="*/ 271619 h 1151342"/>
                <a:gd name="connsiteX922" fmla="*/ 1311307 w 1331768"/>
                <a:gd name="connsiteY922" fmla="*/ 271619 h 1151342"/>
                <a:gd name="connsiteX923" fmla="*/ 1309045 w 1331768"/>
                <a:gd name="connsiteY923" fmla="*/ 272751 h 1151342"/>
                <a:gd name="connsiteX924" fmla="*/ 1307914 w 1331768"/>
                <a:gd name="connsiteY924" fmla="*/ 273917 h 1151342"/>
                <a:gd name="connsiteX925" fmla="*/ 1306748 w 1331768"/>
                <a:gd name="connsiteY925" fmla="*/ 273917 h 1151342"/>
                <a:gd name="connsiteX926" fmla="*/ 1306748 w 1331768"/>
                <a:gd name="connsiteY926" fmla="*/ 275048 h 1151342"/>
                <a:gd name="connsiteX927" fmla="*/ 1307914 w 1331768"/>
                <a:gd name="connsiteY927" fmla="*/ 275048 h 1151342"/>
                <a:gd name="connsiteX928" fmla="*/ 1307914 w 1331768"/>
                <a:gd name="connsiteY928" fmla="*/ 277311 h 1151342"/>
                <a:gd name="connsiteX929" fmla="*/ 1309045 w 1331768"/>
                <a:gd name="connsiteY929" fmla="*/ 277311 h 1151342"/>
                <a:gd name="connsiteX930" fmla="*/ 1310176 w 1331768"/>
                <a:gd name="connsiteY930" fmla="*/ 278442 h 1151342"/>
                <a:gd name="connsiteX931" fmla="*/ 1307914 w 1331768"/>
                <a:gd name="connsiteY931" fmla="*/ 278442 h 1151342"/>
                <a:gd name="connsiteX932" fmla="*/ 1306748 w 1331768"/>
                <a:gd name="connsiteY932" fmla="*/ 279573 h 1151342"/>
                <a:gd name="connsiteX933" fmla="*/ 1306748 w 1331768"/>
                <a:gd name="connsiteY933" fmla="*/ 280704 h 1151342"/>
                <a:gd name="connsiteX934" fmla="*/ 1306748 w 1331768"/>
                <a:gd name="connsiteY934" fmla="*/ 281870 h 1151342"/>
                <a:gd name="connsiteX935" fmla="*/ 1305617 w 1331768"/>
                <a:gd name="connsiteY935" fmla="*/ 281870 h 1151342"/>
                <a:gd name="connsiteX936" fmla="*/ 1305617 w 1331768"/>
                <a:gd name="connsiteY936" fmla="*/ 279573 h 1151342"/>
                <a:gd name="connsiteX937" fmla="*/ 1302224 w 1331768"/>
                <a:gd name="connsiteY937" fmla="*/ 279573 h 1151342"/>
                <a:gd name="connsiteX938" fmla="*/ 1303355 w 1331768"/>
                <a:gd name="connsiteY938" fmla="*/ 279573 h 1151342"/>
                <a:gd name="connsiteX939" fmla="*/ 1301093 w 1331768"/>
                <a:gd name="connsiteY939" fmla="*/ 279573 h 1151342"/>
                <a:gd name="connsiteX940" fmla="*/ 1301093 w 1331768"/>
                <a:gd name="connsiteY940" fmla="*/ 280704 h 1151342"/>
                <a:gd name="connsiteX941" fmla="*/ 1301093 w 1331768"/>
                <a:gd name="connsiteY941" fmla="*/ 283002 h 1151342"/>
                <a:gd name="connsiteX942" fmla="*/ 1299927 w 1331768"/>
                <a:gd name="connsiteY942" fmla="*/ 285264 h 1151342"/>
                <a:gd name="connsiteX943" fmla="*/ 1301093 w 1331768"/>
                <a:gd name="connsiteY943" fmla="*/ 286395 h 1151342"/>
                <a:gd name="connsiteX944" fmla="*/ 1298796 w 1331768"/>
                <a:gd name="connsiteY944" fmla="*/ 287526 h 1151342"/>
                <a:gd name="connsiteX945" fmla="*/ 1298796 w 1331768"/>
                <a:gd name="connsiteY945" fmla="*/ 286395 h 1151342"/>
                <a:gd name="connsiteX946" fmla="*/ 1297665 w 1331768"/>
                <a:gd name="connsiteY946" fmla="*/ 286395 h 1151342"/>
                <a:gd name="connsiteX947" fmla="*/ 1299927 w 1331768"/>
                <a:gd name="connsiteY947" fmla="*/ 283002 h 1151342"/>
                <a:gd name="connsiteX948" fmla="*/ 1298796 w 1331768"/>
                <a:gd name="connsiteY948" fmla="*/ 281870 h 1151342"/>
                <a:gd name="connsiteX949" fmla="*/ 1297665 w 1331768"/>
                <a:gd name="connsiteY949" fmla="*/ 283002 h 1151342"/>
                <a:gd name="connsiteX950" fmla="*/ 1296534 w 1331768"/>
                <a:gd name="connsiteY950" fmla="*/ 283002 h 1151342"/>
                <a:gd name="connsiteX951" fmla="*/ 1295404 w 1331768"/>
                <a:gd name="connsiteY951" fmla="*/ 281870 h 1151342"/>
                <a:gd name="connsiteX952" fmla="*/ 1295404 w 1331768"/>
                <a:gd name="connsiteY952" fmla="*/ 280704 h 1151342"/>
                <a:gd name="connsiteX953" fmla="*/ 1294273 w 1331768"/>
                <a:gd name="connsiteY953" fmla="*/ 281870 h 1151342"/>
                <a:gd name="connsiteX954" fmla="*/ 1291976 w 1331768"/>
                <a:gd name="connsiteY954" fmla="*/ 281870 h 1151342"/>
                <a:gd name="connsiteX955" fmla="*/ 1290845 w 1331768"/>
                <a:gd name="connsiteY955" fmla="*/ 284133 h 1151342"/>
                <a:gd name="connsiteX956" fmla="*/ 1290845 w 1331768"/>
                <a:gd name="connsiteY956" fmla="*/ 286395 h 1151342"/>
                <a:gd name="connsiteX957" fmla="*/ 1293106 w 1331768"/>
                <a:gd name="connsiteY957" fmla="*/ 287526 h 1151342"/>
                <a:gd name="connsiteX958" fmla="*/ 1291976 w 1331768"/>
                <a:gd name="connsiteY958" fmla="*/ 287526 h 1151342"/>
                <a:gd name="connsiteX959" fmla="*/ 1291976 w 1331768"/>
                <a:gd name="connsiteY959" fmla="*/ 288693 h 1151342"/>
                <a:gd name="connsiteX960" fmla="*/ 1290845 w 1331768"/>
                <a:gd name="connsiteY960" fmla="*/ 289824 h 1151342"/>
                <a:gd name="connsiteX961" fmla="*/ 1288583 w 1331768"/>
                <a:gd name="connsiteY961" fmla="*/ 288693 h 1151342"/>
                <a:gd name="connsiteX962" fmla="*/ 1288583 w 1331768"/>
                <a:gd name="connsiteY962" fmla="*/ 289824 h 1151342"/>
                <a:gd name="connsiteX963" fmla="*/ 1288583 w 1331768"/>
                <a:gd name="connsiteY963" fmla="*/ 288693 h 1151342"/>
                <a:gd name="connsiteX964" fmla="*/ 1287452 w 1331768"/>
                <a:gd name="connsiteY964" fmla="*/ 289824 h 1151342"/>
                <a:gd name="connsiteX965" fmla="*/ 1287452 w 1331768"/>
                <a:gd name="connsiteY965" fmla="*/ 290955 h 1151342"/>
                <a:gd name="connsiteX966" fmla="*/ 1287452 w 1331768"/>
                <a:gd name="connsiteY966" fmla="*/ 292086 h 1151342"/>
                <a:gd name="connsiteX967" fmla="*/ 1286321 w 1331768"/>
                <a:gd name="connsiteY967" fmla="*/ 293217 h 1151342"/>
                <a:gd name="connsiteX968" fmla="*/ 1287452 w 1331768"/>
                <a:gd name="connsiteY968" fmla="*/ 293217 h 1151342"/>
                <a:gd name="connsiteX969" fmla="*/ 1287452 w 1331768"/>
                <a:gd name="connsiteY969" fmla="*/ 294349 h 1151342"/>
                <a:gd name="connsiteX970" fmla="*/ 1287452 w 1331768"/>
                <a:gd name="connsiteY970" fmla="*/ 295480 h 1151342"/>
                <a:gd name="connsiteX971" fmla="*/ 1288583 w 1331768"/>
                <a:gd name="connsiteY971" fmla="*/ 295480 h 1151342"/>
                <a:gd name="connsiteX972" fmla="*/ 1288583 w 1331768"/>
                <a:gd name="connsiteY972" fmla="*/ 297777 h 1151342"/>
                <a:gd name="connsiteX973" fmla="*/ 1286321 w 1331768"/>
                <a:gd name="connsiteY973" fmla="*/ 296646 h 1151342"/>
                <a:gd name="connsiteX974" fmla="*/ 1286321 w 1331768"/>
                <a:gd name="connsiteY974" fmla="*/ 300040 h 1151342"/>
                <a:gd name="connsiteX975" fmla="*/ 1286321 w 1331768"/>
                <a:gd name="connsiteY975" fmla="*/ 301171 h 1151342"/>
                <a:gd name="connsiteX976" fmla="*/ 1287452 w 1331768"/>
                <a:gd name="connsiteY976" fmla="*/ 301171 h 1151342"/>
                <a:gd name="connsiteX977" fmla="*/ 1286321 w 1331768"/>
                <a:gd name="connsiteY977" fmla="*/ 305731 h 1151342"/>
                <a:gd name="connsiteX978" fmla="*/ 1288583 w 1331768"/>
                <a:gd name="connsiteY978" fmla="*/ 304600 h 1151342"/>
                <a:gd name="connsiteX979" fmla="*/ 1288583 w 1331768"/>
                <a:gd name="connsiteY979" fmla="*/ 305731 h 1151342"/>
                <a:gd name="connsiteX980" fmla="*/ 1287452 w 1331768"/>
                <a:gd name="connsiteY980" fmla="*/ 305731 h 1151342"/>
                <a:gd name="connsiteX981" fmla="*/ 1287452 w 1331768"/>
                <a:gd name="connsiteY981" fmla="*/ 306862 h 1151342"/>
                <a:gd name="connsiteX982" fmla="*/ 1286321 w 1331768"/>
                <a:gd name="connsiteY982" fmla="*/ 307993 h 1151342"/>
                <a:gd name="connsiteX983" fmla="*/ 1285155 w 1331768"/>
                <a:gd name="connsiteY983" fmla="*/ 309124 h 1151342"/>
                <a:gd name="connsiteX984" fmla="*/ 1288583 w 1331768"/>
                <a:gd name="connsiteY984" fmla="*/ 307993 h 1151342"/>
                <a:gd name="connsiteX985" fmla="*/ 1288583 w 1331768"/>
                <a:gd name="connsiteY985" fmla="*/ 310255 h 1151342"/>
                <a:gd name="connsiteX986" fmla="*/ 1289714 w 1331768"/>
                <a:gd name="connsiteY986" fmla="*/ 309124 h 1151342"/>
                <a:gd name="connsiteX987" fmla="*/ 1291976 w 1331768"/>
                <a:gd name="connsiteY987" fmla="*/ 309124 h 1151342"/>
                <a:gd name="connsiteX988" fmla="*/ 1290845 w 1331768"/>
                <a:gd name="connsiteY988" fmla="*/ 309124 h 1151342"/>
                <a:gd name="connsiteX989" fmla="*/ 1290845 w 1331768"/>
                <a:gd name="connsiteY989" fmla="*/ 310255 h 1151342"/>
                <a:gd name="connsiteX990" fmla="*/ 1289714 w 1331768"/>
                <a:gd name="connsiteY990" fmla="*/ 310255 h 1151342"/>
                <a:gd name="connsiteX991" fmla="*/ 1289714 w 1331768"/>
                <a:gd name="connsiteY991" fmla="*/ 311422 h 1151342"/>
                <a:gd name="connsiteX992" fmla="*/ 1288583 w 1331768"/>
                <a:gd name="connsiteY992" fmla="*/ 311422 h 1151342"/>
                <a:gd name="connsiteX993" fmla="*/ 1288583 w 1331768"/>
                <a:gd name="connsiteY993" fmla="*/ 312553 h 1151342"/>
                <a:gd name="connsiteX994" fmla="*/ 1288583 w 1331768"/>
                <a:gd name="connsiteY994" fmla="*/ 313684 h 1151342"/>
                <a:gd name="connsiteX995" fmla="*/ 1286321 w 1331768"/>
                <a:gd name="connsiteY995" fmla="*/ 314815 h 1151342"/>
                <a:gd name="connsiteX996" fmla="*/ 1287452 w 1331768"/>
                <a:gd name="connsiteY996" fmla="*/ 315947 h 1151342"/>
                <a:gd name="connsiteX997" fmla="*/ 1285155 w 1331768"/>
                <a:gd name="connsiteY997" fmla="*/ 317078 h 1151342"/>
                <a:gd name="connsiteX998" fmla="*/ 1286321 w 1331768"/>
                <a:gd name="connsiteY998" fmla="*/ 318209 h 1151342"/>
                <a:gd name="connsiteX999" fmla="*/ 1289714 w 1331768"/>
                <a:gd name="connsiteY999" fmla="*/ 318209 h 1151342"/>
                <a:gd name="connsiteX1000" fmla="*/ 1288583 w 1331768"/>
                <a:gd name="connsiteY1000" fmla="*/ 318209 h 1151342"/>
                <a:gd name="connsiteX1001" fmla="*/ 1288583 w 1331768"/>
                <a:gd name="connsiteY1001" fmla="*/ 320507 h 1151342"/>
                <a:gd name="connsiteX1002" fmla="*/ 1287452 w 1331768"/>
                <a:gd name="connsiteY1002" fmla="*/ 320507 h 1151342"/>
                <a:gd name="connsiteX1003" fmla="*/ 1287452 w 1331768"/>
                <a:gd name="connsiteY1003" fmla="*/ 323900 h 1151342"/>
                <a:gd name="connsiteX1004" fmla="*/ 1289714 w 1331768"/>
                <a:gd name="connsiteY1004" fmla="*/ 325031 h 1151342"/>
                <a:gd name="connsiteX1005" fmla="*/ 1290845 w 1331768"/>
                <a:gd name="connsiteY1005" fmla="*/ 326198 h 1151342"/>
                <a:gd name="connsiteX1006" fmla="*/ 1293106 w 1331768"/>
                <a:gd name="connsiteY1006" fmla="*/ 327329 h 1151342"/>
                <a:gd name="connsiteX1007" fmla="*/ 1290845 w 1331768"/>
                <a:gd name="connsiteY1007" fmla="*/ 328460 h 1151342"/>
                <a:gd name="connsiteX1008" fmla="*/ 1289714 w 1331768"/>
                <a:gd name="connsiteY1008" fmla="*/ 327329 h 1151342"/>
                <a:gd name="connsiteX1009" fmla="*/ 1289714 w 1331768"/>
                <a:gd name="connsiteY1009" fmla="*/ 328460 h 1151342"/>
                <a:gd name="connsiteX1010" fmla="*/ 1289714 w 1331768"/>
                <a:gd name="connsiteY1010" fmla="*/ 330722 h 1151342"/>
                <a:gd name="connsiteX1011" fmla="*/ 1288583 w 1331768"/>
                <a:gd name="connsiteY1011" fmla="*/ 329591 h 1151342"/>
                <a:gd name="connsiteX1012" fmla="*/ 1287452 w 1331768"/>
                <a:gd name="connsiteY1012" fmla="*/ 330722 h 1151342"/>
                <a:gd name="connsiteX1013" fmla="*/ 1287452 w 1331768"/>
                <a:gd name="connsiteY1013" fmla="*/ 333020 h 1151342"/>
                <a:gd name="connsiteX1014" fmla="*/ 1285155 w 1331768"/>
                <a:gd name="connsiteY1014" fmla="*/ 335282 h 1151342"/>
                <a:gd name="connsiteX1015" fmla="*/ 1288583 w 1331768"/>
                <a:gd name="connsiteY1015" fmla="*/ 334151 h 1151342"/>
                <a:gd name="connsiteX1016" fmla="*/ 1289714 w 1331768"/>
                <a:gd name="connsiteY1016" fmla="*/ 334151 h 1151342"/>
                <a:gd name="connsiteX1017" fmla="*/ 1289714 w 1331768"/>
                <a:gd name="connsiteY1017" fmla="*/ 335282 h 1151342"/>
                <a:gd name="connsiteX1018" fmla="*/ 1288583 w 1331768"/>
                <a:gd name="connsiteY1018" fmla="*/ 335282 h 1151342"/>
                <a:gd name="connsiteX1019" fmla="*/ 1288583 w 1331768"/>
                <a:gd name="connsiteY1019" fmla="*/ 336414 h 1151342"/>
                <a:gd name="connsiteX1020" fmla="*/ 1287452 w 1331768"/>
                <a:gd name="connsiteY1020" fmla="*/ 336414 h 1151342"/>
                <a:gd name="connsiteX1021" fmla="*/ 1287452 w 1331768"/>
                <a:gd name="connsiteY1021" fmla="*/ 337545 h 1151342"/>
                <a:gd name="connsiteX1022" fmla="*/ 1286321 w 1331768"/>
                <a:gd name="connsiteY1022" fmla="*/ 338676 h 1151342"/>
                <a:gd name="connsiteX1023" fmla="*/ 1286321 w 1331768"/>
                <a:gd name="connsiteY1023" fmla="*/ 339807 h 1151342"/>
                <a:gd name="connsiteX1024" fmla="*/ 1278370 w 1331768"/>
                <a:gd name="connsiteY1024" fmla="*/ 343236 h 1151342"/>
                <a:gd name="connsiteX1025" fmla="*/ 1281762 w 1331768"/>
                <a:gd name="connsiteY1025" fmla="*/ 343236 h 1151342"/>
                <a:gd name="connsiteX1026" fmla="*/ 1281762 w 1331768"/>
                <a:gd name="connsiteY1026" fmla="*/ 344367 h 1151342"/>
                <a:gd name="connsiteX1027" fmla="*/ 1281762 w 1331768"/>
                <a:gd name="connsiteY1027" fmla="*/ 343236 h 1151342"/>
                <a:gd name="connsiteX1028" fmla="*/ 1285155 w 1331768"/>
                <a:gd name="connsiteY1028" fmla="*/ 342105 h 1151342"/>
                <a:gd name="connsiteX1029" fmla="*/ 1286321 w 1331768"/>
                <a:gd name="connsiteY1029" fmla="*/ 342105 h 1151342"/>
                <a:gd name="connsiteX1030" fmla="*/ 1287452 w 1331768"/>
                <a:gd name="connsiteY1030" fmla="*/ 342105 h 1151342"/>
                <a:gd name="connsiteX1031" fmla="*/ 1288583 w 1331768"/>
                <a:gd name="connsiteY1031" fmla="*/ 340974 h 1151342"/>
                <a:gd name="connsiteX1032" fmla="*/ 1289714 w 1331768"/>
                <a:gd name="connsiteY1032" fmla="*/ 340974 h 1151342"/>
                <a:gd name="connsiteX1033" fmla="*/ 1289714 w 1331768"/>
                <a:gd name="connsiteY1033" fmla="*/ 342105 h 1151342"/>
                <a:gd name="connsiteX1034" fmla="*/ 1287452 w 1331768"/>
                <a:gd name="connsiteY1034" fmla="*/ 342105 h 1151342"/>
                <a:gd name="connsiteX1035" fmla="*/ 1288583 w 1331768"/>
                <a:gd name="connsiteY1035" fmla="*/ 343236 h 1151342"/>
                <a:gd name="connsiteX1036" fmla="*/ 1287452 w 1331768"/>
                <a:gd name="connsiteY1036" fmla="*/ 343236 h 1151342"/>
                <a:gd name="connsiteX1037" fmla="*/ 1286321 w 1331768"/>
                <a:gd name="connsiteY1037" fmla="*/ 343236 h 1151342"/>
                <a:gd name="connsiteX1038" fmla="*/ 1287452 w 1331768"/>
                <a:gd name="connsiteY1038" fmla="*/ 344367 h 1151342"/>
                <a:gd name="connsiteX1039" fmla="*/ 1287452 w 1331768"/>
                <a:gd name="connsiteY1039" fmla="*/ 345498 h 1151342"/>
                <a:gd name="connsiteX1040" fmla="*/ 1285155 w 1331768"/>
                <a:gd name="connsiteY1040" fmla="*/ 345498 h 1151342"/>
                <a:gd name="connsiteX1041" fmla="*/ 1285155 w 1331768"/>
                <a:gd name="connsiteY1041" fmla="*/ 347760 h 1151342"/>
                <a:gd name="connsiteX1042" fmla="*/ 1286321 w 1331768"/>
                <a:gd name="connsiteY1042" fmla="*/ 347760 h 1151342"/>
                <a:gd name="connsiteX1043" fmla="*/ 1285155 w 1331768"/>
                <a:gd name="connsiteY1043" fmla="*/ 348927 h 1151342"/>
                <a:gd name="connsiteX1044" fmla="*/ 1285155 w 1331768"/>
                <a:gd name="connsiteY1044" fmla="*/ 351189 h 1151342"/>
                <a:gd name="connsiteX1045" fmla="*/ 1286321 w 1331768"/>
                <a:gd name="connsiteY1045" fmla="*/ 351189 h 1151342"/>
                <a:gd name="connsiteX1046" fmla="*/ 1285155 w 1331768"/>
                <a:gd name="connsiteY1046" fmla="*/ 351189 h 1151342"/>
                <a:gd name="connsiteX1047" fmla="*/ 1282893 w 1331768"/>
                <a:gd name="connsiteY1047" fmla="*/ 351189 h 1151342"/>
                <a:gd name="connsiteX1048" fmla="*/ 1281762 w 1331768"/>
                <a:gd name="connsiteY1048" fmla="*/ 351189 h 1151342"/>
                <a:gd name="connsiteX1049" fmla="*/ 1282893 w 1331768"/>
                <a:gd name="connsiteY1049" fmla="*/ 353452 h 1151342"/>
                <a:gd name="connsiteX1050" fmla="*/ 1281762 w 1331768"/>
                <a:gd name="connsiteY1050" fmla="*/ 354583 h 1151342"/>
                <a:gd name="connsiteX1051" fmla="*/ 1281762 w 1331768"/>
                <a:gd name="connsiteY1051" fmla="*/ 353452 h 1151342"/>
                <a:gd name="connsiteX1052" fmla="*/ 1280631 w 1331768"/>
                <a:gd name="connsiteY1052" fmla="*/ 353452 h 1151342"/>
                <a:gd name="connsiteX1053" fmla="*/ 1277203 w 1331768"/>
                <a:gd name="connsiteY1053" fmla="*/ 353452 h 1151342"/>
                <a:gd name="connsiteX1054" fmla="*/ 1278370 w 1331768"/>
                <a:gd name="connsiteY1054" fmla="*/ 354583 h 1151342"/>
                <a:gd name="connsiteX1055" fmla="*/ 1278370 w 1331768"/>
                <a:gd name="connsiteY1055" fmla="*/ 356880 h 1151342"/>
                <a:gd name="connsiteX1056" fmla="*/ 1278370 w 1331768"/>
                <a:gd name="connsiteY1056" fmla="*/ 358012 h 1151342"/>
                <a:gd name="connsiteX1057" fmla="*/ 1276072 w 1331768"/>
                <a:gd name="connsiteY1057" fmla="*/ 358012 h 1151342"/>
                <a:gd name="connsiteX1058" fmla="*/ 1276072 w 1331768"/>
                <a:gd name="connsiteY1058" fmla="*/ 359143 h 1151342"/>
                <a:gd name="connsiteX1059" fmla="*/ 1274941 w 1331768"/>
                <a:gd name="connsiteY1059" fmla="*/ 360274 h 1151342"/>
                <a:gd name="connsiteX1060" fmla="*/ 1276072 w 1331768"/>
                <a:gd name="connsiteY1060" fmla="*/ 361405 h 1151342"/>
                <a:gd name="connsiteX1061" fmla="*/ 1277203 w 1331768"/>
                <a:gd name="connsiteY1061" fmla="*/ 362572 h 1151342"/>
                <a:gd name="connsiteX1062" fmla="*/ 1274941 w 1331768"/>
                <a:gd name="connsiteY1062" fmla="*/ 362572 h 1151342"/>
                <a:gd name="connsiteX1063" fmla="*/ 1273811 w 1331768"/>
                <a:gd name="connsiteY1063" fmla="*/ 361405 h 1151342"/>
                <a:gd name="connsiteX1064" fmla="*/ 1272680 w 1331768"/>
                <a:gd name="connsiteY1064" fmla="*/ 362572 h 1151342"/>
                <a:gd name="connsiteX1065" fmla="*/ 1271549 w 1331768"/>
                <a:gd name="connsiteY1065" fmla="*/ 362572 h 1151342"/>
                <a:gd name="connsiteX1066" fmla="*/ 1270383 w 1331768"/>
                <a:gd name="connsiteY1066" fmla="*/ 362572 h 1151342"/>
                <a:gd name="connsiteX1067" fmla="*/ 1269252 w 1331768"/>
                <a:gd name="connsiteY1067" fmla="*/ 363703 h 1151342"/>
                <a:gd name="connsiteX1068" fmla="*/ 1269252 w 1331768"/>
                <a:gd name="connsiteY1068" fmla="*/ 361405 h 1151342"/>
                <a:gd name="connsiteX1069" fmla="*/ 1266990 w 1331768"/>
                <a:gd name="connsiteY1069" fmla="*/ 363703 h 1151342"/>
                <a:gd name="connsiteX1070" fmla="*/ 1266990 w 1331768"/>
                <a:gd name="connsiteY1070" fmla="*/ 362572 h 1151342"/>
                <a:gd name="connsiteX1071" fmla="*/ 1265859 w 1331768"/>
                <a:gd name="connsiteY1071" fmla="*/ 361405 h 1151342"/>
                <a:gd name="connsiteX1072" fmla="*/ 1266990 w 1331768"/>
                <a:gd name="connsiteY1072" fmla="*/ 361405 h 1151342"/>
                <a:gd name="connsiteX1073" fmla="*/ 1264728 w 1331768"/>
                <a:gd name="connsiteY1073" fmla="*/ 361405 h 1151342"/>
                <a:gd name="connsiteX1074" fmla="*/ 1264728 w 1331768"/>
                <a:gd name="connsiteY1074" fmla="*/ 360274 h 1151342"/>
                <a:gd name="connsiteX1075" fmla="*/ 1266990 w 1331768"/>
                <a:gd name="connsiteY1075" fmla="*/ 359143 h 1151342"/>
                <a:gd name="connsiteX1076" fmla="*/ 1266990 w 1331768"/>
                <a:gd name="connsiteY1076" fmla="*/ 358012 h 1151342"/>
                <a:gd name="connsiteX1077" fmla="*/ 1268121 w 1331768"/>
                <a:gd name="connsiteY1077" fmla="*/ 358012 h 1151342"/>
                <a:gd name="connsiteX1078" fmla="*/ 1265859 w 1331768"/>
                <a:gd name="connsiteY1078" fmla="*/ 358012 h 1151342"/>
                <a:gd name="connsiteX1079" fmla="*/ 1263562 w 1331768"/>
                <a:gd name="connsiteY1079" fmla="*/ 359143 h 1151342"/>
                <a:gd name="connsiteX1080" fmla="*/ 1263562 w 1331768"/>
                <a:gd name="connsiteY1080" fmla="*/ 360274 h 1151342"/>
                <a:gd name="connsiteX1081" fmla="*/ 1263562 w 1331768"/>
                <a:gd name="connsiteY1081" fmla="*/ 361405 h 1151342"/>
                <a:gd name="connsiteX1082" fmla="*/ 1263562 w 1331768"/>
                <a:gd name="connsiteY1082" fmla="*/ 362572 h 1151342"/>
                <a:gd name="connsiteX1083" fmla="*/ 1264728 w 1331768"/>
                <a:gd name="connsiteY1083" fmla="*/ 362572 h 1151342"/>
                <a:gd name="connsiteX1084" fmla="*/ 1264728 w 1331768"/>
                <a:gd name="connsiteY1084" fmla="*/ 364834 h 1151342"/>
                <a:gd name="connsiteX1085" fmla="*/ 1265859 w 1331768"/>
                <a:gd name="connsiteY1085" fmla="*/ 364834 h 1151342"/>
                <a:gd name="connsiteX1086" fmla="*/ 1264728 w 1331768"/>
                <a:gd name="connsiteY1086" fmla="*/ 364834 h 1151342"/>
                <a:gd name="connsiteX1087" fmla="*/ 1264728 w 1331768"/>
                <a:gd name="connsiteY1087" fmla="*/ 365965 h 1151342"/>
                <a:gd name="connsiteX1088" fmla="*/ 1264728 w 1331768"/>
                <a:gd name="connsiteY1088" fmla="*/ 369359 h 1151342"/>
                <a:gd name="connsiteX1089" fmla="*/ 1265859 w 1331768"/>
                <a:gd name="connsiteY1089" fmla="*/ 368227 h 1151342"/>
                <a:gd name="connsiteX1090" fmla="*/ 1264728 w 1331768"/>
                <a:gd name="connsiteY1090" fmla="*/ 369359 h 1151342"/>
                <a:gd name="connsiteX1091" fmla="*/ 1265859 w 1331768"/>
                <a:gd name="connsiteY1091" fmla="*/ 370525 h 1151342"/>
                <a:gd name="connsiteX1092" fmla="*/ 1263562 w 1331768"/>
                <a:gd name="connsiteY1092" fmla="*/ 371656 h 1151342"/>
                <a:gd name="connsiteX1093" fmla="*/ 1264728 w 1331768"/>
                <a:gd name="connsiteY1093" fmla="*/ 369359 h 1151342"/>
                <a:gd name="connsiteX1094" fmla="*/ 1261300 w 1331768"/>
                <a:gd name="connsiteY1094" fmla="*/ 371656 h 1151342"/>
                <a:gd name="connsiteX1095" fmla="*/ 1261300 w 1331768"/>
                <a:gd name="connsiteY1095" fmla="*/ 370525 h 1151342"/>
                <a:gd name="connsiteX1096" fmla="*/ 1261300 w 1331768"/>
                <a:gd name="connsiteY1096" fmla="*/ 369359 h 1151342"/>
                <a:gd name="connsiteX1097" fmla="*/ 1262431 w 1331768"/>
                <a:gd name="connsiteY1097" fmla="*/ 369359 h 1151342"/>
                <a:gd name="connsiteX1098" fmla="*/ 1263562 w 1331768"/>
                <a:gd name="connsiteY1098" fmla="*/ 367096 h 1151342"/>
                <a:gd name="connsiteX1099" fmla="*/ 1260169 w 1331768"/>
                <a:gd name="connsiteY1099" fmla="*/ 367096 h 1151342"/>
                <a:gd name="connsiteX1100" fmla="*/ 1260169 w 1331768"/>
                <a:gd name="connsiteY1100" fmla="*/ 365965 h 1151342"/>
                <a:gd name="connsiteX1101" fmla="*/ 1257907 w 1331768"/>
                <a:gd name="connsiteY1101" fmla="*/ 365965 h 1151342"/>
                <a:gd name="connsiteX1102" fmla="*/ 1259038 w 1331768"/>
                <a:gd name="connsiteY1102" fmla="*/ 364834 h 1151342"/>
                <a:gd name="connsiteX1103" fmla="*/ 1256776 w 1331768"/>
                <a:gd name="connsiteY1103" fmla="*/ 364834 h 1151342"/>
                <a:gd name="connsiteX1104" fmla="*/ 1256776 w 1331768"/>
                <a:gd name="connsiteY1104" fmla="*/ 363703 h 1151342"/>
                <a:gd name="connsiteX1105" fmla="*/ 1254479 w 1331768"/>
                <a:gd name="connsiteY1105" fmla="*/ 365965 h 1151342"/>
                <a:gd name="connsiteX1106" fmla="*/ 1256776 w 1331768"/>
                <a:gd name="connsiteY1106" fmla="*/ 365965 h 1151342"/>
                <a:gd name="connsiteX1107" fmla="*/ 1257907 w 1331768"/>
                <a:gd name="connsiteY1107" fmla="*/ 367096 h 1151342"/>
                <a:gd name="connsiteX1108" fmla="*/ 1257907 w 1331768"/>
                <a:gd name="connsiteY1108" fmla="*/ 368227 h 1151342"/>
                <a:gd name="connsiteX1109" fmla="*/ 1254479 w 1331768"/>
                <a:gd name="connsiteY1109" fmla="*/ 369359 h 1151342"/>
                <a:gd name="connsiteX1110" fmla="*/ 1255610 w 1331768"/>
                <a:gd name="connsiteY1110" fmla="*/ 369359 h 1151342"/>
                <a:gd name="connsiteX1111" fmla="*/ 1254479 w 1331768"/>
                <a:gd name="connsiteY1111" fmla="*/ 370525 h 1151342"/>
                <a:gd name="connsiteX1112" fmla="*/ 1255610 w 1331768"/>
                <a:gd name="connsiteY1112" fmla="*/ 370525 h 1151342"/>
                <a:gd name="connsiteX1113" fmla="*/ 1256776 w 1331768"/>
                <a:gd name="connsiteY1113" fmla="*/ 371656 h 1151342"/>
                <a:gd name="connsiteX1114" fmla="*/ 1255610 w 1331768"/>
                <a:gd name="connsiteY1114" fmla="*/ 371656 h 1151342"/>
                <a:gd name="connsiteX1115" fmla="*/ 1252218 w 1331768"/>
                <a:gd name="connsiteY1115" fmla="*/ 373918 h 1151342"/>
                <a:gd name="connsiteX1116" fmla="*/ 1253348 w 1331768"/>
                <a:gd name="connsiteY1116" fmla="*/ 373918 h 1151342"/>
                <a:gd name="connsiteX1117" fmla="*/ 1254479 w 1331768"/>
                <a:gd name="connsiteY1117" fmla="*/ 373918 h 1151342"/>
                <a:gd name="connsiteX1118" fmla="*/ 1254479 w 1331768"/>
                <a:gd name="connsiteY1118" fmla="*/ 375050 h 1151342"/>
                <a:gd name="connsiteX1119" fmla="*/ 1256776 w 1331768"/>
                <a:gd name="connsiteY1119" fmla="*/ 375050 h 1151342"/>
                <a:gd name="connsiteX1120" fmla="*/ 1255610 w 1331768"/>
                <a:gd name="connsiteY1120" fmla="*/ 375050 h 1151342"/>
                <a:gd name="connsiteX1121" fmla="*/ 1255610 w 1331768"/>
                <a:gd name="connsiteY1121" fmla="*/ 378478 h 1151342"/>
                <a:gd name="connsiteX1122" fmla="*/ 1254479 w 1331768"/>
                <a:gd name="connsiteY1122" fmla="*/ 379610 h 1151342"/>
                <a:gd name="connsiteX1123" fmla="*/ 1255610 w 1331768"/>
                <a:gd name="connsiteY1123" fmla="*/ 379610 h 1151342"/>
                <a:gd name="connsiteX1124" fmla="*/ 1255610 w 1331768"/>
                <a:gd name="connsiteY1124" fmla="*/ 380741 h 1151342"/>
                <a:gd name="connsiteX1125" fmla="*/ 1256776 w 1331768"/>
                <a:gd name="connsiteY1125" fmla="*/ 381872 h 1151342"/>
                <a:gd name="connsiteX1126" fmla="*/ 1256776 w 1331768"/>
                <a:gd name="connsiteY1126" fmla="*/ 383003 h 1151342"/>
                <a:gd name="connsiteX1127" fmla="*/ 1257907 w 1331768"/>
                <a:gd name="connsiteY1127" fmla="*/ 383003 h 1151342"/>
                <a:gd name="connsiteX1128" fmla="*/ 1257907 w 1331768"/>
                <a:gd name="connsiteY1128" fmla="*/ 380741 h 1151342"/>
                <a:gd name="connsiteX1129" fmla="*/ 1259038 w 1331768"/>
                <a:gd name="connsiteY1129" fmla="*/ 379610 h 1151342"/>
                <a:gd name="connsiteX1130" fmla="*/ 1259038 w 1331768"/>
                <a:gd name="connsiteY1130" fmla="*/ 380741 h 1151342"/>
                <a:gd name="connsiteX1131" fmla="*/ 1260169 w 1331768"/>
                <a:gd name="connsiteY1131" fmla="*/ 380741 h 1151342"/>
                <a:gd name="connsiteX1132" fmla="*/ 1260169 w 1331768"/>
                <a:gd name="connsiteY1132" fmla="*/ 381872 h 1151342"/>
                <a:gd name="connsiteX1133" fmla="*/ 1262431 w 1331768"/>
                <a:gd name="connsiteY1133" fmla="*/ 383003 h 1151342"/>
                <a:gd name="connsiteX1134" fmla="*/ 1261300 w 1331768"/>
                <a:gd name="connsiteY1134" fmla="*/ 383003 h 1151342"/>
                <a:gd name="connsiteX1135" fmla="*/ 1262431 w 1331768"/>
                <a:gd name="connsiteY1135" fmla="*/ 384134 h 1151342"/>
                <a:gd name="connsiteX1136" fmla="*/ 1264728 w 1331768"/>
                <a:gd name="connsiteY1136" fmla="*/ 384134 h 1151342"/>
                <a:gd name="connsiteX1137" fmla="*/ 1265859 w 1331768"/>
                <a:gd name="connsiteY1137" fmla="*/ 385301 h 1151342"/>
                <a:gd name="connsiteX1138" fmla="*/ 1265859 w 1331768"/>
                <a:gd name="connsiteY1138" fmla="*/ 386432 h 1151342"/>
                <a:gd name="connsiteX1139" fmla="*/ 1266990 w 1331768"/>
                <a:gd name="connsiteY1139" fmla="*/ 386432 h 1151342"/>
                <a:gd name="connsiteX1140" fmla="*/ 1268121 w 1331768"/>
                <a:gd name="connsiteY1140" fmla="*/ 386432 h 1151342"/>
                <a:gd name="connsiteX1141" fmla="*/ 1266990 w 1331768"/>
                <a:gd name="connsiteY1141" fmla="*/ 387563 h 1151342"/>
                <a:gd name="connsiteX1142" fmla="*/ 1270383 w 1331768"/>
                <a:gd name="connsiteY1142" fmla="*/ 387563 h 1151342"/>
                <a:gd name="connsiteX1143" fmla="*/ 1270383 w 1331768"/>
                <a:gd name="connsiteY1143" fmla="*/ 388694 h 1151342"/>
                <a:gd name="connsiteX1144" fmla="*/ 1269252 w 1331768"/>
                <a:gd name="connsiteY1144" fmla="*/ 389825 h 1151342"/>
                <a:gd name="connsiteX1145" fmla="*/ 1271549 w 1331768"/>
                <a:gd name="connsiteY1145" fmla="*/ 389825 h 1151342"/>
                <a:gd name="connsiteX1146" fmla="*/ 1273811 w 1331768"/>
                <a:gd name="connsiteY1146" fmla="*/ 390957 h 1151342"/>
                <a:gd name="connsiteX1147" fmla="*/ 1269252 w 1331768"/>
                <a:gd name="connsiteY1147" fmla="*/ 384134 h 1151342"/>
                <a:gd name="connsiteX1148" fmla="*/ 1266990 w 1331768"/>
                <a:gd name="connsiteY1148" fmla="*/ 384134 h 1151342"/>
                <a:gd name="connsiteX1149" fmla="*/ 1264728 w 1331768"/>
                <a:gd name="connsiteY1149" fmla="*/ 381872 h 1151342"/>
                <a:gd name="connsiteX1150" fmla="*/ 1262431 w 1331768"/>
                <a:gd name="connsiteY1150" fmla="*/ 379610 h 1151342"/>
                <a:gd name="connsiteX1151" fmla="*/ 1261300 w 1331768"/>
                <a:gd name="connsiteY1151" fmla="*/ 379610 h 1151342"/>
                <a:gd name="connsiteX1152" fmla="*/ 1260169 w 1331768"/>
                <a:gd name="connsiteY1152" fmla="*/ 375050 h 1151342"/>
                <a:gd name="connsiteX1153" fmla="*/ 1261300 w 1331768"/>
                <a:gd name="connsiteY1153" fmla="*/ 375050 h 1151342"/>
                <a:gd name="connsiteX1154" fmla="*/ 1262431 w 1331768"/>
                <a:gd name="connsiteY1154" fmla="*/ 375050 h 1151342"/>
                <a:gd name="connsiteX1155" fmla="*/ 1264728 w 1331768"/>
                <a:gd name="connsiteY1155" fmla="*/ 375050 h 1151342"/>
                <a:gd name="connsiteX1156" fmla="*/ 1268121 w 1331768"/>
                <a:gd name="connsiteY1156" fmla="*/ 373918 h 1151342"/>
                <a:gd name="connsiteX1157" fmla="*/ 1269252 w 1331768"/>
                <a:gd name="connsiteY1157" fmla="*/ 373918 h 1151342"/>
                <a:gd name="connsiteX1158" fmla="*/ 1269252 w 1331768"/>
                <a:gd name="connsiteY1158" fmla="*/ 372787 h 1151342"/>
                <a:gd name="connsiteX1159" fmla="*/ 1272680 w 1331768"/>
                <a:gd name="connsiteY1159" fmla="*/ 372787 h 1151342"/>
                <a:gd name="connsiteX1160" fmla="*/ 1273811 w 1331768"/>
                <a:gd name="connsiteY1160" fmla="*/ 371656 h 1151342"/>
                <a:gd name="connsiteX1161" fmla="*/ 1278370 w 1331768"/>
                <a:gd name="connsiteY1161" fmla="*/ 369359 h 1151342"/>
                <a:gd name="connsiteX1162" fmla="*/ 1279500 w 1331768"/>
                <a:gd name="connsiteY1162" fmla="*/ 370525 h 1151342"/>
                <a:gd name="connsiteX1163" fmla="*/ 1281762 w 1331768"/>
                <a:gd name="connsiteY1163" fmla="*/ 369359 h 1151342"/>
                <a:gd name="connsiteX1164" fmla="*/ 1284024 w 1331768"/>
                <a:gd name="connsiteY1164" fmla="*/ 368227 h 1151342"/>
                <a:gd name="connsiteX1165" fmla="*/ 1285155 w 1331768"/>
                <a:gd name="connsiteY1165" fmla="*/ 365965 h 1151342"/>
                <a:gd name="connsiteX1166" fmla="*/ 1286321 w 1331768"/>
                <a:gd name="connsiteY1166" fmla="*/ 364834 h 1151342"/>
                <a:gd name="connsiteX1167" fmla="*/ 1288583 w 1331768"/>
                <a:gd name="connsiteY1167" fmla="*/ 364834 h 1151342"/>
                <a:gd name="connsiteX1168" fmla="*/ 1288583 w 1331768"/>
                <a:gd name="connsiteY1168" fmla="*/ 365965 h 1151342"/>
                <a:gd name="connsiteX1169" fmla="*/ 1289714 w 1331768"/>
                <a:gd name="connsiteY1169" fmla="*/ 365965 h 1151342"/>
                <a:gd name="connsiteX1170" fmla="*/ 1290845 w 1331768"/>
                <a:gd name="connsiteY1170" fmla="*/ 365965 h 1151342"/>
                <a:gd name="connsiteX1171" fmla="*/ 1291976 w 1331768"/>
                <a:gd name="connsiteY1171" fmla="*/ 367096 h 1151342"/>
                <a:gd name="connsiteX1172" fmla="*/ 1294273 w 1331768"/>
                <a:gd name="connsiteY1172" fmla="*/ 367096 h 1151342"/>
                <a:gd name="connsiteX1173" fmla="*/ 1296534 w 1331768"/>
                <a:gd name="connsiteY1173" fmla="*/ 368227 h 1151342"/>
                <a:gd name="connsiteX1174" fmla="*/ 1299927 w 1331768"/>
                <a:gd name="connsiteY1174" fmla="*/ 369359 h 1151342"/>
                <a:gd name="connsiteX1175" fmla="*/ 1302224 w 1331768"/>
                <a:gd name="connsiteY1175" fmla="*/ 369359 h 1151342"/>
                <a:gd name="connsiteX1176" fmla="*/ 1303355 w 1331768"/>
                <a:gd name="connsiteY1176" fmla="*/ 371656 h 1151342"/>
                <a:gd name="connsiteX1177" fmla="*/ 1303355 w 1331768"/>
                <a:gd name="connsiteY1177" fmla="*/ 372787 h 1151342"/>
                <a:gd name="connsiteX1178" fmla="*/ 1304486 w 1331768"/>
                <a:gd name="connsiteY1178" fmla="*/ 372787 h 1151342"/>
                <a:gd name="connsiteX1179" fmla="*/ 1305617 w 1331768"/>
                <a:gd name="connsiteY1179" fmla="*/ 373918 h 1151342"/>
                <a:gd name="connsiteX1180" fmla="*/ 1304486 w 1331768"/>
                <a:gd name="connsiteY1180" fmla="*/ 373918 h 1151342"/>
                <a:gd name="connsiteX1181" fmla="*/ 1304486 w 1331768"/>
                <a:gd name="connsiteY1181" fmla="*/ 375050 h 1151342"/>
                <a:gd name="connsiteX1182" fmla="*/ 1306748 w 1331768"/>
                <a:gd name="connsiteY1182" fmla="*/ 376181 h 1151342"/>
                <a:gd name="connsiteX1183" fmla="*/ 1305617 w 1331768"/>
                <a:gd name="connsiteY1183" fmla="*/ 377312 h 1151342"/>
                <a:gd name="connsiteX1184" fmla="*/ 1305617 w 1331768"/>
                <a:gd name="connsiteY1184" fmla="*/ 378478 h 1151342"/>
                <a:gd name="connsiteX1185" fmla="*/ 1306748 w 1331768"/>
                <a:gd name="connsiteY1185" fmla="*/ 378478 h 1151342"/>
                <a:gd name="connsiteX1186" fmla="*/ 1307914 w 1331768"/>
                <a:gd name="connsiteY1186" fmla="*/ 378478 h 1151342"/>
                <a:gd name="connsiteX1187" fmla="*/ 1309045 w 1331768"/>
                <a:gd name="connsiteY1187" fmla="*/ 378478 h 1151342"/>
                <a:gd name="connsiteX1188" fmla="*/ 1310176 w 1331768"/>
                <a:gd name="connsiteY1188" fmla="*/ 379610 h 1151342"/>
                <a:gd name="connsiteX1189" fmla="*/ 1310176 w 1331768"/>
                <a:gd name="connsiteY1189" fmla="*/ 380741 h 1151342"/>
                <a:gd name="connsiteX1190" fmla="*/ 1311307 w 1331768"/>
                <a:gd name="connsiteY1190" fmla="*/ 379610 h 1151342"/>
                <a:gd name="connsiteX1191" fmla="*/ 1311307 w 1331768"/>
                <a:gd name="connsiteY1191" fmla="*/ 380741 h 1151342"/>
                <a:gd name="connsiteX1192" fmla="*/ 1313569 w 1331768"/>
                <a:gd name="connsiteY1192" fmla="*/ 380741 h 1151342"/>
                <a:gd name="connsiteX1193" fmla="*/ 1314699 w 1331768"/>
                <a:gd name="connsiteY1193" fmla="*/ 380741 h 1151342"/>
                <a:gd name="connsiteX1194" fmla="*/ 1318127 w 1331768"/>
                <a:gd name="connsiteY1194" fmla="*/ 383003 h 1151342"/>
                <a:gd name="connsiteX1195" fmla="*/ 1319258 w 1331768"/>
                <a:gd name="connsiteY1195" fmla="*/ 383003 h 1151342"/>
                <a:gd name="connsiteX1196" fmla="*/ 1321520 w 1331768"/>
                <a:gd name="connsiteY1196" fmla="*/ 381872 h 1151342"/>
                <a:gd name="connsiteX1197" fmla="*/ 1322651 w 1331768"/>
                <a:gd name="connsiteY1197" fmla="*/ 383003 h 1151342"/>
                <a:gd name="connsiteX1198" fmla="*/ 1322651 w 1331768"/>
                <a:gd name="connsiteY1198" fmla="*/ 384134 h 1151342"/>
                <a:gd name="connsiteX1199" fmla="*/ 1323817 w 1331768"/>
                <a:gd name="connsiteY1199" fmla="*/ 385301 h 1151342"/>
                <a:gd name="connsiteX1200" fmla="*/ 1323817 w 1331768"/>
                <a:gd name="connsiteY1200" fmla="*/ 384134 h 1151342"/>
                <a:gd name="connsiteX1201" fmla="*/ 1323817 w 1331768"/>
                <a:gd name="connsiteY1201" fmla="*/ 385301 h 1151342"/>
                <a:gd name="connsiteX1202" fmla="*/ 1324948 w 1331768"/>
                <a:gd name="connsiteY1202" fmla="*/ 385301 h 1151342"/>
                <a:gd name="connsiteX1203" fmla="*/ 1322651 w 1331768"/>
                <a:gd name="connsiteY1203" fmla="*/ 386432 h 1151342"/>
                <a:gd name="connsiteX1204" fmla="*/ 1322651 w 1331768"/>
                <a:gd name="connsiteY1204" fmla="*/ 387563 h 1151342"/>
                <a:gd name="connsiteX1205" fmla="*/ 1323817 w 1331768"/>
                <a:gd name="connsiteY1205" fmla="*/ 387563 h 1151342"/>
                <a:gd name="connsiteX1206" fmla="*/ 1324948 w 1331768"/>
                <a:gd name="connsiteY1206" fmla="*/ 387563 h 1151342"/>
                <a:gd name="connsiteX1207" fmla="*/ 1328341 w 1331768"/>
                <a:gd name="connsiteY1207" fmla="*/ 387563 h 1151342"/>
                <a:gd name="connsiteX1208" fmla="*/ 1324948 w 1331768"/>
                <a:gd name="connsiteY1208" fmla="*/ 390957 h 1151342"/>
                <a:gd name="connsiteX1209" fmla="*/ 1324948 w 1331768"/>
                <a:gd name="connsiteY1209" fmla="*/ 393254 h 1151342"/>
                <a:gd name="connsiteX1210" fmla="*/ 1321520 w 1331768"/>
                <a:gd name="connsiteY1210" fmla="*/ 396648 h 1151342"/>
                <a:gd name="connsiteX1211" fmla="*/ 1312438 w 1331768"/>
                <a:gd name="connsiteY1211" fmla="*/ 406863 h 1151342"/>
                <a:gd name="connsiteX1212" fmla="*/ 1293106 w 1331768"/>
                <a:gd name="connsiteY1212" fmla="*/ 435284 h 1151342"/>
                <a:gd name="connsiteX1213" fmla="*/ 1290845 w 1331768"/>
                <a:gd name="connsiteY1213" fmla="*/ 438713 h 1151342"/>
                <a:gd name="connsiteX1214" fmla="*/ 1289714 w 1331768"/>
                <a:gd name="connsiteY1214" fmla="*/ 440975 h 1151342"/>
                <a:gd name="connsiteX1215" fmla="*/ 1287452 w 1331768"/>
                <a:gd name="connsiteY1215" fmla="*/ 443237 h 1151342"/>
                <a:gd name="connsiteX1216" fmla="*/ 1286321 w 1331768"/>
                <a:gd name="connsiteY1216" fmla="*/ 445535 h 1151342"/>
                <a:gd name="connsiteX1217" fmla="*/ 1281762 w 1331768"/>
                <a:gd name="connsiteY1217" fmla="*/ 454620 h 1151342"/>
                <a:gd name="connsiteX1218" fmla="*/ 1277203 w 1331768"/>
                <a:gd name="connsiteY1218" fmla="*/ 463704 h 1151342"/>
                <a:gd name="connsiteX1219" fmla="*/ 1272680 w 1331768"/>
                <a:gd name="connsiteY1219" fmla="*/ 471658 h 1151342"/>
                <a:gd name="connsiteX1220" fmla="*/ 1269252 w 1331768"/>
                <a:gd name="connsiteY1220" fmla="*/ 479611 h 1151342"/>
                <a:gd name="connsiteX1221" fmla="*/ 1266990 w 1331768"/>
                <a:gd name="connsiteY1221" fmla="*/ 483040 h 1151342"/>
                <a:gd name="connsiteX1222" fmla="*/ 1260169 w 1331768"/>
                <a:gd name="connsiteY1222" fmla="*/ 498947 h 1151342"/>
                <a:gd name="connsiteX1223" fmla="*/ 1255610 w 1331768"/>
                <a:gd name="connsiteY1223" fmla="*/ 509163 h 1151342"/>
                <a:gd name="connsiteX1224" fmla="*/ 1253348 w 1331768"/>
                <a:gd name="connsiteY1224" fmla="*/ 514854 h 1151342"/>
                <a:gd name="connsiteX1225" fmla="*/ 1251087 w 1331768"/>
                <a:gd name="connsiteY1225" fmla="*/ 520545 h 1151342"/>
                <a:gd name="connsiteX1226" fmla="*/ 1244266 w 1331768"/>
                <a:gd name="connsiteY1226" fmla="*/ 538714 h 1151342"/>
                <a:gd name="connsiteX1227" fmla="*/ 1242004 w 1331768"/>
                <a:gd name="connsiteY1227" fmla="*/ 544405 h 1151342"/>
                <a:gd name="connsiteX1228" fmla="*/ 1239707 w 1331768"/>
                <a:gd name="connsiteY1228" fmla="*/ 550096 h 1151342"/>
                <a:gd name="connsiteX1229" fmla="*/ 1239707 w 1331768"/>
                <a:gd name="connsiteY1229" fmla="*/ 552359 h 1151342"/>
                <a:gd name="connsiteX1230" fmla="*/ 1237445 w 1331768"/>
                <a:gd name="connsiteY1230" fmla="*/ 555788 h 1151342"/>
                <a:gd name="connsiteX1231" fmla="*/ 1236314 w 1331768"/>
                <a:gd name="connsiteY1231" fmla="*/ 560312 h 1151342"/>
                <a:gd name="connsiteX1232" fmla="*/ 1231755 w 1331768"/>
                <a:gd name="connsiteY1232" fmla="*/ 573957 h 1151342"/>
                <a:gd name="connsiteX1233" fmla="*/ 1228363 w 1331768"/>
                <a:gd name="connsiteY1233" fmla="*/ 581910 h 1151342"/>
                <a:gd name="connsiteX1234" fmla="*/ 1223804 w 1331768"/>
                <a:gd name="connsiteY1234" fmla="*/ 589864 h 1151342"/>
                <a:gd name="connsiteX1235" fmla="*/ 1218114 w 1331768"/>
                <a:gd name="connsiteY1235" fmla="*/ 600115 h 1151342"/>
                <a:gd name="connsiteX1236" fmla="*/ 1205639 w 1331768"/>
                <a:gd name="connsiteY1236" fmla="*/ 616022 h 1151342"/>
                <a:gd name="connsiteX1237" fmla="*/ 1199949 w 1331768"/>
                <a:gd name="connsiteY1237" fmla="*/ 623975 h 1151342"/>
                <a:gd name="connsiteX1238" fmla="*/ 1185177 w 1331768"/>
                <a:gd name="connsiteY1238" fmla="*/ 645573 h 1151342"/>
                <a:gd name="connsiteX1239" fmla="*/ 1166976 w 1331768"/>
                <a:gd name="connsiteY1239" fmla="*/ 670565 h 1151342"/>
                <a:gd name="connsiteX1240" fmla="*/ 1165846 w 1331768"/>
                <a:gd name="connsiteY1240" fmla="*/ 672827 h 1151342"/>
                <a:gd name="connsiteX1241" fmla="*/ 1155632 w 1331768"/>
                <a:gd name="connsiteY1241" fmla="*/ 688769 h 1151342"/>
                <a:gd name="connsiteX1242" fmla="*/ 1151073 w 1331768"/>
                <a:gd name="connsiteY1242" fmla="*/ 695556 h 1151342"/>
                <a:gd name="connsiteX1243" fmla="*/ 1145419 w 1331768"/>
                <a:gd name="connsiteY1243" fmla="*/ 701247 h 1151342"/>
                <a:gd name="connsiteX1244" fmla="*/ 1137432 w 1331768"/>
                <a:gd name="connsiteY1244" fmla="*/ 710332 h 1151342"/>
                <a:gd name="connsiteX1245" fmla="*/ 1131777 w 1331768"/>
                <a:gd name="connsiteY1245" fmla="*/ 717154 h 1151342"/>
                <a:gd name="connsiteX1246" fmla="*/ 1123826 w 1331768"/>
                <a:gd name="connsiteY1246" fmla="*/ 723977 h 1151342"/>
                <a:gd name="connsiteX1247" fmla="*/ 1120398 w 1331768"/>
                <a:gd name="connsiteY1247" fmla="*/ 726274 h 1151342"/>
                <a:gd name="connsiteX1248" fmla="*/ 1105625 w 1331768"/>
                <a:gd name="connsiteY1248" fmla="*/ 738752 h 1151342"/>
                <a:gd name="connsiteX1249" fmla="*/ 1091984 w 1331768"/>
                <a:gd name="connsiteY1249" fmla="*/ 751266 h 1151342"/>
                <a:gd name="connsiteX1250" fmla="*/ 1082902 w 1331768"/>
                <a:gd name="connsiteY1250" fmla="*/ 758088 h 1151342"/>
                <a:gd name="connsiteX1251" fmla="*/ 1080640 w 1331768"/>
                <a:gd name="connsiteY1251" fmla="*/ 761482 h 1151342"/>
                <a:gd name="connsiteX1252" fmla="*/ 1074950 w 1331768"/>
                <a:gd name="connsiteY1252" fmla="*/ 768304 h 1151342"/>
                <a:gd name="connsiteX1253" fmla="*/ 1070391 w 1331768"/>
                <a:gd name="connsiteY1253" fmla="*/ 773995 h 1151342"/>
                <a:gd name="connsiteX1254" fmla="*/ 1057916 w 1331768"/>
                <a:gd name="connsiteY1254" fmla="*/ 783080 h 1151342"/>
                <a:gd name="connsiteX1255" fmla="*/ 1045405 w 1331768"/>
                <a:gd name="connsiteY1255" fmla="*/ 793331 h 1151342"/>
                <a:gd name="connsiteX1256" fmla="*/ 1034061 w 1331768"/>
                <a:gd name="connsiteY1256" fmla="*/ 801284 h 1151342"/>
                <a:gd name="connsiteX1257" fmla="*/ 1023812 w 1331768"/>
                <a:gd name="connsiteY1257" fmla="*/ 806940 h 1151342"/>
                <a:gd name="connsiteX1258" fmla="*/ 1007909 w 1331768"/>
                <a:gd name="connsiteY1258" fmla="*/ 816060 h 1151342"/>
                <a:gd name="connsiteX1259" fmla="*/ 992006 w 1331768"/>
                <a:gd name="connsiteY1259" fmla="*/ 824013 h 1151342"/>
                <a:gd name="connsiteX1260" fmla="*/ 976103 w 1331768"/>
                <a:gd name="connsiteY1260" fmla="*/ 833098 h 1151342"/>
                <a:gd name="connsiteX1261" fmla="*/ 964723 w 1331768"/>
                <a:gd name="connsiteY1261" fmla="*/ 841051 h 1151342"/>
                <a:gd name="connsiteX1262" fmla="*/ 957902 w 1331768"/>
                <a:gd name="connsiteY1262" fmla="*/ 846743 h 1151342"/>
                <a:gd name="connsiteX1263" fmla="*/ 948820 w 1331768"/>
                <a:gd name="connsiteY1263" fmla="*/ 855827 h 1151342"/>
                <a:gd name="connsiteX1264" fmla="*/ 932917 w 1331768"/>
                <a:gd name="connsiteY1264" fmla="*/ 872865 h 1151342"/>
                <a:gd name="connsiteX1265" fmla="*/ 931786 w 1331768"/>
                <a:gd name="connsiteY1265" fmla="*/ 876294 h 1151342"/>
                <a:gd name="connsiteX1266" fmla="*/ 931786 w 1331768"/>
                <a:gd name="connsiteY1266" fmla="*/ 880819 h 1151342"/>
                <a:gd name="connsiteX1267" fmla="*/ 928358 w 1331768"/>
                <a:gd name="connsiteY1267" fmla="*/ 876294 h 1151342"/>
                <a:gd name="connsiteX1268" fmla="*/ 924965 w 1331768"/>
                <a:gd name="connsiteY1268" fmla="*/ 877425 h 1151342"/>
                <a:gd name="connsiteX1269" fmla="*/ 919275 w 1331768"/>
                <a:gd name="connsiteY1269" fmla="*/ 881985 h 1151342"/>
                <a:gd name="connsiteX1270" fmla="*/ 913586 w 1331768"/>
                <a:gd name="connsiteY1270" fmla="*/ 885379 h 1151342"/>
                <a:gd name="connsiteX1271" fmla="*/ 906765 w 1331768"/>
                <a:gd name="connsiteY1271" fmla="*/ 893332 h 1151342"/>
                <a:gd name="connsiteX1272" fmla="*/ 901110 w 1331768"/>
                <a:gd name="connsiteY1272" fmla="*/ 900155 h 1151342"/>
                <a:gd name="connsiteX1273" fmla="*/ 893159 w 1331768"/>
                <a:gd name="connsiteY1273" fmla="*/ 911537 h 1151342"/>
                <a:gd name="connsiteX1274" fmla="*/ 887469 w 1331768"/>
                <a:gd name="connsiteY1274" fmla="*/ 921753 h 1151342"/>
                <a:gd name="connsiteX1275" fmla="*/ 882910 w 1331768"/>
                <a:gd name="connsiteY1275" fmla="*/ 933099 h 1151342"/>
                <a:gd name="connsiteX1276" fmla="*/ 874958 w 1331768"/>
                <a:gd name="connsiteY1276" fmla="*/ 953566 h 1151342"/>
                <a:gd name="connsiteX1277" fmla="*/ 873828 w 1331768"/>
                <a:gd name="connsiteY1277" fmla="*/ 959258 h 1151342"/>
                <a:gd name="connsiteX1278" fmla="*/ 870400 w 1331768"/>
                <a:gd name="connsiteY1278" fmla="*/ 975164 h 1151342"/>
                <a:gd name="connsiteX1279" fmla="*/ 867007 w 1331768"/>
                <a:gd name="connsiteY1279" fmla="*/ 986547 h 1151342"/>
                <a:gd name="connsiteX1280" fmla="*/ 859055 w 1331768"/>
                <a:gd name="connsiteY1280" fmla="*/ 1004716 h 1151342"/>
                <a:gd name="connsiteX1281" fmla="*/ 852235 w 1331768"/>
                <a:gd name="connsiteY1281" fmla="*/ 1016098 h 1151342"/>
                <a:gd name="connsiteX1282" fmla="*/ 844283 w 1331768"/>
                <a:gd name="connsiteY1282" fmla="*/ 1033136 h 1151342"/>
                <a:gd name="connsiteX1283" fmla="*/ 839724 w 1331768"/>
                <a:gd name="connsiteY1283" fmla="*/ 1041090 h 1151342"/>
                <a:gd name="connsiteX1284" fmla="*/ 834070 w 1331768"/>
                <a:gd name="connsiteY1284" fmla="*/ 1049043 h 1151342"/>
                <a:gd name="connsiteX1285" fmla="*/ 821559 w 1331768"/>
                <a:gd name="connsiteY1285" fmla="*/ 1064950 h 1151342"/>
                <a:gd name="connsiteX1286" fmla="*/ 811310 w 1331768"/>
                <a:gd name="connsiteY1286" fmla="*/ 1074035 h 1151342"/>
                <a:gd name="connsiteX1287" fmla="*/ 770421 w 1331768"/>
                <a:gd name="connsiteY1287" fmla="*/ 1107015 h 1151342"/>
                <a:gd name="connsiteX1288" fmla="*/ 752256 w 1331768"/>
                <a:gd name="connsiteY1288" fmla="*/ 1122922 h 1151342"/>
                <a:gd name="connsiteX1289" fmla="*/ 736318 w 1331768"/>
                <a:gd name="connsiteY1289" fmla="*/ 1135435 h 1151342"/>
                <a:gd name="connsiteX1290" fmla="*/ 731794 w 1331768"/>
                <a:gd name="connsiteY1290" fmla="*/ 1138829 h 1151342"/>
                <a:gd name="connsiteX1291" fmla="*/ 714725 w 1331768"/>
                <a:gd name="connsiteY1291" fmla="*/ 1150211 h 1151342"/>
                <a:gd name="connsiteX1292" fmla="*/ 713594 w 1331768"/>
                <a:gd name="connsiteY1292" fmla="*/ 1150211 h 1151342"/>
                <a:gd name="connsiteX1293" fmla="*/ 711332 w 1331768"/>
                <a:gd name="connsiteY1293" fmla="*/ 1151342 h 1151342"/>
                <a:gd name="connsiteX1294" fmla="*/ 710201 w 1331768"/>
                <a:gd name="connsiteY1294" fmla="*/ 1150211 h 1151342"/>
                <a:gd name="connsiteX1295" fmla="*/ 707940 w 1331768"/>
                <a:gd name="connsiteY1295" fmla="*/ 1150211 h 1151342"/>
                <a:gd name="connsiteX1296" fmla="*/ 706773 w 1331768"/>
                <a:gd name="connsiteY1296" fmla="*/ 1150211 h 1151342"/>
                <a:gd name="connsiteX1297" fmla="*/ 705642 w 1331768"/>
                <a:gd name="connsiteY1297" fmla="*/ 1149080 h 1151342"/>
                <a:gd name="connsiteX1298" fmla="*/ 705642 w 1331768"/>
                <a:gd name="connsiteY1298" fmla="*/ 1147914 h 1151342"/>
                <a:gd name="connsiteX1299" fmla="*/ 704512 w 1331768"/>
                <a:gd name="connsiteY1299" fmla="*/ 1144520 h 1151342"/>
                <a:gd name="connsiteX1300" fmla="*/ 704512 w 1331768"/>
                <a:gd name="connsiteY1300" fmla="*/ 1142258 h 1151342"/>
                <a:gd name="connsiteX1301" fmla="*/ 703381 w 1331768"/>
                <a:gd name="connsiteY1301" fmla="*/ 1141127 h 1151342"/>
                <a:gd name="connsiteX1302" fmla="*/ 689739 w 1331768"/>
                <a:gd name="connsiteY1302" fmla="*/ 1139960 h 1151342"/>
                <a:gd name="connsiteX1303" fmla="*/ 688608 w 1331768"/>
                <a:gd name="connsiteY1303" fmla="*/ 1139960 h 1151342"/>
                <a:gd name="connsiteX1304" fmla="*/ 688608 w 1331768"/>
                <a:gd name="connsiteY1304" fmla="*/ 1138829 h 1151342"/>
                <a:gd name="connsiteX1305" fmla="*/ 689739 w 1331768"/>
                <a:gd name="connsiteY1305" fmla="*/ 1137698 h 1151342"/>
                <a:gd name="connsiteX1306" fmla="*/ 688608 w 1331768"/>
                <a:gd name="connsiteY1306" fmla="*/ 1136567 h 1151342"/>
                <a:gd name="connsiteX1307" fmla="*/ 688608 w 1331768"/>
                <a:gd name="connsiteY1307" fmla="*/ 1135435 h 1151342"/>
                <a:gd name="connsiteX1308" fmla="*/ 687477 w 1331768"/>
                <a:gd name="connsiteY1308" fmla="*/ 1133138 h 1151342"/>
                <a:gd name="connsiteX1309" fmla="*/ 688608 w 1331768"/>
                <a:gd name="connsiteY1309" fmla="*/ 1132007 h 1151342"/>
                <a:gd name="connsiteX1310" fmla="*/ 689739 w 1331768"/>
                <a:gd name="connsiteY1310" fmla="*/ 1129744 h 1151342"/>
                <a:gd name="connsiteX1311" fmla="*/ 687477 w 1331768"/>
                <a:gd name="connsiteY1311" fmla="*/ 1127482 h 1151342"/>
                <a:gd name="connsiteX1312" fmla="*/ 688608 w 1331768"/>
                <a:gd name="connsiteY1312" fmla="*/ 1125184 h 1151342"/>
                <a:gd name="connsiteX1313" fmla="*/ 689739 w 1331768"/>
                <a:gd name="connsiteY1313" fmla="*/ 1124053 h 1151342"/>
                <a:gd name="connsiteX1314" fmla="*/ 689739 w 1331768"/>
                <a:gd name="connsiteY1314" fmla="*/ 1112706 h 1151342"/>
                <a:gd name="connsiteX1315" fmla="*/ 692001 w 1331768"/>
                <a:gd name="connsiteY1315" fmla="*/ 1100193 h 1151342"/>
                <a:gd name="connsiteX1316" fmla="*/ 693167 w 1331768"/>
                <a:gd name="connsiteY1316" fmla="*/ 1082024 h 1151342"/>
                <a:gd name="connsiteX1317" fmla="*/ 689739 w 1331768"/>
                <a:gd name="connsiteY1317" fmla="*/ 1064950 h 1151342"/>
                <a:gd name="connsiteX1318" fmla="*/ 690870 w 1331768"/>
                <a:gd name="connsiteY1318" fmla="*/ 1047912 h 1151342"/>
                <a:gd name="connsiteX1319" fmla="*/ 702250 w 1331768"/>
                <a:gd name="connsiteY1319" fmla="*/ 1030874 h 1151342"/>
                <a:gd name="connsiteX1320" fmla="*/ 718153 w 1331768"/>
                <a:gd name="connsiteY1320" fmla="*/ 1021754 h 1151342"/>
                <a:gd name="connsiteX1321" fmla="*/ 726105 w 1331768"/>
                <a:gd name="connsiteY1321" fmla="*/ 1022921 h 1151342"/>
                <a:gd name="connsiteX1322" fmla="*/ 736318 w 1331768"/>
                <a:gd name="connsiteY1322" fmla="*/ 1010407 h 1151342"/>
                <a:gd name="connsiteX1323" fmla="*/ 726105 w 1331768"/>
                <a:gd name="connsiteY1323" fmla="*/ 1006978 h 1151342"/>
                <a:gd name="connsiteX1324" fmla="*/ 729497 w 1331768"/>
                <a:gd name="connsiteY1324" fmla="*/ 1003585 h 1151342"/>
                <a:gd name="connsiteX1325" fmla="*/ 730663 w 1331768"/>
                <a:gd name="connsiteY1325" fmla="*/ 1005847 h 1151342"/>
                <a:gd name="connsiteX1326" fmla="*/ 729497 w 1331768"/>
                <a:gd name="connsiteY1326" fmla="*/ 1005847 h 1151342"/>
                <a:gd name="connsiteX1327" fmla="*/ 730663 w 1331768"/>
                <a:gd name="connsiteY1327" fmla="*/ 1006978 h 1151342"/>
                <a:gd name="connsiteX1328" fmla="*/ 731794 w 1331768"/>
                <a:gd name="connsiteY1328" fmla="*/ 1006978 h 1151342"/>
                <a:gd name="connsiteX1329" fmla="*/ 729497 w 1331768"/>
                <a:gd name="connsiteY1329" fmla="*/ 1003585 h 1151342"/>
                <a:gd name="connsiteX1330" fmla="*/ 746567 w 1331768"/>
                <a:gd name="connsiteY1330" fmla="*/ 995631 h 1151342"/>
                <a:gd name="connsiteX1331" fmla="*/ 751090 w 1331768"/>
                <a:gd name="connsiteY1331" fmla="*/ 988809 h 1151342"/>
                <a:gd name="connsiteX1332" fmla="*/ 749959 w 1331768"/>
                <a:gd name="connsiteY1332" fmla="*/ 987678 h 1151342"/>
                <a:gd name="connsiteX1333" fmla="*/ 753387 w 1331768"/>
                <a:gd name="connsiteY1333" fmla="*/ 984249 h 1151342"/>
                <a:gd name="connsiteX1334" fmla="*/ 763601 w 1331768"/>
                <a:gd name="connsiteY1334" fmla="*/ 981987 h 1151342"/>
                <a:gd name="connsiteX1335" fmla="*/ 765863 w 1331768"/>
                <a:gd name="connsiteY1335" fmla="*/ 976296 h 1151342"/>
                <a:gd name="connsiteX1336" fmla="*/ 748828 w 1331768"/>
                <a:gd name="connsiteY1336" fmla="*/ 961520 h 1151342"/>
                <a:gd name="connsiteX1337" fmla="*/ 748828 w 1331768"/>
                <a:gd name="connsiteY1337" fmla="*/ 962651 h 1151342"/>
                <a:gd name="connsiteX1338" fmla="*/ 747698 w 1331768"/>
                <a:gd name="connsiteY1338" fmla="*/ 961520 h 1151342"/>
                <a:gd name="connsiteX1339" fmla="*/ 746567 w 1331768"/>
                <a:gd name="connsiteY1339" fmla="*/ 960389 h 1151342"/>
                <a:gd name="connsiteX1340" fmla="*/ 740877 w 1331768"/>
                <a:gd name="connsiteY1340" fmla="*/ 959258 h 1151342"/>
                <a:gd name="connsiteX1341" fmla="*/ 737484 w 1331768"/>
                <a:gd name="connsiteY1341" fmla="*/ 956995 h 1151342"/>
                <a:gd name="connsiteX1342" fmla="*/ 736318 w 1331768"/>
                <a:gd name="connsiteY1342" fmla="*/ 952435 h 1151342"/>
                <a:gd name="connsiteX1343" fmla="*/ 731794 w 1331768"/>
                <a:gd name="connsiteY1343" fmla="*/ 953566 h 1151342"/>
                <a:gd name="connsiteX1344" fmla="*/ 730663 w 1331768"/>
                <a:gd name="connsiteY1344" fmla="*/ 955864 h 1151342"/>
                <a:gd name="connsiteX1345" fmla="*/ 729497 w 1331768"/>
                <a:gd name="connsiteY1345" fmla="*/ 955864 h 1151342"/>
                <a:gd name="connsiteX1346" fmla="*/ 728366 w 1331768"/>
                <a:gd name="connsiteY1346" fmla="*/ 954698 h 1151342"/>
                <a:gd name="connsiteX1347" fmla="*/ 727235 w 1331768"/>
                <a:gd name="connsiteY1347" fmla="*/ 953566 h 1151342"/>
                <a:gd name="connsiteX1348" fmla="*/ 723843 w 1331768"/>
                <a:gd name="connsiteY1348" fmla="*/ 951304 h 1151342"/>
                <a:gd name="connsiteX1349" fmla="*/ 721546 w 1331768"/>
                <a:gd name="connsiteY1349" fmla="*/ 950173 h 1151342"/>
                <a:gd name="connsiteX1350" fmla="*/ 719284 w 1331768"/>
                <a:gd name="connsiteY1350" fmla="*/ 951304 h 1151342"/>
                <a:gd name="connsiteX1351" fmla="*/ 718153 w 1331768"/>
                <a:gd name="connsiteY1351" fmla="*/ 951304 h 1151342"/>
                <a:gd name="connsiteX1352" fmla="*/ 715891 w 1331768"/>
                <a:gd name="connsiteY1352" fmla="*/ 947875 h 1151342"/>
                <a:gd name="connsiteX1353" fmla="*/ 714725 w 1331768"/>
                <a:gd name="connsiteY1353" fmla="*/ 947875 h 1151342"/>
                <a:gd name="connsiteX1354" fmla="*/ 712463 w 1331768"/>
                <a:gd name="connsiteY1354" fmla="*/ 950173 h 1151342"/>
                <a:gd name="connsiteX1355" fmla="*/ 709070 w 1331768"/>
                <a:gd name="connsiteY1355" fmla="*/ 947875 h 1151342"/>
                <a:gd name="connsiteX1356" fmla="*/ 707940 w 1331768"/>
                <a:gd name="connsiteY1356" fmla="*/ 946744 h 1151342"/>
                <a:gd name="connsiteX1357" fmla="*/ 707940 w 1331768"/>
                <a:gd name="connsiteY1357" fmla="*/ 945613 h 1151342"/>
                <a:gd name="connsiteX1358" fmla="*/ 706773 w 1331768"/>
                <a:gd name="connsiteY1358" fmla="*/ 945613 h 1151342"/>
                <a:gd name="connsiteX1359" fmla="*/ 705642 w 1331768"/>
                <a:gd name="connsiteY1359" fmla="*/ 946744 h 1151342"/>
                <a:gd name="connsiteX1360" fmla="*/ 703381 w 1331768"/>
                <a:gd name="connsiteY1360" fmla="*/ 942219 h 1151342"/>
                <a:gd name="connsiteX1361" fmla="*/ 701119 w 1331768"/>
                <a:gd name="connsiteY1361" fmla="*/ 938791 h 1151342"/>
                <a:gd name="connsiteX1362" fmla="*/ 701119 w 1331768"/>
                <a:gd name="connsiteY1362" fmla="*/ 937659 h 1151342"/>
                <a:gd name="connsiteX1363" fmla="*/ 699953 w 1331768"/>
                <a:gd name="connsiteY1363" fmla="*/ 935397 h 1151342"/>
                <a:gd name="connsiteX1364" fmla="*/ 699953 w 1331768"/>
                <a:gd name="connsiteY1364" fmla="*/ 934266 h 1151342"/>
                <a:gd name="connsiteX1365" fmla="*/ 699953 w 1331768"/>
                <a:gd name="connsiteY1365" fmla="*/ 931968 h 1151342"/>
                <a:gd name="connsiteX1366" fmla="*/ 698822 w 1331768"/>
                <a:gd name="connsiteY1366" fmla="*/ 931968 h 1151342"/>
                <a:gd name="connsiteX1367" fmla="*/ 697691 w 1331768"/>
                <a:gd name="connsiteY1367" fmla="*/ 931968 h 1151342"/>
                <a:gd name="connsiteX1368" fmla="*/ 693167 w 1331768"/>
                <a:gd name="connsiteY1368" fmla="*/ 931968 h 1151342"/>
                <a:gd name="connsiteX1369" fmla="*/ 690870 w 1331768"/>
                <a:gd name="connsiteY1369" fmla="*/ 933099 h 1151342"/>
                <a:gd name="connsiteX1370" fmla="*/ 690870 w 1331768"/>
                <a:gd name="connsiteY1370" fmla="*/ 931968 h 1151342"/>
                <a:gd name="connsiteX1371" fmla="*/ 689739 w 1331768"/>
                <a:gd name="connsiteY1371" fmla="*/ 933099 h 1151342"/>
                <a:gd name="connsiteX1372" fmla="*/ 686347 w 1331768"/>
                <a:gd name="connsiteY1372" fmla="*/ 930837 h 1151342"/>
                <a:gd name="connsiteX1373" fmla="*/ 686347 w 1331768"/>
                <a:gd name="connsiteY1373" fmla="*/ 929706 h 1151342"/>
                <a:gd name="connsiteX1374" fmla="*/ 684049 w 1331768"/>
                <a:gd name="connsiteY1374" fmla="*/ 929706 h 1151342"/>
                <a:gd name="connsiteX1375" fmla="*/ 682919 w 1331768"/>
                <a:gd name="connsiteY1375" fmla="*/ 927444 h 1151342"/>
                <a:gd name="connsiteX1376" fmla="*/ 679526 w 1331768"/>
                <a:gd name="connsiteY1376" fmla="*/ 926313 h 1151342"/>
                <a:gd name="connsiteX1377" fmla="*/ 679526 w 1331768"/>
                <a:gd name="connsiteY1377" fmla="*/ 924015 h 1151342"/>
                <a:gd name="connsiteX1378" fmla="*/ 677229 w 1331768"/>
                <a:gd name="connsiteY1378" fmla="*/ 922884 h 1151342"/>
                <a:gd name="connsiteX1379" fmla="*/ 674967 w 1331768"/>
                <a:gd name="connsiteY1379" fmla="*/ 920621 h 1151342"/>
                <a:gd name="connsiteX1380" fmla="*/ 674967 w 1331768"/>
                <a:gd name="connsiteY1380" fmla="*/ 918324 h 1151342"/>
                <a:gd name="connsiteX1381" fmla="*/ 674967 w 1331768"/>
                <a:gd name="connsiteY1381" fmla="*/ 917193 h 1151342"/>
                <a:gd name="connsiteX1382" fmla="*/ 669277 w 1331768"/>
                <a:gd name="connsiteY1382" fmla="*/ 914930 h 1151342"/>
                <a:gd name="connsiteX1383" fmla="*/ 670408 w 1331768"/>
                <a:gd name="connsiteY1383" fmla="*/ 913799 h 1151342"/>
                <a:gd name="connsiteX1384" fmla="*/ 671574 w 1331768"/>
                <a:gd name="connsiteY1384" fmla="*/ 909239 h 1151342"/>
                <a:gd name="connsiteX1385" fmla="*/ 670408 w 1331768"/>
                <a:gd name="connsiteY1385" fmla="*/ 906977 h 1151342"/>
                <a:gd name="connsiteX1386" fmla="*/ 670408 w 1331768"/>
                <a:gd name="connsiteY1386" fmla="*/ 904714 h 1151342"/>
                <a:gd name="connsiteX1387" fmla="*/ 668146 w 1331768"/>
                <a:gd name="connsiteY1387" fmla="*/ 903548 h 1151342"/>
                <a:gd name="connsiteX1388" fmla="*/ 668146 w 1331768"/>
                <a:gd name="connsiteY1388" fmla="*/ 902417 h 1151342"/>
                <a:gd name="connsiteX1389" fmla="*/ 669277 w 1331768"/>
                <a:gd name="connsiteY1389" fmla="*/ 902417 h 1151342"/>
                <a:gd name="connsiteX1390" fmla="*/ 670408 w 1331768"/>
                <a:gd name="connsiteY1390" fmla="*/ 900155 h 1151342"/>
                <a:gd name="connsiteX1391" fmla="*/ 668146 w 1331768"/>
                <a:gd name="connsiteY1391" fmla="*/ 899023 h 1151342"/>
                <a:gd name="connsiteX1392" fmla="*/ 668146 w 1331768"/>
                <a:gd name="connsiteY1392" fmla="*/ 896761 h 1151342"/>
                <a:gd name="connsiteX1393" fmla="*/ 665884 w 1331768"/>
                <a:gd name="connsiteY1393" fmla="*/ 895595 h 1151342"/>
                <a:gd name="connsiteX1394" fmla="*/ 664754 w 1331768"/>
                <a:gd name="connsiteY1394" fmla="*/ 893332 h 1151342"/>
                <a:gd name="connsiteX1395" fmla="*/ 664754 w 1331768"/>
                <a:gd name="connsiteY1395" fmla="*/ 889939 h 1151342"/>
                <a:gd name="connsiteX1396" fmla="*/ 662456 w 1331768"/>
                <a:gd name="connsiteY1396" fmla="*/ 886510 h 1151342"/>
                <a:gd name="connsiteX1397" fmla="*/ 661326 w 1331768"/>
                <a:gd name="connsiteY1397" fmla="*/ 885379 h 1151342"/>
                <a:gd name="connsiteX1398" fmla="*/ 661326 w 1331768"/>
                <a:gd name="connsiteY1398" fmla="*/ 884248 h 1151342"/>
                <a:gd name="connsiteX1399" fmla="*/ 660195 w 1331768"/>
                <a:gd name="connsiteY1399" fmla="*/ 884248 h 1151342"/>
                <a:gd name="connsiteX1400" fmla="*/ 659064 w 1331768"/>
                <a:gd name="connsiteY1400" fmla="*/ 883116 h 1151342"/>
                <a:gd name="connsiteX1401" fmla="*/ 660195 w 1331768"/>
                <a:gd name="connsiteY1401" fmla="*/ 881985 h 1151342"/>
                <a:gd name="connsiteX1402" fmla="*/ 657933 w 1331768"/>
                <a:gd name="connsiteY1402" fmla="*/ 880819 h 1151342"/>
                <a:gd name="connsiteX1403" fmla="*/ 657933 w 1331768"/>
                <a:gd name="connsiteY1403" fmla="*/ 879688 h 1151342"/>
                <a:gd name="connsiteX1404" fmla="*/ 656802 w 1331768"/>
                <a:gd name="connsiteY1404" fmla="*/ 878556 h 1151342"/>
                <a:gd name="connsiteX1405" fmla="*/ 657933 w 1331768"/>
                <a:gd name="connsiteY1405" fmla="*/ 875163 h 1151342"/>
                <a:gd name="connsiteX1406" fmla="*/ 654505 w 1331768"/>
                <a:gd name="connsiteY1406" fmla="*/ 875163 h 1151342"/>
                <a:gd name="connsiteX1407" fmla="*/ 655671 w 1331768"/>
                <a:gd name="connsiteY1407" fmla="*/ 873996 h 1151342"/>
                <a:gd name="connsiteX1408" fmla="*/ 655671 w 1331768"/>
                <a:gd name="connsiteY1408" fmla="*/ 872865 h 1151342"/>
                <a:gd name="connsiteX1409" fmla="*/ 653374 w 1331768"/>
                <a:gd name="connsiteY1409" fmla="*/ 868341 h 1151342"/>
                <a:gd name="connsiteX1410" fmla="*/ 654505 w 1331768"/>
                <a:gd name="connsiteY1410" fmla="*/ 867210 h 1151342"/>
                <a:gd name="connsiteX1411" fmla="*/ 653374 w 1331768"/>
                <a:gd name="connsiteY1411" fmla="*/ 866043 h 1151342"/>
                <a:gd name="connsiteX1412" fmla="*/ 655671 w 1331768"/>
                <a:gd name="connsiteY1412" fmla="*/ 867210 h 1151342"/>
                <a:gd name="connsiteX1413" fmla="*/ 656802 w 1331768"/>
                <a:gd name="connsiteY1413" fmla="*/ 866043 h 1151342"/>
                <a:gd name="connsiteX1414" fmla="*/ 653374 w 1331768"/>
                <a:gd name="connsiteY1414" fmla="*/ 864912 h 1151342"/>
                <a:gd name="connsiteX1415" fmla="*/ 653374 w 1331768"/>
                <a:gd name="connsiteY1415" fmla="*/ 862650 h 1151342"/>
                <a:gd name="connsiteX1416" fmla="*/ 651112 w 1331768"/>
                <a:gd name="connsiteY1416" fmla="*/ 862650 h 1151342"/>
                <a:gd name="connsiteX1417" fmla="*/ 651112 w 1331768"/>
                <a:gd name="connsiteY1417" fmla="*/ 861518 h 1151342"/>
                <a:gd name="connsiteX1418" fmla="*/ 649981 w 1331768"/>
                <a:gd name="connsiteY1418" fmla="*/ 862650 h 1151342"/>
                <a:gd name="connsiteX1419" fmla="*/ 648850 w 1331768"/>
                <a:gd name="connsiteY1419" fmla="*/ 861518 h 1151342"/>
                <a:gd name="connsiteX1420" fmla="*/ 646553 w 1331768"/>
                <a:gd name="connsiteY1420" fmla="*/ 860387 h 1151342"/>
                <a:gd name="connsiteX1421" fmla="*/ 645422 w 1331768"/>
                <a:gd name="connsiteY1421" fmla="*/ 861518 h 1151342"/>
                <a:gd name="connsiteX1422" fmla="*/ 645422 w 1331768"/>
                <a:gd name="connsiteY1422" fmla="*/ 860387 h 1151342"/>
                <a:gd name="connsiteX1423" fmla="*/ 643161 w 1331768"/>
                <a:gd name="connsiteY1423" fmla="*/ 860387 h 1151342"/>
                <a:gd name="connsiteX1424" fmla="*/ 640863 w 1331768"/>
                <a:gd name="connsiteY1424" fmla="*/ 859221 h 1151342"/>
                <a:gd name="connsiteX1425" fmla="*/ 639733 w 1331768"/>
                <a:gd name="connsiteY1425" fmla="*/ 859221 h 1151342"/>
                <a:gd name="connsiteX1426" fmla="*/ 638602 w 1331768"/>
                <a:gd name="connsiteY1426" fmla="*/ 858090 h 1151342"/>
                <a:gd name="connsiteX1427" fmla="*/ 637471 w 1331768"/>
                <a:gd name="connsiteY1427" fmla="*/ 855827 h 1151342"/>
                <a:gd name="connsiteX1428" fmla="*/ 636340 w 1331768"/>
                <a:gd name="connsiteY1428" fmla="*/ 855827 h 1151342"/>
                <a:gd name="connsiteX1429" fmla="*/ 637471 w 1331768"/>
                <a:gd name="connsiteY1429" fmla="*/ 854696 h 1151342"/>
                <a:gd name="connsiteX1430" fmla="*/ 636340 w 1331768"/>
                <a:gd name="connsiteY1430" fmla="*/ 853565 h 1151342"/>
                <a:gd name="connsiteX1431" fmla="*/ 635209 w 1331768"/>
                <a:gd name="connsiteY1431" fmla="*/ 853565 h 1151342"/>
                <a:gd name="connsiteX1432" fmla="*/ 635209 w 1331768"/>
                <a:gd name="connsiteY1432" fmla="*/ 851267 h 1151342"/>
                <a:gd name="connsiteX1433" fmla="*/ 635209 w 1331768"/>
                <a:gd name="connsiteY1433" fmla="*/ 850136 h 1151342"/>
                <a:gd name="connsiteX1434" fmla="*/ 635209 w 1331768"/>
                <a:gd name="connsiteY1434" fmla="*/ 849005 h 1151342"/>
                <a:gd name="connsiteX1435" fmla="*/ 632912 w 1331768"/>
                <a:gd name="connsiteY1435" fmla="*/ 847874 h 1151342"/>
                <a:gd name="connsiteX1436" fmla="*/ 631781 w 1331768"/>
                <a:gd name="connsiteY1436" fmla="*/ 849005 h 1151342"/>
                <a:gd name="connsiteX1437" fmla="*/ 628388 w 1331768"/>
                <a:gd name="connsiteY1437" fmla="*/ 847874 h 1151342"/>
                <a:gd name="connsiteX1438" fmla="*/ 627257 w 1331768"/>
                <a:gd name="connsiteY1438" fmla="*/ 845611 h 1151342"/>
                <a:gd name="connsiteX1439" fmla="*/ 624960 w 1331768"/>
                <a:gd name="connsiteY1439" fmla="*/ 844480 h 1151342"/>
                <a:gd name="connsiteX1440" fmla="*/ 624960 w 1331768"/>
                <a:gd name="connsiteY1440" fmla="*/ 843314 h 1151342"/>
                <a:gd name="connsiteX1441" fmla="*/ 621568 w 1331768"/>
                <a:gd name="connsiteY1441" fmla="*/ 842183 h 1151342"/>
                <a:gd name="connsiteX1442" fmla="*/ 619306 w 1331768"/>
                <a:gd name="connsiteY1442" fmla="*/ 841051 h 1151342"/>
                <a:gd name="connsiteX1443" fmla="*/ 618140 w 1331768"/>
                <a:gd name="connsiteY1443" fmla="*/ 841051 h 1151342"/>
                <a:gd name="connsiteX1444" fmla="*/ 617009 w 1331768"/>
                <a:gd name="connsiteY1444" fmla="*/ 841051 h 1151342"/>
                <a:gd name="connsiteX1445" fmla="*/ 614747 w 1331768"/>
                <a:gd name="connsiteY1445" fmla="*/ 838789 h 1151342"/>
                <a:gd name="connsiteX1446" fmla="*/ 614747 w 1331768"/>
                <a:gd name="connsiteY1446" fmla="*/ 837658 h 1151342"/>
                <a:gd name="connsiteX1447" fmla="*/ 615878 w 1331768"/>
                <a:gd name="connsiteY1447" fmla="*/ 837658 h 1151342"/>
                <a:gd name="connsiteX1448" fmla="*/ 615878 w 1331768"/>
                <a:gd name="connsiteY1448" fmla="*/ 836492 h 1151342"/>
                <a:gd name="connsiteX1449" fmla="*/ 617009 w 1331768"/>
                <a:gd name="connsiteY1449" fmla="*/ 836492 h 1151342"/>
                <a:gd name="connsiteX1450" fmla="*/ 617009 w 1331768"/>
                <a:gd name="connsiteY1450" fmla="*/ 835360 h 1151342"/>
                <a:gd name="connsiteX1451" fmla="*/ 615878 w 1331768"/>
                <a:gd name="connsiteY1451" fmla="*/ 835360 h 1151342"/>
                <a:gd name="connsiteX1452" fmla="*/ 614747 w 1331768"/>
                <a:gd name="connsiteY1452" fmla="*/ 834229 h 1151342"/>
                <a:gd name="connsiteX1453" fmla="*/ 610188 w 1331768"/>
                <a:gd name="connsiteY1453" fmla="*/ 834229 h 1151342"/>
                <a:gd name="connsiteX1454" fmla="*/ 609057 w 1331768"/>
                <a:gd name="connsiteY1454" fmla="*/ 833098 h 1151342"/>
                <a:gd name="connsiteX1455" fmla="*/ 607926 w 1331768"/>
                <a:gd name="connsiteY1455" fmla="*/ 833098 h 1151342"/>
                <a:gd name="connsiteX1456" fmla="*/ 607926 w 1331768"/>
                <a:gd name="connsiteY1456" fmla="*/ 831967 h 1151342"/>
                <a:gd name="connsiteX1457" fmla="*/ 606795 w 1331768"/>
                <a:gd name="connsiteY1457" fmla="*/ 831967 h 1151342"/>
                <a:gd name="connsiteX1458" fmla="*/ 605664 w 1331768"/>
                <a:gd name="connsiteY1458" fmla="*/ 830836 h 1151342"/>
                <a:gd name="connsiteX1459" fmla="*/ 604533 w 1331768"/>
                <a:gd name="connsiteY1459" fmla="*/ 830836 h 1151342"/>
                <a:gd name="connsiteX1460" fmla="*/ 605664 w 1331768"/>
                <a:gd name="connsiteY1460" fmla="*/ 830836 h 1151342"/>
                <a:gd name="connsiteX1461" fmla="*/ 604533 w 1331768"/>
                <a:gd name="connsiteY1461" fmla="*/ 830836 h 1151342"/>
                <a:gd name="connsiteX1462" fmla="*/ 603367 w 1331768"/>
                <a:gd name="connsiteY1462" fmla="*/ 830836 h 1151342"/>
                <a:gd name="connsiteX1463" fmla="*/ 602236 w 1331768"/>
                <a:gd name="connsiteY1463" fmla="*/ 831967 h 1151342"/>
                <a:gd name="connsiteX1464" fmla="*/ 601105 w 1331768"/>
                <a:gd name="connsiteY1464" fmla="*/ 831967 h 1151342"/>
                <a:gd name="connsiteX1465" fmla="*/ 601105 w 1331768"/>
                <a:gd name="connsiteY1465" fmla="*/ 833098 h 1151342"/>
                <a:gd name="connsiteX1466" fmla="*/ 598844 w 1331768"/>
                <a:gd name="connsiteY1466" fmla="*/ 835360 h 1151342"/>
                <a:gd name="connsiteX1467" fmla="*/ 597713 w 1331768"/>
                <a:gd name="connsiteY1467" fmla="*/ 834229 h 1151342"/>
                <a:gd name="connsiteX1468" fmla="*/ 595416 w 1331768"/>
                <a:gd name="connsiteY1468" fmla="*/ 837658 h 1151342"/>
                <a:gd name="connsiteX1469" fmla="*/ 595416 w 1331768"/>
                <a:gd name="connsiteY1469" fmla="*/ 836492 h 1151342"/>
                <a:gd name="connsiteX1470" fmla="*/ 593154 w 1331768"/>
                <a:gd name="connsiteY1470" fmla="*/ 836492 h 1151342"/>
                <a:gd name="connsiteX1471" fmla="*/ 593154 w 1331768"/>
                <a:gd name="connsiteY1471" fmla="*/ 835360 h 1151342"/>
                <a:gd name="connsiteX1472" fmla="*/ 592023 w 1331768"/>
                <a:gd name="connsiteY1472" fmla="*/ 834229 h 1151342"/>
                <a:gd name="connsiteX1473" fmla="*/ 593154 w 1331768"/>
                <a:gd name="connsiteY1473" fmla="*/ 834229 h 1151342"/>
                <a:gd name="connsiteX1474" fmla="*/ 592023 w 1331768"/>
                <a:gd name="connsiteY1474" fmla="*/ 833098 h 1151342"/>
                <a:gd name="connsiteX1475" fmla="*/ 586333 w 1331768"/>
                <a:gd name="connsiteY1475" fmla="*/ 830836 h 1151342"/>
                <a:gd name="connsiteX1476" fmla="*/ 586333 w 1331768"/>
                <a:gd name="connsiteY1476" fmla="*/ 828538 h 1151342"/>
                <a:gd name="connsiteX1477" fmla="*/ 584071 w 1331768"/>
                <a:gd name="connsiteY1477" fmla="*/ 826276 h 1151342"/>
                <a:gd name="connsiteX1478" fmla="*/ 534065 w 1331768"/>
                <a:gd name="connsiteY1478" fmla="*/ 788771 h 1151342"/>
                <a:gd name="connsiteX1479" fmla="*/ 535196 w 1331768"/>
                <a:gd name="connsiteY1479" fmla="*/ 786508 h 1151342"/>
                <a:gd name="connsiteX1480" fmla="*/ 534065 w 1331768"/>
                <a:gd name="connsiteY1480" fmla="*/ 785377 h 1151342"/>
                <a:gd name="connsiteX1481" fmla="*/ 532934 w 1331768"/>
                <a:gd name="connsiteY1481" fmla="*/ 784211 h 1151342"/>
                <a:gd name="connsiteX1482" fmla="*/ 531803 w 1331768"/>
                <a:gd name="connsiteY1482" fmla="*/ 781948 h 1151342"/>
                <a:gd name="connsiteX1483" fmla="*/ 534065 w 1331768"/>
                <a:gd name="connsiteY1483" fmla="*/ 780817 h 1151342"/>
                <a:gd name="connsiteX1484" fmla="*/ 534065 w 1331768"/>
                <a:gd name="connsiteY1484" fmla="*/ 779686 h 1151342"/>
                <a:gd name="connsiteX1485" fmla="*/ 534065 w 1331768"/>
                <a:gd name="connsiteY1485" fmla="*/ 780817 h 1151342"/>
                <a:gd name="connsiteX1486" fmla="*/ 534065 w 1331768"/>
                <a:gd name="connsiteY1486" fmla="*/ 779686 h 1151342"/>
                <a:gd name="connsiteX1487" fmla="*/ 532934 w 1331768"/>
                <a:gd name="connsiteY1487" fmla="*/ 777388 h 1151342"/>
                <a:gd name="connsiteX1488" fmla="*/ 531803 w 1331768"/>
                <a:gd name="connsiteY1488" fmla="*/ 778555 h 1151342"/>
                <a:gd name="connsiteX1489" fmla="*/ 530672 w 1331768"/>
                <a:gd name="connsiteY1489" fmla="*/ 775126 h 1151342"/>
                <a:gd name="connsiteX1490" fmla="*/ 529541 w 1331768"/>
                <a:gd name="connsiteY1490" fmla="*/ 773995 h 1151342"/>
                <a:gd name="connsiteX1491" fmla="*/ 527244 w 1331768"/>
                <a:gd name="connsiteY1491" fmla="*/ 772864 h 1151342"/>
                <a:gd name="connsiteX1492" fmla="*/ 528375 w 1331768"/>
                <a:gd name="connsiteY1492" fmla="*/ 771733 h 1151342"/>
                <a:gd name="connsiteX1493" fmla="*/ 523851 w 1331768"/>
                <a:gd name="connsiteY1493" fmla="*/ 764910 h 1151342"/>
                <a:gd name="connsiteX1494" fmla="*/ 522720 w 1331768"/>
                <a:gd name="connsiteY1494" fmla="*/ 763779 h 1151342"/>
                <a:gd name="connsiteX1495" fmla="*/ 521554 w 1331768"/>
                <a:gd name="connsiteY1495" fmla="*/ 762613 h 1151342"/>
                <a:gd name="connsiteX1496" fmla="*/ 518161 w 1331768"/>
                <a:gd name="connsiteY1496" fmla="*/ 762613 h 1151342"/>
                <a:gd name="connsiteX1497" fmla="*/ 518161 w 1331768"/>
                <a:gd name="connsiteY1497" fmla="*/ 761482 h 1151342"/>
                <a:gd name="connsiteX1498" fmla="*/ 517031 w 1331768"/>
                <a:gd name="connsiteY1498" fmla="*/ 761482 h 1151342"/>
                <a:gd name="connsiteX1499" fmla="*/ 517031 w 1331768"/>
                <a:gd name="connsiteY1499" fmla="*/ 760350 h 1151342"/>
                <a:gd name="connsiteX1500" fmla="*/ 513603 w 1331768"/>
                <a:gd name="connsiteY1500" fmla="*/ 759219 h 1151342"/>
                <a:gd name="connsiteX1501" fmla="*/ 513603 w 1331768"/>
                <a:gd name="connsiteY1501" fmla="*/ 756957 h 1151342"/>
                <a:gd name="connsiteX1502" fmla="*/ 512472 w 1331768"/>
                <a:gd name="connsiteY1502" fmla="*/ 755826 h 1151342"/>
                <a:gd name="connsiteX1503" fmla="*/ 512472 w 1331768"/>
                <a:gd name="connsiteY1503" fmla="*/ 754659 h 1151342"/>
                <a:gd name="connsiteX1504" fmla="*/ 497699 w 1331768"/>
                <a:gd name="connsiteY1504" fmla="*/ 754659 h 1151342"/>
                <a:gd name="connsiteX1505" fmla="*/ 495438 w 1331768"/>
                <a:gd name="connsiteY1505" fmla="*/ 752397 h 1151342"/>
                <a:gd name="connsiteX1506" fmla="*/ 494307 w 1331768"/>
                <a:gd name="connsiteY1506" fmla="*/ 752397 h 1151342"/>
                <a:gd name="connsiteX1507" fmla="*/ 493176 w 1331768"/>
                <a:gd name="connsiteY1507" fmla="*/ 751266 h 1151342"/>
                <a:gd name="connsiteX1508" fmla="*/ 492010 w 1331768"/>
                <a:gd name="connsiteY1508" fmla="*/ 752397 h 1151342"/>
                <a:gd name="connsiteX1509" fmla="*/ 489748 w 1331768"/>
                <a:gd name="connsiteY1509" fmla="*/ 752397 h 1151342"/>
                <a:gd name="connsiteX1510" fmla="*/ 488617 w 1331768"/>
                <a:gd name="connsiteY1510" fmla="*/ 750135 h 1151342"/>
                <a:gd name="connsiteX1511" fmla="*/ 482927 w 1331768"/>
                <a:gd name="connsiteY1511" fmla="*/ 749003 h 1151342"/>
                <a:gd name="connsiteX1512" fmla="*/ 478403 w 1331768"/>
                <a:gd name="connsiteY1512" fmla="*/ 751266 h 1151342"/>
                <a:gd name="connsiteX1513" fmla="*/ 476106 w 1331768"/>
                <a:gd name="connsiteY1513" fmla="*/ 750135 h 1151342"/>
                <a:gd name="connsiteX1514" fmla="*/ 474975 w 1331768"/>
                <a:gd name="connsiteY1514" fmla="*/ 751266 h 1151342"/>
                <a:gd name="connsiteX1515" fmla="*/ 471583 w 1331768"/>
                <a:gd name="connsiteY1515" fmla="*/ 751266 h 1151342"/>
                <a:gd name="connsiteX1516" fmla="*/ 470452 w 1331768"/>
                <a:gd name="connsiteY1516" fmla="*/ 752397 h 1151342"/>
                <a:gd name="connsiteX1517" fmla="*/ 467024 w 1331768"/>
                <a:gd name="connsiteY1517" fmla="*/ 747872 h 1151342"/>
                <a:gd name="connsiteX1518" fmla="*/ 465893 w 1331768"/>
                <a:gd name="connsiteY1518" fmla="*/ 747872 h 1151342"/>
                <a:gd name="connsiteX1519" fmla="*/ 467024 w 1331768"/>
                <a:gd name="connsiteY1519" fmla="*/ 746706 h 1151342"/>
                <a:gd name="connsiteX1520" fmla="*/ 463631 w 1331768"/>
                <a:gd name="connsiteY1520" fmla="*/ 744444 h 1151342"/>
                <a:gd name="connsiteX1521" fmla="*/ 461334 w 1331768"/>
                <a:gd name="connsiteY1521" fmla="*/ 742181 h 1151342"/>
                <a:gd name="connsiteX1522" fmla="*/ 462465 w 1331768"/>
                <a:gd name="connsiteY1522" fmla="*/ 742181 h 1151342"/>
                <a:gd name="connsiteX1523" fmla="*/ 461334 w 1331768"/>
                <a:gd name="connsiteY1523" fmla="*/ 741050 h 1151342"/>
                <a:gd name="connsiteX1524" fmla="*/ 460203 w 1331768"/>
                <a:gd name="connsiteY1524" fmla="*/ 741050 h 1151342"/>
                <a:gd name="connsiteX1525" fmla="*/ 460203 w 1331768"/>
                <a:gd name="connsiteY1525" fmla="*/ 742181 h 1151342"/>
                <a:gd name="connsiteX1526" fmla="*/ 459072 w 1331768"/>
                <a:gd name="connsiteY1526" fmla="*/ 742181 h 1151342"/>
                <a:gd name="connsiteX1527" fmla="*/ 455680 w 1331768"/>
                <a:gd name="connsiteY1527" fmla="*/ 741050 h 1151342"/>
                <a:gd name="connsiteX1528" fmla="*/ 454513 w 1331768"/>
                <a:gd name="connsiteY1528" fmla="*/ 742181 h 1151342"/>
                <a:gd name="connsiteX1529" fmla="*/ 453382 w 1331768"/>
                <a:gd name="connsiteY1529" fmla="*/ 742181 h 1151342"/>
                <a:gd name="connsiteX1530" fmla="*/ 453382 w 1331768"/>
                <a:gd name="connsiteY1530" fmla="*/ 739884 h 1151342"/>
                <a:gd name="connsiteX1531" fmla="*/ 454513 w 1331768"/>
                <a:gd name="connsiteY1531" fmla="*/ 739884 h 1151342"/>
                <a:gd name="connsiteX1532" fmla="*/ 453382 w 1331768"/>
                <a:gd name="connsiteY1532" fmla="*/ 738752 h 1151342"/>
                <a:gd name="connsiteX1533" fmla="*/ 453382 w 1331768"/>
                <a:gd name="connsiteY1533" fmla="*/ 737621 h 1151342"/>
                <a:gd name="connsiteX1534" fmla="*/ 449990 w 1331768"/>
                <a:gd name="connsiteY1534" fmla="*/ 736490 h 1151342"/>
                <a:gd name="connsiteX1535" fmla="*/ 449990 w 1331768"/>
                <a:gd name="connsiteY1535" fmla="*/ 735359 h 1151342"/>
                <a:gd name="connsiteX1536" fmla="*/ 451121 w 1331768"/>
                <a:gd name="connsiteY1536" fmla="*/ 734228 h 1151342"/>
                <a:gd name="connsiteX1537" fmla="*/ 451121 w 1331768"/>
                <a:gd name="connsiteY1537" fmla="*/ 733061 h 1151342"/>
                <a:gd name="connsiteX1538" fmla="*/ 449990 w 1331768"/>
                <a:gd name="connsiteY1538" fmla="*/ 731930 h 1151342"/>
                <a:gd name="connsiteX1539" fmla="*/ 446562 w 1331768"/>
                <a:gd name="connsiteY1539" fmla="*/ 730799 h 1151342"/>
                <a:gd name="connsiteX1540" fmla="*/ 445431 w 1331768"/>
                <a:gd name="connsiteY1540" fmla="*/ 729668 h 1151342"/>
                <a:gd name="connsiteX1541" fmla="*/ 446562 w 1331768"/>
                <a:gd name="connsiteY1541" fmla="*/ 728537 h 1151342"/>
                <a:gd name="connsiteX1542" fmla="*/ 445431 w 1331768"/>
                <a:gd name="connsiteY1542" fmla="*/ 727405 h 1151342"/>
                <a:gd name="connsiteX1543" fmla="*/ 443169 w 1331768"/>
                <a:gd name="connsiteY1543" fmla="*/ 726274 h 1151342"/>
                <a:gd name="connsiteX1544" fmla="*/ 444300 w 1331768"/>
                <a:gd name="connsiteY1544" fmla="*/ 725108 h 1151342"/>
                <a:gd name="connsiteX1545" fmla="*/ 443169 w 1331768"/>
                <a:gd name="connsiteY1545" fmla="*/ 725108 h 1151342"/>
                <a:gd name="connsiteX1546" fmla="*/ 443169 w 1331768"/>
                <a:gd name="connsiteY1546" fmla="*/ 723977 h 1151342"/>
                <a:gd name="connsiteX1547" fmla="*/ 442038 w 1331768"/>
                <a:gd name="connsiteY1547" fmla="*/ 722845 h 1151342"/>
                <a:gd name="connsiteX1548" fmla="*/ 442038 w 1331768"/>
                <a:gd name="connsiteY1548" fmla="*/ 721714 h 1151342"/>
                <a:gd name="connsiteX1549" fmla="*/ 442038 w 1331768"/>
                <a:gd name="connsiteY1549" fmla="*/ 722845 h 1151342"/>
                <a:gd name="connsiteX1550" fmla="*/ 439741 w 1331768"/>
                <a:gd name="connsiteY1550" fmla="*/ 721714 h 1151342"/>
                <a:gd name="connsiteX1551" fmla="*/ 437479 w 1331768"/>
                <a:gd name="connsiteY1551" fmla="*/ 722845 h 1151342"/>
                <a:gd name="connsiteX1552" fmla="*/ 436348 w 1331768"/>
                <a:gd name="connsiteY1552" fmla="*/ 723977 h 1151342"/>
                <a:gd name="connsiteX1553" fmla="*/ 437479 w 1331768"/>
                <a:gd name="connsiteY1553" fmla="*/ 723977 h 1151342"/>
                <a:gd name="connsiteX1554" fmla="*/ 437479 w 1331768"/>
                <a:gd name="connsiteY1554" fmla="*/ 725108 h 1151342"/>
                <a:gd name="connsiteX1555" fmla="*/ 437479 w 1331768"/>
                <a:gd name="connsiteY1555" fmla="*/ 726274 h 1151342"/>
                <a:gd name="connsiteX1556" fmla="*/ 435217 w 1331768"/>
                <a:gd name="connsiteY1556" fmla="*/ 729668 h 1151342"/>
                <a:gd name="connsiteX1557" fmla="*/ 434087 w 1331768"/>
                <a:gd name="connsiteY1557" fmla="*/ 730799 h 1151342"/>
                <a:gd name="connsiteX1558" fmla="*/ 432920 w 1331768"/>
                <a:gd name="connsiteY1558" fmla="*/ 730799 h 1151342"/>
                <a:gd name="connsiteX1559" fmla="*/ 432920 w 1331768"/>
                <a:gd name="connsiteY1559" fmla="*/ 731930 h 1151342"/>
                <a:gd name="connsiteX1560" fmla="*/ 432920 w 1331768"/>
                <a:gd name="connsiteY1560" fmla="*/ 733061 h 1151342"/>
                <a:gd name="connsiteX1561" fmla="*/ 430659 w 1331768"/>
                <a:gd name="connsiteY1561" fmla="*/ 733061 h 1151342"/>
                <a:gd name="connsiteX1562" fmla="*/ 429528 w 1331768"/>
                <a:gd name="connsiteY1562" fmla="*/ 731930 h 1151342"/>
                <a:gd name="connsiteX1563" fmla="*/ 426135 w 1331768"/>
                <a:gd name="connsiteY1563" fmla="*/ 730799 h 1151342"/>
                <a:gd name="connsiteX1564" fmla="*/ 424969 w 1331768"/>
                <a:gd name="connsiteY1564" fmla="*/ 729668 h 1151342"/>
                <a:gd name="connsiteX1565" fmla="*/ 422707 w 1331768"/>
                <a:gd name="connsiteY1565" fmla="*/ 729668 h 1151342"/>
                <a:gd name="connsiteX1566" fmla="*/ 422707 w 1331768"/>
                <a:gd name="connsiteY1566" fmla="*/ 728537 h 1151342"/>
                <a:gd name="connsiteX1567" fmla="*/ 421576 w 1331768"/>
                <a:gd name="connsiteY1567" fmla="*/ 728537 h 1151342"/>
                <a:gd name="connsiteX1568" fmla="*/ 420445 w 1331768"/>
                <a:gd name="connsiteY1568" fmla="*/ 728537 h 1151342"/>
                <a:gd name="connsiteX1569" fmla="*/ 417017 w 1331768"/>
                <a:gd name="connsiteY1569" fmla="*/ 726274 h 1151342"/>
                <a:gd name="connsiteX1570" fmla="*/ 417017 w 1331768"/>
                <a:gd name="connsiteY1570" fmla="*/ 725108 h 1151342"/>
                <a:gd name="connsiteX1571" fmla="*/ 415886 w 1331768"/>
                <a:gd name="connsiteY1571" fmla="*/ 725108 h 1151342"/>
                <a:gd name="connsiteX1572" fmla="*/ 414755 w 1331768"/>
                <a:gd name="connsiteY1572" fmla="*/ 725108 h 1151342"/>
                <a:gd name="connsiteX1573" fmla="*/ 415886 w 1331768"/>
                <a:gd name="connsiteY1573" fmla="*/ 723977 h 1151342"/>
                <a:gd name="connsiteX1574" fmla="*/ 414755 w 1331768"/>
                <a:gd name="connsiteY1574" fmla="*/ 722845 h 1151342"/>
                <a:gd name="connsiteX1575" fmla="*/ 412494 w 1331768"/>
                <a:gd name="connsiteY1575" fmla="*/ 722845 h 1151342"/>
                <a:gd name="connsiteX1576" fmla="*/ 412494 w 1331768"/>
                <a:gd name="connsiteY1576" fmla="*/ 721714 h 1151342"/>
                <a:gd name="connsiteX1577" fmla="*/ 403376 w 1331768"/>
                <a:gd name="connsiteY1577" fmla="*/ 720583 h 1151342"/>
                <a:gd name="connsiteX1578" fmla="*/ 402245 w 1331768"/>
                <a:gd name="connsiteY1578" fmla="*/ 720583 h 1151342"/>
                <a:gd name="connsiteX1579" fmla="*/ 402245 w 1331768"/>
                <a:gd name="connsiteY1579" fmla="*/ 719452 h 1151342"/>
                <a:gd name="connsiteX1580" fmla="*/ 401114 w 1331768"/>
                <a:gd name="connsiteY1580" fmla="*/ 719452 h 1151342"/>
                <a:gd name="connsiteX1581" fmla="*/ 401114 w 1331768"/>
                <a:gd name="connsiteY1581" fmla="*/ 713761 h 1151342"/>
                <a:gd name="connsiteX1582" fmla="*/ 399983 w 1331768"/>
                <a:gd name="connsiteY1582" fmla="*/ 712630 h 1151342"/>
                <a:gd name="connsiteX1583" fmla="*/ 401114 w 1331768"/>
                <a:gd name="connsiteY1583" fmla="*/ 711499 h 1151342"/>
                <a:gd name="connsiteX1584" fmla="*/ 398852 w 1331768"/>
                <a:gd name="connsiteY1584" fmla="*/ 709201 h 1151342"/>
                <a:gd name="connsiteX1585" fmla="*/ 395424 w 1331768"/>
                <a:gd name="connsiteY1585" fmla="*/ 709201 h 1151342"/>
                <a:gd name="connsiteX1586" fmla="*/ 395424 w 1331768"/>
                <a:gd name="connsiteY1586" fmla="*/ 708070 h 1151342"/>
                <a:gd name="connsiteX1587" fmla="*/ 397721 w 1331768"/>
                <a:gd name="connsiteY1587" fmla="*/ 706939 h 1151342"/>
                <a:gd name="connsiteX1588" fmla="*/ 396590 w 1331768"/>
                <a:gd name="connsiteY1588" fmla="*/ 705807 h 1151342"/>
                <a:gd name="connsiteX1589" fmla="*/ 394293 w 1331768"/>
                <a:gd name="connsiteY1589" fmla="*/ 704676 h 1151342"/>
                <a:gd name="connsiteX1590" fmla="*/ 394293 w 1331768"/>
                <a:gd name="connsiteY1590" fmla="*/ 703510 h 1151342"/>
                <a:gd name="connsiteX1591" fmla="*/ 395424 w 1331768"/>
                <a:gd name="connsiteY1591" fmla="*/ 703510 h 1151342"/>
                <a:gd name="connsiteX1592" fmla="*/ 394293 w 1331768"/>
                <a:gd name="connsiteY1592" fmla="*/ 702379 h 1151342"/>
                <a:gd name="connsiteX1593" fmla="*/ 394293 w 1331768"/>
                <a:gd name="connsiteY1593" fmla="*/ 701247 h 1151342"/>
                <a:gd name="connsiteX1594" fmla="*/ 392031 w 1331768"/>
                <a:gd name="connsiteY1594" fmla="*/ 700116 h 1151342"/>
                <a:gd name="connsiteX1595" fmla="*/ 390901 w 1331768"/>
                <a:gd name="connsiteY1595" fmla="*/ 701247 h 1151342"/>
                <a:gd name="connsiteX1596" fmla="*/ 389770 w 1331768"/>
                <a:gd name="connsiteY1596" fmla="*/ 701247 h 1151342"/>
                <a:gd name="connsiteX1597" fmla="*/ 389770 w 1331768"/>
                <a:gd name="connsiteY1597" fmla="*/ 700116 h 1151342"/>
                <a:gd name="connsiteX1598" fmla="*/ 388603 w 1331768"/>
                <a:gd name="connsiteY1598" fmla="*/ 700116 h 1151342"/>
                <a:gd name="connsiteX1599" fmla="*/ 387473 w 1331768"/>
                <a:gd name="connsiteY1599" fmla="*/ 698985 h 1151342"/>
                <a:gd name="connsiteX1600" fmla="*/ 386342 w 1331768"/>
                <a:gd name="connsiteY1600" fmla="*/ 698985 h 1151342"/>
                <a:gd name="connsiteX1601" fmla="*/ 386342 w 1331768"/>
                <a:gd name="connsiteY1601" fmla="*/ 696723 h 1151342"/>
                <a:gd name="connsiteX1602" fmla="*/ 387473 w 1331768"/>
                <a:gd name="connsiteY1602" fmla="*/ 696723 h 1151342"/>
                <a:gd name="connsiteX1603" fmla="*/ 387473 w 1331768"/>
                <a:gd name="connsiteY1603" fmla="*/ 695556 h 1151342"/>
                <a:gd name="connsiteX1604" fmla="*/ 387473 w 1331768"/>
                <a:gd name="connsiteY1604" fmla="*/ 694425 h 1151342"/>
                <a:gd name="connsiteX1605" fmla="*/ 387473 w 1331768"/>
                <a:gd name="connsiteY1605" fmla="*/ 693294 h 1151342"/>
                <a:gd name="connsiteX1606" fmla="*/ 388603 w 1331768"/>
                <a:gd name="connsiteY1606" fmla="*/ 691032 h 1151342"/>
                <a:gd name="connsiteX1607" fmla="*/ 386342 w 1331768"/>
                <a:gd name="connsiteY1607" fmla="*/ 691032 h 1151342"/>
                <a:gd name="connsiteX1608" fmla="*/ 384080 w 1331768"/>
                <a:gd name="connsiteY1608" fmla="*/ 687603 h 1151342"/>
                <a:gd name="connsiteX1609" fmla="*/ 384080 w 1331768"/>
                <a:gd name="connsiteY1609" fmla="*/ 688769 h 1151342"/>
                <a:gd name="connsiteX1610" fmla="*/ 382949 w 1331768"/>
                <a:gd name="connsiteY1610" fmla="*/ 687603 h 1151342"/>
                <a:gd name="connsiteX1611" fmla="*/ 384080 w 1331768"/>
                <a:gd name="connsiteY1611" fmla="*/ 686472 h 1151342"/>
                <a:gd name="connsiteX1612" fmla="*/ 384080 w 1331768"/>
                <a:gd name="connsiteY1612" fmla="*/ 683078 h 1151342"/>
                <a:gd name="connsiteX1613" fmla="*/ 382949 w 1331768"/>
                <a:gd name="connsiteY1613" fmla="*/ 683078 h 1151342"/>
                <a:gd name="connsiteX1614" fmla="*/ 380652 w 1331768"/>
                <a:gd name="connsiteY1614" fmla="*/ 681947 h 1151342"/>
                <a:gd name="connsiteX1615" fmla="*/ 380652 w 1331768"/>
                <a:gd name="connsiteY1615" fmla="*/ 679649 h 1151342"/>
                <a:gd name="connsiteX1616" fmla="*/ 379521 w 1331768"/>
                <a:gd name="connsiteY1616" fmla="*/ 679649 h 1151342"/>
                <a:gd name="connsiteX1617" fmla="*/ 378390 w 1331768"/>
                <a:gd name="connsiteY1617" fmla="*/ 679649 h 1151342"/>
                <a:gd name="connsiteX1618" fmla="*/ 376128 w 1331768"/>
                <a:gd name="connsiteY1618" fmla="*/ 680781 h 1151342"/>
                <a:gd name="connsiteX1619" fmla="*/ 374997 w 1331768"/>
                <a:gd name="connsiteY1619" fmla="*/ 680781 h 1151342"/>
                <a:gd name="connsiteX1620" fmla="*/ 374997 w 1331768"/>
                <a:gd name="connsiteY1620" fmla="*/ 679649 h 1151342"/>
                <a:gd name="connsiteX1621" fmla="*/ 373831 w 1331768"/>
                <a:gd name="connsiteY1621" fmla="*/ 678518 h 1151342"/>
                <a:gd name="connsiteX1622" fmla="*/ 371569 w 1331768"/>
                <a:gd name="connsiteY1622" fmla="*/ 678518 h 1151342"/>
                <a:gd name="connsiteX1623" fmla="*/ 369308 w 1331768"/>
                <a:gd name="connsiteY1623" fmla="*/ 677387 h 1151342"/>
                <a:gd name="connsiteX1624" fmla="*/ 370438 w 1331768"/>
                <a:gd name="connsiteY1624" fmla="*/ 675125 h 1151342"/>
                <a:gd name="connsiteX1625" fmla="*/ 371569 w 1331768"/>
                <a:gd name="connsiteY1625" fmla="*/ 673958 h 1151342"/>
                <a:gd name="connsiteX1626" fmla="*/ 371569 w 1331768"/>
                <a:gd name="connsiteY1626" fmla="*/ 672827 h 1151342"/>
                <a:gd name="connsiteX1627" fmla="*/ 370438 w 1331768"/>
                <a:gd name="connsiteY1627" fmla="*/ 671696 h 1151342"/>
                <a:gd name="connsiteX1628" fmla="*/ 369308 w 1331768"/>
                <a:gd name="connsiteY1628" fmla="*/ 671696 h 1151342"/>
                <a:gd name="connsiteX1629" fmla="*/ 369308 w 1331768"/>
                <a:gd name="connsiteY1629" fmla="*/ 669434 h 1151342"/>
                <a:gd name="connsiteX1630" fmla="*/ 367046 w 1331768"/>
                <a:gd name="connsiteY1630" fmla="*/ 669434 h 1151342"/>
                <a:gd name="connsiteX1631" fmla="*/ 365880 w 1331768"/>
                <a:gd name="connsiteY1631" fmla="*/ 667171 h 1151342"/>
                <a:gd name="connsiteX1632" fmla="*/ 362487 w 1331768"/>
                <a:gd name="connsiteY1632" fmla="*/ 668302 h 1151342"/>
                <a:gd name="connsiteX1633" fmla="*/ 361356 w 1331768"/>
                <a:gd name="connsiteY1633" fmla="*/ 667171 h 1151342"/>
                <a:gd name="connsiteX1634" fmla="*/ 361356 w 1331768"/>
                <a:gd name="connsiteY1634" fmla="*/ 666005 h 1151342"/>
                <a:gd name="connsiteX1635" fmla="*/ 361356 w 1331768"/>
                <a:gd name="connsiteY1635" fmla="*/ 663742 h 1151342"/>
                <a:gd name="connsiteX1636" fmla="*/ 359094 w 1331768"/>
                <a:gd name="connsiteY1636" fmla="*/ 662611 h 1151342"/>
                <a:gd name="connsiteX1637" fmla="*/ 357928 w 1331768"/>
                <a:gd name="connsiteY1637" fmla="*/ 661480 h 1151342"/>
                <a:gd name="connsiteX1638" fmla="*/ 357928 w 1331768"/>
                <a:gd name="connsiteY1638" fmla="*/ 659218 h 1151342"/>
                <a:gd name="connsiteX1639" fmla="*/ 354535 w 1331768"/>
                <a:gd name="connsiteY1639" fmla="*/ 658051 h 1151342"/>
                <a:gd name="connsiteX1640" fmla="*/ 353404 w 1331768"/>
                <a:gd name="connsiteY1640" fmla="*/ 659218 h 1151342"/>
                <a:gd name="connsiteX1641" fmla="*/ 353404 w 1331768"/>
                <a:gd name="connsiteY1641" fmla="*/ 658051 h 1151342"/>
                <a:gd name="connsiteX1642" fmla="*/ 351107 w 1331768"/>
                <a:gd name="connsiteY1642" fmla="*/ 656920 h 1151342"/>
                <a:gd name="connsiteX1643" fmla="*/ 349976 w 1331768"/>
                <a:gd name="connsiteY1643" fmla="*/ 654658 h 1151342"/>
                <a:gd name="connsiteX1644" fmla="*/ 348845 w 1331768"/>
                <a:gd name="connsiteY1644" fmla="*/ 653527 h 1151342"/>
                <a:gd name="connsiteX1645" fmla="*/ 348845 w 1331768"/>
                <a:gd name="connsiteY1645" fmla="*/ 651229 h 1151342"/>
                <a:gd name="connsiteX1646" fmla="*/ 347715 w 1331768"/>
                <a:gd name="connsiteY1646" fmla="*/ 648967 h 1151342"/>
                <a:gd name="connsiteX1647" fmla="*/ 346584 w 1331768"/>
                <a:gd name="connsiteY1647" fmla="*/ 648967 h 1151342"/>
                <a:gd name="connsiteX1648" fmla="*/ 346584 w 1331768"/>
                <a:gd name="connsiteY1648" fmla="*/ 647836 h 1151342"/>
                <a:gd name="connsiteX1649" fmla="*/ 345453 w 1331768"/>
                <a:gd name="connsiteY1649" fmla="*/ 647836 h 1151342"/>
                <a:gd name="connsiteX1650" fmla="*/ 344287 w 1331768"/>
                <a:gd name="connsiteY1650" fmla="*/ 648967 h 1151342"/>
                <a:gd name="connsiteX1651" fmla="*/ 342025 w 1331768"/>
                <a:gd name="connsiteY1651" fmla="*/ 650098 h 1151342"/>
                <a:gd name="connsiteX1652" fmla="*/ 340894 w 1331768"/>
                <a:gd name="connsiteY1652" fmla="*/ 650098 h 1151342"/>
                <a:gd name="connsiteX1653" fmla="*/ 340894 w 1331768"/>
                <a:gd name="connsiteY1653" fmla="*/ 648967 h 1151342"/>
                <a:gd name="connsiteX1654" fmla="*/ 338632 w 1331768"/>
                <a:gd name="connsiteY1654" fmla="*/ 648967 h 1151342"/>
                <a:gd name="connsiteX1655" fmla="*/ 337501 w 1331768"/>
                <a:gd name="connsiteY1655" fmla="*/ 650098 h 1151342"/>
                <a:gd name="connsiteX1656" fmla="*/ 336335 w 1331768"/>
                <a:gd name="connsiteY1656" fmla="*/ 650098 h 1151342"/>
                <a:gd name="connsiteX1657" fmla="*/ 335204 w 1331768"/>
                <a:gd name="connsiteY1657" fmla="*/ 651229 h 1151342"/>
                <a:gd name="connsiteX1658" fmla="*/ 334073 w 1331768"/>
                <a:gd name="connsiteY1658" fmla="*/ 653527 h 1151342"/>
                <a:gd name="connsiteX1659" fmla="*/ 332942 w 1331768"/>
                <a:gd name="connsiteY1659" fmla="*/ 652396 h 1151342"/>
                <a:gd name="connsiteX1660" fmla="*/ 331811 w 1331768"/>
                <a:gd name="connsiteY1660" fmla="*/ 654658 h 1151342"/>
                <a:gd name="connsiteX1661" fmla="*/ 334073 w 1331768"/>
                <a:gd name="connsiteY1661" fmla="*/ 655789 h 1151342"/>
                <a:gd name="connsiteX1662" fmla="*/ 332942 w 1331768"/>
                <a:gd name="connsiteY1662" fmla="*/ 655789 h 1151342"/>
                <a:gd name="connsiteX1663" fmla="*/ 332942 w 1331768"/>
                <a:gd name="connsiteY1663" fmla="*/ 658051 h 1151342"/>
                <a:gd name="connsiteX1664" fmla="*/ 335204 w 1331768"/>
                <a:gd name="connsiteY1664" fmla="*/ 660349 h 1151342"/>
                <a:gd name="connsiteX1665" fmla="*/ 334073 w 1331768"/>
                <a:gd name="connsiteY1665" fmla="*/ 662611 h 1151342"/>
                <a:gd name="connsiteX1666" fmla="*/ 332942 w 1331768"/>
                <a:gd name="connsiteY1666" fmla="*/ 662611 h 1151342"/>
                <a:gd name="connsiteX1667" fmla="*/ 331811 w 1331768"/>
                <a:gd name="connsiteY1667" fmla="*/ 664874 h 1151342"/>
                <a:gd name="connsiteX1668" fmla="*/ 332942 w 1331768"/>
                <a:gd name="connsiteY1668" fmla="*/ 666005 h 1151342"/>
                <a:gd name="connsiteX1669" fmla="*/ 331811 w 1331768"/>
                <a:gd name="connsiteY1669" fmla="*/ 667171 h 1151342"/>
                <a:gd name="connsiteX1670" fmla="*/ 331811 w 1331768"/>
                <a:gd name="connsiteY1670" fmla="*/ 668302 h 1151342"/>
                <a:gd name="connsiteX1671" fmla="*/ 329550 w 1331768"/>
                <a:gd name="connsiteY1671" fmla="*/ 668302 h 1151342"/>
                <a:gd name="connsiteX1672" fmla="*/ 327252 w 1331768"/>
                <a:gd name="connsiteY1672" fmla="*/ 668302 h 1151342"/>
                <a:gd name="connsiteX1673" fmla="*/ 327252 w 1331768"/>
                <a:gd name="connsiteY1673" fmla="*/ 667171 h 1151342"/>
                <a:gd name="connsiteX1674" fmla="*/ 326122 w 1331768"/>
                <a:gd name="connsiteY1674" fmla="*/ 666005 h 1151342"/>
                <a:gd name="connsiteX1675" fmla="*/ 324991 w 1331768"/>
                <a:gd name="connsiteY1675" fmla="*/ 668302 h 1151342"/>
                <a:gd name="connsiteX1676" fmla="*/ 323860 w 1331768"/>
                <a:gd name="connsiteY1676" fmla="*/ 668302 h 1151342"/>
                <a:gd name="connsiteX1677" fmla="*/ 322729 w 1331768"/>
                <a:gd name="connsiteY1677" fmla="*/ 666005 h 1151342"/>
                <a:gd name="connsiteX1678" fmla="*/ 321563 w 1331768"/>
                <a:gd name="connsiteY1678" fmla="*/ 666005 h 1151342"/>
                <a:gd name="connsiteX1679" fmla="*/ 322729 w 1331768"/>
                <a:gd name="connsiteY1679" fmla="*/ 667171 h 1151342"/>
                <a:gd name="connsiteX1680" fmla="*/ 321563 w 1331768"/>
                <a:gd name="connsiteY1680" fmla="*/ 667171 h 1151342"/>
                <a:gd name="connsiteX1681" fmla="*/ 321563 w 1331768"/>
                <a:gd name="connsiteY1681" fmla="*/ 670565 h 1151342"/>
                <a:gd name="connsiteX1682" fmla="*/ 320432 w 1331768"/>
                <a:gd name="connsiteY1682" fmla="*/ 671696 h 1151342"/>
                <a:gd name="connsiteX1683" fmla="*/ 321563 w 1331768"/>
                <a:gd name="connsiteY1683" fmla="*/ 672827 h 1151342"/>
                <a:gd name="connsiteX1684" fmla="*/ 318170 w 1331768"/>
                <a:gd name="connsiteY1684" fmla="*/ 672827 h 1151342"/>
                <a:gd name="connsiteX1685" fmla="*/ 318170 w 1331768"/>
                <a:gd name="connsiteY1685" fmla="*/ 673958 h 1151342"/>
                <a:gd name="connsiteX1686" fmla="*/ 317039 w 1331768"/>
                <a:gd name="connsiteY1686" fmla="*/ 676256 h 1151342"/>
                <a:gd name="connsiteX1687" fmla="*/ 313611 w 1331768"/>
                <a:gd name="connsiteY1687" fmla="*/ 675125 h 1151342"/>
                <a:gd name="connsiteX1688" fmla="*/ 314742 w 1331768"/>
                <a:gd name="connsiteY1688" fmla="*/ 677387 h 1151342"/>
                <a:gd name="connsiteX1689" fmla="*/ 312480 w 1331768"/>
                <a:gd name="connsiteY1689" fmla="*/ 678518 h 1151342"/>
                <a:gd name="connsiteX1690" fmla="*/ 307957 w 1331768"/>
                <a:gd name="connsiteY1690" fmla="*/ 678518 h 1151342"/>
                <a:gd name="connsiteX1691" fmla="*/ 306790 w 1331768"/>
                <a:gd name="connsiteY1691" fmla="*/ 678518 h 1151342"/>
                <a:gd name="connsiteX1692" fmla="*/ 306790 w 1331768"/>
                <a:gd name="connsiteY1692" fmla="*/ 679649 h 1151342"/>
                <a:gd name="connsiteX1693" fmla="*/ 304529 w 1331768"/>
                <a:gd name="connsiteY1693" fmla="*/ 683078 h 1151342"/>
                <a:gd name="connsiteX1694" fmla="*/ 304529 w 1331768"/>
                <a:gd name="connsiteY1694" fmla="*/ 684209 h 1151342"/>
                <a:gd name="connsiteX1695" fmla="*/ 301136 w 1331768"/>
                <a:gd name="connsiteY1695" fmla="*/ 683078 h 1151342"/>
                <a:gd name="connsiteX1696" fmla="*/ 300005 w 1331768"/>
                <a:gd name="connsiteY1696" fmla="*/ 684209 h 1151342"/>
                <a:gd name="connsiteX1697" fmla="*/ 297708 w 1331768"/>
                <a:gd name="connsiteY1697" fmla="*/ 688769 h 1151342"/>
                <a:gd name="connsiteX1698" fmla="*/ 295446 w 1331768"/>
                <a:gd name="connsiteY1698" fmla="*/ 688769 h 1151342"/>
                <a:gd name="connsiteX1699" fmla="*/ 295446 w 1331768"/>
                <a:gd name="connsiteY1699" fmla="*/ 689900 h 1151342"/>
                <a:gd name="connsiteX1700" fmla="*/ 294315 w 1331768"/>
                <a:gd name="connsiteY1700" fmla="*/ 689900 h 1151342"/>
                <a:gd name="connsiteX1701" fmla="*/ 292018 w 1331768"/>
                <a:gd name="connsiteY1701" fmla="*/ 687603 h 1151342"/>
                <a:gd name="connsiteX1702" fmla="*/ 290887 w 1331768"/>
                <a:gd name="connsiteY1702" fmla="*/ 688769 h 1151342"/>
                <a:gd name="connsiteX1703" fmla="*/ 288625 w 1331768"/>
                <a:gd name="connsiteY1703" fmla="*/ 688769 h 1151342"/>
                <a:gd name="connsiteX1704" fmla="*/ 287494 w 1331768"/>
                <a:gd name="connsiteY1704" fmla="*/ 689900 h 1151342"/>
                <a:gd name="connsiteX1705" fmla="*/ 286364 w 1331768"/>
                <a:gd name="connsiteY1705" fmla="*/ 691032 h 1151342"/>
                <a:gd name="connsiteX1706" fmla="*/ 282936 w 1331768"/>
                <a:gd name="connsiteY1706" fmla="*/ 689900 h 1151342"/>
                <a:gd name="connsiteX1707" fmla="*/ 279543 w 1331768"/>
                <a:gd name="connsiteY1707" fmla="*/ 688769 h 1151342"/>
                <a:gd name="connsiteX1708" fmla="*/ 277246 w 1331768"/>
                <a:gd name="connsiteY1708" fmla="*/ 689900 h 1151342"/>
                <a:gd name="connsiteX1709" fmla="*/ 277246 w 1331768"/>
                <a:gd name="connsiteY1709" fmla="*/ 691032 h 1151342"/>
                <a:gd name="connsiteX1710" fmla="*/ 273853 w 1331768"/>
                <a:gd name="connsiteY1710" fmla="*/ 689900 h 1151342"/>
                <a:gd name="connsiteX1711" fmla="*/ 273853 w 1331768"/>
                <a:gd name="connsiteY1711" fmla="*/ 688769 h 1151342"/>
                <a:gd name="connsiteX1712" fmla="*/ 272722 w 1331768"/>
                <a:gd name="connsiteY1712" fmla="*/ 684209 h 1151342"/>
                <a:gd name="connsiteX1713" fmla="*/ 272722 w 1331768"/>
                <a:gd name="connsiteY1713" fmla="*/ 676256 h 1151342"/>
                <a:gd name="connsiteX1714" fmla="*/ 273853 w 1331768"/>
                <a:gd name="connsiteY1714" fmla="*/ 672827 h 1151342"/>
                <a:gd name="connsiteX1715" fmla="*/ 274984 w 1331768"/>
                <a:gd name="connsiteY1715" fmla="*/ 671696 h 1151342"/>
                <a:gd name="connsiteX1716" fmla="*/ 273853 w 1331768"/>
                <a:gd name="connsiteY1716" fmla="*/ 670565 h 1151342"/>
                <a:gd name="connsiteX1717" fmla="*/ 273853 w 1331768"/>
                <a:gd name="connsiteY1717" fmla="*/ 668302 h 1151342"/>
                <a:gd name="connsiteX1718" fmla="*/ 273853 w 1331768"/>
                <a:gd name="connsiteY1718" fmla="*/ 667171 h 1151342"/>
                <a:gd name="connsiteX1719" fmla="*/ 272722 w 1331768"/>
                <a:gd name="connsiteY1719" fmla="*/ 667171 h 1151342"/>
                <a:gd name="connsiteX1720" fmla="*/ 274984 w 1331768"/>
                <a:gd name="connsiteY1720" fmla="*/ 662611 h 1151342"/>
                <a:gd name="connsiteX1721" fmla="*/ 273853 w 1331768"/>
                <a:gd name="connsiteY1721" fmla="*/ 661480 h 1151342"/>
                <a:gd name="connsiteX1722" fmla="*/ 273853 w 1331768"/>
                <a:gd name="connsiteY1722" fmla="*/ 658051 h 1151342"/>
                <a:gd name="connsiteX1723" fmla="*/ 277246 w 1331768"/>
                <a:gd name="connsiteY1723" fmla="*/ 653527 h 1151342"/>
                <a:gd name="connsiteX1724" fmla="*/ 277246 w 1331768"/>
                <a:gd name="connsiteY1724" fmla="*/ 651229 h 1151342"/>
                <a:gd name="connsiteX1725" fmla="*/ 276115 w 1331768"/>
                <a:gd name="connsiteY1725" fmla="*/ 650098 h 1151342"/>
                <a:gd name="connsiteX1726" fmla="*/ 274984 w 1331768"/>
                <a:gd name="connsiteY1726" fmla="*/ 648967 h 1151342"/>
                <a:gd name="connsiteX1727" fmla="*/ 273853 w 1331768"/>
                <a:gd name="connsiteY1727" fmla="*/ 645573 h 1151342"/>
                <a:gd name="connsiteX1728" fmla="*/ 272722 w 1331768"/>
                <a:gd name="connsiteY1728" fmla="*/ 644407 h 1151342"/>
                <a:gd name="connsiteX1729" fmla="*/ 272722 w 1331768"/>
                <a:gd name="connsiteY1729" fmla="*/ 643276 h 1151342"/>
                <a:gd name="connsiteX1730" fmla="*/ 273853 w 1331768"/>
                <a:gd name="connsiteY1730" fmla="*/ 643276 h 1151342"/>
                <a:gd name="connsiteX1731" fmla="*/ 271591 w 1331768"/>
                <a:gd name="connsiteY1731" fmla="*/ 642144 h 1151342"/>
                <a:gd name="connsiteX1732" fmla="*/ 271591 w 1331768"/>
                <a:gd name="connsiteY1732" fmla="*/ 639882 h 1151342"/>
                <a:gd name="connsiteX1733" fmla="*/ 271591 w 1331768"/>
                <a:gd name="connsiteY1733" fmla="*/ 638751 h 1151342"/>
                <a:gd name="connsiteX1734" fmla="*/ 269294 w 1331768"/>
                <a:gd name="connsiteY1734" fmla="*/ 638751 h 1151342"/>
                <a:gd name="connsiteX1735" fmla="*/ 269294 w 1331768"/>
                <a:gd name="connsiteY1735" fmla="*/ 637620 h 1151342"/>
                <a:gd name="connsiteX1736" fmla="*/ 268163 w 1331768"/>
                <a:gd name="connsiteY1736" fmla="*/ 637620 h 1151342"/>
                <a:gd name="connsiteX1737" fmla="*/ 267032 w 1331768"/>
                <a:gd name="connsiteY1737" fmla="*/ 637620 h 1151342"/>
                <a:gd name="connsiteX1738" fmla="*/ 264771 w 1331768"/>
                <a:gd name="connsiteY1738" fmla="*/ 636453 h 1151342"/>
                <a:gd name="connsiteX1739" fmla="*/ 264771 w 1331768"/>
                <a:gd name="connsiteY1739" fmla="*/ 635322 h 1151342"/>
                <a:gd name="connsiteX1740" fmla="*/ 264771 w 1331768"/>
                <a:gd name="connsiteY1740" fmla="*/ 633060 h 1151342"/>
                <a:gd name="connsiteX1741" fmla="*/ 263640 w 1331768"/>
                <a:gd name="connsiteY1741" fmla="*/ 631929 h 1151342"/>
                <a:gd name="connsiteX1742" fmla="*/ 262473 w 1331768"/>
                <a:gd name="connsiteY1742" fmla="*/ 631929 h 1151342"/>
                <a:gd name="connsiteX1743" fmla="*/ 260212 w 1331768"/>
                <a:gd name="connsiteY1743" fmla="*/ 634191 h 1151342"/>
                <a:gd name="connsiteX1744" fmla="*/ 259081 w 1331768"/>
                <a:gd name="connsiteY1744" fmla="*/ 634191 h 1151342"/>
                <a:gd name="connsiteX1745" fmla="*/ 257950 w 1331768"/>
                <a:gd name="connsiteY1745" fmla="*/ 629666 h 1151342"/>
                <a:gd name="connsiteX1746" fmla="*/ 256819 w 1331768"/>
                <a:gd name="connsiteY1746" fmla="*/ 629666 h 1151342"/>
                <a:gd name="connsiteX1747" fmla="*/ 254522 w 1331768"/>
                <a:gd name="connsiteY1747" fmla="*/ 630797 h 1151342"/>
                <a:gd name="connsiteX1748" fmla="*/ 253391 w 1331768"/>
                <a:gd name="connsiteY1748" fmla="*/ 630797 h 1151342"/>
                <a:gd name="connsiteX1749" fmla="*/ 253391 w 1331768"/>
                <a:gd name="connsiteY1749" fmla="*/ 629666 h 1151342"/>
                <a:gd name="connsiteX1750" fmla="*/ 254522 w 1331768"/>
                <a:gd name="connsiteY1750" fmla="*/ 627369 h 1151342"/>
                <a:gd name="connsiteX1751" fmla="*/ 253391 w 1331768"/>
                <a:gd name="connsiteY1751" fmla="*/ 627369 h 1151342"/>
                <a:gd name="connsiteX1752" fmla="*/ 252260 w 1331768"/>
                <a:gd name="connsiteY1752" fmla="*/ 626237 h 1151342"/>
                <a:gd name="connsiteX1753" fmla="*/ 249998 w 1331768"/>
                <a:gd name="connsiteY1753" fmla="*/ 625106 h 1151342"/>
                <a:gd name="connsiteX1754" fmla="*/ 249998 w 1331768"/>
                <a:gd name="connsiteY1754" fmla="*/ 622844 h 1151342"/>
                <a:gd name="connsiteX1755" fmla="*/ 252260 w 1331768"/>
                <a:gd name="connsiteY1755" fmla="*/ 621678 h 1151342"/>
                <a:gd name="connsiteX1756" fmla="*/ 252260 w 1331768"/>
                <a:gd name="connsiteY1756" fmla="*/ 620546 h 1151342"/>
                <a:gd name="connsiteX1757" fmla="*/ 249998 w 1331768"/>
                <a:gd name="connsiteY1757" fmla="*/ 620546 h 1151342"/>
                <a:gd name="connsiteX1758" fmla="*/ 247701 w 1331768"/>
                <a:gd name="connsiteY1758" fmla="*/ 618284 h 1151342"/>
                <a:gd name="connsiteX1759" fmla="*/ 246570 w 1331768"/>
                <a:gd name="connsiteY1759" fmla="*/ 616022 h 1151342"/>
                <a:gd name="connsiteX1760" fmla="*/ 247701 w 1331768"/>
                <a:gd name="connsiteY1760" fmla="*/ 613724 h 1151342"/>
                <a:gd name="connsiteX1761" fmla="*/ 245439 w 1331768"/>
                <a:gd name="connsiteY1761" fmla="*/ 612593 h 1151342"/>
                <a:gd name="connsiteX1762" fmla="*/ 244308 w 1331768"/>
                <a:gd name="connsiteY1762" fmla="*/ 611462 h 1151342"/>
                <a:gd name="connsiteX1763" fmla="*/ 246570 w 1331768"/>
                <a:gd name="connsiteY1763" fmla="*/ 609199 h 1151342"/>
                <a:gd name="connsiteX1764" fmla="*/ 243178 w 1331768"/>
                <a:gd name="connsiteY1764" fmla="*/ 608068 h 1151342"/>
                <a:gd name="connsiteX1765" fmla="*/ 238619 w 1331768"/>
                <a:gd name="connsiteY1765" fmla="*/ 608068 h 1151342"/>
                <a:gd name="connsiteX1766" fmla="*/ 237488 w 1331768"/>
                <a:gd name="connsiteY1766" fmla="*/ 606902 h 1151342"/>
                <a:gd name="connsiteX1767" fmla="*/ 236357 w 1331768"/>
                <a:gd name="connsiteY1767" fmla="*/ 605771 h 1151342"/>
                <a:gd name="connsiteX1768" fmla="*/ 236357 w 1331768"/>
                <a:gd name="connsiteY1768" fmla="*/ 604639 h 1151342"/>
                <a:gd name="connsiteX1769" fmla="*/ 237488 w 1331768"/>
                <a:gd name="connsiteY1769" fmla="*/ 604639 h 1151342"/>
                <a:gd name="connsiteX1770" fmla="*/ 237488 w 1331768"/>
                <a:gd name="connsiteY1770" fmla="*/ 603508 h 1151342"/>
                <a:gd name="connsiteX1771" fmla="*/ 235226 w 1331768"/>
                <a:gd name="connsiteY1771" fmla="*/ 602377 h 1151342"/>
                <a:gd name="connsiteX1772" fmla="*/ 234095 w 1331768"/>
                <a:gd name="connsiteY1772" fmla="*/ 602377 h 1151342"/>
                <a:gd name="connsiteX1773" fmla="*/ 232964 w 1331768"/>
                <a:gd name="connsiteY1773" fmla="*/ 604639 h 1151342"/>
                <a:gd name="connsiteX1774" fmla="*/ 231798 w 1331768"/>
                <a:gd name="connsiteY1774" fmla="*/ 604639 h 1151342"/>
                <a:gd name="connsiteX1775" fmla="*/ 231798 w 1331768"/>
                <a:gd name="connsiteY1775" fmla="*/ 602377 h 1151342"/>
                <a:gd name="connsiteX1776" fmla="*/ 232964 w 1331768"/>
                <a:gd name="connsiteY1776" fmla="*/ 601246 h 1151342"/>
                <a:gd name="connsiteX1777" fmla="*/ 231798 w 1331768"/>
                <a:gd name="connsiteY1777" fmla="*/ 600115 h 1151342"/>
                <a:gd name="connsiteX1778" fmla="*/ 230667 w 1331768"/>
                <a:gd name="connsiteY1778" fmla="*/ 598948 h 1151342"/>
                <a:gd name="connsiteX1779" fmla="*/ 229536 w 1331768"/>
                <a:gd name="connsiteY1779" fmla="*/ 600115 h 1151342"/>
                <a:gd name="connsiteX1780" fmla="*/ 228405 w 1331768"/>
                <a:gd name="connsiteY1780" fmla="*/ 600115 h 1151342"/>
                <a:gd name="connsiteX1781" fmla="*/ 228405 w 1331768"/>
                <a:gd name="connsiteY1781" fmla="*/ 598948 h 1151342"/>
                <a:gd name="connsiteX1782" fmla="*/ 227274 w 1331768"/>
                <a:gd name="connsiteY1782" fmla="*/ 596686 h 1151342"/>
                <a:gd name="connsiteX1783" fmla="*/ 227274 w 1331768"/>
                <a:gd name="connsiteY1783" fmla="*/ 595555 h 1151342"/>
                <a:gd name="connsiteX1784" fmla="*/ 227274 w 1331768"/>
                <a:gd name="connsiteY1784" fmla="*/ 594424 h 1151342"/>
                <a:gd name="connsiteX1785" fmla="*/ 226143 w 1331768"/>
                <a:gd name="connsiteY1785" fmla="*/ 593293 h 1151342"/>
                <a:gd name="connsiteX1786" fmla="*/ 226143 w 1331768"/>
                <a:gd name="connsiteY1786" fmla="*/ 594424 h 1151342"/>
                <a:gd name="connsiteX1787" fmla="*/ 223846 w 1331768"/>
                <a:gd name="connsiteY1787" fmla="*/ 595555 h 1151342"/>
                <a:gd name="connsiteX1788" fmla="*/ 220454 w 1331768"/>
                <a:gd name="connsiteY1788" fmla="*/ 594424 h 1151342"/>
                <a:gd name="connsiteX1789" fmla="*/ 219323 w 1331768"/>
                <a:gd name="connsiteY1789" fmla="*/ 594424 h 1151342"/>
                <a:gd name="connsiteX1790" fmla="*/ 219323 w 1331768"/>
                <a:gd name="connsiteY1790" fmla="*/ 592126 h 1151342"/>
                <a:gd name="connsiteX1791" fmla="*/ 217026 w 1331768"/>
                <a:gd name="connsiteY1791" fmla="*/ 590995 h 1151342"/>
                <a:gd name="connsiteX1792" fmla="*/ 217026 w 1331768"/>
                <a:gd name="connsiteY1792" fmla="*/ 589864 h 1151342"/>
                <a:gd name="connsiteX1793" fmla="*/ 215895 w 1331768"/>
                <a:gd name="connsiteY1793" fmla="*/ 588733 h 1151342"/>
                <a:gd name="connsiteX1794" fmla="*/ 214764 w 1331768"/>
                <a:gd name="connsiteY1794" fmla="*/ 588733 h 1151342"/>
                <a:gd name="connsiteX1795" fmla="*/ 214764 w 1331768"/>
                <a:gd name="connsiteY1795" fmla="*/ 589864 h 1151342"/>
                <a:gd name="connsiteX1796" fmla="*/ 211371 w 1331768"/>
                <a:gd name="connsiteY1796" fmla="*/ 589864 h 1151342"/>
                <a:gd name="connsiteX1797" fmla="*/ 210205 w 1331768"/>
                <a:gd name="connsiteY1797" fmla="*/ 588733 h 1151342"/>
                <a:gd name="connsiteX1798" fmla="*/ 211371 w 1331768"/>
                <a:gd name="connsiteY1798" fmla="*/ 588733 h 1151342"/>
                <a:gd name="connsiteX1799" fmla="*/ 211371 w 1331768"/>
                <a:gd name="connsiteY1799" fmla="*/ 587601 h 1151342"/>
                <a:gd name="connsiteX1800" fmla="*/ 209074 w 1331768"/>
                <a:gd name="connsiteY1800" fmla="*/ 587601 h 1151342"/>
                <a:gd name="connsiteX1801" fmla="*/ 209074 w 1331768"/>
                <a:gd name="connsiteY1801" fmla="*/ 585339 h 1151342"/>
                <a:gd name="connsiteX1802" fmla="*/ 207943 w 1331768"/>
                <a:gd name="connsiteY1802" fmla="*/ 584173 h 1151342"/>
                <a:gd name="connsiteX1803" fmla="*/ 207943 w 1331768"/>
                <a:gd name="connsiteY1803" fmla="*/ 583041 h 1151342"/>
                <a:gd name="connsiteX1804" fmla="*/ 209074 w 1331768"/>
                <a:gd name="connsiteY1804" fmla="*/ 583041 h 1151342"/>
                <a:gd name="connsiteX1805" fmla="*/ 209074 w 1331768"/>
                <a:gd name="connsiteY1805" fmla="*/ 580779 h 1151342"/>
                <a:gd name="connsiteX1806" fmla="*/ 206812 w 1331768"/>
                <a:gd name="connsiteY1806" fmla="*/ 580779 h 1151342"/>
                <a:gd name="connsiteX1807" fmla="*/ 205681 w 1331768"/>
                <a:gd name="connsiteY1807" fmla="*/ 577350 h 1151342"/>
                <a:gd name="connsiteX1808" fmla="*/ 204550 w 1331768"/>
                <a:gd name="connsiteY1808" fmla="*/ 578517 h 1151342"/>
                <a:gd name="connsiteX1809" fmla="*/ 202253 w 1331768"/>
                <a:gd name="connsiteY1809" fmla="*/ 578517 h 1151342"/>
                <a:gd name="connsiteX1810" fmla="*/ 199992 w 1331768"/>
                <a:gd name="connsiteY1810" fmla="*/ 576219 h 1151342"/>
                <a:gd name="connsiteX1811" fmla="*/ 201122 w 1331768"/>
                <a:gd name="connsiteY1811" fmla="*/ 575088 h 1151342"/>
                <a:gd name="connsiteX1812" fmla="*/ 199992 w 1331768"/>
                <a:gd name="connsiteY1812" fmla="*/ 573957 h 1151342"/>
                <a:gd name="connsiteX1813" fmla="*/ 197730 w 1331768"/>
                <a:gd name="connsiteY1813" fmla="*/ 569397 h 1151342"/>
                <a:gd name="connsiteX1814" fmla="*/ 195433 w 1331768"/>
                <a:gd name="connsiteY1814" fmla="*/ 570563 h 1151342"/>
                <a:gd name="connsiteX1815" fmla="*/ 194302 w 1331768"/>
                <a:gd name="connsiteY1815" fmla="*/ 572826 h 1151342"/>
                <a:gd name="connsiteX1816" fmla="*/ 193171 w 1331768"/>
                <a:gd name="connsiteY1816" fmla="*/ 572826 h 1151342"/>
                <a:gd name="connsiteX1817" fmla="*/ 192040 w 1331768"/>
                <a:gd name="connsiteY1817" fmla="*/ 570563 h 1151342"/>
                <a:gd name="connsiteX1818" fmla="*/ 190909 w 1331768"/>
                <a:gd name="connsiteY1818" fmla="*/ 569397 h 1151342"/>
                <a:gd name="connsiteX1819" fmla="*/ 190909 w 1331768"/>
                <a:gd name="connsiteY1819" fmla="*/ 567134 h 1151342"/>
                <a:gd name="connsiteX1820" fmla="*/ 188612 w 1331768"/>
                <a:gd name="connsiteY1820" fmla="*/ 566003 h 1151342"/>
                <a:gd name="connsiteX1821" fmla="*/ 184088 w 1331768"/>
                <a:gd name="connsiteY1821" fmla="*/ 566003 h 1151342"/>
                <a:gd name="connsiteX1822" fmla="*/ 184088 w 1331768"/>
                <a:gd name="connsiteY1822" fmla="*/ 564872 h 1151342"/>
                <a:gd name="connsiteX1823" fmla="*/ 182957 w 1331768"/>
                <a:gd name="connsiteY1823" fmla="*/ 562574 h 1151342"/>
                <a:gd name="connsiteX1824" fmla="*/ 185219 w 1331768"/>
                <a:gd name="connsiteY1824" fmla="*/ 561443 h 1151342"/>
                <a:gd name="connsiteX1825" fmla="*/ 185219 w 1331768"/>
                <a:gd name="connsiteY1825" fmla="*/ 558050 h 1151342"/>
                <a:gd name="connsiteX1826" fmla="*/ 184088 w 1331768"/>
                <a:gd name="connsiteY1826" fmla="*/ 556919 h 1151342"/>
                <a:gd name="connsiteX1827" fmla="*/ 182957 w 1331768"/>
                <a:gd name="connsiteY1827" fmla="*/ 559181 h 1151342"/>
                <a:gd name="connsiteX1828" fmla="*/ 179529 w 1331768"/>
                <a:gd name="connsiteY1828" fmla="*/ 555788 h 1151342"/>
                <a:gd name="connsiteX1829" fmla="*/ 179529 w 1331768"/>
                <a:gd name="connsiteY1829" fmla="*/ 553490 h 1151342"/>
                <a:gd name="connsiteX1830" fmla="*/ 176137 w 1331768"/>
                <a:gd name="connsiteY1830" fmla="*/ 554621 h 1151342"/>
                <a:gd name="connsiteX1831" fmla="*/ 175006 w 1331768"/>
                <a:gd name="connsiteY1831" fmla="*/ 554621 h 1151342"/>
                <a:gd name="connsiteX1832" fmla="*/ 172709 w 1331768"/>
                <a:gd name="connsiteY1832" fmla="*/ 555788 h 1151342"/>
                <a:gd name="connsiteX1833" fmla="*/ 171578 w 1331768"/>
                <a:gd name="connsiteY1833" fmla="*/ 554621 h 1151342"/>
                <a:gd name="connsiteX1834" fmla="*/ 173875 w 1331768"/>
                <a:gd name="connsiteY1834" fmla="*/ 552359 h 1151342"/>
                <a:gd name="connsiteX1835" fmla="*/ 172709 w 1331768"/>
                <a:gd name="connsiteY1835" fmla="*/ 548965 h 1151342"/>
                <a:gd name="connsiteX1836" fmla="*/ 170447 w 1331768"/>
                <a:gd name="connsiteY1836" fmla="*/ 550096 h 1151342"/>
                <a:gd name="connsiteX1837" fmla="*/ 168185 w 1331768"/>
                <a:gd name="connsiteY1837" fmla="*/ 547799 h 1151342"/>
                <a:gd name="connsiteX1838" fmla="*/ 169316 w 1331768"/>
                <a:gd name="connsiteY1838" fmla="*/ 547799 h 1151342"/>
                <a:gd name="connsiteX1839" fmla="*/ 170447 w 1331768"/>
                <a:gd name="connsiteY1839" fmla="*/ 547799 h 1151342"/>
                <a:gd name="connsiteX1840" fmla="*/ 170447 w 1331768"/>
                <a:gd name="connsiteY1840" fmla="*/ 546668 h 1151342"/>
                <a:gd name="connsiteX1841" fmla="*/ 168185 w 1331768"/>
                <a:gd name="connsiteY1841" fmla="*/ 544405 h 1151342"/>
                <a:gd name="connsiteX1842" fmla="*/ 167054 w 1331768"/>
                <a:gd name="connsiteY1842" fmla="*/ 542143 h 1151342"/>
                <a:gd name="connsiteX1843" fmla="*/ 163626 w 1331768"/>
                <a:gd name="connsiteY1843" fmla="*/ 542143 h 1151342"/>
                <a:gd name="connsiteX1844" fmla="*/ 163626 w 1331768"/>
                <a:gd name="connsiteY1844" fmla="*/ 541012 h 1151342"/>
                <a:gd name="connsiteX1845" fmla="*/ 167054 w 1331768"/>
                <a:gd name="connsiteY1845" fmla="*/ 539845 h 1151342"/>
                <a:gd name="connsiteX1846" fmla="*/ 167054 w 1331768"/>
                <a:gd name="connsiteY1846" fmla="*/ 538714 h 1151342"/>
                <a:gd name="connsiteX1847" fmla="*/ 165888 w 1331768"/>
                <a:gd name="connsiteY1847" fmla="*/ 539845 h 1151342"/>
                <a:gd name="connsiteX1848" fmla="*/ 164757 w 1331768"/>
                <a:gd name="connsiteY1848" fmla="*/ 538714 h 1151342"/>
                <a:gd name="connsiteX1849" fmla="*/ 164757 w 1331768"/>
                <a:gd name="connsiteY1849" fmla="*/ 537583 h 1151342"/>
                <a:gd name="connsiteX1850" fmla="*/ 162495 w 1331768"/>
                <a:gd name="connsiteY1850" fmla="*/ 538714 h 1151342"/>
                <a:gd name="connsiteX1851" fmla="*/ 161364 w 1331768"/>
                <a:gd name="connsiteY1851" fmla="*/ 537583 h 1151342"/>
                <a:gd name="connsiteX1852" fmla="*/ 159067 w 1331768"/>
                <a:gd name="connsiteY1852" fmla="*/ 538714 h 1151342"/>
                <a:gd name="connsiteX1853" fmla="*/ 156806 w 1331768"/>
                <a:gd name="connsiteY1853" fmla="*/ 536452 h 1151342"/>
                <a:gd name="connsiteX1854" fmla="*/ 156806 w 1331768"/>
                <a:gd name="connsiteY1854" fmla="*/ 534189 h 1151342"/>
                <a:gd name="connsiteX1855" fmla="*/ 155675 w 1331768"/>
                <a:gd name="connsiteY1855" fmla="*/ 534189 h 1151342"/>
                <a:gd name="connsiteX1856" fmla="*/ 153413 w 1331768"/>
                <a:gd name="connsiteY1856" fmla="*/ 533023 h 1151342"/>
                <a:gd name="connsiteX1857" fmla="*/ 148854 w 1331768"/>
                <a:gd name="connsiteY1857" fmla="*/ 531892 h 1151342"/>
                <a:gd name="connsiteX1858" fmla="*/ 145461 w 1331768"/>
                <a:gd name="connsiteY1858" fmla="*/ 531892 h 1151342"/>
                <a:gd name="connsiteX1859" fmla="*/ 144330 w 1331768"/>
                <a:gd name="connsiteY1859" fmla="*/ 529630 h 1151342"/>
                <a:gd name="connsiteX1860" fmla="*/ 145461 w 1331768"/>
                <a:gd name="connsiteY1860" fmla="*/ 526236 h 1151342"/>
                <a:gd name="connsiteX1861" fmla="*/ 145461 w 1331768"/>
                <a:gd name="connsiteY1861" fmla="*/ 525070 h 1151342"/>
                <a:gd name="connsiteX1862" fmla="*/ 142033 w 1331768"/>
                <a:gd name="connsiteY1862" fmla="*/ 523938 h 1151342"/>
                <a:gd name="connsiteX1863" fmla="*/ 140902 w 1331768"/>
                <a:gd name="connsiteY1863" fmla="*/ 521676 h 1151342"/>
                <a:gd name="connsiteX1864" fmla="*/ 138641 w 1331768"/>
                <a:gd name="connsiteY1864" fmla="*/ 521676 h 1151342"/>
                <a:gd name="connsiteX1865" fmla="*/ 137510 w 1331768"/>
                <a:gd name="connsiteY1865" fmla="*/ 520545 h 1151342"/>
                <a:gd name="connsiteX1866" fmla="*/ 135212 w 1331768"/>
                <a:gd name="connsiteY1866" fmla="*/ 519414 h 1151342"/>
                <a:gd name="connsiteX1867" fmla="*/ 132951 w 1331768"/>
                <a:gd name="connsiteY1867" fmla="*/ 519414 h 1151342"/>
                <a:gd name="connsiteX1868" fmla="*/ 129558 w 1331768"/>
                <a:gd name="connsiteY1868" fmla="*/ 519414 h 1151342"/>
                <a:gd name="connsiteX1869" fmla="*/ 129558 w 1331768"/>
                <a:gd name="connsiteY1869" fmla="*/ 518283 h 1151342"/>
                <a:gd name="connsiteX1870" fmla="*/ 127261 w 1331768"/>
                <a:gd name="connsiteY1870" fmla="*/ 518283 h 1151342"/>
                <a:gd name="connsiteX1871" fmla="*/ 123868 w 1331768"/>
                <a:gd name="connsiteY1871" fmla="*/ 522807 h 1151342"/>
                <a:gd name="connsiteX1872" fmla="*/ 123868 w 1331768"/>
                <a:gd name="connsiteY1872" fmla="*/ 521676 h 1151342"/>
                <a:gd name="connsiteX1873" fmla="*/ 122737 w 1331768"/>
                <a:gd name="connsiteY1873" fmla="*/ 522807 h 1151342"/>
                <a:gd name="connsiteX1874" fmla="*/ 122737 w 1331768"/>
                <a:gd name="connsiteY1874" fmla="*/ 521676 h 1151342"/>
                <a:gd name="connsiteX1875" fmla="*/ 121571 w 1331768"/>
                <a:gd name="connsiteY1875" fmla="*/ 520545 h 1151342"/>
                <a:gd name="connsiteX1876" fmla="*/ 119309 w 1331768"/>
                <a:gd name="connsiteY1876" fmla="*/ 519414 h 1151342"/>
                <a:gd name="connsiteX1877" fmla="*/ 115917 w 1331768"/>
                <a:gd name="connsiteY1877" fmla="*/ 520545 h 1151342"/>
                <a:gd name="connsiteX1878" fmla="*/ 112489 w 1331768"/>
                <a:gd name="connsiteY1878" fmla="*/ 520545 h 1151342"/>
                <a:gd name="connsiteX1879" fmla="*/ 111358 w 1331768"/>
                <a:gd name="connsiteY1879" fmla="*/ 518283 h 1151342"/>
                <a:gd name="connsiteX1880" fmla="*/ 109096 w 1331768"/>
                <a:gd name="connsiteY1880" fmla="*/ 518283 h 1151342"/>
                <a:gd name="connsiteX1881" fmla="*/ 104537 w 1331768"/>
                <a:gd name="connsiteY1881" fmla="*/ 518283 h 1151342"/>
                <a:gd name="connsiteX1882" fmla="*/ 103406 w 1331768"/>
                <a:gd name="connsiteY1882" fmla="*/ 519414 h 1151342"/>
                <a:gd name="connsiteX1883" fmla="*/ 103406 w 1331768"/>
                <a:gd name="connsiteY1883" fmla="*/ 521676 h 1151342"/>
                <a:gd name="connsiteX1884" fmla="*/ 101144 w 1331768"/>
                <a:gd name="connsiteY1884" fmla="*/ 521676 h 1151342"/>
                <a:gd name="connsiteX1885" fmla="*/ 98847 w 1331768"/>
                <a:gd name="connsiteY1885" fmla="*/ 520545 h 1151342"/>
                <a:gd name="connsiteX1886" fmla="*/ 96585 w 1331768"/>
                <a:gd name="connsiteY1886" fmla="*/ 520545 h 1151342"/>
                <a:gd name="connsiteX1887" fmla="*/ 96585 w 1331768"/>
                <a:gd name="connsiteY1887" fmla="*/ 519414 h 1151342"/>
                <a:gd name="connsiteX1888" fmla="*/ 97716 w 1331768"/>
                <a:gd name="connsiteY1888" fmla="*/ 519414 h 1151342"/>
                <a:gd name="connsiteX1889" fmla="*/ 97716 w 1331768"/>
                <a:gd name="connsiteY1889" fmla="*/ 518283 h 1151342"/>
                <a:gd name="connsiteX1890" fmla="*/ 96585 w 1331768"/>
                <a:gd name="connsiteY1890" fmla="*/ 518283 h 1151342"/>
                <a:gd name="connsiteX1891" fmla="*/ 94324 w 1331768"/>
                <a:gd name="connsiteY1891" fmla="*/ 520545 h 1151342"/>
                <a:gd name="connsiteX1892" fmla="*/ 93193 w 1331768"/>
                <a:gd name="connsiteY1892" fmla="*/ 522807 h 1151342"/>
                <a:gd name="connsiteX1893" fmla="*/ 94324 w 1331768"/>
                <a:gd name="connsiteY1893" fmla="*/ 522807 h 1151342"/>
                <a:gd name="connsiteX1894" fmla="*/ 93193 w 1331768"/>
                <a:gd name="connsiteY1894" fmla="*/ 523938 h 1151342"/>
                <a:gd name="connsiteX1895" fmla="*/ 92026 w 1331768"/>
                <a:gd name="connsiteY1895" fmla="*/ 523938 h 1151342"/>
                <a:gd name="connsiteX1896" fmla="*/ 88634 w 1331768"/>
                <a:gd name="connsiteY1896" fmla="*/ 522807 h 1151342"/>
                <a:gd name="connsiteX1897" fmla="*/ 88634 w 1331768"/>
                <a:gd name="connsiteY1897" fmla="*/ 525070 h 1151342"/>
                <a:gd name="connsiteX1898" fmla="*/ 90896 w 1331768"/>
                <a:gd name="connsiteY1898" fmla="*/ 525070 h 1151342"/>
                <a:gd name="connsiteX1899" fmla="*/ 90896 w 1331768"/>
                <a:gd name="connsiteY1899" fmla="*/ 527367 h 1151342"/>
                <a:gd name="connsiteX1900" fmla="*/ 88634 w 1331768"/>
                <a:gd name="connsiteY1900" fmla="*/ 528498 h 1151342"/>
                <a:gd name="connsiteX1901" fmla="*/ 86372 w 1331768"/>
                <a:gd name="connsiteY1901" fmla="*/ 528498 h 1151342"/>
                <a:gd name="connsiteX1902" fmla="*/ 84075 w 1331768"/>
                <a:gd name="connsiteY1902" fmla="*/ 533023 h 1151342"/>
                <a:gd name="connsiteX1903" fmla="*/ 81813 w 1331768"/>
                <a:gd name="connsiteY1903" fmla="*/ 535321 h 1151342"/>
                <a:gd name="connsiteX1904" fmla="*/ 81813 w 1331768"/>
                <a:gd name="connsiteY1904" fmla="*/ 537583 h 1151342"/>
                <a:gd name="connsiteX1905" fmla="*/ 79551 w 1331768"/>
                <a:gd name="connsiteY1905" fmla="*/ 537583 h 1151342"/>
                <a:gd name="connsiteX1906" fmla="*/ 79551 w 1331768"/>
                <a:gd name="connsiteY1906" fmla="*/ 539845 h 1151342"/>
                <a:gd name="connsiteX1907" fmla="*/ 80682 w 1331768"/>
                <a:gd name="connsiteY1907" fmla="*/ 541012 h 1151342"/>
                <a:gd name="connsiteX1908" fmla="*/ 79551 w 1331768"/>
                <a:gd name="connsiteY1908" fmla="*/ 541012 h 1151342"/>
                <a:gd name="connsiteX1909" fmla="*/ 80682 w 1331768"/>
                <a:gd name="connsiteY1909" fmla="*/ 541012 h 1151342"/>
                <a:gd name="connsiteX1910" fmla="*/ 80682 w 1331768"/>
                <a:gd name="connsiteY1910" fmla="*/ 542143 h 1151342"/>
                <a:gd name="connsiteX1911" fmla="*/ 81813 w 1331768"/>
                <a:gd name="connsiteY1911" fmla="*/ 544405 h 1151342"/>
                <a:gd name="connsiteX1912" fmla="*/ 80682 w 1331768"/>
                <a:gd name="connsiteY1912" fmla="*/ 545536 h 1151342"/>
                <a:gd name="connsiteX1913" fmla="*/ 79551 w 1331768"/>
                <a:gd name="connsiteY1913" fmla="*/ 546668 h 1151342"/>
                <a:gd name="connsiteX1914" fmla="*/ 78420 w 1331768"/>
                <a:gd name="connsiteY1914" fmla="*/ 546668 h 1151342"/>
                <a:gd name="connsiteX1915" fmla="*/ 74992 w 1331768"/>
                <a:gd name="connsiteY1915" fmla="*/ 548965 h 1151342"/>
                <a:gd name="connsiteX1916" fmla="*/ 73862 w 1331768"/>
                <a:gd name="connsiteY1916" fmla="*/ 552359 h 1151342"/>
                <a:gd name="connsiteX1917" fmla="*/ 71600 w 1331768"/>
                <a:gd name="connsiteY1917" fmla="*/ 553490 h 1151342"/>
                <a:gd name="connsiteX1918" fmla="*/ 67041 w 1331768"/>
                <a:gd name="connsiteY1918" fmla="*/ 553490 h 1151342"/>
                <a:gd name="connsiteX1919" fmla="*/ 65910 w 1331768"/>
                <a:gd name="connsiteY1919" fmla="*/ 552359 h 1151342"/>
                <a:gd name="connsiteX1920" fmla="*/ 65910 w 1331768"/>
                <a:gd name="connsiteY1920" fmla="*/ 551228 h 1151342"/>
                <a:gd name="connsiteX1921" fmla="*/ 64779 w 1331768"/>
                <a:gd name="connsiteY1921" fmla="*/ 550096 h 1151342"/>
                <a:gd name="connsiteX1922" fmla="*/ 63648 w 1331768"/>
                <a:gd name="connsiteY1922" fmla="*/ 551228 h 1151342"/>
                <a:gd name="connsiteX1923" fmla="*/ 63648 w 1331768"/>
                <a:gd name="connsiteY1923" fmla="*/ 552359 h 1151342"/>
                <a:gd name="connsiteX1924" fmla="*/ 61351 w 1331768"/>
                <a:gd name="connsiteY1924" fmla="*/ 554621 h 1151342"/>
                <a:gd name="connsiteX1925" fmla="*/ 60220 w 1331768"/>
                <a:gd name="connsiteY1925" fmla="*/ 554621 h 1151342"/>
                <a:gd name="connsiteX1926" fmla="*/ 59089 w 1331768"/>
                <a:gd name="connsiteY1926" fmla="*/ 552359 h 1151342"/>
                <a:gd name="connsiteX1927" fmla="*/ 56827 w 1331768"/>
                <a:gd name="connsiteY1927" fmla="*/ 548965 h 1151342"/>
                <a:gd name="connsiteX1928" fmla="*/ 55697 w 1331768"/>
                <a:gd name="connsiteY1928" fmla="*/ 547799 h 1151342"/>
                <a:gd name="connsiteX1929" fmla="*/ 54530 w 1331768"/>
                <a:gd name="connsiteY1929" fmla="*/ 550096 h 1151342"/>
                <a:gd name="connsiteX1930" fmla="*/ 48876 w 1331768"/>
                <a:gd name="connsiteY1930" fmla="*/ 552359 h 1151342"/>
                <a:gd name="connsiteX1931" fmla="*/ 47710 w 1331768"/>
                <a:gd name="connsiteY1931" fmla="*/ 550096 h 1151342"/>
                <a:gd name="connsiteX1932" fmla="*/ 46579 w 1331768"/>
                <a:gd name="connsiteY1932" fmla="*/ 551228 h 1151342"/>
                <a:gd name="connsiteX1933" fmla="*/ 43186 w 1331768"/>
                <a:gd name="connsiteY1933" fmla="*/ 553490 h 1151342"/>
                <a:gd name="connsiteX1934" fmla="*/ 43186 w 1331768"/>
                <a:gd name="connsiteY1934" fmla="*/ 555788 h 1151342"/>
                <a:gd name="connsiteX1935" fmla="*/ 42055 w 1331768"/>
                <a:gd name="connsiteY1935" fmla="*/ 555788 h 1151342"/>
                <a:gd name="connsiteX1936" fmla="*/ 39758 w 1331768"/>
                <a:gd name="connsiteY1936" fmla="*/ 555788 h 1151342"/>
                <a:gd name="connsiteX1937" fmla="*/ 37496 w 1331768"/>
                <a:gd name="connsiteY1937" fmla="*/ 555788 h 1151342"/>
                <a:gd name="connsiteX1938" fmla="*/ 37496 w 1331768"/>
                <a:gd name="connsiteY1938" fmla="*/ 553490 h 1151342"/>
                <a:gd name="connsiteX1939" fmla="*/ 38627 w 1331768"/>
                <a:gd name="connsiteY1939" fmla="*/ 552359 h 1151342"/>
                <a:gd name="connsiteX1940" fmla="*/ 36365 w 1331768"/>
                <a:gd name="connsiteY1940" fmla="*/ 551228 h 1151342"/>
                <a:gd name="connsiteX1941" fmla="*/ 32973 w 1331768"/>
                <a:gd name="connsiteY1941" fmla="*/ 551228 h 1151342"/>
                <a:gd name="connsiteX1942" fmla="*/ 30675 w 1331768"/>
                <a:gd name="connsiteY1942" fmla="*/ 550096 h 1151342"/>
                <a:gd name="connsiteX1943" fmla="*/ 27283 w 1331768"/>
                <a:gd name="connsiteY1943" fmla="*/ 550096 h 1151342"/>
                <a:gd name="connsiteX1944" fmla="*/ 26152 w 1331768"/>
                <a:gd name="connsiteY1944" fmla="*/ 550096 h 1151342"/>
                <a:gd name="connsiteX1945" fmla="*/ 24986 w 1331768"/>
                <a:gd name="connsiteY1945" fmla="*/ 553490 h 1151342"/>
                <a:gd name="connsiteX1946" fmla="*/ 20462 w 1331768"/>
                <a:gd name="connsiteY1946" fmla="*/ 552359 h 1151342"/>
                <a:gd name="connsiteX1947" fmla="*/ 15903 w 1331768"/>
                <a:gd name="connsiteY1947" fmla="*/ 551228 h 1151342"/>
                <a:gd name="connsiteX1948" fmla="*/ 14772 w 1331768"/>
                <a:gd name="connsiteY1948" fmla="*/ 548965 h 1151342"/>
                <a:gd name="connsiteX1949" fmla="*/ 13641 w 1331768"/>
                <a:gd name="connsiteY1949" fmla="*/ 547799 h 1151342"/>
                <a:gd name="connsiteX1950" fmla="*/ 14772 w 1331768"/>
                <a:gd name="connsiteY1950" fmla="*/ 541012 h 1151342"/>
                <a:gd name="connsiteX1951" fmla="*/ 13641 w 1331768"/>
                <a:gd name="connsiteY1951" fmla="*/ 539845 h 1151342"/>
                <a:gd name="connsiteX1952" fmla="*/ 5690 w 1331768"/>
                <a:gd name="connsiteY1952" fmla="*/ 536452 h 1151342"/>
                <a:gd name="connsiteX1953" fmla="*/ 2262 w 1331768"/>
                <a:gd name="connsiteY1953" fmla="*/ 535321 h 1151342"/>
                <a:gd name="connsiteX1954" fmla="*/ 0 w 1331768"/>
                <a:gd name="connsiteY1954" fmla="*/ 536452 h 1151342"/>
                <a:gd name="connsiteX1955" fmla="*/ 2262 w 1331768"/>
                <a:gd name="connsiteY1955" fmla="*/ 534189 h 1151342"/>
                <a:gd name="connsiteX1956" fmla="*/ 10213 w 1331768"/>
                <a:gd name="connsiteY1956" fmla="*/ 534189 h 1151342"/>
                <a:gd name="connsiteX1957" fmla="*/ 15903 w 1331768"/>
                <a:gd name="connsiteY1957" fmla="*/ 531892 h 1151342"/>
                <a:gd name="connsiteX1958" fmla="*/ 27283 w 1331768"/>
                <a:gd name="connsiteY1958" fmla="*/ 525070 h 1151342"/>
                <a:gd name="connsiteX1959" fmla="*/ 30675 w 1331768"/>
                <a:gd name="connsiteY1959" fmla="*/ 521676 h 1151342"/>
                <a:gd name="connsiteX1960" fmla="*/ 32973 w 1331768"/>
                <a:gd name="connsiteY1960" fmla="*/ 515985 h 1151342"/>
                <a:gd name="connsiteX1961" fmla="*/ 36365 w 1331768"/>
                <a:gd name="connsiteY1961" fmla="*/ 512591 h 1151342"/>
                <a:gd name="connsiteX1962" fmla="*/ 39758 w 1331768"/>
                <a:gd name="connsiteY1962" fmla="*/ 509163 h 1151342"/>
                <a:gd name="connsiteX1963" fmla="*/ 50007 w 1331768"/>
                <a:gd name="connsiteY1963" fmla="*/ 503471 h 1151342"/>
                <a:gd name="connsiteX1964" fmla="*/ 53399 w 1331768"/>
                <a:gd name="connsiteY1964" fmla="*/ 498947 h 115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</a:cxnLst>
              <a:rect l="l" t="t" r="r" b="b"/>
              <a:pathLst>
                <a:path w="1331768" h="1151342">
                  <a:moveTo>
                    <a:pt x="53399" y="498947"/>
                  </a:moveTo>
                  <a:lnTo>
                    <a:pt x="54530" y="492125"/>
                  </a:lnTo>
                  <a:lnTo>
                    <a:pt x="53399" y="485302"/>
                  </a:lnTo>
                  <a:lnTo>
                    <a:pt x="53399" y="483040"/>
                  </a:lnTo>
                  <a:lnTo>
                    <a:pt x="59089" y="473920"/>
                  </a:lnTo>
                  <a:lnTo>
                    <a:pt x="67041" y="467133"/>
                  </a:lnTo>
                  <a:lnTo>
                    <a:pt x="70469" y="465966"/>
                  </a:lnTo>
                  <a:lnTo>
                    <a:pt x="79551" y="465966"/>
                  </a:lnTo>
                  <a:lnTo>
                    <a:pt x="86372" y="463704"/>
                  </a:lnTo>
                  <a:lnTo>
                    <a:pt x="87503" y="462573"/>
                  </a:lnTo>
                  <a:lnTo>
                    <a:pt x="92026" y="459180"/>
                  </a:lnTo>
                  <a:lnTo>
                    <a:pt x="100013" y="452357"/>
                  </a:lnTo>
                  <a:lnTo>
                    <a:pt x="110227" y="438713"/>
                  </a:lnTo>
                  <a:lnTo>
                    <a:pt x="113619" y="434153"/>
                  </a:lnTo>
                  <a:lnTo>
                    <a:pt x="119309" y="429628"/>
                  </a:lnTo>
                  <a:lnTo>
                    <a:pt x="123868" y="422806"/>
                  </a:lnTo>
                  <a:lnTo>
                    <a:pt x="131820" y="418246"/>
                  </a:lnTo>
                  <a:lnTo>
                    <a:pt x="136343" y="415983"/>
                  </a:lnTo>
                  <a:lnTo>
                    <a:pt x="138641" y="413686"/>
                  </a:lnTo>
                  <a:lnTo>
                    <a:pt x="142033" y="411423"/>
                  </a:lnTo>
                  <a:lnTo>
                    <a:pt x="145461" y="406863"/>
                  </a:lnTo>
                  <a:lnTo>
                    <a:pt x="145461" y="403470"/>
                  </a:lnTo>
                  <a:lnTo>
                    <a:pt x="145461" y="401208"/>
                  </a:lnTo>
                  <a:lnTo>
                    <a:pt x="146592" y="395517"/>
                  </a:lnTo>
                  <a:lnTo>
                    <a:pt x="148854" y="394385"/>
                  </a:lnTo>
                  <a:lnTo>
                    <a:pt x="155675" y="394385"/>
                  </a:lnTo>
                  <a:lnTo>
                    <a:pt x="157936" y="393254"/>
                  </a:lnTo>
                  <a:lnTo>
                    <a:pt x="165888" y="378478"/>
                  </a:lnTo>
                  <a:lnTo>
                    <a:pt x="167054" y="375050"/>
                  </a:lnTo>
                  <a:lnTo>
                    <a:pt x="165888" y="370525"/>
                  </a:lnTo>
                  <a:lnTo>
                    <a:pt x="169316" y="363703"/>
                  </a:lnTo>
                  <a:lnTo>
                    <a:pt x="173875" y="358012"/>
                  </a:lnTo>
                  <a:lnTo>
                    <a:pt x="176137" y="351189"/>
                  </a:lnTo>
                  <a:lnTo>
                    <a:pt x="179529" y="350058"/>
                  </a:lnTo>
                  <a:lnTo>
                    <a:pt x="185219" y="350058"/>
                  </a:lnTo>
                  <a:lnTo>
                    <a:pt x="189778" y="346629"/>
                  </a:lnTo>
                  <a:lnTo>
                    <a:pt x="192040" y="345498"/>
                  </a:lnTo>
                  <a:lnTo>
                    <a:pt x="203420" y="344367"/>
                  </a:lnTo>
                  <a:lnTo>
                    <a:pt x="205681" y="344367"/>
                  </a:lnTo>
                  <a:lnTo>
                    <a:pt x="206812" y="337545"/>
                  </a:lnTo>
                  <a:lnTo>
                    <a:pt x="209074" y="334151"/>
                  </a:lnTo>
                  <a:lnTo>
                    <a:pt x="205681" y="330722"/>
                  </a:lnTo>
                  <a:lnTo>
                    <a:pt x="206812" y="326198"/>
                  </a:lnTo>
                  <a:lnTo>
                    <a:pt x="209074" y="323900"/>
                  </a:lnTo>
                  <a:lnTo>
                    <a:pt x="211371" y="322769"/>
                  </a:lnTo>
                  <a:lnTo>
                    <a:pt x="219323" y="320507"/>
                  </a:lnTo>
                  <a:lnTo>
                    <a:pt x="221585" y="318209"/>
                  </a:lnTo>
                  <a:lnTo>
                    <a:pt x="224977" y="313684"/>
                  </a:lnTo>
                  <a:lnTo>
                    <a:pt x="226143" y="311422"/>
                  </a:lnTo>
                  <a:lnTo>
                    <a:pt x="226143" y="306862"/>
                  </a:lnTo>
                  <a:lnTo>
                    <a:pt x="224977" y="298909"/>
                  </a:lnTo>
                  <a:lnTo>
                    <a:pt x="226143" y="295480"/>
                  </a:lnTo>
                  <a:lnTo>
                    <a:pt x="228405" y="294349"/>
                  </a:lnTo>
                  <a:lnTo>
                    <a:pt x="231798" y="292086"/>
                  </a:lnTo>
                  <a:lnTo>
                    <a:pt x="244308" y="292086"/>
                  </a:lnTo>
                  <a:lnTo>
                    <a:pt x="248867" y="286395"/>
                  </a:lnTo>
                  <a:lnTo>
                    <a:pt x="251129" y="281870"/>
                  </a:lnTo>
                  <a:lnTo>
                    <a:pt x="254522" y="277311"/>
                  </a:lnTo>
                  <a:lnTo>
                    <a:pt x="268163" y="265928"/>
                  </a:lnTo>
                  <a:lnTo>
                    <a:pt x="272722" y="263666"/>
                  </a:lnTo>
                  <a:lnTo>
                    <a:pt x="274984" y="261404"/>
                  </a:lnTo>
                  <a:lnTo>
                    <a:pt x="276115" y="259141"/>
                  </a:lnTo>
                  <a:lnTo>
                    <a:pt x="273853" y="256844"/>
                  </a:lnTo>
                  <a:lnTo>
                    <a:pt x="271591" y="253450"/>
                  </a:lnTo>
                  <a:lnTo>
                    <a:pt x="271591" y="251152"/>
                  </a:lnTo>
                  <a:lnTo>
                    <a:pt x="271591" y="248890"/>
                  </a:lnTo>
                  <a:lnTo>
                    <a:pt x="273853" y="245497"/>
                  </a:lnTo>
                  <a:lnTo>
                    <a:pt x="278412" y="244366"/>
                  </a:lnTo>
                  <a:lnTo>
                    <a:pt x="284066" y="243199"/>
                  </a:lnTo>
                  <a:lnTo>
                    <a:pt x="289756" y="242068"/>
                  </a:lnTo>
                  <a:lnTo>
                    <a:pt x="294315" y="240937"/>
                  </a:lnTo>
                  <a:lnTo>
                    <a:pt x="295446" y="239806"/>
                  </a:lnTo>
                  <a:lnTo>
                    <a:pt x="295446" y="238674"/>
                  </a:lnTo>
                  <a:lnTo>
                    <a:pt x="292018" y="230721"/>
                  </a:lnTo>
                  <a:lnTo>
                    <a:pt x="292018" y="228423"/>
                  </a:lnTo>
                  <a:lnTo>
                    <a:pt x="292018" y="227292"/>
                  </a:lnTo>
                  <a:lnTo>
                    <a:pt x="296577" y="220470"/>
                  </a:lnTo>
                  <a:lnTo>
                    <a:pt x="301136" y="219339"/>
                  </a:lnTo>
                  <a:lnTo>
                    <a:pt x="305659" y="221601"/>
                  </a:lnTo>
                  <a:lnTo>
                    <a:pt x="315908" y="221601"/>
                  </a:lnTo>
                  <a:lnTo>
                    <a:pt x="319301" y="222767"/>
                  </a:lnTo>
                  <a:lnTo>
                    <a:pt x="320432" y="223899"/>
                  </a:lnTo>
                  <a:lnTo>
                    <a:pt x="321563" y="227292"/>
                  </a:lnTo>
                  <a:lnTo>
                    <a:pt x="322729" y="229590"/>
                  </a:lnTo>
                  <a:lnTo>
                    <a:pt x="323860" y="231852"/>
                  </a:lnTo>
                  <a:lnTo>
                    <a:pt x="326122" y="231852"/>
                  </a:lnTo>
                  <a:lnTo>
                    <a:pt x="327252" y="229590"/>
                  </a:lnTo>
                  <a:lnTo>
                    <a:pt x="327252" y="226161"/>
                  </a:lnTo>
                  <a:lnTo>
                    <a:pt x="330680" y="217076"/>
                  </a:lnTo>
                  <a:lnTo>
                    <a:pt x="330680" y="214814"/>
                  </a:lnTo>
                  <a:lnTo>
                    <a:pt x="324991" y="211385"/>
                  </a:lnTo>
                  <a:lnTo>
                    <a:pt x="320432" y="207992"/>
                  </a:lnTo>
                  <a:lnTo>
                    <a:pt x="313611" y="205694"/>
                  </a:lnTo>
                  <a:lnTo>
                    <a:pt x="312480" y="202301"/>
                  </a:lnTo>
                  <a:lnTo>
                    <a:pt x="313611" y="200038"/>
                  </a:lnTo>
                  <a:lnTo>
                    <a:pt x="320432" y="197741"/>
                  </a:lnTo>
                  <a:lnTo>
                    <a:pt x="326122" y="196609"/>
                  </a:lnTo>
                  <a:lnTo>
                    <a:pt x="332942" y="190918"/>
                  </a:lnTo>
                  <a:lnTo>
                    <a:pt x="334073" y="189787"/>
                  </a:lnTo>
                  <a:lnTo>
                    <a:pt x="336335" y="188656"/>
                  </a:lnTo>
                  <a:lnTo>
                    <a:pt x="337501" y="188656"/>
                  </a:lnTo>
                  <a:lnTo>
                    <a:pt x="338632" y="187525"/>
                  </a:lnTo>
                  <a:lnTo>
                    <a:pt x="337501" y="185263"/>
                  </a:lnTo>
                  <a:lnTo>
                    <a:pt x="339763" y="184096"/>
                  </a:lnTo>
                  <a:lnTo>
                    <a:pt x="338632" y="181834"/>
                  </a:lnTo>
                  <a:lnTo>
                    <a:pt x="339763" y="180703"/>
                  </a:lnTo>
                  <a:lnTo>
                    <a:pt x="340894" y="178440"/>
                  </a:lnTo>
                  <a:lnTo>
                    <a:pt x="343156" y="178440"/>
                  </a:lnTo>
                  <a:lnTo>
                    <a:pt x="345453" y="179571"/>
                  </a:lnTo>
                  <a:lnTo>
                    <a:pt x="345453" y="180703"/>
                  </a:lnTo>
                  <a:lnTo>
                    <a:pt x="344287" y="182965"/>
                  </a:lnTo>
                  <a:lnTo>
                    <a:pt x="344287" y="184096"/>
                  </a:lnTo>
                  <a:lnTo>
                    <a:pt x="348845" y="186394"/>
                  </a:lnTo>
                  <a:lnTo>
                    <a:pt x="349976" y="186394"/>
                  </a:lnTo>
                  <a:lnTo>
                    <a:pt x="351107" y="185263"/>
                  </a:lnTo>
                  <a:lnTo>
                    <a:pt x="351107" y="182965"/>
                  </a:lnTo>
                  <a:lnTo>
                    <a:pt x="351107" y="181834"/>
                  </a:lnTo>
                  <a:lnTo>
                    <a:pt x="353404" y="179571"/>
                  </a:lnTo>
                  <a:lnTo>
                    <a:pt x="356797" y="178440"/>
                  </a:lnTo>
                  <a:lnTo>
                    <a:pt x="359094" y="173880"/>
                  </a:lnTo>
                  <a:lnTo>
                    <a:pt x="360225" y="171618"/>
                  </a:lnTo>
                  <a:lnTo>
                    <a:pt x="362487" y="171618"/>
                  </a:lnTo>
                  <a:lnTo>
                    <a:pt x="364749" y="175011"/>
                  </a:lnTo>
                  <a:lnTo>
                    <a:pt x="367046" y="175011"/>
                  </a:lnTo>
                  <a:lnTo>
                    <a:pt x="368177" y="175011"/>
                  </a:lnTo>
                  <a:lnTo>
                    <a:pt x="369308" y="172749"/>
                  </a:lnTo>
                  <a:lnTo>
                    <a:pt x="373831" y="168189"/>
                  </a:lnTo>
                  <a:lnTo>
                    <a:pt x="380652" y="164796"/>
                  </a:lnTo>
                  <a:lnTo>
                    <a:pt x="381818" y="163664"/>
                  </a:lnTo>
                  <a:lnTo>
                    <a:pt x="381818" y="161367"/>
                  </a:lnTo>
                  <a:lnTo>
                    <a:pt x="379521" y="157973"/>
                  </a:lnTo>
                  <a:lnTo>
                    <a:pt x="378390" y="157973"/>
                  </a:lnTo>
                  <a:lnTo>
                    <a:pt x="378390" y="155711"/>
                  </a:lnTo>
                  <a:lnTo>
                    <a:pt x="380652" y="153413"/>
                  </a:lnTo>
                  <a:lnTo>
                    <a:pt x="385211" y="153413"/>
                  </a:lnTo>
                  <a:lnTo>
                    <a:pt x="386342" y="152282"/>
                  </a:lnTo>
                  <a:lnTo>
                    <a:pt x="387473" y="147758"/>
                  </a:lnTo>
                  <a:lnTo>
                    <a:pt x="388603" y="145460"/>
                  </a:lnTo>
                  <a:lnTo>
                    <a:pt x="389770" y="145460"/>
                  </a:lnTo>
                  <a:lnTo>
                    <a:pt x="392031" y="145460"/>
                  </a:lnTo>
                  <a:lnTo>
                    <a:pt x="396590" y="146591"/>
                  </a:lnTo>
                  <a:lnTo>
                    <a:pt x="398852" y="146591"/>
                  </a:lnTo>
                  <a:lnTo>
                    <a:pt x="399983" y="144329"/>
                  </a:lnTo>
                  <a:lnTo>
                    <a:pt x="403376" y="138638"/>
                  </a:lnTo>
                  <a:lnTo>
                    <a:pt x="410196" y="132982"/>
                  </a:lnTo>
                  <a:lnTo>
                    <a:pt x="412494" y="132982"/>
                  </a:lnTo>
                  <a:lnTo>
                    <a:pt x="414755" y="134113"/>
                  </a:lnTo>
                  <a:lnTo>
                    <a:pt x="417017" y="137506"/>
                  </a:lnTo>
                  <a:lnTo>
                    <a:pt x="419314" y="139769"/>
                  </a:lnTo>
                  <a:lnTo>
                    <a:pt x="420445" y="140935"/>
                  </a:lnTo>
                  <a:lnTo>
                    <a:pt x="421576" y="139769"/>
                  </a:lnTo>
                  <a:lnTo>
                    <a:pt x="422707" y="138638"/>
                  </a:lnTo>
                  <a:lnTo>
                    <a:pt x="421576" y="134113"/>
                  </a:lnTo>
                  <a:lnTo>
                    <a:pt x="422707" y="132982"/>
                  </a:lnTo>
                  <a:lnTo>
                    <a:pt x="424969" y="131815"/>
                  </a:lnTo>
                  <a:lnTo>
                    <a:pt x="429528" y="130684"/>
                  </a:lnTo>
                  <a:lnTo>
                    <a:pt x="434087" y="132982"/>
                  </a:lnTo>
                  <a:lnTo>
                    <a:pt x="437479" y="134113"/>
                  </a:lnTo>
                  <a:lnTo>
                    <a:pt x="438610" y="131815"/>
                  </a:lnTo>
                  <a:lnTo>
                    <a:pt x="438610" y="129553"/>
                  </a:lnTo>
                  <a:lnTo>
                    <a:pt x="437479" y="127291"/>
                  </a:lnTo>
                  <a:lnTo>
                    <a:pt x="429528" y="123862"/>
                  </a:lnTo>
                  <a:lnTo>
                    <a:pt x="428397" y="121600"/>
                  </a:lnTo>
                  <a:lnTo>
                    <a:pt x="429528" y="120468"/>
                  </a:lnTo>
                  <a:lnTo>
                    <a:pt x="430659" y="119337"/>
                  </a:lnTo>
                  <a:lnTo>
                    <a:pt x="434087" y="118206"/>
                  </a:lnTo>
                  <a:lnTo>
                    <a:pt x="439741" y="122731"/>
                  </a:lnTo>
                  <a:lnTo>
                    <a:pt x="440907" y="123862"/>
                  </a:lnTo>
                  <a:lnTo>
                    <a:pt x="443169" y="122731"/>
                  </a:lnTo>
                  <a:lnTo>
                    <a:pt x="444300" y="119337"/>
                  </a:lnTo>
                  <a:lnTo>
                    <a:pt x="446562" y="119337"/>
                  </a:lnTo>
                  <a:lnTo>
                    <a:pt x="449990" y="120468"/>
                  </a:lnTo>
                  <a:lnTo>
                    <a:pt x="451121" y="120468"/>
                  </a:lnTo>
                  <a:lnTo>
                    <a:pt x="453382" y="119337"/>
                  </a:lnTo>
                  <a:lnTo>
                    <a:pt x="454513" y="117040"/>
                  </a:lnTo>
                  <a:lnTo>
                    <a:pt x="454513" y="115908"/>
                  </a:lnTo>
                  <a:lnTo>
                    <a:pt x="459072" y="111384"/>
                  </a:lnTo>
                  <a:lnTo>
                    <a:pt x="459072" y="106824"/>
                  </a:lnTo>
                  <a:lnTo>
                    <a:pt x="459072" y="100001"/>
                  </a:lnTo>
                  <a:lnTo>
                    <a:pt x="459072" y="96608"/>
                  </a:lnTo>
                  <a:lnTo>
                    <a:pt x="460203" y="94310"/>
                  </a:lnTo>
                  <a:lnTo>
                    <a:pt x="462465" y="94310"/>
                  </a:lnTo>
                  <a:lnTo>
                    <a:pt x="467024" y="94310"/>
                  </a:lnTo>
                  <a:lnTo>
                    <a:pt x="468155" y="93179"/>
                  </a:lnTo>
                  <a:lnTo>
                    <a:pt x="469286" y="89786"/>
                  </a:lnTo>
                  <a:lnTo>
                    <a:pt x="470452" y="84095"/>
                  </a:lnTo>
                  <a:lnTo>
                    <a:pt x="473845" y="77272"/>
                  </a:lnTo>
                  <a:lnTo>
                    <a:pt x="474975" y="77272"/>
                  </a:lnTo>
                  <a:lnTo>
                    <a:pt x="477237" y="78403"/>
                  </a:lnTo>
                  <a:lnTo>
                    <a:pt x="478403" y="85226"/>
                  </a:lnTo>
                  <a:lnTo>
                    <a:pt x="480665" y="86357"/>
                  </a:lnTo>
                  <a:lnTo>
                    <a:pt x="481796" y="86357"/>
                  </a:lnTo>
                  <a:lnTo>
                    <a:pt x="482927" y="86357"/>
                  </a:lnTo>
                  <a:lnTo>
                    <a:pt x="484058" y="85226"/>
                  </a:lnTo>
                  <a:lnTo>
                    <a:pt x="486355" y="82963"/>
                  </a:lnTo>
                  <a:lnTo>
                    <a:pt x="489748" y="82963"/>
                  </a:lnTo>
                  <a:lnTo>
                    <a:pt x="496568" y="85226"/>
                  </a:lnTo>
                  <a:lnTo>
                    <a:pt x="497699" y="84095"/>
                  </a:lnTo>
                  <a:lnTo>
                    <a:pt x="497699" y="81832"/>
                  </a:lnTo>
                  <a:lnTo>
                    <a:pt x="496568" y="77272"/>
                  </a:lnTo>
                  <a:lnTo>
                    <a:pt x="496568" y="75010"/>
                  </a:lnTo>
                  <a:lnTo>
                    <a:pt x="497699" y="72712"/>
                  </a:lnTo>
                  <a:lnTo>
                    <a:pt x="498830" y="72712"/>
                  </a:lnTo>
                  <a:lnTo>
                    <a:pt x="499996" y="73879"/>
                  </a:lnTo>
                  <a:lnTo>
                    <a:pt x="502258" y="79535"/>
                  </a:lnTo>
                  <a:lnTo>
                    <a:pt x="504520" y="79535"/>
                  </a:lnTo>
                  <a:lnTo>
                    <a:pt x="505651" y="79535"/>
                  </a:lnTo>
                  <a:lnTo>
                    <a:pt x="506782" y="77272"/>
                  </a:lnTo>
                  <a:lnTo>
                    <a:pt x="507948" y="73879"/>
                  </a:lnTo>
                  <a:lnTo>
                    <a:pt x="511341" y="68188"/>
                  </a:lnTo>
                  <a:lnTo>
                    <a:pt x="511341" y="65925"/>
                  </a:lnTo>
                  <a:lnTo>
                    <a:pt x="512472" y="63628"/>
                  </a:lnTo>
                  <a:lnTo>
                    <a:pt x="513603" y="63628"/>
                  </a:lnTo>
                  <a:lnTo>
                    <a:pt x="514733" y="64759"/>
                  </a:lnTo>
                  <a:lnTo>
                    <a:pt x="518161" y="68188"/>
                  </a:lnTo>
                  <a:lnTo>
                    <a:pt x="520423" y="72712"/>
                  </a:lnTo>
                  <a:lnTo>
                    <a:pt x="521554" y="72712"/>
                  </a:lnTo>
                  <a:lnTo>
                    <a:pt x="523851" y="71581"/>
                  </a:lnTo>
                  <a:lnTo>
                    <a:pt x="524982" y="69319"/>
                  </a:lnTo>
                  <a:lnTo>
                    <a:pt x="526113" y="68188"/>
                  </a:lnTo>
                  <a:lnTo>
                    <a:pt x="530672" y="68188"/>
                  </a:lnTo>
                  <a:lnTo>
                    <a:pt x="534065" y="68188"/>
                  </a:lnTo>
                  <a:lnTo>
                    <a:pt x="536326" y="67056"/>
                  </a:lnTo>
                  <a:lnTo>
                    <a:pt x="536326" y="64759"/>
                  </a:lnTo>
                  <a:lnTo>
                    <a:pt x="535196" y="63628"/>
                  </a:lnTo>
                  <a:lnTo>
                    <a:pt x="531803" y="61365"/>
                  </a:lnTo>
                  <a:lnTo>
                    <a:pt x="531803" y="59103"/>
                  </a:lnTo>
                  <a:lnTo>
                    <a:pt x="532934" y="59103"/>
                  </a:lnTo>
                  <a:lnTo>
                    <a:pt x="537493" y="59103"/>
                  </a:lnTo>
                  <a:lnTo>
                    <a:pt x="538624" y="57937"/>
                  </a:lnTo>
                  <a:lnTo>
                    <a:pt x="540885" y="55674"/>
                  </a:lnTo>
                  <a:lnTo>
                    <a:pt x="542016" y="55674"/>
                  </a:lnTo>
                  <a:lnTo>
                    <a:pt x="545444" y="57937"/>
                  </a:lnTo>
                  <a:lnTo>
                    <a:pt x="545444" y="59103"/>
                  </a:lnTo>
                  <a:lnTo>
                    <a:pt x="548837" y="63628"/>
                  </a:lnTo>
                  <a:lnTo>
                    <a:pt x="549968" y="64759"/>
                  </a:lnTo>
                  <a:lnTo>
                    <a:pt x="552265" y="65925"/>
                  </a:lnTo>
                  <a:lnTo>
                    <a:pt x="554527" y="64759"/>
                  </a:lnTo>
                  <a:lnTo>
                    <a:pt x="554527" y="62496"/>
                  </a:lnTo>
                  <a:lnTo>
                    <a:pt x="553396" y="59103"/>
                  </a:lnTo>
                  <a:lnTo>
                    <a:pt x="553396" y="56805"/>
                  </a:lnTo>
                  <a:lnTo>
                    <a:pt x="553396" y="55674"/>
                  </a:lnTo>
                  <a:lnTo>
                    <a:pt x="554527" y="55674"/>
                  </a:lnTo>
                  <a:lnTo>
                    <a:pt x="556789" y="56805"/>
                  </a:lnTo>
                  <a:lnTo>
                    <a:pt x="559050" y="59103"/>
                  </a:lnTo>
                  <a:lnTo>
                    <a:pt x="561347" y="62496"/>
                  </a:lnTo>
                  <a:lnTo>
                    <a:pt x="562478" y="62496"/>
                  </a:lnTo>
                  <a:lnTo>
                    <a:pt x="565871" y="61365"/>
                  </a:lnTo>
                  <a:lnTo>
                    <a:pt x="565871" y="56805"/>
                  </a:lnTo>
                  <a:lnTo>
                    <a:pt x="567037" y="54543"/>
                  </a:lnTo>
                  <a:lnTo>
                    <a:pt x="568168" y="53412"/>
                  </a:lnTo>
                  <a:lnTo>
                    <a:pt x="571561" y="53412"/>
                  </a:lnTo>
                  <a:lnTo>
                    <a:pt x="573823" y="52281"/>
                  </a:lnTo>
                  <a:lnTo>
                    <a:pt x="574989" y="49983"/>
                  </a:lnTo>
                  <a:lnTo>
                    <a:pt x="574989" y="47721"/>
                  </a:lnTo>
                  <a:lnTo>
                    <a:pt x="574989" y="45458"/>
                  </a:lnTo>
                  <a:lnTo>
                    <a:pt x="576120" y="42030"/>
                  </a:lnTo>
                  <a:lnTo>
                    <a:pt x="578382" y="38636"/>
                  </a:lnTo>
                  <a:lnTo>
                    <a:pt x="578382" y="36374"/>
                  </a:lnTo>
                  <a:lnTo>
                    <a:pt x="579512" y="31814"/>
                  </a:lnTo>
                  <a:lnTo>
                    <a:pt x="581774" y="29552"/>
                  </a:lnTo>
                  <a:lnTo>
                    <a:pt x="582940" y="29552"/>
                  </a:lnTo>
                  <a:lnTo>
                    <a:pt x="584071" y="30683"/>
                  </a:lnTo>
                  <a:lnTo>
                    <a:pt x="584071" y="31814"/>
                  </a:lnTo>
                  <a:lnTo>
                    <a:pt x="584071" y="36374"/>
                  </a:lnTo>
                  <a:lnTo>
                    <a:pt x="586333" y="37505"/>
                  </a:lnTo>
                  <a:lnTo>
                    <a:pt x="588595" y="37505"/>
                  </a:lnTo>
                  <a:lnTo>
                    <a:pt x="592023" y="37505"/>
                  </a:lnTo>
                  <a:lnTo>
                    <a:pt x="593154" y="37505"/>
                  </a:lnTo>
                  <a:lnTo>
                    <a:pt x="597713" y="37505"/>
                  </a:lnTo>
                  <a:lnTo>
                    <a:pt x="598844" y="35207"/>
                  </a:lnTo>
                  <a:lnTo>
                    <a:pt x="601105" y="30683"/>
                  </a:lnTo>
                  <a:lnTo>
                    <a:pt x="605664" y="29552"/>
                  </a:lnTo>
                  <a:lnTo>
                    <a:pt x="607926" y="26123"/>
                  </a:lnTo>
                  <a:lnTo>
                    <a:pt x="607926" y="22729"/>
                  </a:lnTo>
                  <a:lnTo>
                    <a:pt x="609057" y="20432"/>
                  </a:lnTo>
                  <a:lnTo>
                    <a:pt x="612485" y="19300"/>
                  </a:lnTo>
                  <a:lnTo>
                    <a:pt x="614747" y="19300"/>
                  </a:lnTo>
                  <a:lnTo>
                    <a:pt x="617009" y="19300"/>
                  </a:lnTo>
                  <a:lnTo>
                    <a:pt x="617009" y="17038"/>
                  </a:lnTo>
                  <a:lnTo>
                    <a:pt x="617009" y="13609"/>
                  </a:lnTo>
                  <a:lnTo>
                    <a:pt x="618140" y="12478"/>
                  </a:lnTo>
                  <a:lnTo>
                    <a:pt x="620437" y="12478"/>
                  </a:lnTo>
                  <a:lnTo>
                    <a:pt x="622698" y="13609"/>
                  </a:lnTo>
                  <a:lnTo>
                    <a:pt x="623829" y="15907"/>
                  </a:lnTo>
                  <a:lnTo>
                    <a:pt x="626126" y="15907"/>
                  </a:lnTo>
                  <a:lnTo>
                    <a:pt x="628388" y="12478"/>
                  </a:lnTo>
                  <a:lnTo>
                    <a:pt x="629519" y="9085"/>
                  </a:lnTo>
                  <a:lnTo>
                    <a:pt x="630650" y="7953"/>
                  </a:lnTo>
                  <a:lnTo>
                    <a:pt x="634078" y="7953"/>
                  </a:lnTo>
                  <a:lnTo>
                    <a:pt x="636340" y="13609"/>
                  </a:lnTo>
                  <a:lnTo>
                    <a:pt x="637471" y="14776"/>
                  </a:lnTo>
                  <a:lnTo>
                    <a:pt x="638602" y="14776"/>
                  </a:lnTo>
                  <a:lnTo>
                    <a:pt x="639733" y="15907"/>
                  </a:lnTo>
                  <a:lnTo>
                    <a:pt x="640863" y="15907"/>
                  </a:lnTo>
                  <a:lnTo>
                    <a:pt x="642030" y="15907"/>
                  </a:lnTo>
                  <a:lnTo>
                    <a:pt x="643161" y="14776"/>
                  </a:lnTo>
                  <a:lnTo>
                    <a:pt x="647684" y="11347"/>
                  </a:lnTo>
                  <a:lnTo>
                    <a:pt x="649981" y="12478"/>
                  </a:lnTo>
                  <a:lnTo>
                    <a:pt x="652243" y="18169"/>
                  </a:lnTo>
                  <a:lnTo>
                    <a:pt x="654505" y="18169"/>
                  </a:lnTo>
                  <a:lnTo>
                    <a:pt x="656802" y="17038"/>
                  </a:lnTo>
                  <a:lnTo>
                    <a:pt x="657933" y="17038"/>
                  </a:lnTo>
                  <a:lnTo>
                    <a:pt x="659064" y="15907"/>
                  </a:lnTo>
                  <a:lnTo>
                    <a:pt x="661326" y="14776"/>
                  </a:lnTo>
                  <a:lnTo>
                    <a:pt x="662456" y="13609"/>
                  </a:lnTo>
                  <a:lnTo>
                    <a:pt x="664754" y="13609"/>
                  </a:lnTo>
                  <a:lnTo>
                    <a:pt x="665884" y="13609"/>
                  </a:lnTo>
                  <a:lnTo>
                    <a:pt x="668146" y="14776"/>
                  </a:lnTo>
                  <a:lnTo>
                    <a:pt x="668146" y="15907"/>
                  </a:lnTo>
                  <a:lnTo>
                    <a:pt x="669277" y="17038"/>
                  </a:lnTo>
                  <a:lnTo>
                    <a:pt x="669277" y="19300"/>
                  </a:lnTo>
                  <a:lnTo>
                    <a:pt x="669277" y="22729"/>
                  </a:lnTo>
                  <a:lnTo>
                    <a:pt x="670408" y="23860"/>
                  </a:lnTo>
                  <a:lnTo>
                    <a:pt x="671574" y="23860"/>
                  </a:lnTo>
                  <a:lnTo>
                    <a:pt x="673836" y="18169"/>
                  </a:lnTo>
                  <a:lnTo>
                    <a:pt x="674967" y="18169"/>
                  </a:lnTo>
                  <a:lnTo>
                    <a:pt x="677229" y="18169"/>
                  </a:lnTo>
                  <a:lnTo>
                    <a:pt x="678395" y="18169"/>
                  </a:lnTo>
                  <a:lnTo>
                    <a:pt x="682919" y="15907"/>
                  </a:lnTo>
                  <a:lnTo>
                    <a:pt x="685216" y="15907"/>
                  </a:lnTo>
                  <a:lnTo>
                    <a:pt x="686347" y="15907"/>
                  </a:lnTo>
                  <a:lnTo>
                    <a:pt x="689739" y="19300"/>
                  </a:lnTo>
                  <a:lnTo>
                    <a:pt x="692001" y="20432"/>
                  </a:lnTo>
                  <a:lnTo>
                    <a:pt x="693167" y="20432"/>
                  </a:lnTo>
                  <a:lnTo>
                    <a:pt x="695429" y="20432"/>
                  </a:lnTo>
                  <a:lnTo>
                    <a:pt x="695429" y="19300"/>
                  </a:lnTo>
                  <a:lnTo>
                    <a:pt x="695429" y="17038"/>
                  </a:lnTo>
                  <a:lnTo>
                    <a:pt x="695429" y="15907"/>
                  </a:lnTo>
                  <a:lnTo>
                    <a:pt x="693167" y="13609"/>
                  </a:lnTo>
                  <a:lnTo>
                    <a:pt x="693167" y="12478"/>
                  </a:lnTo>
                  <a:lnTo>
                    <a:pt x="693167" y="11347"/>
                  </a:lnTo>
                  <a:lnTo>
                    <a:pt x="693167" y="9085"/>
                  </a:lnTo>
                  <a:lnTo>
                    <a:pt x="694298" y="9085"/>
                  </a:lnTo>
                  <a:lnTo>
                    <a:pt x="695429" y="9085"/>
                  </a:lnTo>
                  <a:lnTo>
                    <a:pt x="697691" y="9085"/>
                  </a:lnTo>
                  <a:lnTo>
                    <a:pt x="698822" y="11347"/>
                  </a:lnTo>
                  <a:lnTo>
                    <a:pt x="701119" y="12478"/>
                  </a:lnTo>
                  <a:lnTo>
                    <a:pt x="709070" y="10216"/>
                  </a:lnTo>
                  <a:lnTo>
                    <a:pt x="710201" y="7953"/>
                  </a:lnTo>
                  <a:lnTo>
                    <a:pt x="711332" y="4525"/>
                  </a:lnTo>
                  <a:lnTo>
                    <a:pt x="713594" y="2262"/>
                  </a:lnTo>
                  <a:lnTo>
                    <a:pt x="714725" y="2262"/>
                  </a:lnTo>
                  <a:lnTo>
                    <a:pt x="715891" y="1131"/>
                  </a:lnTo>
                  <a:lnTo>
                    <a:pt x="717022" y="2262"/>
                  </a:lnTo>
                  <a:lnTo>
                    <a:pt x="718153" y="4525"/>
                  </a:lnTo>
                  <a:lnTo>
                    <a:pt x="719284" y="5656"/>
                  </a:lnTo>
                  <a:lnTo>
                    <a:pt x="720415" y="5656"/>
                  </a:lnTo>
                  <a:lnTo>
                    <a:pt x="721546" y="5656"/>
                  </a:lnTo>
                  <a:lnTo>
                    <a:pt x="722712" y="5656"/>
                  </a:lnTo>
                  <a:lnTo>
                    <a:pt x="726105" y="5656"/>
                  </a:lnTo>
                  <a:lnTo>
                    <a:pt x="726105" y="6822"/>
                  </a:lnTo>
                  <a:lnTo>
                    <a:pt x="727235" y="7953"/>
                  </a:lnTo>
                  <a:lnTo>
                    <a:pt x="728366" y="7953"/>
                  </a:lnTo>
                  <a:lnTo>
                    <a:pt x="728366" y="9085"/>
                  </a:lnTo>
                  <a:lnTo>
                    <a:pt x="728366" y="10216"/>
                  </a:lnTo>
                  <a:lnTo>
                    <a:pt x="728366" y="11347"/>
                  </a:lnTo>
                  <a:lnTo>
                    <a:pt x="727235" y="13609"/>
                  </a:lnTo>
                  <a:lnTo>
                    <a:pt x="723843" y="19300"/>
                  </a:lnTo>
                  <a:lnTo>
                    <a:pt x="723843" y="20432"/>
                  </a:lnTo>
                  <a:lnTo>
                    <a:pt x="723843" y="21563"/>
                  </a:lnTo>
                  <a:lnTo>
                    <a:pt x="723843" y="22729"/>
                  </a:lnTo>
                  <a:lnTo>
                    <a:pt x="724974" y="22729"/>
                  </a:lnTo>
                  <a:lnTo>
                    <a:pt x="726105" y="22729"/>
                  </a:lnTo>
                  <a:lnTo>
                    <a:pt x="728366" y="19300"/>
                  </a:lnTo>
                  <a:lnTo>
                    <a:pt x="735187" y="15907"/>
                  </a:lnTo>
                  <a:lnTo>
                    <a:pt x="737484" y="14776"/>
                  </a:lnTo>
                  <a:lnTo>
                    <a:pt x="738615" y="14776"/>
                  </a:lnTo>
                  <a:lnTo>
                    <a:pt x="744270" y="18169"/>
                  </a:lnTo>
                  <a:lnTo>
                    <a:pt x="746567" y="18169"/>
                  </a:lnTo>
                  <a:lnTo>
                    <a:pt x="747698" y="17038"/>
                  </a:lnTo>
                  <a:lnTo>
                    <a:pt x="748828" y="11347"/>
                  </a:lnTo>
                  <a:lnTo>
                    <a:pt x="748828" y="10216"/>
                  </a:lnTo>
                  <a:lnTo>
                    <a:pt x="749959" y="10216"/>
                  </a:lnTo>
                  <a:lnTo>
                    <a:pt x="751090" y="9085"/>
                  </a:lnTo>
                  <a:lnTo>
                    <a:pt x="752256" y="10216"/>
                  </a:lnTo>
                  <a:lnTo>
                    <a:pt x="754518" y="14776"/>
                  </a:lnTo>
                  <a:lnTo>
                    <a:pt x="754518" y="15907"/>
                  </a:lnTo>
                  <a:lnTo>
                    <a:pt x="755649" y="15907"/>
                  </a:lnTo>
                  <a:lnTo>
                    <a:pt x="759042" y="14776"/>
                  </a:lnTo>
                  <a:lnTo>
                    <a:pt x="765863" y="12478"/>
                  </a:lnTo>
                  <a:lnTo>
                    <a:pt x="765863" y="10216"/>
                  </a:lnTo>
                  <a:lnTo>
                    <a:pt x="765863" y="9085"/>
                  </a:lnTo>
                  <a:lnTo>
                    <a:pt x="764732" y="5656"/>
                  </a:lnTo>
                  <a:lnTo>
                    <a:pt x="764732" y="4525"/>
                  </a:lnTo>
                  <a:lnTo>
                    <a:pt x="764732" y="3393"/>
                  </a:lnTo>
                  <a:lnTo>
                    <a:pt x="768160" y="0"/>
                  </a:lnTo>
                  <a:lnTo>
                    <a:pt x="769291" y="0"/>
                  </a:lnTo>
                  <a:lnTo>
                    <a:pt x="772683" y="0"/>
                  </a:lnTo>
                  <a:lnTo>
                    <a:pt x="773814" y="0"/>
                  </a:lnTo>
                  <a:lnTo>
                    <a:pt x="774980" y="1131"/>
                  </a:lnTo>
                  <a:lnTo>
                    <a:pt x="773814" y="3393"/>
                  </a:lnTo>
                  <a:lnTo>
                    <a:pt x="770421" y="7953"/>
                  </a:lnTo>
                  <a:lnTo>
                    <a:pt x="770421" y="11347"/>
                  </a:lnTo>
                  <a:lnTo>
                    <a:pt x="771552" y="12478"/>
                  </a:lnTo>
                  <a:lnTo>
                    <a:pt x="772683" y="12478"/>
                  </a:lnTo>
                  <a:lnTo>
                    <a:pt x="777242" y="9085"/>
                  </a:lnTo>
                  <a:lnTo>
                    <a:pt x="778373" y="9085"/>
                  </a:lnTo>
                  <a:lnTo>
                    <a:pt x="779504" y="11347"/>
                  </a:lnTo>
                  <a:lnTo>
                    <a:pt x="780635" y="11347"/>
                  </a:lnTo>
                  <a:lnTo>
                    <a:pt x="780635" y="13609"/>
                  </a:lnTo>
                  <a:lnTo>
                    <a:pt x="778373" y="17038"/>
                  </a:lnTo>
                  <a:lnTo>
                    <a:pt x="777242" y="18169"/>
                  </a:lnTo>
                  <a:lnTo>
                    <a:pt x="777242" y="21563"/>
                  </a:lnTo>
                  <a:lnTo>
                    <a:pt x="778373" y="21563"/>
                  </a:lnTo>
                  <a:lnTo>
                    <a:pt x="779504" y="22729"/>
                  </a:lnTo>
                  <a:lnTo>
                    <a:pt x="781801" y="23860"/>
                  </a:lnTo>
                  <a:lnTo>
                    <a:pt x="782932" y="22729"/>
                  </a:lnTo>
                  <a:lnTo>
                    <a:pt x="782932" y="17038"/>
                  </a:lnTo>
                  <a:lnTo>
                    <a:pt x="784063" y="13609"/>
                  </a:lnTo>
                  <a:lnTo>
                    <a:pt x="785194" y="13609"/>
                  </a:lnTo>
                  <a:lnTo>
                    <a:pt x="788586" y="14776"/>
                  </a:lnTo>
                  <a:lnTo>
                    <a:pt x="788586" y="19300"/>
                  </a:lnTo>
                  <a:lnTo>
                    <a:pt x="789753" y="20432"/>
                  </a:lnTo>
                  <a:lnTo>
                    <a:pt x="790884" y="20432"/>
                  </a:lnTo>
                  <a:lnTo>
                    <a:pt x="794276" y="19300"/>
                  </a:lnTo>
                  <a:lnTo>
                    <a:pt x="796573" y="18169"/>
                  </a:lnTo>
                  <a:lnTo>
                    <a:pt x="796573" y="17038"/>
                  </a:lnTo>
                  <a:lnTo>
                    <a:pt x="801097" y="14776"/>
                  </a:lnTo>
                  <a:lnTo>
                    <a:pt x="802228" y="14776"/>
                  </a:lnTo>
                  <a:lnTo>
                    <a:pt x="803359" y="15907"/>
                  </a:lnTo>
                  <a:lnTo>
                    <a:pt x="803359" y="20432"/>
                  </a:lnTo>
                  <a:lnTo>
                    <a:pt x="803359" y="21563"/>
                  </a:lnTo>
                  <a:lnTo>
                    <a:pt x="804525" y="21563"/>
                  </a:lnTo>
                  <a:lnTo>
                    <a:pt x="805656" y="21563"/>
                  </a:lnTo>
                  <a:lnTo>
                    <a:pt x="807918" y="20432"/>
                  </a:lnTo>
                  <a:lnTo>
                    <a:pt x="809049" y="20432"/>
                  </a:lnTo>
                  <a:lnTo>
                    <a:pt x="811310" y="20432"/>
                  </a:lnTo>
                  <a:lnTo>
                    <a:pt x="812477" y="20432"/>
                  </a:lnTo>
                  <a:lnTo>
                    <a:pt x="813607" y="21563"/>
                  </a:lnTo>
                  <a:lnTo>
                    <a:pt x="815869" y="21563"/>
                  </a:lnTo>
                  <a:lnTo>
                    <a:pt x="817000" y="21563"/>
                  </a:lnTo>
                  <a:lnTo>
                    <a:pt x="817000" y="22729"/>
                  </a:lnTo>
                  <a:lnTo>
                    <a:pt x="818131" y="22729"/>
                  </a:lnTo>
                  <a:lnTo>
                    <a:pt x="818131" y="23860"/>
                  </a:lnTo>
                  <a:lnTo>
                    <a:pt x="817000" y="27254"/>
                  </a:lnTo>
                  <a:lnTo>
                    <a:pt x="817000" y="28385"/>
                  </a:lnTo>
                  <a:lnTo>
                    <a:pt x="819297" y="29552"/>
                  </a:lnTo>
                  <a:lnTo>
                    <a:pt x="819297" y="30683"/>
                  </a:lnTo>
                  <a:lnTo>
                    <a:pt x="820428" y="29552"/>
                  </a:lnTo>
                  <a:lnTo>
                    <a:pt x="822690" y="27254"/>
                  </a:lnTo>
                  <a:lnTo>
                    <a:pt x="823821" y="26123"/>
                  </a:lnTo>
                  <a:lnTo>
                    <a:pt x="824952" y="26123"/>
                  </a:lnTo>
                  <a:lnTo>
                    <a:pt x="826118" y="28385"/>
                  </a:lnTo>
                  <a:lnTo>
                    <a:pt x="827249" y="31814"/>
                  </a:lnTo>
                  <a:lnTo>
                    <a:pt x="827249" y="32945"/>
                  </a:lnTo>
                  <a:lnTo>
                    <a:pt x="828380" y="34076"/>
                  </a:lnTo>
                  <a:lnTo>
                    <a:pt x="829511" y="34076"/>
                  </a:lnTo>
                  <a:lnTo>
                    <a:pt x="831772" y="31814"/>
                  </a:lnTo>
                  <a:lnTo>
                    <a:pt x="831772" y="28385"/>
                  </a:lnTo>
                  <a:lnTo>
                    <a:pt x="832903" y="27254"/>
                  </a:lnTo>
                  <a:lnTo>
                    <a:pt x="834070" y="27254"/>
                  </a:lnTo>
                  <a:lnTo>
                    <a:pt x="835200" y="27254"/>
                  </a:lnTo>
                  <a:lnTo>
                    <a:pt x="837462" y="30683"/>
                  </a:lnTo>
                  <a:lnTo>
                    <a:pt x="839724" y="31814"/>
                  </a:lnTo>
                  <a:lnTo>
                    <a:pt x="840855" y="31814"/>
                  </a:lnTo>
                  <a:lnTo>
                    <a:pt x="842021" y="30683"/>
                  </a:lnTo>
                  <a:lnTo>
                    <a:pt x="845414" y="29552"/>
                  </a:lnTo>
                  <a:lnTo>
                    <a:pt x="846545" y="28385"/>
                  </a:lnTo>
                  <a:lnTo>
                    <a:pt x="849973" y="28385"/>
                  </a:lnTo>
                  <a:lnTo>
                    <a:pt x="851104" y="28385"/>
                  </a:lnTo>
                  <a:lnTo>
                    <a:pt x="853365" y="27254"/>
                  </a:lnTo>
                  <a:lnTo>
                    <a:pt x="855627" y="30683"/>
                  </a:lnTo>
                  <a:lnTo>
                    <a:pt x="861317" y="31814"/>
                  </a:lnTo>
                  <a:lnTo>
                    <a:pt x="864745" y="31814"/>
                  </a:lnTo>
                  <a:lnTo>
                    <a:pt x="864745" y="30683"/>
                  </a:lnTo>
                  <a:lnTo>
                    <a:pt x="864745" y="28385"/>
                  </a:lnTo>
                  <a:lnTo>
                    <a:pt x="864745" y="27254"/>
                  </a:lnTo>
                  <a:lnTo>
                    <a:pt x="864745" y="26123"/>
                  </a:lnTo>
                  <a:lnTo>
                    <a:pt x="870400" y="22729"/>
                  </a:lnTo>
                  <a:lnTo>
                    <a:pt x="871566" y="22729"/>
                  </a:lnTo>
                  <a:lnTo>
                    <a:pt x="872697" y="22729"/>
                  </a:lnTo>
                  <a:lnTo>
                    <a:pt x="872697" y="23860"/>
                  </a:lnTo>
                  <a:lnTo>
                    <a:pt x="871566" y="27254"/>
                  </a:lnTo>
                  <a:lnTo>
                    <a:pt x="871566" y="28385"/>
                  </a:lnTo>
                  <a:lnTo>
                    <a:pt x="871566" y="30683"/>
                  </a:lnTo>
                  <a:lnTo>
                    <a:pt x="874958" y="34076"/>
                  </a:lnTo>
                  <a:lnTo>
                    <a:pt x="876089" y="35207"/>
                  </a:lnTo>
                  <a:lnTo>
                    <a:pt x="877220" y="36374"/>
                  </a:lnTo>
                  <a:lnTo>
                    <a:pt x="878351" y="36374"/>
                  </a:lnTo>
                  <a:lnTo>
                    <a:pt x="879517" y="35207"/>
                  </a:lnTo>
                  <a:lnTo>
                    <a:pt x="878351" y="30683"/>
                  </a:lnTo>
                  <a:lnTo>
                    <a:pt x="878351" y="29552"/>
                  </a:lnTo>
                  <a:lnTo>
                    <a:pt x="879517" y="29552"/>
                  </a:lnTo>
                  <a:lnTo>
                    <a:pt x="880648" y="29552"/>
                  </a:lnTo>
                  <a:lnTo>
                    <a:pt x="880648" y="30683"/>
                  </a:lnTo>
                  <a:lnTo>
                    <a:pt x="881779" y="30683"/>
                  </a:lnTo>
                  <a:lnTo>
                    <a:pt x="880648" y="35207"/>
                  </a:lnTo>
                  <a:lnTo>
                    <a:pt x="881779" y="38636"/>
                  </a:lnTo>
                  <a:lnTo>
                    <a:pt x="884041" y="37505"/>
                  </a:lnTo>
                  <a:lnTo>
                    <a:pt x="886338" y="35207"/>
                  </a:lnTo>
                  <a:lnTo>
                    <a:pt x="887469" y="35207"/>
                  </a:lnTo>
                  <a:lnTo>
                    <a:pt x="889731" y="37505"/>
                  </a:lnTo>
                  <a:lnTo>
                    <a:pt x="891993" y="38636"/>
                  </a:lnTo>
                  <a:lnTo>
                    <a:pt x="894290" y="40898"/>
                  </a:lnTo>
                  <a:lnTo>
                    <a:pt x="895421" y="40898"/>
                  </a:lnTo>
                  <a:lnTo>
                    <a:pt x="895421" y="39767"/>
                  </a:lnTo>
                  <a:lnTo>
                    <a:pt x="896551" y="38636"/>
                  </a:lnTo>
                  <a:lnTo>
                    <a:pt x="895421" y="36374"/>
                  </a:lnTo>
                  <a:lnTo>
                    <a:pt x="894290" y="34076"/>
                  </a:lnTo>
                  <a:lnTo>
                    <a:pt x="894290" y="31814"/>
                  </a:lnTo>
                  <a:lnTo>
                    <a:pt x="894290" y="30683"/>
                  </a:lnTo>
                  <a:lnTo>
                    <a:pt x="895421" y="30683"/>
                  </a:lnTo>
                  <a:lnTo>
                    <a:pt x="898813" y="30683"/>
                  </a:lnTo>
                  <a:lnTo>
                    <a:pt x="901110" y="30683"/>
                  </a:lnTo>
                  <a:lnTo>
                    <a:pt x="902241" y="29552"/>
                  </a:lnTo>
                  <a:lnTo>
                    <a:pt x="905634" y="31814"/>
                  </a:lnTo>
                  <a:lnTo>
                    <a:pt x="904503" y="32945"/>
                  </a:lnTo>
                  <a:lnTo>
                    <a:pt x="901110" y="34076"/>
                  </a:lnTo>
                  <a:lnTo>
                    <a:pt x="898813" y="36374"/>
                  </a:lnTo>
                  <a:lnTo>
                    <a:pt x="898813" y="37505"/>
                  </a:lnTo>
                  <a:lnTo>
                    <a:pt x="903372" y="38636"/>
                  </a:lnTo>
                  <a:lnTo>
                    <a:pt x="904503" y="38636"/>
                  </a:lnTo>
                  <a:lnTo>
                    <a:pt x="906765" y="42030"/>
                  </a:lnTo>
                  <a:lnTo>
                    <a:pt x="907896" y="42030"/>
                  </a:lnTo>
                  <a:lnTo>
                    <a:pt x="907896" y="43161"/>
                  </a:lnTo>
                  <a:lnTo>
                    <a:pt x="909062" y="43161"/>
                  </a:lnTo>
                  <a:lnTo>
                    <a:pt x="910193" y="42030"/>
                  </a:lnTo>
                  <a:lnTo>
                    <a:pt x="911324" y="39767"/>
                  </a:lnTo>
                  <a:lnTo>
                    <a:pt x="912455" y="36374"/>
                  </a:lnTo>
                  <a:lnTo>
                    <a:pt x="914716" y="34076"/>
                  </a:lnTo>
                  <a:lnTo>
                    <a:pt x="915883" y="32945"/>
                  </a:lnTo>
                  <a:lnTo>
                    <a:pt x="917014" y="32945"/>
                  </a:lnTo>
                  <a:lnTo>
                    <a:pt x="918144" y="34076"/>
                  </a:lnTo>
                  <a:lnTo>
                    <a:pt x="917014" y="39767"/>
                  </a:lnTo>
                  <a:lnTo>
                    <a:pt x="918144" y="39767"/>
                  </a:lnTo>
                  <a:lnTo>
                    <a:pt x="919275" y="39767"/>
                  </a:lnTo>
                  <a:lnTo>
                    <a:pt x="921537" y="38636"/>
                  </a:lnTo>
                  <a:lnTo>
                    <a:pt x="923834" y="38636"/>
                  </a:lnTo>
                  <a:lnTo>
                    <a:pt x="924965" y="37505"/>
                  </a:lnTo>
                  <a:lnTo>
                    <a:pt x="927227" y="38636"/>
                  </a:lnTo>
                  <a:lnTo>
                    <a:pt x="927227" y="39767"/>
                  </a:lnTo>
                  <a:lnTo>
                    <a:pt x="927227" y="42030"/>
                  </a:lnTo>
                  <a:lnTo>
                    <a:pt x="927227" y="44327"/>
                  </a:lnTo>
                  <a:lnTo>
                    <a:pt x="928358" y="45458"/>
                  </a:lnTo>
                  <a:lnTo>
                    <a:pt x="930655" y="45458"/>
                  </a:lnTo>
                  <a:lnTo>
                    <a:pt x="932917" y="44327"/>
                  </a:lnTo>
                  <a:lnTo>
                    <a:pt x="936309" y="45458"/>
                  </a:lnTo>
                  <a:lnTo>
                    <a:pt x="937440" y="45458"/>
                  </a:lnTo>
                  <a:lnTo>
                    <a:pt x="938607" y="45458"/>
                  </a:lnTo>
                  <a:lnTo>
                    <a:pt x="941999" y="43161"/>
                  </a:lnTo>
                  <a:lnTo>
                    <a:pt x="943130" y="43161"/>
                  </a:lnTo>
                  <a:lnTo>
                    <a:pt x="943130" y="45458"/>
                  </a:lnTo>
                  <a:lnTo>
                    <a:pt x="940868" y="46590"/>
                  </a:lnTo>
                  <a:lnTo>
                    <a:pt x="941999" y="47721"/>
                  </a:lnTo>
                  <a:lnTo>
                    <a:pt x="941999" y="48852"/>
                  </a:lnTo>
                  <a:lnTo>
                    <a:pt x="944261" y="49983"/>
                  </a:lnTo>
                  <a:lnTo>
                    <a:pt x="945427" y="51114"/>
                  </a:lnTo>
                  <a:lnTo>
                    <a:pt x="947689" y="49983"/>
                  </a:lnTo>
                  <a:lnTo>
                    <a:pt x="951082" y="49983"/>
                  </a:lnTo>
                  <a:lnTo>
                    <a:pt x="953379" y="51114"/>
                  </a:lnTo>
                  <a:lnTo>
                    <a:pt x="953379" y="53412"/>
                  </a:lnTo>
                  <a:lnTo>
                    <a:pt x="952248" y="53412"/>
                  </a:lnTo>
                  <a:lnTo>
                    <a:pt x="946558" y="53412"/>
                  </a:lnTo>
                  <a:lnTo>
                    <a:pt x="945427" y="53412"/>
                  </a:lnTo>
                  <a:lnTo>
                    <a:pt x="944261" y="53412"/>
                  </a:lnTo>
                  <a:lnTo>
                    <a:pt x="944261" y="54543"/>
                  </a:lnTo>
                  <a:lnTo>
                    <a:pt x="944261" y="55674"/>
                  </a:lnTo>
                  <a:lnTo>
                    <a:pt x="946558" y="56805"/>
                  </a:lnTo>
                  <a:lnTo>
                    <a:pt x="948820" y="56805"/>
                  </a:lnTo>
                  <a:lnTo>
                    <a:pt x="952248" y="56805"/>
                  </a:lnTo>
                  <a:lnTo>
                    <a:pt x="955641" y="60234"/>
                  </a:lnTo>
                  <a:lnTo>
                    <a:pt x="955641" y="61365"/>
                  </a:lnTo>
                  <a:lnTo>
                    <a:pt x="955641" y="62496"/>
                  </a:lnTo>
                  <a:lnTo>
                    <a:pt x="951082" y="65925"/>
                  </a:lnTo>
                  <a:lnTo>
                    <a:pt x="952248" y="67056"/>
                  </a:lnTo>
                  <a:lnTo>
                    <a:pt x="954510" y="67056"/>
                  </a:lnTo>
                  <a:lnTo>
                    <a:pt x="956772" y="65925"/>
                  </a:lnTo>
                  <a:lnTo>
                    <a:pt x="959033" y="64759"/>
                  </a:lnTo>
                  <a:lnTo>
                    <a:pt x="960200" y="64759"/>
                  </a:lnTo>
                  <a:lnTo>
                    <a:pt x="961330" y="65925"/>
                  </a:lnTo>
                  <a:lnTo>
                    <a:pt x="961330" y="71581"/>
                  </a:lnTo>
                  <a:lnTo>
                    <a:pt x="963592" y="75010"/>
                  </a:lnTo>
                  <a:lnTo>
                    <a:pt x="965854" y="75010"/>
                  </a:lnTo>
                  <a:lnTo>
                    <a:pt x="965854" y="73879"/>
                  </a:lnTo>
                  <a:lnTo>
                    <a:pt x="964723" y="70450"/>
                  </a:lnTo>
                  <a:lnTo>
                    <a:pt x="965854" y="69319"/>
                  </a:lnTo>
                  <a:lnTo>
                    <a:pt x="965854" y="68188"/>
                  </a:lnTo>
                  <a:lnTo>
                    <a:pt x="969282" y="68188"/>
                  </a:lnTo>
                  <a:lnTo>
                    <a:pt x="971544" y="68188"/>
                  </a:lnTo>
                  <a:lnTo>
                    <a:pt x="971544" y="69319"/>
                  </a:lnTo>
                  <a:lnTo>
                    <a:pt x="969282" y="75010"/>
                  </a:lnTo>
                  <a:lnTo>
                    <a:pt x="970413" y="76141"/>
                  </a:lnTo>
                  <a:lnTo>
                    <a:pt x="972675" y="75010"/>
                  </a:lnTo>
                  <a:lnTo>
                    <a:pt x="974972" y="73879"/>
                  </a:lnTo>
                  <a:lnTo>
                    <a:pt x="978365" y="77272"/>
                  </a:lnTo>
                  <a:lnTo>
                    <a:pt x="979495" y="77272"/>
                  </a:lnTo>
                  <a:lnTo>
                    <a:pt x="980626" y="77272"/>
                  </a:lnTo>
                  <a:lnTo>
                    <a:pt x="980626" y="76141"/>
                  </a:lnTo>
                  <a:lnTo>
                    <a:pt x="980626" y="75010"/>
                  </a:lnTo>
                  <a:lnTo>
                    <a:pt x="978365" y="72712"/>
                  </a:lnTo>
                  <a:lnTo>
                    <a:pt x="978365" y="70450"/>
                  </a:lnTo>
                  <a:lnTo>
                    <a:pt x="980626" y="70450"/>
                  </a:lnTo>
                  <a:lnTo>
                    <a:pt x="986316" y="69319"/>
                  </a:lnTo>
                  <a:lnTo>
                    <a:pt x="986316" y="70450"/>
                  </a:lnTo>
                  <a:lnTo>
                    <a:pt x="988578" y="71581"/>
                  </a:lnTo>
                  <a:lnTo>
                    <a:pt x="990875" y="73879"/>
                  </a:lnTo>
                  <a:lnTo>
                    <a:pt x="992006" y="73879"/>
                  </a:lnTo>
                  <a:lnTo>
                    <a:pt x="993137" y="72712"/>
                  </a:lnTo>
                  <a:lnTo>
                    <a:pt x="994268" y="69319"/>
                  </a:lnTo>
                  <a:lnTo>
                    <a:pt x="995399" y="68188"/>
                  </a:lnTo>
                  <a:lnTo>
                    <a:pt x="997696" y="68188"/>
                  </a:lnTo>
                  <a:lnTo>
                    <a:pt x="999958" y="69319"/>
                  </a:lnTo>
                  <a:lnTo>
                    <a:pt x="999958" y="70450"/>
                  </a:lnTo>
                  <a:lnTo>
                    <a:pt x="998827" y="72712"/>
                  </a:lnTo>
                  <a:lnTo>
                    <a:pt x="999958" y="75010"/>
                  </a:lnTo>
                  <a:lnTo>
                    <a:pt x="1001088" y="75010"/>
                  </a:lnTo>
                  <a:lnTo>
                    <a:pt x="1002219" y="75010"/>
                  </a:lnTo>
                  <a:lnTo>
                    <a:pt x="1003350" y="75010"/>
                  </a:lnTo>
                  <a:lnTo>
                    <a:pt x="1004516" y="73879"/>
                  </a:lnTo>
                  <a:lnTo>
                    <a:pt x="1004516" y="70450"/>
                  </a:lnTo>
                  <a:lnTo>
                    <a:pt x="1006778" y="70450"/>
                  </a:lnTo>
                  <a:lnTo>
                    <a:pt x="1007909" y="70450"/>
                  </a:lnTo>
                  <a:lnTo>
                    <a:pt x="1007909" y="71581"/>
                  </a:lnTo>
                  <a:lnTo>
                    <a:pt x="1009040" y="71581"/>
                  </a:lnTo>
                  <a:lnTo>
                    <a:pt x="1006778" y="78403"/>
                  </a:lnTo>
                  <a:lnTo>
                    <a:pt x="1007909" y="79535"/>
                  </a:lnTo>
                  <a:lnTo>
                    <a:pt x="1010171" y="79535"/>
                  </a:lnTo>
                  <a:lnTo>
                    <a:pt x="1012468" y="76141"/>
                  </a:lnTo>
                  <a:lnTo>
                    <a:pt x="1014730" y="76141"/>
                  </a:lnTo>
                  <a:lnTo>
                    <a:pt x="1015861" y="76141"/>
                  </a:lnTo>
                  <a:lnTo>
                    <a:pt x="1015861" y="77272"/>
                  </a:lnTo>
                  <a:lnTo>
                    <a:pt x="1015861" y="78403"/>
                  </a:lnTo>
                  <a:lnTo>
                    <a:pt x="1014730" y="82963"/>
                  </a:lnTo>
                  <a:lnTo>
                    <a:pt x="1015861" y="85226"/>
                  </a:lnTo>
                  <a:lnTo>
                    <a:pt x="1016992" y="86357"/>
                  </a:lnTo>
                  <a:lnTo>
                    <a:pt x="1018123" y="86357"/>
                  </a:lnTo>
                  <a:lnTo>
                    <a:pt x="1019289" y="84095"/>
                  </a:lnTo>
                  <a:lnTo>
                    <a:pt x="1019289" y="82963"/>
                  </a:lnTo>
                  <a:lnTo>
                    <a:pt x="1020420" y="82963"/>
                  </a:lnTo>
                  <a:lnTo>
                    <a:pt x="1020420" y="81832"/>
                  </a:lnTo>
                  <a:lnTo>
                    <a:pt x="1022681" y="82963"/>
                  </a:lnTo>
                  <a:lnTo>
                    <a:pt x="1027240" y="81832"/>
                  </a:lnTo>
                  <a:lnTo>
                    <a:pt x="1030633" y="81832"/>
                  </a:lnTo>
                  <a:lnTo>
                    <a:pt x="1031764" y="84095"/>
                  </a:lnTo>
                  <a:lnTo>
                    <a:pt x="1032895" y="84095"/>
                  </a:lnTo>
                  <a:lnTo>
                    <a:pt x="1032895" y="88655"/>
                  </a:lnTo>
                  <a:lnTo>
                    <a:pt x="1034061" y="89786"/>
                  </a:lnTo>
                  <a:lnTo>
                    <a:pt x="1035192" y="90917"/>
                  </a:lnTo>
                  <a:lnTo>
                    <a:pt x="1036323" y="90917"/>
                  </a:lnTo>
                  <a:lnTo>
                    <a:pt x="1036323" y="92048"/>
                  </a:lnTo>
                  <a:lnTo>
                    <a:pt x="1039716" y="95477"/>
                  </a:lnTo>
                  <a:lnTo>
                    <a:pt x="1039716" y="97739"/>
                  </a:lnTo>
                  <a:lnTo>
                    <a:pt x="1039716" y="98870"/>
                  </a:lnTo>
                  <a:lnTo>
                    <a:pt x="1042013" y="98870"/>
                  </a:lnTo>
                  <a:lnTo>
                    <a:pt x="1043144" y="96608"/>
                  </a:lnTo>
                  <a:lnTo>
                    <a:pt x="1044274" y="95477"/>
                  </a:lnTo>
                  <a:lnTo>
                    <a:pt x="1045405" y="94310"/>
                  </a:lnTo>
                  <a:lnTo>
                    <a:pt x="1047667" y="93179"/>
                  </a:lnTo>
                  <a:lnTo>
                    <a:pt x="1049964" y="94310"/>
                  </a:lnTo>
                  <a:lnTo>
                    <a:pt x="1049964" y="95477"/>
                  </a:lnTo>
                  <a:lnTo>
                    <a:pt x="1048833" y="100001"/>
                  </a:lnTo>
                  <a:lnTo>
                    <a:pt x="1051095" y="101133"/>
                  </a:lnTo>
                  <a:lnTo>
                    <a:pt x="1053357" y="103430"/>
                  </a:lnTo>
                  <a:lnTo>
                    <a:pt x="1056785" y="101133"/>
                  </a:lnTo>
                  <a:lnTo>
                    <a:pt x="1059047" y="102264"/>
                  </a:lnTo>
                  <a:lnTo>
                    <a:pt x="1060178" y="102264"/>
                  </a:lnTo>
                  <a:lnTo>
                    <a:pt x="1060178" y="103430"/>
                  </a:lnTo>
                  <a:lnTo>
                    <a:pt x="1060178" y="105693"/>
                  </a:lnTo>
                  <a:lnTo>
                    <a:pt x="1061309" y="106824"/>
                  </a:lnTo>
                  <a:lnTo>
                    <a:pt x="1060178" y="107955"/>
                  </a:lnTo>
                  <a:lnTo>
                    <a:pt x="1060178" y="110217"/>
                  </a:lnTo>
                  <a:lnTo>
                    <a:pt x="1063606" y="111384"/>
                  </a:lnTo>
                  <a:lnTo>
                    <a:pt x="1065867" y="110217"/>
                  </a:lnTo>
                  <a:lnTo>
                    <a:pt x="1066998" y="112515"/>
                  </a:lnTo>
                  <a:lnTo>
                    <a:pt x="1066998" y="114777"/>
                  </a:lnTo>
                  <a:lnTo>
                    <a:pt x="1070391" y="117040"/>
                  </a:lnTo>
                  <a:lnTo>
                    <a:pt x="1071557" y="119337"/>
                  </a:lnTo>
                  <a:lnTo>
                    <a:pt x="1072688" y="120468"/>
                  </a:lnTo>
                  <a:lnTo>
                    <a:pt x="1073819" y="119337"/>
                  </a:lnTo>
                  <a:lnTo>
                    <a:pt x="1074950" y="118206"/>
                  </a:lnTo>
                  <a:lnTo>
                    <a:pt x="1077212" y="119337"/>
                  </a:lnTo>
                  <a:lnTo>
                    <a:pt x="1080640" y="119337"/>
                  </a:lnTo>
                  <a:lnTo>
                    <a:pt x="1082902" y="121600"/>
                  </a:lnTo>
                  <a:lnTo>
                    <a:pt x="1086330" y="123862"/>
                  </a:lnTo>
                  <a:lnTo>
                    <a:pt x="1089722" y="123862"/>
                  </a:lnTo>
                  <a:lnTo>
                    <a:pt x="1089722" y="124993"/>
                  </a:lnTo>
                  <a:lnTo>
                    <a:pt x="1090853" y="128422"/>
                  </a:lnTo>
                  <a:lnTo>
                    <a:pt x="1090853" y="129553"/>
                  </a:lnTo>
                  <a:lnTo>
                    <a:pt x="1091984" y="129553"/>
                  </a:lnTo>
                  <a:lnTo>
                    <a:pt x="1095412" y="128422"/>
                  </a:lnTo>
                  <a:lnTo>
                    <a:pt x="1096543" y="128422"/>
                  </a:lnTo>
                  <a:lnTo>
                    <a:pt x="1098805" y="129553"/>
                  </a:lnTo>
                  <a:lnTo>
                    <a:pt x="1099936" y="130684"/>
                  </a:lnTo>
                  <a:lnTo>
                    <a:pt x="1098805" y="134113"/>
                  </a:lnTo>
                  <a:lnTo>
                    <a:pt x="1099936" y="135244"/>
                  </a:lnTo>
                  <a:lnTo>
                    <a:pt x="1103364" y="135244"/>
                  </a:lnTo>
                  <a:lnTo>
                    <a:pt x="1103364" y="136375"/>
                  </a:lnTo>
                  <a:lnTo>
                    <a:pt x="1103364" y="138638"/>
                  </a:lnTo>
                  <a:lnTo>
                    <a:pt x="1103364" y="140935"/>
                  </a:lnTo>
                  <a:lnTo>
                    <a:pt x="1105625" y="143198"/>
                  </a:lnTo>
                  <a:lnTo>
                    <a:pt x="1109053" y="145460"/>
                  </a:lnTo>
                  <a:lnTo>
                    <a:pt x="1109053" y="148889"/>
                  </a:lnTo>
                  <a:lnTo>
                    <a:pt x="1109053" y="150020"/>
                  </a:lnTo>
                  <a:lnTo>
                    <a:pt x="1110184" y="151151"/>
                  </a:lnTo>
                  <a:lnTo>
                    <a:pt x="1110184" y="152282"/>
                  </a:lnTo>
                  <a:lnTo>
                    <a:pt x="1112446" y="152282"/>
                  </a:lnTo>
                  <a:lnTo>
                    <a:pt x="1113577" y="148889"/>
                  </a:lnTo>
                  <a:lnTo>
                    <a:pt x="1114708" y="147758"/>
                  </a:lnTo>
                  <a:lnTo>
                    <a:pt x="1115874" y="148889"/>
                  </a:lnTo>
                  <a:lnTo>
                    <a:pt x="1117005" y="151151"/>
                  </a:lnTo>
                  <a:lnTo>
                    <a:pt x="1121529" y="153413"/>
                  </a:lnTo>
                  <a:lnTo>
                    <a:pt x="1123826" y="153413"/>
                  </a:lnTo>
                  <a:lnTo>
                    <a:pt x="1124957" y="154544"/>
                  </a:lnTo>
                  <a:lnTo>
                    <a:pt x="1123826" y="156842"/>
                  </a:lnTo>
                  <a:lnTo>
                    <a:pt x="1126088" y="159104"/>
                  </a:lnTo>
                  <a:lnTo>
                    <a:pt x="1124957" y="160236"/>
                  </a:lnTo>
                  <a:lnTo>
                    <a:pt x="1130646" y="161367"/>
                  </a:lnTo>
                  <a:lnTo>
                    <a:pt x="1132908" y="163664"/>
                  </a:lnTo>
                  <a:lnTo>
                    <a:pt x="1132908" y="164796"/>
                  </a:lnTo>
                  <a:lnTo>
                    <a:pt x="1132908" y="165927"/>
                  </a:lnTo>
                  <a:lnTo>
                    <a:pt x="1132908" y="168189"/>
                  </a:lnTo>
                  <a:lnTo>
                    <a:pt x="1131777" y="170487"/>
                  </a:lnTo>
                  <a:lnTo>
                    <a:pt x="1129480" y="171618"/>
                  </a:lnTo>
                  <a:lnTo>
                    <a:pt x="1128349" y="172749"/>
                  </a:lnTo>
                  <a:lnTo>
                    <a:pt x="1131777" y="173880"/>
                  </a:lnTo>
                  <a:lnTo>
                    <a:pt x="1132908" y="175011"/>
                  </a:lnTo>
                  <a:lnTo>
                    <a:pt x="1134039" y="177274"/>
                  </a:lnTo>
                  <a:lnTo>
                    <a:pt x="1132908" y="180703"/>
                  </a:lnTo>
                  <a:lnTo>
                    <a:pt x="1134039" y="181834"/>
                  </a:lnTo>
                  <a:lnTo>
                    <a:pt x="1135170" y="181834"/>
                  </a:lnTo>
                  <a:lnTo>
                    <a:pt x="1136301" y="181834"/>
                  </a:lnTo>
                  <a:lnTo>
                    <a:pt x="1139729" y="178440"/>
                  </a:lnTo>
                  <a:lnTo>
                    <a:pt x="1140860" y="178440"/>
                  </a:lnTo>
                  <a:lnTo>
                    <a:pt x="1143122" y="181834"/>
                  </a:lnTo>
                  <a:lnTo>
                    <a:pt x="1143122" y="182965"/>
                  </a:lnTo>
                  <a:lnTo>
                    <a:pt x="1147681" y="181834"/>
                  </a:lnTo>
                  <a:lnTo>
                    <a:pt x="1147681" y="182965"/>
                  </a:lnTo>
                  <a:lnTo>
                    <a:pt x="1148811" y="182965"/>
                  </a:lnTo>
                  <a:lnTo>
                    <a:pt x="1147681" y="185263"/>
                  </a:lnTo>
                  <a:lnTo>
                    <a:pt x="1148811" y="188656"/>
                  </a:lnTo>
                  <a:lnTo>
                    <a:pt x="1147681" y="190918"/>
                  </a:lnTo>
                  <a:lnTo>
                    <a:pt x="1147681" y="192085"/>
                  </a:lnTo>
                  <a:lnTo>
                    <a:pt x="1149942" y="193216"/>
                  </a:lnTo>
                  <a:lnTo>
                    <a:pt x="1151073" y="190918"/>
                  </a:lnTo>
                  <a:lnTo>
                    <a:pt x="1152240" y="192085"/>
                  </a:lnTo>
                  <a:lnTo>
                    <a:pt x="1152240" y="193216"/>
                  </a:lnTo>
                  <a:lnTo>
                    <a:pt x="1153370" y="194347"/>
                  </a:lnTo>
                  <a:lnTo>
                    <a:pt x="1153370" y="197741"/>
                  </a:lnTo>
                  <a:lnTo>
                    <a:pt x="1153370" y="201169"/>
                  </a:lnTo>
                  <a:lnTo>
                    <a:pt x="1154501" y="201169"/>
                  </a:lnTo>
                  <a:lnTo>
                    <a:pt x="1160191" y="204563"/>
                  </a:lnTo>
                  <a:lnTo>
                    <a:pt x="1162453" y="204563"/>
                  </a:lnTo>
                  <a:lnTo>
                    <a:pt x="1163584" y="204563"/>
                  </a:lnTo>
                  <a:lnTo>
                    <a:pt x="1163584" y="207992"/>
                  </a:lnTo>
                  <a:lnTo>
                    <a:pt x="1165846" y="209123"/>
                  </a:lnTo>
                  <a:lnTo>
                    <a:pt x="1166976" y="210254"/>
                  </a:lnTo>
                  <a:lnTo>
                    <a:pt x="1169274" y="213648"/>
                  </a:lnTo>
                  <a:lnTo>
                    <a:pt x="1168143" y="217076"/>
                  </a:lnTo>
                  <a:lnTo>
                    <a:pt x="1171535" y="218207"/>
                  </a:lnTo>
                  <a:lnTo>
                    <a:pt x="1174963" y="221601"/>
                  </a:lnTo>
                  <a:lnTo>
                    <a:pt x="1173797" y="223899"/>
                  </a:lnTo>
                  <a:lnTo>
                    <a:pt x="1174963" y="226161"/>
                  </a:lnTo>
                  <a:lnTo>
                    <a:pt x="1177225" y="226161"/>
                  </a:lnTo>
                  <a:lnTo>
                    <a:pt x="1179487" y="223899"/>
                  </a:lnTo>
                  <a:lnTo>
                    <a:pt x="1180618" y="223899"/>
                  </a:lnTo>
                  <a:lnTo>
                    <a:pt x="1182915" y="226161"/>
                  </a:lnTo>
                  <a:lnTo>
                    <a:pt x="1185177" y="229590"/>
                  </a:lnTo>
                  <a:lnTo>
                    <a:pt x="1187439" y="230721"/>
                  </a:lnTo>
                  <a:lnTo>
                    <a:pt x="1188569" y="231852"/>
                  </a:lnTo>
                  <a:lnTo>
                    <a:pt x="1189736" y="231852"/>
                  </a:lnTo>
                  <a:lnTo>
                    <a:pt x="1190867" y="231852"/>
                  </a:lnTo>
                  <a:lnTo>
                    <a:pt x="1190867" y="228423"/>
                  </a:lnTo>
                  <a:lnTo>
                    <a:pt x="1191997" y="228423"/>
                  </a:lnTo>
                  <a:lnTo>
                    <a:pt x="1193128" y="228423"/>
                  </a:lnTo>
                  <a:lnTo>
                    <a:pt x="1196521" y="229590"/>
                  </a:lnTo>
                  <a:lnTo>
                    <a:pt x="1201080" y="229590"/>
                  </a:lnTo>
                  <a:lnTo>
                    <a:pt x="1203342" y="229590"/>
                  </a:lnTo>
                  <a:lnTo>
                    <a:pt x="1205639" y="231852"/>
                  </a:lnTo>
                  <a:lnTo>
                    <a:pt x="1206770" y="232983"/>
                  </a:lnTo>
                  <a:lnTo>
                    <a:pt x="1209032" y="232983"/>
                  </a:lnTo>
                  <a:lnTo>
                    <a:pt x="1213590" y="232983"/>
                  </a:lnTo>
                  <a:lnTo>
                    <a:pt x="1214721" y="235246"/>
                  </a:lnTo>
                  <a:lnTo>
                    <a:pt x="1215852" y="235246"/>
                  </a:lnTo>
                  <a:lnTo>
                    <a:pt x="1216983" y="235246"/>
                  </a:lnTo>
                  <a:lnTo>
                    <a:pt x="1218114" y="231852"/>
                  </a:lnTo>
                  <a:lnTo>
                    <a:pt x="1219280" y="230721"/>
                  </a:lnTo>
                  <a:lnTo>
                    <a:pt x="1220411" y="230721"/>
                  </a:lnTo>
                  <a:lnTo>
                    <a:pt x="1221542" y="231852"/>
                  </a:lnTo>
                  <a:lnTo>
                    <a:pt x="1221542" y="236377"/>
                  </a:lnTo>
                  <a:lnTo>
                    <a:pt x="1221542" y="238674"/>
                  </a:lnTo>
                  <a:lnTo>
                    <a:pt x="1222673" y="237543"/>
                  </a:lnTo>
                  <a:lnTo>
                    <a:pt x="1223804" y="237543"/>
                  </a:lnTo>
                  <a:lnTo>
                    <a:pt x="1222673" y="234114"/>
                  </a:lnTo>
                  <a:lnTo>
                    <a:pt x="1223804" y="234114"/>
                  </a:lnTo>
                  <a:lnTo>
                    <a:pt x="1224935" y="232983"/>
                  </a:lnTo>
                  <a:lnTo>
                    <a:pt x="1227232" y="232983"/>
                  </a:lnTo>
                  <a:lnTo>
                    <a:pt x="1229494" y="234114"/>
                  </a:lnTo>
                  <a:lnTo>
                    <a:pt x="1230625" y="235246"/>
                  </a:lnTo>
                  <a:lnTo>
                    <a:pt x="1230625" y="236377"/>
                  </a:lnTo>
                  <a:lnTo>
                    <a:pt x="1231755" y="236377"/>
                  </a:lnTo>
                  <a:lnTo>
                    <a:pt x="1234017" y="237543"/>
                  </a:lnTo>
                  <a:lnTo>
                    <a:pt x="1237445" y="236377"/>
                  </a:lnTo>
                  <a:lnTo>
                    <a:pt x="1237445" y="235246"/>
                  </a:lnTo>
                  <a:lnTo>
                    <a:pt x="1236314" y="235246"/>
                  </a:lnTo>
                  <a:lnTo>
                    <a:pt x="1235183" y="234114"/>
                  </a:lnTo>
                  <a:lnTo>
                    <a:pt x="1238576" y="231852"/>
                  </a:lnTo>
                  <a:lnTo>
                    <a:pt x="1238576" y="232983"/>
                  </a:lnTo>
                  <a:lnTo>
                    <a:pt x="1240838" y="237543"/>
                  </a:lnTo>
                  <a:lnTo>
                    <a:pt x="1242004" y="238674"/>
                  </a:lnTo>
                  <a:lnTo>
                    <a:pt x="1243135" y="237543"/>
                  </a:lnTo>
                  <a:lnTo>
                    <a:pt x="1245397" y="235246"/>
                  </a:lnTo>
                  <a:lnTo>
                    <a:pt x="1246528" y="235246"/>
                  </a:lnTo>
                  <a:lnTo>
                    <a:pt x="1247659" y="236377"/>
                  </a:lnTo>
                  <a:lnTo>
                    <a:pt x="1248825" y="236377"/>
                  </a:lnTo>
                  <a:lnTo>
                    <a:pt x="1249956" y="236377"/>
                  </a:lnTo>
                  <a:lnTo>
                    <a:pt x="1252218" y="239806"/>
                  </a:lnTo>
                  <a:lnTo>
                    <a:pt x="1252218" y="243199"/>
                  </a:lnTo>
                  <a:lnTo>
                    <a:pt x="1253348" y="244366"/>
                  </a:lnTo>
                  <a:lnTo>
                    <a:pt x="1256776" y="243199"/>
                  </a:lnTo>
                  <a:lnTo>
                    <a:pt x="1255610" y="240937"/>
                  </a:lnTo>
                  <a:lnTo>
                    <a:pt x="1253348" y="237543"/>
                  </a:lnTo>
                  <a:lnTo>
                    <a:pt x="1254479" y="237543"/>
                  </a:lnTo>
                  <a:lnTo>
                    <a:pt x="1255610" y="235246"/>
                  </a:lnTo>
                  <a:lnTo>
                    <a:pt x="1257907" y="234114"/>
                  </a:lnTo>
                  <a:lnTo>
                    <a:pt x="1257907" y="232983"/>
                  </a:lnTo>
                  <a:lnTo>
                    <a:pt x="1259038" y="231852"/>
                  </a:lnTo>
                  <a:lnTo>
                    <a:pt x="1259038" y="232983"/>
                  </a:lnTo>
                  <a:lnTo>
                    <a:pt x="1261300" y="234114"/>
                  </a:lnTo>
                  <a:lnTo>
                    <a:pt x="1261300" y="235246"/>
                  </a:lnTo>
                  <a:lnTo>
                    <a:pt x="1260169" y="236377"/>
                  </a:lnTo>
                  <a:lnTo>
                    <a:pt x="1259038" y="238674"/>
                  </a:lnTo>
                  <a:lnTo>
                    <a:pt x="1259038" y="239806"/>
                  </a:lnTo>
                  <a:lnTo>
                    <a:pt x="1261300" y="239806"/>
                  </a:lnTo>
                  <a:lnTo>
                    <a:pt x="1263562" y="242068"/>
                  </a:lnTo>
                  <a:lnTo>
                    <a:pt x="1265859" y="239806"/>
                  </a:lnTo>
                  <a:lnTo>
                    <a:pt x="1268121" y="240937"/>
                  </a:lnTo>
                  <a:lnTo>
                    <a:pt x="1269252" y="240937"/>
                  </a:lnTo>
                  <a:lnTo>
                    <a:pt x="1273811" y="240937"/>
                  </a:lnTo>
                  <a:lnTo>
                    <a:pt x="1274941" y="239806"/>
                  </a:lnTo>
                  <a:lnTo>
                    <a:pt x="1276072" y="237543"/>
                  </a:lnTo>
                  <a:lnTo>
                    <a:pt x="1277203" y="236377"/>
                  </a:lnTo>
                  <a:lnTo>
                    <a:pt x="1279500" y="237543"/>
                  </a:lnTo>
                  <a:lnTo>
                    <a:pt x="1281762" y="236377"/>
                  </a:lnTo>
                  <a:lnTo>
                    <a:pt x="1281762" y="235246"/>
                  </a:lnTo>
                  <a:lnTo>
                    <a:pt x="1282893" y="234114"/>
                  </a:lnTo>
                  <a:lnTo>
                    <a:pt x="1284024" y="234114"/>
                  </a:lnTo>
                  <a:lnTo>
                    <a:pt x="1285155" y="236377"/>
                  </a:lnTo>
                  <a:lnTo>
                    <a:pt x="1286321" y="236377"/>
                  </a:lnTo>
                  <a:lnTo>
                    <a:pt x="1287452" y="236377"/>
                  </a:lnTo>
                  <a:lnTo>
                    <a:pt x="1288583" y="238674"/>
                  </a:lnTo>
                  <a:lnTo>
                    <a:pt x="1289714" y="240937"/>
                  </a:lnTo>
                  <a:lnTo>
                    <a:pt x="1291976" y="239806"/>
                  </a:lnTo>
                  <a:lnTo>
                    <a:pt x="1290845" y="238674"/>
                  </a:lnTo>
                  <a:lnTo>
                    <a:pt x="1289714" y="237543"/>
                  </a:lnTo>
                  <a:lnTo>
                    <a:pt x="1290845" y="236377"/>
                  </a:lnTo>
                  <a:lnTo>
                    <a:pt x="1291976" y="236377"/>
                  </a:lnTo>
                  <a:lnTo>
                    <a:pt x="1295404" y="238674"/>
                  </a:lnTo>
                  <a:lnTo>
                    <a:pt x="1296534" y="238674"/>
                  </a:lnTo>
                  <a:lnTo>
                    <a:pt x="1297665" y="237543"/>
                  </a:lnTo>
                  <a:lnTo>
                    <a:pt x="1298796" y="237543"/>
                  </a:lnTo>
                  <a:lnTo>
                    <a:pt x="1297665" y="235246"/>
                  </a:lnTo>
                  <a:lnTo>
                    <a:pt x="1297665" y="234114"/>
                  </a:lnTo>
                  <a:lnTo>
                    <a:pt x="1299927" y="235246"/>
                  </a:lnTo>
                  <a:lnTo>
                    <a:pt x="1301093" y="234114"/>
                  </a:lnTo>
                  <a:lnTo>
                    <a:pt x="1303355" y="235246"/>
                  </a:lnTo>
                  <a:lnTo>
                    <a:pt x="1304486" y="235246"/>
                  </a:lnTo>
                  <a:lnTo>
                    <a:pt x="1303355" y="235246"/>
                  </a:lnTo>
                  <a:lnTo>
                    <a:pt x="1299927" y="236377"/>
                  </a:lnTo>
                  <a:lnTo>
                    <a:pt x="1302224" y="237543"/>
                  </a:lnTo>
                  <a:lnTo>
                    <a:pt x="1302224" y="239806"/>
                  </a:lnTo>
                  <a:lnTo>
                    <a:pt x="1302224" y="240937"/>
                  </a:lnTo>
                  <a:lnTo>
                    <a:pt x="1302224" y="242068"/>
                  </a:lnTo>
                  <a:lnTo>
                    <a:pt x="1306748" y="242068"/>
                  </a:lnTo>
                  <a:lnTo>
                    <a:pt x="1305617" y="243199"/>
                  </a:lnTo>
                  <a:lnTo>
                    <a:pt x="1306748" y="244366"/>
                  </a:lnTo>
                  <a:lnTo>
                    <a:pt x="1309045" y="240937"/>
                  </a:lnTo>
                  <a:lnTo>
                    <a:pt x="1311307" y="242068"/>
                  </a:lnTo>
                  <a:lnTo>
                    <a:pt x="1310176" y="240937"/>
                  </a:lnTo>
                  <a:lnTo>
                    <a:pt x="1310176" y="238674"/>
                  </a:lnTo>
                  <a:lnTo>
                    <a:pt x="1311307" y="238674"/>
                  </a:lnTo>
                  <a:lnTo>
                    <a:pt x="1312438" y="242068"/>
                  </a:lnTo>
                  <a:lnTo>
                    <a:pt x="1313569" y="242068"/>
                  </a:lnTo>
                  <a:lnTo>
                    <a:pt x="1314699" y="243199"/>
                  </a:lnTo>
                  <a:lnTo>
                    <a:pt x="1315866" y="244366"/>
                  </a:lnTo>
                  <a:lnTo>
                    <a:pt x="1316997" y="243199"/>
                  </a:lnTo>
                  <a:lnTo>
                    <a:pt x="1315866" y="242068"/>
                  </a:lnTo>
                  <a:lnTo>
                    <a:pt x="1316997" y="239806"/>
                  </a:lnTo>
                  <a:lnTo>
                    <a:pt x="1315866" y="239806"/>
                  </a:lnTo>
                  <a:lnTo>
                    <a:pt x="1318127" y="238674"/>
                  </a:lnTo>
                  <a:lnTo>
                    <a:pt x="1318127" y="237543"/>
                  </a:lnTo>
                  <a:lnTo>
                    <a:pt x="1319258" y="237543"/>
                  </a:lnTo>
                  <a:lnTo>
                    <a:pt x="1319258" y="242068"/>
                  </a:lnTo>
                  <a:lnTo>
                    <a:pt x="1318127" y="243199"/>
                  </a:lnTo>
                  <a:lnTo>
                    <a:pt x="1319258" y="244366"/>
                  </a:lnTo>
                  <a:lnTo>
                    <a:pt x="1322651" y="243199"/>
                  </a:lnTo>
                  <a:lnTo>
                    <a:pt x="1322651" y="244366"/>
                  </a:lnTo>
                  <a:lnTo>
                    <a:pt x="1323817" y="244366"/>
                  </a:lnTo>
                  <a:lnTo>
                    <a:pt x="1322651" y="245497"/>
                  </a:lnTo>
                  <a:lnTo>
                    <a:pt x="1324948" y="247759"/>
                  </a:lnTo>
                  <a:lnTo>
                    <a:pt x="1322651" y="250021"/>
                  </a:lnTo>
                  <a:lnTo>
                    <a:pt x="1321520" y="252319"/>
                  </a:lnTo>
                  <a:lnTo>
                    <a:pt x="1322651" y="252319"/>
                  </a:lnTo>
                  <a:lnTo>
                    <a:pt x="1324948" y="253450"/>
                  </a:lnTo>
                  <a:lnTo>
                    <a:pt x="1326079" y="256844"/>
                  </a:lnTo>
                  <a:lnTo>
                    <a:pt x="1327210" y="257975"/>
                  </a:lnTo>
                  <a:lnTo>
                    <a:pt x="1328341" y="256844"/>
                  </a:lnTo>
                  <a:lnTo>
                    <a:pt x="1328341" y="257975"/>
                  </a:lnTo>
                  <a:lnTo>
                    <a:pt x="1328341" y="259141"/>
                  </a:lnTo>
                  <a:lnTo>
                    <a:pt x="1328341" y="260272"/>
                  </a:lnTo>
                  <a:lnTo>
                    <a:pt x="1328341" y="262535"/>
                  </a:lnTo>
                  <a:lnTo>
                    <a:pt x="1330638" y="262535"/>
                  </a:lnTo>
                  <a:lnTo>
                    <a:pt x="1331769" y="264797"/>
                  </a:lnTo>
                  <a:lnTo>
                    <a:pt x="1330638" y="265928"/>
                  </a:lnTo>
                  <a:lnTo>
                    <a:pt x="1329472" y="267095"/>
                  </a:lnTo>
                  <a:lnTo>
                    <a:pt x="1328341" y="267095"/>
                  </a:lnTo>
                  <a:lnTo>
                    <a:pt x="1328341" y="265928"/>
                  </a:lnTo>
                  <a:lnTo>
                    <a:pt x="1327210" y="265928"/>
                  </a:lnTo>
                  <a:lnTo>
                    <a:pt x="1324948" y="265928"/>
                  </a:lnTo>
                  <a:lnTo>
                    <a:pt x="1320389" y="267095"/>
                  </a:lnTo>
                  <a:lnTo>
                    <a:pt x="1320389" y="264797"/>
                  </a:lnTo>
                  <a:lnTo>
                    <a:pt x="1318127" y="267095"/>
                  </a:lnTo>
                  <a:lnTo>
                    <a:pt x="1316997" y="267095"/>
                  </a:lnTo>
                  <a:lnTo>
                    <a:pt x="1315866" y="265928"/>
                  </a:lnTo>
                  <a:lnTo>
                    <a:pt x="1315866" y="263666"/>
                  </a:lnTo>
                  <a:lnTo>
                    <a:pt x="1314699" y="264797"/>
                  </a:lnTo>
                  <a:lnTo>
                    <a:pt x="1313569" y="264797"/>
                  </a:lnTo>
                  <a:lnTo>
                    <a:pt x="1312438" y="267095"/>
                  </a:lnTo>
                  <a:lnTo>
                    <a:pt x="1311307" y="268226"/>
                  </a:lnTo>
                  <a:lnTo>
                    <a:pt x="1310176" y="269357"/>
                  </a:lnTo>
                  <a:lnTo>
                    <a:pt x="1311307" y="270488"/>
                  </a:lnTo>
                  <a:lnTo>
                    <a:pt x="1310176" y="271619"/>
                  </a:lnTo>
                  <a:lnTo>
                    <a:pt x="1311307" y="271619"/>
                  </a:lnTo>
                  <a:lnTo>
                    <a:pt x="1309045" y="272751"/>
                  </a:lnTo>
                  <a:lnTo>
                    <a:pt x="1307914" y="273917"/>
                  </a:lnTo>
                  <a:lnTo>
                    <a:pt x="1306748" y="273917"/>
                  </a:lnTo>
                  <a:lnTo>
                    <a:pt x="1306748" y="275048"/>
                  </a:lnTo>
                  <a:lnTo>
                    <a:pt x="1307914" y="275048"/>
                  </a:lnTo>
                  <a:lnTo>
                    <a:pt x="1307914" y="277311"/>
                  </a:lnTo>
                  <a:lnTo>
                    <a:pt x="1309045" y="277311"/>
                  </a:lnTo>
                  <a:lnTo>
                    <a:pt x="1310176" y="278442"/>
                  </a:lnTo>
                  <a:lnTo>
                    <a:pt x="1307914" y="278442"/>
                  </a:lnTo>
                  <a:lnTo>
                    <a:pt x="1306748" y="279573"/>
                  </a:lnTo>
                  <a:lnTo>
                    <a:pt x="1306748" y="280704"/>
                  </a:lnTo>
                  <a:lnTo>
                    <a:pt x="1306748" y="281870"/>
                  </a:lnTo>
                  <a:lnTo>
                    <a:pt x="1305617" y="281870"/>
                  </a:lnTo>
                  <a:lnTo>
                    <a:pt x="1305617" y="279573"/>
                  </a:lnTo>
                  <a:lnTo>
                    <a:pt x="1302224" y="279573"/>
                  </a:lnTo>
                  <a:lnTo>
                    <a:pt x="1303355" y="279573"/>
                  </a:lnTo>
                  <a:lnTo>
                    <a:pt x="1301093" y="279573"/>
                  </a:lnTo>
                  <a:lnTo>
                    <a:pt x="1301093" y="280704"/>
                  </a:lnTo>
                  <a:lnTo>
                    <a:pt x="1301093" y="283002"/>
                  </a:lnTo>
                  <a:lnTo>
                    <a:pt x="1299927" y="285264"/>
                  </a:lnTo>
                  <a:lnTo>
                    <a:pt x="1301093" y="286395"/>
                  </a:lnTo>
                  <a:lnTo>
                    <a:pt x="1298796" y="287526"/>
                  </a:lnTo>
                  <a:lnTo>
                    <a:pt x="1298796" y="286395"/>
                  </a:lnTo>
                  <a:lnTo>
                    <a:pt x="1297665" y="286395"/>
                  </a:lnTo>
                  <a:lnTo>
                    <a:pt x="1299927" y="283002"/>
                  </a:lnTo>
                  <a:lnTo>
                    <a:pt x="1298796" y="281870"/>
                  </a:lnTo>
                  <a:lnTo>
                    <a:pt x="1297665" y="283002"/>
                  </a:lnTo>
                  <a:lnTo>
                    <a:pt x="1296534" y="283002"/>
                  </a:lnTo>
                  <a:lnTo>
                    <a:pt x="1295404" y="281870"/>
                  </a:lnTo>
                  <a:lnTo>
                    <a:pt x="1295404" y="280704"/>
                  </a:lnTo>
                  <a:lnTo>
                    <a:pt x="1294273" y="281870"/>
                  </a:lnTo>
                  <a:lnTo>
                    <a:pt x="1291976" y="281870"/>
                  </a:lnTo>
                  <a:lnTo>
                    <a:pt x="1290845" y="284133"/>
                  </a:lnTo>
                  <a:lnTo>
                    <a:pt x="1290845" y="286395"/>
                  </a:lnTo>
                  <a:lnTo>
                    <a:pt x="1293106" y="287526"/>
                  </a:lnTo>
                  <a:lnTo>
                    <a:pt x="1291976" y="287526"/>
                  </a:lnTo>
                  <a:lnTo>
                    <a:pt x="1291976" y="288693"/>
                  </a:lnTo>
                  <a:lnTo>
                    <a:pt x="1290845" y="289824"/>
                  </a:lnTo>
                  <a:lnTo>
                    <a:pt x="1288583" y="288693"/>
                  </a:lnTo>
                  <a:lnTo>
                    <a:pt x="1288583" y="289824"/>
                  </a:lnTo>
                  <a:lnTo>
                    <a:pt x="1288583" y="288693"/>
                  </a:lnTo>
                  <a:lnTo>
                    <a:pt x="1287452" y="289824"/>
                  </a:lnTo>
                  <a:lnTo>
                    <a:pt x="1287452" y="290955"/>
                  </a:lnTo>
                  <a:lnTo>
                    <a:pt x="1287452" y="292086"/>
                  </a:lnTo>
                  <a:lnTo>
                    <a:pt x="1286321" y="293217"/>
                  </a:lnTo>
                  <a:lnTo>
                    <a:pt x="1287452" y="293217"/>
                  </a:lnTo>
                  <a:lnTo>
                    <a:pt x="1287452" y="294349"/>
                  </a:lnTo>
                  <a:lnTo>
                    <a:pt x="1287452" y="295480"/>
                  </a:lnTo>
                  <a:lnTo>
                    <a:pt x="1288583" y="295480"/>
                  </a:lnTo>
                  <a:lnTo>
                    <a:pt x="1288583" y="297777"/>
                  </a:lnTo>
                  <a:lnTo>
                    <a:pt x="1286321" y="296646"/>
                  </a:lnTo>
                  <a:lnTo>
                    <a:pt x="1286321" y="300040"/>
                  </a:lnTo>
                  <a:lnTo>
                    <a:pt x="1286321" y="301171"/>
                  </a:lnTo>
                  <a:lnTo>
                    <a:pt x="1287452" y="301171"/>
                  </a:lnTo>
                  <a:lnTo>
                    <a:pt x="1286321" y="305731"/>
                  </a:lnTo>
                  <a:lnTo>
                    <a:pt x="1288583" y="304600"/>
                  </a:lnTo>
                  <a:lnTo>
                    <a:pt x="1288583" y="305731"/>
                  </a:lnTo>
                  <a:lnTo>
                    <a:pt x="1287452" y="305731"/>
                  </a:lnTo>
                  <a:lnTo>
                    <a:pt x="1287452" y="306862"/>
                  </a:lnTo>
                  <a:lnTo>
                    <a:pt x="1286321" y="307993"/>
                  </a:lnTo>
                  <a:lnTo>
                    <a:pt x="1285155" y="309124"/>
                  </a:lnTo>
                  <a:lnTo>
                    <a:pt x="1288583" y="307993"/>
                  </a:lnTo>
                  <a:lnTo>
                    <a:pt x="1288583" y="310255"/>
                  </a:lnTo>
                  <a:lnTo>
                    <a:pt x="1289714" y="309124"/>
                  </a:lnTo>
                  <a:lnTo>
                    <a:pt x="1291976" y="309124"/>
                  </a:lnTo>
                  <a:lnTo>
                    <a:pt x="1290845" y="309124"/>
                  </a:lnTo>
                  <a:lnTo>
                    <a:pt x="1290845" y="310255"/>
                  </a:lnTo>
                  <a:lnTo>
                    <a:pt x="1289714" y="310255"/>
                  </a:lnTo>
                  <a:lnTo>
                    <a:pt x="1289714" y="311422"/>
                  </a:lnTo>
                  <a:lnTo>
                    <a:pt x="1288583" y="311422"/>
                  </a:lnTo>
                  <a:lnTo>
                    <a:pt x="1288583" y="312553"/>
                  </a:lnTo>
                  <a:lnTo>
                    <a:pt x="1288583" y="313684"/>
                  </a:lnTo>
                  <a:lnTo>
                    <a:pt x="1286321" y="314815"/>
                  </a:lnTo>
                  <a:lnTo>
                    <a:pt x="1287452" y="315947"/>
                  </a:lnTo>
                  <a:lnTo>
                    <a:pt x="1285155" y="317078"/>
                  </a:lnTo>
                  <a:lnTo>
                    <a:pt x="1286321" y="318209"/>
                  </a:lnTo>
                  <a:lnTo>
                    <a:pt x="1289714" y="318209"/>
                  </a:lnTo>
                  <a:lnTo>
                    <a:pt x="1288583" y="318209"/>
                  </a:lnTo>
                  <a:lnTo>
                    <a:pt x="1288583" y="320507"/>
                  </a:lnTo>
                  <a:lnTo>
                    <a:pt x="1287452" y="320507"/>
                  </a:lnTo>
                  <a:lnTo>
                    <a:pt x="1287452" y="323900"/>
                  </a:lnTo>
                  <a:lnTo>
                    <a:pt x="1289714" y="325031"/>
                  </a:lnTo>
                  <a:lnTo>
                    <a:pt x="1290845" y="326198"/>
                  </a:lnTo>
                  <a:lnTo>
                    <a:pt x="1293106" y="327329"/>
                  </a:lnTo>
                  <a:lnTo>
                    <a:pt x="1290845" y="328460"/>
                  </a:lnTo>
                  <a:lnTo>
                    <a:pt x="1289714" y="327329"/>
                  </a:lnTo>
                  <a:lnTo>
                    <a:pt x="1289714" y="328460"/>
                  </a:lnTo>
                  <a:lnTo>
                    <a:pt x="1289714" y="330722"/>
                  </a:lnTo>
                  <a:lnTo>
                    <a:pt x="1288583" y="329591"/>
                  </a:lnTo>
                  <a:lnTo>
                    <a:pt x="1287452" y="330722"/>
                  </a:lnTo>
                  <a:lnTo>
                    <a:pt x="1287452" y="333020"/>
                  </a:lnTo>
                  <a:lnTo>
                    <a:pt x="1285155" y="335282"/>
                  </a:lnTo>
                  <a:lnTo>
                    <a:pt x="1288583" y="334151"/>
                  </a:lnTo>
                  <a:lnTo>
                    <a:pt x="1289714" y="334151"/>
                  </a:lnTo>
                  <a:lnTo>
                    <a:pt x="1289714" y="335282"/>
                  </a:lnTo>
                  <a:lnTo>
                    <a:pt x="1288583" y="335282"/>
                  </a:lnTo>
                  <a:lnTo>
                    <a:pt x="1288583" y="336414"/>
                  </a:lnTo>
                  <a:lnTo>
                    <a:pt x="1287452" y="336414"/>
                  </a:lnTo>
                  <a:lnTo>
                    <a:pt x="1287452" y="337545"/>
                  </a:lnTo>
                  <a:lnTo>
                    <a:pt x="1286321" y="338676"/>
                  </a:lnTo>
                  <a:lnTo>
                    <a:pt x="1286321" y="339807"/>
                  </a:lnTo>
                  <a:lnTo>
                    <a:pt x="1278370" y="343236"/>
                  </a:lnTo>
                  <a:lnTo>
                    <a:pt x="1281762" y="343236"/>
                  </a:lnTo>
                  <a:lnTo>
                    <a:pt x="1281762" y="344367"/>
                  </a:lnTo>
                  <a:lnTo>
                    <a:pt x="1281762" y="343236"/>
                  </a:lnTo>
                  <a:lnTo>
                    <a:pt x="1285155" y="342105"/>
                  </a:lnTo>
                  <a:lnTo>
                    <a:pt x="1286321" y="342105"/>
                  </a:lnTo>
                  <a:lnTo>
                    <a:pt x="1287452" y="342105"/>
                  </a:lnTo>
                  <a:lnTo>
                    <a:pt x="1288583" y="340974"/>
                  </a:lnTo>
                  <a:lnTo>
                    <a:pt x="1289714" y="340974"/>
                  </a:lnTo>
                  <a:lnTo>
                    <a:pt x="1289714" y="342105"/>
                  </a:lnTo>
                  <a:lnTo>
                    <a:pt x="1287452" y="342105"/>
                  </a:lnTo>
                  <a:lnTo>
                    <a:pt x="1288583" y="343236"/>
                  </a:lnTo>
                  <a:lnTo>
                    <a:pt x="1287452" y="343236"/>
                  </a:lnTo>
                  <a:lnTo>
                    <a:pt x="1286321" y="343236"/>
                  </a:lnTo>
                  <a:lnTo>
                    <a:pt x="1287452" y="344367"/>
                  </a:lnTo>
                  <a:lnTo>
                    <a:pt x="1287452" y="345498"/>
                  </a:lnTo>
                  <a:lnTo>
                    <a:pt x="1285155" y="345498"/>
                  </a:lnTo>
                  <a:lnTo>
                    <a:pt x="1285155" y="347760"/>
                  </a:lnTo>
                  <a:lnTo>
                    <a:pt x="1286321" y="347760"/>
                  </a:lnTo>
                  <a:lnTo>
                    <a:pt x="1285155" y="348927"/>
                  </a:lnTo>
                  <a:lnTo>
                    <a:pt x="1285155" y="351189"/>
                  </a:lnTo>
                  <a:lnTo>
                    <a:pt x="1286321" y="351189"/>
                  </a:lnTo>
                  <a:lnTo>
                    <a:pt x="1285155" y="351189"/>
                  </a:lnTo>
                  <a:lnTo>
                    <a:pt x="1282893" y="351189"/>
                  </a:lnTo>
                  <a:lnTo>
                    <a:pt x="1281762" y="351189"/>
                  </a:lnTo>
                  <a:lnTo>
                    <a:pt x="1282893" y="353452"/>
                  </a:lnTo>
                  <a:lnTo>
                    <a:pt x="1281762" y="354583"/>
                  </a:lnTo>
                  <a:lnTo>
                    <a:pt x="1281762" y="353452"/>
                  </a:lnTo>
                  <a:lnTo>
                    <a:pt x="1280631" y="353452"/>
                  </a:lnTo>
                  <a:lnTo>
                    <a:pt x="1277203" y="353452"/>
                  </a:lnTo>
                  <a:lnTo>
                    <a:pt x="1278370" y="354583"/>
                  </a:lnTo>
                  <a:lnTo>
                    <a:pt x="1278370" y="356880"/>
                  </a:lnTo>
                  <a:lnTo>
                    <a:pt x="1278370" y="358012"/>
                  </a:lnTo>
                  <a:lnTo>
                    <a:pt x="1276072" y="358012"/>
                  </a:lnTo>
                  <a:lnTo>
                    <a:pt x="1276072" y="359143"/>
                  </a:lnTo>
                  <a:lnTo>
                    <a:pt x="1274941" y="360274"/>
                  </a:lnTo>
                  <a:lnTo>
                    <a:pt x="1276072" y="361405"/>
                  </a:lnTo>
                  <a:lnTo>
                    <a:pt x="1277203" y="362572"/>
                  </a:lnTo>
                  <a:lnTo>
                    <a:pt x="1274941" y="362572"/>
                  </a:lnTo>
                  <a:lnTo>
                    <a:pt x="1273811" y="361405"/>
                  </a:lnTo>
                  <a:lnTo>
                    <a:pt x="1272680" y="362572"/>
                  </a:lnTo>
                  <a:lnTo>
                    <a:pt x="1271549" y="362572"/>
                  </a:lnTo>
                  <a:lnTo>
                    <a:pt x="1270383" y="362572"/>
                  </a:lnTo>
                  <a:lnTo>
                    <a:pt x="1269252" y="363703"/>
                  </a:lnTo>
                  <a:lnTo>
                    <a:pt x="1269252" y="361405"/>
                  </a:lnTo>
                  <a:lnTo>
                    <a:pt x="1266990" y="363703"/>
                  </a:lnTo>
                  <a:lnTo>
                    <a:pt x="1266990" y="362572"/>
                  </a:lnTo>
                  <a:lnTo>
                    <a:pt x="1265859" y="361405"/>
                  </a:lnTo>
                  <a:lnTo>
                    <a:pt x="1266990" y="361405"/>
                  </a:lnTo>
                  <a:lnTo>
                    <a:pt x="1264728" y="361405"/>
                  </a:lnTo>
                  <a:lnTo>
                    <a:pt x="1264728" y="360274"/>
                  </a:lnTo>
                  <a:lnTo>
                    <a:pt x="1266990" y="359143"/>
                  </a:lnTo>
                  <a:lnTo>
                    <a:pt x="1266990" y="358012"/>
                  </a:lnTo>
                  <a:lnTo>
                    <a:pt x="1268121" y="358012"/>
                  </a:lnTo>
                  <a:lnTo>
                    <a:pt x="1265859" y="358012"/>
                  </a:lnTo>
                  <a:lnTo>
                    <a:pt x="1263562" y="359143"/>
                  </a:lnTo>
                  <a:lnTo>
                    <a:pt x="1263562" y="360274"/>
                  </a:lnTo>
                  <a:lnTo>
                    <a:pt x="1263562" y="361405"/>
                  </a:lnTo>
                  <a:lnTo>
                    <a:pt x="1263562" y="362572"/>
                  </a:lnTo>
                  <a:lnTo>
                    <a:pt x="1264728" y="362572"/>
                  </a:lnTo>
                  <a:lnTo>
                    <a:pt x="1264728" y="364834"/>
                  </a:lnTo>
                  <a:lnTo>
                    <a:pt x="1265859" y="364834"/>
                  </a:lnTo>
                  <a:lnTo>
                    <a:pt x="1264728" y="364834"/>
                  </a:lnTo>
                  <a:lnTo>
                    <a:pt x="1264728" y="365965"/>
                  </a:lnTo>
                  <a:lnTo>
                    <a:pt x="1264728" y="369359"/>
                  </a:lnTo>
                  <a:lnTo>
                    <a:pt x="1265859" y="368227"/>
                  </a:lnTo>
                  <a:lnTo>
                    <a:pt x="1264728" y="369359"/>
                  </a:lnTo>
                  <a:lnTo>
                    <a:pt x="1265859" y="370525"/>
                  </a:lnTo>
                  <a:lnTo>
                    <a:pt x="1263562" y="371656"/>
                  </a:lnTo>
                  <a:lnTo>
                    <a:pt x="1264728" y="369359"/>
                  </a:lnTo>
                  <a:lnTo>
                    <a:pt x="1261300" y="371656"/>
                  </a:lnTo>
                  <a:lnTo>
                    <a:pt x="1261300" y="370525"/>
                  </a:lnTo>
                  <a:lnTo>
                    <a:pt x="1261300" y="369359"/>
                  </a:lnTo>
                  <a:lnTo>
                    <a:pt x="1262431" y="369359"/>
                  </a:lnTo>
                  <a:lnTo>
                    <a:pt x="1263562" y="367096"/>
                  </a:lnTo>
                  <a:lnTo>
                    <a:pt x="1260169" y="367096"/>
                  </a:lnTo>
                  <a:lnTo>
                    <a:pt x="1260169" y="365965"/>
                  </a:lnTo>
                  <a:lnTo>
                    <a:pt x="1257907" y="365965"/>
                  </a:lnTo>
                  <a:lnTo>
                    <a:pt x="1259038" y="364834"/>
                  </a:lnTo>
                  <a:lnTo>
                    <a:pt x="1256776" y="364834"/>
                  </a:lnTo>
                  <a:lnTo>
                    <a:pt x="1256776" y="363703"/>
                  </a:lnTo>
                  <a:lnTo>
                    <a:pt x="1254479" y="365965"/>
                  </a:lnTo>
                  <a:lnTo>
                    <a:pt x="1256776" y="365965"/>
                  </a:lnTo>
                  <a:lnTo>
                    <a:pt x="1257907" y="367096"/>
                  </a:lnTo>
                  <a:lnTo>
                    <a:pt x="1257907" y="368227"/>
                  </a:lnTo>
                  <a:lnTo>
                    <a:pt x="1254479" y="369359"/>
                  </a:lnTo>
                  <a:lnTo>
                    <a:pt x="1255610" y="369359"/>
                  </a:lnTo>
                  <a:lnTo>
                    <a:pt x="1254479" y="370525"/>
                  </a:lnTo>
                  <a:lnTo>
                    <a:pt x="1255610" y="370525"/>
                  </a:lnTo>
                  <a:lnTo>
                    <a:pt x="1256776" y="371656"/>
                  </a:lnTo>
                  <a:lnTo>
                    <a:pt x="1255610" y="371656"/>
                  </a:lnTo>
                  <a:lnTo>
                    <a:pt x="1252218" y="373918"/>
                  </a:lnTo>
                  <a:lnTo>
                    <a:pt x="1253348" y="373918"/>
                  </a:lnTo>
                  <a:lnTo>
                    <a:pt x="1254479" y="373918"/>
                  </a:lnTo>
                  <a:lnTo>
                    <a:pt x="1254479" y="375050"/>
                  </a:lnTo>
                  <a:lnTo>
                    <a:pt x="1256776" y="375050"/>
                  </a:lnTo>
                  <a:lnTo>
                    <a:pt x="1255610" y="375050"/>
                  </a:lnTo>
                  <a:lnTo>
                    <a:pt x="1255610" y="378478"/>
                  </a:lnTo>
                  <a:lnTo>
                    <a:pt x="1254479" y="379610"/>
                  </a:lnTo>
                  <a:lnTo>
                    <a:pt x="1255610" y="379610"/>
                  </a:lnTo>
                  <a:lnTo>
                    <a:pt x="1255610" y="380741"/>
                  </a:lnTo>
                  <a:lnTo>
                    <a:pt x="1256776" y="381872"/>
                  </a:lnTo>
                  <a:lnTo>
                    <a:pt x="1256776" y="383003"/>
                  </a:lnTo>
                  <a:lnTo>
                    <a:pt x="1257907" y="383003"/>
                  </a:lnTo>
                  <a:lnTo>
                    <a:pt x="1257907" y="380741"/>
                  </a:lnTo>
                  <a:lnTo>
                    <a:pt x="1259038" y="379610"/>
                  </a:lnTo>
                  <a:lnTo>
                    <a:pt x="1259038" y="380741"/>
                  </a:lnTo>
                  <a:lnTo>
                    <a:pt x="1260169" y="380741"/>
                  </a:lnTo>
                  <a:lnTo>
                    <a:pt x="1260169" y="381872"/>
                  </a:lnTo>
                  <a:lnTo>
                    <a:pt x="1262431" y="383003"/>
                  </a:lnTo>
                  <a:lnTo>
                    <a:pt x="1261300" y="383003"/>
                  </a:lnTo>
                  <a:lnTo>
                    <a:pt x="1262431" y="384134"/>
                  </a:lnTo>
                  <a:lnTo>
                    <a:pt x="1264728" y="384134"/>
                  </a:lnTo>
                  <a:lnTo>
                    <a:pt x="1265859" y="385301"/>
                  </a:lnTo>
                  <a:lnTo>
                    <a:pt x="1265859" y="386432"/>
                  </a:lnTo>
                  <a:lnTo>
                    <a:pt x="1266990" y="386432"/>
                  </a:lnTo>
                  <a:lnTo>
                    <a:pt x="1268121" y="386432"/>
                  </a:lnTo>
                  <a:lnTo>
                    <a:pt x="1266990" y="387563"/>
                  </a:lnTo>
                  <a:lnTo>
                    <a:pt x="1270383" y="387563"/>
                  </a:lnTo>
                  <a:lnTo>
                    <a:pt x="1270383" y="388694"/>
                  </a:lnTo>
                  <a:lnTo>
                    <a:pt x="1269252" y="389825"/>
                  </a:lnTo>
                  <a:lnTo>
                    <a:pt x="1271549" y="389825"/>
                  </a:lnTo>
                  <a:lnTo>
                    <a:pt x="1273811" y="390957"/>
                  </a:lnTo>
                  <a:lnTo>
                    <a:pt x="1269252" y="384134"/>
                  </a:lnTo>
                  <a:lnTo>
                    <a:pt x="1266990" y="384134"/>
                  </a:lnTo>
                  <a:lnTo>
                    <a:pt x="1264728" y="381872"/>
                  </a:lnTo>
                  <a:lnTo>
                    <a:pt x="1262431" y="379610"/>
                  </a:lnTo>
                  <a:lnTo>
                    <a:pt x="1261300" y="379610"/>
                  </a:lnTo>
                  <a:lnTo>
                    <a:pt x="1260169" y="375050"/>
                  </a:lnTo>
                  <a:lnTo>
                    <a:pt x="1261300" y="375050"/>
                  </a:lnTo>
                  <a:lnTo>
                    <a:pt x="1262431" y="375050"/>
                  </a:lnTo>
                  <a:lnTo>
                    <a:pt x="1264728" y="375050"/>
                  </a:lnTo>
                  <a:lnTo>
                    <a:pt x="1268121" y="373918"/>
                  </a:lnTo>
                  <a:lnTo>
                    <a:pt x="1269252" y="373918"/>
                  </a:lnTo>
                  <a:lnTo>
                    <a:pt x="1269252" y="372787"/>
                  </a:lnTo>
                  <a:lnTo>
                    <a:pt x="1272680" y="372787"/>
                  </a:lnTo>
                  <a:lnTo>
                    <a:pt x="1273811" y="371656"/>
                  </a:lnTo>
                  <a:lnTo>
                    <a:pt x="1278370" y="369359"/>
                  </a:lnTo>
                  <a:lnTo>
                    <a:pt x="1279500" y="370525"/>
                  </a:lnTo>
                  <a:lnTo>
                    <a:pt x="1281762" y="369359"/>
                  </a:lnTo>
                  <a:lnTo>
                    <a:pt x="1284024" y="368227"/>
                  </a:lnTo>
                  <a:lnTo>
                    <a:pt x="1285155" y="365965"/>
                  </a:lnTo>
                  <a:lnTo>
                    <a:pt x="1286321" y="364834"/>
                  </a:lnTo>
                  <a:lnTo>
                    <a:pt x="1288583" y="364834"/>
                  </a:lnTo>
                  <a:lnTo>
                    <a:pt x="1288583" y="365965"/>
                  </a:lnTo>
                  <a:lnTo>
                    <a:pt x="1289714" y="365965"/>
                  </a:lnTo>
                  <a:lnTo>
                    <a:pt x="1290845" y="365965"/>
                  </a:lnTo>
                  <a:lnTo>
                    <a:pt x="1291976" y="367096"/>
                  </a:lnTo>
                  <a:lnTo>
                    <a:pt x="1294273" y="367096"/>
                  </a:lnTo>
                  <a:lnTo>
                    <a:pt x="1296534" y="368227"/>
                  </a:lnTo>
                  <a:lnTo>
                    <a:pt x="1299927" y="369359"/>
                  </a:lnTo>
                  <a:lnTo>
                    <a:pt x="1302224" y="369359"/>
                  </a:lnTo>
                  <a:lnTo>
                    <a:pt x="1303355" y="371656"/>
                  </a:lnTo>
                  <a:lnTo>
                    <a:pt x="1303355" y="372787"/>
                  </a:lnTo>
                  <a:lnTo>
                    <a:pt x="1304486" y="372787"/>
                  </a:lnTo>
                  <a:lnTo>
                    <a:pt x="1305617" y="373918"/>
                  </a:lnTo>
                  <a:lnTo>
                    <a:pt x="1304486" y="373918"/>
                  </a:lnTo>
                  <a:lnTo>
                    <a:pt x="1304486" y="375050"/>
                  </a:lnTo>
                  <a:lnTo>
                    <a:pt x="1306748" y="376181"/>
                  </a:lnTo>
                  <a:lnTo>
                    <a:pt x="1305617" y="377312"/>
                  </a:lnTo>
                  <a:lnTo>
                    <a:pt x="1305617" y="378478"/>
                  </a:lnTo>
                  <a:lnTo>
                    <a:pt x="1306748" y="378478"/>
                  </a:lnTo>
                  <a:lnTo>
                    <a:pt x="1307914" y="378478"/>
                  </a:lnTo>
                  <a:lnTo>
                    <a:pt x="1309045" y="378478"/>
                  </a:lnTo>
                  <a:lnTo>
                    <a:pt x="1310176" y="379610"/>
                  </a:lnTo>
                  <a:lnTo>
                    <a:pt x="1310176" y="380741"/>
                  </a:lnTo>
                  <a:lnTo>
                    <a:pt x="1311307" y="379610"/>
                  </a:lnTo>
                  <a:lnTo>
                    <a:pt x="1311307" y="380741"/>
                  </a:lnTo>
                  <a:lnTo>
                    <a:pt x="1313569" y="380741"/>
                  </a:lnTo>
                  <a:lnTo>
                    <a:pt x="1314699" y="380741"/>
                  </a:lnTo>
                  <a:lnTo>
                    <a:pt x="1318127" y="383003"/>
                  </a:lnTo>
                  <a:lnTo>
                    <a:pt x="1319258" y="383003"/>
                  </a:lnTo>
                  <a:lnTo>
                    <a:pt x="1321520" y="381872"/>
                  </a:lnTo>
                  <a:lnTo>
                    <a:pt x="1322651" y="383003"/>
                  </a:lnTo>
                  <a:lnTo>
                    <a:pt x="1322651" y="384134"/>
                  </a:lnTo>
                  <a:lnTo>
                    <a:pt x="1323817" y="385301"/>
                  </a:lnTo>
                  <a:lnTo>
                    <a:pt x="1323817" y="384134"/>
                  </a:lnTo>
                  <a:lnTo>
                    <a:pt x="1323817" y="385301"/>
                  </a:lnTo>
                  <a:lnTo>
                    <a:pt x="1324948" y="385301"/>
                  </a:lnTo>
                  <a:lnTo>
                    <a:pt x="1322651" y="386432"/>
                  </a:lnTo>
                  <a:lnTo>
                    <a:pt x="1322651" y="387563"/>
                  </a:lnTo>
                  <a:lnTo>
                    <a:pt x="1323817" y="387563"/>
                  </a:lnTo>
                  <a:lnTo>
                    <a:pt x="1324948" y="387563"/>
                  </a:lnTo>
                  <a:lnTo>
                    <a:pt x="1328341" y="387563"/>
                  </a:lnTo>
                  <a:lnTo>
                    <a:pt x="1324948" y="390957"/>
                  </a:lnTo>
                  <a:lnTo>
                    <a:pt x="1324948" y="393254"/>
                  </a:lnTo>
                  <a:lnTo>
                    <a:pt x="1321520" y="396648"/>
                  </a:lnTo>
                  <a:lnTo>
                    <a:pt x="1312438" y="406863"/>
                  </a:lnTo>
                  <a:lnTo>
                    <a:pt x="1293106" y="435284"/>
                  </a:lnTo>
                  <a:lnTo>
                    <a:pt x="1290845" y="438713"/>
                  </a:lnTo>
                  <a:lnTo>
                    <a:pt x="1289714" y="440975"/>
                  </a:lnTo>
                  <a:lnTo>
                    <a:pt x="1287452" y="443237"/>
                  </a:lnTo>
                  <a:lnTo>
                    <a:pt x="1286321" y="445535"/>
                  </a:lnTo>
                  <a:lnTo>
                    <a:pt x="1281762" y="454620"/>
                  </a:lnTo>
                  <a:lnTo>
                    <a:pt x="1277203" y="463704"/>
                  </a:lnTo>
                  <a:lnTo>
                    <a:pt x="1272680" y="471658"/>
                  </a:lnTo>
                  <a:lnTo>
                    <a:pt x="1269252" y="479611"/>
                  </a:lnTo>
                  <a:lnTo>
                    <a:pt x="1266990" y="483040"/>
                  </a:lnTo>
                  <a:lnTo>
                    <a:pt x="1260169" y="498947"/>
                  </a:lnTo>
                  <a:lnTo>
                    <a:pt x="1255610" y="509163"/>
                  </a:lnTo>
                  <a:lnTo>
                    <a:pt x="1253348" y="514854"/>
                  </a:lnTo>
                  <a:lnTo>
                    <a:pt x="1251087" y="520545"/>
                  </a:lnTo>
                  <a:lnTo>
                    <a:pt x="1244266" y="538714"/>
                  </a:lnTo>
                  <a:lnTo>
                    <a:pt x="1242004" y="544405"/>
                  </a:lnTo>
                  <a:lnTo>
                    <a:pt x="1239707" y="550096"/>
                  </a:lnTo>
                  <a:lnTo>
                    <a:pt x="1239707" y="552359"/>
                  </a:lnTo>
                  <a:lnTo>
                    <a:pt x="1237445" y="555788"/>
                  </a:lnTo>
                  <a:lnTo>
                    <a:pt x="1236314" y="560312"/>
                  </a:lnTo>
                  <a:lnTo>
                    <a:pt x="1231755" y="573957"/>
                  </a:lnTo>
                  <a:lnTo>
                    <a:pt x="1228363" y="581910"/>
                  </a:lnTo>
                  <a:lnTo>
                    <a:pt x="1223804" y="589864"/>
                  </a:lnTo>
                  <a:lnTo>
                    <a:pt x="1218114" y="600115"/>
                  </a:lnTo>
                  <a:lnTo>
                    <a:pt x="1205639" y="616022"/>
                  </a:lnTo>
                  <a:lnTo>
                    <a:pt x="1199949" y="623975"/>
                  </a:lnTo>
                  <a:lnTo>
                    <a:pt x="1185177" y="645573"/>
                  </a:lnTo>
                  <a:lnTo>
                    <a:pt x="1166976" y="670565"/>
                  </a:lnTo>
                  <a:lnTo>
                    <a:pt x="1165846" y="672827"/>
                  </a:lnTo>
                  <a:lnTo>
                    <a:pt x="1155632" y="688769"/>
                  </a:lnTo>
                  <a:lnTo>
                    <a:pt x="1151073" y="695556"/>
                  </a:lnTo>
                  <a:lnTo>
                    <a:pt x="1145419" y="701247"/>
                  </a:lnTo>
                  <a:lnTo>
                    <a:pt x="1137432" y="710332"/>
                  </a:lnTo>
                  <a:lnTo>
                    <a:pt x="1131777" y="717154"/>
                  </a:lnTo>
                  <a:lnTo>
                    <a:pt x="1123826" y="723977"/>
                  </a:lnTo>
                  <a:lnTo>
                    <a:pt x="1120398" y="726274"/>
                  </a:lnTo>
                  <a:lnTo>
                    <a:pt x="1105625" y="738752"/>
                  </a:lnTo>
                  <a:lnTo>
                    <a:pt x="1091984" y="751266"/>
                  </a:lnTo>
                  <a:lnTo>
                    <a:pt x="1082902" y="758088"/>
                  </a:lnTo>
                  <a:lnTo>
                    <a:pt x="1080640" y="761482"/>
                  </a:lnTo>
                  <a:lnTo>
                    <a:pt x="1074950" y="768304"/>
                  </a:lnTo>
                  <a:lnTo>
                    <a:pt x="1070391" y="773995"/>
                  </a:lnTo>
                  <a:lnTo>
                    <a:pt x="1057916" y="783080"/>
                  </a:lnTo>
                  <a:lnTo>
                    <a:pt x="1045405" y="793331"/>
                  </a:lnTo>
                  <a:lnTo>
                    <a:pt x="1034061" y="801284"/>
                  </a:lnTo>
                  <a:lnTo>
                    <a:pt x="1023812" y="806940"/>
                  </a:lnTo>
                  <a:lnTo>
                    <a:pt x="1007909" y="816060"/>
                  </a:lnTo>
                  <a:lnTo>
                    <a:pt x="992006" y="824013"/>
                  </a:lnTo>
                  <a:lnTo>
                    <a:pt x="976103" y="833098"/>
                  </a:lnTo>
                  <a:lnTo>
                    <a:pt x="964723" y="841051"/>
                  </a:lnTo>
                  <a:lnTo>
                    <a:pt x="957902" y="846743"/>
                  </a:lnTo>
                  <a:lnTo>
                    <a:pt x="948820" y="855827"/>
                  </a:lnTo>
                  <a:lnTo>
                    <a:pt x="932917" y="872865"/>
                  </a:lnTo>
                  <a:lnTo>
                    <a:pt x="931786" y="876294"/>
                  </a:lnTo>
                  <a:lnTo>
                    <a:pt x="931786" y="880819"/>
                  </a:lnTo>
                  <a:lnTo>
                    <a:pt x="928358" y="876294"/>
                  </a:lnTo>
                  <a:lnTo>
                    <a:pt x="924965" y="877425"/>
                  </a:lnTo>
                  <a:lnTo>
                    <a:pt x="919275" y="881985"/>
                  </a:lnTo>
                  <a:lnTo>
                    <a:pt x="913586" y="885379"/>
                  </a:lnTo>
                  <a:lnTo>
                    <a:pt x="906765" y="893332"/>
                  </a:lnTo>
                  <a:lnTo>
                    <a:pt x="901110" y="900155"/>
                  </a:lnTo>
                  <a:lnTo>
                    <a:pt x="893159" y="911537"/>
                  </a:lnTo>
                  <a:lnTo>
                    <a:pt x="887469" y="921753"/>
                  </a:lnTo>
                  <a:lnTo>
                    <a:pt x="882910" y="933099"/>
                  </a:lnTo>
                  <a:lnTo>
                    <a:pt x="874958" y="953566"/>
                  </a:lnTo>
                  <a:lnTo>
                    <a:pt x="873828" y="959258"/>
                  </a:lnTo>
                  <a:lnTo>
                    <a:pt x="870400" y="975164"/>
                  </a:lnTo>
                  <a:lnTo>
                    <a:pt x="867007" y="986547"/>
                  </a:lnTo>
                  <a:lnTo>
                    <a:pt x="859055" y="1004716"/>
                  </a:lnTo>
                  <a:lnTo>
                    <a:pt x="852235" y="1016098"/>
                  </a:lnTo>
                  <a:lnTo>
                    <a:pt x="844283" y="1033136"/>
                  </a:lnTo>
                  <a:lnTo>
                    <a:pt x="839724" y="1041090"/>
                  </a:lnTo>
                  <a:lnTo>
                    <a:pt x="834070" y="1049043"/>
                  </a:lnTo>
                  <a:lnTo>
                    <a:pt x="821559" y="1064950"/>
                  </a:lnTo>
                  <a:lnTo>
                    <a:pt x="811310" y="1074035"/>
                  </a:lnTo>
                  <a:lnTo>
                    <a:pt x="770421" y="1107015"/>
                  </a:lnTo>
                  <a:lnTo>
                    <a:pt x="752256" y="1122922"/>
                  </a:lnTo>
                  <a:lnTo>
                    <a:pt x="736318" y="1135435"/>
                  </a:lnTo>
                  <a:lnTo>
                    <a:pt x="731794" y="1138829"/>
                  </a:lnTo>
                  <a:lnTo>
                    <a:pt x="714725" y="1150211"/>
                  </a:lnTo>
                  <a:lnTo>
                    <a:pt x="713594" y="1150211"/>
                  </a:lnTo>
                  <a:lnTo>
                    <a:pt x="711332" y="1151342"/>
                  </a:lnTo>
                  <a:lnTo>
                    <a:pt x="710201" y="1150211"/>
                  </a:lnTo>
                  <a:lnTo>
                    <a:pt x="707940" y="1150211"/>
                  </a:lnTo>
                  <a:lnTo>
                    <a:pt x="706773" y="1150211"/>
                  </a:lnTo>
                  <a:lnTo>
                    <a:pt x="705642" y="1149080"/>
                  </a:lnTo>
                  <a:lnTo>
                    <a:pt x="705642" y="1147914"/>
                  </a:lnTo>
                  <a:lnTo>
                    <a:pt x="704512" y="1144520"/>
                  </a:lnTo>
                  <a:lnTo>
                    <a:pt x="704512" y="1142258"/>
                  </a:lnTo>
                  <a:lnTo>
                    <a:pt x="703381" y="1141127"/>
                  </a:lnTo>
                  <a:lnTo>
                    <a:pt x="689739" y="1139960"/>
                  </a:lnTo>
                  <a:lnTo>
                    <a:pt x="688608" y="1139960"/>
                  </a:lnTo>
                  <a:lnTo>
                    <a:pt x="688608" y="1138829"/>
                  </a:lnTo>
                  <a:lnTo>
                    <a:pt x="689739" y="1137698"/>
                  </a:lnTo>
                  <a:lnTo>
                    <a:pt x="688608" y="1136567"/>
                  </a:lnTo>
                  <a:lnTo>
                    <a:pt x="688608" y="1135435"/>
                  </a:lnTo>
                  <a:lnTo>
                    <a:pt x="687477" y="1133138"/>
                  </a:lnTo>
                  <a:lnTo>
                    <a:pt x="688608" y="1132007"/>
                  </a:lnTo>
                  <a:lnTo>
                    <a:pt x="689739" y="1129744"/>
                  </a:lnTo>
                  <a:lnTo>
                    <a:pt x="687477" y="1127482"/>
                  </a:lnTo>
                  <a:lnTo>
                    <a:pt x="688608" y="1125184"/>
                  </a:lnTo>
                  <a:lnTo>
                    <a:pt x="689739" y="1124053"/>
                  </a:lnTo>
                  <a:lnTo>
                    <a:pt x="689739" y="1112706"/>
                  </a:lnTo>
                  <a:lnTo>
                    <a:pt x="692001" y="1100193"/>
                  </a:lnTo>
                  <a:lnTo>
                    <a:pt x="693167" y="1082024"/>
                  </a:lnTo>
                  <a:lnTo>
                    <a:pt x="689739" y="1064950"/>
                  </a:lnTo>
                  <a:lnTo>
                    <a:pt x="690870" y="1047912"/>
                  </a:lnTo>
                  <a:lnTo>
                    <a:pt x="702250" y="1030874"/>
                  </a:lnTo>
                  <a:lnTo>
                    <a:pt x="718153" y="1021754"/>
                  </a:lnTo>
                  <a:lnTo>
                    <a:pt x="726105" y="1022921"/>
                  </a:lnTo>
                  <a:lnTo>
                    <a:pt x="736318" y="1010407"/>
                  </a:lnTo>
                  <a:lnTo>
                    <a:pt x="726105" y="1006978"/>
                  </a:lnTo>
                  <a:lnTo>
                    <a:pt x="729497" y="1003585"/>
                  </a:lnTo>
                  <a:lnTo>
                    <a:pt x="730663" y="1005847"/>
                  </a:lnTo>
                  <a:lnTo>
                    <a:pt x="729497" y="1005847"/>
                  </a:lnTo>
                  <a:lnTo>
                    <a:pt x="730663" y="1006978"/>
                  </a:lnTo>
                  <a:lnTo>
                    <a:pt x="731794" y="1006978"/>
                  </a:lnTo>
                  <a:lnTo>
                    <a:pt x="729497" y="1003585"/>
                  </a:lnTo>
                  <a:lnTo>
                    <a:pt x="746567" y="995631"/>
                  </a:lnTo>
                  <a:lnTo>
                    <a:pt x="751090" y="988809"/>
                  </a:lnTo>
                  <a:lnTo>
                    <a:pt x="749959" y="987678"/>
                  </a:lnTo>
                  <a:lnTo>
                    <a:pt x="753387" y="984249"/>
                  </a:lnTo>
                  <a:lnTo>
                    <a:pt x="763601" y="981987"/>
                  </a:lnTo>
                  <a:lnTo>
                    <a:pt x="765863" y="976296"/>
                  </a:lnTo>
                  <a:lnTo>
                    <a:pt x="748828" y="961520"/>
                  </a:lnTo>
                  <a:lnTo>
                    <a:pt x="748828" y="962651"/>
                  </a:lnTo>
                  <a:lnTo>
                    <a:pt x="747698" y="961520"/>
                  </a:lnTo>
                  <a:lnTo>
                    <a:pt x="746567" y="960389"/>
                  </a:lnTo>
                  <a:lnTo>
                    <a:pt x="740877" y="959258"/>
                  </a:lnTo>
                  <a:lnTo>
                    <a:pt x="737484" y="956995"/>
                  </a:lnTo>
                  <a:lnTo>
                    <a:pt x="736318" y="952435"/>
                  </a:lnTo>
                  <a:lnTo>
                    <a:pt x="731794" y="953566"/>
                  </a:lnTo>
                  <a:lnTo>
                    <a:pt x="730663" y="955864"/>
                  </a:lnTo>
                  <a:lnTo>
                    <a:pt x="729497" y="955864"/>
                  </a:lnTo>
                  <a:lnTo>
                    <a:pt x="728366" y="954698"/>
                  </a:lnTo>
                  <a:lnTo>
                    <a:pt x="727235" y="953566"/>
                  </a:lnTo>
                  <a:lnTo>
                    <a:pt x="723843" y="951304"/>
                  </a:lnTo>
                  <a:lnTo>
                    <a:pt x="721546" y="950173"/>
                  </a:lnTo>
                  <a:lnTo>
                    <a:pt x="719284" y="951304"/>
                  </a:lnTo>
                  <a:lnTo>
                    <a:pt x="718153" y="951304"/>
                  </a:lnTo>
                  <a:lnTo>
                    <a:pt x="715891" y="947875"/>
                  </a:lnTo>
                  <a:lnTo>
                    <a:pt x="714725" y="947875"/>
                  </a:lnTo>
                  <a:lnTo>
                    <a:pt x="712463" y="950173"/>
                  </a:lnTo>
                  <a:lnTo>
                    <a:pt x="709070" y="947875"/>
                  </a:lnTo>
                  <a:lnTo>
                    <a:pt x="707940" y="946744"/>
                  </a:lnTo>
                  <a:lnTo>
                    <a:pt x="707940" y="945613"/>
                  </a:lnTo>
                  <a:lnTo>
                    <a:pt x="706773" y="945613"/>
                  </a:lnTo>
                  <a:lnTo>
                    <a:pt x="705642" y="946744"/>
                  </a:lnTo>
                  <a:lnTo>
                    <a:pt x="703381" y="942219"/>
                  </a:lnTo>
                  <a:lnTo>
                    <a:pt x="701119" y="938791"/>
                  </a:lnTo>
                  <a:lnTo>
                    <a:pt x="701119" y="937659"/>
                  </a:lnTo>
                  <a:lnTo>
                    <a:pt x="699953" y="935397"/>
                  </a:lnTo>
                  <a:lnTo>
                    <a:pt x="699953" y="934266"/>
                  </a:lnTo>
                  <a:lnTo>
                    <a:pt x="699953" y="931968"/>
                  </a:lnTo>
                  <a:lnTo>
                    <a:pt x="698822" y="931968"/>
                  </a:lnTo>
                  <a:lnTo>
                    <a:pt x="697691" y="931968"/>
                  </a:lnTo>
                  <a:lnTo>
                    <a:pt x="693167" y="931968"/>
                  </a:lnTo>
                  <a:lnTo>
                    <a:pt x="690870" y="933099"/>
                  </a:lnTo>
                  <a:lnTo>
                    <a:pt x="690870" y="931968"/>
                  </a:lnTo>
                  <a:lnTo>
                    <a:pt x="689739" y="933099"/>
                  </a:lnTo>
                  <a:lnTo>
                    <a:pt x="686347" y="930837"/>
                  </a:lnTo>
                  <a:lnTo>
                    <a:pt x="686347" y="929706"/>
                  </a:lnTo>
                  <a:lnTo>
                    <a:pt x="684049" y="929706"/>
                  </a:lnTo>
                  <a:lnTo>
                    <a:pt x="682919" y="927444"/>
                  </a:lnTo>
                  <a:lnTo>
                    <a:pt x="679526" y="926313"/>
                  </a:lnTo>
                  <a:lnTo>
                    <a:pt x="679526" y="924015"/>
                  </a:lnTo>
                  <a:lnTo>
                    <a:pt x="677229" y="922884"/>
                  </a:lnTo>
                  <a:lnTo>
                    <a:pt x="674967" y="920621"/>
                  </a:lnTo>
                  <a:lnTo>
                    <a:pt x="674967" y="918324"/>
                  </a:lnTo>
                  <a:lnTo>
                    <a:pt x="674967" y="917193"/>
                  </a:lnTo>
                  <a:lnTo>
                    <a:pt x="669277" y="914930"/>
                  </a:lnTo>
                  <a:lnTo>
                    <a:pt x="670408" y="913799"/>
                  </a:lnTo>
                  <a:lnTo>
                    <a:pt x="671574" y="909239"/>
                  </a:lnTo>
                  <a:lnTo>
                    <a:pt x="670408" y="906977"/>
                  </a:lnTo>
                  <a:lnTo>
                    <a:pt x="670408" y="904714"/>
                  </a:lnTo>
                  <a:lnTo>
                    <a:pt x="668146" y="903548"/>
                  </a:lnTo>
                  <a:lnTo>
                    <a:pt x="668146" y="902417"/>
                  </a:lnTo>
                  <a:lnTo>
                    <a:pt x="669277" y="902417"/>
                  </a:lnTo>
                  <a:lnTo>
                    <a:pt x="670408" y="900155"/>
                  </a:lnTo>
                  <a:lnTo>
                    <a:pt x="668146" y="899023"/>
                  </a:lnTo>
                  <a:lnTo>
                    <a:pt x="668146" y="896761"/>
                  </a:lnTo>
                  <a:lnTo>
                    <a:pt x="665884" y="895595"/>
                  </a:lnTo>
                  <a:lnTo>
                    <a:pt x="664754" y="893332"/>
                  </a:lnTo>
                  <a:lnTo>
                    <a:pt x="664754" y="889939"/>
                  </a:lnTo>
                  <a:lnTo>
                    <a:pt x="662456" y="886510"/>
                  </a:lnTo>
                  <a:lnTo>
                    <a:pt x="661326" y="885379"/>
                  </a:lnTo>
                  <a:lnTo>
                    <a:pt x="661326" y="884248"/>
                  </a:lnTo>
                  <a:lnTo>
                    <a:pt x="660195" y="884248"/>
                  </a:lnTo>
                  <a:lnTo>
                    <a:pt x="659064" y="883116"/>
                  </a:lnTo>
                  <a:lnTo>
                    <a:pt x="660195" y="881985"/>
                  </a:lnTo>
                  <a:lnTo>
                    <a:pt x="657933" y="880819"/>
                  </a:lnTo>
                  <a:lnTo>
                    <a:pt x="657933" y="879688"/>
                  </a:lnTo>
                  <a:lnTo>
                    <a:pt x="656802" y="878556"/>
                  </a:lnTo>
                  <a:lnTo>
                    <a:pt x="657933" y="875163"/>
                  </a:lnTo>
                  <a:lnTo>
                    <a:pt x="654505" y="875163"/>
                  </a:lnTo>
                  <a:lnTo>
                    <a:pt x="655671" y="873996"/>
                  </a:lnTo>
                  <a:lnTo>
                    <a:pt x="655671" y="872865"/>
                  </a:lnTo>
                  <a:lnTo>
                    <a:pt x="653374" y="868341"/>
                  </a:lnTo>
                  <a:lnTo>
                    <a:pt x="654505" y="867210"/>
                  </a:lnTo>
                  <a:lnTo>
                    <a:pt x="653374" y="866043"/>
                  </a:lnTo>
                  <a:lnTo>
                    <a:pt x="655671" y="867210"/>
                  </a:lnTo>
                  <a:lnTo>
                    <a:pt x="656802" y="866043"/>
                  </a:lnTo>
                  <a:lnTo>
                    <a:pt x="653374" y="864912"/>
                  </a:lnTo>
                  <a:lnTo>
                    <a:pt x="653374" y="862650"/>
                  </a:lnTo>
                  <a:lnTo>
                    <a:pt x="651112" y="862650"/>
                  </a:lnTo>
                  <a:lnTo>
                    <a:pt x="651112" y="861518"/>
                  </a:lnTo>
                  <a:lnTo>
                    <a:pt x="649981" y="862650"/>
                  </a:lnTo>
                  <a:lnTo>
                    <a:pt x="648850" y="861518"/>
                  </a:lnTo>
                  <a:lnTo>
                    <a:pt x="646553" y="860387"/>
                  </a:lnTo>
                  <a:lnTo>
                    <a:pt x="645422" y="861518"/>
                  </a:lnTo>
                  <a:lnTo>
                    <a:pt x="645422" y="860387"/>
                  </a:lnTo>
                  <a:lnTo>
                    <a:pt x="643161" y="860387"/>
                  </a:lnTo>
                  <a:lnTo>
                    <a:pt x="640863" y="859221"/>
                  </a:lnTo>
                  <a:lnTo>
                    <a:pt x="639733" y="859221"/>
                  </a:lnTo>
                  <a:lnTo>
                    <a:pt x="638602" y="858090"/>
                  </a:lnTo>
                  <a:lnTo>
                    <a:pt x="637471" y="855827"/>
                  </a:lnTo>
                  <a:lnTo>
                    <a:pt x="636340" y="855827"/>
                  </a:lnTo>
                  <a:lnTo>
                    <a:pt x="637471" y="854696"/>
                  </a:lnTo>
                  <a:lnTo>
                    <a:pt x="636340" y="853565"/>
                  </a:lnTo>
                  <a:lnTo>
                    <a:pt x="635209" y="853565"/>
                  </a:lnTo>
                  <a:lnTo>
                    <a:pt x="635209" y="851267"/>
                  </a:lnTo>
                  <a:lnTo>
                    <a:pt x="635209" y="850136"/>
                  </a:lnTo>
                  <a:lnTo>
                    <a:pt x="635209" y="849005"/>
                  </a:lnTo>
                  <a:lnTo>
                    <a:pt x="632912" y="847874"/>
                  </a:lnTo>
                  <a:lnTo>
                    <a:pt x="631781" y="849005"/>
                  </a:lnTo>
                  <a:lnTo>
                    <a:pt x="628388" y="847874"/>
                  </a:lnTo>
                  <a:lnTo>
                    <a:pt x="627257" y="845611"/>
                  </a:lnTo>
                  <a:lnTo>
                    <a:pt x="624960" y="844480"/>
                  </a:lnTo>
                  <a:lnTo>
                    <a:pt x="624960" y="843314"/>
                  </a:lnTo>
                  <a:lnTo>
                    <a:pt x="621568" y="842183"/>
                  </a:lnTo>
                  <a:lnTo>
                    <a:pt x="619306" y="841051"/>
                  </a:lnTo>
                  <a:lnTo>
                    <a:pt x="618140" y="841051"/>
                  </a:lnTo>
                  <a:lnTo>
                    <a:pt x="617009" y="841051"/>
                  </a:lnTo>
                  <a:lnTo>
                    <a:pt x="614747" y="838789"/>
                  </a:lnTo>
                  <a:lnTo>
                    <a:pt x="614747" y="837658"/>
                  </a:lnTo>
                  <a:lnTo>
                    <a:pt x="615878" y="837658"/>
                  </a:lnTo>
                  <a:lnTo>
                    <a:pt x="615878" y="836492"/>
                  </a:lnTo>
                  <a:lnTo>
                    <a:pt x="617009" y="836492"/>
                  </a:lnTo>
                  <a:lnTo>
                    <a:pt x="617009" y="835360"/>
                  </a:lnTo>
                  <a:lnTo>
                    <a:pt x="615878" y="835360"/>
                  </a:lnTo>
                  <a:lnTo>
                    <a:pt x="614747" y="834229"/>
                  </a:lnTo>
                  <a:lnTo>
                    <a:pt x="610188" y="834229"/>
                  </a:lnTo>
                  <a:lnTo>
                    <a:pt x="609057" y="833098"/>
                  </a:lnTo>
                  <a:lnTo>
                    <a:pt x="607926" y="833098"/>
                  </a:lnTo>
                  <a:lnTo>
                    <a:pt x="607926" y="831967"/>
                  </a:lnTo>
                  <a:lnTo>
                    <a:pt x="606795" y="831967"/>
                  </a:lnTo>
                  <a:lnTo>
                    <a:pt x="605664" y="830836"/>
                  </a:lnTo>
                  <a:lnTo>
                    <a:pt x="604533" y="830836"/>
                  </a:lnTo>
                  <a:lnTo>
                    <a:pt x="605664" y="830836"/>
                  </a:lnTo>
                  <a:lnTo>
                    <a:pt x="604533" y="830836"/>
                  </a:lnTo>
                  <a:lnTo>
                    <a:pt x="603367" y="830836"/>
                  </a:lnTo>
                  <a:lnTo>
                    <a:pt x="602236" y="831967"/>
                  </a:lnTo>
                  <a:lnTo>
                    <a:pt x="601105" y="831967"/>
                  </a:lnTo>
                  <a:lnTo>
                    <a:pt x="601105" y="833098"/>
                  </a:lnTo>
                  <a:lnTo>
                    <a:pt x="598844" y="835360"/>
                  </a:lnTo>
                  <a:lnTo>
                    <a:pt x="597713" y="834229"/>
                  </a:lnTo>
                  <a:lnTo>
                    <a:pt x="595416" y="837658"/>
                  </a:lnTo>
                  <a:lnTo>
                    <a:pt x="595416" y="836492"/>
                  </a:lnTo>
                  <a:lnTo>
                    <a:pt x="593154" y="836492"/>
                  </a:lnTo>
                  <a:lnTo>
                    <a:pt x="593154" y="835360"/>
                  </a:lnTo>
                  <a:lnTo>
                    <a:pt x="592023" y="834229"/>
                  </a:lnTo>
                  <a:lnTo>
                    <a:pt x="593154" y="834229"/>
                  </a:lnTo>
                  <a:lnTo>
                    <a:pt x="592023" y="833098"/>
                  </a:lnTo>
                  <a:lnTo>
                    <a:pt x="586333" y="830836"/>
                  </a:lnTo>
                  <a:lnTo>
                    <a:pt x="586333" y="828538"/>
                  </a:lnTo>
                  <a:lnTo>
                    <a:pt x="584071" y="826276"/>
                  </a:lnTo>
                  <a:lnTo>
                    <a:pt x="534065" y="788771"/>
                  </a:lnTo>
                  <a:lnTo>
                    <a:pt x="535196" y="786508"/>
                  </a:lnTo>
                  <a:lnTo>
                    <a:pt x="534065" y="785377"/>
                  </a:lnTo>
                  <a:lnTo>
                    <a:pt x="532934" y="784211"/>
                  </a:lnTo>
                  <a:lnTo>
                    <a:pt x="531803" y="781948"/>
                  </a:lnTo>
                  <a:lnTo>
                    <a:pt x="534065" y="780817"/>
                  </a:lnTo>
                  <a:lnTo>
                    <a:pt x="534065" y="779686"/>
                  </a:lnTo>
                  <a:lnTo>
                    <a:pt x="534065" y="780817"/>
                  </a:lnTo>
                  <a:lnTo>
                    <a:pt x="534065" y="779686"/>
                  </a:lnTo>
                  <a:lnTo>
                    <a:pt x="532934" y="777388"/>
                  </a:lnTo>
                  <a:lnTo>
                    <a:pt x="531803" y="778555"/>
                  </a:lnTo>
                  <a:lnTo>
                    <a:pt x="530672" y="775126"/>
                  </a:lnTo>
                  <a:lnTo>
                    <a:pt x="529541" y="773995"/>
                  </a:lnTo>
                  <a:lnTo>
                    <a:pt x="527244" y="772864"/>
                  </a:lnTo>
                  <a:lnTo>
                    <a:pt x="528375" y="771733"/>
                  </a:lnTo>
                  <a:lnTo>
                    <a:pt x="523851" y="764910"/>
                  </a:lnTo>
                  <a:lnTo>
                    <a:pt x="522720" y="763779"/>
                  </a:lnTo>
                  <a:lnTo>
                    <a:pt x="521554" y="762613"/>
                  </a:lnTo>
                  <a:lnTo>
                    <a:pt x="518161" y="762613"/>
                  </a:lnTo>
                  <a:lnTo>
                    <a:pt x="518161" y="761482"/>
                  </a:lnTo>
                  <a:lnTo>
                    <a:pt x="517031" y="761482"/>
                  </a:lnTo>
                  <a:lnTo>
                    <a:pt x="517031" y="760350"/>
                  </a:lnTo>
                  <a:lnTo>
                    <a:pt x="513603" y="759219"/>
                  </a:lnTo>
                  <a:lnTo>
                    <a:pt x="513603" y="756957"/>
                  </a:lnTo>
                  <a:lnTo>
                    <a:pt x="512472" y="755826"/>
                  </a:lnTo>
                  <a:lnTo>
                    <a:pt x="512472" y="754659"/>
                  </a:lnTo>
                  <a:lnTo>
                    <a:pt x="497699" y="754659"/>
                  </a:lnTo>
                  <a:lnTo>
                    <a:pt x="495438" y="752397"/>
                  </a:lnTo>
                  <a:lnTo>
                    <a:pt x="494307" y="752397"/>
                  </a:lnTo>
                  <a:lnTo>
                    <a:pt x="493176" y="751266"/>
                  </a:lnTo>
                  <a:lnTo>
                    <a:pt x="492010" y="752397"/>
                  </a:lnTo>
                  <a:lnTo>
                    <a:pt x="489748" y="752397"/>
                  </a:lnTo>
                  <a:lnTo>
                    <a:pt x="488617" y="750135"/>
                  </a:lnTo>
                  <a:lnTo>
                    <a:pt x="482927" y="749003"/>
                  </a:lnTo>
                  <a:lnTo>
                    <a:pt x="478403" y="751266"/>
                  </a:lnTo>
                  <a:lnTo>
                    <a:pt x="476106" y="750135"/>
                  </a:lnTo>
                  <a:lnTo>
                    <a:pt x="474975" y="751266"/>
                  </a:lnTo>
                  <a:lnTo>
                    <a:pt x="471583" y="751266"/>
                  </a:lnTo>
                  <a:lnTo>
                    <a:pt x="470452" y="752397"/>
                  </a:lnTo>
                  <a:lnTo>
                    <a:pt x="467024" y="747872"/>
                  </a:lnTo>
                  <a:lnTo>
                    <a:pt x="465893" y="747872"/>
                  </a:lnTo>
                  <a:lnTo>
                    <a:pt x="467024" y="746706"/>
                  </a:lnTo>
                  <a:lnTo>
                    <a:pt x="463631" y="744444"/>
                  </a:lnTo>
                  <a:lnTo>
                    <a:pt x="461334" y="742181"/>
                  </a:lnTo>
                  <a:lnTo>
                    <a:pt x="462465" y="742181"/>
                  </a:lnTo>
                  <a:lnTo>
                    <a:pt x="461334" y="741050"/>
                  </a:lnTo>
                  <a:lnTo>
                    <a:pt x="460203" y="741050"/>
                  </a:lnTo>
                  <a:lnTo>
                    <a:pt x="460203" y="742181"/>
                  </a:lnTo>
                  <a:lnTo>
                    <a:pt x="459072" y="742181"/>
                  </a:lnTo>
                  <a:lnTo>
                    <a:pt x="455680" y="741050"/>
                  </a:lnTo>
                  <a:lnTo>
                    <a:pt x="454513" y="742181"/>
                  </a:lnTo>
                  <a:lnTo>
                    <a:pt x="453382" y="742181"/>
                  </a:lnTo>
                  <a:lnTo>
                    <a:pt x="453382" y="739884"/>
                  </a:lnTo>
                  <a:lnTo>
                    <a:pt x="454513" y="739884"/>
                  </a:lnTo>
                  <a:lnTo>
                    <a:pt x="453382" y="738752"/>
                  </a:lnTo>
                  <a:lnTo>
                    <a:pt x="453382" y="737621"/>
                  </a:lnTo>
                  <a:lnTo>
                    <a:pt x="449990" y="736490"/>
                  </a:lnTo>
                  <a:lnTo>
                    <a:pt x="449990" y="735359"/>
                  </a:lnTo>
                  <a:lnTo>
                    <a:pt x="451121" y="734228"/>
                  </a:lnTo>
                  <a:lnTo>
                    <a:pt x="451121" y="733061"/>
                  </a:lnTo>
                  <a:lnTo>
                    <a:pt x="449990" y="731930"/>
                  </a:lnTo>
                  <a:lnTo>
                    <a:pt x="446562" y="730799"/>
                  </a:lnTo>
                  <a:lnTo>
                    <a:pt x="445431" y="729668"/>
                  </a:lnTo>
                  <a:lnTo>
                    <a:pt x="446562" y="728537"/>
                  </a:lnTo>
                  <a:lnTo>
                    <a:pt x="445431" y="727405"/>
                  </a:lnTo>
                  <a:lnTo>
                    <a:pt x="443169" y="726274"/>
                  </a:lnTo>
                  <a:lnTo>
                    <a:pt x="444300" y="725108"/>
                  </a:lnTo>
                  <a:lnTo>
                    <a:pt x="443169" y="725108"/>
                  </a:lnTo>
                  <a:lnTo>
                    <a:pt x="443169" y="723977"/>
                  </a:lnTo>
                  <a:lnTo>
                    <a:pt x="442038" y="722845"/>
                  </a:lnTo>
                  <a:lnTo>
                    <a:pt x="442038" y="721714"/>
                  </a:lnTo>
                  <a:lnTo>
                    <a:pt x="442038" y="722845"/>
                  </a:lnTo>
                  <a:lnTo>
                    <a:pt x="439741" y="721714"/>
                  </a:lnTo>
                  <a:lnTo>
                    <a:pt x="437479" y="722845"/>
                  </a:lnTo>
                  <a:lnTo>
                    <a:pt x="436348" y="723977"/>
                  </a:lnTo>
                  <a:lnTo>
                    <a:pt x="437479" y="723977"/>
                  </a:lnTo>
                  <a:lnTo>
                    <a:pt x="437479" y="725108"/>
                  </a:lnTo>
                  <a:lnTo>
                    <a:pt x="437479" y="726274"/>
                  </a:lnTo>
                  <a:lnTo>
                    <a:pt x="435217" y="729668"/>
                  </a:lnTo>
                  <a:lnTo>
                    <a:pt x="434087" y="730799"/>
                  </a:lnTo>
                  <a:lnTo>
                    <a:pt x="432920" y="730799"/>
                  </a:lnTo>
                  <a:lnTo>
                    <a:pt x="432920" y="731930"/>
                  </a:lnTo>
                  <a:lnTo>
                    <a:pt x="432920" y="733061"/>
                  </a:lnTo>
                  <a:lnTo>
                    <a:pt x="430659" y="733061"/>
                  </a:lnTo>
                  <a:lnTo>
                    <a:pt x="429528" y="731930"/>
                  </a:lnTo>
                  <a:lnTo>
                    <a:pt x="426135" y="730799"/>
                  </a:lnTo>
                  <a:lnTo>
                    <a:pt x="424969" y="729668"/>
                  </a:lnTo>
                  <a:lnTo>
                    <a:pt x="422707" y="729668"/>
                  </a:lnTo>
                  <a:lnTo>
                    <a:pt x="422707" y="728537"/>
                  </a:lnTo>
                  <a:lnTo>
                    <a:pt x="421576" y="728537"/>
                  </a:lnTo>
                  <a:lnTo>
                    <a:pt x="420445" y="728537"/>
                  </a:lnTo>
                  <a:lnTo>
                    <a:pt x="417017" y="726274"/>
                  </a:lnTo>
                  <a:lnTo>
                    <a:pt x="417017" y="725108"/>
                  </a:lnTo>
                  <a:lnTo>
                    <a:pt x="415886" y="725108"/>
                  </a:lnTo>
                  <a:lnTo>
                    <a:pt x="414755" y="725108"/>
                  </a:lnTo>
                  <a:lnTo>
                    <a:pt x="415886" y="723977"/>
                  </a:lnTo>
                  <a:lnTo>
                    <a:pt x="414755" y="722845"/>
                  </a:lnTo>
                  <a:lnTo>
                    <a:pt x="412494" y="722845"/>
                  </a:lnTo>
                  <a:lnTo>
                    <a:pt x="412494" y="721714"/>
                  </a:lnTo>
                  <a:lnTo>
                    <a:pt x="403376" y="720583"/>
                  </a:lnTo>
                  <a:lnTo>
                    <a:pt x="402245" y="720583"/>
                  </a:lnTo>
                  <a:lnTo>
                    <a:pt x="402245" y="719452"/>
                  </a:lnTo>
                  <a:lnTo>
                    <a:pt x="401114" y="719452"/>
                  </a:lnTo>
                  <a:lnTo>
                    <a:pt x="401114" y="713761"/>
                  </a:lnTo>
                  <a:lnTo>
                    <a:pt x="399983" y="712630"/>
                  </a:lnTo>
                  <a:lnTo>
                    <a:pt x="401114" y="711499"/>
                  </a:lnTo>
                  <a:lnTo>
                    <a:pt x="398852" y="709201"/>
                  </a:lnTo>
                  <a:lnTo>
                    <a:pt x="395424" y="709201"/>
                  </a:lnTo>
                  <a:lnTo>
                    <a:pt x="395424" y="708070"/>
                  </a:lnTo>
                  <a:lnTo>
                    <a:pt x="397721" y="706939"/>
                  </a:lnTo>
                  <a:lnTo>
                    <a:pt x="396590" y="705807"/>
                  </a:lnTo>
                  <a:lnTo>
                    <a:pt x="394293" y="704676"/>
                  </a:lnTo>
                  <a:lnTo>
                    <a:pt x="394293" y="703510"/>
                  </a:lnTo>
                  <a:lnTo>
                    <a:pt x="395424" y="703510"/>
                  </a:lnTo>
                  <a:lnTo>
                    <a:pt x="394293" y="702379"/>
                  </a:lnTo>
                  <a:lnTo>
                    <a:pt x="394293" y="701247"/>
                  </a:lnTo>
                  <a:lnTo>
                    <a:pt x="392031" y="700116"/>
                  </a:lnTo>
                  <a:lnTo>
                    <a:pt x="390901" y="701247"/>
                  </a:lnTo>
                  <a:lnTo>
                    <a:pt x="389770" y="701247"/>
                  </a:lnTo>
                  <a:lnTo>
                    <a:pt x="389770" y="700116"/>
                  </a:lnTo>
                  <a:lnTo>
                    <a:pt x="388603" y="700116"/>
                  </a:lnTo>
                  <a:lnTo>
                    <a:pt x="387473" y="698985"/>
                  </a:lnTo>
                  <a:lnTo>
                    <a:pt x="386342" y="698985"/>
                  </a:lnTo>
                  <a:lnTo>
                    <a:pt x="386342" y="696723"/>
                  </a:lnTo>
                  <a:lnTo>
                    <a:pt x="387473" y="696723"/>
                  </a:lnTo>
                  <a:lnTo>
                    <a:pt x="387473" y="695556"/>
                  </a:lnTo>
                  <a:lnTo>
                    <a:pt x="387473" y="694425"/>
                  </a:lnTo>
                  <a:lnTo>
                    <a:pt x="387473" y="693294"/>
                  </a:lnTo>
                  <a:lnTo>
                    <a:pt x="388603" y="691032"/>
                  </a:lnTo>
                  <a:lnTo>
                    <a:pt x="386342" y="691032"/>
                  </a:lnTo>
                  <a:lnTo>
                    <a:pt x="384080" y="687603"/>
                  </a:lnTo>
                  <a:lnTo>
                    <a:pt x="384080" y="688769"/>
                  </a:lnTo>
                  <a:lnTo>
                    <a:pt x="382949" y="687603"/>
                  </a:lnTo>
                  <a:lnTo>
                    <a:pt x="384080" y="686472"/>
                  </a:lnTo>
                  <a:lnTo>
                    <a:pt x="384080" y="683078"/>
                  </a:lnTo>
                  <a:lnTo>
                    <a:pt x="382949" y="683078"/>
                  </a:lnTo>
                  <a:lnTo>
                    <a:pt x="380652" y="681947"/>
                  </a:lnTo>
                  <a:lnTo>
                    <a:pt x="380652" y="679649"/>
                  </a:lnTo>
                  <a:lnTo>
                    <a:pt x="379521" y="679649"/>
                  </a:lnTo>
                  <a:lnTo>
                    <a:pt x="378390" y="679649"/>
                  </a:lnTo>
                  <a:lnTo>
                    <a:pt x="376128" y="680781"/>
                  </a:lnTo>
                  <a:lnTo>
                    <a:pt x="374997" y="680781"/>
                  </a:lnTo>
                  <a:lnTo>
                    <a:pt x="374997" y="679649"/>
                  </a:lnTo>
                  <a:lnTo>
                    <a:pt x="373831" y="678518"/>
                  </a:lnTo>
                  <a:lnTo>
                    <a:pt x="371569" y="678518"/>
                  </a:lnTo>
                  <a:lnTo>
                    <a:pt x="369308" y="677387"/>
                  </a:lnTo>
                  <a:lnTo>
                    <a:pt x="370438" y="675125"/>
                  </a:lnTo>
                  <a:lnTo>
                    <a:pt x="371569" y="673958"/>
                  </a:lnTo>
                  <a:lnTo>
                    <a:pt x="371569" y="672827"/>
                  </a:lnTo>
                  <a:lnTo>
                    <a:pt x="370438" y="671696"/>
                  </a:lnTo>
                  <a:lnTo>
                    <a:pt x="369308" y="671696"/>
                  </a:lnTo>
                  <a:lnTo>
                    <a:pt x="369308" y="669434"/>
                  </a:lnTo>
                  <a:lnTo>
                    <a:pt x="367046" y="669434"/>
                  </a:lnTo>
                  <a:lnTo>
                    <a:pt x="365880" y="667171"/>
                  </a:lnTo>
                  <a:lnTo>
                    <a:pt x="362487" y="668302"/>
                  </a:lnTo>
                  <a:lnTo>
                    <a:pt x="361356" y="667171"/>
                  </a:lnTo>
                  <a:lnTo>
                    <a:pt x="361356" y="666005"/>
                  </a:lnTo>
                  <a:lnTo>
                    <a:pt x="361356" y="663742"/>
                  </a:lnTo>
                  <a:lnTo>
                    <a:pt x="359094" y="662611"/>
                  </a:lnTo>
                  <a:lnTo>
                    <a:pt x="357928" y="661480"/>
                  </a:lnTo>
                  <a:lnTo>
                    <a:pt x="357928" y="659218"/>
                  </a:lnTo>
                  <a:lnTo>
                    <a:pt x="354535" y="658051"/>
                  </a:lnTo>
                  <a:lnTo>
                    <a:pt x="353404" y="659218"/>
                  </a:lnTo>
                  <a:lnTo>
                    <a:pt x="353404" y="658051"/>
                  </a:lnTo>
                  <a:lnTo>
                    <a:pt x="351107" y="656920"/>
                  </a:lnTo>
                  <a:lnTo>
                    <a:pt x="349976" y="654658"/>
                  </a:lnTo>
                  <a:lnTo>
                    <a:pt x="348845" y="653527"/>
                  </a:lnTo>
                  <a:lnTo>
                    <a:pt x="348845" y="651229"/>
                  </a:lnTo>
                  <a:lnTo>
                    <a:pt x="347715" y="648967"/>
                  </a:lnTo>
                  <a:lnTo>
                    <a:pt x="346584" y="648967"/>
                  </a:lnTo>
                  <a:lnTo>
                    <a:pt x="346584" y="647836"/>
                  </a:lnTo>
                  <a:lnTo>
                    <a:pt x="345453" y="647836"/>
                  </a:lnTo>
                  <a:lnTo>
                    <a:pt x="344287" y="648967"/>
                  </a:lnTo>
                  <a:lnTo>
                    <a:pt x="342025" y="650098"/>
                  </a:lnTo>
                  <a:lnTo>
                    <a:pt x="340894" y="650098"/>
                  </a:lnTo>
                  <a:lnTo>
                    <a:pt x="340894" y="648967"/>
                  </a:lnTo>
                  <a:lnTo>
                    <a:pt x="338632" y="648967"/>
                  </a:lnTo>
                  <a:lnTo>
                    <a:pt x="337501" y="650098"/>
                  </a:lnTo>
                  <a:lnTo>
                    <a:pt x="336335" y="650098"/>
                  </a:lnTo>
                  <a:lnTo>
                    <a:pt x="335204" y="651229"/>
                  </a:lnTo>
                  <a:lnTo>
                    <a:pt x="334073" y="653527"/>
                  </a:lnTo>
                  <a:lnTo>
                    <a:pt x="332942" y="652396"/>
                  </a:lnTo>
                  <a:lnTo>
                    <a:pt x="331811" y="654658"/>
                  </a:lnTo>
                  <a:lnTo>
                    <a:pt x="334073" y="655789"/>
                  </a:lnTo>
                  <a:lnTo>
                    <a:pt x="332942" y="655789"/>
                  </a:lnTo>
                  <a:lnTo>
                    <a:pt x="332942" y="658051"/>
                  </a:lnTo>
                  <a:lnTo>
                    <a:pt x="335204" y="660349"/>
                  </a:lnTo>
                  <a:lnTo>
                    <a:pt x="334073" y="662611"/>
                  </a:lnTo>
                  <a:lnTo>
                    <a:pt x="332942" y="662611"/>
                  </a:lnTo>
                  <a:lnTo>
                    <a:pt x="331811" y="664874"/>
                  </a:lnTo>
                  <a:lnTo>
                    <a:pt x="332942" y="666005"/>
                  </a:lnTo>
                  <a:lnTo>
                    <a:pt x="331811" y="667171"/>
                  </a:lnTo>
                  <a:lnTo>
                    <a:pt x="331811" y="668302"/>
                  </a:lnTo>
                  <a:lnTo>
                    <a:pt x="329550" y="668302"/>
                  </a:lnTo>
                  <a:lnTo>
                    <a:pt x="327252" y="668302"/>
                  </a:lnTo>
                  <a:lnTo>
                    <a:pt x="327252" y="667171"/>
                  </a:lnTo>
                  <a:lnTo>
                    <a:pt x="326122" y="666005"/>
                  </a:lnTo>
                  <a:lnTo>
                    <a:pt x="324991" y="668302"/>
                  </a:lnTo>
                  <a:lnTo>
                    <a:pt x="323860" y="668302"/>
                  </a:lnTo>
                  <a:lnTo>
                    <a:pt x="322729" y="666005"/>
                  </a:lnTo>
                  <a:lnTo>
                    <a:pt x="321563" y="666005"/>
                  </a:lnTo>
                  <a:lnTo>
                    <a:pt x="322729" y="667171"/>
                  </a:lnTo>
                  <a:lnTo>
                    <a:pt x="321563" y="667171"/>
                  </a:lnTo>
                  <a:lnTo>
                    <a:pt x="321563" y="670565"/>
                  </a:lnTo>
                  <a:lnTo>
                    <a:pt x="320432" y="671696"/>
                  </a:lnTo>
                  <a:lnTo>
                    <a:pt x="321563" y="672827"/>
                  </a:lnTo>
                  <a:lnTo>
                    <a:pt x="318170" y="672827"/>
                  </a:lnTo>
                  <a:lnTo>
                    <a:pt x="318170" y="673958"/>
                  </a:lnTo>
                  <a:lnTo>
                    <a:pt x="317039" y="676256"/>
                  </a:lnTo>
                  <a:lnTo>
                    <a:pt x="313611" y="675125"/>
                  </a:lnTo>
                  <a:lnTo>
                    <a:pt x="314742" y="677387"/>
                  </a:lnTo>
                  <a:lnTo>
                    <a:pt x="312480" y="678518"/>
                  </a:lnTo>
                  <a:lnTo>
                    <a:pt x="307957" y="678518"/>
                  </a:lnTo>
                  <a:lnTo>
                    <a:pt x="306790" y="678518"/>
                  </a:lnTo>
                  <a:lnTo>
                    <a:pt x="306790" y="679649"/>
                  </a:lnTo>
                  <a:lnTo>
                    <a:pt x="304529" y="683078"/>
                  </a:lnTo>
                  <a:lnTo>
                    <a:pt x="304529" y="684209"/>
                  </a:lnTo>
                  <a:lnTo>
                    <a:pt x="301136" y="683078"/>
                  </a:lnTo>
                  <a:lnTo>
                    <a:pt x="300005" y="684209"/>
                  </a:lnTo>
                  <a:lnTo>
                    <a:pt x="297708" y="688769"/>
                  </a:lnTo>
                  <a:lnTo>
                    <a:pt x="295446" y="688769"/>
                  </a:lnTo>
                  <a:lnTo>
                    <a:pt x="295446" y="689900"/>
                  </a:lnTo>
                  <a:lnTo>
                    <a:pt x="294315" y="689900"/>
                  </a:lnTo>
                  <a:lnTo>
                    <a:pt x="292018" y="687603"/>
                  </a:lnTo>
                  <a:lnTo>
                    <a:pt x="290887" y="688769"/>
                  </a:lnTo>
                  <a:lnTo>
                    <a:pt x="288625" y="688769"/>
                  </a:lnTo>
                  <a:lnTo>
                    <a:pt x="287494" y="689900"/>
                  </a:lnTo>
                  <a:lnTo>
                    <a:pt x="286364" y="691032"/>
                  </a:lnTo>
                  <a:lnTo>
                    <a:pt x="282936" y="689900"/>
                  </a:lnTo>
                  <a:lnTo>
                    <a:pt x="279543" y="688769"/>
                  </a:lnTo>
                  <a:lnTo>
                    <a:pt x="277246" y="689900"/>
                  </a:lnTo>
                  <a:lnTo>
                    <a:pt x="277246" y="691032"/>
                  </a:lnTo>
                  <a:lnTo>
                    <a:pt x="273853" y="689900"/>
                  </a:lnTo>
                  <a:lnTo>
                    <a:pt x="273853" y="688769"/>
                  </a:lnTo>
                  <a:lnTo>
                    <a:pt x="272722" y="684209"/>
                  </a:lnTo>
                  <a:lnTo>
                    <a:pt x="272722" y="676256"/>
                  </a:lnTo>
                  <a:lnTo>
                    <a:pt x="273853" y="672827"/>
                  </a:lnTo>
                  <a:lnTo>
                    <a:pt x="274984" y="671696"/>
                  </a:lnTo>
                  <a:lnTo>
                    <a:pt x="273853" y="670565"/>
                  </a:lnTo>
                  <a:lnTo>
                    <a:pt x="273853" y="668302"/>
                  </a:lnTo>
                  <a:lnTo>
                    <a:pt x="273853" y="667171"/>
                  </a:lnTo>
                  <a:lnTo>
                    <a:pt x="272722" y="667171"/>
                  </a:lnTo>
                  <a:lnTo>
                    <a:pt x="274984" y="662611"/>
                  </a:lnTo>
                  <a:lnTo>
                    <a:pt x="273853" y="661480"/>
                  </a:lnTo>
                  <a:lnTo>
                    <a:pt x="273853" y="658051"/>
                  </a:lnTo>
                  <a:lnTo>
                    <a:pt x="277246" y="653527"/>
                  </a:lnTo>
                  <a:lnTo>
                    <a:pt x="277246" y="651229"/>
                  </a:lnTo>
                  <a:lnTo>
                    <a:pt x="276115" y="650098"/>
                  </a:lnTo>
                  <a:lnTo>
                    <a:pt x="274984" y="648967"/>
                  </a:lnTo>
                  <a:lnTo>
                    <a:pt x="273853" y="645573"/>
                  </a:lnTo>
                  <a:lnTo>
                    <a:pt x="272722" y="644407"/>
                  </a:lnTo>
                  <a:lnTo>
                    <a:pt x="272722" y="643276"/>
                  </a:lnTo>
                  <a:lnTo>
                    <a:pt x="273853" y="643276"/>
                  </a:lnTo>
                  <a:lnTo>
                    <a:pt x="271591" y="642144"/>
                  </a:lnTo>
                  <a:lnTo>
                    <a:pt x="271591" y="639882"/>
                  </a:lnTo>
                  <a:lnTo>
                    <a:pt x="271591" y="638751"/>
                  </a:lnTo>
                  <a:lnTo>
                    <a:pt x="269294" y="638751"/>
                  </a:lnTo>
                  <a:lnTo>
                    <a:pt x="269294" y="637620"/>
                  </a:lnTo>
                  <a:lnTo>
                    <a:pt x="268163" y="637620"/>
                  </a:lnTo>
                  <a:lnTo>
                    <a:pt x="267032" y="637620"/>
                  </a:lnTo>
                  <a:lnTo>
                    <a:pt x="264771" y="636453"/>
                  </a:lnTo>
                  <a:lnTo>
                    <a:pt x="264771" y="635322"/>
                  </a:lnTo>
                  <a:lnTo>
                    <a:pt x="264771" y="633060"/>
                  </a:lnTo>
                  <a:lnTo>
                    <a:pt x="263640" y="631929"/>
                  </a:lnTo>
                  <a:lnTo>
                    <a:pt x="262473" y="631929"/>
                  </a:lnTo>
                  <a:lnTo>
                    <a:pt x="260212" y="634191"/>
                  </a:lnTo>
                  <a:lnTo>
                    <a:pt x="259081" y="634191"/>
                  </a:lnTo>
                  <a:lnTo>
                    <a:pt x="257950" y="629666"/>
                  </a:lnTo>
                  <a:lnTo>
                    <a:pt x="256819" y="629666"/>
                  </a:lnTo>
                  <a:lnTo>
                    <a:pt x="254522" y="630797"/>
                  </a:lnTo>
                  <a:lnTo>
                    <a:pt x="253391" y="630797"/>
                  </a:lnTo>
                  <a:lnTo>
                    <a:pt x="253391" y="629666"/>
                  </a:lnTo>
                  <a:lnTo>
                    <a:pt x="254522" y="627369"/>
                  </a:lnTo>
                  <a:lnTo>
                    <a:pt x="253391" y="627369"/>
                  </a:lnTo>
                  <a:lnTo>
                    <a:pt x="252260" y="626237"/>
                  </a:lnTo>
                  <a:lnTo>
                    <a:pt x="249998" y="625106"/>
                  </a:lnTo>
                  <a:lnTo>
                    <a:pt x="249998" y="622844"/>
                  </a:lnTo>
                  <a:lnTo>
                    <a:pt x="252260" y="621678"/>
                  </a:lnTo>
                  <a:lnTo>
                    <a:pt x="252260" y="620546"/>
                  </a:lnTo>
                  <a:lnTo>
                    <a:pt x="249998" y="620546"/>
                  </a:lnTo>
                  <a:lnTo>
                    <a:pt x="247701" y="618284"/>
                  </a:lnTo>
                  <a:lnTo>
                    <a:pt x="246570" y="616022"/>
                  </a:lnTo>
                  <a:lnTo>
                    <a:pt x="247701" y="613724"/>
                  </a:lnTo>
                  <a:lnTo>
                    <a:pt x="245439" y="612593"/>
                  </a:lnTo>
                  <a:lnTo>
                    <a:pt x="244308" y="611462"/>
                  </a:lnTo>
                  <a:lnTo>
                    <a:pt x="246570" y="609199"/>
                  </a:lnTo>
                  <a:lnTo>
                    <a:pt x="243178" y="608068"/>
                  </a:lnTo>
                  <a:lnTo>
                    <a:pt x="238619" y="608068"/>
                  </a:lnTo>
                  <a:lnTo>
                    <a:pt x="237488" y="606902"/>
                  </a:lnTo>
                  <a:lnTo>
                    <a:pt x="236357" y="605771"/>
                  </a:lnTo>
                  <a:lnTo>
                    <a:pt x="236357" y="604639"/>
                  </a:lnTo>
                  <a:lnTo>
                    <a:pt x="237488" y="604639"/>
                  </a:lnTo>
                  <a:lnTo>
                    <a:pt x="237488" y="603508"/>
                  </a:lnTo>
                  <a:lnTo>
                    <a:pt x="235226" y="602377"/>
                  </a:lnTo>
                  <a:lnTo>
                    <a:pt x="234095" y="602377"/>
                  </a:lnTo>
                  <a:lnTo>
                    <a:pt x="232964" y="604639"/>
                  </a:lnTo>
                  <a:lnTo>
                    <a:pt x="231798" y="604639"/>
                  </a:lnTo>
                  <a:lnTo>
                    <a:pt x="231798" y="602377"/>
                  </a:lnTo>
                  <a:lnTo>
                    <a:pt x="232964" y="601246"/>
                  </a:lnTo>
                  <a:lnTo>
                    <a:pt x="231798" y="600115"/>
                  </a:lnTo>
                  <a:lnTo>
                    <a:pt x="230667" y="598948"/>
                  </a:lnTo>
                  <a:lnTo>
                    <a:pt x="229536" y="600115"/>
                  </a:lnTo>
                  <a:lnTo>
                    <a:pt x="228405" y="600115"/>
                  </a:lnTo>
                  <a:lnTo>
                    <a:pt x="228405" y="598948"/>
                  </a:lnTo>
                  <a:lnTo>
                    <a:pt x="227274" y="596686"/>
                  </a:lnTo>
                  <a:lnTo>
                    <a:pt x="227274" y="595555"/>
                  </a:lnTo>
                  <a:lnTo>
                    <a:pt x="227274" y="594424"/>
                  </a:lnTo>
                  <a:lnTo>
                    <a:pt x="226143" y="593293"/>
                  </a:lnTo>
                  <a:lnTo>
                    <a:pt x="226143" y="594424"/>
                  </a:lnTo>
                  <a:lnTo>
                    <a:pt x="223846" y="595555"/>
                  </a:lnTo>
                  <a:lnTo>
                    <a:pt x="220454" y="594424"/>
                  </a:lnTo>
                  <a:lnTo>
                    <a:pt x="219323" y="594424"/>
                  </a:lnTo>
                  <a:lnTo>
                    <a:pt x="219323" y="592126"/>
                  </a:lnTo>
                  <a:lnTo>
                    <a:pt x="217026" y="590995"/>
                  </a:lnTo>
                  <a:lnTo>
                    <a:pt x="217026" y="589864"/>
                  </a:lnTo>
                  <a:lnTo>
                    <a:pt x="215895" y="588733"/>
                  </a:lnTo>
                  <a:lnTo>
                    <a:pt x="214764" y="588733"/>
                  </a:lnTo>
                  <a:lnTo>
                    <a:pt x="214764" y="589864"/>
                  </a:lnTo>
                  <a:lnTo>
                    <a:pt x="211371" y="589864"/>
                  </a:lnTo>
                  <a:lnTo>
                    <a:pt x="210205" y="588733"/>
                  </a:lnTo>
                  <a:lnTo>
                    <a:pt x="211371" y="588733"/>
                  </a:lnTo>
                  <a:lnTo>
                    <a:pt x="211371" y="587601"/>
                  </a:lnTo>
                  <a:lnTo>
                    <a:pt x="209074" y="587601"/>
                  </a:lnTo>
                  <a:lnTo>
                    <a:pt x="209074" y="585339"/>
                  </a:lnTo>
                  <a:lnTo>
                    <a:pt x="207943" y="584173"/>
                  </a:lnTo>
                  <a:lnTo>
                    <a:pt x="207943" y="583041"/>
                  </a:lnTo>
                  <a:lnTo>
                    <a:pt x="209074" y="583041"/>
                  </a:lnTo>
                  <a:lnTo>
                    <a:pt x="209074" y="580779"/>
                  </a:lnTo>
                  <a:lnTo>
                    <a:pt x="206812" y="580779"/>
                  </a:lnTo>
                  <a:lnTo>
                    <a:pt x="205681" y="577350"/>
                  </a:lnTo>
                  <a:lnTo>
                    <a:pt x="204550" y="578517"/>
                  </a:lnTo>
                  <a:lnTo>
                    <a:pt x="202253" y="578517"/>
                  </a:lnTo>
                  <a:lnTo>
                    <a:pt x="199992" y="576219"/>
                  </a:lnTo>
                  <a:lnTo>
                    <a:pt x="201122" y="575088"/>
                  </a:lnTo>
                  <a:lnTo>
                    <a:pt x="199992" y="573957"/>
                  </a:lnTo>
                  <a:lnTo>
                    <a:pt x="197730" y="569397"/>
                  </a:lnTo>
                  <a:lnTo>
                    <a:pt x="195433" y="570563"/>
                  </a:lnTo>
                  <a:lnTo>
                    <a:pt x="194302" y="572826"/>
                  </a:lnTo>
                  <a:lnTo>
                    <a:pt x="193171" y="572826"/>
                  </a:lnTo>
                  <a:lnTo>
                    <a:pt x="192040" y="570563"/>
                  </a:lnTo>
                  <a:lnTo>
                    <a:pt x="190909" y="569397"/>
                  </a:lnTo>
                  <a:lnTo>
                    <a:pt x="190909" y="567134"/>
                  </a:lnTo>
                  <a:lnTo>
                    <a:pt x="188612" y="566003"/>
                  </a:lnTo>
                  <a:lnTo>
                    <a:pt x="184088" y="566003"/>
                  </a:lnTo>
                  <a:lnTo>
                    <a:pt x="184088" y="564872"/>
                  </a:lnTo>
                  <a:lnTo>
                    <a:pt x="182957" y="562574"/>
                  </a:lnTo>
                  <a:lnTo>
                    <a:pt x="185219" y="561443"/>
                  </a:lnTo>
                  <a:lnTo>
                    <a:pt x="185219" y="558050"/>
                  </a:lnTo>
                  <a:lnTo>
                    <a:pt x="184088" y="556919"/>
                  </a:lnTo>
                  <a:lnTo>
                    <a:pt x="182957" y="559181"/>
                  </a:lnTo>
                  <a:lnTo>
                    <a:pt x="179529" y="555788"/>
                  </a:lnTo>
                  <a:lnTo>
                    <a:pt x="179529" y="553490"/>
                  </a:lnTo>
                  <a:lnTo>
                    <a:pt x="176137" y="554621"/>
                  </a:lnTo>
                  <a:lnTo>
                    <a:pt x="175006" y="554621"/>
                  </a:lnTo>
                  <a:lnTo>
                    <a:pt x="172709" y="555788"/>
                  </a:lnTo>
                  <a:lnTo>
                    <a:pt x="171578" y="554621"/>
                  </a:lnTo>
                  <a:lnTo>
                    <a:pt x="173875" y="552359"/>
                  </a:lnTo>
                  <a:lnTo>
                    <a:pt x="172709" y="548965"/>
                  </a:lnTo>
                  <a:lnTo>
                    <a:pt x="170447" y="550096"/>
                  </a:lnTo>
                  <a:lnTo>
                    <a:pt x="168185" y="547799"/>
                  </a:lnTo>
                  <a:lnTo>
                    <a:pt x="169316" y="547799"/>
                  </a:lnTo>
                  <a:lnTo>
                    <a:pt x="170447" y="547799"/>
                  </a:lnTo>
                  <a:lnTo>
                    <a:pt x="170447" y="546668"/>
                  </a:lnTo>
                  <a:lnTo>
                    <a:pt x="168185" y="544405"/>
                  </a:lnTo>
                  <a:lnTo>
                    <a:pt x="167054" y="542143"/>
                  </a:lnTo>
                  <a:lnTo>
                    <a:pt x="163626" y="542143"/>
                  </a:lnTo>
                  <a:lnTo>
                    <a:pt x="163626" y="541012"/>
                  </a:lnTo>
                  <a:lnTo>
                    <a:pt x="167054" y="539845"/>
                  </a:lnTo>
                  <a:lnTo>
                    <a:pt x="167054" y="538714"/>
                  </a:lnTo>
                  <a:lnTo>
                    <a:pt x="165888" y="539845"/>
                  </a:lnTo>
                  <a:lnTo>
                    <a:pt x="164757" y="538714"/>
                  </a:lnTo>
                  <a:lnTo>
                    <a:pt x="164757" y="537583"/>
                  </a:lnTo>
                  <a:lnTo>
                    <a:pt x="162495" y="538714"/>
                  </a:lnTo>
                  <a:lnTo>
                    <a:pt x="161364" y="537583"/>
                  </a:lnTo>
                  <a:lnTo>
                    <a:pt x="159067" y="538714"/>
                  </a:lnTo>
                  <a:lnTo>
                    <a:pt x="156806" y="536452"/>
                  </a:lnTo>
                  <a:lnTo>
                    <a:pt x="156806" y="534189"/>
                  </a:lnTo>
                  <a:lnTo>
                    <a:pt x="155675" y="534189"/>
                  </a:lnTo>
                  <a:lnTo>
                    <a:pt x="153413" y="533023"/>
                  </a:lnTo>
                  <a:lnTo>
                    <a:pt x="148854" y="531892"/>
                  </a:lnTo>
                  <a:lnTo>
                    <a:pt x="145461" y="531892"/>
                  </a:lnTo>
                  <a:lnTo>
                    <a:pt x="144330" y="529630"/>
                  </a:lnTo>
                  <a:lnTo>
                    <a:pt x="145461" y="526236"/>
                  </a:lnTo>
                  <a:lnTo>
                    <a:pt x="145461" y="525070"/>
                  </a:lnTo>
                  <a:lnTo>
                    <a:pt x="142033" y="523938"/>
                  </a:lnTo>
                  <a:lnTo>
                    <a:pt x="140902" y="521676"/>
                  </a:lnTo>
                  <a:lnTo>
                    <a:pt x="138641" y="521676"/>
                  </a:lnTo>
                  <a:lnTo>
                    <a:pt x="137510" y="520545"/>
                  </a:lnTo>
                  <a:lnTo>
                    <a:pt x="135212" y="519414"/>
                  </a:lnTo>
                  <a:lnTo>
                    <a:pt x="132951" y="519414"/>
                  </a:lnTo>
                  <a:lnTo>
                    <a:pt x="129558" y="519414"/>
                  </a:lnTo>
                  <a:lnTo>
                    <a:pt x="129558" y="518283"/>
                  </a:lnTo>
                  <a:lnTo>
                    <a:pt x="127261" y="518283"/>
                  </a:lnTo>
                  <a:lnTo>
                    <a:pt x="123868" y="522807"/>
                  </a:lnTo>
                  <a:lnTo>
                    <a:pt x="123868" y="521676"/>
                  </a:lnTo>
                  <a:lnTo>
                    <a:pt x="122737" y="522807"/>
                  </a:lnTo>
                  <a:lnTo>
                    <a:pt x="122737" y="521676"/>
                  </a:lnTo>
                  <a:lnTo>
                    <a:pt x="121571" y="520545"/>
                  </a:lnTo>
                  <a:lnTo>
                    <a:pt x="119309" y="519414"/>
                  </a:lnTo>
                  <a:lnTo>
                    <a:pt x="115917" y="520545"/>
                  </a:lnTo>
                  <a:lnTo>
                    <a:pt x="112489" y="520545"/>
                  </a:lnTo>
                  <a:lnTo>
                    <a:pt x="111358" y="518283"/>
                  </a:lnTo>
                  <a:lnTo>
                    <a:pt x="109096" y="518283"/>
                  </a:lnTo>
                  <a:lnTo>
                    <a:pt x="104537" y="518283"/>
                  </a:lnTo>
                  <a:lnTo>
                    <a:pt x="103406" y="519414"/>
                  </a:lnTo>
                  <a:lnTo>
                    <a:pt x="103406" y="521676"/>
                  </a:lnTo>
                  <a:lnTo>
                    <a:pt x="101144" y="521676"/>
                  </a:lnTo>
                  <a:lnTo>
                    <a:pt x="98847" y="520545"/>
                  </a:lnTo>
                  <a:lnTo>
                    <a:pt x="96585" y="520545"/>
                  </a:lnTo>
                  <a:lnTo>
                    <a:pt x="96585" y="519414"/>
                  </a:lnTo>
                  <a:lnTo>
                    <a:pt x="97716" y="519414"/>
                  </a:lnTo>
                  <a:lnTo>
                    <a:pt x="97716" y="518283"/>
                  </a:lnTo>
                  <a:lnTo>
                    <a:pt x="96585" y="518283"/>
                  </a:lnTo>
                  <a:lnTo>
                    <a:pt x="94324" y="520545"/>
                  </a:lnTo>
                  <a:lnTo>
                    <a:pt x="93193" y="522807"/>
                  </a:lnTo>
                  <a:lnTo>
                    <a:pt x="94324" y="522807"/>
                  </a:lnTo>
                  <a:lnTo>
                    <a:pt x="93193" y="523938"/>
                  </a:lnTo>
                  <a:lnTo>
                    <a:pt x="92026" y="523938"/>
                  </a:lnTo>
                  <a:lnTo>
                    <a:pt x="88634" y="522807"/>
                  </a:lnTo>
                  <a:lnTo>
                    <a:pt x="88634" y="525070"/>
                  </a:lnTo>
                  <a:lnTo>
                    <a:pt x="90896" y="525070"/>
                  </a:lnTo>
                  <a:lnTo>
                    <a:pt x="90896" y="527367"/>
                  </a:lnTo>
                  <a:lnTo>
                    <a:pt x="88634" y="528498"/>
                  </a:lnTo>
                  <a:lnTo>
                    <a:pt x="86372" y="528498"/>
                  </a:lnTo>
                  <a:lnTo>
                    <a:pt x="84075" y="533023"/>
                  </a:lnTo>
                  <a:lnTo>
                    <a:pt x="81813" y="535321"/>
                  </a:lnTo>
                  <a:lnTo>
                    <a:pt x="81813" y="537583"/>
                  </a:lnTo>
                  <a:lnTo>
                    <a:pt x="79551" y="537583"/>
                  </a:lnTo>
                  <a:lnTo>
                    <a:pt x="79551" y="539845"/>
                  </a:lnTo>
                  <a:lnTo>
                    <a:pt x="80682" y="541012"/>
                  </a:lnTo>
                  <a:lnTo>
                    <a:pt x="79551" y="541012"/>
                  </a:lnTo>
                  <a:lnTo>
                    <a:pt x="80682" y="541012"/>
                  </a:lnTo>
                  <a:lnTo>
                    <a:pt x="80682" y="542143"/>
                  </a:lnTo>
                  <a:lnTo>
                    <a:pt x="81813" y="544405"/>
                  </a:lnTo>
                  <a:lnTo>
                    <a:pt x="80682" y="545536"/>
                  </a:lnTo>
                  <a:lnTo>
                    <a:pt x="79551" y="546668"/>
                  </a:lnTo>
                  <a:lnTo>
                    <a:pt x="78420" y="546668"/>
                  </a:lnTo>
                  <a:lnTo>
                    <a:pt x="74992" y="548965"/>
                  </a:lnTo>
                  <a:lnTo>
                    <a:pt x="73862" y="552359"/>
                  </a:lnTo>
                  <a:lnTo>
                    <a:pt x="71600" y="553490"/>
                  </a:lnTo>
                  <a:lnTo>
                    <a:pt x="67041" y="553490"/>
                  </a:lnTo>
                  <a:lnTo>
                    <a:pt x="65910" y="552359"/>
                  </a:lnTo>
                  <a:lnTo>
                    <a:pt x="65910" y="551228"/>
                  </a:lnTo>
                  <a:lnTo>
                    <a:pt x="64779" y="550096"/>
                  </a:lnTo>
                  <a:lnTo>
                    <a:pt x="63648" y="551228"/>
                  </a:lnTo>
                  <a:lnTo>
                    <a:pt x="63648" y="552359"/>
                  </a:lnTo>
                  <a:lnTo>
                    <a:pt x="61351" y="554621"/>
                  </a:lnTo>
                  <a:lnTo>
                    <a:pt x="60220" y="554621"/>
                  </a:lnTo>
                  <a:lnTo>
                    <a:pt x="59089" y="552359"/>
                  </a:lnTo>
                  <a:lnTo>
                    <a:pt x="56827" y="548965"/>
                  </a:lnTo>
                  <a:lnTo>
                    <a:pt x="55697" y="547799"/>
                  </a:lnTo>
                  <a:lnTo>
                    <a:pt x="54530" y="550096"/>
                  </a:lnTo>
                  <a:lnTo>
                    <a:pt x="48876" y="552359"/>
                  </a:lnTo>
                  <a:lnTo>
                    <a:pt x="47710" y="550096"/>
                  </a:lnTo>
                  <a:lnTo>
                    <a:pt x="46579" y="551228"/>
                  </a:lnTo>
                  <a:lnTo>
                    <a:pt x="43186" y="553490"/>
                  </a:lnTo>
                  <a:lnTo>
                    <a:pt x="43186" y="555788"/>
                  </a:lnTo>
                  <a:lnTo>
                    <a:pt x="42055" y="555788"/>
                  </a:lnTo>
                  <a:lnTo>
                    <a:pt x="39758" y="555788"/>
                  </a:lnTo>
                  <a:lnTo>
                    <a:pt x="37496" y="555788"/>
                  </a:lnTo>
                  <a:lnTo>
                    <a:pt x="37496" y="553490"/>
                  </a:lnTo>
                  <a:lnTo>
                    <a:pt x="38627" y="552359"/>
                  </a:lnTo>
                  <a:lnTo>
                    <a:pt x="36365" y="551228"/>
                  </a:lnTo>
                  <a:lnTo>
                    <a:pt x="32973" y="551228"/>
                  </a:lnTo>
                  <a:lnTo>
                    <a:pt x="30675" y="550096"/>
                  </a:lnTo>
                  <a:lnTo>
                    <a:pt x="27283" y="550096"/>
                  </a:lnTo>
                  <a:lnTo>
                    <a:pt x="26152" y="550096"/>
                  </a:lnTo>
                  <a:lnTo>
                    <a:pt x="24986" y="553490"/>
                  </a:lnTo>
                  <a:lnTo>
                    <a:pt x="20462" y="552359"/>
                  </a:lnTo>
                  <a:lnTo>
                    <a:pt x="15903" y="551228"/>
                  </a:lnTo>
                  <a:lnTo>
                    <a:pt x="14772" y="548965"/>
                  </a:lnTo>
                  <a:lnTo>
                    <a:pt x="13641" y="547799"/>
                  </a:lnTo>
                  <a:lnTo>
                    <a:pt x="14772" y="541012"/>
                  </a:lnTo>
                  <a:lnTo>
                    <a:pt x="13641" y="539845"/>
                  </a:lnTo>
                  <a:lnTo>
                    <a:pt x="5690" y="536452"/>
                  </a:lnTo>
                  <a:lnTo>
                    <a:pt x="2262" y="535321"/>
                  </a:lnTo>
                  <a:lnTo>
                    <a:pt x="0" y="536452"/>
                  </a:lnTo>
                  <a:lnTo>
                    <a:pt x="2262" y="534189"/>
                  </a:lnTo>
                  <a:lnTo>
                    <a:pt x="10213" y="534189"/>
                  </a:lnTo>
                  <a:lnTo>
                    <a:pt x="15903" y="531892"/>
                  </a:lnTo>
                  <a:lnTo>
                    <a:pt x="27283" y="525070"/>
                  </a:lnTo>
                  <a:lnTo>
                    <a:pt x="30675" y="521676"/>
                  </a:lnTo>
                  <a:lnTo>
                    <a:pt x="32973" y="515985"/>
                  </a:lnTo>
                  <a:lnTo>
                    <a:pt x="36365" y="512591"/>
                  </a:lnTo>
                  <a:lnTo>
                    <a:pt x="39758" y="509163"/>
                  </a:lnTo>
                  <a:lnTo>
                    <a:pt x="50007" y="503471"/>
                  </a:lnTo>
                  <a:lnTo>
                    <a:pt x="53399" y="498947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06056E34-AAA6-472E-BC34-A6658DEF97FB}"/>
                </a:ext>
              </a:extLst>
            </p:cNvPr>
            <p:cNvSpPr/>
            <p:nvPr/>
          </p:nvSpPr>
          <p:spPr>
            <a:xfrm>
              <a:off x="5364449" y="2324845"/>
              <a:ext cx="1177225" cy="988808"/>
            </a:xfrm>
            <a:custGeom>
              <a:avLst/>
              <a:gdLst>
                <a:gd name="connsiteX0" fmla="*/ 0 w 1177225"/>
                <a:gd name="connsiteY0" fmla="*/ 318244 h 988808"/>
                <a:gd name="connsiteX1" fmla="*/ 4559 w 1177225"/>
                <a:gd name="connsiteY1" fmla="*/ 314815 h 988808"/>
                <a:gd name="connsiteX2" fmla="*/ 4559 w 1177225"/>
                <a:gd name="connsiteY2" fmla="*/ 310255 h 988808"/>
                <a:gd name="connsiteX3" fmla="*/ 3428 w 1177225"/>
                <a:gd name="connsiteY3" fmla="*/ 309124 h 988808"/>
                <a:gd name="connsiteX4" fmla="*/ 4559 w 1177225"/>
                <a:gd name="connsiteY4" fmla="*/ 307993 h 988808"/>
                <a:gd name="connsiteX5" fmla="*/ 6821 w 1177225"/>
                <a:gd name="connsiteY5" fmla="*/ 309124 h 988808"/>
                <a:gd name="connsiteX6" fmla="*/ 9082 w 1177225"/>
                <a:gd name="connsiteY6" fmla="*/ 309124 h 988808"/>
                <a:gd name="connsiteX7" fmla="*/ 13641 w 1177225"/>
                <a:gd name="connsiteY7" fmla="*/ 309124 h 988808"/>
                <a:gd name="connsiteX8" fmla="*/ 17069 w 1177225"/>
                <a:gd name="connsiteY8" fmla="*/ 306862 h 988808"/>
                <a:gd name="connsiteX9" fmla="*/ 19331 w 1177225"/>
                <a:gd name="connsiteY9" fmla="*/ 304600 h 988808"/>
                <a:gd name="connsiteX10" fmla="*/ 20462 w 1177225"/>
                <a:gd name="connsiteY10" fmla="*/ 301171 h 988808"/>
                <a:gd name="connsiteX11" fmla="*/ 30675 w 1177225"/>
                <a:gd name="connsiteY11" fmla="*/ 295480 h 988808"/>
                <a:gd name="connsiteX12" fmla="*/ 32973 w 1177225"/>
                <a:gd name="connsiteY12" fmla="*/ 293217 h 988808"/>
                <a:gd name="connsiteX13" fmla="*/ 36365 w 1177225"/>
                <a:gd name="connsiteY13" fmla="*/ 294349 h 988808"/>
                <a:gd name="connsiteX14" fmla="*/ 37496 w 1177225"/>
                <a:gd name="connsiteY14" fmla="*/ 293217 h 988808"/>
                <a:gd name="connsiteX15" fmla="*/ 42055 w 1177225"/>
                <a:gd name="connsiteY15" fmla="*/ 292086 h 988808"/>
                <a:gd name="connsiteX16" fmla="*/ 44317 w 1177225"/>
                <a:gd name="connsiteY16" fmla="*/ 288693 h 988808"/>
                <a:gd name="connsiteX17" fmla="*/ 51138 w 1177225"/>
                <a:gd name="connsiteY17" fmla="*/ 287526 h 988808"/>
                <a:gd name="connsiteX18" fmla="*/ 51138 w 1177225"/>
                <a:gd name="connsiteY18" fmla="*/ 286395 h 988808"/>
                <a:gd name="connsiteX19" fmla="*/ 51138 w 1177225"/>
                <a:gd name="connsiteY19" fmla="*/ 284133 h 988808"/>
                <a:gd name="connsiteX20" fmla="*/ 52269 w 1177225"/>
                <a:gd name="connsiteY20" fmla="*/ 281870 h 988808"/>
                <a:gd name="connsiteX21" fmla="*/ 56827 w 1177225"/>
                <a:gd name="connsiteY21" fmla="*/ 278442 h 988808"/>
                <a:gd name="connsiteX22" fmla="*/ 61386 w 1177225"/>
                <a:gd name="connsiteY22" fmla="*/ 273917 h 988808"/>
                <a:gd name="connsiteX23" fmla="*/ 63648 w 1177225"/>
                <a:gd name="connsiteY23" fmla="*/ 269357 h 988808"/>
                <a:gd name="connsiteX24" fmla="*/ 69338 w 1177225"/>
                <a:gd name="connsiteY24" fmla="*/ 264797 h 988808"/>
                <a:gd name="connsiteX25" fmla="*/ 69338 w 1177225"/>
                <a:gd name="connsiteY25" fmla="*/ 256844 h 988808"/>
                <a:gd name="connsiteX26" fmla="*/ 68172 w 1177225"/>
                <a:gd name="connsiteY26" fmla="*/ 253450 h 988808"/>
                <a:gd name="connsiteX27" fmla="*/ 64779 w 1177225"/>
                <a:gd name="connsiteY27" fmla="*/ 251152 h 988808"/>
                <a:gd name="connsiteX28" fmla="*/ 64779 w 1177225"/>
                <a:gd name="connsiteY28" fmla="*/ 250021 h 988808"/>
                <a:gd name="connsiteX29" fmla="*/ 65910 w 1177225"/>
                <a:gd name="connsiteY29" fmla="*/ 248890 h 988808"/>
                <a:gd name="connsiteX30" fmla="*/ 71600 w 1177225"/>
                <a:gd name="connsiteY30" fmla="*/ 251152 h 988808"/>
                <a:gd name="connsiteX31" fmla="*/ 72731 w 1177225"/>
                <a:gd name="connsiteY31" fmla="*/ 251152 h 988808"/>
                <a:gd name="connsiteX32" fmla="*/ 74992 w 1177225"/>
                <a:gd name="connsiteY32" fmla="*/ 250021 h 988808"/>
                <a:gd name="connsiteX33" fmla="*/ 78420 w 1177225"/>
                <a:gd name="connsiteY33" fmla="*/ 252319 h 988808"/>
                <a:gd name="connsiteX34" fmla="*/ 80682 w 1177225"/>
                <a:gd name="connsiteY34" fmla="*/ 250021 h 988808"/>
                <a:gd name="connsiteX35" fmla="*/ 81813 w 1177225"/>
                <a:gd name="connsiteY35" fmla="*/ 251152 h 988808"/>
                <a:gd name="connsiteX36" fmla="*/ 81813 w 1177225"/>
                <a:gd name="connsiteY36" fmla="*/ 253450 h 988808"/>
                <a:gd name="connsiteX37" fmla="*/ 82944 w 1177225"/>
                <a:gd name="connsiteY37" fmla="*/ 253450 h 988808"/>
                <a:gd name="connsiteX38" fmla="*/ 86372 w 1177225"/>
                <a:gd name="connsiteY38" fmla="*/ 253450 h 988808"/>
                <a:gd name="connsiteX39" fmla="*/ 87503 w 1177225"/>
                <a:gd name="connsiteY39" fmla="*/ 252319 h 988808"/>
                <a:gd name="connsiteX40" fmla="*/ 86372 w 1177225"/>
                <a:gd name="connsiteY40" fmla="*/ 248890 h 988808"/>
                <a:gd name="connsiteX41" fmla="*/ 89765 w 1177225"/>
                <a:gd name="connsiteY41" fmla="*/ 248890 h 988808"/>
                <a:gd name="connsiteX42" fmla="*/ 90896 w 1177225"/>
                <a:gd name="connsiteY42" fmla="*/ 248890 h 988808"/>
                <a:gd name="connsiteX43" fmla="*/ 94324 w 1177225"/>
                <a:gd name="connsiteY43" fmla="*/ 252319 h 988808"/>
                <a:gd name="connsiteX44" fmla="*/ 95455 w 1177225"/>
                <a:gd name="connsiteY44" fmla="*/ 252319 h 988808"/>
                <a:gd name="connsiteX45" fmla="*/ 97716 w 1177225"/>
                <a:gd name="connsiteY45" fmla="*/ 251152 h 988808"/>
                <a:gd name="connsiteX46" fmla="*/ 100013 w 1177225"/>
                <a:gd name="connsiteY46" fmla="*/ 251152 h 988808"/>
                <a:gd name="connsiteX47" fmla="*/ 105703 w 1177225"/>
                <a:gd name="connsiteY47" fmla="*/ 253450 h 988808"/>
                <a:gd name="connsiteX48" fmla="*/ 107965 w 1177225"/>
                <a:gd name="connsiteY48" fmla="*/ 251152 h 988808"/>
                <a:gd name="connsiteX49" fmla="*/ 109096 w 1177225"/>
                <a:gd name="connsiteY49" fmla="*/ 251152 h 988808"/>
                <a:gd name="connsiteX50" fmla="*/ 112489 w 1177225"/>
                <a:gd name="connsiteY50" fmla="*/ 248890 h 988808"/>
                <a:gd name="connsiteX51" fmla="*/ 113655 w 1177225"/>
                <a:gd name="connsiteY51" fmla="*/ 248890 h 988808"/>
                <a:gd name="connsiteX52" fmla="*/ 114786 w 1177225"/>
                <a:gd name="connsiteY52" fmla="*/ 248890 h 988808"/>
                <a:gd name="connsiteX53" fmla="*/ 118178 w 1177225"/>
                <a:gd name="connsiteY53" fmla="*/ 250021 h 988808"/>
                <a:gd name="connsiteX54" fmla="*/ 124999 w 1177225"/>
                <a:gd name="connsiteY54" fmla="*/ 250021 h 988808"/>
                <a:gd name="connsiteX55" fmla="*/ 127261 w 1177225"/>
                <a:gd name="connsiteY55" fmla="*/ 248890 h 988808"/>
                <a:gd name="connsiteX56" fmla="*/ 127261 w 1177225"/>
                <a:gd name="connsiteY56" fmla="*/ 247759 h 988808"/>
                <a:gd name="connsiteX57" fmla="*/ 128427 w 1177225"/>
                <a:gd name="connsiteY57" fmla="*/ 247759 h 988808"/>
                <a:gd name="connsiteX58" fmla="*/ 134082 w 1177225"/>
                <a:gd name="connsiteY58" fmla="*/ 247759 h 988808"/>
                <a:gd name="connsiteX59" fmla="*/ 136379 w 1177225"/>
                <a:gd name="connsiteY59" fmla="*/ 248890 h 988808"/>
                <a:gd name="connsiteX60" fmla="*/ 139771 w 1177225"/>
                <a:gd name="connsiteY60" fmla="*/ 248890 h 988808"/>
                <a:gd name="connsiteX61" fmla="*/ 139771 w 1177225"/>
                <a:gd name="connsiteY61" fmla="*/ 251152 h 988808"/>
                <a:gd name="connsiteX62" fmla="*/ 142033 w 1177225"/>
                <a:gd name="connsiteY62" fmla="*/ 252319 h 988808"/>
                <a:gd name="connsiteX63" fmla="*/ 143199 w 1177225"/>
                <a:gd name="connsiteY63" fmla="*/ 253450 h 988808"/>
                <a:gd name="connsiteX64" fmla="*/ 146592 w 1177225"/>
                <a:gd name="connsiteY64" fmla="*/ 255712 h 988808"/>
                <a:gd name="connsiteX65" fmla="*/ 147723 w 1177225"/>
                <a:gd name="connsiteY65" fmla="*/ 259141 h 988808"/>
                <a:gd name="connsiteX66" fmla="*/ 148854 w 1177225"/>
                <a:gd name="connsiteY66" fmla="*/ 261404 h 988808"/>
                <a:gd name="connsiteX67" fmla="*/ 152282 w 1177225"/>
                <a:gd name="connsiteY67" fmla="*/ 262535 h 988808"/>
                <a:gd name="connsiteX68" fmla="*/ 154544 w 1177225"/>
                <a:gd name="connsiteY68" fmla="*/ 262535 h 988808"/>
                <a:gd name="connsiteX69" fmla="*/ 157972 w 1177225"/>
                <a:gd name="connsiteY69" fmla="*/ 265928 h 988808"/>
                <a:gd name="connsiteX70" fmla="*/ 159103 w 1177225"/>
                <a:gd name="connsiteY70" fmla="*/ 265928 h 988808"/>
                <a:gd name="connsiteX71" fmla="*/ 160234 w 1177225"/>
                <a:gd name="connsiteY71" fmla="*/ 267095 h 988808"/>
                <a:gd name="connsiteX72" fmla="*/ 160234 w 1177225"/>
                <a:gd name="connsiteY72" fmla="*/ 270488 h 988808"/>
                <a:gd name="connsiteX73" fmla="*/ 161364 w 1177225"/>
                <a:gd name="connsiteY73" fmla="*/ 270488 h 988808"/>
                <a:gd name="connsiteX74" fmla="*/ 163626 w 1177225"/>
                <a:gd name="connsiteY74" fmla="*/ 269357 h 988808"/>
                <a:gd name="connsiteX75" fmla="*/ 164792 w 1177225"/>
                <a:gd name="connsiteY75" fmla="*/ 275048 h 988808"/>
                <a:gd name="connsiteX76" fmla="*/ 165923 w 1177225"/>
                <a:gd name="connsiteY76" fmla="*/ 275048 h 988808"/>
                <a:gd name="connsiteX77" fmla="*/ 167054 w 1177225"/>
                <a:gd name="connsiteY77" fmla="*/ 276179 h 988808"/>
                <a:gd name="connsiteX78" fmla="*/ 168185 w 1177225"/>
                <a:gd name="connsiteY78" fmla="*/ 279573 h 988808"/>
                <a:gd name="connsiteX79" fmla="*/ 169316 w 1177225"/>
                <a:gd name="connsiteY79" fmla="*/ 279573 h 988808"/>
                <a:gd name="connsiteX80" fmla="*/ 171578 w 1177225"/>
                <a:gd name="connsiteY80" fmla="*/ 277311 h 988808"/>
                <a:gd name="connsiteX81" fmla="*/ 172744 w 1177225"/>
                <a:gd name="connsiteY81" fmla="*/ 276179 h 988808"/>
                <a:gd name="connsiteX82" fmla="*/ 175006 w 1177225"/>
                <a:gd name="connsiteY82" fmla="*/ 276179 h 988808"/>
                <a:gd name="connsiteX83" fmla="*/ 176137 w 1177225"/>
                <a:gd name="connsiteY83" fmla="*/ 273917 h 988808"/>
                <a:gd name="connsiteX84" fmla="*/ 177268 w 1177225"/>
                <a:gd name="connsiteY84" fmla="*/ 273917 h 988808"/>
                <a:gd name="connsiteX85" fmla="*/ 179529 w 1177225"/>
                <a:gd name="connsiteY85" fmla="*/ 275048 h 988808"/>
                <a:gd name="connsiteX86" fmla="*/ 180696 w 1177225"/>
                <a:gd name="connsiteY86" fmla="*/ 275048 h 988808"/>
                <a:gd name="connsiteX87" fmla="*/ 185219 w 1177225"/>
                <a:gd name="connsiteY87" fmla="*/ 265928 h 988808"/>
                <a:gd name="connsiteX88" fmla="*/ 187481 w 1177225"/>
                <a:gd name="connsiteY88" fmla="*/ 264797 h 988808"/>
                <a:gd name="connsiteX89" fmla="*/ 188647 w 1177225"/>
                <a:gd name="connsiteY89" fmla="*/ 255712 h 988808"/>
                <a:gd name="connsiteX90" fmla="*/ 189778 w 1177225"/>
                <a:gd name="connsiteY90" fmla="*/ 255712 h 988808"/>
                <a:gd name="connsiteX91" fmla="*/ 192040 w 1177225"/>
                <a:gd name="connsiteY91" fmla="*/ 255712 h 988808"/>
                <a:gd name="connsiteX92" fmla="*/ 193171 w 1177225"/>
                <a:gd name="connsiteY92" fmla="*/ 255712 h 988808"/>
                <a:gd name="connsiteX93" fmla="*/ 194337 w 1177225"/>
                <a:gd name="connsiteY93" fmla="*/ 253450 h 988808"/>
                <a:gd name="connsiteX94" fmla="*/ 195468 w 1177225"/>
                <a:gd name="connsiteY94" fmla="*/ 252319 h 988808"/>
                <a:gd name="connsiteX95" fmla="*/ 198861 w 1177225"/>
                <a:gd name="connsiteY95" fmla="*/ 251152 h 988808"/>
                <a:gd name="connsiteX96" fmla="*/ 202289 w 1177225"/>
                <a:gd name="connsiteY96" fmla="*/ 250021 h 988808"/>
                <a:gd name="connsiteX97" fmla="*/ 203420 w 1177225"/>
                <a:gd name="connsiteY97" fmla="*/ 250021 h 988808"/>
                <a:gd name="connsiteX98" fmla="*/ 206812 w 1177225"/>
                <a:gd name="connsiteY98" fmla="*/ 250021 h 988808"/>
                <a:gd name="connsiteX99" fmla="*/ 209074 w 1177225"/>
                <a:gd name="connsiteY99" fmla="*/ 251152 h 988808"/>
                <a:gd name="connsiteX100" fmla="*/ 214764 w 1177225"/>
                <a:gd name="connsiteY100" fmla="*/ 255712 h 988808"/>
                <a:gd name="connsiteX101" fmla="*/ 215895 w 1177225"/>
                <a:gd name="connsiteY101" fmla="*/ 255712 h 988808"/>
                <a:gd name="connsiteX102" fmla="*/ 217026 w 1177225"/>
                <a:gd name="connsiteY102" fmla="*/ 255712 h 988808"/>
                <a:gd name="connsiteX103" fmla="*/ 218192 w 1177225"/>
                <a:gd name="connsiteY103" fmla="*/ 256844 h 988808"/>
                <a:gd name="connsiteX104" fmla="*/ 218192 w 1177225"/>
                <a:gd name="connsiteY104" fmla="*/ 259141 h 988808"/>
                <a:gd name="connsiteX105" fmla="*/ 219323 w 1177225"/>
                <a:gd name="connsiteY105" fmla="*/ 260272 h 988808"/>
                <a:gd name="connsiteX106" fmla="*/ 222715 w 1177225"/>
                <a:gd name="connsiteY106" fmla="*/ 259141 h 988808"/>
                <a:gd name="connsiteX107" fmla="*/ 223846 w 1177225"/>
                <a:gd name="connsiteY107" fmla="*/ 256844 h 988808"/>
                <a:gd name="connsiteX108" fmla="*/ 226143 w 1177225"/>
                <a:gd name="connsiteY108" fmla="*/ 259141 h 988808"/>
                <a:gd name="connsiteX109" fmla="*/ 228405 w 1177225"/>
                <a:gd name="connsiteY109" fmla="*/ 257975 h 988808"/>
                <a:gd name="connsiteX110" fmla="*/ 229536 w 1177225"/>
                <a:gd name="connsiteY110" fmla="*/ 259141 h 988808"/>
                <a:gd name="connsiteX111" fmla="*/ 229536 w 1177225"/>
                <a:gd name="connsiteY111" fmla="*/ 256844 h 988808"/>
                <a:gd name="connsiteX112" fmla="*/ 227274 w 1177225"/>
                <a:gd name="connsiteY112" fmla="*/ 251152 h 988808"/>
                <a:gd name="connsiteX113" fmla="*/ 226143 w 1177225"/>
                <a:gd name="connsiteY113" fmla="*/ 248890 h 988808"/>
                <a:gd name="connsiteX114" fmla="*/ 226143 w 1177225"/>
                <a:gd name="connsiteY114" fmla="*/ 247759 h 988808"/>
                <a:gd name="connsiteX115" fmla="*/ 227274 w 1177225"/>
                <a:gd name="connsiteY115" fmla="*/ 242068 h 988808"/>
                <a:gd name="connsiteX116" fmla="*/ 227274 w 1177225"/>
                <a:gd name="connsiteY116" fmla="*/ 237543 h 988808"/>
                <a:gd name="connsiteX117" fmla="*/ 227274 w 1177225"/>
                <a:gd name="connsiteY117" fmla="*/ 235246 h 988808"/>
                <a:gd name="connsiteX118" fmla="*/ 227274 w 1177225"/>
                <a:gd name="connsiteY118" fmla="*/ 234114 h 988808"/>
                <a:gd name="connsiteX119" fmla="*/ 227274 w 1177225"/>
                <a:gd name="connsiteY119" fmla="*/ 232983 h 988808"/>
                <a:gd name="connsiteX120" fmla="*/ 228405 w 1177225"/>
                <a:gd name="connsiteY120" fmla="*/ 231852 h 988808"/>
                <a:gd name="connsiteX121" fmla="*/ 232964 w 1177225"/>
                <a:gd name="connsiteY121" fmla="*/ 234114 h 988808"/>
                <a:gd name="connsiteX122" fmla="*/ 236357 w 1177225"/>
                <a:gd name="connsiteY122" fmla="*/ 236377 h 988808"/>
                <a:gd name="connsiteX123" fmla="*/ 237488 w 1177225"/>
                <a:gd name="connsiteY123" fmla="*/ 236377 h 988808"/>
                <a:gd name="connsiteX124" fmla="*/ 238619 w 1177225"/>
                <a:gd name="connsiteY124" fmla="*/ 235246 h 988808"/>
                <a:gd name="connsiteX125" fmla="*/ 238619 w 1177225"/>
                <a:gd name="connsiteY125" fmla="*/ 234114 h 988808"/>
                <a:gd name="connsiteX126" fmla="*/ 243178 w 1177225"/>
                <a:gd name="connsiteY126" fmla="*/ 234114 h 988808"/>
                <a:gd name="connsiteX127" fmla="*/ 244308 w 1177225"/>
                <a:gd name="connsiteY127" fmla="*/ 231852 h 988808"/>
                <a:gd name="connsiteX128" fmla="*/ 252260 w 1177225"/>
                <a:gd name="connsiteY128" fmla="*/ 227292 h 988808"/>
                <a:gd name="connsiteX129" fmla="*/ 254557 w 1177225"/>
                <a:gd name="connsiteY129" fmla="*/ 225030 h 988808"/>
                <a:gd name="connsiteX130" fmla="*/ 260212 w 1177225"/>
                <a:gd name="connsiteY130" fmla="*/ 222767 h 988808"/>
                <a:gd name="connsiteX131" fmla="*/ 261378 w 1177225"/>
                <a:gd name="connsiteY131" fmla="*/ 222767 h 988808"/>
                <a:gd name="connsiteX132" fmla="*/ 267032 w 1177225"/>
                <a:gd name="connsiteY132" fmla="*/ 226161 h 988808"/>
                <a:gd name="connsiteX133" fmla="*/ 267032 w 1177225"/>
                <a:gd name="connsiteY133" fmla="*/ 227292 h 988808"/>
                <a:gd name="connsiteX134" fmla="*/ 267032 w 1177225"/>
                <a:gd name="connsiteY134" fmla="*/ 228423 h 988808"/>
                <a:gd name="connsiteX135" fmla="*/ 267032 w 1177225"/>
                <a:gd name="connsiteY135" fmla="*/ 229590 h 988808"/>
                <a:gd name="connsiteX136" fmla="*/ 267032 w 1177225"/>
                <a:gd name="connsiteY136" fmla="*/ 231852 h 988808"/>
                <a:gd name="connsiteX137" fmla="*/ 270460 w 1177225"/>
                <a:gd name="connsiteY137" fmla="*/ 237543 h 988808"/>
                <a:gd name="connsiteX138" fmla="*/ 269329 w 1177225"/>
                <a:gd name="connsiteY138" fmla="*/ 242068 h 988808"/>
                <a:gd name="connsiteX139" fmla="*/ 269329 w 1177225"/>
                <a:gd name="connsiteY139" fmla="*/ 243199 h 988808"/>
                <a:gd name="connsiteX140" fmla="*/ 272722 w 1177225"/>
                <a:gd name="connsiteY140" fmla="*/ 244366 h 988808"/>
                <a:gd name="connsiteX141" fmla="*/ 272722 w 1177225"/>
                <a:gd name="connsiteY141" fmla="*/ 246628 h 988808"/>
                <a:gd name="connsiteX142" fmla="*/ 270460 w 1177225"/>
                <a:gd name="connsiteY142" fmla="*/ 250021 h 988808"/>
                <a:gd name="connsiteX143" fmla="*/ 270460 w 1177225"/>
                <a:gd name="connsiteY143" fmla="*/ 252319 h 988808"/>
                <a:gd name="connsiteX144" fmla="*/ 271591 w 1177225"/>
                <a:gd name="connsiteY144" fmla="*/ 252319 h 988808"/>
                <a:gd name="connsiteX145" fmla="*/ 272722 w 1177225"/>
                <a:gd name="connsiteY145" fmla="*/ 252319 h 988808"/>
                <a:gd name="connsiteX146" fmla="*/ 276115 w 1177225"/>
                <a:gd name="connsiteY146" fmla="*/ 253450 h 988808"/>
                <a:gd name="connsiteX147" fmla="*/ 278412 w 1177225"/>
                <a:gd name="connsiteY147" fmla="*/ 255712 h 988808"/>
                <a:gd name="connsiteX148" fmla="*/ 282936 w 1177225"/>
                <a:gd name="connsiteY148" fmla="*/ 252319 h 988808"/>
                <a:gd name="connsiteX149" fmla="*/ 285233 w 1177225"/>
                <a:gd name="connsiteY149" fmla="*/ 252319 h 988808"/>
                <a:gd name="connsiteX150" fmla="*/ 287494 w 1177225"/>
                <a:gd name="connsiteY150" fmla="*/ 251152 h 988808"/>
                <a:gd name="connsiteX151" fmla="*/ 286364 w 1177225"/>
                <a:gd name="connsiteY151" fmla="*/ 248890 h 988808"/>
                <a:gd name="connsiteX152" fmla="*/ 287494 w 1177225"/>
                <a:gd name="connsiteY152" fmla="*/ 247759 h 988808"/>
                <a:gd name="connsiteX153" fmla="*/ 288625 w 1177225"/>
                <a:gd name="connsiteY153" fmla="*/ 247759 h 988808"/>
                <a:gd name="connsiteX154" fmla="*/ 293184 w 1177225"/>
                <a:gd name="connsiteY154" fmla="*/ 247759 h 988808"/>
                <a:gd name="connsiteX155" fmla="*/ 294315 w 1177225"/>
                <a:gd name="connsiteY155" fmla="*/ 246628 h 988808"/>
                <a:gd name="connsiteX156" fmla="*/ 294315 w 1177225"/>
                <a:gd name="connsiteY156" fmla="*/ 245497 h 988808"/>
                <a:gd name="connsiteX157" fmla="*/ 296577 w 1177225"/>
                <a:gd name="connsiteY157" fmla="*/ 243199 h 988808"/>
                <a:gd name="connsiteX158" fmla="*/ 295446 w 1177225"/>
                <a:gd name="connsiteY158" fmla="*/ 239806 h 988808"/>
                <a:gd name="connsiteX159" fmla="*/ 296577 w 1177225"/>
                <a:gd name="connsiteY159" fmla="*/ 239806 h 988808"/>
                <a:gd name="connsiteX160" fmla="*/ 297708 w 1177225"/>
                <a:gd name="connsiteY160" fmla="*/ 238674 h 988808"/>
                <a:gd name="connsiteX161" fmla="*/ 298874 w 1177225"/>
                <a:gd name="connsiteY161" fmla="*/ 237543 h 988808"/>
                <a:gd name="connsiteX162" fmla="*/ 301136 w 1177225"/>
                <a:gd name="connsiteY162" fmla="*/ 237543 h 988808"/>
                <a:gd name="connsiteX163" fmla="*/ 300005 w 1177225"/>
                <a:gd name="connsiteY163" fmla="*/ 235246 h 988808"/>
                <a:gd name="connsiteX164" fmla="*/ 302267 w 1177225"/>
                <a:gd name="connsiteY164" fmla="*/ 232983 h 988808"/>
                <a:gd name="connsiteX165" fmla="*/ 302267 w 1177225"/>
                <a:gd name="connsiteY165" fmla="*/ 230721 h 988808"/>
                <a:gd name="connsiteX166" fmla="*/ 304529 w 1177225"/>
                <a:gd name="connsiteY166" fmla="*/ 228423 h 988808"/>
                <a:gd name="connsiteX167" fmla="*/ 307957 w 1177225"/>
                <a:gd name="connsiteY167" fmla="*/ 228423 h 988808"/>
                <a:gd name="connsiteX168" fmla="*/ 310218 w 1177225"/>
                <a:gd name="connsiteY168" fmla="*/ 226161 h 988808"/>
                <a:gd name="connsiteX169" fmla="*/ 310218 w 1177225"/>
                <a:gd name="connsiteY169" fmla="*/ 225030 h 988808"/>
                <a:gd name="connsiteX170" fmla="*/ 312480 w 1177225"/>
                <a:gd name="connsiteY170" fmla="*/ 223899 h 988808"/>
                <a:gd name="connsiteX171" fmla="*/ 312480 w 1177225"/>
                <a:gd name="connsiteY171" fmla="*/ 222767 h 988808"/>
                <a:gd name="connsiteX172" fmla="*/ 313646 w 1177225"/>
                <a:gd name="connsiteY172" fmla="*/ 219339 h 988808"/>
                <a:gd name="connsiteX173" fmla="*/ 314777 w 1177225"/>
                <a:gd name="connsiteY173" fmla="*/ 217076 h 988808"/>
                <a:gd name="connsiteX174" fmla="*/ 315908 w 1177225"/>
                <a:gd name="connsiteY174" fmla="*/ 215945 h 988808"/>
                <a:gd name="connsiteX175" fmla="*/ 314777 w 1177225"/>
                <a:gd name="connsiteY175" fmla="*/ 213648 h 988808"/>
                <a:gd name="connsiteX176" fmla="*/ 314777 w 1177225"/>
                <a:gd name="connsiteY176" fmla="*/ 212516 h 988808"/>
                <a:gd name="connsiteX177" fmla="*/ 313646 w 1177225"/>
                <a:gd name="connsiteY177" fmla="*/ 210254 h 988808"/>
                <a:gd name="connsiteX178" fmla="*/ 313646 w 1177225"/>
                <a:gd name="connsiteY178" fmla="*/ 209123 h 988808"/>
                <a:gd name="connsiteX179" fmla="*/ 313646 w 1177225"/>
                <a:gd name="connsiteY179" fmla="*/ 204563 h 988808"/>
                <a:gd name="connsiteX180" fmla="*/ 312480 w 1177225"/>
                <a:gd name="connsiteY180" fmla="*/ 203432 h 988808"/>
                <a:gd name="connsiteX181" fmla="*/ 312480 w 1177225"/>
                <a:gd name="connsiteY181" fmla="*/ 201169 h 988808"/>
                <a:gd name="connsiteX182" fmla="*/ 312480 w 1177225"/>
                <a:gd name="connsiteY182" fmla="*/ 200038 h 988808"/>
                <a:gd name="connsiteX183" fmla="*/ 313646 w 1177225"/>
                <a:gd name="connsiteY183" fmla="*/ 198872 h 988808"/>
                <a:gd name="connsiteX184" fmla="*/ 315908 w 1177225"/>
                <a:gd name="connsiteY184" fmla="*/ 190918 h 988808"/>
                <a:gd name="connsiteX185" fmla="*/ 315908 w 1177225"/>
                <a:gd name="connsiteY185" fmla="*/ 186394 h 988808"/>
                <a:gd name="connsiteX186" fmla="*/ 315908 w 1177225"/>
                <a:gd name="connsiteY186" fmla="*/ 185263 h 988808"/>
                <a:gd name="connsiteX187" fmla="*/ 318170 w 1177225"/>
                <a:gd name="connsiteY187" fmla="*/ 186394 h 988808"/>
                <a:gd name="connsiteX188" fmla="*/ 319301 w 1177225"/>
                <a:gd name="connsiteY188" fmla="*/ 185263 h 988808"/>
                <a:gd name="connsiteX189" fmla="*/ 320432 w 1177225"/>
                <a:gd name="connsiteY189" fmla="*/ 182965 h 988808"/>
                <a:gd name="connsiteX190" fmla="*/ 323860 w 1177225"/>
                <a:gd name="connsiteY190" fmla="*/ 180703 h 988808"/>
                <a:gd name="connsiteX191" fmla="*/ 328419 w 1177225"/>
                <a:gd name="connsiteY191" fmla="*/ 177274 h 988808"/>
                <a:gd name="connsiteX192" fmla="*/ 332942 w 1177225"/>
                <a:gd name="connsiteY192" fmla="*/ 176143 h 988808"/>
                <a:gd name="connsiteX193" fmla="*/ 335204 w 1177225"/>
                <a:gd name="connsiteY193" fmla="*/ 176143 h 988808"/>
                <a:gd name="connsiteX194" fmla="*/ 337501 w 1177225"/>
                <a:gd name="connsiteY194" fmla="*/ 176143 h 988808"/>
                <a:gd name="connsiteX195" fmla="*/ 338632 w 1177225"/>
                <a:gd name="connsiteY195" fmla="*/ 177274 h 988808"/>
                <a:gd name="connsiteX196" fmla="*/ 342025 w 1177225"/>
                <a:gd name="connsiteY196" fmla="*/ 181834 h 988808"/>
                <a:gd name="connsiteX197" fmla="*/ 343191 w 1177225"/>
                <a:gd name="connsiteY197" fmla="*/ 181834 h 988808"/>
                <a:gd name="connsiteX198" fmla="*/ 346584 w 1177225"/>
                <a:gd name="connsiteY198" fmla="*/ 180703 h 988808"/>
                <a:gd name="connsiteX199" fmla="*/ 351143 w 1177225"/>
                <a:gd name="connsiteY199" fmla="*/ 177274 h 988808"/>
                <a:gd name="connsiteX200" fmla="*/ 351143 w 1177225"/>
                <a:gd name="connsiteY200" fmla="*/ 176143 h 988808"/>
                <a:gd name="connsiteX201" fmla="*/ 353404 w 1177225"/>
                <a:gd name="connsiteY201" fmla="*/ 176143 h 988808"/>
                <a:gd name="connsiteX202" fmla="*/ 354535 w 1177225"/>
                <a:gd name="connsiteY202" fmla="*/ 177274 h 988808"/>
                <a:gd name="connsiteX203" fmla="*/ 356797 w 1177225"/>
                <a:gd name="connsiteY203" fmla="*/ 180703 h 988808"/>
                <a:gd name="connsiteX204" fmla="*/ 359094 w 1177225"/>
                <a:gd name="connsiteY204" fmla="*/ 179571 h 988808"/>
                <a:gd name="connsiteX205" fmla="*/ 362487 w 1177225"/>
                <a:gd name="connsiteY205" fmla="*/ 179571 h 988808"/>
                <a:gd name="connsiteX206" fmla="*/ 367046 w 1177225"/>
                <a:gd name="connsiteY206" fmla="*/ 180703 h 988808"/>
                <a:gd name="connsiteX207" fmla="*/ 369308 w 1177225"/>
                <a:gd name="connsiteY207" fmla="*/ 180703 h 988808"/>
                <a:gd name="connsiteX208" fmla="*/ 370438 w 1177225"/>
                <a:gd name="connsiteY208" fmla="*/ 179571 h 988808"/>
                <a:gd name="connsiteX209" fmla="*/ 372736 w 1177225"/>
                <a:gd name="connsiteY209" fmla="*/ 178440 h 988808"/>
                <a:gd name="connsiteX210" fmla="*/ 372736 w 1177225"/>
                <a:gd name="connsiteY210" fmla="*/ 176143 h 988808"/>
                <a:gd name="connsiteX211" fmla="*/ 373866 w 1177225"/>
                <a:gd name="connsiteY211" fmla="*/ 176143 h 988808"/>
                <a:gd name="connsiteX212" fmla="*/ 376128 w 1177225"/>
                <a:gd name="connsiteY212" fmla="*/ 175011 h 988808"/>
                <a:gd name="connsiteX213" fmla="*/ 377259 w 1177225"/>
                <a:gd name="connsiteY213" fmla="*/ 173880 h 988808"/>
                <a:gd name="connsiteX214" fmla="*/ 379521 w 1177225"/>
                <a:gd name="connsiteY214" fmla="*/ 173880 h 988808"/>
                <a:gd name="connsiteX215" fmla="*/ 386342 w 1177225"/>
                <a:gd name="connsiteY215" fmla="*/ 175011 h 988808"/>
                <a:gd name="connsiteX216" fmla="*/ 390901 w 1177225"/>
                <a:gd name="connsiteY216" fmla="*/ 173880 h 988808"/>
                <a:gd name="connsiteX217" fmla="*/ 393162 w 1177225"/>
                <a:gd name="connsiteY217" fmla="*/ 173880 h 988808"/>
                <a:gd name="connsiteX218" fmla="*/ 394293 w 1177225"/>
                <a:gd name="connsiteY218" fmla="*/ 173880 h 988808"/>
                <a:gd name="connsiteX219" fmla="*/ 396590 w 1177225"/>
                <a:gd name="connsiteY219" fmla="*/ 172749 h 988808"/>
                <a:gd name="connsiteX220" fmla="*/ 401114 w 1177225"/>
                <a:gd name="connsiteY220" fmla="*/ 171618 h 988808"/>
                <a:gd name="connsiteX221" fmla="*/ 405673 w 1177225"/>
                <a:gd name="connsiteY221" fmla="*/ 169320 h 988808"/>
                <a:gd name="connsiteX222" fmla="*/ 414755 w 1177225"/>
                <a:gd name="connsiteY222" fmla="*/ 165927 h 988808"/>
                <a:gd name="connsiteX223" fmla="*/ 417017 w 1177225"/>
                <a:gd name="connsiteY223" fmla="*/ 165927 h 988808"/>
                <a:gd name="connsiteX224" fmla="*/ 417017 w 1177225"/>
                <a:gd name="connsiteY224" fmla="*/ 167058 h 988808"/>
                <a:gd name="connsiteX225" fmla="*/ 417017 w 1177225"/>
                <a:gd name="connsiteY225" fmla="*/ 169320 h 988808"/>
                <a:gd name="connsiteX226" fmla="*/ 414755 w 1177225"/>
                <a:gd name="connsiteY226" fmla="*/ 175011 h 988808"/>
                <a:gd name="connsiteX227" fmla="*/ 414755 w 1177225"/>
                <a:gd name="connsiteY227" fmla="*/ 176143 h 988808"/>
                <a:gd name="connsiteX228" fmla="*/ 417017 w 1177225"/>
                <a:gd name="connsiteY228" fmla="*/ 177274 h 988808"/>
                <a:gd name="connsiteX229" fmla="*/ 419314 w 1177225"/>
                <a:gd name="connsiteY229" fmla="*/ 177274 h 988808"/>
                <a:gd name="connsiteX230" fmla="*/ 425004 w 1177225"/>
                <a:gd name="connsiteY230" fmla="*/ 176143 h 988808"/>
                <a:gd name="connsiteX231" fmla="*/ 430659 w 1177225"/>
                <a:gd name="connsiteY231" fmla="*/ 177274 h 988808"/>
                <a:gd name="connsiteX232" fmla="*/ 439776 w 1177225"/>
                <a:gd name="connsiteY232" fmla="*/ 171618 h 988808"/>
                <a:gd name="connsiteX233" fmla="*/ 444300 w 1177225"/>
                <a:gd name="connsiteY233" fmla="*/ 171618 h 988808"/>
                <a:gd name="connsiteX234" fmla="*/ 445431 w 1177225"/>
                <a:gd name="connsiteY234" fmla="*/ 170487 h 988808"/>
                <a:gd name="connsiteX235" fmla="*/ 445431 w 1177225"/>
                <a:gd name="connsiteY235" fmla="*/ 168189 h 988808"/>
                <a:gd name="connsiteX236" fmla="*/ 444300 w 1177225"/>
                <a:gd name="connsiteY236" fmla="*/ 160236 h 988808"/>
                <a:gd name="connsiteX237" fmla="*/ 444300 w 1177225"/>
                <a:gd name="connsiteY237" fmla="*/ 155711 h 988808"/>
                <a:gd name="connsiteX238" fmla="*/ 443169 w 1177225"/>
                <a:gd name="connsiteY238" fmla="*/ 152282 h 988808"/>
                <a:gd name="connsiteX239" fmla="*/ 443169 w 1177225"/>
                <a:gd name="connsiteY239" fmla="*/ 151151 h 988808"/>
                <a:gd name="connsiteX240" fmla="*/ 443169 w 1177225"/>
                <a:gd name="connsiteY240" fmla="*/ 150020 h 988808"/>
                <a:gd name="connsiteX241" fmla="*/ 446562 w 1177225"/>
                <a:gd name="connsiteY241" fmla="*/ 146591 h 988808"/>
                <a:gd name="connsiteX242" fmla="*/ 447728 w 1177225"/>
                <a:gd name="connsiteY242" fmla="*/ 144329 h 988808"/>
                <a:gd name="connsiteX243" fmla="*/ 445431 w 1177225"/>
                <a:gd name="connsiteY243" fmla="*/ 139769 h 988808"/>
                <a:gd name="connsiteX244" fmla="*/ 445431 w 1177225"/>
                <a:gd name="connsiteY244" fmla="*/ 134113 h 988808"/>
                <a:gd name="connsiteX245" fmla="*/ 447728 w 1177225"/>
                <a:gd name="connsiteY245" fmla="*/ 130684 h 988808"/>
                <a:gd name="connsiteX246" fmla="*/ 448859 w 1177225"/>
                <a:gd name="connsiteY246" fmla="*/ 129553 h 988808"/>
                <a:gd name="connsiteX247" fmla="*/ 451121 w 1177225"/>
                <a:gd name="connsiteY247" fmla="*/ 130684 h 988808"/>
                <a:gd name="connsiteX248" fmla="*/ 453382 w 1177225"/>
                <a:gd name="connsiteY248" fmla="*/ 130684 h 988808"/>
                <a:gd name="connsiteX249" fmla="*/ 456810 w 1177225"/>
                <a:gd name="connsiteY249" fmla="*/ 128422 h 988808"/>
                <a:gd name="connsiteX250" fmla="*/ 457941 w 1177225"/>
                <a:gd name="connsiteY250" fmla="*/ 128422 h 988808"/>
                <a:gd name="connsiteX251" fmla="*/ 464762 w 1177225"/>
                <a:gd name="connsiteY251" fmla="*/ 129553 h 988808"/>
                <a:gd name="connsiteX252" fmla="*/ 463631 w 1177225"/>
                <a:gd name="connsiteY252" fmla="*/ 124993 h 988808"/>
                <a:gd name="connsiteX253" fmla="*/ 467024 w 1177225"/>
                <a:gd name="connsiteY253" fmla="*/ 120468 h 988808"/>
                <a:gd name="connsiteX254" fmla="*/ 465893 w 1177225"/>
                <a:gd name="connsiteY254" fmla="*/ 119337 h 988808"/>
                <a:gd name="connsiteX255" fmla="*/ 467024 w 1177225"/>
                <a:gd name="connsiteY255" fmla="*/ 118171 h 988808"/>
                <a:gd name="connsiteX256" fmla="*/ 468155 w 1177225"/>
                <a:gd name="connsiteY256" fmla="*/ 115908 h 988808"/>
                <a:gd name="connsiteX257" fmla="*/ 468155 w 1177225"/>
                <a:gd name="connsiteY257" fmla="*/ 113646 h 988808"/>
                <a:gd name="connsiteX258" fmla="*/ 470452 w 1177225"/>
                <a:gd name="connsiteY258" fmla="*/ 112515 h 988808"/>
                <a:gd name="connsiteX259" fmla="*/ 471583 w 1177225"/>
                <a:gd name="connsiteY259" fmla="*/ 106824 h 988808"/>
                <a:gd name="connsiteX260" fmla="*/ 472714 w 1177225"/>
                <a:gd name="connsiteY260" fmla="*/ 105693 h 988808"/>
                <a:gd name="connsiteX261" fmla="*/ 473845 w 1177225"/>
                <a:gd name="connsiteY261" fmla="*/ 105693 h 988808"/>
                <a:gd name="connsiteX262" fmla="*/ 474975 w 1177225"/>
                <a:gd name="connsiteY262" fmla="*/ 106824 h 988808"/>
                <a:gd name="connsiteX263" fmla="*/ 474975 w 1177225"/>
                <a:gd name="connsiteY263" fmla="*/ 107955 h 988808"/>
                <a:gd name="connsiteX264" fmla="*/ 477273 w 1177225"/>
                <a:gd name="connsiteY264" fmla="*/ 110217 h 988808"/>
                <a:gd name="connsiteX265" fmla="*/ 478403 w 1177225"/>
                <a:gd name="connsiteY265" fmla="*/ 110217 h 988808"/>
                <a:gd name="connsiteX266" fmla="*/ 481796 w 1177225"/>
                <a:gd name="connsiteY266" fmla="*/ 104561 h 988808"/>
                <a:gd name="connsiteX267" fmla="*/ 481796 w 1177225"/>
                <a:gd name="connsiteY267" fmla="*/ 102264 h 988808"/>
                <a:gd name="connsiteX268" fmla="*/ 480665 w 1177225"/>
                <a:gd name="connsiteY268" fmla="*/ 102264 h 988808"/>
                <a:gd name="connsiteX269" fmla="*/ 478403 w 1177225"/>
                <a:gd name="connsiteY269" fmla="*/ 100001 h 988808"/>
                <a:gd name="connsiteX270" fmla="*/ 478403 w 1177225"/>
                <a:gd name="connsiteY270" fmla="*/ 96608 h 988808"/>
                <a:gd name="connsiteX271" fmla="*/ 474975 w 1177225"/>
                <a:gd name="connsiteY271" fmla="*/ 93179 h 988808"/>
                <a:gd name="connsiteX272" fmla="*/ 473845 w 1177225"/>
                <a:gd name="connsiteY272" fmla="*/ 89786 h 988808"/>
                <a:gd name="connsiteX273" fmla="*/ 473845 w 1177225"/>
                <a:gd name="connsiteY273" fmla="*/ 88655 h 988808"/>
                <a:gd name="connsiteX274" fmla="*/ 479534 w 1177225"/>
                <a:gd name="connsiteY274" fmla="*/ 84095 h 988808"/>
                <a:gd name="connsiteX275" fmla="*/ 479534 w 1177225"/>
                <a:gd name="connsiteY275" fmla="*/ 81832 h 988808"/>
                <a:gd name="connsiteX276" fmla="*/ 477273 w 1177225"/>
                <a:gd name="connsiteY276" fmla="*/ 79535 h 988808"/>
                <a:gd name="connsiteX277" fmla="*/ 472714 w 1177225"/>
                <a:gd name="connsiteY277" fmla="*/ 78403 h 988808"/>
                <a:gd name="connsiteX278" fmla="*/ 472714 w 1177225"/>
                <a:gd name="connsiteY278" fmla="*/ 76141 h 988808"/>
                <a:gd name="connsiteX279" fmla="*/ 478403 w 1177225"/>
                <a:gd name="connsiteY279" fmla="*/ 72712 h 988808"/>
                <a:gd name="connsiteX280" fmla="*/ 478403 w 1177225"/>
                <a:gd name="connsiteY280" fmla="*/ 62496 h 988808"/>
                <a:gd name="connsiteX281" fmla="*/ 480665 w 1177225"/>
                <a:gd name="connsiteY281" fmla="*/ 61365 h 988808"/>
                <a:gd name="connsiteX282" fmla="*/ 484093 w 1177225"/>
                <a:gd name="connsiteY282" fmla="*/ 62496 h 988808"/>
                <a:gd name="connsiteX283" fmla="*/ 485224 w 1177225"/>
                <a:gd name="connsiteY283" fmla="*/ 61365 h 988808"/>
                <a:gd name="connsiteX284" fmla="*/ 487486 w 1177225"/>
                <a:gd name="connsiteY284" fmla="*/ 57937 h 988808"/>
                <a:gd name="connsiteX285" fmla="*/ 488617 w 1177225"/>
                <a:gd name="connsiteY285" fmla="*/ 55674 h 988808"/>
                <a:gd name="connsiteX286" fmla="*/ 490914 w 1177225"/>
                <a:gd name="connsiteY286" fmla="*/ 55674 h 988808"/>
                <a:gd name="connsiteX287" fmla="*/ 492045 w 1177225"/>
                <a:gd name="connsiteY287" fmla="*/ 55674 h 988808"/>
                <a:gd name="connsiteX288" fmla="*/ 495438 w 1177225"/>
                <a:gd name="connsiteY288" fmla="*/ 56805 h 988808"/>
                <a:gd name="connsiteX289" fmla="*/ 498866 w 1177225"/>
                <a:gd name="connsiteY289" fmla="*/ 57937 h 988808"/>
                <a:gd name="connsiteX290" fmla="*/ 504520 w 1177225"/>
                <a:gd name="connsiteY290" fmla="*/ 62496 h 988808"/>
                <a:gd name="connsiteX291" fmla="*/ 505651 w 1177225"/>
                <a:gd name="connsiteY291" fmla="*/ 62496 h 988808"/>
                <a:gd name="connsiteX292" fmla="*/ 506817 w 1177225"/>
                <a:gd name="connsiteY292" fmla="*/ 61365 h 988808"/>
                <a:gd name="connsiteX293" fmla="*/ 509079 w 1177225"/>
                <a:gd name="connsiteY293" fmla="*/ 57937 h 988808"/>
                <a:gd name="connsiteX294" fmla="*/ 509079 w 1177225"/>
                <a:gd name="connsiteY294" fmla="*/ 55674 h 988808"/>
                <a:gd name="connsiteX295" fmla="*/ 511341 w 1177225"/>
                <a:gd name="connsiteY295" fmla="*/ 52281 h 988808"/>
                <a:gd name="connsiteX296" fmla="*/ 515900 w 1177225"/>
                <a:gd name="connsiteY296" fmla="*/ 48852 h 988808"/>
                <a:gd name="connsiteX297" fmla="*/ 511341 w 1177225"/>
                <a:gd name="connsiteY297" fmla="*/ 40898 h 988808"/>
                <a:gd name="connsiteX298" fmla="*/ 511341 w 1177225"/>
                <a:gd name="connsiteY298" fmla="*/ 39767 h 988808"/>
                <a:gd name="connsiteX299" fmla="*/ 514769 w 1177225"/>
                <a:gd name="connsiteY299" fmla="*/ 36374 h 988808"/>
                <a:gd name="connsiteX300" fmla="*/ 520459 w 1177225"/>
                <a:gd name="connsiteY300" fmla="*/ 32945 h 988808"/>
                <a:gd name="connsiteX301" fmla="*/ 523851 w 1177225"/>
                <a:gd name="connsiteY301" fmla="*/ 27254 h 988808"/>
                <a:gd name="connsiteX302" fmla="*/ 524982 w 1177225"/>
                <a:gd name="connsiteY302" fmla="*/ 26123 h 988808"/>
                <a:gd name="connsiteX303" fmla="*/ 526113 w 1177225"/>
                <a:gd name="connsiteY303" fmla="*/ 22729 h 988808"/>
                <a:gd name="connsiteX304" fmla="*/ 524982 w 1177225"/>
                <a:gd name="connsiteY304" fmla="*/ 21563 h 988808"/>
                <a:gd name="connsiteX305" fmla="*/ 524982 w 1177225"/>
                <a:gd name="connsiteY305" fmla="*/ 19300 h 988808"/>
                <a:gd name="connsiteX306" fmla="*/ 528410 w 1177225"/>
                <a:gd name="connsiteY306" fmla="*/ 17038 h 988808"/>
                <a:gd name="connsiteX307" fmla="*/ 529541 w 1177225"/>
                <a:gd name="connsiteY307" fmla="*/ 13609 h 988808"/>
                <a:gd name="connsiteX308" fmla="*/ 531803 w 1177225"/>
                <a:gd name="connsiteY308" fmla="*/ 12478 h 988808"/>
                <a:gd name="connsiteX309" fmla="*/ 532934 w 1177225"/>
                <a:gd name="connsiteY309" fmla="*/ 10216 h 988808"/>
                <a:gd name="connsiteX310" fmla="*/ 531803 w 1177225"/>
                <a:gd name="connsiteY310" fmla="*/ 7953 h 988808"/>
                <a:gd name="connsiteX311" fmla="*/ 532934 w 1177225"/>
                <a:gd name="connsiteY311" fmla="*/ 0 h 988808"/>
                <a:gd name="connsiteX312" fmla="*/ 547706 w 1177225"/>
                <a:gd name="connsiteY312" fmla="*/ 1131 h 988808"/>
                <a:gd name="connsiteX313" fmla="*/ 553396 w 1177225"/>
                <a:gd name="connsiteY313" fmla="*/ 1131 h 988808"/>
                <a:gd name="connsiteX314" fmla="*/ 581810 w 1177225"/>
                <a:gd name="connsiteY314" fmla="*/ 1131 h 988808"/>
                <a:gd name="connsiteX315" fmla="*/ 659064 w 1177225"/>
                <a:gd name="connsiteY315" fmla="*/ 1131 h 988808"/>
                <a:gd name="connsiteX316" fmla="*/ 661326 w 1177225"/>
                <a:gd name="connsiteY316" fmla="*/ 3393 h 988808"/>
                <a:gd name="connsiteX317" fmla="*/ 662492 w 1177225"/>
                <a:gd name="connsiteY317" fmla="*/ 3393 h 988808"/>
                <a:gd name="connsiteX318" fmla="*/ 663623 w 1177225"/>
                <a:gd name="connsiteY318" fmla="*/ 4525 h 988808"/>
                <a:gd name="connsiteX319" fmla="*/ 664754 w 1177225"/>
                <a:gd name="connsiteY319" fmla="*/ 4525 h 988808"/>
                <a:gd name="connsiteX320" fmla="*/ 667015 w 1177225"/>
                <a:gd name="connsiteY320" fmla="*/ 7953 h 988808"/>
                <a:gd name="connsiteX321" fmla="*/ 668146 w 1177225"/>
                <a:gd name="connsiteY321" fmla="*/ 10216 h 988808"/>
                <a:gd name="connsiteX322" fmla="*/ 672705 w 1177225"/>
                <a:gd name="connsiteY322" fmla="*/ 10216 h 988808"/>
                <a:gd name="connsiteX323" fmla="*/ 679526 w 1177225"/>
                <a:gd name="connsiteY323" fmla="*/ 13609 h 988808"/>
                <a:gd name="connsiteX324" fmla="*/ 682919 w 1177225"/>
                <a:gd name="connsiteY324" fmla="*/ 17038 h 988808"/>
                <a:gd name="connsiteX325" fmla="*/ 685216 w 1177225"/>
                <a:gd name="connsiteY325" fmla="*/ 19300 h 988808"/>
                <a:gd name="connsiteX326" fmla="*/ 688608 w 1177225"/>
                <a:gd name="connsiteY326" fmla="*/ 21563 h 988808"/>
                <a:gd name="connsiteX327" fmla="*/ 688608 w 1177225"/>
                <a:gd name="connsiteY327" fmla="*/ 22729 h 988808"/>
                <a:gd name="connsiteX328" fmla="*/ 690870 w 1177225"/>
                <a:gd name="connsiteY328" fmla="*/ 24992 h 988808"/>
                <a:gd name="connsiteX329" fmla="*/ 689739 w 1177225"/>
                <a:gd name="connsiteY329" fmla="*/ 26123 h 988808"/>
                <a:gd name="connsiteX330" fmla="*/ 690870 w 1177225"/>
                <a:gd name="connsiteY330" fmla="*/ 29552 h 988808"/>
                <a:gd name="connsiteX331" fmla="*/ 692036 w 1177225"/>
                <a:gd name="connsiteY331" fmla="*/ 30683 h 988808"/>
                <a:gd name="connsiteX332" fmla="*/ 690870 w 1177225"/>
                <a:gd name="connsiteY332" fmla="*/ 32945 h 988808"/>
                <a:gd name="connsiteX333" fmla="*/ 689739 w 1177225"/>
                <a:gd name="connsiteY333" fmla="*/ 34076 h 988808"/>
                <a:gd name="connsiteX334" fmla="*/ 689739 w 1177225"/>
                <a:gd name="connsiteY334" fmla="*/ 35207 h 988808"/>
                <a:gd name="connsiteX335" fmla="*/ 689739 w 1177225"/>
                <a:gd name="connsiteY335" fmla="*/ 36374 h 988808"/>
                <a:gd name="connsiteX336" fmla="*/ 690870 w 1177225"/>
                <a:gd name="connsiteY336" fmla="*/ 38636 h 988808"/>
                <a:gd name="connsiteX337" fmla="*/ 693167 w 1177225"/>
                <a:gd name="connsiteY337" fmla="*/ 39767 h 988808"/>
                <a:gd name="connsiteX338" fmla="*/ 695429 w 1177225"/>
                <a:gd name="connsiteY338" fmla="*/ 44327 h 988808"/>
                <a:gd name="connsiteX339" fmla="*/ 694298 w 1177225"/>
                <a:gd name="connsiteY339" fmla="*/ 45458 h 988808"/>
                <a:gd name="connsiteX340" fmla="*/ 695429 w 1177225"/>
                <a:gd name="connsiteY340" fmla="*/ 46590 h 988808"/>
                <a:gd name="connsiteX341" fmla="*/ 702250 w 1177225"/>
                <a:gd name="connsiteY341" fmla="*/ 49983 h 988808"/>
                <a:gd name="connsiteX342" fmla="*/ 703381 w 1177225"/>
                <a:gd name="connsiteY342" fmla="*/ 52281 h 988808"/>
                <a:gd name="connsiteX343" fmla="*/ 704512 w 1177225"/>
                <a:gd name="connsiteY343" fmla="*/ 53412 h 988808"/>
                <a:gd name="connsiteX344" fmla="*/ 705642 w 1177225"/>
                <a:gd name="connsiteY344" fmla="*/ 52281 h 988808"/>
                <a:gd name="connsiteX345" fmla="*/ 706809 w 1177225"/>
                <a:gd name="connsiteY345" fmla="*/ 53412 h 988808"/>
                <a:gd name="connsiteX346" fmla="*/ 707940 w 1177225"/>
                <a:gd name="connsiteY346" fmla="*/ 53412 h 988808"/>
                <a:gd name="connsiteX347" fmla="*/ 709070 w 1177225"/>
                <a:gd name="connsiteY347" fmla="*/ 54543 h 988808"/>
                <a:gd name="connsiteX348" fmla="*/ 710201 w 1177225"/>
                <a:gd name="connsiteY348" fmla="*/ 54543 h 988808"/>
                <a:gd name="connsiteX349" fmla="*/ 711332 w 1177225"/>
                <a:gd name="connsiteY349" fmla="*/ 57937 h 988808"/>
                <a:gd name="connsiteX350" fmla="*/ 710201 w 1177225"/>
                <a:gd name="connsiteY350" fmla="*/ 60234 h 988808"/>
                <a:gd name="connsiteX351" fmla="*/ 711332 w 1177225"/>
                <a:gd name="connsiteY351" fmla="*/ 60234 h 988808"/>
                <a:gd name="connsiteX352" fmla="*/ 711332 w 1177225"/>
                <a:gd name="connsiteY352" fmla="*/ 62496 h 988808"/>
                <a:gd name="connsiteX353" fmla="*/ 712463 w 1177225"/>
                <a:gd name="connsiteY353" fmla="*/ 64759 h 988808"/>
                <a:gd name="connsiteX354" fmla="*/ 711332 w 1177225"/>
                <a:gd name="connsiteY354" fmla="*/ 67056 h 988808"/>
                <a:gd name="connsiteX355" fmla="*/ 713629 w 1177225"/>
                <a:gd name="connsiteY355" fmla="*/ 67056 h 988808"/>
                <a:gd name="connsiteX356" fmla="*/ 714760 w 1177225"/>
                <a:gd name="connsiteY356" fmla="*/ 69319 h 988808"/>
                <a:gd name="connsiteX357" fmla="*/ 715891 w 1177225"/>
                <a:gd name="connsiteY357" fmla="*/ 70450 h 988808"/>
                <a:gd name="connsiteX358" fmla="*/ 715891 w 1177225"/>
                <a:gd name="connsiteY358" fmla="*/ 71581 h 988808"/>
                <a:gd name="connsiteX359" fmla="*/ 717022 w 1177225"/>
                <a:gd name="connsiteY359" fmla="*/ 71581 h 988808"/>
                <a:gd name="connsiteX360" fmla="*/ 720415 w 1177225"/>
                <a:gd name="connsiteY360" fmla="*/ 68188 h 988808"/>
                <a:gd name="connsiteX361" fmla="*/ 722712 w 1177225"/>
                <a:gd name="connsiteY361" fmla="*/ 67056 h 988808"/>
                <a:gd name="connsiteX362" fmla="*/ 723843 w 1177225"/>
                <a:gd name="connsiteY362" fmla="*/ 64759 h 988808"/>
                <a:gd name="connsiteX363" fmla="*/ 724974 w 1177225"/>
                <a:gd name="connsiteY363" fmla="*/ 64759 h 988808"/>
                <a:gd name="connsiteX364" fmla="*/ 726105 w 1177225"/>
                <a:gd name="connsiteY364" fmla="*/ 63628 h 988808"/>
                <a:gd name="connsiteX365" fmla="*/ 728402 w 1177225"/>
                <a:gd name="connsiteY365" fmla="*/ 65925 h 988808"/>
                <a:gd name="connsiteX366" fmla="*/ 729533 w 1177225"/>
                <a:gd name="connsiteY366" fmla="*/ 68188 h 988808"/>
                <a:gd name="connsiteX367" fmla="*/ 731794 w 1177225"/>
                <a:gd name="connsiteY367" fmla="*/ 69319 h 988808"/>
                <a:gd name="connsiteX368" fmla="*/ 736353 w 1177225"/>
                <a:gd name="connsiteY368" fmla="*/ 70450 h 988808"/>
                <a:gd name="connsiteX369" fmla="*/ 738615 w 1177225"/>
                <a:gd name="connsiteY369" fmla="*/ 70450 h 988808"/>
                <a:gd name="connsiteX370" fmla="*/ 740877 w 1177225"/>
                <a:gd name="connsiteY370" fmla="*/ 71581 h 988808"/>
                <a:gd name="connsiteX371" fmla="*/ 743139 w 1177225"/>
                <a:gd name="connsiteY371" fmla="*/ 72712 h 988808"/>
                <a:gd name="connsiteX372" fmla="*/ 744305 w 1177225"/>
                <a:gd name="connsiteY372" fmla="*/ 73879 h 988808"/>
                <a:gd name="connsiteX373" fmla="*/ 744305 w 1177225"/>
                <a:gd name="connsiteY373" fmla="*/ 76141 h 988808"/>
                <a:gd name="connsiteX374" fmla="*/ 743139 w 1177225"/>
                <a:gd name="connsiteY374" fmla="*/ 78403 h 988808"/>
                <a:gd name="connsiteX375" fmla="*/ 742008 w 1177225"/>
                <a:gd name="connsiteY375" fmla="*/ 82963 h 988808"/>
                <a:gd name="connsiteX376" fmla="*/ 743139 w 1177225"/>
                <a:gd name="connsiteY376" fmla="*/ 87488 h 988808"/>
                <a:gd name="connsiteX377" fmla="*/ 743139 w 1177225"/>
                <a:gd name="connsiteY377" fmla="*/ 90917 h 988808"/>
                <a:gd name="connsiteX378" fmla="*/ 744305 w 1177225"/>
                <a:gd name="connsiteY378" fmla="*/ 93179 h 988808"/>
                <a:gd name="connsiteX379" fmla="*/ 745436 w 1177225"/>
                <a:gd name="connsiteY379" fmla="*/ 94310 h 988808"/>
                <a:gd name="connsiteX380" fmla="*/ 747698 w 1177225"/>
                <a:gd name="connsiteY380" fmla="*/ 94310 h 988808"/>
                <a:gd name="connsiteX381" fmla="*/ 748828 w 1177225"/>
                <a:gd name="connsiteY381" fmla="*/ 96608 h 988808"/>
                <a:gd name="connsiteX382" fmla="*/ 747698 w 1177225"/>
                <a:gd name="connsiteY382" fmla="*/ 100001 h 988808"/>
                <a:gd name="connsiteX383" fmla="*/ 749959 w 1177225"/>
                <a:gd name="connsiteY383" fmla="*/ 102264 h 988808"/>
                <a:gd name="connsiteX384" fmla="*/ 748828 w 1177225"/>
                <a:gd name="connsiteY384" fmla="*/ 104561 h 988808"/>
                <a:gd name="connsiteX385" fmla="*/ 746567 w 1177225"/>
                <a:gd name="connsiteY385" fmla="*/ 107955 h 988808"/>
                <a:gd name="connsiteX386" fmla="*/ 746567 w 1177225"/>
                <a:gd name="connsiteY386" fmla="*/ 109086 h 988808"/>
                <a:gd name="connsiteX387" fmla="*/ 747698 w 1177225"/>
                <a:gd name="connsiteY387" fmla="*/ 110217 h 988808"/>
                <a:gd name="connsiteX388" fmla="*/ 755649 w 1177225"/>
                <a:gd name="connsiteY388" fmla="*/ 115908 h 988808"/>
                <a:gd name="connsiteX389" fmla="*/ 756780 w 1177225"/>
                <a:gd name="connsiteY389" fmla="*/ 115908 h 988808"/>
                <a:gd name="connsiteX390" fmla="*/ 757946 w 1177225"/>
                <a:gd name="connsiteY390" fmla="*/ 113646 h 988808"/>
                <a:gd name="connsiteX391" fmla="*/ 754518 w 1177225"/>
                <a:gd name="connsiteY391" fmla="*/ 110217 h 988808"/>
                <a:gd name="connsiteX392" fmla="*/ 754518 w 1177225"/>
                <a:gd name="connsiteY392" fmla="*/ 107955 h 988808"/>
                <a:gd name="connsiteX393" fmla="*/ 755649 w 1177225"/>
                <a:gd name="connsiteY393" fmla="*/ 106824 h 988808"/>
                <a:gd name="connsiteX394" fmla="*/ 757946 w 1177225"/>
                <a:gd name="connsiteY394" fmla="*/ 105693 h 988808"/>
                <a:gd name="connsiteX395" fmla="*/ 759077 w 1177225"/>
                <a:gd name="connsiteY395" fmla="*/ 104561 h 988808"/>
                <a:gd name="connsiteX396" fmla="*/ 763601 w 1177225"/>
                <a:gd name="connsiteY396" fmla="*/ 105693 h 988808"/>
                <a:gd name="connsiteX397" fmla="*/ 765898 w 1177225"/>
                <a:gd name="connsiteY397" fmla="*/ 107955 h 988808"/>
                <a:gd name="connsiteX398" fmla="*/ 770421 w 1177225"/>
                <a:gd name="connsiteY398" fmla="*/ 107955 h 988808"/>
                <a:gd name="connsiteX399" fmla="*/ 772683 w 1177225"/>
                <a:gd name="connsiteY399" fmla="*/ 107955 h 988808"/>
                <a:gd name="connsiteX400" fmla="*/ 773849 w 1177225"/>
                <a:gd name="connsiteY400" fmla="*/ 111384 h 988808"/>
                <a:gd name="connsiteX401" fmla="*/ 774980 w 1177225"/>
                <a:gd name="connsiteY401" fmla="*/ 113646 h 988808"/>
                <a:gd name="connsiteX402" fmla="*/ 774980 w 1177225"/>
                <a:gd name="connsiteY402" fmla="*/ 115908 h 988808"/>
                <a:gd name="connsiteX403" fmla="*/ 771552 w 1177225"/>
                <a:gd name="connsiteY403" fmla="*/ 115908 h 988808"/>
                <a:gd name="connsiteX404" fmla="*/ 770421 w 1177225"/>
                <a:gd name="connsiteY404" fmla="*/ 117040 h 988808"/>
                <a:gd name="connsiteX405" fmla="*/ 773849 w 1177225"/>
                <a:gd name="connsiteY405" fmla="*/ 119337 h 988808"/>
                <a:gd name="connsiteX406" fmla="*/ 776111 w 1177225"/>
                <a:gd name="connsiteY406" fmla="*/ 122731 h 988808"/>
                <a:gd name="connsiteX407" fmla="*/ 774980 w 1177225"/>
                <a:gd name="connsiteY407" fmla="*/ 124993 h 988808"/>
                <a:gd name="connsiteX408" fmla="*/ 776111 w 1177225"/>
                <a:gd name="connsiteY408" fmla="*/ 127291 h 988808"/>
                <a:gd name="connsiteX409" fmla="*/ 778373 w 1177225"/>
                <a:gd name="connsiteY409" fmla="*/ 128422 h 988808"/>
                <a:gd name="connsiteX410" fmla="*/ 779504 w 1177225"/>
                <a:gd name="connsiteY410" fmla="*/ 129553 h 988808"/>
                <a:gd name="connsiteX411" fmla="*/ 778373 w 1177225"/>
                <a:gd name="connsiteY411" fmla="*/ 131815 h 988808"/>
                <a:gd name="connsiteX412" fmla="*/ 778373 w 1177225"/>
                <a:gd name="connsiteY412" fmla="*/ 132982 h 988808"/>
                <a:gd name="connsiteX413" fmla="*/ 782932 w 1177225"/>
                <a:gd name="connsiteY413" fmla="*/ 144329 h 988808"/>
                <a:gd name="connsiteX414" fmla="*/ 787491 w 1177225"/>
                <a:gd name="connsiteY414" fmla="*/ 145460 h 988808"/>
                <a:gd name="connsiteX415" fmla="*/ 792014 w 1177225"/>
                <a:gd name="connsiteY415" fmla="*/ 143198 h 988808"/>
                <a:gd name="connsiteX416" fmla="*/ 795442 w 1177225"/>
                <a:gd name="connsiteY416" fmla="*/ 143198 h 988808"/>
                <a:gd name="connsiteX417" fmla="*/ 798835 w 1177225"/>
                <a:gd name="connsiteY417" fmla="*/ 143198 h 988808"/>
                <a:gd name="connsiteX418" fmla="*/ 801097 w 1177225"/>
                <a:gd name="connsiteY418" fmla="*/ 147722 h 988808"/>
                <a:gd name="connsiteX419" fmla="*/ 803394 w 1177225"/>
                <a:gd name="connsiteY419" fmla="*/ 148889 h 988808"/>
                <a:gd name="connsiteX420" fmla="*/ 805656 w 1177225"/>
                <a:gd name="connsiteY420" fmla="*/ 152282 h 988808"/>
                <a:gd name="connsiteX421" fmla="*/ 805656 w 1177225"/>
                <a:gd name="connsiteY421" fmla="*/ 155711 h 988808"/>
                <a:gd name="connsiteX422" fmla="*/ 806787 w 1177225"/>
                <a:gd name="connsiteY422" fmla="*/ 156842 h 988808"/>
                <a:gd name="connsiteX423" fmla="*/ 807918 w 1177225"/>
                <a:gd name="connsiteY423" fmla="*/ 155711 h 988808"/>
                <a:gd name="connsiteX424" fmla="*/ 814738 w 1177225"/>
                <a:gd name="connsiteY424" fmla="*/ 157973 h 988808"/>
                <a:gd name="connsiteX425" fmla="*/ 817035 w 1177225"/>
                <a:gd name="connsiteY425" fmla="*/ 156842 h 988808"/>
                <a:gd name="connsiteX426" fmla="*/ 820428 w 1177225"/>
                <a:gd name="connsiteY426" fmla="*/ 156842 h 988808"/>
                <a:gd name="connsiteX427" fmla="*/ 820428 w 1177225"/>
                <a:gd name="connsiteY427" fmla="*/ 154544 h 988808"/>
                <a:gd name="connsiteX428" fmla="*/ 823821 w 1177225"/>
                <a:gd name="connsiteY428" fmla="*/ 154544 h 988808"/>
                <a:gd name="connsiteX429" fmla="*/ 827249 w 1177225"/>
                <a:gd name="connsiteY429" fmla="*/ 152282 h 988808"/>
                <a:gd name="connsiteX430" fmla="*/ 827249 w 1177225"/>
                <a:gd name="connsiteY430" fmla="*/ 148889 h 988808"/>
                <a:gd name="connsiteX431" fmla="*/ 827249 w 1177225"/>
                <a:gd name="connsiteY431" fmla="*/ 147722 h 988808"/>
                <a:gd name="connsiteX432" fmla="*/ 828380 w 1177225"/>
                <a:gd name="connsiteY432" fmla="*/ 146591 h 988808"/>
                <a:gd name="connsiteX433" fmla="*/ 827249 w 1177225"/>
                <a:gd name="connsiteY433" fmla="*/ 144329 h 988808"/>
                <a:gd name="connsiteX434" fmla="*/ 828380 w 1177225"/>
                <a:gd name="connsiteY434" fmla="*/ 142066 h 988808"/>
                <a:gd name="connsiteX435" fmla="*/ 830642 w 1177225"/>
                <a:gd name="connsiteY435" fmla="*/ 139769 h 988808"/>
                <a:gd name="connsiteX436" fmla="*/ 830642 w 1177225"/>
                <a:gd name="connsiteY436" fmla="*/ 134113 h 988808"/>
                <a:gd name="connsiteX437" fmla="*/ 831772 w 1177225"/>
                <a:gd name="connsiteY437" fmla="*/ 131815 h 988808"/>
                <a:gd name="connsiteX438" fmla="*/ 832939 w 1177225"/>
                <a:gd name="connsiteY438" fmla="*/ 131815 h 988808"/>
                <a:gd name="connsiteX439" fmla="*/ 836331 w 1177225"/>
                <a:gd name="connsiteY439" fmla="*/ 134113 h 988808"/>
                <a:gd name="connsiteX440" fmla="*/ 839724 w 1177225"/>
                <a:gd name="connsiteY440" fmla="*/ 134113 h 988808"/>
                <a:gd name="connsiteX441" fmla="*/ 842021 w 1177225"/>
                <a:gd name="connsiteY441" fmla="*/ 135244 h 988808"/>
                <a:gd name="connsiteX442" fmla="*/ 844283 w 1177225"/>
                <a:gd name="connsiteY442" fmla="*/ 132982 h 988808"/>
                <a:gd name="connsiteX443" fmla="*/ 844283 w 1177225"/>
                <a:gd name="connsiteY443" fmla="*/ 131815 h 988808"/>
                <a:gd name="connsiteX444" fmla="*/ 846545 w 1177225"/>
                <a:gd name="connsiteY444" fmla="*/ 130684 h 988808"/>
                <a:gd name="connsiteX445" fmla="*/ 846545 w 1177225"/>
                <a:gd name="connsiteY445" fmla="*/ 129553 h 988808"/>
                <a:gd name="connsiteX446" fmla="*/ 847711 w 1177225"/>
                <a:gd name="connsiteY446" fmla="*/ 128422 h 988808"/>
                <a:gd name="connsiteX447" fmla="*/ 846545 w 1177225"/>
                <a:gd name="connsiteY447" fmla="*/ 127291 h 988808"/>
                <a:gd name="connsiteX448" fmla="*/ 847711 w 1177225"/>
                <a:gd name="connsiteY448" fmla="*/ 124993 h 988808"/>
                <a:gd name="connsiteX449" fmla="*/ 849973 w 1177225"/>
                <a:gd name="connsiteY449" fmla="*/ 124993 h 988808"/>
                <a:gd name="connsiteX450" fmla="*/ 852235 w 1177225"/>
                <a:gd name="connsiteY450" fmla="*/ 123862 h 988808"/>
                <a:gd name="connsiteX451" fmla="*/ 853365 w 1177225"/>
                <a:gd name="connsiteY451" fmla="*/ 127291 h 988808"/>
                <a:gd name="connsiteX452" fmla="*/ 854532 w 1177225"/>
                <a:gd name="connsiteY452" fmla="*/ 128422 h 988808"/>
                <a:gd name="connsiteX453" fmla="*/ 859055 w 1177225"/>
                <a:gd name="connsiteY453" fmla="*/ 127291 h 988808"/>
                <a:gd name="connsiteX454" fmla="*/ 862483 w 1177225"/>
                <a:gd name="connsiteY454" fmla="*/ 128422 h 988808"/>
                <a:gd name="connsiteX455" fmla="*/ 863614 w 1177225"/>
                <a:gd name="connsiteY455" fmla="*/ 129553 h 988808"/>
                <a:gd name="connsiteX456" fmla="*/ 865876 w 1177225"/>
                <a:gd name="connsiteY456" fmla="*/ 130684 h 988808"/>
                <a:gd name="connsiteX457" fmla="*/ 867007 w 1177225"/>
                <a:gd name="connsiteY457" fmla="*/ 131815 h 988808"/>
                <a:gd name="connsiteX458" fmla="*/ 865876 w 1177225"/>
                <a:gd name="connsiteY458" fmla="*/ 135244 h 988808"/>
                <a:gd name="connsiteX459" fmla="*/ 867007 w 1177225"/>
                <a:gd name="connsiteY459" fmla="*/ 136375 h 988808"/>
                <a:gd name="connsiteX460" fmla="*/ 870435 w 1177225"/>
                <a:gd name="connsiteY460" fmla="*/ 143198 h 988808"/>
                <a:gd name="connsiteX461" fmla="*/ 872697 w 1177225"/>
                <a:gd name="connsiteY461" fmla="*/ 143198 h 988808"/>
                <a:gd name="connsiteX462" fmla="*/ 873828 w 1177225"/>
                <a:gd name="connsiteY462" fmla="*/ 143198 h 988808"/>
                <a:gd name="connsiteX463" fmla="*/ 874958 w 1177225"/>
                <a:gd name="connsiteY463" fmla="*/ 144329 h 988808"/>
                <a:gd name="connsiteX464" fmla="*/ 876089 w 1177225"/>
                <a:gd name="connsiteY464" fmla="*/ 144329 h 988808"/>
                <a:gd name="connsiteX465" fmla="*/ 880648 w 1177225"/>
                <a:gd name="connsiteY465" fmla="*/ 146591 h 988808"/>
                <a:gd name="connsiteX466" fmla="*/ 881779 w 1177225"/>
                <a:gd name="connsiteY466" fmla="*/ 146591 h 988808"/>
                <a:gd name="connsiteX467" fmla="*/ 884076 w 1177225"/>
                <a:gd name="connsiteY467" fmla="*/ 146591 h 988808"/>
                <a:gd name="connsiteX468" fmla="*/ 884076 w 1177225"/>
                <a:gd name="connsiteY468" fmla="*/ 147722 h 988808"/>
                <a:gd name="connsiteX469" fmla="*/ 884076 w 1177225"/>
                <a:gd name="connsiteY469" fmla="*/ 148889 h 988808"/>
                <a:gd name="connsiteX470" fmla="*/ 885207 w 1177225"/>
                <a:gd name="connsiteY470" fmla="*/ 150020 h 988808"/>
                <a:gd name="connsiteX471" fmla="*/ 886338 w 1177225"/>
                <a:gd name="connsiteY471" fmla="*/ 154544 h 988808"/>
                <a:gd name="connsiteX472" fmla="*/ 889731 w 1177225"/>
                <a:gd name="connsiteY472" fmla="*/ 157973 h 988808"/>
                <a:gd name="connsiteX473" fmla="*/ 890862 w 1177225"/>
                <a:gd name="connsiteY473" fmla="*/ 161367 h 988808"/>
                <a:gd name="connsiteX474" fmla="*/ 893159 w 1177225"/>
                <a:gd name="connsiteY474" fmla="*/ 163664 h 988808"/>
                <a:gd name="connsiteX475" fmla="*/ 889731 w 1177225"/>
                <a:gd name="connsiteY475" fmla="*/ 168189 h 988808"/>
                <a:gd name="connsiteX476" fmla="*/ 888600 w 1177225"/>
                <a:gd name="connsiteY476" fmla="*/ 169320 h 988808"/>
                <a:gd name="connsiteX477" fmla="*/ 884076 w 1177225"/>
                <a:gd name="connsiteY477" fmla="*/ 178440 h 988808"/>
                <a:gd name="connsiteX478" fmla="*/ 882910 w 1177225"/>
                <a:gd name="connsiteY478" fmla="*/ 181834 h 988808"/>
                <a:gd name="connsiteX479" fmla="*/ 882910 w 1177225"/>
                <a:gd name="connsiteY479" fmla="*/ 185263 h 988808"/>
                <a:gd name="connsiteX480" fmla="*/ 880648 w 1177225"/>
                <a:gd name="connsiteY480" fmla="*/ 187525 h 988808"/>
                <a:gd name="connsiteX481" fmla="*/ 880648 w 1177225"/>
                <a:gd name="connsiteY481" fmla="*/ 189787 h 988808"/>
                <a:gd name="connsiteX482" fmla="*/ 879517 w 1177225"/>
                <a:gd name="connsiteY482" fmla="*/ 189787 h 988808"/>
                <a:gd name="connsiteX483" fmla="*/ 878386 w 1177225"/>
                <a:gd name="connsiteY483" fmla="*/ 193216 h 988808"/>
                <a:gd name="connsiteX484" fmla="*/ 878386 w 1177225"/>
                <a:gd name="connsiteY484" fmla="*/ 195478 h 988808"/>
                <a:gd name="connsiteX485" fmla="*/ 878386 w 1177225"/>
                <a:gd name="connsiteY485" fmla="*/ 197741 h 988808"/>
                <a:gd name="connsiteX486" fmla="*/ 878386 w 1177225"/>
                <a:gd name="connsiteY486" fmla="*/ 200038 h 988808"/>
                <a:gd name="connsiteX487" fmla="*/ 880648 w 1177225"/>
                <a:gd name="connsiteY487" fmla="*/ 203432 h 988808"/>
                <a:gd name="connsiteX488" fmla="*/ 881779 w 1177225"/>
                <a:gd name="connsiteY488" fmla="*/ 204563 h 988808"/>
                <a:gd name="connsiteX489" fmla="*/ 882910 w 1177225"/>
                <a:gd name="connsiteY489" fmla="*/ 207992 h 988808"/>
                <a:gd name="connsiteX490" fmla="*/ 884076 w 1177225"/>
                <a:gd name="connsiteY490" fmla="*/ 209123 h 988808"/>
                <a:gd name="connsiteX491" fmla="*/ 884076 w 1177225"/>
                <a:gd name="connsiteY491" fmla="*/ 211385 h 988808"/>
                <a:gd name="connsiteX492" fmla="*/ 884076 w 1177225"/>
                <a:gd name="connsiteY492" fmla="*/ 212516 h 988808"/>
                <a:gd name="connsiteX493" fmla="*/ 882910 w 1177225"/>
                <a:gd name="connsiteY493" fmla="*/ 218207 h 988808"/>
                <a:gd name="connsiteX494" fmla="*/ 884076 w 1177225"/>
                <a:gd name="connsiteY494" fmla="*/ 220470 h 988808"/>
                <a:gd name="connsiteX495" fmla="*/ 882910 w 1177225"/>
                <a:gd name="connsiteY495" fmla="*/ 221636 h 988808"/>
                <a:gd name="connsiteX496" fmla="*/ 881779 w 1177225"/>
                <a:gd name="connsiteY496" fmla="*/ 220470 h 988808"/>
                <a:gd name="connsiteX497" fmla="*/ 878386 w 1177225"/>
                <a:gd name="connsiteY497" fmla="*/ 219339 h 988808"/>
                <a:gd name="connsiteX498" fmla="*/ 874958 w 1177225"/>
                <a:gd name="connsiteY498" fmla="*/ 219339 h 988808"/>
                <a:gd name="connsiteX499" fmla="*/ 872697 w 1177225"/>
                <a:gd name="connsiteY499" fmla="*/ 220470 h 988808"/>
                <a:gd name="connsiteX500" fmla="*/ 871566 w 1177225"/>
                <a:gd name="connsiteY500" fmla="*/ 222767 h 988808"/>
                <a:gd name="connsiteX501" fmla="*/ 865876 w 1177225"/>
                <a:gd name="connsiteY501" fmla="*/ 222767 h 988808"/>
                <a:gd name="connsiteX502" fmla="*/ 865876 w 1177225"/>
                <a:gd name="connsiteY502" fmla="*/ 223899 h 988808"/>
                <a:gd name="connsiteX503" fmla="*/ 865876 w 1177225"/>
                <a:gd name="connsiteY503" fmla="*/ 226161 h 988808"/>
                <a:gd name="connsiteX504" fmla="*/ 867007 w 1177225"/>
                <a:gd name="connsiteY504" fmla="*/ 227292 h 988808"/>
                <a:gd name="connsiteX505" fmla="*/ 869269 w 1177225"/>
                <a:gd name="connsiteY505" fmla="*/ 226161 h 988808"/>
                <a:gd name="connsiteX506" fmla="*/ 869269 w 1177225"/>
                <a:gd name="connsiteY506" fmla="*/ 227292 h 988808"/>
                <a:gd name="connsiteX507" fmla="*/ 868138 w 1177225"/>
                <a:gd name="connsiteY507" fmla="*/ 230721 h 988808"/>
                <a:gd name="connsiteX508" fmla="*/ 869269 w 1177225"/>
                <a:gd name="connsiteY508" fmla="*/ 232983 h 988808"/>
                <a:gd name="connsiteX509" fmla="*/ 868138 w 1177225"/>
                <a:gd name="connsiteY509" fmla="*/ 234114 h 988808"/>
                <a:gd name="connsiteX510" fmla="*/ 867007 w 1177225"/>
                <a:gd name="connsiteY510" fmla="*/ 236377 h 988808"/>
                <a:gd name="connsiteX511" fmla="*/ 867007 w 1177225"/>
                <a:gd name="connsiteY511" fmla="*/ 237543 h 988808"/>
                <a:gd name="connsiteX512" fmla="*/ 867007 w 1177225"/>
                <a:gd name="connsiteY512" fmla="*/ 240937 h 988808"/>
                <a:gd name="connsiteX513" fmla="*/ 869269 w 1177225"/>
                <a:gd name="connsiteY513" fmla="*/ 239806 h 988808"/>
                <a:gd name="connsiteX514" fmla="*/ 869269 w 1177225"/>
                <a:gd name="connsiteY514" fmla="*/ 240937 h 988808"/>
                <a:gd name="connsiteX515" fmla="*/ 871566 w 1177225"/>
                <a:gd name="connsiteY515" fmla="*/ 242068 h 988808"/>
                <a:gd name="connsiteX516" fmla="*/ 874958 w 1177225"/>
                <a:gd name="connsiteY516" fmla="*/ 242068 h 988808"/>
                <a:gd name="connsiteX517" fmla="*/ 877256 w 1177225"/>
                <a:gd name="connsiteY517" fmla="*/ 244366 h 988808"/>
                <a:gd name="connsiteX518" fmla="*/ 879517 w 1177225"/>
                <a:gd name="connsiteY518" fmla="*/ 245497 h 988808"/>
                <a:gd name="connsiteX519" fmla="*/ 877256 w 1177225"/>
                <a:gd name="connsiteY519" fmla="*/ 246628 h 988808"/>
                <a:gd name="connsiteX520" fmla="*/ 879517 w 1177225"/>
                <a:gd name="connsiteY520" fmla="*/ 250021 h 988808"/>
                <a:gd name="connsiteX521" fmla="*/ 878386 w 1177225"/>
                <a:gd name="connsiteY521" fmla="*/ 251152 h 988808"/>
                <a:gd name="connsiteX522" fmla="*/ 878386 w 1177225"/>
                <a:gd name="connsiteY522" fmla="*/ 253450 h 988808"/>
                <a:gd name="connsiteX523" fmla="*/ 877256 w 1177225"/>
                <a:gd name="connsiteY523" fmla="*/ 253450 h 988808"/>
                <a:gd name="connsiteX524" fmla="*/ 873828 w 1177225"/>
                <a:gd name="connsiteY524" fmla="*/ 256844 h 988808"/>
                <a:gd name="connsiteX525" fmla="*/ 874958 w 1177225"/>
                <a:gd name="connsiteY525" fmla="*/ 257975 h 988808"/>
                <a:gd name="connsiteX526" fmla="*/ 874958 w 1177225"/>
                <a:gd name="connsiteY526" fmla="*/ 259141 h 988808"/>
                <a:gd name="connsiteX527" fmla="*/ 876089 w 1177225"/>
                <a:gd name="connsiteY527" fmla="*/ 260272 h 988808"/>
                <a:gd name="connsiteX528" fmla="*/ 877256 w 1177225"/>
                <a:gd name="connsiteY528" fmla="*/ 261404 h 988808"/>
                <a:gd name="connsiteX529" fmla="*/ 884076 w 1177225"/>
                <a:gd name="connsiteY529" fmla="*/ 264797 h 988808"/>
                <a:gd name="connsiteX530" fmla="*/ 879517 w 1177225"/>
                <a:gd name="connsiteY530" fmla="*/ 265928 h 988808"/>
                <a:gd name="connsiteX531" fmla="*/ 879517 w 1177225"/>
                <a:gd name="connsiteY531" fmla="*/ 267095 h 988808"/>
                <a:gd name="connsiteX532" fmla="*/ 882910 w 1177225"/>
                <a:gd name="connsiteY532" fmla="*/ 270488 h 988808"/>
                <a:gd name="connsiteX533" fmla="*/ 885207 w 1177225"/>
                <a:gd name="connsiteY533" fmla="*/ 269357 h 988808"/>
                <a:gd name="connsiteX534" fmla="*/ 885207 w 1177225"/>
                <a:gd name="connsiteY534" fmla="*/ 271619 h 988808"/>
                <a:gd name="connsiteX535" fmla="*/ 886338 w 1177225"/>
                <a:gd name="connsiteY535" fmla="*/ 271619 h 988808"/>
                <a:gd name="connsiteX536" fmla="*/ 886338 w 1177225"/>
                <a:gd name="connsiteY536" fmla="*/ 276179 h 988808"/>
                <a:gd name="connsiteX537" fmla="*/ 887469 w 1177225"/>
                <a:gd name="connsiteY537" fmla="*/ 276179 h 988808"/>
                <a:gd name="connsiteX538" fmla="*/ 887469 w 1177225"/>
                <a:gd name="connsiteY538" fmla="*/ 277311 h 988808"/>
                <a:gd name="connsiteX539" fmla="*/ 888600 w 1177225"/>
                <a:gd name="connsiteY539" fmla="*/ 277311 h 988808"/>
                <a:gd name="connsiteX540" fmla="*/ 888600 w 1177225"/>
                <a:gd name="connsiteY540" fmla="*/ 278442 h 988808"/>
                <a:gd name="connsiteX541" fmla="*/ 887469 w 1177225"/>
                <a:gd name="connsiteY541" fmla="*/ 284133 h 988808"/>
                <a:gd name="connsiteX542" fmla="*/ 888600 w 1177225"/>
                <a:gd name="connsiteY542" fmla="*/ 286395 h 988808"/>
                <a:gd name="connsiteX543" fmla="*/ 889731 w 1177225"/>
                <a:gd name="connsiteY543" fmla="*/ 286395 h 988808"/>
                <a:gd name="connsiteX544" fmla="*/ 890862 w 1177225"/>
                <a:gd name="connsiteY544" fmla="*/ 285264 h 988808"/>
                <a:gd name="connsiteX545" fmla="*/ 890862 w 1177225"/>
                <a:gd name="connsiteY545" fmla="*/ 286395 h 988808"/>
                <a:gd name="connsiteX546" fmla="*/ 892028 w 1177225"/>
                <a:gd name="connsiteY546" fmla="*/ 286395 h 988808"/>
                <a:gd name="connsiteX547" fmla="*/ 890862 w 1177225"/>
                <a:gd name="connsiteY547" fmla="*/ 287526 h 988808"/>
                <a:gd name="connsiteX548" fmla="*/ 888600 w 1177225"/>
                <a:gd name="connsiteY548" fmla="*/ 292086 h 988808"/>
                <a:gd name="connsiteX549" fmla="*/ 886338 w 1177225"/>
                <a:gd name="connsiteY549" fmla="*/ 292086 h 988808"/>
                <a:gd name="connsiteX550" fmla="*/ 887469 w 1177225"/>
                <a:gd name="connsiteY550" fmla="*/ 295480 h 988808"/>
                <a:gd name="connsiteX551" fmla="*/ 887469 w 1177225"/>
                <a:gd name="connsiteY551" fmla="*/ 297777 h 988808"/>
                <a:gd name="connsiteX552" fmla="*/ 884076 w 1177225"/>
                <a:gd name="connsiteY552" fmla="*/ 298909 h 988808"/>
                <a:gd name="connsiteX553" fmla="*/ 882910 w 1177225"/>
                <a:gd name="connsiteY553" fmla="*/ 301171 h 988808"/>
                <a:gd name="connsiteX554" fmla="*/ 880648 w 1177225"/>
                <a:gd name="connsiteY554" fmla="*/ 301171 h 988808"/>
                <a:gd name="connsiteX555" fmla="*/ 879517 w 1177225"/>
                <a:gd name="connsiteY555" fmla="*/ 300040 h 988808"/>
                <a:gd name="connsiteX556" fmla="*/ 874958 w 1177225"/>
                <a:gd name="connsiteY556" fmla="*/ 302302 h 988808"/>
                <a:gd name="connsiteX557" fmla="*/ 876089 w 1177225"/>
                <a:gd name="connsiteY557" fmla="*/ 303469 h 988808"/>
                <a:gd name="connsiteX558" fmla="*/ 878386 w 1177225"/>
                <a:gd name="connsiteY558" fmla="*/ 303469 h 988808"/>
                <a:gd name="connsiteX559" fmla="*/ 882910 w 1177225"/>
                <a:gd name="connsiteY559" fmla="*/ 305731 h 988808"/>
                <a:gd name="connsiteX560" fmla="*/ 882910 w 1177225"/>
                <a:gd name="connsiteY560" fmla="*/ 309124 h 988808"/>
                <a:gd name="connsiteX561" fmla="*/ 879517 w 1177225"/>
                <a:gd name="connsiteY561" fmla="*/ 313684 h 988808"/>
                <a:gd name="connsiteX562" fmla="*/ 881779 w 1177225"/>
                <a:gd name="connsiteY562" fmla="*/ 314815 h 988808"/>
                <a:gd name="connsiteX563" fmla="*/ 884076 w 1177225"/>
                <a:gd name="connsiteY563" fmla="*/ 315947 h 988808"/>
                <a:gd name="connsiteX564" fmla="*/ 884076 w 1177225"/>
                <a:gd name="connsiteY564" fmla="*/ 317078 h 988808"/>
                <a:gd name="connsiteX565" fmla="*/ 882910 w 1177225"/>
                <a:gd name="connsiteY565" fmla="*/ 319375 h 988808"/>
                <a:gd name="connsiteX566" fmla="*/ 885207 w 1177225"/>
                <a:gd name="connsiteY566" fmla="*/ 320507 h 988808"/>
                <a:gd name="connsiteX567" fmla="*/ 885207 w 1177225"/>
                <a:gd name="connsiteY567" fmla="*/ 323900 h 988808"/>
                <a:gd name="connsiteX568" fmla="*/ 886338 w 1177225"/>
                <a:gd name="connsiteY568" fmla="*/ 327329 h 988808"/>
                <a:gd name="connsiteX569" fmla="*/ 886338 w 1177225"/>
                <a:gd name="connsiteY569" fmla="*/ 328460 h 988808"/>
                <a:gd name="connsiteX570" fmla="*/ 886338 w 1177225"/>
                <a:gd name="connsiteY570" fmla="*/ 331854 h 988808"/>
                <a:gd name="connsiteX571" fmla="*/ 884076 w 1177225"/>
                <a:gd name="connsiteY571" fmla="*/ 334151 h 988808"/>
                <a:gd name="connsiteX572" fmla="*/ 884076 w 1177225"/>
                <a:gd name="connsiteY572" fmla="*/ 338676 h 988808"/>
                <a:gd name="connsiteX573" fmla="*/ 882910 w 1177225"/>
                <a:gd name="connsiteY573" fmla="*/ 339807 h 988808"/>
                <a:gd name="connsiteX574" fmla="*/ 884076 w 1177225"/>
                <a:gd name="connsiteY574" fmla="*/ 340974 h 988808"/>
                <a:gd name="connsiteX575" fmla="*/ 884076 w 1177225"/>
                <a:gd name="connsiteY575" fmla="*/ 342105 h 988808"/>
                <a:gd name="connsiteX576" fmla="*/ 882910 w 1177225"/>
                <a:gd name="connsiteY576" fmla="*/ 342105 h 988808"/>
                <a:gd name="connsiteX577" fmla="*/ 881779 w 1177225"/>
                <a:gd name="connsiteY577" fmla="*/ 344367 h 988808"/>
                <a:gd name="connsiteX578" fmla="*/ 882910 w 1177225"/>
                <a:gd name="connsiteY578" fmla="*/ 345498 h 988808"/>
                <a:gd name="connsiteX579" fmla="*/ 882910 w 1177225"/>
                <a:gd name="connsiteY579" fmla="*/ 348927 h 988808"/>
                <a:gd name="connsiteX580" fmla="*/ 880648 w 1177225"/>
                <a:gd name="connsiteY580" fmla="*/ 350058 h 988808"/>
                <a:gd name="connsiteX581" fmla="*/ 880648 w 1177225"/>
                <a:gd name="connsiteY581" fmla="*/ 351189 h 988808"/>
                <a:gd name="connsiteX582" fmla="*/ 878386 w 1177225"/>
                <a:gd name="connsiteY582" fmla="*/ 356880 h 988808"/>
                <a:gd name="connsiteX583" fmla="*/ 874958 w 1177225"/>
                <a:gd name="connsiteY583" fmla="*/ 359143 h 988808"/>
                <a:gd name="connsiteX584" fmla="*/ 874958 w 1177225"/>
                <a:gd name="connsiteY584" fmla="*/ 360274 h 988808"/>
                <a:gd name="connsiteX585" fmla="*/ 873828 w 1177225"/>
                <a:gd name="connsiteY585" fmla="*/ 361405 h 988808"/>
                <a:gd name="connsiteX586" fmla="*/ 874958 w 1177225"/>
                <a:gd name="connsiteY586" fmla="*/ 364834 h 988808"/>
                <a:gd name="connsiteX587" fmla="*/ 873828 w 1177225"/>
                <a:gd name="connsiteY587" fmla="*/ 364834 h 988808"/>
                <a:gd name="connsiteX588" fmla="*/ 873828 w 1177225"/>
                <a:gd name="connsiteY588" fmla="*/ 367096 h 988808"/>
                <a:gd name="connsiteX589" fmla="*/ 872697 w 1177225"/>
                <a:gd name="connsiteY589" fmla="*/ 369359 h 988808"/>
                <a:gd name="connsiteX590" fmla="*/ 872697 w 1177225"/>
                <a:gd name="connsiteY590" fmla="*/ 371656 h 988808"/>
                <a:gd name="connsiteX591" fmla="*/ 871566 w 1177225"/>
                <a:gd name="connsiteY591" fmla="*/ 377312 h 988808"/>
                <a:gd name="connsiteX592" fmla="*/ 871566 w 1177225"/>
                <a:gd name="connsiteY592" fmla="*/ 378478 h 988808"/>
                <a:gd name="connsiteX593" fmla="*/ 874958 w 1177225"/>
                <a:gd name="connsiteY593" fmla="*/ 378478 h 988808"/>
                <a:gd name="connsiteX594" fmla="*/ 874958 w 1177225"/>
                <a:gd name="connsiteY594" fmla="*/ 379610 h 988808"/>
                <a:gd name="connsiteX595" fmla="*/ 878386 w 1177225"/>
                <a:gd name="connsiteY595" fmla="*/ 380741 h 988808"/>
                <a:gd name="connsiteX596" fmla="*/ 878386 w 1177225"/>
                <a:gd name="connsiteY596" fmla="*/ 381872 h 988808"/>
                <a:gd name="connsiteX597" fmla="*/ 878386 w 1177225"/>
                <a:gd name="connsiteY597" fmla="*/ 384134 h 988808"/>
                <a:gd name="connsiteX598" fmla="*/ 879517 w 1177225"/>
                <a:gd name="connsiteY598" fmla="*/ 385301 h 988808"/>
                <a:gd name="connsiteX599" fmla="*/ 874958 w 1177225"/>
                <a:gd name="connsiteY599" fmla="*/ 386432 h 988808"/>
                <a:gd name="connsiteX600" fmla="*/ 874958 w 1177225"/>
                <a:gd name="connsiteY600" fmla="*/ 388694 h 988808"/>
                <a:gd name="connsiteX601" fmla="*/ 874958 w 1177225"/>
                <a:gd name="connsiteY601" fmla="*/ 389825 h 988808"/>
                <a:gd name="connsiteX602" fmla="*/ 874958 w 1177225"/>
                <a:gd name="connsiteY602" fmla="*/ 393254 h 988808"/>
                <a:gd name="connsiteX603" fmla="*/ 876089 w 1177225"/>
                <a:gd name="connsiteY603" fmla="*/ 395517 h 988808"/>
                <a:gd name="connsiteX604" fmla="*/ 878386 w 1177225"/>
                <a:gd name="connsiteY604" fmla="*/ 398910 h 988808"/>
                <a:gd name="connsiteX605" fmla="*/ 880648 w 1177225"/>
                <a:gd name="connsiteY605" fmla="*/ 402339 h 988808"/>
                <a:gd name="connsiteX606" fmla="*/ 878386 w 1177225"/>
                <a:gd name="connsiteY606" fmla="*/ 403470 h 988808"/>
                <a:gd name="connsiteX607" fmla="*/ 879517 w 1177225"/>
                <a:gd name="connsiteY607" fmla="*/ 405732 h 988808"/>
                <a:gd name="connsiteX608" fmla="*/ 880648 w 1177225"/>
                <a:gd name="connsiteY608" fmla="*/ 405732 h 988808"/>
                <a:gd name="connsiteX609" fmla="*/ 881779 w 1177225"/>
                <a:gd name="connsiteY609" fmla="*/ 408030 h 988808"/>
                <a:gd name="connsiteX610" fmla="*/ 884076 w 1177225"/>
                <a:gd name="connsiteY610" fmla="*/ 408030 h 988808"/>
                <a:gd name="connsiteX611" fmla="*/ 885207 w 1177225"/>
                <a:gd name="connsiteY611" fmla="*/ 408030 h 988808"/>
                <a:gd name="connsiteX612" fmla="*/ 886338 w 1177225"/>
                <a:gd name="connsiteY612" fmla="*/ 411423 h 988808"/>
                <a:gd name="connsiteX613" fmla="*/ 887469 w 1177225"/>
                <a:gd name="connsiteY613" fmla="*/ 411423 h 988808"/>
                <a:gd name="connsiteX614" fmla="*/ 887469 w 1177225"/>
                <a:gd name="connsiteY614" fmla="*/ 415983 h 988808"/>
                <a:gd name="connsiteX615" fmla="*/ 888600 w 1177225"/>
                <a:gd name="connsiteY615" fmla="*/ 418246 h 988808"/>
                <a:gd name="connsiteX616" fmla="*/ 889731 w 1177225"/>
                <a:gd name="connsiteY616" fmla="*/ 418246 h 988808"/>
                <a:gd name="connsiteX617" fmla="*/ 890862 w 1177225"/>
                <a:gd name="connsiteY617" fmla="*/ 419377 h 988808"/>
                <a:gd name="connsiteX618" fmla="*/ 893159 w 1177225"/>
                <a:gd name="connsiteY618" fmla="*/ 420508 h 988808"/>
                <a:gd name="connsiteX619" fmla="*/ 892028 w 1177225"/>
                <a:gd name="connsiteY619" fmla="*/ 421639 h 988808"/>
                <a:gd name="connsiteX620" fmla="*/ 892028 w 1177225"/>
                <a:gd name="connsiteY620" fmla="*/ 422806 h 988808"/>
                <a:gd name="connsiteX621" fmla="*/ 893159 w 1177225"/>
                <a:gd name="connsiteY621" fmla="*/ 422806 h 988808"/>
                <a:gd name="connsiteX622" fmla="*/ 894290 w 1177225"/>
                <a:gd name="connsiteY622" fmla="*/ 422806 h 988808"/>
                <a:gd name="connsiteX623" fmla="*/ 893159 w 1177225"/>
                <a:gd name="connsiteY623" fmla="*/ 428462 h 988808"/>
                <a:gd name="connsiteX624" fmla="*/ 892028 w 1177225"/>
                <a:gd name="connsiteY624" fmla="*/ 429628 h 988808"/>
                <a:gd name="connsiteX625" fmla="*/ 893159 w 1177225"/>
                <a:gd name="connsiteY625" fmla="*/ 430759 h 988808"/>
                <a:gd name="connsiteX626" fmla="*/ 890862 w 1177225"/>
                <a:gd name="connsiteY626" fmla="*/ 435284 h 988808"/>
                <a:gd name="connsiteX627" fmla="*/ 890862 w 1177225"/>
                <a:gd name="connsiteY627" fmla="*/ 442106 h 988808"/>
                <a:gd name="connsiteX628" fmla="*/ 893159 w 1177225"/>
                <a:gd name="connsiteY628" fmla="*/ 444368 h 988808"/>
                <a:gd name="connsiteX629" fmla="*/ 893159 w 1177225"/>
                <a:gd name="connsiteY629" fmla="*/ 446666 h 988808"/>
                <a:gd name="connsiteX630" fmla="*/ 890862 w 1177225"/>
                <a:gd name="connsiteY630" fmla="*/ 448928 h 988808"/>
                <a:gd name="connsiteX631" fmla="*/ 892028 w 1177225"/>
                <a:gd name="connsiteY631" fmla="*/ 452357 h 988808"/>
                <a:gd name="connsiteX632" fmla="*/ 890862 w 1177225"/>
                <a:gd name="connsiteY632" fmla="*/ 453488 h 988808"/>
                <a:gd name="connsiteX633" fmla="*/ 892028 w 1177225"/>
                <a:gd name="connsiteY633" fmla="*/ 455751 h 988808"/>
                <a:gd name="connsiteX634" fmla="*/ 889731 w 1177225"/>
                <a:gd name="connsiteY634" fmla="*/ 459180 h 988808"/>
                <a:gd name="connsiteX635" fmla="*/ 890862 w 1177225"/>
                <a:gd name="connsiteY635" fmla="*/ 460311 h 988808"/>
                <a:gd name="connsiteX636" fmla="*/ 890862 w 1177225"/>
                <a:gd name="connsiteY636" fmla="*/ 461442 h 988808"/>
                <a:gd name="connsiteX637" fmla="*/ 890862 w 1177225"/>
                <a:gd name="connsiteY637" fmla="*/ 463704 h 988808"/>
                <a:gd name="connsiteX638" fmla="*/ 890862 w 1177225"/>
                <a:gd name="connsiteY638" fmla="*/ 465966 h 988808"/>
                <a:gd name="connsiteX639" fmla="*/ 890862 w 1177225"/>
                <a:gd name="connsiteY639" fmla="*/ 467133 h 988808"/>
                <a:gd name="connsiteX640" fmla="*/ 889731 w 1177225"/>
                <a:gd name="connsiteY640" fmla="*/ 467133 h 988808"/>
                <a:gd name="connsiteX641" fmla="*/ 888600 w 1177225"/>
                <a:gd name="connsiteY641" fmla="*/ 468264 h 988808"/>
                <a:gd name="connsiteX642" fmla="*/ 888600 w 1177225"/>
                <a:gd name="connsiteY642" fmla="*/ 471658 h 988808"/>
                <a:gd name="connsiteX643" fmla="*/ 890862 w 1177225"/>
                <a:gd name="connsiteY643" fmla="*/ 473920 h 988808"/>
                <a:gd name="connsiteX644" fmla="*/ 892028 w 1177225"/>
                <a:gd name="connsiteY644" fmla="*/ 473920 h 988808"/>
                <a:gd name="connsiteX645" fmla="*/ 892028 w 1177225"/>
                <a:gd name="connsiteY645" fmla="*/ 475086 h 988808"/>
                <a:gd name="connsiteX646" fmla="*/ 889731 w 1177225"/>
                <a:gd name="connsiteY646" fmla="*/ 476218 h 988808"/>
                <a:gd name="connsiteX647" fmla="*/ 889731 w 1177225"/>
                <a:gd name="connsiteY647" fmla="*/ 477349 h 988808"/>
                <a:gd name="connsiteX648" fmla="*/ 890862 w 1177225"/>
                <a:gd name="connsiteY648" fmla="*/ 479611 h 988808"/>
                <a:gd name="connsiteX649" fmla="*/ 890862 w 1177225"/>
                <a:gd name="connsiteY649" fmla="*/ 481909 h 988808"/>
                <a:gd name="connsiteX650" fmla="*/ 892028 w 1177225"/>
                <a:gd name="connsiteY650" fmla="*/ 483040 h 988808"/>
                <a:gd name="connsiteX651" fmla="*/ 890862 w 1177225"/>
                <a:gd name="connsiteY651" fmla="*/ 486433 h 988808"/>
                <a:gd name="connsiteX652" fmla="*/ 892028 w 1177225"/>
                <a:gd name="connsiteY652" fmla="*/ 488731 h 988808"/>
                <a:gd name="connsiteX653" fmla="*/ 889731 w 1177225"/>
                <a:gd name="connsiteY653" fmla="*/ 488731 h 988808"/>
                <a:gd name="connsiteX654" fmla="*/ 889731 w 1177225"/>
                <a:gd name="connsiteY654" fmla="*/ 487565 h 988808"/>
                <a:gd name="connsiteX655" fmla="*/ 888600 w 1177225"/>
                <a:gd name="connsiteY655" fmla="*/ 486433 h 988808"/>
                <a:gd name="connsiteX656" fmla="*/ 888600 w 1177225"/>
                <a:gd name="connsiteY656" fmla="*/ 485302 h 988808"/>
                <a:gd name="connsiteX657" fmla="*/ 887469 w 1177225"/>
                <a:gd name="connsiteY657" fmla="*/ 486433 h 988808"/>
                <a:gd name="connsiteX658" fmla="*/ 886338 w 1177225"/>
                <a:gd name="connsiteY658" fmla="*/ 487565 h 988808"/>
                <a:gd name="connsiteX659" fmla="*/ 887469 w 1177225"/>
                <a:gd name="connsiteY659" fmla="*/ 489862 h 988808"/>
                <a:gd name="connsiteX660" fmla="*/ 886338 w 1177225"/>
                <a:gd name="connsiteY660" fmla="*/ 492125 h 988808"/>
                <a:gd name="connsiteX661" fmla="*/ 886338 w 1177225"/>
                <a:gd name="connsiteY661" fmla="*/ 495518 h 988808"/>
                <a:gd name="connsiteX662" fmla="*/ 884076 w 1177225"/>
                <a:gd name="connsiteY662" fmla="*/ 496685 h 988808"/>
                <a:gd name="connsiteX663" fmla="*/ 884076 w 1177225"/>
                <a:gd name="connsiteY663" fmla="*/ 498947 h 988808"/>
                <a:gd name="connsiteX664" fmla="*/ 884076 w 1177225"/>
                <a:gd name="connsiteY664" fmla="*/ 503471 h 988808"/>
                <a:gd name="connsiteX665" fmla="*/ 882910 w 1177225"/>
                <a:gd name="connsiteY665" fmla="*/ 503471 h 988808"/>
                <a:gd name="connsiteX666" fmla="*/ 884076 w 1177225"/>
                <a:gd name="connsiteY666" fmla="*/ 504638 h 988808"/>
                <a:gd name="connsiteX667" fmla="*/ 884076 w 1177225"/>
                <a:gd name="connsiteY667" fmla="*/ 506900 h 988808"/>
                <a:gd name="connsiteX668" fmla="*/ 885207 w 1177225"/>
                <a:gd name="connsiteY668" fmla="*/ 506900 h 988808"/>
                <a:gd name="connsiteX669" fmla="*/ 885207 w 1177225"/>
                <a:gd name="connsiteY669" fmla="*/ 509163 h 988808"/>
                <a:gd name="connsiteX670" fmla="*/ 884076 w 1177225"/>
                <a:gd name="connsiteY670" fmla="*/ 512591 h 988808"/>
                <a:gd name="connsiteX671" fmla="*/ 884076 w 1177225"/>
                <a:gd name="connsiteY671" fmla="*/ 514854 h 988808"/>
                <a:gd name="connsiteX672" fmla="*/ 882910 w 1177225"/>
                <a:gd name="connsiteY672" fmla="*/ 515985 h 988808"/>
                <a:gd name="connsiteX673" fmla="*/ 882910 w 1177225"/>
                <a:gd name="connsiteY673" fmla="*/ 519414 h 988808"/>
                <a:gd name="connsiteX674" fmla="*/ 881779 w 1177225"/>
                <a:gd name="connsiteY674" fmla="*/ 519414 h 988808"/>
                <a:gd name="connsiteX675" fmla="*/ 879517 w 1177225"/>
                <a:gd name="connsiteY675" fmla="*/ 519414 h 988808"/>
                <a:gd name="connsiteX676" fmla="*/ 879517 w 1177225"/>
                <a:gd name="connsiteY676" fmla="*/ 520545 h 988808"/>
                <a:gd name="connsiteX677" fmla="*/ 899979 w 1177225"/>
                <a:gd name="connsiteY677" fmla="*/ 521676 h 988808"/>
                <a:gd name="connsiteX678" fmla="*/ 971544 w 1177225"/>
                <a:gd name="connsiteY678" fmla="*/ 521676 h 988808"/>
                <a:gd name="connsiteX679" fmla="*/ 1062475 w 1177225"/>
                <a:gd name="connsiteY679" fmla="*/ 521676 h 988808"/>
                <a:gd name="connsiteX680" fmla="*/ 1063606 w 1177225"/>
                <a:gd name="connsiteY680" fmla="*/ 521676 h 988808"/>
                <a:gd name="connsiteX681" fmla="*/ 1063606 w 1177225"/>
                <a:gd name="connsiteY681" fmla="*/ 525070 h 988808"/>
                <a:gd name="connsiteX682" fmla="*/ 1064737 w 1177225"/>
                <a:gd name="connsiteY682" fmla="*/ 526236 h 988808"/>
                <a:gd name="connsiteX683" fmla="*/ 1065867 w 1177225"/>
                <a:gd name="connsiteY683" fmla="*/ 526236 h 988808"/>
                <a:gd name="connsiteX684" fmla="*/ 1064737 w 1177225"/>
                <a:gd name="connsiteY684" fmla="*/ 530761 h 988808"/>
                <a:gd name="connsiteX685" fmla="*/ 1065867 w 1177225"/>
                <a:gd name="connsiteY685" fmla="*/ 530761 h 988808"/>
                <a:gd name="connsiteX686" fmla="*/ 1066998 w 1177225"/>
                <a:gd name="connsiteY686" fmla="*/ 529630 h 988808"/>
                <a:gd name="connsiteX687" fmla="*/ 1069260 w 1177225"/>
                <a:gd name="connsiteY687" fmla="*/ 530761 h 988808"/>
                <a:gd name="connsiteX688" fmla="*/ 1070426 w 1177225"/>
                <a:gd name="connsiteY688" fmla="*/ 531892 h 988808"/>
                <a:gd name="connsiteX689" fmla="*/ 1069260 w 1177225"/>
                <a:gd name="connsiteY689" fmla="*/ 535321 h 988808"/>
                <a:gd name="connsiteX690" fmla="*/ 1070426 w 1177225"/>
                <a:gd name="connsiteY690" fmla="*/ 535321 h 988808"/>
                <a:gd name="connsiteX691" fmla="*/ 1071557 w 1177225"/>
                <a:gd name="connsiteY691" fmla="*/ 535321 h 988808"/>
                <a:gd name="connsiteX692" fmla="*/ 1071557 w 1177225"/>
                <a:gd name="connsiteY692" fmla="*/ 536452 h 988808"/>
                <a:gd name="connsiteX693" fmla="*/ 1072688 w 1177225"/>
                <a:gd name="connsiteY693" fmla="*/ 537583 h 988808"/>
                <a:gd name="connsiteX694" fmla="*/ 1072688 w 1177225"/>
                <a:gd name="connsiteY694" fmla="*/ 538714 h 988808"/>
                <a:gd name="connsiteX695" fmla="*/ 1073819 w 1177225"/>
                <a:gd name="connsiteY695" fmla="*/ 539845 h 988808"/>
                <a:gd name="connsiteX696" fmla="*/ 1074950 w 1177225"/>
                <a:gd name="connsiteY696" fmla="*/ 539845 h 988808"/>
                <a:gd name="connsiteX697" fmla="*/ 1076081 w 1177225"/>
                <a:gd name="connsiteY697" fmla="*/ 539845 h 988808"/>
                <a:gd name="connsiteX698" fmla="*/ 1077247 w 1177225"/>
                <a:gd name="connsiteY698" fmla="*/ 539845 h 988808"/>
                <a:gd name="connsiteX699" fmla="*/ 1080640 w 1177225"/>
                <a:gd name="connsiteY699" fmla="*/ 542143 h 988808"/>
                <a:gd name="connsiteX700" fmla="*/ 1081771 w 1177225"/>
                <a:gd name="connsiteY700" fmla="*/ 541012 h 988808"/>
                <a:gd name="connsiteX701" fmla="*/ 1080640 w 1177225"/>
                <a:gd name="connsiteY701" fmla="*/ 541012 h 988808"/>
                <a:gd name="connsiteX702" fmla="*/ 1081771 w 1177225"/>
                <a:gd name="connsiteY702" fmla="*/ 537583 h 988808"/>
                <a:gd name="connsiteX703" fmla="*/ 1080640 w 1177225"/>
                <a:gd name="connsiteY703" fmla="*/ 536452 h 988808"/>
                <a:gd name="connsiteX704" fmla="*/ 1082902 w 1177225"/>
                <a:gd name="connsiteY704" fmla="*/ 537583 h 988808"/>
                <a:gd name="connsiteX705" fmla="*/ 1086330 w 1177225"/>
                <a:gd name="connsiteY705" fmla="*/ 534189 h 988808"/>
                <a:gd name="connsiteX706" fmla="*/ 1087460 w 1177225"/>
                <a:gd name="connsiteY706" fmla="*/ 534189 h 988808"/>
                <a:gd name="connsiteX707" fmla="*/ 1088591 w 1177225"/>
                <a:gd name="connsiteY707" fmla="*/ 533023 h 988808"/>
                <a:gd name="connsiteX708" fmla="*/ 1089722 w 1177225"/>
                <a:gd name="connsiteY708" fmla="*/ 534189 h 988808"/>
                <a:gd name="connsiteX709" fmla="*/ 1090853 w 1177225"/>
                <a:gd name="connsiteY709" fmla="*/ 534189 h 988808"/>
                <a:gd name="connsiteX710" fmla="*/ 1092019 w 1177225"/>
                <a:gd name="connsiteY710" fmla="*/ 534189 h 988808"/>
                <a:gd name="connsiteX711" fmla="*/ 1092019 w 1177225"/>
                <a:gd name="connsiteY711" fmla="*/ 535321 h 988808"/>
                <a:gd name="connsiteX712" fmla="*/ 1092019 w 1177225"/>
                <a:gd name="connsiteY712" fmla="*/ 537583 h 988808"/>
                <a:gd name="connsiteX713" fmla="*/ 1092019 w 1177225"/>
                <a:gd name="connsiteY713" fmla="*/ 538714 h 988808"/>
                <a:gd name="connsiteX714" fmla="*/ 1093150 w 1177225"/>
                <a:gd name="connsiteY714" fmla="*/ 539845 h 988808"/>
                <a:gd name="connsiteX715" fmla="*/ 1094281 w 1177225"/>
                <a:gd name="connsiteY715" fmla="*/ 539845 h 988808"/>
                <a:gd name="connsiteX716" fmla="*/ 1097674 w 1177225"/>
                <a:gd name="connsiteY716" fmla="*/ 539845 h 988808"/>
                <a:gd name="connsiteX717" fmla="*/ 1098805 w 1177225"/>
                <a:gd name="connsiteY717" fmla="*/ 539845 h 988808"/>
                <a:gd name="connsiteX718" fmla="*/ 1101102 w 1177225"/>
                <a:gd name="connsiteY718" fmla="*/ 541012 h 988808"/>
                <a:gd name="connsiteX719" fmla="*/ 1103364 w 1177225"/>
                <a:gd name="connsiteY719" fmla="*/ 542143 h 988808"/>
                <a:gd name="connsiteX720" fmla="*/ 1104495 w 1177225"/>
                <a:gd name="connsiteY720" fmla="*/ 542143 h 988808"/>
                <a:gd name="connsiteX721" fmla="*/ 1106792 w 1177225"/>
                <a:gd name="connsiteY721" fmla="*/ 543274 h 988808"/>
                <a:gd name="connsiteX722" fmla="*/ 1107923 w 1177225"/>
                <a:gd name="connsiteY722" fmla="*/ 541012 h 988808"/>
                <a:gd name="connsiteX723" fmla="*/ 1109053 w 1177225"/>
                <a:gd name="connsiteY723" fmla="*/ 541012 h 988808"/>
                <a:gd name="connsiteX724" fmla="*/ 1112446 w 1177225"/>
                <a:gd name="connsiteY724" fmla="*/ 539845 h 988808"/>
                <a:gd name="connsiteX725" fmla="*/ 1113612 w 1177225"/>
                <a:gd name="connsiteY725" fmla="*/ 541012 h 988808"/>
                <a:gd name="connsiteX726" fmla="*/ 1114743 w 1177225"/>
                <a:gd name="connsiteY726" fmla="*/ 542143 h 988808"/>
                <a:gd name="connsiteX727" fmla="*/ 1117005 w 1177225"/>
                <a:gd name="connsiteY727" fmla="*/ 541012 h 988808"/>
                <a:gd name="connsiteX728" fmla="*/ 1119267 w 1177225"/>
                <a:gd name="connsiteY728" fmla="*/ 542143 h 988808"/>
                <a:gd name="connsiteX729" fmla="*/ 1120398 w 1177225"/>
                <a:gd name="connsiteY729" fmla="*/ 541012 h 988808"/>
                <a:gd name="connsiteX730" fmla="*/ 1121564 w 1177225"/>
                <a:gd name="connsiteY730" fmla="*/ 542143 h 988808"/>
                <a:gd name="connsiteX731" fmla="*/ 1122695 w 1177225"/>
                <a:gd name="connsiteY731" fmla="*/ 542143 h 988808"/>
                <a:gd name="connsiteX732" fmla="*/ 1123826 w 1177225"/>
                <a:gd name="connsiteY732" fmla="*/ 542143 h 988808"/>
                <a:gd name="connsiteX733" fmla="*/ 1123826 w 1177225"/>
                <a:gd name="connsiteY733" fmla="*/ 541012 h 988808"/>
                <a:gd name="connsiteX734" fmla="*/ 1124957 w 1177225"/>
                <a:gd name="connsiteY734" fmla="*/ 539845 h 988808"/>
                <a:gd name="connsiteX735" fmla="*/ 1126088 w 1177225"/>
                <a:gd name="connsiteY735" fmla="*/ 541012 h 988808"/>
                <a:gd name="connsiteX736" fmla="*/ 1127218 w 1177225"/>
                <a:gd name="connsiteY736" fmla="*/ 545536 h 988808"/>
                <a:gd name="connsiteX737" fmla="*/ 1131777 w 1177225"/>
                <a:gd name="connsiteY737" fmla="*/ 544405 h 988808"/>
                <a:gd name="connsiteX738" fmla="*/ 1132908 w 1177225"/>
                <a:gd name="connsiteY738" fmla="*/ 543274 h 988808"/>
                <a:gd name="connsiteX739" fmla="*/ 1134039 w 1177225"/>
                <a:gd name="connsiteY739" fmla="*/ 545536 h 988808"/>
                <a:gd name="connsiteX740" fmla="*/ 1135170 w 1177225"/>
                <a:gd name="connsiteY740" fmla="*/ 545536 h 988808"/>
                <a:gd name="connsiteX741" fmla="*/ 1136336 w 1177225"/>
                <a:gd name="connsiteY741" fmla="*/ 543274 h 988808"/>
                <a:gd name="connsiteX742" fmla="*/ 1136336 w 1177225"/>
                <a:gd name="connsiteY742" fmla="*/ 544405 h 988808"/>
                <a:gd name="connsiteX743" fmla="*/ 1138598 w 1177225"/>
                <a:gd name="connsiteY743" fmla="*/ 544405 h 988808"/>
                <a:gd name="connsiteX744" fmla="*/ 1140860 w 1177225"/>
                <a:gd name="connsiteY744" fmla="*/ 544405 h 988808"/>
                <a:gd name="connsiteX745" fmla="*/ 1140860 w 1177225"/>
                <a:gd name="connsiteY745" fmla="*/ 543274 h 988808"/>
                <a:gd name="connsiteX746" fmla="*/ 1143157 w 1177225"/>
                <a:gd name="connsiteY746" fmla="*/ 544405 h 988808"/>
                <a:gd name="connsiteX747" fmla="*/ 1141991 w 1177225"/>
                <a:gd name="connsiteY747" fmla="*/ 547834 h 988808"/>
                <a:gd name="connsiteX748" fmla="*/ 1140860 w 1177225"/>
                <a:gd name="connsiteY748" fmla="*/ 546668 h 988808"/>
                <a:gd name="connsiteX749" fmla="*/ 1141991 w 1177225"/>
                <a:gd name="connsiteY749" fmla="*/ 548965 h 988808"/>
                <a:gd name="connsiteX750" fmla="*/ 1139729 w 1177225"/>
                <a:gd name="connsiteY750" fmla="*/ 548965 h 988808"/>
                <a:gd name="connsiteX751" fmla="*/ 1139729 w 1177225"/>
                <a:gd name="connsiteY751" fmla="*/ 550096 h 988808"/>
                <a:gd name="connsiteX752" fmla="*/ 1140860 w 1177225"/>
                <a:gd name="connsiteY752" fmla="*/ 551228 h 988808"/>
                <a:gd name="connsiteX753" fmla="*/ 1140860 w 1177225"/>
                <a:gd name="connsiteY753" fmla="*/ 552359 h 988808"/>
                <a:gd name="connsiteX754" fmla="*/ 1141991 w 1177225"/>
                <a:gd name="connsiteY754" fmla="*/ 554621 h 988808"/>
                <a:gd name="connsiteX755" fmla="*/ 1144288 w 1177225"/>
                <a:gd name="connsiteY755" fmla="*/ 554621 h 988808"/>
                <a:gd name="connsiteX756" fmla="*/ 1144288 w 1177225"/>
                <a:gd name="connsiteY756" fmla="*/ 555788 h 988808"/>
                <a:gd name="connsiteX757" fmla="*/ 1145419 w 1177225"/>
                <a:gd name="connsiteY757" fmla="*/ 555788 h 988808"/>
                <a:gd name="connsiteX758" fmla="*/ 1144288 w 1177225"/>
                <a:gd name="connsiteY758" fmla="*/ 556919 h 988808"/>
                <a:gd name="connsiteX759" fmla="*/ 1143157 w 1177225"/>
                <a:gd name="connsiteY759" fmla="*/ 558050 h 988808"/>
                <a:gd name="connsiteX760" fmla="*/ 1141991 w 1177225"/>
                <a:gd name="connsiteY760" fmla="*/ 558050 h 988808"/>
                <a:gd name="connsiteX761" fmla="*/ 1141991 w 1177225"/>
                <a:gd name="connsiteY761" fmla="*/ 560312 h 988808"/>
                <a:gd name="connsiteX762" fmla="*/ 1141991 w 1177225"/>
                <a:gd name="connsiteY762" fmla="*/ 563741 h 988808"/>
                <a:gd name="connsiteX763" fmla="*/ 1144288 w 1177225"/>
                <a:gd name="connsiteY763" fmla="*/ 567134 h 988808"/>
                <a:gd name="connsiteX764" fmla="*/ 1144288 w 1177225"/>
                <a:gd name="connsiteY764" fmla="*/ 569397 h 988808"/>
                <a:gd name="connsiteX765" fmla="*/ 1145419 w 1177225"/>
                <a:gd name="connsiteY765" fmla="*/ 571694 h 988808"/>
                <a:gd name="connsiteX766" fmla="*/ 1145419 w 1177225"/>
                <a:gd name="connsiteY766" fmla="*/ 573957 h 988808"/>
                <a:gd name="connsiteX767" fmla="*/ 1147681 w 1177225"/>
                <a:gd name="connsiteY767" fmla="*/ 576219 h 988808"/>
                <a:gd name="connsiteX768" fmla="*/ 1151109 w 1177225"/>
                <a:gd name="connsiteY768" fmla="*/ 577350 h 988808"/>
                <a:gd name="connsiteX769" fmla="*/ 1152240 w 1177225"/>
                <a:gd name="connsiteY769" fmla="*/ 580779 h 988808"/>
                <a:gd name="connsiteX770" fmla="*/ 1152240 w 1177225"/>
                <a:gd name="connsiteY770" fmla="*/ 583041 h 988808"/>
                <a:gd name="connsiteX771" fmla="*/ 1151109 w 1177225"/>
                <a:gd name="connsiteY771" fmla="*/ 584173 h 988808"/>
                <a:gd name="connsiteX772" fmla="*/ 1152240 w 1177225"/>
                <a:gd name="connsiteY772" fmla="*/ 584173 h 988808"/>
                <a:gd name="connsiteX773" fmla="*/ 1151109 w 1177225"/>
                <a:gd name="connsiteY773" fmla="*/ 585339 h 988808"/>
                <a:gd name="connsiteX774" fmla="*/ 1152240 w 1177225"/>
                <a:gd name="connsiteY774" fmla="*/ 588733 h 988808"/>
                <a:gd name="connsiteX775" fmla="*/ 1152240 w 1177225"/>
                <a:gd name="connsiteY775" fmla="*/ 590995 h 988808"/>
                <a:gd name="connsiteX776" fmla="*/ 1152240 w 1177225"/>
                <a:gd name="connsiteY776" fmla="*/ 592126 h 988808"/>
                <a:gd name="connsiteX777" fmla="*/ 1151109 w 1177225"/>
                <a:gd name="connsiteY777" fmla="*/ 594424 h 988808"/>
                <a:gd name="connsiteX778" fmla="*/ 1151109 w 1177225"/>
                <a:gd name="connsiteY778" fmla="*/ 595555 h 988808"/>
                <a:gd name="connsiteX779" fmla="*/ 1149942 w 1177225"/>
                <a:gd name="connsiteY779" fmla="*/ 596686 h 988808"/>
                <a:gd name="connsiteX780" fmla="*/ 1148811 w 1177225"/>
                <a:gd name="connsiteY780" fmla="*/ 596686 h 988808"/>
                <a:gd name="connsiteX781" fmla="*/ 1147681 w 1177225"/>
                <a:gd name="connsiteY781" fmla="*/ 597817 h 988808"/>
                <a:gd name="connsiteX782" fmla="*/ 1146550 w 1177225"/>
                <a:gd name="connsiteY782" fmla="*/ 598948 h 988808"/>
                <a:gd name="connsiteX783" fmla="*/ 1143157 w 1177225"/>
                <a:gd name="connsiteY783" fmla="*/ 598948 h 988808"/>
                <a:gd name="connsiteX784" fmla="*/ 1140860 w 1177225"/>
                <a:gd name="connsiteY784" fmla="*/ 604639 h 988808"/>
                <a:gd name="connsiteX785" fmla="*/ 1138598 w 1177225"/>
                <a:gd name="connsiteY785" fmla="*/ 605771 h 988808"/>
                <a:gd name="connsiteX786" fmla="*/ 1137467 w 1177225"/>
                <a:gd name="connsiteY786" fmla="*/ 606902 h 988808"/>
                <a:gd name="connsiteX787" fmla="*/ 1136336 w 1177225"/>
                <a:gd name="connsiteY787" fmla="*/ 608068 h 988808"/>
                <a:gd name="connsiteX788" fmla="*/ 1135170 w 1177225"/>
                <a:gd name="connsiteY788" fmla="*/ 609199 h 988808"/>
                <a:gd name="connsiteX789" fmla="*/ 1134039 w 1177225"/>
                <a:gd name="connsiteY789" fmla="*/ 608068 h 988808"/>
                <a:gd name="connsiteX790" fmla="*/ 1134039 w 1177225"/>
                <a:gd name="connsiteY790" fmla="*/ 609199 h 988808"/>
                <a:gd name="connsiteX791" fmla="*/ 1134039 w 1177225"/>
                <a:gd name="connsiteY791" fmla="*/ 610331 h 988808"/>
                <a:gd name="connsiteX792" fmla="*/ 1131777 w 1177225"/>
                <a:gd name="connsiteY792" fmla="*/ 612593 h 988808"/>
                <a:gd name="connsiteX793" fmla="*/ 1129516 w 1177225"/>
                <a:gd name="connsiteY793" fmla="*/ 616022 h 988808"/>
                <a:gd name="connsiteX794" fmla="*/ 1129516 w 1177225"/>
                <a:gd name="connsiteY794" fmla="*/ 617153 h 988808"/>
                <a:gd name="connsiteX795" fmla="*/ 1126088 w 1177225"/>
                <a:gd name="connsiteY795" fmla="*/ 618284 h 988808"/>
                <a:gd name="connsiteX796" fmla="*/ 1126088 w 1177225"/>
                <a:gd name="connsiteY796" fmla="*/ 619415 h 988808"/>
                <a:gd name="connsiteX797" fmla="*/ 1124957 w 1177225"/>
                <a:gd name="connsiteY797" fmla="*/ 619415 h 988808"/>
                <a:gd name="connsiteX798" fmla="*/ 1123826 w 1177225"/>
                <a:gd name="connsiteY798" fmla="*/ 620546 h 988808"/>
                <a:gd name="connsiteX799" fmla="*/ 1123826 w 1177225"/>
                <a:gd name="connsiteY799" fmla="*/ 619415 h 988808"/>
                <a:gd name="connsiteX800" fmla="*/ 1122695 w 1177225"/>
                <a:gd name="connsiteY800" fmla="*/ 620546 h 988808"/>
                <a:gd name="connsiteX801" fmla="*/ 1123826 w 1177225"/>
                <a:gd name="connsiteY801" fmla="*/ 621678 h 988808"/>
                <a:gd name="connsiteX802" fmla="*/ 1122695 w 1177225"/>
                <a:gd name="connsiteY802" fmla="*/ 621678 h 988808"/>
                <a:gd name="connsiteX803" fmla="*/ 1123826 w 1177225"/>
                <a:gd name="connsiteY803" fmla="*/ 622844 h 988808"/>
                <a:gd name="connsiteX804" fmla="*/ 1121564 w 1177225"/>
                <a:gd name="connsiteY804" fmla="*/ 622844 h 988808"/>
                <a:gd name="connsiteX805" fmla="*/ 1122695 w 1177225"/>
                <a:gd name="connsiteY805" fmla="*/ 623975 h 988808"/>
                <a:gd name="connsiteX806" fmla="*/ 1121564 w 1177225"/>
                <a:gd name="connsiteY806" fmla="*/ 623975 h 988808"/>
                <a:gd name="connsiteX807" fmla="*/ 1120398 w 1177225"/>
                <a:gd name="connsiteY807" fmla="*/ 623975 h 988808"/>
                <a:gd name="connsiteX808" fmla="*/ 1119267 w 1177225"/>
                <a:gd name="connsiteY808" fmla="*/ 625106 h 988808"/>
                <a:gd name="connsiteX809" fmla="*/ 1120398 w 1177225"/>
                <a:gd name="connsiteY809" fmla="*/ 626237 h 988808"/>
                <a:gd name="connsiteX810" fmla="*/ 1119267 w 1177225"/>
                <a:gd name="connsiteY810" fmla="*/ 627369 h 988808"/>
                <a:gd name="connsiteX811" fmla="*/ 1120398 w 1177225"/>
                <a:gd name="connsiteY811" fmla="*/ 629666 h 988808"/>
                <a:gd name="connsiteX812" fmla="*/ 1119267 w 1177225"/>
                <a:gd name="connsiteY812" fmla="*/ 630797 h 988808"/>
                <a:gd name="connsiteX813" fmla="*/ 1120398 w 1177225"/>
                <a:gd name="connsiteY813" fmla="*/ 630797 h 988808"/>
                <a:gd name="connsiteX814" fmla="*/ 1119267 w 1177225"/>
                <a:gd name="connsiteY814" fmla="*/ 633060 h 988808"/>
                <a:gd name="connsiteX815" fmla="*/ 1120398 w 1177225"/>
                <a:gd name="connsiteY815" fmla="*/ 634191 h 988808"/>
                <a:gd name="connsiteX816" fmla="*/ 1119267 w 1177225"/>
                <a:gd name="connsiteY816" fmla="*/ 634191 h 988808"/>
                <a:gd name="connsiteX817" fmla="*/ 1119267 w 1177225"/>
                <a:gd name="connsiteY817" fmla="*/ 636453 h 988808"/>
                <a:gd name="connsiteX818" fmla="*/ 1119267 w 1177225"/>
                <a:gd name="connsiteY818" fmla="*/ 637620 h 988808"/>
                <a:gd name="connsiteX819" fmla="*/ 1119267 w 1177225"/>
                <a:gd name="connsiteY819" fmla="*/ 641013 h 988808"/>
                <a:gd name="connsiteX820" fmla="*/ 1118136 w 1177225"/>
                <a:gd name="connsiteY820" fmla="*/ 641013 h 988808"/>
                <a:gd name="connsiteX821" fmla="*/ 1119267 w 1177225"/>
                <a:gd name="connsiteY821" fmla="*/ 642144 h 988808"/>
                <a:gd name="connsiteX822" fmla="*/ 1119267 w 1177225"/>
                <a:gd name="connsiteY822" fmla="*/ 644442 h 988808"/>
                <a:gd name="connsiteX823" fmla="*/ 1119267 w 1177225"/>
                <a:gd name="connsiteY823" fmla="*/ 645573 h 988808"/>
                <a:gd name="connsiteX824" fmla="*/ 1118136 w 1177225"/>
                <a:gd name="connsiteY824" fmla="*/ 646704 h 988808"/>
                <a:gd name="connsiteX825" fmla="*/ 1120398 w 1177225"/>
                <a:gd name="connsiteY825" fmla="*/ 647836 h 988808"/>
                <a:gd name="connsiteX826" fmla="*/ 1119267 w 1177225"/>
                <a:gd name="connsiteY826" fmla="*/ 648967 h 988808"/>
                <a:gd name="connsiteX827" fmla="*/ 1120398 w 1177225"/>
                <a:gd name="connsiteY827" fmla="*/ 652396 h 988808"/>
                <a:gd name="connsiteX828" fmla="*/ 1120398 w 1177225"/>
                <a:gd name="connsiteY828" fmla="*/ 654658 h 988808"/>
                <a:gd name="connsiteX829" fmla="*/ 1121564 w 1177225"/>
                <a:gd name="connsiteY829" fmla="*/ 654658 h 988808"/>
                <a:gd name="connsiteX830" fmla="*/ 1121564 w 1177225"/>
                <a:gd name="connsiteY830" fmla="*/ 655789 h 988808"/>
                <a:gd name="connsiteX831" fmla="*/ 1121564 w 1177225"/>
                <a:gd name="connsiteY831" fmla="*/ 656920 h 988808"/>
                <a:gd name="connsiteX832" fmla="*/ 1120398 w 1177225"/>
                <a:gd name="connsiteY832" fmla="*/ 656920 h 988808"/>
                <a:gd name="connsiteX833" fmla="*/ 1120398 w 1177225"/>
                <a:gd name="connsiteY833" fmla="*/ 658051 h 988808"/>
                <a:gd name="connsiteX834" fmla="*/ 1121564 w 1177225"/>
                <a:gd name="connsiteY834" fmla="*/ 658051 h 988808"/>
                <a:gd name="connsiteX835" fmla="*/ 1121564 w 1177225"/>
                <a:gd name="connsiteY835" fmla="*/ 659218 h 988808"/>
                <a:gd name="connsiteX836" fmla="*/ 1120398 w 1177225"/>
                <a:gd name="connsiteY836" fmla="*/ 660349 h 988808"/>
                <a:gd name="connsiteX837" fmla="*/ 1122695 w 1177225"/>
                <a:gd name="connsiteY837" fmla="*/ 660349 h 988808"/>
                <a:gd name="connsiteX838" fmla="*/ 1122695 w 1177225"/>
                <a:gd name="connsiteY838" fmla="*/ 661480 h 988808"/>
                <a:gd name="connsiteX839" fmla="*/ 1121564 w 1177225"/>
                <a:gd name="connsiteY839" fmla="*/ 661480 h 988808"/>
                <a:gd name="connsiteX840" fmla="*/ 1122695 w 1177225"/>
                <a:gd name="connsiteY840" fmla="*/ 662611 h 988808"/>
                <a:gd name="connsiteX841" fmla="*/ 1121564 w 1177225"/>
                <a:gd name="connsiteY841" fmla="*/ 663742 h 988808"/>
                <a:gd name="connsiteX842" fmla="*/ 1122695 w 1177225"/>
                <a:gd name="connsiteY842" fmla="*/ 664874 h 988808"/>
                <a:gd name="connsiteX843" fmla="*/ 1121564 w 1177225"/>
                <a:gd name="connsiteY843" fmla="*/ 664874 h 988808"/>
                <a:gd name="connsiteX844" fmla="*/ 1122695 w 1177225"/>
                <a:gd name="connsiteY844" fmla="*/ 667171 h 988808"/>
                <a:gd name="connsiteX845" fmla="*/ 1120398 w 1177225"/>
                <a:gd name="connsiteY845" fmla="*/ 668302 h 988808"/>
                <a:gd name="connsiteX846" fmla="*/ 1121564 w 1177225"/>
                <a:gd name="connsiteY846" fmla="*/ 667171 h 988808"/>
                <a:gd name="connsiteX847" fmla="*/ 1122695 w 1177225"/>
                <a:gd name="connsiteY847" fmla="*/ 668302 h 988808"/>
                <a:gd name="connsiteX848" fmla="*/ 1122695 w 1177225"/>
                <a:gd name="connsiteY848" fmla="*/ 669434 h 988808"/>
                <a:gd name="connsiteX849" fmla="*/ 1122695 w 1177225"/>
                <a:gd name="connsiteY849" fmla="*/ 671696 h 988808"/>
                <a:gd name="connsiteX850" fmla="*/ 1122695 w 1177225"/>
                <a:gd name="connsiteY850" fmla="*/ 670565 h 988808"/>
                <a:gd name="connsiteX851" fmla="*/ 1123826 w 1177225"/>
                <a:gd name="connsiteY851" fmla="*/ 670565 h 988808"/>
                <a:gd name="connsiteX852" fmla="*/ 1123826 w 1177225"/>
                <a:gd name="connsiteY852" fmla="*/ 671696 h 988808"/>
                <a:gd name="connsiteX853" fmla="*/ 1124957 w 1177225"/>
                <a:gd name="connsiteY853" fmla="*/ 671696 h 988808"/>
                <a:gd name="connsiteX854" fmla="*/ 1124957 w 1177225"/>
                <a:gd name="connsiteY854" fmla="*/ 672827 h 988808"/>
                <a:gd name="connsiteX855" fmla="*/ 1126088 w 1177225"/>
                <a:gd name="connsiteY855" fmla="*/ 673958 h 988808"/>
                <a:gd name="connsiteX856" fmla="*/ 1126088 w 1177225"/>
                <a:gd name="connsiteY856" fmla="*/ 675125 h 988808"/>
                <a:gd name="connsiteX857" fmla="*/ 1126088 w 1177225"/>
                <a:gd name="connsiteY857" fmla="*/ 676256 h 988808"/>
                <a:gd name="connsiteX858" fmla="*/ 1128349 w 1177225"/>
                <a:gd name="connsiteY858" fmla="*/ 677387 h 988808"/>
                <a:gd name="connsiteX859" fmla="*/ 1130646 w 1177225"/>
                <a:gd name="connsiteY859" fmla="*/ 678518 h 988808"/>
                <a:gd name="connsiteX860" fmla="*/ 1131777 w 1177225"/>
                <a:gd name="connsiteY860" fmla="*/ 677387 h 988808"/>
                <a:gd name="connsiteX861" fmla="*/ 1132908 w 1177225"/>
                <a:gd name="connsiteY861" fmla="*/ 678518 h 988808"/>
                <a:gd name="connsiteX862" fmla="*/ 1134039 w 1177225"/>
                <a:gd name="connsiteY862" fmla="*/ 677387 h 988808"/>
                <a:gd name="connsiteX863" fmla="*/ 1135170 w 1177225"/>
                <a:gd name="connsiteY863" fmla="*/ 678518 h 988808"/>
                <a:gd name="connsiteX864" fmla="*/ 1137467 w 1177225"/>
                <a:gd name="connsiteY864" fmla="*/ 677387 h 988808"/>
                <a:gd name="connsiteX865" fmla="*/ 1139729 w 1177225"/>
                <a:gd name="connsiteY865" fmla="*/ 680781 h 988808"/>
                <a:gd name="connsiteX866" fmla="*/ 1140860 w 1177225"/>
                <a:gd name="connsiteY866" fmla="*/ 680781 h 988808"/>
                <a:gd name="connsiteX867" fmla="*/ 1141991 w 1177225"/>
                <a:gd name="connsiteY867" fmla="*/ 681947 h 988808"/>
                <a:gd name="connsiteX868" fmla="*/ 1140860 w 1177225"/>
                <a:gd name="connsiteY868" fmla="*/ 684209 h 988808"/>
                <a:gd name="connsiteX869" fmla="*/ 1141991 w 1177225"/>
                <a:gd name="connsiteY869" fmla="*/ 686472 h 988808"/>
                <a:gd name="connsiteX870" fmla="*/ 1141991 w 1177225"/>
                <a:gd name="connsiteY870" fmla="*/ 687603 h 988808"/>
                <a:gd name="connsiteX871" fmla="*/ 1141991 w 1177225"/>
                <a:gd name="connsiteY871" fmla="*/ 688734 h 988808"/>
                <a:gd name="connsiteX872" fmla="*/ 1140860 w 1177225"/>
                <a:gd name="connsiteY872" fmla="*/ 688734 h 988808"/>
                <a:gd name="connsiteX873" fmla="*/ 1144288 w 1177225"/>
                <a:gd name="connsiteY873" fmla="*/ 691032 h 988808"/>
                <a:gd name="connsiteX874" fmla="*/ 1143157 w 1177225"/>
                <a:gd name="connsiteY874" fmla="*/ 692163 h 988808"/>
                <a:gd name="connsiteX875" fmla="*/ 1144288 w 1177225"/>
                <a:gd name="connsiteY875" fmla="*/ 693294 h 988808"/>
                <a:gd name="connsiteX876" fmla="*/ 1144288 w 1177225"/>
                <a:gd name="connsiteY876" fmla="*/ 694425 h 988808"/>
                <a:gd name="connsiteX877" fmla="*/ 1143157 w 1177225"/>
                <a:gd name="connsiteY877" fmla="*/ 694425 h 988808"/>
                <a:gd name="connsiteX878" fmla="*/ 1141991 w 1177225"/>
                <a:gd name="connsiteY878" fmla="*/ 694425 h 988808"/>
                <a:gd name="connsiteX879" fmla="*/ 1144288 w 1177225"/>
                <a:gd name="connsiteY879" fmla="*/ 695556 h 988808"/>
                <a:gd name="connsiteX880" fmla="*/ 1144288 w 1177225"/>
                <a:gd name="connsiteY880" fmla="*/ 696723 h 988808"/>
                <a:gd name="connsiteX881" fmla="*/ 1143157 w 1177225"/>
                <a:gd name="connsiteY881" fmla="*/ 698985 h 988808"/>
                <a:gd name="connsiteX882" fmla="*/ 1141991 w 1177225"/>
                <a:gd name="connsiteY882" fmla="*/ 701247 h 988808"/>
                <a:gd name="connsiteX883" fmla="*/ 1144288 w 1177225"/>
                <a:gd name="connsiteY883" fmla="*/ 701247 h 988808"/>
                <a:gd name="connsiteX884" fmla="*/ 1144288 w 1177225"/>
                <a:gd name="connsiteY884" fmla="*/ 703510 h 988808"/>
                <a:gd name="connsiteX885" fmla="*/ 1145419 w 1177225"/>
                <a:gd name="connsiteY885" fmla="*/ 704676 h 988808"/>
                <a:gd name="connsiteX886" fmla="*/ 1145419 w 1177225"/>
                <a:gd name="connsiteY886" fmla="*/ 705807 h 988808"/>
                <a:gd name="connsiteX887" fmla="*/ 1146550 w 1177225"/>
                <a:gd name="connsiteY887" fmla="*/ 705807 h 988808"/>
                <a:gd name="connsiteX888" fmla="*/ 1146550 w 1177225"/>
                <a:gd name="connsiteY888" fmla="*/ 706939 h 988808"/>
                <a:gd name="connsiteX889" fmla="*/ 1147681 w 1177225"/>
                <a:gd name="connsiteY889" fmla="*/ 706939 h 988808"/>
                <a:gd name="connsiteX890" fmla="*/ 1151109 w 1177225"/>
                <a:gd name="connsiteY890" fmla="*/ 709201 h 988808"/>
                <a:gd name="connsiteX891" fmla="*/ 1152240 w 1177225"/>
                <a:gd name="connsiteY891" fmla="*/ 712630 h 988808"/>
                <a:gd name="connsiteX892" fmla="*/ 1153370 w 1177225"/>
                <a:gd name="connsiteY892" fmla="*/ 712630 h 988808"/>
                <a:gd name="connsiteX893" fmla="*/ 1155632 w 1177225"/>
                <a:gd name="connsiteY893" fmla="*/ 716023 h 988808"/>
                <a:gd name="connsiteX894" fmla="*/ 1155632 w 1177225"/>
                <a:gd name="connsiteY894" fmla="*/ 722845 h 988808"/>
                <a:gd name="connsiteX895" fmla="*/ 1155632 w 1177225"/>
                <a:gd name="connsiteY895" fmla="*/ 725108 h 988808"/>
                <a:gd name="connsiteX896" fmla="*/ 1155632 w 1177225"/>
                <a:gd name="connsiteY896" fmla="*/ 726274 h 988808"/>
                <a:gd name="connsiteX897" fmla="*/ 1154501 w 1177225"/>
                <a:gd name="connsiteY897" fmla="*/ 727405 h 988808"/>
                <a:gd name="connsiteX898" fmla="*/ 1154501 w 1177225"/>
                <a:gd name="connsiteY898" fmla="*/ 729668 h 988808"/>
                <a:gd name="connsiteX899" fmla="*/ 1155632 w 1177225"/>
                <a:gd name="connsiteY899" fmla="*/ 733061 h 988808"/>
                <a:gd name="connsiteX900" fmla="*/ 1155632 w 1177225"/>
                <a:gd name="connsiteY900" fmla="*/ 734228 h 988808"/>
                <a:gd name="connsiteX901" fmla="*/ 1156763 w 1177225"/>
                <a:gd name="connsiteY901" fmla="*/ 736490 h 988808"/>
                <a:gd name="connsiteX902" fmla="*/ 1156763 w 1177225"/>
                <a:gd name="connsiteY902" fmla="*/ 737621 h 988808"/>
                <a:gd name="connsiteX903" fmla="*/ 1156763 w 1177225"/>
                <a:gd name="connsiteY903" fmla="*/ 738752 h 988808"/>
                <a:gd name="connsiteX904" fmla="*/ 1157894 w 1177225"/>
                <a:gd name="connsiteY904" fmla="*/ 738752 h 988808"/>
                <a:gd name="connsiteX905" fmla="*/ 1177225 w 1177225"/>
                <a:gd name="connsiteY905" fmla="*/ 754659 h 988808"/>
                <a:gd name="connsiteX906" fmla="*/ 1173833 w 1177225"/>
                <a:gd name="connsiteY906" fmla="*/ 755826 h 988808"/>
                <a:gd name="connsiteX907" fmla="*/ 1171535 w 1177225"/>
                <a:gd name="connsiteY907" fmla="*/ 758088 h 988808"/>
                <a:gd name="connsiteX908" fmla="*/ 1171535 w 1177225"/>
                <a:gd name="connsiteY908" fmla="*/ 759219 h 988808"/>
                <a:gd name="connsiteX909" fmla="*/ 1169274 w 1177225"/>
                <a:gd name="connsiteY909" fmla="*/ 761482 h 988808"/>
                <a:gd name="connsiteX910" fmla="*/ 1169274 w 1177225"/>
                <a:gd name="connsiteY910" fmla="*/ 763779 h 988808"/>
                <a:gd name="connsiteX911" fmla="*/ 1168143 w 1177225"/>
                <a:gd name="connsiteY911" fmla="*/ 763779 h 988808"/>
                <a:gd name="connsiteX912" fmla="*/ 1167012 w 1177225"/>
                <a:gd name="connsiteY912" fmla="*/ 764910 h 988808"/>
                <a:gd name="connsiteX913" fmla="*/ 1167012 w 1177225"/>
                <a:gd name="connsiteY913" fmla="*/ 767173 h 988808"/>
                <a:gd name="connsiteX914" fmla="*/ 1164715 w 1177225"/>
                <a:gd name="connsiteY914" fmla="*/ 769435 h 988808"/>
                <a:gd name="connsiteX915" fmla="*/ 1165846 w 1177225"/>
                <a:gd name="connsiteY915" fmla="*/ 775126 h 988808"/>
                <a:gd name="connsiteX916" fmla="*/ 1164715 w 1177225"/>
                <a:gd name="connsiteY916" fmla="*/ 777388 h 988808"/>
                <a:gd name="connsiteX917" fmla="*/ 1163584 w 1177225"/>
                <a:gd name="connsiteY917" fmla="*/ 778555 h 988808"/>
                <a:gd name="connsiteX918" fmla="*/ 1161322 w 1177225"/>
                <a:gd name="connsiteY918" fmla="*/ 779686 h 988808"/>
                <a:gd name="connsiteX919" fmla="*/ 1159060 w 1177225"/>
                <a:gd name="connsiteY919" fmla="*/ 778555 h 988808"/>
                <a:gd name="connsiteX920" fmla="*/ 1157894 w 1177225"/>
                <a:gd name="connsiteY920" fmla="*/ 777388 h 988808"/>
                <a:gd name="connsiteX921" fmla="*/ 1155632 w 1177225"/>
                <a:gd name="connsiteY921" fmla="*/ 778555 h 988808"/>
                <a:gd name="connsiteX922" fmla="*/ 1155632 w 1177225"/>
                <a:gd name="connsiteY922" fmla="*/ 777388 h 988808"/>
                <a:gd name="connsiteX923" fmla="*/ 1154501 w 1177225"/>
                <a:gd name="connsiteY923" fmla="*/ 778555 h 988808"/>
                <a:gd name="connsiteX924" fmla="*/ 1153370 w 1177225"/>
                <a:gd name="connsiteY924" fmla="*/ 778555 h 988808"/>
                <a:gd name="connsiteX925" fmla="*/ 1151109 w 1177225"/>
                <a:gd name="connsiteY925" fmla="*/ 778555 h 988808"/>
                <a:gd name="connsiteX926" fmla="*/ 1151109 w 1177225"/>
                <a:gd name="connsiteY926" fmla="*/ 779686 h 988808"/>
                <a:gd name="connsiteX927" fmla="*/ 1149942 w 1177225"/>
                <a:gd name="connsiteY927" fmla="*/ 779686 h 988808"/>
                <a:gd name="connsiteX928" fmla="*/ 1149942 w 1177225"/>
                <a:gd name="connsiteY928" fmla="*/ 780817 h 988808"/>
                <a:gd name="connsiteX929" fmla="*/ 1149942 w 1177225"/>
                <a:gd name="connsiteY929" fmla="*/ 781948 h 988808"/>
                <a:gd name="connsiteX930" fmla="*/ 1146550 w 1177225"/>
                <a:gd name="connsiteY930" fmla="*/ 783080 h 988808"/>
                <a:gd name="connsiteX931" fmla="*/ 1143157 w 1177225"/>
                <a:gd name="connsiteY931" fmla="*/ 787640 h 988808"/>
                <a:gd name="connsiteX932" fmla="*/ 1138598 w 1177225"/>
                <a:gd name="connsiteY932" fmla="*/ 788771 h 988808"/>
                <a:gd name="connsiteX933" fmla="*/ 1137467 w 1177225"/>
                <a:gd name="connsiteY933" fmla="*/ 789902 h 988808"/>
                <a:gd name="connsiteX934" fmla="*/ 1135170 w 1177225"/>
                <a:gd name="connsiteY934" fmla="*/ 792164 h 988808"/>
                <a:gd name="connsiteX935" fmla="*/ 1134039 w 1177225"/>
                <a:gd name="connsiteY935" fmla="*/ 793331 h 988808"/>
                <a:gd name="connsiteX936" fmla="*/ 1134039 w 1177225"/>
                <a:gd name="connsiteY936" fmla="*/ 795593 h 988808"/>
                <a:gd name="connsiteX937" fmla="*/ 1132908 w 1177225"/>
                <a:gd name="connsiteY937" fmla="*/ 798987 h 988808"/>
                <a:gd name="connsiteX938" fmla="*/ 1131777 w 1177225"/>
                <a:gd name="connsiteY938" fmla="*/ 798987 h 988808"/>
                <a:gd name="connsiteX939" fmla="*/ 1129516 w 1177225"/>
                <a:gd name="connsiteY939" fmla="*/ 800118 h 988808"/>
                <a:gd name="connsiteX940" fmla="*/ 1127218 w 1177225"/>
                <a:gd name="connsiteY940" fmla="*/ 802415 h 988808"/>
                <a:gd name="connsiteX941" fmla="*/ 1128349 w 1177225"/>
                <a:gd name="connsiteY941" fmla="*/ 804678 h 988808"/>
                <a:gd name="connsiteX942" fmla="*/ 1128349 w 1177225"/>
                <a:gd name="connsiteY942" fmla="*/ 806940 h 988808"/>
                <a:gd name="connsiteX943" fmla="*/ 1126088 w 1177225"/>
                <a:gd name="connsiteY943" fmla="*/ 810369 h 988808"/>
                <a:gd name="connsiteX944" fmla="*/ 1126088 w 1177225"/>
                <a:gd name="connsiteY944" fmla="*/ 814929 h 988808"/>
                <a:gd name="connsiteX945" fmla="*/ 1123826 w 1177225"/>
                <a:gd name="connsiteY945" fmla="*/ 820585 h 988808"/>
                <a:gd name="connsiteX946" fmla="*/ 1123826 w 1177225"/>
                <a:gd name="connsiteY946" fmla="*/ 822882 h 988808"/>
                <a:gd name="connsiteX947" fmla="*/ 1123826 w 1177225"/>
                <a:gd name="connsiteY947" fmla="*/ 824013 h 988808"/>
                <a:gd name="connsiteX948" fmla="*/ 1126088 w 1177225"/>
                <a:gd name="connsiteY948" fmla="*/ 829669 h 988808"/>
                <a:gd name="connsiteX949" fmla="*/ 1126088 w 1177225"/>
                <a:gd name="connsiteY949" fmla="*/ 834229 h 988808"/>
                <a:gd name="connsiteX950" fmla="*/ 1124957 w 1177225"/>
                <a:gd name="connsiteY950" fmla="*/ 839920 h 988808"/>
                <a:gd name="connsiteX951" fmla="*/ 1126088 w 1177225"/>
                <a:gd name="connsiteY951" fmla="*/ 847874 h 988808"/>
                <a:gd name="connsiteX952" fmla="*/ 1124957 w 1177225"/>
                <a:gd name="connsiteY952" fmla="*/ 851267 h 988808"/>
                <a:gd name="connsiteX953" fmla="*/ 1121564 w 1177225"/>
                <a:gd name="connsiteY953" fmla="*/ 854696 h 988808"/>
                <a:gd name="connsiteX954" fmla="*/ 1119267 w 1177225"/>
                <a:gd name="connsiteY954" fmla="*/ 861518 h 988808"/>
                <a:gd name="connsiteX955" fmla="*/ 1117005 w 1177225"/>
                <a:gd name="connsiteY955" fmla="*/ 861518 h 988808"/>
                <a:gd name="connsiteX956" fmla="*/ 1115874 w 1177225"/>
                <a:gd name="connsiteY956" fmla="*/ 863781 h 988808"/>
                <a:gd name="connsiteX957" fmla="*/ 1114743 w 1177225"/>
                <a:gd name="connsiteY957" fmla="*/ 862650 h 988808"/>
                <a:gd name="connsiteX958" fmla="*/ 1113612 w 1177225"/>
                <a:gd name="connsiteY958" fmla="*/ 862650 h 988808"/>
                <a:gd name="connsiteX959" fmla="*/ 1112446 w 1177225"/>
                <a:gd name="connsiteY959" fmla="*/ 862650 h 988808"/>
                <a:gd name="connsiteX960" fmla="*/ 1111315 w 1177225"/>
                <a:gd name="connsiteY960" fmla="*/ 863781 h 988808"/>
                <a:gd name="connsiteX961" fmla="*/ 1107923 w 1177225"/>
                <a:gd name="connsiteY961" fmla="*/ 862650 h 988808"/>
                <a:gd name="connsiteX962" fmla="*/ 1106792 w 1177225"/>
                <a:gd name="connsiteY962" fmla="*/ 863781 h 988808"/>
                <a:gd name="connsiteX963" fmla="*/ 1106792 w 1177225"/>
                <a:gd name="connsiteY963" fmla="*/ 864912 h 988808"/>
                <a:gd name="connsiteX964" fmla="*/ 1105625 w 1177225"/>
                <a:gd name="connsiteY964" fmla="*/ 866043 h 988808"/>
                <a:gd name="connsiteX965" fmla="*/ 1104495 w 1177225"/>
                <a:gd name="connsiteY965" fmla="*/ 868341 h 988808"/>
                <a:gd name="connsiteX966" fmla="*/ 1103364 w 1177225"/>
                <a:gd name="connsiteY966" fmla="*/ 869472 h 988808"/>
                <a:gd name="connsiteX967" fmla="*/ 1103364 w 1177225"/>
                <a:gd name="connsiteY967" fmla="*/ 872865 h 988808"/>
                <a:gd name="connsiteX968" fmla="*/ 1102233 w 1177225"/>
                <a:gd name="connsiteY968" fmla="*/ 872865 h 988808"/>
                <a:gd name="connsiteX969" fmla="*/ 1101102 w 1177225"/>
                <a:gd name="connsiteY969" fmla="*/ 873996 h 988808"/>
                <a:gd name="connsiteX970" fmla="*/ 1098805 w 1177225"/>
                <a:gd name="connsiteY970" fmla="*/ 873996 h 988808"/>
                <a:gd name="connsiteX971" fmla="*/ 1098805 w 1177225"/>
                <a:gd name="connsiteY971" fmla="*/ 876294 h 988808"/>
                <a:gd name="connsiteX972" fmla="*/ 1097674 w 1177225"/>
                <a:gd name="connsiteY972" fmla="*/ 878556 h 988808"/>
                <a:gd name="connsiteX973" fmla="*/ 1096543 w 1177225"/>
                <a:gd name="connsiteY973" fmla="*/ 878556 h 988808"/>
                <a:gd name="connsiteX974" fmla="*/ 1094281 w 1177225"/>
                <a:gd name="connsiteY974" fmla="*/ 881985 h 988808"/>
                <a:gd name="connsiteX975" fmla="*/ 1092019 w 1177225"/>
                <a:gd name="connsiteY975" fmla="*/ 881985 h 988808"/>
                <a:gd name="connsiteX976" fmla="*/ 1092019 w 1177225"/>
                <a:gd name="connsiteY976" fmla="*/ 884248 h 988808"/>
                <a:gd name="connsiteX977" fmla="*/ 1090853 w 1177225"/>
                <a:gd name="connsiteY977" fmla="*/ 885379 h 988808"/>
                <a:gd name="connsiteX978" fmla="*/ 1092019 w 1177225"/>
                <a:gd name="connsiteY978" fmla="*/ 886510 h 988808"/>
                <a:gd name="connsiteX979" fmla="*/ 1092019 w 1177225"/>
                <a:gd name="connsiteY979" fmla="*/ 887641 h 988808"/>
                <a:gd name="connsiteX980" fmla="*/ 1092019 w 1177225"/>
                <a:gd name="connsiteY980" fmla="*/ 888772 h 988808"/>
                <a:gd name="connsiteX981" fmla="*/ 1093150 w 1177225"/>
                <a:gd name="connsiteY981" fmla="*/ 889939 h 988808"/>
                <a:gd name="connsiteX982" fmla="*/ 1092019 w 1177225"/>
                <a:gd name="connsiteY982" fmla="*/ 892201 h 988808"/>
                <a:gd name="connsiteX983" fmla="*/ 1094281 w 1177225"/>
                <a:gd name="connsiteY983" fmla="*/ 893332 h 988808"/>
                <a:gd name="connsiteX984" fmla="*/ 1089722 w 1177225"/>
                <a:gd name="connsiteY984" fmla="*/ 899023 h 988808"/>
                <a:gd name="connsiteX985" fmla="*/ 1088591 w 1177225"/>
                <a:gd name="connsiteY985" fmla="*/ 899023 h 988808"/>
                <a:gd name="connsiteX986" fmla="*/ 1087460 w 1177225"/>
                <a:gd name="connsiteY986" fmla="*/ 899023 h 988808"/>
                <a:gd name="connsiteX987" fmla="*/ 1087460 w 1177225"/>
                <a:gd name="connsiteY987" fmla="*/ 901286 h 988808"/>
                <a:gd name="connsiteX988" fmla="*/ 1087460 w 1177225"/>
                <a:gd name="connsiteY988" fmla="*/ 902417 h 988808"/>
                <a:gd name="connsiteX989" fmla="*/ 1085199 w 1177225"/>
                <a:gd name="connsiteY989" fmla="*/ 905846 h 988808"/>
                <a:gd name="connsiteX990" fmla="*/ 1085199 w 1177225"/>
                <a:gd name="connsiteY990" fmla="*/ 908108 h 988808"/>
                <a:gd name="connsiteX991" fmla="*/ 1084068 w 1177225"/>
                <a:gd name="connsiteY991" fmla="*/ 908108 h 988808"/>
                <a:gd name="connsiteX992" fmla="*/ 1084068 w 1177225"/>
                <a:gd name="connsiteY992" fmla="*/ 912668 h 988808"/>
                <a:gd name="connsiteX993" fmla="*/ 1082902 w 1177225"/>
                <a:gd name="connsiteY993" fmla="*/ 912668 h 988808"/>
                <a:gd name="connsiteX994" fmla="*/ 1081771 w 1177225"/>
                <a:gd name="connsiteY994" fmla="*/ 916061 h 988808"/>
                <a:gd name="connsiteX995" fmla="*/ 1079509 w 1177225"/>
                <a:gd name="connsiteY995" fmla="*/ 916061 h 988808"/>
                <a:gd name="connsiteX996" fmla="*/ 1079509 w 1177225"/>
                <a:gd name="connsiteY996" fmla="*/ 917193 h 988808"/>
                <a:gd name="connsiteX997" fmla="*/ 1079509 w 1177225"/>
                <a:gd name="connsiteY997" fmla="*/ 919490 h 988808"/>
                <a:gd name="connsiteX998" fmla="*/ 1078378 w 1177225"/>
                <a:gd name="connsiteY998" fmla="*/ 920621 h 988808"/>
                <a:gd name="connsiteX999" fmla="*/ 1078378 w 1177225"/>
                <a:gd name="connsiteY999" fmla="*/ 919490 h 988808"/>
                <a:gd name="connsiteX1000" fmla="*/ 1078378 w 1177225"/>
                <a:gd name="connsiteY1000" fmla="*/ 920621 h 988808"/>
                <a:gd name="connsiteX1001" fmla="*/ 1078378 w 1177225"/>
                <a:gd name="connsiteY1001" fmla="*/ 921753 h 988808"/>
                <a:gd name="connsiteX1002" fmla="*/ 1077247 w 1177225"/>
                <a:gd name="connsiteY1002" fmla="*/ 924015 h 988808"/>
                <a:gd name="connsiteX1003" fmla="*/ 1076081 w 1177225"/>
                <a:gd name="connsiteY1003" fmla="*/ 924015 h 988808"/>
                <a:gd name="connsiteX1004" fmla="*/ 1077247 w 1177225"/>
                <a:gd name="connsiteY1004" fmla="*/ 926313 h 988808"/>
                <a:gd name="connsiteX1005" fmla="*/ 1077247 w 1177225"/>
                <a:gd name="connsiteY1005" fmla="*/ 927444 h 988808"/>
                <a:gd name="connsiteX1006" fmla="*/ 1077247 w 1177225"/>
                <a:gd name="connsiteY1006" fmla="*/ 928575 h 988808"/>
                <a:gd name="connsiteX1007" fmla="*/ 1077247 w 1177225"/>
                <a:gd name="connsiteY1007" fmla="*/ 929706 h 988808"/>
                <a:gd name="connsiteX1008" fmla="*/ 1077247 w 1177225"/>
                <a:gd name="connsiteY1008" fmla="*/ 931968 h 988808"/>
                <a:gd name="connsiteX1009" fmla="*/ 1076081 w 1177225"/>
                <a:gd name="connsiteY1009" fmla="*/ 931968 h 988808"/>
                <a:gd name="connsiteX1010" fmla="*/ 1076081 w 1177225"/>
                <a:gd name="connsiteY1010" fmla="*/ 933099 h 988808"/>
                <a:gd name="connsiteX1011" fmla="*/ 1074950 w 1177225"/>
                <a:gd name="connsiteY1011" fmla="*/ 933099 h 988808"/>
                <a:gd name="connsiteX1012" fmla="*/ 1074950 w 1177225"/>
                <a:gd name="connsiteY1012" fmla="*/ 936528 h 988808"/>
                <a:gd name="connsiteX1013" fmla="*/ 1077247 w 1177225"/>
                <a:gd name="connsiteY1013" fmla="*/ 938791 h 988808"/>
                <a:gd name="connsiteX1014" fmla="*/ 1074950 w 1177225"/>
                <a:gd name="connsiteY1014" fmla="*/ 939922 h 988808"/>
                <a:gd name="connsiteX1015" fmla="*/ 1074950 w 1177225"/>
                <a:gd name="connsiteY1015" fmla="*/ 941088 h 988808"/>
                <a:gd name="connsiteX1016" fmla="*/ 1074950 w 1177225"/>
                <a:gd name="connsiteY1016" fmla="*/ 944482 h 988808"/>
                <a:gd name="connsiteX1017" fmla="*/ 1073819 w 1177225"/>
                <a:gd name="connsiteY1017" fmla="*/ 946744 h 988808"/>
                <a:gd name="connsiteX1018" fmla="*/ 1071557 w 1177225"/>
                <a:gd name="connsiteY1018" fmla="*/ 946744 h 988808"/>
                <a:gd name="connsiteX1019" fmla="*/ 1071557 w 1177225"/>
                <a:gd name="connsiteY1019" fmla="*/ 947875 h 988808"/>
                <a:gd name="connsiteX1020" fmla="*/ 1070426 w 1177225"/>
                <a:gd name="connsiteY1020" fmla="*/ 947875 h 988808"/>
                <a:gd name="connsiteX1021" fmla="*/ 1066998 w 1177225"/>
                <a:gd name="connsiteY1021" fmla="*/ 951304 h 988808"/>
                <a:gd name="connsiteX1022" fmla="*/ 1066998 w 1177225"/>
                <a:gd name="connsiteY1022" fmla="*/ 952435 h 988808"/>
                <a:gd name="connsiteX1023" fmla="*/ 1062475 w 1177225"/>
                <a:gd name="connsiteY1023" fmla="*/ 953566 h 988808"/>
                <a:gd name="connsiteX1024" fmla="*/ 1061309 w 1177225"/>
                <a:gd name="connsiteY1024" fmla="*/ 952435 h 988808"/>
                <a:gd name="connsiteX1025" fmla="*/ 1059047 w 1177225"/>
                <a:gd name="connsiteY1025" fmla="*/ 953566 h 988808"/>
                <a:gd name="connsiteX1026" fmla="*/ 1057916 w 1177225"/>
                <a:gd name="connsiteY1026" fmla="*/ 954698 h 988808"/>
                <a:gd name="connsiteX1027" fmla="*/ 1057916 w 1177225"/>
                <a:gd name="connsiteY1027" fmla="*/ 953566 h 988808"/>
                <a:gd name="connsiteX1028" fmla="*/ 1054523 w 1177225"/>
                <a:gd name="connsiteY1028" fmla="*/ 954698 h 988808"/>
                <a:gd name="connsiteX1029" fmla="*/ 1049964 w 1177225"/>
                <a:gd name="connsiteY1029" fmla="*/ 958126 h 988808"/>
                <a:gd name="connsiteX1030" fmla="*/ 1049964 w 1177225"/>
                <a:gd name="connsiteY1030" fmla="*/ 961520 h 988808"/>
                <a:gd name="connsiteX1031" fmla="*/ 1047702 w 1177225"/>
                <a:gd name="connsiteY1031" fmla="*/ 961520 h 988808"/>
                <a:gd name="connsiteX1032" fmla="*/ 1047702 w 1177225"/>
                <a:gd name="connsiteY1032" fmla="*/ 962651 h 988808"/>
                <a:gd name="connsiteX1033" fmla="*/ 1046536 w 1177225"/>
                <a:gd name="connsiteY1033" fmla="*/ 962651 h 988808"/>
                <a:gd name="connsiteX1034" fmla="*/ 1045405 w 1177225"/>
                <a:gd name="connsiteY1034" fmla="*/ 963818 h 988808"/>
                <a:gd name="connsiteX1035" fmla="*/ 1042013 w 1177225"/>
                <a:gd name="connsiteY1035" fmla="*/ 966080 h 988808"/>
                <a:gd name="connsiteX1036" fmla="*/ 1040882 w 1177225"/>
                <a:gd name="connsiteY1036" fmla="*/ 966080 h 988808"/>
                <a:gd name="connsiteX1037" fmla="*/ 1039751 w 1177225"/>
                <a:gd name="connsiteY1037" fmla="*/ 967211 h 988808"/>
                <a:gd name="connsiteX1038" fmla="*/ 1038585 w 1177225"/>
                <a:gd name="connsiteY1038" fmla="*/ 967211 h 988808"/>
                <a:gd name="connsiteX1039" fmla="*/ 1036323 w 1177225"/>
                <a:gd name="connsiteY1039" fmla="*/ 966080 h 988808"/>
                <a:gd name="connsiteX1040" fmla="*/ 1032930 w 1177225"/>
                <a:gd name="connsiteY1040" fmla="*/ 967211 h 988808"/>
                <a:gd name="connsiteX1041" fmla="*/ 1032930 w 1177225"/>
                <a:gd name="connsiteY1041" fmla="*/ 968342 h 988808"/>
                <a:gd name="connsiteX1042" fmla="*/ 1031764 w 1177225"/>
                <a:gd name="connsiteY1042" fmla="*/ 969473 h 988808"/>
                <a:gd name="connsiteX1043" fmla="*/ 1031764 w 1177225"/>
                <a:gd name="connsiteY1043" fmla="*/ 970604 h 988808"/>
                <a:gd name="connsiteX1044" fmla="*/ 1031764 w 1177225"/>
                <a:gd name="connsiteY1044" fmla="*/ 971771 h 988808"/>
                <a:gd name="connsiteX1045" fmla="*/ 1030633 w 1177225"/>
                <a:gd name="connsiteY1045" fmla="*/ 970604 h 988808"/>
                <a:gd name="connsiteX1046" fmla="*/ 1029502 w 1177225"/>
                <a:gd name="connsiteY1046" fmla="*/ 972902 h 988808"/>
                <a:gd name="connsiteX1047" fmla="*/ 1027240 w 1177225"/>
                <a:gd name="connsiteY1047" fmla="*/ 972902 h 988808"/>
                <a:gd name="connsiteX1048" fmla="*/ 1027240 w 1177225"/>
                <a:gd name="connsiteY1048" fmla="*/ 974033 h 988808"/>
                <a:gd name="connsiteX1049" fmla="*/ 1026109 w 1177225"/>
                <a:gd name="connsiteY1049" fmla="*/ 974033 h 988808"/>
                <a:gd name="connsiteX1050" fmla="*/ 1026109 w 1177225"/>
                <a:gd name="connsiteY1050" fmla="*/ 975164 h 988808"/>
                <a:gd name="connsiteX1051" fmla="*/ 1023812 w 1177225"/>
                <a:gd name="connsiteY1051" fmla="*/ 976296 h 988808"/>
                <a:gd name="connsiteX1052" fmla="*/ 1023812 w 1177225"/>
                <a:gd name="connsiteY1052" fmla="*/ 977427 h 988808"/>
                <a:gd name="connsiteX1053" fmla="*/ 1023812 w 1177225"/>
                <a:gd name="connsiteY1053" fmla="*/ 978593 h 988808"/>
                <a:gd name="connsiteX1054" fmla="*/ 1022681 w 1177225"/>
                <a:gd name="connsiteY1054" fmla="*/ 979724 h 988808"/>
                <a:gd name="connsiteX1055" fmla="*/ 1023812 w 1177225"/>
                <a:gd name="connsiteY1055" fmla="*/ 980856 h 988808"/>
                <a:gd name="connsiteX1056" fmla="*/ 1022681 w 1177225"/>
                <a:gd name="connsiteY1056" fmla="*/ 980856 h 988808"/>
                <a:gd name="connsiteX1057" fmla="*/ 1021551 w 1177225"/>
                <a:gd name="connsiteY1057" fmla="*/ 981987 h 988808"/>
                <a:gd name="connsiteX1058" fmla="*/ 1022681 w 1177225"/>
                <a:gd name="connsiteY1058" fmla="*/ 981987 h 988808"/>
                <a:gd name="connsiteX1059" fmla="*/ 1021551 w 1177225"/>
                <a:gd name="connsiteY1059" fmla="*/ 981987 h 988808"/>
                <a:gd name="connsiteX1060" fmla="*/ 1022681 w 1177225"/>
                <a:gd name="connsiteY1060" fmla="*/ 983118 h 988808"/>
                <a:gd name="connsiteX1061" fmla="*/ 1021551 w 1177225"/>
                <a:gd name="connsiteY1061" fmla="*/ 984249 h 988808"/>
                <a:gd name="connsiteX1062" fmla="*/ 1020420 w 1177225"/>
                <a:gd name="connsiteY1062" fmla="*/ 984249 h 988808"/>
                <a:gd name="connsiteX1063" fmla="*/ 1020420 w 1177225"/>
                <a:gd name="connsiteY1063" fmla="*/ 985416 h 988808"/>
                <a:gd name="connsiteX1064" fmla="*/ 1019289 w 1177225"/>
                <a:gd name="connsiteY1064" fmla="*/ 985416 h 988808"/>
                <a:gd name="connsiteX1065" fmla="*/ 1019289 w 1177225"/>
                <a:gd name="connsiteY1065" fmla="*/ 986547 h 988808"/>
                <a:gd name="connsiteX1066" fmla="*/ 1020420 w 1177225"/>
                <a:gd name="connsiteY1066" fmla="*/ 987678 h 988808"/>
                <a:gd name="connsiteX1067" fmla="*/ 1019289 w 1177225"/>
                <a:gd name="connsiteY1067" fmla="*/ 988809 h 988808"/>
                <a:gd name="connsiteX1068" fmla="*/ 1014730 w 1177225"/>
                <a:gd name="connsiteY1068" fmla="*/ 986547 h 988808"/>
                <a:gd name="connsiteX1069" fmla="*/ 1012468 w 1177225"/>
                <a:gd name="connsiteY1069" fmla="*/ 987678 h 988808"/>
                <a:gd name="connsiteX1070" fmla="*/ 1010206 w 1177225"/>
                <a:gd name="connsiteY1070" fmla="*/ 986547 h 988808"/>
                <a:gd name="connsiteX1071" fmla="*/ 1010206 w 1177225"/>
                <a:gd name="connsiteY1071" fmla="*/ 983118 h 988808"/>
                <a:gd name="connsiteX1072" fmla="*/ 1009040 w 1177225"/>
                <a:gd name="connsiteY1072" fmla="*/ 983118 h 988808"/>
                <a:gd name="connsiteX1073" fmla="*/ 1006778 w 1177225"/>
                <a:gd name="connsiteY1073" fmla="*/ 981987 h 988808"/>
                <a:gd name="connsiteX1074" fmla="*/ 1003386 w 1177225"/>
                <a:gd name="connsiteY1074" fmla="*/ 980856 h 988808"/>
                <a:gd name="connsiteX1075" fmla="*/ 1002219 w 1177225"/>
                <a:gd name="connsiteY1075" fmla="*/ 978593 h 988808"/>
                <a:gd name="connsiteX1076" fmla="*/ 999958 w 1177225"/>
                <a:gd name="connsiteY1076" fmla="*/ 977427 h 988808"/>
                <a:gd name="connsiteX1077" fmla="*/ 997696 w 1177225"/>
                <a:gd name="connsiteY1077" fmla="*/ 977427 h 988808"/>
                <a:gd name="connsiteX1078" fmla="*/ 992006 w 1177225"/>
                <a:gd name="connsiteY1078" fmla="*/ 975164 h 988808"/>
                <a:gd name="connsiteX1079" fmla="*/ 990875 w 1177225"/>
                <a:gd name="connsiteY1079" fmla="*/ 972902 h 988808"/>
                <a:gd name="connsiteX1080" fmla="*/ 986316 w 1177225"/>
                <a:gd name="connsiteY1080" fmla="*/ 969473 h 988808"/>
                <a:gd name="connsiteX1081" fmla="*/ 985185 w 1177225"/>
                <a:gd name="connsiteY1081" fmla="*/ 967211 h 988808"/>
                <a:gd name="connsiteX1082" fmla="*/ 984054 w 1177225"/>
                <a:gd name="connsiteY1082" fmla="*/ 964949 h 988808"/>
                <a:gd name="connsiteX1083" fmla="*/ 985185 w 1177225"/>
                <a:gd name="connsiteY1083" fmla="*/ 962651 h 988808"/>
                <a:gd name="connsiteX1084" fmla="*/ 984054 w 1177225"/>
                <a:gd name="connsiteY1084" fmla="*/ 961520 h 988808"/>
                <a:gd name="connsiteX1085" fmla="*/ 982923 w 1177225"/>
                <a:gd name="connsiteY1085" fmla="*/ 961520 h 988808"/>
                <a:gd name="connsiteX1086" fmla="*/ 979495 w 1177225"/>
                <a:gd name="connsiteY1086" fmla="*/ 963818 h 988808"/>
                <a:gd name="connsiteX1087" fmla="*/ 978365 w 1177225"/>
                <a:gd name="connsiteY1087" fmla="*/ 963818 h 988808"/>
                <a:gd name="connsiteX1088" fmla="*/ 977234 w 1177225"/>
                <a:gd name="connsiteY1088" fmla="*/ 961520 h 988808"/>
                <a:gd name="connsiteX1089" fmla="*/ 976103 w 1177225"/>
                <a:gd name="connsiteY1089" fmla="*/ 961520 h 988808"/>
                <a:gd name="connsiteX1090" fmla="*/ 974972 w 1177225"/>
                <a:gd name="connsiteY1090" fmla="*/ 961520 h 988808"/>
                <a:gd name="connsiteX1091" fmla="*/ 973841 w 1177225"/>
                <a:gd name="connsiteY1091" fmla="*/ 961520 h 988808"/>
                <a:gd name="connsiteX1092" fmla="*/ 973841 w 1177225"/>
                <a:gd name="connsiteY1092" fmla="*/ 962651 h 988808"/>
                <a:gd name="connsiteX1093" fmla="*/ 970413 w 1177225"/>
                <a:gd name="connsiteY1093" fmla="*/ 963818 h 988808"/>
                <a:gd name="connsiteX1094" fmla="*/ 969282 w 1177225"/>
                <a:gd name="connsiteY1094" fmla="*/ 959258 h 988808"/>
                <a:gd name="connsiteX1095" fmla="*/ 970413 w 1177225"/>
                <a:gd name="connsiteY1095" fmla="*/ 959258 h 988808"/>
                <a:gd name="connsiteX1096" fmla="*/ 971544 w 1177225"/>
                <a:gd name="connsiteY1096" fmla="*/ 960389 h 988808"/>
                <a:gd name="connsiteX1097" fmla="*/ 971544 w 1177225"/>
                <a:gd name="connsiteY1097" fmla="*/ 959258 h 988808"/>
                <a:gd name="connsiteX1098" fmla="*/ 970413 w 1177225"/>
                <a:gd name="connsiteY1098" fmla="*/ 958126 h 988808"/>
                <a:gd name="connsiteX1099" fmla="*/ 970413 w 1177225"/>
                <a:gd name="connsiteY1099" fmla="*/ 955864 h 988808"/>
                <a:gd name="connsiteX1100" fmla="*/ 971544 w 1177225"/>
                <a:gd name="connsiteY1100" fmla="*/ 954698 h 988808"/>
                <a:gd name="connsiteX1101" fmla="*/ 972675 w 1177225"/>
                <a:gd name="connsiteY1101" fmla="*/ 955864 h 988808"/>
                <a:gd name="connsiteX1102" fmla="*/ 973841 w 1177225"/>
                <a:gd name="connsiteY1102" fmla="*/ 954698 h 988808"/>
                <a:gd name="connsiteX1103" fmla="*/ 969282 w 1177225"/>
                <a:gd name="connsiteY1103" fmla="*/ 952435 h 988808"/>
                <a:gd name="connsiteX1104" fmla="*/ 967020 w 1177225"/>
                <a:gd name="connsiteY1104" fmla="*/ 953566 h 988808"/>
                <a:gd name="connsiteX1105" fmla="*/ 964723 w 1177225"/>
                <a:gd name="connsiteY1105" fmla="*/ 952435 h 988808"/>
                <a:gd name="connsiteX1106" fmla="*/ 963592 w 1177225"/>
                <a:gd name="connsiteY1106" fmla="*/ 952435 h 988808"/>
                <a:gd name="connsiteX1107" fmla="*/ 962461 w 1177225"/>
                <a:gd name="connsiteY1107" fmla="*/ 952435 h 988808"/>
                <a:gd name="connsiteX1108" fmla="*/ 962461 w 1177225"/>
                <a:gd name="connsiteY1108" fmla="*/ 953566 h 988808"/>
                <a:gd name="connsiteX1109" fmla="*/ 965889 w 1177225"/>
                <a:gd name="connsiteY1109" fmla="*/ 954698 h 988808"/>
                <a:gd name="connsiteX1110" fmla="*/ 964723 w 1177225"/>
                <a:gd name="connsiteY1110" fmla="*/ 955864 h 988808"/>
                <a:gd name="connsiteX1111" fmla="*/ 962461 w 1177225"/>
                <a:gd name="connsiteY1111" fmla="*/ 956995 h 988808"/>
                <a:gd name="connsiteX1112" fmla="*/ 961330 w 1177225"/>
                <a:gd name="connsiteY1112" fmla="*/ 956995 h 988808"/>
                <a:gd name="connsiteX1113" fmla="*/ 960200 w 1177225"/>
                <a:gd name="connsiteY1113" fmla="*/ 954698 h 988808"/>
                <a:gd name="connsiteX1114" fmla="*/ 959069 w 1177225"/>
                <a:gd name="connsiteY1114" fmla="*/ 954698 h 988808"/>
                <a:gd name="connsiteX1115" fmla="*/ 956772 w 1177225"/>
                <a:gd name="connsiteY1115" fmla="*/ 953566 h 988808"/>
                <a:gd name="connsiteX1116" fmla="*/ 955641 w 1177225"/>
                <a:gd name="connsiteY1116" fmla="*/ 953566 h 988808"/>
                <a:gd name="connsiteX1117" fmla="*/ 955641 w 1177225"/>
                <a:gd name="connsiteY1117" fmla="*/ 955864 h 988808"/>
                <a:gd name="connsiteX1118" fmla="*/ 954510 w 1177225"/>
                <a:gd name="connsiteY1118" fmla="*/ 958126 h 988808"/>
                <a:gd name="connsiteX1119" fmla="*/ 954510 w 1177225"/>
                <a:gd name="connsiteY1119" fmla="*/ 959258 h 988808"/>
                <a:gd name="connsiteX1120" fmla="*/ 953379 w 1177225"/>
                <a:gd name="connsiteY1120" fmla="*/ 960389 h 988808"/>
                <a:gd name="connsiteX1121" fmla="*/ 949951 w 1177225"/>
                <a:gd name="connsiteY1121" fmla="*/ 958126 h 988808"/>
                <a:gd name="connsiteX1122" fmla="*/ 947689 w 1177225"/>
                <a:gd name="connsiteY1122" fmla="*/ 960389 h 988808"/>
                <a:gd name="connsiteX1123" fmla="*/ 948820 w 1177225"/>
                <a:gd name="connsiteY1123" fmla="*/ 956995 h 988808"/>
                <a:gd name="connsiteX1124" fmla="*/ 947689 w 1177225"/>
                <a:gd name="connsiteY1124" fmla="*/ 956995 h 988808"/>
                <a:gd name="connsiteX1125" fmla="*/ 946558 w 1177225"/>
                <a:gd name="connsiteY1125" fmla="*/ 958126 h 988808"/>
                <a:gd name="connsiteX1126" fmla="*/ 947689 w 1177225"/>
                <a:gd name="connsiteY1126" fmla="*/ 959258 h 988808"/>
                <a:gd name="connsiteX1127" fmla="*/ 946558 w 1177225"/>
                <a:gd name="connsiteY1127" fmla="*/ 960389 h 988808"/>
                <a:gd name="connsiteX1128" fmla="*/ 945427 w 1177225"/>
                <a:gd name="connsiteY1128" fmla="*/ 959258 h 988808"/>
                <a:gd name="connsiteX1129" fmla="*/ 945427 w 1177225"/>
                <a:gd name="connsiteY1129" fmla="*/ 958126 h 988808"/>
                <a:gd name="connsiteX1130" fmla="*/ 943165 w 1177225"/>
                <a:gd name="connsiteY1130" fmla="*/ 956995 h 988808"/>
                <a:gd name="connsiteX1131" fmla="*/ 940868 w 1177225"/>
                <a:gd name="connsiteY1131" fmla="*/ 956995 h 988808"/>
                <a:gd name="connsiteX1132" fmla="*/ 940868 w 1177225"/>
                <a:gd name="connsiteY1132" fmla="*/ 955864 h 988808"/>
                <a:gd name="connsiteX1133" fmla="*/ 939737 w 1177225"/>
                <a:gd name="connsiteY1133" fmla="*/ 958126 h 988808"/>
                <a:gd name="connsiteX1134" fmla="*/ 940868 w 1177225"/>
                <a:gd name="connsiteY1134" fmla="*/ 959258 h 988808"/>
                <a:gd name="connsiteX1135" fmla="*/ 938607 w 1177225"/>
                <a:gd name="connsiteY1135" fmla="*/ 961520 h 988808"/>
                <a:gd name="connsiteX1136" fmla="*/ 936345 w 1177225"/>
                <a:gd name="connsiteY1136" fmla="*/ 959258 h 988808"/>
                <a:gd name="connsiteX1137" fmla="*/ 934048 w 1177225"/>
                <a:gd name="connsiteY1137" fmla="*/ 960389 h 988808"/>
                <a:gd name="connsiteX1138" fmla="*/ 932917 w 1177225"/>
                <a:gd name="connsiteY1138" fmla="*/ 959258 h 988808"/>
                <a:gd name="connsiteX1139" fmla="*/ 931786 w 1177225"/>
                <a:gd name="connsiteY1139" fmla="*/ 958126 h 988808"/>
                <a:gd name="connsiteX1140" fmla="*/ 930655 w 1177225"/>
                <a:gd name="connsiteY1140" fmla="*/ 956995 h 988808"/>
                <a:gd name="connsiteX1141" fmla="*/ 930655 w 1177225"/>
                <a:gd name="connsiteY1141" fmla="*/ 954698 h 988808"/>
                <a:gd name="connsiteX1142" fmla="*/ 929524 w 1177225"/>
                <a:gd name="connsiteY1142" fmla="*/ 954698 h 988808"/>
                <a:gd name="connsiteX1143" fmla="*/ 927227 w 1177225"/>
                <a:gd name="connsiteY1143" fmla="*/ 954698 h 988808"/>
                <a:gd name="connsiteX1144" fmla="*/ 924965 w 1177225"/>
                <a:gd name="connsiteY1144" fmla="*/ 955864 h 988808"/>
                <a:gd name="connsiteX1145" fmla="*/ 923834 w 1177225"/>
                <a:gd name="connsiteY1145" fmla="*/ 954698 h 988808"/>
                <a:gd name="connsiteX1146" fmla="*/ 923834 w 1177225"/>
                <a:gd name="connsiteY1146" fmla="*/ 952435 h 988808"/>
                <a:gd name="connsiteX1147" fmla="*/ 921572 w 1177225"/>
                <a:gd name="connsiteY1147" fmla="*/ 951304 h 988808"/>
                <a:gd name="connsiteX1148" fmla="*/ 920406 w 1177225"/>
                <a:gd name="connsiteY1148" fmla="*/ 951304 h 988808"/>
                <a:gd name="connsiteX1149" fmla="*/ 921572 w 1177225"/>
                <a:gd name="connsiteY1149" fmla="*/ 954698 h 988808"/>
                <a:gd name="connsiteX1150" fmla="*/ 919275 w 1177225"/>
                <a:gd name="connsiteY1150" fmla="*/ 955864 h 988808"/>
                <a:gd name="connsiteX1151" fmla="*/ 914752 w 1177225"/>
                <a:gd name="connsiteY1151" fmla="*/ 955864 h 988808"/>
                <a:gd name="connsiteX1152" fmla="*/ 914752 w 1177225"/>
                <a:gd name="connsiteY1152" fmla="*/ 958126 h 988808"/>
                <a:gd name="connsiteX1153" fmla="*/ 912455 w 1177225"/>
                <a:gd name="connsiteY1153" fmla="*/ 958126 h 988808"/>
                <a:gd name="connsiteX1154" fmla="*/ 906800 w 1177225"/>
                <a:gd name="connsiteY1154" fmla="*/ 958126 h 988808"/>
                <a:gd name="connsiteX1155" fmla="*/ 903372 w 1177225"/>
                <a:gd name="connsiteY1155" fmla="*/ 959258 h 988808"/>
                <a:gd name="connsiteX1156" fmla="*/ 904503 w 1177225"/>
                <a:gd name="connsiteY1156" fmla="*/ 961520 h 988808"/>
                <a:gd name="connsiteX1157" fmla="*/ 903372 w 1177225"/>
                <a:gd name="connsiteY1157" fmla="*/ 961520 h 988808"/>
                <a:gd name="connsiteX1158" fmla="*/ 902241 w 1177225"/>
                <a:gd name="connsiteY1158" fmla="*/ 961520 h 988808"/>
                <a:gd name="connsiteX1159" fmla="*/ 899979 w 1177225"/>
                <a:gd name="connsiteY1159" fmla="*/ 962651 h 988808"/>
                <a:gd name="connsiteX1160" fmla="*/ 893159 w 1177225"/>
                <a:gd name="connsiteY1160" fmla="*/ 964949 h 988808"/>
                <a:gd name="connsiteX1161" fmla="*/ 889731 w 1177225"/>
                <a:gd name="connsiteY1161" fmla="*/ 962651 h 988808"/>
                <a:gd name="connsiteX1162" fmla="*/ 886338 w 1177225"/>
                <a:gd name="connsiteY1162" fmla="*/ 962651 h 988808"/>
                <a:gd name="connsiteX1163" fmla="*/ 884076 w 1177225"/>
                <a:gd name="connsiteY1163" fmla="*/ 961520 h 988808"/>
                <a:gd name="connsiteX1164" fmla="*/ 881779 w 1177225"/>
                <a:gd name="connsiteY1164" fmla="*/ 960389 h 988808"/>
                <a:gd name="connsiteX1165" fmla="*/ 881779 w 1177225"/>
                <a:gd name="connsiteY1165" fmla="*/ 959258 h 988808"/>
                <a:gd name="connsiteX1166" fmla="*/ 878386 w 1177225"/>
                <a:gd name="connsiteY1166" fmla="*/ 958126 h 988808"/>
                <a:gd name="connsiteX1167" fmla="*/ 877256 w 1177225"/>
                <a:gd name="connsiteY1167" fmla="*/ 958126 h 988808"/>
                <a:gd name="connsiteX1168" fmla="*/ 876089 w 1177225"/>
                <a:gd name="connsiteY1168" fmla="*/ 958126 h 988808"/>
                <a:gd name="connsiteX1169" fmla="*/ 874958 w 1177225"/>
                <a:gd name="connsiteY1169" fmla="*/ 956995 h 988808"/>
                <a:gd name="connsiteX1170" fmla="*/ 876089 w 1177225"/>
                <a:gd name="connsiteY1170" fmla="*/ 953566 h 988808"/>
                <a:gd name="connsiteX1171" fmla="*/ 874958 w 1177225"/>
                <a:gd name="connsiteY1171" fmla="*/ 952435 h 988808"/>
                <a:gd name="connsiteX1172" fmla="*/ 873828 w 1177225"/>
                <a:gd name="connsiteY1172" fmla="*/ 953566 h 988808"/>
                <a:gd name="connsiteX1173" fmla="*/ 873828 w 1177225"/>
                <a:gd name="connsiteY1173" fmla="*/ 954698 h 988808"/>
                <a:gd name="connsiteX1174" fmla="*/ 871566 w 1177225"/>
                <a:gd name="connsiteY1174" fmla="*/ 954698 h 988808"/>
                <a:gd name="connsiteX1175" fmla="*/ 869269 w 1177225"/>
                <a:gd name="connsiteY1175" fmla="*/ 956995 h 988808"/>
                <a:gd name="connsiteX1176" fmla="*/ 868138 w 1177225"/>
                <a:gd name="connsiteY1176" fmla="*/ 956995 h 988808"/>
                <a:gd name="connsiteX1177" fmla="*/ 868138 w 1177225"/>
                <a:gd name="connsiteY1177" fmla="*/ 954698 h 988808"/>
                <a:gd name="connsiteX1178" fmla="*/ 867007 w 1177225"/>
                <a:gd name="connsiteY1178" fmla="*/ 954698 h 988808"/>
                <a:gd name="connsiteX1179" fmla="*/ 867007 w 1177225"/>
                <a:gd name="connsiteY1179" fmla="*/ 956995 h 988808"/>
                <a:gd name="connsiteX1180" fmla="*/ 865876 w 1177225"/>
                <a:gd name="connsiteY1180" fmla="*/ 956995 h 988808"/>
                <a:gd name="connsiteX1181" fmla="*/ 863614 w 1177225"/>
                <a:gd name="connsiteY1181" fmla="*/ 955864 h 988808"/>
                <a:gd name="connsiteX1182" fmla="*/ 863614 w 1177225"/>
                <a:gd name="connsiteY1182" fmla="*/ 958126 h 988808"/>
                <a:gd name="connsiteX1183" fmla="*/ 862483 w 1177225"/>
                <a:gd name="connsiteY1183" fmla="*/ 958126 h 988808"/>
                <a:gd name="connsiteX1184" fmla="*/ 859055 w 1177225"/>
                <a:gd name="connsiteY1184" fmla="*/ 956995 h 988808"/>
                <a:gd name="connsiteX1185" fmla="*/ 859055 w 1177225"/>
                <a:gd name="connsiteY1185" fmla="*/ 955864 h 988808"/>
                <a:gd name="connsiteX1186" fmla="*/ 856793 w 1177225"/>
                <a:gd name="connsiteY1186" fmla="*/ 956995 h 988808"/>
                <a:gd name="connsiteX1187" fmla="*/ 854532 w 1177225"/>
                <a:gd name="connsiteY1187" fmla="*/ 954698 h 988808"/>
                <a:gd name="connsiteX1188" fmla="*/ 855663 w 1177225"/>
                <a:gd name="connsiteY1188" fmla="*/ 955864 h 988808"/>
                <a:gd name="connsiteX1189" fmla="*/ 853365 w 1177225"/>
                <a:gd name="connsiteY1189" fmla="*/ 956995 h 988808"/>
                <a:gd name="connsiteX1190" fmla="*/ 849973 w 1177225"/>
                <a:gd name="connsiteY1190" fmla="*/ 959258 h 988808"/>
                <a:gd name="connsiteX1191" fmla="*/ 848842 w 1177225"/>
                <a:gd name="connsiteY1191" fmla="*/ 958126 h 988808"/>
                <a:gd name="connsiteX1192" fmla="*/ 848842 w 1177225"/>
                <a:gd name="connsiteY1192" fmla="*/ 959258 h 988808"/>
                <a:gd name="connsiteX1193" fmla="*/ 846545 w 1177225"/>
                <a:gd name="connsiteY1193" fmla="*/ 959258 h 988808"/>
                <a:gd name="connsiteX1194" fmla="*/ 845414 w 1177225"/>
                <a:gd name="connsiteY1194" fmla="*/ 958126 h 988808"/>
                <a:gd name="connsiteX1195" fmla="*/ 844283 w 1177225"/>
                <a:gd name="connsiteY1195" fmla="*/ 959258 h 988808"/>
                <a:gd name="connsiteX1196" fmla="*/ 845414 w 1177225"/>
                <a:gd name="connsiteY1196" fmla="*/ 960389 h 988808"/>
                <a:gd name="connsiteX1197" fmla="*/ 844283 w 1177225"/>
                <a:gd name="connsiteY1197" fmla="*/ 961520 h 988808"/>
                <a:gd name="connsiteX1198" fmla="*/ 843152 w 1177225"/>
                <a:gd name="connsiteY1198" fmla="*/ 961520 h 988808"/>
                <a:gd name="connsiteX1199" fmla="*/ 843152 w 1177225"/>
                <a:gd name="connsiteY1199" fmla="*/ 958126 h 988808"/>
                <a:gd name="connsiteX1200" fmla="*/ 842021 w 1177225"/>
                <a:gd name="connsiteY1200" fmla="*/ 958126 h 988808"/>
                <a:gd name="connsiteX1201" fmla="*/ 840890 w 1177225"/>
                <a:gd name="connsiteY1201" fmla="*/ 960389 h 988808"/>
                <a:gd name="connsiteX1202" fmla="*/ 839724 w 1177225"/>
                <a:gd name="connsiteY1202" fmla="*/ 961520 h 988808"/>
                <a:gd name="connsiteX1203" fmla="*/ 836331 w 1177225"/>
                <a:gd name="connsiteY1203" fmla="*/ 960389 h 988808"/>
                <a:gd name="connsiteX1204" fmla="*/ 835200 w 1177225"/>
                <a:gd name="connsiteY1204" fmla="*/ 959258 h 988808"/>
                <a:gd name="connsiteX1205" fmla="*/ 835200 w 1177225"/>
                <a:gd name="connsiteY1205" fmla="*/ 961520 h 988808"/>
                <a:gd name="connsiteX1206" fmla="*/ 834070 w 1177225"/>
                <a:gd name="connsiteY1206" fmla="*/ 961520 h 988808"/>
                <a:gd name="connsiteX1207" fmla="*/ 834070 w 1177225"/>
                <a:gd name="connsiteY1207" fmla="*/ 960389 h 988808"/>
                <a:gd name="connsiteX1208" fmla="*/ 831772 w 1177225"/>
                <a:gd name="connsiteY1208" fmla="*/ 961520 h 988808"/>
                <a:gd name="connsiteX1209" fmla="*/ 830642 w 1177225"/>
                <a:gd name="connsiteY1209" fmla="*/ 963818 h 988808"/>
                <a:gd name="connsiteX1210" fmla="*/ 830642 w 1177225"/>
                <a:gd name="connsiteY1210" fmla="*/ 961520 h 988808"/>
                <a:gd name="connsiteX1211" fmla="*/ 830642 w 1177225"/>
                <a:gd name="connsiteY1211" fmla="*/ 960389 h 988808"/>
                <a:gd name="connsiteX1212" fmla="*/ 830642 w 1177225"/>
                <a:gd name="connsiteY1212" fmla="*/ 959258 h 988808"/>
                <a:gd name="connsiteX1213" fmla="*/ 829511 w 1177225"/>
                <a:gd name="connsiteY1213" fmla="*/ 959258 h 988808"/>
                <a:gd name="connsiteX1214" fmla="*/ 828380 w 1177225"/>
                <a:gd name="connsiteY1214" fmla="*/ 961520 h 988808"/>
                <a:gd name="connsiteX1215" fmla="*/ 826118 w 1177225"/>
                <a:gd name="connsiteY1215" fmla="*/ 960389 h 988808"/>
                <a:gd name="connsiteX1216" fmla="*/ 826118 w 1177225"/>
                <a:gd name="connsiteY1216" fmla="*/ 956995 h 988808"/>
                <a:gd name="connsiteX1217" fmla="*/ 823821 w 1177225"/>
                <a:gd name="connsiteY1217" fmla="*/ 954698 h 988808"/>
                <a:gd name="connsiteX1218" fmla="*/ 823821 w 1177225"/>
                <a:gd name="connsiteY1218" fmla="*/ 951304 h 988808"/>
                <a:gd name="connsiteX1219" fmla="*/ 823821 w 1177225"/>
                <a:gd name="connsiteY1219" fmla="*/ 947875 h 988808"/>
                <a:gd name="connsiteX1220" fmla="*/ 821559 w 1177225"/>
                <a:gd name="connsiteY1220" fmla="*/ 943351 h 988808"/>
                <a:gd name="connsiteX1221" fmla="*/ 821559 w 1177225"/>
                <a:gd name="connsiteY1221" fmla="*/ 942219 h 988808"/>
                <a:gd name="connsiteX1222" fmla="*/ 819297 w 1177225"/>
                <a:gd name="connsiteY1222" fmla="*/ 943351 h 988808"/>
                <a:gd name="connsiteX1223" fmla="*/ 818166 w 1177225"/>
                <a:gd name="connsiteY1223" fmla="*/ 943351 h 988808"/>
                <a:gd name="connsiteX1224" fmla="*/ 815869 w 1177225"/>
                <a:gd name="connsiteY1224" fmla="*/ 942219 h 988808"/>
                <a:gd name="connsiteX1225" fmla="*/ 815869 w 1177225"/>
                <a:gd name="connsiteY1225" fmla="*/ 941088 h 988808"/>
                <a:gd name="connsiteX1226" fmla="*/ 813607 w 1177225"/>
                <a:gd name="connsiteY1226" fmla="*/ 938791 h 988808"/>
                <a:gd name="connsiteX1227" fmla="*/ 812477 w 1177225"/>
                <a:gd name="connsiteY1227" fmla="*/ 939922 h 988808"/>
                <a:gd name="connsiteX1228" fmla="*/ 811346 w 1177225"/>
                <a:gd name="connsiteY1228" fmla="*/ 938791 h 988808"/>
                <a:gd name="connsiteX1229" fmla="*/ 809049 w 1177225"/>
                <a:gd name="connsiteY1229" fmla="*/ 938791 h 988808"/>
                <a:gd name="connsiteX1230" fmla="*/ 810215 w 1177225"/>
                <a:gd name="connsiteY1230" fmla="*/ 936528 h 988808"/>
                <a:gd name="connsiteX1231" fmla="*/ 809049 w 1177225"/>
                <a:gd name="connsiteY1231" fmla="*/ 935397 h 988808"/>
                <a:gd name="connsiteX1232" fmla="*/ 807918 w 1177225"/>
                <a:gd name="connsiteY1232" fmla="*/ 935397 h 988808"/>
                <a:gd name="connsiteX1233" fmla="*/ 809049 w 1177225"/>
                <a:gd name="connsiteY1233" fmla="*/ 933099 h 988808"/>
                <a:gd name="connsiteX1234" fmla="*/ 807918 w 1177225"/>
                <a:gd name="connsiteY1234" fmla="*/ 931968 h 988808"/>
                <a:gd name="connsiteX1235" fmla="*/ 804525 w 1177225"/>
                <a:gd name="connsiteY1235" fmla="*/ 930837 h 988808"/>
                <a:gd name="connsiteX1236" fmla="*/ 804525 w 1177225"/>
                <a:gd name="connsiteY1236" fmla="*/ 931968 h 988808"/>
                <a:gd name="connsiteX1237" fmla="*/ 805656 w 1177225"/>
                <a:gd name="connsiteY1237" fmla="*/ 931968 h 988808"/>
                <a:gd name="connsiteX1238" fmla="*/ 804525 w 1177225"/>
                <a:gd name="connsiteY1238" fmla="*/ 933099 h 988808"/>
                <a:gd name="connsiteX1239" fmla="*/ 802228 w 1177225"/>
                <a:gd name="connsiteY1239" fmla="*/ 929706 h 988808"/>
                <a:gd name="connsiteX1240" fmla="*/ 802228 w 1177225"/>
                <a:gd name="connsiteY1240" fmla="*/ 925146 h 988808"/>
                <a:gd name="connsiteX1241" fmla="*/ 801097 w 1177225"/>
                <a:gd name="connsiteY1241" fmla="*/ 925146 h 988808"/>
                <a:gd name="connsiteX1242" fmla="*/ 799966 w 1177225"/>
                <a:gd name="connsiteY1242" fmla="*/ 925146 h 988808"/>
                <a:gd name="connsiteX1243" fmla="*/ 798835 w 1177225"/>
                <a:gd name="connsiteY1243" fmla="*/ 926313 h 988808"/>
                <a:gd name="connsiteX1244" fmla="*/ 796573 w 1177225"/>
                <a:gd name="connsiteY1244" fmla="*/ 922884 h 988808"/>
                <a:gd name="connsiteX1245" fmla="*/ 794276 w 1177225"/>
                <a:gd name="connsiteY1245" fmla="*/ 922884 h 988808"/>
                <a:gd name="connsiteX1246" fmla="*/ 794276 w 1177225"/>
                <a:gd name="connsiteY1246" fmla="*/ 918324 h 988808"/>
                <a:gd name="connsiteX1247" fmla="*/ 792014 w 1177225"/>
                <a:gd name="connsiteY1247" fmla="*/ 919490 h 988808"/>
                <a:gd name="connsiteX1248" fmla="*/ 789753 w 1177225"/>
                <a:gd name="connsiteY1248" fmla="*/ 918324 h 988808"/>
                <a:gd name="connsiteX1249" fmla="*/ 789753 w 1177225"/>
                <a:gd name="connsiteY1249" fmla="*/ 917193 h 988808"/>
                <a:gd name="connsiteX1250" fmla="*/ 788622 w 1177225"/>
                <a:gd name="connsiteY1250" fmla="*/ 917193 h 988808"/>
                <a:gd name="connsiteX1251" fmla="*/ 787491 w 1177225"/>
                <a:gd name="connsiteY1251" fmla="*/ 914930 h 988808"/>
                <a:gd name="connsiteX1252" fmla="*/ 785194 w 1177225"/>
                <a:gd name="connsiteY1252" fmla="*/ 912668 h 988808"/>
                <a:gd name="connsiteX1253" fmla="*/ 785194 w 1177225"/>
                <a:gd name="connsiteY1253" fmla="*/ 911537 h 988808"/>
                <a:gd name="connsiteX1254" fmla="*/ 786325 w 1177225"/>
                <a:gd name="connsiteY1254" fmla="*/ 909239 h 988808"/>
                <a:gd name="connsiteX1255" fmla="*/ 786325 w 1177225"/>
                <a:gd name="connsiteY1255" fmla="*/ 905846 h 988808"/>
                <a:gd name="connsiteX1256" fmla="*/ 785194 w 1177225"/>
                <a:gd name="connsiteY1256" fmla="*/ 904714 h 988808"/>
                <a:gd name="connsiteX1257" fmla="*/ 784063 w 1177225"/>
                <a:gd name="connsiteY1257" fmla="*/ 899023 h 988808"/>
                <a:gd name="connsiteX1258" fmla="*/ 785194 w 1177225"/>
                <a:gd name="connsiteY1258" fmla="*/ 896761 h 988808"/>
                <a:gd name="connsiteX1259" fmla="*/ 784063 w 1177225"/>
                <a:gd name="connsiteY1259" fmla="*/ 895595 h 988808"/>
                <a:gd name="connsiteX1260" fmla="*/ 782932 w 1177225"/>
                <a:gd name="connsiteY1260" fmla="*/ 894463 h 988808"/>
                <a:gd name="connsiteX1261" fmla="*/ 781801 w 1177225"/>
                <a:gd name="connsiteY1261" fmla="*/ 894463 h 988808"/>
                <a:gd name="connsiteX1262" fmla="*/ 780670 w 1177225"/>
                <a:gd name="connsiteY1262" fmla="*/ 896761 h 988808"/>
                <a:gd name="connsiteX1263" fmla="*/ 779504 w 1177225"/>
                <a:gd name="connsiteY1263" fmla="*/ 896761 h 988808"/>
                <a:gd name="connsiteX1264" fmla="*/ 778373 w 1177225"/>
                <a:gd name="connsiteY1264" fmla="*/ 894463 h 988808"/>
                <a:gd name="connsiteX1265" fmla="*/ 777242 w 1177225"/>
                <a:gd name="connsiteY1265" fmla="*/ 893332 h 988808"/>
                <a:gd name="connsiteX1266" fmla="*/ 776111 w 1177225"/>
                <a:gd name="connsiteY1266" fmla="*/ 892201 h 988808"/>
                <a:gd name="connsiteX1267" fmla="*/ 776111 w 1177225"/>
                <a:gd name="connsiteY1267" fmla="*/ 888772 h 988808"/>
                <a:gd name="connsiteX1268" fmla="*/ 773849 w 1177225"/>
                <a:gd name="connsiteY1268" fmla="*/ 888772 h 988808"/>
                <a:gd name="connsiteX1269" fmla="*/ 773849 w 1177225"/>
                <a:gd name="connsiteY1269" fmla="*/ 891070 h 988808"/>
                <a:gd name="connsiteX1270" fmla="*/ 773849 w 1177225"/>
                <a:gd name="connsiteY1270" fmla="*/ 892201 h 988808"/>
                <a:gd name="connsiteX1271" fmla="*/ 773849 w 1177225"/>
                <a:gd name="connsiteY1271" fmla="*/ 893332 h 988808"/>
                <a:gd name="connsiteX1272" fmla="*/ 772683 w 1177225"/>
                <a:gd name="connsiteY1272" fmla="*/ 895595 h 988808"/>
                <a:gd name="connsiteX1273" fmla="*/ 770421 w 1177225"/>
                <a:gd name="connsiteY1273" fmla="*/ 894463 h 988808"/>
                <a:gd name="connsiteX1274" fmla="*/ 770421 w 1177225"/>
                <a:gd name="connsiteY1274" fmla="*/ 889939 h 988808"/>
                <a:gd name="connsiteX1275" fmla="*/ 768160 w 1177225"/>
                <a:gd name="connsiteY1275" fmla="*/ 887641 h 988808"/>
                <a:gd name="connsiteX1276" fmla="*/ 767029 w 1177225"/>
                <a:gd name="connsiteY1276" fmla="*/ 887641 h 988808"/>
                <a:gd name="connsiteX1277" fmla="*/ 765898 w 1177225"/>
                <a:gd name="connsiteY1277" fmla="*/ 889939 h 988808"/>
                <a:gd name="connsiteX1278" fmla="*/ 764732 w 1177225"/>
                <a:gd name="connsiteY1278" fmla="*/ 888772 h 988808"/>
                <a:gd name="connsiteX1279" fmla="*/ 763601 w 1177225"/>
                <a:gd name="connsiteY1279" fmla="*/ 888772 h 988808"/>
                <a:gd name="connsiteX1280" fmla="*/ 762470 w 1177225"/>
                <a:gd name="connsiteY1280" fmla="*/ 893332 h 988808"/>
                <a:gd name="connsiteX1281" fmla="*/ 760208 w 1177225"/>
                <a:gd name="connsiteY1281" fmla="*/ 893332 h 988808"/>
                <a:gd name="connsiteX1282" fmla="*/ 760208 w 1177225"/>
                <a:gd name="connsiteY1282" fmla="*/ 894463 h 988808"/>
                <a:gd name="connsiteX1283" fmla="*/ 757946 w 1177225"/>
                <a:gd name="connsiteY1283" fmla="*/ 893332 h 988808"/>
                <a:gd name="connsiteX1284" fmla="*/ 759077 w 1177225"/>
                <a:gd name="connsiteY1284" fmla="*/ 895595 h 988808"/>
                <a:gd name="connsiteX1285" fmla="*/ 757946 w 1177225"/>
                <a:gd name="connsiteY1285" fmla="*/ 895595 h 988808"/>
                <a:gd name="connsiteX1286" fmla="*/ 755649 w 1177225"/>
                <a:gd name="connsiteY1286" fmla="*/ 893332 h 988808"/>
                <a:gd name="connsiteX1287" fmla="*/ 754518 w 1177225"/>
                <a:gd name="connsiteY1287" fmla="*/ 894463 h 988808"/>
                <a:gd name="connsiteX1288" fmla="*/ 753387 w 1177225"/>
                <a:gd name="connsiteY1288" fmla="*/ 892201 h 988808"/>
                <a:gd name="connsiteX1289" fmla="*/ 751126 w 1177225"/>
                <a:gd name="connsiteY1289" fmla="*/ 892201 h 988808"/>
                <a:gd name="connsiteX1290" fmla="*/ 749959 w 1177225"/>
                <a:gd name="connsiteY1290" fmla="*/ 894463 h 988808"/>
                <a:gd name="connsiteX1291" fmla="*/ 748828 w 1177225"/>
                <a:gd name="connsiteY1291" fmla="*/ 892201 h 988808"/>
                <a:gd name="connsiteX1292" fmla="*/ 746567 w 1177225"/>
                <a:gd name="connsiteY1292" fmla="*/ 894463 h 988808"/>
                <a:gd name="connsiteX1293" fmla="*/ 746567 w 1177225"/>
                <a:gd name="connsiteY1293" fmla="*/ 893332 h 988808"/>
                <a:gd name="connsiteX1294" fmla="*/ 747698 w 1177225"/>
                <a:gd name="connsiteY1294" fmla="*/ 893332 h 988808"/>
                <a:gd name="connsiteX1295" fmla="*/ 746567 w 1177225"/>
                <a:gd name="connsiteY1295" fmla="*/ 892201 h 988808"/>
                <a:gd name="connsiteX1296" fmla="*/ 745436 w 1177225"/>
                <a:gd name="connsiteY1296" fmla="*/ 893332 h 988808"/>
                <a:gd name="connsiteX1297" fmla="*/ 743139 w 1177225"/>
                <a:gd name="connsiteY1297" fmla="*/ 892201 h 988808"/>
                <a:gd name="connsiteX1298" fmla="*/ 742008 w 1177225"/>
                <a:gd name="connsiteY1298" fmla="*/ 893332 h 988808"/>
                <a:gd name="connsiteX1299" fmla="*/ 739746 w 1177225"/>
                <a:gd name="connsiteY1299" fmla="*/ 891070 h 988808"/>
                <a:gd name="connsiteX1300" fmla="*/ 738615 w 1177225"/>
                <a:gd name="connsiteY1300" fmla="*/ 892201 h 988808"/>
                <a:gd name="connsiteX1301" fmla="*/ 737484 w 1177225"/>
                <a:gd name="connsiteY1301" fmla="*/ 891070 h 988808"/>
                <a:gd name="connsiteX1302" fmla="*/ 737484 w 1177225"/>
                <a:gd name="connsiteY1302" fmla="*/ 888772 h 988808"/>
                <a:gd name="connsiteX1303" fmla="*/ 737484 w 1177225"/>
                <a:gd name="connsiteY1303" fmla="*/ 887641 h 988808"/>
                <a:gd name="connsiteX1304" fmla="*/ 735187 w 1177225"/>
                <a:gd name="connsiteY1304" fmla="*/ 891070 h 988808"/>
                <a:gd name="connsiteX1305" fmla="*/ 734056 w 1177225"/>
                <a:gd name="connsiteY1305" fmla="*/ 888772 h 988808"/>
                <a:gd name="connsiteX1306" fmla="*/ 731794 w 1177225"/>
                <a:gd name="connsiteY1306" fmla="*/ 886510 h 988808"/>
                <a:gd name="connsiteX1307" fmla="*/ 731794 w 1177225"/>
                <a:gd name="connsiteY1307" fmla="*/ 883116 h 988808"/>
                <a:gd name="connsiteX1308" fmla="*/ 730663 w 1177225"/>
                <a:gd name="connsiteY1308" fmla="*/ 881985 h 988808"/>
                <a:gd name="connsiteX1309" fmla="*/ 729533 w 1177225"/>
                <a:gd name="connsiteY1309" fmla="*/ 881985 h 988808"/>
                <a:gd name="connsiteX1310" fmla="*/ 728402 w 1177225"/>
                <a:gd name="connsiteY1310" fmla="*/ 884248 h 988808"/>
                <a:gd name="connsiteX1311" fmla="*/ 727235 w 1177225"/>
                <a:gd name="connsiteY1311" fmla="*/ 883116 h 988808"/>
                <a:gd name="connsiteX1312" fmla="*/ 728402 w 1177225"/>
                <a:gd name="connsiteY1312" fmla="*/ 880819 h 988808"/>
                <a:gd name="connsiteX1313" fmla="*/ 728402 w 1177225"/>
                <a:gd name="connsiteY1313" fmla="*/ 879688 h 988808"/>
                <a:gd name="connsiteX1314" fmla="*/ 727235 w 1177225"/>
                <a:gd name="connsiteY1314" fmla="*/ 879688 h 988808"/>
                <a:gd name="connsiteX1315" fmla="*/ 726105 w 1177225"/>
                <a:gd name="connsiteY1315" fmla="*/ 881985 h 988808"/>
                <a:gd name="connsiteX1316" fmla="*/ 724974 w 1177225"/>
                <a:gd name="connsiteY1316" fmla="*/ 881985 h 988808"/>
                <a:gd name="connsiteX1317" fmla="*/ 724974 w 1177225"/>
                <a:gd name="connsiteY1317" fmla="*/ 878556 h 988808"/>
                <a:gd name="connsiteX1318" fmla="*/ 723843 w 1177225"/>
                <a:gd name="connsiteY1318" fmla="*/ 878556 h 988808"/>
                <a:gd name="connsiteX1319" fmla="*/ 722712 w 1177225"/>
                <a:gd name="connsiteY1319" fmla="*/ 879688 h 988808"/>
                <a:gd name="connsiteX1320" fmla="*/ 723843 w 1177225"/>
                <a:gd name="connsiteY1320" fmla="*/ 881985 h 988808"/>
                <a:gd name="connsiteX1321" fmla="*/ 720415 w 1177225"/>
                <a:gd name="connsiteY1321" fmla="*/ 883116 h 988808"/>
                <a:gd name="connsiteX1322" fmla="*/ 717022 w 1177225"/>
                <a:gd name="connsiteY1322" fmla="*/ 879688 h 988808"/>
                <a:gd name="connsiteX1323" fmla="*/ 714760 w 1177225"/>
                <a:gd name="connsiteY1323" fmla="*/ 880819 h 988808"/>
                <a:gd name="connsiteX1324" fmla="*/ 712463 w 1177225"/>
                <a:gd name="connsiteY1324" fmla="*/ 880819 h 988808"/>
                <a:gd name="connsiteX1325" fmla="*/ 710201 w 1177225"/>
                <a:gd name="connsiteY1325" fmla="*/ 879688 h 988808"/>
                <a:gd name="connsiteX1326" fmla="*/ 701119 w 1177225"/>
                <a:gd name="connsiteY1326" fmla="*/ 875163 h 988808"/>
                <a:gd name="connsiteX1327" fmla="*/ 701119 w 1177225"/>
                <a:gd name="connsiteY1327" fmla="*/ 872865 h 988808"/>
                <a:gd name="connsiteX1328" fmla="*/ 703381 w 1177225"/>
                <a:gd name="connsiteY1328" fmla="*/ 871734 h 988808"/>
                <a:gd name="connsiteX1329" fmla="*/ 702250 w 1177225"/>
                <a:gd name="connsiteY1329" fmla="*/ 870603 h 988808"/>
                <a:gd name="connsiteX1330" fmla="*/ 699988 w 1177225"/>
                <a:gd name="connsiteY1330" fmla="*/ 871734 h 988808"/>
                <a:gd name="connsiteX1331" fmla="*/ 698857 w 1177225"/>
                <a:gd name="connsiteY1331" fmla="*/ 871734 h 988808"/>
                <a:gd name="connsiteX1332" fmla="*/ 697691 w 1177225"/>
                <a:gd name="connsiteY1332" fmla="*/ 870603 h 988808"/>
                <a:gd name="connsiteX1333" fmla="*/ 698857 w 1177225"/>
                <a:gd name="connsiteY1333" fmla="*/ 868341 h 988808"/>
                <a:gd name="connsiteX1334" fmla="*/ 698857 w 1177225"/>
                <a:gd name="connsiteY1334" fmla="*/ 867210 h 988808"/>
                <a:gd name="connsiteX1335" fmla="*/ 697691 w 1177225"/>
                <a:gd name="connsiteY1335" fmla="*/ 867210 h 988808"/>
                <a:gd name="connsiteX1336" fmla="*/ 695429 w 1177225"/>
                <a:gd name="connsiteY1336" fmla="*/ 867210 h 988808"/>
                <a:gd name="connsiteX1337" fmla="*/ 696560 w 1177225"/>
                <a:gd name="connsiteY1337" fmla="*/ 863781 h 988808"/>
                <a:gd name="connsiteX1338" fmla="*/ 696560 w 1177225"/>
                <a:gd name="connsiteY1338" fmla="*/ 862650 h 988808"/>
                <a:gd name="connsiteX1339" fmla="*/ 695429 w 1177225"/>
                <a:gd name="connsiteY1339" fmla="*/ 862650 h 988808"/>
                <a:gd name="connsiteX1340" fmla="*/ 693167 w 1177225"/>
                <a:gd name="connsiteY1340" fmla="*/ 863781 h 988808"/>
                <a:gd name="connsiteX1341" fmla="*/ 693167 w 1177225"/>
                <a:gd name="connsiteY1341" fmla="*/ 864912 h 988808"/>
                <a:gd name="connsiteX1342" fmla="*/ 690870 w 1177225"/>
                <a:gd name="connsiteY1342" fmla="*/ 867210 h 988808"/>
                <a:gd name="connsiteX1343" fmla="*/ 687477 w 1177225"/>
                <a:gd name="connsiteY1343" fmla="*/ 867210 h 988808"/>
                <a:gd name="connsiteX1344" fmla="*/ 687477 w 1177225"/>
                <a:gd name="connsiteY1344" fmla="*/ 869472 h 988808"/>
                <a:gd name="connsiteX1345" fmla="*/ 686347 w 1177225"/>
                <a:gd name="connsiteY1345" fmla="*/ 868341 h 988808"/>
                <a:gd name="connsiteX1346" fmla="*/ 685216 w 1177225"/>
                <a:gd name="connsiteY1346" fmla="*/ 869472 h 988808"/>
                <a:gd name="connsiteX1347" fmla="*/ 682919 w 1177225"/>
                <a:gd name="connsiteY1347" fmla="*/ 868341 h 988808"/>
                <a:gd name="connsiteX1348" fmla="*/ 681788 w 1177225"/>
                <a:gd name="connsiteY1348" fmla="*/ 870603 h 988808"/>
                <a:gd name="connsiteX1349" fmla="*/ 681788 w 1177225"/>
                <a:gd name="connsiteY1349" fmla="*/ 871734 h 988808"/>
                <a:gd name="connsiteX1350" fmla="*/ 681788 w 1177225"/>
                <a:gd name="connsiteY1350" fmla="*/ 872865 h 988808"/>
                <a:gd name="connsiteX1351" fmla="*/ 679526 w 1177225"/>
                <a:gd name="connsiteY1351" fmla="*/ 870603 h 988808"/>
                <a:gd name="connsiteX1352" fmla="*/ 679526 w 1177225"/>
                <a:gd name="connsiteY1352" fmla="*/ 868341 h 988808"/>
                <a:gd name="connsiteX1353" fmla="*/ 678395 w 1177225"/>
                <a:gd name="connsiteY1353" fmla="*/ 868341 h 988808"/>
                <a:gd name="connsiteX1354" fmla="*/ 677264 w 1177225"/>
                <a:gd name="connsiteY1354" fmla="*/ 871734 h 988808"/>
                <a:gd name="connsiteX1355" fmla="*/ 673836 w 1177225"/>
                <a:gd name="connsiteY1355" fmla="*/ 870603 h 988808"/>
                <a:gd name="connsiteX1356" fmla="*/ 671574 w 1177225"/>
                <a:gd name="connsiteY1356" fmla="*/ 867210 h 988808"/>
                <a:gd name="connsiteX1357" fmla="*/ 669312 w 1177225"/>
                <a:gd name="connsiteY1357" fmla="*/ 862650 h 988808"/>
                <a:gd name="connsiteX1358" fmla="*/ 669312 w 1177225"/>
                <a:gd name="connsiteY1358" fmla="*/ 861518 h 988808"/>
                <a:gd name="connsiteX1359" fmla="*/ 669312 w 1177225"/>
                <a:gd name="connsiteY1359" fmla="*/ 859221 h 988808"/>
                <a:gd name="connsiteX1360" fmla="*/ 669312 w 1177225"/>
                <a:gd name="connsiteY1360" fmla="*/ 858090 h 988808"/>
                <a:gd name="connsiteX1361" fmla="*/ 665884 w 1177225"/>
                <a:gd name="connsiteY1361" fmla="*/ 856958 h 988808"/>
                <a:gd name="connsiteX1362" fmla="*/ 664754 w 1177225"/>
                <a:gd name="connsiteY1362" fmla="*/ 858090 h 988808"/>
                <a:gd name="connsiteX1363" fmla="*/ 663623 w 1177225"/>
                <a:gd name="connsiteY1363" fmla="*/ 859221 h 988808"/>
                <a:gd name="connsiteX1364" fmla="*/ 662492 w 1177225"/>
                <a:gd name="connsiteY1364" fmla="*/ 859221 h 988808"/>
                <a:gd name="connsiteX1365" fmla="*/ 661326 w 1177225"/>
                <a:gd name="connsiteY1365" fmla="*/ 858090 h 988808"/>
                <a:gd name="connsiteX1366" fmla="*/ 662492 w 1177225"/>
                <a:gd name="connsiteY1366" fmla="*/ 855827 h 988808"/>
                <a:gd name="connsiteX1367" fmla="*/ 660195 w 1177225"/>
                <a:gd name="connsiteY1367" fmla="*/ 853565 h 988808"/>
                <a:gd name="connsiteX1368" fmla="*/ 659064 w 1177225"/>
                <a:gd name="connsiteY1368" fmla="*/ 853565 h 988808"/>
                <a:gd name="connsiteX1369" fmla="*/ 656802 w 1177225"/>
                <a:gd name="connsiteY1369" fmla="*/ 849005 h 988808"/>
                <a:gd name="connsiteX1370" fmla="*/ 654540 w 1177225"/>
                <a:gd name="connsiteY1370" fmla="*/ 847874 h 988808"/>
                <a:gd name="connsiteX1371" fmla="*/ 654540 w 1177225"/>
                <a:gd name="connsiteY1371" fmla="*/ 844480 h 988808"/>
                <a:gd name="connsiteX1372" fmla="*/ 652243 w 1177225"/>
                <a:gd name="connsiteY1372" fmla="*/ 843314 h 988808"/>
                <a:gd name="connsiteX1373" fmla="*/ 649981 w 1177225"/>
                <a:gd name="connsiteY1373" fmla="*/ 841051 h 988808"/>
                <a:gd name="connsiteX1374" fmla="*/ 647719 w 1177225"/>
                <a:gd name="connsiteY1374" fmla="*/ 841051 h 988808"/>
                <a:gd name="connsiteX1375" fmla="*/ 646553 w 1177225"/>
                <a:gd name="connsiteY1375" fmla="*/ 842183 h 988808"/>
                <a:gd name="connsiteX1376" fmla="*/ 646553 w 1177225"/>
                <a:gd name="connsiteY1376" fmla="*/ 843314 h 988808"/>
                <a:gd name="connsiteX1377" fmla="*/ 645422 w 1177225"/>
                <a:gd name="connsiteY1377" fmla="*/ 844480 h 988808"/>
                <a:gd name="connsiteX1378" fmla="*/ 645422 w 1177225"/>
                <a:gd name="connsiteY1378" fmla="*/ 842183 h 988808"/>
                <a:gd name="connsiteX1379" fmla="*/ 643161 w 1177225"/>
                <a:gd name="connsiteY1379" fmla="*/ 842183 h 988808"/>
                <a:gd name="connsiteX1380" fmla="*/ 642030 w 1177225"/>
                <a:gd name="connsiteY1380" fmla="*/ 844480 h 988808"/>
                <a:gd name="connsiteX1381" fmla="*/ 640899 w 1177225"/>
                <a:gd name="connsiteY1381" fmla="*/ 844480 h 988808"/>
                <a:gd name="connsiteX1382" fmla="*/ 639768 w 1177225"/>
                <a:gd name="connsiteY1382" fmla="*/ 843314 h 988808"/>
                <a:gd name="connsiteX1383" fmla="*/ 639768 w 1177225"/>
                <a:gd name="connsiteY1383" fmla="*/ 842183 h 988808"/>
                <a:gd name="connsiteX1384" fmla="*/ 635209 w 1177225"/>
                <a:gd name="connsiteY1384" fmla="*/ 841051 h 988808"/>
                <a:gd name="connsiteX1385" fmla="*/ 634078 w 1177225"/>
                <a:gd name="connsiteY1385" fmla="*/ 838789 h 988808"/>
                <a:gd name="connsiteX1386" fmla="*/ 635209 w 1177225"/>
                <a:gd name="connsiteY1386" fmla="*/ 835360 h 988808"/>
                <a:gd name="connsiteX1387" fmla="*/ 632947 w 1177225"/>
                <a:gd name="connsiteY1387" fmla="*/ 835360 h 988808"/>
                <a:gd name="connsiteX1388" fmla="*/ 632947 w 1177225"/>
                <a:gd name="connsiteY1388" fmla="*/ 831967 h 988808"/>
                <a:gd name="connsiteX1389" fmla="*/ 630650 w 1177225"/>
                <a:gd name="connsiteY1389" fmla="*/ 830836 h 988808"/>
                <a:gd name="connsiteX1390" fmla="*/ 628388 w 1177225"/>
                <a:gd name="connsiteY1390" fmla="*/ 824013 h 988808"/>
                <a:gd name="connsiteX1391" fmla="*/ 627257 w 1177225"/>
                <a:gd name="connsiteY1391" fmla="*/ 821716 h 988808"/>
                <a:gd name="connsiteX1392" fmla="*/ 624996 w 1177225"/>
                <a:gd name="connsiteY1392" fmla="*/ 821716 h 988808"/>
                <a:gd name="connsiteX1393" fmla="*/ 622698 w 1177225"/>
                <a:gd name="connsiteY1393" fmla="*/ 820585 h 988808"/>
                <a:gd name="connsiteX1394" fmla="*/ 623829 w 1177225"/>
                <a:gd name="connsiteY1394" fmla="*/ 817191 h 988808"/>
                <a:gd name="connsiteX1395" fmla="*/ 626126 w 1177225"/>
                <a:gd name="connsiteY1395" fmla="*/ 816060 h 988808"/>
                <a:gd name="connsiteX1396" fmla="*/ 626126 w 1177225"/>
                <a:gd name="connsiteY1396" fmla="*/ 814929 h 988808"/>
                <a:gd name="connsiteX1397" fmla="*/ 624996 w 1177225"/>
                <a:gd name="connsiteY1397" fmla="*/ 813762 h 988808"/>
                <a:gd name="connsiteX1398" fmla="*/ 623829 w 1177225"/>
                <a:gd name="connsiteY1398" fmla="*/ 813762 h 988808"/>
                <a:gd name="connsiteX1399" fmla="*/ 620437 w 1177225"/>
                <a:gd name="connsiteY1399" fmla="*/ 813762 h 988808"/>
                <a:gd name="connsiteX1400" fmla="*/ 620437 w 1177225"/>
                <a:gd name="connsiteY1400" fmla="*/ 812631 h 988808"/>
                <a:gd name="connsiteX1401" fmla="*/ 621568 w 1177225"/>
                <a:gd name="connsiteY1401" fmla="*/ 811500 h 988808"/>
                <a:gd name="connsiteX1402" fmla="*/ 621568 w 1177225"/>
                <a:gd name="connsiteY1402" fmla="*/ 809238 h 988808"/>
                <a:gd name="connsiteX1403" fmla="*/ 619306 w 1177225"/>
                <a:gd name="connsiteY1403" fmla="*/ 809238 h 988808"/>
                <a:gd name="connsiteX1404" fmla="*/ 617044 w 1177225"/>
                <a:gd name="connsiteY1404" fmla="*/ 809238 h 988808"/>
                <a:gd name="connsiteX1405" fmla="*/ 615878 w 1177225"/>
                <a:gd name="connsiteY1405" fmla="*/ 809238 h 988808"/>
                <a:gd name="connsiteX1406" fmla="*/ 615878 w 1177225"/>
                <a:gd name="connsiteY1406" fmla="*/ 806940 h 988808"/>
                <a:gd name="connsiteX1407" fmla="*/ 613616 w 1177225"/>
                <a:gd name="connsiteY1407" fmla="*/ 808107 h 988808"/>
                <a:gd name="connsiteX1408" fmla="*/ 613616 w 1177225"/>
                <a:gd name="connsiteY1408" fmla="*/ 806940 h 988808"/>
                <a:gd name="connsiteX1409" fmla="*/ 613616 w 1177225"/>
                <a:gd name="connsiteY1409" fmla="*/ 805809 h 988808"/>
                <a:gd name="connsiteX1410" fmla="*/ 611354 w 1177225"/>
                <a:gd name="connsiteY1410" fmla="*/ 805809 h 988808"/>
                <a:gd name="connsiteX1411" fmla="*/ 611354 w 1177225"/>
                <a:gd name="connsiteY1411" fmla="*/ 802415 h 988808"/>
                <a:gd name="connsiteX1412" fmla="*/ 610223 w 1177225"/>
                <a:gd name="connsiteY1412" fmla="*/ 802415 h 988808"/>
                <a:gd name="connsiteX1413" fmla="*/ 609057 w 1177225"/>
                <a:gd name="connsiteY1413" fmla="*/ 803547 h 988808"/>
                <a:gd name="connsiteX1414" fmla="*/ 610223 w 1177225"/>
                <a:gd name="connsiteY1414" fmla="*/ 805809 h 988808"/>
                <a:gd name="connsiteX1415" fmla="*/ 607926 w 1177225"/>
                <a:gd name="connsiteY1415" fmla="*/ 806940 h 988808"/>
                <a:gd name="connsiteX1416" fmla="*/ 605664 w 1177225"/>
                <a:gd name="connsiteY1416" fmla="*/ 804678 h 988808"/>
                <a:gd name="connsiteX1417" fmla="*/ 604533 w 1177225"/>
                <a:gd name="connsiteY1417" fmla="*/ 803547 h 988808"/>
                <a:gd name="connsiteX1418" fmla="*/ 603403 w 1177225"/>
                <a:gd name="connsiteY1418" fmla="*/ 804678 h 988808"/>
                <a:gd name="connsiteX1419" fmla="*/ 604533 w 1177225"/>
                <a:gd name="connsiteY1419" fmla="*/ 806940 h 988808"/>
                <a:gd name="connsiteX1420" fmla="*/ 604533 w 1177225"/>
                <a:gd name="connsiteY1420" fmla="*/ 808107 h 988808"/>
                <a:gd name="connsiteX1421" fmla="*/ 603403 w 1177225"/>
                <a:gd name="connsiteY1421" fmla="*/ 809238 h 988808"/>
                <a:gd name="connsiteX1422" fmla="*/ 599975 w 1177225"/>
                <a:gd name="connsiteY1422" fmla="*/ 809238 h 988808"/>
                <a:gd name="connsiteX1423" fmla="*/ 598844 w 1177225"/>
                <a:gd name="connsiteY1423" fmla="*/ 810369 h 988808"/>
                <a:gd name="connsiteX1424" fmla="*/ 595451 w 1177225"/>
                <a:gd name="connsiteY1424" fmla="*/ 810369 h 988808"/>
                <a:gd name="connsiteX1425" fmla="*/ 595451 w 1177225"/>
                <a:gd name="connsiteY1425" fmla="*/ 811500 h 988808"/>
                <a:gd name="connsiteX1426" fmla="*/ 596582 w 1177225"/>
                <a:gd name="connsiteY1426" fmla="*/ 811500 h 988808"/>
                <a:gd name="connsiteX1427" fmla="*/ 596582 w 1177225"/>
                <a:gd name="connsiteY1427" fmla="*/ 812631 h 988808"/>
                <a:gd name="connsiteX1428" fmla="*/ 597713 w 1177225"/>
                <a:gd name="connsiteY1428" fmla="*/ 813762 h 988808"/>
                <a:gd name="connsiteX1429" fmla="*/ 597713 w 1177225"/>
                <a:gd name="connsiteY1429" fmla="*/ 814929 h 988808"/>
                <a:gd name="connsiteX1430" fmla="*/ 595451 w 1177225"/>
                <a:gd name="connsiteY1430" fmla="*/ 814929 h 988808"/>
                <a:gd name="connsiteX1431" fmla="*/ 594285 w 1177225"/>
                <a:gd name="connsiteY1431" fmla="*/ 813762 h 988808"/>
                <a:gd name="connsiteX1432" fmla="*/ 593154 w 1177225"/>
                <a:gd name="connsiteY1432" fmla="*/ 813762 h 988808"/>
                <a:gd name="connsiteX1433" fmla="*/ 587499 w 1177225"/>
                <a:gd name="connsiteY1433" fmla="*/ 813762 h 988808"/>
                <a:gd name="connsiteX1434" fmla="*/ 581810 w 1177225"/>
                <a:gd name="connsiteY1434" fmla="*/ 811500 h 988808"/>
                <a:gd name="connsiteX1435" fmla="*/ 578382 w 1177225"/>
                <a:gd name="connsiteY1435" fmla="*/ 809238 h 988808"/>
                <a:gd name="connsiteX1436" fmla="*/ 574989 w 1177225"/>
                <a:gd name="connsiteY1436" fmla="*/ 810369 h 988808"/>
                <a:gd name="connsiteX1437" fmla="*/ 573858 w 1177225"/>
                <a:gd name="connsiteY1437" fmla="*/ 809238 h 988808"/>
                <a:gd name="connsiteX1438" fmla="*/ 569299 w 1177225"/>
                <a:gd name="connsiteY1438" fmla="*/ 805809 h 988808"/>
                <a:gd name="connsiteX1439" fmla="*/ 568168 w 1177225"/>
                <a:gd name="connsiteY1439" fmla="*/ 801284 h 988808"/>
                <a:gd name="connsiteX1440" fmla="*/ 565906 w 1177225"/>
                <a:gd name="connsiteY1440" fmla="*/ 800118 h 988808"/>
                <a:gd name="connsiteX1441" fmla="*/ 564740 w 1177225"/>
                <a:gd name="connsiteY1441" fmla="*/ 801284 h 988808"/>
                <a:gd name="connsiteX1442" fmla="*/ 563609 w 1177225"/>
                <a:gd name="connsiteY1442" fmla="*/ 800118 h 988808"/>
                <a:gd name="connsiteX1443" fmla="*/ 562478 w 1177225"/>
                <a:gd name="connsiteY1443" fmla="*/ 798987 h 988808"/>
                <a:gd name="connsiteX1444" fmla="*/ 565906 w 1177225"/>
                <a:gd name="connsiteY1444" fmla="*/ 798987 h 988808"/>
                <a:gd name="connsiteX1445" fmla="*/ 563609 w 1177225"/>
                <a:gd name="connsiteY1445" fmla="*/ 796724 h 988808"/>
                <a:gd name="connsiteX1446" fmla="*/ 563609 w 1177225"/>
                <a:gd name="connsiteY1446" fmla="*/ 793331 h 988808"/>
                <a:gd name="connsiteX1447" fmla="*/ 557955 w 1177225"/>
                <a:gd name="connsiteY1447" fmla="*/ 793331 h 988808"/>
                <a:gd name="connsiteX1448" fmla="*/ 552265 w 1177225"/>
                <a:gd name="connsiteY1448" fmla="*/ 793331 h 988808"/>
                <a:gd name="connsiteX1449" fmla="*/ 547706 w 1177225"/>
                <a:gd name="connsiteY1449" fmla="*/ 789902 h 988808"/>
                <a:gd name="connsiteX1450" fmla="*/ 544313 w 1177225"/>
                <a:gd name="connsiteY1450" fmla="*/ 783080 h 988808"/>
                <a:gd name="connsiteX1451" fmla="*/ 540885 w 1177225"/>
                <a:gd name="connsiteY1451" fmla="*/ 781948 h 988808"/>
                <a:gd name="connsiteX1452" fmla="*/ 537493 w 1177225"/>
                <a:gd name="connsiteY1452" fmla="*/ 780817 h 988808"/>
                <a:gd name="connsiteX1453" fmla="*/ 534065 w 1177225"/>
                <a:gd name="connsiteY1453" fmla="*/ 779686 h 988808"/>
                <a:gd name="connsiteX1454" fmla="*/ 532934 w 1177225"/>
                <a:gd name="connsiteY1454" fmla="*/ 777388 h 988808"/>
                <a:gd name="connsiteX1455" fmla="*/ 527244 w 1177225"/>
                <a:gd name="connsiteY1455" fmla="*/ 775126 h 988808"/>
                <a:gd name="connsiteX1456" fmla="*/ 523851 w 1177225"/>
                <a:gd name="connsiteY1456" fmla="*/ 776257 h 988808"/>
                <a:gd name="connsiteX1457" fmla="*/ 521589 w 1177225"/>
                <a:gd name="connsiteY1457" fmla="*/ 773995 h 988808"/>
                <a:gd name="connsiteX1458" fmla="*/ 513603 w 1177225"/>
                <a:gd name="connsiteY1458" fmla="*/ 771733 h 988808"/>
                <a:gd name="connsiteX1459" fmla="*/ 509079 w 1177225"/>
                <a:gd name="connsiteY1459" fmla="*/ 771733 h 988808"/>
                <a:gd name="connsiteX1460" fmla="*/ 505651 w 1177225"/>
                <a:gd name="connsiteY1460" fmla="*/ 769435 h 988808"/>
                <a:gd name="connsiteX1461" fmla="*/ 504520 w 1177225"/>
                <a:gd name="connsiteY1461" fmla="*/ 770566 h 988808"/>
                <a:gd name="connsiteX1462" fmla="*/ 502258 w 1177225"/>
                <a:gd name="connsiteY1462" fmla="*/ 772864 h 988808"/>
                <a:gd name="connsiteX1463" fmla="*/ 501127 w 1177225"/>
                <a:gd name="connsiteY1463" fmla="*/ 773995 h 988808"/>
                <a:gd name="connsiteX1464" fmla="*/ 499996 w 1177225"/>
                <a:gd name="connsiteY1464" fmla="*/ 772864 h 988808"/>
                <a:gd name="connsiteX1465" fmla="*/ 497699 w 1177225"/>
                <a:gd name="connsiteY1465" fmla="*/ 776257 h 988808"/>
                <a:gd name="connsiteX1466" fmla="*/ 494307 w 1177225"/>
                <a:gd name="connsiteY1466" fmla="*/ 775126 h 988808"/>
                <a:gd name="connsiteX1467" fmla="*/ 490914 w 1177225"/>
                <a:gd name="connsiteY1467" fmla="*/ 772864 h 988808"/>
                <a:gd name="connsiteX1468" fmla="*/ 488617 w 1177225"/>
                <a:gd name="connsiteY1468" fmla="*/ 772864 h 988808"/>
                <a:gd name="connsiteX1469" fmla="*/ 487486 w 1177225"/>
                <a:gd name="connsiteY1469" fmla="*/ 773995 h 988808"/>
                <a:gd name="connsiteX1470" fmla="*/ 487486 w 1177225"/>
                <a:gd name="connsiteY1470" fmla="*/ 776257 h 988808"/>
                <a:gd name="connsiteX1471" fmla="*/ 486355 w 1177225"/>
                <a:gd name="connsiteY1471" fmla="*/ 779686 h 988808"/>
                <a:gd name="connsiteX1472" fmla="*/ 486355 w 1177225"/>
                <a:gd name="connsiteY1472" fmla="*/ 781948 h 988808"/>
                <a:gd name="connsiteX1473" fmla="*/ 486355 w 1177225"/>
                <a:gd name="connsiteY1473" fmla="*/ 783080 h 988808"/>
                <a:gd name="connsiteX1474" fmla="*/ 485224 w 1177225"/>
                <a:gd name="connsiteY1474" fmla="*/ 784211 h 988808"/>
                <a:gd name="connsiteX1475" fmla="*/ 482927 w 1177225"/>
                <a:gd name="connsiteY1475" fmla="*/ 784211 h 988808"/>
                <a:gd name="connsiteX1476" fmla="*/ 479534 w 1177225"/>
                <a:gd name="connsiteY1476" fmla="*/ 786508 h 988808"/>
                <a:gd name="connsiteX1477" fmla="*/ 476106 w 1177225"/>
                <a:gd name="connsiteY1477" fmla="*/ 787640 h 988808"/>
                <a:gd name="connsiteX1478" fmla="*/ 474975 w 1177225"/>
                <a:gd name="connsiteY1478" fmla="*/ 786508 h 988808"/>
                <a:gd name="connsiteX1479" fmla="*/ 470452 w 1177225"/>
                <a:gd name="connsiteY1479" fmla="*/ 783080 h 988808"/>
                <a:gd name="connsiteX1480" fmla="*/ 469321 w 1177225"/>
                <a:gd name="connsiteY1480" fmla="*/ 783080 h 988808"/>
                <a:gd name="connsiteX1481" fmla="*/ 469321 w 1177225"/>
                <a:gd name="connsiteY1481" fmla="*/ 784211 h 988808"/>
                <a:gd name="connsiteX1482" fmla="*/ 468155 w 1177225"/>
                <a:gd name="connsiteY1482" fmla="*/ 785377 h 988808"/>
                <a:gd name="connsiteX1483" fmla="*/ 465893 w 1177225"/>
                <a:gd name="connsiteY1483" fmla="*/ 783080 h 988808"/>
                <a:gd name="connsiteX1484" fmla="*/ 463631 w 1177225"/>
                <a:gd name="connsiteY1484" fmla="*/ 785377 h 988808"/>
                <a:gd name="connsiteX1485" fmla="*/ 462500 w 1177225"/>
                <a:gd name="connsiteY1485" fmla="*/ 785377 h 988808"/>
                <a:gd name="connsiteX1486" fmla="*/ 461369 w 1177225"/>
                <a:gd name="connsiteY1486" fmla="*/ 781948 h 988808"/>
                <a:gd name="connsiteX1487" fmla="*/ 459072 w 1177225"/>
                <a:gd name="connsiteY1487" fmla="*/ 780817 h 988808"/>
                <a:gd name="connsiteX1488" fmla="*/ 457941 w 1177225"/>
                <a:gd name="connsiteY1488" fmla="*/ 780817 h 988808"/>
                <a:gd name="connsiteX1489" fmla="*/ 456810 w 1177225"/>
                <a:gd name="connsiteY1489" fmla="*/ 781948 h 988808"/>
                <a:gd name="connsiteX1490" fmla="*/ 455680 w 1177225"/>
                <a:gd name="connsiteY1490" fmla="*/ 781948 h 988808"/>
                <a:gd name="connsiteX1491" fmla="*/ 454549 w 1177225"/>
                <a:gd name="connsiteY1491" fmla="*/ 781948 h 988808"/>
                <a:gd name="connsiteX1492" fmla="*/ 454549 w 1177225"/>
                <a:gd name="connsiteY1492" fmla="*/ 779686 h 988808"/>
                <a:gd name="connsiteX1493" fmla="*/ 453382 w 1177225"/>
                <a:gd name="connsiteY1493" fmla="*/ 779686 h 988808"/>
                <a:gd name="connsiteX1494" fmla="*/ 452252 w 1177225"/>
                <a:gd name="connsiteY1494" fmla="*/ 780817 h 988808"/>
                <a:gd name="connsiteX1495" fmla="*/ 449990 w 1177225"/>
                <a:gd name="connsiteY1495" fmla="*/ 783080 h 988808"/>
                <a:gd name="connsiteX1496" fmla="*/ 448859 w 1177225"/>
                <a:gd name="connsiteY1496" fmla="*/ 783080 h 988808"/>
                <a:gd name="connsiteX1497" fmla="*/ 448859 w 1177225"/>
                <a:gd name="connsiteY1497" fmla="*/ 779686 h 988808"/>
                <a:gd name="connsiteX1498" fmla="*/ 447728 w 1177225"/>
                <a:gd name="connsiteY1498" fmla="*/ 778555 h 988808"/>
                <a:gd name="connsiteX1499" fmla="*/ 446562 w 1177225"/>
                <a:gd name="connsiteY1499" fmla="*/ 778555 h 988808"/>
                <a:gd name="connsiteX1500" fmla="*/ 445431 w 1177225"/>
                <a:gd name="connsiteY1500" fmla="*/ 778555 h 988808"/>
                <a:gd name="connsiteX1501" fmla="*/ 444300 w 1177225"/>
                <a:gd name="connsiteY1501" fmla="*/ 783080 h 988808"/>
                <a:gd name="connsiteX1502" fmla="*/ 444300 w 1177225"/>
                <a:gd name="connsiteY1502" fmla="*/ 784211 h 988808"/>
                <a:gd name="connsiteX1503" fmla="*/ 443169 w 1177225"/>
                <a:gd name="connsiteY1503" fmla="*/ 784211 h 988808"/>
                <a:gd name="connsiteX1504" fmla="*/ 442038 w 1177225"/>
                <a:gd name="connsiteY1504" fmla="*/ 784211 h 988808"/>
                <a:gd name="connsiteX1505" fmla="*/ 440907 w 1177225"/>
                <a:gd name="connsiteY1505" fmla="*/ 784211 h 988808"/>
                <a:gd name="connsiteX1506" fmla="*/ 439776 w 1177225"/>
                <a:gd name="connsiteY1506" fmla="*/ 783080 h 988808"/>
                <a:gd name="connsiteX1507" fmla="*/ 440907 w 1177225"/>
                <a:gd name="connsiteY1507" fmla="*/ 780817 h 988808"/>
                <a:gd name="connsiteX1508" fmla="*/ 440907 w 1177225"/>
                <a:gd name="connsiteY1508" fmla="*/ 776257 h 988808"/>
                <a:gd name="connsiteX1509" fmla="*/ 438610 w 1177225"/>
                <a:gd name="connsiteY1509" fmla="*/ 776257 h 988808"/>
                <a:gd name="connsiteX1510" fmla="*/ 437479 w 1177225"/>
                <a:gd name="connsiteY1510" fmla="*/ 777388 h 988808"/>
                <a:gd name="connsiteX1511" fmla="*/ 436348 w 1177225"/>
                <a:gd name="connsiteY1511" fmla="*/ 777388 h 988808"/>
                <a:gd name="connsiteX1512" fmla="*/ 434087 w 1177225"/>
                <a:gd name="connsiteY1512" fmla="*/ 776257 h 988808"/>
                <a:gd name="connsiteX1513" fmla="*/ 432956 w 1177225"/>
                <a:gd name="connsiteY1513" fmla="*/ 776257 h 988808"/>
                <a:gd name="connsiteX1514" fmla="*/ 430659 w 1177225"/>
                <a:gd name="connsiteY1514" fmla="*/ 773995 h 988808"/>
                <a:gd name="connsiteX1515" fmla="*/ 427266 w 1177225"/>
                <a:gd name="connsiteY1515" fmla="*/ 778555 h 988808"/>
                <a:gd name="connsiteX1516" fmla="*/ 423838 w 1177225"/>
                <a:gd name="connsiteY1516" fmla="*/ 779686 h 988808"/>
                <a:gd name="connsiteX1517" fmla="*/ 422707 w 1177225"/>
                <a:gd name="connsiteY1517" fmla="*/ 781948 h 988808"/>
                <a:gd name="connsiteX1518" fmla="*/ 421576 w 1177225"/>
                <a:gd name="connsiteY1518" fmla="*/ 783080 h 988808"/>
                <a:gd name="connsiteX1519" fmla="*/ 420445 w 1177225"/>
                <a:gd name="connsiteY1519" fmla="*/ 781948 h 988808"/>
                <a:gd name="connsiteX1520" fmla="*/ 419314 w 1177225"/>
                <a:gd name="connsiteY1520" fmla="*/ 780817 h 988808"/>
                <a:gd name="connsiteX1521" fmla="*/ 420445 w 1177225"/>
                <a:gd name="connsiteY1521" fmla="*/ 777388 h 988808"/>
                <a:gd name="connsiteX1522" fmla="*/ 420445 w 1177225"/>
                <a:gd name="connsiteY1522" fmla="*/ 775126 h 988808"/>
                <a:gd name="connsiteX1523" fmla="*/ 414755 w 1177225"/>
                <a:gd name="connsiteY1523" fmla="*/ 775126 h 988808"/>
                <a:gd name="connsiteX1524" fmla="*/ 411363 w 1177225"/>
                <a:gd name="connsiteY1524" fmla="*/ 775126 h 988808"/>
                <a:gd name="connsiteX1525" fmla="*/ 402280 w 1177225"/>
                <a:gd name="connsiteY1525" fmla="*/ 773995 h 988808"/>
                <a:gd name="connsiteX1526" fmla="*/ 399983 w 1177225"/>
                <a:gd name="connsiteY1526" fmla="*/ 771733 h 988808"/>
                <a:gd name="connsiteX1527" fmla="*/ 398852 w 1177225"/>
                <a:gd name="connsiteY1527" fmla="*/ 770566 h 988808"/>
                <a:gd name="connsiteX1528" fmla="*/ 394293 w 1177225"/>
                <a:gd name="connsiteY1528" fmla="*/ 766042 h 988808"/>
                <a:gd name="connsiteX1529" fmla="*/ 392031 w 1177225"/>
                <a:gd name="connsiteY1529" fmla="*/ 762613 h 988808"/>
                <a:gd name="connsiteX1530" fmla="*/ 389770 w 1177225"/>
                <a:gd name="connsiteY1530" fmla="*/ 761482 h 988808"/>
                <a:gd name="connsiteX1531" fmla="*/ 385211 w 1177225"/>
                <a:gd name="connsiteY1531" fmla="*/ 759219 h 988808"/>
                <a:gd name="connsiteX1532" fmla="*/ 384080 w 1177225"/>
                <a:gd name="connsiteY1532" fmla="*/ 755826 h 988808"/>
                <a:gd name="connsiteX1533" fmla="*/ 384080 w 1177225"/>
                <a:gd name="connsiteY1533" fmla="*/ 754659 h 988808"/>
                <a:gd name="connsiteX1534" fmla="*/ 385211 w 1177225"/>
                <a:gd name="connsiteY1534" fmla="*/ 752397 h 988808"/>
                <a:gd name="connsiteX1535" fmla="*/ 386342 w 1177225"/>
                <a:gd name="connsiteY1535" fmla="*/ 746706 h 988808"/>
                <a:gd name="connsiteX1536" fmla="*/ 386342 w 1177225"/>
                <a:gd name="connsiteY1536" fmla="*/ 741015 h 988808"/>
                <a:gd name="connsiteX1537" fmla="*/ 385211 w 1177225"/>
                <a:gd name="connsiteY1537" fmla="*/ 735359 h 988808"/>
                <a:gd name="connsiteX1538" fmla="*/ 384080 w 1177225"/>
                <a:gd name="connsiteY1538" fmla="*/ 734228 h 988808"/>
                <a:gd name="connsiteX1539" fmla="*/ 381818 w 1177225"/>
                <a:gd name="connsiteY1539" fmla="*/ 735359 h 988808"/>
                <a:gd name="connsiteX1540" fmla="*/ 377259 w 1177225"/>
                <a:gd name="connsiteY1540" fmla="*/ 737621 h 988808"/>
                <a:gd name="connsiteX1541" fmla="*/ 376128 w 1177225"/>
                <a:gd name="connsiteY1541" fmla="*/ 737621 h 988808"/>
                <a:gd name="connsiteX1542" fmla="*/ 373866 w 1177225"/>
                <a:gd name="connsiteY1542" fmla="*/ 734228 h 988808"/>
                <a:gd name="connsiteX1543" fmla="*/ 372736 w 1177225"/>
                <a:gd name="connsiteY1543" fmla="*/ 733061 h 988808"/>
                <a:gd name="connsiteX1544" fmla="*/ 370438 w 1177225"/>
                <a:gd name="connsiteY1544" fmla="*/ 733061 h 988808"/>
                <a:gd name="connsiteX1545" fmla="*/ 365915 w 1177225"/>
                <a:gd name="connsiteY1545" fmla="*/ 733061 h 988808"/>
                <a:gd name="connsiteX1546" fmla="*/ 356797 w 1177225"/>
                <a:gd name="connsiteY1546" fmla="*/ 729668 h 988808"/>
                <a:gd name="connsiteX1547" fmla="*/ 352273 w 1177225"/>
                <a:gd name="connsiteY1547" fmla="*/ 728537 h 988808"/>
                <a:gd name="connsiteX1548" fmla="*/ 349976 w 1177225"/>
                <a:gd name="connsiteY1548" fmla="*/ 726274 h 988808"/>
                <a:gd name="connsiteX1549" fmla="*/ 348845 w 1177225"/>
                <a:gd name="connsiteY1549" fmla="*/ 720583 h 988808"/>
                <a:gd name="connsiteX1550" fmla="*/ 349976 w 1177225"/>
                <a:gd name="connsiteY1550" fmla="*/ 717154 h 988808"/>
                <a:gd name="connsiteX1551" fmla="*/ 352273 w 1177225"/>
                <a:gd name="connsiteY1551" fmla="*/ 713761 h 988808"/>
                <a:gd name="connsiteX1552" fmla="*/ 352273 w 1177225"/>
                <a:gd name="connsiteY1552" fmla="*/ 712630 h 988808"/>
                <a:gd name="connsiteX1553" fmla="*/ 349976 w 1177225"/>
                <a:gd name="connsiteY1553" fmla="*/ 710332 h 988808"/>
                <a:gd name="connsiteX1554" fmla="*/ 348845 w 1177225"/>
                <a:gd name="connsiteY1554" fmla="*/ 711499 h 988808"/>
                <a:gd name="connsiteX1555" fmla="*/ 345453 w 1177225"/>
                <a:gd name="connsiteY1555" fmla="*/ 712630 h 988808"/>
                <a:gd name="connsiteX1556" fmla="*/ 346584 w 1177225"/>
                <a:gd name="connsiteY1556" fmla="*/ 716023 h 988808"/>
                <a:gd name="connsiteX1557" fmla="*/ 346584 w 1177225"/>
                <a:gd name="connsiteY1557" fmla="*/ 719452 h 988808"/>
                <a:gd name="connsiteX1558" fmla="*/ 345453 w 1177225"/>
                <a:gd name="connsiteY1558" fmla="*/ 722845 h 988808"/>
                <a:gd name="connsiteX1559" fmla="*/ 343191 w 1177225"/>
                <a:gd name="connsiteY1559" fmla="*/ 722845 h 988808"/>
                <a:gd name="connsiteX1560" fmla="*/ 342025 w 1177225"/>
                <a:gd name="connsiteY1560" fmla="*/ 722845 h 988808"/>
                <a:gd name="connsiteX1561" fmla="*/ 340894 w 1177225"/>
                <a:gd name="connsiteY1561" fmla="*/ 720583 h 988808"/>
                <a:gd name="connsiteX1562" fmla="*/ 343191 w 1177225"/>
                <a:gd name="connsiteY1562" fmla="*/ 714892 h 988808"/>
                <a:gd name="connsiteX1563" fmla="*/ 342025 w 1177225"/>
                <a:gd name="connsiteY1563" fmla="*/ 713761 h 988808"/>
                <a:gd name="connsiteX1564" fmla="*/ 340894 w 1177225"/>
                <a:gd name="connsiteY1564" fmla="*/ 712630 h 988808"/>
                <a:gd name="connsiteX1565" fmla="*/ 337501 w 1177225"/>
                <a:gd name="connsiteY1565" fmla="*/ 710332 h 988808"/>
                <a:gd name="connsiteX1566" fmla="*/ 335204 w 1177225"/>
                <a:gd name="connsiteY1566" fmla="*/ 710332 h 988808"/>
                <a:gd name="connsiteX1567" fmla="*/ 334073 w 1177225"/>
                <a:gd name="connsiteY1567" fmla="*/ 712630 h 988808"/>
                <a:gd name="connsiteX1568" fmla="*/ 330680 w 1177225"/>
                <a:gd name="connsiteY1568" fmla="*/ 717154 h 988808"/>
                <a:gd name="connsiteX1569" fmla="*/ 329550 w 1177225"/>
                <a:gd name="connsiteY1569" fmla="*/ 717154 h 988808"/>
                <a:gd name="connsiteX1570" fmla="*/ 328419 w 1177225"/>
                <a:gd name="connsiteY1570" fmla="*/ 714892 h 988808"/>
                <a:gd name="connsiteX1571" fmla="*/ 328419 w 1177225"/>
                <a:gd name="connsiteY1571" fmla="*/ 712630 h 988808"/>
                <a:gd name="connsiteX1572" fmla="*/ 330680 w 1177225"/>
                <a:gd name="connsiteY1572" fmla="*/ 709201 h 988808"/>
                <a:gd name="connsiteX1573" fmla="*/ 332942 w 1177225"/>
                <a:gd name="connsiteY1573" fmla="*/ 708070 h 988808"/>
                <a:gd name="connsiteX1574" fmla="*/ 334073 w 1177225"/>
                <a:gd name="connsiteY1574" fmla="*/ 705807 h 988808"/>
                <a:gd name="connsiteX1575" fmla="*/ 332942 w 1177225"/>
                <a:gd name="connsiteY1575" fmla="*/ 703510 h 988808"/>
                <a:gd name="connsiteX1576" fmla="*/ 330680 w 1177225"/>
                <a:gd name="connsiteY1576" fmla="*/ 698985 h 988808"/>
                <a:gd name="connsiteX1577" fmla="*/ 329550 w 1177225"/>
                <a:gd name="connsiteY1577" fmla="*/ 697854 h 988808"/>
                <a:gd name="connsiteX1578" fmla="*/ 327252 w 1177225"/>
                <a:gd name="connsiteY1578" fmla="*/ 697854 h 988808"/>
                <a:gd name="connsiteX1579" fmla="*/ 326122 w 1177225"/>
                <a:gd name="connsiteY1579" fmla="*/ 697854 h 988808"/>
                <a:gd name="connsiteX1580" fmla="*/ 321598 w 1177225"/>
                <a:gd name="connsiteY1580" fmla="*/ 697854 h 988808"/>
                <a:gd name="connsiteX1581" fmla="*/ 315908 w 1177225"/>
                <a:gd name="connsiteY1581" fmla="*/ 701247 h 988808"/>
                <a:gd name="connsiteX1582" fmla="*/ 313646 w 1177225"/>
                <a:gd name="connsiteY1582" fmla="*/ 698985 h 988808"/>
                <a:gd name="connsiteX1583" fmla="*/ 311349 w 1177225"/>
                <a:gd name="connsiteY1583" fmla="*/ 695556 h 988808"/>
                <a:gd name="connsiteX1584" fmla="*/ 310218 w 1177225"/>
                <a:gd name="connsiteY1584" fmla="*/ 694425 h 988808"/>
                <a:gd name="connsiteX1585" fmla="*/ 307957 w 1177225"/>
                <a:gd name="connsiteY1585" fmla="*/ 695556 h 988808"/>
                <a:gd name="connsiteX1586" fmla="*/ 306826 w 1177225"/>
                <a:gd name="connsiteY1586" fmla="*/ 698985 h 988808"/>
                <a:gd name="connsiteX1587" fmla="*/ 305659 w 1177225"/>
                <a:gd name="connsiteY1587" fmla="*/ 698985 h 988808"/>
                <a:gd name="connsiteX1588" fmla="*/ 304529 w 1177225"/>
                <a:gd name="connsiteY1588" fmla="*/ 698985 h 988808"/>
                <a:gd name="connsiteX1589" fmla="*/ 302267 w 1177225"/>
                <a:gd name="connsiteY1589" fmla="*/ 694425 h 988808"/>
                <a:gd name="connsiteX1590" fmla="*/ 301136 w 1177225"/>
                <a:gd name="connsiteY1590" fmla="*/ 694425 h 988808"/>
                <a:gd name="connsiteX1591" fmla="*/ 297708 w 1177225"/>
                <a:gd name="connsiteY1591" fmla="*/ 695556 h 988808"/>
                <a:gd name="connsiteX1592" fmla="*/ 296577 w 1177225"/>
                <a:gd name="connsiteY1592" fmla="*/ 695556 h 988808"/>
                <a:gd name="connsiteX1593" fmla="*/ 296577 w 1177225"/>
                <a:gd name="connsiteY1593" fmla="*/ 693294 h 988808"/>
                <a:gd name="connsiteX1594" fmla="*/ 297708 w 1177225"/>
                <a:gd name="connsiteY1594" fmla="*/ 691032 h 988808"/>
                <a:gd name="connsiteX1595" fmla="*/ 296577 w 1177225"/>
                <a:gd name="connsiteY1595" fmla="*/ 689900 h 988808"/>
                <a:gd name="connsiteX1596" fmla="*/ 295446 w 1177225"/>
                <a:gd name="connsiteY1596" fmla="*/ 691032 h 988808"/>
                <a:gd name="connsiteX1597" fmla="*/ 295446 w 1177225"/>
                <a:gd name="connsiteY1597" fmla="*/ 689900 h 988808"/>
                <a:gd name="connsiteX1598" fmla="*/ 297708 w 1177225"/>
                <a:gd name="connsiteY1598" fmla="*/ 686472 h 988808"/>
                <a:gd name="connsiteX1599" fmla="*/ 300005 w 1177225"/>
                <a:gd name="connsiteY1599" fmla="*/ 678518 h 988808"/>
                <a:gd name="connsiteX1600" fmla="*/ 298874 w 1177225"/>
                <a:gd name="connsiteY1600" fmla="*/ 677387 h 988808"/>
                <a:gd name="connsiteX1601" fmla="*/ 296577 w 1177225"/>
                <a:gd name="connsiteY1601" fmla="*/ 676256 h 988808"/>
                <a:gd name="connsiteX1602" fmla="*/ 292053 w 1177225"/>
                <a:gd name="connsiteY1602" fmla="*/ 676256 h 988808"/>
                <a:gd name="connsiteX1603" fmla="*/ 289756 w 1177225"/>
                <a:gd name="connsiteY1603" fmla="*/ 672827 h 988808"/>
                <a:gd name="connsiteX1604" fmla="*/ 289756 w 1177225"/>
                <a:gd name="connsiteY1604" fmla="*/ 671696 h 988808"/>
                <a:gd name="connsiteX1605" fmla="*/ 292053 w 1177225"/>
                <a:gd name="connsiteY1605" fmla="*/ 666005 h 988808"/>
                <a:gd name="connsiteX1606" fmla="*/ 292053 w 1177225"/>
                <a:gd name="connsiteY1606" fmla="*/ 660349 h 988808"/>
                <a:gd name="connsiteX1607" fmla="*/ 288625 w 1177225"/>
                <a:gd name="connsiteY1607" fmla="*/ 650098 h 988808"/>
                <a:gd name="connsiteX1608" fmla="*/ 288625 w 1177225"/>
                <a:gd name="connsiteY1608" fmla="*/ 647836 h 988808"/>
                <a:gd name="connsiteX1609" fmla="*/ 287494 w 1177225"/>
                <a:gd name="connsiteY1609" fmla="*/ 645573 h 988808"/>
                <a:gd name="connsiteX1610" fmla="*/ 285233 w 1177225"/>
                <a:gd name="connsiteY1610" fmla="*/ 645573 h 988808"/>
                <a:gd name="connsiteX1611" fmla="*/ 280674 w 1177225"/>
                <a:gd name="connsiteY1611" fmla="*/ 647836 h 988808"/>
                <a:gd name="connsiteX1612" fmla="*/ 271591 w 1177225"/>
                <a:gd name="connsiteY1612" fmla="*/ 647836 h 988808"/>
                <a:gd name="connsiteX1613" fmla="*/ 270460 w 1177225"/>
                <a:gd name="connsiteY1613" fmla="*/ 648967 h 988808"/>
                <a:gd name="connsiteX1614" fmla="*/ 272722 w 1177225"/>
                <a:gd name="connsiteY1614" fmla="*/ 651229 h 988808"/>
                <a:gd name="connsiteX1615" fmla="*/ 272722 w 1177225"/>
                <a:gd name="connsiteY1615" fmla="*/ 652396 h 988808"/>
                <a:gd name="connsiteX1616" fmla="*/ 272722 w 1177225"/>
                <a:gd name="connsiteY1616" fmla="*/ 653527 h 988808"/>
                <a:gd name="connsiteX1617" fmla="*/ 270460 w 1177225"/>
                <a:gd name="connsiteY1617" fmla="*/ 653527 h 988808"/>
                <a:gd name="connsiteX1618" fmla="*/ 263640 w 1177225"/>
                <a:gd name="connsiteY1618" fmla="*/ 650098 h 988808"/>
                <a:gd name="connsiteX1619" fmla="*/ 259081 w 1177225"/>
                <a:gd name="connsiteY1619" fmla="*/ 646704 h 988808"/>
                <a:gd name="connsiteX1620" fmla="*/ 257950 w 1177225"/>
                <a:gd name="connsiteY1620" fmla="*/ 645573 h 988808"/>
                <a:gd name="connsiteX1621" fmla="*/ 259081 w 1177225"/>
                <a:gd name="connsiteY1621" fmla="*/ 644442 h 988808"/>
                <a:gd name="connsiteX1622" fmla="*/ 263640 w 1177225"/>
                <a:gd name="connsiteY1622" fmla="*/ 639882 h 988808"/>
                <a:gd name="connsiteX1623" fmla="*/ 265901 w 1177225"/>
                <a:gd name="connsiteY1623" fmla="*/ 635322 h 988808"/>
                <a:gd name="connsiteX1624" fmla="*/ 265901 w 1177225"/>
                <a:gd name="connsiteY1624" fmla="*/ 634191 h 988808"/>
                <a:gd name="connsiteX1625" fmla="*/ 263640 w 1177225"/>
                <a:gd name="connsiteY1625" fmla="*/ 629666 h 988808"/>
                <a:gd name="connsiteX1626" fmla="*/ 263640 w 1177225"/>
                <a:gd name="connsiteY1626" fmla="*/ 628500 h 988808"/>
                <a:gd name="connsiteX1627" fmla="*/ 264771 w 1177225"/>
                <a:gd name="connsiteY1627" fmla="*/ 626237 h 988808"/>
                <a:gd name="connsiteX1628" fmla="*/ 262509 w 1177225"/>
                <a:gd name="connsiteY1628" fmla="*/ 623975 h 988808"/>
                <a:gd name="connsiteX1629" fmla="*/ 262509 w 1177225"/>
                <a:gd name="connsiteY1629" fmla="*/ 621678 h 988808"/>
                <a:gd name="connsiteX1630" fmla="*/ 265901 w 1177225"/>
                <a:gd name="connsiteY1630" fmla="*/ 618284 h 988808"/>
                <a:gd name="connsiteX1631" fmla="*/ 267032 w 1177225"/>
                <a:gd name="connsiteY1631" fmla="*/ 614891 h 988808"/>
                <a:gd name="connsiteX1632" fmla="*/ 265901 w 1177225"/>
                <a:gd name="connsiteY1632" fmla="*/ 613724 h 988808"/>
                <a:gd name="connsiteX1633" fmla="*/ 264771 w 1177225"/>
                <a:gd name="connsiteY1633" fmla="*/ 612593 h 988808"/>
                <a:gd name="connsiteX1634" fmla="*/ 259081 w 1177225"/>
                <a:gd name="connsiteY1634" fmla="*/ 612593 h 988808"/>
                <a:gd name="connsiteX1635" fmla="*/ 252260 w 1177225"/>
                <a:gd name="connsiteY1635" fmla="*/ 610331 h 988808"/>
                <a:gd name="connsiteX1636" fmla="*/ 251129 w 1177225"/>
                <a:gd name="connsiteY1636" fmla="*/ 610331 h 988808"/>
                <a:gd name="connsiteX1637" fmla="*/ 249998 w 1177225"/>
                <a:gd name="connsiteY1637" fmla="*/ 608068 h 988808"/>
                <a:gd name="connsiteX1638" fmla="*/ 247736 w 1177225"/>
                <a:gd name="connsiteY1638" fmla="*/ 595555 h 988808"/>
                <a:gd name="connsiteX1639" fmla="*/ 247736 w 1177225"/>
                <a:gd name="connsiteY1639" fmla="*/ 589864 h 988808"/>
                <a:gd name="connsiteX1640" fmla="*/ 245439 w 1177225"/>
                <a:gd name="connsiteY1640" fmla="*/ 584173 h 988808"/>
                <a:gd name="connsiteX1641" fmla="*/ 246570 w 1177225"/>
                <a:gd name="connsiteY1641" fmla="*/ 581910 h 988808"/>
                <a:gd name="connsiteX1642" fmla="*/ 252260 w 1177225"/>
                <a:gd name="connsiteY1642" fmla="*/ 580779 h 988808"/>
                <a:gd name="connsiteX1643" fmla="*/ 253391 w 1177225"/>
                <a:gd name="connsiteY1643" fmla="*/ 579648 h 988808"/>
                <a:gd name="connsiteX1644" fmla="*/ 252260 w 1177225"/>
                <a:gd name="connsiteY1644" fmla="*/ 577350 h 988808"/>
                <a:gd name="connsiteX1645" fmla="*/ 245439 w 1177225"/>
                <a:gd name="connsiteY1645" fmla="*/ 577350 h 988808"/>
                <a:gd name="connsiteX1646" fmla="*/ 244308 w 1177225"/>
                <a:gd name="connsiteY1646" fmla="*/ 576219 h 988808"/>
                <a:gd name="connsiteX1647" fmla="*/ 242047 w 1177225"/>
                <a:gd name="connsiteY1647" fmla="*/ 567134 h 988808"/>
                <a:gd name="connsiteX1648" fmla="*/ 242047 w 1177225"/>
                <a:gd name="connsiteY1648" fmla="*/ 561443 h 988808"/>
                <a:gd name="connsiteX1649" fmla="*/ 243178 w 1177225"/>
                <a:gd name="connsiteY1649" fmla="*/ 560312 h 988808"/>
                <a:gd name="connsiteX1650" fmla="*/ 247736 w 1177225"/>
                <a:gd name="connsiteY1650" fmla="*/ 559181 h 988808"/>
                <a:gd name="connsiteX1651" fmla="*/ 248867 w 1177225"/>
                <a:gd name="connsiteY1651" fmla="*/ 558050 h 988808"/>
                <a:gd name="connsiteX1652" fmla="*/ 247736 w 1177225"/>
                <a:gd name="connsiteY1652" fmla="*/ 555788 h 988808"/>
                <a:gd name="connsiteX1653" fmla="*/ 246570 w 1177225"/>
                <a:gd name="connsiteY1653" fmla="*/ 555788 h 988808"/>
                <a:gd name="connsiteX1654" fmla="*/ 244308 w 1177225"/>
                <a:gd name="connsiteY1654" fmla="*/ 555788 h 988808"/>
                <a:gd name="connsiteX1655" fmla="*/ 243178 w 1177225"/>
                <a:gd name="connsiteY1655" fmla="*/ 555788 h 988808"/>
                <a:gd name="connsiteX1656" fmla="*/ 240916 w 1177225"/>
                <a:gd name="connsiteY1656" fmla="*/ 548965 h 988808"/>
                <a:gd name="connsiteX1657" fmla="*/ 240916 w 1177225"/>
                <a:gd name="connsiteY1657" fmla="*/ 546668 h 988808"/>
                <a:gd name="connsiteX1658" fmla="*/ 243178 w 1177225"/>
                <a:gd name="connsiteY1658" fmla="*/ 544405 h 988808"/>
                <a:gd name="connsiteX1659" fmla="*/ 246570 w 1177225"/>
                <a:gd name="connsiteY1659" fmla="*/ 541012 h 988808"/>
                <a:gd name="connsiteX1660" fmla="*/ 254557 w 1177225"/>
                <a:gd name="connsiteY1660" fmla="*/ 538714 h 988808"/>
                <a:gd name="connsiteX1661" fmla="*/ 255688 w 1177225"/>
                <a:gd name="connsiteY1661" fmla="*/ 536452 h 988808"/>
                <a:gd name="connsiteX1662" fmla="*/ 254557 w 1177225"/>
                <a:gd name="connsiteY1662" fmla="*/ 534189 h 988808"/>
                <a:gd name="connsiteX1663" fmla="*/ 252260 w 1177225"/>
                <a:gd name="connsiteY1663" fmla="*/ 529630 h 988808"/>
                <a:gd name="connsiteX1664" fmla="*/ 251129 w 1177225"/>
                <a:gd name="connsiteY1664" fmla="*/ 528498 h 988808"/>
                <a:gd name="connsiteX1665" fmla="*/ 256819 w 1177225"/>
                <a:gd name="connsiteY1665" fmla="*/ 523938 h 988808"/>
                <a:gd name="connsiteX1666" fmla="*/ 260212 w 1177225"/>
                <a:gd name="connsiteY1666" fmla="*/ 521676 h 988808"/>
                <a:gd name="connsiteX1667" fmla="*/ 260212 w 1177225"/>
                <a:gd name="connsiteY1667" fmla="*/ 520545 h 988808"/>
                <a:gd name="connsiteX1668" fmla="*/ 256819 w 1177225"/>
                <a:gd name="connsiteY1668" fmla="*/ 517116 h 988808"/>
                <a:gd name="connsiteX1669" fmla="*/ 255688 w 1177225"/>
                <a:gd name="connsiteY1669" fmla="*/ 513723 h 988808"/>
                <a:gd name="connsiteX1670" fmla="*/ 254557 w 1177225"/>
                <a:gd name="connsiteY1670" fmla="*/ 510294 h 988808"/>
                <a:gd name="connsiteX1671" fmla="*/ 254557 w 1177225"/>
                <a:gd name="connsiteY1671" fmla="*/ 509163 h 988808"/>
                <a:gd name="connsiteX1672" fmla="*/ 257950 w 1177225"/>
                <a:gd name="connsiteY1672" fmla="*/ 510294 h 988808"/>
                <a:gd name="connsiteX1673" fmla="*/ 255688 w 1177225"/>
                <a:gd name="connsiteY1673" fmla="*/ 501209 h 988808"/>
                <a:gd name="connsiteX1674" fmla="*/ 248867 w 1177225"/>
                <a:gd name="connsiteY1674" fmla="*/ 492125 h 988808"/>
                <a:gd name="connsiteX1675" fmla="*/ 245439 w 1177225"/>
                <a:gd name="connsiteY1675" fmla="*/ 489862 h 988808"/>
                <a:gd name="connsiteX1676" fmla="*/ 243178 w 1177225"/>
                <a:gd name="connsiteY1676" fmla="*/ 489862 h 988808"/>
                <a:gd name="connsiteX1677" fmla="*/ 240916 w 1177225"/>
                <a:gd name="connsiteY1677" fmla="*/ 488731 h 988808"/>
                <a:gd name="connsiteX1678" fmla="*/ 240916 w 1177225"/>
                <a:gd name="connsiteY1678" fmla="*/ 485302 h 988808"/>
                <a:gd name="connsiteX1679" fmla="*/ 243178 w 1177225"/>
                <a:gd name="connsiteY1679" fmla="*/ 485302 h 988808"/>
                <a:gd name="connsiteX1680" fmla="*/ 244308 w 1177225"/>
                <a:gd name="connsiteY1680" fmla="*/ 481909 h 988808"/>
                <a:gd name="connsiteX1681" fmla="*/ 243178 w 1177225"/>
                <a:gd name="connsiteY1681" fmla="*/ 478480 h 988808"/>
                <a:gd name="connsiteX1682" fmla="*/ 244308 w 1177225"/>
                <a:gd name="connsiteY1682" fmla="*/ 473920 h 988808"/>
                <a:gd name="connsiteX1683" fmla="*/ 244308 w 1177225"/>
                <a:gd name="connsiteY1683" fmla="*/ 470526 h 988808"/>
                <a:gd name="connsiteX1684" fmla="*/ 243178 w 1177225"/>
                <a:gd name="connsiteY1684" fmla="*/ 467133 h 988808"/>
                <a:gd name="connsiteX1685" fmla="*/ 242047 w 1177225"/>
                <a:gd name="connsiteY1685" fmla="*/ 463704 h 988808"/>
                <a:gd name="connsiteX1686" fmla="*/ 238619 w 1177225"/>
                <a:gd name="connsiteY1686" fmla="*/ 462573 h 988808"/>
                <a:gd name="connsiteX1687" fmla="*/ 235226 w 1177225"/>
                <a:gd name="connsiteY1687" fmla="*/ 462573 h 988808"/>
                <a:gd name="connsiteX1688" fmla="*/ 234095 w 1177225"/>
                <a:gd name="connsiteY1688" fmla="*/ 461442 h 988808"/>
                <a:gd name="connsiteX1689" fmla="*/ 234095 w 1177225"/>
                <a:gd name="connsiteY1689" fmla="*/ 460311 h 988808"/>
                <a:gd name="connsiteX1690" fmla="*/ 232964 w 1177225"/>
                <a:gd name="connsiteY1690" fmla="*/ 459180 h 988808"/>
                <a:gd name="connsiteX1691" fmla="*/ 231833 w 1177225"/>
                <a:gd name="connsiteY1691" fmla="*/ 458013 h 988808"/>
                <a:gd name="connsiteX1692" fmla="*/ 232964 w 1177225"/>
                <a:gd name="connsiteY1692" fmla="*/ 456882 h 988808"/>
                <a:gd name="connsiteX1693" fmla="*/ 232964 w 1177225"/>
                <a:gd name="connsiteY1693" fmla="*/ 454620 h 988808"/>
                <a:gd name="connsiteX1694" fmla="*/ 235226 w 1177225"/>
                <a:gd name="connsiteY1694" fmla="*/ 453488 h 988808"/>
                <a:gd name="connsiteX1695" fmla="*/ 235226 w 1177225"/>
                <a:gd name="connsiteY1695" fmla="*/ 452357 h 988808"/>
                <a:gd name="connsiteX1696" fmla="*/ 235226 w 1177225"/>
                <a:gd name="connsiteY1696" fmla="*/ 451191 h 988808"/>
                <a:gd name="connsiteX1697" fmla="*/ 234095 w 1177225"/>
                <a:gd name="connsiteY1697" fmla="*/ 446666 h 988808"/>
                <a:gd name="connsiteX1698" fmla="*/ 231833 w 1177225"/>
                <a:gd name="connsiteY1698" fmla="*/ 443237 h 988808"/>
                <a:gd name="connsiteX1699" fmla="*/ 232964 w 1177225"/>
                <a:gd name="connsiteY1699" fmla="*/ 438713 h 988808"/>
                <a:gd name="connsiteX1700" fmla="*/ 230667 w 1177225"/>
                <a:gd name="connsiteY1700" fmla="*/ 436415 h 988808"/>
                <a:gd name="connsiteX1701" fmla="*/ 229536 w 1177225"/>
                <a:gd name="connsiteY1701" fmla="*/ 434153 h 988808"/>
                <a:gd name="connsiteX1702" fmla="*/ 230667 w 1177225"/>
                <a:gd name="connsiteY1702" fmla="*/ 430759 h 988808"/>
                <a:gd name="connsiteX1703" fmla="*/ 234095 w 1177225"/>
                <a:gd name="connsiteY1703" fmla="*/ 430759 h 988808"/>
                <a:gd name="connsiteX1704" fmla="*/ 236357 w 1177225"/>
                <a:gd name="connsiteY1704" fmla="*/ 428462 h 988808"/>
                <a:gd name="connsiteX1705" fmla="*/ 238619 w 1177225"/>
                <a:gd name="connsiteY1705" fmla="*/ 425068 h 988808"/>
                <a:gd name="connsiteX1706" fmla="*/ 238619 w 1177225"/>
                <a:gd name="connsiteY1706" fmla="*/ 419377 h 988808"/>
                <a:gd name="connsiteX1707" fmla="*/ 236357 w 1177225"/>
                <a:gd name="connsiteY1707" fmla="*/ 414852 h 988808"/>
                <a:gd name="connsiteX1708" fmla="*/ 238619 w 1177225"/>
                <a:gd name="connsiteY1708" fmla="*/ 411423 h 988808"/>
                <a:gd name="connsiteX1709" fmla="*/ 240916 w 1177225"/>
                <a:gd name="connsiteY1709" fmla="*/ 410292 h 988808"/>
                <a:gd name="connsiteX1710" fmla="*/ 244308 w 1177225"/>
                <a:gd name="connsiteY1710" fmla="*/ 405732 h 988808"/>
                <a:gd name="connsiteX1711" fmla="*/ 247736 w 1177225"/>
                <a:gd name="connsiteY1711" fmla="*/ 402339 h 988808"/>
                <a:gd name="connsiteX1712" fmla="*/ 249998 w 1177225"/>
                <a:gd name="connsiteY1712" fmla="*/ 395517 h 988808"/>
                <a:gd name="connsiteX1713" fmla="*/ 251129 w 1177225"/>
                <a:gd name="connsiteY1713" fmla="*/ 394385 h 988808"/>
                <a:gd name="connsiteX1714" fmla="*/ 252260 w 1177225"/>
                <a:gd name="connsiteY1714" fmla="*/ 392088 h 988808"/>
                <a:gd name="connsiteX1715" fmla="*/ 253391 w 1177225"/>
                <a:gd name="connsiteY1715" fmla="*/ 389825 h 988808"/>
                <a:gd name="connsiteX1716" fmla="*/ 253391 w 1177225"/>
                <a:gd name="connsiteY1716" fmla="*/ 388694 h 988808"/>
                <a:gd name="connsiteX1717" fmla="*/ 253391 w 1177225"/>
                <a:gd name="connsiteY1717" fmla="*/ 387563 h 988808"/>
                <a:gd name="connsiteX1718" fmla="*/ 251129 w 1177225"/>
                <a:gd name="connsiteY1718" fmla="*/ 383003 h 988808"/>
                <a:gd name="connsiteX1719" fmla="*/ 251129 w 1177225"/>
                <a:gd name="connsiteY1719" fmla="*/ 379610 h 988808"/>
                <a:gd name="connsiteX1720" fmla="*/ 252260 w 1177225"/>
                <a:gd name="connsiteY1720" fmla="*/ 375050 h 988808"/>
                <a:gd name="connsiteX1721" fmla="*/ 251129 w 1177225"/>
                <a:gd name="connsiteY1721" fmla="*/ 368227 h 988808"/>
                <a:gd name="connsiteX1722" fmla="*/ 248867 w 1177225"/>
                <a:gd name="connsiteY1722" fmla="*/ 365965 h 988808"/>
                <a:gd name="connsiteX1723" fmla="*/ 247736 w 1177225"/>
                <a:gd name="connsiteY1723" fmla="*/ 361405 h 988808"/>
                <a:gd name="connsiteX1724" fmla="*/ 246570 w 1177225"/>
                <a:gd name="connsiteY1724" fmla="*/ 359143 h 988808"/>
                <a:gd name="connsiteX1725" fmla="*/ 248867 w 1177225"/>
                <a:gd name="connsiteY1725" fmla="*/ 351189 h 988808"/>
                <a:gd name="connsiteX1726" fmla="*/ 247736 w 1177225"/>
                <a:gd name="connsiteY1726" fmla="*/ 346629 h 988808"/>
                <a:gd name="connsiteX1727" fmla="*/ 246570 w 1177225"/>
                <a:gd name="connsiteY1727" fmla="*/ 344367 h 988808"/>
                <a:gd name="connsiteX1728" fmla="*/ 246570 w 1177225"/>
                <a:gd name="connsiteY1728" fmla="*/ 340974 h 988808"/>
                <a:gd name="connsiteX1729" fmla="*/ 246570 w 1177225"/>
                <a:gd name="connsiteY1729" fmla="*/ 338676 h 988808"/>
                <a:gd name="connsiteX1730" fmla="*/ 247736 w 1177225"/>
                <a:gd name="connsiteY1730" fmla="*/ 334151 h 988808"/>
                <a:gd name="connsiteX1731" fmla="*/ 253391 w 1177225"/>
                <a:gd name="connsiteY1731" fmla="*/ 328460 h 988808"/>
                <a:gd name="connsiteX1732" fmla="*/ 254557 w 1177225"/>
                <a:gd name="connsiteY1732" fmla="*/ 323900 h 988808"/>
                <a:gd name="connsiteX1733" fmla="*/ 253391 w 1177225"/>
                <a:gd name="connsiteY1733" fmla="*/ 321638 h 988808"/>
                <a:gd name="connsiteX1734" fmla="*/ 248867 w 1177225"/>
                <a:gd name="connsiteY1734" fmla="*/ 318244 h 988808"/>
                <a:gd name="connsiteX1735" fmla="*/ 246570 w 1177225"/>
                <a:gd name="connsiteY1735" fmla="*/ 312553 h 988808"/>
                <a:gd name="connsiteX1736" fmla="*/ 244308 w 1177225"/>
                <a:gd name="connsiteY1736" fmla="*/ 307993 h 988808"/>
                <a:gd name="connsiteX1737" fmla="*/ 243178 w 1177225"/>
                <a:gd name="connsiteY1737" fmla="*/ 303469 h 988808"/>
                <a:gd name="connsiteX1738" fmla="*/ 240916 w 1177225"/>
                <a:gd name="connsiteY1738" fmla="*/ 301171 h 988808"/>
                <a:gd name="connsiteX1739" fmla="*/ 236357 w 1177225"/>
                <a:gd name="connsiteY1739" fmla="*/ 296646 h 988808"/>
                <a:gd name="connsiteX1740" fmla="*/ 227274 w 1177225"/>
                <a:gd name="connsiteY1740" fmla="*/ 293217 h 988808"/>
                <a:gd name="connsiteX1741" fmla="*/ 227274 w 1177225"/>
                <a:gd name="connsiteY1741" fmla="*/ 294349 h 988808"/>
                <a:gd name="connsiteX1742" fmla="*/ 228405 w 1177225"/>
                <a:gd name="connsiteY1742" fmla="*/ 295480 h 988808"/>
                <a:gd name="connsiteX1743" fmla="*/ 228405 w 1177225"/>
                <a:gd name="connsiteY1743" fmla="*/ 296646 h 988808"/>
                <a:gd name="connsiteX1744" fmla="*/ 227274 w 1177225"/>
                <a:gd name="connsiteY1744" fmla="*/ 298909 h 988808"/>
                <a:gd name="connsiteX1745" fmla="*/ 222715 w 1177225"/>
                <a:gd name="connsiteY1745" fmla="*/ 301171 h 988808"/>
                <a:gd name="connsiteX1746" fmla="*/ 221585 w 1177225"/>
                <a:gd name="connsiteY1746" fmla="*/ 301171 h 988808"/>
                <a:gd name="connsiteX1747" fmla="*/ 220454 w 1177225"/>
                <a:gd name="connsiteY1747" fmla="*/ 300040 h 988808"/>
                <a:gd name="connsiteX1748" fmla="*/ 220454 w 1177225"/>
                <a:gd name="connsiteY1748" fmla="*/ 301171 h 988808"/>
                <a:gd name="connsiteX1749" fmla="*/ 221585 w 1177225"/>
                <a:gd name="connsiteY1749" fmla="*/ 303469 h 988808"/>
                <a:gd name="connsiteX1750" fmla="*/ 218192 w 1177225"/>
                <a:gd name="connsiteY1750" fmla="*/ 304600 h 988808"/>
                <a:gd name="connsiteX1751" fmla="*/ 218192 w 1177225"/>
                <a:gd name="connsiteY1751" fmla="*/ 310255 h 988808"/>
                <a:gd name="connsiteX1752" fmla="*/ 218192 w 1177225"/>
                <a:gd name="connsiteY1752" fmla="*/ 312553 h 988808"/>
                <a:gd name="connsiteX1753" fmla="*/ 218192 w 1177225"/>
                <a:gd name="connsiteY1753" fmla="*/ 313684 h 988808"/>
                <a:gd name="connsiteX1754" fmla="*/ 215895 w 1177225"/>
                <a:gd name="connsiteY1754" fmla="*/ 314815 h 988808"/>
                <a:gd name="connsiteX1755" fmla="*/ 212502 w 1177225"/>
                <a:gd name="connsiteY1755" fmla="*/ 312553 h 988808"/>
                <a:gd name="connsiteX1756" fmla="*/ 211371 w 1177225"/>
                <a:gd name="connsiteY1756" fmla="*/ 317078 h 988808"/>
                <a:gd name="connsiteX1757" fmla="*/ 209074 w 1177225"/>
                <a:gd name="connsiteY1757" fmla="*/ 317078 h 988808"/>
                <a:gd name="connsiteX1758" fmla="*/ 207943 w 1177225"/>
                <a:gd name="connsiteY1758" fmla="*/ 318244 h 988808"/>
                <a:gd name="connsiteX1759" fmla="*/ 207943 w 1177225"/>
                <a:gd name="connsiteY1759" fmla="*/ 319375 h 988808"/>
                <a:gd name="connsiteX1760" fmla="*/ 209074 w 1177225"/>
                <a:gd name="connsiteY1760" fmla="*/ 322769 h 988808"/>
                <a:gd name="connsiteX1761" fmla="*/ 209074 w 1177225"/>
                <a:gd name="connsiteY1761" fmla="*/ 323900 h 988808"/>
                <a:gd name="connsiteX1762" fmla="*/ 207943 w 1177225"/>
                <a:gd name="connsiteY1762" fmla="*/ 323900 h 988808"/>
                <a:gd name="connsiteX1763" fmla="*/ 206812 w 1177225"/>
                <a:gd name="connsiteY1763" fmla="*/ 322769 h 988808"/>
                <a:gd name="connsiteX1764" fmla="*/ 202289 w 1177225"/>
                <a:gd name="connsiteY1764" fmla="*/ 323900 h 988808"/>
                <a:gd name="connsiteX1765" fmla="*/ 202289 w 1177225"/>
                <a:gd name="connsiteY1765" fmla="*/ 320507 h 988808"/>
                <a:gd name="connsiteX1766" fmla="*/ 201122 w 1177225"/>
                <a:gd name="connsiteY1766" fmla="*/ 320507 h 988808"/>
                <a:gd name="connsiteX1767" fmla="*/ 198861 w 1177225"/>
                <a:gd name="connsiteY1767" fmla="*/ 321638 h 988808"/>
                <a:gd name="connsiteX1768" fmla="*/ 197730 w 1177225"/>
                <a:gd name="connsiteY1768" fmla="*/ 322769 h 988808"/>
                <a:gd name="connsiteX1769" fmla="*/ 196599 w 1177225"/>
                <a:gd name="connsiteY1769" fmla="*/ 321638 h 988808"/>
                <a:gd name="connsiteX1770" fmla="*/ 195468 w 1177225"/>
                <a:gd name="connsiteY1770" fmla="*/ 317078 h 988808"/>
                <a:gd name="connsiteX1771" fmla="*/ 194337 w 1177225"/>
                <a:gd name="connsiteY1771" fmla="*/ 317078 h 988808"/>
                <a:gd name="connsiteX1772" fmla="*/ 193171 w 1177225"/>
                <a:gd name="connsiteY1772" fmla="*/ 319375 h 988808"/>
                <a:gd name="connsiteX1773" fmla="*/ 193171 w 1177225"/>
                <a:gd name="connsiteY1773" fmla="*/ 318244 h 988808"/>
                <a:gd name="connsiteX1774" fmla="*/ 192040 w 1177225"/>
                <a:gd name="connsiteY1774" fmla="*/ 317078 h 988808"/>
                <a:gd name="connsiteX1775" fmla="*/ 194337 w 1177225"/>
                <a:gd name="connsiteY1775" fmla="*/ 314815 h 988808"/>
                <a:gd name="connsiteX1776" fmla="*/ 193171 w 1177225"/>
                <a:gd name="connsiteY1776" fmla="*/ 314815 h 988808"/>
                <a:gd name="connsiteX1777" fmla="*/ 192040 w 1177225"/>
                <a:gd name="connsiteY1777" fmla="*/ 314815 h 988808"/>
                <a:gd name="connsiteX1778" fmla="*/ 189778 w 1177225"/>
                <a:gd name="connsiteY1778" fmla="*/ 312553 h 988808"/>
                <a:gd name="connsiteX1779" fmla="*/ 186350 w 1177225"/>
                <a:gd name="connsiteY1779" fmla="*/ 315947 h 988808"/>
                <a:gd name="connsiteX1780" fmla="*/ 186350 w 1177225"/>
                <a:gd name="connsiteY1780" fmla="*/ 318244 h 988808"/>
                <a:gd name="connsiteX1781" fmla="*/ 182957 w 1177225"/>
                <a:gd name="connsiteY1781" fmla="*/ 317078 h 988808"/>
                <a:gd name="connsiteX1782" fmla="*/ 185219 w 1177225"/>
                <a:gd name="connsiteY1782" fmla="*/ 313684 h 988808"/>
                <a:gd name="connsiteX1783" fmla="*/ 182957 w 1177225"/>
                <a:gd name="connsiteY1783" fmla="*/ 311422 h 988808"/>
                <a:gd name="connsiteX1784" fmla="*/ 182957 w 1177225"/>
                <a:gd name="connsiteY1784" fmla="*/ 310255 h 988808"/>
                <a:gd name="connsiteX1785" fmla="*/ 184088 w 1177225"/>
                <a:gd name="connsiteY1785" fmla="*/ 310255 h 988808"/>
                <a:gd name="connsiteX1786" fmla="*/ 186350 w 1177225"/>
                <a:gd name="connsiteY1786" fmla="*/ 310255 h 988808"/>
                <a:gd name="connsiteX1787" fmla="*/ 187481 w 1177225"/>
                <a:gd name="connsiteY1787" fmla="*/ 310255 h 988808"/>
                <a:gd name="connsiteX1788" fmla="*/ 188647 w 1177225"/>
                <a:gd name="connsiteY1788" fmla="*/ 309124 h 988808"/>
                <a:gd name="connsiteX1789" fmla="*/ 187481 w 1177225"/>
                <a:gd name="connsiteY1789" fmla="*/ 309124 h 988808"/>
                <a:gd name="connsiteX1790" fmla="*/ 187481 w 1177225"/>
                <a:gd name="connsiteY1790" fmla="*/ 306862 h 988808"/>
                <a:gd name="connsiteX1791" fmla="*/ 185219 w 1177225"/>
                <a:gd name="connsiteY1791" fmla="*/ 307993 h 988808"/>
                <a:gd name="connsiteX1792" fmla="*/ 184088 w 1177225"/>
                <a:gd name="connsiteY1792" fmla="*/ 309124 h 988808"/>
                <a:gd name="connsiteX1793" fmla="*/ 181827 w 1177225"/>
                <a:gd name="connsiteY1793" fmla="*/ 309124 h 988808"/>
                <a:gd name="connsiteX1794" fmla="*/ 179529 w 1177225"/>
                <a:gd name="connsiteY1794" fmla="*/ 309124 h 988808"/>
                <a:gd name="connsiteX1795" fmla="*/ 178399 w 1177225"/>
                <a:gd name="connsiteY1795" fmla="*/ 310255 h 988808"/>
                <a:gd name="connsiteX1796" fmla="*/ 178399 w 1177225"/>
                <a:gd name="connsiteY1796" fmla="*/ 312553 h 988808"/>
                <a:gd name="connsiteX1797" fmla="*/ 177268 w 1177225"/>
                <a:gd name="connsiteY1797" fmla="*/ 312553 h 988808"/>
                <a:gd name="connsiteX1798" fmla="*/ 175006 w 1177225"/>
                <a:gd name="connsiteY1798" fmla="*/ 310255 h 988808"/>
                <a:gd name="connsiteX1799" fmla="*/ 172744 w 1177225"/>
                <a:gd name="connsiteY1799" fmla="*/ 309124 h 988808"/>
                <a:gd name="connsiteX1800" fmla="*/ 173875 w 1177225"/>
                <a:gd name="connsiteY1800" fmla="*/ 306862 h 988808"/>
                <a:gd name="connsiteX1801" fmla="*/ 173875 w 1177225"/>
                <a:gd name="connsiteY1801" fmla="*/ 304600 h 988808"/>
                <a:gd name="connsiteX1802" fmla="*/ 171578 w 1177225"/>
                <a:gd name="connsiteY1802" fmla="*/ 305731 h 988808"/>
                <a:gd name="connsiteX1803" fmla="*/ 171578 w 1177225"/>
                <a:gd name="connsiteY1803" fmla="*/ 306862 h 988808"/>
                <a:gd name="connsiteX1804" fmla="*/ 172744 w 1177225"/>
                <a:gd name="connsiteY1804" fmla="*/ 310255 h 988808"/>
                <a:gd name="connsiteX1805" fmla="*/ 171578 w 1177225"/>
                <a:gd name="connsiteY1805" fmla="*/ 311422 h 988808"/>
                <a:gd name="connsiteX1806" fmla="*/ 170447 w 1177225"/>
                <a:gd name="connsiteY1806" fmla="*/ 313684 h 988808"/>
                <a:gd name="connsiteX1807" fmla="*/ 169316 w 1177225"/>
                <a:gd name="connsiteY1807" fmla="*/ 314815 h 988808"/>
                <a:gd name="connsiteX1808" fmla="*/ 168185 w 1177225"/>
                <a:gd name="connsiteY1808" fmla="*/ 313684 h 988808"/>
                <a:gd name="connsiteX1809" fmla="*/ 168185 w 1177225"/>
                <a:gd name="connsiteY1809" fmla="*/ 314815 h 988808"/>
                <a:gd name="connsiteX1810" fmla="*/ 167054 w 1177225"/>
                <a:gd name="connsiteY1810" fmla="*/ 313684 h 988808"/>
                <a:gd name="connsiteX1811" fmla="*/ 165923 w 1177225"/>
                <a:gd name="connsiteY1811" fmla="*/ 311422 h 988808"/>
                <a:gd name="connsiteX1812" fmla="*/ 168185 w 1177225"/>
                <a:gd name="connsiteY1812" fmla="*/ 310255 h 988808"/>
                <a:gd name="connsiteX1813" fmla="*/ 168185 w 1177225"/>
                <a:gd name="connsiteY1813" fmla="*/ 309124 h 988808"/>
                <a:gd name="connsiteX1814" fmla="*/ 167054 w 1177225"/>
                <a:gd name="connsiteY1814" fmla="*/ 309124 h 988808"/>
                <a:gd name="connsiteX1815" fmla="*/ 165923 w 1177225"/>
                <a:gd name="connsiteY1815" fmla="*/ 307993 h 988808"/>
                <a:gd name="connsiteX1816" fmla="*/ 164792 w 1177225"/>
                <a:gd name="connsiteY1816" fmla="*/ 307993 h 988808"/>
                <a:gd name="connsiteX1817" fmla="*/ 164792 w 1177225"/>
                <a:gd name="connsiteY1817" fmla="*/ 310255 h 988808"/>
                <a:gd name="connsiteX1818" fmla="*/ 162495 w 1177225"/>
                <a:gd name="connsiteY1818" fmla="*/ 310255 h 988808"/>
                <a:gd name="connsiteX1819" fmla="*/ 162495 w 1177225"/>
                <a:gd name="connsiteY1819" fmla="*/ 312553 h 988808"/>
                <a:gd name="connsiteX1820" fmla="*/ 161364 w 1177225"/>
                <a:gd name="connsiteY1820" fmla="*/ 313684 h 988808"/>
                <a:gd name="connsiteX1821" fmla="*/ 161364 w 1177225"/>
                <a:gd name="connsiteY1821" fmla="*/ 314815 h 988808"/>
                <a:gd name="connsiteX1822" fmla="*/ 157972 w 1177225"/>
                <a:gd name="connsiteY1822" fmla="*/ 314815 h 988808"/>
                <a:gd name="connsiteX1823" fmla="*/ 155675 w 1177225"/>
                <a:gd name="connsiteY1823" fmla="*/ 314815 h 988808"/>
                <a:gd name="connsiteX1824" fmla="*/ 156806 w 1177225"/>
                <a:gd name="connsiteY1824" fmla="*/ 312553 h 988808"/>
                <a:gd name="connsiteX1825" fmla="*/ 156806 w 1177225"/>
                <a:gd name="connsiteY1825" fmla="*/ 311422 h 988808"/>
                <a:gd name="connsiteX1826" fmla="*/ 157972 w 1177225"/>
                <a:gd name="connsiteY1826" fmla="*/ 310255 h 988808"/>
                <a:gd name="connsiteX1827" fmla="*/ 156806 w 1177225"/>
                <a:gd name="connsiteY1827" fmla="*/ 309124 h 988808"/>
                <a:gd name="connsiteX1828" fmla="*/ 155675 w 1177225"/>
                <a:gd name="connsiteY1828" fmla="*/ 307993 h 988808"/>
                <a:gd name="connsiteX1829" fmla="*/ 153413 w 1177225"/>
                <a:gd name="connsiteY1829" fmla="*/ 307993 h 988808"/>
                <a:gd name="connsiteX1830" fmla="*/ 151151 w 1177225"/>
                <a:gd name="connsiteY1830" fmla="*/ 309124 h 988808"/>
                <a:gd name="connsiteX1831" fmla="*/ 151151 w 1177225"/>
                <a:gd name="connsiteY1831" fmla="*/ 310255 h 988808"/>
                <a:gd name="connsiteX1832" fmla="*/ 148854 w 1177225"/>
                <a:gd name="connsiteY1832" fmla="*/ 310255 h 988808"/>
                <a:gd name="connsiteX1833" fmla="*/ 148854 w 1177225"/>
                <a:gd name="connsiteY1833" fmla="*/ 307993 h 988808"/>
                <a:gd name="connsiteX1834" fmla="*/ 147723 w 1177225"/>
                <a:gd name="connsiteY1834" fmla="*/ 307993 h 988808"/>
                <a:gd name="connsiteX1835" fmla="*/ 146592 w 1177225"/>
                <a:gd name="connsiteY1835" fmla="*/ 309124 h 988808"/>
                <a:gd name="connsiteX1836" fmla="*/ 147723 w 1177225"/>
                <a:gd name="connsiteY1836" fmla="*/ 310255 h 988808"/>
                <a:gd name="connsiteX1837" fmla="*/ 146592 w 1177225"/>
                <a:gd name="connsiteY1837" fmla="*/ 310255 h 988808"/>
                <a:gd name="connsiteX1838" fmla="*/ 145461 w 1177225"/>
                <a:gd name="connsiteY1838" fmla="*/ 311422 h 988808"/>
                <a:gd name="connsiteX1839" fmla="*/ 145461 w 1177225"/>
                <a:gd name="connsiteY1839" fmla="*/ 310255 h 988808"/>
                <a:gd name="connsiteX1840" fmla="*/ 144330 w 1177225"/>
                <a:gd name="connsiteY1840" fmla="*/ 309124 h 988808"/>
                <a:gd name="connsiteX1841" fmla="*/ 142033 w 1177225"/>
                <a:gd name="connsiteY1841" fmla="*/ 310255 h 988808"/>
                <a:gd name="connsiteX1842" fmla="*/ 139771 w 1177225"/>
                <a:gd name="connsiteY1842" fmla="*/ 311422 h 988808"/>
                <a:gd name="connsiteX1843" fmla="*/ 138641 w 1177225"/>
                <a:gd name="connsiteY1843" fmla="*/ 315947 h 988808"/>
                <a:gd name="connsiteX1844" fmla="*/ 140902 w 1177225"/>
                <a:gd name="connsiteY1844" fmla="*/ 317078 h 988808"/>
                <a:gd name="connsiteX1845" fmla="*/ 139771 w 1177225"/>
                <a:gd name="connsiteY1845" fmla="*/ 317078 h 988808"/>
                <a:gd name="connsiteX1846" fmla="*/ 137510 w 1177225"/>
                <a:gd name="connsiteY1846" fmla="*/ 315947 h 988808"/>
                <a:gd name="connsiteX1847" fmla="*/ 137510 w 1177225"/>
                <a:gd name="connsiteY1847" fmla="*/ 318244 h 988808"/>
                <a:gd name="connsiteX1848" fmla="*/ 136379 w 1177225"/>
                <a:gd name="connsiteY1848" fmla="*/ 317078 h 988808"/>
                <a:gd name="connsiteX1849" fmla="*/ 135248 w 1177225"/>
                <a:gd name="connsiteY1849" fmla="*/ 317078 h 988808"/>
                <a:gd name="connsiteX1850" fmla="*/ 135248 w 1177225"/>
                <a:gd name="connsiteY1850" fmla="*/ 314815 h 988808"/>
                <a:gd name="connsiteX1851" fmla="*/ 131820 w 1177225"/>
                <a:gd name="connsiteY1851" fmla="*/ 318244 h 988808"/>
                <a:gd name="connsiteX1852" fmla="*/ 130689 w 1177225"/>
                <a:gd name="connsiteY1852" fmla="*/ 318244 h 988808"/>
                <a:gd name="connsiteX1853" fmla="*/ 128427 w 1177225"/>
                <a:gd name="connsiteY1853" fmla="*/ 313684 h 988808"/>
                <a:gd name="connsiteX1854" fmla="*/ 122737 w 1177225"/>
                <a:gd name="connsiteY1854" fmla="*/ 313684 h 988808"/>
                <a:gd name="connsiteX1855" fmla="*/ 120440 w 1177225"/>
                <a:gd name="connsiteY1855" fmla="*/ 314815 h 988808"/>
                <a:gd name="connsiteX1856" fmla="*/ 121606 w 1177225"/>
                <a:gd name="connsiteY1856" fmla="*/ 315947 h 988808"/>
                <a:gd name="connsiteX1857" fmla="*/ 120440 w 1177225"/>
                <a:gd name="connsiteY1857" fmla="*/ 315947 h 988808"/>
                <a:gd name="connsiteX1858" fmla="*/ 119309 w 1177225"/>
                <a:gd name="connsiteY1858" fmla="*/ 318244 h 988808"/>
                <a:gd name="connsiteX1859" fmla="*/ 118178 w 1177225"/>
                <a:gd name="connsiteY1859" fmla="*/ 317078 h 988808"/>
                <a:gd name="connsiteX1860" fmla="*/ 118178 w 1177225"/>
                <a:gd name="connsiteY1860" fmla="*/ 314815 h 988808"/>
                <a:gd name="connsiteX1861" fmla="*/ 118178 w 1177225"/>
                <a:gd name="connsiteY1861" fmla="*/ 313684 h 988808"/>
                <a:gd name="connsiteX1862" fmla="*/ 117048 w 1177225"/>
                <a:gd name="connsiteY1862" fmla="*/ 313684 h 988808"/>
                <a:gd name="connsiteX1863" fmla="*/ 115917 w 1177225"/>
                <a:gd name="connsiteY1863" fmla="*/ 313684 h 988808"/>
                <a:gd name="connsiteX1864" fmla="*/ 115917 w 1177225"/>
                <a:gd name="connsiteY1864" fmla="*/ 314815 h 988808"/>
                <a:gd name="connsiteX1865" fmla="*/ 113655 w 1177225"/>
                <a:gd name="connsiteY1865" fmla="*/ 314815 h 988808"/>
                <a:gd name="connsiteX1866" fmla="*/ 113655 w 1177225"/>
                <a:gd name="connsiteY1866" fmla="*/ 313684 h 988808"/>
                <a:gd name="connsiteX1867" fmla="*/ 112489 w 1177225"/>
                <a:gd name="connsiteY1867" fmla="*/ 314815 h 988808"/>
                <a:gd name="connsiteX1868" fmla="*/ 111358 w 1177225"/>
                <a:gd name="connsiteY1868" fmla="*/ 313684 h 988808"/>
                <a:gd name="connsiteX1869" fmla="*/ 110227 w 1177225"/>
                <a:gd name="connsiteY1869" fmla="*/ 314815 h 988808"/>
                <a:gd name="connsiteX1870" fmla="*/ 109096 w 1177225"/>
                <a:gd name="connsiteY1870" fmla="*/ 313684 h 988808"/>
                <a:gd name="connsiteX1871" fmla="*/ 105703 w 1177225"/>
                <a:gd name="connsiteY1871" fmla="*/ 314815 h 988808"/>
                <a:gd name="connsiteX1872" fmla="*/ 105703 w 1177225"/>
                <a:gd name="connsiteY1872" fmla="*/ 317078 h 988808"/>
                <a:gd name="connsiteX1873" fmla="*/ 102275 w 1177225"/>
                <a:gd name="connsiteY1873" fmla="*/ 317078 h 988808"/>
                <a:gd name="connsiteX1874" fmla="*/ 102275 w 1177225"/>
                <a:gd name="connsiteY1874" fmla="*/ 318244 h 988808"/>
                <a:gd name="connsiteX1875" fmla="*/ 103406 w 1177225"/>
                <a:gd name="connsiteY1875" fmla="*/ 320507 h 988808"/>
                <a:gd name="connsiteX1876" fmla="*/ 102275 w 1177225"/>
                <a:gd name="connsiteY1876" fmla="*/ 319375 h 988808"/>
                <a:gd name="connsiteX1877" fmla="*/ 101144 w 1177225"/>
                <a:gd name="connsiteY1877" fmla="*/ 320507 h 988808"/>
                <a:gd name="connsiteX1878" fmla="*/ 102275 w 1177225"/>
                <a:gd name="connsiteY1878" fmla="*/ 320507 h 988808"/>
                <a:gd name="connsiteX1879" fmla="*/ 100013 w 1177225"/>
                <a:gd name="connsiteY1879" fmla="*/ 321638 h 988808"/>
                <a:gd name="connsiteX1880" fmla="*/ 98883 w 1177225"/>
                <a:gd name="connsiteY1880" fmla="*/ 321638 h 988808"/>
                <a:gd name="connsiteX1881" fmla="*/ 97716 w 1177225"/>
                <a:gd name="connsiteY1881" fmla="*/ 320507 h 988808"/>
                <a:gd name="connsiteX1882" fmla="*/ 94324 w 1177225"/>
                <a:gd name="connsiteY1882" fmla="*/ 318244 h 988808"/>
                <a:gd name="connsiteX1883" fmla="*/ 94324 w 1177225"/>
                <a:gd name="connsiteY1883" fmla="*/ 320507 h 988808"/>
                <a:gd name="connsiteX1884" fmla="*/ 93193 w 1177225"/>
                <a:gd name="connsiteY1884" fmla="*/ 319375 h 988808"/>
                <a:gd name="connsiteX1885" fmla="*/ 93193 w 1177225"/>
                <a:gd name="connsiteY1885" fmla="*/ 320507 h 988808"/>
                <a:gd name="connsiteX1886" fmla="*/ 92062 w 1177225"/>
                <a:gd name="connsiteY1886" fmla="*/ 321638 h 988808"/>
                <a:gd name="connsiteX1887" fmla="*/ 90896 w 1177225"/>
                <a:gd name="connsiteY1887" fmla="*/ 321638 h 988808"/>
                <a:gd name="connsiteX1888" fmla="*/ 88634 w 1177225"/>
                <a:gd name="connsiteY1888" fmla="*/ 322769 h 988808"/>
                <a:gd name="connsiteX1889" fmla="*/ 88634 w 1177225"/>
                <a:gd name="connsiteY1889" fmla="*/ 320507 h 988808"/>
                <a:gd name="connsiteX1890" fmla="*/ 87503 w 1177225"/>
                <a:gd name="connsiteY1890" fmla="*/ 321638 h 988808"/>
                <a:gd name="connsiteX1891" fmla="*/ 87503 w 1177225"/>
                <a:gd name="connsiteY1891" fmla="*/ 323900 h 988808"/>
                <a:gd name="connsiteX1892" fmla="*/ 86372 w 1177225"/>
                <a:gd name="connsiteY1892" fmla="*/ 323900 h 988808"/>
                <a:gd name="connsiteX1893" fmla="*/ 84110 w 1177225"/>
                <a:gd name="connsiteY1893" fmla="*/ 322769 h 988808"/>
                <a:gd name="connsiteX1894" fmla="*/ 82944 w 1177225"/>
                <a:gd name="connsiteY1894" fmla="*/ 322769 h 988808"/>
                <a:gd name="connsiteX1895" fmla="*/ 81813 w 1177225"/>
                <a:gd name="connsiteY1895" fmla="*/ 321638 h 988808"/>
                <a:gd name="connsiteX1896" fmla="*/ 80682 w 1177225"/>
                <a:gd name="connsiteY1896" fmla="*/ 322769 h 988808"/>
                <a:gd name="connsiteX1897" fmla="*/ 76159 w 1177225"/>
                <a:gd name="connsiteY1897" fmla="*/ 322769 h 988808"/>
                <a:gd name="connsiteX1898" fmla="*/ 74992 w 1177225"/>
                <a:gd name="connsiteY1898" fmla="*/ 323900 h 988808"/>
                <a:gd name="connsiteX1899" fmla="*/ 74992 w 1177225"/>
                <a:gd name="connsiteY1899" fmla="*/ 325031 h 988808"/>
                <a:gd name="connsiteX1900" fmla="*/ 74992 w 1177225"/>
                <a:gd name="connsiteY1900" fmla="*/ 327329 h 988808"/>
                <a:gd name="connsiteX1901" fmla="*/ 70469 w 1177225"/>
                <a:gd name="connsiteY1901" fmla="*/ 328460 h 988808"/>
                <a:gd name="connsiteX1902" fmla="*/ 67041 w 1177225"/>
                <a:gd name="connsiteY1902" fmla="*/ 327329 h 988808"/>
                <a:gd name="connsiteX1903" fmla="*/ 67041 w 1177225"/>
                <a:gd name="connsiteY1903" fmla="*/ 328460 h 988808"/>
                <a:gd name="connsiteX1904" fmla="*/ 65910 w 1177225"/>
                <a:gd name="connsiteY1904" fmla="*/ 329591 h 988808"/>
                <a:gd name="connsiteX1905" fmla="*/ 65910 w 1177225"/>
                <a:gd name="connsiteY1905" fmla="*/ 330722 h 988808"/>
                <a:gd name="connsiteX1906" fmla="*/ 64779 w 1177225"/>
                <a:gd name="connsiteY1906" fmla="*/ 330722 h 988808"/>
                <a:gd name="connsiteX1907" fmla="*/ 63648 w 1177225"/>
                <a:gd name="connsiteY1907" fmla="*/ 331854 h 988808"/>
                <a:gd name="connsiteX1908" fmla="*/ 63648 w 1177225"/>
                <a:gd name="connsiteY1908" fmla="*/ 333020 h 988808"/>
                <a:gd name="connsiteX1909" fmla="*/ 65910 w 1177225"/>
                <a:gd name="connsiteY1909" fmla="*/ 333020 h 988808"/>
                <a:gd name="connsiteX1910" fmla="*/ 63648 w 1177225"/>
                <a:gd name="connsiteY1910" fmla="*/ 333020 h 988808"/>
                <a:gd name="connsiteX1911" fmla="*/ 62517 w 1177225"/>
                <a:gd name="connsiteY1911" fmla="*/ 331854 h 988808"/>
                <a:gd name="connsiteX1912" fmla="*/ 63648 w 1177225"/>
                <a:gd name="connsiteY1912" fmla="*/ 328460 h 988808"/>
                <a:gd name="connsiteX1913" fmla="*/ 61386 w 1177225"/>
                <a:gd name="connsiteY1913" fmla="*/ 327329 h 988808"/>
                <a:gd name="connsiteX1914" fmla="*/ 60220 w 1177225"/>
                <a:gd name="connsiteY1914" fmla="*/ 328460 h 988808"/>
                <a:gd name="connsiteX1915" fmla="*/ 57958 w 1177225"/>
                <a:gd name="connsiteY1915" fmla="*/ 328460 h 988808"/>
                <a:gd name="connsiteX1916" fmla="*/ 59089 w 1177225"/>
                <a:gd name="connsiteY1916" fmla="*/ 329591 h 988808"/>
                <a:gd name="connsiteX1917" fmla="*/ 57958 w 1177225"/>
                <a:gd name="connsiteY1917" fmla="*/ 329591 h 988808"/>
                <a:gd name="connsiteX1918" fmla="*/ 55697 w 1177225"/>
                <a:gd name="connsiteY1918" fmla="*/ 328460 h 988808"/>
                <a:gd name="connsiteX1919" fmla="*/ 54566 w 1177225"/>
                <a:gd name="connsiteY1919" fmla="*/ 328460 h 988808"/>
                <a:gd name="connsiteX1920" fmla="*/ 52269 w 1177225"/>
                <a:gd name="connsiteY1920" fmla="*/ 328460 h 988808"/>
                <a:gd name="connsiteX1921" fmla="*/ 52269 w 1177225"/>
                <a:gd name="connsiteY1921" fmla="*/ 330722 h 988808"/>
                <a:gd name="connsiteX1922" fmla="*/ 51138 w 1177225"/>
                <a:gd name="connsiteY1922" fmla="*/ 330722 h 988808"/>
                <a:gd name="connsiteX1923" fmla="*/ 51138 w 1177225"/>
                <a:gd name="connsiteY1923" fmla="*/ 329591 h 988808"/>
                <a:gd name="connsiteX1924" fmla="*/ 48876 w 1177225"/>
                <a:gd name="connsiteY1924" fmla="*/ 329591 h 988808"/>
                <a:gd name="connsiteX1925" fmla="*/ 47745 w 1177225"/>
                <a:gd name="connsiteY1925" fmla="*/ 330722 h 988808"/>
                <a:gd name="connsiteX1926" fmla="*/ 46614 w 1177225"/>
                <a:gd name="connsiteY1926" fmla="*/ 330722 h 988808"/>
                <a:gd name="connsiteX1927" fmla="*/ 43186 w 1177225"/>
                <a:gd name="connsiteY1927" fmla="*/ 329591 h 988808"/>
                <a:gd name="connsiteX1928" fmla="*/ 43186 w 1177225"/>
                <a:gd name="connsiteY1928" fmla="*/ 331854 h 988808"/>
                <a:gd name="connsiteX1929" fmla="*/ 40924 w 1177225"/>
                <a:gd name="connsiteY1929" fmla="*/ 330722 h 988808"/>
                <a:gd name="connsiteX1930" fmla="*/ 39793 w 1177225"/>
                <a:gd name="connsiteY1930" fmla="*/ 330722 h 988808"/>
                <a:gd name="connsiteX1931" fmla="*/ 40924 w 1177225"/>
                <a:gd name="connsiteY1931" fmla="*/ 331854 h 988808"/>
                <a:gd name="connsiteX1932" fmla="*/ 39793 w 1177225"/>
                <a:gd name="connsiteY1932" fmla="*/ 333020 h 988808"/>
                <a:gd name="connsiteX1933" fmla="*/ 38627 w 1177225"/>
                <a:gd name="connsiteY1933" fmla="*/ 331854 h 988808"/>
                <a:gd name="connsiteX1934" fmla="*/ 37496 w 1177225"/>
                <a:gd name="connsiteY1934" fmla="*/ 333020 h 988808"/>
                <a:gd name="connsiteX1935" fmla="*/ 37496 w 1177225"/>
                <a:gd name="connsiteY1935" fmla="*/ 334151 h 988808"/>
                <a:gd name="connsiteX1936" fmla="*/ 36365 w 1177225"/>
                <a:gd name="connsiteY1936" fmla="*/ 333020 h 988808"/>
                <a:gd name="connsiteX1937" fmla="*/ 30675 w 1177225"/>
                <a:gd name="connsiteY1937" fmla="*/ 331854 h 988808"/>
                <a:gd name="connsiteX1938" fmla="*/ 0 w 1177225"/>
                <a:gd name="connsiteY1938" fmla="*/ 318244 h 988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</a:cxnLst>
              <a:rect l="l" t="t" r="r" b="b"/>
              <a:pathLst>
                <a:path w="1177225" h="988808">
                  <a:moveTo>
                    <a:pt x="0" y="318244"/>
                  </a:moveTo>
                  <a:lnTo>
                    <a:pt x="4559" y="314815"/>
                  </a:lnTo>
                  <a:lnTo>
                    <a:pt x="4559" y="310255"/>
                  </a:lnTo>
                  <a:lnTo>
                    <a:pt x="3428" y="309124"/>
                  </a:lnTo>
                  <a:lnTo>
                    <a:pt x="4559" y="307993"/>
                  </a:lnTo>
                  <a:lnTo>
                    <a:pt x="6821" y="309124"/>
                  </a:lnTo>
                  <a:lnTo>
                    <a:pt x="9082" y="309124"/>
                  </a:lnTo>
                  <a:lnTo>
                    <a:pt x="13641" y="309124"/>
                  </a:lnTo>
                  <a:lnTo>
                    <a:pt x="17069" y="306862"/>
                  </a:lnTo>
                  <a:lnTo>
                    <a:pt x="19331" y="304600"/>
                  </a:lnTo>
                  <a:lnTo>
                    <a:pt x="20462" y="301171"/>
                  </a:lnTo>
                  <a:lnTo>
                    <a:pt x="30675" y="295480"/>
                  </a:lnTo>
                  <a:lnTo>
                    <a:pt x="32973" y="293217"/>
                  </a:lnTo>
                  <a:lnTo>
                    <a:pt x="36365" y="294349"/>
                  </a:lnTo>
                  <a:lnTo>
                    <a:pt x="37496" y="293217"/>
                  </a:lnTo>
                  <a:lnTo>
                    <a:pt x="42055" y="292086"/>
                  </a:lnTo>
                  <a:lnTo>
                    <a:pt x="44317" y="288693"/>
                  </a:lnTo>
                  <a:lnTo>
                    <a:pt x="51138" y="287526"/>
                  </a:lnTo>
                  <a:lnTo>
                    <a:pt x="51138" y="286395"/>
                  </a:lnTo>
                  <a:lnTo>
                    <a:pt x="51138" y="284133"/>
                  </a:lnTo>
                  <a:lnTo>
                    <a:pt x="52269" y="281870"/>
                  </a:lnTo>
                  <a:lnTo>
                    <a:pt x="56827" y="278442"/>
                  </a:lnTo>
                  <a:lnTo>
                    <a:pt x="61386" y="273917"/>
                  </a:lnTo>
                  <a:lnTo>
                    <a:pt x="63648" y="269357"/>
                  </a:lnTo>
                  <a:lnTo>
                    <a:pt x="69338" y="264797"/>
                  </a:lnTo>
                  <a:lnTo>
                    <a:pt x="69338" y="256844"/>
                  </a:lnTo>
                  <a:lnTo>
                    <a:pt x="68172" y="253450"/>
                  </a:lnTo>
                  <a:lnTo>
                    <a:pt x="64779" y="251152"/>
                  </a:lnTo>
                  <a:lnTo>
                    <a:pt x="64779" y="250021"/>
                  </a:lnTo>
                  <a:lnTo>
                    <a:pt x="65910" y="248890"/>
                  </a:lnTo>
                  <a:lnTo>
                    <a:pt x="71600" y="251152"/>
                  </a:lnTo>
                  <a:lnTo>
                    <a:pt x="72731" y="251152"/>
                  </a:lnTo>
                  <a:lnTo>
                    <a:pt x="74992" y="250021"/>
                  </a:lnTo>
                  <a:lnTo>
                    <a:pt x="78420" y="252319"/>
                  </a:lnTo>
                  <a:lnTo>
                    <a:pt x="80682" y="250021"/>
                  </a:lnTo>
                  <a:lnTo>
                    <a:pt x="81813" y="251152"/>
                  </a:lnTo>
                  <a:lnTo>
                    <a:pt x="81813" y="253450"/>
                  </a:lnTo>
                  <a:lnTo>
                    <a:pt x="82944" y="253450"/>
                  </a:lnTo>
                  <a:lnTo>
                    <a:pt x="86372" y="253450"/>
                  </a:lnTo>
                  <a:lnTo>
                    <a:pt x="87503" y="252319"/>
                  </a:lnTo>
                  <a:lnTo>
                    <a:pt x="86372" y="248890"/>
                  </a:lnTo>
                  <a:lnTo>
                    <a:pt x="89765" y="248890"/>
                  </a:lnTo>
                  <a:lnTo>
                    <a:pt x="90896" y="248890"/>
                  </a:lnTo>
                  <a:lnTo>
                    <a:pt x="94324" y="252319"/>
                  </a:lnTo>
                  <a:lnTo>
                    <a:pt x="95455" y="252319"/>
                  </a:lnTo>
                  <a:lnTo>
                    <a:pt x="97716" y="251152"/>
                  </a:lnTo>
                  <a:lnTo>
                    <a:pt x="100013" y="251152"/>
                  </a:lnTo>
                  <a:lnTo>
                    <a:pt x="105703" y="253450"/>
                  </a:lnTo>
                  <a:lnTo>
                    <a:pt x="107965" y="251152"/>
                  </a:lnTo>
                  <a:lnTo>
                    <a:pt x="109096" y="251152"/>
                  </a:lnTo>
                  <a:lnTo>
                    <a:pt x="112489" y="248890"/>
                  </a:lnTo>
                  <a:lnTo>
                    <a:pt x="113655" y="248890"/>
                  </a:lnTo>
                  <a:lnTo>
                    <a:pt x="114786" y="248890"/>
                  </a:lnTo>
                  <a:lnTo>
                    <a:pt x="118178" y="250021"/>
                  </a:lnTo>
                  <a:lnTo>
                    <a:pt x="124999" y="250021"/>
                  </a:lnTo>
                  <a:lnTo>
                    <a:pt x="127261" y="248890"/>
                  </a:lnTo>
                  <a:lnTo>
                    <a:pt x="127261" y="247759"/>
                  </a:lnTo>
                  <a:lnTo>
                    <a:pt x="128427" y="247759"/>
                  </a:lnTo>
                  <a:lnTo>
                    <a:pt x="134082" y="247759"/>
                  </a:lnTo>
                  <a:lnTo>
                    <a:pt x="136379" y="248890"/>
                  </a:lnTo>
                  <a:lnTo>
                    <a:pt x="139771" y="248890"/>
                  </a:lnTo>
                  <a:lnTo>
                    <a:pt x="139771" y="251152"/>
                  </a:lnTo>
                  <a:lnTo>
                    <a:pt x="142033" y="252319"/>
                  </a:lnTo>
                  <a:lnTo>
                    <a:pt x="143199" y="253450"/>
                  </a:lnTo>
                  <a:lnTo>
                    <a:pt x="146592" y="255712"/>
                  </a:lnTo>
                  <a:lnTo>
                    <a:pt x="147723" y="259141"/>
                  </a:lnTo>
                  <a:lnTo>
                    <a:pt x="148854" y="261404"/>
                  </a:lnTo>
                  <a:lnTo>
                    <a:pt x="152282" y="262535"/>
                  </a:lnTo>
                  <a:lnTo>
                    <a:pt x="154544" y="262535"/>
                  </a:lnTo>
                  <a:lnTo>
                    <a:pt x="157972" y="265928"/>
                  </a:lnTo>
                  <a:lnTo>
                    <a:pt x="159103" y="265928"/>
                  </a:lnTo>
                  <a:lnTo>
                    <a:pt x="160234" y="267095"/>
                  </a:lnTo>
                  <a:lnTo>
                    <a:pt x="160234" y="270488"/>
                  </a:lnTo>
                  <a:lnTo>
                    <a:pt x="161364" y="270488"/>
                  </a:lnTo>
                  <a:lnTo>
                    <a:pt x="163626" y="269357"/>
                  </a:lnTo>
                  <a:lnTo>
                    <a:pt x="164792" y="275048"/>
                  </a:lnTo>
                  <a:lnTo>
                    <a:pt x="165923" y="275048"/>
                  </a:lnTo>
                  <a:lnTo>
                    <a:pt x="167054" y="276179"/>
                  </a:lnTo>
                  <a:lnTo>
                    <a:pt x="168185" y="279573"/>
                  </a:lnTo>
                  <a:lnTo>
                    <a:pt x="169316" y="279573"/>
                  </a:lnTo>
                  <a:lnTo>
                    <a:pt x="171578" y="277311"/>
                  </a:lnTo>
                  <a:lnTo>
                    <a:pt x="172744" y="276179"/>
                  </a:lnTo>
                  <a:lnTo>
                    <a:pt x="175006" y="276179"/>
                  </a:lnTo>
                  <a:lnTo>
                    <a:pt x="176137" y="273917"/>
                  </a:lnTo>
                  <a:lnTo>
                    <a:pt x="177268" y="273917"/>
                  </a:lnTo>
                  <a:lnTo>
                    <a:pt x="179529" y="275048"/>
                  </a:lnTo>
                  <a:lnTo>
                    <a:pt x="180696" y="275048"/>
                  </a:lnTo>
                  <a:lnTo>
                    <a:pt x="185219" y="265928"/>
                  </a:lnTo>
                  <a:lnTo>
                    <a:pt x="187481" y="264797"/>
                  </a:lnTo>
                  <a:lnTo>
                    <a:pt x="188647" y="255712"/>
                  </a:lnTo>
                  <a:lnTo>
                    <a:pt x="189778" y="255712"/>
                  </a:lnTo>
                  <a:lnTo>
                    <a:pt x="192040" y="255712"/>
                  </a:lnTo>
                  <a:lnTo>
                    <a:pt x="193171" y="255712"/>
                  </a:lnTo>
                  <a:lnTo>
                    <a:pt x="194337" y="253450"/>
                  </a:lnTo>
                  <a:lnTo>
                    <a:pt x="195468" y="252319"/>
                  </a:lnTo>
                  <a:lnTo>
                    <a:pt x="198861" y="251152"/>
                  </a:lnTo>
                  <a:lnTo>
                    <a:pt x="202289" y="250021"/>
                  </a:lnTo>
                  <a:lnTo>
                    <a:pt x="203420" y="250021"/>
                  </a:lnTo>
                  <a:lnTo>
                    <a:pt x="206812" y="250021"/>
                  </a:lnTo>
                  <a:lnTo>
                    <a:pt x="209074" y="251152"/>
                  </a:lnTo>
                  <a:lnTo>
                    <a:pt x="214764" y="255712"/>
                  </a:lnTo>
                  <a:lnTo>
                    <a:pt x="215895" y="255712"/>
                  </a:lnTo>
                  <a:lnTo>
                    <a:pt x="217026" y="255712"/>
                  </a:lnTo>
                  <a:lnTo>
                    <a:pt x="218192" y="256844"/>
                  </a:lnTo>
                  <a:lnTo>
                    <a:pt x="218192" y="259141"/>
                  </a:lnTo>
                  <a:lnTo>
                    <a:pt x="219323" y="260272"/>
                  </a:lnTo>
                  <a:lnTo>
                    <a:pt x="222715" y="259141"/>
                  </a:lnTo>
                  <a:lnTo>
                    <a:pt x="223846" y="256844"/>
                  </a:lnTo>
                  <a:lnTo>
                    <a:pt x="226143" y="259141"/>
                  </a:lnTo>
                  <a:lnTo>
                    <a:pt x="228405" y="257975"/>
                  </a:lnTo>
                  <a:lnTo>
                    <a:pt x="229536" y="259141"/>
                  </a:lnTo>
                  <a:lnTo>
                    <a:pt x="229536" y="256844"/>
                  </a:lnTo>
                  <a:lnTo>
                    <a:pt x="227274" y="251152"/>
                  </a:lnTo>
                  <a:lnTo>
                    <a:pt x="226143" y="248890"/>
                  </a:lnTo>
                  <a:lnTo>
                    <a:pt x="226143" y="247759"/>
                  </a:lnTo>
                  <a:lnTo>
                    <a:pt x="227274" y="242068"/>
                  </a:lnTo>
                  <a:lnTo>
                    <a:pt x="227274" y="237543"/>
                  </a:lnTo>
                  <a:lnTo>
                    <a:pt x="227274" y="235246"/>
                  </a:lnTo>
                  <a:lnTo>
                    <a:pt x="227274" y="234114"/>
                  </a:lnTo>
                  <a:lnTo>
                    <a:pt x="227274" y="232983"/>
                  </a:lnTo>
                  <a:lnTo>
                    <a:pt x="228405" y="231852"/>
                  </a:lnTo>
                  <a:lnTo>
                    <a:pt x="232964" y="234114"/>
                  </a:lnTo>
                  <a:lnTo>
                    <a:pt x="236357" y="236377"/>
                  </a:lnTo>
                  <a:lnTo>
                    <a:pt x="237488" y="236377"/>
                  </a:lnTo>
                  <a:lnTo>
                    <a:pt x="238619" y="235246"/>
                  </a:lnTo>
                  <a:lnTo>
                    <a:pt x="238619" y="234114"/>
                  </a:lnTo>
                  <a:lnTo>
                    <a:pt x="243178" y="234114"/>
                  </a:lnTo>
                  <a:lnTo>
                    <a:pt x="244308" y="231852"/>
                  </a:lnTo>
                  <a:lnTo>
                    <a:pt x="252260" y="227292"/>
                  </a:lnTo>
                  <a:lnTo>
                    <a:pt x="254557" y="225030"/>
                  </a:lnTo>
                  <a:lnTo>
                    <a:pt x="260212" y="222767"/>
                  </a:lnTo>
                  <a:lnTo>
                    <a:pt x="261378" y="222767"/>
                  </a:lnTo>
                  <a:lnTo>
                    <a:pt x="267032" y="226161"/>
                  </a:lnTo>
                  <a:lnTo>
                    <a:pt x="267032" y="227292"/>
                  </a:lnTo>
                  <a:lnTo>
                    <a:pt x="267032" y="228423"/>
                  </a:lnTo>
                  <a:lnTo>
                    <a:pt x="267032" y="229590"/>
                  </a:lnTo>
                  <a:lnTo>
                    <a:pt x="267032" y="231852"/>
                  </a:lnTo>
                  <a:lnTo>
                    <a:pt x="270460" y="237543"/>
                  </a:lnTo>
                  <a:lnTo>
                    <a:pt x="269329" y="242068"/>
                  </a:lnTo>
                  <a:lnTo>
                    <a:pt x="269329" y="243199"/>
                  </a:lnTo>
                  <a:lnTo>
                    <a:pt x="272722" y="244366"/>
                  </a:lnTo>
                  <a:lnTo>
                    <a:pt x="272722" y="246628"/>
                  </a:lnTo>
                  <a:lnTo>
                    <a:pt x="270460" y="250021"/>
                  </a:lnTo>
                  <a:lnTo>
                    <a:pt x="270460" y="252319"/>
                  </a:lnTo>
                  <a:lnTo>
                    <a:pt x="271591" y="252319"/>
                  </a:lnTo>
                  <a:lnTo>
                    <a:pt x="272722" y="252319"/>
                  </a:lnTo>
                  <a:lnTo>
                    <a:pt x="276115" y="253450"/>
                  </a:lnTo>
                  <a:lnTo>
                    <a:pt x="278412" y="255712"/>
                  </a:lnTo>
                  <a:lnTo>
                    <a:pt x="282936" y="252319"/>
                  </a:lnTo>
                  <a:lnTo>
                    <a:pt x="285233" y="252319"/>
                  </a:lnTo>
                  <a:lnTo>
                    <a:pt x="287494" y="251152"/>
                  </a:lnTo>
                  <a:lnTo>
                    <a:pt x="286364" y="248890"/>
                  </a:lnTo>
                  <a:lnTo>
                    <a:pt x="287494" y="247759"/>
                  </a:lnTo>
                  <a:lnTo>
                    <a:pt x="288625" y="247759"/>
                  </a:lnTo>
                  <a:lnTo>
                    <a:pt x="293184" y="247759"/>
                  </a:lnTo>
                  <a:lnTo>
                    <a:pt x="294315" y="246628"/>
                  </a:lnTo>
                  <a:lnTo>
                    <a:pt x="294315" y="245497"/>
                  </a:lnTo>
                  <a:lnTo>
                    <a:pt x="296577" y="243199"/>
                  </a:lnTo>
                  <a:lnTo>
                    <a:pt x="295446" y="239806"/>
                  </a:lnTo>
                  <a:lnTo>
                    <a:pt x="296577" y="239806"/>
                  </a:lnTo>
                  <a:lnTo>
                    <a:pt x="297708" y="238674"/>
                  </a:lnTo>
                  <a:lnTo>
                    <a:pt x="298874" y="237543"/>
                  </a:lnTo>
                  <a:lnTo>
                    <a:pt x="301136" y="237543"/>
                  </a:lnTo>
                  <a:lnTo>
                    <a:pt x="300005" y="235246"/>
                  </a:lnTo>
                  <a:lnTo>
                    <a:pt x="302267" y="232983"/>
                  </a:lnTo>
                  <a:lnTo>
                    <a:pt x="302267" y="230721"/>
                  </a:lnTo>
                  <a:lnTo>
                    <a:pt x="304529" y="228423"/>
                  </a:lnTo>
                  <a:lnTo>
                    <a:pt x="307957" y="228423"/>
                  </a:lnTo>
                  <a:lnTo>
                    <a:pt x="310218" y="226161"/>
                  </a:lnTo>
                  <a:lnTo>
                    <a:pt x="310218" y="225030"/>
                  </a:lnTo>
                  <a:lnTo>
                    <a:pt x="312480" y="223899"/>
                  </a:lnTo>
                  <a:lnTo>
                    <a:pt x="312480" y="222767"/>
                  </a:lnTo>
                  <a:lnTo>
                    <a:pt x="313646" y="219339"/>
                  </a:lnTo>
                  <a:lnTo>
                    <a:pt x="314777" y="217076"/>
                  </a:lnTo>
                  <a:lnTo>
                    <a:pt x="315908" y="215945"/>
                  </a:lnTo>
                  <a:lnTo>
                    <a:pt x="314777" y="213648"/>
                  </a:lnTo>
                  <a:lnTo>
                    <a:pt x="314777" y="212516"/>
                  </a:lnTo>
                  <a:lnTo>
                    <a:pt x="313646" y="210254"/>
                  </a:lnTo>
                  <a:lnTo>
                    <a:pt x="313646" y="209123"/>
                  </a:lnTo>
                  <a:lnTo>
                    <a:pt x="313646" y="204563"/>
                  </a:lnTo>
                  <a:lnTo>
                    <a:pt x="312480" y="203432"/>
                  </a:lnTo>
                  <a:lnTo>
                    <a:pt x="312480" y="201169"/>
                  </a:lnTo>
                  <a:lnTo>
                    <a:pt x="312480" y="200038"/>
                  </a:lnTo>
                  <a:lnTo>
                    <a:pt x="313646" y="198872"/>
                  </a:lnTo>
                  <a:lnTo>
                    <a:pt x="315908" y="190918"/>
                  </a:lnTo>
                  <a:lnTo>
                    <a:pt x="315908" y="186394"/>
                  </a:lnTo>
                  <a:lnTo>
                    <a:pt x="315908" y="185263"/>
                  </a:lnTo>
                  <a:lnTo>
                    <a:pt x="318170" y="186394"/>
                  </a:lnTo>
                  <a:lnTo>
                    <a:pt x="319301" y="185263"/>
                  </a:lnTo>
                  <a:lnTo>
                    <a:pt x="320432" y="182965"/>
                  </a:lnTo>
                  <a:lnTo>
                    <a:pt x="323860" y="180703"/>
                  </a:lnTo>
                  <a:lnTo>
                    <a:pt x="328419" y="177274"/>
                  </a:lnTo>
                  <a:lnTo>
                    <a:pt x="332942" y="176143"/>
                  </a:lnTo>
                  <a:lnTo>
                    <a:pt x="335204" y="176143"/>
                  </a:lnTo>
                  <a:lnTo>
                    <a:pt x="337501" y="176143"/>
                  </a:lnTo>
                  <a:lnTo>
                    <a:pt x="338632" y="177274"/>
                  </a:lnTo>
                  <a:lnTo>
                    <a:pt x="342025" y="181834"/>
                  </a:lnTo>
                  <a:lnTo>
                    <a:pt x="343191" y="181834"/>
                  </a:lnTo>
                  <a:lnTo>
                    <a:pt x="346584" y="180703"/>
                  </a:lnTo>
                  <a:lnTo>
                    <a:pt x="351143" y="177274"/>
                  </a:lnTo>
                  <a:lnTo>
                    <a:pt x="351143" y="176143"/>
                  </a:lnTo>
                  <a:lnTo>
                    <a:pt x="353404" y="176143"/>
                  </a:lnTo>
                  <a:lnTo>
                    <a:pt x="354535" y="177274"/>
                  </a:lnTo>
                  <a:lnTo>
                    <a:pt x="356797" y="180703"/>
                  </a:lnTo>
                  <a:lnTo>
                    <a:pt x="359094" y="179571"/>
                  </a:lnTo>
                  <a:lnTo>
                    <a:pt x="362487" y="179571"/>
                  </a:lnTo>
                  <a:lnTo>
                    <a:pt x="367046" y="180703"/>
                  </a:lnTo>
                  <a:lnTo>
                    <a:pt x="369308" y="180703"/>
                  </a:lnTo>
                  <a:lnTo>
                    <a:pt x="370438" y="179571"/>
                  </a:lnTo>
                  <a:lnTo>
                    <a:pt x="372736" y="178440"/>
                  </a:lnTo>
                  <a:lnTo>
                    <a:pt x="372736" y="176143"/>
                  </a:lnTo>
                  <a:lnTo>
                    <a:pt x="373866" y="176143"/>
                  </a:lnTo>
                  <a:lnTo>
                    <a:pt x="376128" y="175011"/>
                  </a:lnTo>
                  <a:lnTo>
                    <a:pt x="377259" y="173880"/>
                  </a:lnTo>
                  <a:lnTo>
                    <a:pt x="379521" y="173880"/>
                  </a:lnTo>
                  <a:lnTo>
                    <a:pt x="386342" y="175011"/>
                  </a:lnTo>
                  <a:lnTo>
                    <a:pt x="390901" y="173880"/>
                  </a:lnTo>
                  <a:lnTo>
                    <a:pt x="393162" y="173880"/>
                  </a:lnTo>
                  <a:lnTo>
                    <a:pt x="394293" y="173880"/>
                  </a:lnTo>
                  <a:lnTo>
                    <a:pt x="396590" y="172749"/>
                  </a:lnTo>
                  <a:lnTo>
                    <a:pt x="401114" y="171618"/>
                  </a:lnTo>
                  <a:lnTo>
                    <a:pt x="405673" y="169320"/>
                  </a:lnTo>
                  <a:lnTo>
                    <a:pt x="414755" y="165927"/>
                  </a:lnTo>
                  <a:lnTo>
                    <a:pt x="417017" y="165927"/>
                  </a:lnTo>
                  <a:lnTo>
                    <a:pt x="417017" y="167058"/>
                  </a:lnTo>
                  <a:lnTo>
                    <a:pt x="417017" y="169320"/>
                  </a:lnTo>
                  <a:lnTo>
                    <a:pt x="414755" y="175011"/>
                  </a:lnTo>
                  <a:lnTo>
                    <a:pt x="414755" y="176143"/>
                  </a:lnTo>
                  <a:lnTo>
                    <a:pt x="417017" y="177274"/>
                  </a:lnTo>
                  <a:lnTo>
                    <a:pt x="419314" y="177274"/>
                  </a:lnTo>
                  <a:lnTo>
                    <a:pt x="425004" y="176143"/>
                  </a:lnTo>
                  <a:lnTo>
                    <a:pt x="430659" y="177274"/>
                  </a:lnTo>
                  <a:lnTo>
                    <a:pt x="439776" y="171618"/>
                  </a:lnTo>
                  <a:lnTo>
                    <a:pt x="444300" y="171618"/>
                  </a:lnTo>
                  <a:lnTo>
                    <a:pt x="445431" y="170487"/>
                  </a:lnTo>
                  <a:lnTo>
                    <a:pt x="445431" y="168189"/>
                  </a:lnTo>
                  <a:lnTo>
                    <a:pt x="444300" y="160236"/>
                  </a:lnTo>
                  <a:lnTo>
                    <a:pt x="444300" y="155711"/>
                  </a:lnTo>
                  <a:lnTo>
                    <a:pt x="443169" y="152282"/>
                  </a:lnTo>
                  <a:lnTo>
                    <a:pt x="443169" y="151151"/>
                  </a:lnTo>
                  <a:lnTo>
                    <a:pt x="443169" y="150020"/>
                  </a:lnTo>
                  <a:lnTo>
                    <a:pt x="446562" y="146591"/>
                  </a:lnTo>
                  <a:lnTo>
                    <a:pt x="447728" y="144329"/>
                  </a:lnTo>
                  <a:lnTo>
                    <a:pt x="445431" y="139769"/>
                  </a:lnTo>
                  <a:lnTo>
                    <a:pt x="445431" y="134113"/>
                  </a:lnTo>
                  <a:lnTo>
                    <a:pt x="447728" y="130684"/>
                  </a:lnTo>
                  <a:lnTo>
                    <a:pt x="448859" y="129553"/>
                  </a:lnTo>
                  <a:lnTo>
                    <a:pt x="451121" y="130684"/>
                  </a:lnTo>
                  <a:lnTo>
                    <a:pt x="453382" y="130684"/>
                  </a:lnTo>
                  <a:lnTo>
                    <a:pt x="456810" y="128422"/>
                  </a:lnTo>
                  <a:lnTo>
                    <a:pt x="457941" y="128422"/>
                  </a:lnTo>
                  <a:lnTo>
                    <a:pt x="464762" y="129553"/>
                  </a:lnTo>
                  <a:lnTo>
                    <a:pt x="463631" y="124993"/>
                  </a:lnTo>
                  <a:lnTo>
                    <a:pt x="467024" y="120468"/>
                  </a:lnTo>
                  <a:lnTo>
                    <a:pt x="465893" y="119337"/>
                  </a:lnTo>
                  <a:lnTo>
                    <a:pt x="467024" y="118171"/>
                  </a:lnTo>
                  <a:lnTo>
                    <a:pt x="468155" y="115908"/>
                  </a:lnTo>
                  <a:lnTo>
                    <a:pt x="468155" y="113646"/>
                  </a:lnTo>
                  <a:lnTo>
                    <a:pt x="470452" y="112515"/>
                  </a:lnTo>
                  <a:lnTo>
                    <a:pt x="471583" y="106824"/>
                  </a:lnTo>
                  <a:lnTo>
                    <a:pt x="472714" y="105693"/>
                  </a:lnTo>
                  <a:lnTo>
                    <a:pt x="473845" y="105693"/>
                  </a:lnTo>
                  <a:lnTo>
                    <a:pt x="474975" y="106824"/>
                  </a:lnTo>
                  <a:lnTo>
                    <a:pt x="474975" y="107955"/>
                  </a:lnTo>
                  <a:lnTo>
                    <a:pt x="477273" y="110217"/>
                  </a:lnTo>
                  <a:lnTo>
                    <a:pt x="478403" y="110217"/>
                  </a:lnTo>
                  <a:lnTo>
                    <a:pt x="481796" y="104561"/>
                  </a:lnTo>
                  <a:lnTo>
                    <a:pt x="481796" y="102264"/>
                  </a:lnTo>
                  <a:lnTo>
                    <a:pt x="480665" y="102264"/>
                  </a:lnTo>
                  <a:lnTo>
                    <a:pt x="478403" y="100001"/>
                  </a:lnTo>
                  <a:lnTo>
                    <a:pt x="478403" y="96608"/>
                  </a:lnTo>
                  <a:lnTo>
                    <a:pt x="474975" y="93179"/>
                  </a:lnTo>
                  <a:lnTo>
                    <a:pt x="473845" y="89786"/>
                  </a:lnTo>
                  <a:lnTo>
                    <a:pt x="473845" y="88655"/>
                  </a:lnTo>
                  <a:lnTo>
                    <a:pt x="479534" y="84095"/>
                  </a:lnTo>
                  <a:lnTo>
                    <a:pt x="479534" y="81832"/>
                  </a:lnTo>
                  <a:lnTo>
                    <a:pt x="477273" y="79535"/>
                  </a:lnTo>
                  <a:lnTo>
                    <a:pt x="472714" y="78403"/>
                  </a:lnTo>
                  <a:lnTo>
                    <a:pt x="472714" y="76141"/>
                  </a:lnTo>
                  <a:lnTo>
                    <a:pt x="478403" y="72712"/>
                  </a:lnTo>
                  <a:lnTo>
                    <a:pt x="478403" y="62496"/>
                  </a:lnTo>
                  <a:lnTo>
                    <a:pt x="480665" y="61365"/>
                  </a:lnTo>
                  <a:lnTo>
                    <a:pt x="484093" y="62496"/>
                  </a:lnTo>
                  <a:lnTo>
                    <a:pt x="485224" y="61365"/>
                  </a:lnTo>
                  <a:lnTo>
                    <a:pt x="487486" y="57937"/>
                  </a:lnTo>
                  <a:lnTo>
                    <a:pt x="488617" y="55674"/>
                  </a:lnTo>
                  <a:lnTo>
                    <a:pt x="490914" y="55674"/>
                  </a:lnTo>
                  <a:lnTo>
                    <a:pt x="492045" y="55674"/>
                  </a:lnTo>
                  <a:lnTo>
                    <a:pt x="495438" y="56805"/>
                  </a:lnTo>
                  <a:lnTo>
                    <a:pt x="498866" y="57937"/>
                  </a:lnTo>
                  <a:lnTo>
                    <a:pt x="504520" y="62496"/>
                  </a:lnTo>
                  <a:lnTo>
                    <a:pt x="505651" y="62496"/>
                  </a:lnTo>
                  <a:lnTo>
                    <a:pt x="506817" y="61365"/>
                  </a:lnTo>
                  <a:lnTo>
                    <a:pt x="509079" y="57937"/>
                  </a:lnTo>
                  <a:lnTo>
                    <a:pt x="509079" y="55674"/>
                  </a:lnTo>
                  <a:lnTo>
                    <a:pt x="511341" y="52281"/>
                  </a:lnTo>
                  <a:lnTo>
                    <a:pt x="515900" y="48852"/>
                  </a:lnTo>
                  <a:lnTo>
                    <a:pt x="511341" y="40898"/>
                  </a:lnTo>
                  <a:lnTo>
                    <a:pt x="511341" y="39767"/>
                  </a:lnTo>
                  <a:lnTo>
                    <a:pt x="514769" y="36374"/>
                  </a:lnTo>
                  <a:lnTo>
                    <a:pt x="520459" y="32945"/>
                  </a:lnTo>
                  <a:lnTo>
                    <a:pt x="523851" y="27254"/>
                  </a:lnTo>
                  <a:lnTo>
                    <a:pt x="524982" y="26123"/>
                  </a:lnTo>
                  <a:lnTo>
                    <a:pt x="526113" y="22729"/>
                  </a:lnTo>
                  <a:lnTo>
                    <a:pt x="524982" y="21563"/>
                  </a:lnTo>
                  <a:lnTo>
                    <a:pt x="524982" y="19300"/>
                  </a:lnTo>
                  <a:lnTo>
                    <a:pt x="528410" y="17038"/>
                  </a:lnTo>
                  <a:lnTo>
                    <a:pt x="529541" y="13609"/>
                  </a:lnTo>
                  <a:lnTo>
                    <a:pt x="531803" y="12478"/>
                  </a:lnTo>
                  <a:lnTo>
                    <a:pt x="532934" y="10216"/>
                  </a:lnTo>
                  <a:lnTo>
                    <a:pt x="531803" y="7953"/>
                  </a:lnTo>
                  <a:lnTo>
                    <a:pt x="532934" y="0"/>
                  </a:lnTo>
                  <a:lnTo>
                    <a:pt x="547706" y="1131"/>
                  </a:lnTo>
                  <a:lnTo>
                    <a:pt x="553396" y="1131"/>
                  </a:lnTo>
                  <a:lnTo>
                    <a:pt x="581810" y="1131"/>
                  </a:lnTo>
                  <a:lnTo>
                    <a:pt x="659064" y="1131"/>
                  </a:lnTo>
                  <a:lnTo>
                    <a:pt x="661326" y="3393"/>
                  </a:lnTo>
                  <a:lnTo>
                    <a:pt x="662492" y="3393"/>
                  </a:lnTo>
                  <a:lnTo>
                    <a:pt x="663623" y="4525"/>
                  </a:lnTo>
                  <a:lnTo>
                    <a:pt x="664754" y="4525"/>
                  </a:lnTo>
                  <a:lnTo>
                    <a:pt x="667015" y="7953"/>
                  </a:lnTo>
                  <a:lnTo>
                    <a:pt x="668146" y="10216"/>
                  </a:lnTo>
                  <a:lnTo>
                    <a:pt x="672705" y="10216"/>
                  </a:lnTo>
                  <a:lnTo>
                    <a:pt x="679526" y="13609"/>
                  </a:lnTo>
                  <a:lnTo>
                    <a:pt x="682919" y="17038"/>
                  </a:lnTo>
                  <a:lnTo>
                    <a:pt x="685216" y="19300"/>
                  </a:lnTo>
                  <a:lnTo>
                    <a:pt x="688608" y="21563"/>
                  </a:lnTo>
                  <a:lnTo>
                    <a:pt x="688608" y="22729"/>
                  </a:lnTo>
                  <a:lnTo>
                    <a:pt x="690870" y="24992"/>
                  </a:lnTo>
                  <a:lnTo>
                    <a:pt x="689739" y="26123"/>
                  </a:lnTo>
                  <a:lnTo>
                    <a:pt x="690870" y="29552"/>
                  </a:lnTo>
                  <a:lnTo>
                    <a:pt x="692036" y="30683"/>
                  </a:lnTo>
                  <a:lnTo>
                    <a:pt x="690870" y="32945"/>
                  </a:lnTo>
                  <a:lnTo>
                    <a:pt x="689739" y="34076"/>
                  </a:lnTo>
                  <a:lnTo>
                    <a:pt x="689739" y="35207"/>
                  </a:lnTo>
                  <a:lnTo>
                    <a:pt x="689739" y="36374"/>
                  </a:lnTo>
                  <a:lnTo>
                    <a:pt x="690870" y="38636"/>
                  </a:lnTo>
                  <a:lnTo>
                    <a:pt x="693167" y="39767"/>
                  </a:lnTo>
                  <a:lnTo>
                    <a:pt x="695429" y="44327"/>
                  </a:lnTo>
                  <a:lnTo>
                    <a:pt x="694298" y="45458"/>
                  </a:lnTo>
                  <a:lnTo>
                    <a:pt x="695429" y="46590"/>
                  </a:lnTo>
                  <a:lnTo>
                    <a:pt x="702250" y="49983"/>
                  </a:lnTo>
                  <a:lnTo>
                    <a:pt x="703381" y="52281"/>
                  </a:lnTo>
                  <a:lnTo>
                    <a:pt x="704512" y="53412"/>
                  </a:lnTo>
                  <a:lnTo>
                    <a:pt x="705642" y="52281"/>
                  </a:lnTo>
                  <a:lnTo>
                    <a:pt x="706809" y="53412"/>
                  </a:lnTo>
                  <a:lnTo>
                    <a:pt x="707940" y="53412"/>
                  </a:lnTo>
                  <a:lnTo>
                    <a:pt x="709070" y="54543"/>
                  </a:lnTo>
                  <a:lnTo>
                    <a:pt x="710201" y="54543"/>
                  </a:lnTo>
                  <a:lnTo>
                    <a:pt x="711332" y="57937"/>
                  </a:lnTo>
                  <a:lnTo>
                    <a:pt x="710201" y="60234"/>
                  </a:lnTo>
                  <a:lnTo>
                    <a:pt x="711332" y="60234"/>
                  </a:lnTo>
                  <a:lnTo>
                    <a:pt x="711332" y="62496"/>
                  </a:lnTo>
                  <a:lnTo>
                    <a:pt x="712463" y="64759"/>
                  </a:lnTo>
                  <a:lnTo>
                    <a:pt x="711332" y="67056"/>
                  </a:lnTo>
                  <a:lnTo>
                    <a:pt x="713629" y="67056"/>
                  </a:lnTo>
                  <a:lnTo>
                    <a:pt x="714760" y="69319"/>
                  </a:lnTo>
                  <a:lnTo>
                    <a:pt x="715891" y="70450"/>
                  </a:lnTo>
                  <a:lnTo>
                    <a:pt x="715891" y="71581"/>
                  </a:lnTo>
                  <a:lnTo>
                    <a:pt x="717022" y="71581"/>
                  </a:lnTo>
                  <a:lnTo>
                    <a:pt x="720415" y="68188"/>
                  </a:lnTo>
                  <a:lnTo>
                    <a:pt x="722712" y="67056"/>
                  </a:lnTo>
                  <a:lnTo>
                    <a:pt x="723843" y="64759"/>
                  </a:lnTo>
                  <a:lnTo>
                    <a:pt x="724974" y="64759"/>
                  </a:lnTo>
                  <a:lnTo>
                    <a:pt x="726105" y="63628"/>
                  </a:lnTo>
                  <a:lnTo>
                    <a:pt x="728402" y="65925"/>
                  </a:lnTo>
                  <a:lnTo>
                    <a:pt x="729533" y="68188"/>
                  </a:lnTo>
                  <a:lnTo>
                    <a:pt x="731794" y="69319"/>
                  </a:lnTo>
                  <a:lnTo>
                    <a:pt x="736353" y="70450"/>
                  </a:lnTo>
                  <a:lnTo>
                    <a:pt x="738615" y="70450"/>
                  </a:lnTo>
                  <a:lnTo>
                    <a:pt x="740877" y="71581"/>
                  </a:lnTo>
                  <a:lnTo>
                    <a:pt x="743139" y="72712"/>
                  </a:lnTo>
                  <a:lnTo>
                    <a:pt x="744305" y="73879"/>
                  </a:lnTo>
                  <a:lnTo>
                    <a:pt x="744305" y="76141"/>
                  </a:lnTo>
                  <a:lnTo>
                    <a:pt x="743139" y="78403"/>
                  </a:lnTo>
                  <a:lnTo>
                    <a:pt x="742008" y="82963"/>
                  </a:lnTo>
                  <a:lnTo>
                    <a:pt x="743139" y="87488"/>
                  </a:lnTo>
                  <a:lnTo>
                    <a:pt x="743139" y="90917"/>
                  </a:lnTo>
                  <a:lnTo>
                    <a:pt x="744305" y="93179"/>
                  </a:lnTo>
                  <a:lnTo>
                    <a:pt x="745436" y="94310"/>
                  </a:lnTo>
                  <a:lnTo>
                    <a:pt x="747698" y="94310"/>
                  </a:lnTo>
                  <a:lnTo>
                    <a:pt x="748828" y="96608"/>
                  </a:lnTo>
                  <a:lnTo>
                    <a:pt x="747698" y="100001"/>
                  </a:lnTo>
                  <a:lnTo>
                    <a:pt x="749959" y="102264"/>
                  </a:lnTo>
                  <a:lnTo>
                    <a:pt x="748828" y="104561"/>
                  </a:lnTo>
                  <a:lnTo>
                    <a:pt x="746567" y="107955"/>
                  </a:lnTo>
                  <a:lnTo>
                    <a:pt x="746567" y="109086"/>
                  </a:lnTo>
                  <a:lnTo>
                    <a:pt x="747698" y="110217"/>
                  </a:lnTo>
                  <a:lnTo>
                    <a:pt x="755649" y="115908"/>
                  </a:lnTo>
                  <a:lnTo>
                    <a:pt x="756780" y="115908"/>
                  </a:lnTo>
                  <a:lnTo>
                    <a:pt x="757946" y="113646"/>
                  </a:lnTo>
                  <a:lnTo>
                    <a:pt x="754518" y="110217"/>
                  </a:lnTo>
                  <a:lnTo>
                    <a:pt x="754518" y="107955"/>
                  </a:lnTo>
                  <a:lnTo>
                    <a:pt x="755649" y="106824"/>
                  </a:lnTo>
                  <a:lnTo>
                    <a:pt x="757946" y="105693"/>
                  </a:lnTo>
                  <a:lnTo>
                    <a:pt x="759077" y="104561"/>
                  </a:lnTo>
                  <a:lnTo>
                    <a:pt x="763601" y="105693"/>
                  </a:lnTo>
                  <a:lnTo>
                    <a:pt x="765898" y="107955"/>
                  </a:lnTo>
                  <a:lnTo>
                    <a:pt x="770421" y="107955"/>
                  </a:lnTo>
                  <a:lnTo>
                    <a:pt x="772683" y="107955"/>
                  </a:lnTo>
                  <a:lnTo>
                    <a:pt x="773849" y="111384"/>
                  </a:lnTo>
                  <a:lnTo>
                    <a:pt x="774980" y="113646"/>
                  </a:lnTo>
                  <a:lnTo>
                    <a:pt x="774980" y="115908"/>
                  </a:lnTo>
                  <a:lnTo>
                    <a:pt x="771552" y="115908"/>
                  </a:lnTo>
                  <a:lnTo>
                    <a:pt x="770421" y="117040"/>
                  </a:lnTo>
                  <a:lnTo>
                    <a:pt x="773849" y="119337"/>
                  </a:lnTo>
                  <a:lnTo>
                    <a:pt x="776111" y="122731"/>
                  </a:lnTo>
                  <a:lnTo>
                    <a:pt x="774980" y="124993"/>
                  </a:lnTo>
                  <a:lnTo>
                    <a:pt x="776111" y="127291"/>
                  </a:lnTo>
                  <a:lnTo>
                    <a:pt x="778373" y="128422"/>
                  </a:lnTo>
                  <a:lnTo>
                    <a:pt x="779504" y="129553"/>
                  </a:lnTo>
                  <a:lnTo>
                    <a:pt x="778373" y="131815"/>
                  </a:lnTo>
                  <a:lnTo>
                    <a:pt x="778373" y="132982"/>
                  </a:lnTo>
                  <a:lnTo>
                    <a:pt x="782932" y="144329"/>
                  </a:lnTo>
                  <a:lnTo>
                    <a:pt x="787491" y="145460"/>
                  </a:lnTo>
                  <a:lnTo>
                    <a:pt x="792014" y="143198"/>
                  </a:lnTo>
                  <a:lnTo>
                    <a:pt x="795442" y="143198"/>
                  </a:lnTo>
                  <a:lnTo>
                    <a:pt x="798835" y="143198"/>
                  </a:lnTo>
                  <a:lnTo>
                    <a:pt x="801097" y="147722"/>
                  </a:lnTo>
                  <a:lnTo>
                    <a:pt x="803394" y="148889"/>
                  </a:lnTo>
                  <a:lnTo>
                    <a:pt x="805656" y="152282"/>
                  </a:lnTo>
                  <a:lnTo>
                    <a:pt x="805656" y="155711"/>
                  </a:lnTo>
                  <a:lnTo>
                    <a:pt x="806787" y="156842"/>
                  </a:lnTo>
                  <a:lnTo>
                    <a:pt x="807918" y="155711"/>
                  </a:lnTo>
                  <a:lnTo>
                    <a:pt x="814738" y="157973"/>
                  </a:lnTo>
                  <a:lnTo>
                    <a:pt x="817035" y="156842"/>
                  </a:lnTo>
                  <a:lnTo>
                    <a:pt x="820428" y="156842"/>
                  </a:lnTo>
                  <a:lnTo>
                    <a:pt x="820428" y="154544"/>
                  </a:lnTo>
                  <a:lnTo>
                    <a:pt x="823821" y="154544"/>
                  </a:lnTo>
                  <a:lnTo>
                    <a:pt x="827249" y="152282"/>
                  </a:lnTo>
                  <a:lnTo>
                    <a:pt x="827249" y="148889"/>
                  </a:lnTo>
                  <a:lnTo>
                    <a:pt x="827249" y="147722"/>
                  </a:lnTo>
                  <a:lnTo>
                    <a:pt x="828380" y="146591"/>
                  </a:lnTo>
                  <a:lnTo>
                    <a:pt x="827249" y="144329"/>
                  </a:lnTo>
                  <a:lnTo>
                    <a:pt x="828380" y="142066"/>
                  </a:lnTo>
                  <a:lnTo>
                    <a:pt x="830642" y="139769"/>
                  </a:lnTo>
                  <a:lnTo>
                    <a:pt x="830642" y="134113"/>
                  </a:lnTo>
                  <a:lnTo>
                    <a:pt x="831772" y="131815"/>
                  </a:lnTo>
                  <a:lnTo>
                    <a:pt x="832939" y="131815"/>
                  </a:lnTo>
                  <a:lnTo>
                    <a:pt x="836331" y="134113"/>
                  </a:lnTo>
                  <a:lnTo>
                    <a:pt x="839724" y="134113"/>
                  </a:lnTo>
                  <a:lnTo>
                    <a:pt x="842021" y="135244"/>
                  </a:lnTo>
                  <a:lnTo>
                    <a:pt x="844283" y="132982"/>
                  </a:lnTo>
                  <a:lnTo>
                    <a:pt x="844283" y="131815"/>
                  </a:lnTo>
                  <a:lnTo>
                    <a:pt x="846545" y="130684"/>
                  </a:lnTo>
                  <a:lnTo>
                    <a:pt x="846545" y="129553"/>
                  </a:lnTo>
                  <a:lnTo>
                    <a:pt x="847711" y="128422"/>
                  </a:lnTo>
                  <a:lnTo>
                    <a:pt x="846545" y="127291"/>
                  </a:lnTo>
                  <a:lnTo>
                    <a:pt x="847711" y="124993"/>
                  </a:lnTo>
                  <a:lnTo>
                    <a:pt x="849973" y="124993"/>
                  </a:lnTo>
                  <a:lnTo>
                    <a:pt x="852235" y="123862"/>
                  </a:lnTo>
                  <a:lnTo>
                    <a:pt x="853365" y="127291"/>
                  </a:lnTo>
                  <a:lnTo>
                    <a:pt x="854532" y="128422"/>
                  </a:lnTo>
                  <a:lnTo>
                    <a:pt x="859055" y="127291"/>
                  </a:lnTo>
                  <a:lnTo>
                    <a:pt x="862483" y="128422"/>
                  </a:lnTo>
                  <a:lnTo>
                    <a:pt x="863614" y="129553"/>
                  </a:lnTo>
                  <a:lnTo>
                    <a:pt x="865876" y="130684"/>
                  </a:lnTo>
                  <a:lnTo>
                    <a:pt x="867007" y="131815"/>
                  </a:lnTo>
                  <a:lnTo>
                    <a:pt x="865876" y="135244"/>
                  </a:lnTo>
                  <a:lnTo>
                    <a:pt x="867007" y="136375"/>
                  </a:lnTo>
                  <a:lnTo>
                    <a:pt x="870435" y="143198"/>
                  </a:lnTo>
                  <a:lnTo>
                    <a:pt x="872697" y="143198"/>
                  </a:lnTo>
                  <a:lnTo>
                    <a:pt x="873828" y="143198"/>
                  </a:lnTo>
                  <a:lnTo>
                    <a:pt x="874958" y="144329"/>
                  </a:lnTo>
                  <a:lnTo>
                    <a:pt x="876089" y="144329"/>
                  </a:lnTo>
                  <a:lnTo>
                    <a:pt x="880648" y="146591"/>
                  </a:lnTo>
                  <a:lnTo>
                    <a:pt x="881779" y="146591"/>
                  </a:lnTo>
                  <a:lnTo>
                    <a:pt x="884076" y="146591"/>
                  </a:lnTo>
                  <a:lnTo>
                    <a:pt x="884076" y="147722"/>
                  </a:lnTo>
                  <a:lnTo>
                    <a:pt x="884076" y="148889"/>
                  </a:lnTo>
                  <a:lnTo>
                    <a:pt x="885207" y="150020"/>
                  </a:lnTo>
                  <a:lnTo>
                    <a:pt x="886338" y="154544"/>
                  </a:lnTo>
                  <a:lnTo>
                    <a:pt x="889731" y="157973"/>
                  </a:lnTo>
                  <a:lnTo>
                    <a:pt x="890862" y="161367"/>
                  </a:lnTo>
                  <a:lnTo>
                    <a:pt x="893159" y="163664"/>
                  </a:lnTo>
                  <a:lnTo>
                    <a:pt x="889731" y="168189"/>
                  </a:lnTo>
                  <a:lnTo>
                    <a:pt x="888600" y="169320"/>
                  </a:lnTo>
                  <a:lnTo>
                    <a:pt x="884076" y="178440"/>
                  </a:lnTo>
                  <a:lnTo>
                    <a:pt x="882910" y="181834"/>
                  </a:lnTo>
                  <a:lnTo>
                    <a:pt x="882910" y="185263"/>
                  </a:lnTo>
                  <a:lnTo>
                    <a:pt x="880648" y="187525"/>
                  </a:lnTo>
                  <a:lnTo>
                    <a:pt x="880648" y="189787"/>
                  </a:lnTo>
                  <a:lnTo>
                    <a:pt x="879517" y="189787"/>
                  </a:lnTo>
                  <a:lnTo>
                    <a:pt x="878386" y="193216"/>
                  </a:lnTo>
                  <a:lnTo>
                    <a:pt x="878386" y="195478"/>
                  </a:lnTo>
                  <a:lnTo>
                    <a:pt x="878386" y="197741"/>
                  </a:lnTo>
                  <a:lnTo>
                    <a:pt x="878386" y="200038"/>
                  </a:lnTo>
                  <a:lnTo>
                    <a:pt x="880648" y="203432"/>
                  </a:lnTo>
                  <a:lnTo>
                    <a:pt x="881779" y="204563"/>
                  </a:lnTo>
                  <a:lnTo>
                    <a:pt x="882910" y="207992"/>
                  </a:lnTo>
                  <a:lnTo>
                    <a:pt x="884076" y="209123"/>
                  </a:lnTo>
                  <a:lnTo>
                    <a:pt x="884076" y="211385"/>
                  </a:lnTo>
                  <a:lnTo>
                    <a:pt x="884076" y="212516"/>
                  </a:lnTo>
                  <a:lnTo>
                    <a:pt x="882910" y="218207"/>
                  </a:lnTo>
                  <a:lnTo>
                    <a:pt x="884076" y="220470"/>
                  </a:lnTo>
                  <a:lnTo>
                    <a:pt x="882910" y="221636"/>
                  </a:lnTo>
                  <a:lnTo>
                    <a:pt x="881779" y="220470"/>
                  </a:lnTo>
                  <a:lnTo>
                    <a:pt x="878386" y="219339"/>
                  </a:lnTo>
                  <a:lnTo>
                    <a:pt x="874958" y="219339"/>
                  </a:lnTo>
                  <a:lnTo>
                    <a:pt x="872697" y="220470"/>
                  </a:lnTo>
                  <a:lnTo>
                    <a:pt x="871566" y="222767"/>
                  </a:lnTo>
                  <a:lnTo>
                    <a:pt x="865876" y="222767"/>
                  </a:lnTo>
                  <a:lnTo>
                    <a:pt x="865876" y="223899"/>
                  </a:lnTo>
                  <a:lnTo>
                    <a:pt x="865876" y="226161"/>
                  </a:lnTo>
                  <a:lnTo>
                    <a:pt x="867007" y="227292"/>
                  </a:lnTo>
                  <a:lnTo>
                    <a:pt x="869269" y="226161"/>
                  </a:lnTo>
                  <a:lnTo>
                    <a:pt x="869269" y="227292"/>
                  </a:lnTo>
                  <a:lnTo>
                    <a:pt x="868138" y="230721"/>
                  </a:lnTo>
                  <a:lnTo>
                    <a:pt x="869269" y="232983"/>
                  </a:lnTo>
                  <a:lnTo>
                    <a:pt x="868138" y="234114"/>
                  </a:lnTo>
                  <a:lnTo>
                    <a:pt x="867007" y="236377"/>
                  </a:lnTo>
                  <a:lnTo>
                    <a:pt x="867007" y="237543"/>
                  </a:lnTo>
                  <a:lnTo>
                    <a:pt x="867007" y="240937"/>
                  </a:lnTo>
                  <a:lnTo>
                    <a:pt x="869269" y="239806"/>
                  </a:lnTo>
                  <a:lnTo>
                    <a:pt x="869269" y="240937"/>
                  </a:lnTo>
                  <a:lnTo>
                    <a:pt x="871566" y="242068"/>
                  </a:lnTo>
                  <a:lnTo>
                    <a:pt x="874958" y="242068"/>
                  </a:lnTo>
                  <a:lnTo>
                    <a:pt x="877256" y="244366"/>
                  </a:lnTo>
                  <a:lnTo>
                    <a:pt x="879517" y="245497"/>
                  </a:lnTo>
                  <a:lnTo>
                    <a:pt x="877256" y="246628"/>
                  </a:lnTo>
                  <a:lnTo>
                    <a:pt x="879517" y="250021"/>
                  </a:lnTo>
                  <a:lnTo>
                    <a:pt x="878386" y="251152"/>
                  </a:lnTo>
                  <a:lnTo>
                    <a:pt x="878386" y="253450"/>
                  </a:lnTo>
                  <a:lnTo>
                    <a:pt x="877256" y="253450"/>
                  </a:lnTo>
                  <a:lnTo>
                    <a:pt x="873828" y="256844"/>
                  </a:lnTo>
                  <a:lnTo>
                    <a:pt x="874958" y="257975"/>
                  </a:lnTo>
                  <a:lnTo>
                    <a:pt x="874958" y="259141"/>
                  </a:lnTo>
                  <a:lnTo>
                    <a:pt x="876089" y="260272"/>
                  </a:lnTo>
                  <a:lnTo>
                    <a:pt x="877256" y="261404"/>
                  </a:lnTo>
                  <a:lnTo>
                    <a:pt x="884076" y="264797"/>
                  </a:lnTo>
                  <a:lnTo>
                    <a:pt x="879517" y="265928"/>
                  </a:lnTo>
                  <a:lnTo>
                    <a:pt x="879517" y="267095"/>
                  </a:lnTo>
                  <a:lnTo>
                    <a:pt x="882910" y="270488"/>
                  </a:lnTo>
                  <a:lnTo>
                    <a:pt x="885207" y="269357"/>
                  </a:lnTo>
                  <a:lnTo>
                    <a:pt x="885207" y="271619"/>
                  </a:lnTo>
                  <a:lnTo>
                    <a:pt x="886338" y="271619"/>
                  </a:lnTo>
                  <a:lnTo>
                    <a:pt x="886338" y="276179"/>
                  </a:lnTo>
                  <a:lnTo>
                    <a:pt x="887469" y="276179"/>
                  </a:lnTo>
                  <a:lnTo>
                    <a:pt x="887469" y="277311"/>
                  </a:lnTo>
                  <a:lnTo>
                    <a:pt x="888600" y="277311"/>
                  </a:lnTo>
                  <a:lnTo>
                    <a:pt x="888600" y="278442"/>
                  </a:lnTo>
                  <a:lnTo>
                    <a:pt x="887469" y="284133"/>
                  </a:lnTo>
                  <a:lnTo>
                    <a:pt x="888600" y="286395"/>
                  </a:lnTo>
                  <a:lnTo>
                    <a:pt x="889731" y="286395"/>
                  </a:lnTo>
                  <a:lnTo>
                    <a:pt x="890862" y="285264"/>
                  </a:lnTo>
                  <a:lnTo>
                    <a:pt x="890862" y="286395"/>
                  </a:lnTo>
                  <a:lnTo>
                    <a:pt x="892028" y="286395"/>
                  </a:lnTo>
                  <a:lnTo>
                    <a:pt x="890862" y="287526"/>
                  </a:lnTo>
                  <a:lnTo>
                    <a:pt x="888600" y="292086"/>
                  </a:lnTo>
                  <a:lnTo>
                    <a:pt x="886338" y="292086"/>
                  </a:lnTo>
                  <a:lnTo>
                    <a:pt x="887469" y="295480"/>
                  </a:lnTo>
                  <a:lnTo>
                    <a:pt x="887469" y="297777"/>
                  </a:lnTo>
                  <a:lnTo>
                    <a:pt x="884076" y="298909"/>
                  </a:lnTo>
                  <a:lnTo>
                    <a:pt x="882910" y="301171"/>
                  </a:lnTo>
                  <a:lnTo>
                    <a:pt x="880648" y="301171"/>
                  </a:lnTo>
                  <a:lnTo>
                    <a:pt x="879517" y="300040"/>
                  </a:lnTo>
                  <a:lnTo>
                    <a:pt x="874958" y="302302"/>
                  </a:lnTo>
                  <a:lnTo>
                    <a:pt x="876089" y="303469"/>
                  </a:lnTo>
                  <a:lnTo>
                    <a:pt x="878386" y="303469"/>
                  </a:lnTo>
                  <a:lnTo>
                    <a:pt x="882910" y="305731"/>
                  </a:lnTo>
                  <a:lnTo>
                    <a:pt x="882910" y="309124"/>
                  </a:lnTo>
                  <a:lnTo>
                    <a:pt x="879517" y="313684"/>
                  </a:lnTo>
                  <a:lnTo>
                    <a:pt x="881779" y="314815"/>
                  </a:lnTo>
                  <a:lnTo>
                    <a:pt x="884076" y="315947"/>
                  </a:lnTo>
                  <a:lnTo>
                    <a:pt x="884076" y="317078"/>
                  </a:lnTo>
                  <a:lnTo>
                    <a:pt x="882910" y="319375"/>
                  </a:lnTo>
                  <a:lnTo>
                    <a:pt x="885207" y="320507"/>
                  </a:lnTo>
                  <a:lnTo>
                    <a:pt x="885207" y="323900"/>
                  </a:lnTo>
                  <a:lnTo>
                    <a:pt x="886338" y="327329"/>
                  </a:lnTo>
                  <a:lnTo>
                    <a:pt x="886338" y="328460"/>
                  </a:lnTo>
                  <a:lnTo>
                    <a:pt x="886338" y="331854"/>
                  </a:lnTo>
                  <a:lnTo>
                    <a:pt x="884076" y="334151"/>
                  </a:lnTo>
                  <a:lnTo>
                    <a:pt x="884076" y="338676"/>
                  </a:lnTo>
                  <a:lnTo>
                    <a:pt x="882910" y="339807"/>
                  </a:lnTo>
                  <a:lnTo>
                    <a:pt x="884076" y="340974"/>
                  </a:lnTo>
                  <a:lnTo>
                    <a:pt x="884076" y="342105"/>
                  </a:lnTo>
                  <a:lnTo>
                    <a:pt x="882910" y="342105"/>
                  </a:lnTo>
                  <a:lnTo>
                    <a:pt x="881779" y="344367"/>
                  </a:lnTo>
                  <a:lnTo>
                    <a:pt x="882910" y="345498"/>
                  </a:lnTo>
                  <a:lnTo>
                    <a:pt x="882910" y="348927"/>
                  </a:lnTo>
                  <a:lnTo>
                    <a:pt x="880648" y="350058"/>
                  </a:lnTo>
                  <a:lnTo>
                    <a:pt x="880648" y="351189"/>
                  </a:lnTo>
                  <a:lnTo>
                    <a:pt x="878386" y="356880"/>
                  </a:lnTo>
                  <a:lnTo>
                    <a:pt x="874958" y="359143"/>
                  </a:lnTo>
                  <a:lnTo>
                    <a:pt x="874958" y="360274"/>
                  </a:lnTo>
                  <a:lnTo>
                    <a:pt x="873828" y="361405"/>
                  </a:lnTo>
                  <a:lnTo>
                    <a:pt x="874958" y="364834"/>
                  </a:lnTo>
                  <a:lnTo>
                    <a:pt x="873828" y="364834"/>
                  </a:lnTo>
                  <a:lnTo>
                    <a:pt x="873828" y="367096"/>
                  </a:lnTo>
                  <a:lnTo>
                    <a:pt x="872697" y="369359"/>
                  </a:lnTo>
                  <a:lnTo>
                    <a:pt x="872697" y="371656"/>
                  </a:lnTo>
                  <a:lnTo>
                    <a:pt x="871566" y="377312"/>
                  </a:lnTo>
                  <a:lnTo>
                    <a:pt x="871566" y="378478"/>
                  </a:lnTo>
                  <a:lnTo>
                    <a:pt x="874958" y="378478"/>
                  </a:lnTo>
                  <a:lnTo>
                    <a:pt x="874958" y="379610"/>
                  </a:lnTo>
                  <a:lnTo>
                    <a:pt x="878386" y="380741"/>
                  </a:lnTo>
                  <a:lnTo>
                    <a:pt x="878386" y="381872"/>
                  </a:lnTo>
                  <a:lnTo>
                    <a:pt x="878386" y="384134"/>
                  </a:lnTo>
                  <a:lnTo>
                    <a:pt x="879517" y="385301"/>
                  </a:lnTo>
                  <a:lnTo>
                    <a:pt x="874958" y="386432"/>
                  </a:lnTo>
                  <a:lnTo>
                    <a:pt x="874958" y="388694"/>
                  </a:lnTo>
                  <a:lnTo>
                    <a:pt x="874958" y="389825"/>
                  </a:lnTo>
                  <a:lnTo>
                    <a:pt x="874958" y="393254"/>
                  </a:lnTo>
                  <a:lnTo>
                    <a:pt x="876089" y="395517"/>
                  </a:lnTo>
                  <a:lnTo>
                    <a:pt x="878386" y="398910"/>
                  </a:lnTo>
                  <a:lnTo>
                    <a:pt x="880648" y="402339"/>
                  </a:lnTo>
                  <a:lnTo>
                    <a:pt x="878386" y="403470"/>
                  </a:lnTo>
                  <a:lnTo>
                    <a:pt x="879517" y="405732"/>
                  </a:lnTo>
                  <a:lnTo>
                    <a:pt x="880648" y="405732"/>
                  </a:lnTo>
                  <a:lnTo>
                    <a:pt x="881779" y="408030"/>
                  </a:lnTo>
                  <a:lnTo>
                    <a:pt x="884076" y="408030"/>
                  </a:lnTo>
                  <a:lnTo>
                    <a:pt x="885207" y="408030"/>
                  </a:lnTo>
                  <a:lnTo>
                    <a:pt x="886338" y="411423"/>
                  </a:lnTo>
                  <a:lnTo>
                    <a:pt x="887469" y="411423"/>
                  </a:lnTo>
                  <a:lnTo>
                    <a:pt x="887469" y="415983"/>
                  </a:lnTo>
                  <a:lnTo>
                    <a:pt x="888600" y="418246"/>
                  </a:lnTo>
                  <a:lnTo>
                    <a:pt x="889731" y="418246"/>
                  </a:lnTo>
                  <a:lnTo>
                    <a:pt x="890862" y="419377"/>
                  </a:lnTo>
                  <a:lnTo>
                    <a:pt x="893159" y="420508"/>
                  </a:lnTo>
                  <a:lnTo>
                    <a:pt x="892028" y="421639"/>
                  </a:lnTo>
                  <a:lnTo>
                    <a:pt x="892028" y="422806"/>
                  </a:lnTo>
                  <a:lnTo>
                    <a:pt x="893159" y="422806"/>
                  </a:lnTo>
                  <a:lnTo>
                    <a:pt x="894290" y="422806"/>
                  </a:lnTo>
                  <a:lnTo>
                    <a:pt x="893159" y="428462"/>
                  </a:lnTo>
                  <a:lnTo>
                    <a:pt x="892028" y="429628"/>
                  </a:lnTo>
                  <a:lnTo>
                    <a:pt x="893159" y="430759"/>
                  </a:lnTo>
                  <a:lnTo>
                    <a:pt x="890862" y="435284"/>
                  </a:lnTo>
                  <a:lnTo>
                    <a:pt x="890862" y="442106"/>
                  </a:lnTo>
                  <a:lnTo>
                    <a:pt x="893159" y="444368"/>
                  </a:lnTo>
                  <a:lnTo>
                    <a:pt x="893159" y="446666"/>
                  </a:lnTo>
                  <a:lnTo>
                    <a:pt x="890862" y="448928"/>
                  </a:lnTo>
                  <a:lnTo>
                    <a:pt x="892028" y="452357"/>
                  </a:lnTo>
                  <a:lnTo>
                    <a:pt x="890862" y="453488"/>
                  </a:lnTo>
                  <a:lnTo>
                    <a:pt x="892028" y="455751"/>
                  </a:lnTo>
                  <a:lnTo>
                    <a:pt x="889731" y="459180"/>
                  </a:lnTo>
                  <a:lnTo>
                    <a:pt x="890862" y="460311"/>
                  </a:lnTo>
                  <a:lnTo>
                    <a:pt x="890862" y="461442"/>
                  </a:lnTo>
                  <a:lnTo>
                    <a:pt x="890862" y="463704"/>
                  </a:lnTo>
                  <a:lnTo>
                    <a:pt x="890862" y="465966"/>
                  </a:lnTo>
                  <a:lnTo>
                    <a:pt x="890862" y="467133"/>
                  </a:lnTo>
                  <a:lnTo>
                    <a:pt x="889731" y="467133"/>
                  </a:lnTo>
                  <a:lnTo>
                    <a:pt x="888600" y="468264"/>
                  </a:lnTo>
                  <a:lnTo>
                    <a:pt x="888600" y="471658"/>
                  </a:lnTo>
                  <a:lnTo>
                    <a:pt x="890862" y="473920"/>
                  </a:lnTo>
                  <a:lnTo>
                    <a:pt x="892028" y="473920"/>
                  </a:lnTo>
                  <a:lnTo>
                    <a:pt x="892028" y="475086"/>
                  </a:lnTo>
                  <a:lnTo>
                    <a:pt x="889731" y="476218"/>
                  </a:lnTo>
                  <a:lnTo>
                    <a:pt x="889731" y="477349"/>
                  </a:lnTo>
                  <a:lnTo>
                    <a:pt x="890862" y="479611"/>
                  </a:lnTo>
                  <a:lnTo>
                    <a:pt x="890862" y="481909"/>
                  </a:lnTo>
                  <a:lnTo>
                    <a:pt x="892028" y="483040"/>
                  </a:lnTo>
                  <a:lnTo>
                    <a:pt x="890862" y="486433"/>
                  </a:lnTo>
                  <a:lnTo>
                    <a:pt x="892028" y="488731"/>
                  </a:lnTo>
                  <a:lnTo>
                    <a:pt x="889731" y="488731"/>
                  </a:lnTo>
                  <a:lnTo>
                    <a:pt x="889731" y="487565"/>
                  </a:lnTo>
                  <a:lnTo>
                    <a:pt x="888600" y="486433"/>
                  </a:lnTo>
                  <a:lnTo>
                    <a:pt x="888600" y="485302"/>
                  </a:lnTo>
                  <a:lnTo>
                    <a:pt x="887469" y="486433"/>
                  </a:lnTo>
                  <a:lnTo>
                    <a:pt x="886338" y="487565"/>
                  </a:lnTo>
                  <a:lnTo>
                    <a:pt x="887469" y="489862"/>
                  </a:lnTo>
                  <a:lnTo>
                    <a:pt x="886338" y="492125"/>
                  </a:lnTo>
                  <a:lnTo>
                    <a:pt x="886338" y="495518"/>
                  </a:lnTo>
                  <a:lnTo>
                    <a:pt x="884076" y="496685"/>
                  </a:lnTo>
                  <a:lnTo>
                    <a:pt x="884076" y="498947"/>
                  </a:lnTo>
                  <a:lnTo>
                    <a:pt x="884076" y="503471"/>
                  </a:lnTo>
                  <a:lnTo>
                    <a:pt x="882910" y="503471"/>
                  </a:lnTo>
                  <a:lnTo>
                    <a:pt x="884076" y="504638"/>
                  </a:lnTo>
                  <a:lnTo>
                    <a:pt x="884076" y="506900"/>
                  </a:lnTo>
                  <a:lnTo>
                    <a:pt x="885207" y="506900"/>
                  </a:lnTo>
                  <a:lnTo>
                    <a:pt x="885207" y="509163"/>
                  </a:lnTo>
                  <a:lnTo>
                    <a:pt x="884076" y="512591"/>
                  </a:lnTo>
                  <a:lnTo>
                    <a:pt x="884076" y="514854"/>
                  </a:lnTo>
                  <a:lnTo>
                    <a:pt x="882910" y="515985"/>
                  </a:lnTo>
                  <a:lnTo>
                    <a:pt x="882910" y="519414"/>
                  </a:lnTo>
                  <a:lnTo>
                    <a:pt x="881779" y="519414"/>
                  </a:lnTo>
                  <a:lnTo>
                    <a:pt x="879517" y="519414"/>
                  </a:lnTo>
                  <a:lnTo>
                    <a:pt x="879517" y="520545"/>
                  </a:lnTo>
                  <a:lnTo>
                    <a:pt x="899979" y="521676"/>
                  </a:lnTo>
                  <a:lnTo>
                    <a:pt x="971544" y="521676"/>
                  </a:lnTo>
                  <a:lnTo>
                    <a:pt x="1062475" y="521676"/>
                  </a:lnTo>
                  <a:lnTo>
                    <a:pt x="1063606" y="521676"/>
                  </a:lnTo>
                  <a:lnTo>
                    <a:pt x="1063606" y="525070"/>
                  </a:lnTo>
                  <a:lnTo>
                    <a:pt x="1064737" y="526236"/>
                  </a:lnTo>
                  <a:lnTo>
                    <a:pt x="1065867" y="526236"/>
                  </a:lnTo>
                  <a:lnTo>
                    <a:pt x="1064737" y="530761"/>
                  </a:lnTo>
                  <a:lnTo>
                    <a:pt x="1065867" y="530761"/>
                  </a:lnTo>
                  <a:lnTo>
                    <a:pt x="1066998" y="529630"/>
                  </a:lnTo>
                  <a:lnTo>
                    <a:pt x="1069260" y="530761"/>
                  </a:lnTo>
                  <a:lnTo>
                    <a:pt x="1070426" y="531892"/>
                  </a:lnTo>
                  <a:lnTo>
                    <a:pt x="1069260" y="535321"/>
                  </a:lnTo>
                  <a:lnTo>
                    <a:pt x="1070426" y="535321"/>
                  </a:lnTo>
                  <a:lnTo>
                    <a:pt x="1071557" y="535321"/>
                  </a:lnTo>
                  <a:lnTo>
                    <a:pt x="1071557" y="536452"/>
                  </a:lnTo>
                  <a:lnTo>
                    <a:pt x="1072688" y="537583"/>
                  </a:lnTo>
                  <a:lnTo>
                    <a:pt x="1072688" y="538714"/>
                  </a:lnTo>
                  <a:lnTo>
                    <a:pt x="1073819" y="539845"/>
                  </a:lnTo>
                  <a:lnTo>
                    <a:pt x="1074950" y="539845"/>
                  </a:lnTo>
                  <a:lnTo>
                    <a:pt x="1076081" y="539845"/>
                  </a:lnTo>
                  <a:lnTo>
                    <a:pt x="1077247" y="539845"/>
                  </a:lnTo>
                  <a:lnTo>
                    <a:pt x="1080640" y="542143"/>
                  </a:lnTo>
                  <a:lnTo>
                    <a:pt x="1081771" y="541012"/>
                  </a:lnTo>
                  <a:lnTo>
                    <a:pt x="1080640" y="541012"/>
                  </a:lnTo>
                  <a:lnTo>
                    <a:pt x="1081771" y="537583"/>
                  </a:lnTo>
                  <a:lnTo>
                    <a:pt x="1080640" y="536452"/>
                  </a:lnTo>
                  <a:lnTo>
                    <a:pt x="1082902" y="537583"/>
                  </a:lnTo>
                  <a:lnTo>
                    <a:pt x="1086330" y="534189"/>
                  </a:lnTo>
                  <a:lnTo>
                    <a:pt x="1087460" y="534189"/>
                  </a:lnTo>
                  <a:lnTo>
                    <a:pt x="1088591" y="533023"/>
                  </a:lnTo>
                  <a:lnTo>
                    <a:pt x="1089722" y="534189"/>
                  </a:lnTo>
                  <a:lnTo>
                    <a:pt x="1090853" y="534189"/>
                  </a:lnTo>
                  <a:lnTo>
                    <a:pt x="1092019" y="534189"/>
                  </a:lnTo>
                  <a:lnTo>
                    <a:pt x="1092019" y="535321"/>
                  </a:lnTo>
                  <a:lnTo>
                    <a:pt x="1092019" y="537583"/>
                  </a:lnTo>
                  <a:lnTo>
                    <a:pt x="1092019" y="538714"/>
                  </a:lnTo>
                  <a:lnTo>
                    <a:pt x="1093150" y="539845"/>
                  </a:lnTo>
                  <a:lnTo>
                    <a:pt x="1094281" y="539845"/>
                  </a:lnTo>
                  <a:lnTo>
                    <a:pt x="1097674" y="539845"/>
                  </a:lnTo>
                  <a:lnTo>
                    <a:pt x="1098805" y="539845"/>
                  </a:lnTo>
                  <a:lnTo>
                    <a:pt x="1101102" y="541012"/>
                  </a:lnTo>
                  <a:lnTo>
                    <a:pt x="1103364" y="542143"/>
                  </a:lnTo>
                  <a:lnTo>
                    <a:pt x="1104495" y="542143"/>
                  </a:lnTo>
                  <a:lnTo>
                    <a:pt x="1106792" y="543274"/>
                  </a:lnTo>
                  <a:lnTo>
                    <a:pt x="1107923" y="541012"/>
                  </a:lnTo>
                  <a:lnTo>
                    <a:pt x="1109053" y="541012"/>
                  </a:lnTo>
                  <a:lnTo>
                    <a:pt x="1112446" y="539845"/>
                  </a:lnTo>
                  <a:lnTo>
                    <a:pt x="1113612" y="541012"/>
                  </a:lnTo>
                  <a:lnTo>
                    <a:pt x="1114743" y="542143"/>
                  </a:lnTo>
                  <a:lnTo>
                    <a:pt x="1117005" y="541012"/>
                  </a:lnTo>
                  <a:lnTo>
                    <a:pt x="1119267" y="542143"/>
                  </a:lnTo>
                  <a:lnTo>
                    <a:pt x="1120398" y="541012"/>
                  </a:lnTo>
                  <a:lnTo>
                    <a:pt x="1121564" y="542143"/>
                  </a:lnTo>
                  <a:lnTo>
                    <a:pt x="1122695" y="542143"/>
                  </a:lnTo>
                  <a:lnTo>
                    <a:pt x="1123826" y="542143"/>
                  </a:lnTo>
                  <a:lnTo>
                    <a:pt x="1123826" y="541012"/>
                  </a:lnTo>
                  <a:lnTo>
                    <a:pt x="1124957" y="539845"/>
                  </a:lnTo>
                  <a:lnTo>
                    <a:pt x="1126088" y="541012"/>
                  </a:lnTo>
                  <a:lnTo>
                    <a:pt x="1127218" y="545536"/>
                  </a:lnTo>
                  <a:lnTo>
                    <a:pt x="1131777" y="544405"/>
                  </a:lnTo>
                  <a:lnTo>
                    <a:pt x="1132908" y="543274"/>
                  </a:lnTo>
                  <a:lnTo>
                    <a:pt x="1134039" y="545536"/>
                  </a:lnTo>
                  <a:lnTo>
                    <a:pt x="1135170" y="545536"/>
                  </a:lnTo>
                  <a:lnTo>
                    <a:pt x="1136336" y="543274"/>
                  </a:lnTo>
                  <a:lnTo>
                    <a:pt x="1136336" y="544405"/>
                  </a:lnTo>
                  <a:lnTo>
                    <a:pt x="1138598" y="544405"/>
                  </a:lnTo>
                  <a:lnTo>
                    <a:pt x="1140860" y="544405"/>
                  </a:lnTo>
                  <a:lnTo>
                    <a:pt x="1140860" y="543274"/>
                  </a:lnTo>
                  <a:lnTo>
                    <a:pt x="1143157" y="544405"/>
                  </a:lnTo>
                  <a:lnTo>
                    <a:pt x="1141991" y="547834"/>
                  </a:lnTo>
                  <a:lnTo>
                    <a:pt x="1140860" y="546668"/>
                  </a:lnTo>
                  <a:lnTo>
                    <a:pt x="1141991" y="548965"/>
                  </a:lnTo>
                  <a:lnTo>
                    <a:pt x="1139729" y="548965"/>
                  </a:lnTo>
                  <a:lnTo>
                    <a:pt x="1139729" y="550096"/>
                  </a:lnTo>
                  <a:lnTo>
                    <a:pt x="1140860" y="551228"/>
                  </a:lnTo>
                  <a:lnTo>
                    <a:pt x="1140860" y="552359"/>
                  </a:lnTo>
                  <a:lnTo>
                    <a:pt x="1141991" y="554621"/>
                  </a:lnTo>
                  <a:lnTo>
                    <a:pt x="1144288" y="554621"/>
                  </a:lnTo>
                  <a:lnTo>
                    <a:pt x="1144288" y="555788"/>
                  </a:lnTo>
                  <a:lnTo>
                    <a:pt x="1145419" y="555788"/>
                  </a:lnTo>
                  <a:lnTo>
                    <a:pt x="1144288" y="556919"/>
                  </a:lnTo>
                  <a:lnTo>
                    <a:pt x="1143157" y="558050"/>
                  </a:lnTo>
                  <a:lnTo>
                    <a:pt x="1141991" y="558050"/>
                  </a:lnTo>
                  <a:lnTo>
                    <a:pt x="1141991" y="560312"/>
                  </a:lnTo>
                  <a:lnTo>
                    <a:pt x="1141991" y="563741"/>
                  </a:lnTo>
                  <a:lnTo>
                    <a:pt x="1144288" y="567134"/>
                  </a:lnTo>
                  <a:lnTo>
                    <a:pt x="1144288" y="569397"/>
                  </a:lnTo>
                  <a:lnTo>
                    <a:pt x="1145419" y="571694"/>
                  </a:lnTo>
                  <a:lnTo>
                    <a:pt x="1145419" y="573957"/>
                  </a:lnTo>
                  <a:lnTo>
                    <a:pt x="1147681" y="576219"/>
                  </a:lnTo>
                  <a:lnTo>
                    <a:pt x="1151109" y="577350"/>
                  </a:lnTo>
                  <a:lnTo>
                    <a:pt x="1152240" y="580779"/>
                  </a:lnTo>
                  <a:lnTo>
                    <a:pt x="1152240" y="583041"/>
                  </a:lnTo>
                  <a:lnTo>
                    <a:pt x="1151109" y="584173"/>
                  </a:lnTo>
                  <a:lnTo>
                    <a:pt x="1152240" y="584173"/>
                  </a:lnTo>
                  <a:lnTo>
                    <a:pt x="1151109" y="585339"/>
                  </a:lnTo>
                  <a:lnTo>
                    <a:pt x="1152240" y="588733"/>
                  </a:lnTo>
                  <a:lnTo>
                    <a:pt x="1152240" y="590995"/>
                  </a:lnTo>
                  <a:lnTo>
                    <a:pt x="1152240" y="592126"/>
                  </a:lnTo>
                  <a:lnTo>
                    <a:pt x="1151109" y="594424"/>
                  </a:lnTo>
                  <a:lnTo>
                    <a:pt x="1151109" y="595555"/>
                  </a:lnTo>
                  <a:lnTo>
                    <a:pt x="1149942" y="596686"/>
                  </a:lnTo>
                  <a:lnTo>
                    <a:pt x="1148811" y="596686"/>
                  </a:lnTo>
                  <a:lnTo>
                    <a:pt x="1147681" y="597817"/>
                  </a:lnTo>
                  <a:lnTo>
                    <a:pt x="1146550" y="598948"/>
                  </a:lnTo>
                  <a:lnTo>
                    <a:pt x="1143157" y="598948"/>
                  </a:lnTo>
                  <a:lnTo>
                    <a:pt x="1140860" y="604639"/>
                  </a:lnTo>
                  <a:lnTo>
                    <a:pt x="1138598" y="605771"/>
                  </a:lnTo>
                  <a:lnTo>
                    <a:pt x="1137467" y="606902"/>
                  </a:lnTo>
                  <a:lnTo>
                    <a:pt x="1136336" y="608068"/>
                  </a:lnTo>
                  <a:lnTo>
                    <a:pt x="1135170" y="609199"/>
                  </a:lnTo>
                  <a:lnTo>
                    <a:pt x="1134039" y="608068"/>
                  </a:lnTo>
                  <a:lnTo>
                    <a:pt x="1134039" y="609199"/>
                  </a:lnTo>
                  <a:lnTo>
                    <a:pt x="1134039" y="610331"/>
                  </a:lnTo>
                  <a:lnTo>
                    <a:pt x="1131777" y="612593"/>
                  </a:lnTo>
                  <a:lnTo>
                    <a:pt x="1129516" y="616022"/>
                  </a:lnTo>
                  <a:lnTo>
                    <a:pt x="1129516" y="617153"/>
                  </a:lnTo>
                  <a:lnTo>
                    <a:pt x="1126088" y="618284"/>
                  </a:lnTo>
                  <a:lnTo>
                    <a:pt x="1126088" y="619415"/>
                  </a:lnTo>
                  <a:lnTo>
                    <a:pt x="1124957" y="619415"/>
                  </a:lnTo>
                  <a:lnTo>
                    <a:pt x="1123826" y="620546"/>
                  </a:lnTo>
                  <a:lnTo>
                    <a:pt x="1123826" y="619415"/>
                  </a:lnTo>
                  <a:lnTo>
                    <a:pt x="1122695" y="620546"/>
                  </a:lnTo>
                  <a:lnTo>
                    <a:pt x="1123826" y="621678"/>
                  </a:lnTo>
                  <a:lnTo>
                    <a:pt x="1122695" y="621678"/>
                  </a:lnTo>
                  <a:lnTo>
                    <a:pt x="1123826" y="622844"/>
                  </a:lnTo>
                  <a:lnTo>
                    <a:pt x="1121564" y="622844"/>
                  </a:lnTo>
                  <a:lnTo>
                    <a:pt x="1122695" y="623975"/>
                  </a:lnTo>
                  <a:lnTo>
                    <a:pt x="1121564" y="623975"/>
                  </a:lnTo>
                  <a:lnTo>
                    <a:pt x="1120398" y="623975"/>
                  </a:lnTo>
                  <a:lnTo>
                    <a:pt x="1119267" y="625106"/>
                  </a:lnTo>
                  <a:lnTo>
                    <a:pt x="1120398" y="626237"/>
                  </a:lnTo>
                  <a:lnTo>
                    <a:pt x="1119267" y="627369"/>
                  </a:lnTo>
                  <a:lnTo>
                    <a:pt x="1120398" y="629666"/>
                  </a:lnTo>
                  <a:lnTo>
                    <a:pt x="1119267" y="630797"/>
                  </a:lnTo>
                  <a:lnTo>
                    <a:pt x="1120398" y="630797"/>
                  </a:lnTo>
                  <a:lnTo>
                    <a:pt x="1119267" y="633060"/>
                  </a:lnTo>
                  <a:lnTo>
                    <a:pt x="1120398" y="634191"/>
                  </a:lnTo>
                  <a:lnTo>
                    <a:pt x="1119267" y="634191"/>
                  </a:lnTo>
                  <a:lnTo>
                    <a:pt x="1119267" y="636453"/>
                  </a:lnTo>
                  <a:lnTo>
                    <a:pt x="1119267" y="637620"/>
                  </a:lnTo>
                  <a:lnTo>
                    <a:pt x="1119267" y="641013"/>
                  </a:lnTo>
                  <a:lnTo>
                    <a:pt x="1118136" y="641013"/>
                  </a:lnTo>
                  <a:lnTo>
                    <a:pt x="1119267" y="642144"/>
                  </a:lnTo>
                  <a:lnTo>
                    <a:pt x="1119267" y="644442"/>
                  </a:lnTo>
                  <a:lnTo>
                    <a:pt x="1119267" y="645573"/>
                  </a:lnTo>
                  <a:lnTo>
                    <a:pt x="1118136" y="646704"/>
                  </a:lnTo>
                  <a:lnTo>
                    <a:pt x="1120398" y="647836"/>
                  </a:lnTo>
                  <a:lnTo>
                    <a:pt x="1119267" y="648967"/>
                  </a:lnTo>
                  <a:lnTo>
                    <a:pt x="1120398" y="652396"/>
                  </a:lnTo>
                  <a:lnTo>
                    <a:pt x="1120398" y="654658"/>
                  </a:lnTo>
                  <a:lnTo>
                    <a:pt x="1121564" y="654658"/>
                  </a:lnTo>
                  <a:lnTo>
                    <a:pt x="1121564" y="655789"/>
                  </a:lnTo>
                  <a:lnTo>
                    <a:pt x="1121564" y="656920"/>
                  </a:lnTo>
                  <a:lnTo>
                    <a:pt x="1120398" y="656920"/>
                  </a:lnTo>
                  <a:lnTo>
                    <a:pt x="1120398" y="658051"/>
                  </a:lnTo>
                  <a:lnTo>
                    <a:pt x="1121564" y="658051"/>
                  </a:lnTo>
                  <a:lnTo>
                    <a:pt x="1121564" y="659218"/>
                  </a:lnTo>
                  <a:lnTo>
                    <a:pt x="1120398" y="660349"/>
                  </a:lnTo>
                  <a:lnTo>
                    <a:pt x="1122695" y="660349"/>
                  </a:lnTo>
                  <a:lnTo>
                    <a:pt x="1122695" y="661480"/>
                  </a:lnTo>
                  <a:lnTo>
                    <a:pt x="1121564" y="661480"/>
                  </a:lnTo>
                  <a:lnTo>
                    <a:pt x="1122695" y="662611"/>
                  </a:lnTo>
                  <a:lnTo>
                    <a:pt x="1121564" y="663742"/>
                  </a:lnTo>
                  <a:lnTo>
                    <a:pt x="1122695" y="664874"/>
                  </a:lnTo>
                  <a:lnTo>
                    <a:pt x="1121564" y="664874"/>
                  </a:lnTo>
                  <a:lnTo>
                    <a:pt x="1122695" y="667171"/>
                  </a:lnTo>
                  <a:lnTo>
                    <a:pt x="1120398" y="668302"/>
                  </a:lnTo>
                  <a:lnTo>
                    <a:pt x="1121564" y="667171"/>
                  </a:lnTo>
                  <a:lnTo>
                    <a:pt x="1122695" y="668302"/>
                  </a:lnTo>
                  <a:lnTo>
                    <a:pt x="1122695" y="669434"/>
                  </a:lnTo>
                  <a:lnTo>
                    <a:pt x="1122695" y="671696"/>
                  </a:lnTo>
                  <a:lnTo>
                    <a:pt x="1122695" y="670565"/>
                  </a:lnTo>
                  <a:lnTo>
                    <a:pt x="1123826" y="670565"/>
                  </a:lnTo>
                  <a:lnTo>
                    <a:pt x="1123826" y="671696"/>
                  </a:lnTo>
                  <a:lnTo>
                    <a:pt x="1124957" y="671696"/>
                  </a:lnTo>
                  <a:lnTo>
                    <a:pt x="1124957" y="672827"/>
                  </a:lnTo>
                  <a:lnTo>
                    <a:pt x="1126088" y="673958"/>
                  </a:lnTo>
                  <a:lnTo>
                    <a:pt x="1126088" y="675125"/>
                  </a:lnTo>
                  <a:lnTo>
                    <a:pt x="1126088" y="676256"/>
                  </a:lnTo>
                  <a:lnTo>
                    <a:pt x="1128349" y="677387"/>
                  </a:lnTo>
                  <a:lnTo>
                    <a:pt x="1130646" y="678518"/>
                  </a:lnTo>
                  <a:lnTo>
                    <a:pt x="1131777" y="677387"/>
                  </a:lnTo>
                  <a:lnTo>
                    <a:pt x="1132908" y="678518"/>
                  </a:lnTo>
                  <a:lnTo>
                    <a:pt x="1134039" y="677387"/>
                  </a:lnTo>
                  <a:lnTo>
                    <a:pt x="1135170" y="678518"/>
                  </a:lnTo>
                  <a:lnTo>
                    <a:pt x="1137467" y="677387"/>
                  </a:lnTo>
                  <a:lnTo>
                    <a:pt x="1139729" y="680781"/>
                  </a:lnTo>
                  <a:lnTo>
                    <a:pt x="1140860" y="680781"/>
                  </a:lnTo>
                  <a:lnTo>
                    <a:pt x="1141991" y="681947"/>
                  </a:lnTo>
                  <a:lnTo>
                    <a:pt x="1140860" y="684209"/>
                  </a:lnTo>
                  <a:lnTo>
                    <a:pt x="1141991" y="686472"/>
                  </a:lnTo>
                  <a:lnTo>
                    <a:pt x="1141991" y="687603"/>
                  </a:lnTo>
                  <a:lnTo>
                    <a:pt x="1141991" y="688734"/>
                  </a:lnTo>
                  <a:lnTo>
                    <a:pt x="1140860" y="688734"/>
                  </a:lnTo>
                  <a:lnTo>
                    <a:pt x="1144288" y="691032"/>
                  </a:lnTo>
                  <a:lnTo>
                    <a:pt x="1143157" y="692163"/>
                  </a:lnTo>
                  <a:lnTo>
                    <a:pt x="1144288" y="693294"/>
                  </a:lnTo>
                  <a:lnTo>
                    <a:pt x="1144288" y="694425"/>
                  </a:lnTo>
                  <a:lnTo>
                    <a:pt x="1143157" y="694425"/>
                  </a:lnTo>
                  <a:lnTo>
                    <a:pt x="1141991" y="694425"/>
                  </a:lnTo>
                  <a:lnTo>
                    <a:pt x="1144288" y="695556"/>
                  </a:lnTo>
                  <a:lnTo>
                    <a:pt x="1144288" y="696723"/>
                  </a:lnTo>
                  <a:lnTo>
                    <a:pt x="1143157" y="698985"/>
                  </a:lnTo>
                  <a:lnTo>
                    <a:pt x="1141991" y="701247"/>
                  </a:lnTo>
                  <a:lnTo>
                    <a:pt x="1144288" y="701247"/>
                  </a:lnTo>
                  <a:lnTo>
                    <a:pt x="1144288" y="703510"/>
                  </a:lnTo>
                  <a:lnTo>
                    <a:pt x="1145419" y="704676"/>
                  </a:lnTo>
                  <a:lnTo>
                    <a:pt x="1145419" y="705807"/>
                  </a:lnTo>
                  <a:lnTo>
                    <a:pt x="1146550" y="705807"/>
                  </a:lnTo>
                  <a:lnTo>
                    <a:pt x="1146550" y="706939"/>
                  </a:lnTo>
                  <a:lnTo>
                    <a:pt x="1147681" y="706939"/>
                  </a:lnTo>
                  <a:lnTo>
                    <a:pt x="1151109" y="709201"/>
                  </a:lnTo>
                  <a:lnTo>
                    <a:pt x="1152240" y="712630"/>
                  </a:lnTo>
                  <a:lnTo>
                    <a:pt x="1153370" y="712630"/>
                  </a:lnTo>
                  <a:lnTo>
                    <a:pt x="1155632" y="716023"/>
                  </a:lnTo>
                  <a:lnTo>
                    <a:pt x="1155632" y="722845"/>
                  </a:lnTo>
                  <a:lnTo>
                    <a:pt x="1155632" y="725108"/>
                  </a:lnTo>
                  <a:lnTo>
                    <a:pt x="1155632" y="726274"/>
                  </a:lnTo>
                  <a:lnTo>
                    <a:pt x="1154501" y="727405"/>
                  </a:lnTo>
                  <a:lnTo>
                    <a:pt x="1154501" y="729668"/>
                  </a:lnTo>
                  <a:lnTo>
                    <a:pt x="1155632" y="733061"/>
                  </a:lnTo>
                  <a:lnTo>
                    <a:pt x="1155632" y="734228"/>
                  </a:lnTo>
                  <a:lnTo>
                    <a:pt x="1156763" y="736490"/>
                  </a:lnTo>
                  <a:lnTo>
                    <a:pt x="1156763" y="737621"/>
                  </a:lnTo>
                  <a:lnTo>
                    <a:pt x="1156763" y="738752"/>
                  </a:lnTo>
                  <a:lnTo>
                    <a:pt x="1157894" y="738752"/>
                  </a:lnTo>
                  <a:lnTo>
                    <a:pt x="1177225" y="754659"/>
                  </a:lnTo>
                  <a:lnTo>
                    <a:pt x="1173833" y="755826"/>
                  </a:lnTo>
                  <a:lnTo>
                    <a:pt x="1171535" y="758088"/>
                  </a:lnTo>
                  <a:lnTo>
                    <a:pt x="1171535" y="759219"/>
                  </a:lnTo>
                  <a:lnTo>
                    <a:pt x="1169274" y="761482"/>
                  </a:lnTo>
                  <a:lnTo>
                    <a:pt x="1169274" y="763779"/>
                  </a:lnTo>
                  <a:lnTo>
                    <a:pt x="1168143" y="763779"/>
                  </a:lnTo>
                  <a:lnTo>
                    <a:pt x="1167012" y="764910"/>
                  </a:lnTo>
                  <a:lnTo>
                    <a:pt x="1167012" y="767173"/>
                  </a:lnTo>
                  <a:lnTo>
                    <a:pt x="1164715" y="769435"/>
                  </a:lnTo>
                  <a:lnTo>
                    <a:pt x="1165846" y="775126"/>
                  </a:lnTo>
                  <a:lnTo>
                    <a:pt x="1164715" y="777388"/>
                  </a:lnTo>
                  <a:lnTo>
                    <a:pt x="1163584" y="778555"/>
                  </a:lnTo>
                  <a:lnTo>
                    <a:pt x="1161322" y="779686"/>
                  </a:lnTo>
                  <a:lnTo>
                    <a:pt x="1159060" y="778555"/>
                  </a:lnTo>
                  <a:lnTo>
                    <a:pt x="1157894" y="777388"/>
                  </a:lnTo>
                  <a:lnTo>
                    <a:pt x="1155632" y="778555"/>
                  </a:lnTo>
                  <a:lnTo>
                    <a:pt x="1155632" y="777388"/>
                  </a:lnTo>
                  <a:lnTo>
                    <a:pt x="1154501" y="778555"/>
                  </a:lnTo>
                  <a:lnTo>
                    <a:pt x="1153370" y="778555"/>
                  </a:lnTo>
                  <a:lnTo>
                    <a:pt x="1151109" y="778555"/>
                  </a:lnTo>
                  <a:lnTo>
                    <a:pt x="1151109" y="779686"/>
                  </a:lnTo>
                  <a:lnTo>
                    <a:pt x="1149942" y="779686"/>
                  </a:lnTo>
                  <a:lnTo>
                    <a:pt x="1149942" y="780817"/>
                  </a:lnTo>
                  <a:lnTo>
                    <a:pt x="1149942" y="781948"/>
                  </a:lnTo>
                  <a:lnTo>
                    <a:pt x="1146550" y="783080"/>
                  </a:lnTo>
                  <a:lnTo>
                    <a:pt x="1143157" y="787640"/>
                  </a:lnTo>
                  <a:lnTo>
                    <a:pt x="1138598" y="788771"/>
                  </a:lnTo>
                  <a:lnTo>
                    <a:pt x="1137467" y="789902"/>
                  </a:lnTo>
                  <a:lnTo>
                    <a:pt x="1135170" y="792164"/>
                  </a:lnTo>
                  <a:lnTo>
                    <a:pt x="1134039" y="793331"/>
                  </a:lnTo>
                  <a:lnTo>
                    <a:pt x="1134039" y="795593"/>
                  </a:lnTo>
                  <a:lnTo>
                    <a:pt x="1132908" y="798987"/>
                  </a:lnTo>
                  <a:lnTo>
                    <a:pt x="1131777" y="798987"/>
                  </a:lnTo>
                  <a:lnTo>
                    <a:pt x="1129516" y="800118"/>
                  </a:lnTo>
                  <a:lnTo>
                    <a:pt x="1127218" y="802415"/>
                  </a:lnTo>
                  <a:lnTo>
                    <a:pt x="1128349" y="804678"/>
                  </a:lnTo>
                  <a:lnTo>
                    <a:pt x="1128349" y="806940"/>
                  </a:lnTo>
                  <a:lnTo>
                    <a:pt x="1126088" y="810369"/>
                  </a:lnTo>
                  <a:lnTo>
                    <a:pt x="1126088" y="814929"/>
                  </a:lnTo>
                  <a:lnTo>
                    <a:pt x="1123826" y="820585"/>
                  </a:lnTo>
                  <a:lnTo>
                    <a:pt x="1123826" y="822882"/>
                  </a:lnTo>
                  <a:lnTo>
                    <a:pt x="1123826" y="824013"/>
                  </a:lnTo>
                  <a:lnTo>
                    <a:pt x="1126088" y="829669"/>
                  </a:lnTo>
                  <a:lnTo>
                    <a:pt x="1126088" y="834229"/>
                  </a:lnTo>
                  <a:lnTo>
                    <a:pt x="1124957" y="839920"/>
                  </a:lnTo>
                  <a:lnTo>
                    <a:pt x="1126088" y="847874"/>
                  </a:lnTo>
                  <a:lnTo>
                    <a:pt x="1124957" y="851267"/>
                  </a:lnTo>
                  <a:lnTo>
                    <a:pt x="1121564" y="854696"/>
                  </a:lnTo>
                  <a:lnTo>
                    <a:pt x="1119267" y="861518"/>
                  </a:lnTo>
                  <a:lnTo>
                    <a:pt x="1117005" y="861518"/>
                  </a:lnTo>
                  <a:lnTo>
                    <a:pt x="1115874" y="863781"/>
                  </a:lnTo>
                  <a:lnTo>
                    <a:pt x="1114743" y="862650"/>
                  </a:lnTo>
                  <a:lnTo>
                    <a:pt x="1113612" y="862650"/>
                  </a:lnTo>
                  <a:lnTo>
                    <a:pt x="1112446" y="862650"/>
                  </a:lnTo>
                  <a:lnTo>
                    <a:pt x="1111315" y="863781"/>
                  </a:lnTo>
                  <a:lnTo>
                    <a:pt x="1107923" y="862650"/>
                  </a:lnTo>
                  <a:lnTo>
                    <a:pt x="1106792" y="863781"/>
                  </a:lnTo>
                  <a:lnTo>
                    <a:pt x="1106792" y="864912"/>
                  </a:lnTo>
                  <a:lnTo>
                    <a:pt x="1105625" y="866043"/>
                  </a:lnTo>
                  <a:lnTo>
                    <a:pt x="1104495" y="868341"/>
                  </a:lnTo>
                  <a:lnTo>
                    <a:pt x="1103364" y="869472"/>
                  </a:lnTo>
                  <a:lnTo>
                    <a:pt x="1103364" y="872865"/>
                  </a:lnTo>
                  <a:lnTo>
                    <a:pt x="1102233" y="872865"/>
                  </a:lnTo>
                  <a:lnTo>
                    <a:pt x="1101102" y="873996"/>
                  </a:lnTo>
                  <a:lnTo>
                    <a:pt x="1098805" y="873996"/>
                  </a:lnTo>
                  <a:lnTo>
                    <a:pt x="1098805" y="876294"/>
                  </a:lnTo>
                  <a:lnTo>
                    <a:pt x="1097674" y="878556"/>
                  </a:lnTo>
                  <a:lnTo>
                    <a:pt x="1096543" y="878556"/>
                  </a:lnTo>
                  <a:lnTo>
                    <a:pt x="1094281" y="881985"/>
                  </a:lnTo>
                  <a:lnTo>
                    <a:pt x="1092019" y="881985"/>
                  </a:lnTo>
                  <a:lnTo>
                    <a:pt x="1092019" y="884248"/>
                  </a:lnTo>
                  <a:lnTo>
                    <a:pt x="1090853" y="885379"/>
                  </a:lnTo>
                  <a:lnTo>
                    <a:pt x="1092019" y="886510"/>
                  </a:lnTo>
                  <a:lnTo>
                    <a:pt x="1092019" y="887641"/>
                  </a:lnTo>
                  <a:lnTo>
                    <a:pt x="1092019" y="888772"/>
                  </a:lnTo>
                  <a:lnTo>
                    <a:pt x="1093150" y="889939"/>
                  </a:lnTo>
                  <a:lnTo>
                    <a:pt x="1092019" y="892201"/>
                  </a:lnTo>
                  <a:lnTo>
                    <a:pt x="1094281" y="893332"/>
                  </a:lnTo>
                  <a:lnTo>
                    <a:pt x="1089722" y="899023"/>
                  </a:lnTo>
                  <a:lnTo>
                    <a:pt x="1088591" y="899023"/>
                  </a:lnTo>
                  <a:lnTo>
                    <a:pt x="1087460" y="899023"/>
                  </a:lnTo>
                  <a:lnTo>
                    <a:pt x="1087460" y="901286"/>
                  </a:lnTo>
                  <a:lnTo>
                    <a:pt x="1087460" y="902417"/>
                  </a:lnTo>
                  <a:lnTo>
                    <a:pt x="1085199" y="905846"/>
                  </a:lnTo>
                  <a:lnTo>
                    <a:pt x="1085199" y="908108"/>
                  </a:lnTo>
                  <a:lnTo>
                    <a:pt x="1084068" y="908108"/>
                  </a:lnTo>
                  <a:lnTo>
                    <a:pt x="1084068" y="912668"/>
                  </a:lnTo>
                  <a:lnTo>
                    <a:pt x="1082902" y="912668"/>
                  </a:lnTo>
                  <a:lnTo>
                    <a:pt x="1081771" y="916061"/>
                  </a:lnTo>
                  <a:lnTo>
                    <a:pt x="1079509" y="916061"/>
                  </a:lnTo>
                  <a:lnTo>
                    <a:pt x="1079509" y="917193"/>
                  </a:lnTo>
                  <a:lnTo>
                    <a:pt x="1079509" y="919490"/>
                  </a:lnTo>
                  <a:lnTo>
                    <a:pt x="1078378" y="920621"/>
                  </a:lnTo>
                  <a:lnTo>
                    <a:pt x="1078378" y="919490"/>
                  </a:lnTo>
                  <a:lnTo>
                    <a:pt x="1078378" y="920621"/>
                  </a:lnTo>
                  <a:lnTo>
                    <a:pt x="1078378" y="921753"/>
                  </a:lnTo>
                  <a:lnTo>
                    <a:pt x="1077247" y="924015"/>
                  </a:lnTo>
                  <a:lnTo>
                    <a:pt x="1076081" y="924015"/>
                  </a:lnTo>
                  <a:lnTo>
                    <a:pt x="1077247" y="926313"/>
                  </a:lnTo>
                  <a:lnTo>
                    <a:pt x="1077247" y="927444"/>
                  </a:lnTo>
                  <a:lnTo>
                    <a:pt x="1077247" y="928575"/>
                  </a:lnTo>
                  <a:lnTo>
                    <a:pt x="1077247" y="929706"/>
                  </a:lnTo>
                  <a:lnTo>
                    <a:pt x="1077247" y="931968"/>
                  </a:lnTo>
                  <a:lnTo>
                    <a:pt x="1076081" y="931968"/>
                  </a:lnTo>
                  <a:lnTo>
                    <a:pt x="1076081" y="933099"/>
                  </a:lnTo>
                  <a:lnTo>
                    <a:pt x="1074950" y="933099"/>
                  </a:lnTo>
                  <a:lnTo>
                    <a:pt x="1074950" y="936528"/>
                  </a:lnTo>
                  <a:lnTo>
                    <a:pt x="1077247" y="938791"/>
                  </a:lnTo>
                  <a:lnTo>
                    <a:pt x="1074950" y="939922"/>
                  </a:lnTo>
                  <a:lnTo>
                    <a:pt x="1074950" y="941088"/>
                  </a:lnTo>
                  <a:lnTo>
                    <a:pt x="1074950" y="944482"/>
                  </a:lnTo>
                  <a:lnTo>
                    <a:pt x="1073819" y="946744"/>
                  </a:lnTo>
                  <a:lnTo>
                    <a:pt x="1071557" y="946744"/>
                  </a:lnTo>
                  <a:lnTo>
                    <a:pt x="1071557" y="947875"/>
                  </a:lnTo>
                  <a:lnTo>
                    <a:pt x="1070426" y="947875"/>
                  </a:lnTo>
                  <a:lnTo>
                    <a:pt x="1066998" y="951304"/>
                  </a:lnTo>
                  <a:lnTo>
                    <a:pt x="1066998" y="952435"/>
                  </a:lnTo>
                  <a:lnTo>
                    <a:pt x="1062475" y="953566"/>
                  </a:lnTo>
                  <a:lnTo>
                    <a:pt x="1061309" y="952435"/>
                  </a:lnTo>
                  <a:lnTo>
                    <a:pt x="1059047" y="953566"/>
                  </a:lnTo>
                  <a:lnTo>
                    <a:pt x="1057916" y="954698"/>
                  </a:lnTo>
                  <a:lnTo>
                    <a:pt x="1057916" y="953566"/>
                  </a:lnTo>
                  <a:lnTo>
                    <a:pt x="1054523" y="954698"/>
                  </a:lnTo>
                  <a:lnTo>
                    <a:pt x="1049964" y="958126"/>
                  </a:lnTo>
                  <a:lnTo>
                    <a:pt x="1049964" y="961520"/>
                  </a:lnTo>
                  <a:lnTo>
                    <a:pt x="1047702" y="961520"/>
                  </a:lnTo>
                  <a:lnTo>
                    <a:pt x="1047702" y="962651"/>
                  </a:lnTo>
                  <a:lnTo>
                    <a:pt x="1046536" y="962651"/>
                  </a:lnTo>
                  <a:lnTo>
                    <a:pt x="1045405" y="963818"/>
                  </a:lnTo>
                  <a:lnTo>
                    <a:pt x="1042013" y="966080"/>
                  </a:lnTo>
                  <a:lnTo>
                    <a:pt x="1040882" y="966080"/>
                  </a:lnTo>
                  <a:lnTo>
                    <a:pt x="1039751" y="967211"/>
                  </a:lnTo>
                  <a:lnTo>
                    <a:pt x="1038585" y="967211"/>
                  </a:lnTo>
                  <a:lnTo>
                    <a:pt x="1036323" y="966080"/>
                  </a:lnTo>
                  <a:lnTo>
                    <a:pt x="1032930" y="967211"/>
                  </a:lnTo>
                  <a:lnTo>
                    <a:pt x="1032930" y="968342"/>
                  </a:lnTo>
                  <a:lnTo>
                    <a:pt x="1031764" y="969473"/>
                  </a:lnTo>
                  <a:lnTo>
                    <a:pt x="1031764" y="970604"/>
                  </a:lnTo>
                  <a:lnTo>
                    <a:pt x="1031764" y="971771"/>
                  </a:lnTo>
                  <a:lnTo>
                    <a:pt x="1030633" y="970604"/>
                  </a:lnTo>
                  <a:lnTo>
                    <a:pt x="1029502" y="972902"/>
                  </a:lnTo>
                  <a:lnTo>
                    <a:pt x="1027240" y="972902"/>
                  </a:lnTo>
                  <a:lnTo>
                    <a:pt x="1027240" y="974033"/>
                  </a:lnTo>
                  <a:lnTo>
                    <a:pt x="1026109" y="974033"/>
                  </a:lnTo>
                  <a:lnTo>
                    <a:pt x="1026109" y="975164"/>
                  </a:lnTo>
                  <a:lnTo>
                    <a:pt x="1023812" y="976296"/>
                  </a:lnTo>
                  <a:lnTo>
                    <a:pt x="1023812" y="977427"/>
                  </a:lnTo>
                  <a:lnTo>
                    <a:pt x="1023812" y="978593"/>
                  </a:lnTo>
                  <a:lnTo>
                    <a:pt x="1022681" y="979724"/>
                  </a:lnTo>
                  <a:lnTo>
                    <a:pt x="1023812" y="980856"/>
                  </a:lnTo>
                  <a:lnTo>
                    <a:pt x="1022681" y="980856"/>
                  </a:lnTo>
                  <a:lnTo>
                    <a:pt x="1021551" y="981987"/>
                  </a:lnTo>
                  <a:lnTo>
                    <a:pt x="1022681" y="981987"/>
                  </a:lnTo>
                  <a:lnTo>
                    <a:pt x="1021551" y="981987"/>
                  </a:lnTo>
                  <a:lnTo>
                    <a:pt x="1022681" y="983118"/>
                  </a:lnTo>
                  <a:lnTo>
                    <a:pt x="1021551" y="984249"/>
                  </a:lnTo>
                  <a:lnTo>
                    <a:pt x="1020420" y="984249"/>
                  </a:lnTo>
                  <a:lnTo>
                    <a:pt x="1020420" y="985416"/>
                  </a:lnTo>
                  <a:lnTo>
                    <a:pt x="1019289" y="985416"/>
                  </a:lnTo>
                  <a:lnTo>
                    <a:pt x="1019289" y="986547"/>
                  </a:lnTo>
                  <a:lnTo>
                    <a:pt x="1020420" y="987678"/>
                  </a:lnTo>
                  <a:lnTo>
                    <a:pt x="1019289" y="988809"/>
                  </a:lnTo>
                  <a:lnTo>
                    <a:pt x="1014730" y="986547"/>
                  </a:lnTo>
                  <a:lnTo>
                    <a:pt x="1012468" y="987678"/>
                  </a:lnTo>
                  <a:lnTo>
                    <a:pt x="1010206" y="986547"/>
                  </a:lnTo>
                  <a:lnTo>
                    <a:pt x="1010206" y="983118"/>
                  </a:lnTo>
                  <a:lnTo>
                    <a:pt x="1009040" y="983118"/>
                  </a:lnTo>
                  <a:lnTo>
                    <a:pt x="1006778" y="981987"/>
                  </a:lnTo>
                  <a:lnTo>
                    <a:pt x="1003386" y="980856"/>
                  </a:lnTo>
                  <a:lnTo>
                    <a:pt x="1002219" y="978593"/>
                  </a:lnTo>
                  <a:lnTo>
                    <a:pt x="999958" y="977427"/>
                  </a:lnTo>
                  <a:lnTo>
                    <a:pt x="997696" y="977427"/>
                  </a:lnTo>
                  <a:lnTo>
                    <a:pt x="992006" y="975164"/>
                  </a:lnTo>
                  <a:lnTo>
                    <a:pt x="990875" y="972902"/>
                  </a:lnTo>
                  <a:lnTo>
                    <a:pt x="986316" y="969473"/>
                  </a:lnTo>
                  <a:lnTo>
                    <a:pt x="985185" y="967211"/>
                  </a:lnTo>
                  <a:lnTo>
                    <a:pt x="984054" y="964949"/>
                  </a:lnTo>
                  <a:lnTo>
                    <a:pt x="985185" y="962651"/>
                  </a:lnTo>
                  <a:lnTo>
                    <a:pt x="984054" y="961520"/>
                  </a:lnTo>
                  <a:lnTo>
                    <a:pt x="982923" y="961520"/>
                  </a:lnTo>
                  <a:lnTo>
                    <a:pt x="979495" y="963818"/>
                  </a:lnTo>
                  <a:lnTo>
                    <a:pt x="978365" y="963818"/>
                  </a:lnTo>
                  <a:lnTo>
                    <a:pt x="977234" y="961520"/>
                  </a:lnTo>
                  <a:lnTo>
                    <a:pt x="976103" y="961520"/>
                  </a:lnTo>
                  <a:lnTo>
                    <a:pt x="974972" y="961520"/>
                  </a:lnTo>
                  <a:lnTo>
                    <a:pt x="973841" y="961520"/>
                  </a:lnTo>
                  <a:lnTo>
                    <a:pt x="973841" y="962651"/>
                  </a:lnTo>
                  <a:lnTo>
                    <a:pt x="970413" y="963818"/>
                  </a:lnTo>
                  <a:lnTo>
                    <a:pt x="969282" y="959258"/>
                  </a:lnTo>
                  <a:lnTo>
                    <a:pt x="970413" y="959258"/>
                  </a:lnTo>
                  <a:lnTo>
                    <a:pt x="971544" y="960389"/>
                  </a:lnTo>
                  <a:lnTo>
                    <a:pt x="971544" y="959258"/>
                  </a:lnTo>
                  <a:lnTo>
                    <a:pt x="970413" y="958126"/>
                  </a:lnTo>
                  <a:lnTo>
                    <a:pt x="970413" y="955864"/>
                  </a:lnTo>
                  <a:lnTo>
                    <a:pt x="971544" y="954698"/>
                  </a:lnTo>
                  <a:lnTo>
                    <a:pt x="972675" y="955864"/>
                  </a:lnTo>
                  <a:lnTo>
                    <a:pt x="973841" y="954698"/>
                  </a:lnTo>
                  <a:lnTo>
                    <a:pt x="969282" y="952435"/>
                  </a:lnTo>
                  <a:lnTo>
                    <a:pt x="967020" y="953566"/>
                  </a:lnTo>
                  <a:lnTo>
                    <a:pt x="964723" y="952435"/>
                  </a:lnTo>
                  <a:lnTo>
                    <a:pt x="963592" y="952435"/>
                  </a:lnTo>
                  <a:lnTo>
                    <a:pt x="962461" y="952435"/>
                  </a:lnTo>
                  <a:lnTo>
                    <a:pt x="962461" y="953566"/>
                  </a:lnTo>
                  <a:lnTo>
                    <a:pt x="965889" y="954698"/>
                  </a:lnTo>
                  <a:lnTo>
                    <a:pt x="964723" y="955864"/>
                  </a:lnTo>
                  <a:lnTo>
                    <a:pt x="962461" y="956995"/>
                  </a:lnTo>
                  <a:lnTo>
                    <a:pt x="961330" y="956995"/>
                  </a:lnTo>
                  <a:lnTo>
                    <a:pt x="960200" y="954698"/>
                  </a:lnTo>
                  <a:lnTo>
                    <a:pt x="959069" y="954698"/>
                  </a:lnTo>
                  <a:lnTo>
                    <a:pt x="956772" y="953566"/>
                  </a:lnTo>
                  <a:lnTo>
                    <a:pt x="955641" y="953566"/>
                  </a:lnTo>
                  <a:lnTo>
                    <a:pt x="955641" y="955864"/>
                  </a:lnTo>
                  <a:lnTo>
                    <a:pt x="954510" y="958126"/>
                  </a:lnTo>
                  <a:lnTo>
                    <a:pt x="954510" y="959258"/>
                  </a:lnTo>
                  <a:lnTo>
                    <a:pt x="953379" y="960389"/>
                  </a:lnTo>
                  <a:lnTo>
                    <a:pt x="949951" y="958126"/>
                  </a:lnTo>
                  <a:lnTo>
                    <a:pt x="947689" y="960389"/>
                  </a:lnTo>
                  <a:lnTo>
                    <a:pt x="948820" y="956995"/>
                  </a:lnTo>
                  <a:lnTo>
                    <a:pt x="947689" y="956995"/>
                  </a:lnTo>
                  <a:lnTo>
                    <a:pt x="946558" y="958126"/>
                  </a:lnTo>
                  <a:lnTo>
                    <a:pt x="947689" y="959258"/>
                  </a:lnTo>
                  <a:lnTo>
                    <a:pt x="946558" y="960389"/>
                  </a:lnTo>
                  <a:lnTo>
                    <a:pt x="945427" y="959258"/>
                  </a:lnTo>
                  <a:lnTo>
                    <a:pt x="945427" y="958126"/>
                  </a:lnTo>
                  <a:lnTo>
                    <a:pt x="943165" y="956995"/>
                  </a:lnTo>
                  <a:lnTo>
                    <a:pt x="940868" y="956995"/>
                  </a:lnTo>
                  <a:lnTo>
                    <a:pt x="940868" y="955864"/>
                  </a:lnTo>
                  <a:lnTo>
                    <a:pt x="939737" y="958126"/>
                  </a:lnTo>
                  <a:lnTo>
                    <a:pt x="940868" y="959258"/>
                  </a:lnTo>
                  <a:lnTo>
                    <a:pt x="938607" y="961520"/>
                  </a:lnTo>
                  <a:lnTo>
                    <a:pt x="936345" y="959258"/>
                  </a:lnTo>
                  <a:lnTo>
                    <a:pt x="934048" y="960389"/>
                  </a:lnTo>
                  <a:lnTo>
                    <a:pt x="932917" y="959258"/>
                  </a:lnTo>
                  <a:lnTo>
                    <a:pt x="931786" y="958126"/>
                  </a:lnTo>
                  <a:lnTo>
                    <a:pt x="930655" y="956995"/>
                  </a:lnTo>
                  <a:lnTo>
                    <a:pt x="930655" y="954698"/>
                  </a:lnTo>
                  <a:lnTo>
                    <a:pt x="929524" y="954698"/>
                  </a:lnTo>
                  <a:lnTo>
                    <a:pt x="927227" y="954698"/>
                  </a:lnTo>
                  <a:lnTo>
                    <a:pt x="924965" y="955864"/>
                  </a:lnTo>
                  <a:lnTo>
                    <a:pt x="923834" y="954698"/>
                  </a:lnTo>
                  <a:lnTo>
                    <a:pt x="923834" y="952435"/>
                  </a:lnTo>
                  <a:lnTo>
                    <a:pt x="921572" y="951304"/>
                  </a:lnTo>
                  <a:lnTo>
                    <a:pt x="920406" y="951304"/>
                  </a:lnTo>
                  <a:lnTo>
                    <a:pt x="921572" y="954698"/>
                  </a:lnTo>
                  <a:lnTo>
                    <a:pt x="919275" y="955864"/>
                  </a:lnTo>
                  <a:lnTo>
                    <a:pt x="914752" y="955864"/>
                  </a:lnTo>
                  <a:lnTo>
                    <a:pt x="914752" y="958126"/>
                  </a:lnTo>
                  <a:lnTo>
                    <a:pt x="912455" y="958126"/>
                  </a:lnTo>
                  <a:lnTo>
                    <a:pt x="906800" y="958126"/>
                  </a:lnTo>
                  <a:lnTo>
                    <a:pt x="903372" y="959258"/>
                  </a:lnTo>
                  <a:lnTo>
                    <a:pt x="904503" y="961520"/>
                  </a:lnTo>
                  <a:lnTo>
                    <a:pt x="903372" y="961520"/>
                  </a:lnTo>
                  <a:lnTo>
                    <a:pt x="902241" y="961520"/>
                  </a:lnTo>
                  <a:lnTo>
                    <a:pt x="899979" y="962651"/>
                  </a:lnTo>
                  <a:lnTo>
                    <a:pt x="893159" y="964949"/>
                  </a:lnTo>
                  <a:lnTo>
                    <a:pt x="889731" y="962651"/>
                  </a:lnTo>
                  <a:lnTo>
                    <a:pt x="886338" y="962651"/>
                  </a:lnTo>
                  <a:lnTo>
                    <a:pt x="884076" y="961520"/>
                  </a:lnTo>
                  <a:lnTo>
                    <a:pt x="881779" y="960389"/>
                  </a:lnTo>
                  <a:lnTo>
                    <a:pt x="881779" y="959258"/>
                  </a:lnTo>
                  <a:lnTo>
                    <a:pt x="878386" y="958126"/>
                  </a:lnTo>
                  <a:lnTo>
                    <a:pt x="877256" y="958126"/>
                  </a:lnTo>
                  <a:lnTo>
                    <a:pt x="876089" y="958126"/>
                  </a:lnTo>
                  <a:lnTo>
                    <a:pt x="874958" y="956995"/>
                  </a:lnTo>
                  <a:lnTo>
                    <a:pt x="876089" y="953566"/>
                  </a:lnTo>
                  <a:lnTo>
                    <a:pt x="874958" y="952435"/>
                  </a:lnTo>
                  <a:lnTo>
                    <a:pt x="873828" y="953566"/>
                  </a:lnTo>
                  <a:lnTo>
                    <a:pt x="873828" y="954698"/>
                  </a:lnTo>
                  <a:lnTo>
                    <a:pt x="871566" y="954698"/>
                  </a:lnTo>
                  <a:lnTo>
                    <a:pt x="869269" y="956995"/>
                  </a:lnTo>
                  <a:lnTo>
                    <a:pt x="868138" y="956995"/>
                  </a:lnTo>
                  <a:lnTo>
                    <a:pt x="868138" y="954698"/>
                  </a:lnTo>
                  <a:lnTo>
                    <a:pt x="867007" y="954698"/>
                  </a:lnTo>
                  <a:lnTo>
                    <a:pt x="867007" y="956995"/>
                  </a:lnTo>
                  <a:lnTo>
                    <a:pt x="865876" y="956995"/>
                  </a:lnTo>
                  <a:lnTo>
                    <a:pt x="863614" y="955864"/>
                  </a:lnTo>
                  <a:lnTo>
                    <a:pt x="863614" y="958126"/>
                  </a:lnTo>
                  <a:lnTo>
                    <a:pt x="862483" y="958126"/>
                  </a:lnTo>
                  <a:lnTo>
                    <a:pt x="859055" y="956995"/>
                  </a:lnTo>
                  <a:lnTo>
                    <a:pt x="859055" y="955864"/>
                  </a:lnTo>
                  <a:lnTo>
                    <a:pt x="856793" y="956995"/>
                  </a:lnTo>
                  <a:lnTo>
                    <a:pt x="854532" y="954698"/>
                  </a:lnTo>
                  <a:lnTo>
                    <a:pt x="855663" y="955864"/>
                  </a:lnTo>
                  <a:lnTo>
                    <a:pt x="853365" y="956995"/>
                  </a:lnTo>
                  <a:lnTo>
                    <a:pt x="849973" y="959258"/>
                  </a:lnTo>
                  <a:lnTo>
                    <a:pt x="848842" y="958126"/>
                  </a:lnTo>
                  <a:lnTo>
                    <a:pt x="848842" y="959258"/>
                  </a:lnTo>
                  <a:lnTo>
                    <a:pt x="846545" y="959258"/>
                  </a:lnTo>
                  <a:lnTo>
                    <a:pt x="845414" y="958126"/>
                  </a:lnTo>
                  <a:lnTo>
                    <a:pt x="844283" y="959258"/>
                  </a:lnTo>
                  <a:lnTo>
                    <a:pt x="845414" y="960389"/>
                  </a:lnTo>
                  <a:lnTo>
                    <a:pt x="844283" y="961520"/>
                  </a:lnTo>
                  <a:lnTo>
                    <a:pt x="843152" y="961520"/>
                  </a:lnTo>
                  <a:lnTo>
                    <a:pt x="843152" y="958126"/>
                  </a:lnTo>
                  <a:lnTo>
                    <a:pt x="842021" y="958126"/>
                  </a:lnTo>
                  <a:lnTo>
                    <a:pt x="840890" y="960389"/>
                  </a:lnTo>
                  <a:lnTo>
                    <a:pt x="839724" y="961520"/>
                  </a:lnTo>
                  <a:lnTo>
                    <a:pt x="836331" y="960389"/>
                  </a:lnTo>
                  <a:lnTo>
                    <a:pt x="835200" y="959258"/>
                  </a:lnTo>
                  <a:lnTo>
                    <a:pt x="835200" y="961520"/>
                  </a:lnTo>
                  <a:lnTo>
                    <a:pt x="834070" y="961520"/>
                  </a:lnTo>
                  <a:lnTo>
                    <a:pt x="834070" y="960389"/>
                  </a:lnTo>
                  <a:lnTo>
                    <a:pt x="831772" y="961520"/>
                  </a:lnTo>
                  <a:lnTo>
                    <a:pt x="830642" y="963818"/>
                  </a:lnTo>
                  <a:lnTo>
                    <a:pt x="830642" y="961520"/>
                  </a:lnTo>
                  <a:lnTo>
                    <a:pt x="830642" y="960389"/>
                  </a:lnTo>
                  <a:lnTo>
                    <a:pt x="830642" y="959258"/>
                  </a:lnTo>
                  <a:lnTo>
                    <a:pt x="829511" y="959258"/>
                  </a:lnTo>
                  <a:lnTo>
                    <a:pt x="828380" y="961520"/>
                  </a:lnTo>
                  <a:lnTo>
                    <a:pt x="826118" y="960389"/>
                  </a:lnTo>
                  <a:lnTo>
                    <a:pt x="826118" y="956995"/>
                  </a:lnTo>
                  <a:lnTo>
                    <a:pt x="823821" y="954698"/>
                  </a:lnTo>
                  <a:lnTo>
                    <a:pt x="823821" y="951304"/>
                  </a:lnTo>
                  <a:lnTo>
                    <a:pt x="823821" y="947875"/>
                  </a:lnTo>
                  <a:lnTo>
                    <a:pt x="821559" y="943351"/>
                  </a:lnTo>
                  <a:lnTo>
                    <a:pt x="821559" y="942219"/>
                  </a:lnTo>
                  <a:lnTo>
                    <a:pt x="819297" y="943351"/>
                  </a:lnTo>
                  <a:lnTo>
                    <a:pt x="818166" y="943351"/>
                  </a:lnTo>
                  <a:lnTo>
                    <a:pt x="815869" y="942219"/>
                  </a:lnTo>
                  <a:lnTo>
                    <a:pt x="815869" y="941088"/>
                  </a:lnTo>
                  <a:lnTo>
                    <a:pt x="813607" y="938791"/>
                  </a:lnTo>
                  <a:lnTo>
                    <a:pt x="812477" y="939922"/>
                  </a:lnTo>
                  <a:lnTo>
                    <a:pt x="811346" y="938791"/>
                  </a:lnTo>
                  <a:lnTo>
                    <a:pt x="809049" y="938791"/>
                  </a:lnTo>
                  <a:lnTo>
                    <a:pt x="810215" y="936528"/>
                  </a:lnTo>
                  <a:lnTo>
                    <a:pt x="809049" y="935397"/>
                  </a:lnTo>
                  <a:lnTo>
                    <a:pt x="807918" y="935397"/>
                  </a:lnTo>
                  <a:lnTo>
                    <a:pt x="809049" y="933099"/>
                  </a:lnTo>
                  <a:lnTo>
                    <a:pt x="807918" y="931968"/>
                  </a:lnTo>
                  <a:lnTo>
                    <a:pt x="804525" y="930837"/>
                  </a:lnTo>
                  <a:lnTo>
                    <a:pt x="804525" y="931968"/>
                  </a:lnTo>
                  <a:lnTo>
                    <a:pt x="805656" y="931968"/>
                  </a:lnTo>
                  <a:lnTo>
                    <a:pt x="804525" y="933099"/>
                  </a:lnTo>
                  <a:lnTo>
                    <a:pt x="802228" y="929706"/>
                  </a:lnTo>
                  <a:lnTo>
                    <a:pt x="802228" y="925146"/>
                  </a:lnTo>
                  <a:lnTo>
                    <a:pt x="801097" y="925146"/>
                  </a:lnTo>
                  <a:lnTo>
                    <a:pt x="799966" y="925146"/>
                  </a:lnTo>
                  <a:lnTo>
                    <a:pt x="798835" y="926313"/>
                  </a:lnTo>
                  <a:lnTo>
                    <a:pt x="796573" y="922884"/>
                  </a:lnTo>
                  <a:lnTo>
                    <a:pt x="794276" y="922884"/>
                  </a:lnTo>
                  <a:lnTo>
                    <a:pt x="794276" y="918324"/>
                  </a:lnTo>
                  <a:lnTo>
                    <a:pt x="792014" y="919490"/>
                  </a:lnTo>
                  <a:lnTo>
                    <a:pt x="789753" y="918324"/>
                  </a:lnTo>
                  <a:lnTo>
                    <a:pt x="789753" y="917193"/>
                  </a:lnTo>
                  <a:lnTo>
                    <a:pt x="788622" y="917193"/>
                  </a:lnTo>
                  <a:lnTo>
                    <a:pt x="787491" y="914930"/>
                  </a:lnTo>
                  <a:lnTo>
                    <a:pt x="785194" y="912668"/>
                  </a:lnTo>
                  <a:lnTo>
                    <a:pt x="785194" y="911537"/>
                  </a:lnTo>
                  <a:lnTo>
                    <a:pt x="786325" y="909239"/>
                  </a:lnTo>
                  <a:lnTo>
                    <a:pt x="786325" y="905846"/>
                  </a:lnTo>
                  <a:lnTo>
                    <a:pt x="785194" y="904714"/>
                  </a:lnTo>
                  <a:lnTo>
                    <a:pt x="784063" y="899023"/>
                  </a:lnTo>
                  <a:lnTo>
                    <a:pt x="785194" y="896761"/>
                  </a:lnTo>
                  <a:lnTo>
                    <a:pt x="784063" y="895595"/>
                  </a:lnTo>
                  <a:lnTo>
                    <a:pt x="782932" y="894463"/>
                  </a:lnTo>
                  <a:lnTo>
                    <a:pt x="781801" y="894463"/>
                  </a:lnTo>
                  <a:lnTo>
                    <a:pt x="780670" y="896761"/>
                  </a:lnTo>
                  <a:lnTo>
                    <a:pt x="779504" y="896761"/>
                  </a:lnTo>
                  <a:lnTo>
                    <a:pt x="778373" y="894463"/>
                  </a:lnTo>
                  <a:lnTo>
                    <a:pt x="777242" y="893332"/>
                  </a:lnTo>
                  <a:lnTo>
                    <a:pt x="776111" y="892201"/>
                  </a:lnTo>
                  <a:lnTo>
                    <a:pt x="776111" y="888772"/>
                  </a:lnTo>
                  <a:lnTo>
                    <a:pt x="773849" y="888772"/>
                  </a:lnTo>
                  <a:lnTo>
                    <a:pt x="773849" y="891070"/>
                  </a:lnTo>
                  <a:lnTo>
                    <a:pt x="773849" y="892201"/>
                  </a:lnTo>
                  <a:lnTo>
                    <a:pt x="773849" y="893332"/>
                  </a:lnTo>
                  <a:lnTo>
                    <a:pt x="772683" y="895595"/>
                  </a:lnTo>
                  <a:lnTo>
                    <a:pt x="770421" y="894463"/>
                  </a:lnTo>
                  <a:lnTo>
                    <a:pt x="770421" y="889939"/>
                  </a:lnTo>
                  <a:lnTo>
                    <a:pt x="768160" y="887641"/>
                  </a:lnTo>
                  <a:lnTo>
                    <a:pt x="767029" y="887641"/>
                  </a:lnTo>
                  <a:lnTo>
                    <a:pt x="765898" y="889939"/>
                  </a:lnTo>
                  <a:lnTo>
                    <a:pt x="764732" y="888772"/>
                  </a:lnTo>
                  <a:lnTo>
                    <a:pt x="763601" y="888772"/>
                  </a:lnTo>
                  <a:lnTo>
                    <a:pt x="762470" y="893332"/>
                  </a:lnTo>
                  <a:lnTo>
                    <a:pt x="760208" y="893332"/>
                  </a:lnTo>
                  <a:lnTo>
                    <a:pt x="760208" y="894463"/>
                  </a:lnTo>
                  <a:lnTo>
                    <a:pt x="757946" y="893332"/>
                  </a:lnTo>
                  <a:lnTo>
                    <a:pt x="759077" y="895595"/>
                  </a:lnTo>
                  <a:lnTo>
                    <a:pt x="757946" y="895595"/>
                  </a:lnTo>
                  <a:lnTo>
                    <a:pt x="755649" y="893332"/>
                  </a:lnTo>
                  <a:lnTo>
                    <a:pt x="754518" y="894463"/>
                  </a:lnTo>
                  <a:lnTo>
                    <a:pt x="753387" y="892201"/>
                  </a:lnTo>
                  <a:lnTo>
                    <a:pt x="751126" y="892201"/>
                  </a:lnTo>
                  <a:lnTo>
                    <a:pt x="749959" y="894463"/>
                  </a:lnTo>
                  <a:lnTo>
                    <a:pt x="748828" y="892201"/>
                  </a:lnTo>
                  <a:lnTo>
                    <a:pt x="746567" y="894463"/>
                  </a:lnTo>
                  <a:lnTo>
                    <a:pt x="746567" y="893332"/>
                  </a:lnTo>
                  <a:lnTo>
                    <a:pt x="747698" y="893332"/>
                  </a:lnTo>
                  <a:lnTo>
                    <a:pt x="746567" y="892201"/>
                  </a:lnTo>
                  <a:lnTo>
                    <a:pt x="745436" y="893332"/>
                  </a:lnTo>
                  <a:lnTo>
                    <a:pt x="743139" y="892201"/>
                  </a:lnTo>
                  <a:lnTo>
                    <a:pt x="742008" y="893332"/>
                  </a:lnTo>
                  <a:lnTo>
                    <a:pt x="739746" y="891070"/>
                  </a:lnTo>
                  <a:lnTo>
                    <a:pt x="738615" y="892201"/>
                  </a:lnTo>
                  <a:lnTo>
                    <a:pt x="737484" y="891070"/>
                  </a:lnTo>
                  <a:lnTo>
                    <a:pt x="737484" y="888772"/>
                  </a:lnTo>
                  <a:lnTo>
                    <a:pt x="737484" y="887641"/>
                  </a:lnTo>
                  <a:lnTo>
                    <a:pt x="735187" y="891070"/>
                  </a:lnTo>
                  <a:lnTo>
                    <a:pt x="734056" y="888772"/>
                  </a:lnTo>
                  <a:lnTo>
                    <a:pt x="731794" y="886510"/>
                  </a:lnTo>
                  <a:lnTo>
                    <a:pt x="731794" y="883116"/>
                  </a:lnTo>
                  <a:lnTo>
                    <a:pt x="730663" y="881985"/>
                  </a:lnTo>
                  <a:lnTo>
                    <a:pt x="729533" y="881985"/>
                  </a:lnTo>
                  <a:lnTo>
                    <a:pt x="728402" y="884248"/>
                  </a:lnTo>
                  <a:lnTo>
                    <a:pt x="727235" y="883116"/>
                  </a:lnTo>
                  <a:lnTo>
                    <a:pt x="728402" y="880819"/>
                  </a:lnTo>
                  <a:lnTo>
                    <a:pt x="728402" y="879688"/>
                  </a:lnTo>
                  <a:lnTo>
                    <a:pt x="727235" y="879688"/>
                  </a:lnTo>
                  <a:lnTo>
                    <a:pt x="726105" y="881985"/>
                  </a:lnTo>
                  <a:lnTo>
                    <a:pt x="724974" y="881985"/>
                  </a:lnTo>
                  <a:lnTo>
                    <a:pt x="724974" y="878556"/>
                  </a:lnTo>
                  <a:lnTo>
                    <a:pt x="723843" y="878556"/>
                  </a:lnTo>
                  <a:lnTo>
                    <a:pt x="722712" y="879688"/>
                  </a:lnTo>
                  <a:lnTo>
                    <a:pt x="723843" y="881985"/>
                  </a:lnTo>
                  <a:lnTo>
                    <a:pt x="720415" y="883116"/>
                  </a:lnTo>
                  <a:lnTo>
                    <a:pt x="717022" y="879688"/>
                  </a:lnTo>
                  <a:lnTo>
                    <a:pt x="714760" y="880819"/>
                  </a:lnTo>
                  <a:lnTo>
                    <a:pt x="712463" y="880819"/>
                  </a:lnTo>
                  <a:lnTo>
                    <a:pt x="710201" y="879688"/>
                  </a:lnTo>
                  <a:lnTo>
                    <a:pt x="701119" y="875163"/>
                  </a:lnTo>
                  <a:lnTo>
                    <a:pt x="701119" y="872865"/>
                  </a:lnTo>
                  <a:lnTo>
                    <a:pt x="703381" y="871734"/>
                  </a:lnTo>
                  <a:lnTo>
                    <a:pt x="702250" y="870603"/>
                  </a:lnTo>
                  <a:lnTo>
                    <a:pt x="699988" y="871734"/>
                  </a:lnTo>
                  <a:lnTo>
                    <a:pt x="698857" y="871734"/>
                  </a:lnTo>
                  <a:lnTo>
                    <a:pt x="697691" y="870603"/>
                  </a:lnTo>
                  <a:lnTo>
                    <a:pt x="698857" y="868341"/>
                  </a:lnTo>
                  <a:lnTo>
                    <a:pt x="698857" y="867210"/>
                  </a:lnTo>
                  <a:lnTo>
                    <a:pt x="697691" y="867210"/>
                  </a:lnTo>
                  <a:lnTo>
                    <a:pt x="695429" y="867210"/>
                  </a:lnTo>
                  <a:lnTo>
                    <a:pt x="696560" y="863781"/>
                  </a:lnTo>
                  <a:lnTo>
                    <a:pt x="696560" y="862650"/>
                  </a:lnTo>
                  <a:lnTo>
                    <a:pt x="695429" y="862650"/>
                  </a:lnTo>
                  <a:lnTo>
                    <a:pt x="693167" y="863781"/>
                  </a:lnTo>
                  <a:lnTo>
                    <a:pt x="693167" y="864912"/>
                  </a:lnTo>
                  <a:lnTo>
                    <a:pt x="690870" y="867210"/>
                  </a:lnTo>
                  <a:lnTo>
                    <a:pt x="687477" y="867210"/>
                  </a:lnTo>
                  <a:lnTo>
                    <a:pt x="687477" y="869472"/>
                  </a:lnTo>
                  <a:lnTo>
                    <a:pt x="686347" y="868341"/>
                  </a:lnTo>
                  <a:lnTo>
                    <a:pt x="685216" y="869472"/>
                  </a:lnTo>
                  <a:lnTo>
                    <a:pt x="682919" y="868341"/>
                  </a:lnTo>
                  <a:lnTo>
                    <a:pt x="681788" y="870603"/>
                  </a:lnTo>
                  <a:lnTo>
                    <a:pt x="681788" y="871734"/>
                  </a:lnTo>
                  <a:lnTo>
                    <a:pt x="681788" y="872865"/>
                  </a:lnTo>
                  <a:lnTo>
                    <a:pt x="679526" y="870603"/>
                  </a:lnTo>
                  <a:lnTo>
                    <a:pt x="679526" y="868341"/>
                  </a:lnTo>
                  <a:lnTo>
                    <a:pt x="678395" y="868341"/>
                  </a:lnTo>
                  <a:lnTo>
                    <a:pt x="677264" y="871734"/>
                  </a:lnTo>
                  <a:lnTo>
                    <a:pt x="673836" y="870603"/>
                  </a:lnTo>
                  <a:lnTo>
                    <a:pt x="671574" y="867210"/>
                  </a:lnTo>
                  <a:lnTo>
                    <a:pt x="669312" y="862650"/>
                  </a:lnTo>
                  <a:lnTo>
                    <a:pt x="669312" y="861518"/>
                  </a:lnTo>
                  <a:lnTo>
                    <a:pt x="669312" y="859221"/>
                  </a:lnTo>
                  <a:lnTo>
                    <a:pt x="669312" y="858090"/>
                  </a:lnTo>
                  <a:lnTo>
                    <a:pt x="665884" y="856958"/>
                  </a:lnTo>
                  <a:lnTo>
                    <a:pt x="664754" y="858090"/>
                  </a:lnTo>
                  <a:lnTo>
                    <a:pt x="663623" y="859221"/>
                  </a:lnTo>
                  <a:lnTo>
                    <a:pt x="662492" y="859221"/>
                  </a:lnTo>
                  <a:lnTo>
                    <a:pt x="661326" y="858090"/>
                  </a:lnTo>
                  <a:lnTo>
                    <a:pt x="662492" y="855827"/>
                  </a:lnTo>
                  <a:lnTo>
                    <a:pt x="660195" y="853565"/>
                  </a:lnTo>
                  <a:lnTo>
                    <a:pt x="659064" y="853565"/>
                  </a:lnTo>
                  <a:lnTo>
                    <a:pt x="656802" y="849005"/>
                  </a:lnTo>
                  <a:lnTo>
                    <a:pt x="654540" y="847874"/>
                  </a:lnTo>
                  <a:lnTo>
                    <a:pt x="654540" y="844480"/>
                  </a:lnTo>
                  <a:lnTo>
                    <a:pt x="652243" y="843314"/>
                  </a:lnTo>
                  <a:lnTo>
                    <a:pt x="649981" y="841051"/>
                  </a:lnTo>
                  <a:lnTo>
                    <a:pt x="647719" y="841051"/>
                  </a:lnTo>
                  <a:lnTo>
                    <a:pt x="646553" y="842183"/>
                  </a:lnTo>
                  <a:lnTo>
                    <a:pt x="646553" y="843314"/>
                  </a:lnTo>
                  <a:lnTo>
                    <a:pt x="645422" y="844480"/>
                  </a:lnTo>
                  <a:lnTo>
                    <a:pt x="645422" y="842183"/>
                  </a:lnTo>
                  <a:lnTo>
                    <a:pt x="643161" y="842183"/>
                  </a:lnTo>
                  <a:lnTo>
                    <a:pt x="642030" y="844480"/>
                  </a:lnTo>
                  <a:lnTo>
                    <a:pt x="640899" y="844480"/>
                  </a:lnTo>
                  <a:lnTo>
                    <a:pt x="639768" y="843314"/>
                  </a:lnTo>
                  <a:lnTo>
                    <a:pt x="639768" y="842183"/>
                  </a:lnTo>
                  <a:lnTo>
                    <a:pt x="635209" y="841051"/>
                  </a:lnTo>
                  <a:lnTo>
                    <a:pt x="634078" y="838789"/>
                  </a:lnTo>
                  <a:lnTo>
                    <a:pt x="635209" y="835360"/>
                  </a:lnTo>
                  <a:lnTo>
                    <a:pt x="632947" y="835360"/>
                  </a:lnTo>
                  <a:lnTo>
                    <a:pt x="632947" y="831967"/>
                  </a:lnTo>
                  <a:lnTo>
                    <a:pt x="630650" y="830836"/>
                  </a:lnTo>
                  <a:lnTo>
                    <a:pt x="628388" y="824013"/>
                  </a:lnTo>
                  <a:lnTo>
                    <a:pt x="627257" y="821716"/>
                  </a:lnTo>
                  <a:lnTo>
                    <a:pt x="624996" y="821716"/>
                  </a:lnTo>
                  <a:lnTo>
                    <a:pt x="622698" y="820585"/>
                  </a:lnTo>
                  <a:lnTo>
                    <a:pt x="623829" y="817191"/>
                  </a:lnTo>
                  <a:lnTo>
                    <a:pt x="626126" y="816060"/>
                  </a:lnTo>
                  <a:lnTo>
                    <a:pt x="626126" y="814929"/>
                  </a:lnTo>
                  <a:lnTo>
                    <a:pt x="624996" y="813762"/>
                  </a:lnTo>
                  <a:lnTo>
                    <a:pt x="623829" y="813762"/>
                  </a:lnTo>
                  <a:lnTo>
                    <a:pt x="620437" y="813762"/>
                  </a:lnTo>
                  <a:lnTo>
                    <a:pt x="620437" y="812631"/>
                  </a:lnTo>
                  <a:lnTo>
                    <a:pt x="621568" y="811500"/>
                  </a:lnTo>
                  <a:lnTo>
                    <a:pt x="621568" y="809238"/>
                  </a:lnTo>
                  <a:lnTo>
                    <a:pt x="619306" y="809238"/>
                  </a:lnTo>
                  <a:lnTo>
                    <a:pt x="617044" y="809238"/>
                  </a:lnTo>
                  <a:lnTo>
                    <a:pt x="615878" y="809238"/>
                  </a:lnTo>
                  <a:lnTo>
                    <a:pt x="615878" y="806940"/>
                  </a:lnTo>
                  <a:lnTo>
                    <a:pt x="613616" y="808107"/>
                  </a:lnTo>
                  <a:lnTo>
                    <a:pt x="613616" y="806940"/>
                  </a:lnTo>
                  <a:lnTo>
                    <a:pt x="613616" y="805809"/>
                  </a:lnTo>
                  <a:lnTo>
                    <a:pt x="611354" y="805809"/>
                  </a:lnTo>
                  <a:lnTo>
                    <a:pt x="611354" y="802415"/>
                  </a:lnTo>
                  <a:lnTo>
                    <a:pt x="610223" y="802415"/>
                  </a:lnTo>
                  <a:lnTo>
                    <a:pt x="609057" y="803547"/>
                  </a:lnTo>
                  <a:lnTo>
                    <a:pt x="610223" y="805809"/>
                  </a:lnTo>
                  <a:lnTo>
                    <a:pt x="607926" y="806940"/>
                  </a:lnTo>
                  <a:lnTo>
                    <a:pt x="605664" y="804678"/>
                  </a:lnTo>
                  <a:lnTo>
                    <a:pt x="604533" y="803547"/>
                  </a:lnTo>
                  <a:lnTo>
                    <a:pt x="603403" y="804678"/>
                  </a:lnTo>
                  <a:lnTo>
                    <a:pt x="604533" y="806940"/>
                  </a:lnTo>
                  <a:lnTo>
                    <a:pt x="604533" y="808107"/>
                  </a:lnTo>
                  <a:lnTo>
                    <a:pt x="603403" y="809238"/>
                  </a:lnTo>
                  <a:lnTo>
                    <a:pt x="599975" y="809238"/>
                  </a:lnTo>
                  <a:lnTo>
                    <a:pt x="598844" y="810369"/>
                  </a:lnTo>
                  <a:lnTo>
                    <a:pt x="595451" y="810369"/>
                  </a:lnTo>
                  <a:lnTo>
                    <a:pt x="595451" y="811500"/>
                  </a:lnTo>
                  <a:lnTo>
                    <a:pt x="596582" y="811500"/>
                  </a:lnTo>
                  <a:lnTo>
                    <a:pt x="596582" y="812631"/>
                  </a:lnTo>
                  <a:lnTo>
                    <a:pt x="597713" y="813762"/>
                  </a:lnTo>
                  <a:lnTo>
                    <a:pt x="597713" y="814929"/>
                  </a:lnTo>
                  <a:lnTo>
                    <a:pt x="595451" y="814929"/>
                  </a:lnTo>
                  <a:lnTo>
                    <a:pt x="594285" y="813762"/>
                  </a:lnTo>
                  <a:lnTo>
                    <a:pt x="593154" y="813762"/>
                  </a:lnTo>
                  <a:lnTo>
                    <a:pt x="587499" y="813762"/>
                  </a:lnTo>
                  <a:lnTo>
                    <a:pt x="581810" y="811500"/>
                  </a:lnTo>
                  <a:lnTo>
                    <a:pt x="578382" y="809238"/>
                  </a:lnTo>
                  <a:lnTo>
                    <a:pt x="574989" y="810369"/>
                  </a:lnTo>
                  <a:lnTo>
                    <a:pt x="573858" y="809238"/>
                  </a:lnTo>
                  <a:lnTo>
                    <a:pt x="569299" y="805809"/>
                  </a:lnTo>
                  <a:lnTo>
                    <a:pt x="568168" y="801284"/>
                  </a:lnTo>
                  <a:lnTo>
                    <a:pt x="565906" y="800118"/>
                  </a:lnTo>
                  <a:lnTo>
                    <a:pt x="564740" y="801284"/>
                  </a:lnTo>
                  <a:lnTo>
                    <a:pt x="563609" y="800118"/>
                  </a:lnTo>
                  <a:lnTo>
                    <a:pt x="562478" y="798987"/>
                  </a:lnTo>
                  <a:lnTo>
                    <a:pt x="565906" y="798987"/>
                  </a:lnTo>
                  <a:lnTo>
                    <a:pt x="563609" y="796724"/>
                  </a:lnTo>
                  <a:lnTo>
                    <a:pt x="563609" y="793331"/>
                  </a:lnTo>
                  <a:lnTo>
                    <a:pt x="557955" y="793331"/>
                  </a:lnTo>
                  <a:lnTo>
                    <a:pt x="552265" y="793331"/>
                  </a:lnTo>
                  <a:lnTo>
                    <a:pt x="547706" y="789902"/>
                  </a:lnTo>
                  <a:lnTo>
                    <a:pt x="544313" y="783080"/>
                  </a:lnTo>
                  <a:lnTo>
                    <a:pt x="540885" y="781948"/>
                  </a:lnTo>
                  <a:lnTo>
                    <a:pt x="537493" y="780817"/>
                  </a:lnTo>
                  <a:lnTo>
                    <a:pt x="534065" y="779686"/>
                  </a:lnTo>
                  <a:lnTo>
                    <a:pt x="532934" y="777388"/>
                  </a:lnTo>
                  <a:lnTo>
                    <a:pt x="527244" y="775126"/>
                  </a:lnTo>
                  <a:lnTo>
                    <a:pt x="523851" y="776257"/>
                  </a:lnTo>
                  <a:lnTo>
                    <a:pt x="521589" y="773995"/>
                  </a:lnTo>
                  <a:lnTo>
                    <a:pt x="513603" y="771733"/>
                  </a:lnTo>
                  <a:lnTo>
                    <a:pt x="509079" y="771733"/>
                  </a:lnTo>
                  <a:lnTo>
                    <a:pt x="505651" y="769435"/>
                  </a:lnTo>
                  <a:lnTo>
                    <a:pt x="504520" y="770566"/>
                  </a:lnTo>
                  <a:lnTo>
                    <a:pt x="502258" y="772864"/>
                  </a:lnTo>
                  <a:lnTo>
                    <a:pt x="501127" y="773995"/>
                  </a:lnTo>
                  <a:lnTo>
                    <a:pt x="499996" y="772864"/>
                  </a:lnTo>
                  <a:lnTo>
                    <a:pt x="497699" y="776257"/>
                  </a:lnTo>
                  <a:lnTo>
                    <a:pt x="494307" y="775126"/>
                  </a:lnTo>
                  <a:lnTo>
                    <a:pt x="490914" y="772864"/>
                  </a:lnTo>
                  <a:lnTo>
                    <a:pt x="488617" y="772864"/>
                  </a:lnTo>
                  <a:lnTo>
                    <a:pt x="487486" y="773995"/>
                  </a:lnTo>
                  <a:lnTo>
                    <a:pt x="487486" y="776257"/>
                  </a:lnTo>
                  <a:lnTo>
                    <a:pt x="486355" y="779686"/>
                  </a:lnTo>
                  <a:lnTo>
                    <a:pt x="486355" y="781948"/>
                  </a:lnTo>
                  <a:lnTo>
                    <a:pt x="486355" y="783080"/>
                  </a:lnTo>
                  <a:lnTo>
                    <a:pt x="485224" y="784211"/>
                  </a:lnTo>
                  <a:lnTo>
                    <a:pt x="482927" y="784211"/>
                  </a:lnTo>
                  <a:lnTo>
                    <a:pt x="479534" y="786508"/>
                  </a:lnTo>
                  <a:lnTo>
                    <a:pt x="476106" y="787640"/>
                  </a:lnTo>
                  <a:lnTo>
                    <a:pt x="474975" y="786508"/>
                  </a:lnTo>
                  <a:lnTo>
                    <a:pt x="470452" y="783080"/>
                  </a:lnTo>
                  <a:lnTo>
                    <a:pt x="469321" y="783080"/>
                  </a:lnTo>
                  <a:lnTo>
                    <a:pt x="469321" y="784211"/>
                  </a:lnTo>
                  <a:lnTo>
                    <a:pt x="468155" y="785377"/>
                  </a:lnTo>
                  <a:lnTo>
                    <a:pt x="465893" y="783080"/>
                  </a:lnTo>
                  <a:lnTo>
                    <a:pt x="463631" y="785377"/>
                  </a:lnTo>
                  <a:lnTo>
                    <a:pt x="462500" y="785377"/>
                  </a:lnTo>
                  <a:lnTo>
                    <a:pt x="461369" y="781948"/>
                  </a:lnTo>
                  <a:lnTo>
                    <a:pt x="459072" y="780817"/>
                  </a:lnTo>
                  <a:lnTo>
                    <a:pt x="457941" y="780817"/>
                  </a:lnTo>
                  <a:lnTo>
                    <a:pt x="456810" y="781948"/>
                  </a:lnTo>
                  <a:lnTo>
                    <a:pt x="455680" y="781948"/>
                  </a:lnTo>
                  <a:lnTo>
                    <a:pt x="454549" y="781948"/>
                  </a:lnTo>
                  <a:lnTo>
                    <a:pt x="454549" y="779686"/>
                  </a:lnTo>
                  <a:lnTo>
                    <a:pt x="453382" y="779686"/>
                  </a:lnTo>
                  <a:lnTo>
                    <a:pt x="452252" y="780817"/>
                  </a:lnTo>
                  <a:lnTo>
                    <a:pt x="449990" y="783080"/>
                  </a:lnTo>
                  <a:lnTo>
                    <a:pt x="448859" y="783080"/>
                  </a:lnTo>
                  <a:lnTo>
                    <a:pt x="448859" y="779686"/>
                  </a:lnTo>
                  <a:lnTo>
                    <a:pt x="447728" y="778555"/>
                  </a:lnTo>
                  <a:lnTo>
                    <a:pt x="446562" y="778555"/>
                  </a:lnTo>
                  <a:lnTo>
                    <a:pt x="445431" y="778555"/>
                  </a:lnTo>
                  <a:lnTo>
                    <a:pt x="444300" y="783080"/>
                  </a:lnTo>
                  <a:lnTo>
                    <a:pt x="444300" y="784211"/>
                  </a:lnTo>
                  <a:lnTo>
                    <a:pt x="443169" y="784211"/>
                  </a:lnTo>
                  <a:lnTo>
                    <a:pt x="442038" y="784211"/>
                  </a:lnTo>
                  <a:lnTo>
                    <a:pt x="440907" y="784211"/>
                  </a:lnTo>
                  <a:lnTo>
                    <a:pt x="439776" y="783080"/>
                  </a:lnTo>
                  <a:lnTo>
                    <a:pt x="440907" y="780817"/>
                  </a:lnTo>
                  <a:lnTo>
                    <a:pt x="440907" y="776257"/>
                  </a:lnTo>
                  <a:lnTo>
                    <a:pt x="438610" y="776257"/>
                  </a:lnTo>
                  <a:lnTo>
                    <a:pt x="437479" y="777388"/>
                  </a:lnTo>
                  <a:lnTo>
                    <a:pt x="436348" y="777388"/>
                  </a:lnTo>
                  <a:lnTo>
                    <a:pt x="434087" y="776257"/>
                  </a:lnTo>
                  <a:lnTo>
                    <a:pt x="432956" y="776257"/>
                  </a:lnTo>
                  <a:lnTo>
                    <a:pt x="430659" y="773995"/>
                  </a:lnTo>
                  <a:lnTo>
                    <a:pt x="427266" y="778555"/>
                  </a:lnTo>
                  <a:lnTo>
                    <a:pt x="423838" y="779686"/>
                  </a:lnTo>
                  <a:lnTo>
                    <a:pt x="422707" y="781948"/>
                  </a:lnTo>
                  <a:lnTo>
                    <a:pt x="421576" y="783080"/>
                  </a:lnTo>
                  <a:lnTo>
                    <a:pt x="420445" y="781948"/>
                  </a:lnTo>
                  <a:lnTo>
                    <a:pt x="419314" y="780817"/>
                  </a:lnTo>
                  <a:lnTo>
                    <a:pt x="420445" y="777388"/>
                  </a:lnTo>
                  <a:lnTo>
                    <a:pt x="420445" y="775126"/>
                  </a:lnTo>
                  <a:lnTo>
                    <a:pt x="414755" y="775126"/>
                  </a:lnTo>
                  <a:lnTo>
                    <a:pt x="411363" y="775126"/>
                  </a:lnTo>
                  <a:lnTo>
                    <a:pt x="402280" y="773995"/>
                  </a:lnTo>
                  <a:lnTo>
                    <a:pt x="399983" y="771733"/>
                  </a:lnTo>
                  <a:lnTo>
                    <a:pt x="398852" y="770566"/>
                  </a:lnTo>
                  <a:lnTo>
                    <a:pt x="394293" y="766042"/>
                  </a:lnTo>
                  <a:lnTo>
                    <a:pt x="392031" y="762613"/>
                  </a:lnTo>
                  <a:lnTo>
                    <a:pt x="389770" y="761482"/>
                  </a:lnTo>
                  <a:lnTo>
                    <a:pt x="385211" y="759219"/>
                  </a:lnTo>
                  <a:lnTo>
                    <a:pt x="384080" y="755826"/>
                  </a:lnTo>
                  <a:lnTo>
                    <a:pt x="384080" y="754659"/>
                  </a:lnTo>
                  <a:lnTo>
                    <a:pt x="385211" y="752397"/>
                  </a:lnTo>
                  <a:lnTo>
                    <a:pt x="386342" y="746706"/>
                  </a:lnTo>
                  <a:lnTo>
                    <a:pt x="386342" y="741015"/>
                  </a:lnTo>
                  <a:lnTo>
                    <a:pt x="385211" y="735359"/>
                  </a:lnTo>
                  <a:lnTo>
                    <a:pt x="384080" y="734228"/>
                  </a:lnTo>
                  <a:lnTo>
                    <a:pt x="381818" y="735359"/>
                  </a:lnTo>
                  <a:lnTo>
                    <a:pt x="377259" y="737621"/>
                  </a:lnTo>
                  <a:lnTo>
                    <a:pt x="376128" y="737621"/>
                  </a:lnTo>
                  <a:lnTo>
                    <a:pt x="373866" y="734228"/>
                  </a:lnTo>
                  <a:lnTo>
                    <a:pt x="372736" y="733061"/>
                  </a:lnTo>
                  <a:lnTo>
                    <a:pt x="370438" y="733061"/>
                  </a:lnTo>
                  <a:lnTo>
                    <a:pt x="365915" y="733061"/>
                  </a:lnTo>
                  <a:lnTo>
                    <a:pt x="356797" y="729668"/>
                  </a:lnTo>
                  <a:lnTo>
                    <a:pt x="352273" y="728537"/>
                  </a:lnTo>
                  <a:lnTo>
                    <a:pt x="349976" y="726274"/>
                  </a:lnTo>
                  <a:lnTo>
                    <a:pt x="348845" y="720583"/>
                  </a:lnTo>
                  <a:lnTo>
                    <a:pt x="349976" y="717154"/>
                  </a:lnTo>
                  <a:lnTo>
                    <a:pt x="352273" y="713761"/>
                  </a:lnTo>
                  <a:lnTo>
                    <a:pt x="352273" y="712630"/>
                  </a:lnTo>
                  <a:lnTo>
                    <a:pt x="349976" y="710332"/>
                  </a:lnTo>
                  <a:lnTo>
                    <a:pt x="348845" y="711499"/>
                  </a:lnTo>
                  <a:lnTo>
                    <a:pt x="345453" y="712630"/>
                  </a:lnTo>
                  <a:lnTo>
                    <a:pt x="346584" y="716023"/>
                  </a:lnTo>
                  <a:lnTo>
                    <a:pt x="346584" y="719452"/>
                  </a:lnTo>
                  <a:lnTo>
                    <a:pt x="345453" y="722845"/>
                  </a:lnTo>
                  <a:lnTo>
                    <a:pt x="343191" y="722845"/>
                  </a:lnTo>
                  <a:lnTo>
                    <a:pt x="342025" y="722845"/>
                  </a:lnTo>
                  <a:lnTo>
                    <a:pt x="340894" y="720583"/>
                  </a:lnTo>
                  <a:lnTo>
                    <a:pt x="343191" y="714892"/>
                  </a:lnTo>
                  <a:lnTo>
                    <a:pt x="342025" y="713761"/>
                  </a:lnTo>
                  <a:lnTo>
                    <a:pt x="340894" y="712630"/>
                  </a:lnTo>
                  <a:lnTo>
                    <a:pt x="337501" y="710332"/>
                  </a:lnTo>
                  <a:lnTo>
                    <a:pt x="335204" y="710332"/>
                  </a:lnTo>
                  <a:lnTo>
                    <a:pt x="334073" y="712630"/>
                  </a:lnTo>
                  <a:lnTo>
                    <a:pt x="330680" y="717154"/>
                  </a:lnTo>
                  <a:lnTo>
                    <a:pt x="329550" y="717154"/>
                  </a:lnTo>
                  <a:lnTo>
                    <a:pt x="328419" y="714892"/>
                  </a:lnTo>
                  <a:lnTo>
                    <a:pt x="328419" y="712630"/>
                  </a:lnTo>
                  <a:lnTo>
                    <a:pt x="330680" y="709201"/>
                  </a:lnTo>
                  <a:lnTo>
                    <a:pt x="332942" y="708070"/>
                  </a:lnTo>
                  <a:lnTo>
                    <a:pt x="334073" y="705807"/>
                  </a:lnTo>
                  <a:lnTo>
                    <a:pt x="332942" y="703510"/>
                  </a:lnTo>
                  <a:lnTo>
                    <a:pt x="330680" y="698985"/>
                  </a:lnTo>
                  <a:lnTo>
                    <a:pt x="329550" y="697854"/>
                  </a:lnTo>
                  <a:lnTo>
                    <a:pt x="327252" y="697854"/>
                  </a:lnTo>
                  <a:lnTo>
                    <a:pt x="326122" y="697854"/>
                  </a:lnTo>
                  <a:lnTo>
                    <a:pt x="321598" y="697854"/>
                  </a:lnTo>
                  <a:lnTo>
                    <a:pt x="315908" y="701247"/>
                  </a:lnTo>
                  <a:lnTo>
                    <a:pt x="313646" y="698985"/>
                  </a:lnTo>
                  <a:lnTo>
                    <a:pt x="311349" y="695556"/>
                  </a:lnTo>
                  <a:lnTo>
                    <a:pt x="310218" y="694425"/>
                  </a:lnTo>
                  <a:lnTo>
                    <a:pt x="307957" y="695556"/>
                  </a:lnTo>
                  <a:lnTo>
                    <a:pt x="306826" y="698985"/>
                  </a:lnTo>
                  <a:lnTo>
                    <a:pt x="305659" y="698985"/>
                  </a:lnTo>
                  <a:lnTo>
                    <a:pt x="304529" y="698985"/>
                  </a:lnTo>
                  <a:lnTo>
                    <a:pt x="302267" y="694425"/>
                  </a:lnTo>
                  <a:lnTo>
                    <a:pt x="301136" y="694425"/>
                  </a:lnTo>
                  <a:lnTo>
                    <a:pt x="297708" y="695556"/>
                  </a:lnTo>
                  <a:lnTo>
                    <a:pt x="296577" y="695556"/>
                  </a:lnTo>
                  <a:lnTo>
                    <a:pt x="296577" y="693294"/>
                  </a:lnTo>
                  <a:lnTo>
                    <a:pt x="297708" y="691032"/>
                  </a:lnTo>
                  <a:lnTo>
                    <a:pt x="296577" y="689900"/>
                  </a:lnTo>
                  <a:lnTo>
                    <a:pt x="295446" y="691032"/>
                  </a:lnTo>
                  <a:lnTo>
                    <a:pt x="295446" y="689900"/>
                  </a:lnTo>
                  <a:lnTo>
                    <a:pt x="297708" y="686472"/>
                  </a:lnTo>
                  <a:lnTo>
                    <a:pt x="300005" y="678518"/>
                  </a:lnTo>
                  <a:lnTo>
                    <a:pt x="298874" y="677387"/>
                  </a:lnTo>
                  <a:lnTo>
                    <a:pt x="296577" y="676256"/>
                  </a:lnTo>
                  <a:lnTo>
                    <a:pt x="292053" y="676256"/>
                  </a:lnTo>
                  <a:lnTo>
                    <a:pt x="289756" y="672827"/>
                  </a:lnTo>
                  <a:lnTo>
                    <a:pt x="289756" y="671696"/>
                  </a:lnTo>
                  <a:lnTo>
                    <a:pt x="292053" y="666005"/>
                  </a:lnTo>
                  <a:lnTo>
                    <a:pt x="292053" y="660349"/>
                  </a:lnTo>
                  <a:lnTo>
                    <a:pt x="288625" y="650098"/>
                  </a:lnTo>
                  <a:lnTo>
                    <a:pt x="288625" y="647836"/>
                  </a:lnTo>
                  <a:lnTo>
                    <a:pt x="287494" y="645573"/>
                  </a:lnTo>
                  <a:lnTo>
                    <a:pt x="285233" y="645573"/>
                  </a:lnTo>
                  <a:lnTo>
                    <a:pt x="280674" y="647836"/>
                  </a:lnTo>
                  <a:lnTo>
                    <a:pt x="271591" y="647836"/>
                  </a:lnTo>
                  <a:lnTo>
                    <a:pt x="270460" y="648967"/>
                  </a:lnTo>
                  <a:lnTo>
                    <a:pt x="272722" y="651229"/>
                  </a:lnTo>
                  <a:lnTo>
                    <a:pt x="272722" y="652396"/>
                  </a:lnTo>
                  <a:lnTo>
                    <a:pt x="272722" y="653527"/>
                  </a:lnTo>
                  <a:lnTo>
                    <a:pt x="270460" y="653527"/>
                  </a:lnTo>
                  <a:lnTo>
                    <a:pt x="263640" y="650098"/>
                  </a:lnTo>
                  <a:lnTo>
                    <a:pt x="259081" y="646704"/>
                  </a:lnTo>
                  <a:lnTo>
                    <a:pt x="257950" y="645573"/>
                  </a:lnTo>
                  <a:lnTo>
                    <a:pt x="259081" y="644442"/>
                  </a:lnTo>
                  <a:lnTo>
                    <a:pt x="263640" y="639882"/>
                  </a:lnTo>
                  <a:lnTo>
                    <a:pt x="265901" y="635322"/>
                  </a:lnTo>
                  <a:lnTo>
                    <a:pt x="265901" y="634191"/>
                  </a:lnTo>
                  <a:lnTo>
                    <a:pt x="263640" y="629666"/>
                  </a:lnTo>
                  <a:lnTo>
                    <a:pt x="263640" y="628500"/>
                  </a:lnTo>
                  <a:lnTo>
                    <a:pt x="264771" y="626237"/>
                  </a:lnTo>
                  <a:lnTo>
                    <a:pt x="262509" y="623975"/>
                  </a:lnTo>
                  <a:lnTo>
                    <a:pt x="262509" y="621678"/>
                  </a:lnTo>
                  <a:lnTo>
                    <a:pt x="265901" y="618284"/>
                  </a:lnTo>
                  <a:lnTo>
                    <a:pt x="267032" y="614891"/>
                  </a:lnTo>
                  <a:lnTo>
                    <a:pt x="265901" y="613724"/>
                  </a:lnTo>
                  <a:lnTo>
                    <a:pt x="264771" y="612593"/>
                  </a:lnTo>
                  <a:lnTo>
                    <a:pt x="259081" y="612593"/>
                  </a:lnTo>
                  <a:lnTo>
                    <a:pt x="252260" y="610331"/>
                  </a:lnTo>
                  <a:lnTo>
                    <a:pt x="251129" y="610331"/>
                  </a:lnTo>
                  <a:lnTo>
                    <a:pt x="249998" y="608068"/>
                  </a:lnTo>
                  <a:lnTo>
                    <a:pt x="247736" y="595555"/>
                  </a:lnTo>
                  <a:lnTo>
                    <a:pt x="247736" y="589864"/>
                  </a:lnTo>
                  <a:lnTo>
                    <a:pt x="245439" y="584173"/>
                  </a:lnTo>
                  <a:lnTo>
                    <a:pt x="246570" y="581910"/>
                  </a:lnTo>
                  <a:lnTo>
                    <a:pt x="252260" y="580779"/>
                  </a:lnTo>
                  <a:lnTo>
                    <a:pt x="253391" y="579648"/>
                  </a:lnTo>
                  <a:lnTo>
                    <a:pt x="252260" y="577350"/>
                  </a:lnTo>
                  <a:lnTo>
                    <a:pt x="245439" y="577350"/>
                  </a:lnTo>
                  <a:lnTo>
                    <a:pt x="244308" y="576219"/>
                  </a:lnTo>
                  <a:lnTo>
                    <a:pt x="242047" y="567134"/>
                  </a:lnTo>
                  <a:lnTo>
                    <a:pt x="242047" y="561443"/>
                  </a:lnTo>
                  <a:lnTo>
                    <a:pt x="243178" y="560312"/>
                  </a:lnTo>
                  <a:lnTo>
                    <a:pt x="247736" y="559181"/>
                  </a:lnTo>
                  <a:lnTo>
                    <a:pt x="248867" y="558050"/>
                  </a:lnTo>
                  <a:lnTo>
                    <a:pt x="247736" y="555788"/>
                  </a:lnTo>
                  <a:lnTo>
                    <a:pt x="246570" y="555788"/>
                  </a:lnTo>
                  <a:lnTo>
                    <a:pt x="244308" y="555788"/>
                  </a:lnTo>
                  <a:lnTo>
                    <a:pt x="243178" y="555788"/>
                  </a:lnTo>
                  <a:lnTo>
                    <a:pt x="240916" y="548965"/>
                  </a:lnTo>
                  <a:lnTo>
                    <a:pt x="240916" y="546668"/>
                  </a:lnTo>
                  <a:lnTo>
                    <a:pt x="243178" y="544405"/>
                  </a:lnTo>
                  <a:lnTo>
                    <a:pt x="246570" y="541012"/>
                  </a:lnTo>
                  <a:lnTo>
                    <a:pt x="254557" y="538714"/>
                  </a:lnTo>
                  <a:lnTo>
                    <a:pt x="255688" y="536452"/>
                  </a:lnTo>
                  <a:lnTo>
                    <a:pt x="254557" y="534189"/>
                  </a:lnTo>
                  <a:lnTo>
                    <a:pt x="252260" y="529630"/>
                  </a:lnTo>
                  <a:lnTo>
                    <a:pt x="251129" y="528498"/>
                  </a:lnTo>
                  <a:lnTo>
                    <a:pt x="256819" y="523938"/>
                  </a:lnTo>
                  <a:lnTo>
                    <a:pt x="260212" y="521676"/>
                  </a:lnTo>
                  <a:lnTo>
                    <a:pt x="260212" y="520545"/>
                  </a:lnTo>
                  <a:lnTo>
                    <a:pt x="256819" y="517116"/>
                  </a:lnTo>
                  <a:lnTo>
                    <a:pt x="255688" y="513723"/>
                  </a:lnTo>
                  <a:lnTo>
                    <a:pt x="254557" y="510294"/>
                  </a:lnTo>
                  <a:lnTo>
                    <a:pt x="254557" y="509163"/>
                  </a:lnTo>
                  <a:lnTo>
                    <a:pt x="257950" y="510294"/>
                  </a:lnTo>
                  <a:lnTo>
                    <a:pt x="255688" y="501209"/>
                  </a:lnTo>
                  <a:lnTo>
                    <a:pt x="248867" y="492125"/>
                  </a:lnTo>
                  <a:lnTo>
                    <a:pt x="245439" y="489862"/>
                  </a:lnTo>
                  <a:lnTo>
                    <a:pt x="243178" y="489862"/>
                  </a:lnTo>
                  <a:lnTo>
                    <a:pt x="240916" y="488731"/>
                  </a:lnTo>
                  <a:lnTo>
                    <a:pt x="240916" y="485302"/>
                  </a:lnTo>
                  <a:lnTo>
                    <a:pt x="243178" y="485302"/>
                  </a:lnTo>
                  <a:lnTo>
                    <a:pt x="244308" y="481909"/>
                  </a:lnTo>
                  <a:lnTo>
                    <a:pt x="243178" y="478480"/>
                  </a:lnTo>
                  <a:lnTo>
                    <a:pt x="244308" y="473920"/>
                  </a:lnTo>
                  <a:lnTo>
                    <a:pt x="244308" y="470526"/>
                  </a:lnTo>
                  <a:lnTo>
                    <a:pt x="243178" y="467133"/>
                  </a:lnTo>
                  <a:lnTo>
                    <a:pt x="242047" y="463704"/>
                  </a:lnTo>
                  <a:lnTo>
                    <a:pt x="238619" y="462573"/>
                  </a:lnTo>
                  <a:lnTo>
                    <a:pt x="235226" y="462573"/>
                  </a:lnTo>
                  <a:lnTo>
                    <a:pt x="234095" y="461442"/>
                  </a:lnTo>
                  <a:lnTo>
                    <a:pt x="234095" y="460311"/>
                  </a:lnTo>
                  <a:lnTo>
                    <a:pt x="232964" y="459180"/>
                  </a:lnTo>
                  <a:lnTo>
                    <a:pt x="231833" y="458013"/>
                  </a:lnTo>
                  <a:lnTo>
                    <a:pt x="232964" y="456882"/>
                  </a:lnTo>
                  <a:lnTo>
                    <a:pt x="232964" y="454620"/>
                  </a:lnTo>
                  <a:lnTo>
                    <a:pt x="235226" y="453488"/>
                  </a:lnTo>
                  <a:lnTo>
                    <a:pt x="235226" y="452357"/>
                  </a:lnTo>
                  <a:lnTo>
                    <a:pt x="235226" y="451191"/>
                  </a:lnTo>
                  <a:lnTo>
                    <a:pt x="234095" y="446666"/>
                  </a:lnTo>
                  <a:lnTo>
                    <a:pt x="231833" y="443237"/>
                  </a:lnTo>
                  <a:lnTo>
                    <a:pt x="232964" y="438713"/>
                  </a:lnTo>
                  <a:lnTo>
                    <a:pt x="230667" y="436415"/>
                  </a:lnTo>
                  <a:lnTo>
                    <a:pt x="229536" y="434153"/>
                  </a:lnTo>
                  <a:lnTo>
                    <a:pt x="230667" y="430759"/>
                  </a:lnTo>
                  <a:lnTo>
                    <a:pt x="234095" y="430759"/>
                  </a:lnTo>
                  <a:lnTo>
                    <a:pt x="236357" y="428462"/>
                  </a:lnTo>
                  <a:lnTo>
                    <a:pt x="238619" y="425068"/>
                  </a:lnTo>
                  <a:lnTo>
                    <a:pt x="238619" y="419377"/>
                  </a:lnTo>
                  <a:lnTo>
                    <a:pt x="236357" y="414852"/>
                  </a:lnTo>
                  <a:lnTo>
                    <a:pt x="238619" y="411423"/>
                  </a:lnTo>
                  <a:lnTo>
                    <a:pt x="240916" y="410292"/>
                  </a:lnTo>
                  <a:lnTo>
                    <a:pt x="244308" y="405732"/>
                  </a:lnTo>
                  <a:lnTo>
                    <a:pt x="247736" y="402339"/>
                  </a:lnTo>
                  <a:lnTo>
                    <a:pt x="249998" y="395517"/>
                  </a:lnTo>
                  <a:lnTo>
                    <a:pt x="251129" y="394385"/>
                  </a:lnTo>
                  <a:lnTo>
                    <a:pt x="252260" y="392088"/>
                  </a:lnTo>
                  <a:lnTo>
                    <a:pt x="253391" y="389825"/>
                  </a:lnTo>
                  <a:lnTo>
                    <a:pt x="253391" y="388694"/>
                  </a:lnTo>
                  <a:lnTo>
                    <a:pt x="253391" y="387563"/>
                  </a:lnTo>
                  <a:lnTo>
                    <a:pt x="251129" y="383003"/>
                  </a:lnTo>
                  <a:lnTo>
                    <a:pt x="251129" y="379610"/>
                  </a:lnTo>
                  <a:lnTo>
                    <a:pt x="252260" y="375050"/>
                  </a:lnTo>
                  <a:lnTo>
                    <a:pt x="251129" y="368227"/>
                  </a:lnTo>
                  <a:lnTo>
                    <a:pt x="248867" y="365965"/>
                  </a:lnTo>
                  <a:lnTo>
                    <a:pt x="247736" y="361405"/>
                  </a:lnTo>
                  <a:lnTo>
                    <a:pt x="246570" y="359143"/>
                  </a:lnTo>
                  <a:lnTo>
                    <a:pt x="248867" y="351189"/>
                  </a:lnTo>
                  <a:lnTo>
                    <a:pt x="247736" y="346629"/>
                  </a:lnTo>
                  <a:lnTo>
                    <a:pt x="246570" y="344367"/>
                  </a:lnTo>
                  <a:lnTo>
                    <a:pt x="246570" y="340974"/>
                  </a:lnTo>
                  <a:lnTo>
                    <a:pt x="246570" y="338676"/>
                  </a:lnTo>
                  <a:lnTo>
                    <a:pt x="247736" y="334151"/>
                  </a:lnTo>
                  <a:lnTo>
                    <a:pt x="253391" y="328460"/>
                  </a:lnTo>
                  <a:lnTo>
                    <a:pt x="254557" y="323900"/>
                  </a:lnTo>
                  <a:lnTo>
                    <a:pt x="253391" y="321638"/>
                  </a:lnTo>
                  <a:lnTo>
                    <a:pt x="248867" y="318244"/>
                  </a:lnTo>
                  <a:lnTo>
                    <a:pt x="246570" y="312553"/>
                  </a:lnTo>
                  <a:lnTo>
                    <a:pt x="244308" y="307993"/>
                  </a:lnTo>
                  <a:lnTo>
                    <a:pt x="243178" y="303469"/>
                  </a:lnTo>
                  <a:lnTo>
                    <a:pt x="240916" y="301171"/>
                  </a:lnTo>
                  <a:lnTo>
                    <a:pt x="236357" y="296646"/>
                  </a:lnTo>
                  <a:lnTo>
                    <a:pt x="227274" y="293217"/>
                  </a:lnTo>
                  <a:lnTo>
                    <a:pt x="227274" y="294349"/>
                  </a:lnTo>
                  <a:lnTo>
                    <a:pt x="228405" y="295480"/>
                  </a:lnTo>
                  <a:lnTo>
                    <a:pt x="228405" y="296646"/>
                  </a:lnTo>
                  <a:lnTo>
                    <a:pt x="227274" y="298909"/>
                  </a:lnTo>
                  <a:lnTo>
                    <a:pt x="222715" y="301171"/>
                  </a:lnTo>
                  <a:lnTo>
                    <a:pt x="221585" y="301171"/>
                  </a:lnTo>
                  <a:lnTo>
                    <a:pt x="220454" y="300040"/>
                  </a:lnTo>
                  <a:lnTo>
                    <a:pt x="220454" y="301171"/>
                  </a:lnTo>
                  <a:lnTo>
                    <a:pt x="221585" y="303469"/>
                  </a:lnTo>
                  <a:lnTo>
                    <a:pt x="218192" y="304600"/>
                  </a:lnTo>
                  <a:lnTo>
                    <a:pt x="218192" y="310255"/>
                  </a:lnTo>
                  <a:lnTo>
                    <a:pt x="218192" y="312553"/>
                  </a:lnTo>
                  <a:lnTo>
                    <a:pt x="218192" y="313684"/>
                  </a:lnTo>
                  <a:lnTo>
                    <a:pt x="215895" y="314815"/>
                  </a:lnTo>
                  <a:lnTo>
                    <a:pt x="212502" y="312553"/>
                  </a:lnTo>
                  <a:lnTo>
                    <a:pt x="211371" y="317078"/>
                  </a:lnTo>
                  <a:lnTo>
                    <a:pt x="209074" y="317078"/>
                  </a:lnTo>
                  <a:lnTo>
                    <a:pt x="207943" y="318244"/>
                  </a:lnTo>
                  <a:lnTo>
                    <a:pt x="207943" y="319375"/>
                  </a:lnTo>
                  <a:lnTo>
                    <a:pt x="209074" y="322769"/>
                  </a:lnTo>
                  <a:lnTo>
                    <a:pt x="209074" y="323900"/>
                  </a:lnTo>
                  <a:lnTo>
                    <a:pt x="207943" y="323900"/>
                  </a:lnTo>
                  <a:lnTo>
                    <a:pt x="206812" y="322769"/>
                  </a:lnTo>
                  <a:lnTo>
                    <a:pt x="202289" y="323900"/>
                  </a:lnTo>
                  <a:lnTo>
                    <a:pt x="202289" y="320507"/>
                  </a:lnTo>
                  <a:lnTo>
                    <a:pt x="201122" y="320507"/>
                  </a:lnTo>
                  <a:lnTo>
                    <a:pt x="198861" y="321638"/>
                  </a:lnTo>
                  <a:lnTo>
                    <a:pt x="197730" y="322769"/>
                  </a:lnTo>
                  <a:lnTo>
                    <a:pt x="196599" y="321638"/>
                  </a:lnTo>
                  <a:lnTo>
                    <a:pt x="195468" y="317078"/>
                  </a:lnTo>
                  <a:lnTo>
                    <a:pt x="194337" y="317078"/>
                  </a:lnTo>
                  <a:lnTo>
                    <a:pt x="193171" y="319375"/>
                  </a:lnTo>
                  <a:lnTo>
                    <a:pt x="193171" y="318244"/>
                  </a:lnTo>
                  <a:lnTo>
                    <a:pt x="192040" y="317078"/>
                  </a:lnTo>
                  <a:lnTo>
                    <a:pt x="194337" y="314815"/>
                  </a:lnTo>
                  <a:lnTo>
                    <a:pt x="193171" y="314815"/>
                  </a:lnTo>
                  <a:lnTo>
                    <a:pt x="192040" y="314815"/>
                  </a:lnTo>
                  <a:lnTo>
                    <a:pt x="189778" y="312553"/>
                  </a:lnTo>
                  <a:lnTo>
                    <a:pt x="186350" y="315947"/>
                  </a:lnTo>
                  <a:lnTo>
                    <a:pt x="186350" y="318244"/>
                  </a:lnTo>
                  <a:lnTo>
                    <a:pt x="182957" y="317078"/>
                  </a:lnTo>
                  <a:lnTo>
                    <a:pt x="185219" y="313684"/>
                  </a:lnTo>
                  <a:lnTo>
                    <a:pt x="182957" y="311422"/>
                  </a:lnTo>
                  <a:lnTo>
                    <a:pt x="182957" y="310255"/>
                  </a:lnTo>
                  <a:lnTo>
                    <a:pt x="184088" y="310255"/>
                  </a:lnTo>
                  <a:lnTo>
                    <a:pt x="186350" y="310255"/>
                  </a:lnTo>
                  <a:lnTo>
                    <a:pt x="187481" y="310255"/>
                  </a:lnTo>
                  <a:lnTo>
                    <a:pt x="188647" y="309124"/>
                  </a:lnTo>
                  <a:lnTo>
                    <a:pt x="187481" y="309124"/>
                  </a:lnTo>
                  <a:lnTo>
                    <a:pt x="187481" y="306862"/>
                  </a:lnTo>
                  <a:lnTo>
                    <a:pt x="185219" y="307993"/>
                  </a:lnTo>
                  <a:lnTo>
                    <a:pt x="184088" y="309124"/>
                  </a:lnTo>
                  <a:lnTo>
                    <a:pt x="181827" y="309124"/>
                  </a:lnTo>
                  <a:lnTo>
                    <a:pt x="179529" y="309124"/>
                  </a:lnTo>
                  <a:lnTo>
                    <a:pt x="178399" y="310255"/>
                  </a:lnTo>
                  <a:lnTo>
                    <a:pt x="178399" y="312553"/>
                  </a:lnTo>
                  <a:lnTo>
                    <a:pt x="177268" y="312553"/>
                  </a:lnTo>
                  <a:lnTo>
                    <a:pt x="175006" y="310255"/>
                  </a:lnTo>
                  <a:lnTo>
                    <a:pt x="172744" y="309124"/>
                  </a:lnTo>
                  <a:lnTo>
                    <a:pt x="173875" y="306862"/>
                  </a:lnTo>
                  <a:lnTo>
                    <a:pt x="173875" y="304600"/>
                  </a:lnTo>
                  <a:lnTo>
                    <a:pt x="171578" y="305731"/>
                  </a:lnTo>
                  <a:lnTo>
                    <a:pt x="171578" y="306862"/>
                  </a:lnTo>
                  <a:lnTo>
                    <a:pt x="172744" y="310255"/>
                  </a:lnTo>
                  <a:lnTo>
                    <a:pt x="171578" y="311422"/>
                  </a:lnTo>
                  <a:lnTo>
                    <a:pt x="170447" y="313684"/>
                  </a:lnTo>
                  <a:lnTo>
                    <a:pt x="169316" y="314815"/>
                  </a:lnTo>
                  <a:lnTo>
                    <a:pt x="168185" y="313684"/>
                  </a:lnTo>
                  <a:lnTo>
                    <a:pt x="168185" y="314815"/>
                  </a:lnTo>
                  <a:lnTo>
                    <a:pt x="167054" y="313684"/>
                  </a:lnTo>
                  <a:lnTo>
                    <a:pt x="165923" y="311422"/>
                  </a:lnTo>
                  <a:lnTo>
                    <a:pt x="168185" y="310255"/>
                  </a:lnTo>
                  <a:lnTo>
                    <a:pt x="168185" y="309124"/>
                  </a:lnTo>
                  <a:lnTo>
                    <a:pt x="167054" y="309124"/>
                  </a:lnTo>
                  <a:lnTo>
                    <a:pt x="165923" y="307993"/>
                  </a:lnTo>
                  <a:lnTo>
                    <a:pt x="164792" y="307993"/>
                  </a:lnTo>
                  <a:lnTo>
                    <a:pt x="164792" y="310255"/>
                  </a:lnTo>
                  <a:lnTo>
                    <a:pt x="162495" y="310255"/>
                  </a:lnTo>
                  <a:lnTo>
                    <a:pt x="162495" y="312553"/>
                  </a:lnTo>
                  <a:lnTo>
                    <a:pt x="161364" y="313684"/>
                  </a:lnTo>
                  <a:lnTo>
                    <a:pt x="161364" y="314815"/>
                  </a:lnTo>
                  <a:lnTo>
                    <a:pt x="157972" y="314815"/>
                  </a:lnTo>
                  <a:lnTo>
                    <a:pt x="155675" y="314815"/>
                  </a:lnTo>
                  <a:lnTo>
                    <a:pt x="156806" y="312553"/>
                  </a:lnTo>
                  <a:lnTo>
                    <a:pt x="156806" y="311422"/>
                  </a:lnTo>
                  <a:lnTo>
                    <a:pt x="157972" y="310255"/>
                  </a:lnTo>
                  <a:lnTo>
                    <a:pt x="156806" y="309124"/>
                  </a:lnTo>
                  <a:lnTo>
                    <a:pt x="155675" y="307993"/>
                  </a:lnTo>
                  <a:lnTo>
                    <a:pt x="153413" y="307993"/>
                  </a:lnTo>
                  <a:lnTo>
                    <a:pt x="151151" y="309124"/>
                  </a:lnTo>
                  <a:lnTo>
                    <a:pt x="151151" y="310255"/>
                  </a:lnTo>
                  <a:lnTo>
                    <a:pt x="148854" y="310255"/>
                  </a:lnTo>
                  <a:lnTo>
                    <a:pt x="148854" y="307993"/>
                  </a:lnTo>
                  <a:lnTo>
                    <a:pt x="147723" y="307993"/>
                  </a:lnTo>
                  <a:lnTo>
                    <a:pt x="146592" y="309124"/>
                  </a:lnTo>
                  <a:lnTo>
                    <a:pt x="147723" y="310255"/>
                  </a:lnTo>
                  <a:lnTo>
                    <a:pt x="146592" y="310255"/>
                  </a:lnTo>
                  <a:lnTo>
                    <a:pt x="145461" y="311422"/>
                  </a:lnTo>
                  <a:lnTo>
                    <a:pt x="145461" y="310255"/>
                  </a:lnTo>
                  <a:lnTo>
                    <a:pt x="144330" y="309124"/>
                  </a:lnTo>
                  <a:lnTo>
                    <a:pt x="142033" y="310255"/>
                  </a:lnTo>
                  <a:lnTo>
                    <a:pt x="139771" y="311422"/>
                  </a:lnTo>
                  <a:lnTo>
                    <a:pt x="138641" y="315947"/>
                  </a:lnTo>
                  <a:lnTo>
                    <a:pt x="140902" y="317078"/>
                  </a:lnTo>
                  <a:lnTo>
                    <a:pt x="139771" y="317078"/>
                  </a:lnTo>
                  <a:lnTo>
                    <a:pt x="137510" y="315947"/>
                  </a:lnTo>
                  <a:lnTo>
                    <a:pt x="137510" y="318244"/>
                  </a:lnTo>
                  <a:lnTo>
                    <a:pt x="136379" y="317078"/>
                  </a:lnTo>
                  <a:lnTo>
                    <a:pt x="135248" y="317078"/>
                  </a:lnTo>
                  <a:lnTo>
                    <a:pt x="135248" y="314815"/>
                  </a:lnTo>
                  <a:lnTo>
                    <a:pt x="131820" y="318244"/>
                  </a:lnTo>
                  <a:lnTo>
                    <a:pt x="130689" y="318244"/>
                  </a:lnTo>
                  <a:lnTo>
                    <a:pt x="128427" y="313684"/>
                  </a:lnTo>
                  <a:lnTo>
                    <a:pt x="122737" y="313684"/>
                  </a:lnTo>
                  <a:lnTo>
                    <a:pt x="120440" y="314815"/>
                  </a:lnTo>
                  <a:lnTo>
                    <a:pt x="121606" y="315947"/>
                  </a:lnTo>
                  <a:lnTo>
                    <a:pt x="120440" y="315947"/>
                  </a:lnTo>
                  <a:lnTo>
                    <a:pt x="119309" y="318244"/>
                  </a:lnTo>
                  <a:lnTo>
                    <a:pt x="118178" y="317078"/>
                  </a:lnTo>
                  <a:lnTo>
                    <a:pt x="118178" y="314815"/>
                  </a:lnTo>
                  <a:lnTo>
                    <a:pt x="118178" y="313684"/>
                  </a:lnTo>
                  <a:lnTo>
                    <a:pt x="117048" y="313684"/>
                  </a:lnTo>
                  <a:lnTo>
                    <a:pt x="115917" y="313684"/>
                  </a:lnTo>
                  <a:lnTo>
                    <a:pt x="115917" y="314815"/>
                  </a:lnTo>
                  <a:lnTo>
                    <a:pt x="113655" y="314815"/>
                  </a:lnTo>
                  <a:lnTo>
                    <a:pt x="113655" y="313684"/>
                  </a:lnTo>
                  <a:lnTo>
                    <a:pt x="112489" y="314815"/>
                  </a:lnTo>
                  <a:lnTo>
                    <a:pt x="111358" y="313684"/>
                  </a:lnTo>
                  <a:lnTo>
                    <a:pt x="110227" y="314815"/>
                  </a:lnTo>
                  <a:lnTo>
                    <a:pt x="109096" y="313684"/>
                  </a:lnTo>
                  <a:lnTo>
                    <a:pt x="105703" y="314815"/>
                  </a:lnTo>
                  <a:lnTo>
                    <a:pt x="105703" y="317078"/>
                  </a:lnTo>
                  <a:lnTo>
                    <a:pt x="102275" y="317078"/>
                  </a:lnTo>
                  <a:lnTo>
                    <a:pt x="102275" y="318244"/>
                  </a:lnTo>
                  <a:lnTo>
                    <a:pt x="103406" y="320507"/>
                  </a:lnTo>
                  <a:lnTo>
                    <a:pt x="102275" y="319375"/>
                  </a:lnTo>
                  <a:lnTo>
                    <a:pt x="101144" y="320507"/>
                  </a:lnTo>
                  <a:lnTo>
                    <a:pt x="102275" y="320507"/>
                  </a:lnTo>
                  <a:lnTo>
                    <a:pt x="100013" y="321638"/>
                  </a:lnTo>
                  <a:lnTo>
                    <a:pt x="98883" y="321638"/>
                  </a:lnTo>
                  <a:lnTo>
                    <a:pt x="97716" y="320507"/>
                  </a:lnTo>
                  <a:lnTo>
                    <a:pt x="94324" y="318244"/>
                  </a:lnTo>
                  <a:lnTo>
                    <a:pt x="94324" y="320507"/>
                  </a:lnTo>
                  <a:lnTo>
                    <a:pt x="93193" y="319375"/>
                  </a:lnTo>
                  <a:lnTo>
                    <a:pt x="93193" y="320507"/>
                  </a:lnTo>
                  <a:lnTo>
                    <a:pt x="92062" y="321638"/>
                  </a:lnTo>
                  <a:lnTo>
                    <a:pt x="90896" y="321638"/>
                  </a:lnTo>
                  <a:lnTo>
                    <a:pt x="88634" y="322769"/>
                  </a:lnTo>
                  <a:lnTo>
                    <a:pt x="88634" y="320507"/>
                  </a:lnTo>
                  <a:lnTo>
                    <a:pt x="87503" y="321638"/>
                  </a:lnTo>
                  <a:lnTo>
                    <a:pt x="87503" y="323900"/>
                  </a:lnTo>
                  <a:lnTo>
                    <a:pt x="86372" y="323900"/>
                  </a:lnTo>
                  <a:lnTo>
                    <a:pt x="84110" y="322769"/>
                  </a:lnTo>
                  <a:lnTo>
                    <a:pt x="82944" y="322769"/>
                  </a:lnTo>
                  <a:lnTo>
                    <a:pt x="81813" y="321638"/>
                  </a:lnTo>
                  <a:lnTo>
                    <a:pt x="80682" y="322769"/>
                  </a:lnTo>
                  <a:lnTo>
                    <a:pt x="76159" y="322769"/>
                  </a:lnTo>
                  <a:lnTo>
                    <a:pt x="74992" y="323900"/>
                  </a:lnTo>
                  <a:lnTo>
                    <a:pt x="74992" y="325031"/>
                  </a:lnTo>
                  <a:lnTo>
                    <a:pt x="74992" y="327329"/>
                  </a:lnTo>
                  <a:lnTo>
                    <a:pt x="70469" y="328460"/>
                  </a:lnTo>
                  <a:lnTo>
                    <a:pt x="67041" y="327329"/>
                  </a:lnTo>
                  <a:lnTo>
                    <a:pt x="67041" y="328460"/>
                  </a:lnTo>
                  <a:lnTo>
                    <a:pt x="65910" y="329591"/>
                  </a:lnTo>
                  <a:lnTo>
                    <a:pt x="65910" y="330722"/>
                  </a:lnTo>
                  <a:lnTo>
                    <a:pt x="64779" y="330722"/>
                  </a:lnTo>
                  <a:lnTo>
                    <a:pt x="63648" y="331854"/>
                  </a:lnTo>
                  <a:lnTo>
                    <a:pt x="63648" y="333020"/>
                  </a:lnTo>
                  <a:lnTo>
                    <a:pt x="65910" y="333020"/>
                  </a:lnTo>
                  <a:lnTo>
                    <a:pt x="63648" y="333020"/>
                  </a:lnTo>
                  <a:lnTo>
                    <a:pt x="62517" y="331854"/>
                  </a:lnTo>
                  <a:lnTo>
                    <a:pt x="63648" y="328460"/>
                  </a:lnTo>
                  <a:lnTo>
                    <a:pt x="61386" y="327329"/>
                  </a:lnTo>
                  <a:lnTo>
                    <a:pt x="60220" y="328460"/>
                  </a:lnTo>
                  <a:lnTo>
                    <a:pt x="57958" y="328460"/>
                  </a:lnTo>
                  <a:lnTo>
                    <a:pt x="59089" y="329591"/>
                  </a:lnTo>
                  <a:lnTo>
                    <a:pt x="57958" y="329591"/>
                  </a:lnTo>
                  <a:lnTo>
                    <a:pt x="55697" y="328460"/>
                  </a:lnTo>
                  <a:lnTo>
                    <a:pt x="54566" y="328460"/>
                  </a:lnTo>
                  <a:lnTo>
                    <a:pt x="52269" y="328460"/>
                  </a:lnTo>
                  <a:lnTo>
                    <a:pt x="52269" y="330722"/>
                  </a:lnTo>
                  <a:lnTo>
                    <a:pt x="51138" y="330722"/>
                  </a:lnTo>
                  <a:lnTo>
                    <a:pt x="51138" y="329591"/>
                  </a:lnTo>
                  <a:lnTo>
                    <a:pt x="48876" y="329591"/>
                  </a:lnTo>
                  <a:lnTo>
                    <a:pt x="47745" y="330722"/>
                  </a:lnTo>
                  <a:lnTo>
                    <a:pt x="46614" y="330722"/>
                  </a:lnTo>
                  <a:lnTo>
                    <a:pt x="43186" y="329591"/>
                  </a:lnTo>
                  <a:lnTo>
                    <a:pt x="43186" y="331854"/>
                  </a:lnTo>
                  <a:lnTo>
                    <a:pt x="40924" y="330722"/>
                  </a:lnTo>
                  <a:lnTo>
                    <a:pt x="39793" y="330722"/>
                  </a:lnTo>
                  <a:lnTo>
                    <a:pt x="40924" y="331854"/>
                  </a:lnTo>
                  <a:lnTo>
                    <a:pt x="39793" y="333020"/>
                  </a:lnTo>
                  <a:lnTo>
                    <a:pt x="38627" y="331854"/>
                  </a:lnTo>
                  <a:lnTo>
                    <a:pt x="37496" y="333020"/>
                  </a:lnTo>
                  <a:lnTo>
                    <a:pt x="37496" y="334151"/>
                  </a:lnTo>
                  <a:lnTo>
                    <a:pt x="36365" y="333020"/>
                  </a:lnTo>
                  <a:lnTo>
                    <a:pt x="30675" y="331854"/>
                  </a:lnTo>
                  <a:lnTo>
                    <a:pt x="0" y="318244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solidFill>
                <a:srgbClr val="FFDD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B8985032-C838-4C5C-8321-84CD29132D37}"/>
                </a:ext>
              </a:extLst>
            </p:cNvPr>
            <p:cNvSpPr/>
            <p:nvPr/>
          </p:nvSpPr>
          <p:spPr>
            <a:xfrm>
              <a:off x="5696260" y="39163"/>
              <a:ext cx="993136" cy="1183191"/>
            </a:xfrm>
            <a:custGeom>
              <a:avLst/>
              <a:gdLst>
                <a:gd name="connsiteX0" fmla="*/ 106799 w 993136"/>
                <a:gd name="connsiteY0" fmla="*/ 308029 h 1183191"/>
                <a:gd name="connsiteX1" fmla="*/ 106799 w 993136"/>
                <a:gd name="connsiteY1" fmla="*/ 305766 h 1183191"/>
                <a:gd name="connsiteX2" fmla="*/ 106799 w 993136"/>
                <a:gd name="connsiteY2" fmla="*/ 300075 h 1183191"/>
                <a:gd name="connsiteX3" fmla="*/ 106799 w 993136"/>
                <a:gd name="connsiteY3" fmla="*/ 295515 h 1183191"/>
                <a:gd name="connsiteX4" fmla="*/ 103406 w 993136"/>
                <a:gd name="connsiteY4" fmla="*/ 290990 h 1183191"/>
                <a:gd name="connsiteX5" fmla="*/ 96585 w 993136"/>
                <a:gd name="connsiteY5" fmla="*/ 284168 h 1183191"/>
                <a:gd name="connsiteX6" fmla="*/ 94324 w 993136"/>
                <a:gd name="connsiteY6" fmla="*/ 280739 h 1183191"/>
                <a:gd name="connsiteX7" fmla="*/ 90896 w 993136"/>
                <a:gd name="connsiteY7" fmla="*/ 278477 h 1183191"/>
                <a:gd name="connsiteX8" fmla="*/ 90896 w 993136"/>
                <a:gd name="connsiteY8" fmla="*/ 277346 h 1183191"/>
                <a:gd name="connsiteX9" fmla="*/ 88634 w 993136"/>
                <a:gd name="connsiteY9" fmla="*/ 271655 h 1183191"/>
                <a:gd name="connsiteX10" fmla="*/ 82944 w 993136"/>
                <a:gd name="connsiteY10" fmla="*/ 268226 h 1183191"/>
                <a:gd name="connsiteX11" fmla="*/ 80682 w 993136"/>
                <a:gd name="connsiteY11" fmla="*/ 265964 h 1183191"/>
                <a:gd name="connsiteX12" fmla="*/ 72731 w 993136"/>
                <a:gd name="connsiteY12" fmla="*/ 261439 h 1183191"/>
                <a:gd name="connsiteX13" fmla="*/ 69303 w 993136"/>
                <a:gd name="connsiteY13" fmla="*/ 260272 h 1183191"/>
                <a:gd name="connsiteX14" fmla="*/ 65910 w 993136"/>
                <a:gd name="connsiteY14" fmla="*/ 258010 h 1183191"/>
                <a:gd name="connsiteX15" fmla="*/ 62482 w 993136"/>
                <a:gd name="connsiteY15" fmla="*/ 256879 h 1183191"/>
                <a:gd name="connsiteX16" fmla="*/ 57958 w 993136"/>
                <a:gd name="connsiteY16" fmla="*/ 258010 h 1183191"/>
                <a:gd name="connsiteX17" fmla="*/ 56827 w 993136"/>
                <a:gd name="connsiteY17" fmla="*/ 256879 h 1183191"/>
                <a:gd name="connsiteX18" fmla="*/ 53399 w 993136"/>
                <a:gd name="connsiteY18" fmla="*/ 252319 h 1183191"/>
                <a:gd name="connsiteX19" fmla="*/ 50007 w 993136"/>
                <a:gd name="connsiteY19" fmla="*/ 246663 h 1183191"/>
                <a:gd name="connsiteX20" fmla="*/ 45448 w 993136"/>
                <a:gd name="connsiteY20" fmla="*/ 243234 h 1183191"/>
                <a:gd name="connsiteX21" fmla="*/ 42055 w 993136"/>
                <a:gd name="connsiteY21" fmla="*/ 239841 h 1183191"/>
                <a:gd name="connsiteX22" fmla="*/ 40924 w 993136"/>
                <a:gd name="connsiteY22" fmla="*/ 231887 h 1183191"/>
                <a:gd name="connsiteX23" fmla="*/ 37496 w 993136"/>
                <a:gd name="connsiteY23" fmla="*/ 230721 h 1183191"/>
                <a:gd name="connsiteX24" fmla="*/ 34104 w 993136"/>
                <a:gd name="connsiteY24" fmla="*/ 228459 h 1183191"/>
                <a:gd name="connsiteX25" fmla="*/ 31806 w 993136"/>
                <a:gd name="connsiteY25" fmla="*/ 223934 h 1183191"/>
                <a:gd name="connsiteX26" fmla="*/ 28414 w 993136"/>
                <a:gd name="connsiteY26" fmla="*/ 221636 h 1183191"/>
                <a:gd name="connsiteX27" fmla="*/ 24986 w 993136"/>
                <a:gd name="connsiteY27" fmla="*/ 219374 h 1183191"/>
                <a:gd name="connsiteX28" fmla="*/ 24986 w 993136"/>
                <a:gd name="connsiteY28" fmla="*/ 218243 h 1183191"/>
                <a:gd name="connsiteX29" fmla="*/ 23855 w 993136"/>
                <a:gd name="connsiteY29" fmla="*/ 217112 h 1183191"/>
                <a:gd name="connsiteX30" fmla="*/ 22724 w 993136"/>
                <a:gd name="connsiteY30" fmla="*/ 212552 h 1183191"/>
                <a:gd name="connsiteX31" fmla="*/ 19331 w 993136"/>
                <a:gd name="connsiteY31" fmla="*/ 207992 h 1183191"/>
                <a:gd name="connsiteX32" fmla="*/ 17034 w 993136"/>
                <a:gd name="connsiteY32" fmla="*/ 201169 h 1183191"/>
                <a:gd name="connsiteX33" fmla="*/ 14772 w 993136"/>
                <a:gd name="connsiteY33" fmla="*/ 198907 h 1183191"/>
                <a:gd name="connsiteX34" fmla="*/ 11380 w 993136"/>
                <a:gd name="connsiteY34" fmla="*/ 196645 h 1183191"/>
                <a:gd name="connsiteX35" fmla="*/ 6821 w 993136"/>
                <a:gd name="connsiteY35" fmla="*/ 193216 h 1183191"/>
                <a:gd name="connsiteX36" fmla="*/ 2262 w 993136"/>
                <a:gd name="connsiteY36" fmla="*/ 189822 h 1183191"/>
                <a:gd name="connsiteX37" fmla="*/ 0 w 993136"/>
                <a:gd name="connsiteY37" fmla="*/ 183000 h 1183191"/>
                <a:gd name="connsiteX38" fmla="*/ 0 w 993136"/>
                <a:gd name="connsiteY38" fmla="*/ 177309 h 1183191"/>
                <a:gd name="connsiteX39" fmla="*/ 1131 w 993136"/>
                <a:gd name="connsiteY39" fmla="*/ 173916 h 1183191"/>
                <a:gd name="connsiteX40" fmla="*/ 4559 w 993136"/>
                <a:gd name="connsiteY40" fmla="*/ 170487 h 1183191"/>
                <a:gd name="connsiteX41" fmla="*/ 6821 w 993136"/>
                <a:gd name="connsiteY41" fmla="*/ 170487 h 1183191"/>
                <a:gd name="connsiteX42" fmla="*/ 21593 w 993136"/>
                <a:gd name="connsiteY42" fmla="*/ 177309 h 1183191"/>
                <a:gd name="connsiteX43" fmla="*/ 27283 w 993136"/>
                <a:gd name="connsiteY43" fmla="*/ 183000 h 1183191"/>
                <a:gd name="connsiteX44" fmla="*/ 32937 w 993136"/>
                <a:gd name="connsiteY44" fmla="*/ 195514 h 1183191"/>
                <a:gd name="connsiteX45" fmla="*/ 38627 w 993136"/>
                <a:gd name="connsiteY45" fmla="*/ 200038 h 1183191"/>
                <a:gd name="connsiteX46" fmla="*/ 44317 w 993136"/>
                <a:gd name="connsiteY46" fmla="*/ 202336 h 1183191"/>
                <a:gd name="connsiteX47" fmla="*/ 46579 w 993136"/>
                <a:gd name="connsiteY47" fmla="*/ 200038 h 1183191"/>
                <a:gd name="connsiteX48" fmla="*/ 50007 w 993136"/>
                <a:gd name="connsiteY48" fmla="*/ 200038 h 1183191"/>
                <a:gd name="connsiteX49" fmla="*/ 53399 w 993136"/>
                <a:gd name="connsiteY49" fmla="*/ 201169 h 1183191"/>
                <a:gd name="connsiteX50" fmla="*/ 53399 w 993136"/>
                <a:gd name="connsiteY50" fmla="*/ 200038 h 1183191"/>
                <a:gd name="connsiteX51" fmla="*/ 61351 w 993136"/>
                <a:gd name="connsiteY51" fmla="*/ 198907 h 1183191"/>
                <a:gd name="connsiteX52" fmla="*/ 65910 w 993136"/>
                <a:gd name="connsiteY52" fmla="*/ 196645 h 1183191"/>
                <a:gd name="connsiteX53" fmla="*/ 70469 w 993136"/>
                <a:gd name="connsiteY53" fmla="*/ 196645 h 1183191"/>
                <a:gd name="connsiteX54" fmla="*/ 72731 w 993136"/>
                <a:gd name="connsiteY54" fmla="*/ 196645 h 1183191"/>
                <a:gd name="connsiteX55" fmla="*/ 81813 w 993136"/>
                <a:gd name="connsiteY55" fmla="*/ 197776 h 1183191"/>
                <a:gd name="connsiteX56" fmla="*/ 86372 w 993136"/>
                <a:gd name="connsiteY56" fmla="*/ 196645 h 1183191"/>
                <a:gd name="connsiteX57" fmla="*/ 88634 w 993136"/>
                <a:gd name="connsiteY57" fmla="*/ 195514 h 1183191"/>
                <a:gd name="connsiteX58" fmla="*/ 92026 w 993136"/>
                <a:gd name="connsiteY58" fmla="*/ 195514 h 1183191"/>
                <a:gd name="connsiteX59" fmla="*/ 92026 w 993136"/>
                <a:gd name="connsiteY59" fmla="*/ 197776 h 1183191"/>
                <a:gd name="connsiteX60" fmla="*/ 93193 w 993136"/>
                <a:gd name="connsiteY60" fmla="*/ 197776 h 1183191"/>
                <a:gd name="connsiteX61" fmla="*/ 95455 w 993136"/>
                <a:gd name="connsiteY61" fmla="*/ 197776 h 1183191"/>
                <a:gd name="connsiteX62" fmla="*/ 98847 w 993136"/>
                <a:gd name="connsiteY62" fmla="*/ 198907 h 1183191"/>
                <a:gd name="connsiteX63" fmla="*/ 101144 w 993136"/>
                <a:gd name="connsiteY63" fmla="*/ 200038 h 1183191"/>
                <a:gd name="connsiteX64" fmla="*/ 105668 w 993136"/>
                <a:gd name="connsiteY64" fmla="*/ 200038 h 1183191"/>
                <a:gd name="connsiteX65" fmla="*/ 109096 w 993136"/>
                <a:gd name="connsiteY65" fmla="*/ 197776 h 1183191"/>
                <a:gd name="connsiteX66" fmla="*/ 110227 w 993136"/>
                <a:gd name="connsiteY66" fmla="*/ 197776 h 1183191"/>
                <a:gd name="connsiteX67" fmla="*/ 112489 w 993136"/>
                <a:gd name="connsiteY67" fmla="*/ 201169 h 1183191"/>
                <a:gd name="connsiteX68" fmla="*/ 114750 w 993136"/>
                <a:gd name="connsiteY68" fmla="*/ 201169 h 1183191"/>
                <a:gd name="connsiteX69" fmla="*/ 118178 w 993136"/>
                <a:gd name="connsiteY69" fmla="*/ 204598 h 1183191"/>
                <a:gd name="connsiteX70" fmla="*/ 121571 w 993136"/>
                <a:gd name="connsiteY70" fmla="*/ 210289 h 1183191"/>
                <a:gd name="connsiteX71" fmla="*/ 121571 w 993136"/>
                <a:gd name="connsiteY71" fmla="*/ 212552 h 1183191"/>
                <a:gd name="connsiteX72" fmla="*/ 120440 w 993136"/>
                <a:gd name="connsiteY72" fmla="*/ 213683 h 1183191"/>
                <a:gd name="connsiteX73" fmla="*/ 121571 w 993136"/>
                <a:gd name="connsiteY73" fmla="*/ 215945 h 1183191"/>
                <a:gd name="connsiteX74" fmla="*/ 124999 w 993136"/>
                <a:gd name="connsiteY74" fmla="*/ 219374 h 1183191"/>
                <a:gd name="connsiteX75" fmla="*/ 129558 w 993136"/>
                <a:gd name="connsiteY75" fmla="*/ 228459 h 1183191"/>
                <a:gd name="connsiteX76" fmla="*/ 131820 w 993136"/>
                <a:gd name="connsiteY76" fmla="*/ 229590 h 1183191"/>
                <a:gd name="connsiteX77" fmla="*/ 131820 w 993136"/>
                <a:gd name="connsiteY77" fmla="*/ 230721 h 1183191"/>
                <a:gd name="connsiteX78" fmla="*/ 137510 w 993136"/>
                <a:gd name="connsiteY78" fmla="*/ 231887 h 1183191"/>
                <a:gd name="connsiteX79" fmla="*/ 137510 w 993136"/>
                <a:gd name="connsiteY79" fmla="*/ 236412 h 1183191"/>
                <a:gd name="connsiteX80" fmla="*/ 139771 w 993136"/>
                <a:gd name="connsiteY80" fmla="*/ 237543 h 1183191"/>
                <a:gd name="connsiteX81" fmla="*/ 140902 w 993136"/>
                <a:gd name="connsiteY81" fmla="*/ 237543 h 1183191"/>
                <a:gd name="connsiteX82" fmla="*/ 143164 w 993136"/>
                <a:gd name="connsiteY82" fmla="*/ 242103 h 1183191"/>
                <a:gd name="connsiteX83" fmla="*/ 144295 w 993136"/>
                <a:gd name="connsiteY83" fmla="*/ 242103 h 1183191"/>
                <a:gd name="connsiteX84" fmla="*/ 144295 w 993136"/>
                <a:gd name="connsiteY84" fmla="*/ 239841 h 1183191"/>
                <a:gd name="connsiteX85" fmla="*/ 144295 w 993136"/>
                <a:gd name="connsiteY85" fmla="*/ 238674 h 1183191"/>
                <a:gd name="connsiteX86" fmla="*/ 145461 w 993136"/>
                <a:gd name="connsiteY86" fmla="*/ 239841 h 1183191"/>
                <a:gd name="connsiteX87" fmla="*/ 146592 w 993136"/>
                <a:gd name="connsiteY87" fmla="*/ 237543 h 1183191"/>
                <a:gd name="connsiteX88" fmla="*/ 147723 w 993136"/>
                <a:gd name="connsiteY88" fmla="*/ 236412 h 1183191"/>
                <a:gd name="connsiteX89" fmla="*/ 148854 w 993136"/>
                <a:gd name="connsiteY89" fmla="*/ 234150 h 1183191"/>
                <a:gd name="connsiteX90" fmla="*/ 149985 w 993136"/>
                <a:gd name="connsiteY90" fmla="*/ 233019 h 1183191"/>
                <a:gd name="connsiteX91" fmla="*/ 152282 w 993136"/>
                <a:gd name="connsiteY91" fmla="*/ 233019 h 1183191"/>
                <a:gd name="connsiteX92" fmla="*/ 153413 w 993136"/>
                <a:gd name="connsiteY92" fmla="*/ 231887 h 1183191"/>
                <a:gd name="connsiteX93" fmla="*/ 154544 w 993136"/>
                <a:gd name="connsiteY93" fmla="*/ 230721 h 1183191"/>
                <a:gd name="connsiteX94" fmla="*/ 155675 w 993136"/>
                <a:gd name="connsiteY94" fmla="*/ 231887 h 1183191"/>
                <a:gd name="connsiteX95" fmla="*/ 160234 w 993136"/>
                <a:gd name="connsiteY95" fmla="*/ 229590 h 1183191"/>
                <a:gd name="connsiteX96" fmla="*/ 161364 w 993136"/>
                <a:gd name="connsiteY96" fmla="*/ 228459 h 1183191"/>
                <a:gd name="connsiteX97" fmla="*/ 162495 w 993136"/>
                <a:gd name="connsiteY97" fmla="*/ 229590 h 1183191"/>
                <a:gd name="connsiteX98" fmla="*/ 162495 w 993136"/>
                <a:gd name="connsiteY98" fmla="*/ 228459 h 1183191"/>
                <a:gd name="connsiteX99" fmla="*/ 163626 w 993136"/>
                <a:gd name="connsiteY99" fmla="*/ 228459 h 1183191"/>
                <a:gd name="connsiteX100" fmla="*/ 164757 w 993136"/>
                <a:gd name="connsiteY100" fmla="*/ 229590 h 1183191"/>
                <a:gd name="connsiteX101" fmla="*/ 164757 w 993136"/>
                <a:gd name="connsiteY101" fmla="*/ 230721 h 1183191"/>
                <a:gd name="connsiteX102" fmla="*/ 168185 w 993136"/>
                <a:gd name="connsiteY102" fmla="*/ 230721 h 1183191"/>
                <a:gd name="connsiteX103" fmla="*/ 171578 w 993136"/>
                <a:gd name="connsiteY103" fmla="*/ 231887 h 1183191"/>
                <a:gd name="connsiteX104" fmla="*/ 176137 w 993136"/>
                <a:gd name="connsiteY104" fmla="*/ 230721 h 1183191"/>
                <a:gd name="connsiteX105" fmla="*/ 178399 w 993136"/>
                <a:gd name="connsiteY105" fmla="*/ 230721 h 1183191"/>
                <a:gd name="connsiteX106" fmla="*/ 181791 w 993136"/>
                <a:gd name="connsiteY106" fmla="*/ 231887 h 1183191"/>
                <a:gd name="connsiteX107" fmla="*/ 180660 w 993136"/>
                <a:gd name="connsiteY107" fmla="*/ 233019 h 1183191"/>
                <a:gd name="connsiteX108" fmla="*/ 181791 w 993136"/>
                <a:gd name="connsiteY108" fmla="*/ 234150 h 1183191"/>
                <a:gd name="connsiteX109" fmla="*/ 184088 w 993136"/>
                <a:gd name="connsiteY109" fmla="*/ 235281 h 1183191"/>
                <a:gd name="connsiteX110" fmla="*/ 185219 w 993136"/>
                <a:gd name="connsiteY110" fmla="*/ 236412 h 1183191"/>
                <a:gd name="connsiteX111" fmla="*/ 186350 w 993136"/>
                <a:gd name="connsiteY111" fmla="*/ 236412 h 1183191"/>
                <a:gd name="connsiteX112" fmla="*/ 186350 w 993136"/>
                <a:gd name="connsiteY112" fmla="*/ 235281 h 1183191"/>
                <a:gd name="connsiteX113" fmla="*/ 188647 w 993136"/>
                <a:gd name="connsiteY113" fmla="*/ 235281 h 1183191"/>
                <a:gd name="connsiteX114" fmla="*/ 190909 w 993136"/>
                <a:gd name="connsiteY114" fmla="*/ 236412 h 1183191"/>
                <a:gd name="connsiteX115" fmla="*/ 194302 w 993136"/>
                <a:gd name="connsiteY115" fmla="*/ 233019 h 1183191"/>
                <a:gd name="connsiteX116" fmla="*/ 192040 w 993136"/>
                <a:gd name="connsiteY116" fmla="*/ 233019 h 1183191"/>
                <a:gd name="connsiteX117" fmla="*/ 190909 w 993136"/>
                <a:gd name="connsiteY117" fmla="*/ 231887 h 1183191"/>
                <a:gd name="connsiteX118" fmla="*/ 190909 w 993136"/>
                <a:gd name="connsiteY118" fmla="*/ 230721 h 1183191"/>
                <a:gd name="connsiteX119" fmla="*/ 188647 w 993136"/>
                <a:gd name="connsiteY119" fmla="*/ 230721 h 1183191"/>
                <a:gd name="connsiteX120" fmla="*/ 187481 w 993136"/>
                <a:gd name="connsiteY120" fmla="*/ 229590 h 1183191"/>
                <a:gd name="connsiteX121" fmla="*/ 187481 w 993136"/>
                <a:gd name="connsiteY121" fmla="*/ 228459 h 1183191"/>
                <a:gd name="connsiteX122" fmla="*/ 188647 w 993136"/>
                <a:gd name="connsiteY122" fmla="*/ 227327 h 1183191"/>
                <a:gd name="connsiteX123" fmla="*/ 188647 w 993136"/>
                <a:gd name="connsiteY123" fmla="*/ 226196 h 1183191"/>
                <a:gd name="connsiteX124" fmla="*/ 189778 w 993136"/>
                <a:gd name="connsiteY124" fmla="*/ 222767 h 1183191"/>
                <a:gd name="connsiteX125" fmla="*/ 189778 w 993136"/>
                <a:gd name="connsiteY125" fmla="*/ 221636 h 1183191"/>
                <a:gd name="connsiteX126" fmla="*/ 189778 w 993136"/>
                <a:gd name="connsiteY126" fmla="*/ 220505 h 1183191"/>
                <a:gd name="connsiteX127" fmla="*/ 189778 w 993136"/>
                <a:gd name="connsiteY127" fmla="*/ 218243 h 1183191"/>
                <a:gd name="connsiteX128" fmla="*/ 189778 w 993136"/>
                <a:gd name="connsiteY128" fmla="*/ 217112 h 1183191"/>
                <a:gd name="connsiteX129" fmla="*/ 192040 w 993136"/>
                <a:gd name="connsiteY129" fmla="*/ 217112 h 1183191"/>
                <a:gd name="connsiteX130" fmla="*/ 194302 w 993136"/>
                <a:gd name="connsiteY130" fmla="*/ 218243 h 1183191"/>
                <a:gd name="connsiteX131" fmla="*/ 195433 w 993136"/>
                <a:gd name="connsiteY131" fmla="*/ 219374 h 1183191"/>
                <a:gd name="connsiteX132" fmla="*/ 197730 w 993136"/>
                <a:gd name="connsiteY132" fmla="*/ 223934 h 1183191"/>
                <a:gd name="connsiteX133" fmla="*/ 199992 w 993136"/>
                <a:gd name="connsiteY133" fmla="*/ 225065 h 1183191"/>
                <a:gd name="connsiteX134" fmla="*/ 202253 w 993136"/>
                <a:gd name="connsiteY134" fmla="*/ 228459 h 1183191"/>
                <a:gd name="connsiteX135" fmla="*/ 205681 w 993136"/>
                <a:gd name="connsiteY135" fmla="*/ 231887 h 1183191"/>
                <a:gd name="connsiteX136" fmla="*/ 206812 w 993136"/>
                <a:gd name="connsiteY136" fmla="*/ 234150 h 1183191"/>
                <a:gd name="connsiteX137" fmla="*/ 205681 w 993136"/>
                <a:gd name="connsiteY137" fmla="*/ 236412 h 1183191"/>
                <a:gd name="connsiteX138" fmla="*/ 206812 w 993136"/>
                <a:gd name="connsiteY138" fmla="*/ 237543 h 1183191"/>
                <a:gd name="connsiteX139" fmla="*/ 205681 w 993136"/>
                <a:gd name="connsiteY139" fmla="*/ 238674 h 1183191"/>
                <a:gd name="connsiteX140" fmla="*/ 205681 w 993136"/>
                <a:gd name="connsiteY140" fmla="*/ 239841 h 1183191"/>
                <a:gd name="connsiteX141" fmla="*/ 207943 w 993136"/>
                <a:gd name="connsiteY141" fmla="*/ 239841 h 1183191"/>
                <a:gd name="connsiteX142" fmla="*/ 209074 w 993136"/>
                <a:gd name="connsiteY142" fmla="*/ 239841 h 1183191"/>
                <a:gd name="connsiteX143" fmla="*/ 212502 w 993136"/>
                <a:gd name="connsiteY143" fmla="*/ 238674 h 1183191"/>
                <a:gd name="connsiteX144" fmla="*/ 212502 w 993136"/>
                <a:gd name="connsiteY144" fmla="*/ 242103 h 1183191"/>
                <a:gd name="connsiteX145" fmla="*/ 212502 w 993136"/>
                <a:gd name="connsiteY145" fmla="*/ 243234 h 1183191"/>
                <a:gd name="connsiteX146" fmla="*/ 213633 w 993136"/>
                <a:gd name="connsiteY146" fmla="*/ 243234 h 1183191"/>
                <a:gd name="connsiteX147" fmla="*/ 214764 w 993136"/>
                <a:gd name="connsiteY147" fmla="*/ 243234 h 1183191"/>
                <a:gd name="connsiteX148" fmla="*/ 215895 w 993136"/>
                <a:gd name="connsiteY148" fmla="*/ 244366 h 1183191"/>
                <a:gd name="connsiteX149" fmla="*/ 217026 w 993136"/>
                <a:gd name="connsiteY149" fmla="*/ 244366 h 1183191"/>
                <a:gd name="connsiteX150" fmla="*/ 219323 w 993136"/>
                <a:gd name="connsiteY150" fmla="*/ 246663 h 1183191"/>
                <a:gd name="connsiteX151" fmla="*/ 220454 w 993136"/>
                <a:gd name="connsiteY151" fmla="*/ 245497 h 1183191"/>
                <a:gd name="connsiteX152" fmla="*/ 221585 w 993136"/>
                <a:gd name="connsiteY152" fmla="*/ 247794 h 1183191"/>
                <a:gd name="connsiteX153" fmla="*/ 221585 w 993136"/>
                <a:gd name="connsiteY153" fmla="*/ 245497 h 1183191"/>
                <a:gd name="connsiteX154" fmla="*/ 220454 w 993136"/>
                <a:gd name="connsiteY154" fmla="*/ 242103 h 1183191"/>
                <a:gd name="connsiteX155" fmla="*/ 221585 w 993136"/>
                <a:gd name="connsiteY155" fmla="*/ 242103 h 1183191"/>
                <a:gd name="connsiteX156" fmla="*/ 222715 w 993136"/>
                <a:gd name="connsiteY156" fmla="*/ 243234 h 1183191"/>
                <a:gd name="connsiteX157" fmla="*/ 222715 w 993136"/>
                <a:gd name="connsiteY157" fmla="*/ 242103 h 1183191"/>
                <a:gd name="connsiteX158" fmla="*/ 223846 w 993136"/>
                <a:gd name="connsiteY158" fmla="*/ 242103 h 1183191"/>
                <a:gd name="connsiteX159" fmla="*/ 226143 w 993136"/>
                <a:gd name="connsiteY159" fmla="*/ 243234 h 1183191"/>
                <a:gd name="connsiteX160" fmla="*/ 227274 w 993136"/>
                <a:gd name="connsiteY160" fmla="*/ 243234 h 1183191"/>
                <a:gd name="connsiteX161" fmla="*/ 229536 w 993136"/>
                <a:gd name="connsiteY161" fmla="*/ 244366 h 1183191"/>
                <a:gd name="connsiteX162" fmla="*/ 231798 w 993136"/>
                <a:gd name="connsiteY162" fmla="*/ 243234 h 1183191"/>
                <a:gd name="connsiteX163" fmla="*/ 231798 w 993136"/>
                <a:gd name="connsiteY163" fmla="*/ 240972 h 1183191"/>
                <a:gd name="connsiteX164" fmla="*/ 231798 w 993136"/>
                <a:gd name="connsiteY164" fmla="*/ 239841 h 1183191"/>
                <a:gd name="connsiteX165" fmla="*/ 235226 w 993136"/>
                <a:gd name="connsiteY165" fmla="*/ 236412 h 1183191"/>
                <a:gd name="connsiteX166" fmla="*/ 236357 w 993136"/>
                <a:gd name="connsiteY166" fmla="*/ 235281 h 1183191"/>
                <a:gd name="connsiteX167" fmla="*/ 234095 w 993136"/>
                <a:gd name="connsiteY167" fmla="*/ 233019 h 1183191"/>
                <a:gd name="connsiteX168" fmla="*/ 235226 w 993136"/>
                <a:gd name="connsiteY168" fmla="*/ 231887 h 1183191"/>
                <a:gd name="connsiteX169" fmla="*/ 235226 w 993136"/>
                <a:gd name="connsiteY169" fmla="*/ 230721 h 1183191"/>
                <a:gd name="connsiteX170" fmla="*/ 232929 w 993136"/>
                <a:gd name="connsiteY170" fmla="*/ 230721 h 1183191"/>
                <a:gd name="connsiteX171" fmla="*/ 231798 w 993136"/>
                <a:gd name="connsiteY171" fmla="*/ 230721 h 1183191"/>
                <a:gd name="connsiteX172" fmla="*/ 230667 w 993136"/>
                <a:gd name="connsiteY172" fmla="*/ 230721 h 1183191"/>
                <a:gd name="connsiteX173" fmla="*/ 231798 w 993136"/>
                <a:gd name="connsiteY173" fmla="*/ 228459 h 1183191"/>
                <a:gd name="connsiteX174" fmla="*/ 229536 w 993136"/>
                <a:gd name="connsiteY174" fmla="*/ 228459 h 1183191"/>
                <a:gd name="connsiteX175" fmla="*/ 229536 w 993136"/>
                <a:gd name="connsiteY175" fmla="*/ 227327 h 1183191"/>
                <a:gd name="connsiteX176" fmla="*/ 232929 w 993136"/>
                <a:gd name="connsiteY176" fmla="*/ 223934 h 1183191"/>
                <a:gd name="connsiteX177" fmla="*/ 235226 w 993136"/>
                <a:gd name="connsiteY177" fmla="*/ 223934 h 1183191"/>
                <a:gd name="connsiteX178" fmla="*/ 238619 w 993136"/>
                <a:gd name="connsiteY178" fmla="*/ 222767 h 1183191"/>
                <a:gd name="connsiteX179" fmla="*/ 245439 w 993136"/>
                <a:gd name="connsiteY179" fmla="*/ 227327 h 1183191"/>
                <a:gd name="connsiteX180" fmla="*/ 248867 w 993136"/>
                <a:gd name="connsiteY180" fmla="*/ 227327 h 1183191"/>
                <a:gd name="connsiteX181" fmla="*/ 251129 w 993136"/>
                <a:gd name="connsiteY181" fmla="*/ 226196 h 1183191"/>
                <a:gd name="connsiteX182" fmla="*/ 252260 w 993136"/>
                <a:gd name="connsiteY182" fmla="*/ 226196 h 1183191"/>
                <a:gd name="connsiteX183" fmla="*/ 252260 w 993136"/>
                <a:gd name="connsiteY183" fmla="*/ 225065 h 1183191"/>
                <a:gd name="connsiteX184" fmla="*/ 253391 w 993136"/>
                <a:gd name="connsiteY184" fmla="*/ 222767 h 1183191"/>
                <a:gd name="connsiteX185" fmla="*/ 254522 w 993136"/>
                <a:gd name="connsiteY185" fmla="*/ 223934 h 1183191"/>
                <a:gd name="connsiteX186" fmla="*/ 255688 w 993136"/>
                <a:gd name="connsiteY186" fmla="*/ 225065 h 1183191"/>
                <a:gd name="connsiteX187" fmla="*/ 256819 w 993136"/>
                <a:gd name="connsiteY187" fmla="*/ 225065 h 1183191"/>
                <a:gd name="connsiteX188" fmla="*/ 257950 w 993136"/>
                <a:gd name="connsiteY188" fmla="*/ 227327 h 1183191"/>
                <a:gd name="connsiteX189" fmla="*/ 262473 w 993136"/>
                <a:gd name="connsiteY189" fmla="*/ 226196 h 1183191"/>
                <a:gd name="connsiteX190" fmla="*/ 263640 w 993136"/>
                <a:gd name="connsiteY190" fmla="*/ 227327 h 1183191"/>
                <a:gd name="connsiteX191" fmla="*/ 268163 w 993136"/>
                <a:gd name="connsiteY191" fmla="*/ 228459 h 1183191"/>
                <a:gd name="connsiteX192" fmla="*/ 270425 w 993136"/>
                <a:gd name="connsiteY192" fmla="*/ 228459 h 1183191"/>
                <a:gd name="connsiteX193" fmla="*/ 268163 w 993136"/>
                <a:gd name="connsiteY193" fmla="*/ 237543 h 1183191"/>
                <a:gd name="connsiteX194" fmla="*/ 265901 w 993136"/>
                <a:gd name="connsiteY194" fmla="*/ 239841 h 1183191"/>
                <a:gd name="connsiteX195" fmla="*/ 265901 w 993136"/>
                <a:gd name="connsiteY195" fmla="*/ 245497 h 1183191"/>
                <a:gd name="connsiteX196" fmla="*/ 267032 w 993136"/>
                <a:gd name="connsiteY196" fmla="*/ 246663 h 1183191"/>
                <a:gd name="connsiteX197" fmla="*/ 267032 w 993136"/>
                <a:gd name="connsiteY197" fmla="*/ 247794 h 1183191"/>
                <a:gd name="connsiteX198" fmla="*/ 270425 w 993136"/>
                <a:gd name="connsiteY198" fmla="*/ 252319 h 1183191"/>
                <a:gd name="connsiteX199" fmla="*/ 272722 w 993136"/>
                <a:gd name="connsiteY199" fmla="*/ 252319 h 1183191"/>
                <a:gd name="connsiteX200" fmla="*/ 274984 w 993136"/>
                <a:gd name="connsiteY200" fmla="*/ 252319 h 1183191"/>
                <a:gd name="connsiteX201" fmla="*/ 277246 w 993136"/>
                <a:gd name="connsiteY201" fmla="*/ 253485 h 1183191"/>
                <a:gd name="connsiteX202" fmla="*/ 279543 w 993136"/>
                <a:gd name="connsiteY202" fmla="*/ 253485 h 1183191"/>
                <a:gd name="connsiteX203" fmla="*/ 281805 w 993136"/>
                <a:gd name="connsiteY203" fmla="*/ 253485 h 1183191"/>
                <a:gd name="connsiteX204" fmla="*/ 284066 w 993136"/>
                <a:gd name="connsiteY204" fmla="*/ 253485 h 1183191"/>
                <a:gd name="connsiteX205" fmla="*/ 287494 w 993136"/>
                <a:gd name="connsiteY205" fmla="*/ 255748 h 1183191"/>
                <a:gd name="connsiteX206" fmla="*/ 290887 w 993136"/>
                <a:gd name="connsiteY206" fmla="*/ 258010 h 1183191"/>
                <a:gd name="connsiteX207" fmla="*/ 290887 w 993136"/>
                <a:gd name="connsiteY207" fmla="*/ 260272 h 1183191"/>
                <a:gd name="connsiteX208" fmla="*/ 293184 w 993136"/>
                <a:gd name="connsiteY208" fmla="*/ 262570 h 1183191"/>
                <a:gd name="connsiteX209" fmla="*/ 294315 w 993136"/>
                <a:gd name="connsiteY209" fmla="*/ 262570 h 1183191"/>
                <a:gd name="connsiteX210" fmla="*/ 295446 w 993136"/>
                <a:gd name="connsiteY210" fmla="*/ 263701 h 1183191"/>
                <a:gd name="connsiteX211" fmla="*/ 295446 w 993136"/>
                <a:gd name="connsiteY211" fmla="*/ 264832 h 1183191"/>
                <a:gd name="connsiteX212" fmla="*/ 294315 w 993136"/>
                <a:gd name="connsiteY212" fmla="*/ 265964 h 1183191"/>
                <a:gd name="connsiteX213" fmla="*/ 294315 w 993136"/>
                <a:gd name="connsiteY213" fmla="*/ 270524 h 1183191"/>
                <a:gd name="connsiteX214" fmla="*/ 293184 w 993136"/>
                <a:gd name="connsiteY214" fmla="*/ 272786 h 1183191"/>
                <a:gd name="connsiteX215" fmla="*/ 290887 w 993136"/>
                <a:gd name="connsiteY215" fmla="*/ 272786 h 1183191"/>
                <a:gd name="connsiteX216" fmla="*/ 293184 w 993136"/>
                <a:gd name="connsiteY216" fmla="*/ 273917 h 1183191"/>
                <a:gd name="connsiteX217" fmla="*/ 299970 w 993136"/>
                <a:gd name="connsiteY217" fmla="*/ 277346 h 1183191"/>
                <a:gd name="connsiteX218" fmla="*/ 299970 w 993136"/>
                <a:gd name="connsiteY218" fmla="*/ 280739 h 1183191"/>
                <a:gd name="connsiteX219" fmla="*/ 302267 w 993136"/>
                <a:gd name="connsiteY219" fmla="*/ 280739 h 1183191"/>
                <a:gd name="connsiteX220" fmla="*/ 304529 w 993136"/>
                <a:gd name="connsiteY220" fmla="*/ 284168 h 1183191"/>
                <a:gd name="connsiteX221" fmla="*/ 306790 w 993136"/>
                <a:gd name="connsiteY221" fmla="*/ 286430 h 1183191"/>
                <a:gd name="connsiteX222" fmla="*/ 307957 w 993136"/>
                <a:gd name="connsiteY222" fmla="*/ 287562 h 1183191"/>
                <a:gd name="connsiteX223" fmla="*/ 310218 w 993136"/>
                <a:gd name="connsiteY223" fmla="*/ 287562 h 1183191"/>
                <a:gd name="connsiteX224" fmla="*/ 311349 w 993136"/>
                <a:gd name="connsiteY224" fmla="*/ 287562 h 1183191"/>
                <a:gd name="connsiteX225" fmla="*/ 312480 w 993136"/>
                <a:gd name="connsiteY225" fmla="*/ 286430 h 1183191"/>
                <a:gd name="connsiteX226" fmla="*/ 317039 w 993136"/>
                <a:gd name="connsiteY226" fmla="*/ 281870 h 1183191"/>
                <a:gd name="connsiteX227" fmla="*/ 318170 w 993136"/>
                <a:gd name="connsiteY227" fmla="*/ 279608 h 1183191"/>
                <a:gd name="connsiteX228" fmla="*/ 318170 w 993136"/>
                <a:gd name="connsiteY228" fmla="*/ 276215 h 1183191"/>
                <a:gd name="connsiteX229" fmla="*/ 320432 w 993136"/>
                <a:gd name="connsiteY229" fmla="*/ 276215 h 1183191"/>
                <a:gd name="connsiteX230" fmla="*/ 323860 w 993136"/>
                <a:gd name="connsiteY230" fmla="*/ 273917 h 1183191"/>
                <a:gd name="connsiteX231" fmla="*/ 326122 w 993136"/>
                <a:gd name="connsiteY231" fmla="*/ 271655 h 1183191"/>
                <a:gd name="connsiteX232" fmla="*/ 329514 w 993136"/>
                <a:gd name="connsiteY232" fmla="*/ 269392 h 1183191"/>
                <a:gd name="connsiteX233" fmla="*/ 332942 w 993136"/>
                <a:gd name="connsiteY233" fmla="*/ 264832 h 1183191"/>
                <a:gd name="connsiteX234" fmla="*/ 335204 w 993136"/>
                <a:gd name="connsiteY234" fmla="*/ 265964 h 1183191"/>
                <a:gd name="connsiteX235" fmla="*/ 336335 w 993136"/>
                <a:gd name="connsiteY235" fmla="*/ 265964 h 1183191"/>
                <a:gd name="connsiteX236" fmla="*/ 337501 w 993136"/>
                <a:gd name="connsiteY236" fmla="*/ 265964 h 1183191"/>
                <a:gd name="connsiteX237" fmla="*/ 338632 w 993136"/>
                <a:gd name="connsiteY237" fmla="*/ 268226 h 1183191"/>
                <a:gd name="connsiteX238" fmla="*/ 339763 w 993136"/>
                <a:gd name="connsiteY238" fmla="*/ 268226 h 1183191"/>
                <a:gd name="connsiteX239" fmla="*/ 340894 w 993136"/>
                <a:gd name="connsiteY239" fmla="*/ 271655 h 1183191"/>
                <a:gd name="connsiteX240" fmla="*/ 342025 w 993136"/>
                <a:gd name="connsiteY240" fmla="*/ 271655 h 1183191"/>
                <a:gd name="connsiteX241" fmla="*/ 343156 w 993136"/>
                <a:gd name="connsiteY241" fmla="*/ 273917 h 1183191"/>
                <a:gd name="connsiteX242" fmla="*/ 346584 w 993136"/>
                <a:gd name="connsiteY242" fmla="*/ 276215 h 1183191"/>
                <a:gd name="connsiteX243" fmla="*/ 347715 w 993136"/>
                <a:gd name="connsiteY243" fmla="*/ 276215 h 1183191"/>
                <a:gd name="connsiteX244" fmla="*/ 347715 w 993136"/>
                <a:gd name="connsiteY244" fmla="*/ 273917 h 1183191"/>
                <a:gd name="connsiteX245" fmla="*/ 348845 w 993136"/>
                <a:gd name="connsiteY245" fmla="*/ 273917 h 1183191"/>
                <a:gd name="connsiteX246" fmla="*/ 348845 w 993136"/>
                <a:gd name="connsiteY246" fmla="*/ 271655 h 1183191"/>
                <a:gd name="connsiteX247" fmla="*/ 349976 w 993136"/>
                <a:gd name="connsiteY247" fmla="*/ 270524 h 1183191"/>
                <a:gd name="connsiteX248" fmla="*/ 348845 w 993136"/>
                <a:gd name="connsiteY248" fmla="*/ 268226 h 1183191"/>
                <a:gd name="connsiteX249" fmla="*/ 349976 w 993136"/>
                <a:gd name="connsiteY249" fmla="*/ 264832 h 1183191"/>
                <a:gd name="connsiteX250" fmla="*/ 348845 w 993136"/>
                <a:gd name="connsiteY250" fmla="*/ 261439 h 1183191"/>
                <a:gd name="connsiteX251" fmla="*/ 348845 w 993136"/>
                <a:gd name="connsiteY251" fmla="*/ 258010 h 1183191"/>
                <a:gd name="connsiteX252" fmla="*/ 347715 w 993136"/>
                <a:gd name="connsiteY252" fmla="*/ 256879 h 1183191"/>
                <a:gd name="connsiteX253" fmla="*/ 349976 w 993136"/>
                <a:gd name="connsiteY253" fmla="*/ 254617 h 1183191"/>
                <a:gd name="connsiteX254" fmla="*/ 349976 w 993136"/>
                <a:gd name="connsiteY254" fmla="*/ 253485 h 1183191"/>
                <a:gd name="connsiteX255" fmla="*/ 347715 w 993136"/>
                <a:gd name="connsiteY255" fmla="*/ 253485 h 1183191"/>
                <a:gd name="connsiteX256" fmla="*/ 346584 w 993136"/>
                <a:gd name="connsiteY256" fmla="*/ 251188 h 1183191"/>
                <a:gd name="connsiteX257" fmla="*/ 343156 w 993136"/>
                <a:gd name="connsiteY257" fmla="*/ 248926 h 1183191"/>
                <a:gd name="connsiteX258" fmla="*/ 343156 w 993136"/>
                <a:gd name="connsiteY258" fmla="*/ 247794 h 1183191"/>
                <a:gd name="connsiteX259" fmla="*/ 346584 w 993136"/>
                <a:gd name="connsiteY259" fmla="*/ 245497 h 1183191"/>
                <a:gd name="connsiteX260" fmla="*/ 345453 w 993136"/>
                <a:gd name="connsiteY260" fmla="*/ 245497 h 1183191"/>
                <a:gd name="connsiteX261" fmla="*/ 345453 w 993136"/>
                <a:gd name="connsiteY261" fmla="*/ 244366 h 1183191"/>
                <a:gd name="connsiteX262" fmla="*/ 343156 w 993136"/>
                <a:gd name="connsiteY262" fmla="*/ 243234 h 1183191"/>
                <a:gd name="connsiteX263" fmla="*/ 342025 w 993136"/>
                <a:gd name="connsiteY263" fmla="*/ 240972 h 1183191"/>
                <a:gd name="connsiteX264" fmla="*/ 342025 w 993136"/>
                <a:gd name="connsiteY264" fmla="*/ 239841 h 1183191"/>
                <a:gd name="connsiteX265" fmla="*/ 339763 w 993136"/>
                <a:gd name="connsiteY265" fmla="*/ 238674 h 1183191"/>
                <a:gd name="connsiteX266" fmla="*/ 340894 w 993136"/>
                <a:gd name="connsiteY266" fmla="*/ 234150 h 1183191"/>
                <a:gd name="connsiteX267" fmla="*/ 340894 w 993136"/>
                <a:gd name="connsiteY267" fmla="*/ 233019 h 1183191"/>
                <a:gd name="connsiteX268" fmla="*/ 340894 w 993136"/>
                <a:gd name="connsiteY268" fmla="*/ 231887 h 1183191"/>
                <a:gd name="connsiteX269" fmla="*/ 340894 w 993136"/>
                <a:gd name="connsiteY269" fmla="*/ 230721 h 1183191"/>
                <a:gd name="connsiteX270" fmla="*/ 344287 w 993136"/>
                <a:gd name="connsiteY270" fmla="*/ 229590 h 1183191"/>
                <a:gd name="connsiteX271" fmla="*/ 346584 w 993136"/>
                <a:gd name="connsiteY271" fmla="*/ 227327 h 1183191"/>
                <a:gd name="connsiteX272" fmla="*/ 347715 w 993136"/>
                <a:gd name="connsiteY272" fmla="*/ 223934 h 1183191"/>
                <a:gd name="connsiteX273" fmla="*/ 344287 w 993136"/>
                <a:gd name="connsiteY273" fmla="*/ 222767 h 1183191"/>
                <a:gd name="connsiteX274" fmla="*/ 343156 w 993136"/>
                <a:gd name="connsiteY274" fmla="*/ 218243 h 1183191"/>
                <a:gd name="connsiteX275" fmla="*/ 344287 w 993136"/>
                <a:gd name="connsiteY275" fmla="*/ 218243 h 1183191"/>
                <a:gd name="connsiteX276" fmla="*/ 346584 w 993136"/>
                <a:gd name="connsiteY276" fmla="*/ 215945 h 1183191"/>
                <a:gd name="connsiteX277" fmla="*/ 346584 w 993136"/>
                <a:gd name="connsiteY277" fmla="*/ 214814 h 1183191"/>
                <a:gd name="connsiteX278" fmla="*/ 346584 w 993136"/>
                <a:gd name="connsiteY278" fmla="*/ 213683 h 1183191"/>
                <a:gd name="connsiteX279" fmla="*/ 348845 w 993136"/>
                <a:gd name="connsiteY279" fmla="*/ 212552 h 1183191"/>
                <a:gd name="connsiteX280" fmla="*/ 354535 w 993136"/>
                <a:gd name="connsiteY280" fmla="*/ 214814 h 1183191"/>
                <a:gd name="connsiteX281" fmla="*/ 356797 w 993136"/>
                <a:gd name="connsiteY281" fmla="*/ 213683 h 1183191"/>
                <a:gd name="connsiteX282" fmla="*/ 359059 w 993136"/>
                <a:gd name="connsiteY282" fmla="*/ 213683 h 1183191"/>
                <a:gd name="connsiteX283" fmla="*/ 362487 w 993136"/>
                <a:gd name="connsiteY283" fmla="*/ 213683 h 1183191"/>
                <a:gd name="connsiteX284" fmla="*/ 362487 w 993136"/>
                <a:gd name="connsiteY284" fmla="*/ 212552 h 1183191"/>
                <a:gd name="connsiteX285" fmla="*/ 363618 w 993136"/>
                <a:gd name="connsiteY285" fmla="*/ 211421 h 1183191"/>
                <a:gd name="connsiteX286" fmla="*/ 367046 w 993136"/>
                <a:gd name="connsiteY286" fmla="*/ 212552 h 1183191"/>
                <a:gd name="connsiteX287" fmla="*/ 370438 w 993136"/>
                <a:gd name="connsiteY287" fmla="*/ 212552 h 1183191"/>
                <a:gd name="connsiteX288" fmla="*/ 371569 w 993136"/>
                <a:gd name="connsiteY288" fmla="*/ 213683 h 1183191"/>
                <a:gd name="connsiteX289" fmla="*/ 373831 w 993136"/>
                <a:gd name="connsiteY289" fmla="*/ 213683 h 1183191"/>
                <a:gd name="connsiteX290" fmla="*/ 374997 w 993136"/>
                <a:gd name="connsiteY290" fmla="*/ 215945 h 1183191"/>
                <a:gd name="connsiteX291" fmla="*/ 374997 w 993136"/>
                <a:gd name="connsiteY291" fmla="*/ 217112 h 1183191"/>
                <a:gd name="connsiteX292" fmla="*/ 376128 w 993136"/>
                <a:gd name="connsiteY292" fmla="*/ 217112 h 1183191"/>
                <a:gd name="connsiteX293" fmla="*/ 379521 w 993136"/>
                <a:gd name="connsiteY293" fmla="*/ 217112 h 1183191"/>
                <a:gd name="connsiteX294" fmla="*/ 378390 w 993136"/>
                <a:gd name="connsiteY294" fmla="*/ 215945 h 1183191"/>
                <a:gd name="connsiteX295" fmla="*/ 378390 w 993136"/>
                <a:gd name="connsiteY295" fmla="*/ 213683 h 1183191"/>
                <a:gd name="connsiteX296" fmla="*/ 380652 w 993136"/>
                <a:gd name="connsiteY296" fmla="*/ 212552 h 1183191"/>
                <a:gd name="connsiteX297" fmla="*/ 381818 w 993136"/>
                <a:gd name="connsiteY297" fmla="*/ 212552 h 1183191"/>
                <a:gd name="connsiteX298" fmla="*/ 382949 w 993136"/>
                <a:gd name="connsiteY298" fmla="*/ 211421 h 1183191"/>
                <a:gd name="connsiteX299" fmla="*/ 381818 w 993136"/>
                <a:gd name="connsiteY299" fmla="*/ 209123 h 1183191"/>
                <a:gd name="connsiteX300" fmla="*/ 381818 w 993136"/>
                <a:gd name="connsiteY300" fmla="*/ 205729 h 1183191"/>
                <a:gd name="connsiteX301" fmla="*/ 380652 w 993136"/>
                <a:gd name="connsiteY301" fmla="*/ 206861 h 1183191"/>
                <a:gd name="connsiteX302" fmla="*/ 378390 w 993136"/>
                <a:gd name="connsiteY302" fmla="*/ 205729 h 1183191"/>
                <a:gd name="connsiteX303" fmla="*/ 379521 w 993136"/>
                <a:gd name="connsiteY303" fmla="*/ 205729 h 1183191"/>
                <a:gd name="connsiteX304" fmla="*/ 380652 w 993136"/>
                <a:gd name="connsiteY304" fmla="*/ 203467 h 1183191"/>
                <a:gd name="connsiteX305" fmla="*/ 379521 w 993136"/>
                <a:gd name="connsiteY305" fmla="*/ 201169 h 1183191"/>
                <a:gd name="connsiteX306" fmla="*/ 381818 w 993136"/>
                <a:gd name="connsiteY306" fmla="*/ 201169 h 1183191"/>
                <a:gd name="connsiteX307" fmla="*/ 385211 w 993136"/>
                <a:gd name="connsiteY307" fmla="*/ 200038 h 1183191"/>
                <a:gd name="connsiteX308" fmla="*/ 385211 w 993136"/>
                <a:gd name="connsiteY308" fmla="*/ 198907 h 1183191"/>
                <a:gd name="connsiteX309" fmla="*/ 382949 w 993136"/>
                <a:gd name="connsiteY309" fmla="*/ 196645 h 1183191"/>
                <a:gd name="connsiteX310" fmla="*/ 387473 w 993136"/>
                <a:gd name="connsiteY310" fmla="*/ 197776 h 1183191"/>
                <a:gd name="connsiteX311" fmla="*/ 387473 w 993136"/>
                <a:gd name="connsiteY311" fmla="*/ 196645 h 1183191"/>
                <a:gd name="connsiteX312" fmla="*/ 388603 w 993136"/>
                <a:gd name="connsiteY312" fmla="*/ 195514 h 1183191"/>
                <a:gd name="connsiteX313" fmla="*/ 389770 w 993136"/>
                <a:gd name="connsiteY313" fmla="*/ 195514 h 1183191"/>
                <a:gd name="connsiteX314" fmla="*/ 390901 w 993136"/>
                <a:gd name="connsiteY314" fmla="*/ 196645 h 1183191"/>
                <a:gd name="connsiteX315" fmla="*/ 392031 w 993136"/>
                <a:gd name="connsiteY315" fmla="*/ 197776 h 1183191"/>
                <a:gd name="connsiteX316" fmla="*/ 393162 w 993136"/>
                <a:gd name="connsiteY316" fmla="*/ 195514 h 1183191"/>
                <a:gd name="connsiteX317" fmla="*/ 394293 w 993136"/>
                <a:gd name="connsiteY317" fmla="*/ 195514 h 1183191"/>
                <a:gd name="connsiteX318" fmla="*/ 395424 w 993136"/>
                <a:gd name="connsiteY318" fmla="*/ 195514 h 1183191"/>
                <a:gd name="connsiteX319" fmla="*/ 395424 w 993136"/>
                <a:gd name="connsiteY319" fmla="*/ 193216 h 1183191"/>
                <a:gd name="connsiteX320" fmla="*/ 396590 w 993136"/>
                <a:gd name="connsiteY320" fmla="*/ 193216 h 1183191"/>
                <a:gd name="connsiteX321" fmla="*/ 395424 w 993136"/>
                <a:gd name="connsiteY321" fmla="*/ 192085 h 1183191"/>
                <a:gd name="connsiteX322" fmla="*/ 393162 w 993136"/>
                <a:gd name="connsiteY322" fmla="*/ 192085 h 1183191"/>
                <a:gd name="connsiteX323" fmla="*/ 394293 w 993136"/>
                <a:gd name="connsiteY323" fmla="*/ 189822 h 1183191"/>
                <a:gd name="connsiteX324" fmla="*/ 395424 w 993136"/>
                <a:gd name="connsiteY324" fmla="*/ 188691 h 1183191"/>
                <a:gd name="connsiteX325" fmla="*/ 396590 w 993136"/>
                <a:gd name="connsiteY325" fmla="*/ 189822 h 1183191"/>
                <a:gd name="connsiteX326" fmla="*/ 397721 w 993136"/>
                <a:gd name="connsiteY326" fmla="*/ 189822 h 1183191"/>
                <a:gd name="connsiteX327" fmla="*/ 397721 w 993136"/>
                <a:gd name="connsiteY327" fmla="*/ 188691 h 1183191"/>
                <a:gd name="connsiteX328" fmla="*/ 398852 w 993136"/>
                <a:gd name="connsiteY328" fmla="*/ 188691 h 1183191"/>
                <a:gd name="connsiteX329" fmla="*/ 402245 w 993136"/>
                <a:gd name="connsiteY329" fmla="*/ 188691 h 1183191"/>
                <a:gd name="connsiteX330" fmla="*/ 402245 w 993136"/>
                <a:gd name="connsiteY330" fmla="*/ 187560 h 1183191"/>
                <a:gd name="connsiteX331" fmla="*/ 403376 w 993136"/>
                <a:gd name="connsiteY331" fmla="*/ 188691 h 1183191"/>
                <a:gd name="connsiteX332" fmla="*/ 404542 w 993136"/>
                <a:gd name="connsiteY332" fmla="*/ 188691 h 1183191"/>
                <a:gd name="connsiteX333" fmla="*/ 405673 w 993136"/>
                <a:gd name="connsiteY333" fmla="*/ 189822 h 1183191"/>
                <a:gd name="connsiteX334" fmla="*/ 406804 w 993136"/>
                <a:gd name="connsiteY334" fmla="*/ 189822 h 1183191"/>
                <a:gd name="connsiteX335" fmla="*/ 406804 w 993136"/>
                <a:gd name="connsiteY335" fmla="*/ 188691 h 1183191"/>
                <a:gd name="connsiteX336" fmla="*/ 410196 w 993136"/>
                <a:gd name="connsiteY336" fmla="*/ 192085 h 1183191"/>
                <a:gd name="connsiteX337" fmla="*/ 411327 w 993136"/>
                <a:gd name="connsiteY337" fmla="*/ 192085 h 1183191"/>
                <a:gd name="connsiteX338" fmla="*/ 411327 w 993136"/>
                <a:gd name="connsiteY338" fmla="*/ 190954 h 1183191"/>
                <a:gd name="connsiteX339" fmla="*/ 413624 w 993136"/>
                <a:gd name="connsiteY339" fmla="*/ 190954 h 1183191"/>
                <a:gd name="connsiteX340" fmla="*/ 413624 w 993136"/>
                <a:gd name="connsiteY340" fmla="*/ 194382 h 1183191"/>
                <a:gd name="connsiteX341" fmla="*/ 414755 w 993136"/>
                <a:gd name="connsiteY341" fmla="*/ 194382 h 1183191"/>
                <a:gd name="connsiteX342" fmla="*/ 417017 w 993136"/>
                <a:gd name="connsiteY342" fmla="*/ 196645 h 1183191"/>
                <a:gd name="connsiteX343" fmla="*/ 418148 w 993136"/>
                <a:gd name="connsiteY343" fmla="*/ 195514 h 1183191"/>
                <a:gd name="connsiteX344" fmla="*/ 419314 w 993136"/>
                <a:gd name="connsiteY344" fmla="*/ 195514 h 1183191"/>
                <a:gd name="connsiteX345" fmla="*/ 419314 w 993136"/>
                <a:gd name="connsiteY345" fmla="*/ 196645 h 1183191"/>
                <a:gd name="connsiteX346" fmla="*/ 421576 w 993136"/>
                <a:gd name="connsiteY346" fmla="*/ 196645 h 1183191"/>
                <a:gd name="connsiteX347" fmla="*/ 423838 w 993136"/>
                <a:gd name="connsiteY347" fmla="*/ 195514 h 1183191"/>
                <a:gd name="connsiteX348" fmla="*/ 424969 w 993136"/>
                <a:gd name="connsiteY348" fmla="*/ 197776 h 1183191"/>
                <a:gd name="connsiteX349" fmla="*/ 429528 w 993136"/>
                <a:gd name="connsiteY349" fmla="*/ 197776 h 1183191"/>
                <a:gd name="connsiteX350" fmla="*/ 431789 w 993136"/>
                <a:gd name="connsiteY350" fmla="*/ 200038 h 1183191"/>
                <a:gd name="connsiteX351" fmla="*/ 432920 w 993136"/>
                <a:gd name="connsiteY351" fmla="*/ 198907 h 1183191"/>
                <a:gd name="connsiteX352" fmla="*/ 434087 w 993136"/>
                <a:gd name="connsiteY352" fmla="*/ 200038 h 1183191"/>
                <a:gd name="connsiteX353" fmla="*/ 436348 w 993136"/>
                <a:gd name="connsiteY353" fmla="*/ 201169 h 1183191"/>
                <a:gd name="connsiteX354" fmla="*/ 439741 w 993136"/>
                <a:gd name="connsiteY354" fmla="*/ 200038 h 1183191"/>
                <a:gd name="connsiteX355" fmla="*/ 439741 w 993136"/>
                <a:gd name="connsiteY355" fmla="*/ 201169 h 1183191"/>
                <a:gd name="connsiteX356" fmla="*/ 439741 w 993136"/>
                <a:gd name="connsiteY356" fmla="*/ 203467 h 1183191"/>
                <a:gd name="connsiteX357" fmla="*/ 443169 w 993136"/>
                <a:gd name="connsiteY357" fmla="*/ 204598 h 1183191"/>
                <a:gd name="connsiteX358" fmla="*/ 444300 w 993136"/>
                <a:gd name="connsiteY358" fmla="*/ 204598 h 1183191"/>
                <a:gd name="connsiteX359" fmla="*/ 445431 w 993136"/>
                <a:gd name="connsiteY359" fmla="*/ 204598 h 1183191"/>
                <a:gd name="connsiteX360" fmla="*/ 447693 w 993136"/>
                <a:gd name="connsiteY360" fmla="*/ 205729 h 1183191"/>
                <a:gd name="connsiteX361" fmla="*/ 447693 w 993136"/>
                <a:gd name="connsiteY361" fmla="*/ 206861 h 1183191"/>
                <a:gd name="connsiteX362" fmla="*/ 448859 w 993136"/>
                <a:gd name="connsiteY362" fmla="*/ 205729 h 1183191"/>
                <a:gd name="connsiteX363" fmla="*/ 449990 w 993136"/>
                <a:gd name="connsiteY363" fmla="*/ 204598 h 1183191"/>
                <a:gd name="connsiteX364" fmla="*/ 453382 w 993136"/>
                <a:gd name="connsiteY364" fmla="*/ 204598 h 1183191"/>
                <a:gd name="connsiteX365" fmla="*/ 453382 w 993136"/>
                <a:gd name="connsiteY365" fmla="*/ 203467 h 1183191"/>
                <a:gd name="connsiteX366" fmla="*/ 453382 w 993136"/>
                <a:gd name="connsiteY366" fmla="*/ 202336 h 1183191"/>
                <a:gd name="connsiteX367" fmla="*/ 452252 w 993136"/>
                <a:gd name="connsiteY367" fmla="*/ 202336 h 1183191"/>
                <a:gd name="connsiteX368" fmla="*/ 452252 w 993136"/>
                <a:gd name="connsiteY368" fmla="*/ 200038 h 1183191"/>
                <a:gd name="connsiteX369" fmla="*/ 454513 w 993136"/>
                <a:gd name="connsiteY369" fmla="*/ 200038 h 1183191"/>
                <a:gd name="connsiteX370" fmla="*/ 455680 w 993136"/>
                <a:gd name="connsiteY370" fmla="*/ 198907 h 1183191"/>
                <a:gd name="connsiteX371" fmla="*/ 455680 w 993136"/>
                <a:gd name="connsiteY371" fmla="*/ 197776 h 1183191"/>
                <a:gd name="connsiteX372" fmla="*/ 456810 w 993136"/>
                <a:gd name="connsiteY372" fmla="*/ 197776 h 1183191"/>
                <a:gd name="connsiteX373" fmla="*/ 457941 w 993136"/>
                <a:gd name="connsiteY373" fmla="*/ 198907 h 1183191"/>
                <a:gd name="connsiteX374" fmla="*/ 459072 w 993136"/>
                <a:gd name="connsiteY374" fmla="*/ 198907 h 1183191"/>
                <a:gd name="connsiteX375" fmla="*/ 460203 w 993136"/>
                <a:gd name="connsiteY375" fmla="*/ 197776 h 1183191"/>
                <a:gd name="connsiteX376" fmla="*/ 459072 w 993136"/>
                <a:gd name="connsiteY376" fmla="*/ 196645 h 1183191"/>
                <a:gd name="connsiteX377" fmla="*/ 459072 w 993136"/>
                <a:gd name="connsiteY377" fmla="*/ 194382 h 1183191"/>
                <a:gd name="connsiteX378" fmla="*/ 459072 w 993136"/>
                <a:gd name="connsiteY378" fmla="*/ 193216 h 1183191"/>
                <a:gd name="connsiteX379" fmla="*/ 461334 w 993136"/>
                <a:gd name="connsiteY379" fmla="*/ 192085 h 1183191"/>
                <a:gd name="connsiteX380" fmla="*/ 464762 w 993136"/>
                <a:gd name="connsiteY380" fmla="*/ 194382 h 1183191"/>
                <a:gd name="connsiteX381" fmla="*/ 465893 w 993136"/>
                <a:gd name="connsiteY381" fmla="*/ 193216 h 1183191"/>
                <a:gd name="connsiteX382" fmla="*/ 467024 w 993136"/>
                <a:gd name="connsiteY382" fmla="*/ 192085 h 1183191"/>
                <a:gd name="connsiteX383" fmla="*/ 467024 w 993136"/>
                <a:gd name="connsiteY383" fmla="*/ 193216 h 1183191"/>
                <a:gd name="connsiteX384" fmla="*/ 467024 w 993136"/>
                <a:gd name="connsiteY384" fmla="*/ 194382 h 1183191"/>
                <a:gd name="connsiteX385" fmla="*/ 468155 w 993136"/>
                <a:gd name="connsiteY385" fmla="*/ 193216 h 1183191"/>
                <a:gd name="connsiteX386" fmla="*/ 470417 w 993136"/>
                <a:gd name="connsiteY386" fmla="*/ 193216 h 1183191"/>
                <a:gd name="connsiteX387" fmla="*/ 471583 w 993136"/>
                <a:gd name="connsiteY387" fmla="*/ 190954 h 1183191"/>
                <a:gd name="connsiteX388" fmla="*/ 472714 w 993136"/>
                <a:gd name="connsiteY388" fmla="*/ 192085 h 1183191"/>
                <a:gd name="connsiteX389" fmla="*/ 473845 w 993136"/>
                <a:gd name="connsiteY389" fmla="*/ 189822 h 1183191"/>
                <a:gd name="connsiteX390" fmla="*/ 474975 w 993136"/>
                <a:gd name="connsiteY390" fmla="*/ 188691 h 1183191"/>
                <a:gd name="connsiteX391" fmla="*/ 476106 w 993136"/>
                <a:gd name="connsiteY391" fmla="*/ 188691 h 1183191"/>
                <a:gd name="connsiteX392" fmla="*/ 474975 w 993136"/>
                <a:gd name="connsiteY392" fmla="*/ 189822 h 1183191"/>
                <a:gd name="connsiteX393" fmla="*/ 474975 w 993136"/>
                <a:gd name="connsiteY393" fmla="*/ 192085 h 1183191"/>
                <a:gd name="connsiteX394" fmla="*/ 476106 w 993136"/>
                <a:gd name="connsiteY394" fmla="*/ 193216 h 1183191"/>
                <a:gd name="connsiteX395" fmla="*/ 480665 w 993136"/>
                <a:gd name="connsiteY395" fmla="*/ 197776 h 1183191"/>
                <a:gd name="connsiteX396" fmla="*/ 481796 w 993136"/>
                <a:gd name="connsiteY396" fmla="*/ 201169 h 1183191"/>
                <a:gd name="connsiteX397" fmla="*/ 484058 w 993136"/>
                <a:gd name="connsiteY397" fmla="*/ 202336 h 1183191"/>
                <a:gd name="connsiteX398" fmla="*/ 484058 w 993136"/>
                <a:gd name="connsiteY398" fmla="*/ 201169 h 1183191"/>
                <a:gd name="connsiteX399" fmla="*/ 484058 w 993136"/>
                <a:gd name="connsiteY399" fmla="*/ 200038 h 1183191"/>
                <a:gd name="connsiteX400" fmla="*/ 484058 w 993136"/>
                <a:gd name="connsiteY400" fmla="*/ 198907 h 1183191"/>
                <a:gd name="connsiteX401" fmla="*/ 485224 w 993136"/>
                <a:gd name="connsiteY401" fmla="*/ 194382 h 1183191"/>
                <a:gd name="connsiteX402" fmla="*/ 485224 w 993136"/>
                <a:gd name="connsiteY402" fmla="*/ 193216 h 1183191"/>
                <a:gd name="connsiteX403" fmla="*/ 487486 w 993136"/>
                <a:gd name="connsiteY403" fmla="*/ 193216 h 1183191"/>
                <a:gd name="connsiteX404" fmla="*/ 488617 w 993136"/>
                <a:gd name="connsiteY404" fmla="*/ 192085 h 1183191"/>
                <a:gd name="connsiteX405" fmla="*/ 490879 w 993136"/>
                <a:gd name="connsiteY405" fmla="*/ 193216 h 1183191"/>
                <a:gd name="connsiteX406" fmla="*/ 492010 w 993136"/>
                <a:gd name="connsiteY406" fmla="*/ 193216 h 1183191"/>
                <a:gd name="connsiteX407" fmla="*/ 493176 w 993136"/>
                <a:gd name="connsiteY407" fmla="*/ 193216 h 1183191"/>
                <a:gd name="connsiteX408" fmla="*/ 494307 w 993136"/>
                <a:gd name="connsiteY408" fmla="*/ 192085 h 1183191"/>
                <a:gd name="connsiteX409" fmla="*/ 493176 w 993136"/>
                <a:gd name="connsiteY409" fmla="*/ 190954 h 1183191"/>
                <a:gd name="connsiteX410" fmla="*/ 494307 w 993136"/>
                <a:gd name="connsiteY410" fmla="*/ 189822 h 1183191"/>
                <a:gd name="connsiteX411" fmla="*/ 495438 w 993136"/>
                <a:gd name="connsiteY411" fmla="*/ 189822 h 1183191"/>
                <a:gd name="connsiteX412" fmla="*/ 497699 w 993136"/>
                <a:gd name="connsiteY412" fmla="*/ 189822 h 1183191"/>
                <a:gd name="connsiteX413" fmla="*/ 497699 w 993136"/>
                <a:gd name="connsiteY413" fmla="*/ 190954 h 1183191"/>
                <a:gd name="connsiteX414" fmla="*/ 499961 w 993136"/>
                <a:gd name="connsiteY414" fmla="*/ 192085 h 1183191"/>
                <a:gd name="connsiteX415" fmla="*/ 502258 w 993136"/>
                <a:gd name="connsiteY415" fmla="*/ 192085 h 1183191"/>
                <a:gd name="connsiteX416" fmla="*/ 502258 w 993136"/>
                <a:gd name="connsiteY416" fmla="*/ 190954 h 1183191"/>
                <a:gd name="connsiteX417" fmla="*/ 503389 w 993136"/>
                <a:gd name="connsiteY417" fmla="*/ 187560 h 1183191"/>
                <a:gd name="connsiteX418" fmla="*/ 502258 w 993136"/>
                <a:gd name="connsiteY418" fmla="*/ 185263 h 1183191"/>
                <a:gd name="connsiteX419" fmla="*/ 504520 w 993136"/>
                <a:gd name="connsiteY419" fmla="*/ 185263 h 1183191"/>
                <a:gd name="connsiteX420" fmla="*/ 504520 w 993136"/>
                <a:gd name="connsiteY420" fmla="*/ 183000 h 1183191"/>
                <a:gd name="connsiteX421" fmla="*/ 505651 w 993136"/>
                <a:gd name="connsiteY421" fmla="*/ 181869 h 1183191"/>
                <a:gd name="connsiteX422" fmla="*/ 505651 w 993136"/>
                <a:gd name="connsiteY422" fmla="*/ 180738 h 1183191"/>
                <a:gd name="connsiteX423" fmla="*/ 507913 w 993136"/>
                <a:gd name="connsiteY423" fmla="*/ 179571 h 1183191"/>
                <a:gd name="connsiteX424" fmla="*/ 507913 w 993136"/>
                <a:gd name="connsiteY424" fmla="*/ 180738 h 1183191"/>
                <a:gd name="connsiteX425" fmla="*/ 509079 w 993136"/>
                <a:gd name="connsiteY425" fmla="*/ 180738 h 1183191"/>
                <a:gd name="connsiteX426" fmla="*/ 511341 w 993136"/>
                <a:gd name="connsiteY426" fmla="*/ 180738 h 1183191"/>
                <a:gd name="connsiteX427" fmla="*/ 511341 w 993136"/>
                <a:gd name="connsiteY427" fmla="*/ 179571 h 1183191"/>
                <a:gd name="connsiteX428" fmla="*/ 510210 w 993136"/>
                <a:gd name="connsiteY428" fmla="*/ 178440 h 1183191"/>
                <a:gd name="connsiteX429" fmla="*/ 510210 w 993136"/>
                <a:gd name="connsiteY429" fmla="*/ 177309 h 1183191"/>
                <a:gd name="connsiteX430" fmla="*/ 511341 w 993136"/>
                <a:gd name="connsiteY430" fmla="*/ 177309 h 1183191"/>
                <a:gd name="connsiteX431" fmla="*/ 515900 w 993136"/>
                <a:gd name="connsiteY431" fmla="*/ 176178 h 1183191"/>
                <a:gd name="connsiteX432" fmla="*/ 517031 w 993136"/>
                <a:gd name="connsiteY432" fmla="*/ 173916 h 1183191"/>
                <a:gd name="connsiteX433" fmla="*/ 518161 w 993136"/>
                <a:gd name="connsiteY433" fmla="*/ 173916 h 1183191"/>
                <a:gd name="connsiteX434" fmla="*/ 518161 w 993136"/>
                <a:gd name="connsiteY434" fmla="*/ 175047 h 1183191"/>
                <a:gd name="connsiteX435" fmla="*/ 517031 w 993136"/>
                <a:gd name="connsiteY435" fmla="*/ 176178 h 1183191"/>
                <a:gd name="connsiteX436" fmla="*/ 518161 w 993136"/>
                <a:gd name="connsiteY436" fmla="*/ 177309 h 1183191"/>
                <a:gd name="connsiteX437" fmla="*/ 521554 w 993136"/>
                <a:gd name="connsiteY437" fmla="*/ 176178 h 1183191"/>
                <a:gd name="connsiteX438" fmla="*/ 523851 w 993136"/>
                <a:gd name="connsiteY438" fmla="*/ 176178 h 1183191"/>
                <a:gd name="connsiteX439" fmla="*/ 524982 w 993136"/>
                <a:gd name="connsiteY439" fmla="*/ 176178 h 1183191"/>
                <a:gd name="connsiteX440" fmla="*/ 526113 w 993136"/>
                <a:gd name="connsiteY440" fmla="*/ 176178 h 1183191"/>
                <a:gd name="connsiteX441" fmla="*/ 527244 w 993136"/>
                <a:gd name="connsiteY441" fmla="*/ 175047 h 1183191"/>
                <a:gd name="connsiteX442" fmla="*/ 528375 w 993136"/>
                <a:gd name="connsiteY442" fmla="*/ 175047 h 1183191"/>
                <a:gd name="connsiteX443" fmla="*/ 529506 w 993136"/>
                <a:gd name="connsiteY443" fmla="*/ 175047 h 1183191"/>
                <a:gd name="connsiteX444" fmla="*/ 529506 w 993136"/>
                <a:gd name="connsiteY444" fmla="*/ 176178 h 1183191"/>
                <a:gd name="connsiteX445" fmla="*/ 531803 w 993136"/>
                <a:gd name="connsiteY445" fmla="*/ 176178 h 1183191"/>
                <a:gd name="connsiteX446" fmla="*/ 531803 w 993136"/>
                <a:gd name="connsiteY446" fmla="*/ 178440 h 1183191"/>
                <a:gd name="connsiteX447" fmla="*/ 532934 w 993136"/>
                <a:gd name="connsiteY447" fmla="*/ 178440 h 1183191"/>
                <a:gd name="connsiteX448" fmla="*/ 534065 w 993136"/>
                <a:gd name="connsiteY448" fmla="*/ 178440 h 1183191"/>
                <a:gd name="connsiteX449" fmla="*/ 535196 w 993136"/>
                <a:gd name="connsiteY449" fmla="*/ 176178 h 1183191"/>
                <a:gd name="connsiteX450" fmla="*/ 537457 w 993136"/>
                <a:gd name="connsiteY450" fmla="*/ 175047 h 1183191"/>
                <a:gd name="connsiteX451" fmla="*/ 538624 w 993136"/>
                <a:gd name="connsiteY451" fmla="*/ 177309 h 1183191"/>
                <a:gd name="connsiteX452" fmla="*/ 540885 w 993136"/>
                <a:gd name="connsiteY452" fmla="*/ 177309 h 1183191"/>
                <a:gd name="connsiteX453" fmla="*/ 544278 w 993136"/>
                <a:gd name="connsiteY453" fmla="*/ 176178 h 1183191"/>
                <a:gd name="connsiteX454" fmla="*/ 545444 w 993136"/>
                <a:gd name="connsiteY454" fmla="*/ 176178 h 1183191"/>
                <a:gd name="connsiteX455" fmla="*/ 546575 w 993136"/>
                <a:gd name="connsiteY455" fmla="*/ 175047 h 1183191"/>
                <a:gd name="connsiteX456" fmla="*/ 546575 w 993136"/>
                <a:gd name="connsiteY456" fmla="*/ 173916 h 1183191"/>
                <a:gd name="connsiteX457" fmla="*/ 548837 w 993136"/>
                <a:gd name="connsiteY457" fmla="*/ 172784 h 1183191"/>
                <a:gd name="connsiteX458" fmla="*/ 551099 w 993136"/>
                <a:gd name="connsiteY458" fmla="*/ 170487 h 1183191"/>
                <a:gd name="connsiteX459" fmla="*/ 552265 w 993136"/>
                <a:gd name="connsiteY459" fmla="*/ 170487 h 1183191"/>
                <a:gd name="connsiteX460" fmla="*/ 552265 w 993136"/>
                <a:gd name="connsiteY460" fmla="*/ 169356 h 1183191"/>
                <a:gd name="connsiteX461" fmla="*/ 553396 w 993136"/>
                <a:gd name="connsiteY461" fmla="*/ 165962 h 1183191"/>
                <a:gd name="connsiteX462" fmla="*/ 554527 w 993136"/>
                <a:gd name="connsiteY462" fmla="*/ 164831 h 1183191"/>
                <a:gd name="connsiteX463" fmla="*/ 552265 w 993136"/>
                <a:gd name="connsiteY463" fmla="*/ 163664 h 1183191"/>
                <a:gd name="connsiteX464" fmla="*/ 552265 w 993136"/>
                <a:gd name="connsiteY464" fmla="*/ 162533 h 1183191"/>
                <a:gd name="connsiteX465" fmla="*/ 551099 w 993136"/>
                <a:gd name="connsiteY465" fmla="*/ 160271 h 1183191"/>
                <a:gd name="connsiteX466" fmla="*/ 552265 w 993136"/>
                <a:gd name="connsiteY466" fmla="*/ 160271 h 1183191"/>
                <a:gd name="connsiteX467" fmla="*/ 553396 w 993136"/>
                <a:gd name="connsiteY467" fmla="*/ 159140 h 1183191"/>
                <a:gd name="connsiteX468" fmla="*/ 552265 w 993136"/>
                <a:gd name="connsiteY468" fmla="*/ 155711 h 1183191"/>
                <a:gd name="connsiteX469" fmla="*/ 552265 w 993136"/>
                <a:gd name="connsiteY469" fmla="*/ 153449 h 1183191"/>
                <a:gd name="connsiteX470" fmla="*/ 553396 w 993136"/>
                <a:gd name="connsiteY470" fmla="*/ 152318 h 1183191"/>
                <a:gd name="connsiteX471" fmla="*/ 553396 w 993136"/>
                <a:gd name="connsiteY471" fmla="*/ 151186 h 1183191"/>
                <a:gd name="connsiteX472" fmla="*/ 553396 w 993136"/>
                <a:gd name="connsiteY472" fmla="*/ 150055 h 1183191"/>
                <a:gd name="connsiteX473" fmla="*/ 557919 w 993136"/>
                <a:gd name="connsiteY473" fmla="*/ 148889 h 1183191"/>
                <a:gd name="connsiteX474" fmla="*/ 560217 w 993136"/>
                <a:gd name="connsiteY474" fmla="*/ 146626 h 1183191"/>
                <a:gd name="connsiteX475" fmla="*/ 561347 w 993136"/>
                <a:gd name="connsiteY475" fmla="*/ 146626 h 1183191"/>
                <a:gd name="connsiteX476" fmla="*/ 562478 w 993136"/>
                <a:gd name="connsiteY476" fmla="*/ 144364 h 1183191"/>
                <a:gd name="connsiteX477" fmla="*/ 564740 w 993136"/>
                <a:gd name="connsiteY477" fmla="*/ 144364 h 1183191"/>
                <a:gd name="connsiteX478" fmla="*/ 565871 w 993136"/>
                <a:gd name="connsiteY478" fmla="*/ 144364 h 1183191"/>
                <a:gd name="connsiteX479" fmla="*/ 567002 w 993136"/>
                <a:gd name="connsiteY479" fmla="*/ 145495 h 1183191"/>
                <a:gd name="connsiteX480" fmla="*/ 565871 w 993136"/>
                <a:gd name="connsiteY480" fmla="*/ 146626 h 1183191"/>
                <a:gd name="connsiteX481" fmla="*/ 568168 w 993136"/>
                <a:gd name="connsiteY481" fmla="*/ 146626 h 1183191"/>
                <a:gd name="connsiteX482" fmla="*/ 568168 w 993136"/>
                <a:gd name="connsiteY482" fmla="*/ 145495 h 1183191"/>
                <a:gd name="connsiteX483" fmla="*/ 569299 w 993136"/>
                <a:gd name="connsiteY483" fmla="*/ 145495 h 1183191"/>
                <a:gd name="connsiteX484" fmla="*/ 571561 w 993136"/>
                <a:gd name="connsiteY484" fmla="*/ 145495 h 1183191"/>
                <a:gd name="connsiteX485" fmla="*/ 571561 w 993136"/>
                <a:gd name="connsiteY485" fmla="*/ 146626 h 1183191"/>
                <a:gd name="connsiteX486" fmla="*/ 577251 w 993136"/>
                <a:gd name="connsiteY486" fmla="*/ 146626 h 1183191"/>
                <a:gd name="connsiteX487" fmla="*/ 580643 w 993136"/>
                <a:gd name="connsiteY487" fmla="*/ 147758 h 1183191"/>
                <a:gd name="connsiteX488" fmla="*/ 582940 w 993136"/>
                <a:gd name="connsiteY488" fmla="*/ 147758 h 1183191"/>
                <a:gd name="connsiteX489" fmla="*/ 582940 w 993136"/>
                <a:gd name="connsiteY489" fmla="*/ 145495 h 1183191"/>
                <a:gd name="connsiteX490" fmla="*/ 586333 w 993136"/>
                <a:gd name="connsiteY490" fmla="*/ 145495 h 1183191"/>
                <a:gd name="connsiteX491" fmla="*/ 585202 w 993136"/>
                <a:gd name="connsiteY491" fmla="*/ 143233 h 1183191"/>
                <a:gd name="connsiteX492" fmla="*/ 587464 w 993136"/>
                <a:gd name="connsiteY492" fmla="*/ 142066 h 1183191"/>
                <a:gd name="connsiteX493" fmla="*/ 587464 w 993136"/>
                <a:gd name="connsiteY493" fmla="*/ 140935 h 1183191"/>
                <a:gd name="connsiteX494" fmla="*/ 592023 w 993136"/>
                <a:gd name="connsiteY494" fmla="*/ 140935 h 1183191"/>
                <a:gd name="connsiteX495" fmla="*/ 590892 w 993136"/>
                <a:gd name="connsiteY495" fmla="*/ 139804 h 1183191"/>
                <a:gd name="connsiteX496" fmla="*/ 593154 w 993136"/>
                <a:gd name="connsiteY496" fmla="*/ 138673 h 1183191"/>
                <a:gd name="connsiteX497" fmla="*/ 593154 w 993136"/>
                <a:gd name="connsiteY497" fmla="*/ 137542 h 1183191"/>
                <a:gd name="connsiteX498" fmla="*/ 589761 w 993136"/>
                <a:gd name="connsiteY498" fmla="*/ 136411 h 1183191"/>
                <a:gd name="connsiteX499" fmla="*/ 589761 w 993136"/>
                <a:gd name="connsiteY499" fmla="*/ 134113 h 1183191"/>
                <a:gd name="connsiteX500" fmla="*/ 588595 w 993136"/>
                <a:gd name="connsiteY500" fmla="*/ 134113 h 1183191"/>
                <a:gd name="connsiteX501" fmla="*/ 587464 w 993136"/>
                <a:gd name="connsiteY501" fmla="*/ 132982 h 1183191"/>
                <a:gd name="connsiteX502" fmla="*/ 586333 w 993136"/>
                <a:gd name="connsiteY502" fmla="*/ 132982 h 1183191"/>
                <a:gd name="connsiteX503" fmla="*/ 586333 w 993136"/>
                <a:gd name="connsiteY503" fmla="*/ 131851 h 1183191"/>
                <a:gd name="connsiteX504" fmla="*/ 584071 w 993136"/>
                <a:gd name="connsiteY504" fmla="*/ 130719 h 1183191"/>
                <a:gd name="connsiteX505" fmla="*/ 585202 w 993136"/>
                <a:gd name="connsiteY505" fmla="*/ 127326 h 1183191"/>
                <a:gd name="connsiteX506" fmla="*/ 588595 w 993136"/>
                <a:gd name="connsiteY506" fmla="*/ 127326 h 1183191"/>
                <a:gd name="connsiteX507" fmla="*/ 588595 w 993136"/>
                <a:gd name="connsiteY507" fmla="*/ 126159 h 1183191"/>
                <a:gd name="connsiteX508" fmla="*/ 589761 w 993136"/>
                <a:gd name="connsiteY508" fmla="*/ 127326 h 1183191"/>
                <a:gd name="connsiteX509" fmla="*/ 592023 w 993136"/>
                <a:gd name="connsiteY509" fmla="*/ 127326 h 1183191"/>
                <a:gd name="connsiteX510" fmla="*/ 593154 w 993136"/>
                <a:gd name="connsiteY510" fmla="*/ 128457 h 1183191"/>
                <a:gd name="connsiteX511" fmla="*/ 594285 w 993136"/>
                <a:gd name="connsiteY511" fmla="*/ 128457 h 1183191"/>
                <a:gd name="connsiteX512" fmla="*/ 594285 w 993136"/>
                <a:gd name="connsiteY512" fmla="*/ 126159 h 1183191"/>
                <a:gd name="connsiteX513" fmla="*/ 596547 w 993136"/>
                <a:gd name="connsiteY513" fmla="*/ 127326 h 1183191"/>
                <a:gd name="connsiteX514" fmla="*/ 597713 w 993136"/>
                <a:gd name="connsiteY514" fmla="*/ 129588 h 1183191"/>
                <a:gd name="connsiteX515" fmla="*/ 598844 w 993136"/>
                <a:gd name="connsiteY515" fmla="*/ 127326 h 1183191"/>
                <a:gd name="connsiteX516" fmla="*/ 603367 w 993136"/>
                <a:gd name="connsiteY516" fmla="*/ 129588 h 1183191"/>
                <a:gd name="connsiteX517" fmla="*/ 603367 w 993136"/>
                <a:gd name="connsiteY517" fmla="*/ 127326 h 1183191"/>
                <a:gd name="connsiteX518" fmla="*/ 605664 w 993136"/>
                <a:gd name="connsiteY518" fmla="*/ 130719 h 1183191"/>
                <a:gd name="connsiteX519" fmla="*/ 606795 w 993136"/>
                <a:gd name="connsiteY519" fmla="*/ 129588 h 1183191"/>
                <a:gd name="connsiteX520" fmla="*/ 607926 w 993136"/>
                <a:gd name="connsiteY520" fmla="*/ 129588 h 1183191"/>
                <a:gd name="connsiteX521" fmla="*/ 610188 w 993136"/>
                <a:gd name="connsiteY521" fmla="*/ 131851 h 1183191"/>
                <a:gd name="connsiteX522" fmla="*/ 611354 w 993136"/>
                <a:gd name="connsiteY522" fmla="*/ 132982 h 1183191"/>
                <a:gd name="connsiteX523" fmla="*/ 612485 w 993136"/>
                <a:gd name="connsiteY523" fmla="*/ 132982 h 1183191"/>
                <a:gd name="connsiteX524" fmla="*/ 612485 w 993136"/>
                <a:gd name="connsiteY524" fmla="*/ 134113 h 1183191"/>
                <a:gd name="connsiteX525" fmla="*/ 614747 w 993136"/>
                <a:gd name="connsiteY525" fmla="*/ 134113 h 1183191"/>
                <a:gd name="connsiteX526" fmla="*/ 614747 w 993136"/>
                <a:gd name="connsiteY526" fmla="*/ 136411 h 1183191"/>
                <a:gd name="connsiteX527" fmla="*/ 617009 w 993136"/>
                <a:gd name="connsiteY527" fmla="*/ 134113 h 1183191"/>
                <a:gd name="connsiteX528" fmla="*/ 618140 w 993136"/>
                <a:gd name="connsiteY528" fmla="*/ 134113 h 1183191"/>
                <a:gd name="connsiteX529" fmla="*/ 618140 w 993136"/>
                <a:gd name="connsiteY529" fmla="*/ 132982 h 1183191"/>
                <a:gd name="connsiteX530" fmla="*/ 621568 w 993136"/>
                <a:gd name="connsiteY530" fmla="*/ 131851 h 1183191"/>
                <a:gd name="connsiteX531" fmla="*/ 623829 w 993136"/>
                <a:gd name="connsiteY531" fmla="*/ 129588 h 1183191"/>
                <a:gd name="connsiteX532" fmla="*/ 626091 w 993136"/>
                <a:gd name="connsiteY532" fmla="*/ 130719 h 1183191"/>
                <a:gd name="connsiteX533" fmla="*/ 627257 w 993136"/>
                <a:gd name="connsiteY533" fmla="*/ 130719 h 1183191"/>
                <a:gd name="connsiteX534" fmla="*/ 628388 w 993136"/>
                <a:gd name="connsiteY534" fmla="*/ 129588 h 1183191"/>
                <a:gd name="connsiteX535" fmla="*/ 631781 w 993136"/>
                <a:gd name="connsiteY535" fmla="*/ 129588 h 1183191"/>
                <a:gd name="connsiteX536" fmla="*/ 636340 w 993136"/>
                <a:gd name="connsiteY536" fmla="*/ 129588 h 1183191"/>
                <a:gd name="connsiteX537" fmla="*/ 636340 w 993136"/>
                <a:gd name="connsiteY537" fmla="*/ 130719 h 1183191"/>
                <a:gd name="connsiteX538" fmla="*/ 638602 w 993136"/>
                <a:gd name="connsiteY538" fmla="*/ 130719 h 1183191"/>
                <a:gd name="connsiteX539" fmla="*/ 640863 w 993136"/>
                <a:gd name="connsiteY539" fmla="*/ 130719 h 1183191"/>
                <a:gd name="connsiteX540" fmla="*/ 640863 w 993136"/>
                <a:gd name="connsiteY540" fmla="*/ 129588 h 1183191"/>
                <a:gd name="connsiteX541" fmla="*/ 642030 w 993136"/>
                <a:gd name="connsiteY541" fmla="*/ 126159 h 1183191"/>
                <a:gd name="connsiteX542" fmla="*/ 645422 w 993136"/>
                <a:gd name="connsiteY542" fmla="*/ 126159 h 1183191"/>
                <a:gd name="connsiteX543" fmla="*/ 646553 w 993136"/>
                <a:gd name="connsiteY543" fmla="*/ 125028 h 1183191"/>
                <a:gd name="connsiteX544" fmla="*/ 647684 w 993136"/>
                <a:gd name="connsiteY544" fmla="*/ 122766 h 1183191"/>
                <a:gd name="connsiteX545" fmla="*/ 646553 w 993136"/>
                <a:gd name="connsiteY545" fmla="*/ 119337 h 1183191"/>
                <a:gd name="connsiteX546" fmla="*/ 649981 w 993136"/>
                <a:gd name="connsiteY546" fmla="*/ 119337 h 1183191"/>
                <a:gd name="connsiteX547" fmla="*/ 651112 w 993136"/>
                <a:gd name="connsiteY547" fmla="*/ 118206 h 1183191"/>
                <a:gd name="connsiteX548" fmla="*/ 649981 w 993136"/>
                <a:gd name="connsiteY548" fmla="*/ 117075 h 1183191"/>
                <a:gd name="connsiteX549" fmla="*/ 648850 w 993136"/>
                <a:gd name="connsiteY549" fmla="*/ 115944 h 1183191"/>
                <a:gd name="connsiteX550" fmla="*/ 651112 w 993136"/>
                <a:gd name="connsiteY550" fmla="*/ 113681 h 1183191"/>
                <a:gd name="connsiteX551" fmla="*/ 649981 w 993136"/>
                <a:gd name="connsiteY551" fmla="*/ 112515 h 1183191"/>
                <a:gd name="connsiteX552" fmla="*/ 649981 w 993136"/>
                <a:gd name="connsiteY552" fmla="*/ 110253 h 1183191"/>
                <a:gd name="connsiteX553" fmla="*/ 647684 w 993136"/>
                <a:gd name="connsiteY553" fmla="*/ 109121 h 1183191"/>
                <a:gd name="connsiteX554" fmla="*/ 647684 w 993136"/>
                <a:gd name="connsiteY554" fmla="*/ 106859 h 1183191"/>
                <a:gd name="connsiteX555" fmla="*/ 648850 w 993136"/>
                <a:gd name="connsiteY555" fmla="*/ 106859 h 1183191"/>
                <a:gd name="connsiteX556" fmla="*/ 651112 w 993136"/>
                <a:gd name="connsiteY556" fmla="*/ 106859 h 1183191"/>
                <a:gd name="connsiteX557" fmla="*/ 651112 w 993136"/>
                <a:gd name="connsiteY557" fmla="*/ 105728 h 1183191"/>
                <a:gd name="connsiteX558" fmla="*/ 653374 w 993136"/>
                <a:gd name="connsiteY558" fmla="*/ 104561 h 1183191"/>
                <a:gd name="connsiteX559" fmla="*/ 654505 w 993136"/>
                <a:gd name="connsiteY559" fmla="*/ 102299 h 1183191"/>
                <a:gd name="connsiteX560" fmla="*/ 654505 w 993136"/>
                <a:gd name="connsiteY560" fmla="*/ 98906 h 1183191"/>
                <a:gd name="connsiteX561" fmla="*/ 656802 w 993136"/>
                <a:gd name="connsiteY561" fmla="*/ 96608 h 1183191"/>
                <a:gd name="connsiteX562" fmla="*/ 660195 w 993136"/>
                <a:gd name="connsiteY562" fmla="*/ 96608 h 1183191"/>
                <a:gd name="connsiteX563" fmla="*/ 661326 w 993136"/>
                <a:gd name="connsiteY563" fmla="*/ 97774 h 1183191"/>
                <a:gd name="connsiteX564" fmla="*/ 664754 w 993136"/>
                <a:gd name="connsiteY564" fmla="*/ 98906 h 1183191"/>
                <a:gd name="connsiteX565" fmla="*/ 668146 w 993136"/>
                <a:gd name="connsiteY565" fmla="*/ 94346 h 1183191"/>
                <a:gd name="connsiteX566" fmla="*/ 669277 w 993136"/>
                <a:gd name="connsiteY566" fmla="*/ 94346 h 1183191"/>
                <a:gd name="connsiteX567" fmla="*/ 671574 w 993136"/>
                <a:gd name="connsiteY567" fmla="*/ 93215 h 1183191"/>
                <a:gd name="connsiteX568" fmla="*/ 670408 w 993136"/>
                <a:gd name="connsiteY568" fmla="*/ 92083 h 1183191"/>
                <a:gd name="connsiteX569" fmla="*/ 671574 w 993136"/>
                <a:gd name="connsiteY569" fmla="*/ 90952 h 1183191"/>
                <a:gd name="connsiteX570" fmla="*/ 674967 w 993136"/>
                <a:gd name="connsiteY570" fmla="*/ 90952 h 1183191"/>
                <a:gd name="connsiteX571" fmla="*/ 674967 w 993136"/>
                <a:gd name="connsiteY571" fmla="*/ 89786 h 1183191"/>
                <a:gd name="connsiteX572" fmla="*/ 679526 w 993136"/>
                <a:gd name="connsiteY572" fmla="*/ 88655 h 1183191"/>
                <a:gd name="connsiteX573" fmla="*/ 681788 w 993136"/>
                <a:gd name="connsiteY573" fmla="*/ 89786 h 1183191"/>
                <a:gd name="connsiteX574" fmla="*/ 682919 w 993136"/>
                <a:gd name="connsiteY574" fmla="*/ 88655 h 1183191"/>
                <a:gd name="connsiteX575" fmla="*/ 684049 w 993136"/>
                <a:gd name="connsiteY575" fmla="*/ 86392 h 1183191"/>
                <a:gd name="connsiteX576" fmla="*/ 685180 w 993136"/>
                <a:gd name="connsiteY576" fmla="*/ 86392 h 1183191"/>
                <a:gd name="connsiteX577" fmla="*/ 686347 w 993136"/>
                <a:gd name="connsiteY577" fmla="*/ 85261 h 1183191"/>
                <a:gd name="connsiteX578" fmla="*/ 685180 w 993136"/>
                <a:gd name="connsiteY578" fmla="*/ 85261 h 1183191"/>
                <a:gd name="connsiteX579" fmla="*/ 686347 w 993136"/>
                <a:gd name="connsiteY579" fmla="*/ 84130 h 1183191"/>
                <a:gd name="connsiteX580" fmla="*/ 685180 w 993136"/>
                <a:gd name="connsiteY580" fmla="*/ 82963 h 1183191"/>
                <a:gd name="connsiteX581" fmla="*/ 686347 w 993136"/>
                <a:gd name="connsiteY581" fmla="*/ 81832 h 1183191"/>
                <a:gd name="connsiteX582" fmla="*/ 688608 w 993136"/>
                <a:gd name="connsiteY582" fmla="*/ 79570 h 1183191"/>
                <a:gd name="connsiteX583" fmla="*/ 690870 w 993136"/>
                <a:gd name="connsiteY583" fmla="*/ 79570 h 1183191"/>
                <a:gd name="connsiteX584" fmla="*/ 692001 w 993136"/>
                <a:gd name="connsiteY584" fmla="*/ 78439 h 1183191"/>
                <a:gd name="connsiteX585" fmla="*/ 692001 w 993136"/>
                <a:gd name="connsiteY585" fmla="*/ 77308 h 1183191"/>
                <a:gd name="connsiteX586" fmla="*/ 694298 w 993136"/>
                <a:gd name="connsiteY586" fmla="*/ 76176 h 1183191"/>
                <a:gd name="connsiteX587" fmla="*/ 694298 w 993136"/>
                <a:gd name="connsiteY587" fmla="*/ 75010 h 1183191"/>
                <a:gd name="connsiteX588" fmla="*/ 696560 w 993136"/>
                <a:gd name="connsiteY588" fmla="*/ 72748 h 1183191"/>
                <a:gd name="connsiteX589" fmla="*/ 697691 w 993136"/>
                <a:gd name="connsiteY589" fmla="*/ 70485 h 1183191"/>
                <a:gd name="connsiteX590" fmla="*/ 698822 w 993136"/>
                <a:gd name="connsiteY590" fmla="*/ 69354 h 1183191"/>
                <a:gd name="connsiteX591" fmla="*/ 697691 w 993136"/>
                <a:gd name="connsiteY591" fmla="*/ 68223 h 1183191"/>
                <a:gd name="connsiteX592" fmla="*/ 697691 w 993136"/>
                <a:gd name="connsiteY592" fmla="*/ 67056 h 1183191"/>
                <a:gd name="connsiteX593" fmla="*/ 702250 w 993136"/>
                <a:gd name="connsiteY593" fmla="*/ 65925 h 1183191"/>
                <a:gd name="connsiteX594" fmla="*/ 702250 w 993136"/>
                <a:gd name="connsiteY594" fmla="*/ 63663 h 1183191"/>
                <a:gd name="connsiteX595" fmla="*/ 704512 w 993136"/>
                <a:gd name="connsiteY595" fmla="*/ 61401 h 1183191"/>
                <a:gd name="connsiteX596" fmla="*/ 705642 w 993136"/>
                <a:gd name="connsiteY596" fmla="*/ 60234 h 1183191"/>
                <a:gd name="connsiteX597" fmla="*/ 707940 w 993136"/>
                <a:gd name="connsiteY597" fmla="*/ 60234 h 1183191"/>
                <a:gd name="connsiteX598" fmla="*/ 709070 w 993136"/>
                <a:gd name="connsiteY598" fmla="*/ 54578 h 1183191"/>
                <a:gd name="connsiteX599" fmla="*/ 707940 w 993136"/>
                <a:gd name="connsiteY599" fmla="*/ 52281 h 1183191"/>
                <a:gd name="connsiteX600" fmla="*/ 706773 w 993136"/>
                <a:gd name="connsiteY600" fmla="*/ 47756 h 1183191"/>
                <a:gd name="connsiteX601" fmla="*/ 704512 w 993136"/>
                <a:gd name="connsiteY601" fmla="*/ 46625 h 1183191"/>
                <a:gd name="connsiteX602" fmla="*/ 704512 w 993136"/>
                <a:gd name="connsiteY602" fmla="*/ 44327 h 1183191"/>
                <a:gd name="connsiteX603" fmla="*/ 702250 w 993136"/>
                <a:gd name="connsiteY603" fmla="*/ 42065 h 1183191"/>
                <a:gd name="connsiteX604" fmla="*/ 701119 w 993136"/>
                <a:gd name="connsiteY604" fmla="*/ 38671 h 1183191"/>
                <a:gd name="connsiteX605" fmla="*/ 698822 w 993136"/>
                <a:gd name="connsiteY605" fmla="*/ 37505 h 1183191"/>
                <a:gd name="connsiteX606" fmla="*/ 699953 w 993136"/>
                <a:gd name="connsiteY606" fmla="*/ 32980 h 1183191"/>
                <a:gd name="connsiteX607" fmla="*/ 698822 w 993136"/>
                <a:gd name="connsiteY607" fmla="*/ 30683 h 1183191"/>
                <a:gd name="connsiteX608" fmla="*/ 699953 w 993136"/>
                <a:gd name="connsiteY608" fmla="*/ 28420 h 1183191"/>
                <a:gd name="connsiteX609" fmla="*/ 699953 w 993136"/>
                <a:gd name="connsiteY609" fmla="*/ 27289 h 1183191"/>
                <a:gd name="connsiteX610" fmla="*/ 698822 w 993136"/>
                <a:gd name="connsiteY610" fmla="*/ 26158 h 1183191"/>
                <a:gd name="connsiteX611" fmla="*/ 697691 w 993136"/>
                <a:gd name="connsiteY611" fmla="*/ 28420 h 1183191"/>
                <a:gd name="connsiteX612" fmla="*/ 697691 w 993136"/>
                <a:gd name="connsiteY612" fmla="*/ 27289 h 1183191"/>
                <a:gd name="connsiteX613" fmla="*/ 696560 w 993136"/>
                <a:gd name="connsiteY613" fmla="*/ 23896 h 1183191"/>
                <a:gd name="connsiteX614" fmla="*/ 697691 w 993136"/>
                <a:gd name="connsiteY614" fmla="*/ 21598 h 1183191"/>
                <a:gd name="connsiteX615" fmla="*/ 696560 w 993136"/>
                <a:gd name="connsiteY615" fmla="*/ 19336 h 1183191"/>
                <a:gd name="connsiteX616" fmla="*/ 693167 w 993136"/>
                <a:gd name="connsiteY616" fmla="*/ 17073 h 1183191"/>
                <a:gd name="connsiteX617" fmla="*/ 693167 w 993136"/>
                <a:gd name="connsiteY617" fmla="*/ 14776 h 1183191"/>
                <a:gd name="connsiteX618" fmla="*/ 692001 w 993136"/>
                <a:gd name="connsiteY618" fmla="*/ 13645 h 1183191"/>
                <a:gd name="connsiteX619" fmla="*/ 690870 w 993136"/>
                <a:gd name="connsiteY619" fmla="*/ 13645 h 1183191"/>
                <a:gd name="connsiteX620" fmla="*/ 689739 w 993136"/>
                <a:gd name="connsiteY620" fmla="*/ 13645 h 1183191"/>
                <a:gd name="connsiteX621" fmla="*/ 686347 w 993136"/>
                <a:gd name="connsiteY621" fmla="*/ 13645 h 1183191"/>
                <a:gd name="connsiteX622" fmla="*/ 684049 w 993136"/>
                <a:gd name="connsiteY622" fmla="*/ 12513 h 1183191"/>
                <a:gd name="connsiteX623" fmla="*/ 686347 w 993136"/>
                <a:gd name="connsiteY623" fmla="*/ 9120 h 1183191"/>
                <a:gd name="connsiteX624" fmla="*/ 688608 w 993136"/>
                <a:gd name="connsiteY624" fmla="*/ 9120 h 1183191"/>
                <a:gd name="connsiteX625" fmla="*/ 690870 w 993136"/>
                <a:gd name="connsiteY625" fmla="*/ 7953 h 1183191"/>
                <a:gd name="connsiteX626" fmla="*/ 693167 w 993136"/>
                <a:gd name="connsiteY626" fmla="*/ 6822 h 1183191"/>
                <a:gd name="connsiteX627" fmla="*/ 696560 w 993136"/>
                <a:gd name="connsiteY627" fmla="*/ 7953 h 1183191"/>
                <a:gd name="connsiteX628" fmla="*/ 697691 w 993136"/>
                <a:gd name="connsiteY628" fmla="*/ 7953 h 1183191"/>
                <a:gd name="connsiteX629" fmla="*/ 699953 w 993136"/>
                <a:gd name="connsiteY629" fmla="*/ 9120 h 1183191"/>
                <a:gd name="connsiteX630" fmla="*/ 702250 w 993136"/>
                <a:gd name="connsiteY630" fmla="*/ 10251 h 1183191"/>
                <a:gd name="connsiteX631" fmla="*/ 704512 w 993136"/>
                <a:gd name="connsiteY631" fmla="*/ 9120 h 1183191"/>
                <a:gd name="connsiteX632" fmla="*/ 705642 w 993136"/>
                <a:gd name="connsiteY632" fmla="*/ 10251 h 1183191"/>
                <a:gd name="connsiteX633" fmla="*/ 706773 w 993136"/>
                <a:gd name="connsiteY633" fmla="*/ 9120 h 1183191"/>
                <a:gd name="connsiteX634" fmla="*/ 707940 w 993136"/>
                <a:gd name="connsiteY634" fmla="*/ 9120 h 1183191"/>
                <a:gd name="connsiteX635" fmla="*/ 707940 w 993136"/>
                <a:gd name="connsiteY635" fmla="*/ 11382 h 1183191"/>
                <a:gd name="connsiteX636" fmla="*/ 711332 w 993136"/>
                <a:gd name="connsiteY636" fmla="*/ 13645 h 1183191"/>
                <a:gd name="connsiteX637" fmla="*/ 715891 w 993136"/>
                <a:gd name="connsiteY637" fmla="*/ 13645 h 1183191"/>
                <a:gd name="connsiteX638" fmla="*/ 717022 w 993136"/>
                <a:gd name="connsiteY638" fmla="*/ 12513 h 1183191"/>
                <a:gd name="connsiteX639" fmla="*/ 719284 w 993136"/>
                <a:gd name="connsiteY639" fmla="*/ 11382 h 1183191"/>
                <a:gd name="connsiteX640" fmla="*/ 723843 w 993136"/>
                <a:gd name="connsiteY640" fmla="*/ 12513 h 1183191"/>
                <a:gd name="connsiteX641" fmla="*/ 727235 w 993136"/>
                <a:gd name="connsiteY641" fmla="*/ 12513 h 1183191"/>
                <a:gd name="connsiteX642" fmla="*/ 728366 w 993136"/>
                <a:gd name="connsiteY642" fmla="*/ 12513 h 1183191"/>
                <a:gd name="connsiteX643" fmla="*/ 729497 w 993136"/>
                <a:gd name="connsiteY643" fmla="*/ 12513 h 1183191"/>
                <a:gd name="connsiteX644" fmla="*/ 731794 w 993136"/>
                <a:gd name="connsiteY644" fmla="*/ 12513 h 1183191"/>
                <a:gd name="connsiteX645" fmla="*/ 732925 w 993136"/>
                <a:gd name="connsiteY645" fmla="*/ 15907 h 1183191"/>
                <a:gd name="connsiteX646" fmla="*/ 734056 w 993136"/>
                <a:gd name="connsiteY646" fmla="*/ 15907 h 1183191"/>
                <a:gd name="connsiteX647" fmla="*/ 737449 w 993136"/>
                <a:gd name="connsiteY647" fmla="*/ 13645 h 1183191"/>
                <a:gd name="connsiteX648" fmla="*/ 737449 w 993136"/>
                <a:gd name="connsiteY648" fmla="*/ 11382 h 1183191"/>
                <a:gd name="connsiteX649" fmla="*/ 737449 w 993136"/>
                <a:gd name="connsiteY649" fmla="*/ 10251 h 1183191"/>
                <a:gd name="connsiteX650" fmla="*/ 739746 w 993136"/>
                <a:gd name="connsiteY650" fmla="*/ 11382 h 1183191"/>
                <a:gd name="connsiteX651" fmla="*/ 743139 w 993136"/>
                <a:gd name="connsiteY651" fmla="*/ 9120 h 1183191"/>
                <a:gd name="connsiteX652" fmla="*/ 745436 w 993136"/>
                <a:gd name="connsiteY652" fmla="*/ 10251 h 1183191"/>
                <a:gd name="connsiteX653" fmla="*/ 745436 w 993136"/>
                <a:gd name="connsiteY653" fmla="*/ 11382 h 1183191"/>
                <a:gd name="connsiteX654" fmla="*/ 745436 w 993136"/>
                <a:gd name="connsiteY654" fmla="*/ 12513 h 1183191"/>
                <a:gd name="connsiteX655" fmla="*/ 747698 w 993136"/>
                <a:gd name="connsiteY655" fmla="*/ 11382 h 1183191"/>
                <a:gd name="connsiteX656" fmla="*/ 748828 w 993136"/>
                <a:gd name="connsiteY656" fmla="*/ 11382 h 1183191"/>
                <a:gd name="connsiteX657" fmla="*/ 751090 w 993136"/>
                <a:gd name="connsiteY657" fmla="*/ 11382 h 1183191"/>
                <a:gd name="connsiteX658" fmla="*/ 752256 w 993136"/>
                <a:gd name="connsiteY658" fmla="*/ 11382 h 1183191"/>
                <a:gd name="connsiteX659" fmla="*/ 754518 w 993136"/>
                <a:gd name="connsiteY659" fmla="*/ 11382 h 1183191"/>
                <a:gd name="connsiteX660" fmla="*/ 755649 w 993136"/>
                <a:gd name="connsiteY660" fmla="*/ 7953 h 1183191"/>
                <a:gd name="connsiteX661" fmla="*/ 760208 w 993136"/>
                <a:gd name="connsiteY661" fmla="*/ 7953 h 1183191"/>
                <a:gd name="connsiteX662" fmla="*/ 760208 w 993136"/>
                <a:gd name="connsiteY662" fmla="*/ 6822 h 1183191"/>
                <a:gd name="connsiteX663" fmla="*/ 761339 w 993136"/>
                <a:gd name="connsiteY663" fmla="*/ 6822 h 1183191"/>
                <a:gd name="connsiteX664" fmla="*/ 762470 w 993136"/>
                <a:gd name="connsiteY664" fmla="*/ 5691 h 1183191"/>
                <a:gd name="connsiteX665" fmla="*/ 762470 w 993136"/>
                <a:gd name="connsiteY665" fmla="*/ 3429 h 1183191"/>
                <a:gd name="connsiteX666" fmla="*/ 765863 w 993136"/>
                <a:gd name="connsiteY666" fmla="*/ 3429 h 1183191"/>
                <a:gd name="connsiteX667" fmla="*/ 768160 w 993136"/>
                <a:gd name="connsiteY667" fmla="*/ 2298 h 1183191"/>
                <a:gd name="connsiteX668" fmla="*/ 769291 w 993136"/>
                <a:gd name="connsiteY668" fmla="*/ 1131 h 1183191"/>
                <a:gd name="connsiteX669" fmla="*/ 771552 w 993136"/>
                <a:gd name="connsiteY669" fmla="*/ 0 h 1183191"/>
                <a:gd name="connsiteX670" fmla="*/ 773814 w 993136"/>
                <a:gd name="connsiteY670" fmla="*/ 1131 h 1183191"/>
                <a:gd name="connsiteX671" fmla="*/ 774980 w 993136"/>
                <a:gd name="connsiteY671" fmla="*/ 3429 h 1183191"/>
                <a:gd name="connsiteX672" fmla="*/ 774980 w 993136"/>
                <a:gd name="connsiteY672" fmla="*/ 5691 h 1183191"/>
                <a:gd name="connsiteX673" fmla="*/ 778373 w 993136"/>
                <a:gd name="connsiteY673" fmla="*/ 7953 h 1183191"/>
                <a:gd name="connsiteX674" fmla="*/ 780635 w 993136"/>
                <a:gd name="connsiteY674" fmla="*/ 6822 h 1183191"/>
                <a:gd name="connsiteX675" fmla="*/ 784063 w 993136"/>
                <a:gd name="connsiteY675" fmla="*/ 4560 h 1183191"/>
                <a:gd name="connsiteX676" fmla="*/ 785194 w 993136"/>
                <a:gd name="connsiteY676" fmla="*/ 7953 h 1183191"/>
                <a:gd name="connsiteX677" fmla="*/ 789753 w 993136"/>
                <a:gd name="connsiteY677" fmla="*/ 13645 h 1183191"/>
                <a:gd name="connsiteX678" fmla="*/ 790884 w 993136"/>
                <a:gd name="connsiteY678" fmla="*/ 21598 h 1183191"/>
                <a:gd name="connsiteX679" fmla="*/ 790884 w 993136"/>
                <a:gd name="connsiteY679" fmla="*/ 22729 h 1183191"/>
                <a:gd name="connsiteX680" fmla="*/ 794276 w 993136"/>
                <a:gd name="connsiteY680" fmla="*/ 22729 h 1183191"/>
                <a:gd name="connsiteX681" fmla="*/ 795407 w 993136"/>
                <a:gd name="connsiteY681" fmla="*/ 23896 h 1183191"/>
                <a:gd name="connsiteX682" fmla="*/ 796538 w 993136"/>
                <a:gd name="connsiteY682" fmla="*/ 25027 h 1183191"/>
                <a:gd name="connsiteX683" fmla="*/ 796538 w 993136"/>
                <a:gd name="connsiteY683" fmla="*/ 26158 h 1183191"/>
                <a:gd name="connsiteX684" fmla="*/ 797704 w 993136"/>
                <a:gd name="connsiteY684" fmla="*/ 28420 h 1183191"/>
                <a:gd name="connsiteX685" fmla="*/ 798835 w 993136"/>
                <a:gd name="connsiteY685" fmla="*/ 28420 h 1183191"/>
                <a:gd name="connsiteX686" fmla="*/ 802228 w 993136"/>
                <a:gd name="connsiteY686" fmla="*/ 30683 h 1183191"/>
                <a:gd name="connsiteX687" fmla="*/ 802228 w 993136"/>
                <a:gd name="connsiteY687" fmla="*/ 31849 h 1183191"/>
                <a:gd name="connsiteX688" fmla="*/ 803359 w 993136"/>
                <a:gd name="connsiteY688" fmla="*/ 30683 h 1183191"/>
                <a:gd name="connsiteX689" fmla="*/ 805656 w 993136"/>
                <a:gd name="connsiteY689" fmla="*/ 31849 h 1183191"/>
                <a:gd name="connsiteX690" fmla="*/ 806787 w 993136"/>
                <a:gd name="connsiteY690" fmla="*/ 31849 h 1183191"/>
                <a:gd name="connsiteX691" fmla="*/ 807918 w 993136"/>
                <a:gd name="connsiteY691" fmla="*/ 32980 h 1183191"/>
                <a:gd name="connsiteX692" fmla="*/ 806787 w 993136"/>
                <a:gd name="connsiteY692" fmla="*/ 34111 h 1183191"/>
                <a:gd name="connsiteX693" fmla="*/ 807918 w 993136"/>
                <a:gd name="connsiteY693" fmla="*/ 35243 h 1183191"/>
                <a:gd name="connsiteX694" fmla="*/ 805656 w 993136"/>
                <a:gd name="connsiteY694" fmla="*/ 37505 h 1183191"/>
                <a:gd name="connsiteX695" fmla="*/ 807918 w 993136"/>
                <a:gd name="connsiteY695" fmla="*/ 38671 h 1183191"/>
                <a:gd name="connsiteX696" fmla="*/ 807918 w 993136"/>
                <a:gd name="connsiteY696" fmla="*/ 39803 h 1183191"/>
                <a:gd name="connsiteX697" fmla="*/ 806787 w 993136"/>
                <a:gd name="connsiteY697" fmla="*/ 40934 h 1183191"/>
                <a:gd name="connsiteX698" fmla="*/ 806787 w 993136"/>
                <a:gd name="connsiteY698" fmla="*/ 42065 h 1183191"/>
                <a:gd name="connsiteX699" fmla="*/ 806787 w 993136"/>
                <a:gd name="connsiteY699" fmla="*/ 43196 h 1183191"/>
                <a:gd name="connsiteX700" fmla="*/ 806787 w 993136"/>
                <a:gd name="connsiteY700" fmla="*/ 45458 h 1183191"/>
                <a:gd name="connsiteX701" fmla="*/ 809049 w 993136"/>
                <a:gd name="connsiteY701" fmla="*/ 50018 h 1183191"/>
                <a:gd name="connsiteX702" fmla="*/ 807918 w 993136"/>
                <a:gd name="connsiteY702" fmla="*/ 51150 h 1183191"/>
                <a:gd name="connsiteX703" fmla="*/ 809049 w 993136"/>
                <a:gd name="connsiteY703" fmla="*/ 52281 h 1183191"/>
                <a:gd name="connsiteX704" fmla="*/ 807918 w 993136"/>
                <a:gd name="connsiteY704" fmla="*/ 54578 h 1183191"/>
                <a:gd name="connsiteX705" fmla="*/ 809049 w 993136"/>
                <a:gd name="connsiteY705" fmla="*/ 56841 h 1183191"/>
                <a:gd name="connsiteX706" fmla="*/ 807918 w 993136"/>
                <a:gd name="connsiteY706" fmla="*/ 56841 h 1183191"/>
                <a:gd name="connsiteX707" fmla="*/ 807918 w 993136"/>
                <a:gd name="connsiteY707" fmla="*/ 59103 h 1183191"/>
                <a:gd name="connsiteX708" fmla="*/ 806787 w 993136"/>
                <a:gd name="connsiteY708" fmla="*/ 61401 h 1183191"/>
                <a:gd name="connsiteX709" fmla="*/ 805656 w 993136"/>
                <a:gd name="connsiteY709" fmla="*/ 63663 h 1183191"/>
                <a:gd name="connsiteX710" fmla="*/ 804525 w 993136"/>
                <a:gd name="connsiteY710" fmla="*/ 75010 h 1183191"/>
                <a:gd name="connsiteX711" fmla="*/ 803359 w 993136"/>
                <a:gd name="connsiteY711" fmla="*/ 76176 h 1183191"/>
                <a:gd name="connsiteX712" fmla="*/ 802228 w 993136"/>
                <a:gd name="connsiteY712" fmla="*/ 77308 h 1183191"/>
                <a:gd name="connsiteX713" fmla="*/ 801097 w 993136"/>
                <a:gd name="connsiteY713" fmla="*/ 79570 h 1183191"/>
                <a:gd name="connsiteX714" fmla="*/ 802228 w 993136"/>
                <a:gd name="connsiteY714" fmla="*/ 80701 h 1183191"/>
                <a:gd name="connsiteX715" fmla="*/ 801097 w 993136"/>
                <a:gd name="connsiteY715" fmla="*/ 82963 h 1183191"/>
                <a:gd name="connsiteX716" fmla="*/ 799966 w 993136"/>
                <a:gd name="connsiteY716" fmla="*/ 84130 h 1183191"/>
                <a:gd name="connsiteX717" fmla="*/ 802228 w 993136"/>
                <a:gd name="connsiteY717" fmla="*/ 86392 h 1183191"/>
                <a:gd name="connsiteX718" fmla="*/ 802228 w 993136"/>
                <a:gd name="connsiteY718" fmla="*/ 88655 h 1183191"/>
                <a:gd name="connsiteX719" fmla="*/ 802228 w 993136"/>
                <a:gd name="connsiteY719" fmla="*/ 92083 h 1183191"/>
                <a:gd name="connsiteX720" fmla="*/ 799966 w 993136"/>
                <a:gd name="connsiteY720" fmla="*/ 96608 h 1183191"/>
                <a:gd name="connsiteX721" fmla="*/ 802228 w 993136"/>
                <a:gd name="connsiteY721" fmla="*/ 97774 h 1183191"/>
                <a:gd name="connsiteX722" fmla="*/ 802228 w 993136"/>
                <a:gd name="connsiteY722" fmla="*/ 98906 h 1183191"/>
                <a:gd name="connsiteX723" fmla="*/ 796538 w 993136"/>
                <a:gd name="connsiteY723" fmla="*/ 104561 h 1183191"/>
                <a:gd name="connsiteX724" fmla="*/ 794276 w 993136"/>
                <a:gd name="connsiteY724" fmla="*/ 107990 h 1183191"/>
                <a:gd name="connsiteX725" fmla="*/ 793145 w 993136"/>
                <a:gd name="connsiteY725" fmla="*/ 109121 h 1183191"/>
                <a:gd name="connsiteX726" fmla="*/ 794276 w 993136"/>
                <a:gd name="connsiteY726" fmla="*/ 110253 h 1183191"/>
                <a:gd name="connsiteX727" fmla="*/ 794276 w 993136"/>
                <a:gd name="connsiteY727" fmla="*/ 112515 h 1183191"/>
                <a:gd name="connsiteX728" fmla="*/ 794276 w 993136"/>
                <a:gd name="connsiteY728" fmla="*/ 114813 h 1183191"/>
                <a:gd name="connsiteX729" fmla="*/ 789753 w 993136"/>
                <a:gd name="connsiteY729" fmla="*/ 117075 h 1183191"/>
                <a:gd name="connsiteX730" fmla="*/ 788586 w 993136"/>
                <a:gd name="connsiteY730" fmla="*/ 115944 h 1183191"/>
                <a:gd name="connsiteX731" fmla="*/ 787456 w 993136"/>
                <a:gd name="connsiteY731" fmla="*/ 117075 h 1183191"/>
                <a:gd name="connsiteX732" fmla="*/ 786325 w 993136"/>
                <a:gd name="connsiteY732" fmla="*/ 117075 h 1183191"/>
                <a:gd name="connsiteX733" fmla="*/ 784063 w 993136"/>
                <a:gd name="connsiteY733" fmla="*/ 118206 h 1183191"/>
                <a:gd name="connsiteX734" fmla="*/ 785194 w 993136"/>
                <a:gd name="connsiteY734" fmla="*/ 121635 h 1183191"/>
                <a:gd name="connsiteX735" fmla="*/ 782932 w 993136"/>
                <a:gd name="connsiteY735" fmla="*/ 121635 h 1183191"/>
                <a:gd name="connsiteX736" fmla="*/ 784063 w 993136"/>
                <a:gd name="connsiteY736" fmla="*/ 123897 h 1183191"/>
                <a:gd name="connsiteX737" fmla="*/ 781801 w 993136"/>
                <a:gd name="connsiteY737" fmla="*/ 123897 h 1183191"/>
                <a:gd name="connsiteX738" fmla="*/ 781801 w 993136"/>
                <a:gd name="connsiteY738" fmla="*/ 122766 h 1183191"/>
                <a:gd name="connsiteX739" fmla="*/ 780635 w 993136"/>
                <a:gd name="connsiteY739" fmla="*/ 122766 h 1183191"/>
                <a:gd name="connsiteX740" fmla="*/ 779504 w 993136"/>
                <a:gd name="connsiteY740" fmla="*/ 123897 h 1183191"/>
                <a:gd name="connsiteX741" fmla="*/ 779504 w 993136"/>
                <a:gd name="connsiteY741" fmla="*/ 126159 h 1183191"/>
                <a:gd name="connsiteX742" fmla="*/ 780635 w 993136"/>
                <a:gd name="connsiteY742" fmla="*/ 127326 h 1183191"/>
                <a:gd name="connsiteX743" fmla="*/ 779504 w 993136"/>
                <a:gd name="connsiteY743" fmla="*/ 131851 h 1183191"/>
                <a:gd name="connsiteX744" fmla="*/ 780635 w 993136"/>
                <a:gd name="connsiteY744" fmla="*/ 132982 h 1183191"/>
                <a:gd name="connsiteX745" fmla="*/ 784063 w 993136"/>
                <a:gd name="connsiteY745" fmla="*/ 132982 h 1183191"/>
                <a:gd name="connsiteX746" fmla="*/ 785194 w 993136"/>
                <a:gd name="connsiteY746" fmla="*/ 132982 h 1183191"/>
                <a:gd name="connsiteX747" fmla="*/ 789753 w 993136"/>
                <a:gd name="connsiteY747" fmla="*/ 132982 h 1183191"/>
                <a:gd name="connsiteX748" fmla="*/ 788586 w 993136"/>
                <a:gd name="connsiteY748" fmla="*/ 130719 h 1183191"/>
                <a:gd name="connsiteX749" fmla="*/ 792014 w 993136"/>
                <a:gd name="connsiteY749" fmla="*/ 129588 h 1183191"/>
                <a:gd name="connsiteX750" fmla="*/ 792014 w 993136"/>
                <a:gd name="connsiteY750" fmla="*/ 130719 h 1183191"/>
                <a:gd name="connsiteX751" fmla="*/ 792014 w 993136"/>
                <a:gd name="connsiteY751" fmla="*/ 131851 h 1183191"/>
                <a:gd name="connsiteX752" fmla="*/ 794276 w 993136"/>
                <a:gd name="connsiteY752" fmla="*/ 130719 h 1183191"/>
                <a:gd name="connsiteX753" fmla="*/ 795407 w 993136"/>
                <a:gd name="connsiteY753" fmla="*/ 131851 h 1183191"/>
                <a:gd name="connsiteX754" fmla="*/ 795407 w 993136"/>
                <a:gd name="connsiteY754" fmla="*/ 132982 h 1183191"/>
                <a:gd name="connsiteX755" fmla="*/ 795407 w 993136"/>
                <a:gd name="connsiteY755" fmla="*/ 134113 h 1183191"/>
                <a:gd name="connsiteX756" fmla="*/ 796538 w 993136"/>
                <a:gd name="connsiteY756" fmla="*/ 134113 h 1183191"/>
                <a:gd name="connsiteX757" fmla="*/ 799966 w 993136"/>
                <a:gd name="connsiteY757" fmla="*/ 134113 h 1183191"/>
                <a:gd name="connsiteX758" fmla="*/ 801097 w 993136"/>
                <a:gd name="connsiteY758" fmla="*/ 135279 h 1183191"/>
                <a:gd name="connsiteX759" fmla="*/ 803359 w 993136"/>
                <a:gd name="connsiteY759" fmla="*/ 134113 h 1183191"/>
                <a:gd name="connsiteX760" fmla="*/ 804525 w 993136"/>
                <a:gd name="connsiteY760" fmla="*/ 135279 h 1183191"/>
                <a:gd name="connsiteX761" fmla="*/ 805656 w 993136"/>
                <a:gd name="connsiteY761" fmla="*/ 134113 h 1183191"/>
                <a:gd name="connsiteX762" fmla="*/ 806787 w 993136"/>
                <a:gd name="connsiteY762" fmla="*/ 134113 h 1183191"/>
                <a:gd name="connsiteX763" fmla="*/ 807918 w 993136"/>
                <a:gd name="connsiteY763" fmla="*/ 136411 h 1183191"/>
                <a:gd name="connsiteX764" fmla="*/ 810179 w 993136"/>
                <a:gd name="connsiteY764" fmla="*/ 137542 h 1183191"/>
                <a:gd name="connsiteX765" fmla="*/ 811346 w 993136"/>
                <a:gd name="connsiteY765" fmla="*/ 136411 h 1183191"/>
                <a:gd name="connsiteX766" fmla="*/ 811346 w 993136"/>
                <a:gd name="connsiteY766" fmla="*/ 137542 h 1183191"/>
                <a:gd name="connsiteX767" fmla="*/ 812477 w 993136"/>
                <a:gd name="connsiteY767" fmla="*/ 137542 h 1183191"/>
                <a:gd name="connsiteX768" fmla="*/ 811346 w 993136"/>
                <a:gd name="connsiteY768" fmla="*/ 136411 h 1183191"/>
                <a:gd name="connsiteX769" fmla="*/ 812477 w 993136"/>
                <a:gd name="connsiteY769" fmla="*/ 132982 h 1183191"/>
                <a:gd name="connsiteX770" fmla="*/ 813607 w 993136"/>
                <a:gd name="connsiteY770" fmla="*/ 132982 h 1183191"/>
                <a:gd name="connsiteX771" fmla="*/ 813607 w 993136"/>
                <a:gd name="connsiteY771" fmla="*/ 134113 h 1183191"/>
                <a:gd name="connsiteX772" fmla="*/ 817000 w 993136"/>
                <a:gd name="connsiteY772" fmla="*/ 135279 h 1183191"/>
                <a:gd name="connsiteX773" fmla="*/ 818131 w 993136"/>
                <a:gd name="connsiteY773" fmla="*/ 134113 h 1183191"/>
                <a:gd name="connsiteX774" fmla="*/ 818131 w 993136"/>
                <a:gd name="connsiteY774" fmla="*/ 135279 h 1183191"/>
                <a:gd name="connsiteX775" fmla="*/ 820428 w 993136"/>
                <a:gd name="connsiteY775" fmla="*/ 136411 h 1183191"/>
                <a:gd name="connsiteX776" fmla="*/ 819297 w 993136"/>
                <a:gd name="connsiteY776" fmla="*/ 137542 h 1183191"/>
                <a:gd name="connsiteX777" fmla="*/ 822690 w 993136"/>
                <a:gd name="connsiteY777" fmla="*/ 138673 h 1183191"/>
                <a:gd name="connsiteX778" fmla="*/ 821559 w 993136"/>
                <a:gd name="connsiteY778" fmla="*/ 139804 h 1183191"/>
                <a:gd name="connsiteX779" fmla="*/ 822690 w 993136"/>
                <a:gd name="connsiteY779" fmla="*/ 140935 h 1183191"/>
                <a:gd name="connsiteX780" fmla="*/ 824952 w 993136"/>
                <a:gd name="connsiteY780" fmla="*/ 138673 h 1183191"/>
                <a:gd name="connsiteX781" fmla="*/ 827249 w 993136"/>
                <a:gd name="connsiteY781" fmla="*/ 138673 h 1183191"/>
                <a:gd name="connsiteX782" fmla="*/ 828380 w 993136"/>
                <a:gd name="connsiteY782" fmla="*/ 136411 h 1183191"/>
                <a:gd name="connsiteX783" fmla="*/ 828380 w 993136"/>
                <a:gd name="connsiteY783" fmla="*/ 137542 h 1183191"/>
                <a:gd name="connsiteX784" fmla="*/ 830642 w 993136"/>
                <a:gd name="connsiteY784" fmla="*/ 138673 h 1183191"/>
                <a:gd name="connsiteX785" fmla="*/ 829511 w 993136"/>
                <a:gd name="connsiteY785" fmla="*/ 140935 h 1183191"/>
                <a:gd name="connsiteX786" fmla="*/ 830642 w 993136"/>
                <a:gd name="connsiteY786" fmla="*/ 142066 h 1183191"/>
                <a:gd name="connsiteX787" fmla="*/ 831772 w 993136"/>
                <a:gd name="connsiteY787" fmla="*/ 142066 h 1183191"/>
                <a:gd name="connsiteX788" fmla="*/ 832903 w 993136"/>
                <a:gd name="connsiteY788" fmla="*/ 142066 h 1183191"/>
                <a:gd name="connsiteX789" fmla="*/ 835200 w 993136"/>
                <a:gd name="connsiteY789" fmla="*/ 140935 h 1183191"/>
                <a:gd name="connsiteX790" fmla="*/ 836331 w 993136"/>
                <a:gd name="connsiteY790" fmla="*/ 142066 h 1183191"/>
                <a:gd name="connsiteX791" fmla="*/ 838593 w 993136"/>
                <a:gd name="connsiteY791" fmla="*/ 143233 h 1183191"/>
                <a:gd name="connsiteX792" fmla="*/ 839724 w 993136"/>
                <a:gd name="connsiteY792" fmla="*/ 142066 h 1183191"/>
                <a:gd name="connsiteX793" fmla="*/ 839724 w 993136"/>
                <a:gd name="connsiteY793" fmla="*/ 139804 h 1183191"/>
                <a:gd name="connsiteX794" fmla="*/ 840855 w 993136"/>
                <a:gd name="connsiteY794" fmla="*/ 139804 h 1183191"/>
                <a:gd name="connsiteX795" fmla="*/ 842021 w 993136"/>
                <a:gd name="connsiteY795" fmla="*/ 143233 h 1183191"/>
                <a:gd name="connsiteX796" fmla="*/ 844283 w 993136"/>
                <a:gd name="connsiteY796" fmla="*/ 143233 h 1183191"/>
                <a:gd name="connsiteX797" fmla="*/ 844283 w 993136"/>
                <a:gd name="connsiteY797" fmla="*/ 144364 h 1183191"/>
                <a:gd name="connsiteX798" fmla="*/ 846545 w 993136"/>
                <a:gd name="connsiteY798" fmla="*/ 144364 h 1183191"/>
                <a:gd name="connsiteX799" fmla="*/ 848842 w 993136"/>
                <a:gd name="connsiteY799" fmla="*/ 147758 h 1183191"/>
                <a:gd name="connsiteX800" fmla="*/ 851104 w 993136"/>
                <a:gd name="connsiteY800" fmla="*/ 147758 h 1183191"/>
                <a:gd name="connsiteX801" fmla="*/ 853365 w 993136"/>
                <a:gd name="connsiteY801" fmla="*/ 150055 h 1183191"/>
                <a:gd name="connsiteX802" fmla="*/ 854496 w 993136"/>
                <a:gd name="connsiteY802" fmla="*/ 151186 h 1183191"/>
                <a:gd name="connsiteX803" fmla="*/ 857924 w 993136"/>
                <a:gd name="connsiteY803" fmla="*/ 154580 h 1183191"/>
                <a:gd name="connsiteX804" fmla="*/ 860186 w 993136"/>
                <a:gd name="connsiteY804" fmla="*/ 153449 h 1183191"/>
                <a:gd name="connsiteX805" fmla="*/ 862448 w 993136"/>
                <a:gd name="connsiteY805" fmla="*/ 155711 h 1183191"/>
                <a:gd name="connsiteX806" fmla="*/ 860186 w 993136"/>
                <a:gd name="connsiteY806" fmla="*/ 156878 h 1183191"/>
                <a:gd name="connsiteX807" fmla="*/ 861317 w 993136"/>
                <a:gd name="connsiteY807" fmla="*/ 160271 h 1183191"/>
                <a:gd name="connsiteX808" fmla="*/ 861317 w 993136"/>
                <a:gd name="connsiteY808" fmla="*/ 161402 h 1183191"/>
                <a:gd name="connsiteX809" fmla="*/ 859055 w 993136"/>
                <a:gd name="connsiteY809" fmla="*/ 162533 h 1183191"/>
                <a:gd name="connsiteX810" fmla="*/ 856793 w 993136"/>
                <a:gd name="connsiteY810" fmla="*/ 164831 h 1183191"/>
                <a:gd name="connsiteX811" fmla="*/ 856793 w 993136"/>
                <a:gd name="connsiteY811" fmla="*/ 167093 h 1183191"/>
                <a:gd name="connsiteX812" fmla="*/ 855627 w 993136"/>
                <a:gd name="connsiteY812" fmla="*/ 167093 h 1183191"/>
                <a:gd name="connsiteX813" fmla="*/ 854496 w 993136"/>
                <a:gd name="connsiteY813" fmla="*/ 167093 h 1183191"/>
                <a:gd name="connsiteX814" fmla="*/ 853365 w 993136"/>
                <a:gd name="connsiteY814" fmla="*/ 169356 h 1183191"/>
                <a:gd name="connsiteX815" fmla="*/ 852235 w 993136"/>
                <a:gd name="connsiteY815" fmla="*/ 170487 h 1183191"/>
                <a:gd name="connsiteX816" fmla="*/ 852235 w 993136"/>
                <a:gd name="connsiteY816" fmla="*/ 171618 h 1183191"/>
                <a:gd name="connsiteX817" fmla="*/ 852235 w 993136"/>
                <a:gd name="connsiteY817" fmla="*/ 172784 h 1183191"/>
                <a:gd name="connsiteX818" fmla="*/ 854496 w 993136"/>
                <a:gd name="connsiteY818" fmla="*/ 172784 h 1183191"/>
                <a:gd name="connsiteX819" fmla="*/ 855627 w 993136"/>
                <a:gd name="connsiteY819" fmla="*/ 173916 h 1183191"/>
                <a:gd name="connsiteX820" fmla="*/ 851104 w 993136"/>
                <a:gd name="connsiteY820" fmla="*/ 179571 h 1183191"/>
                <a:gd name="connsiteX821" fmla="*/ 852235 w 993136"/>
                <a:gd name="connsiteY821" fmla="*/ 180738 h 1183191"/>
                <a:gd name="connsiteX822" fmla="*/ 852235 w 993136"/>
                <a:gd name="connsiteY822" fmla="*/ 184131 h 1183191"/>
                <a:gd name="connsiteX823" fmla="*/ 853365 w 993136"/>
                <a:gd name="connsiteY823" fmla="*/ 187560 h 1183191"/>
                <a:gd name="connsiteX824" fmla="*/ 853365 w 993136"/>
                <a:gd name="connsiteY824" fmla="*/ 188691 h 1183191"/>
                <a:gd name="connsiteX825" fmla="*/ 855627 w 993136"/>
                <a:gd name="connsiteY825" fmla="*/ 190954 h 1183191"/>
                <a:gd name="connsiteX826" fmla="*/ 856793 w 993136"/>
                <a:gd name="connsiteY826" fmla="*/ 192085 h 1183191"/>
                <a:gd name="connsiteX827" fmla="*/ 860186 w 993136"/>
                <a:gd name="connsiteY827" fmla="*/ 194382 h 1183191"/>
                <a:gd name="connsiteX828" fmla="*/ 867007 w 993136"/>
                <a:gd name="connsiteY828" fmla="*/ 194382 h 1183191"/>
                <a:gd name="connsiteX829" fmla="*/ 871566 w 993136"/>
                <a:gd name="connsiteY829" fmla="*/ 196645 h 1183191"/>
                <a:gd name="connsiteX830" fmla="*/ 870400 w 993136"/>
                <a:gd name="connsiteY830" fmla="*/ 200038 h 1183191"/>
                <a:gd name="connsiteX831" fmla="*/ 869269 w 993136"/>
                <a:gd name="connsiteY831" fmla="*/ 201169 h 1183191"/>
                <a:gd name="connsiteX832" fmla="*/ 865876 w 993136"/>
                <a:gd name="connsiteY832" fmla="*/ 207992 h 1183191"/>
                <a:gd name="connsiteX833" fmla="*/ 867007 w 993136"/>
                <a:gd name="connsiteY833" fmla="*/ 207992 h 1183191"/>
                <a:gd name="connsiteX834" fmla="*/ 869269 w 993136"/>
                <a:gd name="connsiteY834" fmla="*/ 210289 h 1183191"/>
                <a:gd name="connsiteX835" fmla="*/ 871566 w 993136"/>
                <a:gd name="connsiteY835" fmla="*/ 210289 h 1183191"/>
                <a:gd name="connsiteX836" fmla="*/ 871566 w 993136"/>
                <a:gd name="connsiteY836" fmla="*/ 211421 h 1183191"/>
                <a:gd name="connsiteX837" fmla="*/ 871566 w 993136"/>
                <a:gd name="connsiteY837" fmla="*/ 213683 h 1183191"/>
                <a:gd name="connsiteX838" fmla="*/ 874958 w 993136"/>
                <a:gd name="connsiteY838" fmla="*/ 214814 h 1183191"/>
                <a:gd name="connsiteX839" fmla="*/ 874958 w 993136"/>
                <a:gd name="connsiteY839" fmla="*/ 217112 h 1183191"/>
                <a:gd name="connsiteX840" fmla="*/ 873828 w 993136"/>
                <a:gd name="connsiteY840" fmla="*/ 217112 h 1183191"/>
                <a:gd name="connsiteX841" fmla="*/ 872697 w 993136"/>
                <a:gd name="connsiteY841" fmla="*/ 215945 h 1183191"/>
                <a:gd name="connsiteX842" fmla="*/ 872697 w 993136"/>
                <a:gd name="connsiteY842" fmla="*/ 217112 h 1183191"/>
                <a:gd name="connsiteX843" fmla="*/ 873828 w 993136"/>
                <a:gd name="connsiteY843" fmla="*/ 218243 h 1183191"/>
                <a:gd name="connsiteX844" fmla="*/ 876089 w 993136"/>
                <a:gd name="connsiteY844" fmla="*/ 215945 h 1183191"/>
                <a:gd name="connsiteX845" fmla="*/ 876089 w 993136"/>
                <a:gd name="connsiteY845" fmla="*/ 218243 h 1183191"/>
                <a:gd name="connsiteX846" fmla="*/ 874958 w 993136"/>
                <a:gd name="connsiteY846" fmla="*/ 219374 h 1183191"/>
                <a:gd name="connsiteX847" fmla="*/ 876089 w 993136"/>
                <a:gd name="connsiteY847" fmla="*/ 220505 h 1183191"/>
                <a:gd name="connsiteX848" fmla="*/ 877220 w 993136"/>
                <a:gd name="connsiteY848" fmla="*/ 219374 h 1183191"/>
                <a:gd name="connsiteX849" fmla="*/ 878386 w 993136"/>
                <a:gd name="connsiteY849" fmla="*/ 219374 h 1183191"/>
                <a:gd name="connsiteX850" fmla="*/ 877220 w 993136"/>
                <a:gd name="connsiteY850" fmla="*/ 220505 h 1183191"/>
                <a:gd name="connsiteX851" fmla="*/ 878386 w 993136"/>
                <a:gd name="connsiteY851" fmla="*/ 221636 h 1183191"/>
                <a:gd name="connsiteX852" fmla="*/ 876089 w 993136"/>
                <a:gd name="connsiteY852" fmla="*/ 223934 h 1183191"/>
                <a:gd name="connsiteX853" fmla="*/ 876089 w 993136"/>
                <a:gd name="connsiteY853" fmla="*/ 225065 h 1183191"/>
                <a:gd name="connsiteX854" fmla="*/ 878386 w 993136"/>
                <a:gd name="connsiteY854" fmla="*/ 225065 h 1183191"/>
                <a:gd name="connsiteX855" fmla="*/ 879517 w 993136"/>
                <a:gd name="connsiteY855" fmla="*/ 226196 h 1183191"/>
                <a:gd name="connsiteX856" fmla="*/ 880648 w 993136"/>
                <a:gd name="connsiteY856" fmla="*/ 223934 h 1183191"/>
                <a:gd name="connsiteX857" fmla="*/ 882910 w 993136"/>
                <a:gd name="connsiteY857" fmla="*/ 223934 h 1183191"/>
                <a:gd name="connsiteX858" fmla="*/ 882910 w 993136"/>
                <a:gd name="connsiteY858" fmla="*/ 225065 h 1183191"/>
                <a:gd name="connsiteX859" fmla="*/ 886338 w 993136"/>
                <a:gd name="connsiteY859" fmla="*/ 225065 h 1183191"/>
                <a:gd name="connsiteX860" fmla="*/ 887469 w 993136"/>
                <a:gd name="connsiteY860" fmla="*/ 227327 h 1183191"/>
                <a:gd name="connsiteX861" fmla="*/ 887469 w 993136"/>
                <a:gd name="connsiteY861" fmla="*/ 228459 h 1183191"/>
                <a:gd name="connsiteX862" fmla="*/ 888600 w 993136"/>
                <a:gd name="connsiteY862" fmla="*/ 229590 h 1183191"/>
                <a:gd name="connsiteX863" fmla="*/ 886338 w 993136"/>
                <a:gd name="connsiteY863" fmla="*/ 230721 h 1183191"/>
                <a:gd name="connsiteX864" fmla="*/ 886338 w 993136"/>
                <a:gd name="connsiteY864" fmla="*/ 231887 h 1183191"/>
                <a:gd name="connsiteX865" fmla="*/ 886338 w 993136"/>
                <a:gd name="connsiteY865" fmla="*/ 233019 h 1183191"/>
                <a:gd name="connsiteX866" fmla="*/ 885172 w 993136"/>
                <a:gd name="connsiteY866" fmla="*/ 233019 h 1183191"/>
                <a:gd name="connsiteX867" fmla="*/ 884041 w 993136"/>
                <a:gd name="connsiteY867" fmla="*/ 231887 h 1183191"/>
                <a:gd name="connsiteX868" fmla="*/ 882910 w 993136"/>
                <a:gd name="connsiteY868" fmla="*/ 231887 h 1183191"/>
                <a:gd name="connsiteX869" fmla="*/ 884041 w 993136"/>
                <a:gd name="connsiteY869" fmla="*/ 233019 h 1183191"/>
                <a:gd name="connsiteX870" fmla="*/ 882910 w 993136"/>
                <a:gd name="connsiteY870" fmla="*/ 234150 h 1183191"/>
                <a:gd name="connsiteX871" fmla="*/ 879517 w 993136"/>
                <a:gd name="connsiteY871" fmla="*/ 234150 h 1183191"/>
                <a:gd name="connsiteX872" fmla="*/ 879517 w 993136"/>
                <a:gd name="connsiteY872" fmla="*/ 238674 h 1183191"/>
                <a:gd name="connsiteX873" fmla="*/ 877220 w 993136"/>
                <a:gd name="connsiteY873" fmla="*/ 236412 h 1183191"/>
                <a:gd name="connsiteX874" fmla="*/ 878386 w 993136"/>
                <a:gd name="connsiteY874" fmla="*/ 238674 h 1183191"/>
                <a:gd name="connsiteX875" fmla="*/ 876089 w 993136"/>
                <a:gd name="connsiteY875" fmla="*/ 238674 h 1183191"/>
                <a:gd name="connsiteX876" fmla="*/ 874958 w 993136"/>
                <a:gd name="connsiteY876" fmla="*/ 239841 h 1183191"/>
                <a:gd name="connsiteX877" fmla="*/ 874958 w 993136"/>
                <a:gd name="connsiteY877" fmla="*/ 243234 h 1183191"/>
                <a:gd name="connsiteX878" fmla="*/ 874958 w 993136"/>
                <a:gd name="connsiteY878" fmla="*/ 244366 h 1183191"/>
                <a:gd name="connsiteX879" fmla="*/ 876089 w 993136"/>
                <a:gd name="connsiteY879" fmla="*/ 244366 h 1183191"/>
                <a:gd name="connsiteX880" fmla="*/ 876089 w 993136"/>
                <a:gd name="connsiteY880" fmla="*/ 245497 h 1183191"/>
                <a:gd name="connsiteX881" fmla="*/ 876089 w 993136"/>
                <a:gd name="connsiteY881" fmla="*/ 247794 h 1183191"/>
                <a:gd name="connsiteX882" fmla="*/ 877220 w 993136"/>
                <a:gd name="connsiteY882" fmla="*/ 248926 h 1183191"/>
                <a:gd name="connsiteX883" fmla="*/ 877220 w 993136"/>
                <a:gd name="connsiteY883" fmla="*/ 251188 h 1183191"/>
                <a:gd name="connsiteX884" fmla="*/ 876089 w 993136"/>
                <a:gd name="connsiteY884" fmla="*/ 250057 h 1183191"/>
                <a:gd name="connsiteX885" fmla="*/ 874958 w 993136"/>
                <a:gd name="connsiteY885" fmla="*/ 251188 h 1183191"/>
                <a:gd name="connsiteX886" fmla="*/ 873828 w 993136"/>
                <a:gd name="connsiteY886" fmla="*/ 252319 h 1183191"/>
                <a:gd name="connsiteX887" fmla="*/ 874958 w 993136"/>
                <a:gd name="connsiteY887" fmla="*/ 253485 h 1183191"/>
                <a:gd name="connsiteX888" fmla="*/ 874958 w 993136"/>
                <a:gd name="connsiteY888" fmla="*/ 254617 h 1183191"/>
                <a:gd name="connsiteX889" fmla="*/ 873828 w 993136"/>
                <a:gd name="connsiteY889" fmla="*/ 255748 h 1183191"/>
                <a:gd name="connsiteX890" fmla="*/ 872697 w 993136"/>
                <a:gd name="connsiteY890" fmla="*/ 253485 h 1183191"/>
                <a:gd name="connsiteX891" fmla="*/ 871566 w 993136"/>
                <a:gd name="connsiteY891" fmla="*/ 255748 h 1183191"/>
                <a:gd name="connsiteX892" fmla="*/ 869269 w 993136"/>
                <a:gd name="connsiteY892" fmla="*/ 256879 h 1183191"/>
                <a:gd name="connsiteX893" fmla="*/ 868138 w 993136"/>
                <a:gd name="connsiteY893" fmla="*/ 256879 h 1183191"/>
                <a:gd name="connsiteX894" fmla="*/ 869269 w 993136"/>
                <a:gd name="connsiteY894" fmla="*/ 255748 h 1183191"/>
                <a:gd name="connsiteX895" fmla="*/ 869269 w 993136"/>
                <a:gd name="connsiteY895" fmla="*/ 254617 h 1183191"/>
                <a:gd name="connsiteX896" fmla="*/ 868138 w 993136"/>
                <a:gd name="connsiteY896" fmla="*/ 254617 h 1183191"/>
                <a:gd name="connsiteX897" fmla="*/ 867007 w 993136"/>
                <a:gd name="connsiteY897" fmla="*/ 256879 h 1183191"/>
                <a:gd name="connsiteX898" fmla="*/ 865876 w 993136"/>
                <a:gd name="connsiteY898" fmla="*/ 256879 h 1183191"/>
                <a:gd name="connsiteX899" fmla="*/ 863579 w 993136"/>
                <a:gd name="connsiteY899" fmla="*/ 258010 h 1183191"/>
                <a:gd name="connsiteX900" fmla="*/ 862448 w 993136"/>
                <a:gd name="connsiteY900" fmla="*/ 260272 h 1183191"/>
                <a:gd name="connsiteX901" fmla="*/ 860186 w 993136"/>
                <a:gd name="connsiteY901" fmla="*/ 261439 h 1183191"/>
                <a:gd name="connsiteX902" fmla="*/ 860186 w 993136"/>
                <a:gd name="connsiteY902" fmla="*/ 262570 h 1183191"/>
                <a:gd name="connsiteX903" fmla="*/ 861317 w 993136"/>
                <a:gd name="connsiteY903" fmla="*/ 262570 h 1183191"/>
                <a:gd name="connsiteX904" fmla="*/ 861317 w 993136"/>
                <a:gd name="connsiteY904" fmla="*/ 263701 h 1183191"/>
                <a:gd name="connsiteX905" fmla="*/ 862448 w 993136"/>
                <a:gd name="connsiteY905" fmla="*/ 264832 h 1183191"/>
                <a:gd name="connsiteX906" fmla="*/ 863579 w 993136"/>
                <a:gd name="connsiteY906" fmla="*/ 265964 h 1183191"/>
                <a:gd name="connsiteX907" fmla="*/ 862448 w 993136"/>
                <a:gd name="connsiteY907" fmla="*/ 267095 h 1183191"/>
                <a:gd name="connsiteX908" fmla="*/ 863579 w 993136"/>
                <a:gd name="connsiteY908" fmla="*/ 269392 h 1183191"/>
                <a:gd name="connsiteX909" fmla="*/ 862448 w 993136"/>
                <a:gd name="connsiteY909" fmla="*/ 271655 h 1183191"/>
                <a:gd name="connsiteX910" fmla="*/ 860186 w 993136"/>
                <a:gd name="connsiteY910" fmla="*/ 272786 h 1183191"/>
                <a:gd name="connsiteX911" fmla="*/ 859055 w 993136"/>
                <a:gd name="connsiteY911" fmla="*/ 271655 h 1183191"/>
                <a:gd name="connsiteX912" fmla="*/ 857924 w 993136"/>
                <a:gd name="connsiteY912" fmla="*/ 273917 h 1183191"/>
                <a:gd name="connsiteX913" fmla="*/ 856793 w 993136"/>
                <a:gd name="connsiteY913" fmla="*/ 273917 h 1183191"/>
                <a:gd name="connsiteX914" fmla="*/ 855627 w 993136"/>
                <a:gd name="connsiteY914" fmla="*/ 275048 h 1183191"/>
                <a:gd name="connsiteX915" fmla="*/ 854496 w 993136"/>
                <a:gd name="connsiteY915" fmla="*/ 276215 h 1183191"/>
                <a:gd name="connsiteX916" fmla="*/ 853365 w 993136"/>
                <a:gd name="connsiteY916" fmla="*/ 277346 h 1183191"/>
                <a:gd name="connsiteX917" fmla="*/ 853365 w 993136"/>
                <a:gd name="connsiteY917" fmla="*/ 278477 h 1183191"/>
                <a:gd name="connsiteX918" fmla="*/ 849973 w 993136"/>
                <a:gd name="connsiteY918" fmla="*/ 278477 h 1183191"/>
                <a:gd name="connsiteX919" fmla="*/ 848842 w 993136"/>
                <a:gd name="connsiteY919" fmla="*/ 279608 h 1183191"/>
                <a:gd name="connsiteX920" fmla="*/ 847676 w 993136"/>
                <a:gd name="connsiteY920" fmla="*/ 283037 h 1183191"/>
                <a:gd name="connsiteX921" fmla="*/ 845414 w 993136"/>
                <a:gd name="connsiteY921" fmla="*/ 283037 h 1183191"/>
                <a:gd name="connsiteX922" fmla="*/ 846545 w 993136"/>
                <a:gd name="connsiteY922" fmla="*/ 284168 h 1183191"/>
                <a:gd name="connsiteX923" fmla="*/ 844283 w 993136"/>
                <a:gd name="connsiteY923" fmla="*/ 284168 h 1183191"/>
                <a:gd name="connsiteX924" fmla="*/ 842021 w 993136"/>
                <a:gd name="connsiteY924" fmla="*/ 286430 h 1183191"/>
                <a:gd name="connsiteX925" fmla="*/ 840855 w 993136"/>
                <a:gd name="connsiteY925" fmla="*/ 285299 h 1183191"/>
                <a:gd name="connsiteX926" fmla="*/ 839724 w 993136"/>
                <a:gd name="connsiteY926" fmla="*/ 286430 h 1183191"/>
                <a:gd name="connsiteX927" fmla="*/ 837462 w 993136"/>
                <a:gd name="connsiteY927" fmla="*/ 285299 h 1183191"/>
                <a:gd name="connsiteX928" fmla="*/ 837462 w 993136"/>
                <a:gd name="connsiteY928" fmla="*/ 287562 h 1183191"/>
                <a:gd name="connsiteX929" fmla="*/ 836331 w 993136"/>
                <a:gd name="connsiteY929" fmla="*/ 286430 h 1183191"/>
                <a:gd name="connsiteX930" fmla="*/ 834034 w 993136"/>
                <a:gd name="connsiteY930" fmla="*/ 287562 h 1183191"/>
                <a:gd name="connsiteX931" fmla="*/ 831772 w 993136"/>
                <a:gd name="connsiteY931" fmla="*/ 287562 h 1183191"/>
                <a:gd name="connsiteX932" fmla="*/ 831772 w 993136"/>
                <a:gd name="connsiteY932" fmla="*/ 289824 h 1183191"/>
                <a:gd name="connsiteX933" fmla="*/ 830642 w 993136"/>
                <a:gd name="connsiteY933" fmla="*/ 292122 h 1183191"/>
                <a:gd name="connsiteX934" fmla="*/ 829511 w 993136"/>
                <a:gd name="connsiteY934" fmla="*/ 293253 h 1183191"/>
                <a:gd name="connsiteX935" fmla="*/ 830642 w 993136"/>
                <a:gd name="connsiteY935" fmla="*/ 293253 h 1183191"/>
                <a:gd name="connsiteX936" fmla="*/ 830642 w 993136"/>
                <a:gd name="connsiteY936" fmla="*/ 294384 h 1183191"/>
                <a:gd name="connsiteX937" fmla="*/ 828380 w 993136"/>
                <a:gd name="connsiteY937" fmla="*/ 295515 h 1183191"/>
                <a:gd name="connsiteX938" fmla="*/ 829511 w 993136"/>
                <a:gd name="connsiteY938" fmla="*/ 296646 h 1183191"/>
                <a:gd name="connsiteX939" fmla="*/ 832903 w 993136"/>
                <a:gd name="connsiteY939" fmla="*/ 296646 h 1183191"/>
                <a:gd name="connsiteX940" fmla="*/ 832903 w 993136"/>
                <a:gd name="connsiteY940" fmla="*/ 298944 h 1183191"/>
                <a:gd name="connsiteX941" fmla="*/ 834034 w 993136"/>
                <a:gd name="connsiteY941" fmla="*/ 301206 h 1183191"/>
                <a:gd name="connsiteX942" fmla="*/ 837462 w 993136"/>
                <a:gd name="connsiteY942" fmla="*/ 302337 h 1183191"/>
                <a:gd name="connsiteX943" fmla="*/ 839724 w 993136"/>
                <a:gd name="connsiteY943" fmla="*/ 304600 h 1183191"/>
                <a:gd name="connsiteX944" fmla="*/ 839724 w 993136"/>
                <a:gd name="connsiteY944" fmla="*/ 308029 h 1183191"/>
                <a:gd name="connsiteX945" fmla="*/ 836331 w 993136"/>
                <a:gd name="connsiteY945" fmla="*/ 309160 h 1183191"/>
                <a:gd name="connsiteX946" fmla="*/ 836331 w 993136"/>
                <a:gd name="connsiteY946" fmla="*/ 310291 h 1183191"/>
                <a:gd name="connsiteX947" fmla="*/ 838593 w 993136"/>
                <a:gd name="connsiteY947" fmla="*/ 310291 h 1183191"/>
                <a:gd name="connsiteX948" fmla="*/ 838593 w 993136"/>
                <a:gd name="connsiteY948" fmla="*/ 311422 h 1183191"/>
                <a:gd name="connsiteX949" fmla="*/ 837462 w 993136"/>
                <a:gd name="connsiteY949" fmla="*/ 311422 h 1183191"/>
                <a:gd name="connsiteX950" fmla="*/ 836331 w 993136"/>
                <a:gd name="connsiteY950" fmla="*/ 311422 h 1183191"/>
                <a:gd name="connsiteX951" fmla="*/ 835200 w 993136"/>
                <a:gd name="connsiteY951" fmla="*/ 313720 h 1183191"/>
                <a:gd name="connsiteX952" fmla="*/ 834034 w 993136"/>
                <a:gd name="connsiteY952" fmla="*/ 315982 h 1183191"/>
                <a:gd name="connsiteX953" fmla="*/ 834034 w 993136"/>
                <a:gd name="connsiteY953" fmla="*/ 317113 h 1183191"/>
                <a:gd name="connsiteX954" fmla="*/ 834034 w 993136"/>
                <a:gd name="connsiteY954" fmla="*/ 319375 h 1183191"/>
                <a:gd name="connsiteX955" fmla="*/ 835200 w 993136"/>
                <a:gd name="connsiteY955" fmla="*/ 319375 h 1183191"/>
                <a:gd name="connsiteX956" fmla="*/ 837462 w 993136"/>
                <a:gd name="connsiteY956" fmla="*/ 318244 h 1183191"/>
                <a:gd name="connsiteX957" fmla="*/ 838593 w 993136"/>
                <a:gd name="connsiteY957" fmla="*/ 318244 h 1183191"/>
                <a:gd name="connsiteX958" fmla="*/ 837462 w 993136"/>
                <a:gd name="connsiteY958" fmla="*/ 321673 h 1183191"/>
                <a:gd name="connsiteX959" fmla="*/ 838593 w 993136"/>
                <a:gd name="connsiteY959" fmla="*/ 327329 h 1183191"/>
                <a:gd name="connsiteX960" fmla="*/ 839724 w 993136"/>
                <a:gd name="connsiteY960" fmla="*/ 328495 h 1183191"/>
                <a:gd name="connsiteX961" fmla="*/ 839724 w 993136"/>
                <a:gd name="connsiteY961" fmla="*/ 330758 h 1183191"/>
                <a:gd name="connsiteX962" fmla="*/ 838593 w 993136"/>
                <a:gd name="connsiteY962" fmla="*/ 331889 h 1183191"/>
                <a:gd name="connsiteX963" fmla="*/ 836331 w 993136"/>
                <a:gd name="connsiteY963" fmla="*/ 330758 h 1183191"/>
                <a:gd name="connsiteX964" fmla="*/ 835200 w 993136"/>
                <a:gd name="connsiteY964" fmla="*/ 331889 h 1183191"/>
                <a:gd name="connsiteX965" fmla="*/ 836331 w 993136"/>
                <a:gd name="connsiteY965" fmla="*/ 335318 h 1183191"/>
                <a:gd name="connsiteX966" fmla="*/ 835200 w 993136"/>
                <a:gd name="connsiteY966" fmla="*/ 336449 h 1183191"/>
                <a:gd name="connsiteX967" fmla="*/ 834034 w 993136"/>
                <a:gd name="connsiteY967" fmla="*/ 337580 h 1183191"/>
                <a:gd name="connsiteX968" fmla="*/ 832903 w 993136"/>
                <a:gd name="connsiteY968" fmla="*/ 338711 h 1183191"/>
                <a:gd name="connsiteX969" fmla="*/ 831772 w 993136"/>
                <a:gd name="connsiteY969" fmla="*/ 339842 h 1183191"/>
                <a:gd name="connsiteX970" fmla="*/ 830642 w 993136"/>
                <a:gd name="connsiteY970" fmla="*/ 344402 h 1183191"/>
                <a:gd name="connsiteX971" fmla="*/ 828380 w 993136"/>
                <a:gd name="connsiteY971" fmla="*/ 344402 h 1183191"/>
                <a:gd name="connsiteX972" fmla="*/ 827249 w 993136"/>
                <a:gd name="connsiteY972" fmla="*/ 347796 h 1183191"/>
                <a:gd name="connsiteX973" fmla="*/ 827249 w 993136"/>
                <a:gd name="connsiteY973" fmla="*/ 350093 h 1183191"/>
                <a:gd name="connsiteX974" fmla="*/ 826083 w 993136"/>
                <a:gd name="connsiteY974" fmla="*/ 351225 h 1183191"/>
                <a:gd name="connsiteX975" fmla="*/ 828380 w 993136"/>
                <a:gd name="connsiteY975" fmla="*/ 353487 h 1183191"/>
                <a:gd name="connsiteX976" fmla="*/ 826083 w 993136"/>
                <a:gd name="connsiteY976" fmla="*/ 354618 h 1183191"/>
                <a:gd name="connsiteX977" fmla="*/ 822690 w 993136"/>
                <a:gd name="connsiteY977" fmla="*/ 354618 h 1183191"/>
                <a:gd name="connsiteX978" fmla="*/ 822690 w 993136"/>
                <a:gd name="connsiteY978" fmla="*/ 355749 h 1183191"/>
                <a:gd name="connsiteX979" fmla="*/ 821559 w 993136"/>
                <a:gd name="connsiteY979" fmla="*/ 360309 h 1183191"/>
                <a:gd name="connsiteX980" fmla="*/ 823821 w 993136"/>
                <a:gd name="connsiteY980" fmla="*/ 366000 h 1183191"/>
                <a:gd name="connsiteX981" fmla="*/ 822690 w 993136"/>
                <a:gd name="connsiteY981" fmla="*/ 367132 h 1183191"/>
                <a:gd name="connsiteX982" fmla="*/ 820428 w 993136"/>
                <a:gd name="connsiteY982" fmla="*/ 367132 h 1183191"/>
                <a:gd name="connsiteX983" fmla="*/ 821559 w 993136"/>
                <a:gd name="connsiteY983" fmla="*/ 367132 h 1183191"/>
                <a:gd name="connsiteX984" fmla="*/ 822690 w 993136"/>
                <a:gd name="connsiteY984" fmla="*/ 367132 h 1183191"/>
                <a:gd name="connsiteX985" fmla="*/ 822690 w 993136"/>
                <a:gd name="connsiteY985" fmla="*/ 368263 h 1183191"/>
                <a:gd name="connsiteX986" fmla="*/ 821559 w 993136"/>
                <a:gd name="connsiteY986" fmla="*/ 368263 h 1183191"/>
                <a:gd name="connsiteX987" fmla="*/ 820428 w 993136"/>
                <a:gd name="connsiteY987" fmla="*/ 369394 h 1183191"/>
                <a:gd name="connsiteX988" fmla="*/ 820428 w 993136"/>
                <a:gd name="connsiteY988" fmla="*/ 370525 h 1183191"/>
                <a:gd name="connsiteX989" fmla="*/ 822690 w 993136"/>
                <a:gd name="connsiteY989" fmla="*/ 370525 h 1183191"/>
                <a:gd name="connsiteX990" fmla="*/ 822690 w 993136"/>
                <a:gd name="connsiteY990" fmla="*/ 372823 h 1183191"/>
                <a:gd name="connsiteX991" fmla="*/ 821559 w 993136"/>
                <a:gd name="connsiteY991" fmla="*/ 372823 h 1183191"/>
                <a:gd name="connsiteX992" fmla="*/ 820428 w 993136"/>
                <a:gd name="connsiteY992" fmla="*/ 371656 h 1183191"/>
                <a:gd name="connsiteX993" fmla="*/ 819297 w 993136"/>
                <a:gd name="connsiteY993" fmla="*/ 373954 h 1183191"/>
                <a:gd name="connsiteX994" fmla="*/ 817000 w 993136"/>
                <a:gd name="connsiteY994" fmla="*/ 375085 h 1183191"/>
                <a:gd name="connsiteX995" fmla="*/ 817000 w 993136"/>
                <a:gd name="connsiteY995" fmla="*/ 377347 h 1183191"/>
                <a:gd name="connsiteX996" fmla="*/ 814738 w 993136"/>
                <a:gd name="connsiteY996" fmla="*/ 378478 h 1183191"/>
                <a:gd name="connsiteX997" fmla="*/ 814738 w 993136"/>
                <a:gd name="connsiteY997" fmla="*/ 379645 h 1183191"/>
                <a:gd name="connsiteX998" fmla="*/ 815869 w 993136"/>
                <a:gd name="connsiteY998" fmla="*/ 383038 h 1183191"/>
                <a:gd name="connsiteX999" fmla="*/ 814738 w 993136"/>
                <a:gd name="connsiteY999" fmla="*/ 385301 h 1183191"/>
                <a:gd name="connsiteX1000" fmla="*/ 813607 w 993136"/>
                <a:gd name="connsiteY1000" fmla="*/ 387598 h 1183191"/>
                <a:gd name="connsiteX1001" fmla="*/ 813607 w 993136"/>
                <a:gd name="connsiteY1001" fmla="*/ 389861 h 1183191"/>
                <a:gd name="connsiteX1002" fmla="*/ 815869 w 993136"/>
                <a:gd name="connsiteY1002" fmla="*/ 392123 h 1183191"/>
                <a:gd name="connsiteX1003" fmla="*/ 814738 w 993136"/>
                <a:gd name="connsiteY1003" fmla="*/ 393254 h 1183191"/>
                <a:gd name="connsiteX1004" fmla="*/ 813607 w 993136"/>
                <a:gd name="connsiteY1004" fmla="*/ 398945 h 1183191"/>
                <a:gd name="connsiteX1005" fmla="*/ 813607 w 993136"/>
                <a:gd name="connsiteY1005" fmla="*/ 400077 h 1183191"/>
                <a:gd name="connsiteX1006" fmla="*/ 810179 w 993136"/>
                <a:gd name="connsiteY1006" fmla="*/ 404637 h 1183191"/>
                <a:gd name="connsiteX1007" fmla="*/ 809049 w 993136"/>
                <a:gd name="connsiteY1007" fmla="*/ 408030 h 1183191"/>
                <a:gd name="connsiteX1008" fmla="*/ 811346 w 993136"/>
                <a:gd name="connsiteY1008" fmla="*/ 409161 h 1183191"/>
                <a:gd name="connsiteX1009" fmla="*/ 811346 w 993136"/>
                <a:gd name="connsiteY1009" fmla="*/ 410328 h 1183191"/>
                <a:gd name="connsiteX1010" fmla="*/ 809049 w 993136"/>
                <a:gd name="connsiteY1010" fmla="*/ 412590 h 1183191"/>
                <a:gd name="connsiteX1011" fmla="*/ 810179 w 993136"/>
                <a:gd name="connsiteY1011" fmla="*/ 414852 h 1183191"/>
                <a:gd name="connsiteX1012" fmla="*/ 809049 w 993136"/>
                <a:gd name="connsiteY1012" fmla="*/ 415983 h 1183191"/>
                <a:gd name="connsiteX1013" fmla="*/ 810179 w 993136"/>
                <a:gd name="connsiteY1013" fmla="*/ 418281 h 1183191"/>
                <a:gd name="connsiteX1014" fmla="*/ 809049 w 993136"/>
                <a:gd name="connsiteY1014" fmla="*/ 419412 h 1183191"/>
                <a:gd name="connsiteX1015" fmla="*/ 809049 w 993136"/>
                <a:gd name="connsiteY1015" fmla="*/ 420543 h 1183191"/>
                <a:gd name="connsiteX1016" fmla="*/ 809049 w 993136"/>
                <a:gd name="connsiteY1016" fmla="*/ 426235 h 1183191"/>
                <a:gd name="connsiteX1017" fmla="*/ 807918 w 993136"/>
                <a:gd name="connsiteY1017" fmla="*/ 429628 h 1183191"/>
                <a:gd name="connsiteX1018" fmla="*/ 809049 w 993136"/>
                <a:gd name="connsiteY1018" fmla="*/ 436450 h 1183191"/>
                <a:gd name="connsiteX1019" fmla="*/ 807918 w 993136"/>
                <a:gd name="connsiteY1019" fmla="*/ 438713 h 1183191"/>
                <a:gd name="connsiteX1020" fmla="*/ 809049 w 993136"/>
                <a:gd name="connsiteY1020" fmla="*/ 445535 h 1183191"/>
                <a:gd name="connsiteX1021" fmla="*/ 809049 w 993136"/>
                <a:gd name="connsiteY1021" fmla="*/ 446701 h 1183191"/>
                <a:gd name="connsiteX1022" fmla="*/ 811346 w 993136"/>
                <a:gd name="connsiteY1022" fmla="*/ 450095 h 1183191"/>
                <a:gd name="connsiteX1023" fmla="*/ 812477 w 993136"/>
                <a:gd name="connsiteY1023" fmla="*/ 451226 h 1183191"/>
                <a:gd name="connsiteX1024" fmla="*/ 811346 w 993136"/>
                <a:gd name="connsiteY1024" fmla="*/ 453524 h 1183191"/>
                <a:gd name="connsiteX1025" fmla="*/ 811346 w 993136"/>
                <a:gd name="connsiteY1025" fmla="*/ 454655 h 1183191"/>
                <a:gd name="connsiteX1026" fmla="*/ 813607 w 993136"/>
                <a:gd name="connsiteY1026" fmla="*/ 456917 h 1183191"/>
                <a:gd name="connsiteX1027" fmla="*/ 813607 w 993136"/>
                <a:gd name="connsiteY1027" fmla="*/ 459180 h 1183191"/>
                <a:gd name="connsiteX1028" fmla="*/ 814738 w 993136"/>
                <a:gd name="connsiteY1028" fmla="*/ 460311 h 1183191"/>
                <a:gd name="connsiteX1029" fmla="*/ 812477 w 993136"/>
                <a:gd name="connsiteY1029" fmla="*/ 460311 h 1183191"/>
                <a:gd name="connsiteX1030" fmla="*/ 812477 w 993136"/>
                <a:gd name="connsiteY1030" fmla="*/ 462608 h 1183191"/>
                <a:gd name="connsiteX1031" fmla="*/ 813607 w 993136"/>
                <a:gd name="connsiteY1031" fmla="*/ 462608 h 1183191"/>
                <a:gd name="connsiteX1032" fmla="*/ 817000 w 993136"/>
                <a:gd name="connsiteY1032" fmla="*/ 464871 h 1183191"/>
                <a:gd name="connsiteX1033" fmla="*/ 819297 w 993136"/>
                <a:gd name="connsiteY1033" fmla="*/ 467133 h 1183191"/>
                <a:gd name="connsiteX1034" fmla="*/ 818131 w 993136"/>
                <a:gd name="connsiteY1034" fmla="*/ 469431 h 1183191"/>
                <a:gd name="connsiteX1035" fmla="*/ 821559 w 993136"/>
                <a:gd name="connsiteY1035" fmla="*/ 473955 h 1183191"/>
                <a:gd name="connsiteX1036" fmla="*/ 820428 w 993136"/>
                <a:gd name="connsiteY1036" fmla="*/ 475086 h 1183191"/>
                <a:gd name="connsiteX1037" fmla="*/ 820428 w 993136"/>
                <a:gd name="connsiteY1037" fmla="*/ 477384 h 1183191"/>
                <a:gd name="connsiteX1038" fmla="*/ 821559 w 993136"/>
                <a:gd name="connsiteY1038" fmla="*/ 478515 h 1183191"/>
                <a:gd name="connsiteX1039" fmla="*/ 821559 w 993136"/>
                <a:gd name="connsiteY1039" fmla="*/ 479646 h 1183191"/>
                <a:gd name="connsiteX1040" fmla="*/ 824952 w 993136"/>
                <a:gd name="connsiteY1040" fmla="*/ 481909 h 1183191"/>
                <a:gd name="connsiteX1041" fmla="*/ 823821 w 993136"/>
                <a:gd name="connsiteY1041" fmla="*/ 484206 h 1183191"/>
                <a:gd name="connsiteX1042" fmla="*/ 824952 w 993136"/>
                <a:gd name="connsiteY1042" fmla="*/ 485338 h 1183191"/>
                <a:gd name="connsiteX1043" fmla="*/ 824952 w 993136"/>
                <a:gd name="connsiteY1043" fmla="*/ 486469 h 1183191"/>
                <a:gd name="connsiteX1044" fmla="*/ 823821 w 993136"/>
                <a:gd name="connsiteY1044" fmla="*/ 489862 h 1183191"/>
                <a:gd name="connsiteX1045" fmla="*/ 826083 w 993136"/>
                <a:gd name="connsiteY1045" fmla="*/ 492160 h 1183191"/>
                <a:gd name="connsiteX1046" fmla="*/ 824952 w 993136"/>
                <a:gd name="connsiteY1046" fmla="*/ 492160 h 1183191"/>
                <a:gd name="connsiteX1047" fmla="*/ 824952 w 993136"/>
                <a:gd name="connsiteY1047" fmla="*/ 494422 h 1183191"/>
                <a:gd name="connsiteX1048" fmla="*/ 822690 w 993136"/>
                <a:gd name="connsiteY1048" fmla="*/ 496685 h 1183191"/>
                <a:gd name="connsiteX1049" fmla="*/ 822690 w 993136"/>
                <a:gd name="connsiteY1049" fmla="*/ 497816 h 1183191"/>
                <a:gd name="connsiteX1050" fmla="*/ 824952 w 993136"/>
                <a:gd name="connsiteY1050" fmla="*/ 502376 h 1183191"/>
                <a:gd name="connsiteX1051" fmla="*/ 827249 w 993136"/>
                <a:gd name="connsiteY1051" fmla="*/ 504638 h 1183191"/>
                <a:gd name="connsiteX1052" fmla="*/ 828380 w 993136"/>
                <a:gd name="connsiteY1052" fmla="*/ 502376 h 1183191"/>
                <a:gd name="connsiteX1053" fmla="*/ 829511 w 993136"/>
                <a:gd name="connsiteY1053" fmla="*/ 504638 h 1183191"/>
                <a:gd name="connsiteX1054" fmla="*/ 831772 w 993136"/>
                <a:gd name="connsiteY1054" fmla="*/ 506936 h 1183191"/>
                <a:gd name="connsiteX1055" fmla="*/ 831772 w 993136"/>
                <a:gd name="connsiteY1055" fmla="*/ 508067 h 1183191"/>
                <a:gd name="connsiteX1056" fmla="*/ 832903 w 993136"/>
                <a:gd name="connsiteY1056" fmla="*/ 508067 h 1183191"/>
                <a:gd name="connsiteX1057" fmla="*/ 834034 w 993136"/>
                <a:gd name="connsiteY1057" fmla="*/ 510329 h 1183191"/>
                <a:gd name="connsiteX1058" fmla="*/ 835200 w 993136"/>
                <a:gd name="connsiteY1058" fmla="*/ 509198 h 1183191"/>
                <a:gd name="connsiteX1059" fmla="*/ 836331 w 993136"/>
                <a:gd name="connsiteY1059" fmla="*/ 508067 h 1183191"/>
                <a:gd name="connsiteX1060" fmla="*/ 836331 w 993136"/>
                <a:gd name="connsiteY1060" fmla="*/ 510329 h 1183191"/>
                <a:gd name="connsiteX1061" fmla="*/ 839724 w 993136"/>
                <a:gd name="connsiteY1061" fmla="*/ 511460 h 1183191"/>
                <a:gd name="connsiteX1062" fmla="*/ 840855 w 993136"/>
                <a:gd name="connsiteY1062" fmla="*/ 513758 h 1183191"/>
                <a:gd name="connsiteX1063" fmla="*/ 843152 w 993136"/>
                <a:gd name="connsiteY1063" fmla="*/ 516020 h 1183191"/>
                <a:gd name="connsiteX1064" fmla="*/ 844283 w 993136"/>
                <a:gd name="connsiteY1064" fmla="*/ 516020 h 1183191"/>
                <a:gd name="connsiteX1065" fmla="*/ 845414 w 993136"/>
                <a:gd name="connsiteY1065" fmla="*/ 514889 h 1183191"/>
                <a:gd name="connsiteX1066" fmla="*/ 848842 w 993136"/>
                <a:gd name="connsiteY1066" fmla="*/ 514889 h 1183191"/>
                <a:gd name="connsiteX1067" fmla="*/ 851104 w 993136"/>
                <a:gd name="connsiteY1067" fmla="*/ 514889 h 1183191"/>
                <a:gd name="connsiteX1068" fmla="*/ 851104 w 993136"/>
                <a:gd name="connsiteY1068" fmla="*/ 516020 h 1183191"/>
                <a:gd name="connsiteX1069" fmla="*/ 853365 w 993136"/>
                <a:gd name="connsiteY1069" fmla="*/ 517151 h 1183191"/>
                <a:gd name="connsiteX1070" fmla="*/ 852235 w 993136"/>
                <a:gd name="connsiteY1070" fmla="*/ 519414 h 1183191"/>
                <a:gd name="connsiteX1071" fmla="*/ 854496 w 993136"/>
                <a:gd name="connsiteY1071" fmla="*/ 521711 h 1183191"/>
                <a:gd name="connsiteX1072" fmla="*/ 854496 w 993136"/>
                <a:gd name="connsiteY1072" fmla="*/ 523974 h 1183191"/>
                <a:gd name="connsiteX1073" fmla="*/ 852235 w 993136"/>
                <a:gd name="connsiteY1073" fmla="*/ 525105 h 1183191"/>
                <a:gd name="connsiteX1074" fmla="*/ 853365 w 993136"/>
                <a:gd name="connsiteY1074" fmla="*/ 529665 h 1183191"/>
                <a:gd name="connsiteX1075" fmla="*/ 852235 w 993136"/>
                <a:gd name="connsiteY1075" fmla="*/ 529665 h 1183191"/>
                <a:gd name="connsiteX1076" fmla="*/ 853365 w 993136"/>
                <a:gd name="connsiteY1076" fmla="*/ 530796 h 1183191"/>
                <a:gd name="connsiteX1077" fmla="*/ 852235 w 993136"/>
                <a:gd name="connsiteY1077" fmla="*/ 533058 h 1183191"/>
                <a:gd name="connsiteX1078" fmla="*/ 851104 w 993136"/>
                <a:gd name="connsiteY1078" fmla="*/ 534189 h 1183191"/>
                <a:gd name="connsiteX1079" fmla="*/ 851104 w 993136"/>
                <a:gd name="connsiteY1079" fmla="*/ 535321 h 1183191"/>
                <a:gd name="connsiteX1080" fmla="*/ 851104 w 993136"/>
                <a:gd name="connsiteY1080" fmla="*/ 536487 h 1183191"/>
                <a:gd name="connsiteX1081" fmla="*/ 851104 w 993136"/>
                <a:gd name="connsiteY1081" fmla="*/ 537618 h 1183191"/>
                <a:gd name="connsiteX1082" fmla="*/ 851104 w 993136"/>
                <a:gd name="connsiteY1082" fmla="*/ 539881 h 1183191"/>
                <a:gd name="connsiteX1083" fmla="*/ 853365 w 993136"/>
                <a:gd name="connsiteY1083" fmla="*/ 542143 h 1183191"/>
                <a:gd name="connsiteX1084" fmla="*/ 852235 w 993136"/>
                <a:gd name="connsiteY1084" fmla="*/ 543309 h 1183191"/>
                <a:gd name="connsiteX1085" fmla="*/ 853365 w 993136"/>
                <a:gd name="connsiteY1085" fmla="*/ 544441 h 1183191"/>
                <a:gd name="connsiteX1086" fmla="*/ 853365 w 993136"/>
                <a:gd name="connsiteY1086" fmla="*/ 545572 h 1183191"/>
                <a:gd name="connsiteX1087" fmla="*/ 853365 w 993136"/>
                <a:gd name="connsiteY1087" fmla="*/ 547834 h 1183191"/>
                <a:gd name="connsiteX1088" fmla="*/ 851104 w 993136"/>
                <a:gd name="connsiteY1088" fmla="*/ 548965 h 1183191"/>
                <a:gd name="connsiteX1089" fmla="*/ 849973 w 993136"/>
                <a:gd name="connsiteY1089" fmla="*/ 552394 h 1183191"/>
                <a:gd name="connsiteX1090" fmla="*/ 851104 w 993136"/>
                <a:gd name="connsiteY1090" fmla="*/ 556919 h 1183191"/>
                <a:gd name="connsiteX1091" fmla="*/ 852235 w 993136"/>
                <a:gd name="connsiteY1091" fmla="*/ 556919 h 1183191"/>
                <a:gd name="connsiteX1092" fmla="*/ 852235 w 993136"/>
                <a:gd name="connsiteY1092" fmla="*/ 558085 h 1183191"/>
                <a:gd name="connsiteX1093" fmla="*/ 853365 w 993136"/>
                <a:gd name="connsiteY1093" fmla="*/ 559216 h 1183191"/>
                <a:gd name="connsiteX1094" fmla="*/ 852235 w 993136"/>
                <a:gd name="connsiteY1094" fmla="*/ 560348 h 1183191"/>
                <a:gd name="connsiteX1095" fmla="*/ 854496 w 993136"/>
                <a:gd name="connsiteY1095" fmla="*/ 560348 h 1183191"/>
                <a:gd name="connsiteX1096" fmla="*/ 853365 w 993136"/>
                <a:gd name="connsiteY1096" fmla="*/ 561479 h 1183191"/>
                <a:gd name="connsiteX1097" fmla="*/ 852235 w 993136"/>
                <a:gd name="connsiteY1097" fmla="*/ 561479 h 1183191"/>
                <a:gd name="connsiteX1098" fmla="*/ 851104 w 993136"/>
                <a:gd name="connsiteY1098" fmla="*/ 562610 h 1183191"/>
                <a:gd name="connsiteX1099" fmla="*/ 852235 w 993136"/>
                <a:gd name="connsiteY1099" fmla="*/ 562610 h 1183191"/>
                <a:gd name="connsiteX1100" fmla="*/ 852235 w 993136"/>
                <a:gd name="connsiteY1100" fmla="*/ 563741 h 1183191"/>
                <a:gd name="connsiteX1101" fmla="*/ 852235 w 993136"/>
                <a:gd name="connsiteY1101" fmla="*/ 564872 h 1183191"/>
                <a:gd name="connsiteX1102" fmla="*/ 852235 w 993136"/>
                <a:gd name="connsiteY1102" fmla="*/ 568301 h 1183191"/>
                <a:gd name="connsiteX1103" fmla="*/ 851104 w 993136"/>
                <a:gd name="connsiteY1103" fmla="*/ 568301 h 1183191"/>
                <a:gd name="connsiteX1104" fmla="*/ 849973 w 993136"/>
                <a:gd name="connsiteY1104" fmla="*/ 569432 h 1183191"/>
                <a:gd name="connsiteX1105" fmla="*/ 851104 w 993136"/>
                <a:gd name="connsiteY1105" fmla="*/ 570563 h 1183191"/>
                <a:gd name="connsiteX1106" fmla="*/ 849973 w 993136"/>
                <a:gd name="connsiteY1106" fmla="*/ 573992 h 1183191"/>
                <a:gd name="connsiteX1107" fmla="*/ 849973 w 993136"/>
                <a:gd name="connsiteY1107" fmla="*/ 577386 h 1183191"/>
                <a:gd name="connsiteX1108" fmla="*/ 847676 w 993136"/>
                <a:gd name="connsiteY1108" fmla="*/ 578517 h 1183191"/>
                <a:gd name="connsiteX1109" fmla="*/ 848842 w 993136"/>
                <a:gd name="connsiteY1109" fmla="*/ 580814 h 1183191"/>
                <a:gd name="connsiteX1110" fmla="*/ 847676 w 993136"/>
                <a:gd name="connsiteY1110" fmla="*/ 581946 h 1183191"/>
                <a:gd name="connsiteX1111" fmla="*/ 849973 w 993136"/>
                <a:gd name="connsiteY1111" fmla="*/ 585339 h 1183191"/>
                <a:gd name="connsiteX1112" fmla="*/ 848842 w 993136"/>
                <a:gd name="connsiteY1112" fmla="*/ 588768 h 1183191"/>
                <a:gd name="connsiteX1113" fmla="*/ 849973 w 993136"/>
                <a:gd name="connsiteY1113" fmla="*/ 591030 h 1183191"/>
                <a:gd name="connsiteX1114" fmla="*/ 851104 w 993136"/>
                <a:gd name="connsiteY1114" fmla="*/ 591030 h 1183191"/>
                <a:gd name="connsiteX1115" fmla="*/ 852235 w 993136"/>
                <a:gd name="connsiteY1115" fmla="*/ 591030 h 1183191"/>
                <a:gd name="connsiteX1116" fmla="*/ 853365 w 993136"/>
                <a:gd name="connsiteY1116" fmla="*/ 591030 h 1183191"/>
                <a:gd name="connsiteX1117" fmla="*/ 855627 w 993136"/>
                <a:gd name="connsiteY1117" fmla="*/ 589899 h 1183191"/>
                <a:gd name="connsiteX1118" fmla="*/ 859055 w 993136"/>
                <a:gd name="connsiteY1118" fmla="*/ 589899 h 1183191"/>
                <a:gd name="connsiteX1119" fmla="*/ 860186 w 993136"/>
                <a:gd name="connsiteY1119" fmla="*/ 592161 h 1183191"/>
                <a:gd name="connsiteX1120" fmla="*/ 861317 w 993136"/>
                <a:gd name="connsiteY1120" fmla="*/ 593293 h 1183191"/>
                <a:gd name="connsiteX1121" fmla="*/ 863579 w 993136"/>
                <a:gd name="connsiteY1121" fmla="*/ 591030 h 1183191"/>
                <a:gd name="connsiteX1122" fmla="*/ 862448 w 993136"/>
                <a:gd name="connsiteY1122" fmla="*/ 588768 h 1183191"/>
                <a:gd name="connsiteX1123" fmla="*/ 863579 w 993136"/>
                <a:gd name="connsiteY1123" fmla="*/ 587637 h 1183191"/>
                <a:gd name="connsiteX1124" fmla="*/ 863579 w 993136"/>
                <a:gd name="connsiteY1124" fmla="*/ 588768 h 1183191"/>
                <a:gd name="connsiteX1125" fmla="*/ 865876 w 993136"/>
                <a:gd name="connsiteY1125" fmla="*/ 592161 h 1183191"/>
                <a:gd name="connsiteX1126" fmla="*/ 864745 w 993136"/>
                <a:gd name="connsiteY1126" fmla="*/ 595590 h 1183191"/>
                <a:gd name="connsiteX1127" fmla="*/ 864745 w 993136"/>
                <a:gd name="connsiteY1127" fmla="*/ 596721 h 1183191"/>
                <a:gd name="connsiteX1128" fmla="*/ 863579 w 993136"/>
                <a:gd name="connsiteY1128" fmla="*/ 597852 h 1183191"/>
                <a:gd name="connsiteX1129" fmla="*/ 863579 w 993136"/>
                <a:gd name="connsiteY1129" fmla="*/ 596721 h 1183191"/>
                <a:gd name="connsiteX1130" fmla="*/ 861317 w 993136"/>
                <a:gd name="connsiteY1130" fmla="*/ 597852 h 1183191"/>
                <a:gd name="connsiteX1131" fmla="*/ 860186 w 993136"/>
                <a:gd name="connsiteY1131" fmla="*/ 600115 h 1183191"/>
                <a:gd name="connsiteX1132" fmla="*/ 861317 w 993136"/>
                <a:gd name="connsiteY1132" fmla="*/ 601246 h 1183191"/>
                <a:gd name="connsiteX1133" fmla="*/ 860186 w 993136"/>
                <a:gd name="connsiteY1133" fmla="*/ 601246 h 1183191"/>
                <a:gd name="connsiteX1134" fmla="*/ 859055 w 993136"/>
                <a:gd name="connsiteY1134" fmla="*/ 603544 h 1183191"/>
                <a:gd name="connsiteX1135" fmla="*/ 860186 w 993136"/>
                <a:gd name="connsiteY1135" fmla="*/ 604675 h 1183191"/>
                <a:gd name="connsiteX1136" fmla="*/ 859055 w 993136"/>
                <a:gd name="connsiteY1136" fmla="*/ 605806 h 1183191"/>
                <a:gd name="connsiteX1137" fmla="*/ 859055 w 993136"/>
                <a:gd name="connsiteY1137" fmla="*/ 606937 h 1183191"/>
                <a:gd name="connsiteX1138" fmla="*/ 862448 w 993136"/>
                <a:gd name="connsiteY1138" fmla="*/ 606937 h 1183191"/>
                <a:gd name="connsiteX1139" fmla="*/ 863579 w 993136"/>
                <a:gd name="connsiteY1139" fmla="*/ 609235 h 1183191"/>
                <a:gd name="connsiteX1140" fmla="*/ 863579 w 993136"/>
                <a:gd name="connsiteY1140" fmla="*/ 610366 h 1183191"/>
                <a:gd name="connsiteX1141" fmla="*/ 864745 w 993136"/>
                <a:gd name="connsiteY1141" fmla="*/ 609235 h 1183191"/>
                <a:gd name="connsiteX1142" fmla="*/ 868138 w 993136"/>
                <a:gd name="connsiteY1142" fmla="*/ 610366 h 1183191"/>
                <a:gd name="connsiteX1143" fmla="*/ 869269 w 993136"/>
                <a:gd name="connsiteY1143" fmla="*/ 611497 h 1183191"/>
                <a:gd name="connsiteX1144" fmla="*/ 871566 w 993136"/>
                <a:gd name="connsiteY1144" fmla="*/ 613759 h 1183191"/>
                <a:gd name="connsiteX1145" fmla="*/ 872697 w 993136"/>
                <a:gd name="connsiteY1145" fmla="*/ 612628 h 1183191"/>
                <a:gd name="connsiteX1146" fmla="*/ 876089 w 993136"/>
                <a:gd name="connsiteY1146" fmla="*/ 612628 h 1183191"/>
                <a:gd name="connsiteX1147" fmla="*/ 877220 w 993136"/>
                <a:gd name="connsiteY1147" fmla="*/ 611497 h 1183191"/>
                <a:gd name="connsiteX1148" fmla="*/ 879517 w 993136"/>
                <a:gd name="connsiteY1148" fmla="*/ 610366 h 1183191"/>
                <a:gd name="connsiteX1149" fmla="*/ 881779 w 993136"/>
                <a:gd name="connsiteY1149" fmla="*/ 612628 h 1183191"/>
                <a:gd name="connsiteX1150" fmla="*/ 882910 w 993136"/>
                <a:gd name="connsiteY1150" fmla="*/ 611497 h 1183191"/>
                <a:gd name="connsiteX1151" fmla="*/ 882910 w 993136"/>
                <a:gd name="connsiteY1151" fmla="*/ 612628 h 1183191"/>
                <a:gd name="connsiteX1152" fmla="*/ 884041 w 993136"/>
                <a:gd name="connsiteY1152" fmla="*/ 612628 h 1183191"/>
                <a:gd name="connsiteX1153" fmla="*/ 885172 w 993136"/>
                <a:gd name="connsiteY1153" fmla="*/ 613759 h 1183191"/>
                <a:gd name="connsiteX1154" fmla="*/ 885172 w 993136"/>
                <a:gd name="connsiteY1154" fmla="*/ 614891 h 1183191"/>
                <a:gd name="connsiteX1155" fmla="*/ 886338 w 993136"/>
                <a:gd name="connsiteY1155" fmla="*/ 616022 h 1183191"/>
                <a:gd name="connsiteX1156" fmla="*/ 886338 w 993136"/>
                <a:gd name="connsiteY1156" fmla="*/ 618319 h 1183191"/>
                <a:gd name="connsiteX1157" fmla="*/ 888600 w 993136"/>
                <a:gd name="connsiteY1157" fmla="*/ 620582 h 1183191"/>
                <a:gd name="connsiteX1158" fmla="*/ 888600 w 993136"/>
                <a:gd name="connsiteY1158" fmla="*/ 622844 h 1183191"/>
                <a:gd name="connsiteX1159" fmla="*/ 889731 w 993136"/>
                <a:gd name="connsiteY1159" fmla="*/ 622844 h 1183191"/>
                <a:gd name="connsiteX1160" fmla="*/ 889731 w 993136"/>
                <a:gd name="connsiteY1160" fmla="*/ 621713 h 1183191"/>
                <a:gd name="connsiteX1161" fmla="*/ 890862 w 993136"/>
                <a:gd name="connsiteY1161" fmla="*/ 620582 h 1183191"/>
                <a:gd name="connsiteX1162" fmla="*/ 891993 w 993136"/>
                <a:gd name="connsiteY1162" fmla="*/ 621713 h 1183191"/>
                <a:gd name="connsiteX1163" fmla="*/ 891993 w 993136"/>
                <a:gd name="connsiteY1163" fmla="*/ 626273 h 1183191"/>
                <a:gd name="connsiteX1164" fmla="*/ 891993 w 993136"/>
                <a:gd name="connsiteY1164" fmla="*/ 627404 h 1183191"/>
                <a:gd name="connsiteX1165" fmla="*/ 893123 w 993136"/>
                <a:gd name="connsiteY1165" fmla="*/ 629666 h 1183191"/>
                <a:gd name="connsiteX1166" fmla="*/ 896551 w 993136"/>
                <a:gd name="connsiteY1166" fmla="*/ 630797 h 1183191"/>
                <a:gd name="connsiteX1167" fmla="*/ 899944 w 993136"/>
                <a:gd name="connsiteY1167" fmla="*/ 630797 h 1183191"/>
                <a:gd name="connsiteX1168" fmla="*/ 901110 w 993136"/>
                <a:gd name="connsiteY1168" fmla="*/ 635357 h 1183191"/>
                <a:gd name="connsiteX1169" fmla="*/ 903372 w 993136"/>
                <a:gd name="connsiteY1169" fmla="*/ 636489 h 1183191"/>
                <a:gd name="connsiteX1170" fmla="*/ 902241 w 993136"/>
                <a:gd name="connsiteY1170" fmla="*/ 639917 h 1183191"/>
                <a:gd name="connsiteX1171" fmla="*/ 903372 w 993136"/>
                <a:gd name="connsiteY1171" fmla="*/ 642180 h 1183191"/>
                <a:gd name="connsiteX1172" fmla="*/ 905634 w 993136"/>
                <a:gd name="connsiteY1172" fmla="*/ 642180 h 1183191"/>
                <a:gd name="connsiteX1173" fmla="*/ 907931 w 993136"/>
                <a:gd name="connsiteY1173" fmla="*/ 641049 h 1183191"/>
                <a:gd name="connsiteX1174" fmla="*/ 907931 w 993136"/>
                <a:gd name="connsiteY1174" fmla="*/ 642180 h 1183191"/>
                <a:gd name="connsiteX1175" fmla="*/ 907931 w 993136"/>
                <a:gd name="connsiteY1175" fmla="*/ 644442 h 1183191"/>
                <a:gd name="connsiteX1176" fmla="*/ 910193 w 993136"/>
                <a:gd name="connsiteY1176" fmla="*/ 646740 h 1183191"/>
                <a:gd name="connsiteX1177" fmla="*/ 910193 w 993136"/>
                <a:gd name="connsiteY1177" fmla="*/ 647871 h 1183191"/>
                <a:gd name="connsiteX1178" fmla="*/ 911324 w 993136"/>
                <a:gd name="connsiteY1178" fmla="*/ 647871 h 1183191"/>
                <a:gd name="connsiteX1179" fmla="*/ 910193 w 993136"/>
                <a:gd name="connsiteY1179" fmla="*/ 650133 h 1183191"/>
                <a:gd name="connsiteX1180" fmla="*/ 912455 w 993136"/>
                <a:gd name="connsiteY1180" fmla="*/ 650133 h 1183191"/>
                <a:gd name="connsiteX1181" fmla="*/ 913586 w 993136"/>
                <a:gd name="connsiteY1181" fmla="*/ 650133 h 1183191"/>
                <a:gd name="connsiteX1182" fmla="*/ 913586 w 993136"/>
                <a:gd name="connsiteY1182" fmla="*/ 651264 h 1183191"/>
                <a:gd name="connsiteX1183" fmla="*/ 914716 w 993136"/>
                <a:gd name="connsiteY1183" fmla="*/ 650133 h 1183191"/>
                <a:gd name="connsiteX1184" fmla="*/ 914716 w 993136"/>
                <a:gd name="connsiteY1184" fmla="*/ 647871 h 1183191"/>
                <a:gd name="connsiteX1185" fmla="*/ 918144 w 993136"/>
                <a:gd name="connsiteY1185" fmla="*/ 647871 h 1183191"/>
                <a:gd name="connsiteX1186" fmla="*/ 919275 w 993136"/>
                <a:gd name="connsiteY1186" fmla="*/ 649002 h 1183191"/>
                <a:gd name="connsiteX1187" fmla="*/ 919275 w 993136"/>
                <a:gd name="connsiteY1187" fmla="*/ 650133 h 1183191"/>
                <a:gd name="connsiteX1188" fmla="*/ 920406 w 993136"/>
                <a:gd name="connsiteY1188" fmla="*/ 654693 h 1183191"/>
                <a:gd name="connsiteX1189" fmla="*/ 919275 w 993136"/>
                <a:gd name="connsiteY1189" fmla="*/ 655824 h 1183191"/>
                <a:gd name="connsiteX1190" fmla="*/ 919275 w 993136"/>
                <a:gd name="connsiteY1190" fmla="*/ 658087 h 1183191"/>
                <a:gd name="connsiteX1191" fmla="*/ 921537 w 993136"/>
                <a:gd name="connsiteY1191" fmla="*/ 658087 h 1183191"/>
                <a:gd name="connsiteX1192" fmla="*/ 922668 w 993136"/>
                <a:gd name="connsiteY1192" fmla="*/ 656955 h 1183191"/>
                <a:gd name="connsiteX1193" fmla="*/ 923834 w 993136"/>
                <a:gd name="connsiteY1193" fmla="*/ 656955 h 1183191"/>
                <a:gd name="connsiteX1194" fmla="*/ 926096 w 993136"/>
                <a:gd name="connsiteY1194" fmla="*/ 659218 h 1183191"/>
                <a:gd name="connsiteX1195" fmla="*/ 927227 w 993136"/>
                <a:gd name="connsiteY1195" fmla="*/ 660349 h 1183191"/>
                <a:gd name="connsiteX1196" fmla="*/ 926096 w 993136"/>
                <a:gd name="connsiteY1196" fmla="*/ 661515 h 1183191"/>
                <a:gd name="connsiteX1197" fmla="*/ 927227 w 993136"/>
                <a:gd name="connsiteY1197" fmla="*/ 662647 h 1183191"/>
                <a:gd name="connsiteX1198" fmla="*/ 928358 w 993136"/>
                <a:gd name="connsiteY1198" fmla="*/ 666040 h 1183191"/>
                <a:gd name="connsiteX1199" fmla="*/ 927227 w 993136"/>
                <a:gd name="connsiteY1199" fmla="*/ 667171 h 1183191"/>
                <a:gd name="connsiteX1200" fmla="*/ 928358 w 993136"/>
                <a:gd name="connsiteY1200" fmla="*/ 667171 h 1183191"/>
                <a:gd name="connsiteX1201" fmla="*/ 929489 w 993136"/>
                <a:gd name="connsiteY1201" fmla="*/ 668302 h 1183191"/>
                <a:gd name="connsiteX1202" fmla="*/ 930655 w 993136"/>
                <a:gd name="connsiteY1202" fmla="*/ 669469 h 1183191"/>
                <a:gd name="connsiteX1203" fmla="*/ 931786 w 993136"/>
                <a:gd name="connsiteY1203" fmla="*/ 670600 h 1183191"/>
                <a:gd name="connsiteX1204" fmla="*/ 935179 w 993136"/>
                <a:gd name="connsiteY1204" fmla="*/ 670600 h 1183191"/>
                <a:gd name="connsiteX1205" fmla="*/ 936309 w 993136"/>
                <a:gd name="connsiteY1205" fmla="*/ 672862 h 1183191"/>
                <a:gd name="connsiteX1206" fmla="*/ 939737 w 993136"/>
                <a:gd name="connsiteY1206" fmla="*/ 673994 h 1183191"/>
                <a:gd name="connsiteX1207" fmla="*/ 939737 w 993136"/>
                <a:gd name="connsiteY1207" fmla="*/ 672862 h 1183191"/>
                <a:gd name="connsiteX1208" fmla="*/ 941999 w 993136"/>
                <a:gd name="connsiteY1208" fmla="*/ 672862 h 1183191"/>
                <a:gd name="connsiteX1209" fmla="*/ 943130 w 993136"/>
                <a:gd name="connsiteY1209" fmla="*/ 672862 h 1183191"/>
                <a:gd name="connsiteX1210" fmla="*/ 945427 w 993136"/>
                <a:gd name="connsiteY1210" fmla="*/ 675125 h 1183191"/>
                <a:gd name="connsiteX1211" fmla="*/ 946558 w 993136"/>
                <a:gd name="connsiteY1211" fmla="*/ 676291 h 1183191"/>
                <a:gd name="connsiteX1212" fmla="*/ 947689 w 993136"/>
                <a:gd name="connsiteY1212" fmla="*/ 676291 h 1183191"/>
                <a:gd name="connsiteX1213" fmla="*/ 948820 w 993136"/>
                <a:gd name="connsiteY1213" fmla="*/ 677422 h 1183191"/>
                <a:gd name="connsiteX1214" fmla="*/ 949951 w 993136"/>
                <a:gd name="connsiteY1214" fmla="*/ 677422 h 1183191"/>
                <a:gd name="connsiteX1215" fmla="*/ 952213 w 993136"/>
                <a:gd name="connsiteY1215" fmla="*/ 677422 h 1183191"/>
                <a:gd name="connsiteX1216" fmla="*/ 954510 w 993136"/>
                <a:gd name="connsiteY1216" fmla="*/ 678554 h 1183191"/>
                <a:gd name="connsiteX1217" fmla="*/ 956772 w 993136"/>
                <a:gd name="connsiteY1217" fmla="*/ 677422 h 1183191"/>
                <a:gd name="connsiteX1218" fmla="*/ 957902 w 993136"/>
                <a:gd name="connsiteY1218" fmla="*/ 678554 h 1183191"/>
                <a:gd name="connsiteX1219" fmla="*/ 959033 w 993136"/>
                <a:gd name="connsiteY1219" fmla="*/ 677422 h 1183191"/>
                <a:gd name="connsiteX1220" fmla="*/ 960200 w 993136"/>
                <a:gd name="connsiteY1220" fmla="*/ 679685 h 1183191"/>
                <a:gd name="connsiteX1221" fmla="*/ 961330 w 993136"/>
                <a:gd name="connsiteY1221" fmla="*/ 680816 h 1183191"/>
                <a:gd name="connsiteX1222" fmla="*/ 962461 w 993136"/>
                <a:gd name="connsiteY1222" fmla="*/ 680816 h 1183191"/>
                <a:gd name="connsiteX1223" fmla="*/ 963592 w 993136"/>
                <a:gd name="connsiteY1223" fmla="*/ 679685 h 1183191"/>
                <a:gd name="connsiteX1224" fmla="*/ 964723 w 993136"/>
                <a:gd name="connsiteY1224" fmla="*/ 679685 h 1183191"/>
                <a:gd name="connsiteX1225" fmla="*/ 965854 w 993136"/>
                <a:gd name="connsiteY1225" fmla="*/ 681947 h 1183191"/>
                <a:gd name="connsiteX1226" fmla="*/ 970413 w 993136"/>
                <a:gd name="connsiteY1226" fmla="*/ 680816 h 1183191"/>
                <a:gd name="connsiteX1227" fmla="*/ 972675 w 993136"/>
                <a:gd name="connsiteY1227" fmla="*/ 681947 h 1183191"/>
                <a:gd name="connsiteX1228" fmla="*/ 974972 w 993136"/>
                <a:gd name="connsiteY1228" fmla="*/ 681947 h 1183191"/>
                <a:gd name="connsiteX1229" fmla="*/ 974972 w 993136"/>
                <a:gd name="connsiteY1229" fmla="*/ 680816 h 1183191"/>
                <a:gd name="connsiteX1230" fmla="*/ 976103 w 993136"/>
                <a:gd name="connsiteY1230" fmla="*/ 681947 h 1183191"/>
                <a:gd name="connsiteX1231" fmla="*/ 977234 w 993136"/>
                <a:gd name="connsiteY1231" fmla="*/ 684245 h 1183191"/>
                <a:gd name="connsiteX1232" fmla="*/ 978365 w 993136"/>
                <a:gd name="connsiteY1232" fmla="*/ 685376 h 1183191"/>
                <a:gd name="connsiteX1233" fmla="*/ 979495 w 993136"/>
                <a:gd name="connsiteY1233" fmla="*/ 684245 h 1183191"/>
                <a:gd name="connsiteX1234" fmla="*/ 980626 w 993136"/>
                <a:gd name="connsiteY1234" fmla="*/ 684245 h 1183191"/>
                <a:gd name="connsiteX1235" fmla="*/ 988578 w 993136"/>
                <a:gd name="connsiteY1235" fmla="*/ 683078 h 1183191"/>
                <a:gd name="connsiteX1236" fmla="*/ 988578 w 993136"/>
                <a:gd name="connsiteY1236" fmla="*/ 685376 h 1183191"/>
                <a:gd name="connsiteX1237" fmla="*/ 987447 w 993136"/>
                <a:gd name="connsiteY1237" fmla="*/ 686507 h 1183191"/>
                <a:gd name="connsiteX1238" fmla="*/ 987447 w 993136"/>
                <a:gd name="connsiteY1238" fmla="*/ 687638 h 1183191"/>
                <a:gd name="connsiteX1239" fmla="*/ 988578 w 993136"/>
                <a:gd name="connsiteY1239" fmla="*/ 688769 h 1183191"/>
                <a:gd name="connsiteX1240" fmla="*/ 990875 w 993136"/>
                <a:gd name="connsiteY1240" fmla="*/ 689900 h 1183191"/>
                <a:gd name="connsiteX1241" fmla="*/ 993137 w 993136"/>
                <a:gd name="connsiteY1241" fmla="*/ 693329 h 1183191"/>
                <a:gd name="connsiteX1242" fmla="*/ 990875 w 993136"/>
                <a:gd name="connsiteY1242" fmla="*/ 694460 h 1183191"/>
                <a:gd name="connsiteX1243" fmla="*/ 990875 w 993136"/>
                <a:gd name="connsiteY1243" fmla="*/ 695592 h 1183191"/>
                <a:gd name="connsiteX1244" fmla="*/ 989744 w 993136"/>
                <a:gd name="connsiteY1244" fmla="*/ 696723 h 1183191"/>
                <a:gd name="connsiteX1245" fmla="*/ 992006 w 993136"/>
                <a:gd name="connsiteY1245" fmla="*/ 697854 h 1183191"/>
                <a:gd name="connsiteX1246" fmla="*/ 992006 w 993136"/>
                <a:gd name="connsiteY1246" fmla="*/ 864947 h 1183191"/>
                <a:gd name="connsiteX1247" fmla="*/ 941999 w 993136"/>
                <a:gd name="connsiteY1247" fmla="*/ 864947 h 1183191"/>
                <a:gd name="connsiteX1248" fmla="*/ 902241 w 993136"/>
                <a:gd name="connsiteY1248" fmla="*/ 864947 h 1183191"/>
                <a:gd name="connsiteX1249" fmla="*/ 801097 w 993136"/>
                <a:gd name="connsiteY1249" fmla="*/ 864947 h 1183191"/>
                <a:gd name="connsiteX1250" fmla="*/ 798835 w 993136"/>
                <a:gd name="connsiteY1250" fmla="*/ 870638 h 1183191"/>
                <a:gd name="connsiteX1251" fmla="*/ 797704 w 993136"/>
                <a:gd name="connsiteY1251" fmla="*/ 881985 h 1183191"/>
                <a:gd name="connsiteX1252" fmla="*/ 795407 w 993136"/>
                <a:gd name="connsiteY1252" fmla="*/ 884283 h 1183191"/>
                <a:gd name="connsiteX1253" fmla="*/ 793145 w 993136"/>
                <a:gd name="connsiteY1253" fmla="*/ 885414 h 1183191"/>
                <a:gd name="connsiteX1254" fmla="*/ 787456 w 993136"/>
                <a:gd name="connsiteY1254" fmla="*/ 887676 h 1183191"/>
                <a:gd name="connsiteX1255" fmla="*/ 787456 w 993136"/>
                <a:gd name="connsiteY1255" fmla="*/ 888808 h 1183191"/>
                <a:gd name="connsiteX1256" fmla="*/ 784063 w 993136"/>
                <a:gd name="connsiteY1256" fmla="*/ 892236 h 1183191"/>
                <a:gd name="connsiteX1257" fmla="*/ 784063 w 993136"/>
                <a:gd name="connsiteY1257" fmla="*/ 894499 h 1183191"/>
                <a:gd name="connsiteX1258" fmla="*/ 785194 w 993136"/>
                <a:gd name="connsiteY1258" fmla="*/ 895630 h 1183191"/>
                <a:gd name="connsiteX1259" fmla="*/ 786325 w 993136"/>
                <a:gd name="connsiteY1259" fmla="*/ 896761 h 1183191"/>
                <a:gd name="connsiteX1260" fmla="*/ 784063 w 993136"/>
                <a:gd name="connsiteY1260" fmla="*/ 899059 h 1183191"/>
                <a:gd name="connsiteX1261" fmla="*/ 784063 w 993136"/>
                <a:gd name="connsiteY1261" fmla="*/ 901321 h 1183191"/>
                <a:gd name="connsiteX1262" fmla="*/ 784063 w 993136"/>
                <a:gd name="connsiteY1262" fmla="*/ 902452 h 1183191"/>
                <a:gd name="connsiteX1263" fmla="*/ 782932 w 993136"/>
                <a:gd name="connsiteY1263" fmla="*/ 903583 h 1183191"/>
                <a:gd name="connsiteX1264" fmla="*/ 784063 w 993136"/>
                <a:gd name="connsiteY1264" fmla="*/ 905881 h 1183191"/>
                <a:gd name="connsiteX1265" fmla="*/ 780635 w 993136"/>
                <a:gd name="connsiteY1265" fmla="*/ 907012 h 1183191"/>
                <a:gd name="connsiteX1266" fmla="*/ 778373 w 993136"/>
                <a:gd name="connsiteY1266" fmla="*/ 910406 h 1183191"/>
                <a:gd name="connsiteX1267" fmla="*/ 776111 w 993136"/>
                <a:gd name="connsiteY1267" fmla="*/ 910406 h 1183191"/>
                <a:gd name="connsiteX1268" fmla="*/ 777242 w 993136"/>
                <a:gd name="connsiteY1268" fmla="*/ 911537 h 1183191"/>
                <a:gd name="connsiteX1269" fmla="*/ 772683 w 993136"/>
                <a:gd name="connsiteY1269" fmla="*/ 916097 h 1183191"/>
                <a:gd name="connsiteX1270" fmla="*/ 772683 w 993136"/>
                <a:gd name="connsiteY1270" fmla="*/ 920621 h 1183191"/>
                <a:gd name="connsiteX1271" fmla="*/ 770421 w 993136"/>
                <a:gd name="connsiteY1271" fmla="*/ 925181 h 1183191"/>
                <a:gd name="connsiteX1272" fmla="*/ 769291 w 993136"/>
                <a:gd name="connsiteY1272" fmla="*/ 927444 h 1183191"/>
                <a:gd name="connsiteX1273" fmla="*/ 768160 w 993136"/>
                <a:gd name="connsiteY1273" fmla="*/ 929741 h 1183191"/>
                <a:gd name="connsiteX1274" fmla="*/ 769291 w 993136"/>
                <a:gd name="connsiteY1274" fmla="*/ 930873 h 1183191"/>
                <a:gd name="connsiteX1275" fmla="*/ 769291 w 993136"/>
                <a:gd name="connsiteY1275" fmla="*/ 932004 h 1183191"/>
                <a:gd name="connsiteX1276" fmla="*/ 770421 w 993136"/>
                <a:gd name="connsiteY1276" fmla="*/ 933135 h 1183191"/>
                <a:gd name="connsiteX1277" fmla="*/ 769291 w 993136"/>
                <a:gd name="connsiteY1277" fmla="*/ 935397 h 1183191"/>
                <a:gd name="connsiteX1278" fmla="*/ 768160 w 993136"/>
                <a:gd name="connsiteY1278" fmla="*/ 935397 h 1183191"/>
                <a:gd name="connsiteX1279" fmla="*/ 764732 w 993136"/>
                <a:gd name="connsiteY1279" fmla="*/ 938826 h 1183191"/>
                <a:gd name="connsiteX1280" fmla="*/ 765863 w 993136"/>
                <a:gd name="connsiteY1280" fmla="*/ 941088 h 1183191"/>
                <a:gd name="connsiteX1281" fmla="*/ 763601 w 993136"/>
                <a:gd name="connsiteY1281" fmla="*/ 939957 h 1183191"/>
                <a:gd name="connsiteX1282" fmla="*/ 762470 w 993136"/>
                <a:gd name="connsiteY1282" fmla="*/ 941088 h 1183191"/>
                <a:gd name="connsiteX1283" fmla="*/ 762470 w 993136"/>
                <a:gd name="connsiteY1283" fmla="*/ 943386 h 1183191"/>
                <a:gd name="connsiteX1284" fmla="*/ 761339 w 993136"/>
                <a:gd name="connsiteY1284" fmla="*/ 945648 h 1183191"/>
                <a:gd name="connsiteX1285" fmla="*/ 759042 w 993136"/>
                <a:gd name="connsiteY1285" fmla="*/ 946779 h 1183191"/>
                <a:gd name="connsiteX1286" fmla="*/ 757911 w 993136"/>
                <a:gd name="connsiteY1286" fmla="*/ 945648 h 1183191"/>
                <a:gd name="connsiteX1287" fmla="*/ 756780 w 993136"/>
                <a:gd name="connsiteY1287" fmla="*/ 946779 h 1183191"/>
                <a:gd name="connsiteX1288" fmla="*/ 757911 w 993136"/>
                <a:gd name="connsiteY1288" fmla="*/ 950173 h 1183191"/>
                <a:gd name="connsiteX1289" fmla="*/ 756780 w 993136"/>
                <a:gd name="connsiteY1289" fmla="*/ 954733 h 1183191"/>
                <a:gd name="connsiteX1290" fmla="*/ 755649 w 993136"/>
                <a:gd name="connsiteY1290" fmla="*/ 955864 h 1183191"/>
                <a:gd name="connsiteX1291" fmla="*/ 759042 w 993136"/>
                <a:gd name="connsiteY1291" fmla="*/ 960424 h 1183191"/>
                <a:gd name="connsiteX1292" fmla="*/ 757911 w 993136"/>
                <a:gd name="connsiteY1292" fmla="*/ 961555 h 1183191"/>
                <a:gd name="connsiteX1293" fmla="*/ 756780 w 993136"/>
                <a:gd name="connsiteY1293" fmla="*/ 962686 h 1183191"/>
                <a:gd name="connsiteX1294" fmla="*/ 756780 w 993136"/>
                <a:gd name="connsiteY1294" fmla="*/ 967246 h 1183191"/>
                <a:gd name="connsiteX1295" fmla="*/ 753387 w 993136"/>
                <a:gd name="connsiteY1295" fmla="*/ 967246 h 1183191"/>
                <a:gd name="connsiteX1296" fmla="*/ 753387 w 993136"/>
                <a:gd name="connsiteY1296" fmla="*/ 968377 h 1183191"/>
                <a:gd name="connsiteX1297" fmla="*/ 754518 w 993136"/>
                <a:gd name="connsiteY1297" fmla="*/ 971771 h 1183191"/>
                <a:gd name="connsiteX1298" fmla="*/ 753387 w 993136"/>
                <a:gd name="connsiteY1298" fmla="*/ 974069 h 1183191"/>
                <a:gd name="connsiteX1299" fmla="*/ 753387 w 993136"/>
                <a:gd name="connsiteY1299" fmla="*/ 975200 h 1183191"/>
                <a:gd name="connsiteX1300" fmla="*/ 751090 w 993136"/>
                <a:gd name="connsiteY1300" fmla="*/ 976331 h 1183191"/>
                <a:gd name="connsiteX1301" fmla="*/ 749959 w 993136"/>
                <a:gd name="connsiteY1301" fmla="*/ 979724 h 1183191"/>
                <a:gd name="connsiteX1302" fmla="*/ 748828 w 993136"/>
                <a:gd name="connsiteY1302" fmla="*/ 980891 h 1183191"/>
                <a:gd name="connsiteX1303" fmla="*/ 749959 w 993136"/>
                <a:gd name="connsiteY1303" fmla="*/ 982022 h 1183191"/>
                <a:gd name="connsiteX1304" fmla="*/ 748828 w 993136"/>
                <a:gd name="connsiteY1304" fmla="*/ 983153 h 1183191"/>
                <a:gd name="connsiteX1305" fmla="*/ 749959 w 993136"/>
                <a:gd name="connsiteY1305" fmla="*/ 984284 h 1183191"/>
                <a:gd name="connsiteX1306" fmla="*/ 749959 w 993136"/>
                <a:gd name="connsiteY1306" fmla="*/ 986547 h 1183191"/>
                <a:gd name="connsiteX1307" fmla="*/ 743139 w 993136"/>
                <a:gd name="connsiteY1307" fmla="*/ 991107 h 1183191"/>
                <a:gd name="connsiteX1308" fmla="*/ 743139 w 993136"/>
                <a:gd name="connsiteY1308" fmla="*/ 993369 h 1183191"/>
                <a:gd name="connsiteX1309" fmla="*/ 742008 w 993136"/>
                <a:gd name="connsiteY1309" fmla="*/ 995667 h 1183191"/>
                <a:gd name="connsiteX1310" fmla="*/ 742008 w 993136"/>
                <a:gd name="connsiteY1310" fmla="*/ 996798 h 1183191"/>
                <a:gd name="connsiteX1311" fmla="*/ 739746 w 993136"/>
                <a:gd name="connsiteY1311" fmla="*/ 997929 h 1183191"/>
                <a:gd name="connsiteX1312" fmla="*/ 740877 w 993136"/>
                <a:gd name="connsiteY1312" fmla="*/ 1004751 h 1183191"/>
                <a:gd name="connsiteX1313" fmla="*/ 740877 w 993136"/>
                <a:gd name="connsiteY1313" fmla="*/ 1005882 h 1183191"/>
                <a:gd name="connsiteX1314" fmla="*/ 743139 w 993136"/>
                <a:gd name="connsiteY1314" fmla="*/ 1007014 h 1183191"/>
                <a:gd name="connsiteX1315" fmla="*/ 743139 w 993136"/>
                <a:gd name="connsiteY1315" fmla="*/ 1009276 h 1183191"/>
                <a:gd name="connsiteX1316" fmla="*/ 742008 w 993136"/>
                <a:gd name="connsiteY1316" fmla="*/ 1010442 h 1183191"/>
                <a:gd name="connsiteX1317" fmla="*/ 743139 w 993136"/>
                <a:gd name="connsiteY1317" fmla="*/ 1012705 h 1183191"/>
                <a:gd name="connsiteX1318" fmla="*/ 745436 w 993136"/>
                <a:gd name="connsiteY1318" fmla="*/ 1011574 h 1183191"/>
                <a:gd name="connsiteX1319" fmla="*/ 745436 w 993136"/>
                <a:gd name="connsiteY1319" fmla="*/ 1013836 h 1183191"/>
                <a:gd name="connsiteX1320" fmla="*/ 747698 w 993136"/>
                <a:gd name="connsiteY1320" fmla="*/ 1014967 h 1183191"/>
                <a:gd name="connsiteX1321" fmla="*/ 748828 w 993136"/>
                <a:gd name="connsiteY1321" fmla="*/ 1017265 h 1183191"/>
                <a:gd name="connsiteX1322" fmla="*/ 749959 w 993136"/>
                <a:gd name="connsiteY1322" fmla="*/ 1018396 h 1183191"/>
                <a:gd name="connsiteX1323" fmla="*/ 752256 w 993136"/>
                <a:gd name="connsiteY1323" fmla="*/ 1020658 h 1183191"/>
                <a:gd name="connsiteX1324" fmla="*/ 753387 w 993136"/>
                <a:gd name="connsiteY1324" fmla="*/ 1020658 h 1183191"/>
                <a:gd name="connsiteX1325" fmla="*/ 754518 w 993136"/>
                <a:gd name="connsiteY1325" fmla="*/ 1020658 h 1183191"/>
                <a:gd name="connsiteX1326" fmla="*/ 754518 w 993136"/>
                <a:gd name="connsiteY1326" fmla="*/ 1024052 h 1183191"/>
                <a:gd name="connsiteX1327" fmla="*/ 756780 w 993136"/>
                <a:gd name="connsiteY1327" fmla="*/ 1026349 h 1183191"/>
                <a:gd name="connsiteX1328" fmla="*/ 755649 w 993136"/>
                <a:gd name="connsiteY1328" fmla="*/ 1029743 h 1183191"/>
                <a:gd name="connsiteX1329" fmla="*/ 756780 w 993136"/>
                <a:gd name="connsiteY1329" fmla="*/ 1029743 h 1183191"/>
                <a:gd name="connsiteX1330" fmla="*/ 756780 w 993136"/>
                <a:gd name="connsiteY1330" fmla="*/ 1033172 h 1183191"/>
                <a:gd name="connsiteX1331" fmla="*/ 755649 w 993136"/>
                <a:gd name="connsiteY1331" fmla="*/ 1035434 h 1183191"/>
                <a:gd name="connsiteX1332" fmla="*/ 754518 w 993136"/>
                <a:gd name="connsiteY1332" fmla="*/ 1035434 h 1183191"/>
                <a:gd name="connsiteX1333" fmla="*/ 749959 w 993136"/>
                <a:gd name="connsiteY1333" fmla="*/ 1037696 h 1183191"/>
                <a:gd name="connsiteX1334" fmla="*/ 748828 w 993136"/>
                <a:gd name="connsiteY1334" fmla="*/ 1038827 h 1183191"/>
                <a:gd name="connsiteX1335" fmla="*/ 747698 w 993136"/>
                <a:gd name="connsiteY1335" fmla="*/ 1038827 h 1183191"/>
                <a:gd name="connsiteX1336" fmla="*/ 744270 w 993136"/>
                <a:gd name="connsiteY1336" fmla="*/ 1038827 h 1183191"/>
                <a:gd name="connsiteX1337" fmla="*/ 743139 w 993136"/>
                <a:gd name="connsiteY1337" fmla="*/ 1041125 h 1183191"/>
                <a:gd name="connsiteX1338" fmla="*/ 739746 w 993136"/>
                <a:gd name="connsiteY1338" fmla="*/ 1041125 h 1183191"/>
                <a:gd name="connsiteX1339" fmla="*/ 737449 w 993136"/>
                <a:gd name="connsiteY1339" fmla="*/ 1042256 h 1183191"/>
                <a:gd name="connsiteX1340" fmla="*/ 736318 w 993136"/>
                <a:gd name="connsiteY1340" fmla="*/ 1043387 h 1183191"/>
                <a:gd name="connsiteX1341" fmla="*/ 735187 w 993136"/>
                <a:gd name="connsiteY1341" fmla="*/ 1044519 h 1183191"/>
                <a:gd name="connsiteX1342" fmla="*/ 734056 w 993136"/>
                <a:gd name="connsiteY1342" fmla="*/ 1043387 h 1183191"/>
                <a:gd name="connsiteX1343" fmla="*/ 730663 w 993136"/>
                <a:gd name="connsiteY1343" fmla="*/ 1043387 h 1183191"/>
                <a:gd name="connsiteX1344" fmla="*/ 728366 w 993136"/>
                <a:gd name="connsiteY1344" fmla="*/ 1043387 h 1183191"/>
                <a:gd name="connsiteX1345" fmla="*/ 727235 w 993136"/>
                <a:gd name="connsiteY1345" fmla="*/ 1043387 h 1183191"/>
                <a:gd name="connsiteX1346" fmla="*/ 724974 w 993136"/>
                <a:gd name="connsiteY1346" fmla="*/ 1045650 h 1183191"/>
                <a:gd name="connsiteX1347" fmla="*/ 723843 w 993136"/>
                <a:gd name="connsiteY1347" fmla="*/ 1046816 h 1183191"/>
                <a:gd name="connsiteX1348" fmla="*/ 724974 w 993136"/>
                <a:gd name="connsiteY1348" fmla="*/ 1047947 h 1183191"/>
                <a:gd name="connsiteX1349" fmla="*/ 723843 w 993136"/>
                <a:gd name="connsiteY1349" fmla="*/ 1049079 h 1183191"/>
                <a:gd name="connsiteX1350" fmla="*/ 724974 w 993136"/>
                <a:gd name="connsiteY1350" fmla="*/ 1050210 h 1183191"/>
                <a:gd name="connsiteX1351" fmla="*/ 723843 w 993136"/>
                <a:gd name="connsiteY1351" fmla="*/ 1052472 h 1183191"/>
                <a:gd name="connsiteX1352" fmla="*/ 722712 w 993136"/>
                <a:gd name="connsiteY1352" fmla="*/ 1052472 h 1183191"/>
                <a:gd name="connsiteX1353" fmla="*/ 720415 w 993136"/>
                <a:gd name="connsiteY1353" fmla="*/ 1054770 h 1183191"/>
                <a:gd name="connsiteX1354" fmla="*/ 722712 w 993136"/>
                <a:gd name="connsiteY1354" fmla="*/ 1055901 h 1183191"/>
                <a:gd name="connsiteX1355" fmla="*/ 722712 w 993136"/>
                <a:gd name="connsiteY1355" fmla="*/ 1057032 h 1183191"/>
                <a:gd name="connsiteX1356" fmla="*/ 718153 w 993136"/>
                <a:gd name="connsiteY1356" fmla="*/ 1061557 h 1183191"/>
                <a:gd name="connsiteX1357" fmla="*/ 717022 w 993136"/>
                <a:gd name="connsiteY1357" fmla="*/ 1061557 h 1183191"/>
                <a:gd name="connsiteX1358" fmla="*/ 715891 w 993136"/>
                <a:gd name="connsiteY1358" fmla="*/ 1060426 h 1183191"/>
                <a:gd name="connsiteX1359" fmla="*/ 713594 w 993136"/>
                <a:gd name="connsiteY1359" fmla="*/ 1060426 h 1183191"/>
                <a:gd name="connsiteX1360" fmla="*/ 713594 w 993136"/>
                <a:gd name="connsiteY1360" fmla="*/ 1059294 h 1183191"/>
                <a:gd name="connsiteX1361" fmla="*/ 707940 w 993136"/>
                <a:gd name="connsiteY1361" fmla="*/ 1057032 h 1183191"/>
                <a:gd name="connsiteX1362" fmla="*/ 707940 w 993136"/>
                <a:gd name="connsiteY1362" fmla="*/ 1060426 h 1183191"/>
                <a:gd name="connsiteX1363" fmla="*/ 704512 w 993136"/>
                <a:gd name="connsiteY1363" fmla="*/ 1059294 h 1183191"/>
                <a:gd name="connsiteX1364" fmla="*/ 703381 w 993136"/>
                <a:gd name="connsiteY1364" fmla="*/ 1059294 h 1183191"/>
                <a:gd name="connsiteX1365" fmla="*/ 702250 w 993136"/>
                <a:gd name="connsiteY1365" fmla="*/ 1060426 h 1183191"/>
                <a:gd name="connsiteX1366" fmla="*/ 701119 w 993136"/>
                <a:gd name="connsiteY1366" fmla="*/ 1060426 h 1183191"/>
                <a:gd name="connsiteX1367" fmla="*/ 701119 w 993136"/>
                <a:gd name="connsiteY1367" fmla="*/ 1061557 h 1183191"/>
                <a:gd name="connsiteX1368" fmla="*/ 697691 w 993136"/>
                <a:gd name="connsiteY1368" fmla="*/ 1062723 h 1183191"/>
                <a:gd name="connsiteX1369" fmla="*/ 695429 w 993136"/>
                <a:gd name="connsiteY1369" fmla="*/ 1064985 h 1183191"/>
                <a:gd name="connsiteX1370" fmla="*/ 694298 w 993136"/>
                <a:gd name="connsiteY1370" fmla="*/ 1063854 h 1183191"/>
                <a:gd name="connsiteX1371" fmla="*/ 695429 w 993136"/>
                <a:gd name="connsiteY1371" fmla="*/ 1061557 h 1183191"/>
                <a:gd name="connsiteX1372" fmla="*/ 694298 w 993136"/>
                <a:gd name="connsiteY1372" fmla="*/ 1061557 h 1183191"/>
                <a:gd name="connsiteX1373" fmla="*/ 688608 w 993136"/>
                <a:gd name="connsiteY1373" fmla="*/ 1059294 h 1183191"/>
                <a:gd name="connsiteX1374" fmla="*/ 687477 w 993136"/>
                <a:gd name="connsiteY1374" fmla="*/ 1060426 h 1183191"/>
                <a:gd name="connsiteX1375" fmla="*/ 684049 w 993136"/>
                <a:gd name="connsiteY1375" fmla="*/ 1058163 h 1183191"/>
                <a:gd name="connsiteX1376" fmla="*/ 680657 w 993136"/>
                <a:gd name="connsiteY1376" fmla="*/ 1059294 h 1183191"/>
                <a:gd name="connsiteX1377" fmla="*/ 681788 w 993136"/>
                <a:gd name="connsiteY1377" fmla="*/ 1057032 h 1183191"/>
                <a:gd name="connsiteX1378" fmla="*/ 680657 w 993136"/>
                <a:gd name="connsiteY1378" fmla="*/ 1055901 h 1183191"/>
                <a:gd name="connsiteX1379" fmla="*/ 679526 w 993136"/>
                <a:gd name="connsiteY1379" fmla="*/ 1053603 h 1183191"/>
                <a:gd name="connsiteX1380" fmla="*/ 680657 w 993136"/>
                <a:gd name="connsiteY1380" fmla="*/ 1051341 h 1183191"/>
                <a:gd name="connsiteX1381" fmla="*/ 679526 w 993136"/>
                <a:gd name="connsiteY1381" fmla="*/ 1050210 h 1183191"/>
                <a:gd name="connsiteX1382" fmla="*/ 680657 w 993136"/>
                <a:gd name="connsiteY1382" fmla="*/ 1047947 h 1183191"/>
                <a:gd name="connsiteX1383" fmla="*/ 677229 w 993136"/>
                <a:gd name="connsiteY1383" fmla="*/ 1046816 h 1183191"/>
                <a:gd name="connsiteX1384" fmla="*/ 677229 w 993136"/>
                <a:gd name="connsiteY1384" fmla="*/ 1045650 h 1183191"/>
                <a:gd name="connsiteX1385" fmla="*/ 678395 w 993136"/>
                <a:gd name="connsiteY1385" fmla="*/ 1044519 h 1183191"/>
                <a:gd name="connsiteX1386" fmla="*/ 679526 w 993136"/>
                <a:gd name="connsiteY1386" fmla="*/ 1042256 h 1183191"/>
                <a:gd name="connsiteX1387" fmla="*/ 678395 w 993136"/>
                <a:gd name="connsiteY1387" fmla="*/ 1039994 h 1183191"/>
                <a:gd name="connsiteX1388" fmla="*/ 677229 w 993136"/>
                <a:gd name="connsiteY1388" fmla="*/ 1041125 h 1183191"/>
                <a:gd name="connsiteX1389" fmla="*/ 676098 w 993136"/>
                <a:gd name="connsiteY1389" fmla="*/ 1039994 h 1183191"/>
                <a:gd name="connsiteX1390" fmla="*/ 674967 w 993136"/>
                <a:gd name="connsiteY1390" fmla="*/ 1038827 h 1183191"/>
                <a:gd name="connsiteX1391" fmla="*/ 673836 w 993136"/>
                <a:gd name="connsiteY1391" fmla="*/ 1038827 h 1183191"/>
                <a:gd name="connsiteX1392" fmla="*/ 673836 w 993136"/>
                <a:gd name="connsiteY1392" fmla="*/ 1037696 h 1183191"/>
                <a:gd name="connsiteX1393" fmla="*/ 673836 w 993136"/>
                <a:gd name="connsiteY1393" fmla="*/ 1036565 h 1183191"/>
                <a:gd name="connsiteX1394" fmla="*/ 673836 w 993136"/>
                <a:gd name="connsiteY1394" fmla="*/ 1030874 h 1183191"/>
                <a:gd name="connsiteX1395" fmla="*/ 671574 w 993136"/>
                <a:gd name="connsiteY1395" fmla="*/ 1029743 h 1183191"/>
                <a:gd name="connsiteX1396" fmla="*/ 665884 w 993136"/>
                <a:gd name="connsiteY1396" fmla="*/ 1029743 h 1183191"/>
                <a:gd name="connsiteX1397" fmla="*/ 664754 w 993136"/>
                <a:gd name="connsiteY1397" fmla="*/ 1026349 h 1183191"/>
                <a:gd name="connsiteX1398" fmla="*/ 664754 w 993136"/>
                <a:gd name="connsiteY1398" fmla="*/ 1025218 h 1183191"/>
                <a:gd name="connsiteX1399" fmla="*/ 664754 w 993136"/>
                <a:gd name="connsiteY1399" fmla="*/ 1022921 h 1183191"/>
                <a:gd name="connsiteX1400" fmla="*/ 663623 w 993136"/>
                <a:gd name="connsiteY1400" fmla="*/ 1021789 h 1183191"/>
                <a:gd name="connsiteX1401" fmla="*/ 662456 w 993136"/>
                <a:gd name="connsiteY1401" fmla="*/ 1020658 h 1183191"/>
                <a:gd name="connsiteX1402" fmla="*/ 659064 w 993136"/>
                <a:gd name="connsiteY1402" fmla="*/ 1022921 h 1183191"/>
                <a:gd name="connsiteX1403" fmla="*/ 654505 w 993136"/>
                <a:gd name="connsiteY1403" fmla="*/ 1018396 h 1183191"/>
                <a:gd name="connsiteX1404" fmla="*/ 654505 w 993136"/>
                <a:gd name="connsiteY1404" fmla="*/ 1016098 h 1183191"/>
                <a:gd name="connsiteX1405" fmla="*/ 653374 w 993136"/>
                <a:gd name="connsiteY1405" fmla="*/ 1016098 h 1183191"/>
                <a:gd name="connsiteX1406" fmla="*/ 653374 w 993136"/>
                <a:gd name="connsiteY1406" fmla="*/ 1011574 h 1183191"/>
                <a:gd name="connsiteX1407" fmla="*/ 654505 w 993136"/>
                <a:gd name="connsiteY1407" fmla="*/ 1010442 h 1183191"/>
                <a:gd name="connsiteX1408" fmla="*/ 653374 w 993136"/>
                <a:gd name="connsiteY1408" fmla="*/ 1005882 h 1183191"/>
                <a:gd name="connsiteX1409" fmla="*/ 651112 w 993136"/>
                <a:gd name="connsiteY1409" fmla="*/ 1005882 h 1183191"/>
                <a:gd name="connsiteX1410" fmla="*/ 649981 w 993136"/>
                <a:gd name="connsiteY1410" fmla="*/ 1007014 h 1183191"/>
                <a:gd name="connsiteX1411" fmla="*/ 648850 w 993136"/>
                <a:gd name="connsiteY1411" fmla="*/ 1007014 h 1183191"/>
                <a:gd name="connsiteX1412" fmla="*/ 647684 w 993136"/>
                <a:gd name="connsiteY1412" fmla="*/ 1005882 h 1183191"/>
                <a:gd name="connsiteX1413" fmla="*/ 646553 w 993136"/>
                <a:gd name="connsiteY1413" fmla="*/ 1007014 h 1183191"/>
                <a:gd name="connsiteX1414" fmla="*/ 644291 w 993136"/>
                <a:gd name="connsiteY1414" fmla="*/ 1007014 h 1183191"/>
                <a:gd name="connsiteX1415" fmla="*/ 639733 w 993136"/>
                <a:gd name="connsiteY1415" fmla="*/ 1007014 h 1183191"/>
                <a:gd name="connsiteX1416" fmla="*/ 635209 w 993136"/>
                <a:gd name="connsiteY1416" fmla="*/ 1004751 h 1183191"/>
                <a:gd name="connsiteX1417" fmla="*/ 634078 w 993136"/>
                <a:gd name="connsiteY1417" fmla="*/ 1004751 h 1183191"/>
                <a:gd name="connsiteX1418" fmla="*/ 631781 w 993136"/>
                <a:gd name="connsiteY1418" fmla="*/ 1004751 h 1183191"/>
                <a:gd name="connsiteX1419" fmla="*/ 630650 w 993136"/>
                <a:gd name="connsiteY1419" fmla="*/ 1003620 h 1183191"/>
                <a:gd name="connsiteX1420" fmla="*/ 629519 w 993136"/>
                <a:gd name="connsiteY1420" fmla="*/ 999060 h 1183191"/>
                <a:gd name="connsiteX1421" fmla="*/ 624960 w 993136"/>
                <a:gd name="connsiteY1421" fmla="*/ 996798 h 1183191"/>
                <a:gd name="connsiteX1422" fmla="*/ 623829 w 993136"/>
                <a:gd name="connsiteY1422" fmla="*/ 996798 h 1183191"/>
                <a:gd name="connsiteX1423" fmla="*/ 620437 w 993136"/>
                <a:gd name="connsiteY1423" fmla="*/ 997929 h 1183191"/>
                <a:gd name="connsiteX1424" fmla="*/ 619306 w 993136"/>
                <a:gd name="connsiteY1424" fmla="*/ 996798 h 1183191"/>
                <a:gd name="connsiteX1425" fmla="*/ 618140 w 993136"/>
                <a:gd name="connsiteY1425" fmla="*/ 995667 h 1183191"/>
                <a:gd name="connsiteX1426" fmla="*/ 614747 w 993136"/>
                <a:gd name="connsiteY1426" fmla="*/ 996798 h 1183191"/>
                <a:gd name="connsiteX1427" fmla="*/ 613616 w 993136"/>
                <a:gd name="connsiteY1427" fmla="*/ 997929 h 1183191"/>
                <a:gd name="connsiteX1428" fmla="*/ 613616 w 993136"/>
                <a:gd name="connsiteY1428" fmla="*/ 999060 h 1183191"/>
                <a:gd name="connsiteX1429" fmla="*/ 610188 w 993136"/>
                <a:gd name="connsiteY1429" fmla="*/ 997929 h 1183191"/>
                <a:gd name="connsiteX1430" fmla="*/ 606795 w 993136"/>
                <a:gd name="connsiteY1430" fmla="*/ 997929 h 1183191"/>
                <a:gd name="connsiteX1431" fmla="*/ 604533 w 993136"/>
                <a:gd name="connsiteY1431" fmla="*/ 996798 h 1183191"/>
                <a:gd name="connsiteX1432" fmla="*/ 603367 w 993136"/>
                <a:gd name="connsiteY1432" fmla="*/ 996798 h 1183191"/>
                <a:gd name="connsiteX1433" fmla="*/ 602236 w 993136"/>
                <a:gd name="connsiteY1433" fmla="*/ 997929 h 1183191"/>
                <a:gd name="connsiteX1434" fmla="*/ 602236 w 993136"/>
                <a:gd name="connsiteY1434" fmla="*/ 1000191 h 1183191"/>
                <a:gd name="connsiteX1435" fmla="*/ 603367 w 993136"/>
                <a:gd name="connsiteY1435" fmla="*/ 1002489 h 1183191"/>
                <a:gd name="connsiteX1436" fmla="*/ 602236 w 993136"/>
                <a:gd name="connsiteY1436" fmla="*/ 1003620 h 1183191"/>
                <a:gd name="connsiteX1437" fmla="*/ 602236 w 993136"/>
                <a:gd name="connsiteY1437" fmla="*/ 1007014 h 1183191"/>
                <a:gd name="connsiteX1438" fmla="*/ 601105 w 993136"/>
                <a:gd name="connsiteY1438" fmla="*/ 1008145 h 1183191"/>
                <a:gd name="connsiteX1439" fmla="*/ 593154 w 993136"/>
                <a:gd name="connsiteY1439" fmla="*/ 1009276 h 1183191"/>
                <a:gd name="connsiteX1440" fmla="*/ 592023 w 993136"/>
                <a:gd name="connsiteY1440" fmla="*/ 1009276 h 1183191"/>
                <a:gd name="connsiteX1441" fmla="*/ 589761 w 993136"/>
                <a:gd name="connsiteY1441" fmla="*/ 1009276 h 1183191"/>
                <a:gd name="connsiteX1442" fmla="*/ 585202 w 993136"/>
                <a:gd name="connsiteY1442" fmla="*/ 1013836 h 1183191"/>
                <a:gd name="connsiteX1443" fmla="*/ 581810 w 993136"/>
                <a:gd name="connsiteY1443" fmla="*/ 1012705 h 1183191"/>
                <a:gd name="connsiteX1444" fmla="*/ 579512 w 993136"/>
                <a:gd name="connsiteY1444" fmla="*/ 1013836 h 1183191"/>
                <a:gd name="connsiteX1445" fmla="*/ 578382 w 993136"/>
                <a:gd name="connsiteY1445" fmla="*/ 1014967 h 1183191"/>
                <a:gd name="connsiteX1446" fmla="*/ 573823 w 993136"/>
                <a:gd name="connsiteY1446" fmla="*/ 1017265 h 1183191"/>
                <a:gd name="connsiteX1447" fmla="*/ 571561 w 993136"/>
                <a:gd name="connsiteY1447" fmla="*/ 1019527 h 1183191"/>
                <a:gd name="connsiteX1448" fmla="*/ 568168 w 993136"/>
                <a:gd name="connsiteY1448" fmla="*/ 1019527 h 1183191"/>
                <a:gd name="connsiteX1449" fmla="*/ 568168 w 993136"/>
                <a:gd name="connsiteY1449" fmla="*/ 1021789 h 1183191"/>
                <a:gd name="connsiteX1450" fmla="*/ 568168 w 993136"/>
                <a:gd name="connsiteY1450" fmla="*/ 1022921 h 1183191"/>
                <a:gd name="connsiteX1451" fmla="*/ 567002 w 993136"/>
                <a:gd name="connsiteY1451" fmla="*/ 1024052 h 1183191"/>
                <a:gd name="connsiteX1452" fmla="*/ 563609 w 993136"/>
                <a:gd name="connsiteY1452" fmla="*/ 1024052 h 1183191"/>
                <a:gd name="connsiteX1453" fmla="*/ 562478 w 993136"/>
                <a:gd name="connsiteY1453" fmla="*/ 1025218 h 1183191"/>
                <a:gd name="connsiteX1454" fmla="*/ 560217 w 993136"/>
                <a:gd name="connsiteY1454" fmla="*/ 1028612 h 1183191"/>
                <a:gd name="connsiteX1455" fmla="*/ 560217 w 993136"/>
                <a:gd name="connsiteY1455" fmla="*/ 1032005 h 1183191"/>
                <a:gd name="connsiteX1456" fmla="*/ 559050 w 993136"/>
                <a:gd name="connsiteY1456" fmla="*/ 1034303 h 1183191"/>
                <a:gd name="connsiteX1457" fmla="*/ 553396 w 993136"/>
                <a:gd name="connsiteY1457" fmla="*/ 1038827 h 1183191"/>
                <a:gd name="connsiteX1458" fmla="*/ 549968 w 993136"/>
                <a:gd name="connsiteY1458" fmla="*/ 1041125 h 1183191"/>
                <a:gd name="connsiteX1459" fmla="*/ 547706 w 993136"/>
                <a:gd name="connsiteY1459" fmla="*/ 1046816 h 1183191"/>
                <a:gd name="connsiteX1460" fmla="*/ 547706 w 993136"/>
                <a:gd name="connsiteY1460" fmla="*/ 1050210 h 1183191"/>
                <a:gd name="connsiteX1461" fmla="*/ 547706 w 993136"/>
                <a:gd name="connsiteY1461" fmla="*/ 1054770 h 1183191"/>
                <a:gd name="connsiteX1462" fmla="*/ 548837 w 993136"/>
                <a:gd name="connsiteY1462" fmla="*/ 1055901 h 1183191"/>
                <a:gd name="connsiteX1463" fmla="*/ 548837 w 993136"/>
                <a:gd name="connsiteY1463" fmla="*/ 1057032 h 1183191"/>
                <a:gd name="connsiteX1464" fmla="*/ 546575 w 993136"/>
                <a:gd name="connsiteY1464" fmla="*/ 1059294 h 1183191"/>
                <a:gd name="connsiteX1465" fmla="*/ 546575 w 993136"/>
                <a:gd name="connsiteY1465" fmla="*/ 1064985 h 1183191"/>
                <a:gd name="connsiteX1466" fmla="*/ 543147 w 993136"/>
                <a:gd name="connsiteY1466" fmla="*/ 1067248 h 1183191"/>
                <a:gd name="connsiteX1467" fmla="*/ 543147 w 993136"/>
                <a:gd name="connsiteY1467" fmla="*/ 1070677 h 1183191"/>
                <a:gd name="connsiteX1468" fmla="*/ 542016 w 993136"/>
                <a:gd name="connsiteY1468" fmla="*/ 1071808 h 1183191"/>
                <a:gd name="connsiteX1469" fmla="*/ 543147 w 993136"/>
                <a:gd name="connsiteY1469" fmla="*/ 1075201 h 1183191"/>
                <a:gd name="connsiteX1470" fmla="*/ 542016 w 993136"/>
                <a:gd name="connsiteY1470" fmla="*/ 1079761 h 1183191"/>
                <a:gd name="connsiteX1471" fmla="*/ 543147 w 993136"/>
                <a:gd name="connsiteY1471" fmla="*/ 1080892 h 1183191"/>
                <a:gd name="connsiteX1472" fmla="*/ 545444 w 993136"/>
                <a:gd name="connsiteY1472" fmla="*/ 1080892 h 1183191"/>
                <a:gd name="connsiteX1473" fmla="*/ 545444 w 993136"/>
                <a:gd name="connsiteY1473" fmla="*/ 1083155 h 1183191"/>
                <a:gd name="connsiteX1474" fmla="*/ 545444 w 993136"/>
                <a:gd name="connsiteY1474" fmla="*/ 1084321 h 1183191"/>
                <a:gd name="connsiteX1475" fmla="*/ 547706 w 993136"/>
                <a:gd name="connsiteY1475" fmla="*/ 1086584 h 1183191"/>
                <a:gd name="connsiteX1476" fmla="*/ 548837 w 993136"/>
                <a:gd name="connsiteY1476" fmla="*/ 1088846 h 1183191"/>
                <a:gd name="connsiteX1477" fmla="*/ 548837 w 993136"/>
                <a:gd name="connsiteY1477" fmla="*/ 1093406 h 1183191"/>
                <a:gd name="connsiteX1478" fmla="*/ 547706 w 993136"/>
                <a:gd name="connsiteY1478" fmla="*/ 1095668 h 1183191"/>
                <a:gd name="connsiteX1479" fmla="*/ 544278 w 993136"/>
                <a:gd name="connsiteY1479" fmla="*/ 1095668 h 1183191"/>
                <a:gd name="connsiteX1480" fmla="*/ 543147 w 993136"/>
                <a:gd name="connsiteY1480" fmla="*/ 1096799 h 1183191"/>
                <a:gd name="connsiteX1481" fmla="*/ 543147 w 993136"/>
                <a:gd name="connsiteY1481" fmla="*/ 1097930 h 1183191"/>
                <a:gd name="connsiteX1482" fmla="*/ 545444 w 993136"/>
                <a:gd name="connsiteY1482" fmla="*/ 1100228 h 1183191"/>
                <a:gd name="connsiteX1483" fmla="*/ 543147 w 993136"/>
                <a:gd name="connsiteY1483" fmla="*/ 1101359 h 1183191"/>
                <a:gd name="connsiteX1484" fmla="*/ 543147 w 993136"/>
                <a:gd name="connsiteY1484" fmla="*/ 1102490 h 1183191"/>
                <a:gd name="connsiteX1485" fmla="*/ 544278 w 993136"/>
                <a:gd name="connsiteY1485" fmla="*/ 1103622 h 1183191"/>
                <a:gd name="connsiteX1486" fmla="*/ 545444 w 993136"/>
                <a:gd name="connsiteY1486" fmla="*/ 1105919 h 1183191"/>
                <a:gd name="connsiteX1487" fmla="*/ 544278 w 993136"/>
                <a:gd name="connsiteY1487" fmla="*/ 1107050 h 1183191"/>
                <a:gd name="connsiteX1488" fmla="*/ 543147 w 993136"/>
                <a:gd name="connsiteY1488" fmla="*/ 1109313 h 1183191"/>
                <a:gd name="connsiteX1489" fmla="*/ 542016 w 993136"/>
                <a:gd name="connsiteY1489" fmla="*/ 1111575 h 1183191"/>
                <a:gd name="connsiteX1490" fmla="*/ 543147 w 993136"/>
                <a:gd name="connsiteY1490" fmla="*/ 1115004 h 1183191"/>
                <a:gd name="connsiteX1491" fmla="*/ 542016 w 993136"/>
                <a:gd name="connsiteY1491" fmla="*/ 1116135 h 1183191"/>
                <a:gd name="connsiteX1492" fmla="*/ 540885 w 993136"/>
                <a:gd name="connsiteY1492" fmla="*/ 1117266 h 1183191"/>
                <a:gd name="connsiteX1493" fmla="*/ 539754 w 993136"/>
                <a:gd name="connsiteY1493" fmla="*/ 1121826 h 1183191"/>
                <a:gd name="connsiteX1494" fmla="*/ 538624 w 993136"/>
                <a:gd name="connsiteY1494" fmla="*/ 1125220 h 1183191"/>
                <a:gd name="connsiteX1495" fmla="*/ 537457 w 993136"/>
                <a:gd name="connsiteY1495" fmla="*/ 1130911 h 1183191"/>
                <a:gd name="connsiteX1496" fmla="*/ 535196 w 993136"/>
                <a:gd name="connsiteY1496" fmla="*/ 1133173 h 1183191"/>
                <a:gd name="connsiteX1497" fmla="*/ 534065 w 993136"/>
                <a:gd name="connsiteY1497" fmla="*/ 1135435 h 1183191"/>
                <a:gd name="connsiteX1498" fmla="*/ 537457 w 993136"/>
                <a:gd name="connsiteY1498" fmla="*/ 1136602 h 1183191"/>
                <a:gd name="connsiteX1499" fmla="*/ 542016 w 993136"/>
                <a:gd name="connsiteY1499" fmla="*/ 1141127 h 1183191"/>
                <a:gd name="connsiteX1500" fmla="*/ 542016 w 993136"/>
                <a:gd name="connsiteY1500" fmla="*/ 1143424 h 1183191"/>
                <a:gd name="connsiteX1501" fmla="*/ 540885 w 993136"/>
                <a:gd name="connsiteY1501" fmla="*/ 1145687 h 1183191"/>
                <a:gd name="connsiteX1502" fmla="*/ 539754 w 993136"/>
                <a:gd name="connsiteY1502" fmla="*/ 1146818 h 1183191"/>
                <a:gd name="connsiteX1503" fmla="*/ 536326 w 993136"/>
                <a:gd name="connsiteY1503" fmla="*/ 1151378 h 1183191"/>
                <a:gd name="connsiteX1504" fmla="*/ 536326 w 993136"/>
                <a:gd name="connsiteY1504" fmla="*/ 1152509 h 1183191"/>
                <a:gd name="connsiteX1505" fmla="*/ 537457 w 993136"/>
                <a:gd name="connsiteY1505" fmla="*/ 1152509 h 1183191"/>
                <a:gd name="connsiteX1506" fmla="*/ 542016 w 993136"/>
                <a:gd name="connsiteY1506" fmla="*/ 1153640 h 1183191"/>
                <a:gd name="connsiteX1507" fmla="*/ 543147 w 993136"/>
                <a:gd name="connsiteY1507" fmla="*/ 1157033 h 1183191"/>
                <a:gd name="connsiteX1508" fmla="*/ 547706 w 993136"/>
                <a:gd name="connsiteY1508" fmla="*/ 1157033 h 1183191"/>
                <a:gd name="connsiteX1509" fmla="*/ 549968 w 993136"/>
                <a:gd name="connsiteY1509" fmla="*/ 1158165 h 1183191"/>
                <a:gd name="connsiteX1510" fmla="*/ 549968 w 993136"/>
                <a:gd name="connsiteY1510" fmla="*/ 1159331 h 1183191"/>
                <a:gd name="connsiteX1511" fmla="*/ 549968 w 993136"/>
                <a:gd name="connsiteY1511" fmla="*/ 1162725 h 1183191"/>
                <a:gd name="connsiteX1512" fmla="*/ 553396 w 993136"/>
                <a:gd name="connsiteY1512" fmla="*/ 1169547 h 1183191"/>
                <a:gd name="connsiteX1513" fmla="*/ 559050 w 993136"/>
                <a:gd name="connsiteY1513" fmla="*/ 1171809 h 1183191"/>
                <a:gd name="connsiteX1514" fmla="*/ 560217 w 993136"/>
                <a:gd name="connsiteY1514" fmla="*/ 1174107 h 1183191"/>
                <a:gd name="connsiteX1515" fmla="*/ 561347 w 993136"/>
                <a:gd name="connsiteY1515" fmla="*/ 1175238 h 1183191"/>
                <a:gd name="connsiteX1516" fmla="*/ 561347 w 993136"/>
                <a:gd name="connsiteY1516" fmla="*/ 1177500 h 1183191"/>
                <a:gd name="connsiteX1517" fmla="*/ 560217 w 993136"/>
                <a:gd name="connsiteY1517" fmla="*/ 1178632 h 1183191"/>
                <a:gd name="connsiteX1518" fmla="*/ 560217 w 993136"/>
                <a:gd name="connsiteY1518" fmla="*/ 1183192 h 1183191"/>
                <a:gd name="connsiteX1519" fmla="*/ 559050 w 993136"/>
                <a:gd name="connsiteY1519" fmla="*/ 1183192 h 1183191"/>
                <a:gd name="connsiteX1520" fmla="*/ 557919 w 993136"/>
                <a:gd name="connsiteY1520" fmla="*/ 1182060 h 1183191"/>
                <a:gd name="connsiteX1521" fmla="*/ 548837 w 993136"/>
                <a:gd name="connsiteY1521" fmla="*/ 1174107 h 1183191"/>
                <a:gd name="connsiteX1522" fmla="*/ 546575 w 993136"/>
                <a:gd name="connsiteY1522" fmla="*/ 1168416 h 1183191"/>
                <a:gd name="connsiteX1523" fmla="*/ 544278 w 993136"/>
                <a:gd name="connsiteY1523" fmla="*/ 1164987 h 1183191"/>
                <a:gd name="connsiteX1524" fmla="*/ 538624 w 993136"/>
                <a:gd name="connsiteY1524" fmla="*/ 1160462 h 1183191"/>
                <a:gd name="connsiteX1525" fmla="*/ 532934 w 993136"/>
                <a:gd name="connsiteY1525" fmla="*/ 1158165 h 1183191"/>
                <a:gd name="connsiteX1526" fmla="*/ 529506 w 993136"/>
                <a:gd name="connsiteY1526" fmla="*/ 1157033 h 1183191"/>
                <a:gd name="connsiteX1527" fmla="*/ 519292 w 993136"/>
                <a:gd name="connsiteY1527" fmla="*/ 1153640 h 1183191"/>
                <a:gd name="connsiteX1528" fmla="*/ 515900 w 993136"/>
                <a:gd name="connsiteY1528" fmla="*/ 1150211 h 1183191"/>
                <a:gd name="connsiteX1529" fmla="*/ 511341 w 993136"/>
                <a:gd name="connsiteY1529" fmla="*/ 1149080 h 1183191"/>
                <a:gd name="connsiteX1530" fmla="*/ 507913 w 993136"/>
                <a:gd name="connsiteY1530" fmla="*/ 1147949 h 1183191"/>
                <a:gd name="connsiteX1531" fmla="*/ 505651 w 993136"/>
                <a:gd name="connsiteY1531" fmla="*/ 1149080 h 1183191"/>
                <a:gd name="connsiteX1532" fmla="*/ 503389 w 993136"/>
                <a:gd name="connsiteY1532" fmla="*/ 1151378 h 1183191"/>
                <a:gd name="connsiteX1533" fmla="*/ 501127 w 993136"/>
                <a:gd name="connsiteY1533" fmla="*/ 1152509 h 1183191"/>
                <a:gd name="connsiteX1534" fmla="*/ 498830 w 993136"/>
                <a:gd name="connsiteY1534" fmla="*/ 1152509 h 1183191"/>
                <a:gd name="connsiteX1535" fmla="*/ 494307 w 993136"/>
                <a:gd name="connsiteY1535" fmla="*/ 1152509 h 1183191"/>
                <a:gd name="connsiteX1536" fmla="*/ 489748 w 993136"/>
                <a:gd name="connsiteY1536" fmla="*/ 1151378 h 1183191"/>
                <a:gd name="connsiteX1537" fmla="*/ 488617 w 993136"/>
                <a:gd name="connsiteY1537" fmla="*/ 1147949 h 1183191"/>
                <a:gd name="connsiteX1538" fmla="*/ 487486 w 993136"/>
                <a:gd name="connsiteY1538" fmla="*/ 1143424 h 1183191"/>
                <a:gd name="connsiteX1539" fmla="*/ 485224 w 993136"/>
                <a:gd name="connsiteY1539" fmla="*/ 1139995 h 1183191"/>
                <a:gd name="connsiteX1540" fmla="*/ 480665 w 993136"/>
                <a:gd name="connsiteY1540" fmla="*/ 1134304 h 1183191"/>
                <a:gd name="connsiteX1541" fmla="*/ 479534 w 993136"/>
                <a:gd name="connsiteY1541" fmla="*/ 1128613 h 1183191"/>
                <a:gd name="connsiteX1542" fmla="*/ 478403 w 993136"/>
                <a:gd name="connsiteY1542" fmla="*/ 1125220 h 1183191"/>
                <a:gd name="connsiteX1543" fmla="*/ 473845 w 993136"/>
                <a:gd name="connsiteY1543" fmla="*/ 1120660 h 1183191"/>
                <a:gd name="connsiteX1544" fmla="*/ 473845 w 993136"/>
                <a:gd name="connsiteY1544" fmla="*/ 1117266 h 1183191"/>
                <a:gd name="connsiteX1545" fmla="*/ 470417 w 993136"/>
                <a:gd name="connsiteY1545" fmla="*/ 1109313 h 1183191"/>
                <a:gd name="connsiteX1546" fmla="*/ 469286 w 993136"/>
                <a:gd name="connsiteY1546" fmla="*/ 1107050 h 1183191"/>
                <a:gd name="connsiteX1547" fmla="*/ 465893 w 993136"/>
                <a:gd name="connsiteY1547" fmla="*/ 1103622 h 1183191"/>
                <a:gd name="connsiteX1548" fmla="*/ 462465 w 993136"/>
                <a:gd name="connsiteY1548" fmla="*/ 1100228 h 1183191"/>
                <a:gd name="connsiteX1549" fmla="*/ 460203 w 993136"/>
                <a:gd name="connsiteY1549" fmla="*/ 1100228 h 1183191"/>
                <a:gd name="connsiteX1550" fmla="*/ 457941 w 993136"/>
                <a:gd name="connsiteY1550" fmla="*/ 1100228 h 1183191"/>
                <a:gd name="connsiteX1551" fmla="*/ 455680 w 993136"/>
                <a:gd name="connsiteY1551" fmla="*/ 1099097 h 1183191"/>
                <a:gd name="connsiteX1552" fmla="*/ 454513 w 993136"/>
                <a:gd name="connsiteY1552" fmla="*/ 1097930 h 1183191"/>
                <a:gd name="connsiteX1553" fmla="*/ 453382 w 993136"/>
                <a:gd name="connsiteY1553" fmla="*/ 1096799 h 1183191"/>
                <a:gd name="connsiteX1554" fmla="*/ 452252 w 993136"/>
                <a:gd name="connsiteY1554" fmla="*/ 1095668 h 1183191"/>
                <a:gd name="connsiteX1555" fmla="*/ 453382 w 993136"/>
                <a:gd name="connsiteY1555" fmla="*/ 1093406 h 1183191"/>
                <a:gd name="connsiteX1556" fmla="*/ 451121 w 993136"/>
                <a:gd name="connsiteY1556" fmla="*/ 1088846 h 1183191"/>
                <a:gd name="connsiteX1557" fmla="*/ 448859 w 993136"/>
                <a:gd name="connsiteY1557" fmla="*/ 1088846 h 1183191"/>
                <a:gd name="connsiteX1558" fmla="*/ 447693 w 993136"/>
                <a:gd name="connsiteY1558" fmla="*/ 1087715 h 1183191"/>
                <a:gd name="connsiteX1559" fmla="*/ 446562 w 993136"/>
                <a:gd name="connsiteY1559" fmla="*/ 1087715 h 1183191"/>
                <a:gd name="connsiteX1560" fmla="*/ 444300 w 993136"/>
                <a:gd name="connsiteY1560" fmla="*/ 1085452 h 1183191"/>
                <a:gd name="connsiteX1561" fmla="*/ 443169 w 993136"/>
                <a:gd name="connsiteY1561" fmla="*/ 1084321 h 1183191"/>
                <a:gd name="connsiteX1562" fmla="*/ 438610 w 993136"/>
                <a:gd name="connsiteY1562" fmla="*/ 1083155 h 1183191"/>
                <a:gd name="connsiteX1563" fmla="*/ 438610 w 993136"/>
                <a:gd name="connsiteY1563" fmla="*/ 1079761 h 1183191"/>
                <a:gd name="connsiteX1564" fmla="*/ 436348 w 993136"/>
                <a:gd name="connsiteY1564" fmla="*/ 1079761 h 1183191"/>
                <a:gd name="connsiteX1565" fmla="*/ 434087 w 993136"/>
                <a:gd name="connsiteY1565" fmla="*/ 1078630 h 1183191"/>
                <a:gd name="connsiteX1566" fmla="*/ 429528 w 993136"/>
                <a:gd name="connsiteY1566" fmla="*/ 1078630 h 1183191"/>
                <a:gd name="connsiteX1567" fmla="*/ 427266 w 993136"/>
                <a:gd name="connsiteY1567" fmla="*/ 1075201 h 1183191"/>
                <a:gd name="connsiteX1568" fmla="*/ 424969 w 993136"/>
                <a:gd name="connsiteY1568" fmla="*/ 1072939 h 1183191"/>
                <a:gd name="connsiteX1569" fmla="*/ 422707 w 993136"/>
                <a:gd name="connsiteY1569" fmla="*/ 1074070 h 1183191"/>
                <a:gd name="connsiteX1570" fmla="*/ 422707 w 993136"/>
                <a:gd name="connsiteY1570" fmla="*/ 1072939 h 1183191"/>
                <a:gd name="connsiteX1571" fmla="*/ 420445 w 993136"/>
                <a:gd name="connsiteY1571" fmla="*/ 1070677 h 1183191"/>
                <a:gd name="connsiteX1572" fmla="*/ 419314 w 993136"/>
                <a:gd name="connsiteY1572" fmla="*/ 1068379 h 1183191"/>
                <a:gd name="connsiteX1573" fmla="*/ 417017 w 993136"/>
                <a:gd name="connsiteY1573" fmla="*/ 1068379 h 1183191"/>
                <a:gd name="connsiteX1574" fmla="*/ 415886 w 993136"/>
                <a:gd name="connsiteY1574" fmla="*/ 1066117 h 1183191"/>
                <a:gd name="connsiteX1575" fmla="*/ 412494 w 993136"/>
                <a:gd name="connsiteY1575" fmla="*/ 1061557 h 1183191"/>
                <a:gd name="connsiteX1576" fmla="*/ 411327 w 993136"/>
                <a:gd name="connsiteY1576" fmla="*/ 1061557 h 1183191"/>
                <a:gd name="connsiteX1577" fmla="*/ 411327 w 993136"/>
                <a:gd name="connsiteY1577" fmla="*/ 1060426 h 1183191"/>
                <a:gd name="connsiteX1578" fmla="*/ 409066 w 993136"/>
                <a:gd name="connsiteY1578" fmla="*/ 1059294 h 1183191"/>
                <a:gd name="connsiteX1579" fmla="*/ 410196 w 993136"/>
                <a:gd name="connsiteY1579" fmla="*/ 1058163 h 1183191"/>
                <a:gd name="connsiteX1580" fmla="*/ 410196 w 993136"/>
                <a:gd name="connsiteY1580" fmla="*/ 1057032 h 1183191"/>
                <a:gd name="connsiteX1581" fmla="*/ 409066 w 993136"/>
                <a:gd name="connsiteY1581" fmla="*/ 1055901 h 1183191"/>
                <a:gd name="connsiteX1582" fmla="*/ 409066 w 993136"/>
                <a:gd name="connsiteY1582" fmla="*/ 1054770 h 1183191"/>
                <a:gd name="connsiteX1583" fmla="*/ 406804 w 993136"/>
                <a:gd name="connsiteY1583" fmla="*/ 1053603 h 1183191"/>
                <a:gd name="connsiteX1584" fmla="*/ 405673 w 993136"/>
                <a:gd name="connsiteY1584" fmla="*/ 1051341 h 1183191"/>
                <a:gd name="connsiteX1585" fmla="*/ 401114 w 993136"/>
                <a:gd name="connsiteY1585" fmla="*/ 1050210 h 1183191"/>
                <a:gd name="connsiteX1586" fmla="*/ 399983 w 993136"/>
                <a:gd name="connsiteY1586" fmla="*/ 1049079 h 1183191"/>
                <a:gd name="connsiteX1587" fmla="*/ 397721 w 993136"/>
                <a:gd name="connsiteY1587" fmla="*/ 1049079 h 1183191"/>
                <a:gd name="connsiteX1588" fmla="*/ 397721 w 993136"/>
                <a:gd name="connsiteY1588" fmla="*/ 1050210 h 1183191"/>
                <a:gd name="connsiteX1589" fmla="*/ 396590 w 993136"/>
                <a:gd name="connsiteY1589" fmla="*/ 1049079 h 1183191"/>
                <a:gd name="connsiteX1590" fmla="*/ 395424 w 993136"/>
                <a:gd name="connsiteY1590" fmla="*/ 1049079 h 1183191"/>
                <a:gd name="connsiteX1591" fmla="*/ 394293 w 993136"/>
                <a:gd name="connsiteY1591" fmla="*/ 1046816 h 1183191"/>
                <a:gd name="connsiteX1592" fmla="*/ 392031 w 993136"/>
                <a:gd name="connsiteY1592" fmla="*/ 1047947 h 1183191"/>
                <a:gd name="connsiteX1593" fmla="*/ 388603 w 993136"/>
                <a:gd name="connsiteY1593" fmla="*/ 1045650 h 1183191"/>
                <a:gd name="connsiteX1594" fmla="*/ 387473 w 993136"/>
                <a:gd name="connsiteY1594" fmla="*/ 1042256 h 1183191"/>
                <a:gd name="connsiteX1595" fmla="*/ 387473 w 993136"/>
                <a:gd name="connsiteY1595" fmla="*/ 1041125 h 1183191"/>
                <a:gd name="connsiteX1596" fmla="*/ 389770 w 993136"/>
                <a:gd name="connsiteY1596" fmla="*/ 1039994 h 1183191"/>
                <a:gd name="connsiteX1597" fmla="*/ 388603 w 993136"/>
                <a:gd name="connsiteY1597" fmla="*/ 1036565 h 1183191"/>
                <a:gd name="connsiteX1598" fmla="*/ 387473 w 993136"/>
                <a:gd name="connsiteY1598" fmla="*/ 1036565 h 1183191"/>
                <a:gd name="connsiteX1599" fmla="*/ 387473 w 993136"/>
                <a:gd name="connsiteY1599" fmla="*/ 1033172 h 1183191"/>
                <a:gd name="connsiteX1600" fmla="*/ 389770 w 993136"/>
                <a:gd name="connsiteY1600" fmla="*/ 1032005 h 1183191"/>
                <a:gd name="connsiteX1601" fmla="*/ 389770 w 993136"/>
                <a:gd name="connsiteY1601" fmla="*/ 1028612 h 1183191"/>
                <a:gd name="connsiteX1602" fmla="*/ 390901 w 993136"/>
                <a:gd name="connsiteY1602" fmla="*/ 1027481 h 1183191"/>
                <a:gd name="connsiteX1603" fmla="*/ 394293 w 993136"/>
                <a:gd name="connsiteY1603" fmla="*/ 1029743 h 1183191"/>
                <a:gd name="connsiteX1604" fmla="*/ 394293 w 993136"/>
                <a:gd name="connsiteY1604" fmla="*/ 1028612 h 1183191"/>
                <a:gd name="connsiteX1605" fmla="*/ 396590 w 993136"/>
                <a:gd name="connsiteY1605" fmla="*/ 1029743 h 1183191"/>
                <a:gd name="connsiteX1606" fmla="*/ 401114 w 993136"/>
                <a:gd name="connsiteY1606" fmla="*/ 1029743 h 1183191"/>
                <a:gd name="connsiteX1607" fmla="*/ 401114 w 993136"/>
                <a:gd name="connsiteY1607" fmla="*/ 1030874 h 1183191"/>
                <a:gd name="connsiteX1608" fmla="*/ 402245 w 993136"/>
                <a:gd name="connsiteY1608" fmla="*/ 1032005 h 1183191"/>
                <a:gd name="connsiteX1609" fmla="*/ 403376 w 993136"/>
                <a:gd name="connsiteY1609" fmla="*/ 1033172 h 1183191"/>
                <a:gd name="connsiteX1610" fmla="*/ 404542 w 993136"/>
                <a:gd name="connsiteY1610" fmla="*/ 1035434 h 1183191"/>
                <a:gd name="connsiteX1611" fmla="*/ 406804 w 993136"/>
                <a:gd name="connsiteY1611" fmla="*/ 1034303 h 1183191"/>
                <a:gd name="connsiteX1612" fmla="*/ 406804 w 993136"/>
                <a:gd name="connsiteY1612" fmla="*/ 1033172 h 1183191"/>
                <a:gd name="connsiteX1613" fmla="*/ 407935 w 993136"/>
                <a:gd name="connsiteY1613" fmla="*/ 1032005 h 1183191"/>
                <a:gd name="connsiteX1614" fmla="*/ 411327 w 993136"/>
                <a:gd name="connsiteY1614" fmla="*/ 1033172 h 1183191"/>
                <a:gd name="connsiteX1615" fmla="*/ 412494 w 993136"/>
                <a:gd name="connsiteY1615" fmla="*/ 1032005 h 1183191"/>
                <a:gd name="connsiteX1616" fmla="*/ 411327 w 993136"/>
                <a:gd name="connsiteY1616" fmla="*/ 1030874 h 1183191"/>
                <a:gd name="connsiteX1617" fmla="*/ 410196 w 993136"/>
                <a:gd name="connsiteY1617" fmla="*/ 1030874 h 1183191"/>
                <a:gd name="connsiteX1618" fmla="*/ 410196 w 993136"/>
                <a:gd name="connsiteY1618" fmla="*/ 1028612 h 1183191"/>
                <a:gd name="connsiteX1619" fmla="*/ 410196 w 993136"/>
                <a:gd name="connsiteY1619" fmla="*/ 1027481 h 1183191"/>
                <a:gd name="connsiteX1620" fmla="*/ 413624 w 993136"/>
                <a:gd name="connsiteY1620" fmla="*/ 1027481 h 1183191"/>
                <a:gd name="connsiteX1621" fmla="*/ 413624 w 993136"/>
                <a:gd name="connsiteY1621" fmla="*/ 1026349 h 1183191"/>
                <a:gd name="connsiteX1622" fmla="*/ 414755 w 993136"/>
                <a:gd name="connsiteY1622" fmla="*/ 1027481 h 1183191"/>
                <a:gd name="connsiteX1623" fmla="*/ 417017 w 993136"/>
                <a:gd name="connsiteY1623" fmla="*/ 1026349 h 1183191"/>
                <a:gd name="connsiteX1624" fmla="*/ 417017 w 993136"/>
                <a:gd name="connsiteY1624" fmla="*/ 1024052 h 1183191"/>
                <a:gd name="connsiteX1625" fmla="*/ 418148 w 993136"/>
                <a:gd name="connsiteY1625" fmla="*/ 1024052 h 1183191"/>
                <a:gd name="connsiteX1626" fmla="*/ 419314 w 993136"/>
                <a:gd name="connsiteY1626" fmla="*/ 1024052 h 1183191"/>
                <a:gd name="connsiteX1627" fmla="*/ 420445 w 993136"/>
                <a:gd name="connsiteY1627" fmla="*/ 1024052 h 1183191"/>
                <a:gd name="connsiteX1628" fmla="*/ 421576 w 993136"/>
                <a:gd name="connsiteY1628" fmla="*/ 1022921 h 1183191"/>
                <a:gd name="connsiteX1629" fmla="*/ 422707 w 993136"/>
                <a:gd name="connsiteY1629" fmla="*/ 1022921 h 1183191"/>
                <a:gd name="connsiteX1630" fmla="*/ 423838 w 993136"/>
                <a:gd name="connsiteY1630" fmla="*/ 1021789 h 1183191"/>
                <a:gd name="connsiteX1631" fmla="*/ 423838 w 993136"/>
                <a:gd name="connsiteY1631" fmla="*/ 1020658 h 1183191"/>
                <a:gd name="connsiteX1632" fmla="*/ 422707 w 993136"/>
                <a:gd name="connsiteY1632" fmla="*/ 1018396 h 1183191"/>
                <a:gd name="connsiteX1633" fmla="*/ 421576 w 993136"/>
                <a:gd name="connsiteY1633" fmla="*/ 1017265 h 1183191"/>
                <a:gd name="connsiteX1634" fmla="*/ 421576 w 993136"/>
                <a:gd name="connsiteY1634" fmla="*/ 1016098 h 1183191"/>
                <a:gd name="connsiteX1635" fmla="*/ 423838 w 993136"/>
                <a:gd name="connsiteY1635" fmla="*/ 1016098 h 1183191"/>
                <a:gd name="connsiteX1636" fmla="*/ 423838 w 993136"/>
                <a:gd name="connsiteY1636" fmla="*/ 1013836 h 1183191"/>
                <a:gd name="connsiteX1637" fmla="*/ 421576 w 993136"/>
                <a:gd name="connsiteY1637" fmla="*/ 1011574 h 1183191"/>
                <a:gd name="connsiteX1638" fmla="*/ 420445 w 993136"/>
                <a:gd name="connsiteY1638" fmla="*/ 1010442 h 1183191"/>
                <a:gd name="connsiteX1639" fmla="*/ 420445 w 993136"/>
                <a:gd name="connsiteY1639" fmla="*/ 1008145 h 1183191"/>
                <a:gd name="connsiteX1640" fmla="*/ 419314 w 993136"/>
                <a:gd name="connsiteY1640" fmla="*/ 1005882 h 1183191"/>
                <a:gd name="connsiteX1641" fmla="*/ 420445 w 993136"/>
                <a:gd name="connsiteY1641" fmla="*/ 1004751 h 1183191"/>
                <a:gd name="connsiteX1642" fmla="*/ 420445 w 993136"/>
                <a:gd name="connsiteY1642" fmla="*/ 1003620 h 1183191"/>
                <a:gd name="connsiteX1643" fmla="*/ 421576 w 993136"/>
                <a:gd name="connsiteY1643" fmla="*/ 1002489 h 1183191"/>
                <a:gd name="connsiteX1644" fmla="*/ 420445 w 993136"/>
                <a:gd name="connsiteY1644" fmla="*/ 999060 h 1183191"/>
                <a:gd name="connsiteX1645" fmla="*/ 421576 w 993136"/>
                <a:gd name="connsiteY1645" fmla="*/ 997929 h 1183191"/>
                <a:gd name="connsiteX1646" fmla="*/ 422707 w 993136"/>
                <a:gd name="connsiteY1646" fmla="*/ 997929 h 1183191"/>
                <a:gd name="connsiteX1647" fmla="*/ 423838 w 993136"/>
                <a:gd name="connsiteY1647" fmla="*/ 995667 h 1183191"/>
                <a:gd name="connsiteX1648" fmla="*/ 423838 w 993136"/>
                <a:gd name="connsiteY1648" fmla="*/ 993369 h 1183191"/>
                <a:gd name="connsiteX1649" fmla="*/ 424969 w 993136"/>
                <a:gd name="connsiteY1649" fmla="*/ 992238 h 1183191"/>
                <a:gd name="connsiteX1650" fmla="*/ 426135 w 993136"/>
                <a:gd name="connsiteY1650" fmla="*/ 993369 h 1183191"/>
                <a:gd name="connsiteX1651" fmla="*/ 427266 w 993136"/>
                <a:gd name="connsiteY1651" fmla="*/ 991107 h 1183191"/>
                <a:gd name="connsiteX1652" fmla="*/ 426135 w 993136"/>
                <a:gd name="connsiteY1652" fmla="*/ 991107 h 1183191"/>
                <a:gd name="connsiteX1653" fmla="*/ 426135 w 993136"/>
                <a:gd name="connsiteY1653" fmla="*/ 988844 h 1183191"/>
                <a:gd name="connsiteX1654" fmla="*/ 430659 w 993136"/>
                <a:gd name="connsiteY1654" fmla="*/ 986547 h 1183191"/>
                <a:gd name="connsiteX1655" fmla="*/ 431789 w 993136"/>
                <a:gd name="connsiteY1655" fmla="*/ 985416 h 1183191"/>
                <a:gd name="connsiteX1656" fmla="*/ 434087 w 993136"/>
                <a:gd name="connsiteY1656" fmla="*/ 984284 h 1183191"/>
                <a:gd name="connsiteX1657" fmla="*/ 435217 w 993136"/>
                <a:gd name="connsiteY1657" fmla="*/ 980891 h 1183191"/>
                <a:gd name="connsiteX1658" fmla="*/ 436348 w 993136"/>
                <a:gd name="connsiteY1658" fmla="*/ 980891 h 1183191"/>
                <a:gd name="connsiteX1659" fmla="*/ 436348 w 993136"/>
                <a:gd name="connsiteY1659" fmla="*/ 979724 h 1183191"/>
                <a:gd name="connsiteX1660" fmla="*/ 438610 w 993136"/>
                <a:gd name="connsiteY1660" fmla="*/ 978593 h 1183191"/>
                <a:gd name="connsiteX1661" fmla="*/ 437479 w 993136"/>
                <a:gd name="connsiteY1661" fmla="*/ 975200 h 1183191"/>
                <a:gd name="connsiteX1662" fmla="*/ 438610 w 993136"/>
                <a:gd name="connsiteY1662" fmla="*/ 974069 h 1183191"/>
                <a:gd name="connsiteX1663" fmla="*/ 439741 w 993136"/>
                <a:gd name="connsiteY1663" fmla="*/ 972937 h 1183191"/>
                <a:gd name="connsiteX1664" fmla="*/ 439741 w 993136"/>
                <a:gd name="connsiteY1664" fmla="*/ 968377 h 1183191"/>
                <a:gd name="connsiteX1665" fmla="*/ 440872 w 993136"/>
                <a:gd name="connsiteY1665" fmla="*/ 967246 h 1183191"/>
                <a:gd name="connsiteX1666" fmla="*/ 435217 w 993136"/>
                <a:gd name="connsiteY1666" fmla="*/ 963818 h 1183191"/>
                <a:gd name="connsiteX1667" fmla="*/ 434087 w 993136"/>
                <a:gd name="connsiteY1667" fmla="*/ 964949 h 1183191"/>
                <a:gd name="connsiteX1668" fmla="*/ 432920 w 993136"/>
                <a:gd name="connsiteY1668" fmla="*/ 964949 h 1183191"/>
                <a:gd name="connsiteX1669" fmla="*/ 431789 w 993136"/>
                <a:gd name="connsiteY1669" fmla="*/ 963818 h 1183191"/>
                <a:gd name="connsiteX1670" fmla="*/ 430659 w 993136"/>
                <a:gd name="connsiteY1670" fmla="*/ 962686 h 1183191"/>
                <a:gd name="connsiteX1671" fmla="*/ 431789 w 993136"/>
                <a:gd name="connsiteY1671" fmla="*/ 961555 h 1183191"/>
                <a:gd name="connsiteX1672" fmla="*/ 429528 w 993136"/>
                <a:gd name="connsiteY1672" fmla="*/ 958162 h 1183191"/>
                <a:gd name="connsiteX1673" fmla="*/ 429528 w 993136"/>
                <a:gd name="connsiteY1673" fmla="*/ 956995 h 1183191"/>
                <a:gd name="connsiteX1674" fmla="*/ 431789 w 993136"/>
                <a:gd name="connsiteY1674" fmla="*/ 955864 h 1183191"/>
                <a:gd name="connsiteX1675" fmla="*/ 432920 w 993136"/>
                <a:gd name="connsiteY1675" fmla="*/ 953602 h 1183191"/>
                <a:gd name="connsiteX1676" fmla="*/ 430659 w 993136"/>
                <a:gd name="connsiteY1676" fmla="*/ 953602 h 1183191"/>
                <a:gd name="connsiteX1677" fmla="*/ 429528 w 993136"/>
                <a:gd name="connsiteY1677" fmla="*/ 951339 h 1183191"/>
                <a:gd name="connsiteX1678" fmla="*/ 429528 w 993136"/>
                <a:gd name="connsiteY1678" fmla="*/ 947911 h 1183191"/>
                <a:gd name="connsiteX1679" fmla="*/ 431789 w 993136"/>
                <a:gd name="connsiteY1679" fmla="*/ 946779 h 1183191"/>
                <a:gd name="connsiteX1680" fmla="*/ 430659 w 993136"/>
                <a:gd name="connsiteY1680" fmla="*/ 943386 h 1183191"/>
                <a:gd name="connsiteX1681" fmla="*/ 431789 w 993136"/>
                <a:gd name="connsiteY1681" fmla="*/ 941088 h 1183191"/>
                <a:gd name="connsiteX1682" fmla="*/ 431789 w 993136"/>
                <a:gd name="connsiteY1682" fmla="*/ 939957 h 1183191"/>
                <a:gd name="connsiteX1683" fmla="*/ 429528 w 993136"/>
                <a:gd name="connsiteY1683" fmla="*/ 938826 h 1183191"/>
                <a:gd name="connsiteX1684" fmla="*/ 427266 w 993136"/>
                <a:gd name="connsiteY1684" fmla="*/ 938826 h 1183191"/>
                <a:gd name="connsiteX1685" fmla="*/ 424969 w 993136"/>
                <a:gd name="connsiteY1685" fmla="*/ 936564 h 1183191"/>
                <a:gd name="connsiteX1686" fmla="*/ 423838 w 993136"/>
                <a:gd name="connsiteY1686" fmla="*/ 934266 h 1183191"/>
                <a:gd name="connsiteX1687" fmla="*/ 422707 w 993136"/>
                <a:gd name="connsiteY1687" fmla="*/ 932004 h 1183191"/>
                <a:gd name="connsiteX1688" fmla="*/ 419314 w 993136"/>
                <a:gd name="connsiteY1688" fmla="*/ 927444 h 1183191"/>
                <a:gd name="connsiteX1689" fmla="*/ 419314 w 993136"/>
                <a:gd name="connsiteY1689" fmla="*/ 925181 h 1183191"/>
                <a:gd name="connsiteX1690" fmla="*/ 418148 w 993136"/>
                <a:gd name="connsiteY1690" fmla="*/ 922919 h 1183191"/>
                <a:gd name="connsiteX1691" fmla="*/ 417017 w 993136"/>
                <a:gd name="connsiteY1691" fmla="*/ 921788 h 1183191"/>
                <a:gd name="connsiteX1692" fmla="*/ 417017 w 993136"/>
                <a:gd name="connsiteY1692" fmla="*/ 920621 h 1183191"/>
                <a:gd name="connsiteX1693" fmla="*/ 418148 w 993136"/>
                <a:gd name="connsiteY1693" fmla="*/ 920621 h 1183191"/>
                <a:gd name="connsiteX1694" fmla="*/ 418148 w 993136"/>
                <a:gd name="connsiteY1694" fmla="*/ 917228 h 1183191"/>
                <a:gd name="connsiteX1695" fmla="*/ 418148 w 993136"/>
                <a:gd name="connsiteY1695" fmla="*/ 916097 h 1183191"/>
                <a:gd name="connsiteX1696" fmla="*/ 418148 w 993136"/>
                <a:gd name="connsiteY1696" fmla="*/ 914966 h 1183191"/>
                <a:gd name="connsiteX1697" fmla="*/ 414755 w 993136"/>
                <a:gd name="connsiteY1697" fmla="*/ 904714 h 1183191"/>
                <a:gd name="connsiteX1698" fmla="*/ 411327 w 993136"/>
                <a:gd name="connsiteY1698" fmla="*/ 903583 h 1183191"/>
                <a:gd name="connsiteX1699" fmla="*/ 410196 w 993136"/>
                <a:gd name="connsiteY1699" fmla="*/ 901321 h 1183191"/>
                <a:gd name="connsiteX1700" fmla="*/ 406804 w 993136"/>
                <a:gd name="connsiteY1700" fmla="*/ 900190 h 1183191"/>
                <a:gd name="connsiteX1701" fmla="*/ 403376 w 993136"/>
                <a:gd name="connsiteY1701" fmla="*/ 897892 h 1183191"/>
                <a:gd name="connsiteX1702" fmla="*/ 401114 w 993136"/>
                <a:gd name="connsiteY1702" fmla="*/ 894499 h 1183191"/>
                <a:gd name="connsiteX1703" fmla="*/ 401114 w 993136"/>
                <a:gd name="connsiteY1703" fmla="*/ 889939 h 1183191"/>
                <a:gd name="connsiteX1704" fmla="*/ 401114 w 993136"/>
                <a:gd name="connsiteY1704" fmla="*/ 885414 h 1183191"/>
                <a:gd name="connsiteX1705" fmla="*/ 401114 w 993136"/>
                <a:gd name="connsiteY1705" fmla="*/ 880854 h 1183191"/>
                <a:gd name="connsiteX1706" fmla="*/ 398852 w 993136"/>
                <a:gd name="connsiteY1706" fmla="*/ 876329 h 1183191"/>
                <a:gd name="connsiteX1707" fmla="*/ 396590 w 993136"/>
                <a:gd name="connsiteY1707" fmla="*/ 874032 h 1183191"/>
                <a:gd name="connsiteX1708" fmla="*/ 396590 w 993136"/>
                <a:gd name="connsiteY1708" fmla="*/ 868341 h 1183191"/>
                <a:gd name="connsiteX1709" fmla="*/ 394293 w 993136"/>
                <a:gd name="connsiteY1709" fmla="*/ 862685 h 1183191"/>
                <a:gd name="connsiteX1710" fmla="*/ 395424 w 993136"/>
                <a:gd name="connsiteY1710" fmla="*/ 855863 h 1183191"/>
                <a:gd name="connsiteX1711" fmla="*/ 394293 w 993136"/>
                <a:gd name="connsiteY1711" fmla="*/ 852434 h 1183191"/>
                <a:gd name="connsiteX1712" fmla="*/ 395424 w 993136"/>
                <a:gd name="connsiteY1712" fmla="*/ 849040 h 1183191"/>
                <a:gd name="connsiteX1713" fmla="*/ 396590 w 993136"/>
                <a:gd name="connsiteY1713" fmla="*/ 846778 h 1183191"/>
                <a:gd name="connsiteX1714" fmla="*/ 396590 w 993136"/>
                <a:gd name="connsiteY1714" fmla="*/ 845611 h 1183191"/>
                <a:gd name="connsiteX1715" fmla="*/ 397721 w 993136"/>
                <a:gd name="connsiteY1715" fmla="*/ 844480 h 1183191"/>
                <a:gd name="connsiteX1716" fmla="*/ 396590 w 993136"/>
                <a:gd name="connsiteY1716" fmla="*/ 842218 h 1183191"/>
                <a:gd name="connsiteX1717" fmla="*/ 395424 w 993136"/>
                <a:gd name="connsiteY1717" fmla="*/ 837658 h 1183191"/>
                <a:gd name="connsiteX1718" fmla="*/ 394293 w 993136"/>
                <a:gd name="connsiteY1718" fmla="*/ 836527 h 1183191"/>
                <a:gd name="connsiteX1719" fmla="*/ 390901 w 993136"/>
                <a:gd name="connsiteY1719" fmla="*/ 831967 h 1183191"/>
                <a:gd name="connsiteX1720" fmla="*/ 387473 w 993136"/>
                <a:gd name="connsiteY1720" fmla="*/ 834265 h 1183191"/>
                <a:gd name="connsiteX1721" fmla="*/ 385211 w 993136"/>
                <a:gd name="connsiteY1721" fmla="*/ 834265 h 1183191"/>
                <a:gd name="connsiteX1722" fmla="*/ 385211 w 993136"/>
                <a:gd name="connsiteY1722" fmla="*/ 826311 h 1183191"/>
                <a:gd name="connsiteX1723" fmla="*/ 382949 w 993136"/>
                <a:gd name="connsiteY1723" fmla="*/ 822882 h 1183191"/>
                <a:gd name="connsiteX1724" fmla="*/ 384080 w 993136"/>
                <a:gd name="connsiteY1724" fmla="*/ 816060 h 1183191"/>
                <a:gd name="connsiteX1725" fmla="*/ 385211 w 993136"/>
                <a:gd name="connsiteY1725" fmla="*/ 809273 h 1183191"/>
                <a:gd name="connsiteX1726" fmla="*/ 381818 w 993136"/>
                <a:gd name="connsiteY1726" fmla="*/ 793331 h 1183191"/>
                <a:gd name="connsiteX1727" fmla="*/ 382949 w 993136"/>
                <a:gd name="connsiteY1727" fmla="*/ 791068 h 1183191"/>
                <a:gd name="connsiteX1728" fmla="*/ 384080 w 993136"/>
                <a:gd name="connsiteY1728" fmla="*/ 787675 h 1183191"/>
                <a:gd name="connsiteX1729" fmla="*/ 388603 w 993136"/>
                <a:gd name="connsiteY1729" fmla="*/ 780853 h 1183191"/>
                <a:gd name="connsiteX1730" fmla="*/ 394293 w 993136"/>
                <a:gd name="connsiteY1730" fmla="*/ 776293 h 1183191"/>
                <a:gd name="connsiteX1731" fmla="*/ 395424 w 993136"/>
                <a:gd name="connsiteY1731" fmla="*/ 775162 h 1183191"/>
                <a:gd name="connsiteX1732" fmla="*/ 395424 w 993136"/>
                <a:gd name="connsiteY1732" fmla="*/ 768339 h 1183191"/>
                <a:gd name="connsiteX1733" fmla="*/ 394293 w 993136"/>
                <a:gd name="connsiteY1733" fmla="*/ 767208 h 1183191"/>
                <a:gd name="connsiteX1734" fmla="*/ 392031 w 993136"/>
                <a:gd name="connsiteY1734" fmla="*/ 764910 h 1183191"/>
                <a:gd name="connsiteX1735" fmla="*/ 390901 w 993136"/>
                <a:gd name="connsiteY1735" fmla="*/ 760386 h 1183191"/>
                <a:gd name="connsiteX1736" fmla="*/ 393162 w 993136"/>
                <a:gd name="connsiteY1736" fmla="*/ 752432 h 1183191"/>
                <a:gd name="connsiteX1737" fmla="*/ 396590 w 993136"/>
                <a:gd name="connsiteY1737" fmla="*/ 749003 h 1183191"/>
                <a:gd name="connsiteX1738" fmla="*/ 397721 w 993136"/>
                <a:gd name="connsiteY1738" fmla="*/ 744479 h 1183191"/>
                <a:gd name="connsiteX1739" fmla="*/ 397721 w 993136"/>
                <a:gd name="connsiteY1739" fmla="*/ 742181 h 1183191"/>
                <a:gd name="connsiteX1740" fmla="*/ 395424 w 993136"/>
                <a:gd name="connsiteY1740" fmla="*/ 738788 h 1183191"/>
                <a:gd name="connsiteX1741" fmla="*/ 393162 w 993136"/>
                <a:gd name="connsiteY1741" fmla="*/ 735359 h 1183191"/>
                <a:gd name="connsiteX1742" fmla="*/ 392031 w 993136"/>
                <a:gd name="connsiteY1742" fmla="*/ 733097 h 1183191"/>
                <a:gd name="connsiteX1743" fmla="*/ 393162 w 993136"/>
                <a:gd name="connsiteY1743" fmla="*/ 730834 h 1183191"/>
                <a:gd name="connsiteX1744" fmla="*/ 392031 w 993136"/>
                <a:gd name="connsiteY1744" fmla="*/ 729703 h 1183191"/>
                <a:gd name="connsiteX1745" fmla="*/ 392031 w 993136"/>
                <a:gd name="connsiteY1745" fmla="*/ 727405 h 1183191"/>
                <a:gd name="connsiteX1746" fmla="*/ 393162 w 993136"/>
                <a:gd name="connsiteY1746" fmla="*/ 724012 h 1183191"/>
                <a:gd name="connsiteX1747" fmla="*/ 393162 w 993136"/>
                <a:gd name="connsiteY1747" fmla="*/ 722881 h 1183191"/>
                <a:gd name="connsiteX1748" fmla="*/ 392031 w 993136"/>
                <a:gd name="connsiteY1748" fmla="*/ 722881 h 1183191"/>
                <a:gd name="connsiteX1749" fmla="*/ 390901 w 993136"/>
                <a:gd name="connsiteY1749" fmla="*/ 722881 h 1183191"/>
                <a:gd name="connsiteX1750" fmla="*/ 385211 w 993136"/>
                <a:gd name="connsiteY1750" fmla="*/ 722881 h 1183191"/>
                <a:gd name="connsiteX1751" fmla="*/ 384080 w 993136"/>
                <a:gd name="connsiteY1751" fmla="*/ 722881 h 1183191"/>
                <a:gd name="connsiteX1752" fmla="*/ 380652 w 993136"/>
                <a:gd name="connsiteY1752" fmla="*/ 716059 h 1183191"/>
                <a:gd name="connsiteX1753" fmla="*/ 379521 w 993136"/>
                <a:gd name="connsiteY1753" fmla="*/ 706974 h 1183191"/>
                <a:gd name="connsiteX1754" fmla="*/ 373831 w 993136"/>
                <a:gd name="connsiteY1754" fmla="*/ 693329 h 1183191"/>
                <a:gd name="connsiteX1755" fmla="*/ 370438 w 993136"/>
                <a:gd name="connsiteY1755" fmla="*/ 676291 h 1183191"/>
                <a:gd name="connsiteX1756" fmla="*/ 368177 w 993136"/>
                <a:gd name="connsiteY1756" fmla="*/ 675125 h 1183191"/>
                <a:gd name="connsiteX1757" fmla="*/ 367046 w 993136"/>
                <a:gd name="connsiteY1757" fmla="*/ 671731 h 1183191"/>
                <a:gd name="connsiteX1758" fmla="*/ 368177 w 993136"/>
                <a:gd name="connsiteY1758" fmla="*/ 669469 h 1183191"/>
                <a:gd name="connsiteX1759" fmla="*/ 368177 w 993136"/>
                <a:gd name="connsiteY1759" fmla="*/ 668302 h 1183191"/>
                <a:gd name="connsiteX1760" fmla="*/ 365880 w 993136"/>
                <a:gd name="connsiteY1760" fmla="*/ 662647 h 1183191"/>
                <a:gd name="connsiteX1761" fmla="*/ 364749 w 993136"/>
                <a:gd name="connsiteY1761" fmla="*/ 661515 h 1183191"/>
                <a:gd name="connsiteX1762" fmla="*/ 363618 w 993136"/>
                <a:gd name="connsiteY1762" fmla="*/ 661515 h 1183191"/>
                <a:gd name="connsiteX1763" fmla="*/ 359059 w 993136"/>
                <a:gd name="connsiteY1763" fmla="*/ 659218 h 1183191"/>
                <a:gd name="connsiteX1764" fmla="*/ 355666 w 993136"/>
                <a:gd name="connsiteY1764" fmla="*/ 655824 h 1183191"/>
                <a:gd name="connsiteX1765" fmla="*/ 352273 w 993136"/>
                <a:gd name="connsiteY1765" fmla="*/ 653527 h 1183191"/>
                <a:gd name="connsiteX1766" fmla="*/ 349976 w 993136"/>
                <a:gd name="connsiteY1766" fmla="*/ 651264 h 1183191"/>
                <a:gd name="connsiteX1767" fmla="*/ 348845 w 993136"/>
                <a:gd name="connsiteY1767" fmla="*/ 646740 h 1183191"/>
                <a:gd name="connsiteX1768" fmla="*/ 346584 w 993136"/>
                <a:gd name="connsiteY1768" fmla="*/ 645573 h 1183191"/>
                <a:gd name="connsiteX1769" fmla="*/ 345453 w 993136"/>
                <a:gd name="connsiteY1769" fmla="*/ 643311 h 1183191"/>
                <a:gd name="connsiteX1770" fmla="*/ 342025 w 993136"/>
                <a:gd name="connsiteY1770" fmla="*/ 638751 h 1183191"/>
                <a:gd name="connsiteX1771" fmla="*/ 337501 w 993136"/>
                <a:gd name="connsiteY1771" fmla="*/ 636489 h 1183191"/>
                <a:gd name="connsiteX1772" fmla="*/ 337501 w 993136"/>
                <a:gd name="connsiteY1772" fmla="*/ 635357 h 1183191"/>
                <a:gd name="connsiteX1773" fmla="*/ 337501 w 993136"/>
                <a:gd name="connsiteY1773" fmla="*/ 633095 h 1183191"/>
                <a:gd name="connsiteX1774" fmla="*/ 338632 w 993136"/>
                <a:gd name="connsiteY1774" fmla="*/ 628535 h 1183191"/>
                <a:gd name="connsiteX1775" fmla="*/ 343156 w 993136"/>
                <a:gd name="connsiteY1775" fmla="*/ 623975 h 1183191"/>
                <a:gd name="connsiteX1776" fmla="*/ 344287 w 993136"/>
                <a:gd name="connsiteY1776" fmla="*/ 621713 h 1183191"/>
                <a:gd name="connsiteX1777" fmla="*/ 345453 w 993136"/>
                <a:gd name="connsiteY1777" fmla="*/ 620582 h 1183191"/>
                <a:gd name="connsiteX1778" fmla="*/ 349976 w 993136"/>
                <a:gd name="connsiteY1778" fmla="*/ 617188 h 1183191"/>
                <a:gd name="connsiteX1779" fmla="*/ 351107 w 993136"/>
                <a:gd name="connsiteY1779" fmla="*/ 614891 h 1183191"/>
                <a:gd name="connsiteX1780" fmla="*/ 349976 w 993136"/>
                <a:gd name="connsiteY1780" fmla="*/ 596721 h 1183191"/>
                <a:gd name="connsiteX1781" fmla="*/ 354535 w 993136"/>
                <a:gd name="connsiteY1781" fmla="*/ 586470 h 1183191"/>
                <a:gd name="connsiteX1782" fmla="*/ 355666 w 993136"/>
                <a:gd name="connsiteY1782" fmla="*/ 580814 h 1183191"/>
                <a:gd name="connsiteX1783" fmla="*/ 354535 w 993136"/>
                <a:gd name="connsiteY1783" fmla="*/ 575123 h 1183191"/>
                <a:gd name="connsiteX1784" fmla="*/ 352273 w 993136"/>
                <a:gd name="connsiteY1784" fmla="*/ 572861 h 1183191"/>
                <a:gd name="connsiteX1785" fmla="*/ 351107 w 993136"/>
                <a:gd name="connsiteY1785" fmla="*/ 572861 h 1183191"/>
                <a:gd name="connsiteX1786" fmla="*/ 347715 w 993136"/>
                <a:gd name="connsiteY1786" fmla="*/ 570563 h 1183191"/>
                <a:gd name="connsiteX1787" fmla="*/ 336335 w 993136"/>
                <a:gd name="connsiteY1787" fmla="*/ 567170 h 1183191"/>
                <a:gd name="connsiteX1788" fmla="*/ 336335 w 993136"/>
                <a:gd name="connsiteY1788" fmla="*/ 566039 h 1183191"/>
                <a:gd name="connsiteX1789" fmla="*/ 334073 w 993136"/>
                <a:gd name="connsiteY1789" fmla="*/ 562610 h 1183191"/>
                <a:gd name="connsiteX1790" fmla="*/ 331811 w 993136"/>
                <a:gd name="connsiteY1790" fmla="*/ 562610 h 1183191"/>
                <a:gd name="connsiteX1791" fmla="*/ 318170 w 993136"/>
                <a:gd name="connsiteY1791" fmla="*/ 560348 h 1183191"/>
                <a:gd name="connsiteX1792" fmla="*/ 313611 w 993136"/>
                <a:gd name="connsiteY1792" fmla="*/ 559216 h 1183191"/>
                <a:gd name="connsiteX1793" fmla="*/ 307957 w 993136"/>
                <a:gd name="connsiteY1793" fmla="*/ 561479 h 1183191"/>
                <a:gd name="connsiteX1794" fmla="*/ 301136 w 993136"/>
                <a:gd name="connsiteY1794" fmla="*/ 562610 h 1183191"/>
                <a:gd name="connsiteX1795" fmla="*/ 293184 w 993136"/>
                <a:gd name="connsiteY1795" fmla="*/ 558085 h 1183191"/>
                <a:gd name="connsiteX1796" fmla="*/ 290887 w 993136"/>
                <a:gd name="connsiteY1796" fmla="*/ 554656 h 1183191"/>
                <a:gd name="connsiteX1797" fmla="*/ 287494 w 993136"/>
                <a:gd name="connsiteY1797" fmla="*/ 551263 h 1183191"/>
                <a:gd name="connsiteX1798" fmla="*/ 285233 w 993136"/>
                <a:gd name="connsiteY1798" fmla="*/ 548965 h 1183191"/>
                <a:gd name="connsiteX1799" fmla="*/ 282936 w 993136"/>
                <a:gd name="connsiteY1799" fmla="*/ 544441 h 1183191"/>
                <a:gd name="connsiteX1800" fmla="*/ 281805 w 993136"/>
                <a:gd name="connsiteY1800" fmla="*/ 541012 h 1183191"/>
                <a:gd name="connsiteX1801" fmla="*/ 281805 w 993136"/>
                <a:gd name="connsiteY1801" fmla="*/ 537618 h 1183191"/>
                <a:gd name="connsiteX1802" fmla="*/ 281805 w 993136"/>
                <a:gd name="connsiteY1802" fmla="*/ 535321 h 1183191"/>
                <a:gd name="connsiteX1803" fmla="*/ 278412 w 993136"/>
                <a:gd name="connsiteY1803" fmla="*/ 535321 h 1183191"/>
                <a:gd name="connsiteX1804" fmla="*/ 277246 w 993136"/>
                <a:gd name="connsiteY1804" fmla="*/ 534189 h 1183191"/>
                <a:gd name="connsiteX1805" fmla="*/ 272722 w 993136"/>
                <a:gd name="connsiteY1805" fmla="*/ 534189 h 1183191"/>
                <a:gd name="connsiteX1806" fmla="*/ 261343 w 993136"/>
                <a:gd name="connsiteY1806" fmla="*/ 537618 h 1183191"/>
                <a:gd name="connsiteX1807" fmla="*/ 257950 w 993136"/>
                <a:gd name="connsiteY1807" fmla="*/ 538749 h 1183191"/>
                <a:gd name="connsiteX1808" fmla="*/ 253391 w 993136"/>
                <a:gd name="connsiteY1808" fmla="*/ 536487 h 1183191"/>
                <a:gd name="connsiteX1809" fmla="*/ 244308 w 993136"/>
                <a:gd name="connsiteY1809" fmla="*/ 530796 h 1183191"/>
                <a:gd name="connsiteX1810" fmla="*/ 243178 w 993136"/>
                <a:gd name="connsiteY1810" fmla="*/ 528534 h 1183191"/>
                <a:gd name="connsiteX1811" fmla="*/ 237488 w 993136"/>
                <a:gd name="connsiteY1811" fmla="*/ 522843 h 1183191"/>
                <a:gd name="connsiteX1812" fmla="*/ 237488 w 993136"/>
                <a:gd name="connsiteY1812" fmla="*/ 521711 h 1183191"/>
                <a:gd name="connsiteX1813" fmla="*/ 238619 w 993136"/>
                <a:gd name="connsiteY1813" fmla="*/ 518283 h 1183191"/>
                <a:gd name="connsiteX1814" fmla="*/ 237488 w 993136"/>
                <a:gd name="connsiteY1814" fmla="*/ 513758 h 1183191"/>
                <a:gd name="connsiteX1815" fmla="*/ 234095 w 993136"/>
                <a:gd name="connsiteY1815" fmla="*/ 502376 h 1183191"/>
                <a:gd name="connsiteX1816" fmla="*/ 234095 w 993136"/>
                <a:gd name="connsiteY1816" fmla="*/ 500113 h 1183191"/>
                <a:gd name="connsiteX1817" fmla="*/ 238619 w 993136"/>
                <a:gd name="connsiteY1817" fmla="*/ 494422 h 1183191"/>
                <a:gd name="connsiteX1818" fmla="*/ 238619 w 993136"/>
                <a:gd name="connsiteY1818" fmla="*/ 491029 h 1183191"/>
                <a:gd name="connsiteX1819" fmla="*/ 236357 w 993136"/>
                <a:gd name="connsiteY1819" fmla="*/ 489862 h 1183191"/>
                <a:gd name="connsiteX1820" fmla="*/ 230667 w 993136"/>
                <a:gd name="connsiteY1820" fmla="*/ 488731 h 1183191"/>
                <a:gd name="connsiteX1821" fmla="*/ 221585 w 993136"/>
                <a:gd name="connsiteY1821" fmla="*/ 489862 h 1183191"/>
                <a:gd name="connsiteX1822" fmla="*/ 205681 w 993136"/>
                <a:gd name="connsiteY1822" fmla="*/ 493291 h 1183191"/>
                <a:gd name="connsiteX1823" fmla="*/ 195433 w 993136"/>
                <a:gd name="connsiteY1823" fmla="*/ 496685 h 1183191"/>
                <a:gd name="connsiteX1824" fmla="*/ 189778 w 993136"/>
                <a:gd name="connsiteY1824" fmla="*/ 497816 h 1183191"/>
                <a:gd name="connsiteX1825" fmla="*/ 182957 w 993136"/>
                <a:gd name="connsiteY1825" fmla="*/ 497816 h 1183191"/>
                <a:gd name="connsiteX1826" fmla="*/ 173840 w 993136"/>
                <a:gd name="connsiteY1826" fmla="*/ 497816 h 1183191"/>
                <a:gd name="connsiteX1827" fmla="*/ 165888 w 993136"/>
                <a:gd name="connsiteY1827" fmla="*/ 494422 h 1183191"/>
                <a:gd name="connsiteX1828" fmla="*/ 160234 w 993136"/>
                <a:gd name="connsiteY1828" fmla="*/ 492160 h 1183191"/>
                <a:gd name="connsiteX1829" fmla="*/ 155675 w 993136"/>
                <a:gd name="connsiteY1829" fmla="*/ 491029 h 1183191"/>
                <a:gd name="connsiteX1830" fmla="*/ 144295 w 993136"/>
                <a:gd name="connsiteY1830" fmla="*/ 486469 h 1183191"/>
                <a:gd name="connsiteX1831" fmla="*/ 140902 w 993136"/>
                <a:gd name="connsiteY1831" fmla="*/ 484206 h 1183191"/>
                <a:gd name="connsiteX1832" fmla="*/ 139771 w 993136"/>
                <a:gd name="connsiteY1832" fmla="*/ 485338 h 1183191"/>
                <a:gd name="connsiteX1833" fmla="*/ 137510 w 993136"/>
                <a:gd name="connsiteY1833" fmla="*/ 483075 h 1183191"/>
                <a:gd name="connsiteX1834" fmla="*/ 136343 w 993136"/>
                <a:gd name="connsiteY1834" fmla="*/ 483075 h 1183191"/>
                <a:gd name="connsiteX1835" fmla="*/ 135212 w 993136"/>
                <a:gd name="connsiteY1835" fmla="*/ 484206 h 1183191"/>
                <a:gd name="connsiteX1836" fmla="*/ 134082 w 993136"/>
                <a:gd name="connsiteY1836" fmla="*/ 484206 h 1183191"/>
                <a:gd name="connsiteX1837" fmla="*/ 132951 w 993136"/>
                <a:gd name="connsiteY1837" fmla="*/ 484206 h 1183191"/>
                <a:gd name="connsiteX1838" fmla="*/ 131820 w 993136"/>
                <a:gd name="connsiteY1838" fmla="*/ 483075 h 1183191"/>
                <a:gd name="connsiteX1839" fmla="*/ 132951 w 993136"/>
                <a:gd name="connsiteY1839" fmla="*/ 481909 h 1183191"/>
                <a:gd name="connsiteX1840" fmla="*/ 130689 w 993136"/>
                <a:gd name="connsiteY1840" fmla="*/ 480778 h 1183191"/>
                <a:gd name="connsiteX1841" fmla="*/ 130689 w 993136"/>
                <a:gd name="connsiteY1841" fmla="*/ 479646 h 1183191"/>
                <a:gd name="connsiteX1842" fmla="*/ 128392 w 993136"/>
                <a:gd name="connsiteY1842" fmla="*/ 479646 h 1183191"/>
                <a:gd name="connsiteX1843" fmla="*/ 127261 w 993136"/>
                <a:gd name="connsiteY1843" fmla="*/ 478515 h 1183191"/>
                <a:gd name="connsiteX1844" fmla="*/ 128392 w 993136"/>
                <a:gd name="connsiteY1844" fmla="*/ 476253 h 1183191"/>
                <a:gd name="connsiteX1845" fmla="*/ 129558 w 993136"/>
                <a:gd name="connsiteY1845" fmla="*/ 472824 h 1183191"/>
                <a:gd name="connsiteX1846" fmla="*/ 129558 w 993136"/>
                <a:gd name="connsiteY1846" fmla="*/ 470562 h 1183191"/>
                <a:gd name="connsiteX1847" fmla="*/ 130689 w 993136"/>
                <a:gd name="connsiteY1847" fmla="*/ 468264 h 1183191"/>
                <a:gd name="connsiteX1848" fmla="*/ 130689 w 993136"/>
                <a:gd name="connsiteY1848" fmla="*/ 466002 h 1183191"/>
                <a:gd name="connsiteX1849" fmla="*/ 130689 w 993136"/>
                <a:gd name="connsiteY1849" fmla="*/ 464871 h 1183191"/>
                <a:gd name="connsiteX1850" fmla="*/ 131820 w 993136"/>
                <a:gd name="connsiteY1850" fmla="*/ 466002 h 1183191"/>
                <a:gd name="connsiteX1851" fmla="*/ 132951 w 993136"/>
                <a:gd name="connsiteY1851" fmla="*/ 466002 h 1183191"/>
                <a:gd name="connsiteX1852" fmla="*/ 132951 w 993136"/>
                <a:gd name="connsiteY1852" fmla="*/ 462608 h 1183191"/>
                <a:gd name="connsiteX1853" fmla="*/ 136343 w 993136"/>
                <a:gd name="connsiteY1853" fmla="*/ 460311 h 1183191"/>
                <a:gd name="connsiteX1854" fmla="*/ 136343 w 993136"/>
                <a:gd name="connsiteY1854" fmla="*/ 458048 h 1183191"/>
                <a:gd name="connsiteX1855" fmla="*/ 138641 w 993136"/>
                <a:gd name="connsiteY1855" fmla="*/ 455786 h 1183191"/>
                <a:gd name="connsiteX1856" fmla="*/ 139771 w 993136"/>
                <a:gd name="connsiteY1856" fmla="*/ 453524 h 1183191"/>
                <a:gd name="connsiteX1857" fmla="*/ 139771 w 993136"/>
                <a:gd name="connsiteY1857" fmla="*/ 451226 h 1183191"/>
                <a:gd name="connsiteX1858" fmla="*/ 138641 w 993136"/>
                <a:gd name="connsiteY1858" fmla="*/ 448964 h 1183191"/>
                <a:gd name="connsiteX1859" fmla="*/ 139771 w 993136"/>
                <a:gd name="connsiteY1859" fmla="*/ 448964 h 1183191"/>
                <a:gd name="connsiteX1860" fmla="*/ 139771 w 993136"/>
                <a:gd name="connsiteY1860" fmla="*/ 446701 h 1183191"/>
                <a:gd name="connsiteX1861" fmla="*/ 137510 w 993136"/>
                <a:gd name="connsiteY1861" fmla="*/ 444404 h 1183191"/>
                <a:gd name="connsiteX1862" fmla="*/ 137510 w 993136"/>
                <a:gd name="connsiteY1862" fmla="*/ 443273 h 1183191"/>
                <a:gd name="connsiteX1863" fmla="*/ 139771 w 993136"/>
                <a:gd name="connsiteY1863" fmla="*/ 441010 h 1183191"/>
                <a:gd name="connsiteX1864" fmla="*/ 140902 w 993136"/>
                <a:gd name="connsiteY1864" fmla="*/ 441010 h 1183191"/>
                <a:gd name="connsiteX1865" fmla="*/ 139771 w 993136"/>
                <a:gd name="connsiteY1865" fmla="*/ 438713 h 1183191"/>
                <a:gd name="connsiteX1866" fmla="*/ 137510 w 993136"/>
                <a:gd name="connsiteY1866" fmla="*/ 437581 h 1183191"/>
                <a:gd name="connsiteX1867" fmla="*/ 137510 w 993136"/>
                <a:gd name="connsiteY1867" fmla="*/ 434188 h 1183191"/>
                <a:gd name="connsiteX1868" fmla="*/ 138641 w 993136"/>
                <a:gd name="connsiteY1868" fmla="*/ 433057 h 1183191"/>
                <a:gd name="connsiteX1869" fmla="*/ 138641 w 993136"/>
                <a:gd name="connsiteY1869" fmla="*/ 431926 h 1183191"/>
                <a:gd name="connsiteX1870" fmla="*/ 136343 w 993136"/>
                <a:gd name="connsiteY1870" fmla="*/ 431926 h 1183191"/>
                <a:gd name="connsiteX1871" fmla="*/ 136343 w 993136"/>
                <a:gd name="connsiteY1871" fmla="*/ 430759 h 1183191"/>
                <a:gd name="connsiteX1872" fmla="*/ 136343 w 993136"/>
                <a:gd name="connsiteY1872" fmla="*/ 429628 h 1183191"/>
                <a:gd name="connsiteX1873" fmla="*/ 135212 w 993136"/>
                <a:gd name="connsiteY1873" fmla="*/ 427366 h 1183191"/>
                <a:gd name="connsiteX1874" fmla="*/ 135212 w 993136"/>
                <a:gd name="connsiteY1874" fmla="*/ 426235 h 1183191"/>
                <a:gd name="connsiteX1875" fmla="*/ 136343 w 993136"/>
                <a:gd name="connsiteY1875" fmla="*/ 425103 h 1183191"/>
                <a:gd name="connsiteX1876" fmla="*/ 135212 w 993136"/>
                <a:gd name="connsiteY1876" fmla="*/ 423972 h 1183191"/>
                <a:gd name="connsiteX1877" fmla="*/ 129558 w 993136"/>
                <a:gd name="connsiteY1877" fmla="*/ 420543 h 1183191"/>
                <a:gd name="connsiteX1878" fmla="*/ 128392 w 993136"/>
                <a:gd name="connsiteY1878" fmla="*/ 418281 h 1183191"/>
                <a:gd name="connsiteX1879" fmla="*/ 126130 w 993136"/>
                <a:gd name="connsiteY1879" fmla="*/ 413721 h 1183191"/>
                <a:gd name="connsiteX1880" fmla="*/ 126130 w 993136"/>
                <a:gd name="connsiteY1880" fmla="*/ 403505 h 1183191"/>
                <a:gd name="connsiteX1881" fmla="*/ 120440 w 993136"/>
                <a:gd name="connsiteY1881" fmla="*/ 401208 h 1183191"/>
                <a:gd name="connsiteX1882" fmla="*/ 119309 w 993136"/>
                <a:gd name="connsiteY1882" fmla="*/ 398945 h 1183191"/>
                <a:gd name="connsiteX1883" fmla="*/ 117048 w 993136"/>
                <a:gd name="connsiteY1883" fmla="*/ 395552 h 1183191"/>
                <a:gd name="connsiteX1884" fmla="*/ 115917 w 993136"/>
                <a:gd name="connsiteY1884" fmla="*/ 392123 h 1183191"/>
                <a:gd name="connsiteX1885" fmla="*/ 110227 w 993136"/>
                <a:gd name="connsiteY1885" fmla="*/ 386432 h 1183191"/>
                <a:gd name="connsiteX1886" fmla="*/ 107965 w 993136"/>
                <a:gd name="connsiteY1886" fmla="*/ 381907 h 1183191"/>
                <a:gd name="connsiteX1887" fmla="*/ 101144 w 993136"/>
                <a:gd name="connsiteY1887" fmla="*/ 376216 h 1183191"/>
                <a:gd name="connsiteX1888" fmla="*/ 97716 w 993136"/>
                <a:gd name="connsiteY1888" fmla="*/ 372823 h 1183191"/>
                <a:gd name="connsiteX1889" fmla="*/ 98847 w 993136"/>
                <a:gd name="connsiteY1889" fmla="*/ 370525 h 1183191"/>
                <a:gd name="connsiteX1890" fmla="*/ 101144 w 993136"/>
                <a:gd name="connsiteY1890" fmla="*/ 366000 h 1183191"/>
                <a:gd name="connsiteX1891" fmla="*/ 102275 w 993136"/>
                <a:gd name="connsiteY1891" fmla="*/ 362572 h 1183191"/>
                <a:gd name="connsiteX1892" fmla="*/ 102275 w 993136"/>
                <a:gd name="connsiteY1892" fmla="*/ 360309 h 1183191"/>
                <a:gd name="connsiteX1893" fmla="*/ 102275 w 993136"/>
                <a:gd name="connsiteY1893" fmla="*/ 353487 h 1183191"/>
                <a:gd name="connsiteX1894" fmla="*/ 102275 w 993136"/>
                <a:gd name="connsiteY1894" fmla="*/ 350093 h 1183191"/>
                <a:gd name="connsiteX1895" fmla="*/ 97716 w 993136"/>
                <a:gd name="connsiteY1895" fmla="*/ 337580 h 1183191"/>
                <a:gd name="connsiteX1896" fmla="*/ 98847 w 993136"/>
                <a:gd name="connsiteY1896" fmla="*/ 326198 h 1183191"/>
                <a:gd name="connsiteX1897" fmla="*/ 95455 w 993136"/>
                <a:gd name="connsiteY1897" fmla="*/ 323935 h 1183191"/>
                <a:gd name="connsiteX1898" fmla="*/ 94324 w 993136"/>
                <a:gd name="connsiteY1898" fmla="*/ 321673 h 1183191"/>
                <a:gd name="connsiteX1899" fmla="*/ 95455 w 993136"/>
                <a:gd name="connsiteY1899" fmla="*/ 318244 h 1183191"/>
                <a:gd name="connsiteX1900" fmla="*/ 97716 w 993136"/>
                <a:gd name="connsiteY1900" fmla="*/ 315982 h 1183191"/>
                <a:gd name="connsiteX1901" fmla="*/ 103406 w 993136"/>
                <a:gd name="connsiteY1901" fmla="*/ 310291 h 1183191"/>
                <a:gd name="connsiteX1902" fmla="*/ 105668 w 993136"/>
                <a:gd name="connsiteY1902" fmla="*/ 306897 h 1183191"/>
                <a:gd name="connsiteX1903" fmla="*/ 106799 w 993136"/>
                <a:gd name="connsiteY1903" fmla="*/ 308029 h 118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</a:cxnLst>
              <a:rect l="l" t="t" r="r" b="b"/>
              <a:pathLst>
                <a:path w="993136" h="1183191">
                  <a:moveTo>
                    <a:pt x="106799" y="308029"/>
                  </a:moveTo>
                  <a:lnTo>
                    <a:pt x="106799" y="305766"/>
                  </a:lnTo>
                  <a:lnTo>
                    <a:pt x="106799" y="300075"/>
                  </a:lnTo>
                  <a:lnTo>
                    <a:pt x="106799" y="295515"/>
                  </a:lnTo>
                  <a:lnTo>
                    <a:pt x="103406" y="290990"/>
                  </a:lnTo>
                  <a:lnTo>
                    <a:pt x="96585" y="284168"/>
                  </a:lnTo>
                  <a:lnTo>
                    <a:pt x="94324" y="280739"/>
                  </a:lnTo>
                  <a:lnTo>
                    <a:pt x="90896" y="278477"/>
                  </a:lnTo>
                  <a:lnTo>
                    <a:pt x="90896" y="277346"/>
                  </a:lnTo>
                  <a:lnTo>
                    <a:pt x="88634" y="271655"/>
                  </a:lnTo>
                  <a:lnTo>
                    <a:pt x="82944" y="268226"/>
                  </a:lnTo>
                  <a:lnTo>
                    <a:pt x="80682" y="265964"/>
                  </a:lnTo>
                  <a:lnTo>
                    <a:pt x="72731" y="261439"/>
                  </a:lnTo>
                  <a:lnTo>
                    <a:pt x="69303" y="260272"/>
                  </a:lnTo>
                  <a:lnTo>
                    <a:pt x="65910" y="258010"/>
                  </a:lnTo>
                  <a:lnTo>
                    <a:pt x="62482" y="256879"/>
                  </a:lnTo>
                  <a:lnTo>
                    <a:pt x="57958" y="258010"/>
                  </a:lnTo>
                  <a:lnTo>
                    <a:pt x="56827" y="256879"/>
                  </a:lnTo>
                  <a:lnTo>
                    <a:pt x="53399" y="252319"/>
                  </a:lnTo>
                  <a:lnTo>
                    <a:pt x="50007" y="246663"/>
                  </a:lnTo>
                  <a:lnTo>
                    <a:pt x="45448" y="243234"/>
                  </a:lnTo>
                  <a:lnTo>
                    <a:pt x="42055" y="239841"/>
                  </a:lnTo>
                  <a:lnTo>
                    <a:pt x="40924" y="231887"/>
                  </a:lnTo>
                  <a:lnTo>
                    <a:pt x="37496" y="230721"/>
                  </a:lnTo>
                  <a:lnTo>
                    <a:pt x="34104" y="228459"/>
                  </a:lnTo>
                  <a:lnTo>
                    <a:pt x="31806" y="223934"/>
                  </a:lnTo>
                  <a:lnTo>
                    <a:pt x="28414" y="221636"/>
                  </a:lnTo>
                  <a:lnTo>
                    <a:pt x="24986" y="219374"/>
                  </a:lnTo>
                  <a:lnTo>
                    <a:pt x="24986" y="218243"/>
                  </a:lnTo>
                  <a:lnTo>
                    <a:pt x="23855" y="217112"/>
                  </a:lnTo>
                  <a:lnTo>
                    <a:pt x="22724" y="212552"/>
                  </a:lnTo>
                  <a:lnTo>
                    <a:pt x="19331" y="207992"/>
                  </a:lnTo>
                  <a:lnTo>
                    <a:pt x="17034" y="201169"/>
                  </a:lnTo>
                  <a:lnTo>
                    <a:pt x="14772" y="198907"/>
                  </a:lnTo>
                  <a:lnTo>
                    <a:pt x="11380" y="196645"/>
                  </a:lnTo>
                  <a:lnTo>
                    <a:pt x="6821" y="193216"/>
                  </a:lnTo>
                  <a:lnTo>
                    <a:pt x="2262" y="189822"/>
                  </a:lnTo>
                  <a:lnTo>
                    <a:pt x="0" y="183000"/>
                  </a:lnTo>
                  <a:lnTo>
                    <a:pt x="0" y="177309"/>
                  </a:lnTo>
                  <a:lnTo>
                    <a:pt x="1131" y="173916"/>
                  </a:lnTo>
                  <a:lnTo>
                    <a:pt x="4559" y="170487"/>
                  </a:lnTo>
                  <a:lnTo>
                    <a:pt x="6821" y="170487"/>
                  </a:lnTo>
                  <a:lnTo>
                    <a:pt x="21593" y="177309"/>
                  </a:lnTo>
                  <a:lnTo>
                    <a:pt x="27283" y="183000"/>
                  </a:lnTo>
                  <a:lnTo>
                    <a:pt x="32937" y="195514"/>
                  </a:lnTo>
                  <a:lnTo>
                    <a:pt x="38627" y="200038"/>
                  </a:lnTo>
                  <a:lnTo>
                    <a:pt x="44317" y="202336"/>
                  </a:lnTo>
                  <a:lnTo>
                    <a:pt x="46579" y="200038"/>
                  </a:lnTo>
                  <a:lnTo>
                    <a:pt x="50007" y="200038"/>
                  </a:lnTo>
                  <a:lnTo>
                    <a:pt x="53399" y="201169"/>
                  </a:lnTo>
                  <a:lnTo>
                    <a:pt x="53399" y="200038"/>
                  </a:lnTo>
                  <a:lnTo>
                    <a:pt x="61351" y="198907"/>
                  </a:lnTo>
                  <a:lnTo>
                    <a:pt x="65910" y="196645"/>
                  </a:lnTo>
                  <a:lnTo>
                    <a:pt x="70469" y="196645"/>
                  </a:lnTo>
                  <a:lnTo>
                    <a:pt x="72731" y="196645"/>
                  </a:lnTo>
                  <a:lnTo>
                    <a:pt x="81813" y="197776"/>
                  </a:lnTo>
                  <a:lnTo>
                    <a:pt x="86372" y="196645"/>
                  </a:lnTo>
                  <a:lnTo>
                    <a:pt x="88634" y="195514"/>
                  </a:lnTo>
                  <a:lnTo>
                    <a:pt x="92026" y="195514"/>
                  </a:lnTo>
                  <a:lnTo>
                    <a:pt x="92026" y="197776"/>
                  </a:lnTo>
                  <a:lnTo>
                    <a:pt x="93193" y="197776"/>
                  </a:lnTo>
                  <a:lnTo>
                    <a:pt x="95455" y="197776"/>
                  </a:lnTo>
                  <a:lnTo>
                    <a:pt x="98847" y="198907"/>
                  </a:lnTo>
                  <a:lnTo>
                    <a:pt x="101144" y="200038"/>
                  </a:lnTo>
                  <a:lnTo>
                    <a:pt x="105668" y="200038"/>
                  </a:lnTo>
                  <a:lnTo>
                    <a:pt x="109096" y="197776"/>
                  </a:lnTo>
                  <a:lnTo>
                    <a:pt x="110227" y="197776"/>
                  </a:lnTo>
                  <a:lnTo>
                    <a:pt x="112489" y="201169"/>
                  </a:lnTo>
                  <a:lnTo>
                    <a:pt x="114750" y="201169"/>
                  </a:lnTo>
                  <a:lnTo>
                    <a:pt x="118178" y="204598"/>
                  </a:lnTo>
                  <a:lnTo>
                    <a:pt x="121571" y="210289"/>
                  </a:lnTo>
                  <a:lnTo>
                    <a:pt x="121571" y="212552"/>
                  </a:lnTo>
                  <a:lnTo>
                    <a:pt x="120440" y="213683"/>
                  </a:lnTo>
                  <a:lnTo>
                    <a:pt x="121571" y="215945"/>
                  </a:lnTo>
                  <a:lnTo>
                    <a:pt x="124999" y="219374"/>
                  </a:lnTo>
                  <a:lnTo>
                    <a:pt x="129558" y="228459"/>
                  </a:lnTo>
                  <a:lnTo>
                    <a:pt x="131820" y="229590"/>
                  </a:lnTo>
                  <a:lnTo>
                    <a:pt x="131820" y="230721"/>
                  </a:lnTo>
                  <a:lnTo>
                    <a:pt x="137510" y="231887"/>
                  </a:lnTo>
                  <a:lnTo>
                    <a:pt x="137510" y="236412"/>
                  </a:lnTo>
                  <a:lnTo>
                    <a:pt x="139771" y="237543"/>
                  </a:lnTo>
                  <a:lnTo>
                    <a:pt x="140902" y="237543"/>
                  </a:lnTo>
                  <a:lnTo>
                    <a:pt x="143164" y="242103"/>
                  </a:lnTo>
                  <a:lnTo>
                    <a:pt x="144295" y="242103"/>
                  </a:lnTo>
                  <a:lnTo>
                    <a:pt x="144295" y="239841"/>
                  </a:lnTo>
                  <a:lnTo>
                    <a:pt x="144295" y="238674"/>
                  </a:lnTo>
                  <a:lnTo>
                    <a:pt x="145461" y="239841"/>
                  </a:lnTo>
                  <a:lnTo>
                    <a:pt x="146592" y="237543"/>
                  </a:lnTo>
                  <a:lnTo>
                    <a:pt x="147723" y="236412"/>
                  </a:lnTo>
                  <a:lnTo>
                    <a:pt x="148854" y="234150"/>
                  </a:lnTo>
                  <a:lnTo>
                    <a:pt x="149985" y="233019"/>
                  </a:lnTo>
                  <a:lnTo>
                    <a:pt x="152282" y="233019"/>
                  </a:lnTo>
                  <a:lnTo>
                    <a:pt x="153413" y="231887"/>
                  </a:lnTo>
                  <a:lnTo>
                    <a:pt x="154544" y="230721"/>
                  </a:lnTo>
                  <a:lnTo>
                    <a:pt x="155675" y="231887"/>
                  </a:lnTo>
                  <a:lnTo>
                    <a:pt x="160234" y="229590"/>
                  </a:lnTo>
                  <a:lnTo>
                    <a:pt x="161364" y="228459"/>
                  </a:lnTo>
                  <a:lnTo>
                    <a:pt x="162495" y="229590"/>
                  </a:lnTo>
                  <a:lnTo>
                    <a:pt x="162495" y="228459"/>
                  </a:lnTo>
                  <a:lnTo>
                    <a:pt x="163626" y="228459"/>
                  </a:lnTo>
                  <a:lnTo>
                    <a:pt x="164757" y="229590"/>
                  </a:lnTo>
                  <a:lnTo>
                    <a:pt x="164757" y="230721"/>
                  </a:lnTo>
                  <a:lnTo>
                    <a:pt x="168185" y="230721"/>
                  </a:lnTo>
                  <a:lnTo>
                    <a:pt x="171578" y="231887"/>
                  </a:lnTo>
                  <a:lnTo>
                    <a:pt x="176137" y="230721"/>
                  </a:lnTo>
                  <a:lnTo>
                    <a:pt x="178399" y="230721"/>
                  </a:lnTo>
                  <a:lnTo>
                    <a:pt x="181791" y="231887"/>
                  </a:lnTo>
                  <a:lnTo>
                    <a:pt x="180660" y="233019"/>
                  </a:lnTo>
                  <a:lnTo>
                    <a:pt x="181791" y="234150"/>
                  </a:lnTo>
                  <a:lnTo>
                    <a:pt x="184088" y="235281"/>
                  </a:lnTo>
                  <a:lnTo>
                    <a:pt x="185219" y="236412"/>
                  </a:lnTo>
                  <a:lnTo>
                    <a:pt x="186350" y="236412"/>
                  </a:lnTo>
                  <a:lnTo>
                    <a:pt x="186350" y="235281"/>
                  </a:lnTo>
                  <a:lnTo>
                    <a:pt x="188647" y="235281"/>
                  </a:lnTo>
                  <a:lnTo>
                    <a:pt x="190909" y="236412"/>
                  </a:lnTo>
                  <a:lnTo>
                    <a:pt x="194302" y="233019"/>
                  </a:lnTo>
                  <a:lnTo>
                    <a:pt x="192040" y="233019"/>
                  </a:lnTo>
                  <a:lnTo>
                    <a:pt x="190909" y="231887"/>
                  </a:lnTo>
                  <a:lnTo>
                    <a:pt x="190909" y="230721"/>
                  </a:lnTo>
                  <a:lnTo>
                    <a:pt x="188647" y="230721"/>
                  </a:lnTo>
                  <a:lnTo>
                    <a:pt x="187481" y="229590"/>
                  </a:lnTo>
                  <a:lnTo>
                    <a:pt x="187481" y="228459"/>
                  </a:lnTo>
                  <a:lnTo>
                    <a:pt x="188647" y="227327"/>
                  </a:lnTo>
                  <a:lnTo>
                    <a:pt x="188647" y="226196"/>
                  </a:lnTo>
                  <a:lnTo>
                    <a:pt x="189778" y="222767"/>
                  </a:lnTo>
                  <a:lnTo>
                    <a:pt x="189778" y="221636"/>
                  </a:lnTo>
                  <a:lnTo>
                    <a:pt x="189778" y="220505"/>
                  </a:lnTo>
                  <a:lnTo>
                    <a:pt x="189778" y="218243"/>
                  </a:lnTo>
                  <a:lnTo>
                    <a:pt x="189778" y="217112"/>
                  </a:lnTo>
                  <a:lnTo>
                    <a:pt x="192040" y="217112"/>
                  </a:lnTo>
                  <a:lnTo>
                    <a:pt x="194302" y="218243"/>
                  </a:lnTo>
                  <a:lnTo>
                    <a:pt x="195433" y="219374"/>
                  </a:lnTo>
                  <a:lnTo>
                    <a:pt x="197730" y="223934"/>
                  </a:lnTo>
                  <a:lnTo>
                    <a:pt x="199992" y="225065"/>
                  </a:lnTo>
                  <a:lnTo>
                    <a:pt x="202253" y="228459"/>
                  </a:lnTo>
                  <a:lnTo>
                    <a:pt x="205681" y="231887"/>
                  </a:lnTo>
                  <a:lnTo>
                    <a:pt x="206812" y="234150"/>
                  </a:lnTo>
                  <a:lnTo>
                    <a:pt x="205681" y="236412"/>
                  </a:lnTo>
                  <a:lnTo>
                    <a:pt x="206812" y="237543"/>
                  </a:lnTo>
                  <a:lnTo>
                    <a:pt x="205681" y="238674"/>
                  </a:lnTo>
                  <a:lnTo>
                    <a:pt x="205681" y="239841"/>
                  </a:lnTo>
                  <a:lnTo>
                    <a:pt x="207943" y="239841"/>
                  </a:lnTo>
                  <a:lnTo>
                    <a:pt x="209074" y="239841"/>
                  </a:lnTo>
                  <a:lnTo>
                    <a:pt x="212502" y="238674"/>
                  </a:lnTo>
                  <a:lnTo>
                    <a:pt x="212502" y="242103"/>
                  </a:lnTo>
                  <a:lnTo>
                    <a:pt x="212502" y="243234"/>
                  </a:lnTo>
                  <a:lnTo>
                    <a:pt x="213633" y="243234"/>
                  </a:lnTo>
                  <a:lnTo>
                    <a:pt x="214764" y="243234"/>
                  </a:lnTo>
                  <a:lnTo>
                    <a:pt x="215895" y="244366"/>
                  </a:lnTo>
                  <a:lnTo>
                    <a:pt x="217026" y="244366"/>
                  </a:lnTo>
                  <a:lnTo>
                    <a:pt x="219323" y="246663"/>
                  </a:lnTo>
                  <a:lnTo>
                    <a:pt x="220454" y="245497"/>
                  </a:lnTo>
                  <a:lnTo>
                    <a:pt x="221585" y="247794"/>
                  </a:lnTo>
                  <a:lnTo>
                    <a:pt x="221585" y="245497"/>
                  </a:lnTo>
                  <a:lnTo>
                    <a:pt x="220454" y="242103"/>
                  </a:lnTo>
                  <a:lnTo>
                    <a:pt x="221585" y="242103"/>
                  </a:lnTo>
                  <a:lnTo>
                    <a:pt x="222715" y="243234"/>
                  </a:lnTo>
                  <a:lnTo>
                    <a:pt x="222715" y="242103"/>
                  </a:lnTo>
                  <a:lnTo>
                    <a:pt x="223846" y="242103"/>
                  </a:lnTo>
                  <a:lnTo>
                    <a:pt x="226143" y="243234"/>
                  </a:lnTo>
                  <a:lnTo>
                    <a:pt x="227274" y="243234"/>
                  </a:lnTo>
                  <a:lnTo>
                    <a:pt x="229536" y="244366"/>
                  </a:lnTo>
                  <a:lnTo>
                    <a:pt x="231798" y="243234"/>
                  </a:lnTo>
                  <a:lnTo>
                    <a:pt x="231798" y="240972"/>
                  </a:lnTo>
                  <a:lnTo>
                    <a:pt x="231798" y="239841"/>
                  </a:lnTo>
                  <a:lnTo>
                    <a:pt x="235226" y="236412"/>
                  </a:lnTo>
                  <a:lnTo>
                    <a:pt x="236357" y="235281"/>
                  </a:lnTo>
                  <a:lnTo>
                    <a:pt x="234095" y="233019"/>
                  </a:lnTo>
                  <a:lnTo>
                    <a:pt x="235226" y="231887"/>
                  </a:lnTo>
                  <a:lnTo>
                    <a:pt x="235226" y="230721"/>
                  </a:lnTo>
                  <a:lnTo>
                    <a:pt x="232929" y="230721"/>
                  </a:lnTo>
                  <a:lnTo>
                    <a:pt x="231798" y="230721"/>
                  </a:lnTo>
                  <a:lnTo>
                    <a:pt x="230667" y="230721"/>
                  </a:lnTo>
                  <a:lnTo>
                    <a:pt x="231798" y="228459"/>
                  </a:lnTo>
                  <a:lnTo>
                    <a:pt x="229536" y="228459"/>
                  </a:lnTo>
                  <a:lnTo>
                    <a:pt x="229536" y="227327"/>
                  </a:lnTo>
                  <a:lnTo>
                    <a:pt x="232929" y="223934"/>
                  </a:lnTo>
                  <a:lnTo>
                    <a:pt x="235226" y="223934"/>
                  </a:lnTo>
                  <a:lnTo>
                    <a:pt x="238619" y="222767"/>
                  </a:lnTo>
                  <a:lnTo>
                    <a:pt x="245439" y="227327"/>
                  </a:lnTo>
                  <a:lnTo>
                    <a:pt x="248867" y="227327"/>
                  </a:lnTo>
                  <a:lnTo>
                    <a:pt x="251129" y="226196"/>
                  </a:lnTo>
                  <a:lnTo>
                    <a:pt x="252260" y="226196"/>
                  </a:lnTo>
                  <a:lnTo>
                    <a:pt x="252260" y="225065"/>
                  </a:lnTo>
                  <a:lnTo>
                    <a:pt x="253391" y="222767"/>
                  </a:lnTo>
                  <a:lnTo>
                    <a:pt x="254522" y="223934"/>
                  </a:lnTo>
                  <a:lnTo>
                    <a:pt x="255688" y="225065"/>
                  </a:lnTo>
                  <a:lnTo>
                    <a:pt x="256819" y="225065"/>
                  </a:lnTo>
                  <a:lnTo>
                    <a:pt x="257950" y="227327"/>
                  </a:lnTo>
                  <a:lnTo>
                    <a:pt x="262473" y="226196"/>
                  </a:lnTo>
                  <a:lnTo>
                    <a:pt x="263640" y="227327"/>
                  </a:lnTo>
                  <a:lnTo>
                    <a:pt x="268163" y="228459"/>
                  </a:lnTo>
                  <a:lnTo>
                    <a:pt x="270425" y="228459"/>
                  </a:lnTo>
                  <a:lnTo>
                    <a:pt x="268163" y="237543"/>
                  </a:lnTo>
                  <a:lnTo>
                    <a:pt x="265901" y="239841"/>
                  </a:lnTo>
                  <a:lnTo>
                    <a:pt x="265901" y="245497"/>
                  </a:lnTo>
                  <a:lnTo>
                    <a:pt x="267032" y="246663"/>
                  </a:lnTo>
                  <a:lnTo>
                    <a:pt x="267032" y="247794"/>
                  </a:lnTo>
                  <a:lnTo>
                    <a:pt x="270425" y="252319"/>
                  </a:lnTo>
                  <a:lnTo>
                    <a:pt x="272722" y="252319"/>
                  </a:lnTo>
                  <a:lnTo>
                    <a:pt x="274984" y="252319"/>
                  </a:lnTo>
                  <a:lnTo>
                    <a:pt x="277246" y="253485"/>
                  </a:lnTo>
                  <a:lnTo>
                    <a:pt x="279543" y="253485"/>
                  </a:lnTo>
                  <a:lnTo>
                    <a:pt x="281805" y="253485"/>
                  </a:lnTo>
                  <a:lnTo>
                    <a:pt x="284066" y="253485"/>
                  </a:lnTo>
                  <a:lnTo>
                    <a:pt x="287494" y="255748"/>
                  </a:lnTo>
                  <a:lnTo>
                    <a:pt x="290887" y="258010"/>
                  </a:lnTo>
                  <a:lnTo>
                    <a:pt x="290887" y="260272"/>
                  </a:lnTo>
                  <a:lnTo>
                    <a:pt x="293184" y="262570"/>
                  </a:lnTo>
                  <a:lnTo>
                    <a:pt x="294315" y="262570"/>
                  </a:lnTo>
                  <a:lnTo>
                    <a:pt x="295446" y="263701"/>
                  </a:lnTo>
                  <a:lnTo>
                    <a:pt x="295446" y="264832"/>
                  </a:lnTo>
                  <a:lnTo>
                    <a:pt x="294315" y="265964"/>
                  </a:lnTo>
                  <a:lnTo>
                    <a:pt x="294315" y="270524"/>
                  </a:lnTo>
                  <a:lnTo>
                    <a:pt x="293184" y="272786"/>
                  </a:lnTo>
                  <a:lnTo>
                    <a:pt x="290887" y="272786"/>
                  </a:lnTo>
                  <a:lnTo>
                    <a:pt x="293184" y="273917"/>
                  </a:lnTo>
                  <a:lnTo>
                    <a:pt x="299970" y="277346"/>
                  </a:lnTo>
                  <a:lnTo>
                    <a:pt x="299970" y="280739"/>
                  </a:lnTo>
                  <a:lnTo>
                    <a:pt x="302267" y="280739"/>
                  </a:lnTo>
                  <a:lnTo>
                    <a:pt x="304529" y="284168"/>
                  </a:lnTo>
                  <a:lnTo>
                    <a:pt x="306790" y="286430"/>
                  </a:lnTo>
                  <a:lnTo>
                    <a:pt x="307957" y="287562"/>
                  </a:lnTo>
                  <a:lnTo>
                    <a:pt x="310218" y="287562"/>
                  </a:lnTo>
                  <a:lnTo>
                    <a:pt x="311349" y="287562"/>
                  </a:lnTo>
                  <a:lnTo>
                    <a:pt x="312480" y="286430"/>
                  </a:lnTo>
                  <a:lnTo>
                    <a:pt x="317039" y="281870"/>
                  </a:lnTo>
                  <a:lnTo>
                    <a:pt x="318170" y="279608"/>
                  </a:lnTo>
                  <a:lnTo>
                    <a:pt x="318170" y="276215"/>
                  </a:lnTo>
                  <a:lnTo>
                    <a:pt x="320432" y="276215"/>
                  </a:lnTo>
                  <a:lnTo>
                    <a:pt x="323860" y="273917"/>
                  </a:lnTo>
                  <a:lnTo>
                    <a:pt x="326122" y="271655"/>
                  </a:lnTo>
                  <a:lnTo>
                    <a:pt x="329514" y="269392"/>
                  </a:lnTo>
                  <a:lnTo>
                    <a:pt x="332942" y="264832"/>
                  </a:lnTo>
                  <a:lnTo>
                    <a:pt x="335204" y="265964"/>
                  </a:lnTo>
                  <a:lnTo>
                    <a:pt x="336335" y="265964"/>
                  </a:lnTo>
                  <a:lnTo>
                    <a:pt x="337501" y="265964"/>
                  </a:lnTo>
                  <a:lnTo>
                    <a:pt x="338632" y="268226"/>
                  </a:lnTo>
                  <a:lnTo>
                    <a:pt x="339763" y="268226"/>
                  </a:lnTo>
                  <a:lnTo>
                    <a:pt x="340894" y="271655"/>
                  </a:lnTo>
                  <a:lnTo>
                    <a:pt x="342025" y="271655"/>
                  </a:lnTo>
                  <a:lnTo>
                    <a:pt x="343156" y="273917"/>
                  </a:lnTo>
                  <a:lnTo>
                    <a:pt x="346584" y="276215"/>
                  </a:lnTo>
                  <a:lnTo>
                    <a:pt x="347715" y="276215"/>
                  </a:lnTo>
                  <a:lnTo>
                    <a:pt x="347715" y="273917"/>
                  </a:lnTo>
                  <a:lnTo>
                    <a:pt x="348845" y="273917"/>
                  </a:lnTo>
                  <a:lnTo>
                    <a:pt x="348845" y="271655"/>
                  </a:lnTo>
                  <a:lnTo>
                    <a:pt x="349976" y="270524"/>
                  </a:lnTo>
                  <a:lnTo>
                    <a:pt x="348845" y="268226"/>
                  </a:lnTo>
                  <a:lnTo>
                    <a:pt x="349976" y="264832"/>
                  </a:lnTo>
                  <a:lnTo>
                    <a:pt x="348845" y="261439"/>
                  </a:lnTo>
                  <a:lnTo>
                    <a:pt x="348845" y="258010"/>
                  </a:lnTo>
                  <a:lnTo>
                    <a:pt x="347715" y="256879"/>
                  </a:lnTo>
                  <a:lnTo>
                    <a:pt x="349976" y="254617"/>
                  </a:lnTo>
                  <a:lnTo>
                    <a:pt x="349976" y="253485"/>
                  </a:lnTo>
                  <a:lnTo>
                    <a:pt x="347715" y="253485"/>
                  </a:lnTo>
                  <a:lnTo>
                    <a:pt x="346584" y="251188"/>
                  </a:lnTo>
                  <a:lnTo>
                    <a:pt x="343156" y="248926"/>
                  </a:lnTo>
                  <a:lnTo>
                    <a:pt x="343156" y="247794"/>
                  </a:lnTo>
                  <a:lnTo>
                    <a:pt x="346584" y="245497"/>
                  </a:lnTo>
                  <a:lnTo>
                    <a:pt x="345453" y="245497"/>
                  </a:lnTo>
                  <a:lnTo>
                    <a:pt x="345453" y="244366"/>
                  </a:lnTo>
                  <a:lnTo>
                    <a:pt x="343156" y="243234"/>
                  </a:lnTo>
                  <a:lnTo>
                    <a:pt x="342025" y="240972"/>
                  </a:lnTo>
                  <a:lnTo>
                    <a:pt x="342025" y="239841"/>
                  </a:lnTo>
                  <a:lnTo>
                    <a:pt x="339763" y="238674"/>
                  </a:lnTo>
                  <a:lnTo>
                    <a:pt x="340894" y="234150"/>
                  </a:lnTo>
                  <a:lnTo>
                    <a:pt x="340894" y="233019"/>
                  </a:lnTo>
                  <a:lnTo>
                    <a:pt x="340894" y="231887"/>
                  </a:lnTo>
                  <a:lnTo>
                    <a:pt x="340894" y="230721"/>
                  </a:lnTo>
                  <a:lnTo>
                    <a:pt x="344287" y="229590"/>
                  </a:lnTo>
                  <a:lnTo>
                    <a:pt x="346584" y="227327"/>
                  </a:lnTo>
                  <a:lnTo>
                    <a:pt x="347715" y="223934"/>
                  </a:lnTo>
                  <a:lnTo>
                    <a:pt x="344287" y="222767"/>
                  </a:lnTo>
                  <a:lnTo>
                    <a:pt x="343156" y="218243"/>
                  </a:lnTo>
                  <a:lnTo>
                    <a:pt x="344287" y="218243"/>
                  </a:lnTo>
                  <a:lnTo>
                    <a:pt x="346584" y="215945"/>
                  </a:lnTo>
                  <a:lnTo>
                    <a:pt x="346584" y="214814"/>
                  </a:lnTo>
                  <a:lnTo>
                    <a:pt x="346584" y="213683"/>
                  </a:lnTo>
                  <a:lnTo>
                    <a:pt x="348845" y="212552"/>
                  </a:lnTo>
                  <a:lnTo>
                    <a:pt x="354535" y="214814"/>
                  </a:lnTo>
                  <a:lnTo>
                    <a:pt x="356797" y="213683"/>
                  </a:lnTo>
                  <a:lnTo>
                    <a:pt x="359059" y="213683"/>
                  </a:lnTo>
                  <a:lnTo>
                    <a:pt x="362487" y="213683"/>
                  </a:lnTo>
                  <a:lnTo>
                    <a:pt x="362487" y="212552"/>
                  </a:lnTo>
                  <a:lnTo>
                    <a:pt x="363618" y="211421"/>
                  </a:lnTo>
                  <a:lnTo>
                    <a:pt x="367046" y="212552"/>
                  </a:lnTo>
                  <a:lnTo>
                    <a:pt x="370438" y="212552"/>
                  </a:lnTo>
                  <a:lnTo>
                    <a:pt x="371569" y="213683"/>
                  </a:lnTo>
                  <a:lnTo>
                    <a:pt x="373831" y="213683"/>
                  </a:lnTo>
                  <a:lnTo>
                    <a:pt x="374997" y="215945"/>
                  </a:lnTo>
                  <a:lnTo>
                    <a:pt x="374997" y="217112"/>
                  </a:lnTo>
                  <a:lnTo>
                    <a:pt x="376128" y="217112"/>
                  </a:lnTo>
                  <a:lnTo>
                    <a:pt x="379521" y="217112"/>
                  </a:lnTo>
                  <a:lnTo>
                    <a:pt x="378390" y="215945"/>
                  </a:lnTo>
                  <a:lnTo>
                    <a:pt x="378390" y="213683"/>
                  </a:lnTo>
                  <a:lnTo>
                    <a:pt x="380652" y="212552"/>
                  </a:lnTo>
                  <a:lnTo>
                    <a:pt x="381818" y="212552"/>
                  </a:lnTo>
                  <a:lnTo>
                    <a:pt x="382949" y="211421"/>
                  </a:lnTo>
                  <a:lnTo>
                    <a:pt x="381818" y="209123"/>
                  </a:lnTo>
                  <a:lnTo>
                    <a:pt x="381818" y="205729"/>
                  </a:lnTo>
                  <a:lnTo>
                    <a:pt x="380652" y="206861"/>
                  </a:lnTo>
                  <a:lnTo>
                    <a:pt x="378390" y="205729"/>
                  </a:lnTo>
                  <a:lnTo>
                    <a:pt x="379521" y="205729"/>
                  </a:lnTo>
                  <a:lnTo>
                    <a:pt x="380652" y="203467"/>
                  </a:lnTo>
                  <a:lnTo>
                    <a:pt x="379521" y="201169"/>
                  </a:lnTo>
                  <a:lnTo>
                    <a:pt x="381818" y="201169"/>
                  </a:lnTo>
                  <a:lnTo>
                    <a:pt x="385211" y="200038"/>
                  </a:lnTo>
                  <a:lnTo>
                    <a:pt x="385211" y="198907"/>
                  </a:lnTo>
                  <a:lnTo>
                    <a:pt x="382949" y="196645"/>
                  </a:lnTo>
                  <a:lnTo>
                    <a:pt x="387473" y="197776"/>
                  </a:lnTo>
                  <a:lnTo>
                    <a:pt x="387473" y="196645"/>
                  </a:lnTo>
                  <a:lnTo>
                    <a:pt x="388603" y="195514"/>
                  </a:lnTo>
                  <a:lnTo>
                    <a:pt x="389770" y="195514"/>
                  </a:lnTo>
                  <a:lnTo>
                    <a:pt x="390901" y="196645"/>
                  </a:lnTo>
                  <a:lnTo>
                    <a:pt x="392031" y="197776"/>
                  </a:lnTo>
                  <a:lnTo>
                    <a:pt x="393162" y="195514"/>
                  </a:lnTo>
                  <a:lnTo>
                    <a:pt x="394293" y="195514"/>
                  </a:lnTo>
                  <a:lnTo>
                    <a:pt x="395424" y="195514"/>
                  </a:lnTo>
                  <a:lnTo>
                    <a:pt x="395424" y="193216"/>
                  </a:lnTo>
                  <a:lnTo>
                    <a:pt x="396590" y="193216"/>
                  </a:lnTo>
                  <a:lnTo>
                    <a:pt x="395424" y="192085"/>
                  </a:lnTo>
                  <a:lnTo>
                    <a:pt x="393162" y="192085"/>
                  </a:lnTo>
                  <a:lnTo>
                    <a:pt x="394293" y="189822"/>
                  </a:lnTo>
                  <a:lnTo>
                    <a:pt x="395424" y="188691"/>
                  </a:lnTo>
                  <a:lnTo>
                    <a:pt x="396590" y="189822"/>
                  </a:lnTo>
                  <a:lnTo>
                    <a:pt x="397721" y="189822"/>
                  </a:lnTo>
                  <a:lnTo>
                    <a:pt x="397721" y="188691"/>
                  </a:lnTo>
                  <a:lnTo>
                    <a:pt x="398852" y="188691"/>
                  </a:lnTo>
                  <a:lnTo>
                    <a:pt x="402245" y="188691"/>
                  </a:lnTo>
                  <a:lnTo>
                    <a:pt x="402245" y="187560"/>
                  </a:lnTo>
                  <a:lnTo>
                    <a:pt x="403376" y="188691"/>
                  </a:lnTo>
                  <a:lnTo>
                    <a:pt x="404542" y="188691"/>
                  </a:lnTo>
                  <a:lnTo>
                    <a:pt x="405673" y="189822"/>
                  </a:lnTo>
                  <a:lnTo>
                    <a:pt x="406804" y="189822"/>
                  </a:lnTo>
                  <a:lnTo>
                    <a:pt x="406804" y="188691"/>
                  </a:lnTo>
                  <a:lnTo>
                    <a:pt x="410196" y="192085"/>
                  </a:lnTo>
                  <a:lnTo>
                    <a:pt x="411327" y="192085"/>
                  </a:lnTo>
                  <a:lnTo>
                    <a:pt x="411327" y="190954"/>
                  </a:lnTo>
                  <a:lnTo>
                    <a:pt x="413624" y="190954"/>
                  </a:lnTo>
                  <a:lnTo>
                    <a:pt x="413624" y="194382"/>
                  </a:lnTo>
                  <a:lnTo>
                    <a:pt x="414755" y="194382"/>
                  </a:lnTo>
                  <a:lnTo>
                    <a:pt x="417017" y="196645"/>
                  </a:lnTo>
                  <a:lnTo>
                    <a:pt x="418148" y="195514"/>
                  </a:lnTo>
                  <a:lnTo>
                    <a:pt x="419314" y="195514"/>
                  </a:lnTo>
                  <a:lnTo>
                    <a:pt x="419314" y="196645"/>
                  </a:lnTo>
                  <a:lnTo>
                    <a:pt x="421576" y="196645"/>
                  </a:lnTo>
                  <a:lnTo>
                    <a:pt x="423838" y="195514"/>
                  </a:lnTo>
                  <a:lnTo>
                    <a:pt x="424969" y="197776"/>
                  </a:lnTo>
                  <a:lnTo>
                    <a:pt x="429528" y="197776"/>
                  </a:lnTo>
                  <a:lnTo>
                    <a:pt x="431789" y="200038"/>
                  </a:lnTo>
                  <a:lnTo>
                    <a:pt x="432920" y="198907"/>
                  </a:lnTo>
                  <a:lnTo>
                    <a:pt x="434087" y="200038"/>
                  </a:lnTo>
                  <a:lnTo>
                    <a:pt x="436348" y="201169"/>
                  </a:lnTo>
                  <a:lnTo>
                    <a:pt x="439741" y="200038"/>
                  </a:lnTo>
                  <a:lnTo>
                    <a:pt x="439741" y="201169"/>
                  </a:lnTo>
                  <a:lnTo>
                    <a:pt x="439741" y="203467"/>
                  </a:lnTo>
                  <a:lnTo>
                    <a:pt x="443169" y="204598"/>
                  </a:lnTo>
                  <a:lnTo>
                    <a:pt x="444300" y="204598"/>
                  </a:lnTo>
                  <a:lnTo>
                    <a:pt x="445431" y="204598"/>
                  </a:lnTo>
                  <a:lnTo>
                    <a:pt x="447693" y="205729"/>
                  </a:lnTo>
                  <a:lnTo>
                    <a:pt x="447693" y="206861"/>
                  </a:lnTo>
                  <a:lnTo>
                    <a:pt x="448859" y="205729"/>
                  </a:lnTo>
                  <a:lnTo>
                    <a:pt x="449990" y="204598"/>
                  </a:lnTo>
                  <a:lnTo>
                    <a:pt x="453382" y="204598"/>
                  </a:lnTo>
                  <a:lnTo>
                    <a:pt x="453382" y="203467"/>
                  </a:lnTo>
                  <a:lnTo>
                    <a:pt x="453382" y="202336"/>
                  </a:lnTo>
                  <a:lnTo>
                    <a:pt x="452252" y="202336"/>
                  </a:lnTo>
                  <a:lnTo>
                    <a:pt x="452252" y="200038"/>
                  </a:lnTo>
                  <a:lnTo>
                    <a:pt x="454513" y="200038"/>
                  </a:lnTo>
                  <a:lnTo>
                    <a:pt x="455680" y="198907"/>
                  </a:lnTo>
                  <a:lnTo>
                    <a:pt x="455680" y="197776"/>
                  </a:lnTo>
                  <a:lnTo>
                    <a:pt x="456810" y="197776"/>
                  </a:lnTo>
                  <a:lnTo>
                    <a:pt x="457941" y="198907"/>
                  </a:lnTo>
                  <a:lnTo>
                    <a:pt x="459072" y="198907"/>
                  </a:lnTo>
                  <a:lnTo>
                    <a:pt x="460203" y="197776"/>
                  </a:lnTo>
                  <a:lnTo>
                    <a:pt x="459072" y="196645"/>
                  </a:lnTo>
                  <a:lnTo>
                    <a:pt x="459072" y="194382"/>
                  </a:lnTo>
                  <a:lnTo>
                    <a:pt x="459072" y="193216"/>
                  </a:lnTo>
                  <a:lnTo>
                    <a:pt x="461334" y="192085"/>
                  </a:lnTo>
                  <a:lnTo>
                    <a:pt x="464762" y="194382"/>
                  </a:lnTo>
                  <a:lnTo>
                    <a:pt x="465893" y="193216"/>
                  </a:lnTo>
                  <a:lnTo>
                    <a:pt x="467024" y="192085"/>
                  </a:lnTo>
                  <a:lnTo>
                    <a:pt x="467024" y="193216"/>
                  </a:lnTo>
                  <a:lnTo>
                    <a:pt x="467024" y="194382"/>
                  </a:lnTo>
                  <a:lnTo>
                    <a:pt x="468155" y="193216"/>
                  </a:lnTo>
                  <a:lnTo>
                    <a:pt x="470417" y="193216"/>
                  </a:lnTo>
                  <a:lnTo>
                    <a:pt x="471583" y="190954"/>
                  </a:lnTo>
                  <a:lnTo>
                    <a:pt x="472714" y="192085"/>
                  </a:lnTo>
                  <a:lnTo>
                    <a:pt x="473845" y="189822"/>
                  </a:lnTo>
                  <a:lnTo>
                    <a:pt x="474975" y="188691"/>
                  </a:lnTo>
                  <a:lnTo>
                    <a:pt x="476106" y="188691"/>
                  </a:lnTo>
                  <a:lnTo>
                    <a:pt x="474975" y="189822"/>
                  </a:lnTo>
                  <a:lnTo>
                    <a:pt x="474975" y="192085"/>
                  </a:lnTo>
                  <a:lnTo>
                    <a:pt x="476106" y="193216"/>
                  </a:lnTo>
                  <a:lnTo>
                    <a:pt x="480665" y="197776"/>
                  </a:lnTo>
                  <a:lnTo>
                    <a:pt x="481796" y="201169"/>
                  </a:lnTo>
                  <a:lnTo>
                    <a:pt x="484058" y="202336"/>
                  </a:lnTo>
                  <a:lnTo>
                    <a:pt x="484058" y="201169"/>
                  </a:lnTo>
                  <a:lnTo>
                    <a:pt x="484058" y="200038"/>
                  </a:lnTo>
                  <a:lnTo>
                    <a:pt x="484058" y="198907"/>
                  </a:lnTo>
                  <a:lnTo>
                    <a:pt x="485224" y="194382"/>
                  </a:lnTo>
                  <a:lnTo>
                    <a:pt x="485224" y="193216"/>
                  </a:lnTo>
                  <a:lnTo>
                    <a:pt x="487486" y="193216"/>
                  </a:lnTo>
                  <a:lnTo>
                    <a:pt x="488617" y="192085"/>
                  </a:lnTo>
                  <a:lnTo>
                    <a:pt x="490879" y="193216"/>
                  </a:lnTo>
                  <a:lnTo>
                    <a:pt x="492010" y="193216"/>
                  </a:lnTo>
                  <a:lnTo>
                    <a:pt x="493176" y="193216"/>
                  </a:lnTo>
                  <a:lnTo>
                    <a:pt x="494307" y="192085"/>
                  </a:lnTo>
                  <a:lnTo>
                    <a:pt x="493176" y="190954"/>
                  </a:lnTo>
                  <a:lnTo>
                    <a:pt x="494307" y="189822"/>
                  </a:lnTo>
                  <a:lnTo>
                    <a:pt x="495438" y="189822"/>
                  </a:lnTo>
                  <a:lnTo>
                    <a:pt x="497699" y="189822"/>
                  </a:lnTo>
                  <a:lnTo>
                    <a:pt x="497699" y="190954"/>
                  </a:lnTo>
                  <a:lnTo>
                    <a:pt x="499961" y="192085"/>
                  </a:lnTo>
                  <a:lnTo>
                    <a:pt x="502258" y="192085"/>
                  </a:lnTo>
                  <a:lnTo>
                    <a:pt x="502258" y="190954"/>
                  </a:lnTo>
                  <a:lnTo>
                    <a:pt x="503389" y="187560"/>
                  </a:lnTo>
                  <a:lnTo>
                    <a:pt x="502258" y="185263"/>
                  </a:lnTo>
                  <a:lnTo>
                    <a:pt x="504520" y="185263"/>
                  </a:lnTo>
                  <a:lnTo>
                    <a:pt x="504520" y="183000"/>
                  </a:lnTo>
                  <a:lnTo>
                    <a:pt x="505651" y="181869"/>
                  </a:lnTo>
                  <a:lnTo>
                    <a:pt x="505651" y="180738"/>
                  </a:lnTo>
                  <a:lnTo>
                    <a:pt x="507913" y="179571"/>
                  </a:lnTo>
                  <a:lnTo>
                    <a:pt x="507913" y="180738"/>
                  </a:lnTo>
                  <a:lnTo>
                    <a:pt x="509079" y="180738"/>
                  </a:lnTo>
                  <a:lnTo>
                    <a:pt x="511341" y="180738"/>
                  </a:lnTo>
                  <a:lnTo>
                    <a:pt x="511341" y="179571"/>
                  </a:lnTo>
                  <a:lnTo>
                    <a:pt x="510210" y="178440"/>
                  </a:lnTo>
                  <a:lnTo>
                    <a:pt x="510210" y="177309"/>
                  </a:lnTo>
                  <a:lnTo>
                    <a:pt x="511341" y="177309"/>
                  </a:lnTo>
                  <a:lnTo>
                    <a:pt x="515900" y="176178"/>
                  </a:lnTo>
                  <a:lnTo>
                    <a:pt x="517031" y="173916"/>
                  </a:lnTo>
                  <a:lnTo>
                    <a:pt x="518161" y="173916"/>
                  </a:lnTo>
                  <a:lnTo>
                    <a:pt x="518161" y="175047"/>
                  </a:lnTo>
                  <a:lnTo>
                    <a:pt x="517031" y="176178"/>
                  </a:lnTo>
                  <a:lnTo>
                    <a:pt x="518161" y="177309"/>
                  </a:lnTo>
                  <a:lnTo>
                    <a:pt x="521554" y="176178"/>
                  </a:lnTo>
                  <a:lnTo>
                    <a:pt x="523851" y="176178"/>
                  </a:lnTo>
                  <a:lnTo>
                    <a:pt x="524982" y="176178"/>
                  </a:lnTo>
                  <a:lnTo>
                    <a:pt x="526113" y="176178"/>
                  </a:lnTo>
                  <a:lnTo>
                    <a:pt x="527244" y="175047"/>
                  </a:lnTo>
                  <a:lnTo>
                    <a:pt x="528375" y="175047"/>
                  </a:lnTo>
                  <a:lnTo>
                    <a:pt x="529506" y="175047"/>
                  </a:lnTo>
                  <a:lnTo>
                    <a:pt x="529506" y="176178"/>
                  </a:lnTo>
                  <a:lnTo>
                    <a:pt x="531803" y="176178"/>
                  </a:lnTo>
                  <a:lnTo>
                    <a:pt x="531803" y="178440"/>
                  </a:lnTo>
                  <a:lnTo>
                    <a:pt x="532934" y="178440"/>
                  </a:lnTo>
                  <a:lnTo>
                    <a:pt x="534065" y="178440"/>
                  </a:lnTo>
                  <a:lnTo>
                    <a:pt x="535196" y="176178"/>
                  </a:lnTo>
                  <a:lnTo>
                    <a:pt x="537457" y="175047"/>
                  </a:lnTo>
                  <a:lnTo>
                    <a:pt x="538624" y="177309"/>
                  </a:lnTo>
                  <a:lnTo>
                    <a:pt x="540885" y="177309"/>
                  </a:lnTo>
                  <a:lnTo>
                    <a:pt x="544278" y="176178"/>
                  </a:lnTo>
                  <a:lnTo>
                    <a:pt x="545444" y="176178"/>
                  </a:lnTo>
                  <a:lnTo>
                    <a:pt x="546575" y="175047"/>
                  </a:lnTo>
                  <a:lnTo>
                    <a:pt x="546575" y="173916"/>
                  </a:lnTo>
                  <a:lnTo>
                    <a:pt x="548837" y="172784"/>
                  </a:lnTo>
                  <a:lnTo>
                    <a:pt x="551099" y="170487"/>
                  </a:lnTo>
                  <a:lnTo>
                    <a:pt x="552265" y="170487"/>
                  </a:lnTo>
                  <a:lnTo>
                    <a:pt x="552265" y="169356"/>
                  </a:lnTo>
                  <a:lnTo>
                    <a:pt x="553396" y="165962"/>
                  </a:lnTo>
                  <a:lnTo>
                    <a:pt x="554527" y="164831"/>
                  </a:lnTo>
                  <a:lnTo>
                    <a:pt x="552265" y="163664"/>
                  </a:lnTo>
                  <a:lnTo>
                    <a:pt x="552265" y="162533"/>
                  </a:lnTo>
                  <a:lnTo>
                    <a:pt x="551099" y="160271"/>
                  </a:lnTo>
                  <a:lnTo>
                    <a:pt x="552265" y="160271"/>
                  </a:lnTo>
                  <a:lnTo>
                    <a:pt x="553396" y="159140"/>
                  </a:lnTo>
                  <a:lnTo>
                    <a:pt x="552265" y="155711"/>
                  </a:lnTo>
                  <a:lnTo>
                    <a:pt x="552265" y="153449"/>
                  </a:lnTo>
                  <a:lnTo>
                    <a:pt x="553396" y="152318"/>
                  </a:lnTo>
                  <a:lnTo>
                    <a:pt x="553396" y="151186"/>
                  </a:lnTo>
                  <a:lnTo>
                    <a:pt x="553396" y="150055"/>
                  </a:lnTo>
                  <a:lnTo>
                    <a:pt x="557919" y="148889"/>
                  </a:lnTo>
                  <a:lnTo>
                    <a:pt x="560217" y="146626"/>
                  </a:lnTo>
                  <a:lnTo>
                    <a:pt x="561347" y="146626"/>
                  </a:lnTo>
                  <a:lnTo>
                    <a:pt x="562478" y="144364"/>
                  </a:lnTo>
                  <a:lnTo>
                    <a:pt x="564740" y="144364"/>
                  </a:lnTo>
                  <a:lnTo>
                    <a:pt x="565871" y="144364"/>
                  </a:lnTo>
                  <a:lnTo>
                    <a:pt x="567002" y="145495"/>
                  </a:lnTo>
                  <a:lnTo>
                    <a:pt x="565871" y="146626"/>
                  </a:lnTo>
                  <a:lnTo>
                    <a:pt x="568168" y="146626"/>
                  </a:lnTo>
                  <a:lnTo>
                    <a:pt x="568168" y="145495"/>
                  </a:lnTo>
                  <a:lnTo>
                    <a:pt x="569299" y="145495"/>
                  </a:lnTo>
                  <a:lnTo>
                    <a:pt x="571561" y="145495"/>
                  </a:lnTo>
                  <a:lnTo>
                    <a:pt x="571561" y="146626"/>
                  </a:lnTo>
                  <a:lnTo>
                    <a:pt x="577251" y="146626"/>
                  </a:lnTo>
                  <a:lnTo>
                    <a:pt x="580643" y="147758"/>
                  </a:lnTo>
                  <a:lnTo>
                    <a:pt x="582940" y="147758"/>
                  </a:lnTo>
                  <a:lnTo>
                    <a:pt x="582940" y="145495"/>
                  </a:lnTo>
                  <a:lnTo>
                    <a:pt x="586333" y="145495"/>
                  </a:lnTo>
                  <a:lnTo>
                    <a:pt x="585202" y="143233"/>
                  </a:lnTo>
                  <a:lnTo>
                    <a:pt x="587464" y="142066"/>
                  </a:lnTo>
                  <a:lnTo>
                    <a:pt x="587464" y="140935"/>
                  </a:lnTo>
                  <a:lnTo>
                    <a:pt x="592023" y="140935"/>
                  </a:lnTo>
                  <a:lnTo>
                    <a:pt x="590892" y="139804"/>
                  </a:lnTo>
                  <a:lnTo>
                    <a:pt x="593154" y="138673"/>
                  </a:lnTo>
                  <a:lnTo>
                    <a:pt x="593154" y="137542"/>
                  </a:lnTo>
                  <a:lnTo>
                    <a:pt x="589761" y="136411"/>
                  </a:lnTo>
                  <a:lnTo>
                    <a:pt x="589761" y="134113"/>
                  </a:lnTo>
                  <a:lnTo>
                    <a:pt x="588595" y="134113"/>
                  </a:lnTo>
                  <a:lnTo>
                    <a:pt x="587464" y="132982"/>
                  </a:lnTo>
                  <a:lnTo>
                    <a:pt x="586333" y="132982"/>
                  </a:lnTo>
                  <a:lnTo>
                    <a:pt x="586333" y="131851"/>
                  </a:lnTo>
                  <a:lnTo>
                    <a:pt x="584071" y="130719"/>
                  </a:lnTo>
                  <a:lnTo>
                    <a:pt x="585202" y="127326"/>
                  </a:lnTo>
                  <a:lnTo>
                    <a:pt x="588595" y="127326"/>
                  </a:lnTo>
                  <a:lnTo>
                    <a:pt x="588595" y="126159"/>
                  </a:lnTo>
                  <a:lnTo>
                    <a:pt x="589761" y="127326"/>
                  </a:lnTo>
                  <a:lnTo>
                    <a:pt x="592023" y="127326"/>
                  </a:lnTo>
                  <a:lnTo>
                    <a:pt x="593154" y="128457"/>
                  </a:lnTo>
                  <a:lnTo>
                    <a:pt x="594285" y="128457"/>
                  </a:lnTo>
                  <a:lnTo>
                    <a:pt x="594285" y="126159"/>
                  </a:lnTo>
                  <a:lnTo>
                    <a:pt x="596547" y="127326"/>
                  </a:lnTo>
                  <a:lnTo>
                    <a:pt x="597713" y="129588"/>
                  </a:lnTo>
                  <a:lnTo>
                    <a:pt x="598844" y="127326"/>
                  </a:lnTo>
                  <a:lnTo>
                    <a:pt x="603367" y="129588"/>
                  </a:lnTo>
                  <a:lnTo>
                    <a:pt x="603367" y="127326"/>
                  </a:lnTo>
                  <a:lnTo>
                    <a:pt x="605664" y="130719"/>
                  </a:lnTo>
                  <a:lnTo>
                    <a:pt x="606795" y="129588"/>
                  </a:lnTo>
                  <a:lnTo>
                    <a:pt x="607926" y="129588"/>
                  </a:lnTo>
                  <a:lnTo>
                    <a:pt x="610188" y="131851"/>
                  </a:lnTo>
                  <a:lnTo>
                    <a:pt x="611354" y="132982"/>
                  </a:lnTo>
                  <a:lnTo>
                    <a:pt x="612485" y="132982"/>
                  </a:lnTo>
                  <a:lnTo>
                    <a:pt x="612485" y="134113"/>
                  </a:lnTo>
                  <a:lnTo>
                    <a:pt x="614747" y="134113"/>
                  </a:lnTo>
                  <a:lnTo>
                    <a:pt x="614747" y="136411"/>
                  </a:lnTo>
                  <a:lnTo>
                    <a:pt x="617009" y="134113"/>
                  </a:lnTo>
                  <a:lnTo>
                    <a:pt x="618140" y="134113"/>
                  </a:lnTo>
                  <a:lnTo>
                    <a:pt x="618140" y="132982"/>
                  </a:lnTo>
                  <a:lnTo>
                    <a:pt x="621568" y="131851"/>
                  </a:lnTo>
                  <a:lnTo>
                    <a:pt x="623829" y="129588"/>
                  </a:lnTo>
                  <a:lnTo>
                    <a:pt x="626091" y="130719"/>
                  </a:lnTo>
                  <a:lnTo>
                    <a:pt x="627257" y="130719"/>
                  </a:lnTo>
                  <a:lnTo>
                    <a:pt x="628388" y="129588"/>
                  </a:lnTo>
                  <a:lnTo>
                    <a:pt x="631781" y="129588"/>
                  </a:lnTo>
                  <a:lnTo>
                    <a:pt x="636340" y="129588"/>
                  </a:lnTo>
                  <a:lnTo>
                    <a:pt x="636340" y="130719"/>
                  </a:lnTo>
                  <a:lnTo>
                    <a:pt x="638602" y="130719"/>
                  </a:lnTo>
                  <a:lnTo>
                    <a:pt x="640863" y="130719"/>
                  </a:lnTo>
                  <a:lnTo>
                    <a:pt x="640863" y="129588"/>
                  </a:lnTo>
                  <a:lnTo>
                    <a:pt x="642030" y="126159"/>
                  </a:lnTo>
                  <a:lnTo>
                    <a:pt x="645422" y="126159"/>
                  </a:lnTo>
                  <a:lnTo>
                    <a:pt x="646553" y="125028"/>
                  </a:lnTo>
                  <a:lnTo>
                    <a:pt x="647684" y="122766"/>
                  </a:lnTo>
                  <a:lnTo>
                    <a:pt x="646553" y="119337"/>
                  </a:lnTo>
                  <a:lnTo>
                    <a:pt x="649981" y="119337"/>
                  </a:lnTo>
                  <a:lnTo>
                    <a:pt x="651112" y="118206"/>
                  </a:lnTo>
                  <a:lnTo>
                    <a:pt x="649981" y="117075"/>
                  </a:lnTo>
                  <a:lnTo>
                    <a:pt x="648850" y="115944"/>
                  </a:lnTo>
                  <a:lnTo>
                    <a:pt x="651112" y="113681"/>
                  </a:lnTo>
                  <a:lnTo>
                    <a:pt x="649981" y="112515"/>
                  </a:lnTo>
                  <a:lnTo>
                    <a:pt x="649981" y="110253"/>
                  </a:lnTo>
                  <a:lnTo>
                    <a:pt x="647684" y="109121"/>
                  </a:lnTo>
                  <a:lnTo>
                    <a:pt x="647684" y="106859"/>
                  </a:lnTo>
                  <a:lnTo>
                    <a:pt x="648850" y="106859"/>
                  </a:lnTo>
                  <a:lnTo>
                    <a:pt x="651112" y="106859"/>
                  </a:lnTo>
                  <a:lnTo>
                    <a:pt x="651112" y="105728"/>
                  </a:lnTo>
                  <a:lnTo>
                    <a:pt x="653374" y="104561"/>
                  </a:lnTo>
                  <a:lnTo>
                    <a:pt x="654505" y="102299"/>
                  </a:lnTo>
                  <a:lnTo>
                    <a:pt x="654505" y="98906"/>
                  </a:lnTo>
                  <a:lnTo>
                    <a:pt x="656802" y="96608"/>
                  </a:lnTo>
                  <a:lnTo>
                    <a:pt x="660195" y="96608"/>
                  </a:lnTo>
                  <a:lnTo>
                    <a:pt x="661326" y="97774"/>
                  </a:lnTo>
                  <a:lnTo>
                    <a:pt x="664754" y="98906"/>
                  </a:lnTo>
                  <a:lnTo>
                    <a:pt x="668146" y="94346"/>
                  </a:lnTo>
                  <a:lnTo>
                    <a:pt x="669277" y="94346"/>
                  </a:lnTo>
                  <a:lnTo>
                    <a:pt x="671574" y="93215"/>
                  </a:lnTo>
                  <a:lnTo>
                    <a:pt x="670408" y="92083"/>
                  </a:lnTo>
                  <a:lnTo>
                    <a:pt x="671574" y="90952"/>
                  </a:lnTo>
                  <a:lnTo>
                    <a:pt x="674967" y="90952"/>
                  </a:lnTo>
                  <a:lnTo>
                    <a:pt x="674967" y="89786"/>
                  </a:lnTo>
                  <a:lnTo>
                    <a:pt x="679526" y="88655"/>
                  </a:lnTo>
                  <a:lnTo>
                    <a:pt x="681788" y="89786"/>
                  </a:lnTo>
                  <a:lnTo>
                    <a:pt x="682919" y="88655"/>
                  </a:lnTo>
                  <a:lnTo>
                    <a:pt x="684049" y="86392"/>
                  </a:lnTo>
                  <a:lnTo>
                    <a:pt x="685180" y="86392"/>
                  </a:lnTo>
                  <a:lnTo>
                    <a:pt x="686347" y="85261"/>
                  </a:lnTo>
                  <a:lnTo>
                    <a:pt x="685180" y="85261"/>
                  </a:lnTo>
                  <a:lnTo>
                    <a:pt x="686347" y="84130"/>
                  </a:lnTo>
                  <a:lnTo>
                    <a:pt x="685180" y="82963"/>
                  </a:lnTo>
                  <a:lnTo>
                    <a:pt x="686347" y="81832"/>
                  </a:lnTo>
                  <a:lnTo>
                    <a:pt x="688608" y="79570"/>
                  </a:lnTo>
                  <a:lnTo>
                    <a:pt x="690870" y="79570"/>
                  </a:lnTo>
                  <a:lnTo>
                    <a:pt x="692001" y="78439"/>
                  </a:lnTo>
                  <a:lnTo>
                    <a:pt x="692001" y="77308"/>
                  </a:lnTo>
                  <a:lnTo>
                    <a:pt x="694298" y="76176"/>
                  </a:lnTo>
                  <a:lnTo>
                    <a:pt x="694298" y="75010"/>
                  </a:lnTo>
                  <a:lnTo>
                    <a:pt x="696560" y="72748"/>
                  </a:lnTo>
                  <a:lnTo>
                    <a:pt x="697691" y="70485"/>
                  </a:lnTo>
                  <a:lnTo>
                    <a:pt x="698822" y="69354"/>
                  </a:lnTo>
                  <a:lnTo>
                    <a:pt x="697691" y="68223"/>
                  </a:lnTo>
                  <a:lnTo>
                    <a:pt x="697691" y="67056"/>
                  </a:lnTo>
                  <a:lnTo>
                    <a:pt x="702250" y="65925"/>
                  </a:lnTo>
                  <a:lnTo>
                    <a:pt x="702250" y="63663"/>
                  </a:lnTo>
                  <a:lnTo>
                    <a:pt x="704512" y="61401"/>
                  </a:lnTo>
                  <a:lnTo>
                    <a:pt x="705642" y="60234"/>
                  </a:lnTo>
                  <a:lnTo>
                    <a:pt x="707940" y="60234"/>
                  </a:lnTo>
                  <a:lnTo>
                    <a:pt x="709070" y="54578"/>
                  </a:lnTo>
                  <a:lnTo>
                    <a:pt x="707940" y="52281"/>
                  </a:lnTo>
                  <a:lnTo>
                    <a:pt x="706773" y="47756"/>
                  </a:lnTo>
                  <a:lnTo>
                    <a:pt x="704512" y="46625"/>
                  </a:lnTo>
                  <a:lnTo>
                    <a:pt x="704512" y="44327"/>
                  </a:lnTo>
                  <a:lnTo>
                    <a:pt x="702250" y="42065"/>
                  </a:lnTo>
                  <a:lnTo>
                    <a:pt x="701119" y="38671"/>
                  </a:lnTo>
                  <a:lnTo>
                    <a:pt x="698822" y="37505"/>
                  </a:lnTo>
                  <a:lnTo>
                    <a:pt x="699953" y="32980"/>
                  </a:lnTo>
                  <a:lnTo>
                    <a:pt x="698822" y="30683"/>
                  </a:lnTo>
                  <a:lnTo>
                    <a:pt x="699953" y="28420"/>
                  </a:lnTo>
                  <a:lnTo>
                    <a:pt x="699953" y="27289"/>
                  </a:lnTo>
                  <a:lnTo>
                    <a:pt x="698822" y="26158"/>
                  </a:lnTo>
                  <a:lnTo>
                    <a:pt x="697691" y="28420"/>
                  </a:lnTo>
                  <a:lnTo>
                    <a:pt x="697691" y="27289"/>
                  </a:lnTo>
                  <a:lnTo>
                    <a:pt x="696560" y="23896"/>
                  </a:lnTo>
                  <a:lnTo>
                    <a:pt x="697691" y="21598"/>
                  </a:lnTo>
                  <a:lnTo>
                    <a:pt x="696560" y="19336"/>
                  </a:lnTo>
                  <a:lnTo>
                    <a:pt x="693167" y="17073"/>
                  </a:lnTo>
                  <a:lnTo>
                    <a:pt x="693167" y="14776"/>
                  </a:lnTo>
                  <a:lnTo>
                    <a:pt x="692001" y="13645"/>
                  </a:lnTo>
                  <a:lnTo>
                    <a:pt x="690870" y="13645"/>
                  </a:lnTo>
                  <a:lnTo>
                    <a:pt x="689739" y="13645"/>
                  </a:lnTo>
                  <a:lnTo>
                    <a:pt x="686347" y="13645"/>
                  </a:lnTo>
                  <a:lnTo>
                    <a:pt x="684049" y="12513"/>
                  </a:lnTo>
                  <a:lnTo>
                    <a:pt x="686347" y="9120"/>
                  </a:lnTo>
                  <a:lnTo>
                    <a:pt x="688608" y="9120"/>
                  </a:lnTo>
                  <a:lnTo>
                    <a:pt x="690870" y="7953"/>
                  </a:lnTo>
                  <a:lnTo>
                    <a:pt x="693167" y="6822"/>
                  </a:lnTo>
                  <a:lnTo>
                    <a:pt x="696560" y="7953"/>
                  </a:lnTo>
                  <a:lnTo>
                    <a:pt x="697691" y="7953"/>
                  </a:lnTo>
                  <a:lnTo>
                    <a:pt x="699953" y="9120"/>
                  </a:lnTo>
                  <a:lnTo>
                    <a:pt x="702250" y="10251"/>
                  </a:lnTo>
                  <a:lnTo>
                    <a:pt x="704512" y="9120"/>
                  </a:lnTo>
                  <a:lnTo>
                    <a:pt x="705642" y="10251"/>
                  </a:lnTo>
                  <a:lnTo>
                    <a:pt x="706773" y="9120"/>
                  </a:lnTo>
                  <a:lnTo>
                    <a:pt x="707940" y="9120"/>
                  </a:lnTo>
                  <a:lnTo>
                    <a:pt x="707940" y="11382"/>
                  </a:lnTo>
                  <a:lnTo>
                    <a:pt x="711332" y="13645"/>
                  </a:lnTo>
                  <a:lnTo>
                    <a:pt x="715891" y="13645"/>
                  </a:lnTo>
                  <a:lnTo>
                    <a:pt x="717022" y="12513"/>
                  </a:lnTo>
                  <a:lnTo>
                    <a:pt x="719284" y="11382"/>
                  </a:lnTo>
                  <a:lnTo>
                    <a:pt x="723843" y="12513"/>
                  </a:lnTo>
                  <a:lnTo>
                    <a:pt x="727235" y="12513"/>
                  </a:lnTo>
                  <a:lnTo>
                    <a:pt x="728366" y="12513"/>
                  </a:lnTo>
                  <a:lnTo>
                    <a:pt x="729497" y="12513"/>
                  </a:lnTo>
                  <a:lnTo>
                    <a:pt x="731794" y="12513"/>
                  </a:lnTo>
                  <a:lnTo>
                    <a:pt x="732925" y="15907"/>
                  </a:lnTo>
                  <a:lnTo>
                    <a:pt x="734056" y="15907"/>
                  </a:lnTo>
                  <a:lnTo>
                    <a:pt x="737449" y="13645"/>
                  </a:lnTo>
                  <a:lnTo>
                    <a:pt x="737449" y="11382"/>
                  </a:lnTo>
                  <a:lnTo>
                    <a:pt x="737449" y="10251"/>
                  </a:lnTo>
                  <a:lnTo>
                    <a:pt x="739746" y="11382"/>
                  </a:lnTo>
                  <a:lnTo>
                    <a:pt x="743139" y="9120"/>
                  </a:lnTo>
                  <a:lnTo>
                    <a:pt x="745436" y="10251"/>
                  </a:lnTo>
                  <a:lnTo>
                    <a:pt x="745436" y="11382"/>
                  </a:lnTo>
                  <a:lnTo>
                    <a:pt x="745436" y="12513"/>
                  </a:lnTo>
                  <a:lnTo>
                    <a:pt x="747698" y="11382"/>
                  </a:lnTo>
                  <a:lnTo>
                    <a:pt x="748828" y="11382"/>
                  </a:lnTo>
                  <a:lnTo>
                    <a:pt x="751090" y="11382"/>
                  </a:lnTo>
                  <a:lnTo>
                    <a:pt x="752256" y="11382"/>
                  </a:lnTo>
                  <a:lnTo>
                    <a:pt x="754518" y="11382"/>
                  </a:lnTo>
                  <a:lnTo>
                    <a:pt x="755649" y="7953"/>
                  </a:lnTo>
                  <a:lnTo>
                    <a:pt x="760208" y="7953"/>
                  </a:lnTo>
                  <a:lnTo>
                    <a:pt x="760208" y="6822"/>
                  </a:lnTo>
                  <a:lnTo>
                    <a:pt x="761339" y="6822"/>
                  </a:lnTo>
                  <a:lnTo>
                    <a:pt x="762470" y="5691"/>
                  </a:lnTo>
                  <a:lnTo>
                    <a:pt x="762470" y="3429"/>
                  </a:lnTo>
                  <a:lnTo>
                    <a:pt x="765863" y="3429"/>
                  </a:lnTo>
                  <a:lnTo>
                    <a:pt x="768160" y="2298"/>
                  </a:lnTo>
                  <a:lnTo>
                    <a:pt x="769291" y="1131"/>
                  </a:lnTo>
                  <a:lnTo>
                    <a:pt x="771552" y="0"/>
                  </a:lnTo>
                  <a:lnTo>
                    <a:pt x="773814" y="1131"/>
                  </a:lnTo>
                  <a:lnTo>
                    <a:pt x="774980" y="3429"/>
                  </a:lnTo>
                  <a:lnTo>
                    <a:pt x="774980" y="5691"/>
                  </a:lnTo>
                  <a:lnTo>
                    <a:pt x="778373" y="7953"/>
                  </a:lnTo>
                  <a:lnTo>
                    <a:pt x="780635" y="6822"/>
                  </a:lnTo>
                  <a:lnTo>
                    <a:pt x="784063" y="4560"/>
                  </a:lnTo>
                  <a:lnTo>
                    <a:pt x="785194" y="7953"/>
                  </a:lnTo>
                  <a:lnTo>
                    <a:pt x="789753" y="13645"/>
                  </a:lnTo>
                  <a:lnTo>
                    <a:pt x="790884" y="21598"/>
                  </a:lnTo>
                  <a:lnTo>
                    <a:pt x="790884" y="22729"/>
                  </a:lnTo>
                  <a:lnTo>
                    <a:pt x="794276" y="22729"/>
                  </a:lnTo>
                  <a:lnTo>
                    <a:pt x="795407" y="23896"/>
                  </a:lnTo>
                  <a:lnTo>
                    <a:pt x="796538" y="25027"/>
                  </a:lnTo>
                  <a:lnTo>
                    <a:pt x="796538" y="26158"/>
                  </a:lnTo>
                  <a:lnTo>
                    <a:pt x="797704" y="28420"/>
                  </a:lnTo>
                  <a:lnTo>
                    <a:pt x="798835" y="28420"/>
                  </a:lnTo>
                  <a:lnTo>
                    <a:pt x="802228" y="30683"/>
                  </a:lnTo>
                  <a:lnTo>
                    <a:pt x="802228" y="31849"/>
                  </a:lnTo>
                  <a:lnTo>
                    <a:pt x="803359" y="30683"/>
                  </a:lnTo>
                  <a:lnTo>
                    <a:pt x="805656" y="31849"/>
                  </a:lnTo>
                  <a:lnTo>
                    <a:pt x="806787" y="31849"/>
                  </a:lnTo>
                  <a:lnTo>
                    <a:pt x="807918" y="32980"/>
                  </a:lnTo>
                  <a:lnTo>
                    <a:pt x="806787" y="34111"/>
                  </a:lnTo>
                  <a:lnTo>
                    <a:pt x="807918" y="35243"/>
                  </a:lnTo>
                  <a:lnTo>
                    <a:pt x="805656" y="37505"/>
                  </a:lnTo>
                  <a:lnTo>
                    <a:pt x="807918" y="38671"/>
                  </a:lnTo>
                  <a:lnTo>
                    <a:pt x="807918" y="39803"/>
                  </a:lnTo>
                  <a:lnTo>
                    <a:pt x="806787" y="40934"/>
                  </a:lnTo>
                  <a:lnTo>
                    <a:pt x="806787" y="42065"/>
                  </a:lnTo>
                  <a:lnTo>
                    <a:pt x="806787" y="43196"/>
                  </a:lnTo>
                  <a:lnTo>
                    <a:pt x="806787" y="45458"/>
                  </a:lnTo>
                  <a:lnTo>
                    <a:pt x="809049" y="50018"/>
                  </a:lnTo>
                  <a:lnTo>
                    <a:pt x="807918" y="51150"/>
                  </a:lnTo>
                  <a:lnTo>
                    <a:pt x="809049" y="52281"/>
                  </a:lnTo>
                  <a:lnTo>
                    <a:pt x="807918" y="54578"/>
                  </a:lnTo>
                  <a:lnTo>
                    <a:pt x="809049" y="56841"/>
                  </a:lnTo>
                  <a:lnTo>
                    <a:pt x="807918" y="56841"/>
                  </a:lnTo>
                  <a:lnTo>
                    <a:pt x="807918" y="59103"/>
                  </a:lnTo>
                  <a:lnTo>
                    <a:pt x="806787" y="61401"/>
                  </a:lnTo>
                  <a:lnTo>
                    <a:pt x="805656" y="63663"/>
                  </a:lnTo>
                  <a:lnTo>
                    <a:pt x="804525" y="75010"/>
                  </a:lnTo>
                  <a:lnTo>
                    <a:pt x="803359" y="76176"/>
                  </a:lnTo>
                  <a:lnTo>
                    <a:pt x="802228" y="77308"/>
                  </a:lnTo>
                  <a:lnTo>
                    <a:pt x="801097" y="79570"/>
                  </a:lnTo>
                  <a:lnTo>
                    <a:pt x="802228" y="80701"/>
                  </a:lnTo>
                  <a:lnTo>
                    <a:pt x="801097" y="82963"/>
                  </a:lnTo>
                  <a:lnTo>
                    <a:pt x="799966" y="84130"/>
                  </a:lnTo>
                  <a:lnTo>
                    <a:pt x="802228" y="86392"/>
                  </a:lnTo>
                  <a:lnTo>
                    <a:pt x="802228" y="88655"/>
                  </a:lnTo>
                  <a:lnTo>
                    <a:pt x="802228" y="92083"/>
                  </a:lnTo>
                  <a:lnTo>
                    <a:pt x="799966" y="96608"/>
                  </a:lnTo>
                  <a:lnTo>
                    <a:pt x="802228" y="97774"/>
                  </a:lnTo>
                  <a:lnTo>
                    <a:pt x="802228" y="98906"/>
                  </a:lnTo>
                  <a:lnTo>
                    <a:pt x="796538" y="104561"/>
                  </a:lnTo>
                  <a:lnTo>
                    <a:pt x="794276" y="107990"/>
                  </a:lnTo>
                  <a:lnTo>
                    <a:pt x="793145" y="109121"/>
                  </a:lnTo>
                  <a:lnTo>
                    <a:pt x="794276" y="110253"/>
                  </a:lnTo>
                  <a:lnTo>
                    <a:pt x="794276" y="112515"/>
                  </a:lnTo>
                  <a:lnTo>
                    <a:pt x="794276" y="114813"/>
                  </a:lnTo>
                  <a:lnTo>
                    <a:pt x="789753" y="117075"/>
                  </a:lnTo>
                  <a:lnTo>
                    <a:pt x="788586" y="115944"/>
                  </a:lnTo>
                  <a:lnTo>
                    <a:pt x="787456" y="117075"/>
                  </a:lnTo>
                  <a:lnTo>
                    <a:pt x="786325" y="117075"/>
                  </a:lnTo>
                  <a:lnTo>
                    <a:pt x="784063" y="118206"/>
                  </a:lnTo>
                  <a:lnTo>
                    <a:pt x="785194" y="121635"/>
                  </a:lnTo>
                  <a:lnTo>
                    <a:pt x="782932" y="121635"/>
                  </a:lnTo>
                  <a:lnTo>
                    <a:pt x="784063" y="123897"/>
                  </a:lnTo>
                  <a:lnTo>
                    <a:pt x="781801" y="123897"/>
                  </a:lnTo>
                  <a:lnTo>
                    <a:pt x="781801" y="122766"/>
                  </a:lnTo>
                  <a:lnTo>
                    <a:pt x="780635" y="122766"/>
                  </a:lnTo>
                  <a:lnTo>
                    <a:pt x="779504" y="123897"/>
                  </a:lnTo>
                  <a:lnTo>
                    <a:pt x="779504" y="126159"/>
                  </a:lnTo>
                  <a:lnTo>
                    <a:pt x="780635" y="127326"/>
                  </a:lnTo>
                  <a:lnTo>
                    <a:pt x="779504" y="131851"/>
                  </a:lnTo>
                  <a:lnTo>
                    <a:pt x="780635" y="132982"/>
                  </a:lnTo>
                  <a:lnTo>
                    <a:pt x="784063" y="132982"/>
                  </a:lnTo>
                  <a:lnTo>
                    <a:pt x="785194" y="132982"/>
                  </a:lnTo>
                  <a:lnTo>
                    <a:pt x="789753" y="132982"/>
                  </a:lnTo>
                  <a:lnTo>
                    <a:pt x="788586" y="130719"/>
                  </a:lnTo>
                  <a:lnTo>
                    <a:pt x="792014" y="129588"/>
                  </a:lnTo>
                  <a:lnTo>
                    <a:pt x="792014" y="130719"/>
                  </a:lnTo>
                  <a:lnTo>
                    <a:pt x="792014" y="131851"/>
                  </a:lnTo>
                  <a:lnTo>
                    <a:pt x="794276" y="130719"/>
                  </a:lnTo>
                  <a:lnTo>
                    <a:pt x="795407" y="131851"/>
                  </a:lnTo>
                  <a:lnTo>
                    <a:pt x="795407" y="132982"/>
                  </a:lnTo>
                  <a:lnTo>
                    <a:pt x="795407" y="134113"/>
                  </a:lnTo>
                  <a:lnTo>
                    <a:pt x="796538" y="134113"/>
                  </a:lnTo>
                  <a:lnTo>
                    <a:pt x="799966" y="134113"/>
                  </a:lnTo>
                  <a:lnTo>
                    <a:pt x="801097" y="135279"/>
                  </a:lnTo>
                  <a:lnTo>
                    <a:pt x="803359" y="134113"/>
                  </a:lnTo>
                  <a:lnTo>
                    <a:pt x="804525" y="135279"/>
                  </a:lnTo>
                  <a:lnTo>
                    <a:pt x="805656" y="134113"/>
                  </a:lnTo>
                  <a:lnTo>
                    <a:pt x="806787" y="134113"/>
                  </a:lnTo>
                  <a:lnTo>
                    <a:pt x="807918" y="136411"/>
                  </a:lnTo>
                  <a:lnTo>
                    <a:pt x="810179" y="137542"/>
                  </a:lnTo>
                  <a:lnTo>
                    <a:pt x="811346" y="136411"/>
                  </a:lnTo>
                  <a:lnTo>
                    <a:pt x="811346" y="137542"/>
                  </a:lnTo>
                  <a:lnTo>
                    <a:pt x="812477" y="137542"/>
                  </a:lnTo>
                  <a:lnTo>
                    <a:pt x="811346" y="136411"/>
                  </a:lnTo>
                  <a:lnTo>
                    <a:pt x="812477" y="132982"/>
                  </a:lnTo>
                  <a:lnTo>
                    <a:pt x="813607" y="132982"/>
                  </a:lnTo>
                  <a:lnTo>
                    <a:pt x="813607" y="134113"/>
                  </a:lnTo>
                  <a:lnTo>
                    <a:pt x="817000" y="135279"/>
                  </a:lnTo>
                  <a:lnTo>
                    <a:pt x="818131" y="134113"/>
                  </a:lnTo>
                  <a:lnTo>
                    <a:pt x="818131" y="135279"/>
                  </a:lnTo>
                  <a:lnTo>
                    <a:pt x="820428" y="136411"/>
                  </a:lnTo>
                  <a:lnTo>
                    <a:pt x="819297" y="137542"/>
                  </a:lnTo>
                  <a:lnTo>
                    <a:pt x="822690" y="138673"/>
                  </a:lnTo>
                  <a:lnTo>
                    <a:pt x="821559" y="139804"/>
                  </a:lnTo>
                  <a:lnTo>
                    <a:pt x="822690" y="140935"/>
                  </a:lnTo>
                  <a:lnTo>
                    <a:pt x="824952" y="138673"/>
                  </a:lnTo>
                  <a:lnTo>
                    <a:pt x="827249" y="138673"/>
                  </a:lnTo>
                  <a:lnTo>
                    <a:pt x="828380" y="136411"/>
                  </a:lnTo>
                  <a:lnTo>
                    <a:pt x="828380" y="137542"/>
                  </a:lnTo>
                  <a:lnTo>
                    <a:pt x="830642" y="138673"/>
                  </a:lnTo>
                  <a:lnTo>
                    <a:pt x="829511" y="140935"/>
                  </a:lnTo>
                  <a:lnTo>
                    <a:pt x="830642" y="142066"/>
                  </a:lnTo>
                  <a:lnTo>
                    <a:pt x="831772" y="142066"/>
                  </a:lnTo>
                  <a:lnTo>
                    <a:pt x="832903" y="142066"/>
                  </a:lnTo>
                  <a:lnTo>
                    <a:pt x="835200" y="140935"/>
                  </a:lnTo>
                  <a:lnTo>
                    <a:pt x="836331" y="142066"/>
                  </a:lnTo>
                  <a:lnTo>
                    <a:pt x="838593" y="143233"/>
                  </a:lnTo>
                  <a:lnTo>
                    <a:pt x="839724" y="142066"/>
                  </a:lnTo>
                  <a:lnTo>
                    <a:pt x="839724" y="139804"/>
                  </a:lnTo>
                  <a:lnTo>
                    <a:pt x="840855" y="139804"/>
                  </a:lnTo>
                  <a:lnTo>
                    <a:pt x="842021" y="143233"/>
                  </a:lnTo>
                  <a:lnTo>
                    <a:pt x="844283" y="143233"/>
                  </a:lnTo>
                  <a:lnTo>
                    <a:pt x="844283" y="144364"/>
                  </a:lnTo>
                  <a:lnTo>
                    <a:pt x="846545" y="144364"/>
                  </a:lnTo>
                  <a:lnTo>
                    <a:pt x="848842" y="147758"/>
                  </a:lnTo>
                  <a:lnTo>
                    <a:pt x="851104" y="147758"/>
                  </a:lnTo>
                  <a:lnTo>
                    <a:pt x="853365" y="150055"/>
                  </a:lnTo>
                  <a:lnTo>
                    <a:pt x="854496" y="151186"/>
                  </a:lnTo>
                  <a:lnTo>
                    <a:pt x="857924" y="154580"/>
                  </a:lnTo>
                  <a:lnTo>
                    <a:pt x="860186" y="153449"/>
                  </a:lnTo>
                  <a:lnTo>
                    <a:pt x="862448" y="155711"/>
                  </a:lnTo>
                  <a:lnTo>
                    <a:pt x="860186" y="156878"/>
                  </a:lnTo>
                  <a:lnTo>
                    <a:pt x="861317" y="160271"/>
                  </a:lnTo>
                  <a:lnTo>
                    <a:pt x="861317" y="161402"/>
                  </a:lnTo>
                  <a:lnTo>
                    <a:pt x="859055" y="162533"/>
                  </a:lnTo>
                  <a:lnTo>
                    <a:pt x="856793" y="164831"/>
                  </a:lnTo>
                  <a:lnTo>
                    <a:pt x="856793" y="167093"/>
                  </a:lnTo>
                  <a:lnTo>
                    <a:pt x="855627" y="167093"/>
                  </a:lnTo>
                  <a:lnTo>
                    <a:pt x="854496" y="167093"/>
                  </a:lnTo>
                  <a:lnTo>
                    <a:pt x="853365" y="169356"/>
                  </a:lnTo>
                  <a:lnTo>
                    <a:pt x="852235" y="170487"/>
                  </a:lnTo>
                  <a:lnTo>
                    <a:pt x="852235" y="171618"/>
                  </a:lnTo>
                  <a:lnTo>
                    <a:pt x="852235" y="172784"/>
                  </a:lnTo>
                  <a:lnTo>
                    <a:pt x="854496" y="172784"/>
                  </a:lnTo>
                  <a:lnTo>
                    <a:pt x="855627" y="173916"/>
                  </a:lnTo>
                  <a:lnTo>
                    <a:pt x="851104" y="179571"/>
                  </a:lnTo>
                  <a:lnTo>
                    <a:pt x="852235" y="180738"/>
                  </a:lnTo>
                  <a:lnTo>
                    <a:pt x="852235" y="184131"/>
                  </a:lnTo>
                  <a:lnTo>
                    <a:pt x="853365" y="187560"/>
                  </a:lnTo>
                  <a:lnTo>
                    <a:pt x="853365" y="188691"/>
                  </a:lnTo>
                  <a:lnTo>
                    <a:pt x="855627" y="190954"/>
                  </a:lnTo>
                  <a:lnTo>
                    <a:pt x="856793" y="192085"/>
                  </a:lnTo>
                  <a:lnTo>
                    <a:pt x="860186" y="194382"/>
                  </a:lnTo>
                  <a:lnTo>
                    <a:pt x="867007" y="194382"/>
                  </a:lnTo>
                  <a:lnTo>
                    <a:pt x="871566" y="196645"/>
                  </a:lnTo>
                  <a:lnTo>
                    <a:pt x="870400" y="200038"/>
                  </a:lnTo>
                  <a:lnTo>
                    <a:pt x="869269" y="201169"/>
                  </a:lnTo>
                  <a:lnTo>
                    <a:pt x="865876" y="207992"/>
                  </a:lnTo>
                  <a:lnTo>
                    <a:pt x="867007" y="207992"/>
                  </a:lnTo>
                  <a:lnTo>
                    <a:pt x="869269" y="210289"/>
                  </a:lnTo>
                  <a:lnTo>
                    <a:pt x="871566" y="210289"/>
                  </a:lnTo>
                  <a:lnTo>
                    <a:pt x="871566" y="211421"/>
                  </a:lnTo>
                  <a:lnTo>
                    <a:pt x="871566" y="213683"/>
                  </a:lnTo>
                  <a:lnTo>
                    <a:pt x="874958" y="214814"/>
                  </a:lnTo>
                  <a:lnTo>
                    <a:pt x="874958" y="217112"/>
                  </a:lnTo>
                  <a:lnTo>
                    <a:pt x="873828" y="217112"/>
                  </a:lnTo>
                  <a:lnTo>
                    <a:pt x="872697" y="215945"/>
                  </a:lnTo>
                  <a:lnTo>
                    <a:pt x="872697" y="217112"/>
                  </a:lnTo>
                  <a:lnTo>
                    <a:pt x="873828" y="218243"/>
                  </a:lnTo>
                  <a:lnTo>
                    <a:pt x="876089" y="215945"/>
                  </a:lnTo>
                  <a:lnTo>
                    <a:pt x="876089" y="218243"/>
                  </a:lnTo>
                  <a:lnTo>
                    <a:pt x="874958" y="219374"/>
                  </a:lnTo>
                  <a:lnTo>
                    <a:pt x="876089" y="220505"/>
                  </a:lnTo>
                  <a:lnTo>
                    <a:pt x="877220" y="219374"/>
                  </a:lnTo>
                  <a:lnTo>
                    <a:pt x="878386" y="219374"/>
                  </a:lnTo>
                  <a:lnTo>
                    <a:pt x="877220" y="220505"/>
                  </a:lnTo>
                  <a:lnTo>
                    <a:pt x="878386" y="221636"/>
                  </a:lnTo>
                  <a:lnTo>
                    <a:pt x="876089" y="223934"/>
                  </a:lnTo>
                  <a:lnTo>
                    <a:pt x="876089" y="225065"/>
                  </a:lnTo>
                  <a:lnTo>
                    <a:pt x="878386" y="225065"/>
                  </a:lnTo>
                  <a:lnTo>
                    <a:pt x="879517" y="226196"/>
                  </a:lnTo>
                  <a:lnTo>
                    <a:pt x="880648" y="223934"/>
                  </a:lnTo>
                  <a:lnTo>
                    <a:pt x="882910" y="223934"/>
                  </a:lnTo>
                  <a:lnTo>
                    <a:pt x="882910" y="225065"/>
                  </a:lnTo>
                  <a:lnTo>
                    <a:pt x="886338" y="225065"/>
                  </a:lnTo>
                  <a:lnTo>
                    <a:pt x="887469" y="227327"/>
                  </a:lnTo>
                  <a:lnTo>
                    <a:pt x="887469" y="228459"/>
                  </a:lnTo>
                  <a:lnTo>
                    <a:pt x="888600" y="229590"/>
                  </a:lnTo>
                  <a:lnTo>
                    <a:pt x="886338" y="230721"/>
                  </a:lnTo>
                  <a:lnTo>
                    <a:pt x="886338" y="231887"/>
                  </a:lnTo>
                  <a:lnTo>
                    <a:pt x="886338" y="233019"/>
                  </a:lnTo>
                  <a:lnTo>
                    <a:pt x="885172" y="233019"/>
                  </a:lnTo>
                  <a:lnTo>
                    <a:pt x="884041" y="231887"/>
                  </a:lnTo>
                  <a:lnTo>
                    <a:pt x="882910" y="231887"/>
                  </a:lnTo>
                  <a:lnTo>
                    <a:pt x="884041" y="233019"/>
                  </a:lnTo>
                  <a:lnTo>
                    <a:pt x="882910" y="234150"/>
                  </a:lnTo>
                  <a:lnTo>
                    <a:pt x="879517" y="234150"/>
                  </a:lnTo>
                  <a:lnTo>
                    <a:pt x="879517" y="238674"/>
                  </a:lnTo>
                  <a:lnTo>
                    <a:pt x="877220" y="236412"/>
                  </a:lnTo>
                  <a:lnTo>
                    <a:pt x="878386" y="238674"/>
                  </a:lnTo>
                  <a:lnTo>
                    <a:pt x="876089" y="238674"/>
                  </a:lnTo>
                  <a:lnTo>
                    <a:pt x="874958" y="239841"/>
                  </a:lnTo>
                  <a:lnTo>
                    <a:pt x="874958" y="243234"/>
                  </a:lnTo>
                  <a:lnTo>
                    <a:pt x="874958" y="244366"/>
                  </a:lnTo>
                  <a:lnTo>
                    <a:pt x="876089" y="244366"/>
                  </a:lnTo>
                  <a:lnTo>
                    <a:pt x="876089" y="245497"/>
                  </a:lnTo>
                  <a:lnTo>
                    <a:pt x="876089" y="247794"/>
                  </a:lnTo>
                  <a:lnTo>
                    <a:pt x="877220" y="248926"/>
                  </a:lnTo>
                  <a:lnTo>
                    <a:pt x="877220" y="251188"/>
                  </a:lnTo>
                  <a:lnTo>
                    <a:pt x="876089" y="250057"/>
                  </a:lnTo>
                  <a:lnTo>
                    <a:pt x="874958" y="251188"/>
                  </a:lnTo>
                  <a:lnTo>
                    <a:pt x="873828" y="252319"/>
                  </a:lnTo>
                  <a:lnTo>
                    <a:pt x="874958" y="253485"/>
                  </a:lnTo>
                  <a:lnTo>
                    <a:pt x="874958" y="254617"/>
                  </a:lnTo>
                  <a:lnTo>
                    <a:pt x="873828" y="255748"/>
                  </a:lnTo>
                  <a:lnTo>
                    <a:pt x="872697" y="253485"/>
                  </a:lnTo>
                  <a:lnTo>
                    <a:pt x="871566" y="255748"/>
                  </a:lnTo>
                  <a:lnTo>
                    <a:pt x="869269" y="256879"/>
                  </a:lnTo>
                  <a:lnTo>
                    <a:pt x="868138" y="256879"/>
                  </a:lnTo>
                  <a:lnTo>
                    <a:pt x="869269" y="255748"/>
                  </a:lnTo>
                  <a:lnTo>
                    <a:pt x="869269" y="254617"/>
                  </a:lnTo>
                  <a:lnTo>
                    <a:pt x="868138" y="254617"/>
                  </a:lnTo>
                  <a:lnTo>
                    <a:pt x="867007" y="256879"/>
                  </a:lnTo>
                  <a:lnTo>
                    <a:pt x="865876" y="256879"/>
                  </a:lnTo>
                  <a:lnTo>
                    <a:pt x="863579" y="258010"/>
                  </a:lnTo>
                  <a:lnTo>
                    <a:pt x="862448" y="260272"/>
                  </a:lnTo>
                  <a:lnTo>
                    <a:pt x="860186" y="261439"/>
                  </a:lnTo>
                  <a:lnTo>
                    <a:pt x="860186" y="262570"/>
                  </a:lnTo>
                  <a:lnTo>
                    <a:pt x="861317" y="262570"/>
                  </a:lnTo>
                  <a:lnTo>
                    <a:pt x="861317" y="263701"/>
                  </a:lnTo>
                  <a:lnTo>
                    <a:pt x="862448" y="264832"/>
                  </a:lnTo>
                  <a:lnTo>
                    <a:pt x="863579" y="265964"/>
                  </a:lnTo>
                  <a:lnTo>
                    <a:pt x="862448" y="267095"/>
                  </a:lnTo>
                  <a:lnTo>
                    <a:pt x="863579" y="269392"/>
                  </a:lnTo>
                  <a:lnTo>
                    <a:pt x="862448" y="271655"/>
                  </a:lnTo>
                  <a:lnTo>
                    <a:pt x="860186" y="272786"/>
                  </a:lnTo>
                  <a:lnTo>
                    <a:pt x="859055" y="271655"/>
                  </a:lnTo>
                  <a:lnTo>
                    <a:pt x="857924" y="273917"/>
                  </a:lnTo>
                  <a:lnTo>
                    <a:pt x="856793" y="273917"/>
                  </a:lnTo>
                  <a:lnTo>
                    <a:pt x="855627" y="275048"/>
                  </a:lnTo>
                  <a:lnTo>
                    <a:pt x="854496" y="276215"/>
                  </a:lnTo>
                  <a:lnTo>
                    <a:pt x="853365" y="277346"/>
                  </a:lnTo>
                  <a:lnTo>
                    <a:pt x="853365" y="278477"/>
                  </a:lnTo>
                  <a:lnTo>
                    <a:pt x="849973" y="278477"/>
                  </a:lnTo>
                  <a:lnTo>
                    <a:pt x="848842" y="279608"/>
                  </a:lnTo>
                  <a:lnTo>
                    <a:pt x="847676" y="283037"/>
                  </a:lnTo>
                  <a:lnTo>
                    <a:pt x="845414" y="283037"/>
                  </a:lnTo>
                  <a:lnTo>
                    <a:pt x="846545" y="284168"/>
                  </a:lnTo>
                  <a:lnTo>
                    <a:pt x="844283" y="284168"/>
                  </a:lnTo>
                  <a:lnTo>
                    <a:pt x="842021" y="286430"/>
                  </a:lnTo>
                  <a:lnTo>
                    <a:pt x="840855" y="285299"/>
                  </a:lnTo>
                  <a:lnTo>
                    <a:pt x="839724" y="286430"/>
                  </a:lnTo>
                  <a:lnTo>
                    <a:pt x="837462" y="285299"/>
                  </a:lnTo>
                  <a:lnTo>
                    <a:pt x="837462" y="287562"/>
                  </a:lnTo>
                  <a:lnTo>
                    <a:pt x="836331" y="286430"/>
                  </a:lnTo>
                  <a:lnTo>
                    <a:pt x="834034" y="287562"/>
                  </a:lnTo>
                  <a:lnTo>
                    <a:pt x="831772" y="287562"/>
                  </a:lnTo>
                  <a:lnTo>
                    <a:pt x="831772" y="289824"/>
                  </a:lnTo>
                  <a:lnTo>
                    <a:pt x="830642" y="292122"/>
                  </a:lnTo>
                  <a:lnTo>
                    <a:pt x="829511" y="293253"/>
                  </a:lnTo>
                  <a:lnTo>
                    <a:pt x="830642" y="293253"/>
                  </a:lnTo>
                  <a:lnTo>
                    <a:pt x="830642" y="294384"/>
                  </a:lnTo>
                  <a:lnTo>
                    <a:pt x="828380" y="295515"/>
                  </a:lnTo>
                  <a:lnTo>
                    <a:pt x="829511" y="296646"/>
                  </a:lnTo>
                  <a:lnTo>
                    <a:pt x="832903" y="296646"/>
                  </a:lnTo>
                  <a:lnTo>
                    <a:pt x="832903" y="298944"/>
                  </a:lnTo>
                  <a:lnTo>
                    <a:pt x="834034" y="301206"/>
                  </a:lnTo>
                  <a:lnTo>
                    <a:pt x="837462" y="302337"/>
                  </a:lnTo>
                  <a:lnTo>
                    <a:pt x="839724" y="304600"/>
                  </a:lnTo>
                  <a:lnTo>
                    <a:pt x="839724" y="308029"/>
                  </a:lnTo>
                  <a:lnTo>
                    <a:pt x="836331" y="309160"/>
                  </a:lnTo>
                  <a:lnTo>
                    <a:pt x="836331" y="310291"/>
                  </a:lnTo>
                  <a:lnTo>
                    <a:pt x="838593" y="310291"/>
                  </a:lnTo>
                  <a:lnTo>
                    <a:pt x="838593" y="311422"/>
                  </a:lnTo>
                  <a:lnTo>
                    <a:pt x="837462" y="311422"/>
                  </a:lnTo>
                  <a:lnTo>
                    <a:pt x="836331" y="311422"/>
                  </a:lnTo>
                  <a:lnTo>
                    <a:pt x="835200" y="313720"/>
                  </a:lnTo>
                  <a:lnTo>
                    <a:pt x="834034" y="315982"/>
                  </a:lnTo>
                  <a:lnTo>
                    <a:pt x="834034" y="317113"/>
                  </a:lnTo>
                  <a:lnTo>
                    <a:pt x="834034" y="319375"/>
                  </a:lnTo>
                  <a:lnTo>
                    <a:pt x="835200" y="319375"/>
                  </a:lnTo>
                  <a:lnTo>
                    <a:pt x="837462" y="318244"/>
                  </a:lnTo>
                  <a:lnTo>
                    <a:pt x="838593" y="318244"/>
                  </a:lnTo>
                  <a:lnTo>
                    <a:pt x="837462" y="321673"/>
                  </a:lnTo>
                  <a:lnTo>
                    <a:pt x="838593" y="327329"/>
                  </a:lnTo>
                  <a:lnTo>
                    <a:pt x="839724" y="328495"/>
                  </a:lnTo>
                  <a:lnTo>
                    <a:pt x="839724" y="330758"/>
                  </a:lnTo>
                  <a:lnTo>
                    <a:pt x="838593" y="331889"/>
                  </a:lnTo>
                  <a:lnTo>
                    <a:pt x="836331" y="330758"/>
                  </a:lnTo>
                  <a:lnTo>
                    <a:pt x="835200" y="331889"/>
                  </a:lnTo>
                  <a:lnTo>
                    <a:pt x="836331" y="335318"/>
                  </a:lnTo>
                  <a:lnTo>
                    <a:pt x="835200" y="336449"/>
                  </a:lnTo>
                  <a:lnTo>
                    <a:pt x="834034" y="337580"/>
                  </a:lnTo>
                  <a:lnTo>
                    <a:pt x="832903" y="338711"/>
                  </a:lnTo>
                  <a:lnTo>
                    <a:pt x="831772" y="339842"/>
                  </a:lnTo>
                  <a:lnTo>
                    <a:pt x="830642" y="344402"/>
                  </a:lnTo>
                  <a:lnTo>
                    <a:pt x="828380" y="344402"/>
                  </a:lnTo>
                  <a:lnTo>
                    <a:pt x="827249" y="347796"/>
                  </a:lnTo>
                  <a:lnTo>
                    <a:pt x="827249" y="350093"/>
                  </a:lnTo>
                  <a:lnTo>
                    <a:pt x="826083" y="351225"/>
                  </a:lnTo>
                  <a:lnTo>
                    <a:pt x="828380" y="353487"/>
                  </a:lnTo>
                  <a:lnTo>
                    <a:pt x="826083" y="354618"/>
                  </a:lnTo>
                  <a:lnTo>
                    <a:pt x="822690" y="354618"/>
                  </a:lnTo>
                  <a:lnTo>
                    <a:pt x="822690" y="355749"/>
                  </a:lnTo>
                  <a:lnTo>
                    <a:pt x="821559" y="360309"/>
                  </a:lnTo>
                  <a:lnTo>
                    <a:pt x="823821" y="366000"/>
                  </a:lnTo>
                  <a:lnTo>
                    <a:pt x="822690" y="367132"/>
                  </a:lnTo>
                  <a:lnTo>
                    <a:pt x="820428" y="367132"/>
                  </a:lnTo>
                  <a:lnTo>
                    <a:pt x="821559" y="367132"/>
                  </a:lnTo>
                  <a:lnTo>
                    <a:pt x="822690" y="367132"/>
                  </a:lnTo>
                  <a:lnTo>
                    <a:pt x="822690" y="368263"/>
                  </a:lnTo>
                  <a:lnTo>
                    <a:pt x="821559" y="368263"/>
                  </a:lnTo>
                  <a:lnTo>
                    <a:pt x="820428" y="369394"/>
                  </a:lnTo>
                  <a:lnTo>
                    <a:pt x="820428" y="370525"/>
                  </a:lnTo>
                  <a:lnTo>
                    <a:pt x="822690" y="370525"/>
                  </a:lnTo>
                  <a:lnTo>
                    <a:pt x="822690" y="372823"/>
                  </a:lnTo>
                  <a:lnTo>
                    <a:pt x="821559" y="372823"/>
                  </a:lnTo>
                  <a:lnTo>
                    <a:pt x="820428" y="371656"/>
                  </a:lnTo>
                  <a:lnTo>
                    <a:pt x="819297" y="373954"/>
                  </a:lnTo>
                  <a:lnTo>
                    <a:pt x="817000" y="375085"/>
                  </a:lnTo>
                  <a:lnTo>
                    <a:pt x="817000" y="377347"/>
                  </a:lnTo>
                  <a:lnTo>
                    <a:pt x="814738" y="378478"/>
                  </a:lnTo>
                  <a:lnTo>
                    <a:pt x="814738" y="379645"/>
                  </a:lnTo>
                  <a:lnTo>
                    <a:pt x="815869" y="383038"/>
                  </a:lnTo>
                  <a:lnTo>
                    <a:pt x="814738" y="385301"/>
                  </a:lnTo>
                  <a:lnTo>
                    <a:pt x="813607" y="387598"/>
                  </a:lnTo>
                  <a:lnTo>
                    <a:pt x="813607" y="389861"/>
                  </a:lnTo>
                  <a:lnTo>
                    <a:pt x="815869" y="392123"/>
                  </a:lnTo>
                  <a:lnTo>
                    <a:pt x="814738" y="393254"/>
                  </a:lnTo>
                  <a:lnTo>
                    <a:pt x="813607" y="398945"/>
                  </a:lnTo>
                  <a:lnTo>
                    <a:pt x="813607" y="400077"/>
                  </a:lnTo>
                  <a:lnTo>
                    <a:pt x="810179" y="404637"/>
                  </a:lnTo>
                  <a:lnTo>
                    <a:pt x="809049" y="408030"/>
                  </a:lnTo>
                  <a:lnTo>
                    <a:pt x="811346" y="409161"/>
                  </a:lnTo>
                  <a:lnTo>
                    <a:pt x="811346" y="410328"/>
                  </a:lnTo>
                  <a:lnTo>
                    <a:pt x="809049" y="412590"/>
                  </a:lnTo>
                  <a:lnTo>
                    <a:pt x="810179" y="414852"/>
                  </a:lnTo>
                  <a:lnTo>
                    <a:pt x="809049" y="415983"/>
                  </a:lnTo>
                  <a:lnTo>
                    <a:pt x="810179" y="418281"/>
                  </a:lnTo>
                  <a:lnTo>
                    <a:pt x="809049" y="419412"/>
                  </a:lnTo>
                  <a:lnTo>
                    <a:pt x="809049" y="420543"/>
                  </a:lnTo>
                  <a:lnTo>
                    <a:pt x="809049" y="426235"/>
                  </a:lnTo>
                  <a:lnTo>
                    <a:pt x="807918" y="429628"/>
                  </a:lnTo>
                  <a:lnTo>
                    <a:pt x="809049" y="436450"/>
                  </a:lnTo>
                  <a:lnTo>
                    <a:pt x="807918" y="438713"/>
                  </a:lnTo>
                  <a:lnTo>
                    <a:pt x="809049" y="445535"/>
                  </a:lnTo>
                  <a:lnTo>
                    <a:pt x="809049" y="446701"/>
                  </a:lnTo>
                  <a:lnTo>
                    <a:pt x="811346" y="450095"/>
                  </a:lnTo>
                  <a:lnTo>
                    <a:pt x="812477" y="451226"/>
                  </a:lnTo>
                  <a:lnTo>
                    <a:pt x="811346" y="453524"/>
                  </a:lnTo>
                  <a:lnTo>
                    <a:pt x="811346" y="454655"/>
                  </a:lnTo>
                  <a:lnTo>
                    <a:pt x="813607" y="456917"/>
                  </a:lnTo>
                  <a:lnTo>
                    <a:pt x="813607" y="459180"/>
                  </a:lnTo>
                  <a:lnTo>
                    <a:pt x="814738" y="460311"/>
                  </a:lnTo>
                  <a:lnTo>
                    <a:pt x="812477" y="460311"/>
                  </a:lnTo>
                  <a:lnTo>
                    <a:pt x="812477" y="462608"/>
                  </a:lnTo>
                  <a:lnTo>
                    <a:pt x="813607" y="462608"/>
                  </a:lnTo>
                  <a:lnTo>
                    <a:pt x="817000" y="464871"/>
                  </a:lnTo>
                  <a:lnTo>
                    <a:pt x="819297" y="467133"/>
                  </a:lnTo>
                  <a:lnTo>
                    <a:pt x="818131" y="469431"/>
                  </a:lnTo>
                  <a:lnTo>
                    <a:pt x="821559" y="473955"/>
                  </a:lnTo>
                  <a:lnTo>
                    <a:pt x="820428" y="475086"/>
                  </a:lnTo>
                  <a:lnTo>
                    <a:pt x="820428" y="477384"/>
                  </a:lnTo>
                  <a:lnTo>
                    <a:pt x="821559" y="478515"/>
                  </a:lnTo>
                  <a:lnTo>
                    <a:pt x="821559" y="479646"/>
                  </a:lnTo>
                  <a:lnTo>
                    <a:pt x="824952" y="481909"/>
                  </a:lnTo>
                  <a:lnTo>
                    <a:pt x="823821" y="484206"/>
                  </a:lnTo>
                  <a:lnTo>
                    <a:pt x="824952" y="485338"/>
                  </a:lnTo>
                  <a:lnTo>
                    <a:pt x="824952" y="486469"/>
                  </a:lnTo>
                  <a:lnTo>
                    <a:pt x="823821" y="489862"/>
                  </a:lnTo>
                  <a:lnTo>
                    <a:pt x="826083" y="492160"/>
                  </a:lnTo>
                  <a:lnTo>
                    <a:pt x="824952" y="492160"/>
                  </a:lnTo>
                  <a:lnTo>
                    <a:pt x="824952" y="494422"/>
                  </a:lnTo>
                  <a:lnTo>
                    <a:pt x="822690" y="496685"/>
                  </a:lnTo>
                  <a:lnTo>
                    <a:pt x="822690" y="497816"/>
                  </a:lnTo>
                  <a:lnTo>
                    <a:pt x="824952" y="502376"/>
                  </a:lnTo>
                  <a:lnTo>
                    <a:pt x="827249" y="504638"/>
                  </a:lnTo>
                  <a:lnTo>
                    <a:pt x="828380" y="502376"/>
                  </a:lnTo>
                  <a:lnTo>
                    <a:pt x="829511" y="504638"/>
                  </a:lnTo>
                  <a:lnTo>
                    <a:pt x="831772" y="506936"/>
                  </a:lnTo>
                  <a:lnTo>
                    <a:pt x="831772" y="508067"/>
                  </a:lnTo>
                  <a:lnTo>
                    <a:pt x="832903" y="508067"/>
                  </a:lnTo>
                  <a:lnTo>
                    <a:pt x="834034" y="510329"/>
                  </a:lnTo>
                  <a:lnTo>
                    <a:pt x="835200" y="509198"/>
                  </a:lnTo>
                  <a:lnTo>
                    <a:pt x="836331" y="508067"/>
                  </a:lnTo>
                  <a:lnTo>
                    <a:pt x="836331" y="510329"/>
                  </a:lnTo>
                  <a:lnTo>
                    <a:pt x="839724" y="511460"/>
                  </a:lnTo>
                  <a:lnTo>
                    <a:pt x="840855" y="513758"/>
                  </a:lnTo>
                  <a:lnTo>
                    <a:pt x="843152" y="516020"/>
                  </a:lnTo>
                  <a:lnTo>
                    <a:pt x="844283" y="516020"/>
                  </a:lnTo>
                  <a:lnTo>
                    <a:pt x="845414" y="514889"/>
                  </a:lnTo>
                  <a:lnTo>
                    <a:pt x="848842" y="514889"/>
                  </a:lnTo>
                  <a:lnTo>
                    <a:pt x="851104" y="514889"/>
                  </a:lnTo>
                  <a:lnTo>
                    <a:pt x="851104" y="516020"/>
                  </a:lnTo>
                  <a:lnTo>
                    <a:pt x="853365" y="517151"/>
                  </a:lnTo>
                  <a:lnTo>
                    <a:pt x="852235" y="519414"/>
                  </a:lnTo>
                  <a:lnTo>
                    <a:pt x="854496" y="521711"/>
                  </a:lnTo>
                  <a:lnTo>
                    <a:pt x="854496" y="523974"/>
                  </a:lnTo>
                  <a:lnTo>
                    <a:pt x="852235" y="525105"/>
                  </a:lnTo>
                  <a:lnTo>
                    <a:pt x="853365" y="529665"/>
                  </a:lnTo>
                  <a:lnTo>
                    <a:pt x="852235" y="529665"/>
                  </a:lnTo>
                  <a:lnTo>
                    <a:pt x="853365" y="530796"/>
                  </a:lnTo>
                  <a:lnTo>
                    <a:pt x="852235" y="533058"/>
                  </a:lnTo>
                  <a:lnTo>
                    <a:pt x="851104" y="534189"/>
                  </a:lnTo>
                  <a:lnTo>
                    <a:pt x="851104" y="535321"/>
                  </a:lnTo>
                  <a:lnTo>
                    <a:pt x="851104" y="536487"/>
                  </a:lnTo>
                  <a:lnTo>
                    <a:pt x="851104" y="537618"/>
                  </a:lnTo>
                  <a:lnTo>
                    <a:pt x="851104" y="539881"/>
                  </a:lnTo>
                  <a:lnTo>
                    <a:pt x="853365" y="542143"/>
                  </a:lnTo>
                  <a:lnTo>
                    <a:pt x="852235" y="543309"/>
                  </a:lnTo>
                  <a:lnTo>
                    <a:pt x="853365" y="544441"/>
                  </a:lnTo>
                  <a:lnTo>
                    <a:pt x="853365" y="545572"/>
                  </a:lnTo>
                  <a:lnTo>
                    <a:pt x="853365" y="547834"/>
                  </a:lnTo>
                  <a:lnTo>
                    <a:pt x="851104" y="548965"/>
                  </a:lnTo>
                  <a:lnTo>
                    <a:pt x="849973" y="552394"/>
                  </a:lnTo>
                  <a:lnTo>
                    <a:pt x="851104" y="556919"/>
                  </a:lnTo>
                  <a:lnTo>
                    <a:pt x="852235" y="556919"/>
                  </a:lnTo>
                  <a:lnTo>
                    <a:pt x="852235" y="558085"/>
                  </a:lnTo>
                  <a:lnTo>
                    <a:pt x="853365" y="559216"/>
                  </a:lnTo>
                  <a:lnTo>
                    <a:pt x="852235" y="560348"/>
                  </a:lnTo>
                  <a:lnTo>
                    <a:pt x="854496" y="560348"/>
                  </a:lnTo>
                  <a:lnTo>
                    <a:pt x="853365" y="561479"/>
                  </a:lnTo>
                  <a:lnTo>
                    <a:pt x="852235" y="561479"/>
                  </a:lnTo>
                  <a:lnTo>
                    <a:pt x="851104" y="562610"/>
                  </a:lnTo>
                  <a:lnTo>
                    <a:pt x="852235" y="562610"/>
                  </a:lnTo>
                  <a:lnTo>
                    <a:pt x="852235" y="563741"/>
                  </a:lnTo>
                  <a:lnTo>
                    <a:pt x="852235" y="564872"/>
                  </a:lnTo>
                  <a:lnTo>
                    <a:pt x="852235" y="568301"/>
                  </a:lnTo>
                  <a:lnTo>
                    <a:pt x="851104" y="568301"/>
                  </a:lnTo>
                  <a:lnTo>
                    <a:pt x="849973" y="569432"/>
                  </a:lnTo>
                  <a:lnTo>
                    <a:pt x="851104" y="570563"/>
                  </a:lnTo>
                  <a:lnTo>
                    <a:pt x="849973" y="573992"/>
                  </a:lnTo>
                  <a:lnTo>
                    <a:pt x="849973" y="577386"/>
                  </a:lnTo>
                  <a:lnTo>
                    <a:pt x="847676" y="578517"/>
                  </a:lnTo>
                  <a:lnTo>
                    <a:pt x="848842" y="580814"/>
                  </a:lnTo>
                  <a:lnTo>
                    <a:pt x="847676" y="581946"/>
                  </a:lnTo>
                  <a:lnTo>
                    <a:pt x="849973" y="585339"/>
                  </a:lnTo>
                  <a:lnTo>
                    <a:pt x="848842" y="588768"/>
                  </a:lnTo>
                  <a:lnTo>
                    <a:pt x="849973" y="591030"/>
                  </a:lnTo>
                  <a:lnTo>
                    <a:pt x="851104" y="591030"/>
                  </a:lnTo>
                  <a:lnTo>
                    <a:pt x="852235" y="591030"/>
                  </a:lnTo>
                  <a:lnTo>
                    <a:pt x="853365" y="591030"/>
                  </a:lnTo>
                  <a:lnTo>
                    <a:pt x="855627" y="589899"/>
                  </a:lnTo>
                  <a:lnTo>
                    <a:pt x="859055" y="589899"/>
                  </a:lnTo>
                  <a:lnTo>
                    <a:pt x="860186" y="592161"/>
                  </a:lnTo>
                  <a:lnTo>
                    <a:pt x="861317" y="593293"/>
                  </a:lnTo>
                  <a:lnTo>
                    <a:pt x="863579" y="591030"/>
                  </a:lnTo>
                  <a:lnTo>
                    <a:pt x="862448" y="588768"/>
                  </a:lnTo>
                  <a:lnTo>
                    <a:pt x="863579" y="587637"/>
                  </a:lnTo>
                  <a:lnTo>
                    <a:pt x="863579" y="588768"/>
                  </a:lnTo>
                  <a:lnTo>
                    <a:pt x="865876" y="592161"/>
                  </a:lnTo>
                  <a:lnTo>
                    <a:pt x="864745" y="595590"/>
                  </a:lnTo>
                  <a:lnTo>
                    <a:pt x="864745" y="596721"/>
                  </a:lnTo>
                  <a:lnTo>
                    <a:pt x="863579" y="597852"/>
                  </a:lnTo>
                  <a:lnTo>
                    <a:pt x="863579" y="596721"/>
                  </a:lnTo>
                  <a:lnTo>
                    <a:pt x="861317" y="597852"/>
                  </a:lnTo>
                  <a:lnTo>
                    <a:pt x="860186" y="600115"/>
                  </a:lnTo>
                  <a:lnTo>
                    <a:pt x="861317" y="601246"/>
                  </a:lnTo>
                  <a:lnTo>
                    <a:pt x="860186" y="601246"/>
                  </a:lnTo>
                  <a:lnTo>
                    <a:pt x="859055" y="603544"/>
                  </a:lnTo>
                  <a:lnTo>
                    <a:pt x="860186" y="604675"/>
                  </a:lnTo>
                  <a:lnTo>
                    <a:pt x="859055" y="605806"/>
                  </a:lnTo>
                  <a:lnTo>
                    <a:pt x="859055" y="606937"/>
                  </a:lnTo>
                  <a:lnTo>
                    <a:pt x="862448" y="606937"/>
                  </a:lnTo>
                  <a:lnTo>
                    <a:pt x="863579" y="609235"/>
                  </a:lnTo>
                  <a:lnTo>
                    <a:pt x="863579" y="610366"/>
                  </a:lnTo>
                  <a:lnTo>
                    <a:pt x="864745" y="609235"/>
                  </a:lnTo>
                  <a:lnTo>
                    <a:pt x="868138" y="610366"/>
                  </a:lnTo>
                  <a:lnTo>
                    <a:pt x="869269" y="611497"/>
                  </a:lnTo>
                  <a:lnTo>
                    <a:pt x="871566" y="613759"/>
                  </a:lnTo>
                  <a:lnTo>
                    <a:pt x="872697" y="612628"/>
                  </a:lnTo>
                  <a:lnTo>
                    <a:pt x="876089" y="612628"/>
                  </a:lnTo>
                  <a:lnTo>
                    <a:pt x="877220" y="611497"/>
                  </a:lnTo>
                  <a:lnTo>
                    <a:pt x="879517" y="610366"/>
                  </a:lnTo>
                  <a:lnTo>
                    <a:pt x="881779" y="612628"/>
                  </a:lnTo>
                  <a:lnTo>
                    <a:pt x="882910" y="611497"/>
                  </a:lnTo>
                  <a:lnTo>
                    <a:pt x="882910" y="612628"/>
                  </a:lnTo>
                  <a:lnTo>
                    <a:pt x="884041" y="612628"/>
                  </a:lnTo>
                  <a:lnTo>
                    <a:pt x="885172" y="613759"/>
                  </a:lnTo>
                  <a:lnTo>
                    <a:pt x="885172" y="614891"/>
                  </a:lnTo>
                  <a:lnTo>
                    <a:pt x="886338" y="616022"/>
                  </a:lnTo>
                  <a:lnTo>
                    <a:pt x="886338" y="618319"/>
                  </a:lnTo>
                  <a:lnTo>
                    <a:pt x="888600" y="620582"/>
                  </a:lnTo>
                  <a:lnTo>
                    <a:pt x="888600" y="622844"/>
                  </a:lnTo>
                  <a:lnTo>
                    <a:pt x="889731" y="622844"/>
                  </a:lnTo>
                  <a:lnTo>
                    <a:pt x="889731" y="621713"/>
                  </a:lnTo>
                  <a:lnTo>
                    <a:pt x="890862" y="620582"/>
                  </a:lnTo>
                  <a:lnTo>
                    <a:pt x="891993" y="621713"/>
                  </a:lnTo>
                  <a:lnTo>
                    <a:pt x="891993" y="626273"/>
                  </a:lnTo>
                  <a:lnTo>
                    <a:pt x="891993" y="627404"/>
                  </a:lnTo>
                  <a:lnTo>
                    <a:pt x="893123" y="629666"/>
                  </a:lnTo>
                  <a:lnTo>
                    <a:pt x="896551" y="630797"/>
                  </a:lnTo>
                  <a:lnTo>
                    <a:pt x="899944" y="630797"/>
                  </a:lnTo>
                  <a:lnTo>
                    <a:pt x="901110" y="635357"/>
                  </a:lnTo>
                  <a:lnTo>
                    <a:pt x="903372" y="636489"/>
                  </a:lnTo>
                  <a:lnTo>
                    <a:pt x="902241" y="639917"/>
                  </a:lnTo>
                  <a:lnTo>
                    <a:pt x="903372" y="642180"/>
                  </a:lnTo>
                  <a:lnTo>
                    <a:pt x="905634" y="642180"/>
                  </a:lnTo>
                  <a:lnTo>
                    <a:pt x="907931" y="641049"/>
                  </a:lnTo>
                  <a:lnTo>
                    <a:pt x="907931" y="642180"/>
                  </a:lnTo>
                  <a:lnTo>
                    <a:pt x="907931" y="644442"/>
                  </a:lnTo>
                  <a:lnTo>
                    <a:pt x="910193" y="646740"/>
                  </a:lnTo>
                  <a:lnTo>
                    <a:pt x="910193" y="647871"/>
                  </a:lnTo>
                  <a:lnTo>
                    <a:pt x="911324" y="647871"/>
                  </a:lnTo>
                  <a:lnTo>
                    <a:pt x="910193" y="650133"/>
                  </a:lnTo>
                  <a:lnTo>
                    <a:pt x="912455" y="650133"/>
                  </a:lnTo>
                  <a:lnTo>
                    <a:pt x="913586" y="650133"/>
                  </a:lnTo>
                  <a:lnTo>
                    <a:pt x="913586" y="651264"/>
                  </a:lnTo>
                  <a:lnTo>
                    <a:pt x="914716" y="650133"/>
                  </a:lnTo>
                  <a:lnTo>
                    <a:pt x="914716" y="647871"/>
                  </a:lnTo>
                  <a:lnTo>
                    <a:pt x="918144" y="647871"/>
                  </a:lnTo>
                  <a:lnTo>
                    <a:pt x="919275" y="649002"/>
                  </a:lnTo>
                  <a:lnTo>
                    <a:pt x="919275" y="650133"/>
                  </a:lnTo>
                  <a:lnTo>
                    <a:pt x="920406" y="654693"/>
                  </a:lnTo>
                  <a:lnTo>
                    <a:pt x="919275" y="655824"/>
                  </a:lnTo>
                  <a:lnTo>
                    <a:pt x="919275" y="658087"/>
                  </a:lnTo>
                  <a:lnTo>
                    <a:pt x="921537" y="658087"/>
                  </a:lnTo>
                  <a:lnTo>
                    <a:pt x="922668" y="656955"/>
                  </a:lnTo>
                  <a:lnTo>
                    <a:pt x="923834" y="656955"/>
                  </a:lnTo>
                  <a:lnTo>
                    <a:pt x="926096" y="659218"/>
                  </a:lnTo>
                  <a:lnTo>
                    <a:pt x="927227" y="660349"/>
                  </a:lnTo>
                  <a:lnTo>
                    <a:pt x="926096" y="661515"/>
                  </a:lnTo>
                  <a:lnTo>
                    <a:pt x="927227" y="662647"/>
                  </a:lnTo>
                  <a:lnTo>
                    <a:pt x="928358" y="666040"/>
                  </a:lnTo>
                  <a:lnTo>
                    <a:pt x="927227" y="667171"/>
                  </a:lnTo>
                  <a:lnTo>
                    <a:pt x="928358" y="667171"/>
                  </a:lnTo>
                  <a:lnTo>
                    <a:pt x="929489" y="668302"/>
                  </a:lnTo>
                  <a:lnTo>
                    <a:pt x="930655" y="669469"/>
                  </a:lnTo>
                  <a:lnTo>
                    <a:pt x="931786" y="670600"/>
                  </a:lnTo>
                  <a:lnTo>
                    <a:pt x="935179" y="670600"/>
                  </a:lnTo>
                  <a:lnTo>
                    <a:pt x="936309" y="672862"/>
                  </a:lnTo>
                  <a:lnTo>
                    <a:pt x="939737" y="673994"/>
                  </a:lnTo>
                  <a:lnTo>
                    <a:pt x="939737" y="672862"/>
                  </a:lnTo>
                  <a:lnTo>
                    <a:pt x="941999" y="672862"/>
                  </a:lnTo>
                  <a:lnTo>
                    <a:pt x="943130" y="672862"/>
                  </a:lnTo>
                  <a:lnTo>
                    <a:pt x="945427" y="675125"/>
                  </a:lnTo>
                  <a:lnTo>
                    <a:pt x="946558" y="676291"/>
                  </a:lnTo>
                  <a:lnTo>
                    <a:pt x="947689" y="676291"/>
                  </a:lnTo>
                  <a:lnTo>
                    <a:pt x="948820" y="677422"/>
                  </a:lnTo>
                  <a:lnTo>
                    <a:pt x="949951" y="677422"/>
                  </a:lnTo>
                  <a:lnTo>
                    <a:pt x="952213" y="677422"/>
                  </a:lnTo>
                  <a:lnTo>
                    <a:pt x="954510" y="678554"/>
                  </a:lnTo>
                  <a:lnTo>
                    <a:pt x="956772" y="677422"/>
                  </a:lnTo>
                  <a:lnTo>
                    <a:pt x="957902" y="678554"/>
                  </a:lnTo>
                  <a:lnTo>
                    <a:pt x="959033" y="677422"/>
                  </a:lnTo>
                  <a:lnTo>
                    <a:pt x="960200" y="679685"/>
                  </a:lnTo>
                  <a:lnTo>
                    <a:pt x="961330" y="680816"/>
                  </a:lnTo>
                  <a:lnTo>
                    <a:pt x="962461" y="680816"/>
                  </a:lnTo>
                  <a:lnTo>
                    <a:pt x="963592" y="679685"/>
                  </a:lnTo>
                  <a:lnTo>
                    <a:pt x="964723" y="679685"/>
                  </a:lnTo>
                  <a:lnTo>
                    <a:pt x="965854" y="681947"/>
                  </a:lnTo>
                  <a:lnTo>
                    <a:pt x="970413" y="680816"/>
                  </a:lnTo>
                  <a:lnTo>
                    <a:pt x="972675" y="681947"/>
                  </a:lnTo>
                  <a:lnTo>
                    <a:pt x="974972" y="681947"/>
                  </a:lnTo>
                  <a:lnTo>
                    <a:pt x="974972" y="680816"/>
                  </a:lnTo>
                  <a:lnTo>
                    <a:pt x="976103" y="681947"/>
                  </a:lnTo>
                  <a:lnTo>
                    <a:pt x="977234" y="684245"/>
                  </a:lnTo>
                  <a:lnTo>
                    <a:pt x="978365" y="685376"/>
                  </a:lnTo>
                  <a:lnTo>
                    <a:pt x="979495" y="684245"/>
                  </a:lnTo>
                  <a:lnTo>
                    <a:pt x="980626" y="684245"/>
                  </a:lnTo>
                  <a:lnTo>
                    <a:pt x="988578" y="683078"/>
                  </a:lnTo>
                  <a:lnTo>
                    <a:pt x="988578" y="685376"/>
                  </a:lnTo>
                  <a:lnTo>
                    <a:pt x="987447" y="686507"/>
                  </a:lnTo>
                  <a:lnTo>
                    <a:pt x="987447" y="687638"/>
                  </a:lnTo>
                  <a:lnTo>
                    <a:pt x="988578" y="688769"/>
                  </a:lnTo>
                  <a:lnTo>
                    <a:pt x="990875" y="689900"/>
                  </a:lnTo>
                  <a:lnTo>
                    <a:pt x="993137" y="693329"/>
                  </a:lnTo>
                  <a:lnTo>
                    <a:pt x="990875" y="694460"/>
                  </a:lnTo>
                  <a:lnTo>
                    <a:pt x="990875" y="695592"/>
                  </a:lnTo>
                  <a:lnTo>
                    <a:pt x="989744" y="696723"/>
                  </a:lnTo>
                  <a:lnTo>
                    <a:pt x="992006" y="697854"/>
                  </a:lnTo>
                  <a:lnTo>
                    <a:pt x="992006" y="864947"/>
                  </a:lnTo>
                  <a:lnTo>
                    <a:pt x="941999" y="864947"/>
                  </a:lnTo>
                  <a:lnTo>
                    <a:pt x="902241" y="864947"/>
                  </a:lnTo>
                  <a:lnTo>
                    <a:pt x="801097" y="864947"/>
                  </a:lnTo>
                  <a:lnTo>
                    <a:pt x="798835" y="870638"/>
                  </a:lnTo>
                  <a:lnTo>
                    <a:pt x="797704" y="881985"/>
                  </a:lnTo>
                  <a:lnTo>
                    <a:pt x="795407" y="884283"/>
                  </a:lnTo>
                  <a:lnTo>
                    <a:pt x="793145" y="885414"/>
                  </a:lnTo>
                  <a:lnTo>
                    <a:pt x="787456" y="887676"/>
                  </a:lnTo>
                  <a:lnTo>
                    <a:pt x="787456" y="888808"/>
                  </a:lnTo>
                  <a:lnTo>
                    <a:pt x="784063" y="892236"/>
                  </a:lnTo>
                  <a:lnTo>
                    <a:pt x="784063" y="894499"/>
                  </a:lnTo>
                  <a:lnTo>
                    <a:pt x="785194" y="895630"/>
                  </a:lnTo>
                  <a:lnTo>
                    <a:pt x="786325" y="896761"/>
                  </a:lnTo>
                  <a:lnTo>
                    <a:pt x="784063" y="899059"/>
                  </a:lnTo>
                  <a:lnTo>
                    <a:pt x="784063" y="901321"/>
                  </a:lnTo>
                  <a:lnTo>
                    <a:pt x="784063" y="902452"/>
                  </a:lnTo>
                  <a:lnTo>
                    <a:pt x="782932" y="903583"/>
                  </a:lnTo>
                  <a:lnTo>
                    <a:pt x="784063" y="905881"/>
                  </a:lnTo>
                  <a:lnTo>
                    <a:pt x="780635" y="907012"/>
                  </a:lnTo>
                  <a:lnTo>
                    <a:pt x="778373" y="910406"/>
                  </a:lnTo>
                  <a:lnTo>
                    <a:pt x="776111" y="910406"/>
                  </a:lnTo>
                  <a:lnTo>
                    <a:pt x="777242" y="911537"/>
                  </a:lnTo>
                  <a:lnTo>
                    <a:pt x="772683" y="916097"/>
                  </a:lnTo>
                  <a:lnTo>
                    <a:pt x="772683" y="920621"/>
                  </a:lnTo>
                  <a:lnTo>
                    <a:pt x="770421" y="925181"/>
                  </a:lnTo>
                  <a:lnTo>
                    <a:pt x="769291" y="927444"/>
                  </a:lnTo>
                  <a:lnTo>
                    <a:pt x="768160" y="929741"/>
                  </a:lnTo>
                  <a:lnTo>
                    <a:pt x="769291" y="930873"/>
                  </a:lnTo>
                  <a:lnTo>
                    <a:pt x="769291" y="932004"/>
                  </a:lnTo>
                  <a:lnTo>
                    <a:pt x="770421" y="933135"/>
                  </a:lnTo>
                  <a:lnTo>
                    <a:pt x="769291" y="935397"/>
                  </a:lnTo>
                  <a:lnTo>
                    <a:pt x="768160" y="935397"/>
                  </a:lnTo>
                  <a:lnTo>
                    <a:pt x="764732" y="938826"/>
                  </a:lnTo>
                  <a:lnTo>
                    <a:pt x="765863" y="941088"/>
                  </a:lnTo>
                  <a:lnTo>
                    <a:pt x="763601" y="939957"/>
                  </a:lnTo>
                  <a:lnTo>
                    <a:pt x="762470" y="941088"/>
                  </a:lnTo>
                  <a:lnTo>
                    <a:pt x="762470" y="943386"/>
                  </a:lnTo>
                  <a:lnTo>
                    <a:pt x="761339" y="945648"/>
                  </a:lnTo>
                  <a:lnTo>
                    <a:pt x="759042" y="946779"/>
                  </a:lnTo>
                  <a:lnTo>
                    <a:pt x="757911" y="945648"/>
                  </a:lnTo>
                  <a:lnTo>
                    <a:pt x="756780" y="946779"/>
                  </a:lnTo>
                  <a:lnTo>
                    <a:pt x="757911" y="950173"/>
                  </a:lnTo>
                  <a:lnTo>
                    <a:pt x="756780" y="954733"/>
                  </a:lnTo>
                  <a:lnTo>
                    <a:pt x="755649" y="955864"/>
                  </a:lnTo>
                  <a:lnTo>
                    <a:pt x="759042" y="960424"/>
                  </a:lnTo>
                  <a:lnTo>
                    <a:pt x="757911" y="961555"/>
                  </a:lnTo>
                  <a:lnTo>
                    <a:pt x="756780" y="962686"/>
                  </a:lnTo>
                  <a:lnTo>
                    <a:pt x="756780" y="967246"/>
                  </a:lnTo>
                  <a:lnTo>
                    <a:pt x="753387" y="967246"/>
                  </a:lnTo>
                  <a:lnTo>
                    <a:pt x="753387" y="968377"/>
                  </a:lnTo>
                  <a:lnTo>
                    <a:pt x="754518" y="971771"/>
                  </a:lnTo>
                  <a:lnTo>
                    <a:pt x="753387" y="974069"/>
                  </a:lnTo>
                  <a:lnTo>
                    <a:pt x="753387" y="975200"/>
                  </a:lnTo>
                  <a:lnTo>
                    <a:pt x="751090" y="976331"/>
                  </a:lnTo>
                  <a:lnTo>
                    <a:pt x="749959" y="979724"/>
                  </a:lnTo>
                  <a:lnTo>
                    <a:pt x="748828" y="980891"/>
                  </a:lnTo>
                  <a:lnTo>
                    <a:pt x="749959" y="982022"/>
                  </a:lnTo>
                  <a:lnTo>
                    <a:pt x="748828" y="983153"/>
                  </a:lnTo>
                  <a:lnTo>
                    <a:pt x="749959" y="984284"/>
                  </a:lnTo>
                  <a:lnTo>
                    <a:pt x="749959" y="986547"/>
                  </a:lnTo>
                  <a:lnTo>
                    <a:pt x="743139" y="991107"/>
                  </a:lnTo>
                  <a:lnTo>
                    <a:pt x="743139" y="993369"/>
                  </a:lnTo>
                  <a:lnTo>
                    <a:pt x="742008" y="995667"/>
                  </a:lnTo>
                  <a:lnTo>
                    <a:pt x="742008" y="996798"/>
                  </a:lnTo>
                  <a:lnTo>
                    <a:pt x="739746" y="997929"/>
                  </a:lnTo>
                  <a:lnTo>
                    <a:pt x="740877" y="1004751"/>
                  </a:lnTo>
                  <a:lnTo>
                    <a:pt x="740877" y="1005882"/>
                  </a:lnTo>
                  <a:lnTo>
                    <a:pt x="743139" y="1007014"/>
                  </a:lnTo>
                  <a:lnTo>
                    <a:pt x="743139" y="1009276"/>
                  </a:lnTo>
                  <a:lnTo>
                    <a:pt x="742008" y="1010442"/>
                  </a:lnTo>
                  <a:lnTo>
                    <a:pt x="743139" y="1012705"/>
                  </a:lnTo>
                  <a:lnTo>
                    <a:pt x="745436" y="1011574"/>
                  </a:lnTo>
                  <a:lnTo>
                    <a:pt x="745436" y="1013836"/>
                  </a:lnTo>
                  <a:lnTo>
                    <a:pt x="747698" y="1014967"/>
                  </a:lnTo>
                  <a:lnTo>
                    <a:pt x="748828" y="1017265"/>
                  </a:lnTo>
                  <a:lnTo>
                    <a:pt x="749959" y="1018396"/>
                  </a:lnTo>
                  <a:lnTo>
                    <a:pt x="752256" y="1020658"/>
                  </a:lnTo>
                  <a:lnTo>
                    <a:pt x="753387" y="1020658"/>
                  </a:lnTo>
                  <a:lnTo>
                    <a:pt x="754518" y="1020658"/>
                  </a:lnTo>
                  <a:lnTo>
                    <a:pt x="754518" y="1024052"/>
                  </a:lnTo>
                  <a:lnTo>
                    <a:pt x="756780" y="1026349"/>
                  </a:lnTo>
                  <a:lnTo>
                    <a:pt x="755649" y="1029743"/>
                  </a:lnTo>
                  <a:lnTo>
                    <a:pt x="756780" y="1029743"/>
                  </a:lnTo>
                  <a:lnTo>
                    <a:pt x="756780" y="1033172"/>
                  </a:lnTo>
                  <a:lnTo>
                    <a:pt x="755649" y="1035434"/>
                  </a:lnTo>
                  <a:lnTo>
                    <a:pt x="754518" y="1035434"/>
                  </a:lnTo>
                  <a:lnTo>
                    <a:pt x="749959" y="1037696"/>
                  </a:lnTo>
                  <a:lnTo>
                    <a:pt x="748828" y="1038827"/>
                  </a:lnTo>
                  <a:lnTo>
                    <a:pt x="747698" y="1038827"/>
                  </a:lnTo>
                  <a:lnTo>
                    <a:pt x="744270" y="1038827"/>
                  </a:lnTo>
                  <a:lnTo>
                    <a:pt x="743139" y="1041125"/>
                  </a:lnTo>
                  <a:lnTo>
                    <a:pt x="739746" y="1041125"/>
                  </a:lnTo>
                  <a:lnTo>
                    <a:pt x="737449" y="1042256"/>
                  </a:lnTo>
                  <a:lnTo>
                    <a:pt x="736318" y="1043387"/>
                  </a:lnTo>
                  <a:lnTo>
                    <a:pt x="735187" y="1044519"/>
                  </a:lnTo>
                  <a:lnTo>
                    <a:pt x="734056" y="1043387"/>
                  </a:lnTo>
                  <a:lnTo>
                    <a:pt x="730663" y="1043387"/>
                  </a:lnTo>
                  <a:lnTo>
                    <a:pt x="728366" y="1043387"/>
                  </a:lnTo>
                  <a:lnTo>
                    <a:pt x="727235" y="1043387"/>
                  </a:lnTo>
                  <a:lnTo>
                    <a:pt x="724974" y="1045650"/>
                  </a:lnTo>
                  <a:lnTo>
                    <a:pt x="723843" y="1046816"/>
                  </a:lnTo>
                  <a:lnTo>
                    <a:pt x="724974" y="1047947"/>
                  </a:lnTo>
                  <a:lnTo>
                    <a:pt x="723843" y="1049079"/>
                  </a:lnTo>
                  <a:lnTo>
                    <a:pt x="724974" y="1050210"/>
                  </a:lnTo>
                  <a:lnTo>
                    <a:pt x="723843" y="1052472"/>
                  </a:lnTo>
                  <a:lnTo>
                    <a:pt x="722712" y="1052472"/>
                  </a:lnTo>
                  <a:lnTo>
                    <a:pt x="720415" y="1054770"/>
                  </a:lnTo>
                  <a:lnTo>
                    <a:pt x="722712" y="1055901"/>
                  </a:lnTo>
                  <a:lnTo>
                    <a:pt x="722712" y="1057032"/>
                  </a:lnTo>
                  <a:lnTo>
                    <a:pt x="718153" y="1061557"/>
                  </a:lnTo>
                  <a:lnTo>
                    <a:pt x="717022" y="1061557"/>
                  </a:lnTo>
                  <a:lnTo>
                    <a:pt x="715891" y="1060426"/>
                  </a:lnTo>
                  <a:lnTo>
                    <a:pt x="713594" y="1060426"/>
                  </a:lnTo>
                  <a:lnTo>
                    <a:pt x="713594" y="1059294"/>
                  </a:lnTo>
                  <a:lnTo>
                    <a:pt x="707940" y="1057032"/>
                  </a:lnTo>
                  <a:lnTo>
                    <a:pt x="707940" y="1060426"/>
                  </a:lnTo>
                  <a:lnTo>
                    <a:pt x="704512" y="1059294"/>
                  </a:lnTo>
                  <a:lnTo>
                    <a:pt x="703381" y="1059294"/>
                  </a:lnTo>
                  <a:lnTo>
                    <a:pt x="702250" y="1060426"/>
                  </a:lnTo>
                  <a:lnTo>
                    <a:pt x="701119" y="1060426"/>
                  </a:lnTo>
                  <a:lnTo>
                    <a:pt x="701119" y="1061557"/>
                  </a:lnTo>
                  <a:lnTo>
                    <a:pt x="697691" y="1062723"/>
                  </a:lnTo>
                  <a:lnTo>
                    <a:pt x="695429" y="1064985"/>
                  </a:lnTo>
                  <a:lnTo>
                    <a:pt x="694298" y="1063854"/>
                  </a:lnTo>
                  <a:lnTo>
                    <a:pt x="695429" y="1061557"/>
                  </a:lnTo>
                  <a:lnTo>
                    <a:pt x="694298" y="1061557"/>
                  </a:lnTo>
                  <a:lnTo>
                    <a:pt x="688608" y="1059294"/>
                  </a:lnTo>
                  <a:lnTo>
                    <a:pt x="687477" y="1060426"/>
                  </a:lnTo>
                  <a:lnTo>
                    <a:pt x="684049" y="1058163"/>
                  </a:lnTo>
                  <a:lnTo>
                    <a:pt x="680657" y="1059294"/>
                  </a:lnTo>
                  <a:lnTo>
                    <a:pt x="681788" y="1057032"/>
                  </a:lnTo>
                  <a:lnTo>
                    <a:pt x="680657" y="1055901"/>
                  </a:lnTo>
                  <a:lnTo>
                    <a:pt x="679526" y="1053603"/>
                  </a:lnTo>
                  <a:lnTo>
                    <a:pt x="680657" y="1051341"/>
                  </a:lnTo>
                  <a:lnTo>
                    <a:pt x="679526" y="1050210"/>
                  </a:lnTo>
                  <a:lnTo>
                    <a:pt x="680657" y="1047947"/>
                  </a:lnTo>
                  <a:lnTo>
                    <a:pt x="677229" y="1046816"/>
                  </a:lnTo>
                  <a:lnTo>
                    <a:pt x="677229" y="1045650"/>
                  </a:lnTo>
                  <a:lnTo>
                    <a:pt x="678395" y="1044519"/>
                  </a:lnTo>
                  <a:lnTo>
                    <a:pt x="679526" y="1042256"/>
                  </a:lnTo>
                  <a:lnTo>
                    <a:pt x="678395" y="1039994"/>
                  </a:lnTo>
                  <a:lnTo>
                    <a:pt x="677229" y="1041125"/>
                  </a:lnTo>
                  <a:lnTo>
                    <a:pt x="676098" y="1039994"/>
                  </a:lnTo>
                  <a:lnTo>
                    <a:pt x="674967" y="1038827"/>
                  </a:lnTo>
                  <a:lnTo>
                    <a:pt x="673836" y="1038827"/>
                  </a:lnTo>
                  <a:lnTo>
                    <a:pt x="673836" y="1037696"/>
                  </a:lnTo>
                  <a:lnTo>
                    <a:pt x="673836" y="1036565"/>
                  </a:lnTo>
                  <a:lnTo>
                    <a:pt x="673836" y="1030874"/>
                  </a:lnTo>
                  <a:lnTo>
                    <a:pt x="671574" y="1029743"/>
                  </a:lnTo>
                  <a:lnTo>
                    <a:pt x="665884" y="1029743"/>
                  </a:lnTo>
                  <a:lnTo>
                    <a:pt x="664754" y="1026349"/>
                  </a:lnTo>
                  <a:lnTo>
                    <a:pt x="664754" y="1025218"/>
                  </a:lnTo>
                  <a:lnTo>
                    <a:pt x="664754" y="1022921"/>
                  </a:lnTo>
                  <a:lnTo>
                    <a:pt x="663623" y="1021789"/>
                  </a:lnTo>
                  <a:lnTo>
                    <a:pt x="662456" y="1020658"/>
                  </a:lnTo>
                  <a:lnTo>
                    <a:pt x="659064" y="1022921"/>
                  </a:lnTo>
                  <a:lnTo>
                    <a:pt x="654505" y="1018396"/>
                  </a:lnTo>
                  <a:lnTo>
                    <a:pt x="654505" y="1016098"/>
                  </a:lnTo>
                  <a:lnTo>
                    <a:pt x="653374" y="1016098"/>
                  </a:lnTo>
                  <a:lnTo>
                    <a:pt x="653374" y="1011574"/>
                  </a:lnTo>
                  <a:lnTo>
                    <a:pt x="654505" y="1010442"/>
                  </a:lnTo>
                  <a:lnTo>
                    <a:pt x="653374" y="1005882"/>
                  </a:lnTo>
                  <a:lnTo>
                    <a:pt x="651112" y="1005882"/>
                  </a:lnTo>
                  <a:lnTo>
                    <a:pt x="649981" y="1007014"/>
                  </a:lnTo>
                  <a:lnTo>
                    <a:pt x="648850" y="1007014"/>
                  </a:lnTo>
                  <a:lnTo>
                    <a:pt x="647684" y="1005882"/>
                  </a:lnTo>
                  <a:lnTo>
                    <a:pt x="646553" y="1007014"/>
                  </a:lnTo>
                  <a:lnTo>
                    <a:pt x="644291" y="1007014"/>
                  </a:lnTo>
                  <a:lnTo>
                    <a:pt x="639733" y="1007014"/>
                  </a:lnTo>
                  <a:lnTo>
                    <a:pt x="635209" y="1004751"/>
                  </a:lnTo>
                  <a:lnTo>
                    <a:pt x="634078" y="1004751"/>
                  </a:lnTo>
                  <a:lnTo>
                    <a:pt x="631781" y="1004751"/>
                  </a:lnTo>
                  <a:lnTo>
                    <a:pt x="630650" y="1003620"/>
                  </a:lnTo>
                  <a:lnTo>
                    <a:pt x="629519" y="999060"/>
                  </a:lnTo>
                  <a:lnTo>
                    <a:pt x="624960" y="996798"/>
                  </a:lnTo>
                  <a:lnTo>
                    <a:pt x="623829" y="996798"/>
                  </a:lnTo>
                  <a:lnTo>
                    <a:pt x="620437" y="997929"/>
                  </a:lnTo>
                  <a:lnTo>
                    <a:pt x="619306" y="996798"/>
                  </a:lnTo>
                  <a:lnTo>
                    <a:pt x="618140" y="995667"/>
                  </a:lnTo>
                  <a:lnTo>
                    <a:pt x="614747" y="996798"/>
                  </a:lnTo>
                  <a:lnTo>
                    <a:pt x="613616" y="997929"/>
                  </a:lnTo>
                  <a:lnTo>
                    <a:pt x="613616" y="999060"/>
                  </a:lnTo>
                  <a:lnTo>
                    <a:pt x="610188" y="997929"/>
                  </a:lnTo>
                  <a:lnTo>
                    <a:pt x="606795" y="997929"/>
                  </a:lnTo>
                  <a:lnTo>
                    <a:pt x="604533" y="996798"/>
                  </a:lnTo>
                  <a:lnTo>
                    <a:pt x="603367" y="996798"/>
                  </a:lnTo>
                  <a:lnTo>
                    <a:pt x="602236" y="997929"/>
                  </a:lnTo>
                  <a:lnTo>
                    <a:pt x="602236" y="1000191"/>
                  </a:lnTo>
                  <a:lnTo>
                    <a:pt x="603367" y="1002489"/>
                  </a:lnTo>
                  <a:lnTo>
                    <a:pt x="602236" y="1003620"/>
                  </a:lnTo>
                  <a:lnTo>
                    <a:pt x="602236" y="1007014"/>
                  </a:lnTo>
                  <a:lnTo>
                    <a:pt x="601105" y="1008145"/>
                  </a:lnTo>
                  <a:lnTo>
                    <a:pt x="593154" y="1009276"/>
                  </a:lnTo>
                  <a:lnTo>
                    <a:pt x="592023" y="1009276"/>
                  </a:lnTo>
                  <a:lnTo>
                    <a:pt x="589761" y="1009276"/>
                  </a:lnTo>
                  <a:lnTo>
                    <a:pt x="585202" y="1013836"/>
                  </a:lnTo>
                  <a:lnTo>
                    <a:pt x="581810" y="1012705"/>
                  </a:lnTo>
                  <a:lnTo>
                    <a:pt x="579512" y="1013836"/>
                  </a:lnTo>
                  <a:lnTo>
                    <a:pt x="578382" y="1014967"/>
                  </a:lnTo>
                  <a:lnTo>
                    <a:pt x="573823" y="1017265"/>
                  </a:lnTo>
                  <a:lnTo>
                    <a:pt x="571561" y="1019527"/>
                  </a:lnTo>
                  <a:lnTo>
                    <a:pt x="568168" y="1019527"/>
                  </a:lnTo>
                  <a:lnTo>
                    <a:pt x="568168" y="1021789"/>
                  </a:lnTo>
                  <a:lnTo>
                    <a:pt x="568168" y="1022921"/>
                  </a:lnTo>
                  <a:lnTo>
                    <a:pt x="567002" y="1024052"/>
                  </a:lnTo>
                  <a:lnTo>
                    <a:pt x="563609" y="1024052"/>
                  </a:lnTo>
                  <a:lnTo>
                    <a:pt x="562478" y="1025218"/>
                  </a:lnTo>
                  <a:lnTo>
                    <a:pt x="560217" y="1028612"/>
                  </a:lnTo>
                  <a:lnTo>
                    <a:pt x="560217" y="1032005"/>
                  </a:lnTo>
                  <a:lnTo>
                    <a:pt x="559050" y="1034303"/>
                  </a:lnTo>
                  <a:lnTo>
                    <a:pt x="553396" y="1038827"/>
                  </a:lnTo>
                  <a:lnTo>
                    <a:pt x="549968" y="1041125"/>
                  </a:lnTo>
                  <a:lnTo>
                    <a:pt x="547706" y="1046816"/>
                  </a:lnTo>
                  <a:lnTo>
                    <a:pt x="547706" y="1050210"/>
                  </a:lnTo>
                  <a:lnTo>
                    <a:pt x="547706" y="1054770"/>
                  </a:lnTo>
                  <a:lnTo>
                    <a:pt x="548837" y="1055901"/>
                  </a:lnTo>
                  <a:lnTo>
                    <a:pt x="548837" y="1057032"/>
                  </a:lnTo>
                  <a:lnTo>
                    <a:pt x="546575" y="1059294"/>
                  </a:lnTo>
                  <a:lnTo>
                    <a:pt x="546575" y="1064985"/>
                  </a:lnTo>
                  <a:lnTo>
                    <a:pt x="543147" y="1067248"/>
                  </a:lnTo>
                  <a:lnTo>
                    <a:pt x="543147" y="1070677"/>
                  </a:lnTo>
                  <a:lnTo>
                    <a:pt x="542016" y="1071808"/>
                  </a:lnTo>
                  <a:lnTo>
                    <a:pt x="543147" y="1075201"/>
                  </a:lnTo>
                  <a:lnTo>
                    <a:pt x="542016" y="1079761"/>
                  </a:lnTo>
                  <a:lnTo>
                    <a:pt x="543147" y="1080892"/>
                  </a:lnTo>
                  <a:lnTo>
                    <a:pt x="545444" y="1080892"/>
                  </a:lnTo>
                  <a:lnTo>
                    <a:pt x="545444" y="1083155"/>
                  </a:lnTo>
                  <a:lnTo>
                    <a:pt x="545444" y="1084321"/>
                  </a:lnTo>
                  <a:lnTo>
                    <a:pt x="547706" y="1086584"/>
                  </a:lnTo>
                  <a:lnTo>
                    <a:pt x="548837" y="1088846"/>
                  </a:lnTo>
                  <a:lnTo>
                    <a:pt x="548837" y="1093406"/>
                  </a:lnTo>
                  <a:lnTo>
                    <a:pt x="547706" y="1095668"/>
                  </a:lnTo>
                  <a:lnTo>
                    <a:pt x="544278" y="1095668"/>
                  </a:lnTo>
                  <a:lnTo>
                    <a:pt x="543147" y="1096799"/>
                  </a:lnTo>
                  <a:lnTo>
                    <a:pt x="543147" y="1097930"/>
                  </a:lnTo>
                  <a:lnTo>
                    <a:pt x="545444" y="1100228"/>
                  </a:lnTo>
                  <a:lnTo>
                    <a:pt x="543147" y="1101359"/>
                  </a:lnTo>
                  <a:lnTo>
                    <a:pt x="543147" y="1102490"/>
                  </a:lnTo>
                  <a:lnTo>
                    <a:pt x="544278" y="1103622"/>
                  </a:lnTo>
                  <a:lnTo>
                    <a:pt x="545444" y="1105919"/>
                  </a:lnTo>
                  <a:lnTo>
                    <a:pt x="544278" y="1107050"/>
                  </a:lnTo>
                  <a:lnTo>
                    <a:pt x="543147" y="1109313"/>
                  </a:lnTo>
                  <a:lnTo>
                    <a:pt x="542016" y="1111575"/>
                  </a:lnTo>
                  <a:lnTo>
                    <a:pt x="543147" y="1115004"/>
                  </a:lnTo>
                  <a:lnTo>
                    <a:pt x="542016" y="1116135"/>
                  </a:lnTo>
                  <a:lnTo>
                    <a:pt x="540885" y="1117266"/>
                  </a:lnTo>
                  <a:lnTo>
                    <a:pt x="539754" y="1121826"/>
                  </a:lnTo>
                  <a:lnTo>
                    <a:pt x="538624" y="1125220"/>
                  </a:lnTo>
                  <a:lnTo>
                    <a:pt x="537457" y="1130911"/>
                  </a:lnTo>
                  <a:lnTo>
                    <a:pt x="535196" y="1133173"/>
                  </a:lnTo>
                  <a:lnTo>
                    <a:pt x="534065" y="1135435"/>
                  </a:lnTo>
                  <a:lnTo>
                    <a:pt x="537457" y="1136602"/>
                  </a:lnTo>
                  <a:lnTo>
                    <a:pt x="542016" y="1141127"/>
                  </a:lnTo>
                  <a:lnTo>
                    <a:pt x="542016" y="1143424"/>
                  </a:lnTo>
                  <a:lnTo>
                    <a:pt x="540885" y="1145687"/>
                  </a:lnTo>
                  <a:lnTo>
                    <a:pt x="539754" y="1146818"/>
                  </a:lnTo>
                  <a:lnTo>
                    <a:pt x="536326" y="1151378"/>
                  </a:lnTo>
                  <a:lnTo>
                    <a:pt x="536326" y="1152509"/>
                  </a:lnTo>
                  <a:lnTo>
                    <a:pt x="537457" y="1152509"/>
                  </a:lnTo>
                  <a:lnTo>
                    <a:pt x="542016" y="1153640"/>
                  </a:lnTo>
                  <a:lnTo>
                    <a:pt x="543147" y="1157033"/>
                  </a:lnTo>
                  <a:lnTo>
                    <a:pt x="547706" y="1157033"/>
                  </a:lnTo>
                  <a:lnTo>
                    <a:pt x="549968" y="1158165"/>
                  </a:lnTo>
                  <a:lnTo>
                    <a:pt x="549968" y="1159331"/>
                  </a:lnTo>
                  <a:lnTo>
                    <a:pt x="549968" y="1162725"/>
                  </a:lnTo>
                  <a:lnTo>
                    <a:pt x="553396" y="1169547"/>
                  </a:lnTo>
                  <a:lnTo>
                    <a:pt x="559050" y="1171809"/>
                  </a:lnTo>
                  <a:lnTo>
                    <a:pt x="560217" y="1174107"/>
                  </a:lnTo>
                  <a:lnTo>
                    <a:pt x="561347" y="1175238"/>
                  </a:lnTo>
                  <a:lnTo>
                    <a:pt x="561347" y="1177500"/>
                  </a:lnTo>
                  <a:lnTo>
                    <a:pt x="560217" y="1178632"/>
                  </a:lnTo>
                  <a:lnTo>
                    <a:pt x="560217" y="1183192"/>
                  </a:lnTo>
                  <a:lnTo>
                    <a:pt x="559050" y="1183192"/>
                  </a:lnTo>
                  <a:lnTo>
                    <a:pt x="557919" y="1182060"/>
                  </a:lnTo>
                  <a:lnTo>
                    <a:pt x="548837" y="1174107"/>
                  </a:lnTo>
                  <a:lnTo>
                    <a:pt x="546575" y="1168416"/>
                  </a:lnTo>
                  <a:lnTo>
                    <a:pt x="544278" y="1164987"/>
                  </a:lnTo>
                  <a:lnTo>
                    <a:pt x="538624" y="1160462"/>
                  </a:lnTo>
                  <a:lnTo>
                    <a:pt x="532934" y="1158165"/>
                  </a:lnTo>
                  <a:lnTo>
                    <a:pt x="529506" y="1157033"/>
                  </a:lnTo>
                  <a:lnTo>
                    <a:pt x="519292" y="1153640"/>
                  </a:lnTo>
                  <a:lnTo>
                    <a:pt x="515900" y="1150211"/>
                  </a:lnTo>
                  <a:lnTo>
                    <a:pt x="511341" y="1149080"/>
                  </a:lnTo>
                  <a:lnTo>
                    <a:pt x="507913" y="1147949"/>
                  </a:lnTo>
                  <a:lnTo>
                    <a:pt x="505651" y="1149080"/>
                  </a:lnTo>
                  <a:lnTo>
                    <a:pt x="503389" y="1151378"/>
                  </a:lnTo>
                  <a:lnTo>
                    <a:pt x="501127" y="1152509"/>
                  </a:lnTo>
                  <a:lnTo>
                    <a:pt x="498830" y="1152509"/>
                  </a:lnTo>
                  <a:lnTo>
                    <a:pt x="494307" y="1152509"/>
                  </a:lnTo>
                  <a:lnTo>
                    <a:pt x="489748" y="1151378"/>
                  </a:lnTo>
                  <a:lnTo>
                    <a:pt x="488617" y="1147949"/>
                  </a:lnTo>
                  <a:lnTo>
                    <a:pt x="487486" y="1143424"/>
                  </a:lnTo>
                  <a:lnTo>
                    <a:pt x="485224" y="1139995"/>
                  </a:lnTo>
                  <a:lnTo>
                    <a:pt x="480665" y="1134304"/>
                  </a:lnTo>
                  <a:lnTo>
                    <a:pt x="479534" y="1128613"/>
                  </a:lnTo>
                  <a:lnTo>
                    <a:pt x="478403" y="1125220"/>
                  </a:lnTo>
                  <a:lnTo>
                    <a:pt x="473845" y="1120660"/>
                  </a:lnTo>
                  <a:lnTo>
                    <a:pt x="473845" y="1117266"/>
                  </a:lnTo>
                  <a:lnTo>
                    <a:pt x="470417" y="1109313"/>
                  </a:lnTo>
                  <a:lnTo>
                    <a:pt x="469286" y="1107050"/>
                  </a:lnTo>
                  <a:lnTo>
                    <a:pt x="465893" y="1103622"/>
                  </a:lnTo>
                  <a:lnTo>
                    <a:pt x="462465" y="1100228"/>
                  </a:lnTo>
                  <a:lnTo>
                    <a:pt x="460203" y="1100228"/>
                  </a:lnTo>
                  <a:lnTo>
                    <a:pt x="457941" y="1100228"/>
                  </a:lnTo>
                  <a:lnTo>
                    <a:pt x="455680" y="1099097"/>
                  </a:lnTo>
                  <a:lnTo>
                    <a:pt x="454513" y="1097930"/>
                  </a:lnTo>
                  <a:lnTo>
                    <a:pt x="453382" y="1096799"/>
                  </a:lnTo>
                  <a:lnTo>
                    <a:pt x="452252" y="1095668"/>
                  </a:lnTo>
                  <a:lnTo>
                    <a:pt x="453382" y="1093406"/>
                  </a:lnTo>
                  <a:lnTo>
                    <a:pt x="451121" y="1088846"/>
                  </a:lnTo>
                  <a:lnTo>
                    <a:pt x="448859" y="1088846"/>
                  </a:lnTo>
                  <a:lnTo>
                    <a:pt x="447693" y="1087715"/>
                  </a:lnTo>
                  <a:lnTo>
                    <a:pt x="446562" y="1087715"/>
                  </a:lnTo>
                  <a:lnTo>
                    <a:pt x="444300" y="1085452"/>
                  </a:lnTo>
                  <a:lnTo>
                    <a:pt x="443169" y="1084321"/>
                  </a:lnTo>
                  <a:lnTo>
                    <a:pt x="438610" y="1083155"/>
                  </a:lnTo>
                  <a:lnTo>
                    <a:pt x="438610" y="1079761"/>
                  </a:lnTo>
                  <a:lnTo>
                    <a:pt x="436348" y="1079761"/>
                  </a:lnTo>
                  <a:lnTo>
                    <a:pt x="434087" y="1078630"/>
                  </a:lnTo>
                  <a:lnTo>
                    <a:pt x="429528" y="1078630"/>
                  </a:lnTo>
                  <a:lnTo>
                    <a:pt x="427266" y="1075201"/>
                  </a:lnTo>
                  <a:lnTo>
                    <a:pt x="424969" y="1072939"/>
                  </a:lnTo>
                  <a:lnTo>
                    <a:pt x="422707" y="1074070"/>
                  </a:lnTo>
                  <a:lnTo>
                    <a:pt x="422707" y="1072939"/>
                  </a:lnTo>
                  <a:lnTo>
                    <a:pt x="420445" y="1070677"/>
                  </a:lnTo>
                  <a:lnTo>
                    <a:pt x="419314" y="1068379"/>
                  </a:lnTo>
                  <a:lnTo>
                    <a:pt x="417017" y="1068379"/>
                  </a:lnTo>
                  <a:lnTo>
                    <a:pt x="415886" y="1066117"/>
                  </a:lnTo>
                  <a:lnTo>
                    <a:pt x="412494" y="1061557"/>
                  </a:lnTo>
                  <a:lnTo>
                    <a:pt x="411327" y="1061557"/>
                  </a:lnTo>
                  <a:lnTo>
                    <a:pt x="411327" y="1060426"/>
                  </a:lnTo>
                  <a:lnTo>
                    <a:pt x="409066" y="1059294"/>
                  </a:lnTo>
                  <a:lnTo>
                    <a:pt x="410196" y="1058163"/>
                  </a:lnTo>
                  <a:lnTo>
                    <a:pt x="410196" y="1057032"/>
                  </a:lnTo>
                  <a:lnTo>
                    <a:pt x="409066" y="1055901"/>
                  </a:lnTo>
                  <a:lnTo>
                    <a:pt x="409066" y="1054770"/>
                  </a:lnTo>
                  <a:lnTo>
                    <a:pt x="406804" y="1053603"/>
                  </a:lnTo>
                  <a:lnTo>
                    <a:pt x="405673" y="1051341"/>
                  </a:lnTo>
                  <a:lnTo>
                    <a:pt x="401114" y="1050210"/>
                  </a:lnTo>
                  <a:lnTo>
                    <a:pt x="399983" y="1049079"/>
                  </a:lnTo>
                  <a:lnTo>
                    <a:pt x="397721" y="1049079"/>
                  </a:lnTo>
                  <a:lnTo>
                    <a:pt x="397721" y="1050210"/>
                  </a:lnTo>
                  <a:lnTo>
                    <a:pt x="396590" y="1049079"/>
                  </a:lnTo>
                  <a:lnTo>
                    <a:pt x="395424" y="1049079"/>
                  </a:lnTo>
                  <a:lnTo>
                    <a:pt x="394293" y="1046816"/>
                  </a:lnTo>
                  <a:lnTo>
                    <a:pt x="392031" y="1047947"/>
                  </a:lnTo>
                  <a:lnTo>
                    <a:pt x="388603" y="1045650"/>
                  </a:lnTo>
                  <a:lnTo>
                    <a:pt x="387473" y="1042256"/>
                  </a:lnTo>
                  <a:lnTo>
                    <a:pt x="387473" y="1041125"/>
                  </a:lnTo>
                  <a:lnTo>
                    <a:pt x="389770" y="1039994"/>
                  </a:lnTo>
                  <a:lnTo>
                    <a:pt x="388603" y="1036565"/>
                  </a:lnTo>
                  <a:lnTo>
                    <a:pt x="387473" y="1036565"/>
                  </a:lnTo>
                  <a:lnTo>
                    <a:pt x="387473" y="1033172"/>
                  </a:lnTo>
                  <a:lnTo>
                    <a:pt x="389770" y="1032005"/>
                  </a:lnTo>
                  <a:lnTo>
                    <a:pt x="389770" y="1028612"/>
                  </a:lnTo>
                  <a:lnTo>
                    <a:pt x="390901" y="1027481"/>
                  </a:lnTo>
                  <a:lnTo>
                    <a:pt x="394293" y="1029743"/>
                  </a:lnTo>
                  <a:lnTo>
                    <a:pt x="394293" y="1028612"/>
                  </a:lnTo>
                  <a:lnTo>
                    <a:pt x="396590" y="1029743"/>
                  </a:lnTo>
                  <a:lnTo>
                    <a:pt x="401114" y="1029743"/>
                  </a:lnTo>
                  <a:lnTo>
                    <a:pt x="401114" y="1030874"/>
                  </a:lnTo>
                  <a:lnTo>
                    <a:pt x="402245" y="1032005"/>
                  </a:lnTo>
                  <a:lnTo>
                    <a:pt x="403376" y="1033172"/>
                  </a:lnTo>
                  <a:lnTo>
                    <a:pt x="404542" y="1035434"/>
                  </a:lnTo>
                  <a:lnTo>
                    <a:pt x="406804" y="1034303"/>
                  </a:lnTo>
                  <a:lnTo>
                    <a:pt x="406804" y="1033172"/>
                  </a:lnTo>
                  <a:lnTo>
                    <a:pt x="407935" y="1032005"/>
                  </a:lnTo>
                  <a:lnTo>
                    <a:pt x="411327" y="1033172"/>
                  </a:lnTo>
                  <a:lnTo>
                    <a:pt x="412494" y="1032005"/>
                  </a:lnTo>
                  <a:lnTo>
                    <a:pt x="411327" y="1030874"/>
                  </a:lnTo>
                  <a:lnTo>
                    <a:pt x="410196" y="1030874"/>
                  </a:lnTo>
                  <a:lnTo>
                    <a:pt x="410196" y="1028612"/>
                  </a:lnTo>
                  <a:lnTo>
                    <a:pt x="410196" y="1027481"/>
                  </a:lnTo>
                  <a:lnTo>
                    <a:pt x="413624" y="1027481"/>
                  </a:lnTo>
                  <a:lnTo>
                    <a:pt x="413624" y="1026349"/>
                  </a:lnTo>
                  <a:lnTo>
                    <a:pt x="414755" y="1027481"/>
                  </a:lnTo>
                  <a:lnTo>
                    <a:pt x="417017" y="1026349"/>
                  </a:lnTo>
                  <a:lnTo>
                    <a:pt x="417017" y="1024052"/>
                  </a:lnTo>
                  <a:lnTo>
                    <a:pt x="418148" y="1024052"/>
                  </a:lnTo>
                  <a:lnTo>
                    <a:pt x="419314" y="1024052"/>
                  </a:lnTo>
                  <a:lnTo>
                    <a:pt x="420445" y="1024052"/>
                  </a:lnTo>
                  <a:lnTo>
                    <a:pt x="421576" y="1022921"/>
                  </a:lnTo>
                  <a:lnTo>
                    <a:pt x="422707" y="1022921"/>
                  </a:lnTo>
                  <a:lnTo>
                    <a:pt x="423838" y="1021789"/>
                  </a:lnTo>
                  <a:lnTo>
                    <a:pt x="423838" y="1020658"/>
                  </a:lnTo>
                  <a:lnTo>
                    <a:pt x="422707" y="1018396"/>
                  </a:lnTo>
                  <a:lnTo>
                    <a:pt x="421576" y="1017265"/>
                  </a:lnTo>
                  <a:lnTo>
                    <a:pt x="421576" y="1016098"/>
                  </a:lnTo>
                  <a:lnTo>
                    <a:pt x="423838" y="1016098"/>
                  </a:lnTo>
                  <a:lnTo>
                    <a:pt x="423838" y="1013836"/>
                  </a:lnTo>
                  <a:lnTo>
                    <a:pt x="421576" y="1011574"/>
                  </a:lnTo>
                  <a:lnTo>
                    <a:pt x="420445" y="1010442"/>
                  </a:lnTo>
                  <a:lnTo>
                    <a:pt x="420445" y="1008145"/>
                  </a:lnTo>
                  <a:lnTo>
                    <a:pt x="419314" y="1005882"/>
                  </a:lnTo>
                  <a:lnTo>
                    <a:pt x="420445" y="1004751"/>
                  </a:lnTo>
                  <a:lnTo>
                    <a:pt x="420445" y="1003620"/>
                  </a:lnTo>
                  <a:lnTo>
                    <a:pt x="421576" y="1002489"/>
                  </a:lnTo>
                  <a:lnTo>
                    <a:pt x="420445" y="999060"/>
                  </a:lnTo>
                  <a:lnTo>
                    <a:pt x="421576" y="997929"/>
                  </a:lnTo>
                  <a:lnTo>
                    <a:pt x="422707" y="997929"/>
                  </a:lnTo>
                  <a:lnTo>
                    <a:pt x="423838" y="995667"/>
                  </a:lnTo>
                  <a:lnTo>
                    <a:pt x="423838" y="993369"/>
                  </a:lnTo>
                  <a:lnTo>
                    <a:pt x="424969" y="992238"/>
                  </a:lnTo>
                  <a:lnTo>
                    <a:pt x="426135" y="993369"/>
                  </a:lnTo>
                  <a:lnTo>
                    <a:pt x="427266" y="991107"/>
                  </a:lnTo>
                  <a:lnTo>
                    <a:pt x="426135" y="991107"/>
                  </a:lnTo>
                  <a:lnTo>
                    <a:pt x="426135" y="988844"/>
                  </a:lnTo>
                  <a:lnTo>
                    <a:pt x="430659" y="986547"/>
                  </a:lnTo>
                  <a:lnTo>
                    <a:pt x="431789" y="985416"/>
                  </a:lnTo>
                  <a:lnTo>
                    <a:pt x="434087" y="984284"/>
                  </a:lnTo>
                  <a:lnTo>
                    <a:pt x="435217" y="980891"/>
                  </a:lnTo>
                  <a:lnTo>
                    <a:pt x="436348" y="980891"/>
                  </a:lnTo>
                  <a:lnTo>
                    <a:pt x="436348" y="979724"/>
                  </a:lnTo>
                  <a:lnTo>
                    <a:pt x="438610" y="978593"/>
                  </a:lnTo>
                  <a:lnTo>
                    <a:pt x="437479" y="975200"/>
                  </a:lnTo>
                  <a:lnTo>
                    <a:pt x="438610" y="974069"/>
                  </a:lnTo>
                  <a:lnTo>
                    <a:pt x="439741" y="972937"/>
                  </a:lnTo>
                  <a:lnTo>
                    <a:pt x="439741" y="968377"/>
                  </a:lnTo>
                  <a:lnTo>
                    <a:pt x="440872" y="967246"/>
                  </a:lnTo>
                  <a:lnTo>
                    <a:pt x="435217" y="963818"/>
                  </a:lnTo>
                  <a:lnTo>
                    <a:pt x="434087" y="964949"/>
                  </a:lnTo>
                  <a:lnTo>
                    <a:pt x="432920" y="964949"/>
                  </a:lnTo>
                  <a:lnTo>
                    <a:pt x="431789" y="963818"/>
                  </a:lnTo>
                  <a:lnTo>
                    <a:pt x="430659" y="962686"/>
                  </a:lnTo>
                  <a:lnTo>
                    <a:pt x="431789" y="961555"/>
                  </a:lnTo>
                  <a:lnTo>
                    <a:pt x="429528" y="958162"/>
                  </a:lnTo>
                  <a:lnTo>
                    <a:pt x="429528" y="956995"/>
                  </a:lnTo>
                  <a:lnTo>
                    <a:pt x="431789" y="955864"/>
                  </a:lnTo>
                  <a:lnTo>
                    <a:pt x="432920" y="953602"/>
                  </a:lnTo>
                  <a:lnTo>
                    <a:pt x="430659" y="953602"/>
                  </a:lnTo>
                  <a:lnTo>
                    <a:pt x="429528" y="951339"/>
                  </a:lnTo>
                  <a:lnTo>
                    <a:pt x="429528" y="947911"/>
                  </a:lnTo>
                  <a:lnTo>
                    <a:pt x="431789" y="946779"/>
                  </a:lnTo>
                  <a:lnTo>
                    <a:pt x="430659" y="943386"/>
                  </a:lnTo>
                  <a:lnTo>
                    <a:pt x="431789" y="941088"/>
                  </a:lnTo>
                  <a:lnTo>
                    <a:pt x="431789" y="939957"/>
                  </a:lnTo>
                  <a:lnTo>
                    <a:pt x="429528" y="938826"/>
                  </a:lnTo>
                  <a:lnTo>
                    <a:pt x="427266" y="938826"/>
                  </a:lnTo>
                  <a:lnTo>
                    <a:pt x="424969" y="936564"/>
                  </a:lnTo>
                  <a:lnTo>
                    <a:pt x="423838" y="934266"/>
                  </a:lnTo>
                  <a:lnTo>
                    <a:pt x="422707" y="932004"/>
                  </a:lnTo>
                  <a:lnTo>
                    <a:pt x="419314" y="927444"/>
                  </a:lnTo>
                  <a:lnTo>
                    <a:pt x="419314" y="925181"/>
                  </a:lnTo>
                  <a:lnTo>
                    <a:pt x="418148" y="922919"/>
                  </a:lnTo>
                  <a:lnTo>
                    <a:pt x="417017" y="921788"/>
                  </a:lnTo>
                  <a:lnTo>
                    <a:pt x="417017" y="920621"/>
                  </a:lnTo>
                  <a:lnTo>
                    <a:pt x="418148" y="920621"/>
                  </a:lnTo>
                  <a:lnTo>
                    <a:pt x="418148" y="917228"/>
                  </a:lnTo>
                  <a:lnTo>
                    <a:pt x="418148" y="916097"/>
                  </a:lnTo>
                  <a:lnTo>
                    <a:pt x="418148" y="914966"/>
                  </a:lnTo>
                  <a:lnTo>
                    <a:pt x="414755" y="904714"/>
                  </a:lnTo>
                  <a:lnTo>
                    <a:pt x="411327" y="903583"/>
                  </a:lnTo>
                  <a:lnTo>
                    <a:pt x="410196" y="901321"/>
                  </a:lnTo>
                  <a:lnTo>
                    <a:pt x="406804" y="900190"/>
                  </a:lnTo>
                  <a:lnTo>
                    <a:pt x="403376" y="897892"/>
                  </a:lnTo>
                  <a:lnTo>
                    <a:pt x="401114" y="894499"/>
                  </a:lnTo>
                  <a:lnTo>
                    <a:pt x="401114" y="889939"/>
                  </a:lnTo>
                  <a:lnTo>
                    <a:pt x="401114" y="885414"/>
                  </a:lnTo>
                  <a:lnTo>
                    <a:pt x="401114" y="880854"/>
                  </a:lnTo>
                  <a:lnTo>
                    <a:pt x="398852" y="876329"/>
                  </a:lnTo>
                  <a:lnTo>
                    <a:pt x="396590" y="874032"/>
                  </a:lnTo>
                  <a:lnTo>
                    <a:pt x="396590" y="868341"/>
                  </a:lnTo>
                  <a:lnTo>
                    <a:pt x="394293" y="862685"/>
                  </a:lnTo>
                  <a:lnTo>
                    <a:pt x="395424" y="855863"/>
                  </a:lnTo>
                  <a:lnTo>
                    <a:pt x="394293" y="852434"/>
                  </a:lnTo>
                  <a:lnTo>
                    <a:pt x="395424" y="849040"/>
                  </a:lnTo>
                  <a:lnTo>
                    <a:pt x="396590" y="846778"/>
                  </a:lnTo>
                  <a:lnTo>
                    <a:pt x="396590" y="845611"/>
                  </a:lnTo>
                  <a:lnTo>
                    <a:pt x="397721" y="844480"/>
                  </a:lnTo>
                  <a:lnTo>
                    <a:pt x="396590" y="842218"/>
                  </a:lnTo>
                  <a:lnTo>
                    <a:pt x="395424" y="837658"/>
                  </a:lnTo>
                  <a:lnTo>
                    <a:pt x="394293" y="836527"/>
                  </a:lnTo>
                  <a:lnTo>
                    <a:pt x="390901" y="831967"/>
                  </a:lnTo>
                  <a:lnTo>
                    <a:pt x="387473" y="834265"/>
                  </a:lnTo>
                  <a:lnTo>
                    <a:pt x="385211" y="834265"/>
                  </a:lnTo>
                  <a:lnTo>
                    <a:pt x="385211" y="826311"/>
                  </a:lnTo>
                  <a:lnTo>
                    <a:pt x="382949" y="822882"/>
                  </a:lnTo>
                  <a:lnTo>
                    <a:pt x="384080" y="816060"/>
                  </a:lnTo>
                  <a:lnTo>
                    <a:pt x="385211" y="809273"/>
                  </a:lnTo>
                  <a:lnTo>
                    <a:pt x="381818" y="793331"/>
                  </a:lnTo>
                  <a:lnTo>
                    <a:pt x="382949" y="791068"/>
                  </a:lnTo>
                  <a:lnTo>
                    <a:pt x="384080" y="787675"/>
                  </a:lnTo>
                  <a:lnTo>
                    <a:pt x="388603" y="780853"/>
                  </a:lnTo>
                  <a:lnTo>
                    <a:pt x="394293" y="776293"/>
                  </a:lnTo>
                  <a:lnTo>
                    <a:pt x="395424" y="775162"/>
                  </a:lnTo>
                  <a:lnTo>
                    <a:pt x="395424" y="768339"/>
                  </a:lnTo>
                  <a:lnTo>
                    <a:pt x="394293" y="767208"/>
                  </a:lnTo>
                  <a:lnTo>
                    <a:pt x="392031" y="764910"/>
                  </a:lnTo>
                  <a:lnTo>
                    <a:pt x="390901" y="760386"/>
                  </a:lnTo>
                  <a:lnTo>
                    <a:pt x="393162" y="752432"/>
                  </a:lnTo>
                  <a:lnTo>
                    <a:pt x="396590" y="749003"/>
                  </a:lnTo>
                  <a:lnTo>
                    <a:pt x="397721" y="744479"/>
                  </a:lnTo>
                  <a:lnTo>
                    <a:pt x="397721" y="742181"/>
                  </a:lnTo>
                  <a:lnTo>
                    <a:pt x="395424" y="738788"/>
                  </a:lnTo>
                  <a:lnTo>
                    <a:pt x="393162" y="735359"/>
                  </a:lnTo>
                  <a:lnTo>
                    <a:pt x="392031" y="733097"/>
                  </a:lnTo>
                  <a:lnTo>
                    <a:pt x="393162" y="730834"/>
                  </a:lnTo>
                  <a:lnTo>
                    <a:pt x="392031" y="729703"/>
                  </a:lnTo>
                  <a:lnTo>
                    <a:pt x="392031" y="727405"/>
                  </a:lnTo>
                  <a:lnTo>
                    <a:pt x="393162" y="724012"/>
                  </a:lnTo>
                  <a:lnTo>
                    <a:pt x="393162" y="722881"/>
                  </a:lnTo>
                  <a:lnTo>
                    <a:pt x="392031" y="722881"/>
                  </a:lnTo>
                  <a:lnTo>
                    <a:pt x="390901" y="722881"/>
                  </a:lnTo>
                  <a:lnTo>
                    <a:pt x="385211" y="722881"/>
                  </a:lnTo>
                  <a:lnTo>
                    <a:pt x="384080" y="722881"/>
                  </a:lnTo>
                  <a:lnTo>
                    <a:pt x="380652" y="716059"/>
                  </a:lnTo>
                  <a:lnTo>
                    <a:pt x="379521" y="706974"/>
                  </a:lnTo>
                  <a:lnTo>
                    <a:pt x="373831" y="693329"/>
                  </a:lnTo>
                  <a:lnTo>
                    <a:pt x="370438" y="676291"/>
                  </a:lnTo>
                  <a:lnTo>
                    <a:pt x="368177" y="675125"/>
                  </a:lnTo>
                  <a:lnTo>
                    <a:pt x="367046" y="671731"/>
                  </a:lnTo>
                  <a:lnTo>
                    <a:pt x="368177" y="669469"/>
                  </a:lnTo>
                  <a:lnTo>
                    <a:pt x="368177" y="668302"/>
                  </a:lnTo>
                  <a:lnTo>
                    <a:pt x="365880" y="662647"/>
                  </a:lnTo>
                  <a:lnTo>
                    <a:pt x="364749" y="661515"/>
                  </a:lnTo>
                  <a:lnTo>
                    <a:pt x="363618" y="661515"/>
                  </a:lnTo>
                  <a:lnTo>
                    <a:pt x="359059" y="659218"/>
                  </a:lnTo>
                  <a:lnTo>
                    <a:pt x="355666" y="655824"/>
                  </a:lnTo>
                  <a:lnTo>
                    <a:pt x="352273" y="653527"/>
                  </a:lnTo>
                  <a:lnTo>
                    <a:pt x="349976" y="651264"/>
                  </a:lnTo>
                  <a:lnTo>
                    <a:pt x="348845" y="646740"/>
                  </a:lnTo>
                  <a:lnTo>
                    <a:pt x="346584" y="645573"/>
                  </a:lnTo>
                  <a:lnTo>
                    <a:pt x="345453" y="643311"/>
                  </a:lnTo>
                  <a:lnTo>
                    <a:pt x="342025" y="638751"/>
                  </a:lnTo>
                  <a:lnTo>
                    <a:pt x="337501" y="636489"/>
                  </a:lnTo>
                  <a:lnTo>
                    <a:pt x="337501" y="635357"/>
                  </a:lnTo>
                  <a:lnTo>
                    <a:pt x="337501" y="633095"/>
                  </a:lnTo>
                  <a:lnTo>
                    <a:pt x="338632" y="628535"/>
                  </a:lnTo>
                  <a:lnTo>
                    <a:pt x="343156" y="623975"/>
                  </a:lnTo>
                  <a:lnTo>
                    <a:pt x="344287" y="621713"/>
                  </a:lnTo>
                  <a:lnTo>
                    <a:pt x="345453" y="620582"/>
                  </a:lnTo>
                  <a:lnTo>
                    <a:pt x="349976" y="617188"/>
                  </a:lnTo>
                  <a:lnTo>
                    <a:pt x="351107" y="614891"/>
                  </a:lnTo>
                  <a:lnTo>
                    <a:pt x="349976" y="596721"/>
                  </a:lnTo>
                  <a:lnTo>
                    <a:pt x="354535" y="586470"/>
                  </a:lnTo>
                  <a:lnTo>
                    <a:pt x="355666" y="580814"/>
                  </a:lnTo>
                  <a:lnTo>
                    <a:pt x="354535" y="575123"/>
                  </a:lnTo>
                  <a:lnTo>
                    <a:pt x="352273" y="572861"/>
                  </a:lnTo>
                  <a:lnTo>
                    <a:pt x="351107" y="572861"/>
                  </a:lnTo>
                  <a:lnTo>
                    <a:pt x="347715" y="570563"/>
                  </a:lnTo>
                  <a:lnTo>
                    <a:pt x="336335" y="567170"/>
                  </a:lnTo>
                  <a:lnTo>
                    <a:pt x="336335" y="566039"/>
                  </a:lnTo>
                  <a:lnTo>
                    <a:pt x="334073" y="562610"/>
                  </a:lnTo>
                  <a:lnTo>
                    <a:pt x="331811" y="562610"/>
                  </a:lnTo>
                  <a:lnTo>
                    <a:pt x="318170" y="560348"/>
                  </a:lnTo>
                  <a:lnTo>
                    <a:pt x="313611" y="559216"/>
                  </a:lnTo>
                  <a:lnTo>
                    <a:pt x="307957" y="561479"/>
                  </a:lnTo>
                  <a:lnTo>
                    <a:pt x="301136" y="562610"/>
                  </a:lnTo>
                  <a:lnTo>
                    <a:pt x="293184" y="558085"/>
                  </a:lnTo>
                  <a:lnTo>
                    <a:pt x="290887" y="554656"/>
                  </a:lnTo>
                  <a:lnTo>
                    <a:pt x="287494" y="551263"/>
                  </a:lnTo>
                  <a:lnTo>
                    <a:pt x="285233" y="548965"/>
                  </a:lnTo>
                  <a:lnTo>
                    <a:pt x="282936" y="544441"/>
                  </a:lnTo>
                  <a:lnTo>
                    <a:pt x="281805" y="541012"/>
                  </a:lnTo>
                  <a:lnTo>
                    <a:pt x="281805" y="537618"/>
                  </a:lnTo>
                  <a:lnTo>
                    <a:pt x="281805" y="535321"/>
                  </a:lnTo>
                  <a:lnTo>
                    <a:pt x="278412" y="535321"/>
                  </a:lnTo>
                  <a:lnTo>
                    <a:pt x="277246" y="534189"/>
                  </a:lnTo>
                  <a:lnTo>
                    <a:pt x="272722" y="534189"/>
                  </a:lnTo>
                  <a:lnTo>
                    <a:pt x="261343" y="537618"/>
                  </a:lnTo>
                  <a:lnTo>
                    <a:pt x="257950" y="538749"/>
                  </a:lnTo>
                  <a:lnTo>
                    <a:pt x="253391" y="536487"/>
                  </a:lnTo>
                  <a:lnTo>
                    <a:pt x="244308" y="530796"/>
                  </a:lnTo>
                  <a:lnTo>
                    <a:pt x="243178" y="528534"/>
                  </a:lnTo>
                  <a:lnTo>
                    <a:pt x="237488" y="522843"/>
                  </a:lnTo>
                  <a:lnTo>
                    <a:pt x="237488" y="521711"/>
                  </a:lnTo>
                  <a:lnTo>
                    <a:pt x="238619" y="518283"/>
                  </a:lnTo>
                  <a:lnTo>
                    <a:pt x="237488" y="513758"/>
                  </a:lnTo>
                  <a:lnTo>
                    <a:pt x="234095" y="502376"/>
                  </a:lnTo>
                  <a:lnTo>
                    <a:pt x="234095" y="500113"/>
                  </a:lnTo>
                  <a:lnTo>
                    <a:pt x="238619" y="494422"/>
                  </a:lnTo>
                  <a:lnTo>
                    <a:pt x="238619" y="491029"/>
                  </a:lnTo>
                  <a:lnTo>
                    <a:pt x="236357" y="489862"/>
                  </a:lnTo>
                  <a:lnTo>
                    <a:pt x="230667" y="488731"/>
                  </a:lnTo>
                  <a:lnTo>
                    <a:pt x="221585" y="489862"/>
                  </a:lnTo>
                  <a:lnTo>
                    <a:pt x="205681" y="493291"/>
                  </a:lnTo>
                  <a:lnTo>
                    <a:pt x="195433" y="496685"/>
                  </a:lnTo>
                  <a:lnTo>
                    <a:pt x="189778" y="497816"/>
                  </a:lnTo>
                  <a:lnTo>
                    <a:pt x="182957" y="497816"/>
                  </a:lnTo>
                  <a:lnTo>
                    <a:pt x="173840" y="497816"/>
                  </a:lnTo>
                  <a:lnTo>
                    <a:pt x="165888" y="494422"/>
                  </a:lnTo>
                  <a:lnTo>
                    <a:pt x="160234" y="492160"/>
                  </a:lnTo>
                  <a:lnTo>
                    <a:pt x="155675" y="491029"/>
                  </a:lnTo>
                  <a:lnTo>
                    <a:pt x="144295" y="486469"/>
                  </a:lnTo>
                  <a:lnTo>
                    <a:pt x="140902" y="484206"/>
                  </a:lnTo>
                  <a:lnTo>
                    <a:pt x="139771" y="485338"/>
                  </a:lnTo>
                  <a:lnTo>
                    <a:pt x="137510" y="483075"/>
                  </a:lnTo>
                  <a:lnTo>
                    <a:pt x="136343" y="483075"/>
                  </a:lnTo>
                  <a:lnTo>
                    <a:pt x="135212" y="484206"/>
                  </a:lnTo>
                  <a:lnTo>
                    <a:pt x="134082" y="484206"/>
                  </a:lnTo>
                  <a:lnTo>
                    <a:pt x="132951" y="484206"/>
                  </a:lnTo>
                  <a:lnTo>
                    <a:pt x="131820" y="483075"/>
                  </a:lnTo>
                  <a:lnTo>
                    <a:pt x="132951" y="481909"/>
                  </a:lnTo>
                  <a:lnTo>
                    <a:pt x="130689" y="480778"/>
                  </a:lnTo>
                  <a:lnTo>
                    <a:pt x="130689" y="479646"/>
                  </a:lnTo>
                  <a:lnTo>
                    <a:pt x="128392" y="479646"/>
                  </a:lnTo>
                  <a:lnTo>
                    <a:pt x="127261" y="478515"/>
                  </a:lnTo>
                  <a:lnTo>
                    <a:pt x="128392" y="476253"/>
                  </a:lnTo>
                  <a:lnTo>
                    <a:pt x="129558" y="472824"/>
                  </a:lnTo>
                  <a:lnTo>
                    <a:pt x="129558" y="470562"/>
                  </a:lnTo>
                  <a:lnTo>
                    <a:pt x="130689" y="468264"/>
                  </a:lnTo>
                  <a:lnTo>
                    <a:pt x="130689" y="466002"/>
                  </a:lnTo>
                  <a:lnTo>
                    <a:pt x="130689" y="464871"/>
                  </a:lnTo>
                  <a:lnTo>
                    <a:pt x="131820" y="466002"/>
                  </a:lnTo>
                  <a:lnTo>
                    <a:pt x="132951" y="466002"/>
                  </a:lnTo>
                  <a:lnTo>
                    <a:pt x="132951" y="462608"/>
                  </a:lnTo>
                  <a:lnTo>
                    <a:pt x="136343" y="460311"/>
                  </a:lnTo>
                  <a:lnTo>
                    <a:pt x="136343" y="458048"/>
                  </a:lnTo>
                  <a:lnTo>
                    <a:pt x="138641" y="455786"/>
                  </a:lnTo>
                  <a:lnTo>
                    <a:pt x="139771" y="453524"/>
                  </a:lnTo>
                  <a:lnTo>
                    <a:pt x="139771" y="451226"/>
                  </a:lnTo>
                  <a:lnTo>
                    <a:pt x="138641" y="448964"/>
                  </a:lnTo>
                  <a:lnTo>
                    <a:pt x="139771" y="448964"/>
                  </a:lnTo>
                  <a:lnTo>
                    <a:pt x="139771" y="446701"/>
                  </a:lnTo>
                  <a:lnTo>
                    <a:pt x="137510" y="444404"/>
                  </a:lnTo>
                  <a:lnTo>
                    <a:pt x="137510" y="443273"/>
                  </a:lnTo>
                  <a:lnTo>
                    <a:pt x="139771" y="441010"/>
                  </a:lnTo>
                  <a:lnTo>
                    <a:pt x="140902" y="441010"/>
                  </a:lnTo>
                  <a:lnTo>
                    <a:pt x="139771" y="438713"/>
                  </a:lnTo>
                  <a:lnTo>
                    <a:pt x="137510" y="437581"/>
                  </a:lnTo>
                  <a:lnTo>
                    <a:pt x="137510" y="434188"/>
                  </a:lnTo>
                  <a:lnTo>
                    <a:pt x="138641" y="433057"/>
                  </a:lnTo>
                  <a:lnTo>
                    <a:pt x="138641" y="431926"/>
                  </a:lnTo>
                  <a:lnTo>
                    <a:pt x="136343" y="431926"/>
                  </a:lnTo>
                  <a:lnTo>
                    <a:pt x="136343" y="430759"/>
                  </a:lnTo>
                  <a:lnTo>
                    <a:pt x="136343" y="429628"/>
                  </a:lnTo>
                  <a:lnTo>
                    <a:pt x="135212" y="427366"/>
                  </a:lnTo>
                  <a:lnTo>
                    <a:pt x="135212" y="426235"/>
                  </a:lnTo>
                  <a:lnTo>
                    <a:pt x="136343" y="425103"/>
                  </a:lnTo>
                  <a:lnTo>
                    <a:pt x="135212" y="423972"/>
                  </a:lnTo>
                  <a:lnTo>
                    <a:pt x="129558" y="420543"/>
                  </a:lnTo>
                  <a:lnTo>
                    <a:pt x="128392" y="418281"/>
                  </a:lnTo>
                  <a:lnTo>
                    <a:pt x="126130" y="413721"/>
                  </a:lnTo>
                  <a:lnTo>
                    <a:pt x="126130" y="403505"/>
                  </a:lnTo>
                  <a:lnTo>
                    <a:pt x="120440" y="401208"/>
                  </a:lnTo>
                  <a:lnTo>
                    <a:pt x="119309" y="398945"/>
                  </a:lnTo>
                  <a:lnTo>
                    <a:pt x="117048" y="395552"/>
                  </a:lnTo>
                  <a:lnTo>
                    <a:pt x="115917" y="392123"/>
                  </a:lnTo>
                  <a:lnTo>
                    <a:pt x="110227" y="386432"/>
                  </a:lnTo>
                  <a:lnTo>
                    <a:pt x="107965" y="381907"/>
                  </a:lnTo>
                  <a:lnTo>
                    <a:pt x="101144" y="376216"/>
                  </a:lnTo>
                  <a:lnTo>
                    <a:pt x="97716" y="372823"/>
                  </a:lnTo>
                  <a:lnTo>
                    <a:pt x="98847" y="370525"/>
                  </a:lnTo>
                  <a:lnTo>
                    <a:pt x="101144" y="366000"/>
                  </a:lnTo>
                  <a:lnTo>
                    <a:pt x="102275" y="362572"/>
                  </a:lnTo>
                  <a:lnTo>
                    <a:pt x="102275" y="360309"/>
                  </a:lnTo>
                  <a:lnTo>
                    <a:pt x="102275" y="353487"/>
                  </a:lnTo>
                  <a:lnTo>
                    <a:pt x="102275" y="350093"/>
                  </a:lnTo>
                  <a:lnTo>
                    <a:pt x="97716" y="337580"/>
                  </a:lnTo>
                  <a:lnTo>
                    <a:pt x="98847" y="326198"/>
                  </a:lnTo>
                  <a:lnTo>
                    <a:pt x="95455" y="323935"/>
                  </a:lnTo>
                  <a:lnTo>
                    <a:pt x="94324" y="321673"/>
                  </a:lnTo>
                  <a:lnTo>
                    <a:pt x="95455" y="318244"/>
                  </a:lnTo>
                  <a:lnTo>
                    <a:pt x="97716" y="315982"/>
                  </a:lnTo>
                  <a:lnTo>
                    <a:pt x="103406" y="310291"/>
                  </a:lnTo>
                  <a:lnTo>
                    <a:pt x="105668" y="306897"/>
                  </a:lnTo>
                  <a:lnTo>
                    <a:pt x="106799" y="308029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solidFill>
                <a:srgbClr val="FFDD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6A5F6019-7015-4A47-8391-C8C735414E40}"/>
                </a:ext>
              </a:extLst>
            </p:cNvPr>
            <p:cNvSpPr/>
            <p:nvPr/>
          </p:nvSpPr>
          <p:spPr>
            <a:xfrm>
              <a:off x="7575038" y="5553725"/>
              <a:ext cx="917013" cy="585339"/>
            </a:xfrm>
            <a:custGeom>
              <a:avLst/>
              <a:gdLst>
                <a:gd name="connsiteX0" fmla="*/ 1131 w 917013"/>
                <a:gd name="connsiteY0" fmla="*/ 209158 h 585339"/>
                <a:gd name="connsiteX1" fmla="*/ 1131 w 917013"/>
                <a:gd name="connsiteY1" fmla="*/ 207992 h 585339"/>
                <a:gd name="connsiteX2" fmla="*/ 0 w 917013"/>
                <a:gd name="connsiteY2" fmla="*/ 206861 h 585339"/>
                <a:gd name="connsiteX3" fmla="*/ 1131 w 917013"/>
                <a:gd name="connsiteY3" fmla="*/ 205729 h 585339"/>
                <a:gd name="connsiteX4" fmla="*/ 6821 w 917013"/>
                <a:gd name="connsiteY4" fmla="*/ 204598 h 585339"/>
                <a:gd name="connsiteX5" fmla="*/ 6821 w 917013"/>
                <a:gd name="connsiteY5" fmla="*/ 203467 h 585339"/>
                <a:gd name="connsiteX6" fmla="*/ 3393 w 917013"/>
                <a:gd name="connsiteY6" fmla="*/ 204598 h 585339"/>
                <a:gd name="connsiteX7" fmla="*/ 2262 w 917013"/>
                <a:gd name="connsiteY7" fmla="*/ 202336 h 585339"/>
                <a:gd name="connsiteX8" fmla="*/ 3393 w 917013"/>
                <a:gd name="connsiteY8" fmla="*/ 202336 h 585339"/>
                <a:gd name="connsiteX9" fmla="*/ 5690 w 917013"/>
                <a:gd name="connsiteY9" fmla="*/ 201205 h 585339"/>
                <a:gd name="connsiteX10" fmla="*/ 5690 w 917013"/>
                <a:gd name="connsiteY10" fmla="*/ 200038 h 585339"/>
                <a:gd name="connsiteX11" fmla="*/ 5690 w 917013"/>
                <a:gd name="connsiteY11" fmla="*/ 198907 h 585339"/>
                <a:gd name="connsiteX12" fmla="*/ 3393 w 917013"/>
                <a:gd name="connsiteY12" fmla="*/ 197776 h 585339"/>
                <a:gd name="connsiteX13" fmla="*/ 3393 w 917013"/>
                <a:gd name="connsiteY13" fmla="*/ 196645 h 585339"/>
                <a:gd name="connsiteX14" fmla="*/ 4559 w 917013"/>
                <a:gd name="connsiteY14" fmla="*/ 196645 h 585339"/>
                <a:gd name="connsiteX15" fmla="*/ 5690 w 917013"/>
                <a:gd name="connsiteY15" fmla="*/ 198907 h 585339"/>
                <a:gd name="connsiteX16" fmla="*/ 6821 w 917013"/>
                <a:gd name="connsiteY16" fmla="*/ 198907 h 585339"/>
                <a:gd name="connsiteX17" fmla="*/ 10213 w 917013"/>
                <a:gd name="connsiteY17" fmla="*/ 197776 h 585339"/>
                <a:gd name="connsiteX18" fmla="*/ 5690 w 917013"/>
                <a:gd name="connsiteY18" fmla="*/ 194382 h 585339"/>
                <a:gd name="connsiteX19" fmla="*/ 5690 w 917013"/>
                <a:gd name="connsiteY19" fmla="*/ 193216 h 585339"/>
                <a:gd name="connsiteX20" fmla="*/ 6821 w 917013"/>
                <a:gd name="connsiteY20" fmla="*/ 190954 h 585339"/>
                <a:gd name="connsiteX21" fmla="*/ 9082 w 917013"/>
                <a:gd name="connsiteY21" fmla="*/ 193216 h 585339"/>
                <a:gd name="connsiteX22" fmla="*/ 11380 w 917013"/>
                <a:gd name="connsiteY22" fmla="*/ 193216 h 585339"/>
                <a:gd name="connsiteX23" fmla="*/ 10213 w 917013"/>
                <a:gd name="connsiteY23" fmla="*/ 192085 h 585339"/>
                <a:gd name="connsiteX24" fmla="*/ 9082 w 917013"/>
                <a:gd name="connsiteY24" fmla="*/ 192085 h 585339"/>
                <a:gd name="connsiteX25" fmla="*/ 6821 w 917013"/>
                <a:gd name="connsiteY25" fmla="*/ 189822 h 585339"/>
                <a:gd name="connsiteX26" fmla="*/ 5690 w 917013"/>
                <a:gd name="connsiteY26" fmla="*/ 187560 h 585339"/>
                <a:gd name="connsiteX27" fmla="*/ 7952 w 917013"/>
                <a:gd name="connsiteY27" fmla="*/ 187560 h 585339"/>
                <a:gd name="connsiteX28" fmla="*/ 10213 w 917013"/>
                <a:gd name="connsiteY28" fmla="*/ 189822 h 585339"/>
                <a:gd name="connsiteX29" fmla="*/ 11380 w 917013"/>
                <a:gd name="connsiteY29" fmla="*/ 192085 h 585339"/>
                <a:gd name="connsiteX30" fmla="*/ 13641 w 917013"/>
                <a:gd name="connsiteY30" fmla="*/ 190954 h 585339"/>
                <a:gd name="connsiteX31" fmla="*/ 12511 w 917013"/>
                <a:gd name="connsiteY31" fmla="*/ 189822 h 585339"/>
                <a:gd name="connsiteX32" fmla="*/ 10213 w 917013"/>
                <a:gd name="connsiteY32" fmla="*/ 188691 h 585339"/>
                <a:gd name="connsiteX33" fmla="*/ 9082 w 917013"/>
                <a:gd name="connsiteY33" fmla="*/ 184131 h 585339"/>
                <a:gd name="connsiteX34" fmla="*/ 10213 w 917013"/>
                <a:gd name="connsiteY34" fmla="*/ 185263 h 585339"/>
                <a:gd name="connsiteX35" fmla="*/ 12511 w 917013"/>
                <a:gd name="connsiteY35" fmla="*/ 187560 h 585339"/>
                <a:gd name="connsiteX36" fmla="*/ 13641 w 917013"/>
                <a:gd name="connsiteY36" fmla="*/ 186394 h 585339"/>
                <a:gd name="connsiteX37" fmla="*/ 14772 w 917013"/>
                <a:gd name="connsiteY37" fmla="*/ 185263 h 585339"/>
                <a:gd name="connsiteX38" fmla="*/ 14772 w 917013"/>
                <a:gd name="connsiteY38" fmla="*/ 184131 h 585339"/>
                <a:gd name="connsiteX39" fmla="*/ 13641 w 917013"/>
                <a:gd name="connsiteY39" fmla="*/ 183000 h 585339"/>
                <a:gd name="connsiteX40" fmla="*/ 12511 w 917013"/>
                <a:gd name="connsiteY40" fmla="*/ 180738 h 585339"/>
                <a:gd name="connsiteX41" fmla="*/ 14772 w 917013"/>
                <a:gd name="connsiteY41" fmla="*/ 180738 h 585339"/>
                <a:gd name="connsiteX42" fmla="*/ 15903 w 917013"/>
                <a:gd name="connsiteY42" fmla="*/ 183000 h 585339"/>
                <a:gd name="connsiteX43" fmla="*/ 18200 w 917013"/>
                <a:gd name="connsiteY43" fmla="*/ 180738 h 585339"/>
                <a:gd name="connsiteX44" fmla="*/ 15903 w 917013"/>
                <a:gd name="connsiteY44" fmla="*/ 178440 h 585339"/>
                <a:gd name="connsiteX45" fmla="*/ 19331 w 917013"/>
                <a:gd name="connsiteY45" fmla="*/ 178440 h 585339"/>
                <a:gd name="connsiteX46" fmla="*/ 20462 w 917013"/>
                <a:gd name="connsiteY46" fmla="*/ 178440 h 585339"/>
                <a:gd name="connsiteX47" fmla="*/ 20462 w 917013"/>
                <a:gd name="connsiteY47" fmla="*/ 177309 h 585339"/>
                <a:gd name="connsiteX48" fmla="*/ 17034 w 917013"/>
                <a:gd name="connsiteY48" fmla="*/ 175047 h 585339"/>
                <a:gd name="connsiteX49" fmla="*/ 18200 w 917013"/>
                <a:gd name="connsiteY49" fmla="*/ 175047 h 585339"/>
                <a:gd name="connsiteX50" fmla="*/ 18200 w 917013"/>
                <a:gd name="connsiteY50" fmla="*/ 172784 h 585339"/>
                <a:gd name="connsiteX51" fmla="*/ 20462 w 917013"/>
                <a:gd name="connsiteY51" fmla="*/ 173916 h 585339"/>
                <a:gd name="connsiteX52" fmla="*/ 22724 w 917013"/>
                <a:gd name="connsiteY52" fmla="*/ 172784 h 585339"/>
                <a:gd name="connsiteX53" fmla="*/ 22724 w 917013"/>
                <a:gd name="connsiteY53" fmla="*/ 171653 h 585339"/>
                <a:gd name="connsiteX54" fmla="*/ 21593 w 917013"/>
                <a:gd name="connsiteY54" fmla="*/ 169356 h 585339"/>
                <a:gd name="connsiteX55" fmla="*/ 21593 w 917013"/>
                <a:gd name="connsiteY55" fmla="*/ 168224 h 585339"/>
                <a:gd name="connsiteX56" fmla="*/ 26152 w 917013"/>
                <a:gd name="connsiteY56" fmla="*/ 170487 h 585339"/>
                <a:gd name="connsiteX57" fmla="*/ 27283 w 917013"/>
                <a:gd name="connsiteY57" fmla="*/ 170487 h 585339"/>
                <a:gd name="connsiteX58" fmla="*/ 28414 w 917013"/>
                <a:gd name="connsiteY58" fmla="*/ 170487 h 585339"/>
                <a:gd name="connsiteX59" fmla="*/ 26152 w 917013"/>
                <a:gd name="connsiteY59" fmla="*/ 169356 h 585339"/>
                <a:gd name="connsiteX60" fmla="*/ 23855 w 917013"/>
                <a:gd name="connsiteY60" fmla="*/ 167093 h 585339"/>
                <a:gd name="connsiteX61" fmla="*/ 26152 w 917013"/>
                <a:gd name="connsiteY61" fmla="*/ 165962 h 585339"/>
                <a:gd name="connsiteX62" fmla="*/ 27283 w 917013"/>
                <a:gd name="connsiteY62" fmla="*/ 164831 h 585339"/>
                <a:gd name="connsiteX63" fmla="*/ 26152 w 917013"/>
                <a:gd name="connsiteY63" fmla="*/ 163664 h 585339"/>
                <a:gd name="connsiteX64" fmla="*/ 27283 w 917013"/>
                <a:gd name="connsiteY64" fmla="*/ 161402 h 585339"/>
                <a:gd name="connsiteX65" fmla="*/ 23855 w 917013"/>
                <a:gd name="connsiteY65" fmla="*/ 160271 h 585339"/>
                <a:gd name="connsiteX66" fmla="*/ 24986 w 917013"/>
                <a:gd name="connsiteY66" fmla="*/ 159140 h 585339"/>
                <a:gd name="connsiteX67" fmla="*/ 26152 w 917013"/>
                <a:gd name="connsiteY67" fmla="*/ 156878 h 585339"/>
                <a:gd name="connsiteX68" fmla="*/ 23855 w 917013"/>
                <a:gd name="connsiteY68" fmla="*/ 156878 h 585339"/>
                <a:gd name="connsiteX69" fmla="*/ 23855 w 917013"/>
                <a:gd name="connsiteY69" fmla="*/ 155711 h 585339"/>
                <a:gd name="connsiteX70" fmla="*/ 29545 w 917013"/>
                <a:gd name="connsiteY70" fmla="*/ 156878 h 585339"/>
                <a:gd name="connsiteX71" fmla="*/ 29545 w 917013"/>
                <a:gd name="connsiteY71" fmla="*/ 155711 h 585339"/>
                <a:gd name="connsiteX72" fmla="*/ 28414 w 917013"/>
                <a:gd name="connsiteY72" fmla="*/ 154580 h 585339"/>
                <a:gd name="connsiteX73" fmla="*/ 27283 w 917013"/>
                <a:gd name="connsiteY73" fmla="*/ 153449 h 585339"/>
                <a:gd name="connsiteX74" fmla="*/ 23855 w 917013"/>
                <a:gd name="connsiteY74" fmla="*/ 153449 h 585339"/>
                <a:gd name="connsiteX75" fmla="*/ 23855 w 917013"/>
                <a:gd name="connsiteY75" fmla="*/ 152318 h 585339"/>
                <a:gd name="connsiteX76" fmla="*/ 24986 w 917013"/>
                <a:gd name="connsiteY76" fmla="*/ 152318 h 585339"/>
                <a:gd name="connsiteX77" fmla="*/ 23855 w 917013"/>
                <a:gd name="connsiteY77" fmla="*/ 151186 h 585339"/>
                <a:gd name="connsiteX78" fmla="*/ 22724 w 917013"/>
                <a:gd name="connsiteY78" fmla="*/ 148889 h 585339"/>
                <a:gd name="connsiteX79" fmla="*/ 21593 w 917013"/>
                <a:gd name="connsiteY79" fmla="*/ 147758 h 585339"/>
                <a:gd name="connsiteX80" fmla="*/ 21593 w 917013"/>
                <a:gd name="connsiteY80" fmla="*/ 146626 h 585339"/>
                <a:gd name="connsiteX81" fmla="*/ 22724 w 917013"/>
                <a:gd name="connsiteY81" fmla="*/ 147758 h 585339"/>
                <a:gd name="connsiteX82" fmla="*/ 23855 w 917013"/>
                <a:gd name="connsiteY82" fmla="*/ 147758 h 585339"/>
                <a:gd name="connsiteX83" fmla="*/ 22724 w 917013"/>
                <a:gd name="connsiteY83" fmla="*/ 145495 h 585339"/>
                <a:gd name="connsiteX84" fmla="*/ 21593 w 917013"/>
                <a:gd name="connsiteY84" fmla="*/ 145495 h 585339"/>
                <a:gd name="connsiteX85" fmla="*/ 20462 w 917013"/>
                <a:gd name="connsiteY85" fmla="*/ 143233 h 585339"/>
                <a:gd name="connsiteX86" fmla="*/ 20462 w 917013"/>
                <a:gd name="connsiteY86" fmla="*/ 142102 h 585339"/>
                <a:gd name="connsiteX87" fmla="*/ 22724 w 917013"/>
                <a:gd name="connsiteY87" fmla="*/ 140935 h 585339"/>
                <a:gd name="connsiteX88" fmla="*/ 22724 w 917013"/>
                <a:gd name="connsiteY88" fmla="*/ 139804 h 585339"/>
                <a:gd name="connsiteX89" fmla="*/ 20462 w 917013"/>
                <a:gd name="connsiteY89" fmla="*/ 139804 h 585339"/>
                <a:gd name="connsiteX90" fmla="*/ 20462 w 917013"/>
                <a:gd name="connsiteY90" fmla="*/ 140935 h 585339"/>
                <a:gd name="connsiteX91" fmla="*/ 18200 w 917013"/>
                <a:gd name="connsiteY91" fmla="*/ 140935 h 585339"/>
                <a:gd name="connsiteX92" fmla="*/ 15903 w 917013"/>
                <a:gd name="connsiteY92" fmla="*/ 138673 h 585339"/>
                <a:gd name="connsiteX93" fmla="*/ 18200 w 917013"/>
                <a:gd name="connsiteY93" fmla="*/ 139804 h 585339"/>
                <a:gd name="connsiteX94" fmla="*/ 19331 w 917013"/>
                <a:gd name="connsiteY94" fmla="*/ 138673 h 585339"/>
                <a:gd name="connsiteX95" fmla="*/ 20462 w 917013"/>
                <a:gd name="connsiteY95" fmla="*/ 138673 h 585339"/>
                <a:gd name="connsiteX96" fmla="*/ 20462 w 917013"/>
                <a:gd name="connsiteY96" fmla="*/ 136411 h 585339"/>
                <a:gd name="connsiteX97" fmla="*/ 19331 w 917013"/>
                <a:gd name="connsiteY97" fmla="*/ 135279 h 585339"/>
                <a:gd name="connsiteX98" fmla="*/ 18200 w 917013"/>
                <a:gd name="connsiteY98" fmla="*/ 132982 h 585339"/>
                <a:gd name="connsiteX99" fmla="*/ 17034 w 917013"/>
                <a:gd name="connsiteY99" fmla="*/ 135279 h 585339"/>
                <a:gd name="connsiteX100" fmla="*/ 14772 w 917013"/>
                <a:gd name="connsiteY100" fmla="*/ 135279 h 585339"/>
                <a:gd name="connsiteX101" fmla="*/ 15903 w 917013"/>
                <a:gd name="connsiteY101" fmla="*/ 132982 h 585339"/>
                <a:gd name="connsiteX102" fmla="*/ 13641 w 917013"/>
                <a:gd name="connsiteY102" fmla="*/ 131851 h 585339"/>
                <a:gd name="connsiteX103" fmla="*/ 13641 w 917013"/>
                <a:gd name="connsiteY103" fmla="*/ 129588 h 585339"/>
                <a:gd name="connsiteX104" fmla="*/ 14772 w 917013"/>
                <a:gd name="connsiteY104" fmla="*/ 131851 h 585339"/>
                <a:gd name="connsiteX105" fmla="*/ 17034 w 917013"/>
                <a:gd name="connsiteY105" fmla="*/ 130719 h 585339"/>
                <a:gd name="connsiteX106" fmla="*/ 18200 w 917013"/>
                <a:gd name="connsiteY106" fmla="*/ 128457 h 585339"/>
                <a:gd name="connsiteX107" fmla="*/ 15903 w 917013"/>
                <a:gd name="connsiteY107" fmla="*/ 126159 h 585339"/>
                <a:gd name="connsiteX108" fmla="*/ 15903 w 917013"/>
                <a:gd name="connsiteY108" fmla="*/ 125028 h 585339"/>
                <a:gd name="connsiteX109" fmla="*/ 17034 w 917013"/>
                <a:gd name="connsiteY109" fmla="*/ 125028 h 585339"/>
                <a:gd name="connsiteX110" fmla="*/ 18200 w 917013"/>
                <a:gd name="connsiteY110" fmla="*/ 127326 h 585339"/>
                <a:gd name="connsiteX111" fmla="*/ 20462 w 917013"/>
                <a:gd name="connsiteY111" fmla="*/ 125028 h 585339"/>
                <a:gd name="connsiteX112" fmla="*/ 18200 w 917013"/>
                <a:gd name="connsiteY112" fmla="*/ 123897 h 585339"/>
                <a:gd name="connsiteX113" fmla="*/ 18200 w 917013"/>
                <a:gd name="connsiteY113" fmla="*/ 122766 h 585339"/>
                <a:gd name="connsiteX114" fmla="*/ 20462 w 917013"/>
                <a:gd name="connsiteY114" fmla="*/ 122766 h 585339"/>
                <a:gd name="connsiteX115" fmla="*/ 19331 w 917013"/>
                <a:gd name="connsiteY115" fmla="*/ 120504 h 585339"/>
                <a:gd name="connsiteX116" fmla="*/ 19331 w 917013"/>
                <a:gd name="connsiteY116" fmla="*/ 119337 h 585339"/>
                <a:gd name="connsiteX117" fmla="*/ 19331 w 917013"/>
                <a:gd name="connsiteY117" fmla="*/ 120504 h 585339"/>
                <a:gd name="connsiteX118" fmla="*/ 17034 w 917013"/>
                <a:gd name="connsiteY118" fmla="*/ 120504 h 585339"/>
                <a:gd name="connsiteX119" fmla="*/ 17034 w 917013"/>
                <a:gd name="connsiteY119" fmla="*/ 119337 h 585339"/>
                <a:gd name="connsiteX120" fmla="*/ 15903 w 917013"/>
                <a:gd name="connsiteY120" fmla="*/ 119337 h 585339"/>
                <a:gd name="connsiteX121" fmla="*/ 13641 w 917013"/>
                <a:gd name="connsiteY121" fmla="*/ 118206 h 585339"/>
                <a:gd name="connsiteX122" fmla="*/ 14772 w 917013"/>
                <a:gd name="connsiteY122" fmla="*/ 117075 h 585339"/>
                <a:gd name="connsiteX123" fmla="*/ 15903 w 917013"/>
                <a:gd name="connsiteY123" fmla="*/ 118206 h 585339"/>
                <a:gd name="connsiteX124" fmla="*/ 15903 w 917013"/>
                <a:gd name="connsiteY124" fmla="*/ 115944 h 585339"/>
                <a:gd name="connsiteX125" fmla="*/ 17034 w 917013"/>
                <a:gd name="connsiteY125" fmla="*/ 115944 h 585339"/>
                <a:gd name="connsiteX126" fmla="*/ 18200 w 917013"/>
                <a:gd name="connsiteY126" fmla="*/ 113681 h 585339"/>
                <a:gd name="connsiteX127" fmla="*/ 17034 w 917013"/>
                <a:gd name="connsiteY127" fmla="*/ 112550 h 585339"/>
                <a:gd name="connsiteX128" fmla="*/ 18200 w 917013"/>
                <a:gd name="connsiteY128" fmla="*/ 112550 h 585339"/>
                <a:gd name="connsiteX129" fmla="*/ 18200 w 917013"/>
                <a:gd name="connsiteY129" fmla="*/ 111384 h 585339"/>
                <a:gd name="connsiteX130" fmla="*/ 18200 w 917013"/>
                <a:gd name="connsiteY130" fmla="*/ 110253 h 585339"/>
                <a:gd name="connsiteX131" fmla="*/ 18200 w 917013"/>
                <a:gd name="connsiteY131" fmla="*/ 109121 h 585339"/>
                <a:gd name="connsiteX132" fmla="*/ 19331 w 917013"/>
                <a:gd name="connsiteY132" fmla="*/ 109121 h 585339"/>
                <a:gd name="connsiteX133" fmla="*/ 19331 w 917013"/>
                <a:gd name="connsiteY133" fmla="*/ 104561 h 585339"/>
                <a:gd name="connsiteX134" fmla="*/ 21593 w 917013"/>
                <a:gd name="connsiteY134" fmla="*/ 104561 h 585339"/>
                <a:gd name="connsiteX135" fmla="*/ 21593 w 917013"/>
                <a:gd name="connsiteY135" fmla="*/ 103430 h 585339"/>
                <a:gd name="connsiteX136" fmla="*/ 20462 w 917013"/>
                <a:gd name="connsiteY136" fmla="*/ 103430 h 585339"/>
                <a:gd name="connsiteX137" fmla="*/ 18200 w 917013"/>
                <a:gd name="connsiteY137" fmla="*/ 104561 h 585339"/>
                <a:gd name="connsiteX138" fmla="*/ 17034 w 917013"/>
                <a:gd name="connsiteY138" fmla="*/ 104561 h 585339"/>
                <a:gd name="connsiteX139" fmla="*/ 19331 w 917013"/>
                <a:gd name="connsiteY139" fmla="*/ 103430 h 585339"/>
                <a:gd name="connsiteX140" fmla="*/ 18200 w 917013"/>
                <a:gd name="connsiteY140" fmla="*/ 102299 h 585339"/>
                <a:gd name="connsiteX141" fmla="*/ 15903 w 917013"/>
                <a:gd name="connsiteY141" fmla="*/ 101168 h 585339"/>
                <a:gd name="connsiteX142" fmla="*/ 18200 w 917013"/>
                <a:gd name="connsiteY142" fmla="*/ 100037 h 585339"/>
                <a:gd name="connsiteX143" fmla="*/ 19331 w 917013"/>
                <a:gd name="connsiteY143" fmla="*/ 101168 h 585339"/>
                <a:gd name="connsiteX144" fmla="*/ 19331 w 917013"/>
                <a:gd name="connsiteY144" fmla="*/ 100037 h 585339"/>
                <a:gd name="connsiteX145" fmla="*/ 20462 w 917013"/>
                <a:gd name="connsiteY145" fmla="*/ 97774 h 585339"/>
                <a:gd name="connsiteX146" fmla="*/ 18200 w 917013"/>
                <a:gd name="connsiteY146" fmla="*/ 97774 h 585339"/>
                <a:gd name="connsiteX147" fmla="*/ 18200 w 917013"/>
                <a:gd name="connsiteY147" fmla="*/ 94346 h 585339"/>
                <a:gd name="connsiteX148" fmla="*/ 19331 w 917013"/>
                <a:gd name="connsiteY148" fmla="*/ 94346 h 585339"/>
                <a:gd name="connsiteX149" fmla="*/ 19331 w 917013"/>
                <a:gd name="connsiteY149" fmla="*/ 95477 h 585339"/>
                <a:gd name="connsiteX150" fmla="*/ 20462 w 917013"/>
                <a:gd name="connsiteY150" fmla="*/ 94346 h 585339"/>
                <a:gd name="connsiteX151" fmla="*/ 22724 w 917013"/>
                <a:gd name="connsiteY151" fmla="*/ 95477 h 585339"/>
                <a:gd name="connsiteX152" fmla="*/ 21593 w 917013"/>
                <a:gd name="connsiteY152" fmla="*/ 93215 h 585339"/>
                <a:gd name="connsiteX153" fmla="*/ 22724 w 917013"/>
                <a:gd name="connsiteY153" fmla="*/ 92083 h 585339"/>
                <a:gd name="connsiteX154" fmla="*/ 23855 w 917013"/>
                <a:gd name="connsiteY154" fmla="*/ 92083 h 585339"/>
                <a:gd name="connsiteX155" fmla="*/ 22724 w 917013"/>
                <a:gd name="connsiteY155" fmla="*/ 89786 h 585339"/>
                <a:gd name="connsiteX156" fmla="*/ 23855 w 917013"/>
                <a:gd name="connsiteY156" fmla="*/ 89786 h 585339"/>
                <a:gd name="connsiteX157" fmla="*/ 22724 w 917013"/>
                <a:gd name="connsiteY157" fmla="*/ 88655 h 585339"/>
                <a:gd name="connsiteX158" fmla="*/ 21593 w 917013"/>
                <a:gd name="connsiteY158" fmla="*/ 90952 h 585339"/>
                <a:gd name="connsiteX159" fmla="*/ 21593 w 917013"/>
                <a:gd name="connsiteY159" fmla="*/ 88655 h 585339"/>
                <a:gd name="connsiteX160" fmla="*/ 20462 w 917013"/>
                <a:gd name="connsiteY160" fmla="*/ 88655 h 585339"/>
                <a:gd name="connsiteX161" fmla="*/ 22724 w 917013"/>
                <a:gd name="connsiteY161" fmla="*/ 87523 h 585339"/>
                <a:gd name="connsiteX162" fmla="*/ 23855 w 917013"/>
                <a:gd name="connsiteY162" fmla="*/ 88655 h 585339"/>
                <a:gd name="connsiteX163" fmla="*/ 23855 w 917013"/>
                <a:gd name="connsiteY163" fmla="*/ 86392 h 585339"/>
                <a:gd name="connsiteX164" fmla="*/ 22724 w 917013"/>
                <a:gd name="connsiteY164" fmla="*/ 85261 h 585339"/>
                <a:gd name="connsiteX165" fmla="*/ 22724 w 917013"/>
                <a:gd name="connsiteY165" fmla="*/ 84130 h 585339"/>
                <a:gd name="connsiteX166" fmla="*/ 23855 w 917013"/>
                <a:gd name="connsiteY166" fmla="*/ 82999 h 585339"/>
                <a:gd name="connsiteX167" fmla="*/ 23855 w 917013"/>
                <a:gd name="connsiteY167" fmla="*/ 84130 h 585339"/>
                <a:gd name="connsiteX168" fmla="*/ 24986 w 917013"/>
                <a:gd name="connsiteY168" fmla="*/ 84130 h 585339"/>
                <a:gd name="connsiteX169" fmla="*/ 24986 w 917013"/>
                <a:gd name="connsiteY169" fmla="*/ 81832 h 585339"/>
                <a:gd name="connsiteX170" fmla="*/ 23855 w 917013"/>
                <a:gd name="connsiteY170" fmla="*/ 81832 h 585339"/>
                <a:gd name="connsiteX171" fmla="*/ 23855 w 917013"/>
                <a:gd name="connsiteY171" fmla="*/ 79570 h 585339"/>
                <a:gd name="connsiteX172" fmla="*/ 22724 w 917013"/>
                <a:gd name="connsiteY172" fmla="*/ 79570 h 585339"/>
                <a:gd name="connsiteX173" fmla="*/ 21593 w 917013"/>
                <a:gd name="connsiteY173" fmla="*/ 78439 h 585339"/>
                <a:gd name="connsiteX174" fmla="*/ 22724 w 917013"/>
                <a:gd name="connsiteY174" fmla="*/ 78439 h 585339"/>
                <a:gd name="connsiteX175" fmla="*/ 23855 w 917013"/>
                <a:gd name="connsiteY175" fmla="*/ 77308 h 585339"/>
                <a:gd name="connsiteX176" fmla="*/ 21593 w 917013"/>
                <a:gd name="connsiteY176" fmla="*/ 76176 h 585339"/>
                <a:gd name="connsiteX177" fmla="*/ 21593 w 917013"/>
                <a:gd name="connsiteY177" fmla="*/ 73879 h 585339"/>
                <a:gd name="connsiteX178" fmla="*/ 22724 w 917013"/>
                <a:gd name="connsiteY178" fmla="*/ 73879 h 585339"/>
                <a:gd name="connsiteX179" fmla="*/ 23855 w 917013"/>
                <a:gd name="connsiteY179" fmla="*/ 72748 h 585339"/>
                <a:gd name="connsiteX180" fmla="*/ 22724 w 917013"/>
                <a:gd name="connsiteY180" fmla="*/ 71616 h 585339"/>
                <a:gd name="connsiteX181" fmla="*/ 22724 w 917013"/>
                <a:gd name="connsiteY181" fmla="*/ 70485 h 585339"/>
                <a:gd name="connsiteX182" fmla="*/ 24986 w 917013"/>
                <a:gd name="connsiteY182" fmla="*/ 69354 h 585339"/>
                <a:gd name="connsiteX183" fmla="*/ 23855 w 917013"/>
                <a:gd name="connsiteY183" fmla="*/ 68223 h 585339"/>
                <a:gd name="connsiteX184" fmla="*/ 24986 w 917013"/>
                <a:gd name="connsiteY184" fmla="*/ 68223 h 585339"/>
                <a:gd name="connsiteX185" fmla="*/ 24986 w 917013"/>
                <a:gd name="connsiteY185" fmla="*/ 65925 h 585339"/>
                <a:gd name="connsiteX186" fmla="*/ 27283 w 917013"/>
                <a:gd name="connsiteY186" fmla="*/ 64794 h 585339"/>
                <a:gd name="connsiteX187" fmla="*/ 28414 w 917013"/>
                <a:gd name="connsiteY187" fmla="*/ 64794 h 585339"/>
                <a:gd name="connsiteX188" fmla="*/ 27283 w 917013"/>
                <a:gd name="connsiteY188" fmla="*/ 63663 h 585339"/>
                <a:gd name="connsiteX189" fmla="*/ 28414 w 917013"/>
                <a:gd name="connsiteY189" fmla="*/ 63663 h 585339"/>
                <a:gd name="connsiteX190" fmla="*/ 28414 w 917013"/>
                <a:gd name="connsiteY190" fmla="*/ 62532 h 585339"/>
                <a:gd name="connsiteX191" fmla="*/ 30675 w 917013"/>
                <a:gd name="connsiteY191" fmla="*/ 59103 h 585339"/>
                <a:gd name="connsiteX192" fmla="*/ 31806 w 917013"/>
                <a:gd name="connsiteY192" fmla="*/ 56841 h 585339"/>
                <a:gd name="connsiteX193" fmla="*/ 32937 w 917013"/>
                <a:gd name="connsiteY193" fmla="*/ 54578 h 585339"/>
                <a:gd name="connsiteX194" fmla="*/ 32937 w 917013"/>
                <a:gd name="connsiteY194" fmla="*/ 52281 h 585339"/>
                <a:gd name="connsiteX195" fmla="*/ 32937 w 917013"/>
                <a:gd name="connsiteY195" fmla="*/ 51150 h 585339"/>
                <a:gd name="connsiteX196" fmla="*/ 35234 w 917013"/>
                <a:gd name="connsiteY196" fmla="*/ 52281 h 585339"/>
                <a:gd name="connsiteX197" fmla="*/ 36365 w 917013"/>
                <a:gd name="connsiteY197" fmla="*/ 52281 h 585339"/>
                <a:gd name="connsiteX198" fmla="*/ 38627 w 917013"/>
                <a:gd name="connsiteY198" fmla="*/ 52281 h 585339"/>
                <a:gd name="connsiteX199" fmla="*/ 42055 w 917013"/>
                <a:gd name="connsiteY199" fmla="*/ 51150 h 585339"/>
                <a:gd name="connsiteX200" fmla="*/ 43186 w 917013"/>
                <a:gd name="connsiteY200" fmla="*/ 54578 h 585339"/>
                <a:gd name="connsiteX201" fmla="*/ 44317 w 917013"/>
                <a:gd name="connsiteY201" fmla="*/ 54578 h 585339"/>
                <a:gd name="connsiteX202" fmla="*/ 47745 w 917013"/>
                <a:gd name="connsiteY202" fmla="*/ 56841 h 585339"/>
                <a:gd name="connsiteX203" fmla="*/ 47745 w 917013"/>
                <a:gd name="connsiteY203" fmla="*/ 57972 h 585339"/>
                <a:gd name="connsiteX204" fmla="*/ 52269 w 917013"/>
                <a:gd name="connsiteY204" fmla="*/ 57972 h 585339"/>
                <a:gd name="connsiteX205" fmla="*/ 56827 w 917013"/>
                <a:gd name="connsiteY205" fmla="*/ 59103 h 585339"/>
                <a:gd name="connsiteX206" fmla="*/ 60220 w 917013"/>
                <a:gd name="connsiteY206" fmla="*/ 57972 h 585339"/>
                <a:gd name="connsiteX207" fmla="*/ 61351 w 917013"/>
                <a:gd name="connsiteY207" fmla="*/ 57972 h 585339"/>
                <a:gd name="connsiteX208" fmla="*/ 62482 w 917013"/>
                <a:gd name="connsiteY208" fmla="*/ 57972 h 585339"/>
                <a:gd name="connsiteX209" fmla="*/ 65910 w 917013"/>
                <a:gd name="connsiteY209" fmla="*/ 55710 h 585339"/>
                <a:gd name="connsiteX210" fmla="*/ 68172 w 917013"/>
                <a:gd name="connsiteY210" fmla="*/ 55710 h 585339"/>
                <a:gd name="connsiteX211" fmla="*/ 69303 w 917013"/>
                <a:gd name="connsiteY211" fmla="*/ 54578 h 585339"/>
                <a:gd name="connsiteX212" fmla="*/ 76123 w 917013"/>
                <a:gd name="connsiteY212" fmla="*/ 50018 h 585339"/>
                <a:gd name="connsiteX213" fmla="*/ 77254 w 917013"/>
                <a:gd name="connsiteY213" fmla="*/ 48887 h 585339"/>
                <a:gd name="connsiteX214" fmla="*/ 79551 w 917013"/>
                <a:gd name="connsiteY214" fmla="*/ 51150 h 585339"/>
                <a:gd name="connsiteX215" fmla="*/ 80682 w 917013"/>
                <a:gd name="connsiteY215" fmla="*/ 50018 h 585339"/>
                <a:gd name="connsiteX216" fmla="*/ 81813 w 917013"/>
                <a:gd name="connsiteY216" fmla="*/ 51150 h 585339"/>
                <a:gd name="connsiteX217" fmla="*/ 81813 w 917013"/>
                <a:gd name="connsiteY217" fmla="*/ 50018 h 585339"/>
                <a:gd name="connsiteX218" fmla="*/ 82944 w 917013"/>
                <a:gd name="connsiteY218" fmla="*/ 50018 h 585339"/>
                <a:gd name="connsiteX219" fmla="*/ 84075 w 917013"/>
                <a:gd name="connsiteY219" fmla="*/ 50018 h 585339"/>
                <a:gd name="connsiteX220" fmla="*/ 84075 w 917013"/>
                <a:gd name="connsiteY220" fmla="*/ 51150 h 585339"/>
                <a:gd name="connsiteX221" fmla="*/ 86372 w 917013"/>
                <a:gd name="connsiteY221" fmla="*/ 51150 h 585339"/>
                <a:gd name="connsiteX222" fmla="*/ 87503 w 917013"/>
                <a:gd name="connsiteY222" fmla="*/ 52281 h 585339"/>
                <a:gd name="connsiteX223" fmla="*/ 88634 w 917013"/>
                <a:gd name="connsiteY223" fmla="*/ 52281 h 585339"/>
                <a:gd name="connsiteX224" fmla="*/ 93193 w 917013"/>
                <a:gd name="connsiteY224" fmla="*/ 50018 h 585339"/>
                <a:gd name="connsiteX225" fmla="*/ 93193 w 917013"/>
                <a:gd name="connsiteY225" fmla="*/ 52281 h 585339"/>
                <a:gd name="connsiteX226" fmla="*/ 94324 w 917013"/>
                <a:gd name="connsiteY226" fmla="*/ 52281 h 585339"/>
                <a:gd name="connsiteX227" fmla="*/ 96585 w 917013"/>
                <a:gd name="connsiteY227" fmla="*/ 55710 h 585339"/>
                <a:gd name="connsiteX228" fmla="*/ 96585 w 917013"/>
                <a:gd name="connsiteY228" fmla="*/ 56841 h 585339"/>
                <a:gd name="connsiteX229" fmla="*/ 97716 w 917013"/>
                <a:gd name="connsiteY229" fmla="*/ 57972 h 585339"/>
                <a:gd name="connsiteX230" fmla="*/ 97716 w 917013"/>
                <a:gd name="connsiteY230" fmla="*/ 59103 h 585339"/>
                <a:gd name="connsiteX231" fmla="*/ 98847 w 917013"/>
                <a:gd name="connsiteY231" fmla="*/ 59103 h 585339"/>
                <a:gd name="connsiteX232" fmla="*/ 101144 w 917013"/>
                <a:gd name="connsiteY232" fmla="*/ 61401 h 585339"/>
                <a:gd name="connsiteX233" fmla="*/ 105668 w 917013"/>
                <a:gd name="connsiteY233" fmla="*/ 63663 h 585339"/>
                <a:gd name="connsiteX234" fmla="*/ 105668 w 917013"/>
                <a:gd name="connsiteY234" fmla="*/ 64794 h 585339"/>
                <a:gd name="connsiteX235" fmla="*/ 106799 w 917013"/>
                <a:gd name="connsiteY235" fmla="*/ 64794 h 585339"/>
                <a:gd name="connsiteX236" fmla="*/ 109096 w 917013"/>
                <a:gd name="connsiteY236" fmla="*/ 67056 h 585339"/>
                <a:gd name="connsiteX237" fmla="*/ 111358 w 917013"/>
                <a:gd name="connsiteY237" fmla="*/ 67056 h 585339"/>
                <a:gd name="connsiteX238" fmla="*/ 112489 w 917013"/>
                <a:gd name="connsiteY238" fmla="*/ 68223 h 585339"/>
                <a:gd name="connsiteX239" fmla="*/ 113619 w 917013"/>
                <a:gd name="connsiteY239" fmla="*/ 68223 h 585339"/>
                <a:gd name="connsiteX240" fmla="*/ 114786 w 917013"/>
                <a:gd name="connsiteY240" fmla="*/ 67056 h 585339"/>
                <a:gd name="connsiteX241" fmla="*/ 115917 w 917013"/>
                <a:gd name="connsiteY241" fmla="*/ 67056 h 585339"/>
                <a:gd name="connsiteX242" fmla="*/ 117048 w 917013"/>
                <a:gd name="connsiteY242" fmla="*/ 69354 h 585339"/>
                <a:gd name="connsiteX243" fmla="*/ 118178 w 917013"/>
                <a:gd name="connsiteY243" fmla="*/ 70485 h 585339"/>
                <a:gd name="connsiteX244" fmla="*/ 119309 w 917013"/>
                <a:gd name="connsiteY244" fmla="*/ 71616 h 585339"/>
                <a:gd name="connsiteX245" fmla="*/ 121571 w 917013"/>
                <a:gd name="connsiteY245" fmla="*/ 72748 h 585339"/>
                <a:gd name="connsiteX246" fmla="*/ 122737 w 917013"/>
                <a:gd name="connsiteY246" fmla="*/ 72748 h 585339"/>
                <a:gd name="connsiteX247" fmla="*/ 123868 w 917013"/>
                <a:gd name="connsiteY247" fmla="*/ 73879 h 585339"/>
                <a:gd name="connsiteX248" fmla="*/ 124999 w 917013"/>
                <a:gd name="connsiteY248" fmla="*/ 75010 h 585339"/>
                <a:gd name="connsiteX249" fmla="*/ 127261 w 917013"/>
                <a:gd name="connsiteY249" fmla="*/ 75010 h 585339"/>
                <a:gd name="connsiteX250" fmla="*/ 131820 w 917013"/>
                <a:gd name="connsiteY250" fmla="*/ 72748 h 585339"/>
                <a:gd name="connsiteX251" fmla="*/ 135212 w 917013"/>
                <a:gd name="connsiteY251" fmla="*/ 71616 h 585339"/>
                <a:gd name="connsiteX252" fmla="*/ 142033 w 917013"/>
                <a:gd name="connsiteY252" fmla="*/ 67056 h 585339"/>
                <a:gd name="connsiteX253" fmla="*/ 148854 w 917013"/>
                <a:gd name="connsiteY253" fmla="*/ 70485 h 585339"/>
                <a:gd name="connsiteX254" fmla="*/ 151116 w 917013"/>
                <a:gd name="connsiteY254" fmla="*/ 69354 h 585339"/>
                <a:gd name="connsiteX255" fmla="*/ 152282 w 917013"/>
                <a:gd name="connsiteY255" fmla="*/ 69354 h 585339"/>
                <a:gd name="connsiteX256" fmla="*/ 154544 w 917013"/>
                <a:gd name="connsiteY256" fmla="*/ 68223 h 585339"/>
                <a:gd name="connsiteX257" fmla="*/ 155675 w 917013"/>
                <a:gd name="connsiteY257" fmla="*/ 69354 h 585339"/>
                <a:gd name="connsiteX258" fmla="*/ 157936 w 917013"/>
                <a:gd name="connsiteY258" fmla="*/ 69354 h 585339"/>
                <a:gd name="connsiteX259" fmla="*/ 159103 w 917013"/>
                <a:gd name="connsiteY259" fmla="*/ 69354 h 585339"/>
                <a:gd name="connsiteX260" fmla="*/ 160234 w 917013"/>
                <a:gd name="connsiteY260" fmla="*/ 69354 h 585339"/>
                <a:gd name="connsiteX261" fmla="*/ 161364 w 917013"/>
                <a:gd name="connsiteY261" fmla="*/ 69354 h 585339"/>
                <a:gd name="connsiteX262" fmla="*/ 165888 w 917013"/>
                <a:gd name="connsiteY262" fmla="*/ 67056 h 585339"/>
                <a:gd name="connsiteX263" fmla="*/ 167054 w 917013"/>
                <a:gd name="connsiteY263" fmla="*/ 67056 h 585339"/>
                <a:gd name="connsiteX264" fmla="*/ 169316 w 917013"/>
                <a:gd name="connsiteY264" fmla="*/ 67056 h 585339"/>
                <a:gd name="connsiteX265" fmla="*/ 171578 w 917013"/>
                <a:gd name="connsiteY265" fmla="*/ 67056 h 585339"/>
                <a:gd name="connsiteX266" fmla="*/ 172709 w 917013"/>
                <a:gd name="connsiteY266" fmla="*/ 67056 h 585339"/>
                <a:gd name="connsiteX267" fmla="*/ 173840 w 917013"/>
                <a:gd name="connsiteY267" fmla="*/ 68223 h 585339"/>
                <a:gd name="connsiteX268" fmla="*/ 175006 w 917013"/>
                <a:gd name="connsiteY268" fmla="*/ 68223 h 585339"/>
                <a:gd name="connsiteX269" fmla="*/ 177268 w 917013"/>
                <a:gd name="connsiteY269" fmla="*/ 67056 h 585339"/>
                <a:gd name="connsiteX270" fmla="*/ 179529 w 917013"/>
                <a:gd name="connsiteY270" fmla="*/ 68223 h 585339"/>
                <a:gd name="connsiteX271" fmla="*/ 180660 w 917013"/>
                <a:gd name="connsiteY271" fmla="*/ 68223 h 585339"/>
                <a:gd name="connsiteX272" fmla="*/ 181827 w 917013"/>
                <a:gd name="connsiteY272" fmla="*/ 67056 h 585339"/>
                <a:gd name="connsiteX273" fmla="*/ 182957 w 917013"/>
                <a:gd name="connsiteY273" fmla="*/ 67056 h 585339"/>
                <a:gd name="connsiteX274" fmla="*/ 184088 w 917013"/>
                <a:gd name="connsiteY274" fmla="*/ 65925 h 585339"/>
                <a:gd name="connsiteX275" fmla="*/ 186350 w 917013"/>
                <a:gd name="connsiteY275" fmla="*/ 67056 h 585339"/>
                <a:gd name="connsiteX276" fmla="*/ 187481 w 917013"/>
                <a:gd name="connsiteY276" fmla="*/ 69354 h 585339"/>
                <a:gd name="connsiteX277" fmla="*/ 188647 w 917013"/>
                <a:gd name="connsiteY277" fmla="*/ 68223 h 585339"/>
                <a:gd name="connsiteX278" fmla="*/ 189778 w 917013"/>
                <a:gd name="connsiteY278" fmla="*/ 69354 h 585339"/>
                <a:gd name="connsiteX279" fmla="*/ 190909 w 917013"/>
                <a:gd name="connsiteY279" fmla="*/ 69354 h 585339"/>
                <a:gd name="connsiteX280" fmla="*/ 194302 w 917013"/>
                <a:gd name="connsiteY280" fmla="*/ 68223 h 585339"/>
                <a:gd name="connsiteX281" fmla="*/ 197730 w 917013"/>
                <a:gd name="connsiteY281" fmla="*/ 71616 h 585339"/>
                <a:gd name="connsiteX282" fmla="*/ 199992 w 917013"/>
                <a:gd name="connsiteY282" fmla="*/ 72748 h 585339"/>
                <a:gd name="connsiteX283" fmla="*/ 201122 w 917013"/>
                <a:gd name="connsiteY283" fmla="*/ 73879 h 585339"/>
                <a:gd name="connsiteX284" fmla="*/ 201122 w 917013"/>
                <a:gd name="connsiteY284" fmla="*/ 75010 h 585339"/>
                <a:gd name="connsiteX285" fmla="*/ 203384 w 917013"/>
                <a:gd name="connsiteY285" fmla="*/ 76176 h 585339"/>
                <a:gd name="connsiteX286" fmla="*/ 204550 w 917013"/>
                <a:gd name="connsiteY286" fmla="*/ 77308 h 585339"/>
                <a:gd name="connsiteX287" fmla="*/ 204550 w 917013"/>
                <a:gd name="connsiteY287" fmla="*/ 78439 h 585339"/>
                <a:gd name="connsiteX288" fmla="*/ 205681 w 917013"/>
                <a:gd name="connsiteY288" fmla="*/ 78439 h 585339"/>
                <a:gd name="connsiteX289" fmla="*/ 206812 w 917013"/>
                <a:gd name="connsiteY289" fmla="*/ 78439 h 585339"/>
                <a:gd name="connsiteX290" fmla="*/ 207943 w 917013"/>
                <a:gd name="connsiteY290" fmla="*/ 79570 h 585339"/>
                <a:gd name="connsiteX291" fmla="*/ 210205 w 917013"/>
                <a:gd name="connsiteY291" fmla="*/ 77308 h 585339"/>
                <a:gd name="connsiteX292" fmla="*/ 212502 w 917013"/>
                <a:gd name="connsiteY292" fmla="*/ 78439 h 585339"/>
                <a:gd name="connsiteX293" fmla="*/ 213633 w 917013"/>
                <a:gd name="connsiteY293" fmla="*/ 77308 h 585339"/>
                <a:gd name="connsiteX294" fmla="*/ 214764 w 917013"/>
                <a:gd name="connsiteY294" fmla="*/ 78439 h 585339"/>
                <a:gd name="connsiteX295" fmla="*/ 217026 w 917013"/>
                <a:gd name="connsiteY295" fmla="*/ 77308 h 585339"/>
                <a:gd name="connsiteX296" fmla="*/ 220454 w 917013"/>
                <a:gd name="connsiteY296" fmla="*/ 76176 h 585339"/>
                <a:gd name="connsiteX297" fmla="*/ 224977 w 917013"/>
                <a:gd name="connsiteY297" fmla="*/ 79570 h 585339"/>
                <a:gd name="connsiteX298" fmla="*/ 227274 w 917013"/>
                <a:gd name="connsiteY298" fmla="*/ 79570 h 585339"/>
                <a:gd name="connsiteX299" fmla="*/ 229536 w 917013"/>
                <a:gd name="connsiteY299" fmla="*/ 82999 h 585339"/>
                <a:gd name="connsiteX300" fmla="*/ 230667 w 917013"/>
                <a:gd name="connsiteY300" fmla="*/ 82999 h 585339"/>
                <a:gd name="connsiteX301" fmla="*/ 231798 w 917013"/>
                <a:gd name="connsiteY301" fmla="*/ 82999 h 585339"/>
                <a:gd name="connsiteX302" fmla="*/ 232929 w 917013"/>
                <a:gd name="connsiteY302" fmla="*/ 82999 h 585339"/>
                <a:gd name="connsiteX303" fmla="*/ 236357 w 917013"/>
                <a:gd name="connsiteY303" fmla="*/ 82999 h 585339"/>
                <a:gd name="connsiteX304" fmla="*/ 237488 w 917013"/>
                <a:gd name="connsiteY304" fmla="*/ 82999 h 585339"/>
                <a:gd name="connsiteX305" fmla="*/ 239749 w 917013"/>
                <a:gd name="connsiteY305" fmla="*/ 81832 h 585339"/>
                <a:gd name="connsiteX306" fmla="*/ 240880 w 917013"/>
                <a:gd name="connsiteY306" fmla="*/ 80701 h 585339"/>
                <a:gd name="connsiteX307" fmla="*/ 242047 w 917013"/>
                <a:gd name="connsiteY307" fmla="*/ 81832 h 585339"/>
                <a:gd name="connsiteX308" fmla="*/ 243178 w 917013"/>
                <a:gd name="connsiteY308" fmla="*/ 82999 h 585339"/>
                <a:gd name="connsiteX309" fmla="*/ 244308 w 917013"/>
                <a:gd name="connsiteY309" fmla="*/ 82999 h 585339"/>
                <a:gd name="connsiteX310" fmla="*/ 246570 w 917013"/>
                <a:gd name="connsiteY310" fmla="*/ 81832 h 585339"/>
                <a:gd name="connsiteX311" fmla="*/ 248867 w 917013"/>
                <a:gd name="connsiteY311" fmla="*/ 84130 h 585339"/>
                <a:gd name="connsiteX312" fmla="*/ 249998 w 917013"/>
                <a:gd name="connsiteY312" fmla="*/ 81832 h 585339"/>
                <a:gd name="connsiteX313" fmla="*/ 251129 w 917013"/>
                <a:gd name="connsiteY313" fmla="*/ 84130 h 585339"/>
                <a:gd name="connsiteX314" fmla="*/ 253391 w 917013"/>
                <a:gd name="connsiteY314" fmla="*/ 82999 h 585339"/>
                <a:gd name="connsiteX315" fmla="*/ 256819 w 917013"/>
                <a:gd name="connsiteY315" fmla="*/ 82999 h 585339"/>
                <a:gd name="connsiteX316" fmla="*/ 260212 w 917013"/>
                <a:gd name="connsiteY316" fmla="*/ 86392 h 585339"/>
                <a:gd name="connsiteX317" fmla="*/ 260212 w 917013"/>
                <a:gd name="connsiteY317" fmla="*/ 87523 h 585339"/>
                <a:gd name="connsiteX318" fmla="*/ 261343 w 917013"/>
                <a:gd name="connsiteY318" fmla="*/ 87523 h 585339"/>
                <a:gd name="connsiteX319" fmla="*/ 263640 w 917013"/>
                <a:gd name="connsiteY319" fmla="*/ 86392 h 585339"/>
                <a:gd name="connsiteX320" fmla="*/ 264771 w 917013"/>
                <a:gd name="connsiteY320" fmla="*/ 86392 h 585339"/>
                <a:gd name="connsiteX321" fmla="*/ 265901 w 917013"/>
                <a:gd name="connsiteY321" fmla="*/ 86392 h 585339"/>
                <a:gd name="connsiteX322" fmla="*/ 267032 w 917013"/>
                <a:gd name="connsiteY322" fmla="*/ 87523 h 585339"/>
                <a:gd name="connsiteX323" fmla="*/ 270425 w 917013"/>
                <a:gd name="connsiteY323" fmla="*/ 87523 h 585339"/>
                <a:gd name="connsiteX324" fmla="*/ 273853 w 917013"/>
                <a:gd name="connsiteY324" fmla="*/ 86392 h 585339"/>
                <a:gd name="connsiteX325" fmla="*/ 276115 w 917013"/>
                <a:gd name="connsiteY325" fmla="*/ 84130 h 585339"/>
                <a:gd name="connsiteX326" fmla="*/ 280674 w 917013"/>
                <a:gd name="connsiteY326" fmla="*/ 88655 h 585339"/>
                <a:gd name="connsiteX327" fmla="*/ 282936 w 917013"/>
                <a:gd name="connsiteY327" fmla="*/ 88655 h 585339"/>
                <a:gd name="connsiteX328" fmla="*/ 285233 w 917013"/>
                <a:gd name="connsiteY328" fmla="*/ 88655 h 585339"/>
                <a:gd name="connsiteX329" fmla="*/ 286364 w 917013"/>
                <a:gd name="connsiteY329" fmla="*/ 89786 h 585339"/>
                <a:gd name="connsiteX330" fmla="*/ 288625 w 917013"/>
                <a:gd name="connsiteY330" fmla="*/ 89786 h 585339"/>
                <a:gd name="connsiteX331" fmla="*/ 290887 w 917013"/>
                <a:gd name="connsiteY331" fmla="*/ 90952 h 585339"/>
                <a:gd name="connsiteX332" fmla="*/ 290887 w 917013"/>
                <a:gd name="connsiteY332" fmla="*/ 94346 h 585339"/>
                <a:gd name="connsiteX333" fmla="*/ 292018 w 917013"/>
                <a:gd name="connsiteY333" fmla="*/ 95477 h 585339"/>
                <a:gd name="connsiteX334" fmla="*/ 293184 w 917013"/>
                <a:gd name="connsiteY334" fmla="*/ 95477 h 585339"/>
                <a:gd name="connsiteX335" fmla="*/ 294315 w 917013"/>
                <a:gd name="connsiteY335" fmla="*/ 97774 h 585339"/>
                <a:gd name="connsiteX336" fmla="*/ 296577 w 917013"/>
                <a:gd name="connsiteY336" fmla="*/ 97774 h 585339"/>
                <a:gd name="connsiteX337" fmla="*/ 297708 w 917013"/>
                <a:gd name="connsiteY337" fmla="*/ 98906 h 585339"/>
                <a:gd name="connsiteX338" fmla="*/ 298839 w 917013"/>
                <a:gd name="connsiteY338" fmla="*/ 98906 h 585339"/>
                <a:gd name="connsiteX339" fmla="*/ 299970 w 917013"/>
                <a:gd name="connsiteY339" fmla="*/ 100037 h 585339"/>
                <a:gd name="connsiteX340" fmla="*/ 302267 w 917013"/>
                <a:gd name="connsiteY340" fmla="*/ 101168 h 585339"/>
                <a:gd name="connsiteX341" fmla="*/ 302267 w 917013"/>
                <a:gd name="connsiteY341" fmla="*/ 102299 h 585339"/>
                <a:gd name="connsiteX342" fmla="*/ 304529 w 917013"/>
                <a:gd name="connsiteY342" fmla="*/ 102299 h 585339"/>
                <a:gd name="connsiteX343" fmla="*/ 304529 w 917013"/>
                <a:gd name="connsiteY343" fmla="*/ 103430 h 585339"/>
                <a:gd name="connsiteX344" fmla="*/ 305659 w 917013"/>
                <a:gd name="connsiteY344" fmla="*/ 105728 h 585339"/>
                <a:gd name="connsiteX345" fmla="*/ 310218 w 917013"/>
                <a:gd name="connsiteY345" fmla="*/ 104561 h 585339"/>
                <a:gd name="connsiteX346" fmla="*/ 310218 w 917013"/>
                <a:gd name="connsiteY346" fmla="*/ 105728 h 585339"/>
                <a:gd name="connsiteX347" fmla="*/ 312480 w 917013"/>
                <a:gd name="connsiteY347" fmla="*/ 105728 h 585339"/>
                <a:gd name="connsiteX348" fmla="*/ 314777 w 917013"/>
                <a:gd name="connsiteY348" fmla="*/ 106859 h 585339"/>
                <a:gd name="connsiteX349" fmla="*/ 315908 w 917013"/>
                <a:gd name="connsiteY349" fmla="*/ 105728 h 585339"/>
                <a:gd name="connsiteX350" fmla="*/ 319301 w 917013"/>
                <a:gd name="connsiteY350" fmla="*/ 107990 h 585339"/>
                <a:gd name="connsiteX351" fmla="*/ 323860 w 917013"/>
                <a:gd name="connsiteY351" fmla="*/ 107990 h 585339"/>
                <a:gd name="connsiteX352" fmla="*/ 327252 w 917013"/>
                <a:gd name="connsiteY352" fmla="*/ 109121 h 585339"/>
                <a:gd name="connsiteX353" fmla="*/ 327252 w 917013"/>
                <a:gd name="connsiteY353" fmla="*/ 110253 h 585339"/>
                <a:gd name="connsiteX354" fmla="*/ 328383 w 917013"/>
                <a:gd name="connsiteY354" fmla="*/ 111384 h 585339"/>
                <a:gd name="connsiteX355" fmla="*/ 329514 w 917013"/>
                <a:gd name="connsiteY355" fmla="*/ 111384 h 585339"/>
                <a:gd name="connsiteX356" fmla="*/ 331811 w 917013"/>
                <a:gd name="connsiteY356" fmla="*/ 109121 h 585339"/>
                <a:gd name="connsiteX357" fmla="*/ 334073 w 917013"/>
                <a:gd name="connsiteY357" fmla="*/ 110253 h 585339"/>
                <a:gd name="connsiteX358" fmla="*/ 337501 w 917013"/>
                <a:gd name="connsiteY358" fmla="*/ 107990 h 585339"/>
                <a:gd name="connsiteX359" fmla="*/ 340894 w 917013"/>
                <a:gd name="connsiteY359" fmla="*/ 109121 h 585339"/>
                <a:gd name="connsiteX360" fmla="*/ 343156 w 917013"/>
                <a:gd name="connsiteY360" fmla="*/ 109121 h 585339"/>
                <a:gd name="connsiteX361" fmla="*/ 352273 w 917013"/>
                <a:gd name="connsiteY361" fmla="*/ 106859 h 585339"/>
                <a:gd name="connsiteX362" fmla="*/ 356797 w 917013"/>
                <a:gd name="connsiteY362" fmla="*/ 107990 h 585339"/>
                <a:gd name="connsiteX363" fmla="*/ 359059 w 917013"/>
                <a:gd name="connsiteY363" fmla="*/ 107990 h 585339"/>
                <a:gd name="connsiteX364" fmla="*/ 363618 w 917013"/>
                <a:gd name="connsiteY364" fmla="*/ 104561 h 585339"/>
                <a:gd name="connsiteX365" fmla="*/ 367046 w 917013"/>
                <a:gd name="connsiteY365" fmla="*/ 106859 h 585339"/>
                <a:gd name="connsiteX366" fmla="*/ 369308 w 917013"/>
                <a:gd name="connsiteY366" fmla="*/ 109121 h 585339"/>
                <a:gd name="connsiteX367" fmla="*/ 371569 w 917013"/>
                <a:gd name="connsiteY367" fmla="*/ 109121 h 585339"/>
                <a:gd name="connsiteX368" fmla="*/ 374997 w 917013"/>
                <a:gd name="connsiteY368" fmla="*/ 109121 h 585339"/>
                <a:gd name="connsiteX369" fmla="*/ 377259 w 917013"/>
                <a:gd name="connsiteY369" fmla="*/ 109121 h 585339"/>
                <a:gd name="connsiteX370" fmla="*/ 386342 w 917013"/>
                <a:gd name="connsiteY370" fmla="*/ 109121 h 585339"/>
                <a:gd name="connsiteX371" fmla="*/ 389770 w 917013"/>
                <a:gd name="connsiteY371" fmla="*/ 107990 h 585339"/>
                <a:gd name="connsiteX372" fmla="*/ 392031 w 917013"/>
                <a:gd name="connsiteY372" fmla="*/ 109121 h 585339"/>
                <a:gd name="connsiteX373" fmla="*/ 393162 w 917013"/>
                <a:gd name="connsiteY373" fmla="*/ 111384 h 585339"/>
                <a:gd name="connsiteX374" fmla="*/ 394293 w 917013"/>
                <a:gd name="connsiteY374" fmla="*/ 112550 h 585339"/>
                <a:gd name="connsiteX375" fmla="*/ 393162 w 917013"/>
                <a:gd name="connsiteY375" fmla="*/ 114813 h 585339"/>
                <a:gd name="connsiteX376" fmla="*/ 395424 w 917013"/>
                <a:gd name="connsiteY376" fmla="*/ 114813 h 585339"/>
                <a:gd name="connsiteX377" fmla="*/ 396590 w 917013"/>
                <a:gd name="connsiteY377" fmla="*/ 114813 h 585339"/>
                <a:gd name="connsiteX378" fmla="*/ 397721 w 917013"/>
                <a:gd name="connsiteY378" fmla="*/ 115944 h 585339"/>
                <a:gd name="connsiteX379" fmla="*/ 398852 w 917013"/>
                <a:gd name="connsiteY379" fmla="*/ 118206 h 585339"/>
                <a:gd name="connsiteX380" fmla="*/ 398852 w 917013"/>
                <a:gd name="connsiteY380" fmla="*/ 120504 h 585339"/>
                <a:gd name="connsiteX381" fmla="*/ 401114 w 917013"/>
                <a:gd name="connsiteY381" fmla="*/ 122766 h 585339"/>
                <a:gd name="connsiteX382" fmla="*/ 402245 w 917013"/>
                <a:gd name="connsiteY382" fmla="*/ 126159 h 585339"/>
                <a:gd name="connsiteX383" fmla="*/ 406804 w 917013"/>
                <a:gd name="connsiteY383" fmla="*/ 128457 h 585339"/>
                <a:gd name="connsiteX384" fmla="*/ 405673 w 917013"/>
                <a:gd name="connsiteY384" fmla="*/ 130719 h 585339"/>
                <a:gd name="connsiteX385" fmla="*/ 407935 w 917013"/>
                <a:gd name="connsiteY385" fmla="*/ 129588 h 585339"/>
                <a:gd name="connsiteX386" fmla="*/ 409066 w 917013"/>
                <a:gd name="connsiteY386" fmla="*/ 128457 h 585339"/>
                <a:gd name="connsiteX387" fmla="*/ 409066 w 917013"/>
                <a:gd name="connsiteY387" fmla="*/ 126159 h 585339"/>
                <a:gd name="connsiteX388" fmla="*/ 406804 w 917013"/>
                <a:gd name="connsiteY388" fmla="*/ 123897 h 585339"/>
                <a:gd name="connsiteX389" fmla="*/ 409066 w 917013"/>
                <a:gd name="connsiteY389" fmla="*/ 121635 h 585339"/>
                <a:gd name="connsiteX390" fmla="*/ 411363 w 917013"/>
                <a:gd name="connsiteY390" fmla="*/ 121635 h 585339"/>
                <a:gd name="connsiteX391" fmla="*/ 413624 w 917013"/>
                <a:gd name="connsiteY391" fmla="*/ 120504 h 585339"/>
                <a:gd name="connsiteX392" fmla="*/ 415886 w 917013"/>
                <a:gd name="connsiteY392" fmla="*/ 120504 h 585339"/>
                <a:gd name="connsiteX393" fmla="*/ 419314 w 917013"/>
                <a:gd name="connsiteY393" fmla="*/ 119337 h 585339"/>
                <a:gd name="connsiteX394" fmla="*/ 420445 w 917013"/>
                <a:gd name="connsiteY394" fmla="*/ 119337 h 585339"/>
                <a:gd name="connsiteX395" fmla="*/ 420445 w 917013"/>
                <a:gd name="connsiteY395" fmla="*/ 120504 h 585339"/>
                <a:gd name="connsiteX396" fmla="*/ 422707 w 917013"/>
                <a:gd name="connsiteY396" fmla="*/ 119337 h 585339"/>
                <a:gd name="connsiteX397" fmla="*/ 423838 w 917013"/>
                <a:gd name="connsiteY397" fmla="*/ 120504 h 585339"/>
                <a:gd name="connsiteX398" fmla="*/ 427266 w 917013"/>
                <a:gd name="connsiteY398" fmla="*/ 120504 h 585339"/>
                <a:gd name="connsiteX399" fmla="*/ 427266 w 917013"/>
                <a:gd name="connsiteY399" fmla="*/ 118206 h 585339"/>
                <a:gd name="connsiteX400" fmla="*/ 428397 w 917013"/>
                <a:gd name="connsiteY400" fmla="*/ 118206 h 585339"/>
                <a:gd name="connsiteX401" fmla="*/ 428397 w 917013"/>
                <a:gd name="connsiteY401" fmla="*/ 117075 h 585339"/>
                <a:gd name="connsiteX402" fmla="*/ 430659 w 917013"/>
                <a:gd name="connsiteY402" fmla="*/ 117075 h 585339"/>
                <a:gd name="connsiteX403" fmla="*/ 431789 w 917013"/>
                <a:gd name="connsiteY403" fmla="*/ 115944 h 585339"/>
                <a:gd name="connsiteX404" fmla="*/ 435217 w 917013"/>
                <a:gd name="connsiteY404" fmla="*/ 115944 h 585339"/>
                <a:gd name="connsiteX405" fmla="*/ 435217 w 917013"/>
                <a:gd name="connsiteY405" fmla="*/ 114813 h 585339"/>
                <a:gd name="connsiteX406" fmla="*/ 436348 w 917013"/>
                <a:gd name="connsiteY406" fmla="*/ 113681 h 585339"/>
                <a:gd name="connsiteX407" fmla="*/ 435217 w 917013"/>
                <a:gd name="connsiteY407" fmla="*/ 111384 h 585339"/>
                <a:gd name="connsiteX408" fmla="*/ 437479 w 917013"/>
                <a:gd name="connsiteY408" fmla="*/ 110253 h 585339"/>
                <a:gd name="connsiteX409" fmla="*/ 437479 w 917013"/>
                <a:gd name="connsiteY409" fmla="*/ 107990 h 585339"/>
                <a:gd name="connsiteX410" fmla="*/ 437479 w 917013"/>
                <a:gd name="connsiteY410" fmla="*/ 106859 h 585339"/>
                <a:gd name="connsiteX411" fmla="*/ 438610 w 917013"/>
                <a:gd name="connsiteY411" fmla="*/ 105728 h 585339"/>
                <a:gd name="connsiteX412" fmla="*/ 436348 w 917013"/>
                <a:gd name="connsiteY412" fmla="*/ 104561 h 585339"/>
                <a:gd name="connsiteX413" fmla="*/ 436348 w 917013"/>
                <a:gd name="connsiteY413" fmla="*/ 103430 h 585339"/>
                <a:gd name="connsiteX414" fmla="*/ 437479 w 917013"/>
                <a:gd name="connsiteY414" fmla="*/ 102299 h 585339"/>
                <a:gd name="connsiteX415" fmla="*/ 435217 w 917013"/>
                <a:gd name="connsiteY415" fmla="*/ 101168 h 585339"/>
                <a:gd name="connsiteX416" fmla="*/ 435217 w 917013"/>
                <a:gd name="connsiteY416" fmla="*/ 100037 h 585339"/>
                <a:gd name="connsiteX417" fmla="*/ 434087 w 917013"/>
                <a:gd name="connsiteY417" fmla="*/ 100037 h 585339"/>
                <a:gd name="connsiteX418" fmla="*/ 432920 w 917013"/>
                <a:gd name="connsiteY418" fmla="*/ 97774 h 585339"/>
                <a:gd name="connsiteX419" fmla="*/ 431789 w 917013"/>
                <a:gd name="connsiteY419" fmla="*/ 97774 h 585339"/>
                <a:gd name="connsiteX420" fmla="*/ 430659 w 917013"/>
                <a:gd name="connsiteY420" fmla="*/ 95477 h 585339"/>
                <a:gd name="connsiteX421" fmla="*/ 429528 w 917013"/>
                <a:gd name="connsiteY421" fmla="*/ 94346 h 585339"/>
                <a:gd name="connsiteX422" fmla="*/ 429528 w 917013"/>
                <a:gd name="connsiteY422" fmla="*/ 93215 h 585339"/>
                <a:gd name="connsiteX423" fmla="*/ 429528 w 917013"/>
                <a:gd name="connsiteY423" fmla="*/ 92083 h 585339"/>
                <a:gd name="connsiteX424" fmla="*/ 430659 w 917013"/>
                <a:gd name="connsiteY424" fmla="*/ 92083 h 585339"/>
                <a:gd name="connsiteX425" fmla="*/ 430659 w 917013"/>
                <a:gd name="connsiteY425" fmla="*/ 90952 h 585339"/>
                <a:gd name="connsiteX426" fmla="*/ 432920 w 917013"/>
                <a:gd name="connsiteY426" fmla="*/ 89786 h 585339"/>
                <a:gd name="connsiteX427" fmla="*/ 431789 w 917013"/>
                <a:gd name="connsiteY427" fmla="*/ 88655 h 585339"/>
                <a:gd name="connsiteX428" fmla="*/ 432920 w 917013"/>
                <a:gd name="connsiteY428" fmla="*/ 87523 h 585339"/>
                <a:gd name="connsiteX429" fmla="*/ 430659 w 917013"/>
                <a:gd name="connsiteY429" fmla="*/ 86392 h 585339"/>
                <a:gd name="connsiteX430" fmla="*/ 429528 w 917013"/>
                <a:gd name="connsiteY430" fmla="*/ 86392 h 585339"/>
                <a:gd name="connsiteX431" fmla="*/ 428397 w 917013"/>
                <a:gd name="connsiteY431" fmla="*/ 86392 h 585339"/>
                <a:gd name="connsiteX432" fmla="*/ 428397 w 917013"/>
                <a:gd name="connsiteY432" fmla="*/ 85261 h 585339"/>
                <a:gd name="connsiteX433" fmla="*/ 429528 w 917013"/>
                <a:gd name="connsiteY433" fmla="*/ 84130 h 585339"/>
                <a:gd name="connsiteX434" fmla="*/ 426135 w 917013"/>
                <a:gd name="connsiteY434" fmla="*/ 82999 h 585339"/>
                <a:gd name="connsiteX435" fmla="*/ 424969 w 917013"/>
                <a:gd name="connsiteY435" fmla="*/ 80701 h 585339"/>
                <a:gd name="connsiteX436" fmla="*/ 424969 w 917013"/>
                <a:gd name="connsiteY436" fmla="*/ 79570 h 585339"/>
                <a:gd name="connsiteX437" fmla="*/ 427266 w 917013"/>
                <a:gd name="connsiteY437" fmla="*/ 78439 h 585339"/>
                <a:gd name="connsiteX438" fmla="*/ 426135 w 917013"/>
                <a:gd name="connsiteY438" fmla="*/ 77308 h 585339"/>
                <a:gd name="connsiteX439" fmla="*/ 426135 w 917013"/>
                <a:gd name="connsiteY439" fmla="*/ 76176 h 585339"/>
                <a:gd name="connsiteX440" fmla="*/ 428397 w 917013"/>
                <a:gd name="connsiteY440" fmla="*/ 77308 h 585339"/>
                <a:gd name="connsiteX441" fmla="*/ 428397 w 917013"/>
                <a:gd name="connsiteY441" fmla="*/ 75010 h 585339"/>
                <a:gd name="connsiteX442" fmla="*/ 429528 w 917013"/>
                <a:gd name="connsiteY442" fmla="*/ 73879 h 585339"/>
                <a:gd name="connsiteX443" fmla="*/ 432920 w 917013"/>
                <a:gd name="connsiteY443" fmla="*/ 72748 h 585339"/>
                <a:gd name="connsiteX444" fmla="*/ 431789 w 917013"/>
                <a:gd name="connsiteY444" fmla="*/ 71616 h 585339"/>
                <a:gd name="connsiteX445" fmla="*/ 430659 w 917013"/>
                <a:gd name="connsiteY445" fmla="*/ 70485 h 585339"/>
                <a:gd name="connsiteX446" fmla="*/ 432920 w 917013"/>
                <a:gd name="connsiteY446" fmla="*/ 68223 h 585339"/>
                <a:gd name="connsiteX447" fmla="*/ 432920 w 917013"/>
                <a:gd name="connsiteY447" fmla="*/ 67056 h 585339"/>
                <a:gd name="connsiteX448" fmla="*/ 431789 w 917013"/>
                <a:gd name="connsiteY448" fmla="*/ 67056 h 585339"/>
                <a:gd name="connsiteX449" fmla="*/ 432920 w 917013"/>
                <a:gd name="connsiteY449" fmla="*/ 64794 h 585339"/>
                <a:gd name="connsiteX450" fmla="*/ 434087 w 917013"/>
                <a:gd name="connsiteY450" fmla="*/ 64794 h 585339"/>
                <a:gd name="connsiteX451" fmla="*/ 434087 w 917013"/>
                <a:gd name="connsiteY451" fmla="*/ 63663 h 585339"/>
                <a:gd name="connsiteX452" fmla="*/ 437479 w 917013"/>
                <a:gd name="connsiteY452" fmla="*/ 62532 h 585339"/>
                <a:gd name="connsiteX453" fmla="*/ 438610 w 917013"/>
                <a:gd name="connsiteY453" fmla="*/ 61401 h 585339"/>
                <a:gd name="connsiteX454" fmla="*/ 439741 w 917013"/>
                <a:gd name="connsiteY454" fmla="*/ 59103 h 585339"/>
                <a:gd name="connsiteX455" fmla="*/ 440907 w 917013"/>
                <a:gd name="connsiteY455" fmla="*/ 59103 h 585339"/>
                <a:gd name="connsiteX456" fmla="*/ 442038 w 917013"/>
                <a:gd name="connsiteY456" fmla="*/ 59103 h 585339"/>
                <a:gd name="connsiteX457" fmla="*/ 444300 w 917013"/>
                <a:gd name="connsiteY457" fmla="*/ 59103 h 585339"/>
                <a:gd name="connsiteX458" fmla="*/ 446562 w 917013"/>
                <a:gd name="connsiteY458" fmla="*/ 57972 h 585339"/>
                <a:gd name="connsiteX459" fmla="*/ 447693 w 917013"/>
                <a:gd name="connsiteY459" fmla="*/ 57972 h 585339"/>
                <a:gd name="connsiteX460" fmla="*/ 447693 w 917013"/>
                <a:gd name="connsiteY460" fmla="*/ 56841 h 585339"/>
                <a:gd name="connsiteX461" fmla="*/ 449990 w 917013"/>
                <a:gd name="connsiteY461" fmla="*/ 55710 h 585339"/>
                <a:gd name="connsiteX462" fmla="*/ 451121 w 917013"/>
                <a:gd name="connsiteY462" fmla="*/ 56841 h 585339"/>
                <a:gd name="connsiteX463" fmla="*/ 452252 w 917013"/>
                <a:gd name="connsiteY463" fmla="*/ 56841 h 585339"/>
                <a:gd name="connsiteX464" fmla="*/ 452252 w 917013"/>
                <a:gd name="connsiteY464" fmla="*/ 55710 h 585339"/>
                <a:gd name="connsiteX465" fmla="*/ 454513 w 917013"/>
                <a:gd name="connsiteY465" fmla="*/ 55710 h 585339"/>
                <a:gd name="connsiteX466" fmla="*/ 456810 w 917013"/>
                <a:gd name="connsiteY466" fmla="*/ 54578 h 585339"/>
                <a:gd name="connsiteX467" fmla="*/ 457941 w 917013"/>
                <a:gd name="connsiteY467" fmla="*/ 53447 h 585339"/>
                <a:gd name="connsiteX468" fmla="*/ 459072 w 917013"/>
                <a:gd name="connsiteY468" fmla="*/ 52281 h 585339"/>
                <a:gd name="connsiteX469" fmla="*/ 459072 w 917013"/>
                <a:gd name="connsiteY469" fmla="*/ 50018 h 585339"/>
                <a:gd name="connsiteX470" fmla="*/ 460203 w 917013"/>
                <a:gd name="connsiteY470" fmla="*/ 50018 h 585339"/>
                <a:gd name="connsiteX471" fmla="*/ 461334 w 917013"/>
                <a:gd name="connsiteY471" fmla="*/ 46625 h 585339"/>
                <a:gd name="connsiteX472" fmla="*/ 464762 w 917013"/>
                <a:gd name="connsiteY472" fmla="*/ 48887 h 585339"/>
                <a:gd name="connsiteX473" fmla="*/ 465893 w 917013"/>
                <a:gd name="connsiteY473" fmla="*/ 50018 h 585339"/>
                <a:gd name="connsiteX474" fmla="*/ 474975 w 917013"/>
                <a:gd name="connsiteY474" fmla="*/ 46625 h 585339"/>
                <a:gd name="connsiteX475" fmla="*/ 476106 w 917013"/>
                <a:gd name="connsiteY475" fmla="*/ 47756 h 585339"/>
                <a:gd name="connsiteX476" fmla="*/ 479534 w 917013"/>
                <a:gd name="connsiteY476" fmla="*/ 50018 h 585339"/>
                <a:gd name="connsiteX477" fmla="*/ 479534 w 917013"/>
                <a:gd name="connsiteY477" fmla="*/ 53447 h 585339"/>
                <a:gd name="connsiteX478" fmla="*/ 482927 w 917013"/>
                <a:gd name="connsiteY478" fmla="*/ 53447 h 585339"/>
                <a:gd name="connsiteX479" fmla="*/ 484058 w 917013"/>
                <a:gd name="connsiteY479" fmla="*/ 55710 h 585339"/>
                <a:gd name="connsiteX480" fmla="*/ 485224 w 917013"/>
                <a:gd name="connsiteY480" fmla="*/ 55710 h 585339"/>
                <a:gd name="connsiteX481" fmla="*/ 486355 w 917013"/>
                <a:gd name="connsiteY481" fmla="*/ 53447 h 585339"/>
                <a:gd name="connsiteX482" fmla="*/ 484058 w 917013"/>
                <a:gd name="connsiteY482" fmla="*/ 48887 h 585339"/>
                <a:gd name="connsiteX483" fmla="*/ 485224 w 917013"/>
                <a:gd name="connsiteY483" fmla="*/ 47756 h 585339"/>
                <a:gd name="connsiteX484" fmla="*/ 486355 w 917013"/>
                <a:gd name="connsiteY484" fmla="*/ 47756 h 585339"/>
                <a:gd name="connsiteX485" fmla="*/ 489748 w 917013"/>
                <a:gd name="connsiteY485" fmla="*/ 51150 h 585339"/>
                <a:gd name="connsiteX486" fmla="*/ 489748 w 917013"/>
                <a:gd name="connsiteY486" fmla="*/ 56841 h 585339"/>
                <a:gd name="connsiteX487" fmla="*/ 492010 w 917013"/>
                <a:gd name="connsiteY487" fmla="*/ 56841 h 585339"/>
                <a:gd name="connsiteX488" fmla="*/ 493176 w 917013"/>
                <a:gd name="connsiteY488" fmla="*/ 56841 h 585339"/>
                <a:gd name="connsiteX489" fmla="*/ 494307 w 917013"/>
                <a:gd name="connsiteY489" fmla="*/ 55710 h 585339"/>
                <a:gd name="connsiteX490" fmla="*/ 495438 w 917013"/>
                <a:gd name="connsiteY490" fmla="*/ 52281 h 585339"/>
                <a:gd name="connsiteX491" fmla="*/ 496568 w 917013"/>
                <a:gd name="connsiteY491" fmla="*/ 48887 h 585339"/>
                <a:gd name="connsiteX492" fmla="*/ 497699 w 917013"/>
                <a:gd name="connsiteY492" fmla="*/ 48887 h 585339"/>
                <a:gd name="connsiteX493" fmla="*/ 501127 w 917013"/>
                <a:gd name="connsiteY493" fmla="*/ 53447 h 585339"/>
                <a:gd name="connsiteX494" fmla="*/ 502258 w 917013"/>
                <a:gd name="connsiteY494" fmla="*/ 54578 h 585339"/>
                <a:gd name="connsiteX495" fmla="*/ 503389 w 917013"/>
                <a:gd name="connsiteY495" fmla="*/ 53447 h 585339"/>
                <a:gd name="connsiteX496" fmla="*/ 504520 w 917013"/>
                <a:gd name="connsiteY496" fmla="*/ 50018 h 585339"/>
                <a:gd name="connsiteX497" fmla="*/ 506782 w 917013"/>
                <a:gd name="connsiteY497" fmla="*/ 48887 h 585339"/>
                <a:gd name="connsiteX498" fmla="*/ 507948 w 917013"/>
                <a:gd name="connsiteY498" fmla="*/ 47756 h 585339"/>
                <a:gd name="connsiteX499" fmla="*/ 509079 w 917013"/>
                <a:gd name="connsiteY499" fmla="*/ 46625 h 585339"/>
                <a:gd name="connsiteX500" fmla="*/ 515900 w 917013"/>
                <a:gd name="connsiteY500" fmla="*/ 45494 h 585339"/>
                <a:gd name="connsiteX501" fmla="*/ 517031 w 917013"/>
                <a:gd name="connsiteY501" fmla="*/ 46625 h 585339"/>
                <a:gd name="connsiteX502" fmla="*/ 517031 w 917013"/>
                <a:gd name="connsiteY502" fmla="*/ 50018 h 585339"/>
                <a:gd name="connsiteX503" fmla="*/ 519292 w 917013"/>
                <a:gd name="connsiteY503" fmla="*/ 50018 h 585339"/>
                <a:gd name="connsiteX504" fmla="*/ 521554 w 917013"/>
                <a:gd name="connsiteY504" fmla="*/ 50018 h 585339"/>
                <a:gd name="connsiteX505" fmla="*/ 522720 w 917013"/>
                <a:gd name="connsiteY505" fmla="*/ 48887 h 585339"/>
                <a:gd name="connsiteX506" fmla="*/ 519292 w 917013"/>
                <a:gd name="connsiteY506" fmla="*/ 42065 h 585339"/>
                <a:gd name="connsiteX507" fmla="*/ 523851 w 917013"/>
                <a:gd name="connsiteY507" fmla="*/ 39803 h 585339"/>
                <a:gd name="connsiteX508" fmla="*/ 524982 w 917013"/>
                <a:gd name="connsiteY508" fmla="*/ 38671 h 585339"/>
                <a:gd name="connsiteX509" fmla="*/ 527244 w 917013"/>
                <a:gd name="connsiteY509" fmla="*/ 35243 h 585339"/>
                <a:gd name="connsiteX510" fmla="*/ 528375 w 917013"/>
                <a:gd name="connsiteY510" fmla="*/ 32980 h 585339"/>
                <a:gd name="connsiteX511" fmla="*/ 529506 w 917013"/>
                <a:gd name="connsiteY511" fmla="*/ 31849 h 585339"/>
                <a:gd name="connsiteX512" fmla="*/ 531803 w 917013"/>
                <a:gd name="connsiteY512" fmla="*/ 30718 h 585339"/>
                <a:gd name="connsiteX513" fmla="*/ 532934 w 917013"/>
                <a:gd name="connsiteY513" fmla="*/ 29552 h 585339"/>
                <a:gd name="connsiteX514" fmla="*/ 534065 w 917013"/>
                <a:gd name="connsiteY514" fmla="*/ 29552 h 585339"/>
                <a:gd name="connsiteX515" fmla="*/ 531803 w 917013"/>
                <a:gd name="connsiteY515" fmla="*/ 25027 h 585339"/>
                <a:gd name="connsiteX516" fmla="*/ 534065 w 917013"/>
                <a:gd name="connsiteY516" fmla="*/ 22729 h 585339"/>
                <a:gd name="connsiteX517" fmla="*/ 535196 w 917013"/>
                <a:gd name="connsiteY517" fmla="*/ 20467 h 585339"/>
                <a:gd name="connsiteX518" fmla="*/ 537493 w 917013"/>
                <a:gd name="connsiteY518" fmla="*/ 18205 h 585339"/>
                <a:gd name="connsiteX519" fmla="*/ 542016 w 917013"/>
                <a:gd name="connsiteY519" fmla="*/ 19336 h 585339"/>
                <a:gd name="connsiteX520" fmla="*/ 544278 w 917013"/>
                <a:gd name="connsiteY520" fmla="*/ 19336 h 585339"/>
                <a:gd name="connsiteX521" fmla="*/ 547706 w 917013"/>
                <a:gd name="connsiteY521" fmla="*/ 18205 h 585339"/>
                <a:gd name="connsiteX522" fmla="*/ 548837 w 917013"/>
                <a:gd name="connsiteY522" fmla="*/ 18205 h 585339"/>
                <a:gd name="connsiteX523" fmla="*/ 549968 w 917013"/>
                <a:gd name="connsiteY523" fmla="*/ 17073 h 585339"/>
                <a:gd name="connsiteX524" fmla="*/ 549968 w 917013"/>
                <a:gd name="connsiteY524" fmla="*/ 14776 h 585339"/>
                <a:gd name="connsiteX525" fmla="*/ 548837 w 917013"/>
                <a:gd name="connsiteY525" fmla="*/ 14776 h 585339"/>
                <a:gd name="connsiteX526" fmla="*/ 547706 w 917013"/>
                <a:gd name="connsiteY526" fmla="*/ 14776 h 585339"/>
                <a:gd name="connsiteX527" fmla="*/ 545444 w 917013"/>
                <a:gd name="connsiteY527" fmla="*/ 15942 h 585339"/>
                <a:gd name="connsiteX528" fmla="*/ 544278 w 917013"/>
                <a:gd name="connsiteY528" fmla="*/ 15942 h 585339"/>
                <a:gd name="connsiteX529" fmla="*/ 543147 w 917013"/>
                <a:gd name="connsiteY529" fmla="*/ 14776 h 585339"/>
                <a:gd name="connsiteX530" fmla="*/ 543147 w 917013"/>
                <a:gd name="connsiteY530" fmla="*/ 11382 h 585339"/>
                <a:gd name="connsiteX531" fmla="*/ 546575 w 917013"/>
                <a:gd name="connsiteY531" fmla="*/ 7953 h 585339"/>
                <a:gd name="connsiteX532" fmla="*/ 547706 w 917013"/>
                <a:gd name="connsiteY532" fmla="*/ 7953 h 585339"/>
                <a:gd name="connsiteX533" fmla="*/ 548837 w 917013"/>
                <a:gd name="connsiteY533" fmla="*/ 11382 h 585339"/>
                <a:gd name="connsiteX534" fmla="*/ 549968 w 917013"/>
                <a:gd name="connsiteY534" fmla="*/ 11382 h 585339"/>
                <a:gd name="connsiteX535" fmla="*/ 549968 w 917013"/>
                <a:gd name="connsiteY535" fmla="*/ 13645 h 585339"/>
                <a:gd name="connsiteX536" fmla="*/ 549968 w 917013"/>
                <a:gd name="connsiteY536" fmla="*/ 14776 h 585339"/>
                <a:gd name="connsiteX537" fmla="*/ 554527 w 917013"/>
                <a:gd name="connsiteY537" fmla="*/ 12513 h 585339"/>
                <a:gd name="connsiteX538" fmla="*/ 556789 w 917013"/>
                <a:gd name="connsiteY538" fmla="*/ 11382 h 585339"/>
                <a:gd name="connsiteX539" fmla="*/ 557919 w 917013"/>
                <a:gd name="connsiteY539" fmla="*/ 12513 h 585339"/>
                <a:gd name="connsiteX540" fmla="*/ 559050 w 917013"/>
                <a:gd name="connsiteY540" fmla="*/ 11382 h 585339"/>
                <a:gd name="connsiteX541" fmla="*/ 560217 w 917013"/>
                <a:gd name="connsiteY541" fmla="*/ 12513 h 585339"/>
                <a:gd name="connsiteX542" fmla="*/ 562478 w 917013"/>
                <a:gd name="connsiteY542" fmla="*/ 12513 h 585339"/>
                <a:gd name="connsiteX543" fmla="*/ 561347 w 917013"/>
                <a:gd name="connsiteY543" fmla="*/ 12513 h 585339"/>
                <a:gd name="connsiteX544" fmla="*/ 562478 w 917013"/>
                <a:gd name="connsiteY544" fmla="*/ 13645 h 585339"/>
                <a:gd name="connsiteX545" fmla="*/ 562478 w 917013"/>
                <a:gd name="connsiteY545" fmla="*/ 11382 h 585339"/>
                <a:gd name="connsiteX546" fmla="*/ 563609 w 917013"/>
                <a:gd name="connsiteY546" fmla="*/ 11382 h 585339"/>
                <a:gd name="connsiteX547" fmla="*/ 563609 w 917013"/>
                <a:gd name="connsiteY547" fmla="*/ 12513 h 585339"/>
                <a:gd name="connsiteX548" fmla="*/ 565871 w 917013"/>
                <a:gd name="connsiteY548" fmla="*/ 12513 h 585339"/>
                <a:gd name="connsiteX549" fmla="*/ 565871 w 917013"/>
                <a:gd name="connsiteY549" fmla="*/ 13645 h 585339"/>
                <a:gd name="connsiteX550" fmla="*/ 565871 w 917013"/>
                <a:gd name="connsiteY550" fmla="*/ 12513 h 585339"/>
                <a:gd name="connsiteX551" fmla="*/ 568168 w 917013"/>
                <a:gd name="connsiteY551" fmla="*/ 13645 h 585339"/>
                <a:gd name="connsiteX552" fmla="*/ 567002 w 917013"/>
                <a:gd name="connsiteY552" fmla="*/ 14776 h 585339"/>
                <a:gd name="connsiteX553" fmla="*/ 568168 w 917013"/>
                <a:gd name="connsiteY553" fmla="*/ 15942 h 585339"/>
                <a:gd name="connsiteX554" fmla="*/ 569299 w 917013"/>
                <a:gd name="connsiteY554" fmla="*/ 18205 h 585339"/>
                <a:gd name="connsiteX555" fmla="*/ 571561 w 917013"/>
                <a:gd name="connsiteY555" fmla="*/ 18205 h 585339"/>
                <a:gd name="connsiteX556" fmla="*/ 572692 w 917013"/>
                <a:gd name="connsiteY556" fmla="*/ 18205 h 585339"/>
                <a:gd name="connsiteX557" fmla="*/ 573823 w 917013"/>
                <a:gd name="connsiteY557" fmla="*/ 18205 h 585339"/>
                <a:gd name="connsiteX558" fmla="*/ 574989 w 917013"/>
                <a:gd name="connsiteY558" fmla="*/ 17073 h 585339"/>
                <a:gd name="connsiteX559" fmla="*/ 574989 w 917013"/>
                <a:gd name="connsiteY559" fmla="*/ 18205 h 585339"/>
                <a:gd name="connsiteX560" fmla="*/ 580643 w 917013"/>
                <a:gd name="connsiteY560" fmla="*/ 21598 h 585339"/>
                <a:gd name="connsiteX561" fmla="*/ 581810 w 917013"/>
                <a:gd name="connsiteY561" fmla="*/ 23896 h 585339"/>
                <a:gd name="connsiteX562" fmla="*/ 580643 w 917013"/>
                <a:gd name="connsiteY562" fmla="*/ 26158 h 585339"/>
                <a:gd name="connsiteX563" fmla="*/ 580643 w 917013"/>
                <a:gd name="connsiteY563" fmla="*/ 27289 h 585339"/>
                <a:gd name="connsiteX564" fmla="*/ 581810 w 917013"/>
                <a:gd name="connsiteY564" fmla="*/ 26158 h 585339"/>
                <a:gd name="connsiteX565" fmla="*/ 581810 w 917013"/>
                <a:gd name="connsiteY565" fmla="*/ 27289 h 585339"/>
                <a:gd name="connsiteX566" fmla="*/ 582940 w 917013"/>
                <a:gd name="connsiteY566" fmla="*/ 28420 h 585339"/>
                <a:gd name="connsiteX567" fmla="*/ 585202 w 917013"/>
                <a:gd name="connsiteY567" fmla="*/ 29552 h 585339"/>
                <a:gd name="connsiteX568" fmla="*/ 586333 w 917013"/>
                <a:gd name="connsiteY568" fmla="*/ 30718 h 585339"/>
                <a:gd name="connsiteX569" fmla="*/ 587464 w 917013"/>
                <a:gd name="connsiteY569" fmla="*/ 29552 h 585339"/>
                <a:gd name="connsiteX570" fmla="*/ 588595 w 917013"/>
                <a:gd name="connsiteY570" fmla="*/ 30718 h 585339"/>
                <a:gd name="connsiteX571" fmla="*/ 588595 w 917013"/>
                <a:gd name="connsiteY571" fmla="*/ 29552 h 585339"/>
                <a:gd name="connsiteX572" fmla="*/ 586333 w 917013"/>
                <a:gd name="connsiteY572" fmla="*/ 29552 h 585339"/>
                <a:gd name="connsiteX573" fmla="*/ 586333 w 917013"/>
                <a:gd name="connsiteY573" fmla="*/ 28420 h 585339"/>
                <a:gd name="connsiteX574" fmla="*/ 587464 w 917013"/>
                <a:gd name="connsiteY574" fmla="*/ 28420 h 585339"/>
                <a:gd name="connsiteX575" fmla="*/ 587464 w 917013"/>
                <a:gd name="connsiteY575" fmla="*/ 27289 h 585339"/>
                <a:gd name="connsiteX576" fmla="*/ 586333 w 917013"/>
                <a:gd name="connsiteY576" fmla="*/ 26158 h 585339"/>
                <a:gd name="connsiteX577" fmla="*/ 587464 w 917013"/>
                <a:gd name="connsiteY577" fmla="*/ 25027 h 585339"/>
                <a:gd name="connsiteX578" fmla="*/ 587464 w 917013"/>
                <a:gd name="connsiteY578" fmla="*/ 23896 h 585339"/>
                <a:gd name="connsiteX579" fmla="*/ 586333 w 917013"/>
                <a:gd name="connsiteY579" fmla="*/ 21598 h 585339"/>
                <a:gd name="connsiteX580" fmla="*/ 588595 w 917013"/>
                <a:gd name="connsiteY580" fmla="*/ 21598 h 585339"/>
                <a:gd name="connsiteX581" fmla="*/ 588595 w 917013"/>
                <a:gd name="connsiteY581" fmla="*/ 19336 h 585339"/>
                <a:gd name="connsiteX582" fmla="*/ 592023 w 917013"/>
                <a:gd name="connsiteY582" fmla="*/ 17073 h 585339"/>
                <a:gd name="connsiteX583" fmla="*/ 595416 w 917013"/>
                <a:gd name="connsiteY583" fmla="*/ 15942 h 585339"/>
                <a:gd name="connsiteX584" fmla="*/ 597713 w 917013"/>
                <a:gd name="connsiteY584" fmla="*/ 14776 h 585339"/>
                <a:gd name="connsiteX585" fmla="*/ 599975 w 917013"/>
                <a:gd name="connsiteY585" fmla="*/ 15942 h 585339"/>
                <a:gd name="connsiteX586" fmla="*/ 599975 w 917013"/>
                <a:gd name="connsiteY586" fmla="*/ 13645 h 585339"/>
                <a:gd name="connsiteX587" fmla="*/ 599975 w 917013"/>
                <a:gd name="connsiteY587" fmla="*/ 12513 h 585339"/>
                <a:gd name="connsiteX588" fmla="*/ 603367 w 917013"/>
                <a:gd name="connsiteY588" fmla="*/ 13645 h 585339"/>
                <a:gd name="connsiteX589" fmla="*/ 603367 w 917013"/>
                <a:gd name="connsiteY589" fmla="*/ 15942 h 585339"/>
                <a:gd name="connsiteX590" fmla="*/ 604533 w 917013"/>
                <a:gd name="connsiteY590" fmla="*/ 18205 h 585339"/>
                <a:gd name="connsiteX591" fmla="*/ 605664 w 917013"/>
                <a:gd name="connsiteY591" fmla="*/ 17073 h 585339"/>
                <a:gd name="connsiteX592" fmla="*/ 606795 w 917013"/>
                <a:gd name="connsiteY592" fmla="*/ 17073 h 585339"/>
                <a:gd name="connsiteX593" fmla="*/ 607926 w 917013"/>
                <a:gd name="connsiteY593" fmla="*/ 18205 h 585339"/>
                <a:gd name="connsiteX594" fmla="*/ 610188 w 917013"/>
                <a:gd name="connsiteY594" fmla="*/ 18205 h 585339"/>
                <a:gd name="connsiteX595" fmla="*/ 610188 w 917013"/>
                <a:gd name="connsiteY595" fmla="*/ 19336 h 585339"/>
                <a:gd name="connsiteX596" fmla="*/ 611354 w 917013"/>
                <a:gd name="connsiteY596" fmla="*/ 20467 h 585339"/>
                <a:gd name="connsiteX597" fmla="*/ 612485 w 917013"/>
                <a:gd name="connsiteY597" fmla="*/ 19336 h 585339"/>
                <a:gd name="connsiteX598" fmla="*/ 613616 w 917013"/>
                <a:gd name="connsiteY598" fmla="*/ 18205 h 585339"/>
                <a:gd name="connsiteX599" fmla="*/ 614747 w 917013"/>
                <a:gd name="connsiteY599" fmla="*/ 17073 h 585339"/>
                <a:gd name="connsiteX600" fmla="*/ 615878 w 917013"/>
                <a:gd name="connsiteY600" fmla="*/ 14776 h 585339"/>
                <a:gd name="connsiteX601" fmla="*/ 614747 w 917013"/>
                <a:gd name="connsiteY601" fmla="*/ 13645 h 585339"/>
                <a:gd name="connsiteX602" fmla="*/ 614747 w 917013"/>
                <a:gd name="connsiteY602" fmla="*/ 14776 h 585339"/>
                <a:gd name="connsiteX603" fmla="*/ 613616 w 917013"/>
                <a:gd name="connsiteY603" fmla="*/ 14776 h 585339"/>
                <a:gd name="connsiteX604" fmla="*/ 612485 w 917013"/>
                <a:gd name="connsiteY604" fmla="*/ 13645 h 585339"/>
                <a:gd name="connsiteX605" fmla="*/ 611354 w 917013"/>
                <a:gd name="connsiteY605" fmla="*/ 13645 h 585339"/>
                <a:gd name="connsiteX606" fmla="*/ 612485 w 917013"/>
                <a:gd name="connsiteY606" fmla="*/ 12513 h 585339"/>
                <a:gd name="connsiteX607" fmla="*/ 613616 w 917013"/>
                <a:gd name="connsiteY607" fmla="*/ 11382 h 585339"/>
                <a:gd name="connsiteX608" fmla="*/ 614747 w 917013"/>
                <a:gd name="connsiteY608" fmla="*/ 12513 h 585339"/>
                <a:gd name="connsiteX609" fmla="*/ 617009 w 917013"/>
                <a:gd name="connsiteY609" fmla="*/ 11382 h 585339"/>
                <a:gd name="connsiteX610" fmla="*/ 618140 w 917013"/>
                <a:gd name="connsiteY610" fmla="*/ 12513 h 585339"/>
                <a:gd name="connsiteX611" fmla="*/ 617009 w 917013"/>
                <a:gd name="connsiteY611" fmla="*/ 15942 h 585339"/>
                <a:gd name="connsiteX612" fmla="*/ 617009 w 917013"/>
                <a:gd name="connsiteY612" fmla="*/ 17073 h 585339"/>
                <a:gd name="connsiteX613" fmla="*/ 619306 w 917013"/>
                <a:gd name="connsiteY613" fmla="*/ 14776 h 585339"/>
                <a:gd name="connsiteX614" fmla="*/ 621568 w 917013"/>
                <a:gd name="connsiteY614" fmla="*/ 18205 h 585339"/>
                <a:gd name="connsiteX615" fmla="*/ 622698 w 917013"/>
                <a:gd name="connsiteY615" fmla="*/ 15942 h 585339"/>
                <a:gd name="connsiteX616" fmla="*/ 623829 w 917013"/>
                <a:gd name="connsiteY616" fmla="*/ 17073 h 585339"/>
                <a:gd name="connsiteX617" fmla="*/ 627257 w 917013"/>
                <a:gd name="connsiteY617" fmla="*/ 14776 h 585339"/>
                <a:gd name="connsiteX618" fmla="*/ 628388 w 917013"/>
                <a:gd name="connsiteY618" fmla="*/ 11382 h 585339"/>
                <a:gd name="connsiteX619" fmla="*/ 629519 w 917013"/>
                <a:gd name="connsiteY619" fmla="*/ 14776 h 585339"/>
                <a:gd name="connsiteX620" fmla="*/ 629519 w 917013"/>
                <a:gd name="connsiteY620" fmla="*/ 15942 h 585339"/>
                <a:gd name="connsiteX621" fmla="*/ 629519 w 917013"/>
                <a:gd name="connsiteY621" fmla="*/ 14776 h 585339"/>
                <a:gd name="connsiteX622" fmla="*/ 630650 w 917013"/>
                <a:gd name="connsiteY622" fmla="*/ 13645 h 585339"/>
                <a:gd name="connsiteX623" fmla="*/ 631781 w 917013"/>
                <a:gd name="connsiteY623" fmla="*/ 13645 h 585339"/>
                <a:gd name="connsiteX624" fmla="*/ 632912 w 917013"/>
                <a:gd name="connsiteY624" fmla="*/ 13645 h 585339"/>
                <a:gd name="connsiteX625" fmla="*/ 635209 w 917013"/>
                <a:gd name="connsiteY625" fmla="*/ 12513 h 585339"/>
                <a:gd name="connsiteX626" fmla="*/ 636340 w 917013"/>
                <a:gd name="connsiteY626" fmla="*/ 12513 h 585339"/>
                <a:gd name="connsiteX627" fmla="*/ 637471 w 917013"/>
                <a:gd name="connsiteY627" fmla="*/ 12513 h 585339"/>
                <a:gd name="connsiteX628" fmla="*/ 640899 w 917013"/>
                <a:gd name="connsiteY628" fmla="*/ 14776 h 585339"/>
                <a:gd name="connsiteX629" fmla="*/ 642030 w 917013"/>
                <a:gd name="connsiteY629" fmla="*/ 13645 h 585339"/>
                <a:gd name="connsiteX630" fmla="*/ 640899 w 917013"/>
                <a:gd name="connsiteY630" fmla="*/ 11382 h 585339"/>
                <a:gd name="connsiteX631" fmla="*/ 640899 w 917013"/>
                <a:gd name="connsiteY631" fmla="*/ 10251 h 585339"/>
                <a:gd name="connsiteX632" fmla="*/ 643161 w 917013"/>
                <a:gd name="connsiteY632" fmla="*/ 10251 h 585339"/>
                <a:gd name="connsiteX633" fmla="*/ 643161 w 917013"/>
                <a:gd name="connsiteY633" fmla="*/ 9120 h 585339"/>
                <a:gd name="connsiteX634" fmla="*/ 646553 w 917013"/>
                <a:gd name="connsiteY634" fmla="*/ 10251 h 585339"/>
                <a:gd name="connsiteX635" fmla="*/ 647684 w 917013"/>
                <a:gd name="connsiteY635" fmla="*/ 11382 h 585339"/>
                <a:gd name="connsiteX636" fmla="*/ 647684 w 917013"/>
                <a:gd name="connsiteY636" fmla="*/ 14776 h 585339"/>
                <a:gd name="connsiteX637" fmla="*/ 646553 w 917013"/>
                <a:gd name="connsiteY637" fmla="*/ 17073 h 585339"/>
                <a:gd name="connsiteX638" fmla="*/ 651112 w 917013"/>
                <a:gd name="connsiteY638" fmla="*/ 12513 h 585339"/>
                <a:gd name="connsiteX639" fmla="*/ 648850 w 917013"/>
                <a:gd name="connsiteY639" fmla="*/ 11382 h 585339"/>
                <a:gd name="connsiteX640" fmla="*/ 649981 w 917013"/>
                <a:gd name="connsiteY640" fmla="*/ 10251 h 585339"/>
                <a:gd name="connsiteX641" fmla="*/ 652243 w 917013"/>
                <a:gd name="connsiteY641" fmla="*/ 9120 h 585339"/>
                <a:gd name="connsiteX642" fmla="*/ 653374 w 917013"/>
                <a:gd name="connsiteY642" fmla="*/ 10251 h 585339"/>
                <a:gd name="connsiteX643" fmla="*/ 652243 w 917013"/>
                <a:gd name="connsiteY643" fmla="*/ 11382 h 585339"/>
                <a:gd name="connsiteX644" fmla="*/ 653374 w 917013"/>
                <a:gd name="connsiteY644" fmla="*/ 12513 h 585339"/>
                <a:gd name="connsiteX645" fmla="*/ 656802 w 917013"/>
                <a:gd name="connsiteY645" fmla="*/ 11382 h 585339"/>
                <a:gd name="connsiteX646" fmla="*/ 657933 w 917013"/>
                <a:gd name="connsiteY646" fmla="*/ 12513 h 585339"/>
                <a:gd name="connsiteX647" fmla="*/ 659064 w 917013"/>
                <a:gd name="connsiteY647" fmla="*/ 13645 h 585339"/>
                <a:gd name="connsiteX648" fmla="*/ 660195 w 917013"/>
                <a:gd name="connsiteY648" fmla="*/ 12513 h 585339"/>
                <a:gd name="connsiteX649" fmla="*/ 664754 w 917013"/>
                <a:gd name="connsiteY649" fmla="*/ 13645 h 585339"/>
                <a:gd name="connsiteX650" fmla="*/ 663623 w 917013"/>
                <a:gd name="connsiteY650" fmla="*/ 14776 h 585339"/>
                <a:gd name="connsiteX651" fmla="*/ 664754 w 917013"/>
                <a:gd name="connsiteY651" fmla="*/ 15942 h 585339"/>
                <a:gd name="connsiteX652" fmla="*/ 665884 w 917013"/>
                <a:gd name="connsiteY652" fmla="*/ 17073 h 585339"/>
                <a:gd name="connsiteX653" fmla="*/ 667015 w 917013"/>
                <a:gd name="connsiteY653" fmla="*/ 17073 h 585339"/>
                <a:gd name="connsiteX654" fmla="*/ 668146 w 917013"/>
                <a:gd name="connsiteY654" fmla="*/ 18205 h 585339"/>
                <a:gd name="connsiteX655" fmla="*/ 669277 w 917013"/>
                <a:gd name="connsiteY655" fmla="*/ 18205 h 585339"/>
                <a:gd name="connsiteX656" fmla="*/ 669277 w 917013"/>
                <a:gd name="connsiteY656" fmla="*/ 15942 h 585339"/>
                <a:gd name="connsiteX657" fmla="*/ 670443 w 917013"/>
                <a:gd name="connsiteY657" fmla="*/ 17073 h 585339"/>
                <a:gd name="connsiteX658" fmla="*/ 670443 w 917013"/>
                <a:gd name="connsiteY658" fmla="*/ 19336 h 585339"/>
                <a:gd name="connsiteX659" fmla="*/ 668146 w 917013"/>
                <a:gd name="connsiteY659" fmla="*/ 20467 h 585339"/>
                <a:gd name="connsiteX660" fmla="*/ 669277 w 917013"/>
                <a:gd name="connsiteY660" fmla="*/ 20467 h 585339"/>
                <a:gd name="connsiteX661" fmla="*/ 670443 w 917013"/>
                <a:gd name="connsiteY661" fmla="*/ 19336 h 585339"/>
                <a:gd name="connsiteX662" fmla="*/ 670443 w 917013"/>
                <a:gd name="connsiteY662" fmla="*/ 21598 h 585339"/>
                <a:gd name="connsiteX663" fmla="*/ 671574 w 917013"/>
                <a:gd name="connsiteY663" fmla="*/ 23896 h 585339"/>
                <a:gd name="connsiteX664" fmla="*/ 672705 w 917013"/>
                <a:gd name="connsiteY664" fmla="*/ 23896 h 585339"/>
                <a:gd name="connsiteX665" fmla="*/ 673836 w 917013"/>
                <a:gd name="connsiteY665" fmla="*/ 22729 h 585339"/>
                <a:gd name="connsiteX666" fmla="*/ 674967 w 917013"/>
                <a:gd name="connsiteY666" fmla="*/ 26158 h 585339"/>
                <a:gd name="connsiteX667" fmla="*/ 677229 w 917013"/>
                <a:gd name="connsiteY667" fmla="*/ 27289 h 585339"/>
                <a:gd name="connsiteX668" fmla="*/ 677229 w 917013"/>
                <a:gd name="connsiteY668" fmla="*/ 26158 h 585339"/>
                <a:gd name="connsiteX669" fmla="*/ 678395 w 917013"/>
                <a:gd name="connsiteY669" fmla="*/ 25027 h 585339"/>
                <a:gd name="connsiteX670" fmla="*/ 679526 w 917013"/>
                <a:gd name="connsiteY670" fmla="*/ 28420 h 585339"/>
                <a:gd name="connsiteX671" fmla="*/ 680657 w 917013"/>
                <a:gd name="connsiteY671" fmla="*/ 28420 h 585339"/>
                <a:gd name="connsiteX672" fmla="*/ 680657 w 917013"/>
                <a:gd name="connsiteY672" fmla="*/ 26158 h 585339"/>
                <a:gd name="connsiteX673" fmla="*/ 679526 w 917013"/>
                <a:gd name="connsiteY673" fmla="*/ 26158 h 585339"/>
                <a:gd name="connsiteX674" fmla="*/ 679526 w 917013"/>
                <a:gd name="connsiteY674" fmla="*/ 25027 h 585339"/>
                <a:gd name="connsiteX675" fmla="*/ 680657 w 917013"/>
                <a:gd name="connsiteY675" fmla="*/ 25027 h 585339"/>
                <a:gd name="connsiteX676" fmla="*/ 681788 w 917013"/>
                <a:gd name="connsiteY676" fmla="*/ 27289 h 585339"/>
                <a:gd name="connsiteX677" fmla="*/ 684049 w 917013"/>
                <a:gd name="connsiteY677" fmla="*/ 28420 h 585339"/>
                <a:gd name="connsiteX678" fmla="*/ 684049 w 917013"/>
                <a:gd name="connsiteY678" fmla="*/ 31849 h 585339"/>
                <a:gd name="connsiteX679" fmla="*/ 686347 w 917013"/>
                <a:gd name="connsiteY679" fmla="*/ 31849 h 585339"/>
                <a:gd name="connsiteX680" fmla="*/ 688608 w 917013"/>
                <a:gd name="connsiteY680" fmla="*/ 31849 h 585339"/>
                <a:gd name="connsiteX681" fmla="*/ 686347 w 917013"/>
                <a:gd name="connsiteY681" fmla="*/ 34111 h 585339"/>
                <a:gd name="connsiteX682" fmla="*/ 687477 w 917013"/>
                <a:gd name="connsiteY682" fmla="*/ 36374 h 585339"/>
                <a:gd name="connsiteX683" fmla="*/ 688608 w 917013"/>
                <a:gd name="connsiteY683" fmla="*/ 36374 h 585339"/>
                <a:gd name="connsiteX684" fmla="*/ 690870 w 917013"/>
                <a:gd name="connsiteY684" fmla="*/ 34111 h 585339"/>
                <a:gd name="connsiteX685" fmla="*/ 693167 w 917013"/>
                <a:gd name="connsiteY685" fmla="*/ 35243 h 585339"/>
                <a:gd name="connsiteX686" fmla="*/ 694298 w 917013"/>
                <a:gd name="connsiteY686" fmla="*/ 37505 h 585339"/>
                <a:gd name="connsiteX687" fmla="*/ 696560 w 917013"/>
                <a:gd name="connsiteY687" fmla="*/ 37505 h 585339"/>
                <a:gd name="connsiteX688" fmla="*/ 694298 w 917013"/>
                <a:gd name="connsiteY688" fmla="*/ 39803 h 585339"/>
                <a:gd name="connsiteX689" fmla="*/ 695429 w 917013"/>
                <a:gd name="connsiteY689" fmla="*/ 39803 h 585339"/>
                <a:gd name="connsiteX690" fmla="*/ 696560 w 917013"/>
                <a:gd name="connsiteY690" fmla="*/ 40934 h 585339"/>
                <a:gd name="connsiteX691" fmla="*/ 697691 w 917013"/>
                <a:gd name="connsiteY691" fmla="*/ 39803 h 585339"/>
                <a:gd name="connsiteX692" fmla="*/ 698822 w 917013"/>
                <a:gd name="connsiteY692" fmla="*/ 40934 h 585339"/>
                <a:gd name="connsiteX693" fmla="*/ 698822 w 917013"/>
                <a:gd name="connsiteY693" fmla="*/ 39803 h 585339"/>
                <a:gd name="connsiteX694" fmla="*/ 699953 w 917013"/>
                <a:gd name="connsiteY694" fmla="*/ 39803 h 585339"/>
                <a:gd name="connsiteX695" fmla="*/ 699953 w 917013"/>
                <a:gd name="connsiteY695" fmla="*/ 40934 h 585339"/>
                <a:gd name="connsiteX696" fmla="*/ 701119 w 917013"/>
                <a:gd name="connsiteY696" fmla="*/ 40934 h 585339"/>
                <a:gd name="connsiteX697" fmla="*/ 701119 w 917013"/>
                <a:gd name="connsiteY697" fmla="*/ 42065 h 585339"/>
                <a:gd name="connsiteX698" fmla="*/ 701119 w 917013"/>
                <a:gd name="connsiteY698" fmla="*/ 43196 h 585339"/>
                <a:gd name="connsiteX699" fmla="*/ 703381 w 917013"/>
                <a:gd name="connsiteY699" fmla="*/ 42065 h 585339"/>
                <a:gd name="connsiteX700" fmla="*/ 703381 w 917013"/>
                <a:gd name="connsiteY700" fmla="*/ 39803 h 585339"/>
                <a:gd name="connsiteX701" fmla="*/ 704512 w 917013"/>
                <a:gd name="connsiteY701" fmla="*/ 39803 h 585339"/>
                <a:gd name="connsiteX702" fmla="*/ 704512 w 917013"/>
                <a:gd name="connsiteY702" fmla="*/ 42065 h 585339"/>
                <a:gd name="connsiteX703" fmla="*/ 703381 w 917013"/>
                <a:gd name="connsiteY703" fmla="*/ 43196 h 585339"/>
                <a:gd name="connsiteX704" fmla="*/ 705642 w 917013"/>
                <a:gd name="connsiteY704" fmla="*/ 44327 h 585339"/>
                <a:gd name="connsiteX705" fmla="*/ 706773 w 917013"/>
                <a:gd name="connsiteY705" fmla="*/ 44327 h 585339"/>
                <a:gd name="connsiteX706" fmla="*/ 706773 w 917013"/>
                <a:gd name="connsiteY706" fmla="*/ 43196 h 585339"/>
                <a:gd name="connsiteX707" fmla="*/ 706773 w 917013"/>
                <a:gd name="connsiteY707" fmla="*/ 44327 h 585339"/>
                <a:gd name="connsiteX708" fmla="*/ 707940 w 917013"/>
                <a:gd name="connsiteY708" fmla="*/ 44327 h 585339"/>
                <a:gd name="connsiteX709" fmla="*/ 709070 w 917013"/>
                <a:gd name="connsiteY709" fmla="*/ 46625 h 585339"/>
                <a:gd name="connsiteX710" fmla="*/ 709070 w 917013"/>
                <a:gd name="connsiteY710" fmla="*/ 45494 h 585339"/>
                <a:gd name="connsiteX711" fmla="*/ 710201 w 917013"/>
                <a:gd name="connsiteY711" fmla="*/ 45494 h 585339"/>
                <a:gd name="connsiteX712" fmla="*/ 711332 w 917013"/>
                <a:gd name="connsiteY712" fmla="*/ 45494 h 585339"/>
                <a:gd name="connsiteX713" fmla="*/ 711332 w 917013"/>
                <a:gd name="connsiteY713" fmla="*/ 46625 h 585339"/>
                <a:gd name="connsiteX714" fmla="*/ 712463 w 917013"/>
                <a:gd name="connsiteY714" fmla="*/ 46625 h 585339"/>
                <a:gd name="connsiteX715" fmla="*/ 712463 w 917013"/>
                <a:gd name="connsiteY715" fmla="*/ 44327 h 585339"/>
                <a:gd name="connsiteX716" fmla="*/ 714725 w 917013"/>
                <a:gd name="connsiteY716" fmla="*/ 47756 h 585339"/>
                <a:gd name="connsiteX717" fmla="*/ 717022 w 917013"/>
                <a:gd name="connsiteY717" fmla="*/ 48887 h 585339"/>
                <a:gd name="connsiteX718" fmla="*/ 718153 w 917013"/>
                <a:gd name="connsiteY718" fmla="*/ 46625 h 585339"/>
                <a:gd name="connsiteX719" fmla="*/ 717022 w 917013"/>
                <a:gd name="connsiteY719" fmla="*/ 46625 h 585339"/>
                <a:gd name="connsiteX720" fmla="*/ 718153 w 917013"/>
                <a:gd name="connsiteY720" fmla="*/ 46625 h 585339"/>
                <a:gd name="connsiteX721" fmla="*/ 719284 w 917013"/>
                <a:gd name="connsiteY721" fmla="*/ 46625 h 585339"/>
                <a:gd name="connsiteX722" fmla="*/ 720415 w 917013"/>
                <a:gd name="connsiteY722" fmla="*/ 46625 h 585339"/>
                <a:gd name="connsiteX723" fmla="*/ 719284 w 917013"/>
                <a:gd name="connsiteY723" fmla="*/ 45494 h 585339"/>
                <a:gd name="connsiteX724" fmla="*/ 719284 w 917013"/>
                <a:gd name="connsiteY724" fmla="*/ 44327 h 585339"/>
                <a:gd name="connsiteX725" fmla="*/ 720415 w 917013"/>
                <a:gd name="connsiteY725" fmla="*/ 44327 h 585339"/>
                <a:gd name="connsiteX726" fmla="*/ 721546 w 917013"/>
                <a:gd name="connsiteY726" fmla="*/ 46625 h 585339"/>
                <a:gd name="connsiteX727" fmla="*/ 721546 w 917013"/>
                <a:gd name="connsiteY727" fmla="*/ 45494 h 585339"/>
                <a:gd name="connsiteX728" fmla="*/ 722712 w 917013"/>
                <a:gd name="connsiteY728" fmla="*/ 46625 h 585339"/>
                <a:gd name="connsiteX729" fmla="*/ 723843 w 917013"/>
                <a:gd name="connsiteY729" fmla="*/ 45494 h 585339"/>
                <a:gd name="connsiteX730" fmla="*/ 724974 w 917013"/>
                <a:gd name="connsiteY730" fmla="*/ 46625 h 585339"/>
                <a:gd name="connsiteX731" fmla="*/ 724974 w 917013"/>
                <a:gd name="connsiteY731" fmla="*/ 45494 h 585339"/>
                <a:gd name="connsiteX732" fmla="*/ 726105 w 917013"/>
                <a:gd name="connsiteY732" fmla="*/ 45494 h 585339"/>
                <a:gd name="connsiteX733" fmla="*/ 727235 w 917013"/>
                <a:gd name="connsiteY733" fmla="*/ 44327 h 585339"/>
                <a:gd name="connsiteX734" fmla="*/ 727235 w 917013"/>
                <a:gd name="connsiteY734" fmla="*/ 43196 h 585339"/>
                <a:gd name="connsiteX735" fmla="*/ 727235 w 917013"/>
                <a:gd name="connsiteY735" fmla="*/ 44327 h 585339"/>
                <a:gd name="connsiteX736" fmla="*/ 726105 w 917013"/>
                <a:gd name="connsiteY736" fmla="*/ 42065 h 585339"/>
                <a:gd name="connsiteX737" fmla="*/ 727235 w 917013"/>
                <a:gd name="connsiteY737" fmla="*/ 42065 h 585339"/>
                <a:gd name="connsiteX738" fmla="*/ 728366 w 917013"/>
                <a:gd name="connsiteY738" fmla="*/ 40934 h 585339"/>
                <a:gd name="connsiteX739" fmla="*/ 727235 w 917013"/>
                <a:gd name="connsiteY739" fmla="*/ 40934 h 585339"/>
                <a:gd name="connsiteX740" fmla="*/ 728366 w 917013"/>
                <a:gd name="connsiteY740" fmla="*/ 39803 h 585339"/>
                <a:gd name="connsiteX741" fmla="*/ 728366 w 917013"/>
                <a:gd name="connsiteY741" fmla="*/ 38671 h 585339"/>
                <a:gd name="connsiteX742" fmla="*/ 729497 w 917013"/>
                <a:gd name="connsiteY742" fmla="*/ 39803 h 585339"/>
                <a:gd name="connsiteX743" fmla="*/ 731794 w 917013"/>
                <a:gd name="connsiteY743" fmla="*/ 37505 h 585339"/>
                <a:gd name="connsiteX744" fmla="*/ 732925 w 917013"/>
                <a:gd name="connsiteY744" fmla="*/ 35243 h 585339"/>
                <a:gd name="connsiteX745" fmla="*/ 735187 w 917013"/>
                <a:gd name="connsiteY745" fmla="*/ 35243 h 585339"/>
                <a:gd name="connsiteX746" fmla="*/ 736318 w 917013"/>
                <a:gd name="connsiteY746" fmla="*/ 35243 h 585339"/>
                <a:gd name="connsiteX747" fmla="*/ 736318 w 917013"/>
                <a:gd name="connsiteY747" fmla="*/ 37505 h 585339"/>
                <a:gd name="connsiteX748" fmla="*/ 737484 w 917013"/>
                <a:gd name="connsiteY748" fmla="*/ 36374 h 585339"/>
                <a:gd name="connsiteX749" fmla="*/ 738615 w 917013"/>
                <a:gd name="connsiteY749" fmla="*/ 36374 h 585339"/>
                <a:gd name="connsiteX750" fmla="*/ 739746 w 917013"/>
                <a:gd name="connsiteY750" fmla="*/ 35243 h 585339"/>
                <a:gd name="connsiteX751" fmla="*/ 739746 w 917013"/>
                <a:gd name="connsiteY751" fmla="*/ 36374 h 585339"/>
                <a:gd name="connsiteX752" fmla="*/ 739746 w 917013"/>
                <a:gd name="connsiteY752" fmla="*/ 34111 h 585339"/>
                <a:gd name="connsiteX753" fmla="*/ 742008 w 917013"/>
                <a:gd name="connsiteY753" fmla="*/ 35243 h 585339"/>
                <a:gd name="connsiteX754" fmla="*/ 743139 w 917013"/>
                <a:gd name="connsiteY754" fmla="*/ 32980 h 585339"/>
                <a:gd name="connsiteX755" fmla="*/ 743139 w 917013"/>
                <a:gd name="connsiteY755" fmla="*/ 34111 h 585339"/>
                <a:gd name="connsiteX756" fmla="*/ 744270 w 917013"/>
                <a:gd name="connsiteY756" fmla="*/ 35243 h 585339"/>
                <a:gd name="connsiteX757" fmla="*/ 744270 w 917013"/>
                <a:gd name="connsiteY757" fmla="*/ 34111 h 585339"/>
                <a:gd name="connsiteX758" fmla="*/ 745436 w 917013"/>
                <a:gd name="connsiteY758" fmla="*/ 34111 h 585339"/>
                <a:gd name="connsiteX759" fmla="*/ 747698 w 917013"/>
                <a:gd name="connsiteY759" fmla="*/ 34111 h 585339"/>
                <a:gd name="connsiteX760" fmla="*/ 747698 w 917013"/>
                <a:gd name="connsiteY760" fmla="*/ 32980 h 585339"/>
                <a:gd name="connsiteX761" fmla="*/ 748828 w 917013"/>
                <a:gd name="connsiteY761" fmla="*/ 32980 h 585339"/>
                <a:gd name="connsiteX762" fmla="*/ 748828 w 917013"/>
                <a:gd name="connsiteY762" fmla="*/ 31849 h 585339"/>
                <a:gd name="connsiteX763" fmla="*/ 749959 w 917013"/>
                <a:gd name="connsiteY763" fmla="*/ 31849 h 585339"/>
                <a:gd name="connsiteX764" fmla="*/ 748828 w 917013"/>
                <a:gd name="connsiteY764" fmla="*/ 30718 h 585339"/>
                <a:gd name="connsiteX765" fmla="*/ 749959 w 917013"/>
                <a:gd name="connsiteY765" fmla="*/ 31849 h 585339"/>
                <a:gd name="connsiteX766" fmla="*/ 749959 w 917013"/>
                <a:gd name="connsiteY766" fmla="*/ 30718 h 585339"/>
                <a:gd name="connsiteX767" fmla="*/ 751090 w 917013"/>
                <a:gd name="connsiteY767" fmla="*/ 30718 h 585339"/>
                <a:gd name="connsiteX768" fmla="*/ 751090 w 917013"/>
                <a:gd name="connsiteY768" fmla="*/ 29552 h 585339"/>
                <a:gd name="connsiteX769" fmla="*/ 752256 w 917013"/>
                <a:gd name="connsiteY769" fmla="*/ 29552 h 585339"/>
                <a:gd name="connsiteX770" fmla="*/ 753387 w 917013"/>
                <a:gd name="connsiteY770" fmla="*/ 28420 h 585339"/>
                <a:gd name="connsiteX771" fmla="*/ 756780 w 917013"/>
                <a:gd name="connsiteY771" fmla="*/ 26158 h 585339"/>
                <a:gd name="connsiteX772" fmla="*/ 757911 w 917013"/>
                <a:gd name="connsiteY772" fmla="*/ 26158 h 585339"/>
                <a:gd name="connsiteX773" fmla="*/ 759042 w 917013"/>
                <a:gd name="connsiteY773" fmla="*/ 26158 h 585339"/>
                <a:gd name="connsiteX774" fmla="*/ 759042 w 917013"/>
                <a:gd name="connsiteY774" fmla="*/ 27289 h 585339"/>
                <a:gd name="connsiteX775" fmla="*/ 760208 w 917013"/>
                <a:gd name="connsiteY775" fmla="*/ 26158 h 585339"/>
                <a:gd name="connsiteX776" fmla="*/ 759042 w 917013"/>
                <a:gd name="connsiteY776" fmla="*/ 25027 h 585339"/>
                <a:gd name="connsiteX777" fmla="*/ 761339 w 917013"/>
                <a:gd name="connsiteY777" fmla="*/ 25027 h 585339"/>
                <a:gd name="connsiteX778" fmla="*/ 761339 w 917013"/>
                <a:gd name="connsiteY778" fmla="*/ 23896 h 585339"/>
                <a:gd name="connsiteX779" fmla="*/ 760208 w 917013"/>
                <a:gd name="connsiteY779" fmla="*/ 23896 h 585339"/>
                <a:gd name="connsiteX780" fmla="*/ 761339 w 917013"/>
                <a:gd name="connsiteY780" fmla="*/ 23896 h 585339"/>
                <a:gd name="connsiteX781" fmla="*/ 760208 w 917013"/>
                <a:gd name="connsiteY781" fmla="*/ 22729 h 585339"/>
                <a:gd name="connsiteX782" fmla="*/ 760208 w 917013"/>
                <a:gd name="connsiteY782" fmla="*/ 21598 h 585339"/>
                <a:gd name="connsiteX783" fmla="*/ 761339 w 917013"/>
                <a:gd name="connsiteY783" fmla="*/ 20467 h 585339"/>
                <a:gd name="connsiteX784" fmla="*/ 762470 w 917013"/>
                <a:gd name="connsiteY784" fmla="*/ 20467 h 585339"/>
                <a:gd name="connsiteX785" fmla="*/ 763601 w 917013"/>
                <a:gd name="connsiteY785" fmla="*/ 21598 h 585339"/>
                <a:gd name="connsiteX786" fmla="*/ 763601 w 917013"/>
                <a:gd name="connsiteY786" fmla="*/ 20467 h 585339"/>
                <a:gd name="connsiteX787" fmla="*/ 764732 w 917013"/>
                <a:gd name="connsiteY787" fmla="*/ 21598 h 585339"/>
                <a:gd name="connsiteX788" fmla="*/ 764732 w 917013"/>
                <a:gd name="connsiteY788" fmla="*/ 20467 h 585339"/>
                <a:gd name="connsiteX789" fmla="*/ 765863 w 917013"/>
                <a:gd name="connsiteY789" fmla="*/ 19336 h 585339"/>
                <a:gd name="connsiteX790" fmla="*/ 764732 w 917013"/>
                <a:gd name="connsiteY790" fmla="*/ 19336 h 585339"/>
                <a:gd name="connsiteX791" fmla="*/ 767029 w 917013"/>
                <a:gd name="connsiteY791" fmla="*/ 19336 h 585339"/>
                <a:gd name="connsiteX792" fmla="*/ 767029 w 917013"/>
                <a:gd name="connsiteY792" fmla="*/ 18205 h 585339"/>
                <a:gd name="connsiteX793" fmla="*/ 767029 w 917013"/>
                <a:gd name="connsiteY793" fmla="*/ 17073 h 585339"/>
                <a:gd name="connsiteX794" fmla="*/ 767029 w 917013"/>
                <a:gd name="connsiteY794" fmla="*/ 15942 h 585339"/>
                <a:gd name="connsiteX795" fmla="*/ 769291 w 917013"/>
                <a:gd name="connsiteY795" fmla="*/ 14776 h 585339"/>
                <a:gd name="connsiteX796" fmla="*/ 770421 w 917013"/>
                <a:gd name="connsiteY796" fmla="*/ 13645 h 585339"/>
                <a:gd name="connsiteX797" fmla="*/ 769291 w 917013"/>
                <a:gd name="connsiteY797" fmla="*/ 12513 h 585339"/>
                <a:gd name="connsiteX798" fmla="*/ 770421 w 917013"/>
                <a:gd name="connsiteY798" fmla="*/ 12513 h 585339"/>
                <a:gd name="connsiteX799" fmla="*/ 771552 w 917013"/>
                <a:gd name="connsiteY799" fmla="*/ 12513 h 585339"/>
                <a:gd name="connsiteX800" fmla="*/ 773814 w 917013"/>
                <a:gd name="connsiteY800" fmla="*/ 11382 h 585339"/>
                <a:gd name="connsiteX801" fmla="*/ 774980 w 917013"/>
                <a:gd name="connsiteY801" fmla="*/ 10251 h 585339"/>
                <a:gd name="connsiteX802" fmla="*/ 777242 w 917013"/>
                <a:gd name="connsiteY802" fmla="*/ 10251 h 585339"/>
                <a:gd name="connsiteX803" fmla="*/ 777242 w 917013"/>
                <a:gd name="connsiteY803" fmla="*/ 9120 h 585339"/>
                <a:gd name="connsiteX804" fmla="*/ 779504 w 917013"/>
                <a:gd name="connsiteY804" fmla="*/ 9120 h 585339"/>
                <a:gd name="connsiteX805" fmla="*/ 780635 w 917013"/>
                <a:gd name="connsiteY805" fmla="*/ 7953 h 585339"/>
                <a:gd name="connsiteX806" fmla="*/ 781801 w 917013"/>
                <a:gd name="connsiteY806" fmla="*/ 7953 h 585339"/>
                <a:gd name="connsiteX807" fmla="*/ 782932 w 917013"/>
                <a:gd name="connsiteY807" fmla="*/ 9120 h 585339"/>
                <a:gd name="connsiteX808" fmla="*/ 784063 w 917013"/>
                <a:gd name="connsiteY808" fmla="*/ 9120 h 585339"/>
                <a:gd name="connsiteX809" fmla="*/ 785194 w 917013"/>
                <a:gd name="connsiteY809" fmla="*/ 10251 h 585339"/>
                <a:gd name="connsiteX810" fmla="*/ 785194 w 917013"/>
                <a:gd name="connsiteY810" fmla="*/ 9120 h 585339"/>
                <a:gd name="connsiteX811" fmla="*/ 786325 w 917013"/>
                <a:gd name="connsiteY811" fmla="*/ 9120 h 585339"/>
                <a:gd name="connsiteX812" fmla="*/ 786325 w 917013"/>
                <a:gd name="connsiteY812" fmla="*/ 10251 h 585339"/>
                <a:gd name="connsiteX813" fmla="*/ 787456 w 917013"/>
                <a:gd name="connsiteY813" fmla="*/ 7953 h 585339"/>
                <a:gd name="connsiteX814" fmla="*/ 788586 w 917013"/>
                <a:gd name="connsiteY814" fmla="*/ 7953 h 585339"/>
                <a:gd name="connsiteX815" fmla="*/ 787456 w 917013"/>
                <a:gd name="connsiteY815" fmla="*/ 7953 h 585339"/>
                <a:gd name="connsiteX816" fmla="*/ 788586 w 917013"/>
                <a:gd name="connsiteY816" fmla="*/ 6822 h 585339"/>
                <a:gd name="connsiteX817" fmla="*/ 790884 w 917013"/>
                <a:gd name="connsiteY817" fmla="*/ 7953 h 585339"/>
                <a:gd name="connsiteX818" fmla="*/ 792014 w 917013"/>
                <a:gd name="connsiteY818" fmla="*/ 6822 h 585339"/>
                <a:gd name="connsiteX819" fmla="*/ 793145 w 917013"/>
                <a:gd name="connsiteY819" fmla="*/ 9120 h 585339"/>
                <a:gd name="connsiteX820" fmla="*/ 794276 w 917013"/>
                <a:gd name="connsiteY820" fmla="*/ 9120 h 585339"/>
                <a:gd name="connsiteX821" fmla="*/ 794276 w 917013"/>
                <a:gd name="connsiteY821" fmla="*/ 7953 h 585339"/>
                <a:gd name="connsiteX822" fmla="*/ 796538 w 917013"/>
                <a:gd name="connsiteY822" fmla="*/ 7953 h 585339"/>
                <a:gd name="connsiteX823" fmla="*/ 797704 w 917013"/>
                <a:gd name="connsiteY823" fmla="*/ 6822 h 585339"/>
                <a:gd name="connsiteX824" fmla="*/ 797704 w 917013"/>
                <a:gd name="connsiteY824" fmla="*/ 9120 h 585339"/>
                <a:gd name="connsiteX825" fmla="*/ 799966 w 917013"/>
                <a:gd name="connsiteY825" fmla="*/ 11382 h 585339"/>
                <a:gd name="connsiteX826" fmla="*/ 801097 w 917013"/>
                <a:gd name="connsiteY826" fmla="*/ 10251 h 585339"/>
                <a:gd name="connsiteX827" fmla="*/ 802228 w 917013"/>
                <a:gd name="connsiteY827" fmla="*/ 10251 h 585339"/>
                <a:gd name="connsiteX828" fmla="*/ 803359 w 917013"/>
                <a:gd name="connsiteY828" fmla="*/ 7953 h 585339"/>
                <a:gd name="connsiteX829" fmla="*/ 804525 w 917013"/>
                <a:gd name="connsiteY829" fmla="*/ 7953 h 585339"/>
                <a:gd name="connsiteX830" fmla="*/ 805656 w 917013"/>
                <a:gd name="connsiteY830" fmla="*/ 10251 h 585339"/>
                <a:gd name="connsiteX831" fmla="*/ 806787 w 917013"/>
                <a:gd name="connsiteY831" fmla="*/ 10251 h 585339"/>
                <a:gd name="connsiteX832" fmla="*/ 809049 w 917013"/>
                <a:gd name="connsiteY832" fmla="*/ 10251 h 585339"/>
                <a:gd name="connsiteX833" fmla="*/ 809049 w 917013"/>
                <a:gd name="connsiteY833" fmla="*/ 9120 h 585339"/>
                <a:gd name="connsiteX834" fmla="*/ 810179 w 917013"/>
                <a:gd name="connsiteY834" fmla="*/ 9120 h 585339"/>
                <a:gd name="connsiteX835" fmla="*/ 811346 w 917013"/>
                <a:gd name="connsiteY835" fmla="*/ 7953 h 585339"/>
                <a:gd name="connsiteX836" fmla="*/ 812477 w 917013"/>
                <a:gd name="connsiteY836" fmla="*/ 7953 h 585339"/>
                <a:gd name="connsiteX837" fmla="*/ 812477 w 917013"/>
                <a:gd name="connsiteY837" fmla="*/ 6822 h 585339"/>
                <a:gd name="connsiteX838" fmla="*/ 813607 w 917013"/>
                <a:gd name="connsiteY838" fmla="*/ 5691 h 585339"/>
                <a:gd name="connsiteX839" fmla="*/ 814738 w 917013"/>
                <a:gd name="connsiteY839" fmla="*/ 4560 h 585339"/>
                <a:gd name="connsiteX840" fmla="*/ 815869 w 917013"/>
                <a:gd name="connsiteY840" fmla="*/ 4560 h 585339"/>
                <a:gd name="connsiteX841" fmla="*/ 815869 w 917013"/>
                <a:gd name="connsiteY841" fmla="*/ 5691 h 585339"/>
                <a:gd name="connsiteX842" fmla="*/ 817000 w 917013"/>
                <a:gd name="connsiteY842" fmla="*/ 5691 h 585339"/>
                <a:gd name="connsiteX843" fmla="*/ 818131 w 917013"/>
                <a:gd name="connsiteY843" fmla="*/ 5691 h 585339"/>
                <a:gd name="connsiteX844" fmla="*/ 815869 w 917013"/>
                <a:gd name="connsiteY844" fmla="*/ 4560 h 585339"/>
                <a:gd name="connsiteX845" fmla="*/ 839724 w 917013"/>
                <a:gd name="connsiteY845" fmla="*/ 4560 h 585339"/>
                <a:gd name="connsiteX846" fmla="*/ 857924 w 917013"/>
                <a:gd name="connsiteY846" fmla="*/ 4560 h 585339"/>
                <a:gd name="connsiteX847" fmla="*/ 863614 w 917013"/>
                <a:gd name="connsiteY847" fmla="*/ 4560 h 585339"/>
                <a:gd name="connsiteX848" fmla="*/ 863614 w 917013"/>
                <a:gd name="connsiteY848" fmla="*/ 3429 h 585339"/>
                <a:gd name="connsiteX849" fmla="*/ 864745 w 917013"/>
                <a:gd name="connsiteY849" fmla="*/ 3429 h 585339"/>
                <a:gd name="connsiteX850" fmla="*/ 865876 w 917013"/>
                <a:gd name="connsiteY850" fmla="*/ 3429 h 585339"/>
                <a:gd name="connsiteX851" fmla="*/ 865876 w 917013"/>
                <a:gd name="connsiteY851" fmla="*/ 2298 h 585339"/>
                <a:gd name="connsiteX852" fmla="*/ 869269 w 917013"/>
                <a:gd name="connsiteY852" fmla="*/ 0 h 585339"/>
                <a:gd name="connsiteX853" fmla="*/ 870400 w 917013"/>
                <a:gd name="connsiteY853" fmla="*/ 1167 h 585339"/>
                <a:gd name="connsiteX854" fmla="*/ 871566 w 917013"/>
                <a:gd name="connsiteY854" fmla="*/ 2298 h 585339"/>
                <a:gd name="connsiteX855" fmla="*/ 871566 w 917013"/>
                <a:gd name="connsiteY855" fmla="*/ 3429 h 585339"/>
                <a:gd name="connsiteX856" fmla="*/ 872697 w 917013"/>
                <a:gd name="connsiteY856" fmla="*/ 3429 h 585339"/>
                <a:gd name="connsiteX857" fmla="*/ 872697 w 917013"/>
                <a:gd name="connsiteY857" fmla="*/ 4560 h 585339"/>
                <a:gd name="connsiteX858" fmla="*/ 873828 w 917013"/>
                <a:gd name="connsiteY858" fmla="*/ 4560 h 585339"/>
                <a:gd name="connsiteX859" fmla="*/ 874958 w 917013"/>
                <a:gd name="connsiteY859" fmla="*/ 4560 h 585339"/>
                <a:gd name="connsiteX860" fmla="*/ 874958 w 917013"/>
                <a:gd name="connsiteY860" fmla="*/ 3429 h 585339"/>
                <a:gd name="connsiteX861" fmla="*/ 876089 w 917013"/>
                <a:gd name="connsiteY861" fmla="*/ 4560 h 585339"/>
                <a:gd name="connsiteX862" fmla="*/ 877220 w 917013"/>
                <a:gd name="connsiteY862" fmla="*/ 3429 h 585339"/>
                <a:gd name="connsiteX863" fmla="*/ 877220 w 917013"/>
                <a:gd name="connsiteY863" fmla="*/ 6822 h 585339"/>
                <a:gd name="connsiteX864" fmla="*/ 874958 w 917013"/>
                <a:gd name="connsiteY864" fmla="*/ 17073 h 585339"/>
                <a:gd name="connsiteX865" fmla="*/ 876089 w 917013"/>
                <a:gd name="connsiteY865" fmla="*/ 19336 h 585339"/>
                <a:gd name="connsiteX866" fmla="*/ 877220 w 917013"/>
                <a:gd name="connsiteY866" fmla="*/ 20467 h 585339"/>
                <a:gd name="connsiteX867" fmla="*/ 877220 w 917013"/>
                <a:gd name="connsiteY867" fmla="*/ 28420 h 585339"/>
                <a:gd name="connsiteX868" fmla="*/ 879517 w 917013"/>
                <a:gd name="connsiteY868" fmla="*/ 36374 h 585339"/>
                <a:gd name="connsiteX869" fmla="*/ 881779 w 917013"/>
                <a:gd name="connsiteY869" fmla="*/ 36374 h 585339"/>
                <a:gd name="connsiteX870" fmla="*/ 882910 w 917013"/>
                <a:gd name="connsiteY870" fmla="*/ 36374 h 585339"/>
                <a:gd name="connsiteX871" fmla="*/ 887469 w 917013"/>
                <a:gd name="connsiteY871" fmla="*/ 36374 h 585339"/>
                <a:gd name="connsiteX872" fmla="*/ 888600 w 917013"/>
                <a:gd name="connsiteY872" fmla="*/ 35243 h 585339"/>
                <a:gd name="connsiteX873" fmla="*/ 889731 w 917013"/>
                <a:gd name="connsiteY873" fmla="*/ 36374 h 585339"/>
                <a:gd name="connsiteX874" fmla="*/ 888600 w 917013"/>
                <a:gd name="connsiteY874" fmla="*/ 42065 h 585339"/>
                <a:gd name="connsiteX875" fmla="*/ 890862 w 917013"/>
                <a:gd name="connsiteY875" fmla="*/ 45494 h 585339"/>
                <a:gd name="connsiteX876" fmla="*/ 893123 w 917013"/>
                <a:gd name="connsiteY876" fmla="*/ 46625 h 585339"/>
                <a:gd name="connsiteX877" fmla="*/ 893123 w 917013"/>
                <a:gd name="connsiteY877" fmla="*/ 45494 h 585339"/>
                <a:gd name="connsiteX878" fmla="*/ 894290 w 917013"/>
                <a:gd name="connsiteY878" fmla="*/ 44327 h 585339"/>
                <a:gd name="connsiteX879" fmla="*/ 894290 w 917013"/>
                <a:gd name="connsiteY879" fmla="*/ 45494 h 585339"/>
                <a:gd name="connsiteX880" fmla="*/ 893123 w 917013"/>
                <a:gd name="connsiteY880" fmla="*/ 47756 h 585339"/>
                <a:gd name="connsiteX881" fmla="*/ 891993 w 917013"/>
                <a:gd name="connsiteY881" fmla="*/ 48887 h 585339"/>
                <a:gd name="connsiteX882" fmla="*/ 887469 w 917013"/>
                <a:gd name="connsiteY882" fmla="*/ 56841 h 585339"/>
                <a:gd name="connsiteX883" fmla="*/ 884041 w 917013"/>
                <a:gd name="connsiteY883" fmla="*/ 63663 h 585339"/>
                <a:gd name="connsiteX884" fmla="*/ 882910 w 917013"/>
                <a:gd name="connsiteY884" fmla="*/ 69354 h 585339"/>
                <a:gd name="connsiteX885" fmla="*/ 878386 w 917013"/>
                <a:gd name="connsiteY885" fmla="*/ 77308 h 585339"/>
                <a:gd name="connsiteX886" fmla="*/ 877220 w 917013"/>
                <a:gd name="connsiteY886" fmla="*/ 81832 h 585339"/>
                <a:gd name="connsiteX887" fmla="*/ 877220 w 917013"/>
                <a:gd name="connsiteY887" fmla="*/ 85261 h 585339"/>
                <a:gd name="connsiteX888" fmla="*/ 873828 w 917013"/>
                <a:gd name="connsiteY888" fmla="*/ 89786 h 585339"/>
                <a:gd name="connsiteX889" fmla="*/ 871566 w 917013"/>
                <a:gd name="connsiteY889" fmla="*/ 95477 h 585339"/>
                <a:gd name="connsiteX890" fmla="*/ 868138 w 917013"/>
                <a:gd name="connsiteY890" fmla="*/ 102299 h 585339"/>
                <a:gd name="connsiteX891" fmla="*/ 867007 w 917013"/>
                <a:gd name="connsiteY891" fmla="*/ 105728 h 585339"/>
                <a:gd name="connsiteX892" fmla="*/ 865876 w 917013"/>
                <a:gd name="connsiteY892" fmla="*/ 106859 h 585339"/>
                <a:gd name="connsiteX893" fmla="*/ 863614 w 917013"/>
                <a:gd name="connsiteY893" fmla="*/ 113681 h 585339"/>
                <a:gd name="connsiteX894" fmla="*/ 862448 w 917013"/>
                <a:gd name="connsiteY894" fmla="*/ 122766 h 585339"/>
                <a:gd name="connsiteX895" fmla="*/ 862448 w 917013"/>
                <a:gd name="connsiteY895" fmla="*/ 126159 h 585339"/>
                <a:gd name="connsiteX896" fmla="*/ 863614 w 917013"/>
                <a:gd name="connsiteY896" fmla="*/ 128457 h 585339"/>
                <a:gd name="connsiteX897" fmla="*/ 862448 w 917013"/>
                <a:gd name="connsiteY897" fmla="*/ 131851 h 585339"/>
                <a:gd name="connsiteX898" fmla="*/ 863614 w 917013"/>
                <a:gd name="connsiteY898" fmla="*/ 137542 h 585339"/>
                <a:gd name="connsiteX899" fmla="*/ 864745 w 917013"/>
                <a:gd name="connsiteY899" fmla="*/ 138673 h 585339"/>
                <a:gd name="connsiteX900" fmla="*/ 865876 w 917013"/>
                <a:gd name="connsiteY900" fmla="*/ 139804 h 585339"/>
                <a:gd name="connsiteX901" fmla="*/ 868138 w 917013"/>
                <a:gd name="connsiteY901" fmla="*/ 140935 h 585339"/>
                <a:gd name="connsiteX902" fmla="*/ 868138 w 917013"/>
                <a:gd name="connsiteY902" fmla="*/ 138673 h 585339"/>
                <a:gd name="connsiteX903" fmla="*/ 870400 w 917013"/>
                <a:gd name="connsiteY903" fmla="*/ 139804 h 585339"/>
                <a:gd name="connsiteX904" fmla="*/ 871566 w 917013"/>
                <a:gd name="connsiteY904" fmla="*/ 142102 h 585339"/>
                <a:gd name="connsiteX905" fmla="*/ 872697 w 917013"/>
                <a:gd name="connsiteY905" fmla="*/ 143233 h 585339"/>
                <a:gd name="connsiteX906" fmla="*/ 876089 w 917013"/>
                <a:gd name="connsiteY906" fmla="*/ 143233 h 585339"/>
                <a:gd name="connsiteX907" fmla="*/ 877220 w 917013"/>
                <a:gd name="connsiteY907" fmla="*/ 140935 h 585339"/>
                <a:gd name="connsiteX908" fmla="*/ 877220 w 917013"/>
                <a:gd name="connsiteY908" fmla="*/ 142102 h 585339"/>
                <a:gd name="connsiteX909" fmla="*/ 879517 w 917013"/>
                <a:gd name="connsiteY909" fmla="*/ 142102 h 585339"/>
                <a:gd name="connsiteX910" fmla="*/ 878386 w 917013"/>
                <a:gd name="connsiteY910" fmla="*/ 144364 h 585339"/>
                <a:gd name="connsiteX911" fmla="*/ 879517 w 917013"/>
                <a:gd name="connsiteY911" fmla="*/ 144364 h 585339"/>
                <a:gd name="connsiteX912" fmla="*/ 878386 w 917013"/>
                <a:gd name="connsiteY912" fmla="*/ 144364 h 585339"/>
                <a:gd name="connsiteX913" fmla="*/ 877220 w 917013"/>
                <a:gd name="connsiteY913" fmla="*/ 145495 h 585339"/>
                <a:gd name="connsiteX914" fmla="*/ 876089 w 917013"/>
                <a:gd name="connsiteY914" fmla="*/ 150055 h 585339"/>
                <a:gd name="connsiteX915" fmla="*/ 872697 w 917013"/>
                <a:gd name="connsiteY915" fmla="*/ 150055 h 585339"/>
                <a:gd name="connsiteX916" fmla="*/ 871566 w 917013"/>
                <a:gd name="connsiteY916" fmla="*/ 151186 h 585339"/>
                <a:gd name="connsiteX917" fmla="*/ 870400 w 917013"/>
                <a:gd name="connsiteY917" fmla="*/ 158009 h 585339"/>
                <a:gd name="connsiteX918" fmla="*/ 869269 w 917013"/>
                <a:gd name="connsiteY918" fmla="*/ 162533 h 585339"/>
                <a:gd name="connsiteX919" fmla="*/ 870400 w 917013"/>
                <a:gd name="connsiteY919" fmla="*/ 164831 h 585339"/>
                <a:gd name="connsiteX920" fmla="*/ 869269 w 917013"/>
                <a:gd name="connsiteY920" fmla="*/ 165962 h 585339"/>
                <a:gd name="connsiteX921" fmla="*/ 871566 w 917013"/>
                <a:gd name="connsiteY921" fmla="*/ 168224 h 585339"/>
                <a:gd name="connsiteX922" fmla="*/ 872697 w 917013"/>
                <a:gd name="connsiteY922" fmla="*/ 167093 h 585339"/>
                <a:gd name="connsiteX923" fmla="*/ 871566 w 917013"/>
                <a:gd name="connsiteY923" fmla="*/ 169356 h 585339"/>
                <a:gd name="connsiteX924" fmla="*/ 871566 w 917013"/>
                <a:gd name="connsiteY924" fmla="*/ 172784 h 585339"/>
                <a:gd name="connsiteX925" fmla="*/ 872697 w 917013"/>
                <a:gd name="connsiteY925" fmla="*/ 172784 h 585339"/>
                <a:gd name="connsiteX926" fmla="*/ 871566 w 917013"/>
                <a:gd name="connsiteY926" fmla="*/ 173916 h 585339"/>
                <a:gd name="connsiteX927" fmla="*/ 872697 w 917013"/>
                <a:gd name="connsiteY927" fmla="*/ 175047 h 585339"/>
                <a:gd name="connsiteX928" fmla="*/ 871566 w 917013"/>
                <a:gd name="connsiteY928" fmla="*/ 175047 h 585339"/>
                <a:gd name="connsiteX929" fmla="*/ 870400 w 917013"/>
                <a:gd name="connsiteY929" fmla="*/ 176178 h 585339"/>
                <a:gd name="connsiteX930" fmla="*/ 872697 w 917013"/>
                <a:gd name="connsiteY930" fmla="*/ 179607 h 585339"/>
                <a:gd name="connsiteX931" fmla="*/ 874958 w 917013"/>
                <a:gd name="connsiteY931" fmla="*/ 180738 h 585339"/>
                <a:gd name="connsiteX932" fmla="*/ 876089 w 917013"/>
                <a:gd name="connsiteY932" fmla="*/ 180738 h 585339"/>
                <a:gd name="connsiteX933" fmla="*/ 876089 w 917013"/>
                <a:gd name="connsiteY933" fmla="*/ 179607 h 585339"/>
                <a:gd name="connsiteX934" fmla="*/ 877220 w 917013"/>
                <a:gd name="connsiteY934" fmla="*/ 178440 h 585339"/>
                <a:gd name="connsiteX935" fmla="*/ 878386 w 917013"/>
                <a:gd name="connsiteY935" fmla="*/ 179607 h 585339"/>
                <a:gd name="connsiteX936" fmla="*/ 878386 w 917013"/>
                <a:gd name="connsiteY936" fmla="*/ 178440 h 585339"/>
                <a:gd name="connsiteX937" fmla="*/ 879517 w 917013"/>
                <a:gd name="connsiteY937" fmla="*/ 178440 h 585339"/>
                <a:gd name="connsiteX938" fmla="*/ 879517 w 917013"/>
                <a:gd name="connsiteY938" fmla="*/ 179607 h 585339"/>
                <a:gd name="connsiteX939" fmla="*/ 880648 w 917013"/>
                <a:gd name="connsiteY939" fmla="*/ 181869 h 585339"/>
                <a:gd name="connsiteX940" fmla="*/ 881779 w 917013"/>
                <a:gd name="connsiteY940" fmla="*/ 181869 h 585339"/>
                <a:gd name="connsiteX941" fmla="*/ 880648 w 917013"/>
                <a:gd name="connsiteY941" fmla="*/ 183000 h 585339"/>
                <a:gd name="connsiteX942" fmla="*/ 881779 w 917013"/>
                <a:gd name="connsiteY942" fmla="*/ 184131 h 585339"/>
                <a:gd name="connsiteX943" fmla="*/ 880648 w 917013"/>
                <a:gd name="connsiteY943" fmla="*/ 184131 h 585339"/>
                <a:gd name="connsiteX944" fmla="*/ 880648 w 917013"/>
                <a:gd name="connsiteY944" fmla="*/ 186394 h 585339"/>
                <a:gd name="connsiteX945" fmla="*/ 879517 w 917013"/>
                <a:gd name="connsiteY945" fmla="*/ 187560 h 585339"/>
                <a:gd name="connsiteX946" fmla="*/ 878386 w 917013"/>
                <a:gd name="connsiteY946" fmla="*/ 190954 h 585339"/>
                <a:gd name="connsiteX947" fmla="*/ 877220 w 917013"/>
                <a:gd name="connsiteY947" fmla="*/ 192085 h 585339"/>
                <a:gd name="connsiteX948" fmla="*/ 878386 w 917013"/>
                <a:gd name="connsiteY948" fmla="*/ 194382 h 585339"/>
                <a:gd name="connsiteX949" fmla="*/ 877220 w 917013"/>
                <a:gd name="connsiteY949" fmla="*/ 194382 h 585339"/>
                <a:gd name="connsiteX950" fmla="*/ 877220 w 917013"/>
                <a:gd name="connsiteY950" fmla="*/ 195514 h 585339"/>
                <a:gd name="connsiteX951" fmla="*/ 876089 w 917013"/>
                <a:gd name="connsiteY951" fmla="*/ 196645 h 585339"/>
                <a:gd name="connsiteX952" fmla="*/ 876089 w 917013"/>
                <a:gd name="connsiteY952" fmla="*/ 195514 h 585339"/>
                <a:gd name="connsiteX953" fmla="*/ 874958 w 917013"/>
                <a:gd name="connsiteY953" fmla="*/ 195514 h 585339"/>
                <a:gd name="connsiteX954" fmla="*/ 874958 w 917013"/>
                <a:gd name="connsiteY954" fmla="*/ 197776 h 585339"/>
                <a:gd name="connsiteX955" fmla="*/ 876089 w 917013"/>
                <a:gd name="connsiteY955" fmla="*/ 201205 h 585339"/>
                <a:gd name="connsiteX956" fmla="*/ 879517 w 917013"/>
                <a:gd name="connsiteY956" fmla="*/ 204598 h 585339"/>
                <a:gd name="connsiteX957" fmla="*/ 881779 w 917013"/>
                <a:gd name="connsiteY957" fmla="*/ 206861 h 585339"/>
                <a:gd name="connsiteX958" fmla="*/ 884041 w 917013"/>
                <a:gd name="connsiteY958" fmla="*/ 206861 h 585339"/>
                <a:gd name="connsiteX959" fmla="*/ 885172 w 917013"/>
                <a:gd name="connsiteY959" fmla="*/ 206861 h 585339"/>
                <a:gd name="connsiteX960" fmla="*/ 887469 w 917013"/>
                <a:gd name="connsiteY960" fmla="*/ 205729 h 585339"/>
                <a:gd name="connsiteX961" fmla="*/ 887469 w 917013"/>
                <a:gd name="connsiteY961" fmla="*/ 204598 h 585339"/>
                <a:gd name="connsiteX962" fmla="*/ 888600 w 917013"/>
                <a:gd name="connsiteY962" fmla="*/ 202336 h 585339"/>
                <a:gd name="connsiteX963" fmla="*/ 888600 w 917013"/>
                <a:gd name="connsiteY963" fmla="*/ 201205 h 585339"/>
                <a:gd name="connsiteX964" fmla="*/ 889731 w 917013"/>
                <a:gd name="connsiteY964" fmla="*/ 200038 h 585339"/>
                <a:gd name="connsiteX965" fmla="*/ 890862 w 917013"/>
                <a:gd name="connsiteY965" fmla="*/ 201205 h 585339"/>
                <a:gd name="connsiteX966" fmla="*/ 891993 w 917013"/>
                <a:gd name="connsiteY966" fmla="*/ 198907 h 585339"/>
                <a:gd name="connsiteX967" fmla="*/ 893123 w 917013"/>
                <a:gd name="connsiteY967" fmla="*/ 200038 h 585339"/>
                <a:gd name="connsiteX968" fmla="*/ 890862 w 917013"/>
                <a:gd name="connsiteY968" fmla="*/ 202336 h 585339"/>
                <a:gd name="connsiteX969" fmla="*/ 893123 w 917013"/>
                <a:gd name="connsiteY969" fmla="*/ 205729 h 585339"/>
                <a:gd name="connsiteX970" fmla="*/ 895421 w 917013"/>
                <a:gd name="connsiteY970" fmla="*/ 205729 h 585339"/>
                <a:gd name="connsiteX971" fmla="*/ 896551 w 917013"/>
                <a:gd name="connsiteY971" fmla="*/ 205729 h 585339"/>
                <a:gd name="connsiteX972" fmla="*/ 896551 w 917013"/>
                <a:gd name="connsiteY972" fmla="*/ 204598 h 585339"/>
                <a:gd name="connsiteX973" fmla="*/ 896551 w 917013"/>
                <a:gd name="connsiteY973" fmla="*/ 203467 h 585339"/>
                <a:gd name="connsiteX974" fmla="*/ 897682 w 917013"/>
                <a:gd name="connsiteY974" fmla="*/ 205729 h 585339"/>
                <a:gd name="connsiteX975" fmla="*/ 898813 w 917013"/>
                <a:gd name="connsiteY975" fmla="*/ 204598 h 585339"/>
                <a:gd name="connsiteX976" fmla="*/ 897682 w 917013"/>
                <a:gd name="connsiteY976" fmla="*/ 206861 h 585339"/>
                <a:gd name="connsiteX977" fmla="*/ 896551 w 917013"/>
                <a:gd name="connsiteY977" fmla="*/ 206861 h 585339"/>
                <a:gd name="connsiteX978" fmla="*/ 895421 w 917013"/>
                <a:gd name="connsiteY978" fmla="*/ 207992 h 585339"/>
                <a:gd name="connsiteX979" fmla="*/ 894290 w 917013"/>
                <a:gd name="connsiteY979" fmla="*/ 209158 h 585339"/>
                <a:gd name="connsiteX980" fmla="*/ 893123 w 917013"/>
                <a:gd name="connsiteY980" fmla="*/ 211421 h 585339"/>
                <a:gd name="connsiteX981" fmla="*/ 894290 w 917013"/>
                <a:gd name="connsiteY981" fmla="*/ 214814 h 585339"/>
                <a:gd name="connsiteX982" fmla="*/ 895421 w 917013"/>
                <a:gd name="connsiteY982" fmla="*/ 214814 h 585339"/>
                <a:gd name="connsiteX983" fmla="*/ 897682 w 917013"/>
                <a:gd name="connsiteY983" fmla="*/ 214814 h 585339"/>
                <a:gd name="connsiteX984" fmla="*/ 896551 w 917013"/>
                <a:gd name="connsiteY984" fmla="*/ 215945 h 585339"/>
                <a:gd name="connsiteX985" fmla="*/ 895421 w 917013"/>
                <a:gd name="connsiteY985" fmla="*/ 215945 h 585339"/>
                <a:gd name="connsiteX986" fmla="*/ 894290 w 917013"/>
                <a:gd name="connsiteY986" fmla="*/ 217112 h 585339"/>
                <a:gd name="connsiteX987" fmla="*/ 893123 w 917013"/>
                <a:gd name="connsiteY987" fmla="*/ 217112 h 585339"/>
                <a:gd name="connsiteX988" fmla="*/ 890862 w 917013"/>
                <a:gd name="connsiteY988" fmla="*/ 218243 h 585339"/>
                <a:gd name="connsiteX989" fmla="*/ 890862 w 917013"/>
                <a:gd name="connsiteY989" fmla="*/ 217112 h 585339"/>
                <a:gd name="connsiteX990" fmla="*/ 893123 w 917013"/>
                <a:gd name="connsiteY990" fmla="*/ 215945 h 585339"/>
                <a:gd name="connsiteX991" fmla="*/ 893123 w 917013"/>
                <a:gd name="connsiteY991" fmla="*/ 214814 h 585339"/>
                <a:gd name="connsiteX992" fmla="*/ 890862 w 917013"/>
                <a:gd name="connsiteY992" fmla="*/ 212552 h 585339"/>
                <a:gd name="connsiteX993" fmla="*/ 888600 w 917013"/>
                <a:gd name="connsiteY993" fmla="*/ 211421 h 585339"/>
                <a:gd name="connsiteX994" fmla="*/ 885172 w 917013"/>
                <a:gd name="connsiteY994" fmla="*/ 212552 h 585339"/>
                <a:gd name="connsiteX995" fmla="*/ 884041 w 917013"/>
                <a:gd name="connsiteY995" fmla="*/ 213683 h 585339"/>
                <a:gd name="connsiteX996" fmla="*/ 881779 w 917013"/>
                <a:gd name="connsiteY996" fmla="*/ 214814 h 585339"/>
                <a:gd name="connsiteX997" fmla="*/ 879517 w 917013"/>
                <a:gd name="connsiteY997" fmla="*/ 217112 h 585339"/>
                <a:gd name="connsiteX998" fmla="*/ 879517 w 917013"/>
                <a:gd name="connsiteY998" fmla="*/ 215945 h 585339"/>
                <a:gd name="connsiteX999" fmla="*/ 877220 w 917013"/>
                <a:gd name="connsiteY999" fmla="*/ 218243 h 585339"/>
                <a:gd name="connsiteX1000" fmla="*/ 876089 w 917013"/>
                <a:gd name="connsiteY1000" fmla="*/ 218243 h 585339"/>
                <a:gd name="connsiteX1001" fmla="*/ 874958 w 917013"/>
                <a:gd name="connsiteY1001" fmla="*/ 218243 h 585339"/>
                <a:gd name="connsiteX1002" fmla="*/ 874958 w 917013"/>
                <a:gd name="connsiteY1002" fmla="*/ 222767 h 585339"/>
                <a:gd name="connsiteX1003" fmla="*/ 873828 w 917013"/>
                <a:gd name="connsiteY1003" fmla="*/ 223934 h 585339"/>
                <a:gd name="connsiteX1004" fmla="*/ 873828 w 917013"/>
                <a:gd name="connsiteY1004" fmla="*/ 227327 h 585339"/>
                <a:gd name="connsiteX1005" fmla="*/ 876089 w 917013"/>
                <a:gd name="connsiteY1005" fmla="*/ 231887 h 585339"/>
                <a:gd name="connsiteX1006" fmla="*/ 877220 w 917013"/>
                <a:gd name="connsiteY1006" fmla="*/ 234150 h 585339"/>
                <a:gd name="connsiteX1007" fmla="*/ 879517 w 917013"/>
                <a:gd name="connsiteY1007" fmla="*/ 235281 h 585339"/>
                <a:gd name="connsiteX1008" fmla="*/ 879517 w 917013"/>
                <a:gd name="connsiteY1008" fmla="*/ 234150 h 585339"/>
                <a:gd name="connsiteX1009" fmla="*/ 880648 w 917013"/>
                <a:gd name="connsiteY1009" fmla="*/ 234150 h 585339"/>
                <a:gd name="connsiteX1010" fmla="*/ 881779 w 917013"/>
                <a:gd name="connsiteY1010" fmla="*/ 233019 h 585339"/>
                <a:gd name="connsiteX1011" fmla="*/ 882910 w 917013"/>
                <a:gd name="connsiteY1011" fmla="*/ 233019 h 585339"/>
                <a:gd name="connsiteX1012" fmla="*/ 882910 w 917013"/>
                <a:gd name="connsiteY1012" fmla="*/ 234150 h 585339"/>
                <a:gd name="connsiteX1013" fmla="*/ 884041 w 917013"/>
                <a:gd name="connsiteY1013" fmla="*/ 234150 h 585339"/>
                <a:gd name="connsiteX1014" fmla="*/ 884041 w 917013"/>
                <a:gd name="connsiteY1014" fmla="*/ 233019 h 585339"/>
                <a:gd name="connsiteX1015" fmla="*/ 885172 w 917013"/>
                <a:gd name="connsiteY1015" fmla="*/ 233019 h 585339"/>
                <a:gd name="connsiteX1016" fmla="*/ 886338 w 917013"/>
                <a:gd name="connsiteY1016" fmla="*/ 231887 h 585339"/>
                <a:gd name="connsiteX1017" fmla="*/ 886338 w 917013"/>
                <a:gd name="connsiteY1017" fmla="*/ 236412 h 585339"/>
                <a:gd name="connsiteX1018" fmla="*/ 887469 w 917013"/>
                <a:gd name="connsiteY1018" fmla="*/ 237543 h 585339"/>
                <a:gd name="connsiteX1019" fmla="*/ 889731 w 917013"/>
                <a:gd name="connsiteY1019" fmla="*/ 237543 h 585339"/>
                <a:gd name="connsiteX1020" fmla="*/ 888600 w 917013"/>
                <a:gd name="connsiteY1020" fmla="*/ 238710 h 585339"/>
                <a:gd name="connsiteX1021" fmla="*/ 888600 w 917013"/>
                <a:gd name="connsiteY1021" fmla="*/ 239841 h 585339"/>
                <a:gd name="connsiteX1022" fmla="*/ 887469 w 917013"/>
                <a:gd name="connsiteY1022" fmla="*/ 239841 h 585339"/>
                <a:gd name="connsiteX1023" fmla="*/ 887469 w 917013"/>
                <a:gd name="connsiteY1023" fmla="*/ 240972 h 585339"/>
                <a:gd name="connsiteX1024" fmla="*/ 887469 w 917013"/>
                <a:gd name="connsiteY1024" fmla="*/ 242103 h 585339"/>
                <a:gd name="connsiteX1025" fmla="*/ 888600 w 917013"/>
                <a:gd name="connsiteY1025" fmla="*/ 244366 h 585339"/>
                <a:gd name="connsiteX1026" fmla="*/ 887469 w 917013"/>
                <a:gd name="connsiteY1026" fmla="*/ 246663 h 585339"/>
                <a:gd name="connsiteX1027" fmla="*/ 887469 w 917013"/>
                <a:gd name="connsiteY1027" fmla="*/ 245497 h 585339"/>
                <a:gd name="connsiteX1028" fmla="*/ 886338 w 917013"/>
                <a:gd name="connsiteY1028" fmla="*/ 244366 h 585339"/>
                <a:gd name="connsiteX1029" fmla="*/ 886338 w 917013"/>
                <a:gd name="connsiteY1029" fmla="*/ 243234 h 585339"/>
                <a:gd name="connsiteX1030" fmla="*/ 885172 w 917013"/>
                <a:gd name="connsiteY1030" fmla="*/ 243234 h 585339"/>
                <a:gd name="connsiteX1031" fmla="*/ 884041 w 917013"/>
                <a:gd name="connsiteY1031" fmla="*/ 243234 h 585339"/>
                <a:gd name="connsiteX1032" fmla="*/ 882910 w 917013"/>
                <a:gd name="connsiteY1032" fmla="*/ 247794 h 585339"/>
                <a:gd name="connsiteX1033" fmla="*/ 882910 w 917013"/>
                <a:gd name="connsiteY1033" fmla="*/ 248926 h 585339"/>
                <a:gd name="connsiteX1034" fmla="*/ 884041 w 917013"/>
                <a:gd name="connsiteY1034" fmla="*/ 250057 h 585339"/>
                <a:gd name="connsiteX1035" fmla="*/ 881779 w 917013"/>
                <a:gd name="connsiteY1035" fmla="*/ 250057 h 585339"/>
                <a:gd name="connsiteX1036" fmla="*/ 881779 w 917013"/>
                <a:gd name="connsiteY1036" fmla="*/ 251188 h 585339"/>
                <a:gd name="connsiteX1037" fmla="*/ 882910 w 917013"/>
                <a:gd name="connsiteY1037" fmla="*/ 251188 h 585339"/>
                <a:gd name="connsiteX1038" fmla="*/ 881779 w 917013"/>
                <a:gd name="connsiteY1038" fmla="*/ 253485 h 585339"/>
                <a:gd name="connsiteX1039" fmla="*/ 880648 w 917013"/>
                <a:gd name="connsiteY1039" fmla="*/ 253485 h 585339"/>
                <a:gd name="connsiteX1040" fmla="*/ 879517 w 917013"/>
                <a:gd name="connsiteY1040" fmla="*/ 254617 h 585339"/>
                <a:gd name="connsiteX1041" fmla="*/ 878386 w 917013"/>
                <a:gd name="connsiteY1041" fmla="*/ 254617 h 585339"/>
                <a:gd name="connsiteX1042" fmla="*/ 877220 w 917013"/>
                <a:gd name="connsiteY1042" fmla="*/ 253485 h 585339"/>
                <a:gd name="connsiteX1043" fmla="*/ 876089 w 917013"/>
                <a:gd name="connsiteY1043" fmla="*/ 253485 h 585339"/>
                <a:gd name="connsiteX1044" fmla="*/ 872697 w 917013"/>
                <a:gd name="connsiteY1044" fmla="*/ 254617 h 585339"/>
                <a:gd name="connsiteX1045" fmla="*/ 871566 w 917013"/>
                <a:gd name="connsiteY1045" fmla="*/ 256879 h 585339"/>
                <a:gd name="connsiteX1046" fmla="*/ 870400 w 917013"/>
                <a:gd name="connsiteY1046" fmla="*/ 259141 h 585339"/>
                <a:gd name="connsiteX1047" fmla="*/ 870400 w 917013"/>
                <a:gd name="connsiteY1047" fmla="*/ 262570 h 585339"/>
                <a:gd name="connsiteX1048" fmla="*/ 869269 w 917013"/>
                <a:gd name="connsiteY1048" fmla="*/ 263701 h 585339"/>
                <a:gd name="connsiteX1049" fmla="*/ 871566 w 917013"/>
                <a:gd name="connsiteY1049" fmla="*/ 269392 h 585339"/>
                <a:gd name="connsiteX1050" fmla="*/ 871566 w 917013"/>
                <a:gd name="connsiteY1050" fmla="*/ 271655 h 585339"/>
                <a:gd name="connsiteX1051" fmla="*/ 874958 w 917013"/>
                <a:gd name="connsiteY1051" fmla="*/ 273917 h 585339"/>
                <a:gd name="connsiteX1052" fmla="*/ 873828 w 917013"/>
                <a:gd name="connsiteY1052" fmla="*/ 276215 h 585339"/>
                <a:gd name="connsiteX1053" fmla="*/ 876089 w 917013"/>
                <a:gd name="connsiteY1053" fmla="*/ 278477 h 585339"/>
                <a:gd name="connsiteX1054" fmla="*/ 880648 w 917013"/>
                <a:gd name="connsiteY1054" fmla="*/ 279608 h 585339"/>
                <a:gd name="connsiteX1055" fmla="*/ 880648 w 917013"/>
                <a:gd name="connsiteY1055" fmla="*/ 280739 h 585339"/>
                <a:gd name="connsiteX1056" fmla="*/ 881779 w 917013"/>
                <a:gd name="connsiteY1056" fmla="*/ 283037 h 585339"/>
                <a:gd name="connsiteX1057" fmla="*/ 880648 w 917013"/>
                <a:gd name="connsiteY1057" fmla="*/ 284168 h 585339"/>
                <a:gd name="connsiteX1058" fmla="*/ 881779 w 917013"/>
                <a:gd name="connsiteY1058" fmla="*/ 284168 h 585339"/>
                <a:gd name="connsiteX1059" fmla="*/ 880648 w 917013"/>
                <a:gd name="connsiteY1059" fmla="*/ 285299 h 585339"/>
                <a:gd name="connsiteX1060" fmla="*/ 879517 w 917013"/>
                <a:gd name="connsiteY1060" fmla="*/ 286430 h 585339"/>
                <a:gd name="connsiteX1061" fmla="*/ 878386 w 917013"/>
                <a:gd name="connsiteY1061" fmla="*/ 286430 h 585339"/>
                <a:gd name="connsiteX1062" fmla="*/ 877220 w 917013"/>
                <a:gd name="connsiteY1062" fmla="*/ 286430 h 585339"/>
                <a:gd name="connsiteX1063" fmla="*/ 877220 w 917013"/>
                <a:gd name="connsiteY1063" fmla="*/ 284168 h 585339"/>
                <a:gd name="connsiteX1064" fmla="*/ 876089 w 917013"/>
                <a:gd name="connsiteY1064" fmla="*/ 284168 h 585339"/>
                <a:gd name="connsiteX1065" fmla="*/ 873828 w 917013"/>
                <a:gd name="connsiteY1065" fmla="*/ 284168 h 585339"/>
                <a:gd name="connsiteX1066" fmla="*/ 871566 w 917013"/>
                <a:gd name="connsiteY1066" fmla="*/ 285299 h 585339"/>
                <a:gd name="connsiteX1067" fmla="*/ 872697 w 917013"/>
                <a:gd name="connsiteY1067" fmla="*/ 285299 h 585339"/>
                <a:gd name="connsiteX1068" fmla="*/ 871566 w 917013"/>
                <a:gd name="connsiteY1068" fmla="*/ 287562 h 585339"/>
                <a:gd name="connsiteX1069" fmla="*/ 871566 w 917013"/>
                <a:gd name="connsiteY1069" fmla="*/ 289859 h 585339"/>
                <a:gd name="connsiteX1070" fmla="*/ 870400 w 917013"/>
                <a:gd name="connsiteY1070" fmla="*/ 290990 h 585339"/>
                <a:gd name="connsiteX1071" fmla="*/ 869269 w 917013"/>
                <a:gd name="connsiteY1071" fmla="*/ 289859 h 585339"/>
                <a:gd name="connsiteX1072" fmla="*/ 869269 w 917013"/>
                <a:gd name="connsiteY1072" fmla="*/ 290990 h 585339"/>
                <a:gd name="connsiteX1073" fmla="*/ 870400 w 917013"/>
                <a:gd name="connsiteY1073" fmla="*/ 292122 h 585339"/>
                <a:gd name="connsiteX1074" fmla="*/ 872697 w 917013"/>
                <a:gd name="connsiteY1074" fmla="*/ 293253 h 585339"/>
                <a:gd name="connsiteX1075" fmla="*/ 876089 w 917013"/>
                <a:gd name="connsiteY1075" fmla="*/ 294384 h 585339"/>
                <a:gd name="connsiteX1076" fmla="*/ 876089 w 917013"/>
                <a:gd name="connsiteY1076" fmla="*/ 296646 h 585339"/>
                <a:gd name="connsiteX1077" fmla="*/ 876089 w 917013"/>
                <a:gd name="connsiteY1077" fmla="*/ 297813 h 585339"/>
                <a:gd name="connsiteX1078" fmla="*/ 877220 w 917013"/>
                <a:gd name="connsiteY1078" fmla="*/ 300075 h 585339"/>
                <a:gd name="connsiteX1079" fmla="*/ 877220 w 917013"/>
                <a:gd name="connsiteY1079" fmla="*/ 302337 h 585339"/>
                <a:gd name="connsiteX1080" fmla="*/ 876089 w 917013"/>
                <a:gd name="connsiteY1080" fmla="*/ 304600 h 585339"/>
                <a:gd name="connsiteX1081" fmla="*/ 877220 w 917013"/>
                <a:gd name="connsiteY1081" fmla="*/ 306897 h 585339"/>
                <a:gd name="connsiteX1082" fmla="*/ 878386 w 917013"/>
                <a:gd name="connsiteY1082" fmla="*/ 309160 h 585339"/>
                <a:gd name="connsiteX1083" fmla="*/ 877220 w 917013"/>
                <a:gd name="connsiteY1083" fmla="*/ 311422 h 585339"/>
                <a:gd name="connsiteX1084" fmla="*/ 877220 w 917013"/>
                <a:gd name="connsiteY1084" fmla="*/ 312589 h 585339"/>
                <a:gd name="connsiteX1085" fmla="*/ 876089 w 917013"/>
                <a:gd name="connsiteY1085" fmla="*/ 313720 h 585339"/>
                <a:gd name="connsiteX1086" fmla="*/ 878386 w 917013"/>
                <a:gd name="connsiteY1086" fmla="*/ 315982 h 585339"/>
                <a:gd name="connsiteX1087" fmla="*/ 877220 w 917013"/>
                <a:gd name="connsiteY1087" fmla="*/ 319375 h 585339"/>
                <a:gd name="connsiteX1088" fmla="*/ 879517 w 917013"/>
                <a:gd name="connsiteY1088" fmla="*/ 321673 h 585339"/>
                <a:gd name="connsiteX1089" fmla="*/ 880648 w 917013"/>
                <a:gd name="connsiteY1089" fmla="*/ 326198 h 585339"/>
                <a:gd name="connsiteX1090" fmla="*/ 879517 w 917013"/>
                <a:gd name="connsiteY1090" fmla="*/ 327364 h 585339"/>
                <a:gd name="connsiteX1091" fmla="*/ 879517 w 917013"/>
                <a:gd name="connsiteY1091" fmla="*/ 326198 h 585339"/>
                <a:gd name="connsiteX1092" fmla="*/ 878386 w 917013"/>
                <a:gd name="connsiteY1092" fmla="*/ 326198 h 585339"/>
                <a:gd name="connsiteX1093" fmla="*/ 877220 w 917013"/>
                <a:gd name="connsiteY1093" fmla="*/ 327364 h 585339"/>
                <a:gd name="connsiteX1094" fmla="*/ 876089 w 917013"/>
                <a:gd name="connsiteY1094" fmla="*/ 329627 h 585339"/>
                <a:gd name="connsiteX1095" fmla="*/ 877220 w 917013"/>
                <a:gd name="connsiteY1095" fmla="*/ 331889 h 585339"/>
                <a:gd name="connsiteX1096" fmla="*/ 878386 w 917013"/>
                <a:gd name="connsiteY1096" fmla="*/ 333020 h 585339"/>
                <a:gd name="connsiteX1097" fmla="*/ 878386 w 917013"/>
                <a:gd name="connsiteY1097" fmla="*/ 331889 h 585339"/>
                <a:gd name="connsiteX1098" fmla="*/ 880648 w 917013"/>
                <a:gd name="connsiteY1098" fmla="*/ 331889 h 585339"/>
                <a:gd name="connsiteX1099" fmla="*/ 880648 w 917013"/>
                <a:gd name="connsiteY1099" fmla="*/ 334151 h 585339"/>
                <a:gd name="connsiteX1100" fmla="*/ 879517 w 917013"/>
                <a:gd name="connsiteY1100" fmla="*/ 336449 h 585339"/>
                <a:gd name="connsiteX1101" fmla="*/ 878386 w 917013"/>
                <a:gd name="connsiteY1101" fmla="*/ 336449 h 585339"/>
                <a:gd name="connsiteX1102" fmla="*/ 877220 w 917013"/>
                <a:gd name="connsiteY1102" fmla="*/ 338711 h 585339"/>
                <a:gd name="connsiteX1103" fmla="*/ 873828 w 917013"/>
                <a:gd name="connsiteY1103" fmla="*/ 340974 h 585339"/>
                <a:gd name="connsiteX1104" fmla="*/ 873828 w 917013"/>
                <a:gd name="connsiteY1104" fmla="*/ 343271 h 585339"/>
                <a:gd name="connsiteX1105" fmla="*/ 872697 w 917013"/>
                <a:gd name="connsiteY1105" fmla="*/ 344402 h 585339"/>
                <a:gd name="connsiteX1106" fmla="*/ 872697 w 917013"/>
                <a:gd name="connsiteY1106" fmla="*/ 345533 h 585339"/>
                <a:gd name="connsiteX1107" fmla="*/ 873828 w 917013"/>
                <a:gd name="connsiteY1107" fmla="*/ 346665 h 585339"/>
                <a:gd name="connsiteX1108" fmla="*/ 872697 w 917013"/>
                <a:gd name="connsiteY1108" fmla="*/ 347796 h 585339"/>
                <a:gd name="connsiteX1109" fmla="*/ 871566 w 917013"/>
                <a:gd name="connsiteY1109" fmla="*/ 351225 h 585339"/>
                <a:gd name="connsiteX1110" fmla="*/ 871566 w 917013"/>
                <a:gd name="connsiteY1110" fmla="*/ 354618 h 585339"/>
                <a:gd name="connsiteX1111" fmla="*/ 873828 w 917013"/>
                <a:gd name="connsiteY1111" fmla="*/ 356916 h 585339"/>
                <a:gd name="connsiteX1112" fmla="*/ 874958 w 917013"/>
                <a:gd name="connsiteY1112" fmla="*/ 355749 h 585339"/>
                <a:gd name="connsiteX1113" fmla="*/ 877220 w 917013"/>
                <a:gd name="connsiteY1113" fmla="*/ 358047 h 585339"/>
                <a:gd name="connsiteX1114" fmla="*/ 876089 w 917013"/>
                <a:gd name="connsiteY1114" fmla="*/ 359178 h 585339"/>
                <a:gd name="connsiteX1115" fmla="*/ 876089 w 917013"/>
                <a:gd name="connsiteY1115" fmla="*/ 358047 h 585339"/>
                <a:gd name="connsiteX1116" fmla="*/ 874958 w 917013"/>
                <a:gd name="connsiteY1116" fmla="*/ 359178 h 585339"/>
                <a:gd name="connsiteX1117" fmla="*/ 874958 w 917013"/>
                <a:gd name="connsiteY1117" fmla="*/ 361440 h 585339"/>
                <a:gd name="connsiteX1118" fmla="*/ 874958 w 917013"/>
                <a:gd name="connsiteY1118" fmla="*/ 363703 h 585339"/>
                <a:gd name="connsiteX1119" fmla="*/ 873828 w 917013"/>
                <a:gd name="connsiteY1119" fmla="*/ 363703 h 585339"/>
                <a:gd name="connsiteX1120" fmla="*/ 872697 w 917013"/>
                <a:gd name="connsiteY1120" fmla="*/ 366000 h 585339"/>
                <a:gd name="connsiteX1121" fmla="*/ 871566 w 917013"/>
                <a:gd name="connsiteY1121" fmla="*/ 367132 h 585339"/>
                <a:gd name="connsiteX1122" fmla="*/ 871566 w 917013"/>
                <a:gd name="connsiteY1122" fmla="*/ 368263 h 585339"/>
                <a:gd name="connsiteX1123" fmla="*/ 870400 w 917013"/>
                <a:gd name="connsiteY1123" fmla="*/ 370525 h 585339"/>
                <a:gd name="connsiteX1124" fmla="*/ 870400 w 917013"/>
                <a:gd name="connsiteY1124" fmla="*/ 371656 h 585339"/>
                <a:gd name="connsiteX1125" fmla="*/ 871566 w 917013"/>
                <a:gd name="connsiteY1125" fmla="*/ 371656 h 585339"/>
                <a:gd name="connsiteX1126" fmla="*/ 870400 w 917013"/>
                <a:gd name="connsiteY1126" fmla="*/ 371656 h 585339"/>
                <a:gd name="connsiteX1127" fmla="*/ 870400 w 917013"/>
                <a:gd name="connsiteY1127" fmla="*/ 372823 h 585339"/>
                <a:gd name="connsiteX1128" fmla="*/ 871566 w 917013"/>
                <a:gd name="connsiteY1128" fmla="*/ 372823 h 585339"/>
                <a:gd name="connsiteX1129" fmla="*/ 871566 w 917013"/>
                <a:gd name="connsiteY1129" fmla="*/ 373954 h 585339"/>
                <a:gd name="connsiteX1130" fmla="*/ 870400 w 917013"/>
                <a:gd name="connsiteY1130" fmla="*/ 373954 h 585339"/>
                <a:gd name="connsiteX1131" fmla="*/ 869269 w 917013"/>
                <a:gd name="connsiteY1131" fmla="*/ 375085 h 585339"/>
                <a:gd name="connsiteX1132" fmla="*/ 869269 w 917013"/>
                <a:gd name="connsiteY1132" fmla="*/ 376216 h 585339"/>
                <a:gd name="connsiteX1133" fmla="*/ 870400 w 917013"/>
                <a:gd name="connsiteY1133" fmla="*/ 376216 h 585339"/>
                <a:gd name="connsiteX1134" fmla="*/ 869269 w 917013"/>
                <a:gd name="connsiteY1134" fmla="*/ 377347 h 585339"/>
                <a:gd name="connsiteX1135" fmla="*/ 868138 w 917013"/>
                <a:gd name="connsiteY1135" fmla="*/ 378478 h 585339"/>
                <a:gd name="connsiteX1136" fmla="*/ 868138 w 917013"/>
                <a:gd name="connsiteY1136" fmla="*/ 379645 h 585339"/>
                <a:gd name="connsiteX1137" fmla="*/ 865876 w 917013"/>
                <a:gd name="connsiteY1137" fmla="*/ 384170 h 585339"/>
                <a:gd name="connsiteX1138" fmla="*/ 865876 w 917013"/>
                <a:gd name="connsiteY1138" fmla="*/ 385301 h 585339"/>
                <a:gd name="connsiteX1139" fmla="*/ 867007 w 917013"/>
                <a:gd name="connsiteY1139" fmla="*/ 385301 h 585339"/>
                <a:gd name="connsiteX1140" fmla="*/ 867007 w 917013"/>
                <a:gd name="connsiteY1140" fmla="*/ 386467 h 585339"/>
                <a:gd name="connsiteX1141" fmla="*/ 865876 w 917013"/>
                <a:gd name="connsiteY1141" fmla="*/ 387598 h 585339"/>
                <a:gd name="connsiteX1142" fmla="*/ 865876 w 917013"/>
                <a:gd name="connsiteY1142" fmla="*/ 388730 h 585339"/>
                <a:gd name="connsiteX1143" fmla="*/ 865876 w 917013"/>
                <a:gd name="connsiteY1143" fmla="*/ 389861 h 585339"/>
                <a:gd name="connsiteX1144" fmla="*/ 865876 w 917013"/>
                <a:gd name="connsiteY1144" fmla="*/ 392123 h 585339"/>
                <a:gd name="connsiteX1145" fmla="*/ 868138 w 917013"/>
                <a:gd name="connsiteY1145" fmla="*/ 393254 h 585339"/>
                <a:gd name="connsiteX1146" fmla="*/ 868138 w 917013"/>
                <a:gd name="connsiteY1146" fmla="*/ 392123 h 585339"/>
                <a:gd name="connsiteX1147" fmla="*/ 869269 w 917013"/>
                <a:gd name="connsiteY1147" fmla="*/ 393254 h 585339"/>
                <a:gd name="connsiteX1148" fmla="*/ 863614 w 917013"/>
                <a:gd name="connsiteY1148" fmla="*/ 396683 h 585339"/>
                <a:gd name="connsiteX1149" fmla="*/ 859055 w 917013"/>
                <a:gd name="connsiteY1149" fmla="*/ 404637 h 585339"/>
                <a:gd name="connsiteX1150" fmla="*/ 857924 w 917013"/>
                <a:gd name="connsiteY1150" fmla="*/ 409196 h 585339"/>
                <a:gd name="connsiteX1151" fmla="*/ 859055 w 917013"/>
                <a:gd name="connsiteY1151" fmla="*/ 410328 h 585339"/>
                <a:gd name="connsiteX1152" fmla="*/ 860186 w 917013"/>
                <a:gd name="connsiteY1152" fmla="*/ 410328 h 585339"/>
                <a:gd name="connsiteX1153" fmla="*/ 859055 w 917013"/>
                <a:gd name="connsiteY1153" fmla="*/ 411459 h 585339"/>
                <a:gd name="connsiteX1154" fmla="*/ 855627 w 917013"/>
                <a:gd name="connsiteY1154" fmla="*/ 415983 h 585339"/>
                <a:gd name="connsiteX1155" fmla="*/ 853365 w 917013"/>
                <a:gd name="connsiteY1155" fmla="*/ 419412 h 585339"/>
                <a:gd name="connsiteX1156" fmla="*/ 852235 w 917013"/>
                <a:gd name="connsiteY1156" fmla="*/ 423972 h 585339"/>
                <a:gd name="connsiteX1157" fmla="*/ 852235 w 917013"/>
                <a:gd name="connsiteY1157" fmla="*/ 425103 h 585339"/>
                <a:gd name="connsiteX1158" fmla="*/ 853365 w 917013"/>
                <a:gd name="connsiteY1158" fmla="*/ 425103 h 585339"/>
                <a:gd name="connsiteX1159" fmla="*/ 852235 w 917013"/>
                <a:gd name="connsiteY1159" fmla="*/ 426235 h 585339"/>
                <a:gd name="connsiteX1160" fmla="*/ 849973 w 917013"/>
                <a:gd name="connsiteY1160" fmla="*/ 429628 h 585339"/>
                <a:gd name="connsiteX1161" fmla="*/ 848842 w 917013"/>
                <a:gd name="connsiteY1161" fmla="*/ 433057 h 585339"/>
                <a:gd name="connsiteX1162" fmla="*/ 848842 w 917013"/>
                <a:gd name="connsiteY1162" fmla="*/ 437581 h 585339"/>
                <a:gd name="connsiteX1163" fmla="*/ 852235 w 917013"/>
                <a:gd name="connsiteY1163" fmla="*/ 437581 h 585339"/>
                <a:gd name="connsiteX1164" fmla="*/ 852235 w 917013"/>
                <a:gd name="connsiteY1164" fmla="*/ 438748 h 585339"/>
                <a:gd name="connsiteX1165" fmla="*/ 853365 w 917013"/>
                <a:gd name="connsiteY1165" fmla="*/ 439879 h 585339"/>
                <a:gd name="connsiteX1166" fmla="*/ 852235 w 917013"/>
                <a:gd name="connsiteY1166" fmla="*/ 439879 h 585339"/>
                <a:gd name="connsiteX1167" fmla="*/ 849973 w 917013"/>
                <a:gd name="connsiteY1167" fmla="*/ 442141 h 585339"/>
                <a:gd name="connsiteX1168" fmla="*/ 849973 w 917013"/>
                <a:gd name="connsiteY1168" fmla="*/ 443273 h 585339"/>
                <a:gd name="connsiteX1169" fmla="*/ 851104 w 917013"/>
                <a:gd name="connsiteY1169" fmla="*/ 443273 h 585339"/>
                <a:gd name="connsiteX1170" fmla="*/ 849973 w 917013"/>
                <a:gd name="connsiteY1170" fmla="*/ 445535 h 585339"/>
                <a:gd name="connsiteX1171" fmla="*/ 847676 w 917013"/>
                <a:gd name="connsiteY1171" fmla="*/ 446701 h 585339"/>
                <a:gd name="connsiteX1172" fmla="*/ 845414 w 917013"/>
                <a:gd name="connsiteY1172" fmla="*/ 448964 h 585339"/>
                <a:gd name="connsiteX1173" fmla="*/ 846545 w 917013"/>
                <a:gd name="connsiteY1173" fmla="*/ 450095 h 585339"/>
                <a:gd name="connsiteX1174" fmla="*/ 845414 w 917013"/>
                <a:gd name="connsiteY1174" fmla="*/ 451226 h 585339"/>
                <a:gd name="connsiteX1175" fmla="*/ 844283 w 917013"/>
                <a:gd name="connsiteY1175" fmla="*/ 451226 h 585339"/>
                <a:gd name="connsiteX1176" fmla="*/ 840855 w 917013"/>
                <a:gd name="connsiteY1176" fmla="*/ 453524 h 585339"/>
                <a:gd name="connsiteX1177" fmla="*/ 840855 w 917013"/>
                <a:gd name="connsiteY1177" fmla="*/ 455786 h 585339"/>
                <a:gd name="connsiteX1178" fmla="*/ 842021 w 917013"/>
                <a:gd name="connsiteY1178" fmla="*/ 456917 h 585339"/>
                <a:gd name="connsiteX1179" fmla="*/ 839724 w 917013"/>
                <a:gd name="connsiteY1179" fmla="*/ 458048 h 585339"/>
                <a:gd name="connsiteX1180" fmla="*/ 838593 w 917013"/>
                <a:gd name="connsiteY1180" fmla="*/ 456917 h 585339"/>
                <a:gd name="connsiteX1181" fmla="*/ 837462 w 917013"/>
                <a:gd name="connsiteY1181" fmla="*/ 458048 h 585339"/>
                <a:gd name="connsiteX1182" fmla="*/ 836331 w 917013"/>
                <a:gd name="connsiteY1182" fmla="*/ 458048 h 585339"/>
                <a:gd name="connsiteX1183" fmla="*/ 834070 w 917013"/>
                <a:gd name="connsiteY1183" fmla="*/ 459180 h 585339"/>
                <a:gd name="connsiteX1184" fmla="*/ 824952 w 917013"/>
                <a:gd name="connsiteY1184" fmla="*/ 462608 h 585339"/>
                <a:gd name="connsiteX1185" fmla="*/ 810179 w 917013"/>
                <a:gd name="connsiteY1185" fmla="*/ 470562 h 585339"/>
                <a:gd name="connsiteX1186" fmla="*/ 796538 w 917013"/>
                <a:gd name="connsiteY1186" fmla="*/ 479646 h 585339"/>
                <a:gd name="connsiteX1187" fmla="*/ 778373 w 917013"/>
                <a:gd name="connsiteY1187" fmla="*/ 491029 h 585339"/>
                <a:gd name="connsiteX1188" fmla="*/ 761339 w 917013"/>
                <a:gd name="connsiteY1188" fmla="*/ 504638 h 585339"/>
                <a:gd name="connsiteX1189" fmla="*/ 756780 w 917013"/>
                <a:gd name="connsiteY1189" fmla="*/ 509198 h 585339"/>
                <a:gd name="connsiteX1190" fmla="*/ 754518 w 917013"/>
                <a:gd name="connsiteY1190" fmla="*/ 510329 h 585339"/>
                <a:gd name="connsiteX1191" fmla="*/ 746567 w 917013"/>
                <a:gd name="connsiteY1191" fmla="*/ 517151 h 585339"/>
                <a:gd name="connsiteX1192" fmla="*/ 738615 w 917013"/>
                <a:gd name="connsiteY1192" fmla="*/ 525105 h 585339"/>
                <a:gd name="connsiteX1193" fmla="*/ 724974 w 917013"/>
                <a:gd name="connsiteY1193" fmla="*/ 539881 h 585339"/>
                <a:gd name="connsiteX1194" fmla="*/ 723843 w 917013"/>
                <a:gd name="connsiteY1194" fmla="*/ 541012 h 585339"/>
                <a:gd name="connsiteX1195" fmla="*/ 702250 w 917013"/>
                <a:gd name="connsiteY1195" fmla="*/ 566039 h 585339"/>
                <a:gd name="connsiteX1196" fmla="*/ 690870 w 917013"/>
                <a:gd name="connsiteY1196" fmla="*/ 581946 h 585339"/>
                <a:gd name="connsiteX1197" fmla="*/ 687477 w 917013"/>
                <a:gd name="connsiteY1197" fmla="*/ 581946 h 585339"/>
                <a:gd name="connsiteX1198" fmla="*/ 686347 w 917013"/>
                <a:gd name="connsiteY1198" fmla="*/ 581946 h 585339"/>
                <a:gd name="connsiteX1199" fmla="*/ 685180 w 917013"/>
                <a:gd name="connsiteY1199" fmla="*/ 581946 h 585339"/>
                <a:gd name="connsiteX1200" fmla="*/ 685180 w 917013"/>
                <a:gd name="connsiteY1200" fmla="*/ 580814 h 585339"/>
                <a:gd name="connsiteX1201" fmla="*/ 687477 w 917013"/>
                <a:gd name="connsiteY1201" fmla="*/ 579683 h 585339"/>
                <a:gd name="connsiteX1202" fmla="*/ 686347 w 917013"/>
                <a:gd name="connsiteY1202" fmla="*/ 579683 h 585339"/>
                <a:gd name="connsiteX1203" fmla="*/ 686347 w 917013"/>
                <a:gd name="connsiteY1203" fmla="*/ 578517 h 585339"/>
                <a:gd name="connsiteX1204" fmla="*/ 686347 w 917013"/>
                <a:gd name="connsiteY1204" fmla="*/ 579683 h 585339"/>
                <a:gd name="connsiteX1205" fmla="*/ 685180 w 917013"/>
                <a:gd name="connsiteY1205" fmla="*/ 578517 h 585339"/>
                <a:gd name="connsiteX1206" fmla="*/ 685180 w 917013"/>
                <a:gd name="connsiteY1206" fmla="*/ 577386 h 585339"/>
                <a:gd name="connsiteX1207" fmla="*/ 684049 w 917013"/>
                <a:gd name="connsiteY1207" fmla="*/ 576254 h 585339"/>
                <a:gd name="connsiteX1208" fmla="*/ 681788 w 917013"/>
                <a:gd name="connsiteY1208" fmla="*/ 577386 h 585339"/>
                <a:gd name="connsiteX1209" fmla="*/ 680657 w 917013"/>
                <a:gd name="connsiteY1209" fmla="*/ 577386 h 585339"/>
                <a:gd name="connsiteX1210" fmla="*/ 677229 w 917013"/>
                <a:gd name="connsiteY1210" fmla="*/ 575123 h 585339"/>
                <a:gd name="connsiteX1211" fmla="*/ 676098 w 917013"/>
                <a:gd name="connsiteY1211" fmla="*/ 575123 h 585339"/>
                <a:gd name="connsiteX1212" fmla="*/ 673836 w 917013"/>
                <a:gd name="connsiteY1212" fmla="*/ 575123 h 585339"/>
                <a:gd name="connsiteX1213" fmla="*/ 673836 w 917013"/>
                <a:gd name="connsiteY1213" fmla="*/ 573992 h 585339"/>
                <a:gd name="connsiteX1214" fmla="*/ 672705 w 917013"/>
                <a:gd name="connsiteY1214" fmla="*/ 575123 h 585339"/>
                <a:gd name="connsiteX1215" fmla="*/ 672705 w 917013"/>
                <a:gd name="connsiteY1215" fmla="*/ 573992 h 585339"/>
                <a:gd name="connsiteX1216" fmla="*/ 671574 w 917013"/>
                <a:gd name="connsiteY1216" fmla="*/ 572861 h 585339"/>
                <a:gd name="connsiteX1217" fmla="*/ 670443 w 917013"/>
                <a:gd name="connsiteY1217" fmla="*/ 572861 h 585339"/>
                <a:gd name="connsiteX1218" fmla="*/ 669277 w 917013"/>
                <a:gd name="connsiteY1218" fmla="*/ 572861 h 585339"/>
                <a:gd name="connsiteX1219" fmla="*/ 668146 w 917013"/>
                <a:gd name="connsiteY1219" fmla="*/ 572861 h 585339"/>
                <a:gd name="connsiteX1220" fmla="*/ 668146 w 917013"/>
                <a:gd name="connsiteY1220" fmla="*/ 571694 h 585339"/>
                <a:gd name="connsiteX1221" fmla="*/ 669277 w 917013"/>
                <a:gd name="connsiteY1221" fmla="*/ 570563 h 585339"/>
                <a:gd name="connsiteX1222" fmla="*/ 667015 w 917013"/>
                <a:gd name="connsiteY1222" fmla="*/ 569432 h 585339"/>
                <a:gd name="connsiteX1223" fmla="*/ 667015 w 917013"/>
                <a:gd name="connsiteY1223" fmla="*/ 568301 h 585339"/>
                <a:gd name="connsiteX1224" fmla="*/ 668146 w 917013"/>
                <a:gd name="connsiteY1224" fmla="*/ 568301 h 585339"/>
                <a:gd name="connsiteX1225" fmla="*/ 667015 w 917013"/>
                <a:gd name="connsiteY1225" fmla="*/ 567170 h 585339"/>
                <a:gd name="connsiteX1226" fmla="*/ 665884 w 917013"/>
                <a:gd name="connsiteY1226" fmla="*/ 567170 h 585339"/>
                <a:gd name="connsiteX1227" fmla="*/ 665884 w 917013"/>
                <a:gd name="connsiteY1227" fmla="*/ 566039 h 585339"/>
                <a:gd name="connsiteX1228" fmla="*/ 664754 w 917013"/>
                <a:gd name="connsiteY1228" fmla="*/ 563741 h 585339"/>
                <a:gd name="connsiteX1229" fmla="*/ 662456 w 917013"/>
                <a:gd name="connsiteY1229" fmla="*/ 563741 h 585339"/>
                <a:gd name="connsiteX1230" fmla="*/ 659064 w 917013"/>
                <a:gd name="connsiteY1230" fmla="*/ 562610 h 585339"/>
                <a:gd name="connsiteX1231" fmla="*/ 656802 w 917013"/>
                <a:gd name="connsiteY1231" fmla="*/ 561479 h 585339"/>
                <a:gd name="connsiteX1232" fmla="*/ 654505 w 917013"/>
                <a:gd name="connsiteY1232" fmla="*/ 561479 h 585339"/>
                <a:gd name="connsiteX1233" fmla="*/ 653374 w 917013"/>
                <a:gd name="connsiteY1233" fmla="*/ 560348 h 585339"/>
                <a:gd name="connsiteX1234" fmla="*/ 652243 w 917013"/>
                <a:gd name="connsiteY1234" fmla="*/ 560348 h 585339"/>
                <a:gd name="connsiteX1235" fmla="*/ 651112 w 917013"/>
                <a:gd name="connsiteY1235" fmla="*/ 560348 h 585339"/>
                <a:gd name="connsiteX1236" fmla="*/ 651112 w 917013"/>
                <a:gd name="connsiteY1236" fmla="*/ 559216 h 585339"/>
                <a:gd name="connsiteX1237" fmla="*/ 648850 w 917013"/>
                <a:gd name="connsiteY1237" fmla="*/ 559216 h 585339"/>
                <a:gd name="connsiteX1238" fmla="*/ 647684 w 917013"/>
                <a:gd name="connsiteY1238" fmla="*/ 560348 h 585339"/>
                <a:gd name="connsiteX1239" fmla="*/ 646553 w 917013"/>
                <a:gd name="connsiteY1239" fmla="*/ 562610 h 585339"/>
                <a:gd name="connsiteX1240" fmla="*/ 644291 w 917013"/>
                <a:gd name="connsiteY1240" fmla="*/ 563741 h 585339"/>
                <a:gd name="connsiteX1241" fmla="*/ 642030 w 917013"/>
                <a:gd name="connsiteY1241" fmla="*/ 564907 h 585339"/>
                <a:gd name="connsiteX1242" fmla="*/ 640899 w 917013"/>
                <a:gd name="connsiteY1242" fmla="*/ 563741 h 585339"/>
                <a:gd name="connsiteX1243" fmla="*/ 636340 w 917013"/>
                <a:gd name="connsiteY1243" fmla="*/ 566039 h 585339"/>
                <a:gd name="connsiteX1244" fmla="*/ 635209 w 917013"/>
                <a:gd name="connsiteY1244" fmla="*/ 567170 h 585339"/>
                <a:gd name="connsiteX1245" fmla="*/ 631781 w 917013"/>
                <a:gd name="connsiteY1245" fmla="*/ 567170 h 585339"/>
                <a:gd name="connsiteX1246" fmla="*/ 631781 w 917013"/>
                <a:gd name="connsiteY1246" fmla="*/ 568301 h 585339"/>
                <a:gd name="connsiteX1247" fmla="*/ 630650 w 917013"/>
                <a:gd name="connsiteY1247" fmla="*/ 568301 h 585339"/>
                <a:gd name="connsiteX1248" fmla="*/ 627257 w 917013"/>
                <a:gd name="connsiteY1248" fmla="*/ 569432 h 585339"/>
                <a:gd name="connsiteX1249" fmla="*/ 624960 w 917013"/>
                <a:gd name="connsiteY1249" fmla="*/ 569432 h 585339"/>
                <a:gd name="connsiteX1250" fmla="*/ 623829 w 917013"/>
                <a:gd name="connsiteY1250" fmla="*/ 569432 h 585339"/>
                <a:gd name="connsiteX1251" fmla="*/ 622698 w 917013"/>
                <a:gd name="connsiteY1251" fmla="*/ 569432 h 585339"/>
                <a:gd name="connsiteX1252" fmla="*/ 623829 w 917013"/>
                <a:gd name="connsiteY1252" fmla="*/ 573992 h 585339"/>
                <a:gd name="connsiteX1253" fmla="*/ 624960 w 917013"/>
                <a:gd name="connsiteY1253" fmla="*/ 573992 h 585339"/>
                <a:gd name="connsiteX1254" fmla="*/ 627257 w 917013"/>
                <a:gd name="connsiteY1254" fmla="*/ 576254 h 585339"/>
                <a:gd name="connsiteX1255" fmla="*/ 629519 w 917013"/>
                <a:gd name="connsiteY1255" fmla="*/ 578517 h 585339"/>
                <a:gd name="connsiteX1256" fmla="*/ 631781 w 917013"/>
                <a:gd name="connsiteY1256" fmla="*/ 578517 h 585339"/>
                <a:gd name="connsiteX1257" fmla="*/ 636340 w 917013"/>
                <a:gd name="connsiteY1257" fmla="*/ 585339 h 585339"/>
                <a:gd name="connsiteX1258" fmla="*/ 634078 w 917013"/>
                <a:gd name="connsiteY1258" fmla="*/ 584208 h 585339"/>
                <a:gd name="connsiteX1259" fmla="*/ 631781 w 917013"/>
                <a:gd name="connsiteY1259" fmla="*/ 584208 h 585339"/>
                <a:gd name="connsiteX1260" fmla="*/ 632912 w 917013"/>
                <a:gd name="connsiteY1260" fmla="*/ 583077 h 585339"/>
                <a:gd name="connsiteX1261" fmla="*/ 632912 w 917013"/>
                <a:gd name="connsiteY1261" fmla="*/ 581946 h 585339"/>
                <a:gd name="connsiteX1262" fmla="*/ 629519 w 917013"/>
                <a:gd name="connsiteY1262" fmla="*/ 581946 h 585339"/>
                <a:gd name="connsiteX1263" fmla="*/ 630650 w 917013"/>
                <a:gd name="connsiteY1263" fmla="*/ 580814 h 585339"/>
                <a:gd name="connsiteX1264" fmla="*/ 629519 w 917013"/>
                <a:gd name="connsiteY1264" fmla="*/ 580814 h 585339"/>
                <a:gd name="connsiteX1265" fmla="*/ 628388 w 917013"/>
                <a:gd name="connsiteY1265" fmla="*/ 580814 h 585339"/>
                <a:gd name="connsiteX1266" fmla="*/ 628388 w 917013"/>
                <a:gd name="connsiteY1266" fmla="*/ 579683 h 585339"/>
                <a:gd name="connsiteX1267" fmla="*/ 627257 w 917013"/>
                <a:gd name="connsiteY1267" fmla="*/ 578517 h 585339"/>
                <a:gd name="connsiteX1268" fmla="*/ 624960 w 917013"/>
                <a:gd name="connsiteY1268" fmla="*/ 578517 h 585339"/>
                <a:gd name="connsiteX1269" fmla="*/ 623829 w 917013"/>
                <a:gd name="connsiteY1269" fmla="*/ 577386 h 585339"/>
                <a:gd name="connsiteX1270" fmla="*/ 624960 w 917013"/>
                <a:gd name="connsiteY1270" fmla="*/ 577386 h 585339"/>
                <a:gd name="connsiteX1271" fmla="*/ 622698 w 917013"/>
                <a:gd name="connsiteY1271" fmla="*/ 576254 h 585339"/>
                <a:gd name="connsiteX1272" fmla="*/ 622698 w 917013"/>
                <a:gd name="connsiteY1272" fmla="*/ 575123 h 585339"/>
                <a:gd name="connsiteX1273" fmla="*/ 621568 w 917013"/>
                <a:gd name="connsiteY1273" fmla="*/ 575123 h 585339"/>
                <a:gd name="connsiteX1274" fmla="*/ 621568 w 917013"/>
                <a:gd name="connsiteY1274" fmla="*/ 573992 h 585339"/>
                <a:gd name="connsiteX1275" fmla="*/ 620437 w 917013"/>
                <a:gd name="connsiteY1275" fmla="*/ 575123 h 585339"/>
                <a:gd name="connsiteX1276" fmla="*/ 620437 w 917013"/>
                <a:gd name="connsiteY1276" fmla="*/ 577386 h 585339"/>
                <a:gd name="connsiteX1277" fmla="*/ 619306 w 917013"/>
                <a:gd name="connsiteY1277" fmla="*/ 577386 h 585339"/>
                <a:gd name="connsiteX1278" fmla="*/ 619306 w 917013"/>
                <a:gd name="connsiteY1278" fmla="*/ 576254 h 585339"/>
                <a:gd name="connsiteX1279" fmla="*/ 618140 w 917013"/>
                <a:gd name="connsiteY1279" fmla="*/ 575123 h 585339"/>
                <a:gd name="connsiteX1280" fmla="*/ 618140 w 917013"/>
                <a:gd name="connsiteY1280" fmla="*/ 573992 h 585339"/>
                <a:gd name="connsiteX1281" fmla="*/ 617009 w 917013"/>
                <a:gd name="connsiteY1281" fmla="*/ 573992 h 585339"/>
                <a:gd name="connsiteX1282" fmla="*/ 618140 w 917013"/>
                <a:gd name="connsiteY1282" fmla="*/ 572861 h 585339"/>
                <a:gd name="connsiteX1283" fmla="*/ 618140 w 917013"/>
                <a:gd name="connsiteY1283" fmla="*/ 569432 h 585339"/>
                <a:gd name="connsiteX1284" fmla="*/ 619306 w 917013"/>
                <a:gd name="connsiteY1284" fmla="*/ 569432 h 585339"/>
                <a:gd name="connsiteX1285" fmla="*/ 617009 w 917013"/>
                <a:gd name="connsiteY1285" fmla="*/ 569432 h 585339"/>
                <a:gd name="connsiteX1286" fmla="*/ 617009 w 917013"/>
                <a:gd name="connsiteY1286" fmla="*/ 568301 h 585339"/>
                <a:gd name="connsiteX1287" fmla="*/ 615878 w 917013"/>
                <a:gd name="connsiteY1287" fmla="*/ 568301 h 585339"/>
                <a:gd name="connsiteX1288" fmla="*/ 614747 w 917013"/>
                <a:gd name="connsiteY1288" fmla="*/ 568301 h 585339"/>
                <a:gd name="connsiteX1289" fmla="*/ 618140 w 917013"/>
                <a:gd name="connsiteY1289" fmla="*/ 566039 h 585339"/>
                <a:gd name="connsiteX1290" fmla="*/ 619306 w 917013"/>
                <a:gd name="connsiteY1290" fmla="*/ 566039 h 585339"/>
                <a:gd name="connsiteX1291" fmla="*/ 618140 w 917013"/>
                <a:gd name="connsiteY1291" fmla="*/ 564907 h 585339"/>
                <a:gd name="connsiteX1292" fmla="*/ 617009 w 917013"/>
                <a:gd name="connsiteY1292" fmla="*/ 564907 h 585339"/>
                <a:gd name="connsiteX1293" fmla="*/ 618140 w 917013"/>
                <a:gd name="connsiteY1293" fmla="*/ 563741 h 585339"/>
                <a:gd name="connsiteX1294" fmla="*/ 617009 w 917013"/>
                <a:gd name="connsiteY1294" fmla="*/ 563741 h 585339"/>
                <a:gd name="connsiteX1295" fmla="*/ 620437 w 917013"/>
                <a:gd name="connsiteY1295" fmla="*/ 562610 h 585339"/>
                <a:gd name="connsiteX1296" fmla="*/ 620437 w 917013"/>
                <a:gd name="connsiteY1296" fmla="*/ 561479 h 585339"/>
                <a:gd name="connsiteX1297" fmla="*/ 619306 w 917013"/>
                <a:gd name="connsiteY1297" fmla="*/ 560348 h 585339"/>
                <a:gd name="connsiteX1298" fmla="*/ 617009 w 917013"/>
                <a:gd name="connsiteY1298" fmla="*/ 560348 h 585339"/>
                <a:gd name="connsiteX1299" fmla="*/ 619306 w 917013"/>
                <a:gd name="connsiteY1299" fmla="*/ 558085 h 585339"/>
                <a:gd name="connsiteX1300" fmla="*/ 619306 w 917013"/>
                <a:gd name="connsiteY1300" fmla="*/ 559216 h 585339"/>
                <a:gd name="connsiteX1301" fmla="*/ 621568 w 917013"/>
                <a:gd name="connsiteY1301" fmla="*/ 559216 h 585339"/>
                <a:gd name="connsiteX1302" fmla="*/ 620437 w 917013"/>
                <a:gd name="connsiteY1302" fmla="*/ 560348 h 585339"/>
                <a:gd name="connsiteX1303" fmla="*/ 622698 w 917013"/>
                <a:gd name="connsiteY1303" fmla="*/ 560348 h 585339"/>
                <a:gd name="connsiteX1304" fmla="*/ 622698 w 917013"/>
                <a:gd name="connsiteY1304" fmla="*/ 561479 h 585339"/>
                <a:gd name="connsiteX1305" fmla="*/ 626091 w 917013"/>
                <a:gd name="connsiteY1305" fmla="*/ 561479 h 585339"/>
                <a:gd name="connsiteX1306" fmla="*/ 624960 w 917013"/>
                <a:gd name="connsiteY1306" fmla="*/ 563741 h 585339"/>
                <a:gd name="connsiteX1307" fmla="*/ 623829 w 917013"/>
                <a:gd name="connsiteY1307" fmla="*/ 563741 h 585339"/>
                <a:gd name="connsiteX1308" fmla="*/ 623829 w 917013"/>
                <a:gd name="connsiteY1308" fmla="*/ 564907 h 585339"/>
                <a:gd name="connsiteX1309" fmla="*/ 623829 w 917013"/>
                <a:gd name="connsiteY1309" fmla="*/ 566039 h 585339"/>
                <a:gd name="connsiteX1310" fmla="*/ 627257 w 917013"/>
                <a:gd name="connsiteY1310" fmla="*/ 563741 h 585339"/>
                <a:gd name="connsiteX1311" fmla="*/ 626091 w 917013"/>
                <a:gd name="connsiteY1311" fmla="*/ 566039 h 585339"/>
                <a:gd name="connsiteX1312" fmla="*/ 628388 w 917013"/>
                <a:gd name="connsiteY1312" fmla="*/ 564907 h 585339"/>
                <a:gd name="connsiteX1313" fmla="*/ 627257 w 917013"/>
                <a:gd name="connsiteY1313" fmla="*/ 563741 h 585339"/>
                <a:gd name="connsiteX1314" fmla="*/ 628388 w 917013"/>
                <a:gd name="connsiteY1314" fmla="*/ 562610 h 585339"/>
                <a:gd name="connsiteX1315" fmla="*/ 627257 w 917013"/>
                <a:gd name="connsiteY1315" fmla="*/ 563741 h 585339"/>
                <a:gd name="connsiteX1316" fmla="*/ 627257 w 917013"/>
                <a:gd name="connsiteY1316" fmla="*/ 560348 h 585339"/>
                <a:gd name="connsiteX1317" fmla="*/ 627257 w 917013"/>
                <a:gd name="connsiteY1317" fmla="*/ 559216 h 585339"/>
                <a:gd name="connsiteX1318" fmla="*/ 628388 w 917013"/>
                <a:gd name="connsiteY1318" fmla="*/ 559216 h 585339"/>
                <a:gd name="connsiteX1319" fmla="*/ 627257 w 917013"/>
                <a:gd name="connsiteY1319" fmla="*/ 559216 h 585339"/>
                <a:gd name="connsiteX1320" fmla="*/ 627257 w 917013"/>
                <a:gd name="connsiteY1320" fmla="*/ 556954 h 585339"/>
                <a:gd name="connsiteX1321" fmla="*/ 626091 w 917013"/>
                <a:gd name="connsiteY1321" fmla="*/ 556954 h 585339"/>
                <a:gd name="connsiteX1322" fmla="*/ 626091 w 917013"/>
                <a:gd name="connsiteY1322" fmla="*/ 555788 h 585339"/>
                <a:gd name="connsiteX1323" fmla="*/ 626091 w 917013"/>
                <a:gd name="connsiteY1323" fmla="*/ 554656 h 585339"/>
                <a:gd name="connsiteX1324" fmla="*/ 626091 w 917013"/>
                <a:gd name="connsiteY1324" fmla="*/ 553525 h 585339"/>
                <a:gd name="connsiteX1325" fmla="*/ 628388 w 917013"/>
                <a:gd name="connsiteY1325" fmla="*/ 552394 h 585339"/>
                <a:gd name="connsiteX1326" fmla="*/ 630650 w 917013"/>
                <a:gd name="connsiteY1326" fmla="*/ 552394 h 585339"/>
                <a:gd name="connsiteX1327" fmla="*/ 629519 w 917013"/>
                <a:gd name="connsiteY1327" fmla="*/ 552394 h 585339"/>
                <a:gd name="connsiteX1328" fmla="*/ 629519 w 917013"/>
                <a:gd name="connsiteY1328" fmla="*/ 553525 h 585339"/>
                <a:gd name="connsiteX1329" fmla="*/ 627257 w 917013"/>
                <a:gd name="connsiteY1329" fmla="*/ 554656 h 585339"/>
                <a:gd name="connsiteX1330" fmla="*/ 627257 w 917013"/>
                <a:gd name="connsiteY1330" fmla="*/ 555788 h 585339"/>
                <a:gd name="connsiteX1331" fmla="*/ 629519 w 917013"/>
                <a:gd name="connsiteY1331" fmla="*/ 555788 h 585339"/>
                <a:gd name="connsiteX1332" fmla="*/ 628388 w 917013"/>
                <a:gd name="connsiteY1332" fmla="*/ 555788 h 585339"/>
                <a:gd name="connsiteX1333" fmla="*/ 629519 w 917013"/>
                <a:gd name="connsiteY1333" fmla="*/ 556954 h 585339"/>
                <a:gd name="connsiteX1334" fmla="*/ 629519 w 917013"/>
                <a:gd name="connsiteY1334" fmla="*/ 558085 h 585339"/>
                <a:gd name="connsiteX1335" fmla="*/ 631781 w 917013"/>
                <a:gd name="connsiteY1335" fmla="*/ 555788 h 585339"/>
                <a:gd name="connsiteX1336" fmla="*/ 631781 w 917013"/>
                <a:gd name="connsiteY1336" fmla="*/ 558085 h 585339"/>
                <a:gd name="connsiteX1337" fmla="*/ 632912 w 917013"/>
                <a:gd name="connsiteY1337" fmla="*/ 556954 h 585339"/>
                <a:gd name="connsiteX1338" fmla="*/ 634078 w 917013"/>
                <a:gd name="connsiteY1338" fmla="*/ 556954 h 585339"/>
                <a:gd name="connsiteX1339" fmla="*/ 635209 w 917013"/>
                <a:gd name="connsiteY1339" fmla="*/ 556954 h 585339"/>
                <a:gd name="connsiteX1340" fmla="*/ 636340 w 917013"/>
                <a:gd name="connsiteY1340" fmla="*/ 555788 h 585339"/>
                <a:gd name="connsiteX1341" fmla="*/ 637471 w 917013"/>
                <a:gd name="connsiteY1341" fmla="*/ 556954 h 585339"/>
                <a:gd name="connsiteX1342" fmla="*/ 639733 w 917013"/>
                <a:gd name="connsiteY1342" fmla="*/ 556954 h 585339"/>
                <a:gd name="connsiteX1343" fmla="*/ 638602 w 917013"/>
                <a:gd name="connsiteY1343" fmla="*/ 555788 h 585339"/>
                <a:gd name="connsiteX1344" fmla="*/ 637471 w 917013"/>
                <a:gd name="connsiteY1344" fmla="*/ 554656 h 585339"/>
                <a:gd name="connsiteX1345" fmla="*/ 638602 w 917013"/>
                <a:gd name="connsiteY1345" fmla="*/ 553525 h 585339"/>
                <a:gd name="connsiteX1346" fmla="*/ 638602 w 917013"/>
                <a:gd name="connsiteY1346" fmla="*/ 552394 h 585339"/>
                <a:gd name="connsiteX1347" fmla="*/ 640899 w 917013"/>
                <a:gd name="connsiteY1347" fmla="*/ 552394 h 585339"/>
                <a:gd name="connsiteX1348" fmla="*/ 640899 w 917013"/>
                <a:gd name="connsiteY1348" fmla="*/ 551263 h 585339"/>
                <a:gd name="connsiteX1349" fmla="*/ 640899 w 917013"/>
                <a:gd name="connsiteY1349" fmla="*/ 548965 h 585339"/>
                <a:gd name="connsiteX1350" fmla="*/ 639733 w 917013"/>
                <a:gd name="connsiteY1350" fmla="*/ 547834 h 585339"/>
                <a:gd name="connsiteX1351" fmla="*/ 643161 w 917013"/>
                <a:gd name="connsiteY1351" fmla="*/ 547834 h 585339"/>
                <a:gd name="connsiteX1352" fmla="*/ 644291 w 917013"/>
                <a:gd name="connsiteY1352" fmla="*/ 547834 h 585339"/>
                <a:gd name="connsiteX1353" fmla="*/ 644291 w 917013"/>
                <a:gd name="connsiteY1353" fmla="*/ 548965 h 585339"/>
                <a:gd name="connsiteX1354" fmla="*/ 645422 w 917013"/>
                <a:gd name="connsiteY1354" fmla="*/ 547834 h 585339"/>
                <a:gd name="connsiteX1355" fmla="*/ 644291 w 917013"/>
                <a:gd name="connsiteY1355" fmla="*/ 545572 h 585339"/>
                <a:gd name="connsiteX1356" fmla="*/ 645422 w 917013"/>
                <a:gd name="connsiteY1356" fmla="*/ 545572 h 585339"/>
                <a:gd name="connsiteX1357" fmla="*/ 647684 w 917013"/>
                <a:gd name="connsiteY1357" fmla="*/ 545572 h 585339"/>
                <a:gd name="connsiteX1358" fmla="*/ 648850 w 917013"/>
                <a:gd name="connsiteY1358" fmla="*/ 545572 h 585339"/>
                <a:gd name="connsiteX1359" fmla="*/ 647684 w 917013"/>
                <a:gd name="connsiteY1359" fmla="*/ 545572 h 585339"/>
                <a:gd name="connsiteX1360" fmla="*/ 647684 w 917013"/>
                <a:gd name="connsiteY1360" fmla="*/ 543309 h 585339"/>
                <a:gd name="connsiteX1361" fmla="*/ 648850 w 917013"/>
                <a:gd name="connsiteY1361" fmla="*/ 542143 h 585339"/>
                <a:gd name="connsiteX1362" fmla="*/ 647684 w 917013"/>
                <a:gd name="connsiteY1362" fmla="*/ 542143 h 585339"/>
                <a:gd name="connsiteX1363" fmla="*/ 647684 w 917013"/>
                <a:gd name="connsiteY1363" fmla="*/ 539881 h 585339"/>
                <a:gd name="connsiteX1364" fmla="*/ 649981 w 917013"/>
                <a:gd name="connsiteY1364" fmla="*/ 539881 h 585339"/>
                <a:gd name="connsiteX1365" fmla="*/ 649981 w 917013"/>
                <a:gd name="connsiteY1365" fmla="*/ 538749 h 585339"/>
                <a:gd name="connsiteX1366" fmla="*/ 648850 w 917013"/>
                <a:gd name="connsiteY1366" fmla="*/ 537618 h 585339"/>
                <a:gd name="connsiteX1367" fmla="*/ 649981 w 917013"/>
                <a:gd name="connsiteY1367" fmla="*/ 537618 h 585339"/>
                <a:gd name="connsiteX1368" fmla="*/ 651112 w 917013"/>
                <a:gd name="connsiteY1368" fmla="*/ 537618 h 585339"/>
                <a:gd name="connsiteX1369" fmla="*/ 649981 w 917013"/>
                <a:gd name="connsiteY1369" fmla="*/ 536487 h 585339"/>
                <a:gd name="connsiteX1370" fmla="*/ 652243 w 917013"/>
                <a:gd name="connsiteY1370" fmla="*/ 536487 h 585339"/>
                <a:gd name="connsiteX1371" fmla="*/ 652243 w 917013"/>
                <a:gd name="connsiteY1371" fmla="*/ 535356 h 585339"/>
                <a:gd name="connsiteX1372" fmla="*/ 651112 w 917013"/>
                <a:gd name="connsiteY1372" fmla="*/ 535356 h 585339"/>
                <a:gd name="connsiteX1373" fmla="*/ 649981 w 917013"/>
                <a:gd name="connsiteY1373" fmla="*/ 536487 h 585339"/>
                <a:gd name="connsiteX1374" fmla="*/ 648850 w 917013"/>
                <a:gd name="connsiteY1374" fmla="*/ 536487 h 585339"/>
                <a:gd name="connsiteX1375" fmla="*/ 647684 w 917013"/>
                <a:gd name="connsiteY1375" fmla="*/ 536487 h 585339"/>
                <a:gd name="connsiteX1376" fmla="*/ 644291 w 917013"/>
                <a:gd name="connsiteY1376" fmla="*/ 537618 h 585339"/>
                <a:gd name="connsiteX1377" fmla="*/ 644291 w 917013"/>
                <a:gd name="connsiteY1377" fmla="*/ 538749 h 585339"/>
                <a:gd name="connsiteX1378" fmla="*/ 644291 w 917013"/>
                <a:gd name="connsiteY1378" fmla="*/ 537618 h 585339"/>
                <a:gd name="connsiteX1379" fmla="*/ 640899 w 917013"/>
                <a:gd name="connsiteY1379" fmla="*/ 537618 h 585339"/>
                <a:gd name="connsiteX1380" fmla="*/ 648850 w 917013"/>
                <a:gd name="connsiteY1380" fmla="*/ 534189 h 585339"/>
                <a:gd name="connsiteX1381" fmla="*/ 648850 w 917013"/>
                <a:gd name="connsiteY1381" fmla="*/ 533058 h 585339"/>
                <a:gd name="connsiteX1382" fmla="*/ 649981 w 917013"/>
                <a:gd name="connsiteY1382" fmla="*/ 531927 h 585339"/>
                <a:gd name="connsiteX1383" fmla="*/ 649981 w 917013"/>
                <a:gd name="connsiteY1383" fmla="*/ 530796 h 585339"/>
                <a:gd name="connsiteX1384" fmla="*/ 651112 w 917013"/>
                <a:gd name="connsiteY1384" fmla="*/ 530796 h 585339"/>
                <a:gd name="connsiteX1385" fmla="*/ 651112 w 917013"/>
                <a:gd name="connsiteY1385" fmla="*/ 529665 h 585339"/>
                <a:gd name="connsiteX1386" fmla="*/ 652243 w 917013"/>
                <a:gd name="connsiteY1386" fmla="*/ 529665 h 585339"/>
                <a:gd name="connsiteX1387" fmla="*/ 652243 w 917013"/>
                <a:gd name="connsiteY1387" fmla="*/ 528534 h 585339"/>
                <a:gd name="connsiteX1388" fmla="*/ 651112 w 917013"/>
                <a:gd name="connsiteY1388" fmla="*/ 528534 h 585339"/>
                <a:gd name="connsiteX1389" fmla="*/ 647684 w 917013"/>
                <a:gd name="connsiteY1389" fmla="*/ 529665 h 585339"/>
                <a:gd name="connsiteX1390" fmla="*/ 649981 w 917013"/>
                <a:gd name="connsiteY1390" fmla="*/ 527403 h 585339"/>
                <a:gd name="connsiteX1391" fmla="*/ 649981 w 917013"/>
                <a:gd name="connsiteY1391" fmla="*/ 525105 h 585339"/>
                <a:gd name="connsiteX1392" fmla="*/ 651112 w 917013"/>
                <a:gd name="connsiteY1392" fmla="*/ 523974 h 585339"/>
                <a:gd name="connsiteX1393" fmla="*/ 652243 w 917013"/>
                <a:gd name="connsiteY1393" fmla="*/ 525105 h 585339"/>
                <a:gd name="connsiteX1394" fmla="*/ 652243 w 917013"/>
                <a:gd name="connsiteY1394" fmla="*/ 522843 h 585339"/>
                <a:gd name="connsiteX1395" fmla="*/ 652243 w 917013"/>
                <a:gd name="connsiteY1395" fmla="*/ 521711 h 585339"/>
                <a:gd name="connsiteX1396" fmla="*/ 653374 w 917013"/>
                <a:gd name="connsiteY1396" fmla="*/ 522843 h 585339"/>
                <a:gd name="connsiteX1397" fmla="*/ 655636 w 917013"/>
                <a:gd name="connsiteY1397" fmla="*/ 521711 h 585339"/>
                <a:gd name="connsiteX1398" fmla="*/ 653374 w 917013"/>
                <a:gd name="connsiteY1398" fmla="*/ 520580 h 585339"/>
                <a:gd name="connsiteX1399" fmla="*/ 652243 w 917013"/>
                <a:gd name="connsiteY1399" fmla="*/ 519414 h 585339"/>
                <a:gd name="connsiteX1400" fmla="*/ 649981 w 917013"/>
                <a:gd name="connsiteY1400" fmla="*/ 518283 h 585339"/>
                <a:gd name="connsiteX1401" fmla="*/ 649981 w 917013"/>
                <a:gd name="connsiteY1401" fmla="*/ 514889 h 585339"/>
                <a:gd name="connsiteX1402" fmla="*/ 651112 w 917013"/>
                <a:gd name="connsiteY1402" fmla="*/ 514889 h 585339"/>
                <a:gd name="connsiteX1403" fmla="*/ 651112 w 917013"/>
                <a:gd name="connsiteY1403" fmla="*/ 512591 h 585339"/>
                <a:gd name="connsiteX1404" fmla="*/ 652243 w 917013"/>
                <a:gd name="connsiteY1404" fmla="*/ 512591 h 585339"/>
                <a:gd name="connsiteX1405" fmla="*/ 648850 w 917013"/>
                <a:gd name="connsiteY1405" fmla="*/ 512591 h 585339"/>
                <a:gd name="connsiteX1406" fmla="*/ 647684 w 917013"/>
                <a:gd name="connsiteY1406" fmla="*/ 511460 h 585339"/>
                <a:gd name="connsiteX1407" fmla="*/ 649981 w 917013"/>
                <a:gd name="connsiteY1407" fmla="*/ 510329 h 585339"/>
                <a:gd name="connsiteX1408" fmla="*/ 648850 w 917013"/>
                <a:gd name="connsiteY1408" fmla="*/ 509198 h 585339"/>
                <a:gd name="connsiteX1409" fmla="*/ 651112 w 917013"/>
                <a:gd name="connsiteY1409" fmla="*/ 508067 h 585339"/>
                <a:gd name="connsiteX1410" fmla="*/ 651112 w 917013"/>
                <a:gd name="connsiteY1410" fmla="*/ 506936 h 585339"/>
                <a:gd name="connsiteX1411" fmla="*/ 651112 w 917013"/>
                <a:gd name="connsiteY1411" fmla="*/ 505804 h 585339"/>
                <a:gd name="connsiteX1412" fmla="*/ 652243 w 917013"/>
                <a:gd name="connsiteY1412" fmla="*/ 505804 h 585339"/>
                <a:gd name="connsiteX1413" fmla="*/ 652243 w 917013"/>
                <a:gd name="connsiteY1413" fmla="*/ 504638 h 585339"/>
                <a:gd name="connsiteX1414" fmla="*/ 653374 w 917013"/>
                <a:gd name="connsiteY1414" fmla="*/ 504638 h 585339"/>
                <a:gd name="connsiteX1415" fmla="*/ 653374 w 917013"/>
                <a:gd name="connsiteY1415" fmla="*/ 503507 h 585339"/>
                <a:gd name="connsiteX1416" fmla="*/ 654505 w 917013"/>
                <a:gd name="connsiteY1416" fmla="*/ 503507 h 585339"/>
                <a:gd name="connsiteX1417" fmla="*/ 652243 w 917013"/>
                <a:gd name="connsiteY1417" fmla="*/ 503507 h 585339"/>
                <a:gd name="connsiteX1418" fmla="*/ 651112 w 917013"/>
                <a:gd name="connsiteY1418" fmla="*/ 504638 h 585339"/>
                <a:gd name="connsiteX1419" fmla="*/ 651112 w 917013"/>
                <a:gd name="connsiteY1419" fmla="*/ 502376 h 585339"/>
                <a:gd name="connsiteX1420" fmla="*/ 647684 w 917013"/>
                <a:gd name="connsiteY1420" fmla="*/ 503507 h 585339"/>
                <a:gd name="connsiteX1421" fmla="*/ 648850 w 917013"/>
                <a:gd name="connsiteY1421" fmla="*/ 502376 h 585339"/>
                <a:gd name="connsiteX1422" fmla="*/ 649981 w 917013"/>
                <a:gd name="connsiteY1422" fmla="*/ 501244 h 585339"/>
                <a:gd name="connsiteX1423" fmla="*/ 649981 w 917013"/>
                <a:gd name="connsiteY1423" fmla="*/ 500113 h 585339"/>
                <a:gd name="connsiteX1424" fmla="*/ 651112 w 917013"/>
                <a:gd name="connsiteY1424" fmla="*/ 500113 h 585339"/>
                <a:gd name="connsiteX1425" fmla="*/ 651112 w 917013"/>
                <a:gd name="connsiteY1425" fmla="*/ 498982 h 585339"/>
                <a:gd name="connsiteX1426" fmla="*/ 648850 w 917013"/>
                <a:gd name="connsiteY1426" fmla="*/ 500113 h 585339"/>
                <a:gd name="connsiteX1427" fmla="*/ 649981 w 917013"/>
                <a:gd name="connsiteY1427" fmla="*/ 495553 h 585339"/>
                <a:gd name="connsiteX1428" fmla="*/ 648850 w 917013"/>
                <a:gd name="connsiteY1428" fmla="*/ 495553 h 585339"/>
                <a:gd name="connsiteX1429" fmla="*/ 648850 w 917013"/>
                <a:gd name="connsiteY1429" fmla="*/ 494422 h 585339"/>
                <a:gd name="connsiteX1430" fmla="*/ 648850 w 917013"/>
                <a:gd name="connsiteY1430" fmla="*/ 491029 h 585339"/>
                <a:gd name="connsiteX1431" fmla="*/ 651112 w 917013"/>
                <a:gd name="connsiteY1431" fmla="*/ 492160 h 585339"/>
                <a:gd name="connsiteX1432" fmla="*/ 651112 w 917013"/>
                <a:gd name="connsiteY1432" fmla="*/ 489862 h 585339"/>
                <a:gd name="connsiteX1433" fmla="*/ 649981 w 917013"/>
                <a:gd name="connsiteY1433" fmla="*/ 489862 h 585339"/>
                <a:gd name="connsiteX1434" fmla="*/ 649981 w 917013"/>
                <a:gd name="connsiteY1434" fmla="*/ 488731 h 585339"/>
                <a:gd name="connsiteX1435" fmla="*/ 649981 w 917013"/>
                <a:gd name="connsiteY1435" fmla="*/ 487600 h 585339"/>
                <a:gd name="connsiteX1436" fmla="*/ 648850 w 917013"/>
                <a:gd name="connsiteY1436" fmla="*/ 487600 h 585339"/>
                <a:gd name="connsiteX1437" fmla="*/ 649981 w 917013"/>
                <a:gd name="connsiteY1437" fmla="*/ 486469 h 585339"/>
                <a:gd name="connsiteX1438" fmla="*/ 649981 w 917013"/>
                <a:gd name="connsiteY1438" fmla="*/ 485338 h 585339"/>
                <a:gd name="connsiteX1439" fmla="*/ 649981 w 917013"/>
                <a:gd name="connsiteY1439" fmla="*/ 484206 h 585339"/>
                <a:gd name="connsiteX1440" fmla="*/ 651112 w 917013"/>
                <a:gd name="connsiteY1440" fmla="*/ 483075 h 585339"/>
                <a:gd name="connsiteX1441" fmla="*/ 651112 w 917013"/>
                <a:gd name="connsiteY1441" fmla="*/ 484206 h 585339"/>
                <a:gd name="connsiteX1442" fmla="*/ 651112 w 917013"/>
                <a:gd name="connsiteY1442" fmla="*/ 483075 h 585339"/>
                <a:gd name="connsiteX1443" fmla="*/ 653374 w 917013"/>
                <a:gd name="connsiteY1443" fmla="*/ 484206 h 585339"/>
                <a:gd name="connsiteX1444" fmla="*/ 654505 w 917013"/>
                <a:gd name="connsiteY1444" fmla="*/ 483075 h 585339"/>
                <a:gd name="connsiteX1445" fmla="*/ 654505 w 917013"/>
                <a:gd name="connsiteY1445" fmla="*/ 481909 h 585339"/>
                <a:gd name="connsiteX1446" fmla="*/ 655636 w 917013"/>
                <a:gd name="connsiteY1446" fmla="*/ 481909 h 585339"/>
                <a:gd name="connsiteX1447" fmla="*/ 653374 w 917013"/>
                <a:gd name="connsiteY1447" fmla="*/ 480778 h 585339"/>
                <a:gd name="connsiteX1448" fmla="*/ 653374 w 917013"/>
                <a:gd name="connsiteY1448" fmla="*/ 478515 h 585339"/>
                <a:gd name="connsiteX1449" fmla="*/ 654505 w 917013"/>
                <a:gd name="connsiteY1449" fmla="*/ 476253 h 585339"/>
                <a:gd name="connsiteX1450" fmla="*/ 656802 w 917013"/>
                <a:gd name="connsiteY1450" fmla="*/ 476253 h 585339"/>
                <a:gd name="connsiteX1451" fmla="*/ 657933 w 917013"/>
                <a:gd name="connsiteY1451" fmla="*/ 475086 h 585339"/>
                <a:gd name="connsiteX1452" fmla="*/ 657933 w 917013"/>
                <a:gd name="connsiteY1452" fmla="*/ 476253 h 585339"/>
                <a:gd name="connsiteX1453" fmla="*/ 659064 w 917013"/>
                <a:gd name="connsiteY1453" fmla="*/ 477384 h 585339"/>
                <a:gd name="connsiteX1454" fmla="*/ 660195 w 917013"/>
                <a:gd name="connsiteY1454" fmla="*/ 477384 h 585339"/>
                <a:gd name="connsiteX1455" fmla="*/ 661326 w 917013"/>
                <a:gd name="connsiteY1455" fmla="*/ 476253 h 585339"/>
                <a:gd name="connsiteX1456" fmla="*/ 662456 w 917013"/>
                <a:gd name="connsiteY1456" fmla="*/ 477384 h 585339"/>
                <a:gd name="connsiteX1457" fmla="*/ 660195 w 917013"/>
                <a:gd name="connsiteY1457" fmla="*/ 480778 h 585339"/>
                <a:gd name="connsiteX1458" fmla="*/ 661326 w 917013"/>
                <a:gd name="connsiteY1458" fmla="*/ 480778 h 585339"/>
                <a:gd name="connsiteX1459" fmla="*/ 661326 w 917013"/>
                <a:gd name="connsiteY1459" fmla="*/ 481909 h 585339"/>
                <a:gd name="connsiteX1460" fmla="*/ 663623 w 917013"/>
                <a:gd name="connsiteY1460" fmla="*/ 480778 h 585339"/>
                <a:gd name="connsiteX1461" fmla="*/ 662456 w 917013"/>
                <a:gd name="connsiteY1461" fmla="*/ 479646 h 585339"/>
                <a:gd name="connsiteX1462" fmla="*/ 663623 w 917013"/>
                <a:gd name="connsiteY1462" fmla="*/ 477384 h 585339"/>
                <a:gd name="connsiteX1463" fmla="*/ 663623 w 917013"/>
                <a:gd name="connsiteY1463" fmla="*/ 475086 h 585339"/>
                <a:gd name="connsiteX1464" fmla="*/ 663623 w 917013"/>
                <a:gd name="connsiteY1464" fmla="*/ 473955 h 585339"/>
                <a:gd name="connsiteX1465" fmla="*/ 665884 w 917013"/>
                <a:gd name="connsiteY1465" fmla="*/ 473955 h 585339"/>
                <a:gd name="connsiteX1466" fmla="*/ 664754 w 917013"/>
                <a:gd name="connsiteY1466" fmla="*/ 473955 h 585339"/>
                <a:gd name="connsiteX1467" fmla="*/ 668146 w 917013"/>
                <a:gd name="connsiteY1467" fmla="*/ 473955 h 585339"/>
                <a:gd name="connsiteX1468" fmla="*/ 668146 w 917013"/>
                <a:gd name="connsiteY1468" fmla="*/ 476253 h 585339"/>
                <a:gd name="connsiteX1469" fmla="*/ 669277 w 917013"/>
                <a:gd name="connsiteY1469" fmla="*/ 476253 h 585339"/>
                <a:gd name="connsiteX1470" fmla="*/ 669277 w 917013"/>
                <a:gd name="connsiteY1470" fmla="*/ 475086 h 585339"/>
                <a:gd name="connsiteX1471" fmla="*/ 669277 w 917013"/>
                <a:gd name="connsiteY1471" fmla="*/ 473955 h 585339"/>
                <a:gd name="connsiteX1472" fmla="*/ 670443 w 917013"/>
                <a:gd name="connsiteY1472" fmla="*/ 472824 h 585339"/>
                <a:gd name="connsiteX1473" fmla="*/ 672705 w 917013"/>
                <a:gd name="connsiteY1473" fmla="*/ 472824 h 585339"/>
                <a:gd name="connsiteX1474" fmla="*/ 671574 w 917013"/>
                <a:gd name="connsiteY1474" fmla="*/ 471693 h 585339"/>
                <a:gd name="connsiteX1475" fmla="*/ 670443 w 917013"/>
                <a:gd name="connsiteY1475" fmla="*/ 471693 h 585339"/>
                <a:gd name="connsiteX1476" fmla="*/ 670443 w 917013"/>
                <a:gd name="connsiteY1476" fmla="*/ 469431 h 585339"/>
                <a:gd name="connsiteX1477" fmla="*/ 669277 w 917013"/>
                <a:gd name="connsiteY1477" fmla="*/ 469431 h 585339"/>
                <a:gd name="connsiteX1478" fmla="*/ 669277 w 917013"/>
                <a:gd name="connsiteY1478" fmla="*/ 468300 h 585339"/>
                <a:gd name="connsiteX1479" fmla="*/ 670443 w 917013"/>
                <a:gd name="connsiteY1479" fmla="*/ 468300 h 585339"/>
                <a:gd name="connsiteX1480" fmla="*/ 671574 w 917013"/>
                <a:gd name="connsiteY1480" fmla="*/ 467133 h 585339"/>
                <a:gd name="connsiteX1481" fmla="*/ 673836 w 917013"/>
                <a:gd name="connsiteY1481" fmla="*/ 466002 h 585339"/>
                <a:gd name="connsiteX1482" fmla="*/ 672705 w 917013"/>
                <a:gd name="connsiteY1482" fmla="*/ 466002 h 585339"/>
                <a:gd name="connsiteX1483" fmla="*/ 673836 w 917013"/>
                <a:gd name="connsiteY1483" fmla="*/ 464871 h 585339"/>
                <a:gd name="connsiteX1484" fmla="*/ 672705 w 917013"/>
                <a:gd name="connsiteY1484" fmla="*/ 463740 h 585339"/>
                <a:gd name="connsiteX1485" fmla="*/ 673836 w 917013"/>
                <a:gd name="connsiteY1485" fmla="*/ 462608 h 585339"/>
                <a:gd name="connsiteX1486" fmla="*/ 674967 w 917013"/>
                <a:gd name="connsiteY1486" fmla="*/ 461477 h 585339"/>
                <a:gd name="connsiteX1487" fmla="*/ 676098 w 917013"/>
                <a:gd name="connsiteY1487" fmla="*/ 459180 h 585339"/>
                <a:gd name="connsiteX1488" fmla="*/ 677229 w 917013"/>
                <a:gd name="connsiteY1488" fmla="*/ 459180 h 585339"/>
                <a:gd name="connsiteX1489" fmla="*/ 678395 w 917013"/>
                <a:gd name="connsiteY1489" fmla="*/ 458048 h 585339"/>
                <a:gd name="connsiteX1490" fmla="*/ 678395 w 917013"/>
                <a:gd name="connsiteY1490" fmla="*/ 460311 h 585339"/>
                <a:gd name="connsiteX1491" fmla="*/ 679526 w 917013"/>
                <a:gd name="connsiteY1491" fmla="*/ 461477 h 585339"/>
                <a:gd name="connsiteX1492" fmla="*/ 680657 w 917013"/>
                <a:gd name="connsiteY1492" fmla="*/ 461477 h 585339"/>
                <a:gd name="connsiteX1493" fmla="*/ 682919 w 917013"/>
                <a:gd name="connsiteY1493" fmla="*/ 459180 h 585339"/>
                <a:gd name="connsiteX1494" fmla="*/ 682919 w 917013"/>
                <a:gd name="connsiteY1494" fmla="*/ 461477 h 585339"/>
                <a:gd name="connsiteX1495" fmla="*/ 687477 w 917013"/>
                <a:gd name="connsiteY1495" fmla="*/ 460311 h 585339"/>
                <a:gd name="connsiteX1496" fmla="*/ 689739 w 917013"/>
                <a:gd name="connsiteY1496" fmla="*/ 460311 h 585339"/>
                <a:gd name="connsiteX1497" fmla="*/ 690870 w 917013"/>
                <a:gd name="connsiteY1497" fmla="*/ 460311 h 585339"/>
                <a:gd name="connsiteX1498" fmla="*/ 690870 w 917013"/>
                <a:gd name="connsiteY1498" fmla="*/ 461477 h 585339"/>
                <a:gd name="connsiteX1499" fmla="*/ 692001 w 917013"/>
                <a:gd name="connsiteY1499" fmla="*/ 461477 h 585339"/>
                <a:gd name="connsiteX1500" fmla="*/ 693167 w 917013"/>
                <a:gd name="connsiteY1500" fmla="*/ 460311 h 585339"/>
                <a:gd name="connsiteX1501" fmla="*/ 694298 w 917013"/>
                <a:gd name="connsiteY1501" fmla="*/ 459180 h 585339"/>
                <a:gd name="connsiteX1502" fmla="*/ 693167 w 917013"/>
                <a:gd name="connsiteY1502" fmla="*/ 456917 h 585339"/>
                <a:gd name="connsiteX1503" fmla="*/ 690870 w 917013"/>
                <a:gd name="connsiteY1503" fmla="*/ 456917 h 585339"/>
                <a:gd name="connsiteX1504" fmla="*/ 690870 w 917013"/>
                <a:gd name="connsiteY1504" fmla="*/ 454655 h 585339"/>
                <a:gd name="connsiteX1505" fmla="*/ 690870 w 917013"/>
                <a:gd name="connsiteY1505" fmla="*/ 453524 h 585339"/>
                <a:gd name="connsiteX1506" fmla="*/ 690870 w 917013"/>
                <a:gd name="connsiteY1506" fmla="*/ 452357 h 585339"/>
                <a:gd name="connsiteX1507" fmla="*/ 690870 w 917013"/>
                <a:gd name="connsiteY1507" fmla="*/ 451226 h 585339"/>
                <a:gd name="connsiteX1508" fmla="*/ 689739 w 917013"/>
                <a:gd name="connsiteY1508" fmla="*/ 452357 h 585339"/>
                <a:gd name="connsiteX1509" fmla="*/ 688608 w 917013"/>
                <a:gd name="connsiteY1509" fmla="*/ 451226 h 585339"/>
                <a:gd name="connsiteX1510" fmla="*/ 687477 w 917013"/>
                <a:gd name="connsiteY1510" fmla="*/ 447833 h 585339"/>
                <a:gd name="connsiteX1511" fmla="*/ 685180 w 917013"/>
                <a:gd name="connsiteY1511" fmla="*/ 446701 h 585339"/>
                <a:gd name="connsiteX1512" fmla="*/ 684049 w 917013"/>
                <a:gd name="connsiteY1512" fmla="*/ 446701 h 585339"/>
                <a:gd name="connsiteX1513" fmla="*/ 685180 w 917013"/>
                <a:gd name="connsiteY1513" fmla="*/ 444404 h 585339"/>
                <a:gd name="connsiteX1514" fmla="*/ 687477 w 917013"/>
                <a:gd name="connsiteY1514" fmla="*/ 442141 h 585339"/>
                <a:gd name="connsiteX1515" fmla="*/ 685180 w 917013"/>
                <a:gd name="connsiteY1515" fmla="*/ 439879 h 585339"/>
                <a:gd name="connsiteX1516" fmla="*/ 686347 w 917013"/>
                <a:gd name="connsiteY1516" fmla="*/ 438748 h 585339"/>
                <a:gd name="connsiteX1517" fmla="*/ 685180 w 917013"/>
                <a:gd name="connsiteY1517" fmla="*/ 438748 h 585339"/>
                <a:gd name="connsiteX1518" fmla="*/ 685180 w 917013"/>
                <a:gd name="connsiteY1518" fmla="*/ 437581 h 585339"/>
                <a:gd name="connsiteX1519" fmla="*/ 681788 w 917013"/>
                <a:gd name="connsiteY1519" fmla="*/ 438748 h 585339"/>
                <a:gd name="connsiteX1520" fmla="*/ 680657 w 917013"/>
                <a:gd name="connsiteY1520" fmla="*/ 437581 h 585339"/>
                <a:gd name="connsiteX1521" fmla="*/ 681788 w 917013"/>
                <a:gd name="connsiteY1521" fmla="*/ 436450 h 585339"/>
                <a:gd name="connsiteX1522" fmla="*/ 681788 w 917013"/>
                <a:gd name="connsiteY1522" fmla="*/ 431926 h 585339"/>
                <a:gd name="connsiteX1523" fmla="*/ 680657 w 917013"/>
                <a:gd name="connsiteY1523" fmla="*/ 431926 h 585339"/>
                <a:gd name="connsiteX1524" fmla="*/ 680657 w 917013"/>
                <a:gd name="connsiteY1524" fmla="*/ 433057 h 585339"/>
                <a:gd name="connsiteX1525" fmla="*/ 678395 w 917013"/>
                <a:gd name="connsiteY1525" fmla="*/ 434188 h 585339"/>
                <a:gd name="connsiteX1526" fmla="*/ 679526 w 917013"/>
                <a:gd name="connsiteY1526" fmla="*/ 434188 h 585339"/>
                <a:gd name="connsiteX1527" fmla="*/ 678395 w 917013"/>
                <a:gd name="connsiteY1527" fmla="*/ 436450 h 585339"/>
                <a:gd name="connsiteX1528" fmla="*/ 679526 w 917013"/>
                <a:gd name="connsiteY1528" fmla="*/ 437581 h 585339"/>
                <a:gd name="connsiteX1529" fmla="*/ 678395 w 917013"/>
                <a:gd name="connsiteY1529" fmla="*/ 438748 h 585339"/>
                <a:gd name="connsiteX1530" fmla="*/ 677229 w 917013"/>
                <a:gd name="connsiteY1530" fmla="*/ 437581 h 585339"/>
                <a:gd name="connsiteX1531" fmla="*/ 676098 w 917013"/>
                <a:gd name="connsiteY1531" fmla="*/ 436450 h 585339"/>
                <a:gd name="connsiteX1532" fmla="*/ 674967 w 917013"/>
                <a:gd name="connsiteY1532" fmla="*/ 436450 h 585339"/>
                <a:gd name="connsiteX1533" fmla="*/ 673836 w 917013"/>
                <a:gd name="connsiteY1533" fmla="*/ 433057 h 585339"/>
                <a:gd name="connsiteX1534" fmla="*/ 672705 w 917013"/>
                <a:gd name="connsiteY1534" fmla="*/ 433057 h 585339"/>
                <a:gd name="connsiteX1535" fmla="*/ 672705 w 917013"/>
                <a:gd name="connsiteY1535" fmla="*/ 435319 h 585339"/>
                <a:gd name="connsiteX1536" fmla="*/ 673836 w 917013"/>
                <a:gd name="connsiteY1536" fmla="*/ 436450 h 585339"/>
                <a:gd name="connsiteX1537" fmla="*/ 671574 w 917013"/>
                <a:gd name="connsiteY1537" fmla="*/ 435319 h 585339"/>
                <a:gd name="connsiteX1538" fmla="*/ 669277 w 917013"/>
                <a:gd name="connsiteY1538" fmla="*/ 438748 h 585339"/>
                <a:gd name="connsiteX1539" fmla="*/ 668146 w 917013"/>
                <a:gd name="connsiteY1539" fmla="*/ 437581 h 585339"/>
                <a:gd name="connsiteX1540" fmla="*/ 669277 w 917013"/>
                <a:gd name="connsiteY1540" fmla="*/ 436450 h 585339"/>
                <a:gd name="connsiteX1541" fmla="*/ 664754 w 917013"/>
                <a:gd name="connsiteY1541" fmla="*/ 436450 h 585339"/>
                <a:gd name="connsiteX1542" fmla="*/ 664754 w 917013"/>
                <a:gd name="connsiteY1542" fmla="*/ 435319 h 585339"/>
                <a:gd name="connsiteX1543" fmla="*/ 664754 w 917013"/>
                <a:gd name="connsiteY1543" fmla="*/ 434188 h 585339"/>
                <a:gd name="connsiteX1544" fmla="*/ 664754 w 917013"/>
                <a:gd name="connsiteY1544" fmla="*/ 431926 h 585339"/>
                <a:gd name="connsiteX1545" fmla="*/ 662456 w 917013"/>
                <a:gd name="connsiteY1545" fmla="*/ 430759 h 585339"/>
                <a:gd name="connsiteX1546" fmla="*/ 665884 w 917013"/>
                <a:gd name="connsiteY1546" fmla="*/ 429628 h 585339"/>
                <a:gd name="connsiteX1547" fmla="*/ 667015 w 917013"/>
                <a:gd name="connsiteY1547" fmla="*/ 429628 h 585339"/>
                <a:gd name="connsiteX1548" fmla="*/ 665884 w 917013"/>
                <a:gd name="connsiteY1548" fmla="*/ 429628 h 585339"/>
                <a:gd name="connsiteX1549" fmla="*/ 663623 w 917013"/>
                <a:gd name="connsiteY1549" fmla="*/ 428497 h 585339"/>
                <a:gd name="connsiteX1550" fmla="*/ 662456 w 917013"/>
                <a:gd name="connsiteY1550" fmla="*/ 429628 h 585339"/>
                <a:gd name="connsiteX1551" fmla="*/ 660195 w 917013"/>
                <a:gd name="connsiteY1551" fmla="*/ 428497 h 585339"/>
                <a:gd name="connsiteX1552" fmla="*/ 660195 w 917013"/>
                <a:gd name="connsiteY1552" fmla="*/ 429628 h 585339"/>
                <a:gd name="connsiteX1553" fmla="*/ 661326 w 917013"/>
                <a:gd name="connsiteY1553" fmla="*/ 431926 h 585339"/>
                <a:gd name="connsiteX1554" fmla="*/ 660195 w 917013"/>
                <a:gd name="connsiteY1554" fmla="*/ 431926 h 585339"/>
                <a:gd name="connsiteX1555" fmla="*/ 659064 w 917013"/>
                <a:gd name="connsiteY1555" fmla="*/ 433057 h 585339"/>
                <a:gd name="connsiteX1556" fmla="*/ 657933 w 917013"/>
                <a:gd name="connsiteY1556" fmla="*/ 433057 h 585339"/>
                <a:gd name="connsiteX1557" fmla="*/ 654505 w 917013"/>
                <a:gd name="connsiteY1557" fmla="*/ 430759 h 585339"/>
                <a:gd name="connsiteX1558" fmla="*/ 653374 w 917013"/>
                <a:gd name="connsiteY1558" fmla="*/ 430759 h 585339"/>
                <a:gd name="connsiteX1559" fmla="*/ 652243 w 917013"/>
                <a:gd name="connsiteY1559" fmla="*/ 431926 h 585339"/>
                <a:gd name="connsiteX1560" fmla="*/ 653374 w 917013"/>
                <a:gd name="connsiteY1560" fmla="*/ 433057 h 585339"/>
                <a:gd name="connsiteX1561" fmla="*/ 654505 w 917013"/>
                <a:gd name="connsiteY1561" fmla="*/ 434188 h 585339"/>
                <a:gd name="connsiteX1562" fmla="*/ 652243 w 917013"/>
                <a:gd name="connsiteY1562" fmla="*/ 435319 h 585339"/>
                <a:gd name="connsiteX1563" fmla="*/ 651112 w 917013"/>
                <a:gd name="connsiteY1563" fmla="*/ 433057 h 585339"/>
                <a:gd name="connsiteX1564" fmla="*/ 649981 w 917013"/>
                <a:gd name="connsiteY1564" fmla="*/ 430759 h 585339"/>
                <a:gd name="connsiteX1565" fmla="*/ 648850 w 917013"/>
                <a:gd name="connsiteY1565" fmla="*/ 430759 h 585339"/>
                <a:gd name="connsiteX1566" fmla="*/ 647684 w 917013"/>
                <a:gd name="connsiteY1566" fmla="*/ 430759 h 585339"/>
                <a:gd name="connsiteX1567" fmla="*/ 646553 w 917013"/>
                <a:gd name="connsiteY1567" fmla="*/ 428497 h 585339"/>
                <a:gd name="connsiteX1568" fmla="*/ 645422 w 917013"/>
                <a:gd name="connsiteY1568" fmla="*/ 428497 h 585339"/>
                <a:gd name="connsiteX1569" fmla="*/ 644291 w 917013"/>
                <a:gd name="connsiteY1569" fmla="*/ 429628 h 585339"/>
                <a:gd name="connsiteX1570" fmla="*/ 644291 w 917013"/>
                <a:gd name="connsiteY1570" fmla="*/ 430759 h 585339"/>
                <a:gd name="connsiteX1571" fmla="*/ 642030 w 917013"/>
                <a:gd name="connsiteY1571" fmla="*/ 431926 h 585339"/>
                <a:gd name="connsiteX1572" fmla="*/ 639733 w 917013"/>
                <a:gd name="connsiteY1572" fmla="*/ 430759 h 585339"/>
                <a:gd name="connsiteX1573" fmla="*/ 638602 w 917013"/>
                <a:gd name="connsiteY1573" fmla="*/ 431926 h 585339"/>
                <a:gd name="connsiteX1574" fmla="*/ 637471 w 917013"/>
                <a:gd name="connsiteY1574" fmla="*/ 434188 h 585339"/>
                <a:gd name="connsiteX1575" fmla="*/ 636340 w 917013"/>
                <a:gd name="connsiteY1575" fmla="*/ 435319 h 585339"/>
                <a:gd name="connsiteX1576" fmla="*/ 631781 w 917013"/>
                <a:gd name="connsiteY1576" fmla="*/ 435319 h 585339"/>
                <a:gd name="connsiteX1577" fmla="*/ 630650 w 917013"/>
                <a:gd name="connsiteY1577" fmla="*/ 435319 h 585339"/>
                <a:gd name="connsiteX1578" fmla="*/ 628388 w 917013"/>
                <a:gd name="connsiteY1578" fmla="*/ 434188 h 585339"/>
                <a:gd name="connsiteX1579" fmla="*/ 626091 w 917013"/>
                <a:gd name="connsiteY1579" fmla="*/ 436450 h 585339"/>
                <a:gd name="connsiteX1580" fmla="*/ 623829 w 917013"/>
                <a:gd name="connsiteY1580" fmla="*/ 434188 h 585339"/>
                <a:gd name="connsiteX1581" fmla="*/ 621568 w 917013"/>
                <a:gd name="connsiteY1581" fmla="*/ 434188 h 585339"/>
                <a:gd name="connsiteX1582" fmla="*/ 621568 w 917013"/>
                <a:gd name="connsiteY1582" fmla="*/ 433057 h 585339"/>
                <a:gd name="connsiteX1583" fmla="*/ 622698 w 917013"/>
                <a:gd name="connsiteY1583" fmla="*/ 430759 h 585339"/>
                <a:gd name="connsiteX1584" fmla="*/ 623829 w 917013"/>
                <a:gd name="connsiteY1584" fmla="*/ 429628 h 585339"/>
                <a:gd name="connsiteX1585" fmla="*/ 623829 w 917013"/>
                <a:gd name="connsiteY1585" fmla="*/ 428497 h 585339"/>
                <a:gd name="connsiteX1586" fmla="*/ 621568 w 917013"/>
                <a:gd name="connsiteY1586" fmla="*/ 427366 h 585339"/>
                <a:gd name="connsiteX1587" fmla="*/ 621568 w 917013"/>
                <a:gd name="connsiteY1587" fmla="*/ 426235 h 585339"/>
                <a:gd name="connsiteX1588" fmla="*/ 620437 w 917013"/>
                <a:gd name="connsiteY1588" fmla="*/ 427366 h 585339"/>
                <a:gd name="connsiteX1589" fmla="*/ 620437 w 917013"/>
                <a:gd name="connsiteY1589" fmla="*/ 428497 h 585339"/>
                <a:gd name="connsiteX1590" fmla="*/ 618140 w 917013"/>
                <a:gd name="connsiteY1590" fmla="*/ 429628 h 585339"/>
                <a:gd name="connsiteX1591" fmla="*/ 617009 w 917013"/>
                <a:gd name="connsiteY1591" fmla="*/ 431926 h 585339"/>
                <a:gd name="connsiteX1592" fmla="*/ 615878 w 917013"/>
                <a:gd name="connsiteY1592" fmla="*/ 431926 h 585339"/>
                <a:gd name="connsiteX1593" fmla="*/ 618140 w 917013"/>
                <a:gd name="connsiteY1593" fmla="*/ 435319 h 585339"/>
                <a:gd name="connsiteX1594" fmla="*/ 619306 w 917013"/>
                <a:gd name="connsiteY1594" fmla="*/ 437581 h 585339"/>
                <a:gd name="connsiteX1595" fmla="*/ 615878 w 917013"/>
                <a:gd name="connsiteY1595" fmla="*/ 438748 h 585339"/>
                <a:gd name="connsiteX1596" fmla="*/ 614747 w 917013"/>
                <a:gd name="connsiteY1596" fmla="*/ 437581 h 585339"/>
                <a:gd name="connsiteX1597" fmla="*/ 614747 w 917013"/>
                <a:gd name="connsiteY1597" fmla="*/ 434188 h 585339"/>
                <a:gd name="connsiteX1598" fmla="*/ 612485 w 917013"/>
                <a:gd name="connsiteY1598" fmla="*/ 430759 h 585339"/>
                <a:gd name="connsiteX1599" fmla="*/ 611354 w 917013"/>
                <a:gd name="connsiteY1599" fmla="*/ 430759 h 585339"/>
                <a:gd name="connsiteX1600" fmla="*/ 610188 w 917013"/>
                <a:gd name="connsiteY1600" fmla="*/ 430759 h 585339"/>
                <a:gd name="connsiteX1601" fmla="*/ 609057 w 917013"/>
                <a:gd name="connsiteY1601" fmla="*/ 429628 h 585339"/>
                <a:gd name="connsiteX1602" fmla="*/ 607926 w 917013"/>
                <a:gd name="connsiteY1602" fmla="*/ 429628 h 585339"/>
                <a:gd name="connsiteX1603" fmla="*/ 605664 w 917013"/>
                <a:gd name="connsiteY1603" fmla="*/ 431926 h 585339"/>
                <a:gd name="connsiteX1604" fmla="*/ 604533 w 917013"/>
                <a:gd name="connsiteY1604" fmla="*/ 433057 h 585339"/>
                <a:gd name="connsiteX1605" fmla="*/ 603367 w 917013"/>
                <a:gd name="connsiteY1605" fmla="*/ 431926 h 585339"/>
                <a:gd name="connsiteX1606" fmla="*/ 601105 w 917013"/>
                <a:gd name="connsiteY1606" fmla="*/ 427366 h 585339"/>
                <a:gd name="connsiteX1607" fmla="*/ 601105 w 917013"/>
                <a:gd name="connsiteY1607" fmla="*/ 426235 h 585339"/>
                <a:gd name="connsiteX1608" fmla="*/ 597713 w 917013"/>
                <a:gd name="connsiteY1608" fmla="*/ 428497 h 585339"/>
                <a:gd name="connsiteX1609" fmla="*/ 598844 w 917013"/>
                <a:gd name="connsiteY1609" fmla="*/ 429628 h 585339"/>
                <a:gd name="connsiteX1610" fmla="*/ 599975 w 917013"/>
                <a:gd name="connsiteY1610" fmla="*/ 429628 h 585339"/>
                <a:gd name="connsiteX1611" fmla="*/ 599975 w 917013"/>
                <a:gd name="connsiteY1611" fmla="*/ 430759 h 585339"/>
                <a:gd name="connsiteX1612" fmla="*/ 596547 w 917013"/>
                <a:gd name="connsiteY1612" fmla="*/ 431926 h 585339"/>
                <a:gd name="connsiteX1613" fmla="*/ 594285 w 917013"/>
                <a:gd name="connsiteY1613" fmla="*/ 430759 h 585339"/>
                <a:gd name="connsiteX1614" fmla="*/ 593154 w 917013"/>
                <a:gd name="connsiteY1614" fmla="*/ 430759 h 585339"/>
                <a:gd name="connsiteX1615" fmla="*/ 593154 w 917013"/>
                <a:gd name="connsiteY1615" fmla="*/ 429628 h 585339"/>
                <a:gd name="connsiteX1616" fmla="*/ 592023 w 917013"/>
                <a:gd name="connsiteY1616" fmla="*/ 428497 h 585339"/>
                <a:gd name="connsiteX1617" fmla="*/ 589761 w 917013"/>
                <a:gd name="connsiteY1617" fmla="*/ 427366 h 585339"/>
                <a:gd name="connsiteX1618" fmla="*/ 587464 w 917013"/>
                <a:gd name="connsiteY1618" fmla="*/ 427366 h 585339"/>
                <a:gd name="connsiteX1619" fmla="*/ 586333 w 917013"/>
                <a:gd name="connsiteY1619" fmla="*/ 428497 h 585339"/>
                <a:gd name="connsiteX1620" fmla="*/ 585202 w 917013"/>
                <a:gd name="connsiteY1620" fmla="*/ 428497 h 585339"/>
                <a:gd name="connsiteX1621" fmla="*/ 586333 w 917013"/>
                <a:gd name="connsiteY1621" fmla="*/ 431926 h 585339"/>
                <a:gd name="connsiteX1622" fmla="*/ 585202 w 917013"/>
                <a:gd name="connsiteY1622" fmla="*/ 431926 h 585339"/>
                <a:gd name="connsiteX1623" fmla="*/ 584071 w 917013"/>
                <a:gd name="connsiteY1623" fmla="*/ 433057 h 585339"/>
                <a:gd name="connsiteX1624" fmla="*/ 584071 w 917013"/>
                <a:gd name="connsiteY1624" fmla="*/ 430759 h 585339"/>
                <a:gd name="connsiteX1625" fmla="*/ 584071 w 917013"/>
                <a:gd name="connsiteY1625" fmla="*/ 426235 h 585339"/>
                <a:gd name="connsiteX1626" fmla="*/ 582940 w 917013"/>
                <a:gd name="connsiteY1626" fmla="*/ 425103 h 585339"/>
                <a:gd name="connsiteX1627" fmla="*/ 581810 w 917013"/>
                <a:gd name="connsiteY1627" fmla="*/ 425103 h 585339"/>
                <a:gd name="connsiteX1628" fmla="*/ 580643 w 917013"/>
                <a:gd name="connsiteY1628" fmla="*/ 426235 h 585339"/>
                <a:gd name="connsiteX1629" fmla="*/ 579512 w 917013"/>
                <a:gd name="connsiteY1629" fmla="*/ 429628 h 585339"/>
                <a:gd name="connsiteX1630" fmla="*/ 578382 w 917013"/>
                <a:gd name="connsiteY1630" fmla="*/ 429628 h 585339"/>
                <a:gd name="connsiteX1631" fmla="*/ 577251 w 917013"/>
                <a:gd name="connsiteY1631" fmla="*/ 429628 h 585339"/>
                <a:gd name="connsiteX1632" fmla="*/ 576120 w 917013"/>
                <a:gd name="connsiteY1632" fmla="*/ 427366 h 585339"/>
                <a:gd name="connsiteX1633" fmla="*/ 571561 w 917013"/>
                <a:gd name="connsiteY1633" fmla="*/ 427366 h 585339"/>
                <a:gd name="connsiteX1634" fmla="*/ 569299 w 917013"/>
                <a:gd name="connsiteY1634" fmla="*/ 427366 h 585339"/>
                <a:gd name="connsiteX1635" fmla="*/ 568168 w 917013"/>
                <a:gd name="connsiteY1635" fmla="*/ 426235 h 585339"/>
                <a:gd name="connsiteX1636" fmla="*/ 565871 w 917013"/>
                <a:gd name="connsiteY1636" fmla="*/ 423972 h 585339"/>
                <a:gd name="connsiteX1637" fmla="*/ 563609 w 917013"/>
                <a:gd name="connsiteY1637" fmla="*/ 423972 h 585339"/>
                <a:gd name="connsiteX1638" fmla="*/ 559050 w 917013"/>
                <a:gd name="connsiteY1638" fmla="*/ 423972 h 585339"/>
                <a:gd name="connsiteX1639" fmla="*/ 555658 w 917013"/>
                <a:gd name="connsiteY1639" fmla="*/ 422806 h 585339"/>
                <a:gd name="connsiteX1640" fmla="*/ 554527 w 917013"/>
                <a:gd name="connsiteY1640" fmla="*/ 422806 h 585339"/>
                <a:gd name="connsiteX1641" fmla="*/ 553396 w 917013"/>
                <a:gd name="connsiteY1641" fmla="*/ 422806 h 585339"/>
                <a:gd name="connsiteX1642" fmla="*/ 553396 w 917013"/>
                <a:gd name="connsiteY1642" fmla="*/ 426235 h 585339"/>
                <a:gd name="connsiteX1643" fmla="*/ 552265 w 917013"/>
                <a:gd name="connsiteY1643" fmla="*/ 426235 h 585339"/>
                <a:gd name="connsiteX1644" fmla="*/ 551099 w 917013"/>
                <a:gd name="connsiteY1644" fmla="*/ 426235 h 585339"/>
                <a:gd name="connsiteX1645" fmla="*/ 549968 w 917013"/>
                <a:gd name="connsiteY1645" fmla="*/ 425103 h 585339"/>
                <a:gd name="connsiteX1646" fmla="*/ 547706 w 917013"/>
                <a:gd name="connsiteY1646" fmla="*/ 423972 h 585339"/>
                <a:gd name="connsiteX1647" fmla="*/ 545444 w 917013"/>
                <a:gd name="connsiteY1647" fmla="*/ 420543 h 585339"/>
                <a:gd name="connsiteX1648" fmla="*/ 543147 w 917013"/>
                <a:gd name="connsiteY1648" fmla="*/ 418281 h 585339"/>
                <a:gd name="connsiteX1649" fmla="*/ 542016 w 917013"/>
                <a:gd name="connsiteY1649" fmla="*/ 418281 h 585339"/>
                <a:gd name="connsiteX1650" fmla="*/ 539754 w 917013"/>
                <a:gd name="connsiteY1650" fmla="*/ 420543 h 585339"/>
                <a:gd name="connsiteX1651" fmla="*/ 537493 w 917013"/>
                <a:gd name="connsiteY1651" fmla="*/ 420543 h 585339"/>
                <a:gd name="connsiteX1652" fmla="*/ 536326 w 917013"/>
                <a:gd name="connsiteY1652" fmla="*/ 418281 h 585339"/>
                <a:gd name="connsiteX1653" fmla="*/ 537493 w 917013"/>
                <a:gd name="connsiteY1653" fmla="*/ 415983 h 585339"/>
                <a:gd name="connsiteX1654" fmla="*/ 534065 w 917013"/>
                <a:gd name="connsiteY1654" fmla="*/ 412590 h 585339"/>
                <a:gd name="connsiteX1655" fmla="*/ 530672 w 917013"/>
                <a:gd name="connsiteY1655" fmla="*/ 411459 h 585339"/>
                <a:gd name="connsiteX1656" fmla="*/ 531803 w 917013"/>
                <a:gd name="connsiteY1656" fmla="*/ 408030 h 585339"/>
                <a:gd name="connsiteX1657" fmla="*/ 529506 w 917013"/>
                <a:gd name="connsiteY1657" fmla="*/ 404637 h 585339"/>
                <a:gd name="connsiteX1658" fmla="*/ 528375 w 917013"/>
                <a:gd name="connsiteY1658" fmla="*/ 403505 h 585339"/>
                <a:gd name="connsiteX1659" fmla="*/ 526113 w 917013"/>
                <a:gd name="connsiteY1659" fmla="*/ 402374 h 585339"/>
                <a:gd name="connsiteX1660" fmla="*/ 526113 w 917013"/>
                <a:gd name="connsiteY1660" fmla="*/ 398945 h 585339"/>
                <a:gd name="connsiteX1661" fmla="*/ 524982 w 917013"/>
                <a:gd name="connsiteY1661" fmla="*/ 398945 h 585339"/>
                <a:gd name="connsiteX1662" fmla="*/ 522720 w 917013"/>
                <a:gd name="connsiteY1662" fmla="*/ 398945 h 585339"/>
                <a:gd name="connsiteX1663" fmla="*/ 517031 w 917013"/>
                <a:gd name="connsiteY1663" fmla="*/ 395552 h 585339"/>
                <a:gd name="connsiteX1664" fmla="*/ 515900 w 917013"/>
                <a:gd name="connsiteY1664" fmla="*/ 395552 h 585339"/>
                <a:gd name="connsiteX1665" fmla="*/ 515900 w 917013"/>
                <a:gd name="connsiteY1665" fmla="*/ 392123 h 585339"/>
                <a:gd name="connsiteX1666" fmla="*/ 515900 w 917013"/>
                <a:gd name="connsiteY1666" fmla="*/ 388730 h 585339"/>
                <a:gd name="connsiteX1667" fmla="*/ 514769 w 917013"/>
                <a:gd name="connsiteY1667" fmla="*/ 387598 h 585339"/>
                <a:gd name="connsiteX1668" fmla="*/ 514769 w 917013"/>
                <a:gd name="connsiteY1668" fmla="*/ 386467 h 585339"/>
                <a:gd name="connsiteX1669" fmla="*/ 513603 w 917013"/>
                <a:gd name="connsiteY1669" fmla="*/ 385301 h 585339"/>
                <a:gd name="connsiteX1670" fmla="*/ 512472 w 917013"/>
                <a:gd name="connsiteY1670" fmla="*/ 387598 h 585339"/>
                <a:gd name="connsiteX1671" fmla="*/ 510210 w 917013"/>
                <a:gd name="connsiteY1671" fmla="*/ 386467 h 585339"/>
                <a:gd name="connsiteX1672" fmla="*/ 510210 w 917013"/>
                <a:gd name="connsiteY1672" fmla="*/ 385301 h 585339"/>
                <a:gd name="connsiteX1673" fmla="*/ 511341 w 917013"/>
                <a:gd name="connsiteY1673" fmla="*/ 383038 h 585339"/>
                <a:gd name="connsiteX1674" fmla="*/ 510210 w 917013"/>
                <a:gd name="connsiteY1674" fmla="*/ 379645 h 585339"/>
                <a:gd name="connsiteX1675" fmla="*/ 511341 w 917013"/>
                <a:gd name="connsiteY1675" fmla="*/ 377347 h 585339"/>
                <a:gd name="connsiteX1676" fmla="*/ 510210 w 917013"/>
                <a:gd name="connsiteY1676" fmla="*/ 377347 h 585339"/>
                <a:gd name="connsiteX1677" fmla="*/ 510210 w 917013"/>
                <a:gd name="connsiteY1677" fmla="*/ 376216 h 585339"/>
                <a:gd name="connsiteX1678" fmla="*/ 505651 w 917013"/>
                <a:gd name="connsiteY1678" fmla="*/ 377347 h 585339"/>
                <a:gd name="connsiteX1679" fmla="*/ 505651 w 917013"/>
                <a:gd name="connsiteY1679" fmla="*/ 376216 h 585339"/>
                <a:gd name="connsiteX1680" fmla="*/ 503389 w 917013"/>
                <a:gd name="connsiteY1680" fmla="*/ 372823 h 585339"/>
                <a:gd name="connsiteX1681" fmla="*/ 502258 w 917013"/>
                <a:gd name="connsiteY1681" fmla="*/ 372823 h 585339"/>
                <a:gd name="connsiteX1682" fmla="*/ 498830 w 917013"/>
                <a:gd name="connsiteY1682" fmla="*/ 376216 h 585339"/>
                <a:gd name="connsiteX1683" fmla="*/ 497699 w 917013"/>
                <a:gd name="connsiteY1683" fmla="*/ 376216 h 585339"/>
                <a:gd name="connsiteX1684" fmla="*/ 496568 w 917013"/>
                <a:gd name="connsiteY1684" fmla="*/ 376216 h 585339"/>
                <a:gd name="connsiteX1685" fmla="*/ 495438 w 917013"/>
                <a:gd name="connsiteY1685" fmla="*/ 375085 h 585339"/>
                <a:gd name="connsiteX1686" fmla="*/ 496568 w 917013"/>
                <a:gd name="connsiteY1686" fmla="*/ 371656 h 585339"/>
                <a:gd name="connsiteX1687" fmla="*/ 495438 w 917013"/>
                <a:gd name="connsiteY1687" fmla="*/ 369394 h 585339"/>
                <a:gd name="connsiteX1688" fmla="*/ 494307 w 917013"/>
                <a:gd name="connsiteY1688" fmla="*/ 368263 h 585339"/>
                <a:gd name="connsiteX1689" fmla="*/ 490879 w 917013"/>
                <a:gd name="connsiteY1689" fmla="*/ 367132 h 585339"/>
                <a:gd name="connsiteX1690" fmla="*/ 492010 w 917013"/>
                <a:gd name="connsiteY1690" fmla="*/ 366000 h 585339"/>
                <a:gd name="connsiteX1691" fmla="*/ 494307 w 917013"/>
                <a:gd name="connsiteY1691" fmla="*/ 364869 h 585339"/>
                <a:gd name="connsiteX1692" fmla="*/ 495438 w 917013"/>
                <a:gd name="connsiteY1692" fmla="*/ 362572 h 585339"/>
                <a:gd name="connsiteX1693" fmla="*/ 495438 w 917013"/>
                <a:gd name="connsiteY1693" fmla="*/ 360309 h 585339"/>
                <a:gd name="connsiteX1694" fmla="*/ 495438 w 917013"/>
                <a:gd name="connsiteY1694" fmla="*/ 359178 h 585339"/>
                <a:gd name="connsiteX1695" fmla="*/ 495438 w 917013"/>
                <a:gd name="connsiteY1695" fmla="*/ 358047 h 585339"/>
                <a:gd name="connsiteX1696" fmla="*/ 493176 w 917013"/>
                <a:gd name="connsiteY1696" fmla="*/ 355749 h 585339"/>
                <a:gd name="connsiteX1697" fmla="*/ 487486 w 917013"/>
                <a:gd name="connsiteY1697" fmla="*/ 354618 h 585339"/>
                <a:gd name="connsiteX1698" fmla="*/ 488617 w 917013"/>
                <a:gd name="connsiteY1698" fmla="*/ 353487 h 585339"/>
                <a:gd name="connsiteX1699" fmla="*/ 486355 w 917013"/>
                <a:gd name="connsiteY1699" fmla="*/ 351225 h 585339"/>
                <a:gd name="connsiteX1700" fmla="*/ 487486 w 917013"/>
                <a:gd name="connsiteY1700" fmla="*/ 348927 h 585339"/>
                <a:gd name="connsiteX1701" fmla="*/ 486355 w 917013"/>
                <a:gd name="connsiteY1701" fmla="*/ 347796 h 585339"/>
                <a:gd name="connsiteX1702" fmla="*/ 484058 w 917013"/>
                <a:gd name="connsiteY1702" fmla="*/ 347796 h 585339"/>
                <a:gd name="connsiteX1703" fmla="*/ 479534 w 917013"/>
                <a:gd name="connsiteY1703" fmla="*/ 345533 h 585339"/>
                <a:gd name="connsiteX1704" fmla="*/ 478403 w 917013"/>
                <a:gd name="connsiteY1704" fmla="*/ 343271 h 585339"/>
                <a:gd name="connsiteX1705" fmla="*/ 477237 w 917013"/>
                <a:gd name="connsiteY1705" fmla="*/ 342140 h 585339"/>
                <a:gd name="connsiteX1706" fmla="*/ 476106 w 917013"/>
                <a:gd name="connsiteY1706" fmla="*/ 343271 h 585339"/>
                <a:gd name="connsiteX1707" fmla="*/ 474975 w 917013"/>
                <a:gd name="connsiteY1707" fmla="*/ 346665 h 585339"/>
                <a:gd name="connsiteX1708" fmla="*/ 472714 w 917013"/>
                <a:gd name="connsiteY1708" fmla="*/ 346665 h 585339"/>
                <a:gd name="connsiteX1709" fmla="*/ 472714 w 917013"/>
                <a:gd name="connsiteY1709" fmla="*/ 345533 h 585339"/>
                <a:gd name="connsiteX1710" fmla="*/ 471583 w 917013"/>
                <a:gd name="connsiteY1710" fmla="*/ 344402 h 585339"/>
                <a:gd name="connsiteX1711" fmla="*/ 471583 w 917013"/>
                <a:gd name="connsiteY1711" fmla="*/ 343271 h 585339"/>
                <a:gd name="connsiteX1712" fmla="*/ 471583 w 917013"/>
                <a:gd name="connsiteY1712" fmla="*/ 339842 h 585339"/>
                <a:gd name="connsiteX1713" fmla="*/ 468155 w 917013"/>
                <a:gd name="connsiteY1713" fmla="*/ 337580 h 585339"/>
                <a:gd name="connsiteX1714" fmla="*/ 465893 w 917013"/>
                <a:gd name="connsiteY1714" fmla="*/ 335318 h 585339"/>
                <a:gd name="connsiteX1715" fmla="*/ 465893 w 917013"/>
                <a:gd name="connsiteY1715" fmla="*/ 333020 h 585339"/>
                <a:gd name="connsiteX1716" fmla="*/ 465893 w 917013"/>
                <a:gd name="connsiteY1716" fmla="*/ 330758 h 585339"/>
                <a:gd name="connsiteX1717" fmla="*/ 465893 w 917013"/>
                <a:gd name="connsiteY1717" fmla="*/ 329627 h 585339"/>
                <a:gd name="connsiteX1718" fmla="*/ 462465 w 917013"/>
                <a:gd name="connsiteY1718" fmla="*/ 329627 h 585339"/>
                <a:gd name="connsiteX1719" fmla="*/ 461334 w 917013"/>
                <a:gd name="connsiteY1719" fmla="*/ 328495 h 585339"/>
                <a:gd name="connsiteX1720" fmla="*/ 462465 w 917013"/>
                <a:gd name="connsiteY1720" fmla="*/ 325067 h 585339"/>
                <a:gd name="connsiteX1721" fmla="*/ 461334 w 917013"/>
                <a:gd name="connsiteY1721" fmla="*/ 323935 h 585339"/>
                <a:gd name="connsiteX1722" fmla="*/ 459072 w 917013"/>
                <a:gd name="connsiteY1722" fmla="*/ 322804 h 585339"/>
                <a:gd name="connsiteX1723" fmla="*/ 457941 w 917013"/>
                <a:gd name="connsiteY1723" fmla="*/ 322804 h 585339"/>
                <a:gd name="connsiteX1724" fmla="*/ 454513 w 917013"/>
                <a:gd name="connsiteY1724" fmla="*/ 323935 h 585339"/>
                <a:gd name="connsiteX1725" fmla="*/ 453382 w 917013"/>
                <a:gd name="connsiteY1725" fmla="*/ 323935 h 585339"/>
                <a:gd name="connsiteX1726" fmla="*/ 453382 w 917013"/>
                <a:gd name="connsiteY1726" fmla="*/ 322804 h 585339"/>
                <a:gd name="connsiteX1727" fmla="*/ 452252 w 917013"/>
                <a:gd name="connsiteY1727" fmla="*/ 319375 h 585339"/>
                <a:gd name="connsiteX1728" fmla="*/ 452252 w 917013"/>
                <a:gd name="connsiteY1728" fmla="*/ 318244 h 585339"/>
                <a:gd name="connsiteX1729" fmla="*/ 448859 w 917013"/>
                <a:gd name="connsiteY1729" fmla="*/ 318244 h 585339"/>
                <a:gd name="connsiteX1730" fmla="*/ 445431 w 917013"/>
                <a:gd name="connsiteY1730" fmla="*/ 315982 h 585339"/>
                <a:gd name="connsiteX1731" fmla="*/ 443169 w 917013"/>
                <a:gd name="connsiteY1731" fmla="*/ 313720 h 585339"/>
                <a:gd name="connsiteX1732" fmla="*/ 439741 w 917013"/>
                <a:gd name="connsiteY1732" fmla="*/ 313720 h 585339"/>
                <a:gd name="connsiteX1733" fmla="*/ 437479 w 917013"/>
                <a:gd name="connsiteY1733" fmla="*/ 312589 h 585339"/>
                <a:gd name="connsiteX1734" fmla="*/ 436348 w 917013"/>
                <a:gd name="connsiteY1734" fmla="*/ 313720 h 585339"/>
                <a:gd name="connsiteX1735" fmla="*/ 435217 w 917013"/>
                <a:gd name="connsiteY1735" fmla="*/ 314851 h 585339"/>
                <a:gd name="connsiteX1736" fmla="*/ 434087 w 917013"/>
                <a:gd name="connsiteY1736" fmla="*/ 313720 h 585339"/>
                <a:gd name="connsiteX1737" fmla="*/ 432920 w 917013"/>
                <a:gd name="connsiteY1737" fmla="*/ 311422 h 585339"/>
                <a:gd name="connsiteX1738" fmla="*/ 429528 w 917013"/>
                <a:gd name="connsiteY1738" fmla="*/ 309160 h 585339"/>
                <a:gd name="connsiteX1739" fmla="*/ 429528 w 917013"/>
                <a:gd name="connsiteY1739" fmla="*/ 306897 h 585339"/>
                <a:gd name="connsiteX1740" fmla="*/ 428397 w 917013"/>
                <a:gd name="connsiteY1740" fmla="*/ 304600 h 585339"/>
                <a:gd name="connsiteX1741" fmla="*/ 426135 w 917013"/>
                <a:gd name="connsiteY1741" fmla="*/ 305766 h 585339"/>
                <a:gd name="connsiteX1742" fmla="*/ 422707 w 917013"/>
                <a:gd name="connsiteY1742" fmla="*/ 304600 h 585339"/>
                <a:gd name="connsiteX1743" fmla="*/ 422707 w 917013"/>
                <a:gd name="connsiteY1743" fmla="*/ 302337 h 585339"/>
                <a:gd name="connsiteX1744" fmla="*/ 423838 w 917013"/>
                <a:gd name="connsiteY1744" fmla="*/ 301206 h 585339"/>
                <a:gd name="connsiteX1745" fmla="*/ 422707 w 917013"/>
                <a:gd name="connsiteY1745" fmla="*/ 300075 h 585339"/>
                <a:gd name="connsiteX1746" fmla="*/ 422707 w 917013"/>
                <a:gd name="connsiteY1746" fmla="*/ 297813 h 585339"/>
                <a:gd name="connsiteX1747" fmla="*/ 422707 w 917013"/>
                <a:gd name="connsiteY1747" fmla="*/ 296646 h 585339"/>
                <a:gd name="connsiteX1748" fmla="*/ 421576 w 917013"/>
                <a:gd name="connsiteY1748" fmla="*/ 296646 h 585339"/>
                <a:gd name="connsiteX1749" fmla="*/ 419314 w 917013"/>
                <a:gd name="connsiteY1749" fmla="*/ 295515 h 585339"/>
                <a:gd name="connsiteX1750" fmla="*/ 415886 w 917013"/>
                <a:gd name="connsiteY1750" fmla="*/ 297813 h 585339"/>
                <a:gd name="connsiteX1751" fmla="*/ 413624 w 917013"/>
                <a:gd name="connsiteY1751" fmla="*/ 295515 h 585339"/>
                <a:gd name="connsiteX1752" fmla="*/ 411363 w 917013"/>
                <a:gd name="connsiteY1752" fmla="*/ 294384 h 585339"/>
                <a:gd name="connsiteX1753" fmla="*/ 412494 w 917013"/>
                <a:gd name="connsiteY1753" fmla="*/ 289859 h 585339"/>
                <a:gd name="connsiteX1754" fmla="*/ 412494 w 917013"/>
                <a:gd name="connsiteY1754" fmla="*/ 288693 h 585339"/>
                <a:gd name="connsiteX1755" fmla="*/ 410196 w 917013"/>
                <a:gd name="connsiteY1755" fmla="*/ 287562 h 585339"/>
                <a:gd name="connsiteX1756" fmla="*/ 407935 w 917013"/>
                <a:gd name="connsiteY1756" fmla="*/ 288693 h 585339"/>
                <a:gd name="connsiteX1757" fmla="*/ 406804 w 917013"/>
                <a:gd name="connsiteY1757" fmla="*/ 289859 h 585339"/>
                <a:gd name="connsiteX1758" fmla="*/ 405673 w 917013"/>
                <a:gd name="connsiteY1758" fmla="*/ 290990 h 585339"/>
                <a:gd name="connsiteX1759" fmla="*/ 404542 w 917013"/>
                <a:gd name="connsiteY1759" fmla="*/ 293253 h 585339"/>
                <a:gd name="connsiteX1760" fmla="*/ 402245 w 917013"/>
                <a:gd name="connsiteY1760" fmla="*/ 293253 h 585339"/>
                <a:gd name="connsiteX1761" fmla="*/ 402245 w 917013"/>
                <a:gd name="connsiteY1761" fmla="*/ 292122 h 585339"/>
                <a:gd name="connsiteX1762" fmla="*/ 402245 w 917013"/>
                <a:gd name="connsiteY1762" fmla="*/ 289859 h 585339"/>
                <a:gd name="connsiteX1763" fmla="*/ 398852 w 917013"/>
                <a:gd name="connsiteY1763" fmla="*/ 286430 h 585339"/>
                <a:gd name="connsiteX1764" fmla="*/ 398852 w 917013"/>
                <a:gd name="connsiteY1764" fmla="*/ 285299 h 585339"/>
                <a:gd name="connsiteX1765" fmla="*/ 397721 w 917013"/>
                <a:gd name="connsiteY1765" fmla="*/ 285299 h 585339"/>
                <a:gd name="connsiteX1766" fmla="*/ 396590 w 917013"/>
                <a:gd name="connsiteY1766" fmla="*/ 284168 h 585339"/>
                <a:gd name="connsiteX1767" fmla="*/ 395424 w 917013"/>
                <a:gd name="connsiteY1767" fmla="*/ 283037 h 585339"/>
                <a:gd name="connsiteX1768" fmla="*/ 395424 w 917013"/>
                <a:gd name="connsiteY1768" fmla="*/ 278477 h 585339"/>
                <a:gd name="connsiteX1769" fmla="*/ 394293 w 917013"/>
                <a:gd name="connsiteY1769" fmla="*/ 278477 h 585339"/>
                <a:gd name="connsiteX1770" fmla="*/ 393162 w 917013"/>
                <a:gd name="connsiteY1770" fmla="*/ 276215 h 585339"/>
                <a:gd name="connsiteX1771" fmla="*/ 389770 w 917013"/>
                <a:gd name="connsiteY1771" fmla="*/ 276215 h 585339"/>
                <a:gd name="connsiteX1772" fmla="*/ 385211 w 917013"/>
                <a:gd name="connsiteY1772" fmla="*/ 277346 h 585339"/>
                <a:gd name="connsiteX1773" fmla="*/ 382949 w 917013"/>
                <a:gd name="connsiteY1773" fmla="*/ 276215 h 585339"/>
                <a:gd name="connsiteX1774" fmla="*/ 382949 w 917013"/>
                <a:gd name="connsiteY1774" fmla="*/ 277346 h 585339"/>
                <a:gd name="connsiteX1775" fmla="*/ 381818 w 917013"/>
                <a:gd name="connsiteY1775" fmla="*/ 277346 h 585339"/>
                <a:gd name="connsiteX1776" fmla="*/ 381818 w 917013"/>
                <a:gd name="connsiteY1776" fmla="*/ 278477 h 585339"/>
                <a:gd name="connsiteX1777" fmla="*/ 380652 w 917013"/>
                <a:gd name="connsiteY1777" fmla="*/ 280739 h 585339"/>
                <a:gd name="connsiteX1778" fmla="*/ 379521 w 917013"/>
                <a:gd name="connsiteY1778" fmla="*/ 280739 h 585339"/>
                <a:gd name="connsiteX1779" fmla="*/ 378390 w 917013"/>
                <a:gd name="connsiteY1779" fmla="*/ 279608 h 585339"/>
                <a:gd name="connsiteX1780" fmla="*/ 377259 w 917013"/>
                <a:gd name="connsiteY1780" fmla="*/ 277346 h 585339"/>
                <a:gd name="connsiteX1781" fmla="*/ 378390 w 917013"/>
                <a:gd name="connsiteY1781" fmla="*/ 272786 h 585339"/>
                <a:gd name="connsiteX1782" fmla="*/ 378390 w 917013"/>
                <a:gd name="connsiteY1782" fmla="*/ 271655 h 585339"/>
                <a:gd name="connsiteX1783" fmla="*/ 378390 w 917013"/>
                <a:gd name="connsiteY1783" fmla="*/ 270524 h 585339"/>
                <a:gd name="connsiteX1784" fmla="*/ 377259 w 917013"/>
                <a:gd name="connsiteY1784" fmla="*/ 270524 h 585339"/>
                <a:gd name="connsiteX1785" fmla="*/ 374997 w 917013"/>
                <a:gd name="connsiteY1785" fmla="*/ 270524 h 585339"/>
                <a:gd name="connsiteX1786" fmla="*/ 372700 w 917013"/>
                <a:gd name="connsiteY1786" fmla="*/ 273917 h 585339"/>
                <a:gd name="connsiteX1787" fmla="*/ 370438 w 917013"/>
                <a:gd name="connsiteY1787" fmla="*/ 273917 h 585339"/>
                <a:gd name="connsiteX1788" fmla="*/ 369308 w 917013"/>
                <a:gd name="connsiteY1788" fmla="*/ 272786 h 585339"/>
                <a:gd name="connsiteX1789" fmla="*/ 371569 w 917013"/>
                <a:gd name="connsiteY1789" fmla="*/ 265964 h 585339"/>
                <a:gd name="connsiteX1790" fmla="*/ 370438 w 917013"/>
                <a:gd name="connsiteY1790" fmla="*/ 265964 h 585339"/>
                <a:gd name="connsiteX1791" fmla="*/ 370438 w 917013"/>
                <a:gd name="connsiteY1791" fmla="*/ 264832 h 585339"/>
                <a:gd name="connsiteX1792" fmla="*/ 369308 w 917013"/>
                <a:gd name="connsiteY1792" fmla="*/ 264832 h 585339"/>
                <a:gd name="connsiteX1793" fmla="*/ 367046 w 917013"/>
                <a:gd name="connsiteY1793" fmla="*/ 264832 h 585339"/>
                <a:gd name="connsiteX1794" fmla="*/ 367046 w 917013"/>
                <a:gd name="connsiteY1794" fmla="*/ 268261 h 585339"/>
                <a:gd name="connsiteX1795" fmla="*/ 365880 w 917013"/>
                <a:gd name="connsiteY1795" fmla="*/ 269392 h 585339"/>
                <a:gd name="connsiteX1796" fmla="*/ 364749 w 917013"/>
                <a:gd name="connsiteY1796" fmla="*/ 269392 h 585339"/>
                <a:gd name="connsiteX1797" fmla="*/ 363618 w 917013"/>
                <a:gd name="connsiteY1797" fmla="*/ 269392 h 585339"/>
                <a:gd name="connsiteX1798" fmla="*/ 362487 w 917013"/>
                <a:gd name="connsiteY1798" fmla="*/ 269392 h 585339"/>
                <a:gd name="connsiteX1799" fmla="*/ 361356 w 917013"/>
                <a:gd name="connsiteY1799" fmla="*/ 267095 h 585339"/>
                <a:gd name="connsiteX1800" fmla="*/ 362487 w 917013"/>
                <a:gd name="connsiteY1800" fmla="*/ 264832 h 585339"/>
                <a:gd name="connsiteX1801" fmla="*/ 362487 w 917013"/>
                <a:gd name="connsiteY1801" fmla="*/ 263701 h 585339"/>
                <a:gd name="connsiteX1802" fmla="*/ 360225 w 917013"/>
                <a:gd name="connsiteY1802" fmla="*/ 262570 h 585339"/>
                <a:gd name="connsiteX1803" fmla="*/ 357928 w 917013"/>
                <a:gd name="connsiteY1803" fmla="*/ 262570 h 585339"/>
                <a:gd name="connsiteX1804" fmla="*/ 356797 w 917013"/>
                <a:gd name="connsiteY1804" fmla="*/ 263701 h 585339"/>
                <a:gd name="connsiteX1805" fmla="*/ 355666 w 917013"/>
                <a:gd name="connsiteY1805" fmla="*/ 267095 h 585339"/>
                <a:gd name="connsiteX1806" fmla="*/ 354535 w 917013"/>
                <a:gd name="connsiteY1806" fmla="*/ 268261 h 585339"/>
                <a:gd name="connsiteX1807" fmla="*/ 353404 w 917013"/>
                <a:gd name="connsiteY1807" fmla="*/ 268261 h 585339"/>
                <a:gd name="connsiteX1808" fmla="*/ 351107 w 917013"/>
                <a:gd name="connsiteY1808" fmla="*/ 265964 h 585339"/>
                <a:gd name="connsiteX1809" fmla="*/ 348845 w 917013"/>
                <a:gd name="connsiteY1809" fmla="*/ 264832 h 585339"/>
                <a:gd name="connsiteX1810" fmla="*/ 348845 w 917013"/>
                <a:gd name="connsiteY1810" fmla="*/ 263701 h 585339"/>
                <a:gd name="connsiteX1811" fmla="*/ 343156 w 917013"/>
                <a:gd name="connsiteY1811" fmla="*/ 264832 h 585339"/>
                <a:gd name="connsiteX1812" fmla="*/ 340894 w 917013"/>
                <a:gd name="connsiteY1812" fmla="*/ 264832 h 585339"/>
                <a:gd name="connsiteX1813" fmla="*/ 340894 w 917013"/>
                <a:gd name="connsiteY1813" fmla="*/ 267095 h 585339"/>
                <a:gd name="connsiteX1814" fmla="*/ 343156 w 917013"/>
                <a:gd name="connsiteY1814" fmla="*/ 269392 h 585339"/>
                <a:gd name="connsiteX1815" fmla="*/ 343156 w 917013"/>
                <a:gd name="connsiteY1815" fmla="*/ 270524 h 585339"/>
                <a:gd name="connsiteX1816" fmla="*/ 343156 w 917013"/>
                <a:gd name="connsiteY1816" fmla="*/ 271655 h 585339"/>
                <a:gd name="connsiteX1817" fmla="*/ 342025 w 917013"/>
                <a:gd name="connsiteY1817" fmla="*/ 271655 h 585339"/>
                <a:gd name="connsiteX1818" fmla="*/ 340894 w 917013"/>
                <a:gd name="connsiteY1818" fmla="*/ 271655 h 585339"/>
                <a:gd name="connsiteX1819" fmla="*/ 337501 w 917013"/>
                <a:gd name="connsiteY1819" fmla="*/ 268261 h 585339"/>
                <a:gd name="connsiteX1820" fmla="*/ 335204 w 917013"/>
                <a:gd name="connsiteY1820" fmla="*/ 269392 h 585339"/>
                <a:gd name="connsiteX1821" fmla="*/ 332942 w 917013"/>
                <a:gd name="connsiteY1821" fmla="*/ 270524 h 585339"/>
                <a:gd name="connsiteX1822" fmla="*/ 331811 w 917013"/>
                <a:gd name="connsiteY1822" fmla="*/ 269392 h 585339"/>
                <a:gd name="connsiteX1823" fmla="*/ 334073 w 917013"/>
                <a:gd name="connsiteY1823" fmla="*/ 263701 h 585339"/>
                <a:gd name="connsiteX1824" fmla="*/ 334073 w 917013"/>
                <a:gd name="connsiteY1824" fmla="*/ 262570 h 585339"/>
                <a:gd name="connsiteX1825" fmla="*/ 331811 w 917013"/>
                <a:gd name="connsiteY1825" fmla="*/ 262570 h 585339"/>
                <a:gd name="connsiteX1826" fmla="*/ 328383 w 917013"/>
                <a:gd name="connsiteY1826" fmla="*/ 262570 h 585339"/>
                <a:gd name="connsiteX1827" fmla="*/ 328383 w 917013"/>
                <a:gd name="connsiteY1827" fmla="*/ 263701 h 585339"/>
                <a:gd name="connsiteX1828" fmla="*/ 327252 w 917013"/>
                <a:gd name="connsiteY1828" fmla="*/ 264832 h 585339"/>
                <a:gd name="connsiteX1829" fmla="*/ 328383 w 917013"/>
                <a:gd name="connsiteY1829" fmla="*/ 268261 h 585339"/>
                <a:gd name="connsiteX1830" fmla="*/ 328383 w 917013"/>
                <a:gd name="connsiteY1830" fmla="*/ 269392 h 585339"/>
                <a:gd name="connsiteX1831" fmla="*/ 326122 w 917013"/>
                <a:gd name="connsiteY1831" fmla="*/ 269392 h 585339"/>
                <a:gd name="connsiteX1832" fmla="*/ 323860 w 917013"/>
                <a:gd name="connsiteY1832" fmla="*/ 265964 h 585339"/>
                <a:gd name="connsiteX1833" fmla="*/ 323860 w 917013"/>
                <a:gd name="connsiteY1833" fmla="*/ 260308 h 585339"/>
                <a:gd name="connsiteX1834" fmla="*/ 322729 w 917013"/>
                <a:gd name="connsiteY1834" fmla="*/ 259141 h 585339"/>
                <a:gd name="connsiteX1835" fmla="*/ 321563 w 917013"/>
                <a:gd name="connsiteY1835" fmla="*/ 259141 h 585339"/>
                <a:gd name="connsiteX1836" fmla="*/ 319301 w 917013"/>
                <a:gd name="connsiteY1836" fmla="*/ 260308 h 585339"/>
                <a:gd name="connsiteX1837" fmla="*/ 317039 w 917013"/>
                <a:gd name="connsiteY1837" fmla="*/ 261439 h 585339"/>
                <a:gd name="connsiteX1838" fmla="*/ 314777 w 917013"/>
                <a:gd name="connsiteY1838" fmla="*/ 261439 h 585339"/>
                <a:gd name="connsiteX1839" fmla="*/ 313611 w 917013"/>
                <a:gd name="connsiteY1839" fmla="*/ 260308 h 585339"/>
                <a:gd name="connsiteX1840" fmla="*/ 318170 w 917013"/>
                <a:gd name="connsiteY1840" fmla="*/ 256879 h 585339"/>
                <a:gd name="connsiteX1841" fmla="*/ 318170 w 917013"/>
                <a:gd name="connsiteY1841" fmla="*/ 255748 h 585339"/>
                <a:gd name="connsiteX1842" fmla="*/ 318170 w 917013"/>
                <a:gd name="connsiteY1842" fmla="*/ 254617 h 585339"/>
                <a:gd name="connsiteX1843" fmla="*/ 314777 w 917013"/>
                <a:gd name="connsiteY1843" fmla="*/ 251188 h 585339"/>
                <a:gd name="connsiteX1844" fmla="*/ 311349 w 917013"/>
                <a:gd name="connsiteY1844" fmla="*/ 251188 h 585339"/>
                <a:gd name="connsiteX1845" fmla="*/ 309087 w 917013"/>
                <a:gd name="connsiteY1845" fmla="*/ 251188 h 585339"/>
                <a:gd name="connsiteX1846" fmla="*/ 306790 w 917013"/>
                <a:gd name="connsiteY1846" fmla="*/ 250057 h 585339"/>
                <a:gd name="connsiteX1847" fmla="*/ 306790 w 917013"/>
                <a:gd name="connsiteY1847" fmla="*/ 248926 h 585339"/>
                <a:gd name="connsiteX1848" fmla="*/ 306790 w 917013"/>
                <a:gd name="connsiteY1848" fmla="*/ 247794 h 585339"/>
                <a:gd name="connsiteX1849" fmla="*/ 307957 w 917013"/>
                <a:gd name="connsiteY1849" fmla="*/ 247794 h 585339"/>
                <a:gd name="connsiteX1850" fmla="*/ 309087 w 917013"/>
                <a:gd name="connsiteY1850" fmla="*/ 247794 h 585339"/>
                <a:gd name="connsiteX1851" fmla="*/ 314777 w 917013"/>
                <a:gd name="connsiteY1851" fmla="*/ 247794 h 585339"/>
                <a:gd name="connsiteX1852" fmla="*/ 315908 w 917013"/>
                <a:gd name="connsiteY1852" fmla="*/ 247794 h 585339"/>
                <a:gd name="connsiteX1853" fmla="*/ 315908 w 917013"/>
                <a:gd name="connsiteY1853" fmla="*/ 245497 h 585339"/>
                <a:gd name="connsiteX1854" fmla="*/ 313611 w 917013"/>
                <a:gd name="connsiteY1854" fmla="*/ 244366 h 585339"/>
                <a:gd name="connsiteX1855" fmla="*/ 310218 w 917013"/>
                <a:gd name="connsiteY1855" fmla="*/ 244366 h 585339"/>
                <a:gd name="connsiteX1856" fmla="*/ 307957 w 917013"/>
                <a:gd name="connsiteY1856" fmla="*/ 245497 h 585339"/>
                <a:gd name="connsiteX1857" fmla="*/ 306790 w 917013"/>
                <a:gd name="connsiteY1857" fmla="*/ 244366 h 585339"/>
                <a:gd name="connsiteX1858" fmla="*/ 304529 w 917013"/>
                <a:gd name="connsiteY1858" fmla="*/ 243234 h 585339"/>
                <a:gd name="connsiteX1859" fmla="*/ 304529 w 917013"/>
                <a:gd name="connsiteY1859" fmla="*/ 242103 h 585339"/>
                <a:gd name="connsiteX1860" fmla="*/ 303398 w 917013"/>
                <a:gd name="connsiteY1860" fmla="*/ 240972 h 585339"/>
                <a:gd name="connsiteX1861" fmla="*/ 305659 w 917013"/>
                <a:gd name="connsiteY1861" fmla="*/ 239841 h 585339"/>
                <a:gd name="connsiteX1862" fmla="*/ 305659 w 917013"/>
                <a:gd name="connsiteY1862" fmla="*/ 237543 h 585339"/>
                <a:gd name="connsiteX1863" fmla="*/ 304529 w 917013"/>
                <a:gd name="connsiteY1863" fmla="*/ 237543 h 585339"/>
                <a:gd name="connsiteX1864" fmla="*/ 301136 w 917013"/>
                <a:gd name="connsiteY1864" fmla="*/ 239841 h 585339"/>
                <a:gd name="connsiteX1865" fmla="*/ 299970 w 917013"/>
                <a:gd name="connsiteY1865" fmla="*/ 239841 h 585339"/>
                <a:gd name="connsiteX1866" fmla="*/ 298839 w 917013"/>
                <a:gd name="connsiteY1866" fmla="*/ 239841 h 585339"/>
                <a:gd name="connsiteX1867" fmla="*/ 295446 w 917013"/>
                <a:gd name="connsiteY1867" fmla="*/ 238710 h 585339"/>
                <a:gd name="connsiteX1868" fmla="*/ 293184 w 917013"/>
                <a:gd name="connsiteY1868" fmla="*/ 239841 h 585339"/>
                <a:gd name="connsiteX1869" fmla="*/ 290887 w 917013"/>
                <a:gd name="connsiteY1869" fmla="*/ 239841 h 585339"/>
                <a:gd name="connsiteX1870" fmla="*/ 289756 w 917013"/>
                <a:gd name="connsiteY1870" fmla="*/ 238710 h 585339"/>
                <a:gd name="connsiteX1871" fmla="*/ 289756 w 917013"/>
                <a:gd name="connsiteY1871" fmla="*/ 236412 h 585339"/>
                <a:gd name="connsiteX1872" fmla="*/ 289756 w 917013"/>
                <a:gd name="connsiteY1872" fmla="*/ 234150 h 585339"/>
                <a:gd name="connsiteX1873" fmla="*/ 289756 w 917013"/>
                <a:gd name="connsiteY1873" fmla="*/ 233019 h 585339"/>
                <a:gd name="connsiteX1874" fmla="*/ 287494 w 917013"/>
                <a:gd name="connsiteY1874" fmla="*/ 231887 h 585339"/>
                <a:gd name="connsiteX1875" fmla="*/ 286364 w 917013"/>
                <a:gd name="connsiteY1875" fmla="*/ 233019 h 585339"/>
                <a:gd name="connsiteX1876" fmla="*/ 284066 w 917013"/>
                <a:gd name="connsiteY1876" fmla="*/ 233019 h 585339"/>
                <a:gd name="connsiteX1877" fmla="*/ 281805 w 917013"/>
                <a:gd name="connsiteY1877" fmla="*/ 234150 h 585339"/>
                <a:gd name="connsiteX1878" fmla="*/ 280674 w 917013"/>
                <a:gd name="connsiteY1878" fmla="*/ 234150 h 585339"/>
                <a:gd name="connsiteX1879" fmla="*/ 279543 w 917013"/>
                <a:gd name="connsiteY1879" fmla="*/ 234150 h 585339"/>
                <a:gd name="connsiteX1880" fmla="*/ 280674 w 917013"/>
                <a:gd name="connsiteY1880" fmla="*/ 228459 h 585339"/>
                <a:gd name="connsiteX1881" fmla="*/ 279543 w 917013"/>
                <a:gd name="connsiteY1881" fmla="*/ 227327 h 585339"/>
                <a:gd name="connsiteX1882" fmla="*/ 278412 w 917013"/>
                <a:gd name="connsiteY1882" fmla="*/ 227327 h 585339"/>
                <a:gd name="connsiteX1883" fmla="*/ 277246 w 917013"/>
                <a:gd name="connsiteY1883" fmla="*/ 228459 h 585339"/>
                <a:gd name="connsiteX1884" fmla="*/ 274984 w 917013"/>
                <a:gd name="connsiteY1884" fmla="*/ 230756 h 585339"/>
                <a:gd name="connsiteX1885" fmla="*/ 273853 w 917013"/>
                <a:gd name="connsiteY1885" fmla="*/ 234150 h 585339"/>
                <a:gd name="connsiteX1886" fmla="*/ 272722 w 917013"/>
                <a:gd name="connsiteY1886" fmla="*/ 236412 h 585339"/>
                <a:gd name="connsiteX1887" fmla="*/ 271591 w 917013"/>
                <a:gd name="connsiteY1887" fmla="*/ 237543 h 585339"/>
                <a:gd name="connsiteX1888" fmla="*/ 270425 w 917013"/>
                <a:gd name="connsiteY1888" fmla="*/ 237543 h 585339"/>
                <a:gd name="connsiteX1889" fmla="*/ 270425 w 917013"/>
                <a:gd name="connsiteY1889" fmla="*/ 236412 h 585339"/>
                <a:gd name="connsiteX1890" fmla="*/ 269294 w 917013"/>
                <a:gd name="connsiteY1890" fmla="*/ 236412 h 585339"/>
                <a:gd name="connsiteX1891" fmla="*/ 267032 w 917013"/>
                <a:gd name="connsiteY1891" fmla="*/ 233019 h 585339"/>
                <a:gd name="connsiteX1892" fmla="*/ 265901 w 917013"/>
                <a:gd name="connsiteY1892" fmla="*/ 233019 h 585339"/>
                <a:gd name="connsiteX1893" fmla="*/ 261343 w 917013"/>
                <a:gd name="connsiteY1893" fmla="*/ 231887 h 585339"/>
                <a:gd name="connsiteX1894" fmla="*/ 261343 w 917013"/>
                <a:gd name="connsiteY1894" fmla="*/ 230756 h 585339"/>
                <a:gd name="connsiteX1895" fmla="*/ 263640 w 917013"/>
                <a:gd name="connsiteY1895" fmla="*/ 228459 h 585339"/>
                <a:gd name="connsiteX1896" fmla="*/ 267032 w 917013"/>
                <a:gd name="connsiteY1896" fmla="*/ 227327 h 585339"/>
                <a:gd name="connsiteX1897" fmla="*/ 268163 w 917013"/>
                <a:gd name="connsiteY1897" fmla="*/ 226196 h 585339"/>
                <a:gd name="connsiteX1898" fmla="*/ 264771 w 917013"/>
                <a:gd name="connsiteY1898" fmla="*/ 223934 h 585339"/>
                <a:gd name="connsiteX1899" fmla="*/ 263640 w 917013"/>
                <a:gd name="connsiteY1899" fmla="*/ 225065 h 585339"/>
                <a:gd name="connsiteX1900" fmla="*/ 261343 w 917013"/>
                <a:gd name="connsiteY1900" fmla="*/ 225065 h 585339"/>
                <a:gd name="connsiteX1901" fmla="*/ 257950 w 917013"/>
                <a:gd name="connsiteY1901" fmla="*/ 225065 h 585339"/>
                <a:gd name="connsiteX1902" fmla="*/ 256819 w 917013"/>
                <a:gd name="connsiteY1902" fmla="*/ 225065 h 585339"/>
                <a:gd name="connsiteX1903" fmla="*/ 256819 w 917013"/>
                <a:gd name="connsiteY1903" fmla="*/ 226196 h 585339"/>
                <a:gd name="connsiteX1904" fmla="*/ 256819 w 917013"/>
                <a:gd name="connsiteY1904" fmla="*/ 228459 h 585339"/>
                <a:gd name="connsiteX1905" fmla="*/ 257950 w 917013"/>
                <a:gd name="connsiteY1905" fmla="*/ 230756 h 585339"/>
                <a:gd name="connsiteX1906" fmla="*/ 259081 w 917013"/>
                <a:gd name="connsiteY1906" fmla="*/ 233019 h 585339"/>
                <a:gd name="connsiteX1907" fmla="*/ 257950 w 917013"/>
                <a:gd name="connsiteY1907" fmla="*/ 234150 h 585339"/>
                <a:gd name="connsiteX1908" fmla="*/ 257950 w 917013"/>
                <a:gd name="connsiteY1908" fmla="*/ 235281 h 585339"/>
                <a:gd name="connsiteX1909" fmla="*/ 256819 w 917013"/>
                <a:gd name="connsiteY1909" fmla="*/ 235281 h 585339"/>
                <a:gd name="connsiteX1910" fmla="*/ 254522 w 917013"/>
                <a:gd name="connsiteY1910" fmla="*/ 233019 h 585339"/>
                <a:gd name="connsiteX1911" fmla="*/ 252260 w 917013"/>
                <a:gd name="connsiteY1911" fmla="*/ 231887 h 585339"/>
                <a:gd name="connsiteX1912" fmla="*/ 249998 w 917013"/>
                <a:gd name="connsiteY1912" fmla="*/ 229590 h 585339"/>
                <a:gd name="connsiteX1913" fmla="*/ 248867 w 917013"/>
                <a:gd name="connsiteY1913" fmla="*/ 229590 h 585339"/>
                <a:gd name="connsiteX1914" fmla="*/ 246570 w 917013"/>
                <a:gd name="connsiteY1914" fmla="*/ 231887 h 585339"/>
                <a:gd name="connsiteX1915" fmla="*/ 244308 w 917013"/>
                <a:gd name="connsiteY1915" fmla="*/ 233019 h 585339"/>
                <a:gd name="connsiteX1916" fmla="*/ 243178 w 917013"/>
                <a:gd name="connsiteY1916" fmla="*/ 229590 h 585339"/>
                <a:gd name="connsiteX1917" fmla="*/ 244308 w 917013"/>
                <a:gd name="connsiteY1917" fmla="*/ 225065 h 585339"/>
                <a:gd name="connsiteX1918" fmla="*/ 243178 w 917013"/>
                <a:gd name="connsiteY1918" fmla="*/ 225065 h 585339"/>
                <a:gd name="connsiteX1919" fmla="*/ 243178 w 917013"/>
                <a:gd name="connsiteY1919" fmla="*/ 223934 h 585339"/>
                <a:gd name="connsiteX1920" fmla="*/ 242047 w 917013"/>
                <a:gd name="connsiteY1920" fmla="*/ 223934 h 585339"/>
                <a:gd name="connsiteX1921" fmla="*/ 240880 w 917013"/>
                <a:gd name="connsiteY1921" fmla="*/ 223934 h 585339"/>
                <a:gd name="connsiteX1922" fmla="*/ 240880 w 917013"/>
                <a:gd name="connsiteY1922" fmla="*/ 225065 h 585339"/>
                <a:gd name="connsiteX1923" fmla="*/ 242047 w 917013"/>
                <a:gd name="connsiteY1923" fmla="*/ 229590 h 585339"/>
                <a:gd name="connsiteX1924" fmla="*/ 240880 w 917013"/>
                <a:gd name="connsiteY1924" fmla="*/ 230756 h 585339"/>
                <a:gd name="connsiteX1925" fmla="*/ 239749 w 917013"/>
                <a:gd name="connsiteY1925" fmla="*/ 230756 h 585339"/>
                <a:gd name="connsiteX1926" fmla="*/ 238619 w 917013"/>
                <a:gd name="connsiteY1926" fmla="*/ 229590 h 585339"/>
                <a:gd name="connsiteX1927" fmla="*/ 237488 w 917013"/>
                <a:gd name="connsiteY1927" fmla="*/ 228459 h 585339"/>
                <a:gd name="connsiteX1928" fmla="*/ 234095 w 917013"/>
                <a:gd name="connsiteY1928" fmla="*/ 225065 h 585339"/>
                <a:gd name="connsiteX1929" fmla="*/ 234095 w 917013"/>
                <a:gd name="connsiteY1929" fmla="*/ 222767 h 585339"/>
                <a:gd name="connsiteX1930" fmla="*/ 234095 w 917013"/>
                <a:gd name="connsiteY1930" fmla="*/ 221636 h 585339"/>
                <a:gd name="connsiteX1931" fmla="*/ 235226 w 917013"/>
                <a:gd name="connsiteY1931" fmla="*/ 218243 h 585339"/>
                <a:gd name="connsiteX1932" fmla="*/ 235226 w 917013"/>
                <a:gd name="connsiteY1932" fmla="*/ 217112 h 585339"/>
                <a:gd name="connsiteX1933" fmla="*/ 234095 w 917013"/>
                <a:gd name="connsiteY1933" fmla="*/ 217112 h 585339"/>
                <a:gd name="connsiteX1934" fmla="*/ 232929 w 917013"/>
                <a:gd name="connsiteY1934" fmla="*/ 217112 h 585339"/>
                <a:gd name="connsiteX1935" fmla="*/ 227274 w 917013"/>
                <a:gd name="connsiteY1935" fmla="*/ 220505 h 585339"/>
                <a:gd name="connsiteX1936" fmla="*/ 227274 w 917013"/>
                <a:gd name="connsiteY1936" fmla="*/ 221636 h 585339"/>
                <a:gd name="connsiteX1937" fmla="*/ 227274 w 917013"/>
                <a:gd name="connsiteY1937" fmla="*/ 222767 h 585339"/>
                <a:gd name="connsiteX1938" fmla="*/ 227274 w 917013"/>
                <a:gd name="connsiteY1938" fmla="*/ 225065 h 585339"/>
                <a:gd name="connsiteX1939" fmla="*/ 227274 w 917013"/>
                <a:gd name="connsiteY1939" fmla="*/ 226196 h 585339"/>
                <a:gd name="connsiteX1940" fmla="*/ 223846 w 917013"/>
                <a:gd name="connsiteY1940" fmla="*/ 226196 h 585339"/>
                <a:gd name="connsiteX1941" fmla="*/ 218156 w 917013"/>
                <a:gd name="connsiteY1941" fmla="*/ 225065 h 585339"/>
                <a:gd name="connsiteX1942" fmla="*/ 215895 w 917013"/>
                <a:gd name="connsiteY1942" fmla="*/ 221636 h 585339"/>
                <a:gd name="connsiteX1943" fmla="*/ 213633 w 917013"/>
                <a:gd name="connsiteY1943" fmla="*/ 222767 h 585339"/>
                <a:gd name="connsiteX1944" fmla="*/ 212502 w 917013"/>
                <a:gd name="connsiteY1944" fmla="*/ 222767 h 585339"/>
                <a:gd name="connsiteX1945" fmla="*/ 209074 w 917013"/>
                <a:gd name="connsiteY1945" fmla="*/ 222767 h 585339"/>
                <a:gd name="connsiteX1946" fmla="*/ 207943 w 917013"/>
                <a:gd name="connsiteY1946" fmla="*/ 223934 h 585339"/>
                <a:gd name="connsiteX1947" fmla="*/ 204550 w 917013"/>
                <a:gd name="connsiteY1947" fmla="*/ 225065 h 585339"/>
                <a:gd name="connsiteX1948" fmla="*/ 203384 w 917013"/>
                <a:gd name="connsiteY1948" fmla="*/ 226196 h 585339"/>
                <a:gd name="connsiteX1949" fmla="*/ 202253 w 917013"/>
                <a:gd name="connsiteY1949" fmla="*/ 226196 h 585339"/>
                <a:gd name="connsiteX1950" fmla="*/ 199992 w 917013"/>
                <a:gd name="connsiteY1950" fmla="*/ 225065 h 585339"/>
                <a:gd name="connsiteX1951" fmla="*/ 197730 w 917013"/>
                <a:gd name="connsiteY1951" fmla="*/ 221636 h 585339"/>
                <a:gd name="connsiteX1952" fmla="*/ 196599 w 917013"/>
                <a:gd name="connsiteY1952" fmla="*/ 221636 h 585339"/>
                <a:gd name="connsiteX1953" fmla="*/ 195433 w 917013"/>
                <a:gd name="connsiteY1953" fmla="*/ 221636 h 585339"/>
                <a:gd name="connsiteX1954" fmla="*/ 194302 w 917013"/>
                <a:gd name="connsiteY1954" fmla="*/ 222767 h 585339"/>
                <a:gd name="connsiteX1955" fmla="*/ 194302 w 917013"/>
                <a:gd name="connsiteY1955" fmla="*/ 226196 h 585339"/>
                <a:gd name="connsiteX1956" fmla="*/ 192040 w 917013"/>
                <a:gd name="connsiteY1956" fmla="*/ 228459 h 585339"/>
                <a:gd name="connsiteX1957" fmla="*/ 190909 w 917013"/>
                <a:gd name="connsiteY1957" fmla="*/ 228459 h 585339"/>
                <a:gd name="connsiteX1958" fmla="*/ 189778 w 917013"/>
                <a:gd name="connsiteY1958" fmla="*/ 227327 h 585339"/>
                <a:gd name="connsiteX1959" fmla="*/ 189778 w 917013"/>
                <a:gd name="connsiteY1959" fmla="*/ 226196 h 585339"/>
                <a:gd name="connsiteX1960" fmla="*/ 188647 w 917013"/>
                <a:gd name="connsiteY1960" fmla="*/ 222767 h 585339"/>
                <a:gd name="connsiteX1961" fmla="*/ 187481 w 917013"/>
                <a:gd name="connsiteY1961" fmla="*/ 220505 h 585339"/>
                <a:gd name="connsiteX1962" fmla="*/ 186350 w 917013"/>
                <a:gd name="connsiteY1962" fmla="*/ 220505 h 585339"/>
                <a:gd name="connsiteX1963" fmla="*/ 185219 w 917013"/>
                <a:gd name="connsiteY1963" fmla="*/ 221636 h 585339"/>
                <a:gd name="connsiteX1964" fmla="*/ 182957 w 917013"/>
                <a:gd name="connsiteY1964" fmla="*/ 223934 h 585339"/>
                <a:gd name="connsiteX1965" fmla="*/ 181827 w 917013"/>
                <a:gd name="connsiteY1965" fmla="*/ 225065 h 585339"/>
                <a:gd name="connsiteX1966" fmla="*/ 181827 w 917013"/>
                <a:gd name="connsiteY1966" fmla="*/ 223934 h 585339"/>
                <a:gd name="connsiteX1967" fmla="*/ 179529 w 917013"/>
                <a:gd name="connsiteY1967" fmla="*/ 222767 h 585339"/>
                <a:gd name="connsiteX1968" fmla="*/ 179529 w 917013"/>
                <a:gd name="connsiteY1968" fmla="*/ 221636 h 585339"/>
                <a:gd name="connsiteX1969" fmla="*/ 180660 w 917013"/>
                <a:gd name="connsiteY1969" fmla="*/ 218243 h 585339"/>
                <a:gd name="connsiteX1970" fmla="*/ 180660 w 917013"/>
                <a:gd name="connsiteY1970" fmla="*/ 217112 h 585339"/>
                <a:gd name="connsiteX1971" fmla="*/ 179529 w 917013"/>
                <a:gd name="connsiteY1971" fmla="*/ 217112 h 585339"/>
                <a:gd name="connsiteX1972" fmla="*/ 179529 w 917013"/>
                <a:gd name="connsiteY1972" fmla="*/ 215945 h 585339"/>
                <a:gd name="connsiteX1973" fmla="*/ 178399 w 917013"/>
                <a:gd name="connsiteY1973" fmla="*/ 215945 h 585339"/>
                <a:gd name="connsiteX1974" fmla="*/ 176137 w 917013"/>
                <a:gd name="connsiteY1974" fmla="*/ 215945 h 585339"/>
                <a:gd name="connsiteX1975" fmla="*/ 175006 w 917013"/>
                <a:gd name="connsiteY1975" fmla="*/ 214814 h 585339"/>
                <a:gd name="connsiteX1976" fmla="*/ 173840 w 917013"/>
                <a:gd name="connsiteY1976" fmla="*/ 214814 h 585339"/>
                <a:gd name="connsiteX1977" fmla="*/ 171578 w 917013"/>
                <a:gd name="connsiteY1977" fmla="*/ 214814 h 585339"/>
                <a:gd name="connsiteX1978" fmla="*/ 170447 w 917013"/>
                <a:gd name="connsiteY1978" fmla="*/ 214814 h 585339"/>
                <a:gd name="connsiteX1979" fmla="*/ 168185 w 917013"/>
                <a:gd name="connsiteY1979" fmla="*/ 215945 h 585339"/>
                <a:gd name="connsiteX1980" fmla="*/ 167054 w 917013"/>
                <a:gd name="connsiteY1980" fmla="*/ 215945 h 585339"/>
                <a:gd name="connsiteX1981" fmla="*/ 165888 w 917013"/>
                <a:gd name="connsiteY1981" fmla="*/ 215945 h 585339"/>
                <a:gd name="connsiteX1982" fmla="*/ 165888 w 917013"/>
                <a:gd name="connsiteY1982" fmla="*/ 214814 h 585339"/>
                <a:gd name="connsiteX1983" fmla="*/ 165888 w 917013"/>
                <a:gd name="connsiteY1983" fmla="*/ 210289 h 585339"/>
                <a:gd name="connsiteX1984" fmla="*/ 164757 w 917013"/>
                <a:gd name="connsiteY1984" fmla="*/ 209158 h 585339"/>
                <a:gd name="connsiteX1985" fmla="*/ 163626 w 917013"/>
                <a:gd name="connsiteY1985" fmla="*/ 209158 h 585339"/>
                <a:gd name="connsiteX1986" fmla="*/ 159103 w 917013"/>
                <a:gd name="connsiteY1986" fmla="*/ 211421 h 585339"/>
                <a:gd name="connsiteX1987" fmla="*/ 159103 w 917013"/>
                <a:gd name="connsiteY1987" fmla="*/ 212552 h 585339"/>
                <a:gd name="connsiteX1988" fmla="*/ 156806 w 917013"/>
                <a:gd name="connsiteY1988" fmla="*/ 213683 h 585339"/>
                <a:gd name="connsiteX1989" fmla="*/ 153413 w 917013"/>
                <a:gd name="connsiteY1989" fmla="*/ 214814 h 585339"/>
                <a:gd name="connsiteX1990" fmla="*/ 152282 w 917013"/>
                <a:gd name="connsiteY1990" fmla="*/ 214814 h 585339"/>
                <a:gd name="connsiteX1991" fmla="*/ 151116 w 917013"/>
                <a:gd name="connsiteY1991" fmla="*/ 213683 h 585339"/>
                <a:gd name="connsiteX1992" fmla="*/ 151116 w 917013"/>
                <a:gd name="connsiteY1992" fmla="*/ 209158 h 585339"/>
                <a:gd name="connsiteX1993" fmla="*/ 147723 w 917013"/>
                <a:gd name="connsiteY1993" fmla="*/ 207992 h 585339"/>
                <a:gd name="connsiteX1994" fmla="*/ 146592 w 917013"/>
                <a:gd name="connsiteY1994" fmla="*/ 207992 h 585339"/>
                <a:gd name="connsiteX1995" fmla="*/ 145461 w 917013"/>
                <a:gd name="connsiteY1995" fmla="*/ 211421 h 585339"/>
                <a:gd name="connsiteX1996" fmla="*/ 145461 w 917013"/>
                <a:gd name="connsiteY1996" fmla="*/ 217112 h 585339"/>
                <a:gd name="connsiteX1997" fmla="*/ 144330 w 917013"/>
                <a:gd name="connsiteY1997" fmla="*/ 218243 h 585339"/>
                <a:gd name="connsiteX1998" fmla="*/ 142033 w 917013"/>
                <a:gd name="connsiteY1998" fmla="*/ 217112 h 585339"/>
                <a:gd name="connsiteX1999" fmla="*/ 140902 w 917013"/>
                <a:gd name="connsiteY1999" fmla="*/ 215945 h 585339"/>
                <a:gd name="connsiteX2000" fmla="*/ 139771 w 917013"/>
                <a:gd name="connsiteY2000" fmla="*/ 215945 h 585339"/>
                <a:gd name="connsiteX2001" fmla="*/ 139771 w 917013"/>
                <a:gd name="connsiteY2001" fmla="*/ 212552 h 585339"/>
                <a:gd name="connsiteX2002" fmla="*/ 140902 w 917013"/>
                <a:gd name="connsiteY2002" fmla="*/ 211421 h 585339"/>
                <a:gd name="connsiteX2003" fmla="*/ 143164 w 917013"/>
                <a:gd name="connsiteY2003" fmla="*/ 207992 h 585339"/>
                <a:gd name="connsiteX2004" fmla="*/ 143164 w 917013"/>
                <a:gd name="connsiteY2004" fmla="*/ 205729 h 585339"/>
                <a:gd name="connsiteX2005" fmla="*/ 142033 w 917013"/>
                <a:gd name="connsiteY2005" fmla="*/ 205729 h 585339"/>
                <a:gd name="connsiteX2006" fmla="*/ 140902 w 917013"/>
                <a:gd name="connsiteY2006" fmla="*/ 203467 h 585339"/>
                <a:gd name="connsiteX2007" fmla="*/ 139771 w 917013"/>
                <a:gd name="connsiteY2007" fmla="*/ 203467 h 585339"/>
                <a:gd name="connsiteX2008" fmla="*/ 135212 w 917013"/>
                <a:gd name="connsiteY2008" fmla="*/ 206861 h 585339"/>
                <a:gd name="connsiteX2009" fmla="*/ 134082 w 917013"/>
                <a:gd name="connsiteY2009" fmla="*/ 206861 h 585339"/>
                <a:gd name="connsiteX2010" fmla="*/ 132951 w 917013"/>
                <a:gd name="connsiteY2010" fmla="*/ 205729 h 585339"/>
                <a:gd name="connsiteX2011" fmla="*/ 132951 w 917013"/>
                <a:gd name="connsiteY2011" fmla="*/ 202336 h 585339"/>
                <a:gd name="connsiteX2012" fmla="*/ 136343 w 917013"/>
                <a:gd name="connsiteY2012" fmla="*/ 197776 h 585339"/>
                <a:gd name="connsiteX2013" fmla="*/ 137510 w 917013"/>
                <a:gd name="connsiteY2013" fmla="*/ 195514 h 585339"/>
                <a:gd name="connsiteX2014" fmla="*/ 136343 w 917013"/>
                <a:gd name="connsiteY2014" fmla="*/ 194382 h 585339"/>
                <a:gd name="connsiteX2015" fmla="*/ 135212 w 917013"/>
                <a:gd name="connsiteY2015" fmla="*/ 194382 h 585339"/>
                <a:gd name="connsiteX2016" fmla="*/ 131820 w 917013"/>
                <a:gd name="connsiteY2016" fmla="*/ 194382 h 585339"/>
                <a:gd name="connsiteX2017" fmla="*/ 130689 w 917013"/>
                <a:gd name="connsiteY2017" fmla="*/ 194382 h 585339"/>
                <a:gd name="connsiteX2018" fmla="*/ 127261 w 917013"/>
                <a:gd name="connsiteY2018" fmla="*/ 197776 h 585339"/>
                <a:gd name="connsiteX2019" fmla="*/ 127261 w 917013"/>
                <a:gd name="connsiteY2019" fmla="*/ 198907 h 585339"/>
                <a:gd name="connsiteX2020" fmla="*/ 127261 w 917013"/>
                <a:gd name="connsiteY2020" fmla="*/ 200038 h 585339"/>
                <a:gd name="connsiteX2021" fmla="*/ 128392 w 917013"/>
                <a:gd name="connsiteY2021" fmla="*/ 203467 h 585339"/>
                <a:gd name="connsiteX2022" fmla="*/ 128392 w 917013"/>
                <a:gd name="connsiteY2022" fmla="*/ 204598 h 585339"/>
                <a:gd name="connsiteX2023" fmla="*/ 128392 w 917013"/>
                <a:gd name="connsiteY2023" fmla="*/ 206861 h 585339"/>
                <a:gd name="connsiteX2024" fmla="*/ 121571 w 917013"/>
                <a:gd name="connsiteY2024" fmla="*/ 209158 h 585339"/>
                <a:gd name="connsiteX2025" fmla="*/ 118178 w 917013"/>
                <a:gd name="connsiteY2025" fmla="*/ 210289 h 585339"/>
                <a:gd name="connsiteX2026" fmla="*/ 117048 w 917013"/>
                <a:gd name="connsiteY2026" fmla="*/ 210289 h 585339"/>
                <a:gd name="connsiteX2027" fmla="*/ 117048 w 917013"/>
                <a:gd name="connsiteY2027" fmla="*/ 209158 h 585339"/>
                <a:gd name="connsiteX2028" fmla="*/ 114786 w 917013"/>
                <a:gd name="connsiteY2028" fmla="*/ 204598 h 585339"/>
                <a:gd name="connsiteX2029" fmla="*/ 113619 w 917013"/>
                <a:gd name="connsiteY2029" fmla="*/ 203467 h 585339"/>
                <a:gd name="connsiteX2030" fmla="*/ 112489 w 917013"/>
                <a:gd name="connsiteY2030" fmla="*/ 204598 h 585339"/>
                <a:gd name="connsiteX2031" fmla="*/ 111358 w 917013"/>
                <a:gd name="connsiteY2031" fmla="*/ 204598 h 585339"/>
                <a:gd name="connsiteX2032" fmla="*/ 111358 w 917013"/>
                <a:gd name="connsiteY2032" fmla="*/ 205729 h 585339"/>
                <a:gd name="connsiteX2033" fmla="*/ 110227 w 917013"/>
                <a:gd name="connsiteY2033" fmla="*/ 211421 h 585339"/>
                <a:gd name="connsiteX2034" fmla="*/ 109096 w 917013"/>
                <a:gd name="connsiteY2034" fmla="*/ 212552 h 585339"/>
                <a:gd name="connsiteX2035" fmla="*/ 106799 w 917013"/>
                <a:gd name="connsiteY2035" fmla="*/ 212552 h 585339"/>
                <a:gd name="connsiteX2036" fmla="*/ 101144 w 917013"/>
                <a:gd name="connsiteY2036" fmla="*/ 209158 h 585339"/>
                <a:gd name="connsiteX2037" fmla="*/ 100013 w 917013"/>
                <a:gd name="connsiteY2037" fmla="*/ 209158 h 585339"/>
                <a:gd name="connsiteX2038" fmla="*/ 97716 w 917013"/>
                <a:gd name="connsiteY2038" fmla="*/ 210289 h 585339"/>
                <a:gd name="connsiteX2039" fmla="*/ 90896 w 917013"/>
                <a:gd name="connsiteY2039" fmla="*/ 213683 h 585339"/>
                <a:gd name="connsiteX2040" fmla="*/ 88634 w 917013"/>
                <a:gd name="connsiteY2040" fmla="*/ 217112 h 585339"/>
                <a:gd name="connsiteX2041" fmla="*/ 87503 w 917013"/>
                <a:gd name="connsiteY2041" fmla="*/ 217112 h 585339"/>
                <a:gd name="connsiteX2042" fmla="*/ 86372 w 917013"/>
                <a:gd name="connsiteY2042" fmla="*/ 217112 h 585339"/>
                <a:gd name="connsiteX2043" fmla="*/ 86372 w 917013"/>
                <a:gd name="connsiteY2043" fmla="*/ 215945 h 585339"/>
                <a:gd name="connsiteX2044" fmla="*/ 86372 w 917013"/>
                <a:gd name="connsiteY2044" fmla="*/ 214814 h 585339"/>
                <a:gd name="connsiteX2045" fmla="*/ 86372 w 917013"/>
                <a:gd name="connsiteY2045" fmla="*/ 213683 h 585339"/>
                <a:gd name="connsiteX2046" fmla="*/ 89765 w 917013"/>
                <a:gd name="connsiteY2046" fmla="*/ 207992 h 585339"/>
                <a:gd name="connsiteX2047" fmla="*/ 90896 w 917013"/>
                <a:gd name="connsiteY2047" fmla="*/ 205729 h 585339"/>
                <a:gd name="connsiteX2048" fmla="*/ 90896 w 917013"/>
                <a:gd name="connsiteY2048" fmla="*/ 204598 h 585339"/>
                <a:gd name="connsiteX2049" fmla="*/ 90896 w 917013"/>
                <a:gd name="connsiteY2049" fmla="*/ 203467 h 585339"/>
                <a:gd name="connsiteX2050" fmla="*/ 90896 w 917013"/>
                <a:gd name="connsiteY2050" fmla="*/ 202336 h 585339"/>
                <a:gd name="connsiteX2051" fmla="*/ 89765 w 917013"/>
                <a:gd name="connsiteY2051" fmla="*/ 202336 h 585339"/>
                <a:gd name="connsiteX2052" fmla="*/ 88634 w 917013"/>
                <a:gd name="connsiteY2052" fmla="*/ 201205 h 585339"/>
                <a:gd name="connsiteX2053" fmla="*/ 88634 w 917013"/>
                <a:gd name="connsiteY2053" fmla="*/ 200038 h 585339"/>
                <a:gd name="connsiteX2054" fmla="*/ 85241 w 917013"/>
                <a:gd name="connsiteY2054" fmla="*/ 200038 h 585339"/>
                <a:gd name="connsiteX2055" fmla="*/ 84075 w 917013"/>
                <a:gd name="connsiteY2055" fmla="*/ 200038 h 585339"/>
                <a:gd name="connsiteX2056" fmla="*/ 82944 w 917013"/>
                <a:gd name="connsiteY2056" fmla="*/ 200038 h 585339"/>
                <a:gd name="connsiteX2057" fmla="*/ 81813 w 917013"/>
                <a:gd name="connsiteY2057" fmla="*/ 200038 h 585339"/>
                <a:gd name="connsiteX2058" fmla="*/ 80682 w 917013"/>
                <a:gd name="connsiteY2058" fmla="*/ 198907 h 585339"/>
                <a:gd name="connsiteX2059" fmla="*/ 79551 w 917013"/>
                <a:gd name="connsiteY2059" fmla="*/ 196645 h 585339"/>
                <a:gd name="connsiteX2060" fmla="*/ 78420 w 917013"/>
                <a:gd name="connsiteY2060" fmla="*/ 195514 h 585339"/>
                <a:gd name="connsiteX2061" fmla="*/ 77254 w 917013"/>
                <a:gd name="connsiteY2061" fmla="*/ 196645 h 585339"/>
                <a:gd name="connsiteX2062" fmla="*/ 76123 w 917013"/>
                <a:gd name="connsiteY2062" fmla="*/ 196645 h 585339"/>
                <a:gd name="connsiteX2063" fmla="*/ 73862 w 917013"/>
                <a:gd name="connsiteY2063" fmla="*/ 198907 h 585339"/>
                <a:gd name="connsiteX2064" fmla="*/ 72731 w 917013"/>
                <a:gd name="connsiteY2064" fmla="*/ 202336 h 585339"/>
                <a:gd name="connsiteX2065" fmla="*/ 71600 w 917013"/>
                <a:gd name="connsiteY2065" fmla="*/ 204598 h 585339"/>
                <a:gd name="connsiteX2066" fmla="*/ 63648 w 917013"/>
                <a:gd name="connsiteY2066" fmla="*/ 206861 h 585339"/>
                <a:gd name="connsiteX2067" fmla="*/ 61351 w 917013"/>
                <a:gd name="connsiteY2067" fmla="*/ 205729 h 585339"/>
                <a:gd name="connsiteX2068" fmla="*/ 60220 w 917013"/>
                <a:gd name="connsiteY2068" fmla="*/ 203467 h 585339"/>
                <a:gd name="connsiteX2069" fmla="*/ 57958 w 917013"/>
                <a:gd name="connsiteY2069" fmla="*/ 203467 h 585339"/>
                <a:gd name="connsiteX2070" fmla="*/ 56827 w 917013"/>
                <a:gd name="connsiteY2070" fmla="*/ 203467 h 585339"/>
                <a:gd name="connsiteX2071" fmla="*/ 55697 w 917013"/>
                <a:gd name="connsiteY2071" fmla="*/ 203467 h 585339"/>
                <a:gd name="connsiteX2072" fmla="*/ 55697 w 917013"/>
                <a:gd name="connsiteY2072" fmla="*/ 205729 h 585339"/>
                <a:gd name="connsiteX2073" fmla="*/ 55697 w 917013"/>
                <a:gd name="connsiteY2073" fmla="*/ 206861 h 585339"/>
                <a:gd name="connsiteX2074" fmla="*/ 55697 w 917013"/>
                <a:gd name="connsiteY2074" fmla="*/ 207992 h 585339"/>
                <a:gd name="connsiteX2075" fmla="*/ 57958 w 917013"/>
                <a:gd name="connsiteY2075" fmla="*/ 210289 h 585339"/>
                <a:gd name="connsiteX2076" fmla="*/ 57958 w 917013"/>
                <a:gd name="connsiteY2076" fmla="*/ 211421 h 585339"/>
                <a:gd name="connsiteX2077" fmla="*/ 57958 w 917013"/>
                <a:gd name="connsiteY2077" fmla="*/ 213683 h 585339"/>
                <a:gd name="connsiteX2078" fmla="*/ 57958 w 917013"/>
                <a:gd name="connsiteY2078" fmla="*/ 214814 h 585339"/>
                <a:gd name="connsiteX2079" fmla="*/ 55697 w 917013"/>
                <a:gd name="connsiteY2079" fmla="*/ 214814 h 585339"/>
                <a:gd name="connsiteX2080" fmla="*/ 54530 w 917013"/>
                <a:gd name="connsiteY2080" fmla="*/ 214814 h 585339"/>
                <a:gd name="connsiteX2081" fmla="*/ 52269 w 917013"/>
                <a:gd name="connsiteY2081" fmla="*/ 213683 h 585339"/>
                <a:gd name="connsiteX2082" fmla="*/ 48876 w 917013"/>
                <a:gd name="connsiteY2082" fmla="*/ 210289 h 585339"/>
                <a:gd name="connsiteX2083" fmla="*/ 47745 w 917013"/>
                <a:gd name="connsiteY2083" fmla="*/ 210289 h 585339"/>
                <a:gd name="connsiteX2084" fmla="*/ 45448 w 917013"/>
                <a:gd name="connsiteY2084" fmla="*/ 210289 h 585339"/>
                <a:gd name="connsiteX2085" fmla="*/ 40924 w 917013"/>
                <a:gd name="connsiteY2085" fmla="*/ 212552 h 585339"/>
                <a:gd name="connsiteX2086" fmla="*/ 39758 w 917013"/>
                <a:gd name="connsiteY2086" fmla="*/ 212552 h 585339"/>
                <a:gd name="connsiteX2087" fmla="*/ 37496 w 917013"/>
                <a:gd name="connsiteY2087" fmla="*/ 212552 h 585339"/>
                <a:gd name="connsiteX2088" fmla="*/ 36365 w 917013"/>
                <a:gd name="connsiteY2088" fmla="*/ 212552 h 585339"/>
                <a:gd name="connsiteX2089" fmla="*/ 34104 w 917013"/>
                <a:gd name="connsiteY2089" fmla="*/ 218243 h 585339"/>
                <a:gd name="connsiteX2090" fmla="*/ 32937 w 917013"/>
                <a:gd name="connsiteY2090" fmla="*/ 218243 h 585339"/>
                <a:gd name="connsiteX2091" fmla="*/ 31806 w 917013"/>
                <a:gd name="connsiteY2091" fmla="*/ 217112 h 585339"/>
                <a:gd name="connsiteX2092" fmla="*/ 31806 w 917013"/>
                <a:gd name="connsiteY2092" fmla="*/ 213683 h 585339"/>
                <a:gd name="connsiteX2093" fmla="*/ 31806 w 917013"/>
                <a:gd name="connsiteY2093" fmla="*/ 211421 h 585339"/>
                <a:gd name="connsiteX2094" fmla="*/ 30675 w 917013"/>
                <a:gd name="connsiteY2094" fmla="*/ 210289 h 585339"/>
                <a:gd name="connsiteX2095" fmla="*/ 30675 w 917013"/>
                <a:gd name="connsiteY2095" fmla="*/ 209158 h 585339"/>
                <a:gd name="connsiteX2096" fmla="*/ 28414 w 917013"/>
                <a:gd name="connsiteY2096" fmla="*/ 207992 h 585339"/>
                <a:gd name="connsiteX2097" fmla="*/ 27283 w 917013"/>
                <a:gd name="connsiteY2097" fmla="*/ 207992 h 585339"/>
                <a:gd name="connsiteX2098" fmla="*/ 24986 w 917013"/>
                <a:gd name="connsiteY2098" fmla="*/ 207992 h 585339"/>
                <a:gd name="connsiteX2099" fmla="*/ 23855 w 917013"/>
                <a:gd name="connsiteY2099" fmla="*/ 209158 h 585339"/>
                <a:gd name="connsiteX2100" fmla="*/ 21593 w 917013"/>
                <a:gd name="connsiteY2100" fmla="*/ 210289 h 585339"/>
                <a:gd name="connsiteX2101" fmla="*/ 20462 w 917013"/>
                <a:gd name="connsiteY2101" fmla="*/ 211421 h 585339"/>
                <a:gd name="connsiteX2102" fmla="*/ 19331 w 917013"/>
                <a:gd name="connsiteY2102" fmla="*/ 211421 h 585339"/>
                <a:gd name="connsiteX2103" fmla="*/ 17034 w 917013"/>
                <a:gd name="connsiteY2103" fmla="*/ 212552 h 585339"/>
                <a:gd name="connsiteX2104" fmla="*/ 14772 w 917013"/>
                <a:gd name="connsiteY2104" fmla="*/ 212552 h 585339"/>
                <a:gd name="connsiteX2105" fmla="*/ 12511 w 917013"/>
                <a:gd name="connsiteY2105" fmla="*/ 206861 h 585339"/>
                <a:gd name="connsiteX2106" fmla="*/ 10213 w 917013"/>
                <a:gd name="connsiteY2106" fmla="*/ 205729 h 585339"/>
                <a:gd name="connsiteX2107" fmla="*/ 5690 w 917013"/>
                <a:gd name="connsiteY2107" fmla="*/ 209158 h 585339"/>
                <a:gd name="connsiteX2108" fmla="*/ 4559 w 917013"/>
                <a:gd name="connsiteY2108" fmla="*/ 210289 h 585339"/>
                <a:gd name="connsiteX2109" fmla="*/ 3393 w 917013"/>
                <a:gd name="connsiteY2109" fmla="*/ 210289 h 585339"/>
                <a:gd name="connsiteX2110" fmla="*/ 2262 w 917013"/>
                <a:gd name="connsiteY2110" fmla="*/ 210289 h 585339"/>
                <a:gd name="connsiteX2111" fmla="*/ 1131 w 917013"/>
                <a:gd name="connsiteY2111" fmla="*/ 209158 h 585339"/>
                <a:gd name="connsiteX2112" fmla="*/ 881779 w 917013"/>
                <a:gd name="connsiteY2112" fmla="*/ 265964 h 585339"/>
                <a:gd name="connsiteX2113" fmla="*/ 881779 w 917013"/>
                <a:gd name="connsiteY2113" fmla="*/ 264832 h 585339"/>
                <a:gd name="connsiteX2114" fmla="*/ 881779 w 917013"/>
                <a:gd name="connsiteY2114" fmla="*/ 265964 h 585339"/>
                <a:gd name="connsiteX2115" fmla="*/ 881779 w 917013"/>
                <a:gd name="connsiteY2115" fmla="*/ 301206 h 585339"/>
                <a:gd name="connsiteX2116" fmla="*/ 881779 w 917013"/>
                <a:gd name="connsiteY2116" fmla="*/ 300075 h 585339"/>
                <a:gd name="connsiteX2117" fmla="*/ 882910 w 917013"/>
                <a:gd name="connsiteY2117" fmla="*/ 300075 h 585339"/>
                <a:gd name="connsiteX2118" fmla="*/ 881779 w 917013"/>
                <a:gd name="connsiteY2118" fmla="*/ 298944 h 585339"/>
                <a:gd name="connsiteX2119" fmla="*/ 881779 w 917013"/>
                <a:gd name="connsiteY2119" fmla="*/ 297813 h 585339"/>
                <a:gd name="connsiteX2120" fmla="*/ 881779 w 917013"/>
                <a:gd name="connsiteY2120" fmla="*/ 296646 h 585339"/>
                <a:gd name="connsiteX2121" fmla="*/ 881779 w 917013"/>
                <a:gd name="connsiteY2121" fmla="*/ 295515 h 585339"/>
                <a:gd name="connsiteX2122" fmla="*/ 884041 w 917013"/>
                <a:gd name="connsiteY2122" fmla="*/ 292122 h 585339"/>
                <a:gd name="connsiteX2123" fmla="*/ 886338 w 917013"/>
                <a:gd name="connsiteY2123" fmla="*/ 290990 h 585339"/>
                <a:gd name="connsiteX2124" fmla="*/ 889731 w 917013"/>
                <a:gd name="connsiteY2124" fmla="*/ 292122 h 585339"/>
                <a:gd name="connsiteX2125" fmla="*/ 888600 w 917013"/>
                <a:gd name="connsiteY2125" fmla="*/ 286430 h 585339"/>
                <a:gd name="connsiteX2126" fmla="*/ 887469 w 917013"/>
                <a:gd name="connsiteY2126" fmla="*/ 285299 h 585339"/>
                <a:gd name="connsiteX2127" fmla="*/ 886338 w 917013"/>
                <a:gd name="connsiteY2127" fmla="*/ 286430 h 585339"/>
                <a:gd name="connsiteX2128" fmla="*/ 885172 w 917013"/>
                <a:gd name="connsiteY2128" fmla="*/ 285299 h 585339"/>
                <a:gd name="connsiteX2129" fmla="*/ 885172 w 917013"/>
                <a:gd name="connsiteY2129" fmla="*/ 284168 h 585339"/>
                <a:gd name="connsiteX2130" fmla="*/ 882910 w 917013"/>
                <a:gd name="connsiteY2130" fmla="*/ 283037 h 585339"/>
                <a:gd name="connsiteX2131" fmla="*/ 882910 w 917013"/>
                <a:gd name="connsiteY2131" fmla="*/ 281870 h 585339"/>
                <a:gd name="connsiteX2132" fmla="*/ 885172 w 917013"/>
                <a:gd name="connsiteY2132" fmla="*/ 280739 h 585339"/>
                <a:gd name="connsiteX2133" fmla="*/ 886338 w 917013"/>
                <a:gd name="connsiteY2133" fmla="*/ 279608 h 585339"/>
                <a:gd name="connsiteX2134" fmla="*/ 887469 w 917013"/>
                <a:gd name="connsiteY2134" fmla="*/ 278477 h 585339"/>
                <a:gd name="connsiteX2135" fmla="*/ 890862 w 917013"/>
                <a:gd name="connsiteY2135" fmla="*/ 279608 h 585339"/>
                <a:gd name="connsiteX2136" fmla="*/ 890862 w 917013"/>
                <a:gd name="connsiteY2136" fmla="*/ 278477 h 585339"/>
                <a:gd name="connsiteX2137" fmla="*/ 889731 w 917013"/>
                <a:gd name="connsiteY2137" fmla="*/ 277346 h 585339"/>
                <a:gd name="connsiteX2138" fmla="*/ 890862 w 917013"/>
                <a:gd name="connsiteY2138" fmla="*/ 276215 h 585339"/>
                <a:gd name="connsiteX2139" fmla="*/ 891993 w 917013"/>
                <a:gd name="connsiteY2139" fmla="*/ 275048 h 585339"/>
                <a:gd name="connsiteX2140" fmla="*/ 889731 w 917013"/>
                <a:gd name="connsiteY2140" fmla="*/ 273917 h 585339"/>
                <a:gd name="connsiteX2141" fmla="*/ 888600 w 917013"/>
                <a:gd name="connsiteY2141" fmla="*/ 272786 h 585339"/>
                <a:gd name="connsiteX2142" fmla="*/ 889731 w 917013"/>
                <a:gd name="connsiteY2142" fmla="*/ 271655 h 585339"/>
                <a:gd name="connsiteX2143" fmla="*/ 888600 w 917013"/>
                <a:gd name="connsiteY2143" fmla="*/ 270524 h 585339"/>
                <a:gd name="connsiteX2144" fmla="*/ 890862 w 917013"/>
                <a:gd name="connsiteY2144" fmla="*/ 269392 h 585339"/>
                <a:gd name="connsiteX2145" fmla="*/ 890862 w 917013"/>
                <a:gd name="connsiteY2145" fmla="*/ 268261 h 585339"/>
                <a:gd name="connsiteX2146" fmla="*/ 889731 w 917013"/>
                <a:gd name="connsiteY2146" fmla="*/ 267095 h 585339"/>
                <a:gd name="connsiteX2147" fmla="*/ 888600 w 917013"/>
                <a:gd name="connsiteY2147" fmla="*/ 265964 h 585339"/>
                <a:gd name="connsiteX2148" fmla="*/ 887469 w 917013"/>
                <a:gd name="connsiteY2148" fmla="*/ 264832 h 585339"/>
                <a:gd name="connsiteX2149" fmla="*/ 886338 w 917013"/>
                <a:gd name="connsiteY2149" fmla="*/ 264832 h 585339"/>
                <a:gd name="connsiteX2150" fmla="*/ 886338 w 917013"/>
                <a:gd name="connsiteY2150" fmla="*/ 262570 h 585339"/>
                <a:gd name="connsiteX2151" fmla="*/ 887469 w 917013"/>
                <a:gd name="connsiteY2151" fmla="*/ 261439 h 585339"/>
                <a:gd name="connsiteX2152" fmla="*/ 888600 w 917013"/>
                <a:gd name="connsiteY2152" fmla="*/ 261439 h 585339"/>
                <a:gd name="connsiteX2153" fmla="*/ 888600 w 917013"/>
                <a:gd name="connsiteY2153" fmla="*/ 260308 h 585339"/>
                <a:gd name="connsiteX2154" fmla="*/ 889731 w 917013"/>
                <a:gd name="connsiteY2154" fmla="*/ 260308 h 585339"/>
                <a:gd name="connsiteX2155" fmla="*/ 889731 w 917013"/>
                <a:gd name="connsiteY2155" fmla="*/ 258010 h 585339"/>
                <a:gd name="connsiteX2156" fmla="*/ 886338 w 917013"/>
                <a:gd name="connsiteY2156" fmla="*/ 258010 h 585339"/>
                <a:gd name="connsiteX2157" fmla="*/ 885172 w 917013"/>
                <a:gd name="connsiteY2157" fmla="*/ 259141 h 585339"/>
                <a:gd name="connsiteX2158" fmla="*/ 886338 w 917013"/>
                <a:gd name="connsiteY2158" fmla="*/ 258010 h 585339"/>
                <a:gd name="connsiteX2159" fmla="*/ 888600 w 917013"/>
                <a:gd name="connsiteY2159" fmla="*/ 256879 h 585339"/>
                <a:gd name="connsiteX2160" fmla="*/ 889731 w 917013"/>
                <a:gd name="connsiteY2160" fmla="*/ 254617 h 585339"/>
                <a:gd name="connsiteX2161" fmla="*/ 893123 w 917013"/>
                <a:gd name="connsiteY2161" fmla="*/ 255748 h 585339"/>
                <a:gd name="connsiteX2162" fmla="*/ 896551 w 917013"/>
                <a:gd name="connsiteY2162" fmla="*/ 255748 h 585339"/>
                <a:gd name="connsiteX2163" fmla="*/ 897682 w 917013"/>
                <a:gd name="connsiteY2163" fmla="*/ 254617 h 585339"/>
                <a:gd name="connsiteX2164" fmla="*/ 902241 w 917013"/>
                <a:gd name="connsiteY2164" fmla="*/ 253485 h 585339"/>
                <a:gd name="connsiteX2165" fmla="*/ 905634 w 917013"/>
                <a:gd name="connsiteY2165" fmla="*/ 252319 h 585339"/>
                <a:gd name="connsiteX2166" fmla="*/ 905634 w 917013"/>
                <a:gd name="connsiteY2166" fmla="*/ 250057 h 585339"/>
                <a:gd name="connsiteX2167" fmla="*/ 904503 w 917013"/>
                <a:gd name="connsiteY2167" fmla="*/ 248926 h 585339"/>
                <a:gd name="connsiteX2168" fmla="*/ 905634 w 917013"/>
                <a:gd name="connsiteY2168" fmla="*/ 251188 h 585339"/>
                <a:gd name="connsiteX2169" fmla="*/ 904503 w 917013"/>
                <a:gd name="connsiteY2169" fmla="*/ 247794 h 585339"/>
                <a:gd name="connsiteX2170" fmla="*/ 904503 w 917013"/>
                <a:gd name="connsiteY2170" fmla="*/ 246663 h 585339"/>
                <a:gd name="connsiteX2171" fmla="*/ 905634 w 917013"/>
                <a:gd name="connsiteY2171" fmla="*/ 247794 h 585339"/>
                <a:gd name="connsiteX2172" fmla="*/ 906765 w 917013"/>
                <a:gd name="connsiteY2172" fmla="*/ 246663 h 585339"/>
                <a:gd name="connsiteX2173" fmla="*/ 907931 w 917013"/>
                <a:gd name="connsiteY2173" fmla="*/ 245497 h 585339"/>
                <a:gd name="connsiteX2174" fmla="*/ 907931 w 917013"/>
                <a:gd name="connsiteY2174" fmla="*/ 246663 h 585339"/>
                <a:gd name="connsiteX2175" fmla="*/ 907931 w 917013"/>
                <a:gd name="connsiteY2175" fmla="*/ 250057 h 585339"/>
                <a:gd name="connsiteX2176" fmla="*/ 909062 w 917013"/>
                <a:gd name="connsiteY2176" fmla="*/ 250057 h 585339"/>
                <a:gd name="connsiteX2177" fmla="*/ 910193 w 917013"/>
                <a:gd name="connsiteY2177" fmla="*/ 253485 h 585339"/>
                <a:gd name="connsiteX2178" fmla="*/ 911324 w 917013"/>
                <a:gd name="connsiteY2178" fmla="*/ 255748 h 585339"/>
                <a:gd name="connsiteX2179" fmla="*/ 914716 w 917013"/>
                <a:gd name="connsiteY2179" fmla="*/ 256879 h 585339"/>
                <a:gd name="connsiteX2180" fmla="*/ 915883 w 917013"/>
                <a:gd name="connsiteY2180" fmla="*/ 254617 h 585339"/>
                <a:gd name="connsiteX2181" fmla="*/ 917014 w 917013"/>
                <a:gd name="connsiteY2181" fmla="*/ 255748 h 585339"/>
                <a:gd name="connsiteX2182" fmla="*/ 917014 w 917013"/>
                <a:gd name="connsiteY2182" fmla="*/ 256879 h 585339"/>
                <a:gd name="connsiteX2183" fmla="*/ 914716 w 917013"/>
                <a:gd name="connsiteY2183" fmla="*/ 258010 h 585339"/>
                <a:gd name="connsiteX2184" fmla="*/ 914716 w 917013"/>
                <a:gd name="connsiteY2184" fmla="*/ 260308 h 585339"/>
                <a:gd name="connsiteX2185" fmla="*/ 914716 w 917013"/>
                <a:gd name="connsiteY2185" fmla="*/ 263701 h 585339"/>
                <a:gd name="connsiteX2186" fmla="*/ 911324 w 917013"/>
                <a:gd name="connsiteY2186" fmla="*/ 264832 h 585339"/>
                <a:gd name="connsiteX2187" fmla="*/ 907931 w 917013"/>
                <a:gd name="connsiteY2187" fmla="*/ 270524 h 585339"/>
                <a:gd name="connsiteX2188" fmla="*/ 905634 w 917013"/>
                <a:gd name="connsiteY2188" fmla="*/ 273917 h 585339"/>
                <a:gd name="connsiteX2189" fmla="*/ 905634 w 917013"/>
                <a:gd name="connsiteY2189" fmla="*/ 277346 h 585339"/>
                <a:gd name="connsiteX2190" fmla="*/ 905634 w 917013"/>
                <a:gd name="connsiteY2190" fmla="*/ 278477 h 585339"/>
                <a:gd name="connsiteX2191" fmla="*/ 905634 w 917013"/>
                <a:gd name="connsiteY2191" fmla="*/ 279608 h 585339"/>
                <a:gd name="connsiteX2192" fmla="*/ 906765 w 917013"/>
                <a:gd name="connsiteY2192" fmla="*/ 278477 h 585339"/>
                <a:gd name="connsiteX2193" fmla="*/ 907931 w 917013"/>
                <a:gd name="connsiteY2193" fmla="*/ 278477 h 585339"/>
                <a:gd name="connsiteX2194" fmla="*/ 906765 w 917013"/>
                <a:gd name="connsiteY2194" fmla="*/ 280739 h 585339"/>
                <a:gd name="connsiteX2195" fmla="*/ 906765 w 917013"/>
                <a:gd name="connsiteY2195" fmla="*/ 281870 h 585339"/>
                <a:gd name="connsiteX2196" fmla="*/ 905634 w 917013"/>
                <a:gd name="connsiteY2196" fmla="*/ 283037 h 585339"/>
                <a:gd name="connsiteX2197" fmla="*/ 904503 w 917013"/>
                <a:gd name="connsiteY2197" fmla="*/ 285299 h 585339"/>
                <a:gd name="connsiteX2198" fmla="*/ 904503 w 917013"/>
                <a:gd name="connsiteY2198" fmla="*/ 286430 h 585339"/>
                <a:gd name="connsiteX2199" fmla="*/ 903372 w 917013"/>
                <a:gd name="connsiteY2199" fmla="*/ 286430 h 585339"/>
                <a:gd name="connsiteX2200" fmla="*/ 902241 w 917013"/>
                <a:gd name="connsiteY2200" fmla="*/ 287562 h 585339"/>
                <a:gd name="connsiteX2201" fmla="*/ 902241 w 917013"/>
                <a:gd name="connsiteY2201" fmla="*/ 288693 h 585339"/>
                <a:gd name="connsiteX2202" fmla="*/ 898813 w 917013"/>
                <a:gd name="connsiteY2202" fmla="*/ 292122 h 585339"/>
                <a:gd name="connsiteX2203" fmla="*/ 897682 w 917013"/>
                <a:gd name="connsiteY2203" fmla="*/ 294384 h 585339"/>
                <a:gd name="connsiteX2204" fmla="*/ 896551 w 917013"/>
                <a:gd name="connsiteY2204" fmla="*/ 298944 h 585339"/>
                <a:gd name="connsiteX2205" fmla="*/ 893123 w 917013"/>
                <a:gd name="connsiteY2205" fmla="*/ 303469 h 585339"/>
                <a:gd name="connsiteX2206" fmla="*/ 893123 w 917013"/>
                <a:gd name="connsiteY2206" fmla="*/ 304600 h 585339"/>
                <a:gd name="connsiteX2207" fmla="*/ 891993 w 917013"/>
                <a:gd name="connsiteY2207" fmla="*/ 306897 h 585339"/>
                <a:gd name="connsiteX2208" fmla="*/ 891993 w 917013"/>
                <a:gd name="connsiteY2208" fmla="*/ 309160 h 585339"/>
                <a:gd name="connsiteX2209" fmla="*/ 893123 w 917013"/>
                <a:gd name="connsiteY2209" fmla="*/ 309160 h 585339"/>
                <a:gd name="connsiteX2210" fmla="*/ 893123 w 917013"/>
                <a:gd name="connsiteY2210" fmla="*/ 310291 h 585339"/>
                <a:gd name="connsiteX2211" fmla="*/ 894290 w 917013"/>
                <a:gd name="connsiteY2211" fmla="*/ 310291 h 585339"/>
                <a:gd name="connsiteX2212" fmla="*/ 895421 w 917013"/>
                <a:gd name="connsiteY2212" fmla="*/ 310291 h 585339"/>
                <a:gd name="connsiteX2213" fmla="*/ 895421 w 917013"/>
                <a:gd name="connsiteY2213" fmla="*/ 311422 h 585339"/>
                <a:gd name="connsiteX2214" fmla="*/ 897682 w 917013"/>
                <a:gd name="connsiteY2214" fmla="*/ 311422 h 585339"/>
                <a:gd name="connsiteX2215" fmla="*/ 897682 w 917013"/>
                <a:gd name="connsiteY2215" fmla="*/ 312589 h 585339"/>
                <a:gd name="connsiteX2216" fmla="*/ 896551 w 917013"/>
                <a:gd name="connsiteY2216" fmla="*/ 312589 h 585339"/>
                <a:gd name="connsiteX2217" fmla="*/ 895421 w 917013"/>
                <a:gd name="connsiteY2217" fmla="*/ 313720 h 585339"/>
                <a:gd name="connsiteX2218" fmla="*/ 895421 w 917013"/>
                <a:gd name="connsiteY2218" fmla="*/ 314851 h 585339"/>
                <a:gd name="connsiteX2219" fmla="*/ 896551 w 917013"/>
                <a:gd name="connsiteY2219" fmla="*/ 314851 h 585339"/>
                <a:gd name="connsiteX2220" fmla="*/ 895421 w 917013"/>
                <a:gd name="connsiteY2220" fmla="*/ 315982 h 585339"/>
                <a:gd name="connsiteX2221" fmla="*/ 893123 w 917013"/>
                <a:gd name="connsiteY2221" fmla="*/ 317113 h 585339"/>
                <a:gd name="connsiteX2222" fmla="*/ 891993 w 917013"/>
                <a:gd name="connsiteY2222" fmla="*/ 315982 h 585339"/>
                <a:gd name="connsiteX2223" fmla="*/ 891993 w 917013"/>
                <a:gd name="connsiteY2223" fmla="*/ 314851 h 585339"/>
                <a:gd name="connsiteX2224" fmla="*/ 890862 w 917013"/>
                <a:gd name="connsiteY2224" fmla="*/ 314851 h 585339"/>
                <a:gd name="connsiteX2225" fmla="*/ 888600 w 917013"/>
                <a:gd name="connsiteY2225" fmla="*/ 315982 h 585339"/>
                <a:gd name="connsiteX2226" fmla="*/ 887469 w 917013"/>
                <a:gd name="connsiteY2226" fmla="*/ 317113 h 585339"/>
                <a:gd name="connsiteX2227" fmla="*/ 886338 w 917013"/>
                <a:gd name="connsiteY2227" fmla="*/ 321673 h 585339"/>
                <a:gd name="connsiteX2228" fmla="*/ 886338 w 917013"/>
                <a:gd name="connsiteY2228" fmla="*/ 322804 h 585339"/>
                <a:gd name="connsiteX2229" fmla="*/ 882910 w 917013"/>
                <a:gd name="connsiteY2229" fmla="*/ 325067 h 585339"/>
                <a:gd name="connsiteX2230" fmla="*/ 882910 w 917013"/>
                <a:gd name="connsiteY2230" fmla="*/ 323935 h 585339"/>
                <a:gd name="connsiteX2231" fmla="*/ 881779 w 917013"/>
                <a:gd name="connsiteY2231" fmla="*/ 323935 h 585339"/>
                <a:gd name="connsiteX2232" fmla="*/ 882910 w 917013"/>
                <a:gd name="connsiteY2232" fmla="*/ 321673 h 585339"/>
                <a:gd name="connsiteX2233" fmla="*/ 884041 w 917013"/>
                <a:gd name="connsiteY2233" fmla="*/ 320542 h 585339"/>
                <a:gd name="connsiteX2234" fmla="*/ 881779 w 917013"/>
                <a:gd name="connsiteY2234" fmla="*/ 318244 h 585339"/>
                <a:gd name="connsiteX2235" fmla="*/ 882910 w 917013"/>
                <a:gd name="connsiteY2235" fmla="*/ 317113 h 585339"/>
                <a:gd name="connsiteX2236" fmla="*/ 881779 w 917013"/>
                <a:gd name="connsiteY2236" fmla="*/ 315982 h 585339"/>
                <a:gd name="connsiteX2237" fmla="*/ 880648 w 917013"/>
                <a:gd name="connsiteY2237" fmla="*/ 314851 h 585339"/>
                <a:gd name="connsiteX2238" fmla="*/ 880648 w 917013"/>
                <a:gd name="connsiteY2238" fmla="*/ 312589 h 585339"/>
                <a:gd name="connsiteX2239" fmla="*/ 879517 w 917013"/>
                <a:gd name="connsiteY2239" fmla="*/ 311422 h 585339"/>
                <a:gd name="connsiteX2240" fmla="*/ 881779 w 917013"/>
                <a:gd name="connsiteY2240" fmla="*/ 311422 h 585339"/>
                <a:gd name="connsiteX2241" fmla="*/ 882910 w 917013"/>
                <a:gd name="connsiteY2241" fmla="*/ 309160 h 585339"/>
                <a:gd name="connsiteX2242" fmla="*/ 884041 w 917013"/>
                <a:gd name="connsiteY2242" fmla="*/ 308029 h 585339"/>
                <a:gd name="connsiteX2243" fmla="*/ 882910 w 917013"/>
                <a:gd name="connsiteY2243" fmla="*/ 303469 h 585339"/>
                <a:gd name="connsiteX2244" fmla="*/ 885172 w 917013"/>
                <a:gd name="connsiteY2244" fmla="*/ 300075 h 585339"/>
                <a:gd name="connsiteX2245" fmla="*/ 884041 w 917013"/>
                <a:gd name="connsiteY2245" fmla="*/ 300075 h 585339"/>
                <a:gd name="connsiteX2246" fmla="*/ 882910 w 917013"/>
                <a:gd name="connsiteY2246" fmla="*/ 300075 h 585339"/>
                <a:gd name="connsiteX2247" fmla="*/ 882910 w 917013"/>
                <a:gd name="connsiteY2247" fmla="*/ 301206 h 585339"/>
                <a:gd name="connsiteX2248" fmla="*/ 881779 w 917013"/>
                <a:gd name="connsiteY2248" fmla="*/ 301206 h 585339"/>
                <a:gd name="connsiteX2249" fmla="*/ 882910 w 917013"/>
                <a:gd name="connsiteY2249" fmla="*/ 262570 h 585339"/>
                <a:gd name="connsiteX2250" fmla="*/ 881779 w 917013"/>
                <a:gd name="connsiteY2250" fmla="*/ 262570 h 585339"/>
                <a:gd name="connsiteX2251" fmla="*/ 882910 w 917013"/>
                <a:gd name="connsiteY2251" fmla="*/ 262570 h 585339"/>
                <a:gd name="connsiteX2252" fmla="*/ 882910 w 917013"/>
                <a:gd name="connsiteY2252" fmla="*/ 261439 h 585339"/>
                <a:gd name="connsiteX2253" fmla="*/ 882910 w 917013"/>
                <a:gd name="connsiteY2253" fmla="*/ 262570 h 585339"/>
                <a:gd name="connsiteX2254" fmla="*/ 882910 w 917013"/>
                <a:gd name="connsiteY2254" fmla="*/ 263701 h 585339"/>
                <a:gd name="connsiteX2255" fmla="*/ 882910 w 917013"/>
                <a:gd name="connsiteY2255" fmla="*/ 262570 h 58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</a:cxnLst>
              <a:rect l="l" t="t" r="r" b="b"/>
              <a:pathLst>
                <a:path w="917013" h="585339">
                  <a:moveTo>
                    <a:pt x="1131" y="209158"/>
                  </a:moveTo>
                  <a:lnTo>
                    <a:pt x="1131" y="207992"/>
                  </a:lnTo>
                  <a:lnTo>
                    <a:pt x="0" y="206861"/>
                  </a:lnTo>
                  <a:lnTo>
                    <a:pt x="1131" y="205729"/>
                  </a:lnTo>
                  <a:lnTo>
                    <a:pt x="6821" y="204598"/>
                  </a:lnTo>
                  <a:lnTo>
                    <a:pt x="6821" y="203467"/>
                  </a:lnTo>
                  <a:lnTo>
                    <a:pt x="3393" y="204598"/>
                  </a:lnTo>
                  <a:lnTo>
                    <a:pt x="2262" y="202336"/>
                  </a:lnTo>
                  <a:lnTo>
                    <a:pt x="3393" y="202336"/>
                  </a:lnTo>
                  <a:lnTo>
                    <a:pt x="5690" y="201205"/>
                  </a:lnTo>
                  <a:lnTo>
                    <a:pt x="5690" y="200038"/>
                  </a:lnTo>
                  <a:lnTo>
                    <a:pt x="5690" y="198907"/>
                  </a:lnTo>
                  <a:lnTo>
                    <a:pt x="3393" y="197776"/>
                  </a:lnTo>
                  <a:lnTo>
                    <a:pt x="3393" y="196645"/>
                  </a:lnTo>
                  <a:lnTo>
                    <a:pt x="4559" y="196645"/>
                  </a:lnTo>
                  <a:lnTo>
                    <a:pt x="5690" y="198907"/>
                  </a:lnTo>
                  <a:lnTo>
                    <a:pt x="6821" y="198907"/>
                  </a:lnTo>
                  <a:lnTo>
                    <a:pt x="10213" y="197776"/>
                  </a:lnTo>
                  <a:lnTo>
                    <a:pt x="5690" y="194382"/>
                  </a:lnTo>
                  <a:lnTo>
                    <a:pt x="5690" y="193216"/>
                  </a:lnTo>
                  <a:lnTo>
                    <a:pt x="6821" y="190954"/>
                  </a:lnTo>
                  <a:lnTo>
                    <a:pt x="9082" y="193216"/>
                  </a:lnTo>
                  <a:lnTo>
                    <a:pt x="11380" y="193216"/>
                  </a:lnTo>
                  <a:lnTo>
                    <a:pt x="10213" y="192085"/>
                  </a:lnTo>
                  <a:lnTo>
                    <a:pt x="9082" y="192085"/>
                  </a:lnTo>
                  <a:lnTo>
                    <a:pt x="6821" y="189822"/>
                  </a:lnTo>
                  <a:lnTo>
                    <a:pt x="5690" y="187560"/>
                  </a:lnTo>
                  <a:lnTo>
                    <a:pt x="7952" y="187560"/>
                  </a:lnTo>
                  <a:lnTo>
                    <a:pt x="10213" y="189822"/>
                  </a:lnTo>
                  <a:lnTo>
                    <a:pt x="11380" y="192085"/>
                  </a:lnTo>
                  <a:lnTo>
                    <a:pt x="13641" y="190954"/>
                  </a:lnTo>
                  <a:lnTo>
                    <a:pt x="12511" y="189822"/>
                  </a:lnTo>
                  <a:lnTo>
                    <a:pt x="10213" y="188691"/>
                  </a:lnTo>
                  <a:lnTo>
                    <a:pt x="9082" y="184131"/>
                  </a:lnTo>
                  <a:lnTo>
                    <a:pt x="10213" y="185263"/>
                  </a:lnTo>
                  <a:lnTo>
                    <a:pt x="12511" y="187560"/>
                  </a:lnTo>
                  <a:lnTo>
                    <a:pt x="13641" y="186394"/>
                  </a:lnTo>
                  <a:lnTo>
                    <a:pt x="14772" y="185263"/>
                  </a:lnTo>
                  <a:lnTo>
                    <a:pt x="14772" y="184131"/>
                  </a:lnTo>
                  <a:lnTo>
                    <a:pt x="13641" y="183000"/>
                  </a:lnTo>
                  <a:lnTo>
                    <a:pt x="12511" y="180738"/>
                  </a:lnTo>
                  <a:lnTo>
                    <a:pt x="14772" y="180738"/>
                  </a:lnTo>
                  <a:lnTo>
                    <a:pt x="15903" y="183000"/>
                  </a:lnTo>
                  <a:lnTo>
                    <a:pt x="18200" y="180738"/>
                  </a:lnTo>
                  <a:lnTo>
                    <a:pt x="15903" y="178440"/>
                  </a:lnTo>
                  <a:lnTo>
                    <a:pt x="19331" y="178440"/>
                  </a:lnTo>
                  <a:lnTo>
                    <a:pt x="20462" y="178440"/>
                  </a:lnTo>
                  <a:lnTo>
                    <a:pt x="20462" y="177309"/>
                  </a:lnTo>
                  <a:lnTo>
                    <a:pt x="17034" y="175047"/>
                  </a:lnTo>
                  <a:lnTo>
                    <a:pt x="18200" y="175047"/>
                  </a:lnTo>
                  <a:lnTo>
                    <a:pt x="18200" y="172784"/>
                  </a:lnTo>
                  <a:lnTo>
                    <a:pt x="20462" y="173916"/>
                  </a:lnTo>
                  <a:lnTo>
                    <a:pt x="22724" y="172784"/>
                  </a:lnTo>
                  <a:lnTo>
                    <a:pt x="22724" y="171653"/>
                  </a:lnTo>
                  <a:lnTo>
                    <a:pt x="21593" y="169356"/>
                  </a:lnTo>
                  <a:lnTo>
                    <a:pt x="21593" y="168224"/>
                  </a:lnTo>
                  <a:lnTo>
                    <a:pt x="26152" y="170487"/>
                  </a:lnTo>
                  <a:lnTo>
                    <a:pt x="27283" y="170487"/>
                  </a:lnTo>
                  <a:lnTo>
                    <a:pt x="28414" y="170487"/>
                  </a:lnTo>
                  <a:lnTo>
                    <a:pt x="26152" y="169356"/>
                  </a:lnTo>
                  <a:lnTo>
                    <a:pt x="23855" y="167093"/>
                  </a:lnTo>
                  <a:lnTo>
                    <a:pt x="26152" y="165962"/>
                  </a:lnTo>
                  <a:lnTo>
                    <a:pt x="27283" y="164831"/>
                  </a:lnTo>
                  <a:lnTo>
                    <a:pt x="26152" y="163664"/>
                  </a:lnTo>
                  <a:lnTo>
                    <a:pt x="27283" y="161402"/>
                  </a:lnTo>
                  <a:lnTo>
                    <a:pt x="23855" y="160271"/>
                  </a:lnTo>
                  <a:lnTo>
                    <a:pt x="24986" y="159140"/>
                  </a:lnTo>
                  <a:lnTo>
                    <a:pt x="26152" y="156878"/>
                  </a:lnTo>
                  <a:lnTo>
                    <a:pt x="23855" y="156878"/>
                  </a:lnTo>
                  <a:lnTo>
                    <a:pt x="23855" y="155711"/>
                  </a:lnTo>
                  <a:lnTo>
                    <a:pt x="29545" y="156878"/>
                  </a:lnTo>
                  <a:lnTo>
                    <a:pt x="29545" y="155711"/>
                  </a:lnTo>
                  <a:lnTo>
                    <a:pt x="28414" y="154580"/>
                  </a:lnTo>
                  <a:lnTo>
                    <a:pt x="27283" y="153449"/>
                  </a:lnTo>
                  <a:lnTo>
                    <a:pt x="23855" y="153449"/>
                  </a:lnTo>
                  <a:lnTo>
                    <a:pt x="23855" y="152318"/>
                  </a:lnTo>
                  <a:lnTo>
                    <a:pt x="24986" y="152318"/>
                  </a:lnTo>
                  <a:lnTo>
                    <a:pt x="23855" y="151186"/>
                  </a:lnTo>
                  <a:lnTo>
                    <a:pt x="22724" y="148889"/>
                  </a:lnTo>
                  <a:lnTo>
                    <a:pt x="21593" y="147758"/>
                  </a:lnTo>
                  <a:lnTo>
                    <a:pt x="21593" y="146626"/>
                  </a:lnTo>
                  <a:lnTo>
                    <a:pt x="22724" y="147758"/>
                  </a:lnTo>
                  <a:lnTo>
                    <a:pt x="23855" y="147758"/>
                  </a:lnTo>
                  <a:lnTo>
                    <a:pt x="22724" y="145495"/>
                  </a:lnTo>
                  <a:lnTo>
                    <a:pt x="21593" y="145495"/>
                  </a:lnTo>
                  <a:lnTo>
                    <a:pt x="20462" y="143233"/>
                  </a:lnTo>
                  <a:lnTo>
                    <a:pt x="20462" y="142102"/>
                  </a:lnTo>
                  <a:lnTo>
                    <a:pt x="22724" y="140935"/>
                  </a:lnTo>
                  <a:lnTo>
                    <a:pt x="22724" y="139804"/>
                  </a:lnTo>
                  <a:lnTo>
                    <a:pt x="20462" y="139804"/>
                  </a:lnTo>
                  <a:lnTo>
                    <a:pt x="20462" y="140935"/>
                  </a:lnTo>
                  <a:lnTo>
                    <a:pt x="18200" y="140935"/>
                  </a:lnTo>
                  <a:lnTo>
                    <a:pt x="15903" y="138673"/>
                  </a:lnTo>
                  <a:lnTo>
                    <a:pt x="18200" y="139804"/>
                  </a:lnTo>
                  <a:lnTo>
                    <a:pt x="19331" y="138673"/>
                  </a:lnTo>
                  <a:lnTo>
                    <a:pt x="20462" y="138673"/>
                  </a:lnTo>
                  <a:lnTo>
                    <a:pt x="20462" y="136411"/>
                  </a:lnTo>
                  <a:lnTo>
                    <a:pt x="19331" y="135279"/>
                  </a:lnTo>
                  <a:lnTo>
                    <a:pt x="18200" y="132982"/>
                  </a:lnTo>
                  <a:lnTo>
                    <a:pt x="17034" y="135279"/>
                  </a:lnTo>
                  <a:lnTo>
                    <a:pt x="14772" y="135279"/>
                  </a:lnTo>
                  <a:lnTo>
                    <a:pt x="15903" y="132982"/>
                  </a:lnTo>
                  <a:lnTo>
                    <a:pt x="13641" y="131851"/>
                  </a:lnTo>
                  <a:lnTo>
                    <a:pt x="13641" y="129588"/>
                  </a:lnTo>
                  <a:lnTo>
                    <a:pt x="14772" y="131851"/>
                  </a:lnTo>
                  <a:lnTo>
                    <a:pt x="17034" y="130719"/>
                  </a:lnTo>
                  <a:lnTo>
                    <a:pt x="18200" y="128457"/>
                  </a:lnTo>
                  <a:lnTo>
                    <a:pt x="15903" y="126159"/>
                  </a:lnTo>
                  <a:lnTo>
                    <a:pt x="15903" y="125028"/>
                  </a:lnTo>
                  <a:lnTo>
                    <a:pt x="17034" y="125028"/>
                  </a:lnTo>
                  <a:lnTo>
                    <a:pt x="18200" y="127326"/>
                  </a:lnTo>
                  <a:lnTo>
                    <a:pt x="20462" y="125028"/>
                  </a:lnTo>
                  <a:lnTo>
                    <a:pt x="18200" y="123897"/>
                  </a:lnTo>
                  <a:lnTo>
                    <a:pt x="18200" y="122766"/>
                  </a:lnTo>
                  <a:lnTo>
                    <a:pt x="20462" y="122766"/>
                  </a:lnTo>
                  <a:lnTo>
                    <a:pt x="19331" y="120504"/>
                  </a:lnTo>
                  <a:lnTo>
                    <a:pt x="19331" y="119337"/>
                  </a:lnTo>
                  <a:lnTo>
                    <a:pt x="19331" y="120504"/>
                  </a:lnTo>
                  <a:lnTo>
                    <a:pt x="17034" y="120504"/>
                  </a:lnTo>
                  <a:lnTo>
                    <a:pt x="17034" y="119337"/>
                  </a:lnTo>
                  <a:lnTo>
                    <a:pt x="15903" y="119337"/>
                  </a:lnTo>
                  <a:lnTo>
                    <a:pt x="13641" y="118206"/>
                  </a:lnTo>
                  <a:lnTo>
                    <a:pt x="14772" y="117075"/>
                  </a:lnTo>
                  <a:lnTo>
                    <a:pt x="15903" y="118206"/>
                  </a:lnTo>
                  <a:lnTo>
                    <a:pt x="15903" y="115944"/>
                  </a:lnTo>
                  <a:lnTo>
                    <a:pt x="17034" y="115944"/>
                  </a:lnTo>
                  <a:lnTo>
                    <a:pt x="18200" y="113681"/>
                  </a:lnTo>
                  <a:lnTo>
                    <a:pt x="17034" y="112550"/>
                  </a:lnTo>
                  <a:lnTo>
                    <a:pt x="18200" y="112550"/>
                  </a:lnTo>
                  <a:lnTo>
                    <a:pt x="18200" y="111384"/>
                  </a:lnTo>
                  <a:lnTo>
                    <a:pt x="18200" y="110253"/>
                  </a:lnTo>
                  <a:lnTo>
                    <a:pt x="18200" y="109121"/>
                  </a:lnTo>
                  <a:lnTo>
                    <a:pt x="19331" y="109121"/>
                  </a:lnTo>
                  <a:lnTo>
                    <a:pt x="19331" y="104561"/>
                  </a:lnTo>
                  <a:lnTo>
                    <a:pt x="21593" y="104561"/>
                  </a:lnTo>
                  <a:lnTo>
                    <a:pt x="21593" y="103430"/>
                  </a:lnTo>
                  <a:lnTo>
                    <a:pt x="20462" y="103430"/>
                  </a:lnTo>
                  <a:lnTo>
                    <a:pt x="18200" y="104561"/>
                  </a:lnTo>
                  <a:lnTo>
                    <a:pt x="17034" y="104561"/>
                  </a:lnTo>
                  <a:lnTo>
                    <a:pt x="19331" y="103430"/>
                  </a:lnTo>
                  <a:lnTo>
                    <a:pt x="18200" y="102299"/>
                  </a:lnTo>
                  <a:lnTo>
                    <a:pt x="15903" y="101168"/>
                  </a:lnTo>
                  <a:lnTo>
                    <a:pt x="18200" y="100037"/>
                  </a:lnTo>
                  <a:lnTo>
                    <a:pt x="19331" y="101168"/>
                  </a:lnTo>
                  <a:lnTo>
                    <a:pt x="19331" y="100037"/>
                  </a:lnTo>
                  <a:lnTo>
                    <a:pt x="20462" y="97774"/>
                  </a:lnTo>
                  <a:lnTo>
                    <a:pt x="18200" y="97774"/>
                  </a:lnTo>
                  <a:lnTo>
                    <a:pt x="18200" y="94346"/>
                  </a:lnTo>
                  <a:lnTo>
                    <a:pt x="19331" y="94346"/>
                  </a:lnTo>
                  <a:lnTo>
                    <a:pt x="19331" y="95477"/>
                  </a:lnTo>
                  <a:lnTo>
                    <a:pt x="20462" y="94346"/>
                  </a:lnTo>
                  <a:lnTo>
                    <a:pt x="22724" y="95477"/>
                  </a:lnTo>
                  <a:lnTo>
                    <a:pt x="21593" y="93215"/>
                  </a:lnTo>
                  <a:lnTo>
                    <a:pt x="22724" y="92083"/>
                  </a:lnTo>
                  <a:lnTo>
                    <a:pt x="23855" y="92083"/>
                  </a:lnTo>
                  <a:lnTo>
                    <a:pt x="22724" y="89786"/>
                  </a:lnTo>
                  <a:lnTo>
                    <a:pt x="23855" y="89786"/>
                  </a:lnTo>
                  <a:lnTo>
                    <a:pt x="22724" y="88655"/>
                  </a:lnTo>
                  <a:lnTo>
                    <a:pt x="21593" y="90952"/>
                  </a:lnTo>
                  <a:lnTo>
                    <a:pt x="21593" y="88655"/>
                  </a:lnTo>
                  <a:lnTo>
                    <a:pt x="20462" y="88655"/>
                  </a:lnTo>
                  <a:lnTo>
                    <a:pt x="22724" y="87523"/>
                  </a:lnTo>
                  <a:lnTo>
                    <a:pt x="23855" y="88655"/>
                  </a:lnTo>
                  <a:lnTo>
                    <a:pt x="23855" y="86392"/>
                  </a:lnTo>
                  <a:lnTo>
                    <a:pt x="22724" y="85261"/>
                  </a:lnTo>
                  <a:lnTo>
                    <a:pt x="22724" y="84130"/>
                  </a:lnTo>
                  <a:lnTo>
                    <a:pt x="23855" y="82999"/>
                  </a:lnTo>
                  <a:lnTo>
                    <a:pt x="23855" y="84130"/>
                  </a:lnTo>
                  <a:lnTo>
                    <a:pt x="24986" y="84130"/>
                  </a:lnTo>
                  <a:lnTo>
                    <a:pt x="24986" y="81832"/>
                  </a:lnTo>
                  <a:lnTo>
                    <a:pt x="23855" y="81832"/>
                  </a:lnTo>
                  <a:lnTo>
                    <a:pt x="23855" y="79570"/>
                  </a:lnTo>
                  <a:lnTo>
                    <a:pt x="22724" y="79570"/>
                  </a:lnTo>
                  <a:lnTo>
                    <a:pt x="21593" y="78439"/>
                  </a:lnTo>
                  <a:lnTo>
                    <a:pt x="22724" y="78439"/>
                  </a:lnTo>
                  <a:lnTo>
                    <a:pt x="23855" y="77308"/>
                  </a:lnTo>
                  <a:lnTo>
                    <a:pt x="21593" y="76176"/>
                  </a:lnTo>
                  <a:lnTo>
                    <a:pt x="21593" y="73879"/>
                  </a:lnTo>
                  <a:lnTo>
                    <a:pt x="22724" y="73879"/>
                  </a:lnTo>
                  <a:lnTo>
                    <a:pt x="23855" y="72748"/>
                  </a:lnTo>
                  <a:lnTo>
                    <a:pt x="22724" y="71616"/>
                  </a:lnTo>
                  <a:lnTo>
                    <a:pt x="22724" y="70485"/>
                  </a:lnTo>
                  <a:lnTo>
                    <a:pt x="24986" y="69354"/>
                  </a:lnTo>
                  <a:lnTo>
                    <a:pt x="23855" y="68223"/>
                  </a:lnTo>
                  <a:lnTo>
                    <a:pt x="24986" y="68223"/>
                  </a:lnTo>
                  <a:lnTo>
                    <a:pt x="24986" y="65925"/>
                  </a:lnTo>
                  <a:lnTo>
                    <a:pt x="27283" y="64794"/>
                  </a:lnTo>
                  <a:lnTo>
                    <a:pt x="28414" y="64794"/>
                  </a:lnTo>
                  <a:lnTo>
                    <a:pt x="27283" y="63663"/>
                  </a:lnTo>
                  <a:lnTo>
                    <a:pt x="28414" y="63663"/>
                  </a:lnTo>
                  <a:lnTo>
                    <a:pt x="28414" y="62532"/>
                  </a:lnTo>
                  <a:lnTo>
                    <a:pt x="30675" y="59103"/>
                  </a:lnTo>
                  <a:lnTo>
                    <a:pt x="31806" y="56841"/>
                  </a:lnTo>
                  <a:lnTo>
                    <a:pt x="32937" y="54578"/>
                  </a:lnTo>
                  <a:lnTo>
                    <a:pt x="32937" y="52281"/>
                  </a:lnTo>
                  <a:lnTo>
                    <a:pt x="32937" y="51150"/>
                  </a:lnTo>
                  <a:lnTo>
                    <a:pt x="35234" y="52281"/>
                  </a:lnTo>
                  <a:lnTo>
                    <a:pt x="36365" y="52281"/>
                  </a:lnTo>
                  <a:lnTo>
                    <a:pt x="38627" y="52281"/>
                  </a:lnTo>
                  <a:lnTo>
                    <a:pt x="42055" y="51150"/>
                  </a:lnTo>
                  <a:lnTo>
                    <a:pt x="43186" y="54578"/>
                  </a:lnTo>
                  <a:lnTo>
                    <a:pt x="44317" y="54578"/>
                  </a:lnTo>
                  <a:lnTo>
                    <a:pt x="47745" y="56841"/>
                  </a:lnTo>
                  <a:lnTo>
                    <a:pt x="47745" y="57972"/>
                  </a:lnTo>
                  <a:lnTo>
                    <a:pt x="52269" y="57972"/>
                  </a:lnTo>
                  <a:lnTo>
                    <a:pt x="56827" y="59103"/>
                  </a:lnTo>
                  <a:lnTo>
                    <a:pt x="60220" y="57972"/>
                  </a:lnTo>
                  <a:lnTo>
                    <a:pt x="61351" y="57972"/>
                  </a:lnTo>
                  <a:lnTo>
                    <a:pt x="62482" y="57972"/>
                  </a:lnTo>
                  <a:lnTo>
                    <a:pt x="65910" y="55710"/>
                  </a:lnTo>
                  <a:lnTo>
                    <a:pt x="68172" y="55710"/>
                  </a:lnTo>
                  <a:lnTo>
                    <a:pt x="69303" y="54578"/>
                  </a:lnTo>
                  <a:lnTo>
                    <a:pt x="76123" y="50018"/>
                  </a:lnTo>
                  <a:lnTo>
                    <a:pt x="77254" y="48887"/>
                  </a:lnTo>
                  <a:lnTo>
                    <a:pt x="79551" y="51150"/>
                  </a:lnTo>
                  <a:lnTo>
                    <a:pt x="80682" y="50018"/>
                  </a:lnTo>
                  <a:lnTo>
                    <a:pt x="81813" y="51150"/>
                  </a:lnTo>
                  <a:lnTo>
                    <a:pt x="81813" y="50018"/>
                  </a:lnTo>
                  <a:lnTo>
                    <a:pt x="82944" y="50018"/>
                  </a:lnTo>
                  <a:lnTo>
                    <a:pt x="84075" y="50018"/>
                  </a:lnTo>
                  <a:lnTo>
                    <a:pt x="84075" y="51150"/>
                  </a:lnTo>
                  <a:lnTo>
                    <a:pt x="86372" y="51150"/>
                  </a:lnTo>
                  <a:lnTo>
                    <a:pt x="87503" y="52281"/>
                  </a:lnTo>
                  <a:lnTo>
                    <a:pt x="88634" y="52281"/>
                  </a:lnTo>
                  <a:lnTo>
                    <a:pt x="93193" y="50018"/>
                  </a:lnTo>
                  <a:lnTo>
                    <a:pt x="93193" y="52281"/>
                  </a:lnTo>
                  <a:lnTo>
                    <a:pt x="94324" y="52281"/>
                  </a:lnTo>
                  <a:lnTo>
                    <a:pt x="96585" y="55710"/>
                  </a:lnTo>
                  <a:lnTo>
                    <a:pt x="96585" y="56841"/>
                  </a:lnTo>
                  <a:lnTo>
                    <a:pt x="97716" y="57972"/>
                  </a:lnTo>
                  <a:lnTo>
                    <a:pt x="97716" y="59103"/>
                  </a:lnTo>
                  <a:lnTo>
                    <a:pt x="98847" y="59103"/>
                  </a:lnTo>
                  <a:lnTo>
                    <a:pt x="101144" y="61401"/>
                  </a:lnTo>
                  <a:lnTo>
                    <a:pt x="105668" y="63663"/>
                  </a:lnTo>
                  <a:lnTo>
                    <a:pt x="105668" y="64794"/>
                  </a:lnTo>
                  <a:lnTo>
                    <a:pt x="106799" y="64794"/>
                  </a:lnTo>
                  <a:lnTo>
                    <a:pt x="109096" y="67056"/>
                  </a:lnTo>
                  <a:lnTo>
                    <a:pt x="111358" y="67056"/>
                  </a:lnTo>
                  <a:lnTo>
                    <a:pt x="112489" y="68223"/>
                  </a:lnTo>
                  <a:lnTo>
                    <a:pt x="113619" y="68223"/>
                  </a:lnTo>
                  <a:lnTo>
                    <a:pt x="114786" y="67056"/>
                  </a:lnTo>
                  <a:lnTo>
                    <a:pt x="115917" y="67056"/>
                  </a:lnTo>
                  <a:lnTo>
                    <a:pt x="117048" y="69354"/>
                  </a:lnTo>
                  <a:lnTo>
                    <a:pt x="118178" y="70485"/>
                  </a:lnTo>
                  <a:lnTo>
                    <a:pt x="119309" y="71616"/>
                  </a:lnTo>
                  <a:lnTo>
                    <a:pt x="121571" y="72748"/>
                  </a:lnTo>
                  <a:lnTo>
                    <a:pt x="122737" y="72748"/>
                  </a:lnTo>
                  <a:lnTo>
                    <a:pt x="123868" y="73879"/>
                  </a:lnTo>
                  <a:lnTo>
                    <a:pt x="124999" y="75010"/>
                  </a:lnTo>
                  <a:lnTo>
                    <a:pt x="127261" y="75010"/>
                  </a:lnTo>
                  <a:lnTo>
                    <a:pt x="131820" y="72748"/>
                  </a:lnTo>
                  <a:lnTo>
                    <a:pt x="135212" y="71616"/>
                  </a:lnTo>
                  <a:lnTo>
                    <a:pt x="142033" y="67056"/>
                  </a:lnTo>
                  <a:lnTo>
                    <a:pt x="148854" y="70485"/>
                  </a:lnTo>
                  <a:lnTo>
                    <a:pt x="151116" y="69354"/>
                  </a:lnTo>
                  <a:lnTo>
                    <a:pt x="152282" y="69354"/>
                  </a:lnTo>
                  <a:lnTo>
                    <a:pt x="154544" y="68223"/>
                  </a:lnTo>
                  <a:lnTo>
                    <a:pt x="155675" y="69354"/>
                  </a:lnTo>
                  <a:lnTo>
                    <a:pt x="157936" y="69354"/>
                  </a:lnTo>
                  <a:lnTo>
                    <a:pt x="159103" y="69354"/>
                  </a:lnTo>
                  <a:lnTo>
                    <a:pt x="160234" y="69354"/>
                  </a:lnTo>
                  <a:lnTo>
                    <a:pt x="161364" y="69354"/>
                  </a:lnTo>
                  <a:lnTo>
                    <a:pt x="165888" y="67056"/>
                  </a:lnTo>
                  <a:lnTo>
                    <a:pt x="167054" y="67056"/>
                  </a:lnTo>
                  <a:lnTo>
                    <a:pt x="169316" y="67056"/>
                  </a:lnTo>
                  <a:lnTo>
                    <a:pt x="171578" y="67056"/>
                  </a:lnTo>
                  <a:lnTo>
                    <a:pt x="172709" y="67056"/>
                  </a:lnTo>
                  <a:lnTo>
                    <a:pt x="173840" y="68223"/>
                  </a:lnTo>
                  <a:lnTo>
                    <a:pt x="175006" y="68223"/>
                  </a:lnTo>
                  <a:lnTo>
                    <a:pt x="177268" y="67056"/>
                  </a:lnTo>
                  <a:lnTo>
                    <a:pt x="179529" y="68223"/>
                  </a:lnTo>
                  <a:lnTo>
                    <a:pt x="180660" y="68223"/>
                  </a:lnTo>
                  <a:lnTo>
                    <a:pt x="181827" y="67056"/>
                  </a:lnTo>
                  <a:lnTo>
                    <a:pt x="182957" y="67056"/>
                  </a:lnTo>
                  <a:lnTo>
                    <a:pt x="184088" y="65925"/>
                  </a:lnTo>
                  <a:lnTo>
                    <a:pt x="186350" y="67056"/>
                  </a:lnTo>
                  <a:lnTo>
                    <a:pt x="187481" y="69354"/>
                  </a:lnTo>
                  <a:lnTo>
                    <a:pt x="188647" y="68223"/>
                  </a:lnTo>
                  <a:lnTo>
                    <a:pt x="189778" y="69354"/>
                  </a:lnTo>
                  <a:lnTo>
                    <a:pt x="190909" y="69354"/>
                  </a:lnTo>
                  <a:lnTo>
                    <a:pt x="194302" y="68223"/>
                  </a:lnTo>
                  <a:lnTo>
                    <a:pt x="197730" y="71616"/>
                  </a:lnTo>
                  <a:lnTo>
                    <a:pt x="199992" y="72748"/>
                  </a:lnTo>
                  <a:lnTo>
                    <a:pt x="201122" y="73879"/>
                  </a:lnTo>
                  <a:lnTo>
                    <a:pt x="201122" y="75010"/>
                  </a:lnTo>
                  <a:lnTo>
                    <a:pt x="203384" y="76176"/>
                  </a:lnTo>
                  <a:lnTo>
                    <a:pt x="204550" y="77308"/>
                  </a:lnTo>
                  <a:lnTo>
                    <a:pt x="204550" y="78439"/>
                  </a:lnTo>
                  <a:lnTo>
                    <a:pt x="205681" y="78439"/>
                  </a:lnTo>
                  <a:lnTo>
                    <a:pt x="206812" y="78439"/>
                  </a:lnTo>
                  <a:lnTo>
                    <a:pt x="207943" y="79570"/>
                  </a:lnTo>
                  <a:lnTo>
                    <a:pt x="210205" y="77308"/>
                  </a:lnTo>
                  <a:lnTo>
                    <a:pt x="212502" y="78439"/>
                  </a:lnTo>
                  <a:lnTo>
                    <a:pt x="213633" y="77308"/>
                  </a:lnTo>
                  <a:lnTo>
                    <a:pt x="214764" y="78439"/>
                  </a:lnTo>
                  <a:lnTo>
                    <a:pt x="217026" y="77308"/>
                  </a:lnTo>
                  <a:lnTo>
                    <a:pt x="220454" y="76176"/>
                  </a:lnTo>
                  <a:lnTo>
                    <a:pt x="224977" y="79570"/>
                  </a:lnTo>
                  <a:lnTo>
                    <a:pt x="227274" y="79570"/>
                  </a:lnTo>
                  <a:lnTo>
                    <a:pt x="229536" y="82999"/>
                  </a:lnTo>
                  <a:lnTo>
                    <a:pt x="230667" y="82999"/>
                  </a:lnTo>
                  <a:lnTo>
                    <a:pt x="231798" y="82999"/>
                  </a:lnTo>
                  <a:lnTo>
                    <a:pt x="232929" y="82999"/>
                  </a:lnTo>
                  <a:lnTo>
                    <a:pt x="236357" y="82999"/>
                  </a:lnTo>
                  <a:lnTo>
                    <a:pt x="237488" y="82999"/>
                  </a:lnTo>
                  <a:lnTo>
                    <a:pt x="239749" y="81832"/>
                  </a:lnTo>
                  <a:lnTo>
                    <a:pt x="240880" y="80701"/>
                  </a:lnTo>
                  <a:lnTo>
                    <a:pt x="242047" y="81832"/>
                  </a:lnTo>
                  <a:lnTo>
                    <a:pt x="243178" y="82999"/>
                  </a:lnTo>
                  <a:lnTo>
                    <a:pt x="244308" y="82999"/>
                  </a:lnTo>
                  <a:lnTo>
                    <a:pt x="246570" y="81832"/>
                  </a:lnTo>
                  <a:lnTo>
                    <a:pt x="248867" y="84130"/>
                  </a:lnTo>
                  <a:lnTo>
                    <a:pt x="249998" y="81832"/>
                  </a:lnTo>
                  <a:lnTo>
                    <a:pt x="251129" y="84130"/>
                  </a:lnTo>
                  <a:lnTo>
                    <a:pt x="253391" y="82999"/>
                  </a:lnTo>
                  <a:lnTo>
                    <a:pt x="256819" y="82999"/>
                  </a:lnTo>
                  <a:lnTo>
                    <a:pt x="260212" y="86392"/>
                  </a:lnTo>
                  <a:lnTo>
                    <a:pt x="260212" y="87523"/>
                  </a:lnTo>
                  <a:lnTo>
                    <a:pt x="261343" y="87523"/>
                  </a:lnTo>
                  <a:lnTo>
                    <a:pt x="263640" y="86392"/>
                  </a:lnTo>
                  <a:lnTo>
                    <a:pt x="264771" y="86392"/>
                  </a:lnTo>
                  <a:lnTo>
                    <a:pt x="265901" y="86392"/>
                  </a:lnTo>
                  <a:lnTo>
                    <a:pt x="267032" y="87523"/>
                  </a:lnTo>
                  <a:lnTo>
                    <a:pt x="270425" y="87523"/>
                  </a:lnTo>
                  <a:lnTo>
                    <a:pt x="273853" y="86392"/>
                  </a:lnTo>
                  <a:lnTo>
                    <a:pt x="276115" y="84130"/>
                  </a:lnTo>
                  <a:lnTo>
                    <a:pt x="280674" y="88655"/>
                  </a:lnTo>
                  <a:lnTo>
                    <a:pt x="282936" y="88655"/>
                  </a:lnTo>
                  <a:lnTo>
                    <a:pt x="285233" y="88655"/>
                  </a:lnTo>
                  <a:lnTo>
                    <a:pt x="286364" y="89786"/>
                  </a:lnTo>
                  <a:lnTo>
                    <a:pt x="288625" y="89786"/>
                  </a:lnTo>
                  <a:lnTo>
                    <a:pt x="290887" y="90952"/>
                  </a:lnTo>
                  <a:lnTo>
                    <a:pt x="290887" y="94346"/>
                  </a:lnTo>
                  <a:lnTo>
                    <a:pt x="292018" y="95477"/>
                  </a:lnTo>
                  <a:lnTo>
                    <a:pt x="293184" y="95477"/>
                  </a:lnTo>
                  <a:lnTo>
                    <a:pt x="294315" y="97774"/>
                  </a:lnTo>
                  <a:lnTo>
                    <a:pt x="296577" y="97774"/>
                  </a:lnTo>
                  <a:lnTo>
                    <a:pt x="297708" y="98906"/>
                  </a:lnTo>
                  <a:lnTo>
                    <a:pt x="298839" y="98906"/>
                  </a:lnTo>
                  <a:lnTo>
                    <a:pt x="299970" y="100037"/>
                  </a:lnTo>
                  <a:lnTo>
                    <a:pt x="302267" y="101168"/>
                  </a:lnTo>
                  <a:lnTo>
                    <a:pt x="302267" y="102299"/>
                  </a:lnTo>
                  <a:lnTo>
                    <a:pt x="304529" y="102299"/>
                  </a:lnTo>
                  <a:lnTo>
                    <a:pt x="304529" y="103430"/>
                  </a:lnTo>
                  <a:lnTo>
                    <a:pt x="305659" y="105728"/>
                  </a:lnTo>
                  <a:lnTo>
                    <a:pt x="310218" y="104561"/>
                  </a:lnTo>
                  <a:lnTo>
                    <a:pt x="310218" y="105728"/>
                  </a:lnTo>
                  <a:lnTo>
                    <a:pt x="312480" y="105728"/>
                  </a:lnTo>
                  <a:lnTo>
                    <a:pt x="314777" y="106859"/>
                  </a:lnTo>
                  <a:lnTo>
                    <a:pt x="315908" y="105728"/>
                  </a:lnTo>
                  <a:lnTo>
                    <a:pt x="319301" y="107990"/>
                  </a:lnTo>
                  <a:lnTo>
                    <a:pt x="323860" y="107990"/>
                  </a:lnTo>
                  <a:lnTo>
                    <a:pt x="327252" y="109121"/>
                  </a:lnTo>
                  <a:lnTo>
                    <a:pt x="327252" y="110253"/>
                  </a:lnTo>
                  <a:lnTo>
                    <a:pt x="328383" y="111384"/>
                  </a:lnTo>
                  <a:lnTo>
                    <a:pt x="329514" y="111384"/>
                  </a:lnTo>
                  <a:lnTo>
                    <a:pt x="331811" y="109121"/>
                  </a:lnTo>
                  <a:lnTo>
                    <a:pt x="334073" y="110253"/>
                  </a:lnTo>
                  <a:lnTo>
                    <a:pt x="337501" y="107990"/>
                  </a:lnTo>
                  <a:lnTo>
                    <a:pt x="340894" y="109121"/>
                  </a:lnTo>
                  <a:lnTo>
                    <a:pt x="343156" y="109121"/>
                  </a:lnTo>
                  <a:lnTo>
                    <a:pt x="352273" y="106859"/>
                  </a:lnTo>
                  <a:lnTo>
                    <a:pt x="356797" y="107990"/>
                  </a:lnTo>
                  <a:lnTo>
                    <a:pt x="359059" y="107990"/>
                  </a:lnTo>
                  <a:lnTo>
                    <a:pt x="363618" y="104561"/>
                  </a:lnTo>
                  <a:lnTo>
                    <a:pt x="367046" y="106859"/>
                  </a:lnTo>
                  <a:lnTo>
                    <a:pt x="369308" y="109121"/>
                  </a:lnTo>
                  <a:lnTo>
                    <a:pt x="371569" y="109121"/>
                  </a:lnTo>
                  <a:lnTo>
                    <a:pt x="374997" y="109121"/>
                  </a:lnTo>
                  <a:lnTo>
                    <a:pt x="377259" y="109121"/>
                  </a:lnTo>
                  <a:lnTo>
                    <a:pt x="386342" y="109121"/>
                  </a:lnTo>
                  <a:lnTo>
                    <a:pt x="389770" y="107990"/>
                  </a:lnTo>
                  <a:lnTo>
                    <a:pt x="392031" y="109121"/>
                  </a:lnTo>
                  <a:lnTo>
                    <a:pt x="393162" y="111384"/>
                  </a:lnTo>
                  <a:lnTo>
                    <a:pt x="394293" y="112550"/>
                  </a:lnTo>
                  <a:lnTo>
                    <a:pt x="393162" y="114813"/>
                  </a:lnTo>
                  <a:lnTo>
                    <a:pt x="395424" y="114813"/>
                  </a:lnTo>
                  <a:lnTo>
                    <a:pt x="396590" y="114813"/>
                  </a:lnTo>
                  <a:lnTo>
                    <a:pt x="397721" y="115944"/>
                  </a:lnTo>
                  <a:lnTo>
                    <a:pt x="398852" y="118206"/>
                  </a:lnTo>
                  <a:lnTo>
                    <a:pt x="398852" y="120504"/>
                  </a:lnTo>
                  <a:lnTo>
                    <a:pt x="401114" y="122766"/>
                  </a:lnTo>
                  <a:lnTo>
                    <a:pt x="402245" y="126159"/>
                  </a:lnTo>
                  <a:lnTo>
                    <a:pt x="406804" y="128457"/>
                  </a:lnTo>
                  <a:lnTo>
                    <a:pt x="405673" y="130719"/>
                  </a:lnTo>
                  <a:lnTo>
                    <a:pt x="407935" y="129588"/>
                  </a:lnTo>
                  <a:lnTo>
                    <a:pt x="409066" y="128457"/>
                  </a:lnTo>
                  <a:lnTo>
                    <a:pt x="409066" y="126159"/>
                  </a:lnTo>
                  <a:lnTo>
                    <a:pt x="406804" y="123897"/>
                  </a:lnTo>
                  <a:lnTo>
                    <a:pt x="409066" y="121635"/>
                  </a:lnTo>
                  <a:lnTo>
                    <a:pt x="411363" y="121635"/>
                  </a:lnTo>
                  <a:lnTo>
                    <a:pt x="413624" y="120504"/>
                  </a:lnTo>
                  <a:lnTo>
                    <a:pt x="415886" y="120504"/>
                  </a:lnTo>
                  <a:lnTo>
                    <a:pt x="419314" y="119337"/>
                  </a:lnTo>
                  <a:lnTo>
                    <a:pt x="420445" y="119337"/>
                  </a:lnTo>
                  <a:lnTo>
                    <a:pt x="420445" y="120504"/>
                  </a:lnTo>
                  <a:lnTo>
                    <a:pt x="422707" y="119337"/>
                  </a:lnTo>
                  <a:lnTo>
                    <a:pt x="423838" y="120504"/>
                  </a:lnTo>
                  <a:lnTo>
                    <a:pt x="427266" y="120504"/>
                  </a:lnTo>
                  <a:lnTo>
                    <a:pt x="427266" y="118206"/>
                  </a:lnTo>
                  <a:lnTo>
                    <a:pt x="428397" y="118206"/>
                  </a:lnTo>
                  <a:lnTo>
                    <a:pt x="428397" y="117075"/>
                  </a:lnTo>
                  <a:lnTo>
                    <a:pt x="430659" y="117075"/>
                  </a:lnTo>
                  <a:lnTo>
                    <a:pt x="431789" y="115944"/>
                  </a:lnTo>
                  <a:lnTo>
                    <a:pt x="435217" y="115944"/>
                  </a:lnTo>
                  <a:lnTo>
                    <a:pt x="435217" y="114813"/>
                  </a:lnTo>
                  <a:lnTo>
                    <a:pt x="436348" y="113681"/>
                  </a:lnTo>
                  <a:lnTo>
                    <a:pt x="435217" y="111384"/>
                  </a:lnTo>
                  <a:lnTo>
                    <a:pt x="437479" y="110253"/>
                  </a:lnTo>
                  <a:lnTo>
                    <a:pt x="437479" y="107990"/>
                  </a:lnTo>
                  <a:lnTo>
                    <a:pt x="437479" y="106859"/>
                  </a:lnTo>
                  <a:lnTo>
                    <a:pt x="438610" y="105728"/>
                  </a:lnTo>
                  <a:lnTo>
                    <a:pt x="436348" y="104561"/>
                  </a:lnTo>
                  <a:lnTo>
                    <a:pt x="436348" y="103430"/>
                  </a:lnTo>
                  <a:lnTo>
                    <a:pt x="437479" y="102299"/>
                  </a:lnTo>
                  <a:lnTo>
                    <a:pt x="435217" y="101168"/>
                  </a:lnTo>
                  <a:lnTo>
                    <a:pt x="435217" y="100037"/>
                  </a:lnTo>
                  <a:lnTo>
                    <a:pt x="434087" y="100037"/>
                  </a:lnTo>
                  <a:lnTo>
                    <a:pt x="432920" y="97774"/>
                  </a:lnTo>
                  <a:lnTo>
                    <a:pt x="431789" y="97774"/>
                  </a:lnTo>
                  <a:lnTo>
                    <a:pt x="430659" y="95477"/>
                  </a:lnTo>
                  <a:lnTo>
                    <a:pt x="429528" y="94346"/>
                  </a:lnTo>
                  <a:lnTo>
                    <a:pt x="429528" y="93215"/>
                  </a:lnTo>
                  <a:lnTo>
                    <a:pt x="429528" y="92083"/>
                  </a:lnTo>
                  <a:lnTo>
                    <a:pt x="430659" y="92083"/>
                  </a:lnTo>
                  <a:lnTo>
                    <a:pt x="430659" y="90952"/>
                  </a:lnTo>
                  <a:lnTo>
                    <a:pt x="432920" y="89786"/>
                  </a:lnTo>
                  <a:lnTo>
                    <a:pt x="431789" y="88655"/>
                  </a:lnTo>
                  <a:lnTo>
                    <a:pt x="432920" y="87523"/>
                  </a:lnTo>
                  <a:lnTo>
                    <a:pt x="430659" y="86392"/>
                  </a:lnTo>
                  <a:lnTo>
                    <a:pt x="429528" y="86392"/>
                  </a:lnTo>
                  <a:lnTo>
                    <a:pt x="428397" y="86392"/>
                  </a:lnTo>
                  <a:lnTo>
                    <a:pt x="428397" y="85261"/>
                  </a:lnTo>
                  <a:lnTo>
                    <a:pt x="429528" y="84130"/>
                  </a:lnTo>
                  <a:lnTo>
                    <a:pt x="426135" y="82999"/>
                  </a:lnTo>
                  <a:lnTo>
                    <a:pt x="424969" y="80701"/>
                  </a:lnTo>
                  <a:lnTo>
                    <a:pt x="424969" y="79570"/>
                  </a:lnTo>
                  <a:lnTo>
                    <a:pt x="427266" y="78439"/>
                  </a:lnTo>
                  <a:lnTo>
                    <a:pt x="426135" y="77308"/>
                  </a:lnTo>
                  <a:lnTo>
                    <a:pt x="426135" y="76176"/>
                  </a:lnTo>
                  <a:lnTo>
                    <a:pt x="428397" y="77308"/>
                  </a:lnTo>
                  <a:lnTo>
                    <a:pt x="428397" y="75010"/>
                  </a:lnTo>
                  <a:lnTo>
                    <a:pt x="429528" y="73879"/>
                  </a:lnTo>
                  <a:lnTo>
                    <a:pt x="432920" y="72748"/>
                  </a:lnTo>
                  <a:lnTo>
                    <a:pt x="431789" y="71616"/>
                  </a:lnTo>
                  <a:lnTo>
                    <a:pt x="430659" y="70485"/>
                  </a:lnTo>
                  <a:lnTo>
                    <a:pt x="432920" y="68223"/>
                  </a:lnTo>
                  <a:lnTo>
                    <a:pt x="432920" y="67056"/>
                  </a:lnTo>
                  <a:lnTo>
                    <a:pt x="431789" y="67056"/>
                  </a:lnTo>
                  <a:lnTo>
                    <a:pt x="432920" y="64794"/>
                  </a:lnTo>
                  <a:lnTo>
                    <a:pt x="434087" y="64794"/>
                  </a:lnTo>
                  <a:lnTo>
                    <a:pt x="434087" y="63663"/>
                  </a:lnTo>
                  <a:lnTo>
                    <a:pt x="437479" y="62532"/>
                  </a:lnTo>
                  <a:lnTo>
                    <a:pt x="438610" y="61401"/>
                  </a:lnTo>
                  <a:lnTo>
                    <a:pt x="439741" y="59103"/>
                  </a:lnTo>
                  <a:lnTo>
                    <a:pt x="440907" y="59103"/>
                  </a:lnTo>
                  <a:lnTo>
                    <a:pt x="442038" y="59103"/>
                  </a:lnTo>
                  <a:lnTo>
                    <a:pt x="444300" y="59103"/>
                  </a:lnTo>
                  <a:lnTo>
                    <a:pt x="446562" y="57972"/>
                  </a:lnTo>
                  <a:lnTo>
                    <a:pt x="447693" y="57972"/>
                  </a:lnTo>
                  <a:lnTo>
                    <a:pt x="447693" y="56841"/>
                  </a:lnTo>
                  <a:lnTo>
                    <a:pt x="449990" y="55710"/>
                  </a:lnTo>
                  <a:lnTo>
                    <a:pt x="451121" y="56841"/>
                  </a:lnTo>
                  <a:lnTo>
                    <a:pt x="452252" y="56841"/>
                  </a:lnTo>
                  <a:lnTo>
                    <a:pt x="452252" y="55710"/>
                  </a:lnTo>
                  <a:lnTo>
                    <a:pt x="454513" y="55710"/>
                  </a:lnTo>
                  <a:lnTo>
                    <a:pt x="456810" y="54578"/>
                  </a:lnTo>
                  <a:lnTo>
                    <a:pt x="457941" y="53447"/>
                  </a:lnTo>
                  <a:lnTo>
                    <a:pt x="459072" y="52281"/>
                  </a:lnTo>
                  <a:lnTo>
                    <a:pt x="459072" y="50018"/>
                  </a:lnTo>
                  <a:lnTo>
                    <a:pt x="460203" y="50018"/>
                  </a:lnTo>
                  <a:lnTo>
                    <a:pt x="461334" y="46625"/>
                  </a:lnTo>
                  <a:lnTo>
                    <a:pt x="464762" y="48887"/>
                  </a:lnTo>
                  <a:lnTo>
                    <a:pt x="465893" y="50018"/>
                  </a:lnTo>
                  <a:lnTo>
                    <a:pt x="474975" y="46625"/>
                  </a:lnTo>
                  <a:lnTo>
                    <a:pt x="476106" y="47756"/>
                  </a:lnTo>
                  <a:lnTo>
                    <a:pt x="479534" y="50018"/>
                  </a:lnTo>
                  <a:lnTo>
                    <a:pt x="479534" y="53447"/>
                  </a:lnTo>
                  <a:lnTo>
                    <a:pt x="482927" y="53447"/>
                  </a:lnTo>
                  <a:lnTo>
                    <a:pt x="484058" y="55710"/>
                  </a:lnTo>
                  <a:lnTo>
                    <a:pt x="485224" y="55710"/>
                  </a:lnTo>
                  <a:lnTo>
                    <a:pt x="486355" y="53447"/>
                  </a:lnTo>
                  <a:lnTo>
                    <a:pt x="484058" y="48887"/>
                  </a:lnTo>
                  <a:lnTo>
                    <a:pt x="485224" y="47756"/>
                  </a:lnTo>
                  <a:lnTo>
                    <a:pt x="486355" y="47756"/>
                  </a:lnTo>
                  <a:lnTo>
                    <a:pt x="489748" y="51150"/>
                  </a:lnTo>
                  <a:lnTo>
                    <a:pt x="489748" y="56841"/>
                  </a:lnTo>
                  <a:lnTo>
                    <a:pt x="492010" y="56841"/>
                  </a:lnTo>
                  <a:lnTo>
                    <a:pt x="493176" y="56841"/>
                  </a:lnTo>
                  <a:lnTo>
                    <a:pt x="494307" y="55710"/>
                  </a:lnTo>
                  <a:lnTo>
                    <a:pt x="495438" y="52281"/>
                  </a:lnTo>
                  <a:lnTo>
                    <a:pt x="496568" y="48887"/>
                  </a:lnTo>
                  <a:lnTo>
                    <a:pt x="497699" y="48887"/>
                  </a:lnTo>
                  <a:lnTo>
                    <a:pt x="501127" y="53447"/>
                  </a:lnTo>
                  <a:lnTo>
                    <a:pt x="502258" y="54578"/>
                  </a:lnTo>
                  <a:lnTo>
                    <a:pt x="503389" y="53447"/>
                  </a:lnTo>
                  <a:lnTo>
                    <a:pt x="504520" y="50018"/>
                  </a:lnTo>
                  <a:lnTo>
                    <a:pt x="506782" y="48887"/>
                  </a:lnTo>
                  <a:lnTo>
                    <a:pt x="507948" y="47756"/>
                  </a:lnTo>
                  <a:lnTo>
                    <a:pt x="509079" y="46625"/>
                  </a:lnTo>
                  <a:lnTo>
                    <a:pt x="515900" y="45494"/>
                  </a:lnTo>
                  <a:lnTo>
                    <a:pt x="517031" y="46625"/>
                  </a:lnTo>
                  <a:lnTo>
                    <a:pt x="517031" y="50018"/>
                  </a:lnTo>
                  <a:lnTo>
                    <a:pt x="519292" y="50018"/>
                  </a:lnTo>
                  <a:lnTo>
                    <a:pt x="521554" y="50018"/>
                  </a:lnTo>
                  <a:lnTo>
                    <a:pt x="522720" y="48887"/>
                  </a:lnTo>
                  <a:lnTo>
                    <a:pt x="519292" y="42065"/>
                  </a:lnTo>
                  <a:lnTo>
                    <a:pt x="523851" y="39803"/>
                  </a:lnTo>
                  <a:lnTo>
                    <a:pt x="524982" y="38671"/>
                  </a:lnTo>
                  <a:lnTo>
                    <a:pt x="527244" y="35243"/>
                  </a:lnTo>
                  <a:lnTo>
                    <a:pt x="528375" y="32980"/>
                  </a:lnTo>
                  <a:lnTo>
                    <a:pt x="529506" y="31849"/>
                  </a:lnTo>
                  <a:lnTo>
                    <a:pt x="531803" y="30718"/>
                  </a:lnTo>
                  <a:lnTo>
                    <a:pt x="532934" y="29552"/>
                  </a:lnTo>
                  <a:lnTo>
                    <a:pt x="534065" y="29552"/>
                  </a:lnTo>
                  <a:lnTo>
                    <a:pt x="531803" y="25027"/>
                  </a:lnTo>
                  <a:lnTo>
                    <a:pt x="534065" y="22729"/>
                  </a:lnTo>
                  <a:lnTo>
                    <a:pt x="535196" y="20467"/>
                  </a:lnTo>
                  <a:lnTo>
                    <a:pt x="537493" y="18205"/>
                  </a:lnTo>
                  <a:lnTo>
                    <a:pt x="542016" y="19336"/>
                  </a:lnTo>
                  <a:lnTo>
                    <a:pt x="544278" y="19336"/>
                  </a:lnTo>
                  <a:lnTo>
                    <a:pt x="547706" y="18205"/>
                  </a:lnTo>
                  <a:lnTo>
                    <a:pt x="548837" y="18205"/>
                  </a:lnTo>
                  <a:lnTo>
                    <a:pt x="549968" y="17073"/>
                  </a:lnTo>
                  <a:lnTo>
                    <a:pt x="549968" y="14776"/>
                  </a:lnTo>
                  <a:lnTo>
                    <a:pt x="548837" y="14776"/>
                  </a:lnTo>
                  <a:lnTo>
                    <a:pt x="547706" y="14776"/>
                  </a:lnTo>
                  <a:lnTo>
                    <a:pt x="545444" y="15942"/>
                  </a:lnTo>
                  <a:lnTo>
                    <a:pt x="544278" y="15942"/>
                  </a:lnTo>
                  <a:lnTo>
                    <a:pt x="543147" y="14776"/>
                  </a:lnTo>
                  <a:lnTo>
                    <a:pt x="543147" y="11382"/>
                  </a:lnTo>
                  <a:lnTo>
                    <a:pt x="546575" y="7953"/>
                  </a:lnTo>
                  <a:lnTo>
                    <a:pt x="547706" y="7953"/>
                  </a:lnTo>
                  <a:lnTo>
                    <a:pt x="548837" y="11382"/>
                  </a:lnTo>
                  <a:lnTo>
                    <a:pt x="549968" y="11382"/>
                  </a:lnTo>
                  <a:lnTo>
                    <a:pt x="549968" y="13645"/>
                  </a:lnTo>
                  <a:lnTo>
                    <a:pt x="549968" y="14776"/>
                  </a:lnTo>
                  <a:lnTo>
                    <a:pt x="554527" y="12513"/>
                  </a:lnTo>
                  <a:lnTo>
                    <a:pt x="556789" y="11382"/>
                  </a:lnTo>
                  <a:lnTo>
                    <a:pt x="557919" y="12513"/>
                  </a:lnTo>
                  <a:lnTo>
                    <a:pt x="559050" y="11382"/>
                  </a:lnTo>
                  <a:lnTo>
                    <a:pt x="560217" y="12513"/>
                  </a:lnTo>
                  <a:lnTo>
                    <a:pt x="562478" y="12513"/>
                  </a:lnTo>
                  <a:lnTo>
                    <a:pt x="561347" y="12513"/>
                  </a:lnTo>
                  <a:lnTo>
                    <a:pt x="562478" y="13645"/>
                  </a:lnTo>
                  <a:lnTo>
                    <a:pt x="562478" y="11382"/>
                  </a:lnTo>
                  <a:lnTo>
                    <a:pt x="563609" y="11382"/>
                  </a:lnTo>
                  <a:lnTo>
                    <a:pt x="563609" y="12513"/>
                  </a:lnTo>
                  <a:lnTo>
                    <a:pt x="565871" y="12513"/>
                  </a:lnTo>
                  <a:lnTo>
                    <a:pt x="565871" y="13645"/>
                  </a:lnTo>
                  <a:lnTo>
                    <a:pt x="565871" y="12513"/>
                  </a:lnTo>
                  <a:lnTo>
                    <a:pt x="568168" y="13645"/>
                  </a:lnTo>
                  <a:lnTo>
                    <a:pt x="567002" y="14776"/>
                  </a:lnTo>
                  <a:lnTo>
                    <a:pt x="568168" y="15942"/>
                  </a:lnTo>
                  <a:lnTo>
                    <a:pt x="569299" y="18205"/>
                  </a:lnTo>
                  <a:lnTo>
                    <a:pt x="571561" y="18205"/>
                  </a:lnTo>
                  <a:lnTo>
                    <a:pt x="572692" y="18205"/>
                  </a:lnTo>
                  <a:lnTo>
                    <a:pt x="573823" y="18205"/>
                  </a:lnTo>
                  <a:lnTo>
                    <a:pt x="574989" y="17073"/>
                  </a:lnTo>
                  <a:lnTo>
                    <a:pt x="574989" y="18205"/>
                  </a:lnTo>
                  <a:lnTo>
                    <a:pt x="580643" y="21598"/>
                  </a:lnTo>
                  <a:lnTo>
                    <a:pt x="581810" y="23896"/>
                  </a:lnTo>
                  <a:lnTo>
                    <a:pt x="580643" y="26158"/>
                  </a:lnTo>
                  <a:lnTo>
                    <a:pt x="580643" y="27289"/>
                  </a:lnTo>
                  <a:lnTo>
                    <a:pt x="581810" y="26158"/>
                  </a:lnTo>
                  <a:lnTo>
                    <a:pt x="581810" y="27289"/>
                  </a:lnTo>
                  <a:lnTo>
                    <a:pt x="582940" y="28420"/>
                  </a:lnTo>
                  <a:lnTo>
                    <a:pt x="585202" y="29552"/>
                  </a:lnTo>
                  <a:lnTo>
                    <a:pt x="586333" y="30718"/>
                  </a:lnTo>
                  <a:lnTo>
                    <a:pt x="587464" y="29552"/>
                  </a:lnTo>
                  <a:lnTo>
                    <a:pt x="588595" y="30718"/>
                  </a:lnTo>
                  <a:lnTo>
                    <a:pt x="588595" y="29552"/>
                  </a:lnTo>
                  <a:lnTo>
                    <a:pt x="586333" y="29552"/>
                  </a:lnTo>
                  <a:lnTo>
                    <a:pt x="586333" y="28420"/>
                  </a:lnTo>
                  <a:lnTo>
                    <a:pt x="587464" y="28420"/>
                  </a:lnTo>
                  <a:lnTo>
                    <a:pt x="587464" y="27289"/>
                  </a:lnTo>
                  <a:lnTo>
                    <a:pt x="586333" y="26158"/>
                  </a:lnTo>
                  <a:lnTo>
                    <a:pt x="587464" y="25027"/>
                  </a:lnTo>
                  <a:lnTo>
                    <a:pt x="587464" y="23896"/>
                  </a:lnTo>
                  <a:lnTo>
                    <a:pt x="586333" y="21598"/>
                  </a:lnTo>
                  <a:lnTo>
                    <a:pt x="588595" y="21598"/>
                  </a:lnTo>
                  <a:lnTo>
                    <a:pt x="588595" y="19336"/>
                  </a:lnTo>
                  <a:lnTo>
                    <a:pt x="592023" y="17073"/>
                  </a:lnTo>
                  <a:lnTo>
                    <a:pt x="595416" y="15942"/>
                  </a:lnTo>
                  <a:lnTo>
                    <a:pt x="597713" y="14776"/>
                  </a:lnTo>
                  <a:lnTo>
                    <a:pt x="599975" y="15942"/>
                  </a:lnTo>
                  <a:lnTo>
                    <a:pt x="599975" y="13645"/>
                  </a:lnTo>
                  <a:lnTo>
                    <a:pt x="599975" y="12513"/>
                  </a:lnTo>
                  <a:lnTo>
                    <a:pt x="603367" y="13645"/>
                  </a:lnTo>
                  <a:lnTo>
                    <a:pt x="603367" y="15942"/>
                  </a:lnTo>
                  <a:lnTo>
                    <a:pt x="604533" y="18205"/>
                  </a:lnTo>
                  <a:lnTo>
                    <a:pt x="605664" y="17073"/>
                  </a:lnTo>
                  <a:lnTo>
                    <a:pt x="606795" y="17073"/>
                  </a:lnTo>
                  <a:lnTo>
                    <a:pt x="607926" y="18205"/>
                  </a:lnTo>
                  <a:lnTo>
                    <a:pt x="610188" y="18205"/>
                  </a:lnTo>
                  <a:lnTo>
                    <a:pt x="610188" y="19336"/>
                  </a:lnTo>
                  <a:lnTo>
                    <a:pt x="611354" y="20467"/>
                  </a:lnTo>
                  <a:lnTo>
                    <a:pt x="612485" y="19336"/>
                  </a:lnTo>
                  <a:lnTo>
                    <a:pt x="613616" y="18205"/>
                  </a:lnTo>
                  <a:lnTo>
                    <a:pt x="614747" y="17073"/>
                  </a:lnTo>
                  <a:lnTo>
                    <a:pt x="615878" y="14776"/>
                  </a:lnTo>
                  <a:lnTo>
                    <a:pt x="614747" y="13645"/>
                  </a:lnTo>
                  <a:lnTo>
                    <a:pt x="614747" y="14776"/>
                  </a:lnTo>
                  <a:lnTo>
                    <a:pt x="613616" y="14776"/>
                  </a:lnTo>
                  <a:lnTo>
                    <a:pt x="612485" y="13645"/>
                  </a:lnTo>
                  <a:lnTo>
                    <a:pt x="611354" y="13645"/>
                  </a:lnTo>
                  <a:lnTo>
                    <a:pt x="612485" y="12513"/>
                  </a:lnTo>
                  <a:lnTo>
                    <a:pt x="613616" y="11382"/>
                  </a:lnTo>
                  <a:lnTo>
                    <a:pt x="614747" y="12513"/>
                  </a:lnTo>
                  <a:lnTo>
                    <a:pt x="617009" y="11382"/>
                  </a:lnTo>
                  <a:lnTo>
                    <a:pt x="618140" y="12513"/>
                  </a:lnTo>
                  <a:lnTo>
                    <a:pt x="617009" y="15942"/>
                  </a:lnTo>
                  <a:lnTo>
                    <a:pt x="617009" y="17073"/>
                  </a:lnTo>
                  <a:lnTo>
                    <a:pt x="619306" y="14776"/>
                  </a:lnTo>
                  <a:lnTo>
                    <a:pt x="621568" y="18205"/>
                  </a:lnTo>
                  <a:lnTo>
                    <a:pt x="622698" y="15942"/>
                  </a:lnTo>
                  <a:lnTo>
                    <a:pt x="623829" y="17073"/>
                  </a:lnTo>
                  <a:lnTo>
                    <a:pt x="627257" y="14776"/>
                  </a:lnTo>
                  <a:lnTo>
                    <a:pt x="628388" y="11382"/>
                  </a:lnTo>
                  <a:lnTo>
                    <a:pt x="629519" y="14776"/>
                  </a:lnTo>
                  <a:lnTo>
                    <a:pt x="629519" y="15942"/>
                  </a:lnTo>
                  <a:lnTo>
                    <a:pt x="629519" y="14776"/>
                  </a:lnTo>
                  <a:lnTo>
                    <a:pt x="630650" y="13645"/>
                  </a:lnTo>
                  <a:lnTo>
                    <a:pt x="631781" y="13645"/>
                  </a:lnTo>
                  <a:lnTo>
                    <a:pt x="632912" y="13645"/>
                  </a:lnTo>
                  <a:lnTo>
                    <a:pt x="635209" y="12513"/>
                  </a:lnTo>
                  <a:lnTo>
                    <a:pt x="636340" y="12513"/>
                  </a:lnTo>
                  <a:lnTo>
                    <a:pt x="637471" y="12513"/>
                  </a:lnTo>
                  <a:lnTo>
                    <a:pt x="640899" y="14776"/>
                  </a:lnTo>
                  <a:lnTo>
                    <a:pt x="642030" y="13645"/>
                  </a:lnTo>
                  <a:lnTo>
                    <a:pt x="640899" y="11382"/>
                  </a:lnTo>
                  <a:lnTo>
                    <a:pt x="640899" y="10251"/>
                  </a:lnTo>
                  <a:lnTo>
                    <a:pt x="643161" y="10251"/>
                  </a:lnTo>
                  <a:lnTo>
                    <a:pt x="643161" y="9120"/>
                  </a:lnTo>
                  <a:lnTo>
                    <a:pt x="646553" y="10251"/>
                  </a:lnTo>
                  <a:lnTo>
                    <a:pt x="647684" y="11382"/>
                  </a:lnTo>
                  <a:lnTo>
                    <a:pt x="647684" y="14776"/>
                  </a:lnTo>
                  <a:lnTo>
                    <a:pt x="646553" y="17073"/>
                  </a:lnTo>
                  <a:lnTo>
                    <a:pt x="651112" y="12513"/>
                  </a:lnTo>
                  <a:lnTo>
                    <a:pt x="648850" y="11382"/>
                  </a:lnTo>
                  <a:lnTo>
                    <a:pt x="649981" y="10251"/>
                  </a:lnTo>
                  <a:lnTo>
                    <a:pt x="652243" y="9120"/>
                  </a:lnTo>
                  <a:lnTo>
                    <a:pt x="653374" y="10251"/>
                  </a:lnTo>
                  <a:lnTo>
                    <a:pt x="652243" y="11382"/>
                  </a:lnTo>
                  <a:lnTo>
                    <a:pt x="653374" y="12513"/>
                  </a:lnTo>
                  <a:lnTo>
                    <a:pt x="656802" y="11382"/>
                  </a:lnTo>
                  <a:lnTo>
                    <a:pt x="657933" y="12513"/>
                  </a:lnTo>
                  <a:lnTo>
                    <a:pt x="659064" y="13645"/>
                  </a:lnTo>
                  <a:lnTo>
                    <a:pt x="660195" y="12513"/>
                  </a:lnTo>
                  <a:lnTo>
                    <a:pt x="664754" y="13645"/>
                  </a:lnTo>
                  <a:lnTo>
                    <a:pt x="663623" y="14776"/>
                  </a:lnTo>
                  <a:lnTo>
                    <a:pt x="664754" y="15942"/>
                  </a:lnTo>
                  <a:lnTo>
                    <a:pt x="665884" y="17073"/>
                  </a:lnTo>
                  <a:lnTo>
                    <a:pt x="667015" y="17073"/>
                  </a:lnTo>
                  <a:lnTo>
                    <a:pt x="668146" y="18205"/>
                  </a:lnTo>
                  <a:lnTo>
                    <a:pt x="669277" y="18205"/>
                  </a:lnTo>
                  <a:lnTo>
                    <a:pt x="669277" y="15942"/>
                  </a:lnTo>
                  <a:lnTo>
                    <a:pt x="670443" y="17073"/>
                  </a:lnTo>
                  <a:lnTo>
                    <a:pt x="670443" y="19336"/>
                  </a:lnTo>
                  <a:lnTo>
                    <a:pt x="668146" y="20467"/>
                  </a:lnTo>
                  <a:lnTo>
                    <a:pt x="669277" y="20467"/>
                  </a:lnTo>
                  <a:lnTo>
                    <a:pt x="670443" y="19336"/>
                  </a:lnTo>
                  <a:lnTo>
                    <a:pt x="670443" y="21598"/>
                  </a:lnTo>
                  <a:lnTo>
                    <a:pt x="671574" y="23896"/>
                  </a:lnTo>
                  <a:lnTo>
                    <a:pt x="672705" y="23896"/>
                  </a:lnTo>
                  <a:lnTo>
                    <a:pt x="673836" y="22729"/>
                  </a:lnTo>
                  <a:lnTo>
                    <a:pt x="674967" y="26158"/>
                  </a:lnTo>
                  <a:lnTo>
                    <a:pt x="677229" y="27289"/>
                  </a:lnTo>
                  <a:lnTo>
                    <a:pt x="677229" y="26158"/>
                  </a:lnTo>
                  <a:lnTo>
                    <a:pt x="678395" y="25027"/>
                  </a:lnTo>
                  <a:lnTo>
                    <a:pt x="679526" y="28420"/>
                  </a:lnTo>
                  <a:lnTo>
                    <a:pt x="680657" y="28420"/>
                  </a:lnTo>
                  <a:lnTo>
                    <a:pt x="680657" y="26158"/>
                  </a:lnTo>
                  <a:lnTo>
                    <a:pt x="679526" y="26158"/>
                  </a:lnTo>
                  <a:lnTo>
                    <a:pt x="679526" y="25027"/>
                  </a:lnTo>
                  <a:lnTo>
                    <a:pt x="680657" y="25027"/>
                  </a:lnTo>
                  <a:lnTo>
                    <a:pt x="681788" y="27289"/>
                  </a:lnTo>
                  <a:lnTo>
                    <a:pt x="684049" y="28420"/>
                  </a:lnTo>
                  <a:lnTo>
                    <a:pt x="684049" y="31849"/>
                  </a:lnTo>
                  <a:lnTo>
                    <a:pt x="686347" y="31849"/>
                  </a:lnTo>
                  <a:lnTo>
                    <a:pt x="688608" y="31849"/>
                  </a:lnTo>
                  <a:lnTo>
                    <a:pt x="686347" y="34111"/>
                  </a:lnTo>
                  <a:lnTo>
                    <a:pt x="687477" y="36374"/>
                  </a:lnTo>
                  <a:lnTo>
                    <a:pt x="688608" y="36374"/>
                  </a:lnTo>
                  <a:lnTo>
                    <a:pt x="690870" y="34111"/>
                  </a:lnTo>
                  <a:lnTo>
                    <a:pt x="693167" y="35243"/>
                  </a:lnTo>
                  <a:lnTo>
                    <a:pt x="694298" y="37505"/>
                  </a:lnTo>
                  <a:lnTo>
                    <a:pt x="696560" y="37505"/>
                  </a:lnTo>
                  <a:lnTo>
                    <a:pt x="694298" y="39803"/>
                  </a:lnTo>
                  <a:lnTo>
                    <a:pt x="695429" y="39803"/>
                  </a:lnTo>
                  <a:lnTo>
                    <a:pt x="696560" y="40934"/>
                  </a:lnTo>
                  <a:lnTo>
                    <a:pt x="697691" y="39803"/>
                  </a:lnTo>
                  <a:lnTo>
                    <a:pt x="698822" y="40934"/>
                  </a:lnTo>
                  <a:lnTo>
                    <a:pt x="698822" y="39803"/>
                  </a:lnTo>
                  <a:lnTo>
                    <a:pt x="699953" y="39803"/>
                  </a:lnTo>
                  <a:lnTo>
                    <a:pt x="699953" y="40934"/>
                  </a:lnTo>
                  <a:lnTo>
                    <a:pt x="701119" y="40934"/>
                  </a:lnTo>
                  <a:lnTo>
                    <a:pt x="701119" y="42065"/>
                  </a:lnTo>
                  <a:lnTo>
                    <a:pt x="701119" y="43196"/>
                  </a:lnTo>
                  <a:lnTo>
                    <a:pt x="703381" y="42065"/>
                  </a:lnTo>
                  <a:lnTo>
                    <a:pt x="703381" y="39803"/>
                  </a:lnTo>
                  <a:lnTo>
                    <a:pt x="704512" y="39803"/>
                  </a:lnTo>
                  <a:lnTo>
                    <a:pt x="704512" y="42065"/>
                  </a:lnTo>
                  <a:lnTo>
                    <a:pt x="703381" y="43196"/>
                  </a:lnTo>
                  <a:lnTo>
                    <a:pt x="705642" y="44327"/>
                  </a:lnTo>
                  <a:lnTo>
                    <a:pt x="706773" y="44327"/>
                  </a:lnTo>
                  <a:lnTo>
                    <a:pt x="706773" y="43196"/>
                  </a:lnTo>
                  <a:lnTo>
                    <a:pt x="706773" y="44327"/>
                  </a:lnTo>
                  <a:lnTo>
                    <a:pt x="707940" y="44327"/>
                  </a:lnTo>
                  <a:lnTo>
                    <a:pt x="709070" y="46625"/>
                  </a:lnTo>
                  <a:lnTo>
                    <a:pt x="709070" y="45494"/>
                  </a:lnTo>
                  <a:lnTo>
                    <a:pt x="710201" y="45494"/>
                  </a:lnTo>
                  <a:lnTo>
                    <a:pt x="711332" y="45494"/>
                  </a:lnTo>
                  <a:lnTo>
                    <a:pt x="711332" y="46625"/>
                  </a:lnTo>
                  <a:lnTo>
                    <a:pt x="712463" y="46625"/>
                  </a:lnTo>
                  <a:lnTo>
                    <a:pt x="712463" y="44327"/>
                  </a:lnTo>
                  <a:lnTo>
                    <a:pt x="714725" y="47756"/>
                  </a:lnTo>
                  <a:lnTo>
                    <a:pt x="717022" y="48887"/>
                  </a:lnTo>
                  <a:lnTo>
                    <a:pt x="718153" y="46625"/>
                  </a:lnTo>
                  <a:lnTo>
                    <a:pt x="717022" y="46625"/>
                  </a:lnTo>
                  <a:lnTo>
                    <a:pt x="718153" y="46625"/>
                  </a:lnTo>
                  <a:lnTo>
                    <a:pt x="719284" y="46625"/>
                  </a:lnTo>
                  <a:lnTo>
                    <a:pt x="720415" y="46625"/>
                  </a:lnTo>
                  <a:lnTo>
                    <a:pt x="719284" y="45494"/>
                  </a:lnTo>
                  <a:lnTo>
                    <a:pt x="719284" y="44327"/>
                  </a:lnTo>
                  <a:lnTo>
                    <a:pt x="720415" y="44327"/>
                  </a:lnTo>
                  <a:lnTo>
                    <a:pt x="721546" y="46625"/>
                  </a:lnTo>
                  <a:lnTo>
                    <a:pt x="721546" y="45494"/>
                  </a:lnTo>
                  <a:lnTo>
                    <a:pt x="722712" y="46625"/>
                  </a:lnTo>
                  <a:lnTo>
                    <a:pt x="723843" y="45494"/>
                  </a:lnTo>
                  <a:lnTo>
                    <a:pt x="724974" y="46625"/>
                  </a:lnTo>
                  <a:lnTo>
                    <a:pt x="724974" y="45494"/>
                  </a:lnTo>
                  <a:lnTo>
                    <a:pt x="726105" y="45494"/>
                  </a:lnTo>
                  <a:lnTo>
                    <a:pt x="727235" y="44327"/>
                  </a:lnTo>
                  <a:lnTo>
                    <a:pt x="727235" y="43196"/>
                  </a:lnTo>
                  <a:lnTo>
                    <a:pt x="727235" y="44327"/>
                  </a:lnTo>
                  <a:lnTo>
                    <a:pt x="726105" y="42065"/>
                  </a:lnTo>
                  <a:lnTo>
                    <a:pt x="727235" y="42065"/>
                  </a:lnTo>
                  <a:lnTo>
                    <a:pt x="728366" y="40934"/>
                  </a:lnTo>
                  <a:lnTo>
                    <a:pt x="727235" y="40934"/>
                  </a:lnTo>
                  <a:lnTo>
                    <a:pt x="728366" y="39803"/>
                  </a:lnTo>
                  <a:lnTo>
                    <a:pt x="728366" y="38671"/>
                  </a:lnTo>
                  <a:lnTo>
                    <a:pt x="729497" y="39803"/>
                  </a:lnTo>
                  <a:lnTo>
                    <a:pt x="731794" y="37505"/>
                  </a:lnTo>
                  <a:lnTo>
                    <a:pt x="732925" y="35243"/>
                  </a:lnTo>
                  <a:lnTo>
                    <a:pt x="735187" y="35243"/>
                  </a:lnTo>
                  <a:lnTo>
                    <a:pt x="736318" y="35243"/>
                  </a:lnTo>
                  <a:lnTo>
                    <a:pt x="736318" y="37505"/>
                  </a:lnTo>
                  <a:lnTo>
                    <a:pt x="737484" y="36374"/>
                  </a:lnTo>
                  <a:lnTo>
                    <a:pt x="738615" y="36374"/>
                  </a:lnTo>
                  <a:lnTo>
                    <a:pt x="739746" y="35243"/>
                  </a:lnTo>
                  <a:lnTo>
                    <a:pt x="739746" y="36374"/>
                  </a:lnTo>
                  <a:lnTo>
                    <a:pt x="739746" y="34111"/>
                  </a:lnTo>
                  <a:lnTo>
                    <a:pt x="742008" y="35243"/>
                  </a:lnTo>
                  <a:lnTo>
                    <a:pt x="743139" y="32980"/>
                  </a:lnTo>
                  <a:lnTo>
                    <a:pt x="743139" y="34111"/>
                  </a:lnTo>
                  <a:lnTo>
                    <a:pt x="744270" y="35243"/>
                  </a:lnTo>
                  <a:lnTo>
                    <a:pt x="744270" y="34111"/>
                  </a:lnTo>
                  <a:lnTo>
                    <a:pt x="745436" y="34111"/>
                  </a:lnTo>
                  <a:lnTo>
                    <a:pt x="747698" y="34111"/>
                  </a:lnTo>
                  <a:lnTo>
                    <a:pt x="747698" y="32980"/>
                  </a:lnTo>
                  <a:lnTo>
                    <a:pt x="748828" y="32980"/>
                  </a:lnTo>
                  <a:lnTo>
                    <a:pt x="748828" y="31849"/>
                  </a:lnTo>
                  <a:lnTo>
                    <a:pt x="749959" y="31849"/>
                  </a:lnTo>
                  <a:lnTo>
                    <a:pt x="748828" y="30718"/>
                  </a:lnTo>
                  <a:lnTo>
                    <a:pt x="749959" y="31849"/>
                  </a:lnTo>
                  <a:lnTo>
                    <a:pt x="749959" y="30718"/>
                  </a:lnTo>
                  <a:lnTo>
                    <a:pt x="751090" y="30718"/>
                  </a:lnTo>
                  <a:lnTo>
                    <a:pt x="751090" y="29552"/>
                  </a:lnTo>
                  <a:lnTo>
                    <a:pt x="752256" y="29552"/>
                  </a:lnTo>
                  <a:lnTo>
                    <a:pt x="753387" y="28420"/>
                  </a:lnTo>
                  <a:lnTo>
                    <a:pt x="756780" y="26158"/>
                  </a:lnTo>
                  <a:lnTo>
                    <a:pt x="757911" y="26158"/>
                  </a:lnTo>
                  <a:lnTo>
                    <a:pt x="759042" y="26158"/>
                  </a:lnTo>
                  <a:lnTo>
                    <a:pt x="759042" y="27289"/>
                  </a:lnTo>
                  <a:lnTo>
                    <a:pt x="760208" y="26158"/>
                  </a:lnTo>
                  <a:lnTo>
                    <a:pt x="759042" y="25027"/>
                  </a:lnTo>
                  <a:lnTo>
                    <a:pt x="761339" y="25027"/>
                  </a:lnTo>
                  <a:lnTo>
                    <a:pt x="761339" y="23896"/>
                  </a:lnTo>
                  <a:lnTo>
                    <a:pt x="760208" y="23896"/>
                  </a:lnTo>
                  <a:lnTo>
                    <a:pt x="761339" y="23896"/>
                  </a:lnTo>
                  <a:lnTo>
                    <a:pt x="760208" y="22729"/>
                  </a:lnTo>
                  <a:lnTo>
                    <a:pt x="760208" y="21598"/>
                  </a:lnTo>
                  <a:lnTo>
                    <a:pt x="761339" y="20467"/>
                  </a:lnTo>
                  <a:lnTo>
                    <a:pt x="762470" y="20467"/>
                  </a:lnTo>
                  <a:lnTo>
                    <a:pt x="763601" y="21598"/>
                  </a:lnTo>
                  <a:lnTo>
                    <a:pt x="763601" y="20467"/>
                  </a:lnTo>
                  <a:lnTo>
                    <a:pt x="764732" y="21598"/>
                  </a:lnTo>
                  <a:lnTo>
                    <a:pt x="764732" y="20467"/>
                  </a:lnTo>
                  <a:lnTo>
                    <a:pt x="765863" y="19336"/>
                  </a:lnTo>
                  <a:lnTo>
                    <a:pt x="764732" y="19336"/>
                  </a:lnTo>
                  <a:lnTo>
                    <a:pt x="767029" y="19336"/>
                  </a:lnTo>
                  <a:lnTo>
                    <a:pt x="767029" y="18205"/>
                  </a:lnTo>
                  <a:lnTo>
                    <a:pt x="767029" y="17073"/>
                  </a:lnTo>
                  <a:lnTo>
                    <a:pt x="767029" y="15942"/>
                  </a:lnTo>
                  <a:lnTo>
                    <a:pt x="769291" y="14776"/>
                  </a:lnTo>
                  <a:lnTo>
                    <a:pt x="770421" y="13645"/>
                  </a:lnTo>
                  <a:lnTo>
                    <a:pt x="769291" y="12513"/>
                  </a:lnTo>
                  <a:lnTo>
                    <a:pt x="770421" y="12513"/>
                  </a:lnTo>
                  <a:lnTo>
                    <a:pt x="771552" y="12513"/>
                  </a:lnTo>
                  <a:lnTo>
                    <a:pt x="773814" y="11382"/>
                  </a:lnTo>
                  <a:lnTo>
                    <a:pt x="774980" y="10251"/>
                  </a:lnTo>
                  <a:lnTo>
                    <a:pt x="777242" y="10251"/>
                  </a:lnTo>
                  <a:lnTo>
                    <a:pt x="777242" y="9120"/>
                  </a:lnTo>
                  <a:lnTo>
                    <a:pt x="779504" y="9120"/>
                  </a:lnTo>
                  <a:lnTo>
                    <a:pt x="780635" y="7953"/>
                  </a:lnTo>
                  <a:lnTo>
                    <a:pt x="781801" y="7953"/>
                  </a:lnTo>
                  <a:lnTo>
                    <a:pt x="782932" y="9120"/>
                  </a:lnTo>
                  <a:lnTo>
                    <a:pt x="784063" y="9120"/>
                  </a:lnTo>
                  <a:lnTo>
                    <a:pt x="785194" y="10251"/>
                  </a:lnTo>
                  <a:lnTo>
                    <a:pt x="785194" y="9120"/>
                  </a:lnTo>
                  <a:lnTo>
                    <a:pt x="786325" y="9120"/>
                  </a:lnTo>
                  <a:lnTo>
                    <a:pt x="786325" y="10251"/>
                  </a:lnTo>
                  <a:lnTo>
                    <a:pt x="787456" y="7953"/>
                  </a:lnTo>
                  <a:lnTo>
                    <a:pt x="788586" y="7953"/>
                  </a:lnTo>
                  <a:lnTo>
                    <a:pt x="787456" y="7953"/>
                  </a:lnTo>
                  <a:lnTo>
                    <a:pt x="788586" y="6822"/>
                  </a:lnTo>
                  <a:lnTo>
                    <a:pt x="790884" y="7953"/>
                  </a:lnTo>
                  <a:lnTo>
                    <a:pt x="792014" y="6822"/>
                  </a:lnTo>
                  <a:lnTo>
                    <a:pt x="793145" y="9120"/>
                  </a:lnTo>
                  <a:lnTo>
                    <a:pt x="794276" y="9120"/>
                  </a:lnTo>
                  <a:lnTo>
                    <a:pt x="794276" y="7953"/>
                  </a:lnTo>
                  <a:lnTo>
                    <a:pt x="796538" y="7953"/>
                  </a:lnTo>
                  <a:lnTo>
                    <a:pt x="797704" y="6822"/>
                  </a:lnTo>
                  <a:lnTo>
                    <a:pt x="797704" y="9120"/>
                  </a:lnTo>
                  <a:lnTo>
                    <a:pt x="799966" y="11382"/>
                  </a:lnTo>
                  <a:lnTo>
                    <a:pt x="801097" y="10251"/>
                  </a:lnTo>
                  <a:lnTo>
                    <a:pt x="802228" y="10251"/>
                  </a:lnTo>
                  <a:lnTo>
                    <a:pt x="803359" y="7953"/>
                  </a:lnTo>
                  <a:lnTo>
                    <a:pt x="804525" y="7953"/>
                  </a:lnTo>
                  <a:lnTo>
                    <a:pt x="805656" y="10251"/>
                  </a:lnTo>
                  <a:lnTo>
                    <a:pt x="806787" y="10251"/>
                  </a:lnTo>
                  <a:lnTo>
                    <a:pt x="809049" y="10251"/>
                  </a:lnTo>
                  <a:lnTo>
                    <a:pt x="809049" y="9120"/>
                  </a:lnTo>
                  <a:lnTo>
                    <a:pt x="810179" y="9120"/>
                  </a:lnTo>
                  <a:lnTo>
                    <a:pt x="811346" y="7953"/>
                  </a:lnTo>
                  <a:lnTo>
                    <a:pt x="812477" y="7953"/>
                  </a:lnTo>
                  <a:lnTo>
                    <a:pt x="812477" y="6822"/>
                  </a:lnTo>
                  <a:lnTo>
                    <a:pt x="813607" y="5691"/>
                  </a:lnTo>
                  <a:lnTo>
                    <a:pt x="814738" y="4560"/>
                  </a:lnTo>
                  <a:lnTo>
                    <a:pt x="815869" y="4560"/>
                  </a:lnTo>
                  <a:lnTo>
                    <a:pt x="815869" y="5691"/>
                  </a:lnTo>
                  <a:lnTo>
                    <a:pt x="817000" y="5691"/>
                  </a:lnTo>
                  <a:lnTo>
                    <a:pt x="818131" y="5691"/>
                  </a:lnTo>
                  <a:lnTo>
                    <a:pt x="815869" y="4560"/>
                  </a:lnTo>
                  <a:lnTo>
                    <a:pt x="839724" y="4560"/>
                  </a:lnTo>
                  <a:lnTo>
                    <a:pt x="857924" y="4560"/>
                  </a:lnTo>
                  <a:lnTo>
                    <a:pt x="863614" y="4560"/>
                  </a:lnTo>
                  <a:lnTo>
                    <a:pt x="863614" y="3429"/>
                  </a:lnTo>
                  <a:lnTo>
                    <a:pt x="864745" y="3429"/>
                  </a:lnTo>
                  <a:lnTo>
                    <a:pt x="865876" y="3429"/>
                  </a:lnTo>
                  <a:lnTo>
                    <a:pt x="865876" y="2298"/>
                  </a:lnTo>
                  <a:lnTo>
                    <a:pt x="869269" y="0"/>
                  </a:lnTo>
                  <a:lnTo>
                    <a:pt x="870400" y="1167"/>
                  </a:lnTo>
                  <a:lnTo>
                    <a:pt x="871566" y="2298"/>
                  </a:lnTo>
                  <a:lnTo>
                    <a:pt x="871566" y="3429"/>
                  </a:lnTo>
                  <a:lnTo>
                    <a:pt x="872697" y="3429"/>
                  </a:lnTo>
                  <a:lnTo>
                    <a:pt x="872697" y="4560"/>
                  </a:lnTo>
                  <a:lnTo>
                    <a:pt x="873828" y="4560"/>
                  </a:lnTo>
                  <a:lnTo>
                    <a:pt x="874958" y="4560"/>
                  </a:lnTo>
                  <a:lnTo>
                    <a:pt x="874958" y="3429"/>
                  </a:lnTo>
                  <a:lnTo>
                    <a:pt x="876089" y="4560"/>
                  </a:lnTo>
                  <a:lnTo>
                    <a:pt x="877220" y="3429"/>
                  </a:lnTo>
                  <a:lnTo>
                    <a:pt x="877220" y="6822"/>
                  </a:lnTo>
                  <a:lnTo>
                    <a:pt x="874958" y="17073"/>
                  </a:lnTo>
                  <a:lnTo>
                    <a:pt x="876089" y="19336"/>
                  </a:lnTo>
                  <a:lnTo>
                    <a:pt x="877220" y="20467"/>
                  </a:lnTo>
                  <a:lnTo>
                    <a:pt x="877220" y="28420"/>
                  </a:lnTo>
                  <a:lnTo>
                    <a:pt x="879517" y="36374"/>
                  </a:lnTo>
                  <a:lnTo>
                    <a:pt x="881779" y="36374"/>
                  </a:lnTo>
                  <a:lnTo>
                    <a:pt x="882910" y="36374"/>
                  </a:lnTo>
                  <a:lnTo>
                    <a:pt x="887469" y="36374"/>
                  </a:lnTo>
                  <a:lnTo>
                    <a:pt x="888600" y="35243"/>
                  </a:lnTo>
                  <a:lnTo>
                    <a:pt x="889731" y="36374"/>
                  </a:lnTo>
                  <a:lnTo>
                    <a:pt x="888600" y="42065"/>
                  </a:lnTo>
                  <a:lnTo>
                    <a:pt x="890862" y="45494"/>
                  </a:lnTo>
                  <a:lnTo>
                    <a:pt x="893123" y="46625"/>
                  </a:lnTo>
                  <a:lnTo>
                    <a:pt x="893123" y="45494"/>
                  </a:lnTo>
                  <a:lnTo>
                    <a:pt x="894290" y="44327"/>
                  </a:lnTo>
                  <a:lnTo>
                    <a:pt x="894290" y="45494"/>
                  </a:lnTo>
                  <a:lnTo>
                    <a:pt x="893123" y="47756"/>
                  </a:lnTo>
                  <a:lnTo>
                    <a:pt x="891993" y="48887"/>
                  </a:lnTo>
                  <a:lnTo>
                    <a:pt x="887469" y="56841"/>
                  </a:lnTo>
                  <a:lnTo>
                    <a:pt x="884041" y="63663"/>
                  </a:lnTo>
                  <a:lnTo>
                    <a:pt x="882910" y="69354"/>
                  </a:lnTo>
                  <a:lnTo>
                    <a:pt x="878386" y="77308"/>
                  </a:lnTo>
                  <a:lnTo>
                    <a:pt x="877220" y="81832"/>
                  </a:lnTo>
                  <a:lnTo>
                    <a:pt x="877220" y="85261"/>
                  </a:lnTo>
                  <a:lnTo>
                    <a:pt x="873828" y="89786"/>
                  </a:lnTo>
                  <a:lnTo>
                    <a:pt x="871566" y="95477"/>
                  </a:lnTo>
                  <a:lnTo>
                    <a:pt x="868138" y="102299"/>
                  </a:lnTo>
                  <a:lnTo>
                    <a:pt x="867007" y="105728"/>
                  </a:lnTo>
                  <a:lnTo>
                    <a:pt x="865876" y="106859"/>
                  </a:lnTo>
                  <a:lnTo>
                    <a:pt x="863614" y="113681"/>
                  </a:lnTo>
                  <a:lnTo>
                    <a:pt x="862448" y="122766"/>
                  </a:lnTo>
                  <a:lnTo>
                    <a:pt x="862448" y="126159"/>
                  </a:lnTo>
                  <a:lnTo>
                    <a:pt x="863614" y="128457"/>
                  </a:lnTo>
                  <a:lnTo>
                    <a:pt x="862448" y="131851"/>
                  </a:lnTo>
                  <a:lnTo>
                    <a:pt x="863614" y="137542"/>
                  </a:lnTo>
                  <a:lnTo>
                    <a:pt x="864745" y="138673"/>
                  </a:lnTo>
                  <a:lnTo>
                    <a:pt x="865876" y="139804"/>
                  </a:lnTo>
                  <a:lnTo>
                    <a:pt x="868138" y="140935"/>
                  </a:lnTo>
                  <a:lnTo>
                    <a:pt x="868138" y="138673"/>
                  </a:lnTo>
                  <a:lnTo>
                    <a:pt x="870400" y="139804"/>
                  </a:lnTo>
                  <a:lnTo>
                    <a:pt x="871566" y="142102"/>
                  </a:lnTo>
                  <a:lnTo>
                    <a:pt x="872697" y="143233"/>
                  </a:lnTo>
                  <a:lnTo>
                    <a:pt x="876089" y="143233"/>
                  </a:lnTo>
                  <a:lnTo>
                    <a:pt x="877220" y="140935"/>
                  </a:lnTo>
                  <a:lnTo>
                    <a:pt x="877220" y="142102"/>
                  </a:lnTo>
                  <a:lnTo>
                    <a:pt x="879517" y="142102"/>
                  </a:lnTo>
                  <a:lnTo>
                    <a:pt x="878386" y="144364"/>
                  </a:lnTo>
                  <a:lnTo>
                    <a:pt x="879517" y="144364"/>
                  </a:lnTo>
                  <a:lnTo>
                    <a:pt x="878386" y="144364"/>
                  </a:lnTo>
                  <a:lnTo>
                    <a:pt x="877220" y="145495"/>
                  </a:lnTo>
                  <a:lnTo>
                    <a:pt x="876089" y="150055"/>
                  </a:lnTo>
                  <a:lnTo>
                    <a:pt x="872697" y="150055"/>
                  </a:lnTo>
                  <a:lnTo>
                    <a:pt x="871566" y="151186"/>
                  </a:lnTo>
                  <a:lnTo>
                    <a:pt x="870400" y="158009"/>
                  </a:lnTo>
                  <a:lnTo>
                    <a:pt x="869269" y="162533"/>
                  </a:lnTo>
                  <a:lnTo>
                    <a:pt x="870400" y="164831"/>
                  </a:lnTo>
                  <a:lnTo>
                    <a:pt x="869269" y="165962"/>
                  </a:lnTo>
                  <a:lnTo>
                    <a:pt x="871566" y="168224"/>
                  </a:lnTo>
                  <a:lnTo>
                    <a:pt x="872697" y="167093"/>
                  </a:lnTo>
                  <a:lnTo>
                    <a:pt x="871566" y="169356"/>
                  </a:lnTo>
                  <a:lnTo>
                    <a:pt x="871566" y="172784"/>
                  </a:lnTo>
                  <a:lnTo>
                    <a:pt x="872697" y="172784"/>
                  </a:lnTo>
                  <a:lnTo>
                    <a:pt x="871566" y="173916"/>
                  </a:lnTo>
                  <a:lnTo>
                    <a:pt x="872697" y="175047"/>
                  </a:lnTo>
                  <a:lnTo>
                    <a:pt x="871566" y="175047"/>
                  </a:lnTo>
                  <a:lnTo>
                    <a:pt x="870400" y="176178"/>
                  </a:lnTo>
                  <a:lnTo>
                    <a:pt x="872697" y="179607"/>
                  </a:lnTo>
                  <a:lnTo>
                    <a:pt x="874958" y="180738"/>
                  </a:lnTo>
                  <a:lnTo>
                    <a:pt x="876089" y="180738"/>
                  </a:lnTo>
                  <a:lnTo>
                    <a:pt x="876089" y="179607"/>
                  </a:lnTo>
                  <a:lnTo>
                    <a:pt x="877220" y="178440"/>
                  </a:lnTo>
                  <a:lnTo>
                    <a:pt x="878386" y="179607"/>
                  </a:lnTo>
                  <a:lnTo>
                    <a:pt x="878386" y="178440"/>
                  </a:lnTo>
                  <a:lnTo>
                    <a:pt x="879517" y="178440"/>
                  </a:lnTo>
                  <a:lnTo>
                    <a:pt x="879517" y="179607"/>
                  </a:lnTo>
                  <a:lnTo>
                    <a:pt x="880648" y="181869"/>
                  </a:lnTo>
                  <a:lnTo>
                    <a:pt x="881779" y="181869"/>
                  </a:lnTo>
                  <a:lnTo>
                    <a:pt x="880648" y="183000"/>
                  </a:lnTo>
                  <a:lnTo>
                    <a:pt x="881779" y="184131"/>
                  </a:lnTo>
                  <a:lnTo>
                    <a:pt x="880648" y="184131"/>
                  </a:lnTo>
                  <a:lnTo>
                    <a:pt x="880648" y="186394"/>
                  </a:lnTo>
                  <a:lnTo>
                    <a:pt x="879517" y="187560"/>
                  </a:lnTo>
                  <a:lnTo>
                    <a:pt x="878386" y="190954"/>
                  </a:lnTo>
                  <a:lnTo>
                    <a:pt x="877220" y="192085"/>
                  </a:lnTo>
                  <a:lnTo>
                    <a:pt x="878386" y="194382"/>
                  </a:lnTo>
                  <a:lnTo>
                    <a:pt x="877220" y="194382"/>
                  </a:lnTo>
                  <a:lnTo>
                    <a:pt x="877220" y="195514"/>
                  </a:lnTo>
                  <a:lnTo>
                    <a:pt x="876089" y="196645"/>
                  </a:lnTo>
                  <a:lnTo>
                    <a:pt x="876089" y="195514"/>
                  </a:lnTo>
                  <a:lnTo>
                    <a:pt x="874958" y="195514"/>
                  </a:lnTo>
                  <a:lnTo>
                    <a:pt x="874958" y="197776"/>
                  </a:lnTo>
                  <a:lnTo>
                    <a:pt x="876089" y="201205"/>
                  </a:lnTo>
                  <a:lnTo>
                    <a:pt x="879517" y="204598"/>
                  </a:lnTo>
                  <a:lnTo>
                    <a:pt x="881779" y="206861"/>
                  </a:lnTo>
                  <a:lnTo>
                    <a:pt x="884041" y="206861"/>
                  </a:lnTo>
                  <a:lnTo>
                    <a:pt x="885172" y="206861"/>
                  </a:lnTo>
                  <a:lnTo>
                    <a:pt x="887469" y="205729"/>
                  </a:lnTo>
                  <a:lnTo>
                    <a:pt x="887469" y="204598"/>
                  </a:lnTo>
                  <a:lnTo>
                    <a:pt x="888600" y="202336"/>
                  </a:lnTo>
                  <a:lnTo>
                    <a:pt x="888600" y="201205"/>
                  </a:lnTo>
                  <a:lnTo>
                    <a:pt x="889731" y="200038"/>
                  </a:lnTo>
                  <a:lnTo>
                    <a:pt x="890862" y="201205"/>
                  </a:lnTo>
                  <a:lnTo>
                    <a:pt x="891993" y="198907"/>
                  </a:lnTo>
                  <a:lnTo>
                    <a:pt x="893123" y="200038"/>
                  </a:lnTo>
                  <a:lnTo>
                    <a:pt x="890862" y="202336"/>
                  </a:lnTo>
                  <a:lnTo>
                    <a:pt x="893123" y="205729"/>
                  </a:lnTo>
                  <a:lnTo>
                    <a:pt x="895421" y="205729"/>
                  </a:lnTo>
                  <a:lnTo>
                    <a:pt x="896551" y="205729"/>
                  </a:lnTo>
                  <a:lnTo>
                    <a:pt x="896551" y="204598"/>
                  </a:lnTo>
                  <a:lnTo>
                    <a:pt x="896551" y="203467"/>
                  </a:lnTo>
                  <a:lnTo>
                    <a:pt x="897682" y="205729"/>
                  </a:lnTo>
                  <a:lnTo>
                    <a:pt x="898813" y="204598"/>
                  </a:lnTo>
                  <a:lnTo>
                    <a:pt x="897682" y="206861"/>
                  </a:lnTo>
                  <a:lnTo>
                    <a:pt x="896551" y="206861"/>
                  </a:lnTo>
                  <a:lnTo>
                    <a:pt x="895421" y="207992"/>
                  </a:lnTo>
                  <a:lnTo>
                    <a:pt x="894290" y="209158"/>
                  </a:lnTo>
                  <a:lnTo>
                    <a:pt x="893123" y="211421"/>
                  </a:lnTo>
                  <a:lnTo>
                    <a:pt x="894290" y="214814"/>
                  </a:lnTo>
                  <a:lnTo>
                    <a:pt x="895421" y="214814"/>
                  </a:lnTo>
                  <a:lnTo>
                    <a:pt x="897682" y="214814"/>
                  </a:lnTo>
                  <a:lnTo>
                    <a:pt x="896551" y="215945"/>
                  </a:lnTo>
                  <a:lnTo>
                    <a:pt x="895421" y="215945"/>
                  </a:lnTo>
                  <a:lnTo>
                    <a:pt x="894290" y="217112"/>
                  </a:lnTo>
                  <a:lnTo>
                    <a:pt x="893123" y="217112"/>
                  </a:lnTo>
                  <a:lnTo>
                    <a:pt x="890862" y="218243"/>
                  </a:lnTo>
                  <a:lnTo>
                    <a:pt x="890862" y="217112"/>
                  </a:lnTo>
                  <a:lnTo>
                    <a:pt x="893123" y="215945"/>
                  </a:lnTo>
                  <a:lnTo>
                    <a:pt x="893123" y="214814"/>
                  </a:lnTo>
                  <a:lnTo>
                    <a:pt x="890862" y="212552"/>
                  </a:lnTo>
                  <a:lnTo>
                    <a:pt x="888600" y="211421"/>
                  </a:lnTo>
                  <a:lnTo>
                    <a:pt x="885172" y="212552"/>
                  </a:lnTo>
                  <a:lnTo>
                    <a:pt x="884041" y="213683"/>
                  </a:lnTo>
                  <a:lnTo>
                    <a:pt x="881779" y="214814"/>
                  </a:lnTo>
                  <a:lnTo>
                    <a:pt x="879517" y="217112"/>
                  </a:lnTo>
                  <a:lnTo>
                    <a:pt x="879517" y="215945"/>
                  </a:lnTo>
                  <a:lnTo>
                    <a:pt x="877220" y="218243"/>
                  </a:lnTo>
                  <a:lnTo>
                    <a:pt x="876089" y="218243"/>
                  </a:lnTo>
                  <a:lnTo>
                    <a:pt x="874958" y="218243"/>
                  </a:lnTo>
                  <a:lnTo>
                    <a:pt x="874958" y="222767"/>
                  </a:lnTo>
                  <a:lnTo>
                    <a:pt x="873828" y="223934"/>
                  </a:lnTo>
                  <a:lnTo>
                    <a:pt x="873828" y="227327"/>
                  </a:lnTo>
                  <a:lnTo>
                    <a:pt x="876089" y="231887"/>
                  </a:lnTo>
                  <a:lnTo>
                    <a:pt x="877220" y="234150"/>
                  </a:lnTo>
                  <a:lnTo>
                    <a:pt x="879517" y="235281"/>
                  </a:lnTo>
                  <a:lnTo>
                    <a:pt x="879517" y="234150"/>
                  </a:lnTo>
                  <a:lnTo>
                    <a:pt x="880648" y="234150"/>
                  </a:lnTo>
                  <a:lnTo>
                    <a:pt x="881779" y="233019"/>
                  </a:lnTo>
                  <a:lnTo>
                    <a:pt x="882910" y="233019"/>
                  </a:lnTo>
                  <a:lnTo>
                    <a:pt x="882910" y="234150"/>
                  </a:lnTo>
                  <a:lnTo>
                    <a:pt x="884041" y="234150"/>
                  </a:lnTo>
                  <a:lnTo>
                    <a:pt x="884041" y="233019"/>
                  </a:lnTo>
                  <a:lnTo>
                    <a:pt x="885172" y="233019"/>
                  </a:lnTo>
                  <a:lnTo>
                    <a:pt x="886338" y="231887"/>
                  </a:lnTo>
                  <a:lnTo>
                    <a:pt x="886338" y="236412"/>
                  </a:lnTo>
                  <a:lnTo>
                    <a:pt x="887469" y="237543"/>
                  </a:lnTo>
                  <a:lnTo>
                    <a:pt x="889731" y="237543"/>
                  </a:lnTo>
                  <a:lnTo>
                    <a:pt x="888600" y="238710"/>
                  </a:lnTo>
                  <a:lnTo>
                    <a:pt x="888600" y="239841"/>
                  </a:lnTo>
                  <a:lnTo>
                    <a:pt x="887469" y="239841"/>
                  </a:lnTo>
                  <a:lnTo>
                    <a:pt x="887469" y="240972"/>
                  </a:lnTo>
                  <a:lnTo>
                    <a:pt x="887469" y="242103"/>
                  </a:lnTo>
                  <a:lnTo>
                    <a:pt x="888600" y="244366"/>
                  </a:lnTo>
                  <a:lnTo>
                    <a:pt x="887469" y="246663"/>
                  </a:lnTo>
                  <a:lnTo>
                    <a:pt x="887469" y="245497"/>
                  </a:lnTo>
                  <a:lnTo>
                    <a:pt x="886338" y="244366"/>
                  </a:lnTo>
                  <a:lnTo>
                    <a:pt x="886338" y="243234"/>
                  </a:lnTo>
                  <a:lnTo>
                    <a:pt x="885172" y="243234"/>
                  </a:lnTo>
                  <a:lnTo>
                    <a:pt x="884041" y="243234"/>
                  </a:lnTo>
                  <a:lnTo>
                    <a:pt x="882910" y="247794"/>
                  </a:lnTo>
                  <a:lnTo>
                    <a:pt x="882910" y="248926"/>
                  </a:lnTo>
                  <a:lnTo>
                    <a:pt x="884041" y="250057"/>
                  </a:lnTo>
                  <a:lnTo>
                    <a:pt x="881779" y="250057"/>
                  </a:lnTo>
                  <a:lnTo>
                    <a:pt x="881779" y="251188"/>
                  </a:lnTo>
                  <a:lnTo>
                    <a:pt x="882910" y="251188"/>
                  </a:lnTo>
                  <a:lnTo>
                    <a:pt x="881779" y="253485"/>
                  </a:lnTo>
                  <a:lnTo>
                    <a:pt x="880648" y="253485"/>
                  </a:lnTo>
                  <a:lnTo>
                    <a:pt x="879517" y="254617"/>
                  </a:lnTo>
                  <a:lnTo>
                    <a:pt x="878386" y="254617"/>
                  </a:lnTo>
                  <a:lnTo>
                    <a:pt x="877220" y="253485"/>
                  </a:lnTo>
                  <a:lnTo>
                    <a:pt x="876089" y="253485"/>
                  </a:lnTo>
                  <a:lnTo>
                    <a:pt x="872697" y="254617"/>
                  </a:lnTo>
                  <a:lnTo>
                    <a:pt x="871566" y="256879"/>
                  </a:lnTo>
                  <a:lnTo>
                    <a:pt x="870400" y="259141"/>
                  </a:lnTo>
                  <a:lnTo>
                    <a:pt x="870400" y="262570"/>
                  </a:lnTo>
                  <a:lnTo>
                    <a:pt x="869269" y="263701"/>
                  </a:lnTo>
                  <a:lnTo>
                    <a:pt x="871566" y="269392"/>
                  </a:lnTo>
                  <a:lnTo>
                    <a:pt x="871566" y="271655"/>
                  </a:lnTo>
                  <a:lnTo>
                    <a:pt x="874958" y="273917"/>
                  </a:lnTo>
                  <a:lnTo>
                    <a:pt x="873828" y="276215"/>
                  </a:lnTo>
                  <a:lnTo>
                    <a:pt x="876089" y="278477"/>
                  </a:lnTo>
                  <a:lnTo>
                    <a:pt x="880648" y="279608"/>
                  </a:lnTo>
                  <a:lnTo>
                    <a:pt x="880648" y="280739"/>
                  </a:lnTo>
                  <a:lnTo>
                    <a:pt x="881779" y="283037"/>
                  </a:lnTo>
                  <a:lnTo>
                    <a:pt x="880648" y="284168"/>
                  </a:lnTo>
                  <a:lnTo>
                    <a:pt x="881779" y="284168"/>
                  </a:lnTo>
                  <a:lnTo>
                    <a:pt x="880648" y="285299"/>
                  </a:lnTo>
                  <a:lnTo>
                    <a:pt x="879517" y="286430"/>
                  </a:lnTo>
                  <a:lnTo>
                    <a:pt x="878386" y="286430"/>
                  </a:lnTo>
                  <a:lnTo>
                    <a:pt x="877220" y="286430"/>
                  </a:lnTo>
                  <a:lnTo>
                    <a:pt x="877220" y="284168"/>
                  </a:lnTo>
                  <a:lnTo>
                    <a:pt x="876089" y="284168"/>
                  </a:lnTo>
                  <a:lnTo>
                    <a:pt x="873828" y="284168"/>
                  </a:lnTo>
                  <a:lnTo>
                    <a:pt x="871566" y="285299"/>
                  </a:lnTo>
                  <a:lnTo>
                    <a:pt x="872697" y="285299"/>
                  </a:lnTo>
                  <a:lnTo>
                    <a:pt x="871566" y="287562"/>
                  </a:lnTo>
                  <a:lnTo>
                    <a:pt x="871566" y="289859"/>
                  </a:lnTo>
                  <a:lnTo>
                    <a:pt x="870400" y="290990"/>
                  </a:lnTo>
                  <a:lnTo>
                    <a:pt x="869269" y="289859"/>
                  </a:lnTo>
                  <a:lnTo>
                    <a:pt x="869269" y="290990"/>
                  </a:lnTo>
                  <a:lnTo>
                    <a:pt x="870400" y="292122"/>
                  </a:lnTo>
                  <a:lnTo>
                    <a:pt x="872697" y="293253"/>
                  </a:lnTo>
                  <a:lnTo>
                    <a:pt x="876089" y="294384"/>
                  </a:lnTo>
                  <a:lnTo>
                    <a:pt x="876089" y="296646"/>
                  </a:lnTo>
                  <a:lnTo>
                    <a:pt x="876089" y="297813"/>
                  </a:lnTo>
                  <a:lnTo>
                    <a:pt x="877220" y="300075"/>
                  </a:lnTo>
                  <a:lnTo>
                    <a:pt x="877220" y="302337"/>
                  </a:lnTo>
                  <a:lnTo>
                    <a:pt x="876089" y="304600"/>
                  </a:lnTo>
                  <a:lnTo>
                    <a:pt x="877220" y="306897"/>
                  </a:lnTo>
                  <a:lnTo>
                    <a:pt x="878386" y="309160"/>
                  </a:lnTo>
                  <a:lnTo>
                    <a:pt x="877220" y="311422"/>
                  </a:lnTo>
                  <a:lnTo>
                    <a:pt x="877220" y="312589"/>
                  </a:lnTo>
                  <a:lnTo>
                    <a:pt x="876089" y="313720"/>
                  </a:lnTo>
                  <a:lnTo>
                    <a:pt x="878386" y="315982"/>
                  </a:lnTo>
                  <a:lnTo>
                    <a:pt x="877220" y="319375"/>
                  </a:lnTo>
                  <a:lnTo>
                    <a:pt x="879517" y="321673"/>
                  </a:lnTo>
                  <a:lnTo>
                    <a:pt x="880648" y="326198"/>
                  </a:lnTo>
                  <a:lnTo>
                    <a:pt x="879517" y="327364"/>
                  </a:lnTo>
                  <a:lnTo>
                    <a:pt x="879517" y="326198"/>
                  </a:lnTo>
                  <a:lnTo>
                    <a:pt x="878386" y="326198"/>
                  </a:lnTo>
                  <a:lnTo>
                    <a:pt x="877220" y="327364"/>
                  </a:lnTo>
                  <a:lnTo>
                    <a:pt x="876089" y="329627"/>
                  </a:lnTo>
                  <a:lnTo>
                    <a:pt x="877220" y="331889"/>
                  </a:lnTo>
                  <a:lnTo>
                    <a:pt x="878386" y="333020"/>
                  </a:lnTo>
                  <a:lnTo>
                    <a:pt x="878386" y="331889"/>
                  </a:lnTo>
                  <a:lnTo>
                    <a:pt x="880648" y="331889"/>
                  </a:lnTo>
                  <a:lnTo>
                    <a:pt x="880648" y="334151"/>
                  </a:lnTo>
                  <a:lnTo>
                    <a:pt x="879517" y="336449"/>
                  </a:lnTo>
                  <a:lnTo>
                    <a:pt x="878386" y="336449"/>
                  </a:lnTo>
                  <a:lnTo>
                    <a:pt x="877220" y="338711"/>
                  </a:lnTo>
                  <a:lnTo>
                    <a:pt x="873828" y="340974"/>
                  </a:lnTo>
                  <a:lnTo>
                    <a:pt x="873828" y="343271"/>
                  </a:lnTo>
                  <a:lnTo>
                    <a:pt x="872697" y="344402"/>
                  </a:lnTo>
                  <a:lnTo>
                    <a:pt x="872697" y="345533"/>
                  </a:lnTo>
                  <a:lnTo>
                    <a:pt x="873828" y="346665"/>
                  </a:lnTo>
                  <a:lnTo>
                    <a:pt x="872697" y="347796"/>
                  </a:lnTo>
                  <a:lnTo>
                    <a:pt x="871566" y="351225"/>
                  </a:lnTo>
                  <a:lnTo>
                    <a:pt x="871566" y="354618"/>
                  </a:lnTo>
                  <a:lnTo>
                    <a:pt x="873828" y="356916"/>
                  </a:lnTo>
                  <a:lnTo>
                    <a:pt x="874958" y="355749"/>
                  </a:lnTo>
                  <a:lnTo>
                    <a:pt x="877220" y="358047"/>
                  </a:lnTo>
                  <a:lnTo>
                    <a:pt x="876089" y="359178"/>
                  </a:lnTo>
                  <a:lnTo>
                    <a:pt x="876089" y="358047"/>
                  </a:lnTo>
                  <a:lnTo>
                    <a:pt x="874958" y="359178"/>
                  </a:lnTo>
                  <a:lnTo>
                    <a:pt x="874958" y="361440"/>
                  </a:lnTo>
                  <a:lnTo>
                    <a:pt x="874958" y="363703"/>
                  </a:lnTo>
                  <a:lnTo>
                    <a:pt x="873828" y="363703"/>
                  </a:lnTo>
                  <a:lnTo>
                    <a:pt x="872697" y="366000"/>
                  </a:lnTo>
                  <a:lnTo>
                    <a:pt x="871566" y="367132"/>
                  </a:lnTo>
                  <a:lnTo>
                    <a:pt x="871566" y="368263"/>
                  </a:lnTo>
                  <a:lnTo>
                    <a:pt x="870400" y="370525"/>
                  </a:lnTo>
                  <a:lnTo>
                    <a:pt x="870400" y="371656"/>
                  </a:lnTo>
                  <a:lnTo>
                    <a:pt x="871566" y="371656"/>
                  </a:lnTo>
                  <a:lnTo>
                    <a:pt x="870400" y="371656"/>
                  </a:lnTo>
                  <a:lnTo>
                    <a:pt x="870400" y="372823"/>
                  </a:lnTo>
                  <a:lnTo>
                    <a:pt x="871566" y="372823"/>
                  </a:lnTo>
                  <a:lnTo>
                    <a:pt x="871566" y="373954"/>
                  </a:lnTo>
                  <a:lnTo>
                    <a:pt x="870400" y="373954"/>
                  </a:lnTo>
                  <a:lnTo>
                    <a:pt x="869269" y="375085"/>
                  </a:lnTo>
                  <a:lnTo>
                    <a:pt x="869269" y="376216"/>
                  </a:lnTo>
                  <a:lnTo>
                    <a:pt x="870400" y="376216"/>
                  </a:lnTo>
                  <a:lnTo>
                    <a:pt x="869269" y="377347"/>
                  </a:lnTo>
                  <a:lnTo>
                    <a:pt x="868138" y="378478"/>
                  </a:lnTo>
                  <a:lnTo>
                    <a:pt x="868138" y="379645"/>
                  </a:lnTo>
                  <a:lnTo>
                    <a:pt x="865876" y="384170"/>
                  </a:lnTo>
                  <a:lnTo>
                    <a:pt x="865876" y="385301"/>
                  </a:lnTo>
                  <a:lnTo>
                    <a:pt x="867007" y="385301"/>
                  </a:lnTo>
                  <a:lnTo>
                    <a:pt x="867007" y="386467"/>
                  </a:lnTo>
                  <a:lnTo>
                    <a:pt x="865876" y="387598"/>
                  </a:lnTo>
                  <a:lnTo>
                    <a:pt x="865876" y="388730"/>
                  </a:lnTo>
                  <a:lnTo>
                    <a:pt x="865876" y="389861"/>
                  </a:lnTo>
                  <a:lnTo>
                    <a:pt x="865876" y="392123"/>
                  </a:lnTo>
                  <a:lnTo>
                    <a:pt x="868138" y="393254"/>
                  </a:lnTo>
                  <a:lnTo>
                    <a:pt x="868138" y="392123"/>
                  </a:lnTo>
                  <a:lnTo>
                    <a:pt x="869269" y="393254"/>
                  </a:lnTo>
                  <a:lnTo>
                    <a:pt x="863614" y="396683"/>
                  </a:lnTo>
                  <a:lnTo>
                    <a:pt x="859055" y="404637"/>
                  </a:lnTo>
                  <a:lnTo>
                    <a:pt x="857924" y="409196"/>
                  </a:lnTo>
                  <a:lnTo>
                    <a:pt x="859055" y="410328"/>
                  </a:lnTo>
                  <a:lnTo>
                    <a:pt x="860186" y="410328"/>
                  </a:lnTo>
                  <a:lnTo>
                    <a:pt x="859055" y="411459"/>
                  </a:lnTo>
                  <a:lnTo>
                    <a:pt x="855627" y="415983"/>
                  </a:lnTo>
                  <a:lnTo>
                    <a:pt x="853365" y="419412"/>
                  </a:lnTo>
                  <a:lnTo>
                    <a:pt x="852235" y="423972"/>
                  </a:lnTo>
                  <a:lnTo>
                    <a:pt x="852235" y="425103"/>
                  </a:lnTo>
                  <a:lnTo>
                    <a:pt x="853365" y="425103"/>
                  </a:lnTo>
                  <a:lnTo>
                    <a:pt x="852235" y="426235"/>
                  </a:lnTo>
                  <a:lnTo>
                    <a:pt x="849973" y="429628"/>
                  </a:lnTo>
                  <a:lnTo>
                    <a:pt x="848842" y="433057"/>
                  </a:lnTo>
                  <a:lnTo>
                    <a:pt x="848842" y="437581"/>
                  </a:lnTo>
                  <a:lnTo>
                    <a:pt x="852235" y="437581"/>
                  </a:lnTo>
                  <a:lnTo>
                    <a:pt x="852235" y="438748"/>
                  </a:lnTo>
                  <a:lnTo>
                    <a:pt x="853365" y="439879"/>
                  </a:lnTo>
                  <a:lnTo>
                    <a:pt x="852235" y="439879"/>
                  </a:lnTo>
                  <a:lnTo>
                    <a:pt x="849973" y="442141"/>
                  </a:lnTo>
                  <a:lnTo>
                    <a:pt x="849973" y="443273"/>
                  </a:lnTo>
                  <a:lnTo>
                    <a:pt x="851104" y="443273"/>
                  </a:lnTo>
                  <a:lnTo>
                    <a:pt x="849973" y="445535"/>
                  </a:lnTo>
                  <a:lnTo>
                    <a:pt x="847676" y="446701"/>
                  </a:lnTo>
                  <a:lnTo>
                    <a:pt x="845414" y="448964"/>
                  </a:lnTo>
                  <a:lnTo>
                    <a:pt x="846545" y="450095"/>
                  </a:lnTo>
                  <a:lnTo>
                    <a:pt x="845414" y="451226"/>
                  </a:lnTo>
                  <a:lnTo>
                    <a:pt x="844283" y="451226"/>
                  </a:lnTo>
                  <a:lnTo>
                    <a:pt x="840855" y="453524"/>
                  </a:lnTo>
                  <a:lnTo>
                    <a:pt x="840855" y="455786"/>
                  </a:lnTo>
                  <a:lnTo>
                    <a:pt x="842021" y="456917"/>
                  </a:lnTo>
                  <a:lnTo>
                    <a:pt x="839724" y="458048"/>
                  </a:lnTo>
                  <a:lnTo>
                    <a:pt x="838593" y="456917"/>
                  </a:lnTo>
                  <a:lnTo>
                    <a:pt x="837462" y="458048"/>
                  </a:lnTo>
                  <a:lnTo>
                    <a:pt x="836331" y="458048"/>
                  </a:lnTo>
                  <a:lnTo>
                    <a:pt x="834070" y="459180"/>
                  </a:lnTo>
                  <a:lnTo>
                    <a:pt x="824952" y="462608"/>
                  </a:lnTo>
                  <a:lnTo>
                    <a:pt x="810179" y="470562"/>
                  </a:lnTo>
                  <a:lnTo>
                    <a:pt x="796538" y="479646"/>
                  </a:lnTo>
                  <a:lnTo>
                    <a:pt x="778373" y="491029"/>
                  </a:lnTo>
                  <a:lnTo>
                    <a:pt x="761339" y="504638"/>
                  </a:lnTo>
                  <a:lnTo>
                    <a:pt x="756780" y="509198"/>
                  </a:lnTo>
                  <a:lnTo>
                    <a:pt x="754518" y="510329"/>
                  </a:lnTo>
                  <a:lnTo>
                    <a:pt x="746567" y="517151"/>
                  </a:lnTo>
                  <a:lnTo>
                    <a:pt x="738615" y="525105"/>
                  </a:lnTo>
                  <a:lnTo>
                    <a:pt x="724974" y="539881"/>
                  </a:lnTo>
                  <a:lnTo>
                    <a:pt x="723843" y="541012"/>
                  </a:lnTo>
                  <a:lnTo>
                    <a:pt x="702250" y="566039"/>
                  </a:lnTo>
                  <a:lnTo>
                    <a:pt x="690870" y="581946"/>
                  </a:lnTo>
                  <a:lnTo>
                    <a:pt x="687477" y="581946"/>
                  </a:lnTo>
                  <a:lnTo>
                    <a:pt x="686347" y="581946"/>
                  </a:lnTo>
                  <a:lnTo>
                    <a:pt x="685180" y="581946"/>
                  </a:lnTo>
                  <a:lnTo>
                    <a:pt x="685180" y="580814"/>
                  </a:lnTo>
                  <a:lnTo>
                    <a:pt x="687477" y="579683"/>
                  </a:lnTo>
                  <a:lnTo>
                    <a:pt x="686347" y="579683"/>
                  </a:lnTo>
                  <a:lnTo>
                    <a:pt x="686347" y="578517"/>
                  </a:lnTo>
                  <a:lnTo>
                    <a:pt x="686347" y="579683"/>
                  </a:lnTo>
                  <a:lnTo>
                    <a:pt x="685180" y="578517"/>
                  </a:lnTo>
                  <a:lnTo>
                    <a:pt x="685180" y="577386"/>
                  </a:lnTo>
                  <a:lnTo>
                    <a:pt x="684049" y="576254"/>
                  </a:lnTo>
                  <a:lnTo>
                    <a:pt x="681788" y="577386"/>
                  </a:lnTo>
                  <a:lnTo>
                    <a:pt x="680657" y="577386"/>
                  </a:lnTo>
                  <a:lnTo>
                    <a:pt x="677229" y="575123"/>
                  </a:lnTo>
                  <a:lnTo>
                    <a:pt x="676098" y="575123"/>
                  </a:lnTo>
                  <a:lnTo>
                    <a:pt x="673836" y="575123"/>
                  </a:lnTo>
                  <a:lnTo>
                    <a:pt x="673836" y="573992"/>
                  </a:lnTo>
                  <a:lnTo>
                    <a:pt x="672705" y="575123"/>
                  </a:lnTo>
                  <a:lnTo>
                    <a:pt x="672705" y="573992"/>
                  </a:lnTo>
                  <a:lnTo>
                    <a:pt x="671574" y="572861"/>
                  </a:lnTo>
                  <a:lnTo>
                    <a:pt x="670443" y="572861"/>
                  </a:lnTo>
                  <a:lnTo>
                    <a:pt x="669277" y="572861"/>
                  </a:lnTo>
                  <a:lnTo>
                    <a:pt x="668146" y="572861"/>
                  </a:lnTo>
                  <a:lnTo>
                    <a:pt x="668146" y="571694"/>
                  </a:lnTo>
                  <a:lnTo>
                    <a:pt x="669277" y="570563"/>
                  </a:lnTo>
                  <a:lnTo>
                    <a:pt x="667015" y="569432"/>
                  </a:lnTo>
                  <a:lnTo>
                    <a:pt x="667015" y="568301"/>
                  </a:lnTo>
                  <a:lnTo>
                    <a:pt x="668146" y="568301"/>
                  </a:lnTo>
                  <a:lnTo>
                    <a:pt x="667015" y="567170"/>
                  </a:lnTo>
                  <a:lnTo>
                    <a:pt x="665884" y="567170"/>
                  </a:lnTo>
                  <a:lnTo>
                    <a:pt x="665884" y="566039"/>
                  </a:lnTo>
                  <a:lnTo>
                    <a:pt x="664754" y="563741"/>
                  </a:lnTo>
                  <a:lnTo>
                    <a:pt x="662456" y="563741"/>
                  </a:lnTo>
                  <a:lnTo>
                    <a:pt x="659064" y="562610"/>
                  </a:lnTo>
                  <a:lnTo>
                    <a:pt x="656802" y="561479"/>
                  </a:lnTo>
                  <a:lnTo>
                    <a:pt x="654505" y="561479"/>
                  </a:lnTo>
                  <a:lnTo>
                    <a:pt x="653374" y="560348"/>
                  </a:lnTo>
                  <a:lnTo>
                    <a:pt x="652243" y="560348"/>
                  </a:lnTo>
                  <a:lnTo>
                    <a:pt x="651112" y="560348"/>
                  </a:lnTo>
                  <a:lnTo>
                    <a:pt x="651112" y="559216"/>
                  </a:lnTo>
                  <a:lnTo>
                    <a:pt x="648850" y="559216"/>
                  </a:lnTo>
                  <a:lnTo>
                    <a:pt x="647684" y="560348"/>
                  </a:lnTo>
                  <a:lnTo>
                    <a:pt x="646553" y="562610"/>
                  </a:lnTo>
                  <a:lnTo>
                    <a:pt x="644291" y="563741"/>
                  </a:lnTo>
                  <a:lnTo>
                    <a:pt x="642030" y="564907"/>
                  </a:lnTo>
                  <a:lnTo>
                    <a:pt x="640899" y="563741"/>
                  </a:lnTo>
                  <a:lnTo>
                    <a:pt x="636340" y="566039"/>
                  </a:lnTo>
                  <a:lnTo>
                    <a:pt x="635209" y="567170"/>
                  </a:lnTo>
                  <a:lnTo>
                    <a:pt x="631781" y="567170"/>
                  </a:lnTo>
                  <a:lnTo>
                    <a:pt x="631781" y="568301"/>
                  </a:lnTo>
                  <a:lnTo>
                    <a:pt x="630650" y="568301"/>
                  </a:lnTo>
                  <a:lnTo>
                    <a:pt x="627257" y="569432"/>
                  </a:lnTo>
                  <a:lnTo>
                    <a:pt x="624960" y="569432"/>
                  </a:lnTo>
                  <a:lnTo>
                    <a:pt x="623829" y="569432"/>
                  </a:lnTo>
                  <a:lnTo>
                    <a:pt x="622698" y="569432"/>
                  </a:lnTo>
                  <a:lnTo>
                    <a:pt x="623829" y="573992"/>
                  </a:lnTo>
                  <a:lnTo>
                    <a:pt x="624960" y="573992"/>
                  </a:lnTo>
                  <a:lnTo>
                    <a:pt x="627257" y="576254"/>
                  </a:lnTo>
                  <a:lnTo>
                    <a:pt x="629519" y="578517"/>
                  </a:lnTo>
                  <a:lnTo>
                    <a:pt x="631781" y="578517"/>
                  </a:lnTo>
                  <a:lnTo>
                    <a:pt x="636340" y="585339"/>
                  </a:lnTo>
                  <a:lnTo>
                    <a:pt x="634078" y="584208"/>
                  </a:lnTo>
                  <a:lnTo>
                    <a:pt x="631781" y="584208"/>
                  </a:lnTo>
                  <a:lnTo>
                    <a:pt x="632912" y="583077"/>
                  </a:lnTo>
                  <a:lnTo>
                    <a:pt x="632912" y="581946"/>
                  </a:lnTo>
                  <a:lnTo>
                    <a:pt x="629519" y="581946"/>
                  </a:lnTo>
                  <a:lnTo>
                    <a:pt x="630650" y="580814"/>
                  </a:lnTo>
                  <a:lnTo>
                    <a:pt x="629519" y="580814"/>
                  </a:lnTo>
                  <a:lnTo>
                    <a:pt x="628388" y="580814"/>
                  </a:lnTo>
                  <a:lnTo>
                    <a:pt x="628388" y="579683"/>
                  </a:lnTo>
                  <a:lnTo>
                    <a:pt x="627257" y="578517"/>
                  </a:lnTo>
                  <a:lnTo>
                    <a:pt x="624960" y="578517"/>
                  </a:lnTo>
                  <a:lnTo>
                    <a:pt x="623829" y="577386"/>
                  </a:lnTo>
                  <a:lnTo>
                    <a:pt x="624960" y="577386"/>
                  </a:lnTo>
                  <a:lnTo>
                    <a:pt x="622698" y="576254"/>
                  </a:lnTo>
                  <a:lnTo>
                    <a:pt x="622698" y="575123"/>
                  </a:lnTo>
                  <a:lnTo>
                    <a:pt x="621568" y="575123"/>
                  </a:lnTo>
                  <a:lnTo>
                    <a:pt x="621568" y="573992"/>
                  </a:lnTo>
                  <a:lnTo>
                    <a:pt x="620437" y="575123"/>
                  </a:lnTo>
                  <a:lnTo>
                    <a:pt x="620437" y="577386"/>
                  </a:lnTo>
                  <a:lnTo>
                    <a:pt x="619306" y="577386"/>
                  </a:lnTo>
                  <a:lnTo>
                    <a:pt x="619306" y="576254"/>
                  </a:lnTo>
                  <a:lnTo>
                    <a:pt x="618140" y="575123"/>
                  </a:lnTo>
                  <a:lnTo>
                    <a:pt x="618140" y="573992"/>
                  </a:lnTo>
                  <a:lnTo>
                    <a:pt x="617009" y="573992"/>
                  </a:lnTo>
                  <a:lnTo>
                    <a:pt x="618140" y="572861"/>
                  </a:lnTo>
                  <a:lnTo>
                    <a:pt x="618140" y="569432"/>
                  </a:lnTo>
                  <a:lnTo>
                    <a:pt x="619306" y="569432"/>
                  </a:lnTo>
                  <a:lnTo>
                    <a:pt x="617009" y="569432"/>
                  </a:lnTo>
                  <a:lnTo>
                    <a:pt x="617009" y="568301"/>
                  </a:lnTo>
                  <a:lnTo>
                    <a:pt x="615878" y="568301"/>
                  </a:lnTo>
                  <a:lnTo>
                    <a:pt x="614747" y="568301"/>
                  </a:lnTo>
                  <a:lnTo>
                    <a:pt x="618140" y="566039"/>
                  </a:lnTo>
                  <a:lnTo>
                    <a:pt x="619306" y="566039"/>
                  </a:lnTo>
                  <a:lnTo>
                    <a:pt x="618140" y="564907"/>
                  </a:lnTo>
                  <a:lnTo>
                    <a:pt x="617009" y="564907"/>
                  </a:lnTo>
                  <a:lnTo>
                    <a:pt x="618140" y="563741"/>
                  </a:lnTo>
                  <a:lnTo>
                    <a:pt x="617009" y="563741"/>
                  </a:lnTo>
                  <a:lnTo>
                    <a:pt x="620437" y="562610"/>
                  </a:lnTo>
                  <a:lnTo>
                    <a:pt x="620437" y="561479"/>
                  </a:lnTo>
                  <a:lnTo>
                    <a:pt x="619306" y="560348"/>
                  </a:lnTo>
                  <a:lnTo>
                    <a:pt x="617009" y="560348"/>
                  </a:lnTo>
                  <a:lnTo>
                    <a:pt x="619306" y="558085"/>
                  </a:lnTo>
                  <a:lnTo>
                    <a:pt x="619306" y="559216"/>
                  </a:lnTo>
                  <a:lnTo>
                    <a:pt x="621568" y="559216"/>
                  </a:lnTo>
                  <a:lnTo>
                    <a:pt x="620437" y="560348"/>
                  </a:lnTo>
                  <a:lnTo>
                    <a:pt x="622698" y="560348"/>
                  </a:lnTo>
                  <a:lnTo>
                    <a:pt x="622698" y="561479"/>
                  </a:lnTo>
                  <a:lnTo>
                    <a:pt x="626091" y="561479"/>
                  </a:lnTo>
                  <a:lnTo>
                    <a:pt x="624960" y="563741"/>
                  </a:lnTo>
                  <a:lnTo>
                    <a:pt x="623829" y="563741"/>
                  </a:lnTo>
                  <a:lnTo>
                    <a:pt x="623829" y="564907"/>
                  </a:lnTo>
                  <a:lnTo>
                    <a:pt x="623829" y="566039"/>
                  </a:lnTo>
                  <a:lnTo>
                    <a:pt x="627257" y="563741"/>
                  </a:lnTo>
                  <a:lnTo>
                    <a:pt x="626091" y="566039"/>
                  </a:lnTo>
                  <a:lnTo>
                    <a:pt x="628388" y="564907"/>
                  </a:lnTo>
                  <a:lnTo>
                    <a:pt x="627257" y="563741"/>
                  </a:lnTo>
                  <a:lnTo>
                    <a:pt x="628388" y="562610"/>
                  </a:lnTo>
                  <a:lnTo>
                    <a:pt x="627257" y="563741"/>
                  </a:lnTo>
                  <a:lnTo>
                    <a:pt x="627257" y="560348"/>
                  </a:lnTo>
                  <a:lnTo>
                    <a:pt x="627257" y="559216"/>
                  </a:lnTo>
                  <a:lnTo>
                    <a:pt x="628388" y="559216"/>
                  </a:lnTo>
                  <a:lnTo>
                    <a:pt x="627257" y="559216"/>
                  </a:lnTo>
                  <a:lnTo>
                    <a:pt x="627257" y="556954"/>
                  </a:lnTo>
                  <a:lnTo>
                    <a:pt x="626091" y="556954"/>
                  </a:lnTo>
                  <a:lnTo>
                    <a:pt x="626091" y="555788"/>
                  </a:lnTo>
                  <a:lnTo>
                    <a:pt x="626091" y="554656"/>
                  </a:lnTo>
                  <a:lnTo>
                    <a:pt x="626091" y="553525"/>
                  </a:lnTo>
                  <a:lnTo>
                    <a:pt x="628388" y="552394"/>
                  </a:lnTo>
                  <a:lnTo>
                    <a:pt x="630650" y="552394"/>
                  </a:lnTo>
                  <a:lnTo>
                    <a:pt x="629519" y="552394"/>
                  </a:lnTo>
                  <a:lnTo>
                    <a:pt x="629519" y="553525"/>
                  </a:lnTo>
                  <a:lnTo>
                    <a:pt x="627257" y="554656"/>
                  </a:lnTo>
                  <a:lnTo>
                    <a:pt x="627257" y="555788"/>
                  </a:lnTo>
                  <a:lnTo>
                    <a:pt x="629519" y="555788"/>
                  </a:lnTo>
                  <a:lnTo>
                    <a:pt x="628388" y="555788"/>
                  </a:lnTo>
                  <a:lnTo>
                    <a:pt x="629519" y="556954"/>
                  </a:lnTo>
                  <a:lnTo>
                    <a:pt x="629519" y="558085"/>
                  </a:lnTo>
                  <a:lnTo>
                    <a:pt x="631781" y="555788"/>
                  </a:lnTo>
                  <a:lnTo>
                    <a:pt x="631781" y="558085"/>
                  </a:lnTo>
                  <a:lnTo>
                    <a:pt x="632912" y="556954"/>
                  </a:lnTo>
                  <a:lnTo>
                    <a:pt x="634078" y="556954"/>
                  </a:lnTo>
                  <a:lnTo>
                    <a:pt x="635209" y="556954"/>
                  </a:lnTo>
                  <a:lnTo>
                    <a:pt x="636340" y="555788"/>
                  </a:lnTo>
                  <a:lnTo>
                    <a:pt x="637471" y="556954"/>
                  </a:lnTo>
                  <a:lnTo>
                    <a:pt x="639733" y="556954"/>
                  </a:lnTo>
                  <a:lnTo>
                    <a:pt x="638602" y="555788"/>
                  </a:lnTo>
                  <a:lnTo>
                    <a:pt x="637471" y="554656"/>
                  </a:lnTo>
                  <a:lnTo>
                    <a:pt x="638602" y="553525"/>
                  </a:lnTo>
                  <a:lnTo>
                    <a:pt x="638602" y="552394"/>
                  </a:lnTo>
                  <a:lnTo>
                    <a:pt x="640899" y="552394"/>
                  </a:lnTo>
                  <a:lnTo>
                    <a:pt x="640899" y="551263"/>
                  </a:lnTo>
                  <a:lnTo>
                    <a:pt x="640899" y="548965"/>
                  </a:lnTo>
                  <a:lnTo>
                    <a:pt x="639733" y="547834"/>
                  </a:lnTo>
                  <a:lnTo>
                    <a:pt x="643161" y="547834"/>
                  </a:lnTo>
                  <a:lnTo>
                    <a:pt x="644291" y="547834"/>
                  </a:lnTo>
                  <a:lnTo>
                    <a:pt x="644291" y="548965"/>
                  </a:lnTo>
                  <a:lnTo>
                    <a:pt x="645422" y="547834"/>
                  </a:lnTo>
                  <a:lnTo>
                    <a:pt x="644291" y="545572"/>
                  </a:lnTo>
                  <a:lnTo>
                    <a:pt x="645422" y="545572"/>
                  </a:lnTo>
                  <a:lnTo>
                    <a:pt x="647684" y="545572"/>
                  </a:lnTo>
                  <a:lnTo>
                    <a:pt x="648850" y="545572"/>
                  </a:lnTo>
                  <a:lnTo>
                    <a:pt x="647684" y="545572"/>
                  </a:lnTo>
                  <a:lnTo>
                    <a:pt x="647684" y="543309"/>
                  </a:lnTo>
                  <a:lnTo>
                    <a:pt x="648850" y="542143"/>
                  </a:lnTo>
                  <a:lnTo>
                    <a:pt x="647684" y="542143"/>
                  </a:lnTo>
                  <a:lnTo>
                    <a:pt x="647684" y="539881"/>
                  </a:lnTo>
                  <a:lnTo>
                    <a:pt x="649981" y="539881"/>
                  </a:lnTo>
                  <a:lnTo>
                    <a:pt x="649981" y="538749"/>
                  </a:lnTo>
                  <a:lnTo>
                    <a:pt x="648850" y="537618"/>
                  </a:lnTo>
                  <a:lnTo>
                    <a:pt x="649981" y="537618"/>
                  </a:lnTo>
                  <a:lnTo>
                    <a:pt x="651112" y="537618"/>
                  </a:lnTo>
                  <a:lnTo>
                    <a:pt x="649981" y="536487"/>
                  </a:lnTo>
                  <a:lnTo>
                    <a:pt x="652243" y="536487"/>
                  </a:lnTo>
                  <a:lnTo>
                    <a:pt x="652243" y="535356"/>
                  </a:lnTo>
                  <a:lnTo>
                    <a:pt x="651112" y="535356"/>
                  </a:lnTo>
                  <a:lnTo>
                    <a:pt x="649981" y="536487"/>
                  </a:lnTo>
                  <a:lnTo>
                    <a:pt x="648850" y="536487"/>
                  </a:lnTo>
                  <a:lnTo>
                    <a:pt x="647684" y="536487"/>
                  </a:lnTo>
                  <a:lnTo>
                    <a:pt x="644291" y="537618"/>
                  </a:lnTo>
                  <a:lnTo>
                    <a:pt x="644291" y="538749"/>
                  </a:lnTo>
                  <a:lnTo>
                    <a:pt x="644291" y="537618"/>
                  </a:lnTo>
                  <a:lnTo>
                    <a:pt x="640899" y="537618"/>
                  </a:lnTo>
                  <a:lnTo>
                    <a:pt x="648850" y="534189"/>
                  </a:lnTo>
                  <a:lnTo>
                    <a:pt x="648850" y="533058"/>
                  </a:lnTo>
                  <a:lnTo>
                    <a:pt x="649981" y="531927"/>
                  </a:lnTo>
                  <a:lnTo>
                    <a:pt x="649981" y="530796"/>
                  </a:lnTo>
                  <a:lnTo>
                    <a:pt x="651112" y="530796"/>
                  </a:lnTo>
                  <a:lnTo>
                    <a:pt x="651112" y="529665"/>
                  </a:lnTo>
                  <a:lnTo>
                    <a:pt x="652243" y="529665"/>
                  </a:lnTo>
                  <a:lnTo>
                    <a:pt x="652243" y="528534"/>
                  </a:lnTo>
                  <a:lnTo>
                    <a:pt x="651112" y="528534"/>
                  </a:lnTo>
                  <a:lnTo>
                    <a:pt x="647684" y="529665"/>
                  </a:lnTo>
                  <a:lnTo>
                    <a:pt x="649981" y="527403"/>
                  </a:lnTo>
                  <a:lnTo>
                    <a:pt x="649981" y="525105"/>
                  </a:lnTo>
                  <a:lnTo>
                    <a:pt x="651112" y="523974"/>
                  </a:lnTo>
                  <a:lnTo>
                    <a:pt x="652243" y="525105"/>
                  </a:lnTo>
                  <a:lnTo>
                    <a:pt x="652243" y="522843"/>
                  </a:lnTo>
                  <a:lnTo>
                    <a:pt x="652243" y="521711"/>
                  </a:lnTo>
                  <a:lnTo>
                    <a:pt x="653374" y="522843"/>
                  </a:lnTo>
                  <a:lnTo>
                    <a:pt x="655636" y="521711"/>
                  </a:lnTo>
                  <a:lnTo>
                    <a:pt x="653374" y="520580"/>
                  </a:lnTo>
                  <a:lnTo>
                    <a:pt x="652243" y="519414"/>
                  </a:lnTo>
                  <a:lnTo>
                    <a:pt x="649981" y="518283"/>
                  </a:lnTo>
                  <a:lnTo>
                    <a:pt x="649981" y="514889"/>
                  </a:lnTo>
                  <a:lnTo>
                    <a:pt x="651112" y="514889"/>
                  </a:lnTo>
                  <a:lnTo>
                    <a:pt x="651112" y="512591"/>
                  </a:lnTo>
                  <a:lnTo>
                    <a:pt x="652243" y="512591"/>
                  </a:lnTo>
                  <a:lnTo>
                    <a:pt x="648850" y="512591"/>
                  </a:lnTo>
                  <a:lnTo>
                    <a:pt x="647684" y="511460"/>
                  </a:lnTo>
                  <a:lnTo>
                    <a:pt x="649981" y="510329"/>
                  </a:lnTo>
                  <a:lnTo>
                    <a:pt x="648850" y="509198"/>
                  </a:lnTo>
                  <a:lnTo>
                    <a:pt x="651112" y="508067"/>
                  </a:lnTo>
                  <a:lnTo>
                    <a:pt x="651112" y="506936"/>
                  </a:lnTo>
                  <a:lnTo>
                    <a:pt x="651112" y="505804"/>
                  </a:lnTo>
                  <a:lnTo>
                    <a:pt x="652243" y="505804"/>
                  </a:lnTo>
                  <a:lnTo>
                    <a:pt x="652243" y="504638"/>
                  </a:lnTo>
                  <a:lnTo>
                    <a:pt x="653374" y="504638"/>
                  </a:lnTo>
                  <a:lnTo>
                    <a:pt x="653374" y="503507"/>
                  </a:lnTo>
                  <a:lnTo>
                    <a:pt x="654505" y="503507"/>
                  </a:lnTo>
                  <a:lnTo>
                    <a:pt x="652243" y="503507"/>
                  </a:lnTo>
                  <a:lnTo>
                    <a:pt x="651112" y="504638"/>
                  </a:lnTo>
                  <a:lnTo>
                    <a:pt x="651112" y="502376"/>
                  </a:lnTo>
                  <a:lnTo>
                    <a:pt x="647684" y="503507"/>
                  </a:lnTo>
                  <a:lnTo>
                    <a:pt x="648850" y="502376"/>
                  </a:lnTo>
                  <a:lnTo>
                    <a:pt x="649981" y="501244"/>
                  </a:lnTo>
                  <a:lnTo>
                    <a:pt x="649981" y="500113"/>
                  </a:lnTo>
                  <a:lnTo>
                    <a:pt x="651112" y="500113"/>
                  </a:lnTo>
                  <a:lnTo>
                    <a:pt x="651112" y="498982"/>
                  </a:lnTo>
                  <a:lnTo>
                    <a:pt x="648850" y="500113"/>
                  </a:lnTo>
                  <a:lnTo>
                    <a:pt x="649981" y="495553"/>
                  </a:lnTo>
                  <a:lnTo>
                    <a:pt x="648850" y="495553"/>
                  </a:lnTo>
                  <a:lnTo>
                    <a:pt x="648850" y="494422"/>
                  </a:lnTo>
                  <a:lnTo>
                    <a:pt x="648850" y="491029"/>
                  </a:lnTo>
                  <a:lnTo>
                    <a:pt x="651112" y="492160"/>
                  </a:lnTo>
                  <a:lnTo>
                    <a:pt x="651112" y="489862"/>
                  </a:lnTo>
                  <a:lnTo>
                    <a:pt x="649981" y="489862"/>
                  </a:lnTo>
                  <a:lnTo>
                    <a:pt x="649981" y="488731"/>
                  </a:lnTo>
                  <a:lnTo>
                    <a:pt x="649981" y="487600"/>
                  </a:lnTo>
                  <a:lnTo>
                    <a:pt x="648850" y="487600"/>
                  </a:lnTo>
                  <a:lnTo>
                    <a:pt x="649981" y="486469"/>
                  </a:lnTo>
                  <a:lnTo>
                    <a:pt x="649981" y="485338"/>
                  </a:lnTo>
                  <a:lnTo>
                    <a:pt x="649981" y="484206"/>
                  </a:lnTo>
                  <a:lnTo>
                    <a:pt x="651112" y="483075"/>
                  </a:lnTo>
                  <a:lnTo>
                    <a:pt x="651112" y="484206"/>
                  </a:lnTo>
                  <a:lnTo>
                    <a:pt x="651112" y="483075"/>
                  </a:lnTo>
                  <a:lnTo>
                    <a:pt x="653374" y="484206"/>
                  </a:lnTo>
                  <a:lnTo>
                    <a:pt x="654505" y="483075"/>
                  </a:lnTo>
                  <a:lnTo>
                    <a:pt x="654505" y="481909"/>
                  </a:lnTo>
                  <a:lnTo>
                    <a:pt x="655636" y="481909"/>
                  </a:lnTo>
                  <a:lnTo>
                    <a:pt x="653374" y="480778"/>
                  </a:lnTo>
                  <a:lnTo>
                    <a:pt x="653374" y="478515"/>
                  </a:lnTo>
                  <a:lnTo>
                    <a:pt x="654505" y="476253"/>
                  </a:lnTo>
                  <a:lnTo>
                    <a:pt x="656802" y="476253"/>
                  </a:lnTo>
                  <a:lnTo>
                    <a:pt x="657933" y="475086"/>
                  </a:lnTo>
                  <a:lnTo>
                    <a:pt x="657933" y="476253"/>
                  </a:lnTo>
                  <a:lnTo>
                    <a:pt x="659064" y="477384"/>
                  </a:lnTo>
                  <a:lnTo>
                    <a:pt x="660195" y="477384"/>
                  </a:lnTo>
                  <a:lnTo>
                    <a:pt x="661326" y="476253"/>
                  </a:lnTo>
                  <a:lnTo>
                    <a:pt x="662456" y="477384"/>
                  </a:lnTo>
                  <a:lnTo>
                    <a:pt x="660195" y="480778"/>
                  </a:lnTo>
                  <a:lnTo>
                    <a:pt x="661326" y="480778"/>
                  </a:lnTo>
                  <a:lnTo>
                    <a:pt x="661326" y="481909"/>
                  </a:lnTo>
                  <a:lnTo>
                    <a:pt x="663623" y="480778"/>
                  </a:lnTo>
                  <a:lnTo>
                    <a:pt x="662456" y="479646"/>
                  </a:lnTo>
                  <a:lnTo>
                    <a:pt x="663623" y="477384"/>
                  </a:lnTo>
                  <a:lnTo>
                    <a:pt x="663623" y="475086"/>
                  </a:lnTo>
                  <a:lnTo>
                    <a:pt x="663623" y="473955"/>
                  </a:lnTo>
                  <a:lnTo>
                    <a:pt x="665884" y="473955"/>
                  </a:lnTo>
                  <a:lnTo>
                    <a:pt x="664754" y="473955"/>
                  </a:lnTo>
                  <a:lnTo>
                    <a:pt x="668146" y="473955"/>
                  </a:lnTo>
                  <a:lnTo>
                    <a:pt x="668146" y="476253"/>
                  </a:lnTo>
                  <a:lnTo>
                    <a:pt x="669277" y="476253"/>
                  </a:lnTo>
                  <a:lnTo>
                    <a:pt x="669277" y="475086"/>
                  </a:lnTo>
                  <a:lnTo>
                    <a:pt x="669277" y="473955"/>
                  </a:lnTo>
                  <a:lnTo>
                    <a:pt x="670443" y="472824"/>
                  </a:lnTo>
                  <a:lnTo>
                    <a:pt x="672705" y="472824"/>
                  </a:lnTo>
                  <a:lnTo>
                    <a:pt x="671574" y="471693"/>
                  </a:lnTo>
                  <a:lnTo>
                    <a:pt x="670443" y="471693"/>
                  </a:lnTo>
                  <a:lnTo>
                    <a:pt x="670443" y="469431"/>
                  </a:lnTo>
                  <a:lnTo>
                    <a:pt x="669277" y="469431"/>
                  </a:lnTo>
                  <a:lnTo>
                    <a:pt x="669277" y="468300"/>
                  </a:lnTo>
                  <a:lnTo>
                    <a:pt x="670443" y="468300"/>
                  </a:lnTo>
                  <a:lnTo>
                    <a:pt x="671574" y="467133"/>
                  </a:lnTo>
                  <a:lnTo>
                    <a:pt x="673836" y="466002"/>
                  </a:lnTo>
                  <a:lnTo>
                    <a:pt x="672705" y="466002"/>
                  </a:lnTo>
                  <a:lnTo>
                    <a:pt x="673836" y="464871"/>
                  </a:lnTo>
                  <a:lnTo>
                    <a:pt x="672705" y="463740"/>
                  </a:lnTo>
                  <a:lnTo>
                    <a:pt x="673836" y="462608"/>
                  </a:lnTo>
                  <a:lnTo>
                    <a:pt x="674967" y="461477"/>
                  </a:lnTo>
                  <a:lnTo>
                    <a:pt x="676098" y="459180"/>
                  </a:lnTo>
                  <a:lnTo>
                    <a:pt x="677229" y="459180"/>
                  </a:lnTo>
                  <a:lnTo>
                    <a:pt x="678395" y="458048"/>
                  </a:lnTo>
                  <a:lnTo>
                    <a:pt x="678395" y="460311"/>
                  </a:lnTo>
                  <a:lnTo>
                    <a:pt x="679526" y="461477"/>
                  </a:lnTo>
                  <a:lnTo>
                    <a:pt x="680657" y="461477"/>
                  </a:lnTo>
                  <a:lnTo>
                    <a:pt x="682919" y="459180"/>
                  </a:lnTo>
                  <a:lnTo>
                    <a:pt x="682919" y="461477"/>
                  </a:lnTo>
                  <a:lnTo>
                    <a:pt x="687477" y="460311"/>
                  </a:lnTo>
                  <a:lnTo>
                    <a:pt x="689739" y="460311"/>
                  </a:lnTo>
                  <a:lnTo>
                    <a:pt x="690870" y="460311"/>
                  </a:lnTo>
                  <a:lnTo>
                    <a:pt x="690870" y="461477"/>
                  </a:lnTo>
                  <a:lnTo>
                    <a:pt x="692001" y="461477"/>
                  </a:lnTo>
                  <a:lnTo>
                    <a:pt x="693167" y="460311"/>
                  </a:lnTo>
                  <a:lnTo>
                    <a:pt x="694298" y="459180"/>
                  </a:lnTo>
                  <a:lnTo>
                    <a:pt x="693167" y="456917"/>
                  </a:lnTo>
                  <a:lnTo>
                    <a:pt x="690870" y="456917"/>
                  </a:lnTo>
                  <a:lnTo>
                    <a:pt x="690870" y="454655"/>
                  </a:lnTo>
                  <a:lnTo>
                    <a:pt x="690870" y="453524"/>
                  </a:lnTo>
                  <a:lnTo>
                    <a:pt x="690870" y="452357"/>
                  </a:lnTo>
                  <a:lnTo>
                    <a:pt x="690870" y="451226"/>
                  </a:lnTo>
                  <a:lnTo>
                    <a:pt x="689739" y="452357"/>
                  </a:lnTo>
                  <a:lnTo>
                    <a:pt x="688608" y="451226"/>
                  </a:lnTo>
                  <a:lnTo>
                    <a:pt x="687477" y="447833"/>
                  </a:lnTo>
                  <a:lnTo>
                    <a:pt x="685180" y="446701"/>
                  </a:lnTo>
                  <a:lnTo>
                    <a:pt x="684049" y="446701"/>
                  </a:lnTo>
                  <a:lnTo>
                    <a:pt x="685180" y="444404"/>
                  </a:lnTo>
                  <a:lnTo>
                    <a:pt x="687477" y="442141"/>
                  </a:lnTo>
                  <a:lnTo>
                    <a:pt x="685180" y="439879"/>
                  </a:lnTo>
                  <a:lnTo>
                    <a:pt x="686347" y="438748"/>
                  </a:lnTo>
                  <a:lnTo>
                    <a:pt x="685180" y="438748"/>
                  </a:lnTo>
                  <a:lnTo>
                    <a:pt x="685180" y="437581"/>
                  </a:lnTo>
                  <a:lnTo>
                    <a:pt x="681788" y="438748"/>
                  </a:lnTo>
                  <a:lnTo>
                    <a:pt x="680657" y="437581"/>
                  </a:lnTo>
                  <a:lnTo>
                    <a:pt x="681788" y="436450"/>
                  </a:lnTo>
                  <a:lnTo>
                    <a:pt x="681788" y="431926"/>
                  </a:lnTo>
                  <a:lnTo>
                    <a:pt x="680657" y="431926"/>
                  </a:lnTo>
                  <a:lnTo>
                    <a:pt x="680657" y="433057"/>
                  </a:lnTo>
                  <a:lnTo>
                    <a:pt x="678395" y="434188"/>
                  </a:lnTo>
                  <a:lnTo>
                    <a:pt x="679526" y="434188"/>
                  </a:lnTo>
                  <a:lnTo>
                    <a:pt x="678395" y="436450"/>
                  </a:lnTo>
                  <a:lnTo>
                    <a:pt x="679526" y="437581"/>
                  </a:lnTo>
                  <a:lnTo>
                    <a:pt x="678395" y="438748"/>
                  </a:lnTo>
                  <a:lnTo>
                    <a:pt x="677229" y="437581"/>
                  </a:lnTo>
                  <a:lnTo>
                    <a:pt x="676098" y="436450"/>
                  </a:lnTo>
                  <a:lnTo>
                    <a:pt x="674967" y="436450"/>
                  </a:lnTo>
                  <a:lnTo>
                    <a:pt x="673836" y="433057"/>
                  </a:lnTo>
                  <a:lnTo>
                    <a:pt x="672705" y="433057"/>
                  </a:lnTo>
                  <a:lnTo>
                    <a:pt x="672705" y="435319"/>
                  </a:lnTo>
                  <a:lnTo>
                    <a:pt x="673836" y="436450"/>
                  </a:lnTo>
                  <a:lnTo>
                    <a:pt x="671574" y="435319"/>
                  </a:lnTo>
                  <a:lnTo>
                    <a:pt x="669277" y="438748"/>
                  </a:lnTo>
                  <a:lnTo>
                    <a:pt x="668146" y="437581"/>
                  </a:lnTo>
                  <a:lnTo>
                    <a:pt x="669277" y="436450"/>
                  </a:lnTo>
                  <a:lnTo>
                    <a:pt x="664754" y="436450"/>
                  </a:lnTo>
                  <a:lnTo>
                    <a:pt x="664754" y="435319"/>
                  </a:lnTo>
                  <a:lnTo>
                    <a:pt x="664754" y="434188"/>
                  </a:lnTo>
                  <a:lnTo>
                    <a:pt x="664754" y="431926"/>
                  </a:lnTo>
                  <a:lnTo>
                    <a:pt x="662456" y="430759"/>
                  </a:lnTo>
                  <a:lnTo>
                    <a:pt x="665884" y="429628"/>
                  </a:lnTo>
                  <a:lnTo>
                    <a:pt x="667015" y="429628"/>
                  </a:lnTo>
                  <a:lnTo>
                    <a:pt x="665884" y="429628"/>
                  </a:lnTo>
                  <a:lnTo>
                    <a:pt x="663623" y="428497"/>
                  </a:lnTo>
                  <a:lnTo>
                    <a:pt x="662456" y="429628"/>
                  </a:lnTo>
                  <a:lnTo>
                    <a:pt x="660195" y="428497"/>
                  </a:lnTo>
                  <a:lnTo>
                    <a:pt x="660195" y="429628"/>
                  </a:lnTo>
                  <a:lnTo>
                    <a:pt x="661326" y="431926"/>
                  </a:lnTo>
                  <a:lnTo>
                    <a:pt x="660195" y="431926"/>
                  </a:lnTo>
                  <a:lnTo>
                    <a:pt x="659064" y="433057"/>
                  </a:lnTo>
                  <a:lnTo>
                    <a:pt x="657933" y="433057"/>
                  </a:lnTo>
                  <a:lnTo>
                    <a:pt x="654505" y="430759"/>
                  </a:lnTo>
                  <a:lnTo>
                    <a:pt x="653374" y="430759"/>
                  </a:lnTo>
                  <a:lnTo>
                    <a:pt x="652243" y="431926"/>
                  </a:lnTo>
                  <a:lnTo>
                    <a:pt x="653374" y="433057"/>
                  </a:lnTo>
                  <a:lnTo>
                    <a:pt x="654505" y="434188"/>
                  </a:lnTo>
                  <a:lnTo>
                    <a:pt x="652243" y="435319"/>
                  </a:lnTo>
                  <a:lnTo>
                    <a:pt x="651112" y="433057"/>
                  </a:lnTo>
                  <a:lnTo>
                    <a:pt x="649981" y="430759"/>
                  </a:lnTo>
                  <a:lnTo>
                    <a:pt x="648850" y="430759"/>
                  </a:lnTo>
                  <a:lnTo>
                    <a:pt x="647684" y="430759"/>
                  </a:lnTo>
                  <a:lnTo>
                    <a:pt x="646553" y="428497"/>
                  </a:lnTo>
                  <a:lnTo>
                    <a:pt x="645422" y="428497"/>
                  </a:lnTo>
                  <a:lnTo>
                    <a:pt x="644291" y="429628"/>
                  </a:lnTo>
                  <a:lnTo>
                    <a:pt x="644291" y="430759"/>
                  </a:lnTo>
                  <a:lnTo>
                    <a:pt x="642030" y="431926"/>
                  </a:lnTo>
                  <a:lnTo>
                    <a:pt x="639733" y="430759"/>
                  </a:lnTo>
                  <a:lnTo>
                    <a:pt x="638602" y="431926"/>
                  </a:lnTo>
                  <a:lnTo>
                    <a:pt x="637471" y="434188"/>
                  </a:lnTo>
                  <a:lnTo>
                    <a:pt x="636340" y="435319"/>
                  </a:lnTo>
                  <a:lnTo>
                    <a:pt x="631781" y="435319"/>
                  </a:lnTo>
                  <a:lnTo>
                    <a:pt x="630650" y="435319"/>
                  </a:lnTo>
                  <a:lnTo>
                    <a:pt x="628388" y="434188"/>
                  </a:lnTo>
                  <a:lnTo>
                    <a:pt x="626091" y="436450"/>
                  </a:lnTo>
                  <a:lnTo>
                    <a:pt x="623829" y="434188"/>
                  </a:lnTo>
                  <a:lnTo>
                    <a:pt x="621568" y="434188"/>
                  </a:lnTo>
                  <a:lnTo>
                    <a:pt x="621568" y="433057"/>
                  </a:lnTo>
                  <a:lnTo>
                    <a:pt x="622698" y="430759"/>
                  </a:lnTo>
                  <a:lnTo>
                    <a:pt x="623829" y="429628"/>
                  </a:lnTo>
                  <a:lnTo>
                    <a:pt x="623829" y="428497"/>
                  </a:lnTo>
                  <a:lnTo>
                    <a:pt x="621568" y="427366"/>
                  </a:lnTo>
                  <a:lnTo>
                    <a:pt x="621568" y="426235"/>
                  </a:lnTo>
                  <a:lnTo>
                    <a:pt x="620437" y="427366"/>
                  </a:lnTo>
                  <a:lnTo>
                    <a:pt x="620437" y="428497"/>
                  </a:lnTo>
                  <a:lnTo>
                    <a:pt x="618140" y="429628"/>
                  </a:lnTo>
                  <a:lnTo>
                    <a:pt x="617009" y="431926"/>
                  </a:lnTo>
                  <a:lnTo>
                    <a:pt x="615878" y="431926"/>
                  </a:lnTo>
                  <a:lnTo>
                    <a:pt x="618140" y="435319"/>
                  </a:lnTo>
                  <a:lnTo>
                    <a:pt x="619306" y="437581"/>
                  </a:lnTo>
                  <a:lnTo>
                    <a:pt x="615878" y="438748"/>
                  </a:lnTo>
                  <a:lnTo>
                    <a:pt x="614747" y="437581"/>
                  </a:lnTo>
                  <a:lnTo>
                    <a:pt x="614747" y="434188"/>
                  </a:lnTo>
                  <a:lnTo>
                    <a:pt x="612485" y="430759"/>
                  </a:lnTo>
                  <a:lnTo>
                    <a:pt x="611354" y="430759"/>
                  </a:lnTo>
                  <a:lnTo>
                    <a:pt x="610188" y="430759"/>
                  </a:lnTo>
                  <a:lnTo>
                    <a:pt x="609057" y="429628"/>
                  </a:lnTo>
                  <a:lnTo>
                    <a:pt x="607926" y="429628"/>
                  </a:lnTo>
                  <a:lnTo>
                    <a:pt x="605664" y="431926"/>
                  </a:lnTo>
                  <a:lnTo>
                    <a:pt x="604533" y="433057"/>
                  </a:lnTo>
                  <a:lnTo>
                    <a:pt x="603367" y="431926"/>
                  </a:lnTo>
                  <a:lnTo>
                    <a:pt x="601105" y="427366"/>
                  </a:lnTo>
                  <a:lnTo>
                    <a:pt x="601105" y="426235"/>
                  </a:lnTo>
                  <a:lnTo>
                    <a:pt x="597713" y="428497"/>
                  </a:lnTo>
                  <a:lnTo>
                    <a:pt x="598844" y="429628"/>
                  </a:lnTo>
                  <a:lnTo>
                    <a:pt x="599975" y="429628"/>
                  </a:lnTo>
                  <a:lnTo>
                    <a:pt x="599975" y="430759"/>
                  </a:lnTo>
                  <a:lnTo>
                    <a:pt x="596547" y="431926"/>
                  </a:lnTo>
                  <a:lnTo>
                    <a:pt x="594285" y="430759"/>
                  </a:lnTo>
                  <a:lnTo>
                    <a:pt x="593154" y="430759"/>
                  </a:lnTo>
                  <a:lnTo>
                    <a:pt x="593154" y="429628"/>
                  </a:lnTo>
                  <a:lnTo>
                    <a:pt x="592023" y="428497"/>
                  </a:lnTo>
                  <a:lnTo>
                    <a:pt x="589761" y="427366"/>
                  </a:lnTo>
                  <a:lnTo>
                    <a:pt x="587464" y="427366"/>
                  </a:lnTo>
                  <a:lnTo>
                    <a:pt x="586333" y="428497"/>
                  </a:lnTo>
                  <a:lnTo>
                    <a:pt x="585202" y="428497"/>
                  </a:lnTo>
                  <a:lnTo>
                    <a:pt x="586333" y="431926"/>
                  </a:lnTo>
                  <a:lnTo>
                    <a:pt x="585202" y="431926"/>
                  </a:lnTo>
                  <a:lnTo>
                    <a:pt x="584071" y="433057"/>
                  </a:lnTo>
                  <a:lnTo>
                    <a:pt x="584071" y="430759"/>
                  </a:lnTo>
                  <a:lnTo>
                    <a:pt x="584071" y="426235"/>
                  </a:lnTo>
                  <a:lnTo>
                    <a:pt x="582940" y="425103"/>
                  </a:lnTo>
                  <a:lnTo>
                    <a:pt x="581810" y="425103"/>
                  </a:lnTo>
                  <a:lnTo>
                    <a:pt x="580643" y="426235"/>
                  </a:lnTo>
                  <a:lnTo>
                    <a:pt x="579512" y="429628"/>
                  </a:lnTo>
                  <a:lnTo>
                    <a:pt x="578382" y="429628"/>
                  </a:lnTo>
                  <a:lnTo>
                    <a:pt x="577251" y="429628"/>
                  </a:lnTo>
                  <a:lnTo>
                    <a:pt x="576120" y="427366"/>
                  </a:lnTo>
                  <a:lnTo>
                    <a:pt x="571561" y="427366"/>
                  </a:lnTo>
                  <a:lnTo>
                    <a:pt x="569299" y="427366"/>
                  </a:lnTo>
                  <a:lnTo>
                    <a:pt x="568168" y="426235"/>
                  </a:lnTo>
                  <a:lnTo>
                    <a:pt x="565871" y="423972"/>
                  </a:lnTo>
                  <a:lnTo>
                    <a:pt x="563609" y="423972"/>
                  </a:lnTo>
                  <a:lnTo>
                    <a:pt x="559050" y="423972"/>
                  </a:lnTo>
                  <a:lnTo>
                    <a:pt x="555658" y="422806"/>
                  </a:lnTo>
                  <a:lnTo>
                    <a:pt x="554527" y="422806"/>
                  </a:lnTo>
                  <a:lnTo>
                    <a:pt x="553396" y="422806"/>
                  </a:lnTo>
                  <a:lnTo>
                    <a:pt x="553396" y="426235"/>
                  </a:lnTo>
                  <a:lnTo>
                    <a:pt x="552265" y="426235"/>
                  </a:lnTo>
                  <a:lnTo>
                    <a:pt x="551099" y="426235"/>
                  </a:lnTo>
                  <a:lnTo>
                    <a:pt x="549968" y="425103"/>
                  </a:lnTo>
                  <a:lnTo>
                    <a:pt x="547706" y="423972"/>
                  </a:lnTo>
                  <a:lnTo>
                    <a:pt x="545444" y="420543"/>
                  </a:lnTo>
                  <a:lnTo>
                    <a:pt x="543147" y="418281"/>
                  </a:lnTo>
                  <a:lnTo>
                    <a:pt x="542016" y="418281"/>
                  </a:lnTo>
                  <a:lnTo>
                    <a:pt x="539754" y="420543"/>
                  </a:lnTo>
                  <a:lnTo>
                    <a:pt x="537493" y="420543"/>
                  </a:lnTo>
                  <a:lnTo>
                    <a:pt x="536326" y="418281"/>
                  </a:lnTo>
                  <a:lnTo>
                    <a:pt x="537493" y="415983"/>
                  </a:lnTo>
                  <a:lnTo>
                    <a:pt x="534065" y="412590"/>
                  </a:lnTo>
                  <a:lnTo>
                    <a:pt x="530672" y="411459"/>
                  </a:lnTo>
                  <a:lnTo>
                    <a:pt x="531803" y="408030"/>
                  </a:lnTo>
                  <a:lnTo>
                    <a:pt x="529506" y="404637"/>
                  </a:lnTo>
                  <a:lnTo>
                    <a:pt x="528375" y="403505"/>
                  </a:lnTo>
                  <a:lnTo>
                    <a:pt x="526113" y="402374"/>
                  </a:lnTo>
                  <a:lnTo>
                    <a:pt x="526113" y="398945"/>
                  </a:lnTo>
                  <a:lnTo>
                    <a:pt x="524982" y="398945"/>
                  </a:lnTo>
                  <a:lnTo>
                    <a:pt x="522720" y="398945"/>
                  </a:lnTo>
                  <a:lnTo>
                    <a:pt x="517031" y="395552"/>
                  </a:lnTo>
                  <a:lnTo>
                    <a:pt x="515900" y="395552"/>
                  </a:lnTo>
                  <a:lnTo>
                    <a:pt x="515900" y="392123"/>
                  </a:lnTo>
                  <a:lnTo>
                    <a:pt x="515900" y="388730"/>
                  </a:lnTo>
                  <a:lnTo>
                    <a:pt x="514769" y="387598"/>
                  </a:lnTo>
                  <a:lnTo>
                    <a:pt x="514769" y="386467"/>
                  </a:lnTo>
                  <a:lnTo>
                    <a:pt x="513603" y="385301"/>
                  </a:lnTo>
                  <a:lnTo>
                    <a:pt x="512472" y="387598"/>
                  </a:lnTo>
                  <a:lnTo>
                    <a:pt x="510210" y="386467"/>
                  </a:lnTo>
                  <a:lnTo>
                    <a:pt x="510210" y="385301"/>
                  </a:lnTo>
                  <a:lnTo>
                    <a:pt x="511341" y="383038"/>
                  </a:lnTo>
                  <a:lnTo>
                    <a:pt x="510210" y="379645"/>
                  </a:lnTo>
                  <a:lnTo>
                    <a:pt x="511341" y="377347"/>
                  </a:lnTo>
                  <a:lnTo>
                    <a:pt x="510210" y="377347"/>
                  </a:lnTo>
                  <a:lnTo>
                    <a:pt x="510210" y="376216"/>
                  </a:lnTo>
                  <a:lnTo>
                    <a:pt x="505651" y="377347"/>
                  </a:lnTo>
                  <a:lnTo>
                    <a:pt x="505651" y="376216"/>
                  </a:lnTo>
                  <a:lnTo>
                    <a:pt x="503389" y="372823"/>
                  </a:lnTo>
                  <a:lnTo>
                    <a:pt x="502258" y="372823"/>
                  </a:lnTo>
                  <a:lnTo>
                    <a:pt x="498830" y="376216"/>
                  </a:lnTo>
                  <a:lnTo>
                    <a:pt x="497699" y="376216"/>
                  </a:lnTo>
                  <a:lnTo>
                    <a:pt x="496568" y="376216"/>
                  </a:lnTo>
                  <a:lnTo>
                    <a:pt x="495438" y="375085"/>
                  </a:lnTo>
                  <a:lnTo>
                    <a:pt x="496568" y="371656"/>
                  </a:lnTo>
                  <a:lnTo>
                    <a:pt x="495438" y="369394"/>
                  </a:lnTo>
                  <a:lnTo>
                    <a:pt x="494307" y="368263"/>
                  </a:lnTo>
                  <a:lnTo>
                    <a:pt x="490879" y="367132"/>
                  </a:lnTo>
                  <a:lnTo>
                    <a:pt x="492010" y="366000"/>
                  </a:lnTo>
                  <a:lnTo>
                    <a:pt x="494307" y="364869"/>
                  </a:lnTo>
                  <a:lnTo>
                    <a:pt x="495438" y="362572"/>
                  </a:lnTo>
                  <a:lnTo>
                    <a:pt x="495438" y="360309"/>
                  </a:lnTo>
                  <a:lnTo>
                    <a:pt x="495438" y="359178"/>
                  </a:lnTo>
                  <a:lnTo>
                    <a:pt x="495438" y="358047"/>
                  </a:lnTo>
                  <a:lnTo>
                    <a:pt x="493176" y="355749"/>
                  </a:lnTo>
                  <a:lnTo>
                    <a:pt x="487486" y="354618"/>
                  </a:lnTo>
                  <a:lnTo>
                    <a:pt x="488617" y="353487"/>
                  </a:lnTo>
                  <a:lnTo>
                    <a:pt x="486355" y="351225"/>
                  </a:lnTo>
                  <a:lnTo>
                    <a:pt x="487486" y="348927"/>
                  </a:lnTo>
                  <a:lnTo>
                    <a:pt x="486355" y="347796"/>
                  </a:lnTo>
                  <a:lnTo>
                    <a:pt x="484058" y="347796"/>
                  </a:lnTo>
                  <a:lnTo>
                    <a:pt x="479534" y="345533"/>
                  </a:lnTo>
                  <a:lnTo>
                    <a:pt x="478403" y="343271"/>
                  </a:lnTo>
                  <a:lnTo>
                    <a:pt x="477237" y="342140"/>
                  </a:lnTo>
                  <a:lnTo>
                    <a:pt x="476106" y="343271"/>
                  </a:lnTo>
                  <a:lnTo>
                    <a:pt x="474975" y="346665"/>
                  </a:lnTo>
                  <a:lnTo>
                    <a:pt x="472714" y="346665"/>
                  </a:lnTo>
                  <a:lnTo>
                    <a:pt x="472714" y="345533"/>
                  </a:lnTo>
                  <a:lnTo>
                    <a:pt x="471583" y="344402"/>
                  </a:lnTo>
                  <a:lnTo>
                    <a:pt x="471583" y="343271"/>
                  </a:lnTo>
                  <a:lnTo>
                    <a:pt x="471583" y="339842"/>
                  </a:lnTo>
                  <a:lnTo>
                    <a:pt x="468155" y="337580"/>
                  </a:lnTo>
                  <a:lnTo>
                    <a:pt x="465893" y="335318"/>
                  </a:lnTo>
                  <a:lnTo>
                    <a:pt x="465893" y="333020"/>
                  </a:lnTo>
                  <a:lnTo>
                    <a:pt x="465893" y="330758"/>
                  </a:lnTo>
                  <a:lnTo>
                    <a:pt x="465893" y="329627"/>
                  </a:lnTo>
                  <a:lnTo>
                    <a:pt x="462465" y="329627"/>
                  </a:lnTo>
                  <a:lnTo>
                    <a:pt x="461334" y="328495"/>
                  </a:lnTo>
                  <a:lnTo>
                    <a:pt x="462465" y="325067"/>
                  </a:lnTo>
                  <a:lnTo>
                    <a:pt x="461334" y="323935"/>
                  </a:lnTo>
                  <a:lnTo>
                    <a:pt x="459072" y="322804"/>
                  </a:lnTo>
                  <a:lnTo>
                    <a:pt x="457941" y="322804"/>
                  </a:lnTo>
                  <a:lnTo>
                    <a:pt x="454513" y="323935"/>
                  </a:lnTo>
                  <a:lnTo>
                    <a:pt x="453382" y="323935"/>
                  </a:lnTo>
                  <a:lnTo>
                    <a:pt x="453382" y="322804"/>
                  </a:lnTo>
                  <a:lnTo>
                    <a:pt x="452252" y="319375"/>
                  </a:lnTo>
                  <a:lnTo>
                    <a:pt x="452252" y="318244"/>
                  </a:lnTo>
                  <a:lnTo>
                    <a:pt x="448859" y="318244"/>
                  </a:lnTo>
                  <a:lnTo>
                    <a:pt x="445431" y="315982"/>
                  </a:lnTo>
                  <a:lnTo>
                    <a:pt x="443169" y="313720"/>
                  </a:lnTo>
                  <a:lnTo>
                    <a:pt x="439741" y="313720"/>
                  </a:lnTo>
                  <a:lnTo>
                    <a:pt x="437479" y="312589"/>
                  </a:lnTo>
                  <a:lnTo>
                    <a:pt x="436348" y="313720"/>
                  </a:lnTo>
                  <a:lnTo>
                    <a:pt x="435217" y="314851"/>
                  </a:lnTo>
                  <a:lnTo>
                    <a:pt x="434087" y="313720"/>
                  </a:lnTo>
                  <a:lnTo>
                    <a:pt x="432920" y="311422"/>
                  </a:lnTo>
                  <a:lnTo>
                    <a:pt x="429528" y="309160"/>
                  </a:lnTo>
                  <a:lnTo>
                    <a:pt x="429528" y="306897"/>
                  </a:lnTo>
                  <a:lnTo>
                    <a:pt x="428397" y="304600"/>
                  </a:lnTo>
                  <a:lnTo>
                    <a:pt x="426135" y="305766"/>
                  </a:lnTo>
                  <a:lnTo>
                    <a:pt x="422707" y="304600"/>
                  </a:lnTo>
                  <a:lnTo>
                    <a:pt x="422707" y="302337"/>
                  </a:lnTo>
                  <a:lnTo>
                    <a:pt x="423838" y="301206"/>
                  </a:lnTo>
                  <a:lnTo>
                    <a:pt x="422707" y="300075"/>
                  </a:lnTo>
                  <a:lnTo>
                    <a:pt x="422707" y="297813"/>
                  </a:lnTo>
                  <a:lnTo>
                    <a:pt x="422707" y="296646"/>
                  </a:lnTo>
                  <a:lnTo>
                    <a:pt x="421576" y="296646"/>
                  </a:lnTo>
                  <a:lnTo>
                    <a:pt x="419314" y="295515"/>
                  </a:lnTo>
                  <a:lnTo>
                    <a:pt x="415886" y="297813"/>
                  </a:lnTo>
                  <a:lnTo>
                    <a:pt x="413624" y="295515"/>
                  </a:lnTo>
                  <a:lnTo>
                    <a:pt x="411363" y="294384"/>
                  </a:lnTo>
                  <a:lnTo>
                    <a:pt x="412494" y="289859"/>
                  </a:lnTo>
                  <a:lnTo>
                    <a:pt x="412494" y="288693"/>
                  </a:lnTo>
                  <a:lnTo>
                    <a:pt x="410196" y="287562"/>
                  </a:lnTo>
                  <a:lnTo>
                    <a:pt x="407935" y="288693"/>
                  </a:lnTo>
                  <a:lnTo>
                    <a:pt x="406804" y="289859"/>
                  </a:lnTo>
                  <a:lnTo>
                    <a:pt x="405673" y="290990"/>
                  </a:lnTo>
                  <a:lnTo>
                    <a:pt x="404542" y="293253"/>
                  </a:lnTo>
                  <a:lnTo>
                    <a:pt x="402245" y="293253"/>
                  </a:lnTo>
                  <a:lnTo>
                    <a:pt x="402245" y="292122"/>
                  </a:lnTo>
                  <a:lnTo>
                    <a:pt x="402245" y="289859"/>
                  </a:lnTo>
                  <a:lnTo>
                    <a:pt x="398852" y="286430"/>
                  </a:lnTo>
                  <a:lnTo>
                    <a:pt x="398852" y="285299"/>
                  </a:lnTo>
                  <a:lnTo>
                    <a:pt x="397721" y="285299"/>
                  </a:lnTo>
                  <a:lnTo>
                    <a:pt x="396590" y="284168"/>
                  </a:lnTo>
                  <a:lnTo>
                    <a:pt x="395424" y="283037"/>
                  </a:lnTo>
                  <a:lnTo>
                    <a:pt x="395424" y="278477"/>
                  </a:lnTo>
                  <a:lnTo>
                    <a:pt x="394293" y="278477"/>
                  </a:lnTo>
                  <a:lnTo>
                    <a:pt x="393162" y="276215"/>
                  </a:lnTo>
                  <a:lnTo>
                    <a:pt x="389770" y="276215"/>
                  </a:lnTo>
                  <a:lnTo>
                    <a:pt x="385211" y="277346"/>
                  </a:lnTo>
                  <a:lnTo>
                    <a:pt x="382949" y="276215"/>
                  </a:lnTo>
                  <a:lnTo>
                    <a:pt x="382949" y="277346"/>
                  </a:lnTo>
                  <a:lnTo>
                    <a:pt x="381818" y="277346"/>
                  </a:lnTo>
                  <a:lnTo>
                    <a:pt x="381818" y="278477"/>
                  </a:lnTo>
                  <a:lnTo>
                    <a:pt x="380652" y="280739"/>
                  </a:lnTo>
                  <a:lnTo>
                    <a:pt x="379521" y="280739"/>
                  </a:lnTo>
                  <a:lnTo>
                    <a:pt x="378390" y="279608"/>
                  </a:lnTo>
                  <a:lnTo>
                    <a:pt x="377259" y="277346"/>
                  </a:lnTo>
                  <a:lnTo>
                    <a:pt x="378390" y="272786"/>
                  </a:lnTo>
                  <a:lnTo>
                    <a:pt x="378390" y="271655"/>
                  </a:lnTo>
                  <a:lnTo>
                    <a:pt x="378390" y="270524"/>
                  </a:lnTo>
                  <a:lnTo>
                    <a:pt x="377259" y="270524"/>
                  </a:lnTo>
                  <a:lnTo>
                    <a:pt x="374997" y="270524"/>
                  </a:lnTo>
                  <a:lnTo>
                    <a:pt x="372700" y="273917"/>
                  </a:lnTo>
                  <a:lnTo>
                    <a:pt x="370438" y="273917"/>
                  </a:lnTo>
                  <a:lnTo>
                    <a:pt x="369308" y="272786"/>
                  </a:lnTo>
                  <a:lnTo>
                    <a:pt x="371569" y="265964"/>
                  </a:lnTo>
                  <a:lnTo>
                    <a:pt x="370438" y="265964"/>
                  </a:lnTo>
                  <a:lnTo>
                    <a:pt x="370438" y="264832"/>
                  </a:lnTo>
                  <a:lnTo>
                    <a:pt x="369308" y="264832"/>
                  </a:lnTo>
                  <a:lnTo>
                    <a:pt x="367046" y="264832"/>
                  </a:lnTo>
                  <a:lnTo>
                    <a:pt x="367046" y="268261"/>
                  </a:lnTo>
                  <a:lnTo>
                    <a:pt x="365880" y="269392"/>
                  </a:lnTo>
                  <a:lnTo>
                    <a:pt x="364749" y="269392"/>
                  </a:lnTo>
                  <a:lnTo>
                    <a:pt x="363618" y="269392"/>
                  </a:lnTo>
                  <a:lnTo>
                    <a:pt x="362487" y="269392"/>
                  </a:lnTo>
                  <a:lnTo>
                    <a:pt x="361356" y="267095"/>
                  </a:lnTo>
                  <a:lnTo>
                    <a:pt x="362487" y="264832"/>
                  </a:lnTo>
                  <a:lnTo>
                    <a:pt x="362487" y="263701"/>
                  </a:lnTo>
                  <a:lnTo>
                    <a:pt x="360225" y="262570"/>
                  </a:lnTo>
                  <a:lnTo>
                    <a:pt x="357928" y="262570"/>
                  </a:lnTo>
                  <a:lnTo>
                    <a:pt x="356797" y="263701"/>
                  </a:lnTo>
                  <a:lnTo>
                    <a:pt x="355666" y="267095"/>
                  </a:lnTo>
                  <a:lnTo>
                    <a:pt x="354535" y="268261"/>
                  </a:lnTo>
                  <a:lnTo>
                    <a:pt x="353404" y="268261"/>
                  </a:lnTo>
                  <a:lnTo>
                    <a:pt x="351107" y="265964"/>
                  </a:lnTo>
                  <a:lnTo>
                    <a:pt x="348845" y="264832"/>
                  </a:lnTo>
                  <a:lnTo>
                    <a:pt x="348845" y="263701"/>
                  </a:lnTo>
                  <a:lnTo>
                    <a:pt x="343156" y="264832"/>
                  </a:lnTo>
                  <a:lnTo>
                    <a:pt x="340894" y="264832"/>
                  </a:lnTo>
                  <a:lnTo>
                    <a:pt x="340894" y="267095"/>
                  </a:lnTo>
                  <a:lnTo>
                    <a:pt x="343156" y="269392"/>
                  </a:lnTo>
                  <a:lnTo>
                    <a:pt x="343156" y="270524"/>
                  </a:lnTo>
                  <a:lnTo>
                    <a:pt x="343156" y="271655"/>
                  </a:lnTo>
                  <a:lnTo>
                    <a:pt x="342025" y="271655"/>
                  </a:lnTo>
                  <a:lnTo>
                    <a:pt x="340894" y="271655"/>
                  </a:lnTo>
                  <a:lnTo>
                    <a:pt x="337501" y="268261"/>
                  </a:lnTo>
                  <a:lnTo>
                    <a:pt x="335204" y="269392"/>
                  </a:lnTo>
                  <a:lnTo>
                    <a:pt x="332942" y="270524"/>
                  </a:lnTo>
                  <a:lnTo>
                    <a:pt x="331811" y="269392"/>
                  </a:lnTo>
                  <a:lnTo>
                    <a:pt x="334073" y="263701"/>
                  </a:lnTo>
                  <a:lnTo>
                    <a:pt x="334073" y="262570"/>
                  </a:lnTo>
                  <a:lnTo>
                    <a:pt x="331811" y="262570"/>
                  </a:lnTo>
                  <a:lnTo>
                    <a:pt x="328383" y="262570"/>
                  </a:lnTo>
                  <a:lnTo>
                    <a:pt x="328383" y="263701"/>
                  </a:lnTo>
                  <a:lnTo>
                    <a:pt x="327252" y="264832"/>
                  </a:lnTo>
                  <a:lnTo>
                    <a:pt x="328383" y="268261"/>
                  </a:lnTo>
                  <a:lnTo>
                    <a:pt x="328383" y="269392"/>
                  </a:lnTo>
                  <a:lnTo>
                    <a:pt x="326122" y="269392"/>
                  </a:lnTo>
                  <a:lnTo>
                    <a:pt x="323860" y="265964"/>
                  </a:lnTo>
                  <a:lnTo>
                    <a:pt x="323860" y="260308"/>
                  </a:lnTo>
                  <a:lnTo>
                    <a:pt x="322729" y="259141"/>
                  </a:lnTo>
                  <a:lnTo>
                    <a:pt x="321563" y="259141"/>
                  </a:lnTo>
                  <a:lnTo>
                    <a:pt x="319301" y="260308"/>
                  </a:lnTo>
                  <a:lnTo>
                    <a:pt x="317039" y="261439"/>
                  </a:lnTo>
                  <a:lnTo>
                    <a:pt x="314777" y="261439"/>
                  </a:lnTo>
                  <a:lnTo>
                    <a:pt x="313611" y="260308"/>
                  </a:lnTo>
                  <a:lnTo>
                    <a:pt x="318170" y="256879"/>
                  </a:lnTo>
                  <a:lnTo>
                    <a:pt x="318170" y="255748"/>
                  </a:lnTo>
                  <a:lnTo>
                    <a:pt x="318170" y="254617"/>
                  </a:lnTo>
                  <a:lnTo>
                    <a:pt x="314777" y="251188"/>
                  </a:lnTo>
                  <a:lnTo>
                    <a:pt x="311349" y="251188"/>
                  </a:lnTo>
                  <a:lnTo>
                    <a:pt x="309087" y="251188"/>
                  </a:lnTo>
                  <a:lnTo>
                    <a:pt x="306790" y="250057"/>
                  </a:lnTo>
                  <a:lnTo>
                    <a:pt x="306790" y="248926"/>
                  </a:lnTo>
                  <a:lnTo>
                    <a:pt x="306790" y="247794"/>
                  </a:lnTo>
                  <a:lnTo>
                    <a:pt x="307957" y="247794"/>
                  </a:lnTo>
                  <a:lnTo>
                    <a:pt x="309087" y="247794"/>
                  </a:lnTo>
                  <a:lnTo>
                    <a:pt x="314777" y="247794"/>
                  </a:lnTo>
                  <a:lnTo>
                    <a:pt x="315908" y="247794"/>
                  </a:lnTo>
                  <a:lnTo>
                    <a:pt x="315908" y="245497"/>
                  </a:lnTo>
                  <a:lnTo>
                    <a:pt x="313611" y="244366"/>
                  </a:lnTo>
                  <a:lnTo>
                    <a:pt x="310218" y="244366"/>
                  </a:lnTo>
                  <a:lnTo>
                    <a:pt x="307957" y="245497"/>
                  </a:lnTo>
                  <a:lnTo>
                    <a:pt x="306790" y="244366"/>
                  </a:lnTo>
                  <a:lnTo>
                    <a:pt x="304529" y="243234"/>
                  </a:lnTo>
                  <a:lnTo>
                    <a:pt x="304529" y="242103"/>
                  </a:lnTo>
                  <a:lnTo>
                    <a:pt x="303398" y="240972"/>
                  </a:lnTo>
                  <a:lnTo>
                    <a:pt x="305659" y="239841"/>
                  </a:lnTo>
                  <a:lnTo>
                    <a:pt x="305659" y="237543"/>
                  </a:lnTo>
                  <a:lnTo>
                    <a:pt x="304529" y="237543"/>
                  </a:lnTo>
                  <a:lnTo>
                    <a:pt x="301136" y="239841"/>
                  </a:lnTo>
                  <a:lnTo>
                    <a:pt x="299970" y="239841"/>
                  </a:lnTo>
                  <a:lnTo>
                    <a:pt x="298839" y="239841"/>
                  </a:lnTo>
                  <a:lnTo>
                    <a:pt x="295446" y="238710"/>
                  </a:lnTo>
                  <a:lnTo>
                    <a:pt x="293184" y="239841"/>
                  </a:lnTo>
                  <a:lnTo>
                    <a:pt x="290887" y="239841"/>
                  </a:lnTo>
                  <a:lnTo>
                    <a:pt x="289756" y="238710"/>
                  </a:lnTo>
                  <a:lnTo>
                    <a:pt x="289756" y="236412"/>
                  </a:lnTo>
                  <a:lnTo>
                    <a:pt x="289756" y="234150"/>
                  </a:lnTo>
                  <a:lnTo>
                    <a:pt x="289756" y="233019"/>
                  </a:lnTo>
                  <a:lnTo>
                    <a:pt x="287494" y="231887"/>
                  </a:lnTo>
                  <a:lnTo>
                    <a:pt x="286364" y="233019"/>
                  </a:lnTo>
                  <a:lnTo>
                    <a:pt x="284066" y="233019"/>
                  </a:lnTo>
                  <a:lnTo>
                    <a:pt x="281805" y="234150"/>
                  </a:lnTo>
                  <a:lnTo>
                    <a:pt x="280674" y="234150"/>
                  </a:lnTo>
                  <a:lnTo>
                    <a:pt x="279543" y="234150"/>
                  </a:lnTo>
                  <a:lnTo>
                    <a:pt x="280674" y="228459"/>
                  </a:lnTo>
                  <a:lnTo>
                    <a:pt x="279543" y="227327"/>
                  </a:lnTo>
                  <a:lnTo>
                    <a:pt x="278412" y="227327"/>
                  </a:lnTo>
                  <a:lnTo>
                    <a:pt x="277246" y="228459"/>
                  </a:lnTo>
                  <a:lnTo>
                    <a:pt x="274984" y="230756"/>
                  </a:lnTo>
                  <a:lnTo>
                    <a:pt x="273853" y="234150"/>
                  </a:lnTo>
                  <a:lnTo>
                    <a:pt x="272722" y="236412"/>
                  </a:lnTo>
                  <a:lnTo>
                    <a:pt x="271591" y="237543"/>
                  </a:lnTo>
                  <a:lnTo>
                    <a:pt x="270425" y="237543"/>
                  </a:lnTo>
                  <a:lnTo>
                    <a:pt x="270425" y="236412"/>
                  </a:lnTo>
                  <a:lnTo>
                    <a:pt x="269294" y="236412"/>
                  </a:lnTo>
                  <a:lnTo>
                    <a:pt x="267032" y="233019"/>
                  </a:lnTo>
                  <a:lnTo>
                    <a:pt x="265901" y="233019"/>
                  </a:lnTo>
                  <a:lnTo>
                    <a:pt x="261343" y="231887"/>
                  </a:lnTo>
                  <a:lnTo>
                    <a:pt x="261343" y="230756"/>
                  </a:lnTo>
                  <a:lnTo>
                    <a:pt x="263640" y="228459"/>
                  </a:lnTo>
                  <a:lnTo>
                    <a:pt x="267032" y="227327"/>
                  </a:lnTo>
                  <a:lnTo>
                    <a:pt x="268163" y="226196"/>
                  </a:lnTo>
                  <a:lnTo>
                    <a:pt x="264771" y="223934"/>
                  </a:lnTo>
                  <a:lnTo>
                    <a:pt x="263640" y="225065"/>
                  </a:lnTo>
                  <a:lnTo>
                    <a:pt x="261343" y="225065"/>
                  </a:lnTo>
                  <a:lnTo>
                    <a:pt x="257950" y="225065"/>
                  </a:lnTo>
                  <a:lnTo>
                    <a:pt x="256819" y="225065"/>
                  </a:lnTo>
                  <a:lnTo>
                    <a:pt x="256819" y="226196"/>
                  </a:lnTo>
                  <a:lnTo>
                    <a:pt x="256819" y="228459"/>
                  </a:lnTo>
                  <a:lnTo>
                    <a:pt x="257950" y="230756"/>
                  </a:lnTo>
                  <a:lnTo>
                    <a:pt x="259081" y="233019"/>
                  </a:lnTo>
                  <a:lnTo>
                    <a:pt x="257950" y="234150"/>
                  </a:lnTo>
                  <a:lnTo>
                    <a:pt x="257950" y="235281"/>
                  </a:lnTo>
                  <a:lnTo>
                    <a:pt x="256819" y="235281"/>
                  </a:lnTo>
                  <a:lnTo>
                    <a:pt x="254522" y="233019"/>
                  </a:lnTo>
                  <a:lnTo>
                    <a:pt x="252260" y="231887"/>
                  </a:lnTo>
                  <a:lnTo>
                    <a:pt x="249998" y="229590"/>
                  </a:lnTo>
                  <a:lnTo>
                    <a:pt x="248867" y="229590"/>
                  </a:lnTo>
                  <a:lnTo>
                    <a:pt x="246570" y="231887"/>
                  </a:lnTo>
                  <a:lnTo>
                    <a:pt x="244308" y="233019"/>
                  </a:lnTo>
                  <a:lnTo>
                    <a:pt x="243178" y="229590"/>
                  </a:lnTo>
                  <a:lnTo>
                    <a:pt x="244308" y="225065"/>
                  </a:lnTo>
                  <a:lnTo>
                    <a:pt x="243178" y="225065"/>
                  </a:lnTo>
                  <a:lnTo>
                    <a:pt x="243178" y="223934"/>
                  </a:lnTo>
                  <a:lnTo>
                    <a:pt x="242047" y="223934"/>
                  </a:lnTo>
                  <a:lnTo>
                    <a:pt x="240880" y="223934"/>
                  </a:lnTo>
                  <a:lnTo>
                    <a:pt x="240880" y="225065"/>
                  </a:lnTo>
                  <a:lnTo>
                    <a:pt x="242047" y="229590"/>
                  </a:lnTo>
                  <a:lnTo>
                    <a:pt x="240880" y="230756"/>
                  </a:lnTo>
                  <a:lnTo>
                    <a:pt x="239749" y="230756"/>
                  </a:lnTo>
                  <a:lnTo>
                    <a:pt x="238619" y="229590"/>
                  </a:lnTo>
                  <a:lnTo>
                    <a:pt x="237488" y="228459"/>
                  </a:lnTo>
                  <a:lnTo>
                    <a:pt x="234095" y="225065"/>
                  </a:lnTo>
                  <a:lnTo>
                    <a:pt x="234095" y="222767"/>
                  </a:lnTo>
                  <a:lnTo>
                    <a:pt x="234095" y="221636"/>
                  </a:lnTo>
                  <a:lnTo>
                    <a:pt x="235226" y="218243"/>
                  </a:lnTo>
                  <a:lnTo>
                    <a:pt x="235226" y="217112"/>
                  </a:lnTo>
                  <a:lnTo>
                    <a:pt x="234095" y="217112"/>
                  </a:lnTo>
                  <a:lnTo>
                    <a:pt x="232929" y="217112"/>
                  </a:lnTo>
                  <a:lnTo>
                    <a:pt x="227274" y="220505"/>
                  </a:lnTo>
                  <a:lnTo>
                    <a:pt x="227274" y="221636"/>
                  </a:lnTo>
                  <a:lnTo>
                    <a:pt x="227274" y="222767"/>
                  </a:lnTo>
                  <a:lnTo>
                    <a:pt x="227274" y="225065"/>
                  </a:lnTo>
                  <a:lnTo>
                    <a:pt x="227274" y="226196"/>
                  </a:lnTo>
                  <a:lnTo>
                    <a:pt x="223846" y="226196"/>
                  </a:lnTo>
                  <a:lnTo>
                    <a:pt x="218156" y="225065"/>
                  </a:lnTo>
                  <a:lnTo>
                    <a:pt x="215895" y="221636"/>
                  </a:lnTo>
                  <a:lnTo>
                    <a:pt x="213633" y="222767"/>
                  </a:lnTo>
                  <a:lnTo>
                    <a:pt x="212502" y="222767"/>
                  </a:lnTo>
                  <a:lnTo>
                    <a:pt x="209074" y="222767"/>
                  </a:lnTo>
                  <a:lnTo>
                    <a:pt x="207943" y="223934"/>
                  </a:lnTo>
                  <a:lnTo>
                    <a:pt x="204550" y="225065"/>
                  </a:lnTo>
                  <a:lnTo>
                    <a:pt x="203384" y="226196"/>
                  </a:lnTo>
                  <a:lnTo>
                    <a:pt x="202253" y="226196"/>
                  </a:lnTo>
                  <a:lnTo>
                    <a:pt x="199992" y="225065"/>
                  </a:lnTo>
                  <a:lnTo>
                    <a:pt x="197730" y="221636"/>
                  </a:lnTo>
                  <a:lnTo>
                    <a:pt x="196599" y="221636"/>
                  </a:lnTo>
                  <a:lnTo>
                    <a:pt x="195433" y="221636"/>
                  </a:lnTo>
                  <a:lnTo>
                    <a:pt x="194302" y="222767"/>
                  </a:lnTo>
                  <a:lnTo>
                    <a:pt x="194302" y="226196"/>
                  </a:lnTo>
                  <a:lnTo>
                    <a:pt x="192040" y="228459"/>
                  </a:lnTo>
                  <a:lnTo>
                    <a:pt x="190909" y="228459"/>
                  </a:lnTo>
                  <a:lnTo>
                    <a:pt x="189778" y="227327"/>
                  </a:lnTo>
                  <a:lnTo>
                    <a:pt x="189778" y="226196"/>
                  </a:lnTo>
                  <a:lnTo>
                    <a:pt x="188647" y="222767"/>
                  </a:lnTo>
                  <a:lnTo>
                    <a:pt x="187481" y="220505"/>
                  </a:lnTo>
                  <a:lnTo>
                    <a:pt x="186350" y="220505"/>
                  </a:lnTo>
                  <a:lnTo>
                    <a:pt x="185219" y="221636"/>
                  </a:lnTo>
                  <a:lnTo>
                    <a:pt x="182957" y="223934"/>
                  </a:lnTo>
                  <a:lnTo>
                    <a:pt x="181827" y="225065"/>
                  </a:lnTo>
                  <a:lnTo>
                    <a:pt x="181827" y="223934"/>
                  </a:lnTo>
                  <a:lnTo>
                    <a:pt x="179529" y="222767"/>
                  </a:lnTo>
                  <a:lnTo>
                    <a:pt x="179529" y="221636"/>
                  </a:lnTo>
                  <a:lnTo>
                    <a:pt x="180660" y="218243"/>
                  </a:lnTo>
                  <a:lnTo>
                    <a:pt x="180660" y="217112"/>
                  </a:lnTo>
                  <a:lnTo>
                    <a:pt x="179529" y="217112"/>
                  </a:lnTo>
                  <a:lnTo>
                    <a:pt x="179529" y="215945"/>
                  </a:lnTo>
                  <a:lnTo>
                    <a:pt x="178399" y="215945"/>
                  </a:lnTo>
                  <a:lnTo>
                    <a:pt x="176137" y="215945"/>
                  </a:lnTo>
                  <a:lnTo>
                    <a:pt x="175006" y="214814"/>
                  </a:lnTo>
                  <a:lnTo>
                    <a:pt x="173840" y="214814"/>
                  </a:lnTo>
                  <a:lnTo>
                    <a:pt x="171578" y="214814"/>
                  </a:lnTo>
                  <a:lnTo>
                    <a:pt x="170447" y="214814"/>
                  </a:lnTo>
                  <a:lnTo>
                    <a:pt x="168185" y="215945"/>
                  </a:lnTo>
                  <a:lnTo>
                    <a:pt x="167054" y="215945"/>
                  </a:lnTo>
                  <a:lnTo>
                    <a:pt x="165888" y="215945"/>
                  </a:lnTo>
                  <a:lnTo>
                    <a:pt x="165888" y="214814"/>
                  </a:lnTo>
                  <a:lnTo>
                    <a:pt x="165888" y="210289"/>
                  </a:lnTo>
                  <a:lnTo>
                    <a:pt x="164757" y="209158"/>
                  </a:lnTo>
                  <a:lnTo>
                    <a:pt x="163626" y="209158"/>
                  </a:lnTo>
                  <a:lnTo>
                    <a:pt x="159103" y="211421"/>
                  </a:lnTo>
                  <a:lnTo>
                    <a:pt x="159103" y="212552"/>
                  </a:lnTo>
                  <a:lnTo>
                    <a:pt x="156806" y="213683"/>
                  </a:lnTo>
                  <a:lnTo>
                    <a:pt x="153413" y="214814"/>
                  </a:lnTo>
                  <a:lnTo>
                    <a:pt x="152282" y="214814"/>
                  </a:lnTo>
                  <a:lnTo>
                    <a:pt x="151116" y="213683"/>
                  </a:lnTo>
                  <a:lnTo>
                    <a:pt x="151116" y="209158"/>
                  </a:lnTo>
                  <a:lnTo>
                    <a:pt x="147723" y="207992"/>
                  </a:lnTo>
                  <a:lnTo>
                    <a:pt x="146592" y="207992"/>
                  </a:lnTo>
                  <a:lnTo>
                    <a:pt x="145461" y="211421"/>
                  </a:lnTo>
                  <a:lnTo>
                    <a:pt x="145461" y="217112"/>
                  </a:lnTo>
                  <a:lnTo>
                    <a:pt x="144330" y="218243"/>
                  </a:lnTo>
                  <a:lnTo>
                    <a:pt x="142033" y="217112"/>
                  </a:lnTo>
                  <a:lnTo>
                    <a:pt x="140902" y="215945"/>
                  </a:lnTo>
                  <a:lnTo>
                    <a:pt x="139771" y="215945"/>
                  </a:lnTo>
                  <a:lnTo>
                    <a:pt x="139771" y="212552"/>
                  </a:lnTo>
                  <a:lnTo>
                    <a:pt x="140902" y="211421"/>
                  </a:lnTo>
                  <a:lnTo>
                    <a:pt x="143164" y="207992"/>
                  </a:lnTo>
                  <a:lnTo>
                    <a:pt x="143164" y="205729"/>
                  </a:lnTo>
                  <a:lnTo>
                    <a:pt x="142033" y="205729"/>
                  </a:lnTo>
                  <a:lnTo>
                    <a:pt x="140902" y="203467"/>
                  </a:lnTo>
                  <a:lnTo>
                    <a:pt x="139771" y="203467"/>
                  </a:lnTo>
                  <a:lnTo>
                    <a:pt x="135212" y="206861"/>
                  </a:lnTo>
                  <a:lnTo>
                    <a:pt x="134082" y="206861"/>
                  </a:lnTo>
                  <a:lnTo>
                    <a:pt x="132951" y="205729"/>
                  </a:lnTo>
                  <a:lnTo>
                    <a:pt x="132951" y="202336"/>
                  </a:lnTo>
                  <a:lnTo>
                    <a:pt x="136343" y="197776"/>
                  </a:lnTo>
                  <a:lnTo>
                    <a:pt x="137510" y="195514"/>
                  </a:lnTo>
                  <a:lnTo>
                    <a:pt x="136343" y="194382"/>
                  </a:lnTo>
                  <a:lnTo>
                    <a:pt x="135212" y="194382"/>
                  </a:lnTo>
                  <a:lnTo>
                    <a:pt x="131820" y="194382"/>
                  </a:lnTo>
                  <a:lnTo>
                    <a:pt x="130689" y="194382"/>
                  </a:lnTo>
                  <a:lnTo>
                    <a:pt x="127261" y="197776"/>
                  </a:lnTo>
                  <a:lnTo>
                    <a:pt x="127261" y="198907"/>
                  </a:lnTo>
                  <a:lnTo>
                    <a:pt x="127261" y="200038"/>
                  </a:lnTo>
                  <a:lnTo>
                    <a:pt x="128392" y="203467"/>
                  </a:lnTo>
                  <a:lnTo>
                    <a:pt x="128392" y="204598"/>
                  </a:lnTo>
                  <a:lnTo>
                    <a:pt x="128392" y="206861"/>
                  </a:lnTo>
                  <a:lnTo>
                    <a:pt x="121571" y="209158"/>
                  </a:lnTo>
                  <a:lnTo>
                    <a:pt x="118178" y="210289"/>
                  </a:lnTo>
                  <a:lnTo>
                    <a:pt x="117048" y="210289"/>
                  </a:lnTo>
                  <a:lnTo>
                    <a:pt x="117048" y="209158"/>
                  </a:lnTo>
                  <a:lnTo>
                    <a:pt x="114786" y="204598"/>
                  </a:lnTo>
                  <a:lnTo>
                    <a:pt x="113619" y="203467"/>
                  </a:lnTo>
                  <a:lnTo>
                    <a:pt x="112489" y="204598"/>
                  </a:lnTo>
                  <a:lnTo>
                    <a:pt x="111358" y="204598"/>
                  </a:lnTo>
                  <a:lnTo>
                    <a:pt x="111358" y="205729"/>
                  </a:lnTo>
                  <a:lnTo>
                    <a:pt x="110227" y="211421"/>
                  </a:lnTo>
                  <a:lnTo>
                    <a:pt x="109096" y="212552"/>
                  </a:lnTo>
                  <a:lnTo>
                    <a:pt x="106799" y="212552"/>
                  </a:lnTo>
                  <a:lnTo>
                    <a:pt x="101144" y="209158"/>
                  </a:lnTo>
                  <a:lnTo>
                    <a:pt x="100013" y="209158"/>
                  </a:lnTo>
                  <a:lnTo>
                    <a:pt x="97716" y="210289"/>
                  </a:lnTo>
                  <a:lnTo>
                    <a:pt x="90896" y="213683"/>
                  </a:lnTo>
                  <a:lnTo>
                    <a:pt x="88634" y="217112"/>
                  </a:lnTo>
                  <a:lnTo>
                    <a:pt x="87503" y="217112"/>
                  </a:lnTo>
                  <a:lnTo>
                    <a:pt x="86372" y="217112"/>
                  </a:lnTo>
                  <a:lnTo>
                    <a:pt x="86372" y="215945"/>
                  </a:lnTo>
                  <a:lnTo>
                    <a:pt x="86372" y="214814"/>
                  </a:lnTo>
                  <a:lnTo>
                    <a:pt x="86372" y="213683"/>
                  </a:lnTo>
                  <a:lnTo>
                    <a:pt x="89765" y="207992"/>
                  </a:lnTo>
                  <a:lnTo>
                    <a:pt x="90896" y="205729"/>
                  </a:lnTo>
                  <a:lnTo>
                    <a:pt x="90896" y="204598"/>
                  </a:lnTo>
                  <a:lnTo>
                    <a:pt x="90896" y="203467"/>
                  </a:lnTo>
                  <a:lnTo>
                    <a:pt x="90896" y="202336"/>
                  </a:lnTo>
                  <a:lnTo>
                    <a:pt x="89765" y="202336"/>
                  </a:lnTo>
                  <a:lnTo>
                    <a:pt x="88634" y="201205"/>
                  </a:lnTo>
                  <a:lnTo>
                    <a:pt x="88634" y="200038"/>
                  </a:lnTo>
                  <a:lnTo>
                    <a:pt x="85241" y="200038"/>
                  </a:lnTo>
                  <a:lnTo>
                    <a:pt x="84075" y="200038"/>
                  </a:lnTo>
                  <a:lnTo>
                    <a:pt x="82944" y="200038"/>
                  </a:lnTo>
                  <a:lnTo>
                    <a:pt x="81813" y="200038"/>
                  </a:lnTo>
                  <a:lnTo>
                    <a:pt x="80682" y="198907"/>
                  </a:lnTo>
                  <a:lnTo>
                    <a:pt x="79551" y="196645"/>
                  </a:lnTo>
                  <a:lnTo>
                    <a:pt x="78420" y="195514"/>
                  </a:lnTo>
                  <a:lnTo>
                    <a:pt x="77254" y="196645"/>
                  </a:lnTo>
                  <a:lnTo>
                    <a:pt x="76123" y="196645"/>
                  </a:lnTo>
                  <a:lnTo>
                    <a:pt x="73862" y="198907"/>
                  </a:lnTo>
                  <a:lnTo>
                    <a:pt x="72731" y="202336"/>
                  </a:lnTo>
                  <a:lnTo>
                    <a:pt x="71600" y="204598"/>
                  </a:lnTo>
                  <a:lnTo>
                    <a:pt x="63648" y="206861"/>
                  </a:lnTo>
                  <a:lnTo>
                    <a:pt x="61351" y="205729"/>
                  </a:lnTo>
                  <a:lnTo>
                    <a:pt x="60220" y="203467"/>
                  </a:lnTo>
                  <a:lnTo>
                    <a:pt x="57958" y="203467"/>
                  </a:lnTo>
                  <a:lnTo>
                    <a:pt x="56827" y="203467"/>
                  </a:lnTo>
                  <a:lnTo>
                    <a:pt x="55697" y="203467"/>
                  </a:lnTo>
                  <a:lnTo>
                    <a:pt x="55697" y="205729"/>
                  </a:lnTo>
                  <a:lnTo>
                    <a:pt x="55697" y="206861"/>
                  </a:lnTo>
                  <a:lnTo>
                    <a:pt x="55697" y="207992"/>
                  </a:lnTo>
                  <a:lnTo>
                    <a:pt x="57958" y="210289"/>
                  </a:lnTo>
                  <a:lnTo>
                    <a:pt x="57958" y="211421"/>
                  </a:lnTo>
                  <a:lnTo>
                    <a:pt x="57958" y="213683"/>
                  </a:lnTo>
                  <a:lnTo>
                    <a:pt x="57958" y="214814"/>
                  </a:lnTo>
                  <a:lnTo>
                    <a:pt x="55697" y="214814"/>
                  </a:lnTo>
                  <a:lnTo>
                    <a:pt x="54530" y="214814"/>
                  </a:lnTo>
                  <a:lnTo>
                    <a:pt x="52269" y="213683"/>
                  </a:lnTo>
                  <a:lnTo>
                    <a:pt x="48876" y="210289"/>
                  </a:lnTo>
                  <a:lnTo>
                    <a:pt x="47745" y="210289"/>
                  </a:lnTo>
                  <a:lnTo>
                    <a:pt x="45448" y="210289"/>
                  </a:lnTo>
                  <a:lnTo>
                    <a:pt x="40924" y="212552"/>
                  </a:lnTo>
                  <a:lnTo>
                    <a:pt x="39758" y="212552"/>
                  </a:lnTo>
                  <a:lnTo>
                    <a:pt x="37496" y="212552"/>
                  </a:lnTo>
                  <a:lnTo>
                    <a:pt x="36365" y="212552"/>
                  </a:lnTo>
                  <a:lnTo>
                    <a:pt x="34104" y="218243"/>
                  </a:lnTo>
                  <a:lnTo>
                    <a:pt x="32937" y="218243"/>
                  </a:lnTo>
                  <a:lnTo>
                    <a:pt x="31806" y="217112"/>
                  </a:lnTo>
                  <a:lnTo>
                    <a:pt x="31806" y="213683"/>
                  </a:lnTo>
                  <a:lnTo>
                    <a:pt x="31806" y="211421"/>
                  </a:lnTo>
                  <a:lnTo>
                    <a:pt x="30675" y="210289"/>
                  </a:lnTo>
                  <a:lnTo>
                    <a:pt x="30675" y="209158"/>
                  </a:lnTo>
                  <a:lnTo>
                    <a:pt x="28414" y="207992"/>
                  </a:lnTo>
                  <a:lnTo>
                    <a:pt x="27283" y="207992"/>
                  </a:lnTo>
                  <a:lnTo>
                    <a:pt x="24986" y="207992"/>
                  </a:lnTo>
                  <a:lnTo>
                    <a:pt x="23855" y="209158"/>
                  </a:lnTo>
                  <a:lnTo>
                    <a:pt x="21593" y="210289"/>
                  </a:lnTo>
                  <a:lnTo>
                    <a:pt x="20462" y="211421"/>
                  </a:lnTo>
                  <a:lnTo>
                    <a:pt x="19331" y="211421"/>
                  </a:lnTo>
                  <a:lnTo>
                    <a:pt x="17034" y="212552"/>
                  </a:lnTo>
                  <a:lnTo>
                    <a:pt x="14772" y="212552"/>
                  </a:lnTo>
                  <a:lnTo>
                    <a:pt x="12511" y="206861"/>
                  </a:lnTo>
                  <a:lnTo>
                    <a:pt x="10213" y="205729"/>
                  </a:lnTo>
                  <a:lnTo>
                    <a:pt x="5690" y="209158"/>
                  </a:lnTo>
                  <a:lnTo>
                    <a:pt x="4559" y="210289"/>
                  </a:lnTo>
                  <a:lnTo>
                    <a:pt x="3393" y="210289"/>
                  </a:lnTo>
                  <a:lnTo>
                    <a:pt x="2262" y="210289"/>
                  </a:lnTo>
                  <a:lnTo>
                    <a:pt x="1131" y="209158"/>
                  </a:lnTo>
                  <a:close/>
                  <a:moveTo>
                    <a:pt x="881779" y="265964"/>
                  </a:moveTo>
                  <a:lnTo>
                    <a:pt x="881779" y="264832"/>
                  </a:lnTo>
                  <a:lnTo>
                    <a:pt x="881779" y="265964"/>
                  </a:lnTo>
                  <a:close/>
                  <a:moveTo>
                    <a:pt x="881779" y="301206"/>
                  </a:moveTo>
                  <a:lnTo>
                    <a:pt x="881779" y="300075"/>
                  </a:lnTo>
                  <a:lnTo>
                    <a:pt x="882910" y="300075"/>
                  </a:lnTo>
                  <a:lnTo>
                    <a:pt x="881779" y="298944"/>
                  </a:lnTo>
                  <a:lnTo>
                    <a:pt x="881779" y="297813"/>
                  </a:lnTo>
                  <a:lnTo>
                    <a:pt x="881779" y="296646"/>
                  </a:lnTo>
                  <a:lnTo>
                    <a:pt x="881779" y="295515"/>
                  </a:lnTo>
                  <a:lnTo>
                    <a:pt x="884041" y="292122"/>
                  </a:lnTo>
                  <a:lnTo>
                    <a:pt x="886338" y="290990"/>
                  </a:lnTo>
                  <a:lnTo>
                    <a:pt x="889731" y="292122"/>
                  </a:lnTo>
                  <a:lnTo>
                    <a:pt x="888600" y="286430"/>
                  </a:lnTo>
                  <a:lnTo>
                    <a:pt x="887469" y="285299"/>
                  </a:lnTo>
                  <a:lnTo>
                    <a:pt x="886338" y="286430"/>
                  </a:lnTo>
                  <a:lnTo>
                    <a:pt x="885172" y="285299"/>
                  </a:lnTo>
                  <a:lnTo>
                    <a:pt x="885172" y="284168"/>
                  </a:lnTo>
                  <a:lnTo>
                    <a:pt x="882910" y="283037"/>
                  </a:lnTo>
                  <a:lnTo>
                    <a:pt x="882910" y="281870"/>
                  </a:lnTo>
                  <a:lnTo>
                    <a:pt x="885172" y="280739"/>
                  </a:lnTo>
                  <a:lnTo>
                    <a:pt x="886338" y="279608"/>
                  </a:lnTo>
                  <a:lnTo>
                    <a:pt x="887469" y="278477"/>
                  </a:lnTo>
                  <a:lnTo>
                    <a:pt x="890862" y="279608"/>
                  </a:lnTo>
                  <a:lnTo>
                    <a:pt x="890862" y="278477"/>
                  </a:lnTo>
                  <a:lnTo>
                    <a:pt x="889731" y="277346"/>
                  </a:lnTo>
                  <a:lnTo>
                    <a:pt x="890862" y="276215"/>
                  </a:lnTo>
                  <a:lnTo>
                    <a:pt x="891993" y="275048"/>
                  </a:lnTo>
                  <a:lnTo>
                    <a:pt x="889731" y="273917"/>
                  </a:lnTo>
                  <a:lnTo>
                    <a:pt x="888600" y="272786"/>
                  </a:lnTo>
                  <a:lnTo>
                    <a:pt x="889731" y="271655"/>
                  </a:lnTo>
                  <a:lnTo>
                    <a:pt x="888600" y="270524"/>
                  </a:lnTo>
                  <a:lnTo>
                    <a:pt x="890862" y="269392"/>
                  </a:lnTo>
                  <a:lnTo>
                    <a:pt x="890862" y="268261"/>
                  </a:lnTo>
                  <a:lnTo>
                    <a:pt x="889731" y="267095"/>
                  </a:lnTo>
                  <a:lnTo>
                    <a:pt x="888600" y="265964"/>
                  </a:lnTo>
                  <a:lnTo>
                    <a:pt x="887469" y="264832"/>
                  </a:lnTo>
                  <a:lnTo>
                    <a:pt x="886338" y="264832"/>
                  </a:lnTo>
                  <a:lnTo>
                    <a:pt x="886338" y="262570"/>
                  </a:lnTo>
                  <a:lnTo>
                    <a:pt x="887469" y="261439"/>
                  </a:lnTo>
                  <a:lnTo>
                    <a:pt x="888600" y="261439"/>
                  </a:lnTo>
                  <a:lnTo>
                    <a:pt x="888600" y="260308"/>
                  </a:lnTo>
                  <a:lnTo>
                    <a:pt x="889731" y="260308"/>
                  </a:lnTo>
                  <a:lnTo>
                    <a:pt x="889731" y="258010"/>
                  </a:lnTo>
                  <a:lnTo>
                    <a:pt x="886338" y="258010"/>
                  </a:lnTo>
                  <a:lnTo>
                    <a:pt x="885172" y="259141"/>
                  </a:lnTo>
                  <a:lnTo>
                    <a:pt x="886338" y="258010"/>
                  </a:lnTo>
                  <a:lnTo>
                    <a:pt x="888600" y="256879"/>
                  </a:lnTo>
                  <a:lnTo>
                    <a:pt x="889731" y="254617"/>
                  </a:lnTo>
                  <a:lnTo>
                    <a:pt x="893123" y="255748"/>
                  </a:lnTo>
                  <a:lnTo>
                    <a:pt x="896551" y="255748"/>
                  </a:lnTo>
                  <a:lnTo>
                    <a:pt x="897682" y="254617"/>
                  </a:lnTo>
                  <a:lnTo>
                    <a:pt x="902241" y="253485"/>
                  </a:lnTo>
                  <a:lnTo>
                    <a:pt x="905634" y="252319"/>
                  </a:lnTo>
                  <a:lnTo>
                    <a:pt x="905634" y="250057"/>
                  </a:lnTo>
                  <a:lnTo>
                    <a:pt x="904503" y="248926"/>
                  </a:lnTo>
                  <a:lnTo>
                    <a:pt x="905634" y="251188"/>
                  </a:lnTo>
                  <a:lnTo>
                    <a:pt x="904503" y="247794"/>
                  </a:lnTo>
                  <a:lnTo>
                    <a:pt x="904503" y="246663"/>
                  </a:lnTo>
                  <a:lnTo>
                    <a:pt x="905634" y="247794"/>
                  </a:lnTo>
                  <a:lnTo>
                    <a:pt x="906765" y="246663"/>
                  </a:lnTo>
                  <a:lnTo>
                    <a:pt x="907931" y="245497"/>
                  </a:lnTo>
                  <a:lnTo>
                    <a:pt x="907931" y="246663"/>
                  </a:lnTo>
                  <a:lnTo>
                    <a:pt x="907931" y="250057"/>
                  </a:lnTo>
                  <a:lnTo>
                    <a:pt x="909062" y="250057"/>
                  </a:lnTo>
                  <a:lnTo>
                    <a:pt x="910193" y="253485"/>
                  </a:lnTo>
                  <a:lnTo>
                    <a:pt x="911324" y="255748"/>
                  </a:lnTo>
                  <a:lnTo>
                    <a:pt x="914716" y="256879"/>
                  </a:lnTo>
                  <a:lnTo>
                    <a:pt x="915883" y="254617"/>
                  </a:lnTo>
                  <a:lnTo>
                    <a:pt x="917014" y="255748"/>
                  </a:lnTo>
                  <a:lnTo>
                    <a:pt x="917014" y="256879"/>
                  </a:lnTo>
                  <a:lnTo>
                    <a:pt x="914716" y="258010"/>
                  </a:lnTo>
                  <a:lnTo>
                    <a:pt x="914716" y="260308"/>
                  </a:lnTo>
                  <a:lnTo>
                    <a:pt x="914716" y="263701"/>
                  </a:lnTo>
                  <a:lnTo>
                    <a:pt x="911324" y="264832"/>
                  </a:lnTo>
                  <a:lnTo>
                    <a:pt x="907931" y="270524"/>
                  </a:lnTo>
                  <a:lnTo>
                    <a:pt x="905634" y="273917"/>
                  </a:lnTo>
                  <a:lnTo>
                    <a:pt x="905634" y="277346"/>
                  </a:lnTo>
                  <a:lnTo>
                    <a:pt x="905634" y="278477"/>
                  </a:lnTo>
                  <a:lnTo>
                    <a:pt x="905634" y="279608"/>
                  </a:lnTo>
                  <a:lnTo>
                    <a:pt x="906765" y="278477"/>
                  </a:lnTo>
                  <a:lnTo>
                    <a:pt x="907931" y="278477"/>
                  </a:lnTo>
                  <a:lnTo>
                    <a:pt x="906765" y="280739"/>
                  </a:lnTo>
                  <a:lnTo>
                    <a:pt x="906765" y="281870"/>
                  </a:lnTo>
                  <a:lnTo>
                    <a:pt x="905634" y="283037"/>
                  </a:lnTo>
                  <a:lnTo>
                    <a:pt x="904503" y="285299"/>
                  </a:lnTo>
                  <a:lnTo>
                    <a:pt x="904503" y="286430"/>
                  </a:lnTo>
                  <a:lnTo>
                    <a:pt x="903372" y="286430"/>
                  </a:lnTo>
                  <a:lnTo>
                    <a:pt x="902241" y="287562"/>
                  </a:lnTo>
                  <a:lnTo>
                    <a:pt x="902241" y="288693"/>
                  </a:lnTo>
                  <a:lnTo>
                    <a:pt x="898813" y="292122"/>
                  </a:lnTo>
                  <a:lnTo>
                    <a:pt x="897682" y="294384"/>
                  </a:lnTo>
                  <a:lnTo>
                    <a:pt x="896551" y="298944"/>
                  </a:lnTo>
                  <a:lnTo>
                    <a:pt x="893123" y="303469"/>
                  </a:lnTo>
                  <a:lnTo>
                    <a:pt x="893123" y="304600"/>
                  </a:lnTo>
                  <a:lnTo>
                    <a:pt x="891993" y="306897"/>
                  </a:lnTo>
                  <a:lnTo>
                    <a:pt x="891993" y="309160"/>
                  </a:lnTo>
                  <a:lnTo>
                    <a:pt x="893123" y="309160"/>
                  </a:lnTo>
                  <a:lnTo>
                    <a:pt x="893123" y="310291"/>
                  </a:lnTo>
                  <a:lnTo>
                    <a:pt x="894290" y="310291"/>
                  </a:lnTo>
                  <a:lnTo>
                    <a:pt x="895421" y="310291"/>
                  </a:lnTo>
                  <a:lnTo>
                    <a:pt x="895421" y="311422"/>
                  </a:lnTo>
                  <a:lnTo>
                    <a:pt x="897682" y="311422"/>
                  </a:lnTo>
                  <a:lnTo>
                    <a:pt x="897682" y="312589"/>
                  </a:lnTo>
                  <a:lnTo>
                    <a:pt x="896551" y="312589"/>
                  </a:lnTo>
                  <a:lnTo>
                    <a:pt x="895421" y="313720"/>
                  </a:lnTo>
                  <a:lnTo>
                    <a:pt x="895421" y="314851"/>
                  </a:lnTo>
                  <a:lnTo>
                    <a:pt x="896551" y="314851"/>
                  </a:lnTo>
                  <a:lnTo>
                    <a:pt x="895421" y="315982"/>
                  </a:lnTo>
                  <a:lnTo>
                    <a:pt x="893123" y="317113"/>
                  </a:lnTo>
                  <a:lnTo>
                    <a:pt x="891993" y="315982"/>
                  </a:lnTo>
                  <a:lnTo>
                    <a:pt x="891993" y="314851"/>
                  </a:lnTo>
                  <a:lnTo>
                    <a:pt x="890862" y="314851"/>
                  </a:lnTo>
                  <a:lnTo>
                    <a:pt x="888600" y="315982"/>
                  </a:lnTo>
                  <a:lnTo>
                    <a:pt x="887469" y="317113"/>
                  </a:lnTo>
                  <a:lnTo>
                    <a:pt x="886338" y="321673"/>
                  </a:lnTo>
                  <a:lnTo>
                    <a:pt x="886338" y="322804"/>
                  </a:lnTo>
                  <a:lnTo>
                    <a:pt x="882910" y="325067"/>
                  </a:lnTo>
                  <a:lnTo>
                    <a:pt x="882910" y="323935"/>
                  </a:lnTo>
                  <a:lnTo>
                    <a:pt x="881779" y="323935"/>
                  </a:lnTo>
                  <a:lnTo>
                    <a:pt x="882910" y="321673"/>
                  </a:lnTo>
                  <a:lnTo>
                    <a:pt x="884041" y="320542"/>
                  </a:lnTo>
                  <a:lnTo>
                    <a:pt x="881779" y="318244"/>
                  </a:lnTo>
                  <a:lnTo>
                    <a:pt x="882910" y="317113"/>
                  </a:lnTo>
                  <a:lnTo>
                    <a:pt x="881779" y="315982"/>
                  </a:lnTo>
                  <a:lnTo>
                    <a:pt x="880648" y="314851"/>
                  </a:lnTo>
                  <a:lnTo>
                    <a:pt x="880648" y="312589"/>
                  </a:lnTo>
                  <a:lnTo>
                    <a:pt x="879517" y="311422"/>
                  </a:lnTo>
                  <a:lnTo>
                    <a:pt x="881779" y="311422"/>
                  </a:lnTo>
                  <a:lnTo>
                    <a:pt x="882910" y="309160"/>
                  </a:lnTo>
                  <a:lnTo>
                    <a:pt x="884041" y="308029"/>
                  </a:lnTo>
                  <a:lnTo>
                    <a:pt x="882910" y="303469"/>
                  </a:lnTo>
                  <a:lnTo>
                    <a:pt x="885172" y="300075"/>
                  </a:lnTo>
                  <a:lnTo>
                    <a:pt x="884041" y="300075"/>
                  </a:lnTo>
                  <a:lnTo>
                    <a:pt x="882910" y="300075"/>
                  </a:lnTo>
                  <a:lnTo>
                    <a:pt x="882910" y="301206"/>
                  </a:lnTo>
                  <a:lnTo>
                    <a:pt x="881779" y="301206"/>
                  </a:lnTo>
                  <a:close/>
                  <a:moveTo>
                    <a:pt x="882910" y="262570"/>
                  </a:moveTo>
                  <a:lnTo>
                    <a:pt x="881779" y="262570"/>
                  </a:lnTo>
                  <a:lnTo>
                    <a:pt x="882910" y="262570"/>
                  </a:lnTo>
                  <a:lnTo>
                    <a:pt x="882910" y="261439"/>
                  </a:lnTo>
                  <a:lnTo>
                    <a:pt x="882910" y="262570"/>
                  </a:lnTo>
                  <a:lnTo>
                    <a:pt x="882910" y="263701"/>
                  </a:lnTo>
                  <a:lnTo>
                    <a:pt x="882910" y="262570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05C2B6AD-0526-4FE8-9B3B-7B5C2446AACA}"/>
                </a:ext>
              </a:extLst>
            </p:cNvPr>
            <p:cNvSpPr/>
            <p:nvPr/>
          </p:nvSpPr>
          <p:spPr>
            <a:xfrm>
              <a:off x="7724132" y="4442247"/>
              <a:ext cx="1497692" cy="954697"/>
            </a:xfrm>
            <a:custGeom>
              <a:avLst/>
              <a:gdLst>
                <a:gd name="connsiteX0" fmla="*/ 1166 w 1497692"/>
                <a:gd name="connsiteY0" fmla="*/ 489862 h 954697"/>
                <a:gd name="connsiteX1" fmla="*/ 0 w 1497692"/>
                <a:gd name="connsiteY1" fmla="*/ 488731 h 954697"/>
                <a:gd name="connsiteX2" fmla="*/ 0 w 1497692"/>
                <a:gd name="connsiteY2" fmla="*/ 487565 h 954697"/>
                <a:gd name="connsiteX3" fmla="*/ 0 w 1497692"/>
                <a:gd name="connsiteY3" fmla="*/ 486433 h 954697"/>
                <a:gd name="connsiteX4" fmla="*/ 1166 w 1497692"/>
                <a:gd name="connsiteY4" fmla="*/ 484171 h 954697"/>
                <a:gd name="connsiteX5" fmla="*/ 4559 w 1497692"/>
                <a:gd name="connsiteY5" fmla="*/ 479611 h 954697"/>
                <a:gd name="connsiteX6" fmla="*/ 7987 w 1497692"/>
                <a:gd name="connsiteY6" fmla="*/ 476218 h 954697"/>
                <a:gd name="connsiteX7" fmla="*/ 9118 w 1497692"/>
                <a:gd name="connsiteY7" fmla="*/ 475086 h 954697"/>
                <a:gd name="connsiteX8" fmla="*/ 15939 w 1497692"/>
                <a:gd name="connsiteY8" fmla="*/ 472789 h 954697"/>
                <a:gd name="connsiteX9" fmla="*/ 17069 w 1497692"/>
                <a:gd name="connsiteY9" fmla="*/ 471658 h 954697"/>
                <a:gd name="connsiteX10" fmla="*/ 19331 w 1497692"/>
                <a:gd name="connsiteY10" fmla="*/ 468264 h 954697"/>
                <a:gd name="connsiteX11" fmla="*/ 26152 w 1497692"/>
                <a:gd name="connsiteY11" fmla="*/ 464835 h 954697"/>
                <a:gd name="connsiteX12" fmla="*/ 27283 w 1497692"/>
                <a:gd name="connsiteY12" fmla="*/ 464835 h 954697"/>
                <a:gd name="connsiteX13" fmla="*/ 28414 w 1497692"/>
                <a:gd name="connsiteY13" fmla="*/ 463704 h 954697"/>
                <a:gd name="connsiteX14" fmla="*/ 37532 w 1497692"/>
                <a:gd name="connsiteY14" fmla="*/ 461442 h 954697"/>
                <a:gd name="connsiteX15" fmla="*/ 42055 w 1497692"/>
                <a:gd name="connsiteY15" fmla="*/ 459180 h 954697"/>
                <a:gd name="connsiteX16" fmla="*/ 43186 w 1497692"/>
                <a:gd name="connsiteY16" fmla="*/ 459180 h 954697"/>
                <a:gd name="connsiteX17" fmla="*/ 45483 w 1497692"/>
                <a:gd name="connsiteY17" fmla="*/ 454620 h 954697"/>
                <a:gd name="connsiteX18" fmla="*/ 51138 w 1497692"/>
                <a:gd name="connsiteY18" fmla="*/ 450060 h 954697"/>
                <a:gd name="connsiteX19" fmla="*/ 52269 w 1497692"/>
                <a:gd name="connsiteY19" fmla="*/ 447797 h 954697"/>
                <a:gd name="connsiteX20" fmla="*/ 61386 w 1497692"/>
                <a:gd name="connsiteY20" fmla="*/ 442106 h 954697"/>
                <a:gd name="connsiteX21" fmla="*/ 64779 w 1497692"/>
                <a:gd name="connsiteY21" fmla="*/ 440975 h 954697"/>
                <a:gd name="connsiteX22" fmla="*/ 69338 w 1497692"/>
                <a:gd name="connsiteY22" fmla="*/ 437581 h 954697"/>
                <a:gd name="connsiteX23" fmla="*/ 76159 w 1497692"/>
                <a:gd name="connsiteY23" fmla="*/ 435284 h 954697"/>
                <a:gd name="connsiteX24" fmla="*/ 79551 w 1497692"/>
                <a:gd name="connsiteY24" fmla="*/ 433022 h 954697"/>
                <a:gd name="connsiteX25" fmla="*/ 81813 w 1497692"/>
                <a:gd name="connsiteY25" fmla="*/ 431890 h 954697"/>
                <a:gd name="connsiteX26" fmla="*/ 85241 w 1497692"/>
                <a:gd name="connsiteY26" fmla="*/ 429628 h 954697"/>
                <a:gd name="connsiteX27" fmla="*/ 88634 w 1497692"/>
                <a:gd name="connsiteY27" fmla="*/ 426199 h 954697"/>
                <a:gd name="connsiteX28" fmla="*/ 94324 w 1497692"/>
                <a:gd name="connsiteY28" fmla="*/ 425068 h 954697"/>
                <a:gd name="connsiteX29" fmla="*/ 98883 w 1497692"/>
                <a:gd name="connsiteY29" fmla="*/ 422806 h 954697"/>
                <a:gd name="connsiteX30" fmla="*/ 102275 w 1497692"/>
                <a:gd name="connsiteY30" fmla="*/ 421639 h 954697"/>
                <a:gd name="connsiteX31" fmla="*/ 103406 w 1497692"/>
                <a:gd name="connsiteY31" fmla="*/ 420508 h 954697"/>
                <a:gd name="connsiteX32" fmla="*/ 104572 w 1497692"/>
                <a:gd name="connsiteY32" fmla="*/ 420508 h 954697"/>
                <a:gd name="connsiteX33" fmla="*/ 105703 w 1497692"/>
                <a:gd name="connsiteY33" fmla="*/ 418246 h 954697"/>
                <a:gd name="connsiteX34" fmla="*/ 109096 w 1497692"/>
                <a:gd name="connsiteY34" fmla="*/ 414852 h 954697"/>
                <a:gd name="connsiteX35" fmla="*/ 110227 w 1497692"/>
                <a:gd name="connsiteY35" fmla="*/ 413686 h 954697"/>
                <a:gd name="connsiteX36" fmla="*/ 118178 w 1497692"/>
                <a:gd name="connsiteY36" fmla="*/ 408030 h 954697"/>
                <a:gd name="connsiteX37" fmla="*/ 119309 w 1497692"/>
                <a:gd name="connsiteY37" fmla="*/ 404601 h 954697"/>
                <a:gd name="connsiteX38" fmla="*/ 120476 w 1497692"/>
                <a:gd name="connsiteY38" fmla="*/ 403470 h 954697"/>
                <a:gd name="connsiteX39" fmla="*/ 122737 w 1497692"/>
                <a:gd name="connsiteY39" fmla="*/ 401208 h 954697"/>
                <a:gd name="connsiteX40" fmla="*/ 128427 w 1497692"/>
                <a:gd name="connsiteY40" fmla="*/ 393254 h 954697"/>
                <a:gd name="connsiteX41" fmla="*/ 132951 w 1497692"/>
                <a:gd name="connsiteY41" fmla="*/ 378478 h 954697"/>
                <a:gd name="connsiteX42" fmla="*/ 134117 w 1497692"/>
                <a:gd name="connsiteY42" fmla="*/ 375050 h 954697"/>
                <a:gd name="connsiteX43" fmla="*/ 139771 w 1497692"/>
                <a:gd name="connsiteY43" fmla="*/ 368227 h 954697"/>
                <a:gd name="connsiteX44" fmla="*/ 142069 w 1497692"/>
                <a:gd name="connsiteY44" fmla="*/ 368227 h 954697"/>
                <a:gd name="connsiteX45" fmla="*/ 142069 w 1497692"/>
                <a:gd name="connsiteY45" fmla="*/ 367096 h 954697"/>
                <a:gd name="connsiteX46" fmla="*/ 144330 w 1497692"/>
                <a:gd name="connsiteY46" fmla="*/ 365965 h 954697"/>
                <a:gd name="connsiteX47" fmla="*/ 146592 w 1497692"/>
                <a:gd name="connsiteY47" fmla="*/ 362536 h 954697"/>
                <a:gd name="connsiteX48" fmla="*/ 154544 w 1497692"/>
                <a:gd name="connsiteY48" fmla="*/ 356880 h 954697"/>
                <a:gd name="connsiteX49" fmla="*/ 155675 w 1497692"/>
                <a:gd name="connsiteY49" fmla="*/ 353452 h 954697"/>
                <a:gd name="connsiteX50" fmla="*/ 155675 w 1497692"/>
                <a:gd name="connsiteY50" fmla="*/ 351189 h 954697"/>
                <a:gd name="connsiteX51" fmla="*/ 159103 w 1497692"/>
                <a:gd name="connsiteY51" fmla="*/ 343236 h 954697"/>
                <a:gd name="connsiteX52" fmla="*/ 162495 w 1497692"/>
                <a:gd name="connsiteY52" fmla="*/ 340974 h 954697"/>
                <a:gd name="connsiteX53" fmla="*/ 169316 w 1497692"/>
                <a:gd name="connsiteY53" fmla="*/ 338676 h 954697"/>
                <a:gd name="connsiteX54" fmla="*/ 170447 w 1497692"/>
                <a:gd name="connsiteY54" fmla="*/ 336414 h 954697"/>
                <a:gd name="connsiteX55" fmla="*/ 172744 w 1497692"/>
                <a:gd name="connsiteY55" fmla="*/ 334151 h 954697"/>
                <a:gd name="connsiteX56" fmla="*/ 177268 w 1497692"/>
                <a:gd name="connsiteY56" fmla="*/ 326198 h 954697"/>
                <a:gd name="connsiteX57" fmla="*/ 177268 w 1497692"/>
                <a:gd name="connsiteY57" fmla="*/ 325031 h 954697"/>
                <a:gd name="connsiteX58" fmla="*/ 177268 w 1497692"/>
                <a:gd name="connsiteY58" fmla="*/ 321638 h 954697"/>
                <a:gd name="connsiteX59" fmla="*/ 175006 w 1497692"/>
                <a:gd name="connsiteY59" fmla="*/ 317078 h 954697"/>
                <a:gd name="connsiteX60" fmla="*/ 175006 w 1497692"/>
                <a:gd name="connsiteY60" fmla="*/ 313684 h 954697"/>
                <a:gd name="connsiteX61" fmla="*/ 169316 w 1497692"/>
                <a:gd name="connsiteY61" fmla="*/ 309124 h 954697"/>
                <a:gd name="connsiteX62" fmla="*/ 168185 w 1497692"/>
                <a:gd name="connsiteY62" fmla="*/ 306862 h 954697"/>
                <a:gd name="connsiteX63" fmla="*/ 170447 w 1497692"/>
                <a:gd name="connsiteY63" fmla="*/ 303433 h 954697"/>
                <a:gd name="connsiteX64" fmla="*/ 172744 w 1497692"/>
                <a:gd name="connsiteY64" fmla="*/ 298909 h 954697"/>
                <a:gd name="connsiteX65" fmla="*/ 175006 w 1497692"/>
                <a:gd name="connsiteY65" fmla="*/ 297777 h 954697"/>
                <a:gd name="connsiteX66" fmla="*/ 176137 w 1497692"/>
                <a:gd name="connsiteY66" fmla="*/ 297777 h 954697"/>
                <a:gd name="connsiteX67" fmla="*/ 182957 w 1497692"/>
                <a:gd name="connsiteY67" fmla="*/ 298909 h 954697"/>
                <a:gd name="connsiteX68" fmla="*/ 186385 w 1497692"/>
                <a:gd name="connsiteY68" fmla="*/ 298909 h 954697"/>
                <a:gd name="connsiteX69" fmla="*/ 190909 w 1497692"/>
                <a:gd name="connsiteY69" fmla="*/ 296646 h 954697"/>
                <a:gd name="connsiteX70" fmla="*/ 192040 w 1497692"/>
                <a:gd name="connsiteY70" fmla="*/ 295480 h 954697"/>
                <a:gd name="connsiteX71" fmla="*/ 194337 w 1497692"/>
                <a:gd name="connsiteY71" fmla="*/ 292086 h 954697"/>
                <a:gd name="connsiteX72" fmla="*/ 197730 w 1497692"/>
                <a:gd name="connsiteY72" fmla="*/ 288693 h 954697"/>
                <a:gd name="connsiteX73" fmla="*/ 198861 w 1497692"/>
                <a:gd name="connsiteY73" fmla="*/ 285264 h 954697"/>
                <a:gd name="connsiteX74" fmla="*/ 199992 w 1497692"/>
                <a:gd name="connsiteY74" fmla="*/ 281870 h 954697"/>
                <a:gd name="connsiteX75" fmla="*/ 201158 w 1497692"/>
                <a:gd name="connsiteY75" fmla="*/ 277311 h 954697"/>
                <a:gd name="connsiteX76" fmla="*/ 207943 w 1497692"/>
                <a:gd name="connsiteY76" fmla="*/ 271619 h 954697"/>
                <a:gd name="connsiteX77" fmla="*/ 209109 w 1497692"/>
                <a:gd name="connsiteY77" fmla="*/ 270488 h 954697"/>
                <a:gd name="connsiteX78" fmla="*/ 209109 w 1497692"/>
                <a:gd name="connsiteY78" fmla="*/ 269357 h 954697"/>
                <a:gd name="connsiteX79" fmla="*/ 209109 w 1497692"/>
                <a:gd name="connsiteY79" fmla="*/ 268226 h 954697"/>
                <a:gd name="connsiteX80" fmla="*/ 209109 w 1497692"/>
                <a:gd name="connsiteY80" fmla="*/ 267095 h 954697"/>
                <a:gd name="connsiteX81" fmla="*/ 210240 w 1497692"/>
                <a:gd name="connsiteY81" fmla="*/ 262535 h 954697"/>
                <a:gd name="connsiteX82" fmla="*/ 211371 w 1497692"/>
                <a:gd name="connsiteY82" fmla="*/ 256844 h 954697"/>
                <a:gd name="connsiteX83" fmla="*/ 210240 w 1497692"/>
                <a:gd name="connsiteY83" fmla="*/ 255712 h 954697"/>
                <a:gd name="connsiteX84" fmla="*/ 209109 w 1497692"/>
                <a:gd name="connsiteY84" fmla="*/ 248890 h 954697"/>
                <a:gd name="connsiteX85" fmla="*/ 206812 w 1497692"/>
                <a:gd name="connsiteY85" fmla="*/ 245497 h 954697"/>
                <a:gd name="connsiteX86" fmla="*/ 205681 w 1497692"/>
                <a:gd name="connsiteY86" fmla="*/ 244366 h 954697"/>
                <a:gd name="connsiteX87" fmla="*/ 206812 w 1497692"/>
                <a:gd name="connsiteY87" fmla="*/ 242068 h 954697"/>
                <a:gd name="connsiteX88" fmla="*/ 205681 w 1497692"/>
                <a:gd name="connsiteY88" fmla="*/ 236377 h 954697"/>
                <a:gd name="connsiteX89" fmla="*/ 206812 w 1497692"/>
                <a:gd name="connsiteY89" fmla="*/ 234114 h 954697"/>
                <a:gd name="connsiteX90" fmla="*/ 207943 w 1497692"/>
                <a:gd name="connsiteY90" fmla="*/ 232983 h 954697"/>
                <a:gd name="connsiteX91" fmla="*/ 212502 w 1497692"/>
                <a:gd name="connsiteY91" fmla="*/ 232983 h 954697"/>
                <a:gd name="connsiteX92" fmla="*/ 215930 w 1497692"/>
                <a:gd name="connsiteY92" fmla="*/ 231852 h 954697"/>
                <a:gd name="connsiteX93" fmla="*/ 217061 w 1497692"/>
                <a:gd name="connsiteY93" fmla="*/ 231852 h 954697"/>
                <a:gd name="connsiteX94" fmla="*/ 218192 w 1497692"/>
                <a:gd name="connsiteY94" fmla="*/ 229590 h 954697"/>
                <a:gd name="connsiteX95" fmla="*/ 221585 w 1497692"/>
                <a:gd name="connsiteY95" fmla="*/ 228423 h 954697"/>
                <a:gd name="connsiteX96" fmla="*/ 223882 w 1497692"/>
                <a:gd name="connsiteY96" fmla="*/ 222767 h 954697"/>
                <a:gd name="connsiteX97" fmla="*/ 223882 w 1497692"/>
                <a:gd name="connsiteY97" fmla="*/ 219339 h 954697"/>
                <a:gd name="connsiteX98" fmla="*/ 226143 w 1497692"/>
                <a:gd name="connsiteY98" fmla="*/ 215945 h 954697"/>
                <a:gd name="connsiteX99" fmla="*/ 227274 w 1497692"/>
                <a:gd name="connsiteY99" fmla="*/ 212516 h 954697"/>
                <a:gd name="connsiteX100" fmla="*/ 231833 w 1497692"/>
                <a:gd name="connsiteY100" fmla="*/ 206825 h 954697"/>
                <a:gd name="connsiteX101" fmla="*/ 234095 w 1497692"/>
                <a:gd name="connsiteY101" fmla="*/ 205694 h 954697"/>
                <a:gd name="connsiteX102" fmla="*/ 240916 w 1497692"/>
                <a:gd name="connsiteY102" fmla="*/ 205694 h 954697"/>
                <a:gd name="connsiteX103" fmla="*/ 242047 w 1497692"/>
                <a:gd name="connsiteY103" fmla="*/ 205694 h 954697"/>
                <a:gd name="connsiteX104" fmla="*/ 248867 w 1497692"/>
                <a:gd name="connsiteY104" fmla="*/ 201169 h 954697"/>
                <a:gd name="connsiteX105" fmla="*/ 249998 w 1497692"/>
                <a:gd name="connsiteY105" fmla="*/ 198872 h 954697"/>
                <a:gd name="connsiteX106" fmla="*/ 251129 w 1497692"/>
                <a:gd name="connsiteY106" fmla="*/ 190918 h 954697"/>
                <a:gd name="connsiteX107" fmla="*/ 248867 w 1497692"/>
                <a:gd name="connsiteY107" fmla="*/ 188656 h 954697"/>
                <a:gd name="connsiteX108" fmla="*/ 247736 w 1497692"/>
                <a:gd name="connsiteY108" fmla="*/ 185263 h 954697"/>
                <a:gd name="connsiteX109" fmla="*/ 247736 w 1497692"/>
                <a:gd name="connsiteY109" fmla="*/ 179571 h 954697"/>
                <a:gd name="connsiteX110" fmla="*/ 248867 w 1497692"/>
                <a:gd name="connsiteY110" fmla="*/ 173880 h 954697"/>
                <a:gd name="connsiteX111" fmla="*/ 248867 w 1497692"/>
                <a:gd name="connsiteY111" fmla="*/ 172749 h 954697"/>
                <a:gd name="connsiteX112" fmla="*/ 248867 w 1497692"/>
                <a:gd name="connsiteY112" fmla="*/ 171618 h 954697"/>
                <a:gd name="connsiteX113" fmla="*/ 246606 w 1497692"/>
                <a:gd name="connsiteY113" fmla="*/ 168189 h 954697"/>
                <a:gd name="connsiteX114" fmla="*/ 247736 w 1497692"/>
                <a:gd name="connsiteY114" fmla="*/ 162533 h 954697"/>
                <a:gd name="connsiteX115" fmla="*/ 253426 w 1497692"/>
                <a:gd name="connsiteY115" fmla="*/ 150020 h 954697"/>
                <a:gd name="connsiteX116" fmla="*/ 254557 w 1497692"/>
                <a:gd name="connsiteY116" fmla="*/ 148889 h 954697"/>
                <a:gd name="connsiteX117" fmla="*/ 255688 w 1497692"/>
                <a:gd name="connsiteY117" fmla="*/ 147758 h 954697"/>
                <a:gd name="connsiteX118" fmla="*/ 255688 w 1497692"/>
                <a:gd name="connsiteY118" fmla="*/ 146591 h 954697"/>
                <a:gd name="connsiteX119" fmla="*/ 256819 w 1497692"/>
                <a:gd name="connsiteY119" fmla="*/ 145460 h 954697"/>
                <a:gd name="connsiteX120" fmla="*/ 257950 w 1497692"/>
                <a:gd name="connsiteY120" fmla="*/ 144329 h 954697"/>
                <a:gd name="connsiteX121" fmla="*/ 265901 w 1497692"/>
                <a:gd name="connsiteY121" fmla="*/ 139769 h 954697"/>
                <a:gd name="connsiteX122" fmla="*/ 269329 w 1497692"/>
                <a:gd name="connsiteY122" fmla="*/ 136375 h 954697"/>
                <a:gd name="connsiteX123" fmla="*/ 270460 w 1497692"/>
                <a:gd name="connsiteY123" fmla="*/ 132982 h 954697"/>
                <a:gd name="connsiteX124" fmla="*/ 276150 w 1497692"/>
                <a:gd name="connsiteY124" fmla="*/ 123862 h 954697"/>
                <a:gd name="connsiteX125" fmla="*/ 278412 w 1497692"/>
                <a:gd name="connsiteY125" fmla="*/ 121600 h 954697"/>
                <a:gd name="connsiteX126" fmla="*/ 282971 w 1497692"/>
                <a:gd name="connsiteY126" fmla="*/ 118206 h 954697"/>
                <a:gd name="connsiteX127" fmla="*/ 285233 w 1497692"/>
                <a:gd name="connsiteY127" fmla="*/ 117040 h 954697"/>
                <a:gd name="connsiteX128" fmla="*/ 285233 w 1497692"/>
                <a:gd name="connsiteY128" fmla="*/ 115908 h 954697"/>
                <a:gd name="connsiteX129" fmla="*/ 290922 w 1497692"/>
                <a:gd name="connsiteY129" fmla="*/ 105693 h 954697"/>
                <a:gd name="connsiteX130" fmla="*/ 293184 w 1497692"/>
                <a:gd name="connsiteY130" fmla="*/ 104561 h 954697"/>
                <a:gd name="connsiteX131" fmla="*/ 294315 w 1497692"/>
                <a:gd name="connsiteY131" fmla="*/ 100001 h 954697"/>
                <a:gd name="connsiteX132" fmla="*/ 295446 w 1497692"/>
                <a:gd name="connsiteY132" fmla="*/ 98870 h 954697"/>
                <a:gd name="connsiteX133" fmla="*/ 296577 w 1497692"/>
                <a:gd name="connsiteY133" fmla="*/ 98870 h 954697"/>
                <a:gd name="connsiteX134" fmla="*/ 300005 w 1497692"/>
                <a:gd name="connsiteY134" fmla="*/ 96608 h 954697"/>
                <a:gd name="connsiteX135" fmla="*/ 303398 w 1497692"/>
                <a:gd name="connsiteY135" fmla="*/ 94310 h 954697"/>
                <a:gd name="connsiteX136" fmla="*/ 313646 w 1497692"/>
                <a:gd name="connsiteY136" fmla="*/ 92048 h 954697"/>
                <a:gd name="connsiteX137" fmla="*/ 320467 w 1497692"/>
                <a:gd name="connsiteY137" fmla="*/ 92048 h 954697"/>
                <a:gd name="connsiteX138" fmla="*/ 324991 w 1497692"/>
                <a:gd name="connsiteY138" fmla="*/ 90917 h 954697"/>
                <a:gd name="connsiteX139" fmla="*/ 328419 w 1497692"/>
                <a:gd name="connsiteY139" fmla="*/ 89786 h 954697"/>
                <a:gd name="connsiteX140" fmla="*/ 329550 w 1497692"/>
                <a:gd name="connsiteY140" fmla="*/ 89786 h 954697"/>
                <a:gd name="connsiteX141" fmla="*/ 331811 w 1497692"/>
                <a:gd name="connsiteY141" fmla="*/ 88655 h 954697"/>
                <a:gd name="connsiteX142" fmla="*/ 334108 w 1497692"/>
                <a:gd name="connsiteY142" fmla="*/ 86357 h 954697"/>
                <a:gd name="connsiteX143" fmla="*/ 336370 w 1497692"/>
                <a:gd name="connsiteY143" fmla="*/ 85226 h 954697"/>
                <a:gd name="connsiteX144" fmla="*/ 342060 w 1497692"/>
                <a:gd name="connsiteY144" fmla="*/ 80701 h 954697"/>
                <a:gd name="connsiteX145" fmla="*/ 343191 w 1497692"/>
                <a:gd name="connsiteY145" fmla="*/ 78403 h 954697"/>
                <a:gd name="connsiteX146" fmla="*/ 345453 w 1497692"/>
                <a:gd name="connsiteY146" fmla="*/ 71581 h 954697"/>
                <a:gd name="connsiteX147" fmla="*/ 348845 w 1497692"/>
                <a:gd name="connsiteY147" fmla="*/ 63628 h 954697"/>
                <a:gd name="connsiteX148" fmla="*/ 353404 w 1497692"/>
                <a:gd name="connsiteY148" fmla="*/ 54543 h 954697"/>
                <a:gd name="connsiteX149" fmla="*/ 353404 w 1497692"/>
                <a:gd name="connsiteY149" fmla="*/ 52281 h 954697"/>
                <a:gd name="connsiteX150" fmla="*/ 359094 w 1497692"/>
                <a:gd name="connsiteY150" fmla="*/ 44327 h 954697"/>
                <a:gd name="connsiteX151" fmla="*/ 359094 w 1497692"/>
                <a:gd name="connsiteY151" fmla="*/ 43161 h 954697"/>
                <a:gd name="connsiteX152" fmla="*/ 361356 w 1497692"/>
                <a:gd name="connsiteY152" fmla="*/ 43161 h 954697"/>
                <a:gd name="connsiteX153" fmla="*/ 362487 w 1497692"/>
                <a:gd name="connsiteY153" fmla="*/ 43161 h 954697"/>
                <a:gd name="connsiteX154" fmla="*/ 364784 w 1497692"/>
                <a:gd name="connsiteY154" fmla="*/ 40898 h 954697"/>
                <a:gd name="connsiteX155" fmla="*/ 368177 w 1497692"/>
                <a:gd name="connsiteY155" fmla="*/ 38636 h 954697"/>
                <a:gd name="connsiteX156" fmla="*/ 368177 w 1497692"/>
                <a:gd name="connsiteY156" fmla="*/ 36338 h 954697"/>
                <a:gd name="connsiteX157" fmla="*/ 370438 w 1497692"/>
                <a:gd name="connsiteY157" fmla="*/ 36338 h 954697"/>
                <a:gd name="connsiteX158" fmla="*/ 372736 w 1497692"/>
                <a:gd name="connsiteY158" fmla="*/ 36338 h 954697"/>
                <a:gd name="connsiteX159" fmla="*/ 374997 w 1497692"/>
                <a:gd name="connsiteY159" fmla="*/ 36338 h 954697"/>
                <a:gd name="connsiteX160" fmla="*/ 378390 w 1497692"/>
                <a:gd name="connsiteY160" fmla="*/ 32945 h 954697"/>
                <a:gd name="connsiteX161" fmla="*/ 379556 w 1497692"/>
                <a:gd name="connsiteY161" fmla="*/ 31814 h 954697"/>
                <a:gd name="connsiteX162" fmla="*/ 384080 w 1497692"/>
                <a:gd name="connsiteY162" fmla="*/ 30683 h 954697"/>
                <a:gd name="connsiteX163" fmla="*/ 387508 w 1497692"/>
                <a:gd name="connsiteY163" fmla="*/ 28385 h 954697"/>
                <a:gd name="connsiteX164" fmla="*/ 387508 w 1497692"/>
                <a:gd name="connsiteY164" fmla="*/ 27254 h 954697"/>
                <a:gd name="connsiteX165" fmla="*/ 389770 w 1497692"/>
                <a:gd name="connsiteY165" fmla="*/ 27254 h 954697"/>
                <a:gd name="connsiteX166" fmla="*/ 398852 w 1497692"/>
                <a:gd name="connsiteY166" fmla="*/ 24992 h 954697"/>
                <a:gd name="connsiteX167" fmla="*/ 406804 w 1497692"/>
                <a:gd name="connsiteY167" fmla="*/ 22729 h 954697"/>
                <a:gd name="connsiteX168" fmla="*/ 407935 w 1497692"/>
                <a:gd name="connsiteY168" fmla="*/ 22729 h 954697"/>
                <a:gd name="connsiteX169" fmla="*/ 410232 w 1497692"/>
                <a:gd name="connsiteY169" fmla="*/ 21598 h 954697"/>
                <a:gd name="connsiteX170" fmla="*/ 411363 w 1497692"/>
                <a:gd name="connsiteY170" fmla="*/ 21598 h 954697"/>
                <a:gd name="connsiteX171" fmla="*/ 414755 w 1497692"/>
                <a:gd name="connsiteY171" fmla="*/ 15907 h 954697"/>
                <a:gd name="connsiteX172" fmla="*/ 417052 w 1497692"/>
                <a:gd name="connsiteY172" fmla="*/ 13609 h 954697"/>
                <a:gd name="connsiteX173" fmla="*/ 419314 w 1497692"/>
                <a:gd name="connsiteY173" fmla="*/ 12478 h 954697"/>
                <a:gd name="connsiteX174" fmla="*/ 422707 w 1497692"/>
                <a:gd name="connsiteY174" fmla="*/ 7953 h 954697"/>
                <a:gd name="connsiteX175" fmla="*/ 423873 w 1497692"/>
                <a:gd name="connsiteY175" fmla="*/ 5656 h 954697"/>
                <a:gd name="connsiteX176" fmla="*/ 426135 w 1497692"/>
                <a:gd name="connsiteY176" fmla="*/ 5656 h 954697"/>
                <a:gd name="connsiteX177" fmla="*/ 429528 w 1497692"/>
                <a:gd name="connsiteY177" fmla="*/ 5656 h 954697"/>
                <a:gd name="connsiteX178" fmla="*/ 431825 w 1497692"/>
                <a:gd name="connsiteY178" fmla="*/ 3393 h 954697"/>
                <a:gd name="connsiteX179" fmla="*/ 434087 w 1497692"/>
                <a:gd name="connsiteY179" fmla="*/ 2262 h 954697"/>
                <a:gd name="connsiteX180" fmla="*/ 437479 w 1497692"/>
                <a:gd name="connsiteY180" fmla="*/ 2262 h 954697"/>
                <a:gd name="connsiteX181" fmla="*/ 439776 w 1497692"/>
                <a:gd name="connsiteY181" fmla="*/ 1131 h 954697"/>
                <a:gd name="connsiteX182" fmla="*/ 442038 w 1497692"/>
                <a:gd name="connsiteY182" fmla="*/ 0 h 954697"/>
                <a:gd name="connsiteX183" fmla="*/ 444300 w 1497692"/>
                <a:gd name="connsiteY183" fmla="*/ 1131 h 954697"/>
                <a:gd name="connsiteX184" fmla="*/ 447728 w 1497692"/>
                <a:gd name="connsiteY184" fmla="*/ 2262 h 954697"/>
                <a:gd name="connsiteX185" fmla="*/ 451121 w 1497692"/>
                <a:gd name="connsiteY185" fmla="*/ 3393 h 954697"/>
                <a:gd name="connsiteX186" fmla="*/ 457941 w 1497692"/>
                <a:gd name="connsiteY186" fmla="*/ 11347 h 954697"/>
                <a:gd name="connsiteX187" fmla="*/ 461369 w 1497692"/>
                <a:gd name="connsiteY187" fmla="*/ 12478 h 954697"/>
                <a:gd name="connsiteX188" fmla="*/ 461369 w 1497692"/>
                <a:gd name="connsiteY188" fmla="*/ 14776 h 954697"/>
                <a:gd name="connsiteX189" fmla="*/ 464762 w 1497692"/>
                <a:gd name="connsiteY189" fmla="*/ 14776 h 954697"/>
                <a:gd name="connsiteX190" fmla="*/ 467024 w 1497692"/>
                <a:gd name="connsiteY190" fmla="*/ 15907 h 954697"/>
                <a:gd name="connsiteX191" fmla="*/ 468190 w 1497692"/>
                <a:gd name="connsiteY191" fmla="*/ 15907 h 954697"/>
                <a:gd name="connsiteX192" fmla="*/ 472714 w 1497692"/>
                <a:gd name="connsiteY192" fmla="*/ 14776 h 954697"/>
                <a:gd name="connsiteX193" fmla="*/ 479534 w 1497692"/>
                <a:gd name="connsiteY193" fmla="*/ 17038 h 954697"/>
                <a:gd name="connsiteX194" fmla="*/ 484093 w 1497692"/>
                <a:gd name="connsiteY194" fmla="*/ 14776 h 954697"/>
                <a:gd name="connsiteX195" fmla="*/ 487486 w 1497692"/>
                <a:gd name="connsiteY195" fmla="*/ 14776 h 954697"/>
                <a:gd name="connsiteX196" fmla="*/ 492045 w 1497692"/>
                <a:gd name="connsiteY196" fmla="*/ 15907 h 954697"/>
                <a:gd name="connsiteX197" fmla="*/ 493176 w 1497692"/>
                <a:gd name="connsiteY197" fmla="*/ 17038 h 954697"/>
                <a:gd name="connsiteX198" fmla="*/ 494307 w 1497692"/>
                <a:gd name="connsiteY198" fmla="*/ 17038 h 954697"/>
                <a:gd name="connsiteX199" fmla="*/ 497735 w 1497692"/>
                <a:gd name="connsiteY199" fmla="*/ 15907 h 954697"/>
                <a:gd name="connsiteX200" fmla="*/ 503389 w 1497692"/>
                <a:gd name="connsiteY200" fmla="*/ 15907 h 954697"/>
                <a:gd name="connsiteX201" fmla="*/ 504520 w 1497692"/>
                <a:gd name="connsiteY201" fmla="*/ 15907 h 954697"/>
                <a:gd name="connsiteX202" fmla="*/ 505686 w 1497692"/>
                <a:gd name="connsiteY202" fmla="*/ 17038 h 954697"/>
                <a:gd name="connsiteX203" fmla="*/ 507948 w 1497692"/>
                <a:gd name="connsiteY203" fmla="*/ 18169 h 954697"/>
                <a:gd name="connsiteX204" fmla="*/ 512507 w 1497692"/>
                <a:gd name="connsiteY204" fmla="*/ 22729 h 954697"/>
                <a:gd name="connsiteX205" fmla="*/ 513638 w 1497692"/>
                <a:gd name="connsiteY205" fmla="*/ 23860 h 954697"/>
                <a:gd name="connsiteX206" fmla="*/ 515900 w 1497692"/>
                <a:gd name="connsiteY206" fmla="*/ 23860 h 954697"/>
                <a:gd name="connsiteX207" fmla="*/ 518161 w 1497692"/>
                <a:gd name="connsiteY207" fmla="*/ 24992 h 954697"/>
                <a:gd name="connsiteX208" fmla="*/ 527279 w 1497692"/>
                <a:gd name="connsiteY208" fmla="*/ 23860 h 954697"/>
                <a:gd name="connsiteX209" fmla="*/ 536362 w 1497692"/>
                <a:gd name="connsiteY209" fmla="*/ 27254 h 954697"/>
                <a:gd name="connsiteX210" fmla="*/ 538624 w 1497692"/>
                <a:gd name="connsiteY210" fmla="*/ 28385 h 954697"/>
                <a:gd name="connsiteX211" fmla="*/ 542052 w 1497692"/>
                <a:gd name="connsiteY211" fmla="*/ 28385 h 954697"/>
                <a:gd name="connsiteX212" fmla="*/ 545444 w 1497692"/>
                <a:gd name="connsiteY212" fmla="*/ 28385 h 954697"/>
                <a:gd name="connsiteX213" fmla="*/ 548872 w 1497692"/>
                <a:gd name="connsiteY213" fmla="*/ 26123 h 954697"/>
                <a:gd name="connsiteX214" fmla="*/ 555658 w 1497692"/>
                <a:gd name="connsiteY214" fmla="*/ 24992 h 954697"/>
                <a:gd name="connsiteX215" fmla="*/ 556824 w 1497692"/>
                <a:gd name="connsiteY215" fmla="*/ 24992 h 954697"/>
                <a:gd name="connsiteX216" fmla="*/ 562478 w 1497692"/>
                <a:gd name="connsiteY216" fmla="*/ 24992 h 954697"/>
                <a:gd name="connsiteX217" fmla="*/ 563609 w 1497692"/>
                <a:gd name="connsiteY217" fmla="*/ 24992 h 954697"/>
                <a:gd name="connsiteX218" fmla="*/ 569299 w 1497692"/>
                <a:gd name="connsiteY218" fmla="*/ 26123 h 954697"/>
                <a:gd name="connsiteX219" fmla="*/ 580679 w 1497692"/>
                <a:gd name="connsiteY219" fmla="*/ 26123 h 954697"/>
                <a:gd name="connsiteX220" fmla="*/ 582940 w 1497692"/>
                <a:gd name="connsiteY220" fmla="*/ 26123 h 954697"/>
                <a:gd name="connsiteX221" fmla="*/ 582940 w 1497692"/>
                <a:gd name="connsiteY221" fmla="*/ 24992 h 954697"/>
                <a:gd name="connsiteX222" fmla="*/ 586368 w 1497692"/>
                <a:gd name="connsiteY222" fmla="*/ 23860 h 954697"/>
                <a:gd name="connsiteX223" fmla="*/ 590892 w 1497692"/>
                <a:gd name="connsiteY223" fmla="*/ 22729 h 954697"/>
                <a:gd name="connsiteX224" fmla="*/ 594320 w 1497692"/>
                <a:gd name="connsiteY224" fmla="*/ 22729 h 954697"/>
                <a:gd name="connsiteX225" fmla="*/ 595451 w 1497692"/>
                <a:gd name="connsiteY225" fmla="*/ 21598 h 954697"/>
                <a:gd name="connsiteX226" fmla="*/ 599975 w 1497692"/>
                <a:gd name="connsiteY226" fmla="*/ 22729 h 954697"/>
                <a:gd name="connsiteX227" fmla="*/ 603403 w 1497692"/>
                <a:gd name="connsiteY227" fmla="*/ 23860 h 954697"/>
                <a:gd name="connsiteX228" fmla="*/ 605664 w 1497692"/>
                <a:gd name="connsiteY228" fmla="*/ 28385 h 954697"/>
                <a:gd name="connsiteX229" fmla="*/ 606795 w 1497692"/>
                <a:gd name="connsiteY229" fmla="*/ 29552 h 954697"/>
                <a:gd name="connsiteX230" fmla="*/ 611354 w 1497692"/>
                <a:gd name="connsiteY230" fmla="*/ 34076 h 954697"/>
                <a:gd name="connsiteX231" fmla="*/ 614747 w 1497692"/>
                <a:gd name="connsiteY231" fmla="*/ 34076 h 954697"/>
                <a:gd name="connsiteX232" fmla="*/ 628388 w 1497692"/>
                <a:gd name="connsiteY232" fmla="*/ 35207 h 954697"/>
                <a:gd name="connsiteX233" fmla="*/ 631816 w 1497692"/>
                <a:gd name="connsiteY233" fmla="*/ 34076 h 954697"/>
                <a:gd name="connsiteX234" fmla="*/ 635209 w 1497692"/>
                <a:gd name="connsiteY234" fmla="*/ 31814 h 954697"/>
                <a:gd name="connsiteX235" fmla="*/ 638637 w 1497692"/>
                <a:gd name="connsiteY235" fmla="*/ 30683 h 954697"/>
                <a:gd name="connsiteX236" fmla="*/ 644291 w 1497692"/>
                <a:gd name="connsiteY236" fmla="*/ 31814 h 954697"/>
                <a:gd name="connsiteX237" fmla="*/ 645458 w 1497692"/>
                <a:gd name="connsiteY237" fmla="*/ 31814 h 954697"/>
                <a:gd name="connsiteX238" fmla="*/ 646589 w 1497692"/>
                <a:gd name="connsiteY238" fmla="*/ 32945 h 954697"/>
                <a:gd name="connsiteX239" fmla="*/ 646589 w 1497692"/>
                <a:gd name="connsiteY239" fmla="*/ 35207 h 954697"/>
                <a:gd name="connsiteX240" fmla="*/ 646589 w 1497692"/>
                <a:gd name="connsiteY240" fmla="*/ 37505 h 954697"/>
                <a:gd name="connsiteX241" fmla="*/ 644291 w 1497692"/>
                <a:gd name="connsiteY241" fmla="*/ 38636 h 954697"/>
                <a:gd name="connsiteX242" fmla="*/ 640899 w 1497692"/>
                <a:gd name="connsiteY242" fmla="*/ 38636 h 954697"/>
                <a:gd name="connsiteX243" fmla="*/ 638637 w 1497692"/>
                <a:gd name="connsiteY243" fmla="*/ 40898 h 954697"/>
                <a:gd name="connsiteX244" fmla="*/ 636340 w 1497692"/>
                <a:gd name="connsiteY244" fmla="*/ 49983 h 954697"/>
                <a:gd name="connsiteX245" fmla="*/ 636340 w 1497692"/>
                <a:gd name="connsiteY245" fmla="*/ 54543 h 954697"/>
                <a:gd name="connsiteX246" fmla="*/ 636340 w 1497692"/>
                <a:gd name="connsiteY246" fmla="*/ 55674 h 954697"/>
                <a:gd name="connsiteX247" fmla="*/ 637471 w 1497692"/>
                <a:gd name="connsiteY247" fmla="*/ 57937 h 954697"/>
                <a:gd name="connsiteX248" fmla="*/ 637471 w 1497692"/>
                <a:gd name="connsiteY248" fmla="*/ 67056 h 954697"/>
                <a:gd name="connsiteX249" fmla="*/ 643161 w 1497692"/>
                <a:gd name="connsiteY249" fmla="*/ 77272 h 954697"/>
                <a:gd name="connsiteX250" fmla="*/ 644291 w 1497692"/>
                <a:gd name="connsiteY250" fmla="*/ 80701 h 954697"/>
                <a:gd name="connsiteX251" fmla="*/ 644291 w 1497692"/>
                <a:gd name="connsiteY251" fmla="*/ 82963 h 954697"/>
                <a:gd name="connsiteX252" fmla="*/ 648850 w 1497692"/>
                <a:gd name="connsiteY252" fmla="*/ 89786 h 954697"/>
                <a:gd name="connsiteX253" fmla="*/ 649981 w 1497692"/>
                <a:gd name="connsiteY253" fmla="*/ 89786 h 954697"/>
                <a:gd name="connsiteX254" fmla="*/ 655671 w 1497692"/>
                <a:gd name="connsiteY254" fmla="*/ 90917 h 954697"/>
                <a:gd name="connsiteX255" fmla="*/ 657933 w 1497692"/>
                <a:gd name="connsiteY255" fmla="*/ 92048 h 954697"/>
                <a:gd name="connsiteX256" fmla="*/ 659064 w 1497692"/>
                <a:gd name="connsiteY256" fmla="*/ 92048 h 954697"/>
                <a:gd name="connsiteX257" fmla="*/ 659064 w 1497692"/>
                <a:gd name="connsiteY257" fmla="*/ 90917 h 954697"/>
                <a:gd name="connsiteX258" fmla="*/ 665884 w 1497692"/>
                <a:gd name="connsiteY258" fmla="*/ 86357 h 954697"/>
                <a:gd name="connsiteX259" fmla="*/ 668182 w 1497692"/>
                <a:gd name="connsiteY259" fmla="*/ 84095 h 954697"/>
                <a:gd name="connsiteX260" fmla="*/ 672705 w 1497692"/>
                <a:gd name="connsiteY260" fmla="*/ 73879 h 954697"/>
                <a:gd name="connsiteX261" fmla="*/ 677264 w 1497692"/>
                <a:gd name="connsiteY261" fmla="*/ 64759 h 954697"/>
                <a:gd name="connsiteX262" fmla="*/ 678395 w 1497692"/>
                <a:gd name="connsiteY262" fmla="*/ 63628 h 954697"/>
                <a:gd name="connsiteX263" fmla="*/ 682954 w 1497692"/>
                <a:gd name="connsiteY263" fmla="*/ 63628 h 954697"/>
                <a:gd name="connsiteX264" fmla="*/ 685216 w 1497692"/>
                <a:gd name="connsiteY264" fmla="*/ 64759 h 954697"/>
                <a:gd name="connsiteX265" fmla="*/ 689775 w 1497692"/>
                <a:gd name="connsiteY265" fmla="*/ 65890 h 954697"/>
                <a:gd name="connsiteX266" fmla="*/ 690905 w 1497692"/>
                <a:gd name="connsiteY266" fmla="*/ 68188 h 954697"/>
                <a:gd name="connsiteX267" fmla="*/ 693167 w 1497692"/>
                <a:gd name="connsiteY267" fmla="*/ 73879 h 954697"/>
                <a:gd name="connsiteX268" fmla="*/ 694298 w 1497692"/>
                <a:gd name="connsiteY268" fmla="*/ 82963 h 954697"/>
                <a:gd name="connsiteX269" fmla="*/ 694298 w 1497692"/>
                <a:gd name="connsiteY269" fmla="*/ 86357 h 954697"/>
                <a:gd name="connsiteX270" fmla="*/ 693167 w 1497692"/>
                <a:gd name="connsiteY270" fmla="*/ 105693 h 954697"/>
                <a:gd name="connsiteX271" fmla="*/ 694298 w 1497692"/>
                <a:gd name="connsiteY271" fmla="*/ 106824 h 954697"/>
                <a:gd name="connsiteX272" fmla="*/ 704512 w 1497692"/>
                <a:gd name="connsiteY272" fmla="*/ 113646 h 954697"/>
                <a:gd name="connsiteX273" fmla="*/ 706809 w 1497692"/>
                <a:gd name="connsiteY273" fmla="*/ 113646 h 954697"/>
                <a:gd name="connsiteX274" fmla="*/ 707940 w 1497692"/>
                <a:gd name="connsiteY274" fmla="*/ 112515 h 954697"/>
                <a:gd name="connsiteX275" fmla="*/ 710201 w 1497692"/>
                <a:gd name="connsiteY275" fmla="*/ 107955 h 954697"/>
                <a:gd name="connsiteX276" fmla="*/ 710201 w 1497692"/>
                <a:gd name="connsiteY276" fmla="*/ 106824 h 954697"/>
                <a:gd name="connsiteX277" fmla="*/ 710201 w 1497692"/>
                <a:gd name="connsiteY277" fmla="*/ 104561 h 954697"/>
                <a:gd name="connsiteX278" fmla="*/ 710201 w 1497692"/>
                <a:gd name="connsiteY278" fmla="*/ 103430 h 954697"/>
                <a:gd name="connsiteX279" fmla="*/ 707940 w 1497692"/>
                <a:gd name="connsiteY279" fmla="*/ 97739 h 954697"/>
                <a:gd name="connsiteX280" fmla="*/ 709070 w 1497692"/>
                <a:gd name="connsiteY280" fmla="*/ 92048 h 954697"/>
                <a:gd name="connsiteX281" fmla="*/ 706809 w 1497692"/>
                <a:gd name="connsiteY281" fmla="*/ 88655 h 954697"/>
                <a:gd name="connsiteX282" fmla="*/ 706809 w 1497692"/>
                <a:gd name="connsiteY282" fmla="*/ 87488 h 954697"/>
                <a:gd name="connsiteX283" fmla="*/ 706809 w 1497692"/>
                <a:gd name="connsiteY283" fmla="*/ 84095 h 954697"/>
                <a:gd name="connsiteX284" fmla="*/ 709070 w 1497692"/>
                <a:gd name="connsiteY284" fmla="*/ 79535 h 954697"/>
                <a:gd name="connsiteX285" fmla="*/ 711332 w 1497692"/>
                <a:gd name="connsiteY285" fmla="*/ 77272 h 954697"/>
                <a:gd name="connsiteX286" fmla="*/ 712498 w 1497692"/>
                <a:gd name="connsiteY286" fmla="*/ 76141 h 954697"/>
                <a:gd name="connsiteX287" fmla="*/ 712498 w 1497692"/>
                <a:gd name="connsiteY287" fmla="*/ 75010 h 954697"/>
                <a:gd name="connsiteX288" fmla="*/ 711332 w 1497692"/>
                <a:gd name="connsiteY288" fmla="*/ 72712 h 954697"/>
                <a:gd name="connsiteX289" fmla="*/ 712498 w 1497692"/>
                <a:gd name="connsiteY289" fmla="*/ 69319 h 954697"/>
                <a:gd name="connsiteX290" fmla="*/ 713629 w 1497692"/>
                <a:gd name="connsiteY290" fmla="*/ 68188 h 954697"/>
                <a:gd name="connsiteX291" fmla="*/ 717022 w 1497692"/>
                <a:gd name="connsiteY291" fmla="*/ 65890 h 954697"/>
                <a:gd name="connsiteX292" fmla="*/ 718153 w 1497692"/>
                <a:gd name="connsiteY292" fmla="*/ 65890 h 954697"/>
                <a:gd name="connsiteX293" fmla="*/ 724974 w 1497692"/>
                <a:gd name="connsiteY293" fmla="*/ 65890 h 954697"/>
                <a:gd name="connsiteX294" fmla="*/ 729533 w 1497692"/>
                <a:gd name="connsiteY294" fmla="*/ 64759 h 954697"/>
                <a:gd name="connsiteX295" fmla="*/ 732925 w 1497692"/>
                <a:gd name="connsiteY295" fmla="*/ 63628 h 954697"/>
                <a:gd name="connsiteX296" fmla="*/ 734056 w 1497692"/>
                <a:gd name="connsiteY296" fmla="*/ 63628 h 954697"/>
                <a:gd name="connsiteX297" fmla="*/ 739746 w 1497692"/>
                <a:gd name="connsiteY297" fmla="*/ 65890 h 954697"/>
                <a:gd name="connsiteX298" fmla="*/ 743174 w 1497692"/>
                <a:gd name="connsiteY298" fmla="*/ 65890 h 954697"/>
                <a:gd name="connsiteX299" fmla="*/ 744305 w 1497692"/>
                <a:gd name="connsiteY299" fmla="*/ 67056 h 954697"/>
                <a:gd name="connsiteX300" fmla="*/ 747698 w 1497692"/>
                <a:gd name="connsiteY300" fmla="*/ 67056 h 954697"/>
                <a:gd name="connsiteX301" fmla="*/ 751126 w 1497692"/>
                <a:gd name="connsiteY301" fmla="*/ 65890 h 954697"/>
                <a:gd name="connsiteX302" fmla="*/ 755649 w 1497692"/>
                <a:gd name="connsiteY302" fmla="*/ 61365 h 954697"/>
                <a:gd name="connsiteX303" fmla="*/ 757946 w 1497692"/>
                <a:gd name="connsiteY303" fmla="*/ 60234 h 954697"/>
                <a:gd name="connsiteX304" fmla="*/ 762470 w 1497692"/>
                <a:gd name="connsiteY304" fmla="*/ 60234 h 954697"/>
                <a:gd name="connsiteX305" fmla="*/ 765898 w 1497692"/>
                <a:gd name="connsiteY305" fmla="*/ 61365 h 954697"/>
                <a:gd name="connsiteX306" fmla="*/ 769291 w 1497692"/>
                <a:gd name="connsiteY306" fmla="*/ 61365 h 954697"/>
                <a:gd name="connsiteX307" fmla="*/ 773849 w 1497692"/>
                <a:gd name="connsiteY307" fmla="*/ 61365 h 954697"/>
                <a:gd name="connsiteX308" fmla="*/ 779539 w 1497692"/>
                <a:gd name="connsiteY308" fmla="*/ 59103 h 954697"/>
                <a:gd name="connsiteX309" fmla="*/ 781801 w 1497692"/>
                <a:gd name="connsiteY309" fmla="*/ 59103 h 954697"/>
                <a:gd name="connsiteX310" fmla="*/ 787491 w 1497692"/>
                <a:gd name="connsiteY310" fmla="*/ 57937 h 954697"/>
                <a:gd name="connsiteX311" fmla="*/ 792014 w 1497692"/>
                <a:gd name="connsiteY311" fmla="*/ 59103 h 954697"/>
                <a:gd name="connsiteX312" fmla="*/ 793145 w 1497692"/>
                <a:gd name="connsiteY312" fmla="*/ 59103 h 954697"/>
                <a:gd name="connsiteX313" fmla="*/ 795442 w 1497692"/>
                <a:gd name="connsiteY313" fmla="*/ 59103 h 954697"/>
                <a:gd name="connsiteX314" fmla="*/ 796573 w 1497692"/>
                <a:gd name="connsiteY314" fmla="*/ 59103 h 954697"/>
                <a:gd name="connsiteX315" fmla="*/ 798835 w 1497692"/>
                <a:gd name="connsiteY315" fmla="*/ 57937 h 954697"/>
                <a:gd name="connsiteX316" fmla="*/ 802263 w 1497692"/>
                <a:gd name="connsiteY316" fmla="*/ 57937 h 954697"/>
                <a:gd name="connsiteX317" fmla="*/ 805656 w 1497692"/>
                <a:gd name="connsiteY317" fmla="*/ 59103 h 954697"/>
                <a:gd name="connsiteX318" fmla="*/ 807918 w 1497692"/>
                <a:gd name="connsiteY318" fmla="*/ 61365 h 954697"/>
                <a:gd name="connsiteX319" fmla="*/ 809084 w 1497692"/>
                <a:gd name="connsiteY319" fmla="*/ 62496 h 954697"/>
                <a:gd name="connsiteX320" fmla="*/ 810215 w 1497692"/>
                <a:gd name="connsiteY320" fmla="*/ 62496 h 954697"/>
                <a:gd name="connsiteX321" fmla="*/ 811346 w 1497692"/>
                <a:gd name="connsiteY321" fmla="*/ 62496 h 954697"/>
                <a:gd name="connsiteX322" fmla="*/ 814738 w 1497692"/>
                <a:gd name="connsiteY322" fmla="*/ 62496 h 954697"/>
                <a:gd name="connsiteX323" fmla="*/ 817035 w 1497692"/>
                <a:gd name="connsiteY323" fmla="*/ 61365 h 954697"/>
                <a:gd name="connsiteX324" fmla="*/ 818166 w 1497692"/>
                <a:gd name="connsiteY324" fmla="*/ 61365 h 954697"/>
                <a:gd name="connsiteX325" fmla="*/ 819297 w 1497692"/>
                <a:gd name="connsiteY325" fmla="*/ 59103 h 954697"/>
                <a:gd name="connsiteX326" fmla="*/ 819297 w 1497692"/>
                <a:gd name="connsiteY326" fmla="*/ 57937 h 954697"/>
                <a:gd name="connsiteX327" fmla="*/ 813607 w 1497692"/>
                <a:gd name="connsiteY327" fmla="*/ 52281 h 954697"/>
                <a:gd name="connsiteX328" fmla="*/ 813607 w 1497692"/>
                <a:gd name="connsiteY328" fmla="*/ 51150 h 954697"/>
                <a:gd name="connsiteX329" fmla="*/ 814738 w 1497692"/>
                <a:gd name="connsiteY329" fmla="*/ 45458 h 954697"/>
                <a:gd name="connsiteX330" fmla="*/ 813607 w 1497692"/>
                <a:gd name="connsiteY330" fmla="*/ 44327 h 954697"/>
                <a:gd name="connsiteX331" fmla="*/ 814738 w 1497692"/>
                <a:gd name="connsiteY331" fmla="*/ 43161 h 954697"/>
                <a:gd name="connsiteX332" fmla="*/ 818166 w 1497692"/>
                <a:gd name="connsiteY332" fmla="*/ 43161 h 954697"/>
                <a:gd name="connsiteX333" fmla="*/ 819297 w 1497692"/>
                <a:gd name="connsiteY333" fmla="*/ 44327 h 954697"/>
                <a:gd name="connsiteX334" fmla="*/ 821559 w 1497692"/>
                <a:gd name="connsiteY334" fmla="*/ 45458 h 954697"/>
                <a:gd name="connsiteX335" fmla="*/ 824987 w 1497692"/>
                <a:gd name="connsiteY335" fmla="*/ 51150 h 954697"/>
                <a:gd name="connsiteX336" fmla="*/ 826118 w 1497692"/>
                <a:gd name="connsiteY336" fmla="*/ 54543 h 954697"/>
                <a:gd name="connsiteX337" fmla="*/ 827249 w 1497692"/>
                <a:gd name="connsiteY337" fmla="*/ 55674 h 954697"/>
                <a:gd name="connsiteX338" fmla="*/ 828380 w 1497692"/>
                <a:gd name="connsiteY338" fmla="*/ 55674 h 954697"/>
                <a:gd name="connsiteX339" fmla="*/ 829511 w 1497692"/>
                <a:gd name="connsiteY339" fmla="*/ 55674 h 954697"/>
                <a:gd name="connsiteX340" fmla="*/ 830642 w 1497692"/>
                <a:gd name="connsiteY340" fmla="*/ 59103 h 954697"/>
                <a:gd name="connsiteX341" fmla="*/ 834070 w 1497692"/>
                <a:gd name="connsiteY341" fmla="*/ 60234 h 954697"/>
                <a:gd name="connsiteX342" fmla="*/ 836331 w 1497692"/>
                <a:gd name="connsiteY342" fmla="*/ 62496 h 954697"/>
                <a:gd name="connsiteX343" fmla="*/ 839759 w 1497692"/>
                <a:gd name="connsiteY343" fmla="*/ 63628 h 954697"/>
                <a:gd name="connsiteX344" fmla="*/ 843152 w 1497692"/>
                <a:gd name="connsiteY344" fmla="*/ 63628 h 954697"/>
                <a:gd name="connsiteX345" fmla="*/ 847711 w 1497692"/>
                <a:gd name="connsiteY345" fmla="*/ 61365 h 954697"/>
                <a:gd name="connsiteX346" fmla="*/ 848842 w 1497692"/>
                <a:gd name="connsiteY346" fmla="*/ 57937 h 954697"/>
                <a:gd name="connsiteX347" fmla="*/ 852235 w 1497692"/>
                <a:gd name="connsiteY347" fmla="*/ 59103 h 954697"/>
                <a:gd name="connsiteX348" fmla="*/ 854532 w 1497692"/>
                <a:gd name="connsiteY348" fmla="*/ 55674 h 954697"/>
                <a:gd name="connsiteX349" fmla="*/ 855663 w 1497692"/>
                <a:gd name="connsiteY349" fmla="*/ 53412 h 954697"/>
                <a:gd name="connsiteX350" fmla="*/ 856793 w 1497692"/>
                <a:gd name="connsiteY350" fmla="*/ 51150 h 954697"/>
                <a:gd name="connsiteX351" fmla="*/ 856793 w 1497692"/>
                <a:gd name="connsiteY351" fmla="*/ 45458 h 954697"/>
                <a:gd name="connsiteX352" fmla="*/ 857924 w 1497692"/>
                <a:gd name="connsiteY352" fmla="*/ 44327 h 954697"/>
                <a:gd name="connsiteX353" fmla="*/ 859055 w 1497692"/>
                <a:gd name="connsiteY353" fmla="*/ 44327 h 954697"/>
                <a:gd name="connsiteX354" fmla="*/ 863614 w 1497692"/>
                <a:gd name="connsiteY354" fmla="*/ 47721 h 954697"/>
                <a:gd name="connsiteX355" fmla="*/ 864745 w 1497692"/>
                <a:gd name="connsiteY355" fmla="*/ 53412 h 954697"/>
                <a:gd name="connsiteX356" fmla="*/ 867007 w 1497692"/>
                <a:gd name="connsiteY356" fmla="*/ 56805 h 954697"/>
                <a:gd name="connsiteX357" fmla="*/ 871566 w 1497692"/>
                <a:gd name="connsiteY357" fmla="*/ 59103 h 954697"/>
                <a:gd name="connsiteX358" fmla="*/ 872697 w 1497692"/>
                <a:gd name="connsiteY358" fmla="*/ 59103 h 954697"/>
                <a:gd name="connsiteX359" fmla="*/ 876125 w 1497692"/>
                <a:gd name="connsiteY359" fmla="*/ 55674 h 954697"/>
                <a:gd name="connsiteX360" fmla="*/ 877256 w 1497692"/>
                <a:gd name="connsiteY360" fmla="*/ 53412 h 954697"/>
                <a:gd name="connsiteX361" fmla="*/ 877256 w 1497692"/>
                <a:gd name="connsiteY361" fmla="*/ 51150 h 954697"/>
                <a:gd name="connsiteX362" fmla="*/ 877256 w 1497692"/>
                <a:gd name="connsiteY362" fmla="*/ 48852 h 954697"/>
                <a:gd name="connsiteX363" fmla="*/ 878386 w 1497692"/>
                <a:gd name="connsiteY363" fmla="*/ 46590 h 954697"/>
                <a:gd name="connsiteX364" fmla="*/ 878386 w 1497692"/>
                <a:gd name="connsiteY364" fmla="*/ 45458 h 954697"/>
                <a:gd name="connsiteX365" fmla="*/ 877256 w 1497692"/>
                <a:gd name="connsiteY365" fmla="*/ 44327 h 954697"/>
                <a:gd name="connsiteX366" fmla="*/ 876125 w 1497692"/>
                <a:gd name="connsiteY366" fmla="*/ 44327 h 954697"/>
                <a:gd name="connsiteX367" fmla="*/ 876125 w 1497692"/>
                <a:gd name="connsiteY367" fmla="*/ 43161 h 954697"/>
                <a:gd name="connsiteX368" fmla="*/ 876125 w 1497692"/>
                <a:gd name="connsiteY368" fmla="*/ 42030 h 954697"/>
                <a:gd name="connsiteX369" fmla="*/ 876125 w 1497692"/>
                <a:gd name="connsiteY369" fmla="*/ 40898 h 954697"/>
                <a:gd name="connsiteX370" fmla="*/ 877256 w 1497692"/>
                <a:gd name="connsiteY370" fmla="*/ 39767 h 954697"/>
                <a:gd name="connsiteX371" fmla="*/ 879517 w 1497692"/>
                <a:gd name="connsiteY371" fmla="*/ 36338 h 954697"/>
                <a:gd name="connsiteX372" fmla="*/ 880648 w 1497692"/>
                <a:gd name="connsiteY372" fmla="*/ 36338 h 954697"/>
                <a:gd name="connsiteX373" fmla="*/ 882945 w 1497692"/>
                <a:gd name="connsiteY373" fmla="*/ 37505 h 954697"/>
                <a:gd name="connsiteX374" fmla="*/ 888600 w 1497692"/>
                <a:gd name="connsiteY374" fmla="*/ 35207 h 954697"/>
                <a:gd name="connsiteX375" fmla="*/ 894290 w 1497692"/>
                <a:gd name="connsiteY375" fmla="*/ 35207 h 954697"/>
                <a:gd name="connsiteX376" fmla="*/ 897718 w 1497692"/>
                <a:gd name="connsiteY376" fmla="*/ 36338 h 954697"/>
                <a:gd name="connsiteX377" fmla="*/ 899979 w 1497692"/>
                <a:gd name="connsiteY377" fmla="*/ 35207 h 954697"/>
                <a:gd name="connsiteX378" fmla="*/ 903372 w 1497692"/>
                <a:gd name="connsiteY378" fmla="*/ 34076 h 954697"/>
                <a:gd name="connsiteX379" fmla="*/ 904503 w 1497692"/>
                <a:gd name="connsiteY379" fmla="*/ 34076 h 954697"/>
                <a:gd name="connsiteX380" fmla="*/ 910193 w 1497692"/>
                <a:gd name="connsiteY380" fmla="*/ 38636 h 954697"/>
                <a:gd name="connsiteX381" fmla="*/ 910193 w 1497692"/>
                <a:gd name="connsiteY381" fmla="*/ 39767 h 954697"/>
                <a:gd name="connsiteX382" fmla="*/ 910193 w 1497692"/>
                <a:gd name="connsiteY382" fmla="*/ 40898 h 954697"/>
                <a:gd name="connsiteX383" fmla="*/ 912490 w 1497692"/>
                <a:gd name="connsiteY383" fmla="*/ 43161 h 954697"/>
                <a:gd name="connsiteX384" fmla="*/ 913621 w 1497692"/>
                <a:gd name="connsiteY384" fmla="*/ 44327 h 954697"/>
                <a:gd name="connsiteX385" fmla="*/ 915883 w 1497692"/>
                <a:gd name="connsiteY385" fmla="*/ 46590 h 954697"/>
                <a:gd name="connsiteX386" fmla="*/ 918144 w 1497692"/>
                <a:gd name="connsiteY386" fmla="*/ 45458 h 954697"/>
                <a:gd name="connsiteX387" fmla="*/ 920442 w 1497692"/>
                <a:gd name="connsiteY387" fmla="*/ 45458 h 954697"/>
                <a:gd name="connsiteX388" fmla="*/ 923834 w 1497692"/>
                <a:gd name="connsiteY388" fmla="*/ 42030 h 954697"/>
                <a:gd name="connsiteX389" fmla="*/ 923834 w 1497692"/>
                <a:gd name="connsiteY389" fmla="*/ 38636 h 954697"/>
                <a:gd name="connsiteX390" fmla="*/ 926096 w 1497692"/>
                <a:gd name="connsiteY390" fmla="*/ 37505 h 954697"/>
                <a:gd name="connsiteX391" fmla="*/ 930655 w 1497692"/>
                <a:gd name="connsiteY391" fmla="*/ 37505 h 954697"/>
                <a:gd name="connsiteX392" fmla="*/ 930655 w 1497692"/>
                <a:gd name="connsiteY392" fmla="*/ 36338 h 954697"/>
                <a:gd name="connsiteX393" fmla="*/ 932917 w 1497692"/>
                <a:gd name="connsiteY393" fmla="*/ 35207 h 954697"/>
                <a:gd name="connsiteX394" fmla="*/ 937476 w 1497692"/>
                <a:gd name="connsiteY394" fmla="*/ 35207 h 954697"/>
                <a:gd name="connsiteX395" fmla="*/ 939737 w 1497692"/>
                <a:gd name="connsiteY395" fmla="*/ 32945 h 954697"/>
                <a:gd name="connsiteX396" fmla="*/ 942035 w 1497692"/>
                <a:gd name="connsiteY396" fmla="*/ 32945 h 954697"/>
                <a:gd name="connsiteX397" fmla="*/ 943165 w 1497692"/>
                <a:gd name="connsiteY397" fmla="*/ 31814 h 954697"/>
                <a:gd name="connsiteX398" fmla="*/ 944296 w 1497692"/>
                <a:gd name="connsiteY398" fmla="*/ 30683 h 954697"/>
                <a:gd name="connsiteX399" fmla="*/ 944296 w 1497692"/>
                <a:gd name="connsiteY399" fmla="*/ 31814 h 954697"/>
                <a:gd name="connsiteX400" fmla="*/ 947689 w 1497692"/>
                <a:gd name="connsiteY400" fmla="*/ 35207 h 954697"/>
                <a:gd name="connsiteX401" fmla="*/ 949986 w 1497692"/>
                <a:gd name="connsiteY401" fmla="*/ 37505 h 954697"/>
                <a:gd name="connsiteX402" fmla="*/ 951117 w 1497692"/>
                <a:gd name="connsiteY402" fmla="*/ 39767 h 954697"/>
                <a:gd name="connsiteX403" fmla="*/ 951117 w 1497692"/>
                <a:gd name="connsiteY403" fmla="*/ 40898 h 954697"/>
                <a:gd name="connsiteX404" fmla="*/ 951117 w 1497692"/>
                <a:gd name="connsiteY404" fmla="*/ 42030 h 954697"/>
                <a:gd name="connsiteX405" fmla="*/ 948820 w 1497692"/>
                <a:gd name="connsiteY405" fmla="*/ 43161 h 954697"/>
                <a:gd name="connsiteX406" fmla="*/ 948820 w 1497692"/>
                <a:gd name="connsiteY406" fmla="*/ 44327 h 954697"/>
                <a:gd name="connsiteX407" fmla="*/ 948820 w 1497692"/>
                <a:gd name="connsiteY407" fmla="*/ 46590 h 954697"/>
                <a:gd name="connsiteX408" fmla="*/ 953379 w 1497692"/>
                <a:gd name="connsiteY408" fmla="*/ 48852 h 954697"/>
                <a:gd name="connsiteX409" fmla="*/ 954510 w 1497692"/>
                <a:gd name="connsiteY409" fmla="*/ 52281 h 954697"/>
                <a:gd name="connsiteX410" fmla="*/ 955641 w 1497692"/>
                <a:gd name="connsiteY410" fmla="*/ 52281 h 954697"/>
                <a:gd name="connsiteX411" fmla="*/ 960200 w 1497692"/>
                <a:gd name="connsiteY411" fmla="*/ 52281 h 954697"/>
                <a:gd name="connsiteX412" fmla="*/ 962461 w 1497692"/>
                <a:gd name="connsiteY412" fmla="*/ 55674 h 954697"/>
                <a:gd name="connsiteX413" fmla="*/ 964758 w 1497692"/>
                <a:gd name="connsiteY413" fmla="*/ 55674 h 954697"/>
                <a:gd name="connsiteX414" fmla="*/ 967020 w 1497692"/>
                <a:gd name="connsiteY414" fmla="*/ 57937 h 954697"/>
                <a:gd name="connsiteX415" fmla="*/ 971579 w 1497692"/>
                <a:gd name="connsiteY415" fmla="*/ 59103 h 954697"/>
                <a:gd name="connsiteX416" fmla="*/ 973841 w 1497692"/>
                <a:gd name="connsiteY416" fmla="*/ 63628 h 954697"/>
                <a:gd name="connsiteX417" fmla="*/ 977234 w 1497692"/>
                <a:gd name="connsiteY417" fmla="*/ 64759 h 954697"/>
                <a:gd name="connsiteX418" fmla="*/ 978365 w 1497692"/>
                <a:gd name="connsiteY418" fmla="*/ 64759 h 954697"/>
                <a:gd name="connsiteX419" fmla="*/ 979531 w 1497692"/>
                <a:gd name="connsiteY419" fmla="*/ 67056 h 954697"/>
                <a:gd name="connsiteX420" fmla="*/ 979531 w 1497692"/>
                <a:gd name="connsiteY420" fmla="*/ 70450 h 954697"/>
                <a:gd name="connsiteX421" fmla="*/ 980662 w 1497692"/>
                <a:gd name="connsiteY421" fmla="*/ 70450 h 954697"/>
                <a:gd name="connsiteX422" fmla="*/ 981793 w 1497692"/>
                <a:gd name="connsiteY422" fmla="*/ 72712 h 954697"/>
                <a:gd name="connsiteX423" fmla="*/ 984054 w 1497692"/>
                <a:gd name="connsiteY423" fmla="*/ 76141 h 954697"/>
                <a:gd name="connsiteX424" fmla="*/ 984054 w 1497692"/>
                <a:gd name="connsiteY424" fmla="*/ 77272 h 954697"/>
                <a:gd name="connsiteX425" fmla="*/ 981793 w 1497692"/>
                <a:gd name="connsiteY425" fmla="*/ 82963 h 954697"/>
                <a:gd name="connsiteX426" fmla="*/ 980662 w 1497692"/>
                <a:gd name="connsiteY426" fmla="*/ 82963 h 954697"/>
                <a:gd name="connsiteX427" fmla="*/ 978365 w 1497692"/>
                <a:gd name="connsiteY427" fmla="*/ 86357 h 954697"/>
                <a:gd name="connsiteX428" fmla="*/ 977234 w 1497692"/>
                <a:gd name="connsiteY428" fmla="*/ 86357 h 954697"/>
                <a:gd name="connsiteX429" fmla="*/ 976103 w 1497692"/>
                <a:gd name="connsiteY429" fmla="*/ 88655 h 954697"/>
                <a:gd name="connsiteX430" fmla="*/ 976103 w 1497692"/>
                <a:gd name="connsiteY430" fmla="*/ 92048 h 954697"/>
                <a:gd name="connsiteX431" fmla="*/ 974972 w 1497692"/>
                <a:gd name="connsiteY431" fmla="*/ 92048 h 954697"/>
                <a:gd name="connsiteX432" fmla="*/ 974972 w 1497692"/>
                <a:gd name="connsiteY432" fmla="*/ 94310 h 954697"/>
                <a:gd name="connsiteX433" fmla="*/ 974972 w 1497692"/>
                <a:gd name="connsiteY433" fmla="*/ 95441 h 954697"/>
                <a:gd name="connsiteX434" fmla="*/ 973841 w 1497692"/>
                <a:gd name="connsiteY434" fmla="*/ 95441 h 954697"/>
                <a:gd name="connsiteX435" fmla="*/ 974972 w 1497692"/>
                <a:gd name="connsiteY435" fmla="*/ 96608 h 954697"/>
                <a:gd name="connsiteX436" fmla="*/ 972710 w 1497692"/>
                <a:gd name="connsiteY436" fmla="*/ 97739 h 954697"/>
                <a:gd name="connsiteX437" fmla="*/ 973841 w 1497692"/>
                <a:gd name="connsiteY437" fmla="*/ 101133 h 954697"/>
                <a:gd name="connsiteX438" fmla="*/ 973841 w 1497692"/>
                <a:gd name="connsiteY438" fmla="*/ 102264 h 954697"/>
                <a:gd name="connsiteX439" fmla="*/ 973841 w 1497692"/>
                <a:gd name="connsiteY439" fmla="*/ 103430 h 954697"/>
                <a:gd name="connsiteX440" fmla="*/ 973841 w 1497692"/>
                <a:gd name="connsiteY440" fmla="*/ 104561 h 954697"/>
                <a:gd name="connsiteX441" fmla="*/ 974972 w 1497692"/>
                <a:gd name="connsiteY441" fmla="*/ 104561 h 954697"/>
                <a:gd name="connsiteX442" fmla="*/ 973841 w 1497692"/>
                <a:gd name="connsiteY442" fmla="*/ 106824 h 954697"/>
                <a:gd name="connsiteX443" fmla="*/ 974972 w 1497692"/>
                <a:gd name="connsiteY443" fmla="*/ 107955 h 954697"/>
                <a:gd name="connsiteX444" fmla="*/ 973841 w 1497692"/>
                <a:gd name="connsiteY444" fmla="*/ 109086 h 954697"/>
                <a:gd name="connsiteX445" fmla="*/ 974972 w 1497692"/>
                <a:gd name="connsiteY445" fmla="*/ 109086 h 954697"/>
                <a:gd name="connsiteX446" fmla="*/ 973841 w 1497692"/>
                <a:gd name="connsiteY446" fmla="*/ 110217 h 954697"/>
                <a:gd name="connsiteX447" fmla="*/ 974972 w 1497692"/>
                <a:gd name="connsiteY447" fmla="*/ 110217 h 954697"/>
                <a:gd name="connsiteX448" fmla="*/ 973841 w 1497692"/>
                <a:gd name="connsiteY448" fmla="*/ 111384 h 954697"/>
                <a:gd name="connsiteX449" fmla="*/ 973841 w 1497692"/>
                <a:gd name="connsiteY449" fmla="*/ 112515 h 954697"/>
                <a:gd name="connsiteX450" fmla="*/ 974972 w 1497692"/>
                <a:gd name="connsiteY450" fmla="*/ 112515 h 954697"/>
                <a:gd name="connsiteX451" fmla="*/ 974972 w 1497692"/>
                <a:gd name="connsiteY451" fmla="*/ 113646 h 954697"/>
                <a:gd name="connsiteX452" fmla="*/ 973841 w 1497692"/>
                <a:gd name="connsiteY452" fmla="*/ 114777 h 954697"/>
                <a:gd name="connsiteX453" fmla="*/ 973841 w 1497692"/>
                <a:gd name="connsiteY453" fmla="*/ 115908 h 954697"/>
                <a:gd name="connsiteX454" fmla="*/ 977234 w 1497692"/>
                <a:gd name="connsiteY454" fmla="*/ 118206 h 954697"/>
                <a:gd name="connsiteX455" fmla="*/ 979531 w 1497692"/>
                <a:gd name="connsiteY455" fmla="*/ 118206 h 954697"/>
                <a:gd name="connsiteX456" fmla="*/ 980662 w 1497692"/>
                <a:gd name="connsiteY456" fmla="*/ 120468 h 954697"/>
                <a:gd name="connsiteX457" fmla="*/ 984054 w 1497692"/>
                <a:gd name="connsiteY457" fmla="*/ 121600 h 954697"/>
                <a:gd name="connsiteX458" fmla="*/ 987482 w 1497692"/>
                <a:gd name="connsiteY458" fmla="*/ 124993 h 954697"/>
                <a:gd name="connsiteX459" fmla="*/ 989744 w 1497692"/>
                <a:gd name="connsiteY459" fmla="*/ 124993 h 954697"/>
                <a:gd name="connsiteX460" fmla="*/ 992006 w 1497692"/>
                <a:gd name="connsiteY460" fmla="*/ 126159 h 954697"/>
                <a:gd name="connsiteX461" fmla="*/ 996565 w 1497692"/>
                <a:gd name="connsiteY461" fmla="*/ 127291 h 954697"/>
                <a:gd name="connsiteX462" fmla="*/ 997696 w 1497692"/>
                <a:gd name="connsiteY462" fmla="*/ 129553 h 954697"/>
                <a:gd name="connsiteX463" fmla="*/ 998827 w 1497692"/>
                <a:gd name="connsiteY463" fmla="*/ 129553 h 954697"/>
                <a:gd name="connsiteX464" fmla="*/ 998827 w 1497692"/>
                <a:gd name="connsiteY464" fmla="*/ 131815 h 954697"/>
                <a:gd name="connsiteX465" fmla="*/ 999958 w 1497692"/>
                <a:gd name="connsiteY465" fmla="*/ 134113 h 954697"/>
                <a:gd name="connsiteX466" fmla="*/ 998827 w 1497692"/>
                <a:gd name="connsiteY466" fmla="*/ 135244 h 954697"/>
                <a:gd name="connsiteX467" fmla="*/ 1001088 w 1497692"/>
                <a:gd name="connsiteY467" fmla="*/ 139769 h 954697"/>
                <a:gd name="connsiteX468" fmla="*/ 1002255 w 1497692"/>
                <a:gd name="connsiteY468" fmla="*/ 139769 h 954697"/>
                <a:gd name="connsiteX469" fmla="*/ 1002255 w 1497692"/>
                <a:gd name="connsiteY469" fmla="*/ 140935 h 954697"/>
                <a:gd name="connsiteX470" fmla="*/ 1002255 w 1497692"/>
                <a:gd name="connsiteY470" fmla="*/ 142066 h 954697"/>
                <a:gd name="connsiteX471" fmla="*/ 1002255 w 1497692"/>
                <a:gd name="connsiteY471" fmla="*/ 143198 h 954697"/>
                <a:gd name="connsiteX472" fmla="*/ 1004516 w 1497692"/>
                <a:gd name="connsiteY472" fmla="*/ 144329 h 954697"/>
                <a:gd name="connsiteX473" fmla="*/ 1004516 w 1497692"/>
                <a:gd name="connsiteY473" fmla="*/ 145460 h 954697"/>
                <a:gd name="connsiteX474" fmla="*/ 1004516 w 1497692"/>
                <a:gd name="connsiteY474" fmla="*/ 147758 h 954697"/>
                <a:gd name="connsiteX475" fmla="*/ 1006778 w 1497692"/>
                <a:gd name="connsiteY475" fmla="*/ 148889 h 954697"/>
                <a:gd name="connsiteX476" fmla="*/ 1006778 w 1497692"/>
                <a:gd name="connsiteY476" fmla="*/ 150020 h 954697"/>
                <a:gd name="connsiteX477" fmla="*/ 1006778 w 1497692"/>
                <a:gd name="connsiteY477" fmla="*/ 151151 h 954697"/>
                <a:gd name="connsiteX478" fmla="*/ 1005647 w 1497692"/>
                <a:gd name="connsiteY478" fmla="*/ 153413 h 954697"/>
                <a:gd name="connsiteX479" fmla="*/ 1005647 w 1497692"/>
                <a:gd name="connsiteY479" fmla="*/ 155711 h 954697"/>
                <a:gd name="connsiteX480" fmla="*/ 1004516 w 1497692"/>
                <a:gd name="connsiteY480" fmla="*/ 157973 h 954697"/>
                <a:gd name="connsiteX481" fmla="*/ 1003386 w 1497692"/>
                <a:gd name="connsiteY481" fmla="*/ 159104 h 954697"/>
                <a:gd name="connsiteX482" fmla="*/ 1003386 w 1497692"/>
                <a:gd name="connsiteY482" fmla="*/ 160236 h 954697"/>
                <a:gd name="connsiteX483" fmla="*/ 997696 w 1497692"/>
                <a:gd name="connsiteY483" fmla="*/ 160236 h 954697"/>
                <a:gd name="connsiteX484" fmla="*/ 995434 w 1497692"/>
                <a:gd name="connsiteY484" fmla="*/ 159104 h 954697"/>
                <a:gd name="connsiteX485" fmla="*/ 994303 w 1497692"/>
                <a:gd name="connsiteY485" fmla="*/ 160236 h 954697"/>
                <a:gd name="connsiteX486" fmla="*/ 994303 w 1497692"/>
                <a:gd name="connsiteY486" fmla="*/ 161367 h 954697"/>
                <a:gd name="connsiteX487" fmla="*/ 992006 w 1497692"/>
                <a:gd name="connsiteY487" fmla="*/ 163664 h 954697"/>
                <a:gd name="connsiteX488" fmla="*/ 993137 w 1497692"/>
                <a:gd name="connsiteY488" fmla="*/ 165927 h 954697"/>
                <a:gd name="connsiteX489" fmla="*/ 992006 w 1497692"/>
                <a:gd name="connsiteY489" fmla="*/ 165927 h 954697"/>
                <a:gd name="connsiteX490" fmla="*/ 990875 w 1497692"/>
                <a:gd name="connsiteY490" fmla="*/ 170487 h 954697"/>
                <a:gd name="connsiteX491" fmla="*/ 989744 w 1497692"/>
                <a:gd name="connsiteY491" fmla="*/ 171618 h 954697"/>
                <a:gd name="connsiteX492" fmla="*/ 988613 w 1497692"/>
                <a:gd name="connsiteY492" fmla="*/ 171618 h 954697"/>
                <a:gd name="connsiteX493" fmla="*/ 987482 w 1497692"/>
                <a:gd name="connsiteY493" fmla="*/ 175011 h 954697"/>
                <a:gd name="connsiteX494" fmla="*/ 985185 w 1497692"/>
                <a:gd name="connsiteY494" fmla="*/ 176143 h 954697"/>
                <a:gd name="connsiteX495" fmla="*/ 987482 w 1497692"/>
                <a:gd name="connsiteY495" fmla="*/ 180703 h 954697"/>
                <a:gd name="connsiteX496" fmla="*/ 985185 w 1497692"/>
                <a:gd name="connsiteY496" fmla="*/ 185263 h 954697"/>
                <a:gd name="connsiteX497" fmla="*/ 982923 w 1497692"/>
                <a:gd name="connsiteY497" fmla="*/ 190918 h 954697"/>
                <a:gd name="connsiteX498" fmla="*/ 985185 w 1497692"/>
                <a:gd name="connsiteY498" fmla="*/ 195478 h 954697"/>
                <a:gd name="connsiteX499" fmla="*/ 987482 w 1497692"/>
                <a:gd name="connsiteY499" fmla="*/ 197741 h 954697"/>
                <a:gd name="connsiteX500" fmla="*/ 990875 w 1497692"/>
                <a:gd name="connsiteY500" fmla="*/ 197741 h 954697"/>
                <a:gd name="connsiteX501" fmla="*/ 990875 w 1497692"/>
                <a:gd name="connsiteY501" fmla="*/ 200038 h 954697"/>
                <a:gd name="connsiteX502" fmla="*/ 992006 w 1497692"/>
                <a:gd name="connsiteY502" fmla="*/ 202301 h 954697"/>
                <a:gd name="connsiteX503" fmla="*/ 994303 w 1497692"/>
                <a:gd name="connsiteY503" fmla="*/ 202301 h 954697"/>
                <a:gd name="connsiteX504" fmla="*/ 995434 w 1497692"/>
                <a:gd name="connsiteY504" fmla="*/ 204563 h 954697"/>
                <a:gd name="connsiteX505" fmla="*/ 997696 w 1497692"/>
                <a:gd name="connsiteY505" fmla="*/ 205694 h 954697"/>
                <a:gd name="connsiteX506" fmla="*/ 998827 w 1497692"/>
                <a:gd name="connsiteY506" fmla="*/ 206825 h 954697"/>
                <a:gd name="connsiteX507" fmla="*/ 997696 w 1497692"/>
                <a:gd name="connsiteY507" fmla="*/ 210254 h 954697"/>
                <a:gd name="connsiteX508" fmla="*/ 997696 w 1497692"/>
                <a:gd name="connsiteY508" fmla="*/ 212516 h 954697"/>
                <a:gd name="connsiteX509" fmla="*/ 996565 w 1497692"/>
                <a:gd name="connsiteY509" fmla="*/ 213648 h 954697"/>
                <a:gd name="connsiteX510" fmla="*/ 997696 w 1497692"/>
                <a:gd name="connsiteY510" fmla="*/ 217076 h 954697"/>
                <a:gd name="connsiteX511" fmla="*/ 998827 w 1497692"/>
                <a:gd name="connsiteY511" fmla="*/ 220470 h 954697"/>
                <a:gd name="connsiteX512" fmla="*/ 999958 w 1497692"/>
                <a:gd name="connsiteY512" fmla="*/ 222767 h 954697"/>
                <a:gd name="connsiteX513" fmla="*/ 998827 w 1497692"/>
                <a:gd name="connsiteY513" fmla="*/ 226161 h 954697"/>
                <a:gd name="connsiteX514" fmla="*/ 999958 w 1497692"/>
                <a:gd name="connsiteY514" fmla="*/ 226161 h 954697"/>
                <a:gd name="connsiteX515" fmla="*/ 1001088 w 1497692"/>
                <a:gd name="connsiteY515" fmla="*/ 227292 h 954697"/>
                <a:gd name="connsiteX516" fmla="*/ 1004516 w 1497692"/>
                <a:gd name="connsiteY516" fmla="*/ 228423 h 954697"/>
                <a:gd name="connsiteX517" fmla="*/ 1004516 w 1497692"/>
                <a:gd name="connsiteY517" fmla="*/ 229590 h 954697"/>
                <a:gd name="connsiteX518" fmla="*/ 1002255 w 1497692"/>
                <a:gd name="connsiteY518" fmla="*/ 229590 h 954697"/>
                <a:gd name="connsiteX519" fmla="*/ 1002255 w 1497692"/>
                <a:gd name="connsiteY519" fmla="*/ 230721 h 954697"/>
                <a:gd name="connsiteX520" fmla="*/ 1002255 w 1497692"/>
                <a:gd name="connsiteY520" fmla="*/ 231852 h 954697"/>
                <a:gd name="connsiteX521" fmla="*/ 999958 w 1497692"/>
                <a:gd name="connsiteY521" fmla="*/ 232983 h 954697"/>
                <a:gd name="connsiteX522" fmla="*/ 1003386 w 1497692"/>
                <a:gd name="connsiteY522" fmla="*/ 236377 h 954697"/>
                <a:gd name="connsiteX523" fmla="*/ 1002255 w 1497692"/>
                <a:gd name="connsiteY523" fmla="*/ 239806 h 954697"/>
                <a:gd name="connsiteX524" fmla="*/ 1003386 w 1497692"/>
                <a:gd name="connsiteY524" fmla="*/ 240937 h 954697"/>
                <a:gd name="connsiteX525" fmla="*/ 1003386 w 1497692"/>
                <a:gd name="connsiteY525" fmla="*/ 242068 h 954697"/>
                <a:gd name="connsiteX526" fmla="*/ 1005647 w 1497692"/>
                <a:gd name="connsiteY526" fmla="*/ 245497 h 954697"/>
                <a:gd name="connsiteX527" fmla="*/ 1006778 w 1497692"/>
                <a:gd name="connsiteY527" fmla="*/ 247759 h 954697"/>
                <a:gd name="connsiteX528" fmla="*/ 1006778 w 1497692"/>
                <a:gd name="connsiteY528" fmla="*/ 246628 h 954697"/>
                <a:gd name="connsiteX529" fmla="*/ 1007909 w 1497692"/>
                <a:gd name="connsiteY529" fmla="*/ 246628 h 954697"/>
                <a:gd name="connsiteX530" fmla="*/ 1011337 w 1497692"/>
                <a:gd name="connsiteY530" fmla="*/ 246628 h 954697"/>
                <a:gd name="connsiteX531" fmla="*/ 1012468 w 1497692"/>
                <a:gd name="connsiteY531" fmla="*/ 246628 h 954697"/>
                <a:gd name="connsiteX532" fmla="*/ 1011337 w 1497692"/>
                <a:gd name="connsiteY532" fmla="*/ 247759 h 954697"/>
                <a:gd name="connsiteX533" fmla="*/ 1011337 w 1497692"/>
                <a:gd name="connsiteY533" fmla="*/ 248890 h 954697"/>
                <a:gd name="connsiteX534" fmla="*/ 1010206 w 1497692"/>
                <a:gd name="connsiteY534" fmla="*/ 250021 h 954697"/>
                <a:gd name="connsiteX535" fmla="*/ 1010206 w 1497692"/>
                <a:gd name="connsiteY535" fmla="*/ 252319 h 954697"/>
                <a:gd name="connsiteX536" fmla="*/ 1012468 w 1497692"/>
                <a:gd name="connsiteY536" fmla="*/ 251152 h 954697"/>
                <a:gd name="connsiteX537" fmla="*/ 1013599 w 1497692"/>
                <a:gd name="connsiteY537" fmla="*/ 253450 h 954697"/>
                <a:gd name="connsiteX538" fmla="*/ 1014730 w 1497692"/>
                <a:gd name="connsiteY538" fmla="*/ 253450 h 954697"/>
                <a:gd name="connsiteX539" fmla="*/ 1014730 w 1497692"/>
                <a:gd name="connsiteY539" fmla="*/ 254581 h 954697"/>
                <a:gd name="connsiteX540" fmla="*/ 1015896 w 1497692"/>
                <a:gd name="connsiteY540" fmla="*/ 256844 h 954697"/>
                <a:gd name="connsiteX541" fmla="*/ 1015896 w 1497692"/>
                <a:gd name="connsiteY541" fmla="*/ 259141 h 954697"/>
                <a:gd name="connsiteX542" fmla="*/ 1015896 w 1497692"/>
                <a:gd name="connsiteY542" fmla="*/ 260272 h 954697"/>
                <a:gd name="connsiteX543" fmla="*/ 1018158 w 1497692"/>
                <a:gd name="connsiteY543" fmla="*/ 262535 h 954697"/>
                <a:gd name="connsiteX544" fmla="*/ 1017027 w 1497692"/>
                <a:gd name="connsiteY544" fmla="*/ 263666 h 954697"/>
                <a:gd name="connsiteX545" fmla="*/ 1018158 w 1497692"/>
                <a:gd name="connsiteY545" fmla="*/ 263666 h 954697"/>
                <a:gd name="connsiteX546" fmla="*/ 1019289 w 1497692"/>
                <a:gd name="connsiteY546" fmla="*/ 265928 h 954697"/>
                <a:gd name="connsiteX547" fmla="*/ 1019289 w 1497692"/>
                <a:gd name="connsiteY547" fmla="*/ 267095 h 954697"/>
                <a:gd name="connsiteX548" fmla="*/ 1020420 w 1497692"/>
                <a:gd name="connsiteY548" fmla="*/ 269357 h 954697"/>
                <a:gd name="connsiteX549" fmla="*/ 1022681 w 1497692"/>
                <a:gd name="connsiteY549" fmla="*/ 270488 h 954697"/>
                <a:gd name="connsiteX550" fmla="*/ 1023848 w 1497692"/>
                <a:gd name="connsiteY550" fmla="*/ 271619 h 954697"/>
                <a:gd name="connsiteX551" fmla="*/ 1022681 w 1497692"/>
                <a:gd name="connsiteY551" fmla="*/ 272751 h 954697"/>
                <a:gd name="connsiteX552" fmla="*/ 1021551 w 1497692"/>
                <a:gd name="connsiteY552" fmla="*/ 273917 h 954697"/>
                <a:gd name="connsiteX553" fmla="*/ 1022681 w 1497692"/>
                <a:gd name="connsiteY553" fmla="*/ 276179 h 954697"/>
                <a:gd name="connsiteX554" fmla="*/ 1021551 w 1497692"/>
                <a:gd name="connsiteY554" fmla="*/ 278442 h 954697"/>
                <a:gd name="connsiteX555" fmla="*/ 1020420 w 1497692"/>
                <a:gd name="connsiteY555" fmla="*/ 278442 h 954697"/>
                <a:gd name="connsiteX556" fmla="*/ 1021551 w 1497692"/>
                <a:gd name="connsiteY556" fmla="*/ 280704 h 954697"/>
                <a:gd name="connsiteX557" fmla="*/ 1021551 w 1497692"/>
                <a:gd name="connsiteY557" fmla="*/ 281870 h 954697"/>
                <a:gd name="connsiteX558" fmla="*/ 1020420 w 1497692"/>
                <a:gd name="connsiteY558" fmla="*/ 281870 h 954697"/>
                <a:gd name="connsiteX559" fmla="*/ 1021551 w 1497692"/>
                <a:gd name="connsiteY559" fmla="*/ 283002 h 954697"/>
                <a:gd name="connsiteX560" fmla="*/ 1022681 w 1497692"/>
                <a:gd name="connsiteY560" fmla="*/ 283002 h 954697"/>
                <a:gd name="connsiteX561" fmla="*/ 1023848 w 1497692"/>
                <a:gd name="connsiteY561" fmla="*/ 284133 h 954697"/>
                <a:gd name="connsiteX562" fmla="*/ 1024979 w 1497692"/>
                <a:gd name="connsiteY562" fmla="*/ 283002 h 954697"/>
                <a:gd name="connsiteX563" fmla="*/ 1024979 w 1497692"/>
                <a:gd name="connsiteY563" fmla="*/ 284133 h 954697"/>
                <a:gd name="connsiteX564" fmla="*/ 1027240 w 1497692"/>
                <a:gd name="connsiteY564" fmla="*/ 283002 h 954697"/>
                <a:gd name="connsiteX565" fmla="*/ 1028371 w 1497692"/>
                <a:gd name="connsiteY565" fmla="*/ 283002 h 954697"/>
                <a:gd name="connsiteX566" fmla="*/ 1029502 w 1497692"/>
                <a:gd name="connsiteY566" fmla="*/ 283002 h 954697"/>
                <a:gd name="connsiteX567" fmla="*/ 1030633 w 1497692"/>
                <a:gd name="connsiteY567" fmla="*/ 284133 h 954697"/>
                <a:gd name="connsiteX568" fmla="*/ 1031799 w 1497692"/>
                <a:gd name="connsiteY568" fmla="*/ 283002 h 954697"/>
                <a:gd name="connsiteX569" fmla="*/ 1034061 w 1497692"/>
                <a:gd name="connsiteY569" fmla="*/ 284133 h 954697"/>
                <a:gd name="connsiteX570" fmla="*/ 1035192 w 1497692"/>
                <a:gd name="connsiteY570" fmla="*/ 283002 h 954697"/>
                <a:gd name="connsiteX571" fmla="*/ 1036323 w 1497692"/>
                <a:gd name="connsiteY571" fmla="*/ 284133 h 954697"/>
                <a:gd name="connsiteX572" fmla="*/ 1036323 w 1497692"/>
                <a:gd name="connsiteY572" fmla="*/ 283002 h 954697"/>
                <a:gd name="connsiteX573" fmla="*/ 1038620 w 1497692"/>
                <a:gd name="connsiteY573" fmla="*/ 283002 h 954697"/>
                <a:gd name="connsiteX574" fmla="*/ 1039751 w 1497692"/>
                <a:gd name="connsiteY574" fmla="*/ 281870 h 954697"/>
                <a:gd name="connsiteX575" fmla="*/ 1040882 w 1497692"/>
                <a:gd name="connsiteY575" fmla="*/ 281870 h 954697"/>
                <a:gd name="connsiteX576" fmla="*/ 1042013 w 1497692"/>
                <a:gd name="connsiteY576" fmla="*/ 280704 h 954697"/>
                <a:gd name="connsiteX577" fmla="*/ 1045405 w 1497692"/>
                <a:gd name="connsiteY577" fmla="*/ 279573 h 954697"/>
                <a:gd name="connsiteX578" fmla="*/ 1045405 w 1497692"/>
                <a:gd name="connsiteY578" fmla="*/ 278442 h 954697"/>
                <a:gd name="connsiteX579" fmla="*/ 1046572 w 1497692"/>
                <a:gd name="connsiteY579" fmla="*/ 278442 h 954697"/>
                <a:gd name="connsiteX580" fmla="*/ 1046572 w 1497692"/>
                <a:gd name="connsiteY580" fmla="*/ 277311 h 954697"/>
                <a:gd name="connsiteX581" fmla="*/ 1048833 w 1497692"/>
                <a:gd name="connsiteY581" fmla="*/ 277311 h 954697"/>
                <a:gd name="connsiteX582" fmla="*/ 1049964 w 1497692"/>
                <a:gd name="connsiteY582" fmla="*/ 276179 h 954697"/>
                <a:gd name="connsiteX583" fmla="*/ 1049964 w 1497692"/>
                <a:gd name="connsiteY583" fmla="*/ 275048 h 954697"/>
                <a:gd name="connsiteX584" fmla="*/ 1051095 w 1497692"/>
                <a:gd name="connsiteY584" fmla="*/ 273917 h 954697"/>
                <a:gd name="connsiteX585" fmla="*/ 1053392 w 1497692"/>
                <a:gd name="connsiteY585" fmla="*/ 273917 h 954697"/>
                <a:gd name="connsiteX586" fmla="*/ 1057916 w 1497692"/>
                <a:gd name="connsiteY586" fmla="*/ 275048 h 954697"/>
                <a:gd name="connsiteX587" fmla="*/ 1059047 w 1497692"/>
                <a:gd name="connsiteY587" fmla="*/ 273917 h 954697"/>
                <a:gd name="connsiteX588" fmla="*/ 1060178 w 1497692"/>
                <a:gd name="connsiteY588" fmla="*/ 272751 h 954697"/>
                <a:gd name="connsiteX589" fmla="*/ 1062475 w 1497692"/>
                <a:gd name="connsiteY589" fmla="*/ 272751 h 954697"/>
                <a:gd name="connsiteX590" fmla="*/ 1063606 w 1497692"/>
                <a:gd name="connsiteY590" fmla="*/ 272751 h 954697"/>
                <a:gd name="connsiteX591" fmla="*/ 1062475 w 1497692"/>
                <a:gd name="connsiteY591" fmla="*/ 275048 h 954697"/>
                <a:gd name="connsiteX592" fmla="*/ 1063606 w 1497692"/>
                <a:gd name="connsiteY592" fmla="*/ 276179 h 954697"/>
                <a:gd name="connsiteX593" fmla="*/ 1066998 w 1497692"/>
                <a:gd name="connsiteY593" fmla="*/ 278442 h 954697"/>
                <a:gd name="connsiteX594" fmla="*/ 1069296 w 1497692"/>
                <a:gd name="connsiteY594" fmla="*/ 278442 h 954697"/>
                <a:gd name="connsiteX595" fmla="*/ 1069296 w 1497692"/>
                <a:gd name="connsiteY595" fmla="*/ 277311 h 954697"/>
                <a:gd name="connsiteX596" fmla="*/ 1070426 w 1497692"/>
                <a:gd name="connsiteY596" fmla="*/ 278442 h 954697"/>
                <a:gd name="connsiteX597" fmla="*/ 1071557 w 1497692"/>
                <a:gd name="connsiteY597" fmla="*/ 280704 h 954697"/>
                <a:gd name="connsiteX598" fmla="*/ 1073819 w 1497692"/>
                <a:gd name="connsiteY598" fmla="*/ 277311 h 954697"/>
                <a:gd name="connsiteX599" fmla="*/ 1074950 w 1497692"/>
                <a:gd name="connsiteY599" fmla="*/ 276179 h 954697"/>
                <a:gd name="connsiteX600" fmla="*/ 1076116 w 1497692"/>
                <a:gd name="connsiteY600" fmla="*/ 275048 h 954697"/>
                <a:gd name="connsiteX601" fmla="*/ 1077247 w 1497692"/>
                <a:gd name="connsiteY601" fmla="*/ 275048 h 954697"/>
                <a:gd name="connsiteX602" fmla="*/ 1078378 w 1497692"/>
                <a:gd name="connsiteY602" fmla="*/ 272751 h 954697"/>
                <a:gd name="connsiteX603" fmla="*/ 1079509 w 1497692"/>
                <a:gd name="connsiteY603" fmla="*/ 272751 h 954697"/>
                <a:gd name="connsiteX604" fmla="*/ 1081771 w 1497692"/>
                <a:gd name="connsiteY604" fmla="*/ 272751 h 954697"/>
                <a:gd name="connsiteX605" fmla="*/ 1081771 w 1497692"/>
                <a:gd name="connsiteY605" fmla="*/ 275048 h 954697"/>
                <a:gd name="connsiteX606" fmla="*/ 1081771 w 1497692"/>
                <a:gd name="connsiteY606" fmla="*/ 276179 h 954697"/>
                <a:gd name="connsiteX607" fmla="*/ 1081771 w 1497692"/>
                <a:gd name="connsiteY607" fmla="*/ 277311 h 954697"/>
                <a:gd name="connsiteX608" fmla="*/ 1081771 w 1497692"/>
                <a:gd name="connsiteY608" fmla="*/ 278442 h 954697"/>
                <a:gd name="connsiteX609" fmla="*/ 1082937 w 1497692"/>
                <a:gd name="connsiteY609" fmla="*/ 279573 h 954697"/>
                <a:gd name="connsiteX610" fmla="*/ 1084068 w 1497692"/>
                <a:gd name="connsiteY610" fmla="*/ 281870 h 954697"/>
                <a:gd name="connsiteX611" fmla="*/ 1085199 w 1497692"/>
                <a:gd name="connsiteY611" fmla="*/ 281870 h 954697"/>
                <a:gd name="connsiteX612" fmla="*/ 1086330 w 1497692"/>
                <a:gd name="connsiteY612" fmla="*/ 283002 h 954697"/>
                <a:gd name="connsiteX613" fmla="*/ 1086330 w 1497692"/>
                <a:gd name="connsiteY613" fmla="*/ 284133 h 954697"/>
                <a:gd name="connsiteX614" fmla="*/ 1087460 w 1497692"/>
                <a:gd name="connsiteY614" fmla="*/ 284133 h 954697"/>
                <a:gd name="connsiteX615" fmla="*/ 1086330 w 1497692"/>
                <a:gd name="connsiteY615" fmla="*/ 285264 h 954697"/>
                <a:gd name="connsiteX616" fmla="*/ 1087460 w 1497692"/>
                <a:gd name="connsiteY616" fmla="*/ 286395 h 954697"/>
                <a:gd name="connsiteX617" fmla="*/ 1089722 w 1497692"/>
                <a:gd name="connsiteY617" fmla="*/ 287526 h 954697"/>
                <a:gd name="connsiteX618" fmla="*/ 1089722 w 1497692"/>
                <a:gd name="connsiteY618" fmla="*/ 286395 h 954697"/>
                <a:gd name="connsiteX619" fmla="*/ 1094281 w 1497692"/>
                <a:gd name="connsiteY619" fmla="*/ 284133 h 954697"/>
                <a:gd name="connsiteX620" fmla="*/ 1094281 w 1497692"/>
                <a:gd name="connsiteY620" fmla="*/ 285264 h 954697"/>
                <a:gd name="connsiteX621" fmla="*/ 1096543 w 1497692"/>
                <a:gd name="connsiteY621" fmla="*/ 286395 h 954697"/>
                <a:gd name="connsiteX622" fmla="*/ 1098840 w 1497692"/>
                <a:gd name="connsiteY622" fmla="*/ 286395 h 954697"/>
                <a:gd name="connsiteX623" fmla="*/ 1101102 w 1497692"/>
                <a:gd name="connsiteY623" fmla="*/ 287526 h 954697"/>
                <a:gd name="connsiteX624" fmla="*/ 1102233 w 1497692"/>
                <a:gd name="connsiteY624" fmla="*/ 287526 h 954697"/>
                <a:gd name="connsiteX625" fmla="*/ 1103364 w 1497692"/>
                <a:gd name="connsiteY625" fmla="*/ 287526 h 954697"/>
                <a:gd name="connsiteX626" fmla="*/ 1103364 w 1497692"/>
                <a:gd name="connsiteY626" fmla="*/ 288693 h 954697"/>
                <a:gd name="connsiteX627" fmla="*/ 1103364 w 1497692"/>
                <a:gd name="connsiteY627" fmla="*/ 289824 h 954697"/>
                <a:gd name="connsiteX628" fmla="*/ 1104495 w 1497692"/>
                <a:gd name="connsiteY628" fmla="*/ 290955 h 954697"/>
                <a:gd name="connsiteX629" fmla="*/ 1104495 w 1497692"/>
                <a:gd name="connsiteY629" fmla="*/ 293217 h 954697"/>
                <a:gd name="connsiteX630" fmla="*/ 1105661 w 1497692"/>
                <a:gd name="connsiteY630" fmla="*/ 294349 h 954697"/>
                <a:gd name="connsiteX631" fmla="*/ 1103364 w 1497692"/>
                <a:gd name="connsiteY631" fmla="*/ 296646 h 954697"/>
                <a:gd name="connsiteX632" fmla="*/ 1103364 w 1497692"/>
                <a:gd name="connsiteY632" fmla="*/ 298909 h 954697"/>
                <a:gd name="connsiteX633" fmla="*/ 1102233 w 1497692"/>
                <a:gd name="connsiteY633" fmla="*/ 300040 h 954697"/>
                <a:gd name="connsiteX634" fmla="*/ 1103364 w 1497692"/>
                <a:gd name="connsiteY634" fmla="*/ 302302 h 954697"/>
                <a:gd name="connsiteX635" fmla="*/ 1104495 w 1497692"/>
                <a:gd name="connsiteY635" fmla="*/ 303433 h 954697"/>
                <a:gd name="connsiteX636" fmla="*/ 1106792 w 1497692"/>
                <a:gd name="connsiteY636" fmla="*/ 305731 h 954697"/>
                <a:gd name="connsiteX637" fmla="*/ 1106792 w 1497692"/>
                <a:gd name="connsiteY637" fmla="*/ 306862 h 954697"/>
                <a:gd name="connsiteX638" fmla="*/ 1105661 w 1497692"/>
                <a:gd name="connsiteY638" fmla="*/ 306862 h 954697"/>
                <a:gd name="connsiteX639" fmla="*/ 1104495 w 1497692"/>
                <a:gd name="connsiteY639" fmla="*/ 307993 h 954697"/>
                <a:gd name="connsiteX640" fmla="*/ 1104495 w 1497692"/>
                <a:gd name="connsiteY640" fmla="*/ 309124 h 954697"/>
                <a:gd name="connsiteX641" fmla="*/ 1103364 w 1497692"/>
                <a:gd name="connsiteY641" fmla="*/ 311422 h 954697"/>
                <a:gd name="connsiteX642" fmla="*/ 1103364 w 1497692"/>
                <a:gd name="connsiteY642" fmla="*/ 312553 h 954697"/>
                <a:gd name="connsiteX643" fmla="*/ 1102233 w 1497692"/>
                <a:gd name="connsiteY643" fmla="*/ 313684 h 954697"/>
                <a:gd name="connsiteX644" fmla="*/ 1103364 w 1497692"/>
                <a:gd name="connsiteY644" fmla="*/ 314815 h 954697"/>
                <a:gd name="connsiteX645" fmla="*/ 1103364 w 1497692"/>
                <a:gd name="connsiteY645" fmla="*/ 315947 h 954697"/>
                <a:gd name="connsiteX646" fmla="*/ 1101102 w 1497692"/>
                <a:gd name="connsiteY646" fmla="*/ 317078 h 954697"/>
                <a:gd name="connsiteX647" fmla="*/ 1101102 w 1497692"/>
                <a:gd name="connsiteY647" fmla="*/ 319375 h 954697"/>
                <a:gd name="connsiteX648" fmla="*/ 1098840 w 1497692"/>
                <a:gd name="connsiteY648" fmla="*/ 319375 h 954697"/>
                <a:gd name="connsiteX649" fmla="*/ 1097674 w 1497692"/>
                <a:gd name="connsiteY649" fmla="*/ 320507 h 954697"/>
                <a:gd name="connsiteX650" fmla="*/ 1098840 w 1497692"/>
                <a:gd name="connsiteY650" fmla="*/ 322769 h 954697"/>
                <a:gd name="connsiteX651" fmla="*/ 1097674 w 1497692"/>
                <a:gd name="connsiteY651" fmla="*/ 322769 h 954697"/>
                <a:gd name="connsiteX652" fmla="*/ 1095412 w 1497692"/>
                <a:gd name="connsiteY652" fmla="*/ 323900 h 954697"/>
                <a:gd name="connsiteX653" fmla="*/ 1095412 w 1497692"/>
                <a:gd name="connsiteY653" fmla="*/ 327329 h 954697"/>
                <a:gd name="connsiteX654" fmla="*/ 1093150 w 1497692"/>
                <a:gd name="connsiteY654" fmla="*/ 328460 h 954697"/>
                <a:gd name="connsiteX655" fmla="*/ 1086330 w 1497692"/>
                <a:gd name="connsiteY655" fmla="*/ 327329 h 954697"/>
                <a:gd name="connsiteX656" fmla="*/ 1086330 w 1497692"/>
                <a:gd name="connsiteY656" fmla="*/ 329591 h 954697"/>
                <a:gd name="connsiteX657" fmla="*/ 1085199 w 1497692"/>
                <a:gd name="connsiteY657" fmla="*/ 330722 h 954697"/>
                <a:gd name="connsiteX658" fmla="*/ 1085199 w 1497692"/>
                <a:gd name="connsiteY658" fmla="*/ 331854 h 954697"/>
                <a:gd name="connsiteX659" fmla="*/ 1086330 w 1497692"/>
                <a:gd name="connsiteY659" fmla="*/ 334151 h 954697"/>
                <a:gd name="connsiteX660" fmla="*/ 1085199 w 1497692"/>
                <a:gd name="connsiteY660" fmla="*/ 336414 h 954697"/>
                <a:gd name="connsiteX661" fmla="*/ 1085199 w 1497692"/>
                <a:gd name="connsiteY661" fmla="*/ 337545 h 954697"/>
                <a:gd name="connsiteX662" fmla="*/ 1085199 w 1497692"/>
                <a:gd name="connsiteY662" fmla="*/ 338676 h 954697"/>
                <a:gd name="connsiteX663" fmla="*/ 1085199 w 1497692"/>
                <a:gd name="connsiteY663" fmla="*/ 342105 h 954697"/>
                <a:gd name="connsiteX664" fmla="*/ 1085199 w 1497692"/>
                <a:gd name="connsiteY664" fmla="*/ 343236 h 954697"/>
                <a:gd name="connsiteX665" fmla="*/ 1082937 w 1497692"/>
                <a:gd name="connsiteY665" fmla="*/ 343236 h 954697"/>
                <a:gd name="connsiteX666" fmla="*/ 1081771 w 1497692"/>
                <a:gd name="connsiteY666" fmla="*/ 344367 h 954697"/>
                <a:gd name="connsiteX667" fmla="*/ 1080640 w 1497692"/>
                <a:gd name="connsiteY667" fmla="*/ 344367 h 954697"/>
                <a:gd name="connsiteX668" fmla="*/ 1081771 w 1497692"/>
                <a:gd name="connsiteY668" fmla="*/ 346629 h 954697"/>
                <a:gd name="connsiteX669" fmla="*/ 1078378 w 1497692"/>
                <a:gd name="connsiteY669" fmla="*/ 350058 h 954697"/>
                <a:gd name="connsiteX670" fmla="*/ 1078378 w 1497692"/>
                <a:gd name="connsiteY670" fmla="*/ 351189 h 954697"/>
                <a:gd name="connsiteX671" fmla="*/ 1076116 w 1497692"/>
                <a:gd name="connsiteY671" fmla="*/ 352320 h 954697"/>
                <a:gd name="connsiteX672" fmla="*/ 1074950 w 1497692"/>
                <a:gd name="connsiteY672" fmla="*/ 354583 h 954697"/>
                <a:gd name="connsiteX673" fmla="*/ 1076116 w 1497692"/>
                <a:gd name="connsiteY673" fmla="*/ 356880 h 954697"/>
                <a:gd name="connsiteX674" fmla="*/ 1077247 w 1497692"/>
                <a:gd name="connsiteY674" fmla="*/ 356880 h 954697"/>
                <a:gd name="connsiteX675" fmla="*/ 1078378 w 1497692"/>
                <a:gd name="connsiteY675" fmla="*/ 356880 h 954697"/>
                <a:gd name="connsiteX676" fmla="*/ 1080640 w 1497692"/>
                <a:gd name="connsiteY676" fmla="*/ 360274 h 954697"/>
                <a:gd name="connsiteX677" fmla="*/ 1080640 w 1497692"/>
                <a:gd name="connsiteY677" fmla="*/ 361405 h 954697"/>
                <a:gd name="connsiteX678" fmla="*/ 1081771 w 1497692"/>
                <a:gd name="connsiteY678" fmla="*/ 362536 h 954697"/>
                <a:gd name="connsiteX679" fmla="*/ 1080640 w 1497692"/>
                <a:gd name="connsiteY679" fmla="*/ 364834 h 954697"/>
                <a:gd name="connsiteX680" fmla="*/ 1079509 w 1497692"/>
                <a:gd name="connsiteY680" fmla="*/ 365965 h 954697"/>
                <a:gd name="connsiteX681" fmla="*/ 1078378 w 1497692"/>
                <a:gd name="connsiteY681" fmla="*/ 365965 h 954697"/>
                <a:gd name="connsiteX682" fmla="*/ 1077247 w 1497692"/>
                <a:gd name="connsiteY682" fmla="*/ 367096 h 954697"/>
                <a:gd name="connsiteX683" fmla="*/ 1079509 w 1497692"/>
                <a:gd name="connsiteY683" fmla="*/ 369359 h 954697"/>
                <a:gd name="connsiteX684" fmla="*/ 1078378 w 1497692"/>
                <a:gd name="connsiteY684" fmla="*/ 371656 h 954697"/>
                <a:gd name="connsiteX685" fmla="*/ 1080640 w 1497692"/>
                <a:gd name="connsiteY685" fmla="*/ 372787 h 954697"/>
                <a:gd name="connsiteX686" fmla="*/ 1080640 w 1497692"/>
                <a:gd name="connsiteY686" fmla="*/ 375050 h 954697"/>
                <a:gd name="connsiteX687" fmla="*/ 1082937 w 1497692"/>
                <a:gd name="connsiteY687" fmla="*/ 378478 h 954697"/>
                <a:gd name="connsiteX688" fmla="*/ 1084068 w 1497692"/>
                <a:gd name="connsiteY688" fmla="*/ 379610 h 954697"/>
                <a:gd name="connsiteX689" fmla="*/ 1085199 w 1497692"/>
                <a:gd name="connsiteY689" fmla="*/ 379610 h 954697"/>
                <a:gd name="connsiteX690" fmla="*/ 1086330 w 1497692"/>
                <a:gd name="connsiteY690" fmla="*/ 381872 h 954697"/>
                <a:gd name="connsiteX691" fmla="*/ 1087460 w 1497692"/>
                <a:gd name="connsiteY691" fmla="*/ 383003 h 954697"/>
                <a:gd name="connsiteX692" fmla="*/ 1087460 w 1497692"/>
                <a:gd name="connsiteY692" fmla="*/ 384134 h 954697"/>
                <a:gd name="connsiteX693" fmla="*/ 1087460 w 1497692"/>
                <a:gd name="connsiteY693" fmla="*/ 385301 h 954697"/>
                <a:gd name="connsiteX694" fmla="*/ 1087460 w 1497692"/>
                <a:gd name="connsiteY694" fmla="*/ 386432 h 954697"/>
                <a:gd name="connsiteX695" fmla="*/ 1086330 w 1497692"/>
                <a:gd name="connsiteY695" fmla="*/ 386432 h 954697"/>
                <a:gd name="connsiteX696" fmla="*/ 1082937 w 1497692"/>
                <a:gd name="connsiteY696" fmla="*/ 384134 h 954697"/>
                <a:gd name="connsiteX697" fmla="*/ 1081771 w 1497692"/>
                <a:gd name="connsiteY697" fmla="*/ 385301 h 954697"/>
                <a:gd name="connsiteX698" fmla="*/ 1080640 w 1497692"/>
                <a:gd name="connsiteY698" fmla="*/ 385301 h 954697"/>
                <a:gd name="connsiteX699" fmla="*/ 1080640 w 1497692"/>
                <a:gd name="connsiteY699" fmla="*/ 386432 h 954697"/>
                <a:gd name="connsiteX700" fmla="*/ 1079509 w 1497692"/>
                <a:gd name="connsiteY700" fmla="*/ 387563 h 954697"/>
                <a:gd name="connsiteX701" fmla="*/ 1077247 w 1497692"/>
                <a:gd name="connsiteY701" fmla="*/ 386432 h 954697"/>
                <a:gd name="connsiteX702" fmla="*/ 1077247 w 1497692"/>
                <a:gd name="connsiteY702" fmla="*/ 387563 h 954697"/>
                <a:gd name="connsiteX703" fmla="*/ 1076116 w 1497692"/>
                <a:gd name="connsiteY703" fmla="*/ 387563 h 954697"/>
                <a:gd name="connsiteX704" fmla="*/ 1074950 w 1497692"/>
                <a:gd name="connsiteY704" fmla="*/ 389825 h 954697"/>
                <a:gd name="connsiteX705" fmla="*/ 1077247 w 1497692"/>
                <a:gd name="connsiteY705" fmla="*/ 392088 h 954697"/>
                <a:gd name="connsiteX706" fmla="*/ 1079509 w 1497692"/>
                <a:gd name="connsiteY706" fmla="*/ 393254 h 954697"/>
                <a:gd name="connsiteX707" fmla="*/ 1079509 w 1497692"/>
                <a:gd name="connsiteY707" fmla="*/ 394385 h 954697"/>
                <a:gd name="connsiteX708" fmla="*/ 1076116 w 1497692"/>
                <a:gd name="connsiteY708" fmla="*/ 395517 h 954697"/>
                <a:gd name="connsiteX709" fmla="*/ 1073819 w 1497692"/>
                <a:gd name="connsiteY709" fmla="*/ 395517 h 954697"/>
                <a:gd name="connsiteX710" fmla="*/ 1071557 w 1497692"/>
                <a:gd name="connsiteY710" fmla="*/ 396648 h 954697"/>
                <a:gd name="connsiteX711" fmla="*/ 1070426 w 1497692"/>
                <a:gd name="connsiteY711" fmla="*/ 395517 h 954697"/>
                <a:gd name="connsiteX712" fmla="*/ 1069296 w 1497692"/>
                <a:gd name="connsiteY712" fmla="*/ 395517 h 954697"/>
                <a:gd name="connsiteX713" fmla="*/ 1069296 w 1497692"/>
                <a:gd name="connsiteY713" fmla="*/ 396648 h 954697"/>
                <a:gd name="connsiteX714" fmla="*/ 1069296 w 1497692"/>
                <a:gd name="connsiteY714" fmla="*/ 397779 h 954697"/>
                <a:gd name="connsiteX715" fmla="*/ 1070426 w 1497692"/>
                <a:gd name="connsiteY715" fmla="*/ 398910 h 954697"/>
                <a:gd name="connsiteX716" fmla="*/ 1071557 w 1497692"/>
                <a:gd name="connsiteY716" fmla="*/ 398910 h 954697"/>
                <a:gd name="connsiteX717" fmla="*/ 1072688 w 1497692"/>
                <a:gd name="connsiteY717" fmla="*/ 398910 h 954697"/>
                <a:gd name="connsiteX718" fmla="*/ 1073819 w 1497692"/>
                <a:gd name="connsiteY718" fmla="*/ 398910 h 954697"/>
                <a:gd name="connsiteX719" fmla="*/ 1074950 w 1497692"/>
                <a:gd name="connsiteY719" fmla="*/ 398910 h 954697"/>
                <a:gd name="connsiteX720" fmla="*/ 1076116 w 1497692"/>
                <a:gd name="connsiteY720" fmla="*/ 398910 h 954697"/>
                <a:gd name="connsiteX721" fmla="*/ 1078378 w 1497692"/>
                <a:gd name="connsiteY721" fmla="*/ 400077 h 954697"/>
                <a:gd name="connsiteX722" fmla="*/ 1081771 w 1497692"/>
                <a:gd name="connsiteY722" fmla="*/ 398910 h 954697"/>
                <a:gd name="connsiteX723" fmla="*/ 1084068 w 1497692"/>
                <a:gd name="connsiteY723" fmla="*/ 401208 h 954697"/>
                <a:gd name="connsiteX724" fmla="*/ 1086330 w 1497692"/>
                <a:gd name="connsiteY724" fmla="*/ 402339 h 954697"/>
                <a:gd name="connsiteX725" fmla="*/ 1087460 w 1497692"/>
                <a:gd name="connsiteY725" fmla="*/ 405732 h 954697"/>
                <a:gd name="connsiteX726" fmla="*/ 1089722 w 1497692"/>
                <a:gd name="connsiteY726" fmla="*/ 405732 h 954697"/>
                <a:gd name="connsiteX727" fmla="*/ 1089722 w 1497692"/>
                <a:gd name="connsiteY727" fmla="*/ 406899 h 954697"/>
                <a:gd name="connsiteX728" fmla="*/ 1087460 w 1497692"/>
                <a:gd name="connsiteY728" fmla="*/ 409161 h 954697"/>
                <a:gd name="connsiteX729" fmla="*/ 1082937 w 1497692"/>
                <a:gd name="connsiteY729" fmla="*/ 410292 h 954697"/>
                <a:gd name="connsiteX730" fmla="*/ 1081771 w 1497692"/>
                <a:gd name="connsiteY730" fmla="*/ 413686 h 954697"/>
                <a:gd name="connsiteX731" fmla="*/ 1079509 w 1497692"/>
                <a:gd name="connsiteY731" fmla="*/ 413686 h 954697"/>
                <a:gd name="connsiteX732" fmla="*/ 1078378 w 1497692"/>
                <a:gd name="connsiteY732" fmla="*/ 413686 h 954697"/>
                <a:gd name="connsiteX733" fmla="*/ 1077247 w 1497692"/>
                <a:gd name="connsiteY733" fmla="*/ 413686 h 954697"/>
                <a:gd name="connsiteX734" fmla="*/ 1078378 w 1497692"/>
                <a:gd name="connsiteY734" fmla="*/ 414852 h 954697"/>
                <a:gd name="connsiteX735" fmla="*/ 1076116 w 1497692"/>
                <a:gd name="connsiteY735" fmla="*/ 420508 h 954697"/>
                <a:gd name="connsiteX736" fmla="*/ 1077247 w 1497692"/>
                <a:gd name="connsiteY736" fmla="*/ 421639 h 954697"/>
                <a:gd name="connsiteX737" fmla="*/ 1073819 w 1497692"/>
                <a:gd name="connsiteY737" fmla="*/ 423937 h 954697"/>
                <a:gd name="connsiteX738" fmla="*/ 1074950 w 1497692"/>
                <a:gd name="connsiteY738" fmla="*/ 426199 h 954697"/>
                <a:gd name="connsiteX739" fmla="*/ 1073819 w 1497692"/>
                <a:gd name="connsiteY739" fmla="*/ 425068 h 954697"/>
                <a:gd name="connsiteX740" fmla="*/ 1072688 w 1497692"/>
                <a:gd name="connsiteY740" fmla="*/ 427330 h 954697"/>
                <a:gd name="connsiteX741" fmla="*/ 1071557 w 1497692"/>
                <a:gd name="connsiteY741" fmla="*/ 428462 h 954697"/>
                <a:gd name="connsiteX742" fmla="*/ 1071557 w 1497692"/>
                <a:gd name="connsiteY742" fmla="*/ 429628 h 954697"/>
                <a:gd name="connsiteX743" fmla="*/ 1072688 w 1497692"/>
                <a:gd name="connsiteY743" fmla="*/ 430759 h 954697"/>
                <a:gd name="connsiteX744" fmla="*/ 1071557 w 1497692"/>
                <a:gd name="connsiteY744" fmla="*/ 431890 h 954697"/>
                <a:gd name="connsiteX745" fmla="*/ 1072688 w 1497692"/>
                <a:gd name="connsiteY745" fmla="*/ 434153 h 954697"/>
                <a:gd name="connsiteX746" fmla="*/ 1070426 w 1497692"/>
                <a:gd name="connsiteY746" fmla="*/ 436415 h 954697"/>
                <a:gd name="connsiteX747" fmla="*/ 1069296 w 1497692"/>
                <a:gd name="connsiteY747" fmla="*/ 436415 h 954697"/>
                <a:gd name="connsiteX748" fmla="*/ 1070426 w 1497692"/>
                <a:gd name="connsiteY748" fmla="*/ 437581 h 954697"/>
                <a:gd name="connsiteX749" fmla="*/ 1071557 w 1497692"/>
                <a:gd name="connsiteY749" fmla="*/ 437581 h 954697"/>
                <a:gd name="connsiteX750" fmla="*/ 1071557 w 1497692"/>
                <a:gd name="connsiteY750" fmla="*/ 438713 h 954697"/>
                <a:gd name="connsiteX751" fmla="*/ 1072688 w 1497692"/>
                <a:gd name="connsiteY751" fmla="*/ 438713 h 954697"/>
                <a:gd name="connsiteX752" fmla="*/ 1072688 w 1497692"/>
                <a:gd name="connsiteY752" fmla="*/ 439844 h 954697"/>
                <a:gd name="connsiteX753" fmla="*/ 1073819 w 1497692"/>
                <a:gd name="connsiteY753" fmla="*/ 440975 h 954697"/>
                <a:gd name="connsiteX754" fmla="*/ 1073819 w 1497692"/>
                <a:gd name="connsiteY754" fmla="*/ 442106 h 954697"/>
                <a:gd name="connsiteX755" fmla="*/ 1073819 w 1497692"/>
                <a:gd name="connsiteY755" fmla="*/ 443237 h 954697"/>
                <a:gd name="connsiteX756" fmla="*/ 1074950 w 1497692"/>
                <a:gd name="connsiteY756" fmla="*/ 443237 h 954697"/>
                <a:gd name="connsiteX757" fmla="*/ 1074950 w 1497692"/>
                <a:gd name="connsiteY757" fmla="*/ 444404 h 954697"/>
                <a:gd name="connsiteX758" fmla="*/ 1076116 w 1497692"/>
                <a:gd name="connsiteY758" fmla="*/ 444404 h 954697"/>
                <a:gd name="connsiteX759" fmla="*/ 1077247 w 1497692"/>
                <a:gd name="connsiteY759" fmla="*/ 446666 h 954697"/>
                <a:gd name="connsiteX760" fmla="*/ 1079509 w 1497692"/>
                <a:gd name="connsiteY760" fmla="*/ 446666 h 954697"/>
                <a:gd name="connsiteX761" fmla="*/ 1078378 w 1497692"/>
                <a:gd name="connsiteY761" fmla="*/ 448928 h 954697"/>
                <a:gd name="connsiteX762" fmla="*/ 1079509 w 1497692"/>
                <a:gd name="connsiteY762" fmla="*/ 450060 h 954697"/>
                <a:gd name="connsiteX763" fmla="*/ 1078378 w 1497692"/>
                <a:gd name="connsiteY763" fmla="*/ 453488 h 954697"/>
                <a:gd name="connsiteX764" fmla="*/ 1078378 w 1497692"/>
                <a:gd name="connsiteY764" fmla="*/ 454620 h 954697"/>
                <a:gd name="connsiteX765" fmla="*/ 1081771 w 1497692"/>
                <a:gd name="connsiteY765" fmla="*/ 455751 h 954697"/>
                <a:gd name="connsiteX766" fmla="*/ 1081771 w 1497692"/>
                <a:gd name="connsiteY766" fmla="*/ 456882 h 954697"/>
                <a:gd name="connsiteX767" fmla="*/ 1082937 w 1497692"/>
                <a:gd name="connsiteY767" fmla="*/ 456882 h 954697"/>
                <a:gd name="connsiteX768" fmla="*/ 1084068 w 1497692"/>
                <a:gd name="connsiteY768" fmla="*/ 458013 h 954697"/>
                <a:gd name="connsiteX769" fmla="*/ 1087460 w 1497692"/>
                <a:gd name="connsiteY769" fmla="*/ 459180 h 954697"/>
                <a:gd name="connsiteX770" fmla="*/ 1087460 w 1497692"/>
                <a:gd name="connsiteY770" fmla="*/ 458013 h 954697"/>
                <a:gd name="connsiteX771" fmla="*/ 1089722 w 1497692"/>
                <a:gd name="connsiteY771" fmla="*/ 459180 h 954697"/>
                <a:gd name="connsiteX772" fmla="*/ 1090889 w 1497692"/>
                <a:gd name="connsiteY772" fmla="*/ 459180 h 954697"/>
                <a:gd name="connsiteX773" fmla="*/ 1093150 w 1497692"/>
                <a:gd name="connsiteY773" fmla="*/ 459180 h 954697"/>
                <a:gd name="connsiteX774" fmla="*/ 1094281 w 1497692"/>
                <a:gd name="connsiteY774" fmla="*/ 460311 h 954697"/>
                <a:gd name="connsiteX775" fmla="*/ 1094281 w 1497692"/>
                <a:gd name="connsiteY775" fmla="*/ 461442 h 954697"/>
                <a:gd name="connsiteX776" fmla="*/ 1095412 w 1497692"/>
                <a:gd name="connsiteY776" fmla="*/ 460311 h 954697"/>
                <a:gd name="connsiteX777" fmla="*/ 1097674 w 1497692"/>
                <a:gd name="connsiteY777" fmla="*/ 460311 h 954697"/>
                <a:gd name="connsiteX778" fmla="*/ 1098840 w 1497692"/>
                <a:gd name="connsiteY778" fmla="*/ 461442 h 954697"/>
                <a:gd name="connsiteX779" fmla="*/ 1097674 w 1497692"/>
                <a:gd name="connsiteY779" fmla="*/ 462573 h 954697"/>
                <a:gd name="connsiteX780" fmla="*/ 1097674 w 1497692"/>
                <a:gd name="connsiteY780" fmla="*/ 463704 h 954697"/>
                <a:gd name="connsiteX781" fmla="*/ 1098840 w 1497692"/>
                <a:gd name="connsiteY781" fmla="*/ 463704 h 954697"/>
                <a:gd name="connsiteX782" fmla="*/ 1101102 w 1497692"/>
                <a:gd name="connsiteY782" fmla="*/ 464835 h 954697"/>
                <a:gd name="connsiteX783" fmla="*/ 1101102 w 1497692"/>
                <a:gd name="connsiteY783" fmla="*/ 467133 h 954697"/>
                <a:gd name="connsiteX784" fmla="*/ 1099971 w 1497692"/>
                <a:gd name="connsiteY784" fmla="*/ 468264 h 954697"/>
                <a:gd name="connsiteX785" fmla="*/ 1105661 w 1497692"/>
                <a:gd name="connsiteY785" fmla="*/ 470526 h 954697"/>
                <a:gd name="connsiteX786" fmla="*/ 1105661 w 1497692"/>
                <a:gd name="connsiteY786" fmla="*/ 472789 h 954697"/>
                <a:gd name="connsiteX787" fmla="*/ 1107923 w 1497692"/>
                <a:gd name="connsiteY787" fmla="*/ 471658 h 954697"/>
                <a:gd name="connsiteX788" fmla="*/ 1109053 w 1497692"/>
                <a:gd name="connsiteY788" fmla="*/ 472789 h 954697"/>
                <a:gd name="connsiteX789" fmla="*/ 1112482 w 1497692"/>
                <a:gd name="connsiteY789" fmla="*/ 472789 h 954697"/>
                <a:gd name="connsiteX790" fmla="*/ 1114743 w 1497692"/>
                <a:gd name="connsiteY790" fmla="*/ 472789 h 954697"/>
                <a:gd name="connsiteX791" fmla="*/ 1114743 w 1497692"/>
                <a:gd name="connsiteY791" fmla="*/ 475086 h 954697"/>
                <a:gd name="connsiteX792" fmla="*/ 1117005 w 1497692"/>
                <a:gd name="connsiteY792" fmla="*/ 475086 h 954697"/>
                <a:gd name="connsiteX793" fmla="*/ 1117005 w 1497692"/>
                <a:gd name="connsiteY793" fmla="*/ 476218 h 954697"/>
                <a:gd name="connsiteX794" fmla="*/ 1119267 w 1497692"/>
                <a:gd name="connsiteY794" fmla="*/ 477349 h 954697"/>
                <a:gd name="connsiteX795" fmla="*/ 1120433 w 1497692"/>
                <a:gd name="connsiteY795" fmla="*/ 477349 h 954697"/>
                <a:gd name="connsiteX796" fmla="*/ 1121564 w 1497692"/>
                <a:gd name="connsiteY796" fmla="*/ 476218 h 954697"/>
                <a:gd name="connsiteX797" fmla="*/ 1121564 w 1497692"/>
                <a:gd name="connsiteY797" fmla="*/ 478480 h 954697"/>
                <a:gd name="connsiteX798" fmla="*/ 1118136 w 1497692"/>
                <a:gd name="connsiteY798" fmla="*/ 481909 h 954697"/>
                <a:gd name="connsiteX799" fmla="*/ 1118136 w 1497692"/>
                <a:gd name="connsiteY799" fmla="*/ 484171 h 954697"/>
                <a:gd name="connsiteX800" fmla="*/ 1121564 w 1497692"/>
                <a:gd name="connsiteY800" fmla="*/ 484171 h 954697"/>
                <a:gd name="connsiteX801" fmla="*/ 1119267 w 1497692"/>
                <a:gd name="connsiteY801" fmla="*/ 486433 h 954697"/>
                <a:gd name="connsiteX802" fmla="*/ 1122695 w 1497692"/>
                <a:gd name="connsiteY802" fmla="*/ 489862 h 954697"/>
                <a:gd name="connsiteX803" fmla="*/ 1119267 w 1497692"/>
                <a:gd name="connsiteY803" fmla="*/ 490993 h 954697"/>
                <a:gd name="connsiteX804" fmla="*/ 1119267 w 1497692"/>
                <a:gd name="connsiteY804" fmla="*/ 492125 h 954697"/>
                <a:gd name="connsiteX805" fmla="*/ 1120433 w 1497692"/>
                <a:gd name="connsiteY805" fmla="*/ 493256 h 954697"/>
                <a:gd name="connsiteX806" fmla="*/ 1122695 w 1497692"/>
                <a:gd name="connsiteY806" fmla="*/ 493256 h 954697"/>
                <a:gd name="connsiteX807" fmla="*/ 1123826 w 1497692"/>
                <a:gd name="connsiteY807" fmla="*/ 494387 h 954697"/>
                <a:gd name="connsiteX808" fmla="*/ 1124957 w 1497692"/>
                <a:gd name="connsiteY808" fmla="*/ 495518 h 954697"/>
                <a:gd name="connsiteX809" fmla="*/ 1124957 w 1497692"/>
                <a:gd name="connsiteY809" fmla="*/ 497816 h 954697"/>
                <a:gd name="connsiteX810" fmla="*/ 1122695 w 1497692"/>
                <a:gd name="connsiteY810" fmla="*/ 498947 h 954697"/>
                <a:gd name="connsiteX811" fmla="*/ 1121564 w 1497692"/>
                <a:gd name="connsiteY811" fmla="*/ 498947 h 954697"/>
                <a:gd name="connsiteX812" fmla="*/ 1122695 w 1497692"/>
                <a:gd name="connsiteY812" fmla="*/ 497816 h 954697"/>
                <a:gd name="connsiteX813" fmla="*/ 1121564 w 1497692"/>
                <a:gd name="connsiteY813" fmla="*/ 496685 h 954697"/>
                <a:gd name="connsiteX814" fmla="*/ 1120433 w 1497692"/>
                <a:gd name="connsiteY814" fmla="*/ 497816 h 954697"/>
                <a:gd name="connsiteX815" fmla="*/ 1118136 w 1497692"/>
                <a:gd name="connsiteY815" fmla="*/ 496685 h 954697"/>
                <a:gd name="connsiteX816" fmla="*/ 1117005 w 1497692"/>
                <a:gd name="connsiteY816" fmla="*/ 497816 h 954697"/>
                <a:gd name="connsiteX817" fmla="*/ 1113612 w 1497692"/>
                <a:gd name="connsiteY817" fmla="*/ 498947 h 954697"/>
                <a:gd name="connsiteX818" fmla="*/ 1113612 w 1497692"/>
                <a:gd name="connsiteY818" fmla="*/ 500078 h 954697"/>
                <a:gd name="connsiteX819" fmla="*/ 1111315 w 1497692"/>
                <a:gd name="connsiteY819" fmla="*/ 498947 h 954697"/>
                <a:gd name="connsiteX820" fmla="*/ 1110184 w 1497692"/>
                <a:gd name="connsiteY820" fmla="*/ 500078 h 954697"/>
                <a:gd name="connsiteX821" fmla="*/ 1110184 w 1497692"/>
                <a:gd name="connsiteY821" fmla="*/ 501209 h 954697"/>
                <a:gd name="connsiteX822" fmla="*/ 1111315 w 1497692"/>
                <a:gd name="connsiteY822" fmla="*/ 502340 h 954697"/>
                <a:gd name="connsiteX823" fmla="*/ 1110184 w 1497692"/>
                <a:gd name="connsiteY823" fmla="*/ 503507 h 954697"/>
                <a:gd name="connsiteX824" fmla="*/ 1111315 w 1497692"/>
                <a:gd name="connsiteY824" fmla="*/ 504638 h 954697"/>
                <a:gd name="connsiteX825" fmla="*/ 1113612 w 1497692"/>
                <a:gd name="connsiteY825" fmla="*/ 504638 h 954697"/>
                <a:gd name="connsiteX826" fmla="*/ 1114743 w 1497692"/>
                <a:gd name="connsiteY826" fmla="*/ 508031 h 954697"/>
                <a:gd name="connsiteX827" fmla="*/ 1117005 w 1497692"/>
                <a:gd name="connsiteY827" fmla="*/ 508031 h 954697"/>
                <a:gd name="connsiteX828" fmla="*/ 1117005 w 1497692"/>
                <a:gd name="connsiteY828" fmla="*/ 509163 h 954697"/>
                <a:gd name="connsiteX829" fmla="*/ 1119267 w 1497692"/>
                <a:gd name="connsiteY829" fmla="*/ 510294 h 954697"/>
                <a:gd name="connsiteX830" fmla="*/ 1119267 w 1497692"/>
                <a:gd name="connsiteY830" fmla="*/ 509163 h 954697"/>
                <a:gd name="connsiteX831" fmla="*/ 1122695 w 1497692"/>
                <a:gd name="connsiteY831" fmla="*/ 511460 h 954697"/>
                <a:gd name="connsiteX832" fmla="*/ 1124957 w 1497692"/>
                <a:gd name="connsiteY832" fmla="*/ 511460 h 954697"/>
                <a:gd name="connsiteX833" fmla="*/ 1126088 w 1497692"/>
                <a:gd name="connsiteY833" fmla="*/ 510294 h 954697"/>
                <a:gd name="connsiteX834" fmla="*/ 1126088 w 1497692"/>
                <a:gd name="connsiteY834" fmla="*/ 511460 h 954697"/>
                <a:gd name="connsiteX835" fmla="*/ 1127218 w 1497692"/>
                <a:gd name="connsiteY835" fmla="*/ 511460 h 954697"/>
                <a:gd name="connsiteX836" fmla="*/ 1129516 w 1497692"/>
                <a:gd name="connsiteY836" fmla="*/ 514854 h 954697"/>
                <a:gd name="connsiteX837" fmla="*/ 1130646 w 1497692"/>
                <a:gd name="connsiteY837" fmla="*/ 513723 h 954697"/>
                <a:gd name="connsiteX838" fmla="*/ 1134039 w 1497692"/>
                <a:gd name="connsiteY838" fmla="*/ 513723 h 954697"/>
                <a:gd name="connsiteX839" fmla="*/ 1134039 w 1497692"/>
                <a:gd name="connsiteY839" fmla="*/ 514854 h 954697"/>
                <a:gd name="connsiteX840" fmla="*/ 1132908 w 1497692"/>
                <a:gd name="connsiteY840" fmla="*/ 515985 h 954697"/>
                <a:gd name="connsiteX841" fmla="*/ 1132908 w 1497692"/>
                <a:gd name="connsiteY841" fmla="*/ 517116 h 954697"/>
                <a:gd name="connsiteX842" fmla="*/ 1131777 w 1497692"/>
                <a:gd name="connsiteY842" fmla="*/ 517116 h 954697"/>
                <a:gd name="connsiteX843" fmla="*/ 1131777 w 1497692"/>
                <a:gd name="connsiteY843" fmla="*/ 518247 h 954697"/>
                <a:gd name="connsiteX844" fmla="*/ 1129516 w 1497692"/>
                <a:gd name="connsiteY844" fmla="*/ 519414 h 954697"/>
                <a:gd name="connsiteX845" fmla="*/ 1127218 w 1497692"/>
                <a:gd name="connsiteY845" fmla="*/ 523938 h 954697"/>
                <a:gd name="connsiteX846" fmla="*/ 1127218 w 1497692"/>
                <a:gd name="connsiteY846" fmla="*/ 526236 h 954697"/>
                <a:gd name="connsiteX847" fmla="*/ 1128385 w 1497692"/>
                <a:gd name="connsiteY847" fmla="*/ 527367 h 954697"/>
                <a:gd name="connsiteX848" fmla="*/ 1127218 w 1497692"/>
                <a:gd name="connsiteY848" fmla="*/ 528498 h 954697"/>
                <a:gd name="connsiteX849" fmla="*/ 1128385 w 1497692"/>
                <a:gd name="connsiteY849" fmla="*/ 531892 h 954697"/>
                <a:gd name="connsiteX850" fmla="*/ 1126088 w 1497692"/>
                <a:gd name="connsiteY850" fmla="*/ 531892 h 954697"/>
                <a:gd name="connsiteX851" fmla="*/ 1126088 w 1497692"/>
                <a:gd name="connsiteY851" fmla="*/ 533023 h 954697"/>
                <a:gd name="connsiteX852" fmla="*/ 1127218 w 1497692"/>
                <a:gd name="connsiteY852" fmla="*/ 533023 h 954697"/>
                <a:gd name="connsiteX853" fmla="*/ 1127218 w 1497692"/>
                <a:gd name="connsiteY853" fmla="*/ 534189 h 954697"/>
                <a:gd name="connsiteX854" fmla="*/ 1128385 w 1497692"/>
                <a:gd name="connsiteY854" fmla="*/ 535321 h 954697"/>
                <a:gd name="connsiteX855" fmla="*/ 1129516 w 1497692"/>
                <a:gd name="connsiteY855" fmla="*/ 537583 h 954697"/>
                <a:gd name="connsiteX856" fmla="*/ 1132908 w 1497692"/>
                <a:gd name="connsiteY856" fmla="*/ 538714 h 954697"/>
                <a:gd name="connsiteX857" fmla="*/ 1134039 w 1497692"/>
                <a:gd name="connsiteY857" fmla="*/ 537583 h 954697"/>
                <a:gd name="connsiteX858" fmla="*/ 1137467 w 1497692"/>
                <a:gd name="connsiteY858" fmla="*/ 536452 h 954697"/>
                <a:gd name="connsiteX859" fmla="*/ 1140860 w 1497692"/>
                <a:gd name="connsiteY859" fmla="*/ 537583 h 954697"/>
                <a:gd name="connsiteX860" fmla="*/ 1143157 w 1497692"/>
                <a:gd name="connsiteY860" fmla="*/ 534189 h 954697"/>
                <a:gd name="connsiteX861" fmla="*/ 1145419 w 1497692"/>
                <a:gd name="connsiteY861" fmla="*/ 534189 h 954697"/>
                <a:gd name="connsiteX862" fmla="*/ 1146550 w 1497692"/>
                <a:gd name="connsiteY862" fmla="*/ 534189 h 954697"/>
                <a:gd name="connsiteX863" fmla="*/ 1146550 w 1497692"/>
                <a:gd name="connsiteY863" fmla="*/ 536452 h 954697"/>
                <a:gd name="connsiteX864" fmla="*/ 1148811 w 1497692"/>
                <a:gd name="connsiteY864" fmla="*/ 536452 h 954697"/>
                <a:gd name="connsiteX865" fmla="*/ 1149978 w 1497692"/>
                <a:gd name="connsiteY865" fmla="*/ 537583 h 954697"/>
                <a:gd name="connsiteX866" fmla="*/ 1151109 w 1497692"/>
                <a:gd name="connsiteY866" fmla="*/ 535321 h 954697"/>
                <a:gd name="connsiteX867" fmla="*/ 1156763 w 1497692"/>
                <a:gd name="connsiteY867" fmla="*/ 533023 h 954697"/>
                <a:gd name="connsiteX868" fmla="*/ 1157929 w 1497692"/>
                <a:gd name="connsiteY868" fmla="*/ 531892 h 954697"/>
                <a:gd name="connsiteX869" fmla="*/ 1159060 w 1497692"/>
                <a:gd name="connsiteY869" fmla="*/ 533023 h 954697"/>
                <a:gd name="connsiteX870" fmla="*/ 1164750 w 1497692"/>
                <a:gd name="connsiteY870" fmla="*/ 531892 h 954697"/>
                <a:gd name="connsiteX871" fmla="*/ 1165881 w 1497692"/>
                <a:gd name="connsiteY871" fmla="*/ 530761 h 954697"/>
                <a:gd name="connsiteX872" fmla="*/ 1165881 w 1497692"/>
                <a:gd name="connsiteY872" fmla="*/ 531892 h 954697"/>
                <a:gd name="connsiteX873" fmla="*/ 1167012 w 1497692"/>
                <a:gd name="connsiteY873" fmla="*/ 535321 h 954697"/>
                <a:gd name="connsiteX874" fmla="*/ 1167012 w 1497692"/>
                <a:gd name="connsiteY874" fmla="*/ 536452 h 954697"/>
                <a:gd name="connsiteX875" fmla="*/ 1165881 w 1497692"/>
                <a:gd name="connsiteY875" fmla="*/ 539845 h 954697"/>
                <a:gd name="connsiteX876" fmla="*/ 1164750 w 1497692"/>
                <a:gd name="connsiteY876" fmla="*/ 541012 h 954697"/>
                <a:gd name="connsiteX877" fmla="*/ 1167012 w 1497692"/>
                <a:gd name="connsiteY877" fmla="*/ 542143 h 954697"/>
                <a:gd name="connsiteX878" fmla="*/ 1169274 w 1497692"/>
                <a:gd name="connsiteY878" fmla="*/ 539845 h 954697"/>
                <a:gd name="connsiteX879" fmla="*/ 1171571 w 1497692"/>
                <a:gd name="connsiteY879" fmla="*/ 539845 h 954697"/>
                <a:gd name="connsiteX880" fmla="*/ 1173833 w 1497692"/>
                <a:gd name="connsiteY880" fmla="*/ 537583 h 954697"/>
                <a:gd name="connsiteX881" fmla="*/ 1177225 w 1497692"/>
                <a:gd name="connsiteY881" fmla="*/ 536452 h 954697"/>
                <a:gd name="connsiteX882" fmla="*/ 1181784 w 1497692"/>
                <a:gd name="connsiteY882" fmla="*/ 537583 h 954697"/>
                <a:gd name="connsiteX883" fmla="*/ 1185177 w 1497692"/>
                <a:gd name="connsiteY883" fmla="*/ 535321 h 954697"/>
                <a:gd name="connsiteX884" fmla="*/ 1188605 w 1497692"/>
                <a:gd name="connsiteY884" fmla="*/ 536452 h 954697"/>
                <a:gd name="connsiteX885" fmla="*/ 1189736 w 1497692"/>
                <a:gd name="connsiteY885" fmla="*/ 535321 h 954697"/>
                <a:gd name="connsiteX886" fmla="*/ 1191997 w 1497692"/>
                <a:gd name="connsiteY886" fmla="*/ 534189 h 954697"/>
                <a:gd name="connsiteX887" fmla="*/ 1191997 w 1497692"/>
                <a:gd name="connsiteY887" fmla="*/ 533023 h 954697"/>
                <a:gd name="connsiteX888" fmla="*/ 1194295 w 1497692"/>
                <a:gd name="connsiteY888" fmla="*/ 531892 h 954697"/>
                <a:gd name="connsiteX889" fmla="*/ 1196556 w 1497692"/>
                <a:gd name="connsiteY889" fmla="*/ 530761 h 954697"/>
                <a:gd name="connsiteX890" fmla="*/ 1197687 w 1497692"/>
                <a:gd name="connsiteY890" fmla="*/ 529630 h 954697"/>
                <a:gd name="connsiteX891" fmla="*/ 1198818 w 1497692"/>
                <a:gd name="connsiteY891" fmla="*/ 528498 h 954697"/>
                <a:gd name="connsiteX892" fmla="*/ 1201115 w 1497692"/>
                <a:gd name="connsiteY892" fmla="*/ 528498 h 954697"/>
                <a:gd name="connsiteX893" fmla="*/ 1203377 w 1497692"/>
                <a:gd name="connsiteY893" fmla="*/ 526236 h 954697"/>
                <a:gd name="connsiteX894" fmla="*/ 1203377 w 1497692"/>
                <a:gd name="connsiteY894" fmla="*/ 525070 h 954697"/>
                <a:gd name="connsiteX895" fmla="*/ 1205639 w 1497692"/>
                <a:gd name="connsiteY895" fmla="*/ 523938 h 954697"/>
                <a:gd name="connsiteX896" fmla="*/ 1206770 w 1497692"/>
                <a:gd name="connsiteY896" fmla="*/ 523938 h 954697"/>
                <a:gd name="connsiteX897" fmla="*/ 1205639 w 1497692"/>
                <a:gd name="connsiteY897" fmla="*/ 526236 h 954697"/>
                <a:gd name="connsiteX898" fmla="*/ 1205639 w 1497692"/>
                <a:gd name="connsiteY898" fmla="*/ 527367 h 954697"/>
                <a:gd name="connsiteX899" fmla="*/ 1207901 w 1497692"/>
                <a:gd name="connsiteY899" fmla="*/ 527367 h 954697"/>
                <a:gd name="connsiteX900" fmla="*/ 1207901 w 1497692"/>
                <a:gd name="connsiteY900" fmla="*/ 528498 h 954697"/>
                <a:gd name="connsiteX901" fmla="*/ 1207901 w 1497692"/>
                <a:gd name="connsiteY901" fmla="*/ 530761 h 954697"/>
                <a:gd name="connsiteX902" fmla="*/ 1209067 w 1497692"/>
                <a:gd name="connsiteY902" fmla="*/ 530761 h 954697"/>
                <a:gd name="connsiteX903" fmla="*/ 1209067 w 1497692"/>
                <a:gd name="connsiteY903" fmla="*/ 531892 h 954697"/>
                <a:gd name="connsiteX904" fmla="*/ 1209067 w 1497692"/>
                <a:gd name="connsiteY904" fmla="*/ 534189 h 954697"/>
                <a:gd name="connsiteX905" fmla="*/ 1210198 w 1497692"/>
                <a:gd name="connsiteY905" fmla="*/ 534189 h 954697"/>
                <a:gd name="connsiteX906" fmla="*/ 1212460 w 1497692"/>
                <a:gd name="connsiteY906" fmla="*/ 533023 h 954697"/>
                <a:gd name="connsiteX907" fmla="*/ 1213590 w 1497692"/>
                <a:gd name="connsiteY907" fmla="*/ 533023 h 954697"/>
                <a:gd name="connsiteX908" fmla="*/ 1213590 w 1497692"/>
                <a:gd name="connsiteY908" fmla="*/ 531892 h 954697"/>
                <a:gd name="connsiteX909" fmla="*/ 1213590 w 1497692"/>
                <a:gd name="connsiteY909" fmla="*/ 529630 h 954697"/>
                <a:gd name="connsiteX910" fmla="*/ 1214721 w 1497692"/>
                <a:gd name="connsiteY910" fmla="*/ 529630 h 954697"/>
                <a:gd name="connsiteX911" fmla="*/ 1215852 w 1497692"/>
                <a:gd name="connsiteY911" fmla="*/ 527367 h 954697"/>
                <a:gd name="connsiteX912" fmla="*/ 1217019 w 1497692"/>
                <a:gd name="connsiteY912" fmla="*/ 527367 h 954697"/>
                <a:gd name="connsiteX913" fmla="*/ 1219280 w 1497692"/>
                <a:gd name="connsiteY913" fmla="*/ 527367 h 954697"/>
                <a:gd name="connsiteX914" fmla="*/ 1219280 w 1497692"/>
                <a:gd name="connsiteY914" fmla="*/ 526236 h 954697"/>
                <a:gd name="connsiteX915" fmla="*/ 1221542 w 1497692"/>
                <a:gd name="connsiteY915" fmla="*/ 527367 h 954697"/>
                <a:gd name="connsiteX916" fmla="*/ 1221542 w 1497692"/>
                <a:gd name="connsiteY916" fmla="*/ 526236 h 954697"/>
                <a:gd name="connsiteX917" fmla="*/ 1223839 w 1497692"/>
                <a:gd name="connsiteY917" fmla="*/ 527367 h 954697"/>
                <a:gd name="connsiteX918" fmla="*/ 1223839 w 1497692"/>
                <a:gd name="connsiteY918" fmla="*/ 529630 h 954697"/>
                <a:gd name="connsiteX919" fmla="*/ 1224970 w 1497692"/>
                <a:gd name="connsiteY919" fmla="*/ 530761 h 954697"/>
                <a:gd name="connsiteX920" fmla="*/ 1226101 w 1497692"/>
                <a:gd name="connsiteY920" fmla="*/ 530761 h 954697"/>
                <a:gd name="connsiteX921" fmla="*/ 1228363 w 1497692"/>
                <a:gd name="connsiteY921" fmla="*/ 529630 h 954697"/>
                <a:gd name="connsiteX922" fmla="*/ 1229494 w 1497692"/>
                <a:gd name="connsiteY922" fmla="*/ 528498 h 954697"/>
                <a:gd name="connsiteX923" fmla="*/ 1229494 w 1497692"/>
                <a:gd name="connsiteY923" fmla="*/ 527367 h 954697"/>
                <a:gd name="connsiteX924" fmla="*/ 1228363 w 1497692"/>
                <a:gd name="connsiteY924" fmla="*/ 521676 h 954697"/>
                <a:gd name="connsiteX925" fmla="*/ 1230625 w 1497692"/>
                <a:gd name="connsiteY925" fmla="*/ 521676 h 954697"/>
                <a:gd name="connsiteX926" fmla="*/ 1231791 w 1497692"/>
                <a:gd name="connsiteY926" fmla="*/ 519414 h 954697"/>
                <a:gd name="connsiteX927" fmla="*/ 1232922 w 1497692"/>
                <a:gd name="connsiteY927" fmla="*/ 520545 h 954697"/>
                <a:gd name="connsiteX928" fmla="*/ 1234053 w 1497692"/>
                <a:gd name="connsiteY928" fmla="*/ 522807 h 954697"/>
                <a:gd name="connsiteX929" fmla="*/ 1235183 w 1497692"/>
                <a:gd name="connsiteY929" fmla="*/ 522807 h 954697"/>
                <a:gd name="connsiteX930" fmla="*/ 1236314 w 1497692"/>
                <a:gd name="connsiteY930" fmla="*/ 523938 h 954697"/>
                <a:gd name="connsiteX931" fmla="*/ 1238612 w 1497692"/>
                <a:gd name="connsiteY931" fmla="*/ 523938 h 954697"/>
                <a:gd name="connsiteX932" fmla="*/ 1238612 w 1497692"/>
                <a:gd name="connsiteY932" fmla="*/ 522807 h 954697"/>
                <a:gd name="connsiteX933" fmla="*/ 1237445 w 1497692"/>
                <a:gd name="connsiteY933" fmla="*/ 522807 h 954697"/>
                <a:gd name="connsiteX934" fmla="*/ 1236314 w 1497692"/>
                <a:gd name="connsiteY934" fmla="*/ 521676 h 954697"/>
                <a:gd name="connsiteX935" fmla="*/ 1235183 w 1497692"/>
                <a:gd name="connsiteY935" fmla="*/ 520545 h 954697"/>
                <a:gd name="connsiteX936" fmla="*/ 1235183 w 1497692"/>
                <a:gd name="connsiteY936" fmla="*/ 519414 h 954697"/>
                <a:gd name="connsiteX937" fmla="*/ 1236314 w 1497692"/>
                <a:gd name="connsiteY937" fmla="*/ 517116 h 954697"/>
                <a:gd name="connsiteX938" fmla="*/ 1237445 w 1497692"/>
                <a:gd name="connsiteY938" fmla="*/ 517116 h 954697"/>
                <a:gd name="connsiteX939" fmla="*/ 1238612 w 1497692"/>
                <a:gd name="connsiteY939" fmla="*/ 515985 h 954697"/>
                <a:gd name="connsiteX940" fmla="*/ 1238612 w 1497692"/>
                <a:gd name="connsiteY940" fmla="*/ 513723 h 954697"/>
                <a:gd name="connsiteX941" fmla="*/ 1237445 w 1497692"/>
                <a:gd name="connsiteY941" fmla="*/ 513723 h 954697"/>
                <a:gd name="connsiteX942" fmla="*/ 1237445 w 1497692"/>
                <a:gd name="connsiteY942" fmla="*/ 511460 h 954697"/>
                <a:gd name="connsiteX943" fmla="*/ 1235183 w 1497692"/>
                <a:gd name="connsiteY943" fmla="*/ 508031 h 954697"/>
                <a:gd name="connsiteX944" fmla="*/ 1236314 w 1497692"/>
                <a:gd name="connsiteY944" fmla="*/ 508031 h 954697"/>
                <a:gd name="connsiteX945" fmla="*/ 1235183 w 1497692"/>
                <a:gd name="connsiteY945" fmla="*/ 508031 h 954697"/>
                <a:gd name="connsiteX946" fmla="*/ 1231791 w 1497692"/>
                <a:gd name="connsiteY946" fmla="*/ 508031 h 954697"/>
                <a:gd name="connsiteX947" fmla="*/ 1230625 w 1497692"/>
                <a:gd name="connsiteY947" fmla="*/ 508031 h 954697"/>
                <a:gd name="connsiteX948" fmla="*/ 1227232 w 1497692"/>
                <a:gd name="connsiteY948" fmla="*/ 509163 h 954697"/>
                <a:gd name="connsiteX949" fmla="*/ 1223839 w 1497692"/>
                <a:gd name="connsiteY949" fmla="*/ 510294 h 954697"/>
                <a:gd name="connsiteX950" fmla="*/ 1222673 w 1497692"/>
                <a:gd name="connsiteY950" fmla="*/ 510294 h 954697"/>
                <a:gd name="connsiteX951" fmla="*/ 1220411 w 1497692"/>
                <a:gd name="connsiteY951" fmla="*/ 508031 h 954697"/>
                <a:gd name="connsiteX952" fmla="*/ 1221542 w 1497692"/>
                <a:gd name="connsiteY952" fmla="*/ 503507 h 954697"/>
                <a:gd name="connsiteX953" fmla="*/ 1226101 w 1497692"/>
                <a:gd name="connsiteY953" fmla="*/ 502340 h 954697"/>
                <a:gd name="connsiteX954" fmla="*/ 1227232 w 1497692"/>
                <a:gd name="connsiteY954" fmla="*/ 501209 h 954697"/>
                <a:gd name="connsiteX955" fmla="*/ 1230625 w 1497692"/>
                <a:gd name="connsiteY955" fmla="*/ 500078 h 954697"/>
                <a:gd name="connsiteX956" fmla="*/ 1230625 w 1497692"/>
                <a:gd name="connsiteY956" fmla="*/ 498947 h 954697"/>
                <a:gd name="connsiteX957" fmla="*/ 1231791 w 1497692"/>
                <a:gd name="connsiteY957" fmla="*/ 498947 h 954697"/>
                <a:gd name="connsiteX958" fmla="*/ 1232922 w 1497692"/>
                <a:gd name="connsiteY958" fmla="*/ 497816 h 954697"/>
                <a:gd name="connsiteX959" fmla="*/ 1232922 w 1497692"/>
                <a:gd name="connsiteY959" fmla="*/ 496685 h 954697"/>
                <a:gd name="connsiteX960" fmla="*/ 1235183 w 1497692"/>
                <a:gd name="connsiteY960" fmla="*/ 496685 h 954697"/>
                <a:gd name="connsiteX961" fmla="*/ 1237445 w 1497692"/>
                <a:gd name="connsiteY961" fmla="*/ 497816 h 954697"/>
                <a:gd name="connsiteX962" fmla="*/ 1238612 w 1497692"/>
                <a:gd name="connsiteY962" fmla="*/ 496685 h 954697"/>
                <a:gd name="connsiteX963" fmla="*/ 1242004 w 1497692"/>
                <a:gd name="connsiteY963" fmla="*/ 495518 h 954697"/>
                <a:gd name="connsiteX964" fmla="*/ 1240873 w 1497692"/>
                <a:gd name="connsiteY964" fmla="*/ 495518 h 954697"/>
                <a:gd name="connsiteX965" fmla="*/ 1240873 w 1497692"/>
                <a:gd name="connsiteY965" fmla="*/ 494387 h 954697"/>
                <a:gd name="connsiteX966" fmla="*/ 1238612 w 1497692"/>
                <a:gd name="connsiteY966" fmla="*/ 493256 h 954697"/>
                <a:gd name="connsiteX967" fmla="*/ 1237445 w 1497692"/>
                <a:gd name="connsiteY967" fmla="*/ 489862 h 954697"/>
                <a:gd name="connsiteX968" fmla="*/ 1235183 w 1497692"/>
                <a:gd name="connsiteY968" fmla="*/ 489862 h 954697"/>
                <a:gd name="connsiteX969" fmla="*/ 1235183 w 1497692"/>
                <a:gd name="connsiteY969" fmla="*/ 488731 h 954697"/>
                <a:gd name="connsiteX970" fmla="*/ 1234053 w 1497692"/>
                <a:gd name="connsiteY970" fmla="*/ 487565 h 954697"/>
                <a:gd name="connsiteX971" fmla="*/ 1235183 w 1497692"/>
                <a:gd name="connsiteY971" fmla="*/ 486433 h 954697"/>
                <a:gd name="connsiteX972" fmla="*/ 1236314 w 1497692"/>
                <a:gd name="connsiteY972" fmla="*/ 485302 h 954697"/>
                <a:gd name="connsiteX973" fmla="*/ 1236314 w 1497692"/>
                <a:gd name="connsiteY973" fmla="*/ 484171 h 954697"/>
                <a:gd name="connsiteX974" fmla="*/ 1237445 w 1497692"/>
                <a:gd name="connsiteY974" fmla="*/ 483040 h 954697"/>
                <a:gd name="connsiteX975" fmla="*/ 1240873 w 1497692"/>
                <a:gd name="connsiteY975" fmla="*/ 484171 h 954697"/>
                <a:gd name="connsiteX976" fmla="*/ 1244266 w 1497692"/>
                <a:gd name="connsiteY976" fmla="*/ 481909 h 954697"/>
                <a:gd name="connsiteX977" fmla="*/ 1246563 w 1497692"/>
                <a:gd name="connsiteY977" fmla="*/ 483040 h 954697"/>
                <a:gd name="connsiteX978" fmla="*/ 1246563 w 1497692"/>
                <a:gd name="connsiteY978" fmla="*/ 484171 h 954697"/>
                <a:gd name="connsiteX979" fmla="*/ 1247694 w 1497692"/>
                <a:gd name="connsiteY979" fmla="*/ 486433 h 954697"/>
                <a:gd name="connsiteX980" fmla="*/ 1246563 w 1497692"/>
                <a:gd name="connsiteY980" fmla="*/ 486433 h 954697"/>
                <a:gd name="connsiteX981" fmla="*/ 1245397 w 1497692"/>
                <a:gd name="connsiteY981" fmla="*/ 488731 h 954697"/>
                <a:gd name="connsiteX982" fmla="*/ 1246563 w 1497692"/>
                <a:gd name="connsiteY982" fmla="*/ 488731 h 954697"/>
                <a:gd name="connsiteX983" fmla="*/ 1244266 w 1497692"/>
                <a:gd name="connsiteY983" fmla="*/ 490993 h 954697"/>
                <a:gd name="connsiteX984" fmla="*/ 1244266 w 1497692"/>
                <a:gd name="connsiteY984" fmla="*/ 492125 h 954697"/>
                <a:gd name="connsiteX985" fmla="*/ 1243135 w 1497692"/>
                <a:gd name="connsiteY985" fmla="*/ 493256 h 954697"/>
                <a:gd name="connsiteX986" fmla="*/ 1245397 w 1497692"/>
                <a:gd name="connsiteY986" fmla="*/ 495518 h 954697"/>
                <a:gd name="connsiteX987" fmla="*/ 1246563 w 1497692"/>
                <a:gd name="connsiteY987" fmla="*/ 495518 h 954697"/>
                <a:gd name="connsiteX988" fmla="*/ 1248825 w 1497692"/>
                <a:gd name="connsiteY988" fmla="*/ 494387 h 954697"/>
                <a:gd name="connsiteX989" fmla="*/ 1254515 w 1497692"/>
                <a:gd name="connsiteY989" fmla="*/ 493256 h 954697"/>
                <a:gd name="connsiteX990" fmla="*/ 1256776 w 1497692"/>
                <a:gd name="connsiteY990" fmla="*/ 489862 h 954697"/>
                <a:gd name="connsiteX991" fmla="*/ 1259038 w 1497692"/>
                <a:gd name="connsiteY991" fmla="*/ 489862 h 954697"/>
                <a:gd name="connsiteX992" fmla="*/ 1260169 w 1497692"/>
                <a:gd name="connsiteY992" fmla="*/ 488731 h 954697"/>
                <a:gd name="connsiteX993" fmla="*/ 1259038 w 1497692"/>
                <a:gd name="connsiteY993" fmla="*/ 488731 h 954697"/>
                <a:gd name="connsiteX994" fmla="*/ 1261335 w 1497692"/>
                <a:gd name="connsiteY994" fmla="*/ 486433 h 954697"/>
                <a:gd name="connsiteX995" fmla="*/ 1261335 w 1497692"/>
                <a:gd name="connsiteY995" fmla="*/ 488731 h 954697"/>
                <a:gd name="connsiteX996" fmla="*/ 1263597 w 1497692"/>
                <a:gd name="connsiteY996" fmla="*/ 488731 h 954697"/>
                <a:gd name="connsiteX997" fmla="*/ 1264728 w 1497692"/>
                <a:gd name="connsiteY997" fmla="*/ 490993 h 954697"/>
                <a:gd name="connsiteX998" fmla="*/ 1261335 w 1497692"/>
                <a:gd name="connsiteY998" fmla="*/ 493256 h 954697"/>
                <a:gd name="connsiteX999" fmla="*/ 1260169 w 1497692"/>
                <a:gd name="connsiteY999" fmla="*/ 494387 h 954697"/>
                <a:gd name="connsiteX1000" fmla="*/ 1260169 w 1497692"/>
                <a:gd name="connsiteY1000" fmla="*/ 495518 h 954697"/>
                <a:gd name="connsiteX1001" fmla="*/ 1261335 w 1497692"/>
                <a:gd name="connsiteY1001" fmla="*/ 496685 h 954697"/>
                <a:gd name="connsiteX1002" fmla="*/ 1265859 w 1497692"/>
                <a:gd name="connsiteY1002" fmla="*/ 495518 h 954697"/>
                <a:gd name="connsiteX1003" fmla="*/ 1266990 w 1497692"/>
                <a:gd name="connsiteY1003" fmla="*/ 495518 h 954697"/>
                <a:gd name="connsiteX1004" fmla="*/ 1268156 w 1497692"/>
                <a:gd name="connsiteY1004" fmla="*/ 494387 h 954697"/>
                <a:gd name="connsiteX1005" fmla="*/ 1269287 w 1497692"/>
                <a:gd name="connsiteY1005" fmla="*/ 494387 h 954697"/>
                <a:gd name="connsiteX1006" fmla="*/ 1273811 w 1497692"/>
                <a:gd name="connsiteY1006" fmla="*/ 490993 h 954697"/>
                <a:gd name="connsiteX1007" fmla="*/ 1276108 w 1497692"/>
                <a:gd name="connsiteY1007" fmla="*/ 492125 h 954697"/>
                <a:gd name="connsiteX1008" fmla="*/ 1278370 w 1497692"/>
                <a:gd name="connsiteY1008" fmla="*/ 486433 h 954697"/>
                <a:gd name="connsiteX1009" fmla="*/ 1277239 w 1497692"/>
                <a:gd name="connsiteY1009" fmla="*/ 485302 h 954697"/>
                <a:gd name="connsiteX1010" fmla="*/ 1278370 w 1497692"/>
                <a:gd name="connsiteY1010" fmla="*/ 485302 h 954697"/>
                <a:gd name="connsiteX1011" fmla="*/ 1281762 w 1497692"/>
                <a:gd name="connsiteY1011" fmla="*/ 487565 h 954697"/>
                <a:gd name="connsiteX1012" fmla="*/ 1282928 w 1497692"/>
                <a:gd name="connsiteY1012" fmla="*/ 487565 h 954697"/>
                <a:gd name="connsiteX1013" fmla="*/ 1284059 w 1497692"/>
                <a:gd name="connsiteY1013" fmla="*/ 488731 h 954697"/>
                <a:gd name="connsiteX1014" fmla="*/ 1285190 w 1497692"/>
                <a:gd name="connsiteY1014" fmla="*/ 489862 h 954697"/>
                <a:gd name="connsiteX1015" fmla="*/ 1287452 w 1497692"/>
                <a:gd name="connsiteY1015" fmla="*/ 489862 h 954697"/>
                <a:gd name="connsiteX1016" fmla="*/ 1288583 w 1497692"/>
                <a:gd name="connsiteY1016" fmla="*/ 490993 h 954697"/>
                <a:gd name="connsiteX1017" fmla="*/ 1289714 w 1497692"/>
                <a:gd name="connsiteY1017" fmla="*/ 492125 h 954697"/>
                <a:gd name="connsiteX1018" fmla="*/ 1288583 w 1497692"/>
                <a:gd name="connsiteY1018" fmla="*/ 495518 h 954697"/>
                <a:gd name="connsiteX1019" fmla="*/ 1290880 w 1497692"/>
                <a:gd name="connsiteY1019" fmla="*/ 495518 h 954697"/>
                <a:gd name="connsiteX1020" fmla="*/ 1292011 w 1497692"/>
                <a:gd name="connsiteY1020" fmla="*/ 495518 h 954697"/>
                <a:gd name="connsiteX1021" fmla="*/ 1295404 w 1497692"/>
                <a:gd name="connsiteY1021" fmla="*/ 493256 h 954697"/>
                <a:gd name="connsiteX1022" fmla="*/ 1297665 w 1497692"/>
                <a:gd name="connsiteY1022" fmla="*/ 493256 h 954697"/>
                <a:gd name="connsiteX1023" fmla="*/ 1298832 w 1497692"/>
                <a:gd name="connsiteY1023" fmla="*/ 490993 h 954697"/>
                <a:gd name="connsiteX1024" fmla="*/ 1301093 w 1497692"/>
                <a:gd name="connsiteY1024" fmla="*/ 490993 h 954697"/>
                <a:gd name="connsiteX1025" fmla="*/ 1302224 w 1497692"/>
                <a:gd name="connsiteY1025" fmla="*/ 489862 h 954697"/>
                <a:gd name="connsiteX1026" fmla="*/ 1307914 w 1497692"/>
                <a:gd name="connsiteY1026" fmla="*/ 488731 h 954697"/>
                <a:gd name="connsiteX1027" fmla="*/ 1311307 w 1497692"/>
                <a:gd name="connsiteY1027" fmla="*/ 489862 h 954697"/>
                <a:gd name="connsiteX1028" fmla="*/ 1312473 w 1497692"/>
                <a:gd name="connsiteY1028" fmla="*/ 488731 h 954697"/>
                <a:gd name="connsiteX1029" fmla="*/ 1313604 w 1497692"/>
                <a:gd name="connsiteY1029" fmla="*/ 488731 h 954697"/>
                <a:gd name="connsiteX1030" fmla="*/ 1313604 w 1497692"/>
                <a:gd name="connsiteY1030" fmla="*/ 487565 h 954697"/>
                <a:gd name="connsiteX1031" fmla="*/ 1314735 w 1497692"/>
                <a:gd name="connsiteY1031" fmla="*/ 485302 h 954697"/>
                <a:gd name="connsiteX1032" fmla="*/ 1313604 w 1497692"/>
                <a:gd name="connsiteY1032" fmla="*/ 484171 h 954697"/>
                <a:gd name="connsiteX1033" fmla="*/ 1319258 w 1497692"/>
                <a:gd name="connsiteY1033" fmla="*/ 480742 h 954697"/>
                <a:gd name="connsiteX1034" fmla="*/ 1320425 w 1497692"/>
                <a:gd name="connsiteY1034" fmla="*/ 480742 h 954697"/>
                <a:gd name="connsiteX1035" fmla="*/ 1322686 w 1497692"/>
                <a:gd name="connsiteY1035" fmla="*/ 479611 h 954697"/>
                <a:gd name="connsiteX1036" fmla="*/ 1323817 w 1497692"/>
                <a:gd name="connsiteY1036" fmla="*/ 479611 h 954697"/>
                <a:gd name="connsiteX1037" fmla="*/ 1328376 w 1497692"/>
                <a:gd name="connsiteY1037" fmla="*/ 478480 h 954697"/>
                <a:gd name="connsiteX1038" fmla="*/ 1330638 w 1497692"/>
                <a:gd name="connsiteY1038" fmla="*/ 476218 h 954697"/>
                <a:gd name="connsiteX1039" fmla="*/ 1329507 w 1497692"/>
                <a:gd name="connsiteY1039" fmla="*/ 475086 h 954697"/>
                <a:gd name="connsiteX1040" fmla="*/ 1329507 w 1497692"/>
                <a:gd name="connsiteY1040" fmla="*/ 473955 h 954697"/>
                <a:gd name="connsiteX1041" fmla="*/ 1330638 w 1497692"/>
                <a:gd name="connsiteY1041" fmla="*/ 472789 h 954697"/>
                <a:gd name="connsiteX1042" fmla="*/ 1332900 w 1497692"/>
                <a:gd name="connsiteY1042" fmla="*/ 470526 h 954697"/>
                <a:gd name="connsiteX1043" fmla="*/ 1334031 w 1497692"/>
                <a:gd name="connsiteY1043" fmla="*/ 470526 h 954697"/>
                <a:gd name="connsiteX1044" fmla="*/ 1336328 w 1497692"/>
                <a:gd name="connsiteY1044" fmla="*/ 469395 h 954697"/>
                <a:gd name="connsiteX1045" fmla="*/ 1337459 w 1497692"/>
                <a:gd name="connsiteY1045" fmla="*/ 468264 h 954697"/>
                <a:gd name="connsiteX1046" fmla="*/ 1338590 w 1497692"/>
                <a:gd name="connsiteY1046" fmla="*/ 468264 h 954697"/>
                <a:gd name="connsiteX1047" fmla="*/ 1340851 w 1497692"/>
                <a:gd name="connsiteY1047" fmla="*/ 467133 h 954697"/>
                <a:gd name="connsiteX1048" fmla="*/ 1341982 w 1497692"/>
                <a:gd name="connsiteY1048" fmla="*/ 465966 h 954697"/>
                <a:gd name="connsiteX1049" fmla="*/ 1344279 w 1497692"/>
                <a:gd name="connsiteY1049" fmla="*/ 467133 h 954697"/>
                <a:gd name="connsiteX1050" fmla="*/ 1347672 w 1497692"/>
                <a:gd name="connsiteY1050" fmla="*/ 464835 h 954697"/>
                <a:gd name="connsiteX1051" fmla="*/ 1351100 w 1497692"/>
                <a:gd name="connsiteY1051" fmla="*/ 463704 h 954697"/>
                <a:gd name="connsiteX1052" fmla="*/ 1353362 w 1497692"/>
                <a:gd name="connsiteY1052" fmla="*/ 462573 h 954697"/>
                <a:gd name="connsiteX1053" fmla="*/ 1353362 w 1497692"/>
                <a:gd name="connsiteY1053" fmla="*/ 463704 h 954697"/>
                <a:gd name="connsiteX1054" fmla="*/ 1355624 w 1497692"/>
                <a:gd name="connsiteY1054" fmla="*/ 463704 h 954697"/>
                <a:gd name="connsiteX1055" fmla="*/ 1357921 w 1497692"/>
                <a:gd name="connsiteY1055" fmla="*/ 463704 h 954697"/>
                <a:gd name="connsiteX1056" fmla="*/ 1359052 w 1497692"/>
                <a:gd name="connsiteY1056" fmla="*/ 463704 h 954697"/>
                <a:gd name="connsiteX1057" fmla="*/ 1363575 w 1497692"/>
                <a:gd name="connsiteY1057" fmla="*/ 464835 h 954697"/>
                <a:gd name="connsiteX1058" fmla="*/ 1364742 w 1497692"/>
                <a:gd name="connsiteY1058" fmla="*/ 463704 h 954697"/>
                <a:gd name="connsiteX1059" fmla="*/ 1368134 w 1497692"/>
                <a:gd name="connsiteY1059" fmla="*/ 461442 h 954697"/>
                <a:gd name="connsiteX1060" fmla="*/ 1372693 w 1497692"/>
                <a:gd name="connsiteY1060" fmla="*/ 461442 h 954697"/>
                <a:gd name="connsiteX1061" fmla="*/ 1374955 w 1497692"/>
                <a:gd name="connsiteY1061" fmla="*/ 461442 h 954697"/>
                <a:gd name="connsiteX1062" fmla="*/ 1376086 w 1497692"/>
                <a:gd name="connsiteY1062" fmla="*/ 458013 h 954697"/>
                <a:gd name="connsiteX1063" fmla="*/ 1378348 w 1497692"/>
                <a:gd name="connsiteY1063" fmla="*/ 456882 h 954697"/>
                <a:gd name="connsiteX1064" fmla="*/ 1379514 w 1497692"/>
                <a:gd name="connsiteY1064" fmla="*/ 455751 h 954697"/>
                <a:gd name="connsiteX1065" fmla="*/ 1380645 w 1497692"/>
                <a:gd name="connsiteY1065" fmla="*/ 455751 h 954697"/>
                <a:gd name="connsiteX1066" fmla="*/ 1381776 w 1497692"/>
                <a:gd name="connsiteY1066" fmla="*/ 456882 h 954697"/>
                <a:gd name="connsiteX1067" fmla="*/ 1384037 w 1497692"/>
                <a:gd name="connsiteY1067" fmla="*/ 456882 h 954697"/>
                <a:gd name="connsiteX1068" fmla="*/ 1385168 w 1497692"/>
                <a:gd name="connsiteY1068" fmla="*/ 456882 h 954697"/>
                <a:gd name="connsiteX1069" fmla="*/ 1387465 w 1497692"/>
                <a:gd name="connsiteY1069" fmla="*/ 455751 h 954697"/>
                <a:gd name="connsiteX1070" fmla="*/ 1389727 w 1497692"/>
                <a:gd name="connsiteY1070" fmla="*/ 454620 h 954697"/>
                <a:gd name="connsiteX1071" fmla="*/ 1389727 w 1497692"/>
                <a:gd name="connsiteY1071" fmla="*/ 453488 h 954697"/>
                <a:gd name="connsiteX1072" fmla="*/ 1394251 w 1497692"/>
                <a:gd name="connsiteY1072" fmla="*/ 453488 h 954697"/>
                <a:gd name="connsiteX1073" fmla="*/ 1396548 w 1497692"/>
                <a:gd name="connsiteY1073" fmla="*/ 454620 h 954697"/>
                <a:gd name="connsiteX1074" fmla="*/ 1398810 w 1497692"/>
                <a:gd name="connsiteY1074" fmla="*/ 454620 h 954697"/>
                <a:gd name="connsiteX1075" fmla="*/ 1401071 w 1497692"/>
                <a:gd name="connsiteY1075" fmla="*/ 456882 h 954697"/>
                <a:gd name="connsiteX1076" fmla="*/ 1403369 w 1497692"/>
                <a:gd name="connsiteY1076" fmla="*/ 459180 h 954697"/>
                <a:gd name="connsiteX1077" fmla="*/ 1404500 w 1497692"/>
                <a:gd name="connsiteY1077" fmla="*/ 463704 h 954697"/>
                <a:gd name="connsiteX1078" fmla="*/ 1404500 w 1497692"/>
                <a:gd name="connsiteY1078" fmla="*/ 464835 h 954697"/>
                <a:gd name="connsiteX1079" fmla="*/ 1403369 w 1497692"/>
                <a:gd name="connsiteY1079" fmla="*/ 467133 h 954697"/>
                <a:gd name="connsiteX1080" fmla="*/ 1404500 w 1497692"/>
                <a:gd name="connsiteY1080" fmla="*/ 468264 h 954697"/>
                <a:gd name="connsiteX1081" fmla="*/ 1405630 w 1497692"/>
                <a:gd name="connsiteY1081" fmla="*/ 468264 h 954697"/>
                <a:gd name="connsiteX1082" fmla="*/ 1405630 w 1497692"/>
                <a:gd name="connsiteY1082" fmla="*/ 469395 h 954697"/>
                <a:gd name="connsiteX1083" fmla="*/ 1405630 w 1497692"/>
                <a:gd name="connsiteY1083" fmla="*/ 471658 h 954697"/>
                <a:gd name="connsiteX1084" fmla="*/ 1407892 w 1497692"/>
                <a:gd name="connsiteY1084" fmla="*/ 471658 h 954697"/>
                <a:gd name="connsiteX1085" fmla="*/ 1409058 w 1497692"/>
                <a:gd name="connsiteY1085" fmla="*/ 472789 h 954697"/>
                <a:gd name="connsiteX1086" fmla="*/ 1410189 w 1497692"/>
                <a:gd name="connsiteY1086" fmla="*/ 472789 h 954697"/>
                <a:gd name="connsiteX1087" fmla="*/ 1411320 w 1497692"/>
                <a:gd name="connsiteY1087" fmla="*/ 473955 h 954697"/>
                <a:gd name="connsiteX1088" fmla="*/ 1412451 w 1497692"/>
                <a:gd name="connsiteY1088" fmla="*/ 476218 h 954697"/>
                <a:gd name="connsiteX1089" fmla="*/ 1411320 w 1497692"/>
                <a:gd name="connsiteY1089" fmla="*/ 477349 h 954697"/>
                <a:gd name="connsiteX1090" fmla="*/ 1411320 w 1497692"/>
                <a:gd name="connsiteY1090" fmla="*/ 479611 h 954697"/>
                <a:gd name="connsiteX1091" fmla="*/ 1414713 w 1497692"/>
                <a:gd name="connsiteY1091" fmla="*/ 478480 h 954697"/>
                <a:gd name="connsiteX1092" fmla="*/ 1415844 w 1497692"/>
                <a:gd name="connsiteY1092" fmla="*/ 479611 h 954697"/>
                <a:gd name="connsiteX1093" fmla="*/ 1417010 w 1497692"/>
                <a:gd name="connsiteY1093" fmla="*/ 478480 h 954697"/>
                <a:gd name="connsiteX1094" fmla="*/ 1418141 w 1497692"/>
                <a:gd name="connsiteY1094" fmla="*/ 479611 h 954697"/>
                <a:gd name="connsiteX1095" fmla="*/ 1417010 w 1497692"/>
                <a:gd name="connsiteY1095" fmla="*/ 483040 h 954697"/>
                <a:gd name="connsiteX1096" fmla="*/ 1417010 w 1497692"/>
                <a:gd name="connsiteY1096" fmla="*/ 484171 h 954697"/>
                <a:gd name="connsiteX1097" fmla="*/ 1417010 w 1497692"/>
                <a:gd name="connsiteY1097" fmla="*/ 487565 h 954697"/>
                <a:gd name="connsiteX1098" fmla="*/ 1418141 w 1497692"/>
                <a:gd name="connsiteY1098" fmla="*/ 487565 h 954697"/>
                <a:gd name="connsiteX1099" fmla="*/ 1419272 w 1497692"/>
                <a:gd name="connsiteY1099" fmla="*/ 488731 h 954697"/>
                <a:gd name="connsiteX1100" fmla="*/ 1420403 w 1497692"/>
                <a:gd name="connsiteY1100" fmla="*/ 487565 h 954697"/>
                <a:gd name="connsiteX1101" fmla="*/ 1422664 w 1497692"/>
                <a:gd name="connsiteY1101" fmla="*/ 489862 h 954697"/>
                <a:gd name="connsiteX1102" fmla="*/ 1423795 w 1497692"/>
                <a:gd name="connsiteY1102" fmla="*/ 488731 h 954697"/>
                <a:gd name="connsiteX1103" fmla="*/ 1423795 w 1497692"/>
                <a:gd name="connsiteY1103" fmla="*/ 487565 h 954697"/>
                <a:gd name="connsiteX1104" fmla="*/ 1424962 w 1497692"/>
                <a:gd name="connsiteY1104" fmla="*/ 488731 h 954697"/>
                <a:gd name="connsiteX1105" fmla="*/ 1426093 w 1497692"/>
                <a:gd name="connsiteY1105" fmla="*/ 490993 h 954697"/>
                <a:gd name="connsiteX1106" fmla="*/ 1427223 w 1497692"/>
                <a:gd name="connsiteY1106" fmla="*/ 490993 h 954697"/>
                <a:gd name="connsiteX1107" fmla="*/ 1429485 w 1497692"/>
                <a:gd name="connsiteY1107" fmla="*/ 486433 h 954697"/>
                <a:gd name="connsiteX1108" fmla="*/ 1430616 w 1497692"/>
                <a:gd name="connsiteY1108" fmla="*/ 488731 h 954697"/>
                <a:gd name="connsiteX1109" fmla="*/ 1432913 w 1497692"/>
                <a:gd name="connsiteY1109" fmla="*/ 487565 h 954697"/>
                <a:gd name="connsiteX1110" fmla="*/ 1435175 w 1497692"/>
                <a:gd name="connsiteY1110" fmla="*/ 489862 h 954697"/>
                <a:gd name="connsiteX1111" fmla="*/ 1436306 w 1497692"/>
                <a:gd name="connsiteY1111" fmla="*/ 489862 h 954697"/>
                <a:gd name="connsiteX1112" fmla="*/ 1437437 w 1497692"/>
                <a:gd name="connsiteY1112" fmla="*/ 489862 h 954697"/>
                <a:gd name="connsiteX1113" fmla="*/ 1435175 w 1497692"/>
                <a:gd name="connsiteY1113" fmla="*/ 492125 h 954697"/>
                <a:gd name="connsiteX1114" fmla="*/ 1435175 w 1497692"/>
                <a:gd name="connsiteY1114" fmla="*/ 493256 h 954697"/>
                <a:gd name="connsiteX1115" fmla="*/ 1436306 w 1497692"/>
                <a:gd name="connsiteY1115" fmla="*/ 493256 h 954697"/>
                <a:gd name="connsiteX1116" fmla="*/ 1435175 w 1497692"/>
                <a:gd name="connsiteY1116" fmla="*/ 492125 h 954697"/>
                <a:gd name="connsiteX1117" fmla="*/ 1436306 w 1497692"/>
                <a:gd name="connsiteY1117" fmla="*/ 492125 h 954697"/>
                <a:gd name="connsiteX1118" fmla="*/ 1438603 w 1497692"/>
                <a:gd name="connsiteY1118" fmla="*/ 492125 h 954697"/>
                <a:gd name="connsiteX1119" fmla="*/ 1439734 w 1497692"/>
                <a:gd name="connsiteY1119" fmla="*/ 493256 h 954697"/>
                <a:gd name="connsiteX1120" fmla="*/ 1440865 w 1497692"/>
                <a:gd name="connsiteY1120" fmla="*/ 493256 h 954697"/>
                <a:gd name="connsiteX1121" fmla="*/ 1444257 w 1497692"/>
                <a:gd name="connsiteY1121" fmla="*/ 488731 h 954697"/>
                <a:gd name="connsiteX1122" fmla="*/ 1443127 w 1497692"/>
                <a:gd name="connsiteY1122" fmla="*/ 487565 h 954697"/>
                <a:gd name="connsiteX1123" fmla="*/ 1444257 w 1497692"/>
                <a:gd name="connsiteY1123" fmla="*/ 487565 h 954697"/>
                <a:gd name="connsiteX1124" fmla="*/ 1445388 w 1497692"/>
                <a:gd name="connsiteY1124" fmla="*/ 488731 h 954697"/>
                <a:gd name="connsiteX1125" fmla="*/ 1447686 w 1497692"/>
                <a:gd name="connsiteY1125" fmla="*/ 489862 h 954697"/>
                <a:gd name="connsiteX1126" fmla="*/ 1448816 w 1497692"/>
                <a:gd name="connsiteY1126" fmla="*/ 488731 h 954697"/>
                <a:gd name="connsiteX1127" fmla="*/ 1449947 w 1497692"/>
                <a:gd name="connsiteY1127" fmla="*/ 488731 h 954697"/>
                <a:gd name="connsiteX1128" fmla="*/ 1451078 w 1497692"/>
                <a:gd name="connsiteY1128" fmla="*/ 487565 h 954697"/>
                <a:gd name="connsiteX1129" fmla="*/ 1453340 w 1497692"/>
                <a:gd name="connsiteY1129" fmla="*/ 486433 h 954697"/>
                <a:gd name="connsiteX1130" fmla="*/ 1455637 w 1497692"/>
                <a:gd name="connsiteY1130" fmla="*/ 486433 h 954697"/>
                <a:gd name="connsiteX1131" fmla="*/ 1456768 w 1497692"/>
                <a:gd name="connsiteY1131" fmla="*/ 487565 h 954697"/>
                <a:gd name="connsiteX1132" fmla="*/ 1457899 w 1497692"/>
                <a:gd name="connsiteY1132" fmla="*/ 487565 h 954697"/>
                <a:gd name="connsiteX1133" fmla="*/ 1457899 w 1497692"/>
                <a:gd name="connsiteY1133" fmla="*/ 486433 h 954697"/>
                <a:gd name="connsiteX1134" fmla="*/ 1456768 w 1497692"/>
                <a:gd name="connsiteY1134" fmla="*/ 485302 h 954697"/>
                <a:gd name="connsiteX1135" fmla="*/ 1456768 w 1497692"/>
                <a:gd name="connsiteY1135" fmla="*/ 484171 h 954697"/>
                <a:gd name="connsiteX1136" fmla="*/ 1459030 w 1497692"/>
                <a:gd name="connsiteY1136" fmla="*/ 483040 h 954697"/>
                <a:gd name="connsiteX1137" fmla="*/ 1459030 w 1497692"/>
                <a:gd name="connsiteY1137" fmla="*/ 481909 h 954697"/>
                <a:gd name="connsiteX1138" fmla="*/ 1460161 w 1497692"/>
                <a:gd name="connsiteY1138" fmla="*/ 481909 h 954697"/>
                <a:gd name="connsiteX1139" fmla="*/ 1462458 w 1497692"/>
                <a:gd name="connsiteY1139" fmla="*/ 483040 h 954697"/>
                <a:gd name="connsiteX1140" fmla="*/ 1463589 w 1497692"/>
                <a:gd name="connsiteY1140" fmla="*/ 483040 h 954697"/>
                <a:gd name="connsiteX1141" fmla="*/ 1464720 w 1497692"/>
                <a:gd name="connsiteY1141" fmla="*/ 483040 h 954697"/>
                <a:gd name="connsiteX1142" fmla="*/ 1463589 w 1497692"/>
                <a:gd name="connsiteY1142" fmla="*/ 485302 h 954697"/>
                <a:gd name="connsiteX1143" fmla="*/ 1464720 w 1497692"/>
                <a:gd name="connsiteY1143" fmla="*/ 485302 h 954697"/>
                <a:gd name="connsiteX1144" fmla="*/ 1464720 w 1497692"/>
                <a:gd name="connsiteY1144" fmla="*/ 488731 h 954697"/>
                <a:gd name="connsiteX1145" fmla="*/ 1465850 w 1497692"/>
                <a:gd name="connsiteY1145" fmla="*/ 488731 h 954697"/>
                <a:gd name="connsiteX1146" fmla="*/ 1466981 w 1497692"/>
                <a:gd name="connsiteY1146" fmla="*/ 488731 h 954697"/>
                <a:gd name="connsiteX1147" fmla="*/ 1465850 w 1497692"/>
                <a:gd name="connsiteY1147" fmla="*/ 486433 h 954697"/>
                <a:gd name="connsiteX1148" fmla="*/ 1465850 w 1497692"/>
                <a:gd name="connsiteY1148" fmla="*/ 485302 h 954697"/>
                <a:gd name="connsiteX1149" fmla="*/ 1466981 w 1497692"/>
                <a:gd name="connsiteY1149" fmla="*/ 486433 h 954697"/>
                <a:gd name="connsiteX1150" fmla="*/ 1466981 w 1497692"/>
                <a:gd name="connsiteY1150" fmla="*/ 485302 h 954697"/>
                <a:gd name="connsiteX1151" fmla="*/ 1466981 w 1497692"/>
                <a:gd name="connsiteY1151" fmla="*/ 484171 h 954697"/>
                <a:gd name="connsiteX1152" fmla="*/ 1468148 w 1497692"/>
                <a:gd name="connsiteY1152" fmla="*/ 485302 h 954697"/>
                <a:gd name="connsiteX1153" fmla="*/ 1470409 w 1497692"/>
                <a:gd name="connsiteY1153" fmla="*/ 484171 h 954697"/>
                <a:gd name="connsiteX1154" fmla="*/ 1471540 w 1497692"/>
                <a:gd name="connsiteY1154" fmla="*/ 486433 h 954697"/>
                <a:gd name="connsiteX1155" fmla="*/ 1472671 w 1497692"/>
                <a:gd name="connsiteY1155" fmla="*/ 485302 h 954697"/>
                <a:gd name="connsiteX1156" fmla="*/ 1473802 w 1497692"/>
                <a:gd name="connsiteY1156" fmla="*/ 486433 h 954697"/>
                <a:gd name="connsiteX1157" fmla="*/ 1474933 w 1497692"/>
                <a:gd name="connsiteY1157" fmla="*/ 486433 h 954697"/>
                <a:gd name="connsiteX1158" fmla="*/ 1476099 w 1497692"/>
                <a:gd name="connsiteY1158" fmla="*/ 486433 h 954697"/>
                <a:gd name="connsiteX1159" fmla="*/ 1477230 w 1497692"/>
                <a:gd name="connsiteY1159" fmla="*/ 488731 h 954697"/>
                <a:gd name="connsiteX1160" fmla="*/ 1477230 w 1497692"/>
                <a:gd name="connsiteY1160" fmla="*/ 487565 h 954697"/>
                <a:gd name="connsiteX1161" fmla="*/ 1479492 w 1497692"/>
                <a:gd name="connsiteY1161" fmla="*/ 486433 h 954697"/>
                <a:gd name="connsiteX1162" fmla="*/ 1482885 w 1497692"/>
                <a:gd name="connsiteY1162" fmla="*/ 488731 h 954697"/>
                <a:gd name="connsiteX1163" fmla="*/ 1484051 w 1497692"/>
                <a:gd name="connsiteY1163" fmla="*/ 487565 h 954697"/>
                <a:gd name="connsiteX1164" fmla="*/ 1486313 w 1497692"/>
                <a:gd name="connsiteY1164" fmla="*/ 487565 h 954697"/>
                <a:gd name="connsiteX1165" fmla="*/ 1487443 w 1497692"/>
                <a:gd name="connsiteY1165" fmla="*/ 487565 h 954697"/>
                <a:gd name="connsiteX1166" fmla="*/ 1488574 w 1497692"/>
                <a:gd name="connsiteY1166" fmla="*/ 489862 h 954697"/>
                <a:gd name="connsiteX1167" fmla="*/ 1489705 w 1497692"/>
                <a:gd name="connsiteY1167" fmla="*/ 488731 h 954697"/>
                <a:gd name="connsiteX1168" fmla="*/ 1490872 w 1497692"/>
                <a:gd name="connsiteY1168" fmla="*/ 488731 h 954697"/>
                <a:gd name="connsiteX1169" fmla="*/ 1490872 w 1497692"/>
                <a:gd name="connsiteY1169" fmla="*/ 490993 h 954697"/>
                <a:gd name="connsiteX1170" fmla="*/ 1492002 w 1497692"/>
                <a:gd name="connsiteY1170" fmla="*/ 492125 h 954697"/>
                <a:gd name="connsiteX1171" fmla="*/ 1493133 w 1497692"/>
                <a:gd name="connsiteY1171" fmla="*/ 492125 h 954697"/>
                <a:gd name="connsiteX1172" fmla="*/ 1494264 w 1497692"/>
                <a:gd name="connsiteY1172" fmla="*/ 493256 h 954697"/>
                <a:gd name="connsiteX1173" fmla="*/ 1493133 w 1497692"/>
                <a:gd name="connsiteY1173" fmla="*/ 494387 h 954697"/>
                <a:gd name="connsiteX1174" fmla="*/ 1495395 w 1497692"/>
                <a:gd name="connsiteY1174" fmla="*/ 496685 h 954697"/>
                <a:gd name="connsiteX1175" fmla="*/ 1497692 w 1497692"/>
                <a:gd name="connsiteY1175" fmla="*/ 498947 h 954697"/>
                <a:gd name="connsiteX1176" fmla="*/ 1497692 w 1497692"/>
                <a:gd name="connsiteY1176" fmla="*/ 500078 h 954697"/>
                <a:gd name="connsiteX1177" fmla="*/ 1497692 w 1497692"/>
                <a:gd name="connsiteY1177" fmla="*/ 501209 h 954697"/>
                <a:gd name="connsiteX1178" fmla="*/ 1496526 w 1497692"/>
                <a:gd name="connsiteY1178" fmla="*/ 502340 h 954697"/>
                <a:gd name="connsiteX1179" fmla="*/ 1495395 w 1497692"/>
                <a:gd name="connsiteY1179" fmla="*/ 502340 h 954697"/>
                <a:gd name="connsiteX1180" fmla="*/ 1495395 w 1497692"/>
                <a:gd name="connsiteY1180" fmla="*/ 504638 h 954697"/>
                <a:gd name="connsiteX1181" fmla="*/ 1494264 w 1497692"/>
                <a:gd name="connsiteY1181" fmla="*/ 505769 h 954697"/>
                <a:gd name="connsiteX1182" fmla="*/ 1492002 w 1497692"/>
                <a:gd name="connsiteY1182" fmla="*/ 506900 h 954697"/>
                <a:gd name="connsiteX1183" fmla="*/ 1490872 w 1497692"/>
                <a:gd name="connsiteY1183" fmla="*/ 506900 h 954697"/>
                <a:gd name="connsiteX1184" fmla="*/ 1490872 w 1497692"/>
                <a:gd name="connsiteY1184" fmla="*/ 508031 h 954697"/>
                <a:gd name="connsiteX1185" fmla="*/ 1492002 w 1497692"/>
                <a:gd name="connsiteY1185" fmla="*/ 508031 h 954697"/>
                <a:gd name="connsiteX1186" fmla="*/ 1490872 w 1497692"/>
                <a:gd name="connsiteY1186" fmla="*/ 509163 h 954697"/>
                <a:gd name="connsiteX1187" fmla="*/ 1487443 w 1497692"/>
                <a:gd name="connsiteY1187" fmla="*/ 509163 h 954697"/>
                <a:gd name="connsiteX1188" fmla="*/ 1484051 w 1497692"/>
                <a:gd name="connsiteY1188" fmla="*/ 512591 h 954697"/>
                <a:gd name="connsiteX1189" fmla="*/ 1485182 w 1497692"/>
                <a:gd name="connsiteY1189" fmla="*/ 513723 h 954697"/>
                <a:gd name="connsiteX1190" fmla="*/ 1482885 w 1497692"/>
                <a:gd name="connsiteY1190" fmla="*/ 513723 h 954697"/>
                <a:gd name="connsiteX1191" fmla="*/ 1481754 w 1497692"/>
                <a:gd name="connsiteY1191" fmla="*/ 515985 h 954697"/>
                <a:gd name="connsiteX1192" fmla="*/ 1481754 w 1497692"/>
                <a:gd name="connsiteY1192" fmla="*/ 517116 h 954697"/>
                <a:gd name="connsiteX1193" fmla="*/ 1482885 w 1497692"/>
                <a:gd name="connsiteY1193" fmla="*/ 518247 h 954697"/>
                <a:gd name="connsiteX1194" fmla="*/ 1481754 w 1497692"/>
                <a:gd name="connsiteY1194" fmla="*/ 519414 h 954697"/>
                <a:gd name="connsiteX1195" fmla="*/ 1484051 w 1497692"/>
                <a:gd name="connsiteY1195" fmla="*/ 519414 h 954697"/>
                <a:gd name="connsiteX1196" fmla="*/ 1484051 w 1497692"/>
                <a:gd name="connsiteY1196" fmla="*/ 520545 h 954697"/>
                <a:gd name="connsiteX1197" fmla="*/ 1484051 w 1497692"/>
                <a:gd name="connsiteY1197" fmla="*/ 521676 h 954697"/>
                <a:gd name="connsiteX1198" fmla="*/ 1481754 w 1497692"/>
                <a:gd name="connsiteY1198" fmla="*/ 521676 h 954697"/>
                <a:gd name="connsiteX1199" fmla="*/ 1479492 w 1497692"/>
                <a:gd name="connsiteY1199" fmla="*/ 526236 h 954697"/>
                <a:gd name="connsiteX1200" fmla="*/ 1477230 w 1497692"/>
                <a:gd name="connsiteY1200" fmla="*/ 527367 h 954697"/>
                <a:gd name="connsiteX1201" fmla="*/ 1477230 w 1497692"/>
                <a:gd name="connsiteY1201" fmla="*/ 526236 h 954697"/>
                <a:gd name="connsiteX1202" fmla="*/ 1474933 w 1497692"/>
                <a:gd name="connsiteY1202" fmla="*/ 526236 h 954697"/>
                <a:gd name="connsiteX1203" fmla="*/ 1471540 w 1497692"/>
                <a:gd name="connsiteY1203" fmla="*/ 528498 h 954697"/>
                <a:gd name="connsiteX1204" fmla="*/ 1471540 w 1497692"/>
                <a:gd name="connsiteY1204" fmla="*/ 529630 h 954697"/>
                <a:gd name="connsiteX1205" fmla="*/ 1470409 w 1497692"/>
                <a:gd name="connsiteY1205" fmla="*/ 529630 h 954697"/>
                <a:gd name="connsiteX1206" fmla="*/ 1471540 w 1497692"/>
                <a:gd name="connsiteY1206" fmla="*/ 528498 h 954697"/>
                <a:gd name="connsiteX1207" fmla="*/ 1470409 w 1497692"/>
                <a:gd name="connsiteY1207" fmla="*/ 527367 h 954697"/>
                <a:gd name="connsiteX1208" fmla="*/ 1462458 w 1497692"/>
                <a:gd name="connsiteY1208" fmla="*/ 530761 h 954697"/>
                <a:gd name="connsiteX1209" fmla="*/ 1460161 w 1497692"/>
                <a:gd name="connsiteY1209" fmla="*/ 530761 h 954697"/>
                <a:gd name="connsiteX1210" fmla="*/ 1459030 w 1497692"/>
                <a:gd name="connsiteY1210" fmla="*/ 530761 h 954697"/>
                <a:gd name="connsiteX1211" fmla="*/ 1457899 w 1497692"/>
                <a:gd name="connsiteY1211" fmla="*/ 530761 h 954697"/>
                <a:gd name="connsiteX1212" fmla="*/ 1457899 w 1497692"/>
                <a:gd name="connsiteY1212" fmla="*/ 529630 h 954697"/>
                <a:gd name="connsiteX1213" fmla="*/ 1455637 w 1497692"/>
                <a:gd name="connsiteY1213" fmla="*/ 529630 h 954697"/>
                <a:gd name="connsiteX1214" fmla="*/ 1454506 w 1497692"/>
                <a:gd name="connsiteY1214" fmla="*/ 529630 h 954697"/>
                <a:gd name="connsiteX1215" fmla="*/ 1453340 w 1497692"/>
                <a:gd name="connsiteY1215" fmla="*/ 530761 h 954697"/>
                <a:gd name="connsiteX1216" fmla="*/ 1452209 w 1497692"/>
                <a:gd name="connsiteY1216" fmla="*/ 533023 h 954697"/>
                <a:gd name="connsiteX1217" fmla="*/ 1451078 w 1497692"/>
                <a:gd name="connsiteY1217" fmla="*/ 534189 h 954697"/>
                <a:gd name="connsiteX1218" fmla="*/ 1449947 w 1497692"/>
                <a:gd name="connsiteY1218" fmla="*/ 534189 h 954697"/>
                <a:gd name="connsiteX1219" fmla="*/ 1446555 w 1497692"/>
                <a:gd name="connsiteY1219" fmla="*/ 535321 h 954697"/>
                <a:gd name="connsiteX1220" fmla="*/ 1446555 w 1497692"/>
                <a:gd name="connsiteY1220" fmla="*/ 534189 h 954697"/>
                <a:gd name="connsiteX1221" fmla="*/ 1445388 w 1497692"/>
                <a:gd name="connsiteY1221" fmla="*/ 534189 h 954697"/>
                <a:gd name="connsiteX1222" fmla="*/ 1445388 w 1497692"/>
                <a:gd name="connsiteY1222" fmla="*/ 533023 h 954697"/>
                <a:gd name="connsiteX1223" fmla="*/ 1444257 w 1497692"/>
                <a:gd name="connsiteY1223" fmla="*/ 533023 h 954697"/>
                <a:gd name="connsiteX1224" fmla="*/ 1445388 w 1497692"/>
                <a:gd name="connsiteY1224" fmla="*/ 530761 h 954697"/>
                <a:gd name="connsiteX1225" fmla="*/ 1444257 w 1497692"/>
                <a:gd name="connsiteY1225" fmla="*/ 529630 h 954697"/>
                <a:gd name="connsiteX1226" fmla="*/ 1441996 w 1497692"/>
                <a:gd name="connsiteY1226" fmla="*/ 529630 h 954697"/>
                <a:gd name="connsiteX1227" fmla="*/ 1440865 w 1497692"/>
                <a:gd name="connsiteY1227" fmla="*/ 529630 h 954697"/>
                <a:gd name="connsiteX1228" fmla="*/ 1438603 w 1497692"/>
                <a:gd name="connsiteY1228" fmla="*/ 531892 h 954697"/>
                <a:gd name="connsiteX1229" fmla="*/ 1436306 w 1497692"/>
                <a:gd name="connsiteY1229" fmla="*/ 533023 h 954697"/>
                <a:gd name="connsiteX1230" fmla="*/ 1434044 w 1497692"/>
                <a:gd name="connsiteY1230" fmla="*/ 535321 h 954697"/>
                <a:gd name="connsiteX1231" fmla="*/ 1431782 w 1497692"/>
                <a:gd name="connsiteY1231" fmla="*/ 536452 h 954697"/>
                <a:gd name="connsiteX1232" fmla="*/ 1428354 w 1497692"/>
                <a:gd name="connsiteY1232" fmla="*/ 534189 h 954697"/>
                <a:gd name="connsiteX1233" fmla="*/ 1424962 w 1497692"/>
                <a:gd name="connsiteY1233" fmla="*/ 536452 h 954697"/>
                <a:gd name="connsiteX1234" fmla="*/ 1423795 w 1497692"/>
                <a:gd name="connsiteY1234" fmla="*/ 536452 h 954697"/>
                <a:gd name="connsiteX1235" fmla="*/ 1419272 w 1497692"/>
                <a:gd name="connsiteY1235" fmla="*/ 538714 h 954697"/>
                <a:gd name="connsiteX1236" fmla="*/ 1418141 w 1497692"/>
                <a:gd name="connsiteY1236" fmla="*/ 539845 h 954697"/>
                <a:gd name="connsiteX1237" fmla="*/ 1418141 w 1497692"/>
                <a:gd name="connsiteY1237" fmla="*/ 541012 h 954697"/>
                <a:gd name="connsiteX1238" fmla="*/ 1414713 w 1497692"/>
                <a:gd name="connsiteY1238" fmla="*/ 543274 h 954697"/>
                <a:gd name="connsiteX1239" fmla="*/ 1412451 w 1497692"/>
                <a:gd name="connsiteY1239" fmla="*/ 541012 h 954697"/>
                <a:gd name="connsiteX1240" fmla="*/ 1410189 w 1497692"/>
                <a:gd name="connsiteY1240" fmla="*/ 544405 h 954697"/>
                <a:gd name="connsiteX1241" fmla="*/ 1409058 w 1497692"/>
                <a:gd name="connsiteY1241" fmla="*/ 544405 h 954697"/>
                <a:gd name="connsiteX1242" fmla="*/ 1407892 w 1497692"/>
                <a:gd name="connsiteY1242" fmla="*/ 544405 h 954697"/>
                <a:gd name="connsiteX1243" fmla="*/ 1406761 w 1497692"/>
                <a:gd name="connsiteY1243" fmla="*/ 544405 h 954697"/>
                <a:gd name="connsiteX1244" fmla="*/ 1405630 w 1497692"/>
                <a:gd name="connsiteY1244" fmla="*/ 543274 h 954697"/>
                <a:gd name="connsiteX1245" fmla="*/ 1404500 w 1497692"/>
                <a:gd name="connsiteY1245" fmla="*/ 544405 h 954697"/>
                <a:gd name="connsiteX1246" fmla="*/ 1401071 w 1497692"/>
                <a:gd name="connsiteY1246" fmla="*/ 546668 h 954697"/>
                <a:gd name="connsiteX1247" fmla="*/ 1398810 w 1497692"/>
                <a:gd name="connsiteY1247" fmla="*/ 548965 h 954697"/>
                <a:gd name="connsiteX1248" fmla="*/ 1399941 w 1497692"/>
                <a:gd name="connsiteY1248" fmla="*/ 550096 h 954697"/>
                <a:gd name="connsiteX1249" fmla="*/ 1398810 w 1497692"/>
                <a:gd name="connsiteY1249" fmla="*/ 551228 h 954697"/>
                <a:gd name="connsiteX1250" fmla="*/ 1398810 w 1497692"/>
                <a:gd name="connsiteY1250" fmla="*/ 552359 h 954697"/>
                <a:gd name="connsiteX1251" fmla="*/ 1397679 w 1497692"/>
                <a:gd name="connsiteY1251" fmla="*/ 552359 h 954697"/>
                <a:gd name="connsiteX1252" fmla="*/ 1396548 w 1497692"/>
                <a:gd name="connsiteY1252" fmla="*/ 552359 h 954697"/>
                <a:gd name="connsiteX1253" fmla="*/ 1394251 w 1497692"/>
                <a:gd name="connsiteY1253" fmla="*/ 552359 h 954697"/>
                <a:gd name="connsiteX1254" fmla="*/ 1393120 w 1497692"/>
                <a:gd name="connsiteY1254" fmla="*/ 552359 h 954697"/>
                <a:gd name="connsiteX1255" fmla="*/ 1391989 w 1497692"/>
                <a:gd name="connsiteY1255" fmla="*/ 552359 h 954697"/>
                <a:gd name="connsiteX1256" fmla="*/ 1391989 w 1497692"/>
                <a:gd name="connsiteY1256" fmla="*/ 553490 h 954697"/>
                <a:gd name="connsiteX1257" fmla="*/ 1391989 w 1497692"/>
                <a:gd name="connsiteY1257" fmla="*/ 554621 h 954697"/>
                <a:gd name="connsiteX1258" fmla="*/ 1390858 w 1497692"/>
                <a:gd name="connsiteY1258" fmla="*/ 555788 h 954697"/>
                <a:gd name="connsiteX1259" fmla="*/ 1391989 w 1497692"/>
                <a:gd name="connsiteY1259" fmla="*/ 556919 h 954697"/>
                <a:gd name="connsiteX1260" fmla="*/ 1390858 w 1497692"/>
                <a:gd name="connsiteY1260" fmla="*/ 559181 h 954697"/>
                <a:gd name="connsiteX1261" fmla="*/ 1391989 w 1497692"/>
                <a:gd name="connsiteY1261" fmla="*/ 559181 h 954697"/>
                <a:gd name="connsiteX1262" fmla="*/ 1391989 w 1497692"/>
                <a:gd name="connsiteY1262" fmla="*/ 560312 h 954697"/>
                <a:gd name="connsiteX1263" fmla="*/ 1390858 w 1497692"/>
                <a:gd name="connsiteY1263" fmla="*/ 561443 h 954697"/>
                <a:gd name="connsiteX1264" fmla="*/ 1390858 w 1497692"/>
                <a:gd name="connsiteY1264" fmla="*/ 563741 h 954697"/>
                <a:gd name="connsiteX1265" fmla="*/ 1389727 w 1497692"/>
                <a:gd name="connsiteY1265" fmla="*/ 564872 h 954697"/>
                <a:gd name="connsiteX1266" fmla="*/ 1389727 w 1497692"/>
                <a:gd name="connsiteY1266" fmla="*/ 566003 h 954697"/>
                <a:gd name="connsiteX1267" fmla="*/ 1388596 w 1497692"/>
                <a:gd name="connsiteY1267" fmla="*/ 567134 h 954697"/>
                <a:gd name="connsiteX1268" fmla="*/ 1388596 w 1497692"/>
                <a:gd name="connsiteY1268" fmla="*/ 568266 h 954697"/>
                <a:gd name="connsiteX1269" fmla="*/ 1388596 w 1497692"/>
                <a:gd name="connsiteY1269" fmla="*/ 569397 h 954697"/>
                <a:gd name="connsiteX1270" fmla="*/ 1388596 w 1497692"/>
                <a:gd name="connsiteY1270" fmla="*/ 570563 h 954697"/>
                <a:gd name="connsiteX1271" fmla="*/ 1387465 w 1497692"/>
                <a:gd name="connsiteY1271" fmla="*/ 571694 h 954697"/>
                <a:gd name="connsiteX1272" fmla="*/ 1388596 w 1497692"/>
                <a:gd name="connsiteY1272" fmla="*/ 571694 h 954697"/>
                <a:gd name="connsiteX1273" fmla="*/ 1388596 w 1497692"/>
                <a:gd name="connsiteY1273" fmla="*/ 572826 h 954697"/>
                <a:gd name="connsiteX1274" fmla="*/ 1389727 w 1497692"/>
                <a:gd name="connsiteY1274" fmla="*/ 572826 h 954697"/>
                <a:gd name="connsiteX1275" fmla="*/ 1388596 w 1497692"/>
                <a:gd name="connsiteY1275" fmla="*/ 575088 h 954697"/>
                <a:gd name="connsiteX1276" fmla="*/ 1389727 w 1497692"/>
                <a:gd name="connsiteY1276" fmla="*/ 575088 h 954697"/>
                <a:gd name="connsiteX1277" fmla="*/ 1388596 w 1497692"/>
                <a:gd name="connsiteY1277" fmla="*/ 576219 h 954697"/>
                <a:gd name="connsiteX1278" fmla="*/ 1389727 w 1497692"/>
                <a:gd name="connsiteY1278" fmla="*/ 577350 h 954697"/>
                <a:gd name="connsiteX1279" fmla="*/ 1387465 w 1497692"/>
                <a:gd name="connsiteY1279" fmla="*/ 578517 h 954697"/>
                <a:gd name="connsiteX1280" fmla="*/ 1388596 w 1497692"/>
                <a:gd name="connsiteY1280" fmla="*/ 579648 h 954697"/>
                <a:gd name="connsiteX1281" fmla="*/ 1386299 w 1497692"/>
                <a:gd name="connsiteY1281" fmla="*/ 580779 h 954697"/>
                <a:gd name="connsiteX1282" fmla="*/ 1387465 w 1497692"/>
                <a:gd name="connsiteY1282" fmla="*/ 583041 h 954697"/>
                <a:gd name="connsiteX1283" fmla="*/ 1386299 w 1497692"/>
                <a:gd name="connsiteY1283" fmla="*/ 584173 h 954697"/>
                <a:gd name="connsiteX1284" fmla="*/ 1384037 w 1497692"/>
                <a:gd name="connsiteY1284" fmla="*/ 584173 h 954697"/>
                <a:gd name="connsiteX1285" fmla="*/ 1382906 w 1497692"/>
                <a:gd name="connsiteY1285" fmla="*/ 585339 h 954697"/>
                <a:gd name="connsiteX1286" fmla="*/ 1381776 w 1497692"/>
                <a:gd name="connsiteY1286" fmla="*/ 585339 h 954697"/>
                <a:gd name="connsiteX1287" fmla="*/ 1381776 w 1497692"/>
                <a:gd name="connsiteY1287" fmla="*/ 586470 h 954697"/>
                <a:gd name="connsiteX1288" fmla="*/ 1380645 w 1497692"/>
                <a:gd name="connsiteY1288" fmla="*/ 586470 h 954697"/>
                <a:gd name="connsiteX1289" fmla="*/ 1378348 w 1497692"/>
                <a:gd name="connsiteY1289" fmla="*/ 587601 h 954697"/>
                <a:gd name="connsiteX1290" fmla="*/ 1378348 w 1497692"/>
                <a:gd name="connsiteY1290" fmla="*/ 588733 h 954697"/>
                <a:gd name="connsiteX1291" fmla="*/ 1378348 w 1497692"/>
                <a:gd name="connsiteY1291" fmla="*/ 589864 h 954697"/>
                <a:gd name="connsiteX1292" fmla="*/ 1377217 w 1497692"/>
                <a:gd name="connsiteY1292" fmla="*/ 590995 h 954697"/>
                <a:gd name="connsiteX1293" fmla="*/ 1377217 w 1497692"/>
                <a:gd name="connsiteY1293" fmla="*/ 593293 h 954697"/>
                <a:gd name="connsiteX1294" fmla="*/ 1376086 w 1497692"/>
                <a:gd name="connsiteY1294" fmla="*/ 594424 h 954697"/>
                <a:gd name="connsiteX1295" fmla="*/ 1377217 w 1497692"/>
                <a:gd name="connsiteY1295" fmla="*/ 595555 h 954697"/>
                <a:gd name="connsiteX1296" fmla="*/ 1378348 w 1497692"/>
                <a:gd name="connsiteY1296" fmla="*/ 595555 h 954697"/>
                <a:gd name="connsiteX1297" fmla="*/ 1378348 w 1497692"/>
                <a:gd name="connsiteY1297" fmla="*/ 598948 h 954697"/>
                <a:gd name="connsiteX1298" fmla="*/ 1381776 w 1497692"/>
                <a:gd name="connsiteY1298" fmla="*/ 598948 h 954697"/>
                <a:gd name="connsiteX1299" fmla="*/ 1385168 w 1497692"/>
                <a:gd name="connsiteY1299" fmla="*/ 600115 h 954697"/>
                <a:gd name="connsiteX1300" fmla="*/ 1384037 w 1497692"/>
                <a:gd name="connsiteY1300" fmla="*/ 601246 h 954697"/>
                <a:gd name="connsiteX1301" fmla="*/ 1386299 w 1497692"/>
                <a:gd name="connsiteY1301" fmla="*/ 602377 h 954697"/>
                <a:gd name="connsiteX1302" fmla="*/ 1386299 w 1497692"/>
                <a:gd name="connsiteY1302" fmla="*/ 603508 h 954697"/>
                <a:gd name="connsiteX1303" fmla="*/ 1387465 w 1497692"/>
                <a:gd name="connsiteY1303" fmla="*/ 604639 h 954697"/>
                <a:gd name="connsiteX1304" fmla="*/ 1386299 w 1497692"/>
                <a:gd name="connsiteY1304" fmla="*/ 605771 h 954697"/>
                <a:gd name="connsiteX1305" fmla="*/ 1389727 w 1497692"/>
                <a:gd name="connsiteY1305" fmla="*/ 604639 h 954697"/>
                <a:gd name="connsiteX1306" fmla="*/ 1389727 w 1497692"/>
                <a:gd name="connsiteY1306" fmla="*/ 605771 h 954697"/>
                <a:gd name="connsiteX1307" fmla="*/ 1393120 w 1497692"/>
                <a:gd name="connsiteY1307" fmla="*/ 606902 h 954697"/>
                <a:gd name="connsiteX1308" fmla="*/ 1393120 w 1497692"/>
                <a:gd name="connsiteY1308" fmla="*/ 608068 h 954697"/>
                <a:gd name="connsiteX1309" fmla="*/ 1394251 w 1497692"/>
                <a:gd name="connsiteY1309" fmla="*/ 610331 h 954697"/>
                <a:gd name="connsiteX1310" fmla="*/ 1394251 w 1497692"/>
                <a:gd name="connsiteY1310" fmla="*/ 611462 h 954697"/>
                <a:gd name="connsiteX1311" fmla="*/ 1395417 w 1497692"/>
                <a:gd name="connsiteY1311" fmla="*/ 613724 h 954697"/>
                <a:gd name="connsiteX1312" fmla="*/ 1394251 w 1497692"/>
                <a:gd name="connsiteY1312" fmla="*/ 613724 h 954697"/>
                <a:gd name="connsiteX1313" fmla="*/ 1397679 w 1497692"/>
                <a:gd name="connsiteY1313" fmla="*/ 614891 h 954697"/>
                <a:gd name="connsiteX1314" fmla="*/ 1399941 w 1497692"/>
                <a:gd name="connsiteY1314" fmla="*/ 617153 h 954697"/>
                <a:gd name="connsiteX1315" fmla="*/ 1401071 w 1497692"/>
                <a:gd name="connsiteY1315" fmla="*/ 617153 h 954697"/>
                <a:gd name="connsiteX1316" fmla="*/ 1402238 w 1497692"/>
                <a:gd name="connsiteY1316" fmla="*/ 618284 h 954697"/>
                <a:gd name="connsiteX1317" fmla="*/ 1403369 w 1497692"/>
                <a:gd name="connsiteY1317" fmla="*/ 619415 h 954697"/>
                <a:gd name="connsiteX1318" fmla="*/ 1402238 w 1497692"/>
                <a:gd name="connsiteY1318" fmla="*/ 619415 h 954697"/>
                <a:gd name="connsiteX1319" fmla="*/ 1399941 w 1497692"/>
                <a:gd name="connsiteY1319" fmla="*/ 619415 h 954697"/>
                <a:gd name="connsiteX1320" fmla="*/ 1394251 w 1497692"/>
                <a:gd name="connsiteY1320" fmla="*/ 620546 h 954697"/>
                <a:gd name="connsiteX1321" fmla="*/ 1393120 w 1497692"/>
                <a:gd name="connsiteY1321" fmla="*/ 619415 h 954697"/>
                <a:gd name="connsiteX1322" fmla="*/ 1391989 w 1497692"/>
                <a:gd name="connsiteY1322" fmla="*/ 619415 h 954697"/>
                <a:gd name="connsiteX1323" fmla="*/ 1390858 w 1497692"/>
                <a:gd name="connsiteY1323" fmla="*/ 619415 h 954697"/>
                <a:gd name="connsiteX1324" fmla="*/ 1390858 w 1497692"/>
                <a:gd name="connsiteY1324" fmla="*/ 620546 h 954697"/>
                <a:gd name="connsiteX1325" fmla="*/ 1389727 w 1497692"/>
                <a:gd name="connsiteY1325" fmla="*/ 621678 h 954697"/>
                <a:gd name="connsiteX1326" fmla="*/ 1387465 w 1497692"/>
                <a:gd name="connsiteY1326" fmla="*/ 621678 h 954697"/>
                <a:gd name="connsiteX1327" fmla="*/ 1386299 w 1497692"/>
                <a:gd name="connsiteY1327" fmla="*/ 622844 h 954697"/>
                <a:gd name="connsiteX1328" fmla="*/ 1384037 w 1497692"/>
                <a:gd name="connsiteY1328" fmla="*/ 622844 h 954697"/>
                <a:gd name="connsiteX1329" fmla="*/ 1382906 w 1497692"/>
                <a:gd name="connsiteY1329" fmla="*/ 622844 h 954697"/>
                <a:gd name="connsiteX1330" fmla="*/ 1384037 w 1497692"/>
                <a:gd name="connsiteY1330" fmla="*/ 621678 h 954697"/>
                <a:gd name="connsiteX1331" fmla="*/ 1385168 w 1497692"/>
                <a:gd name="connsiteY1331" fmla="*/ 619415 h 954697"/>
                <a:gd name="connsiteX1332" fmla="*/ 1381776 w 1497692"/>
                <a:gd name="connsiteY1332" fmla="*/ 618284 h 954697"/>
                <a:gd name="connsiteX1333" fmla="*/ 1379514 w 1497692"/>
                <a:gd name="connsiteY1333" fmla="*/ 618284 h 954697"/>
                <a:gd name="connsiteX1334" fmla="*/ 1376086 w 1497692"/>
                <a:gd name="connsiteY1334" fmla="*/ 620546 h 954697"/>
                <a:gd name="connsiteX1335" fmla="*/ 1376086 w 1497692"/>
                <a:gd name="connsiteY1335" fmla="*/ 618284 h 954697"/>
                <a:gd name="connsiteX1336" fmla="*/ 1376086 w 1497692"/>
                <a:gd name="connsiteY1336" fmla="*/ 617153 h 954697"/>
                <a:gd name="connsiteX1337" fmla="*/ 1377217 w 1497692"/>
                <a:gd name="connsiteY1337" fmla="*/ 616022 h 954697"/>
                <a:gd name="connsiteX1338" fmla="*/ 1376086 w 1497692"/>
                <a:gd name="connsiteY1338" fmla="*/ 613724 h 954697"/>
                <a:gd name="connsiteX1339" fmla="*/ 1372693 w 1497692"/>
                <a:gd name="connsiteY1339" fmla="*/ 613724 h 954697"/>
                <a:gd name="connsiteX1340" fmla="*/ 1371527 w 1497692"/>
                <a:gd name="connsiteY1340" fmla="*/ 616022 h 954697"/>
                <a:gd name="connsiteX1341" fmla="*/ 1370396 w 1497692"/>
                <a:gd name="connsiteY1341" fmla="*/ 617153 h 954697"/>
                <a:gd name="connsiteX1342" fmla="*/ 1367003 w 1497692"/>
                <a:gd name="connsiteY1342" fmla="*/ 617153 h 954697"/>
                <a:gd name="connsiteX1343" fmla="*/ 1365872 w 1497692"/>
                <a:gd name="connsiteY1343" fmla="*/ 618284 h 954697"/>
                <a:gd name="connsiteX1344" fmla="*/ 1365872 w 1497692"/>
                <a:gd name="connsiteY1344" fmla="*/ 620546 h 954697"/>
                <a:gd name="connsiteX1345" fmla="*/ 1364742 w 1497692"/>
                <a:gd name="connsiteY1345" fmla="*/ 621678 h 954697"/>
                <a:gd name="connsiteX1346" fmla="*/ 1363575 w 1497692"/>
                <a:gd name="connsiteY1346" fmla="*/ 621678 h 954697"/>
                <a:gd name="connsiteX1347" fmla="*/ 1362444 w 1497692"/>
                <a:gd name="connsiteY1347" fmla="*/ 622844 h 954697"/>
                <a:gd name="connsiteX1348" fmla="*/ 1362444 w 1497692"/>
                <a:gd name="connsiteY1348" fmla="*/ 623975 h 954697"/>
                <a:gd name="connsiteX1349" fmla="*/ 1361313 w 1497692"/>
                <a:gd name="connsiteY1349" fmla="*/ 625106 h 954697"/>
                <a:gd name="connsiteX1350" fmla="*/ 1360183 w 1497692"/>
                <a:gd name="connsiteY1350" fmla="*/ 623975 h 954697"/>
                <a:gd name="connsiteX1351" fmla="*/ 1359052 w 1497692"/>
                <a:gd name="connsiteY1351" fmla="*/ 623975 h 954697"/>
                <a:gd name="connsiteX1352" fmla="*/ 1356755 w 1497692"/>
                <a:gd name="connsiteY1352" fmla="*/ 626237 h 954697"/>
                <a:gd name="connsiteX1353" fmla="*/ 1355624 w 1497692"/>
                <a:gd name="connsiteY1353" fmla="*/ 627369 h 954697"/>
                <a:gd name="connsiteX1354" fmla="*/ 1352231 w 1497692"/>
                <a:gd name="connsiteY1354" fmla="*/ 627369 h 954697"/>
                <a:gd name="connsiteX1355" fmla="*/ 1349969 w 1497692"/>
                <a:gd name="connsiteY1355" fmla="*/ 629631 h 954697"/>
                <a:gd name="connsiteX1356" fmla="*/ 1349969 w 1497692"/>
                <a:gd name="connsiteY1356" fmla="*/ 628500 h 954697"/>
                <a:gd name="connsiteX1357" fmla="*/ 1348803 w 1497692"/>
                <a:gd name="connsiteY1357" fmla="*/ 627369 h 954697"/>
                <a:gd name="connsiteX1358" fmla="*/ 1347672 w 1497692"/>
                <a:gd name="connsiteY1358" fmla="*/ 628500 h 954697"/>
                <a:gd name="connsiteX1359" fmla="*/ 1346541 w 1497692"/>
                <a:gd name="connsiteY1359" fmla="*/ 629631 h 954697"/>
                <a:gd name="connsiteX1360" fmla="*/ 1347672 w 1497692"/>
                <a:gd name="connsiteY1360" fmla="*/ 629631 h 954697"/>
                <a:gd name="connsiteX1361" fmla="*/ 1346541 w 1497692"/>
                <a:gd name="connsiteY1361" fmla="*/ 629631 h 954697"/>
                <a:gd name="connsiteX1362" fmla="*/ 1346541 w 1497692"/>
                <a:gd name="connsiteY1362" fmla="*/ 630797 h 954697"/>
                <a:gd name="connsiteX1363" fmla="*/ 1346541 w 1497692"/>
                <a:gd name="connsiteY1363" fmla="*/ 633060 h 954697"/>
                <a:gd name="connsiteX1364" fmla="*/ 1347672 w 1497692"/>
                <a:gd name="connsiteY1364" fmla="*/ 634191 h 954697"/>
                <a:gd name="connsiteX1365" fmla="*/ 1348803 w 1497692"/>
                <a:gd name="connsiteY1365" fmla="*/ 635322 h 954697"/>
                <a:gd name="connsiteX1366" fmla="*/ 1351100 w 1497692"/>
                <a:gd name="connsiteY1366" fmla="*/ 633060 h 954697"/>
                <a:gd name="connsiteX1367" fmla="*/ 1352231 w 1497692"/>
                <a:gd name="connsiteY1367" fmla="*/ 633060 h 954697"/>
                <a:gd name="connsiteX1368" fmla="*/ 1352231 w 1497692"/>
                <a:gd name="connsiteY1368" fmla="*/ 635322 h 954697"/>
                <a:gd name="connsiteX1369" fmla="*/ 1354493 w 1497692"/>
                <a:gd name="connsiteY1369" fmla="*/ 635322 h 954697"/>
                <a:gd name="connsiteX1370" fmla="*/ 1352231 w 1497692"/>
                <a:gd name="connsiteY1370" fmla="*/ 635322 h 954697"/>
                <a:gd name="connsiteX1371" fmla="*/ 1349969 w 1497692"/>
                <a:gd name="connsiteY1371" fmla="*/ 635322 h 954697"/>
                <a:gd name="connsiteX1372" fmla="*/ 1348803 w 1497692"/>
                <a:gd name="connsiteY1372" fmla="*/ 636453 h 954697"/>
                <a:gd name="connsiteX1373" fmla="*/ 1347672 w 1497692"/>
                <a:gd name="connsiteY1373" fmla="*/ 636453 h 954697"/>
                <a:gd name="connsiteX1374" fmla="*/ 1346541 w 1497692"/>
                <a:gd name="connsiteY1374" fmla="*/ 636453 h 954697"/>
                <a:gd name="connsiteX1375" fmla="*/ 1345410 w 1497692"/>
                <a:gd name="connsiteY1375" fmla="*/ 639882 h 954697"/>
                <a:gd name="connsiteX1376" fmla="*/ 1345410 w 1497692"/>
                <a:gd name="connsiteY1376" fmla="*/ 641013 h 954697"/>
                <a:gd name="connsiteX1377" fmla="*/ 1346541 w 1497692"/>
                <a:gd name="connsiteY1377" fmla="*/ 641013 h 954697"/>
                <a:gd name="connsiteX1378" fmla="*/ 1344279 w 1497692"/>
                <a:gd name="connsiteY1378" fmla="*/ 643276 h 954697"/>
                <a:gd name="connsiteX1379" fmla="*/ 1344279 w 1497692"/>
                <a:gd name="connsiteY1379" fmla="*/ 645573 h 954697"/>
                <a:gd name="connsiteX1380" fmla="*/ 1343149 w 1497692"/>
                <a:gd name="connsiteY1380" fmla="*/ 644442 h 954697"/>
                <a:gd name="connsiteX1381" fmla="*/ 1343149 w 1497692"/>
                <a:gd name="connsiteY1381" fmla="*/ 641013 h 954697"/>
                <a:gd name="connsiteX1382" fmla="*/ 1340851 w 1497692"/>
                <a:gd name="connsiteY1382" fmla="*/ 641013 h 954697"/>
                <a:gd name="connsiteX1383" fmla="*/ 1339720 w 1497692"/>
                <a:gd name="connsiteY1383" fmla="*/ 642144 h 954697"/>
                <a:gd name="connsiteX1384" fmla="*/ 1340851 w 1497692"/>
                <a:gd name="connsiteY1384" fmla="*/ 639882 h 954697"/>
                <a:gd name="connsiteX1385" fmla="*/ 1339720 w 1497692"/>
                <a:gd name="connsiteY1385" fmla="*/ 639882 h 954697"/>
                <a:gd name="connsiteX1386" fmla="*/ 1338590 w 1497692"/>
                <a:gd name="connsiteY1386" fmla="*/ 641013 h 954697"/>
                <a:gd name="connsiteX1387" fmla="*/ 1336328 w 1497692"/>
                <a:gd name="connsiteY1387" fmla="*/ 642144 h 954697"/>
                <a:gd name="connsiteX1388" fmla="*/ 1339720 w 1497692"/>
                <a:gd name="connsiteY1388" fmla="*/ 643276 h 954697"/>
                <a:gd name="connsiteX1389" fmla="*/ 1338590 w 1497692"/>
                <a:gd name="connsiteY1389" fmla="*/ 644442 h 954697"/>
                <a:gd name="connsiteX1390" fmla="*/ 1339720 w 1497692"/>
                <a:gd name="connsiteY1390" fmla="*/ 644442 h 954697"/>
                <a:gd name="connsiteX1391" fmla="*/ 1339720 w 1497692"/>
                <a:gd name="connsiteY1391" fmla="*/ 645573 h 954697"/>
                <a:gd name="connsiteX1392" fmla="*/ 1338590 w 1497692"/>
                <a:gd name="connsiteY1392" fmla="*/ 646704 h 954697"/>
                <a:gd name="connsiteX1393" fmla="*/ 1338590 w 1497692"/>
                <a:gd name="connsiteY1393" fmla="*/ 645573 h 954697"/>
                <a:gd name="connsiteX1394" fmla="*/ 1337459 w 1497692"/>
                <a:gd name="connsiteY1394" fmla="*/ 645573 h 954697"/>
                <a:gd name="connsiteX1395" fmla="*/ 1337459 w 1497692"/>
                <a:gd name="connsiteY1395" fmla="*/ 644442 h 954697"/>
                <a:gd name="connsiteX1396" fmla="*/ 1335197 w 1497692"/>
                <a:gd name="connsiteY1396" fmla="*/ 643276 h 954697"/>
                <a:gd name="connsiteX1397" fmla="*/ 1334031 w 1497692"/>
                <a:gd name="connsiteY1397" fmla="*/ 644442 h 954697"/>
                <a:gd name="connsiteX1398" fmla="*/ 1335197 w 1497692"/>
                <a:gd name="connsiteY1398" fmla="*/ 642144 h 954697"/>
                <a:gd name="connsiteX1399" fmla="*/ 1332900 w 1497692"/>
                <a:gd name="connsiteY1399" fmla="*/ 642144 h 954697"/>
                <a:gd name="connsiteX1400" fmla="*/ 1332900 w 1497692"/>
                <a:gd name="connsiteY1400" fmla="*/ 641013 h 954697"/>
                <a:gd name="connsiteX1401" fmla="*/ 1330638 w 1497692"/>
                <a:gd name="connsiteY1401" fmla="*/ 642144 h 954697"/>
                <a:gd name="connsiteX1402" fmla="*/ 1329507 w 1497692"/>
                <a:gd name="connsiteY1402" fmla="*/ 641013 h 954697"/>
                <a:gd name="connsiteX1403" fmla="*/ 1328376 w 1497692"/>
                <a:gd name="connsiteY1403" fmla="*/ 641013 h 954697"/>
                <a:gd name="connsiteX1404" fmla="*/ 1328376 w 1497692"/>
                <a:gd name="connsiteY1404" fmla="*/ 642144 h 954697"/>
                <a:gd name="connsiteX1405" fmla="*/ 1328376 w 1497692"/>
                <a:gd name="connsiteY1405" fmla="*/ 643276 h 954697"/>
                <a:gd name="connsiteX1406" fmla="*/ 1330638 w 1497692"/>
                <a:gd name="connsiteY1406" fmla="*/ 644442 h 954697"/>
                <a:gd name="connsiteX1407" fmla="*/ 1329507 w 1497692"/>
                <a:gd name="connsiteY1407" fmla="*/ 646704 h 954697"/>
                <a:gd name="connsiteX1408" fmla="*/ 1330638 w 1497692"/>
                <a:gd name="connsiteY1408" fmla="*/ 646704 h 954697"/>
                <a:gd name="connsiteX1409" fmla="*/ 1330638 w 1497692"/>
                <a:gd name="connsiteY1409" fmla="*/ 648967 h 954697"/>
                <a:gd name="connsiteX1410" fmla="*/ 1329507 w 1497692"/>
                <a:gd name="connsiteY1410" fmla="*/ 648967 h 954697"/>
                <a:gd name="connsiteX1411" fmla="*/ 1328376 w 1497692"/>
                <a:gd name="connsiteY1411" fmla="*/ 648967 h 954697"/>
                <a:gd name="connsiteX1412" fmla="*/ 1327210 w 1497692"/>
                <a:gd name="connsiteY1412" fmla="*/ 648967 h 954697"/>
                <a:gd name="connsiteX1413" fmla="*/ 1326079 w 1497692"/>
                <a:gd name="connsiteY1413" fmla="*/ 648967 h 954697"/>
                <a:gd name="connsiteX1414" fmla="*/ 1326079 w 1497692"/>
                <a:gd name="connsiteY1414" fmla="*/ 647836 h 954697"/>
                <a:gd name="connsiteX1415" fmla="*/ 1326079 w 1497692"/>
                <a:gd name="connsiteY1415" fmla="*/ 646704 h 954697"/>
                <a:gd name="connsiteX1416" fmla="*/ 1324948 w 1497692"/>
                <a:gd name="connsiteY1416" fmla="*/ 645573 h 954697"/>
                <a:gd name="connsiteX1417" fmla="*/ 1321556 w 1497692"/>
                <a:gd name="connsiteY1417" fmla="*/ 646704 h 954697"/>
                <a:gd name="connsiteX1418" fmla="*/ 1319258 w 1497692"/>
                <a:gd name="connsiteY1418" fmla="*/ 648967 h 954697"/>
                <a:gd name="connsiteX1419" fmla="*/ 1319258 w 1497692"/>
                <a:gd name="connsiteY1419" fmla="*/ 650098 h 954697"/>
                <a:gd name="connsiteX1420" fmla="*/ 1321556 w 1497692"/>
                <a:gd name="connsiteY1420" fmla="*/ 651229 h 954697"/>
                <a:gd name="connsiteX1421" fmla="*/ 1321556 w 1497692"/>
                <a:gd name="connsiteY1421" fmla="*/ 650098 h 954697"/>
                <a:gd name="connsiteX1422" fmla="*/ 1321556 w 1497692"/>
                <a:gd name="connsiteY1422" fmla="*/ 651229 h 954697"/>
                <a:gd name="connsiteX1423" fmla="*/ 1321556 w 1497692"/>
                <a:gd name="connsiteY1423" fmla="*/ 653527 h 954697"/>
                <a:gd name="connsiteX1424" fmla="*/ 1322686 w 1497692"/>
                <a:gd name="connsiteY1424" fmla="*/ 653527 h 954697"/>
                <a:gd name="connsiteX1425" fmla="*/ 1321556 w 1497692"/>
                <a:gd name="connsiteY1425" fmla="*/ 653527 h 954697"/>
                <a:gd name="connsiteX1426" fmla="*/ 1322686 w 1497692"/>
                <a:gd name="connsiteY1426" fmla="*/ 654658 h 954697"/>
                <a:gd name="connsiteX1427" fmla="*/ 1322686 w 1497692"/>
                <a:gd name="connsiteY1427" fmla="*/ 655789 h 954697"/>
                <a:gd name="connsiteX1428" fmla="*/ 1321556 w 1497692"/>
                <a:gd name="connsiteY1428" fmla="*/ 655789 h 954697"/>
                <a:gd name="connsiteX1429" fmla="*/ 1318127 w 1497692"/>
                <a:gd name="connsiteY1429" fmla="*/ 655789 h 954697"/>
                <a:gd name="connsiteX1430" fmla="*/ 1316997 w 1497692"/>
                <a:gd name="connsiteY1430" fmla="*/ 658051 h 954697"/>
                <a:gd name="connsiteX1431" fmla="*/ 1314735 w 1497692"/>
                <a:gd name="connsiteY1431" fmla="*/ 658051 h 954697"/>
                <a:gd name="connsiteX1432" fmla="*/ 1315866 w 1497692"/>
                <a:gd name="connsiteY1432" fmla="*/ 658051 h 954697"/>
                <a:gd name="connsiteX1433" fmla="*/ 1314735 w 1497692"/>
                <a:gd name="connsiteY1433" fmla="*/ 656920 h 954697"/>
                <a:gd name="connsiteX1434" fmla="*/ 1313604 w 1497692"/>
                <a:gd name="connsiteY1434" fmla="*/ 659182 h 954697"/>
                <a:gd name="connsiteX1435" fmla="*/ 1313604 w 1497692"/>
                <a:gd name="connsiteY1435" fmla="*/ 656920 h 954697"/>
                <a:gd name="connsiteX1436" fmla="*/ 1311307 w 1497692"/>
                <a:gd name="connsiteY1436" fmla="*/ 656920 h 954697"/>
                <a:gd name="connsiteX1437" fmla="*/ 1310176 w 1497692"/>
                <a:gd name="connsiteY1437" fmla="*/ 656920 h 954697"/>
                <a:gd name="connsiteX1438" fmla="*/ 1311307 w 1497692"/>
                <a:gd name="connsiteY1438" fmla="*/ 655789 h 954697"/>
                <a:gd name="connsiteX1439" fmla="*/ 1310176 w 1497692"/>
                <a:gd name="connsiteY1439" fmla="*/ 654658 h 954697"/>
                <a:gd name="connsiteX1440" fmla="*/ 1309045 w 1497692"/>
                <a:gd name="connsiteY1440" fmla="*/ 654658 h 954697"/>
                <a:gd name="connsiteX1441" fmla="*/ 1307914 w 1497692"/>
                <a:gd name="connsiteY1441" fmla="*/ 654658 h 954697"/>
                <a:gd name="connsiteX1442" fmla="*/ 1304486 w 1497692"/>
                <a:gd name="connsiteY1442" fmla="*/ 655789 h 954697"/>
                <a:gd name="connsiteX1443" fmla="*/ 1301093 w 1497692"/>
                <a:gd name="connsiteY1443" fmla="*/ 658051 h 954697"/>
                <a:gd name="connsiteX1444" fmla="*/ 1297665 w 1497692"/>
                <a:gd name="connsiteY1444" fmla="*/ 662611 h 954697"/>
                <a:gd name="connsiteX1445" fmla="*/ 1297665 w 1497692"/>
                <a:gd name="connsiteY1445" fmla="*/ 663742 h 954697"/>
                <a:gd name="connsiteX1446" fmla="*/ 1295404 w 1497692"/>
                <a:gd name="connsiteY1446" fmla="*/ 664874 h 954697"/>
                <a:gd name="connsiteX1447" fmla="*/ 1294273 w 1497692"/>
                <a:gd name="connsiteY1447" fmla="*/ 663742 h 954697"/>
                <a:gd name="connsiteX1448" fmla="*/ 1292011 w 1497692"/>
                <a:gd name="connsiteY1448" fmla="*/ 664874 h 954697"/>
                <a:gd name="connsiteX1449" fmla="*/ 1290880 w 1497692"/>
                <a:gd name="connsiteY1449" fmla="*/ 664874 h 954697"/>
                <a:gd name="connsiteX1450" fmla="*/ 1290880 w 1497692"/>
                <a:gd name="connsiteY1450" fmla="*/ 663742 h 954697"/>
                <a:gd name="connsiteX1451" fmla="*/ 1289714 w 1497692"/>
                <a:gd name="connsiteY1451" fmla="*/ 663742 h 954697"/>
                <a:gd name="connsiteX1452" fmla="*/ 1287452 w 1497692"/>
                <a:gd name="connsiteY1452" fmla="*/ 664874 h 954697"/>
                <a:gd name="connsiteX1453" fmla="*/ 1285190 w 1497692"/>
                <a:gd name="connsiteY1453" fmla="*/ 668302 h 954697"/>
                <a:gd name="connsiteX1454" fmla="*/ 1285190 w 1497692"/>
                <a:gd name="connsiteY1454" fmla="*/ 673994 h 954697"/>
                <a:gd name="connsiteX1455" fmla="*/ 1286321 w 1497692"/>
                <a:gd name="connsiteY1455" fmla="*/ 677387 h 954697"/>
                <a:gd name="connsiteX1456" fmla="*/ 1287452 w 1497692"/>
                <a:gd name="connsiteY1456" fmla="*/ 680781 h 954697"/>
                <a:gd name="connsiteX1457" fmla="*/ 1288583 w 1497692"/>
                <a:gd name="connsiteY1457" fmla="*/ 680781 h 954697"/>
                <a:gd name="connsiteX1458" fmla="*/ 1290880 w 1497692"/>
                <a:gd name="connsiteY1458" fmla="*/ 680781 h 954697"/>
                <a:gd name="connsiteX1459" fmla="*/ 1290880 w 1497692"/>
                <a:gd name="connsiteY1459" fmla="*/ 683078 h 954697"/>
                <a:gd name="connsiteX1460" fmla="*/ 1288583 w 1497692"/>
                <a:gd name="connsiteY1460" fmla="*/ 685340 h 954697"/>
                <a:gd name="connsiteX1461" fmla="*/ 1290880 w 1497692"/>
                <a:gd name="connsiteY1461" fmla="*/ 689900 h 954697"/>
                <a:gd name="connsiteX1462" fmla="*/ 1290880 w 1497692"/>
                <a:gd name="connsiteY1462" fmla="*/ 693294 h 954697"/>
                <a:gd name="connsiteX1463" fmla="*/ 1290880 w 1497692"/>
                <a:gd name="connsiteY1463" fmla="*/ 695556 h 954697"/>
                <a:gd name="connsiteX1464" fmla="*/ 1289714 w 1497692"/>
                <a:gd name="connsiteY1464" fmla="*/ 694425 h 954697"/>
                <a:gd name="connsiteX1465" fmla="*/ 1289714 w 1497692"/>
                <a:gd name="connsiteY1465" fmla="*/ 695556 h 954697"/>
                <a:gd name="connsiteX1466" fmla="*/ 1289714 w 1497692"/>
                <a:gd name="connsiteY1466" fmla="*/ 696723 h 954697"/>
                <a:gd name="connsiteX1467" fmla="*/ 1287452 w 1497692"/>
                <a:gd name="connsiteY1467" fmla="*/ 697854 h 954697"/>
                <a:gd name="connsiteX1468" fmla="*/ 1285190 w 1497692"/>
                <a:gd name="connsiteY1468" fmla="*/ 698985 h 954697"/>
                <a:gd name="connsiteX1469" fmla="*/ 1284059 w 1497692"/>
                <a:gd name="connsiteY1469" fmla="*/ 697854 h 954697"/>
                <a:gd name="connsiteX1470" fmla="*/ 1282928 w 1497692"/>
                <a:gd name="connsiteY1470" fmla="*/ 698985 h 954697"/>
                <a:gd name="connsiteX1471" fmla="*/ 1282928 w 1497692"/>
                <a:gd name="connsiteY1471" fmla="*/ 697854 h 954697"/>
                <a:gd name="connsiteX1472" fmla="*/ 1279500 w 1497692"/>
                <a:gd name="connsiteY1472" fmla="*/ 696723 h 954697"/>
                <a:gd name="connsiteX1473" fmla="*/ 1277239 w 1497692"/>
                <a:gd name="connsiteY1473" fmla="*/ 698985 h 954697"/>
                <a:gd name="connsiteX1474" fmla="*/ 1276108 w 1497692"/>
                <a:gd name="connsiteY1474" fmla="*/ 698985 h 954697"/>
                <a:gd name="connsiteX1475" fmla="*/ 1274941 w 1497692"/>
                <a:gd name="connsiteY1475" fmla="*/ 700116 h 954697"/>
                <a:gd name="connsiteX1476" fmla="*/ 1273811 w 1497692"/>
                <a:gd name="connsiteY1476" fmla="*/ 700116 h 954697"/>
                <a:gd name="connsiteX1477" fmla="*/ 1273811 w 1497692"/>
                <a:gd name="connsiteY1477" fmla="*/ 701247 h 954697"/>
                <a:gd name="connsiteX1478" fmla="*/ 1271549 w 1497692"/>
                <a:gd name="connsiteY1478" fmla="*/ 701247 h 954697"/>
                <a:gd name="connsiteX1479" fmla="*/ 1271549 w 1497692"/>
                <a:gd name="connsiteY1479" fmla="*/ 698985 h 954697"/>
                <a:gd name="connsiteX1480" fmla="*/ 1268156 w 1497692"/>
                <a:gd name="connsiteY1480" fmla="*/ 698985 h 954697"/>
                <a:gd name="connsiteX1481" fmla="*/ 1268156 w 1497692"/>
                <a:gd name="connsiteY1481" fmla="*/ 696723 h 954697"/>
                <a:gd name="connsiteX1482" fmla="*/ 1266990 w 1497692"/>
                <a:gd name="connsiteY1482" fmla="*/ 695556 h 954697"/>
                <a:gd name="connsiteX1483" fmla="*/ 1264728 w 1497692"/>
                <a:gd name="connsiteY1483" fmla="*/ 695556 h 954697"/>
                <a:gd name="connsiteX1484" fmla="*/ 1264728 w 1497692"/>
                <a:gd name="connsiteY1484" fmla="*/ 693294 h 954697"/>
                <a:gd name="connsiteX1485" fmla="*/ 1263597 w 1497692"/>
                <a:gd name="connsiteY1485" fmla="*/ 692163 h 954697"/>
                <a:gd name="connsiteX1486" fmla="*/ 1259038 w 1497692"/>
                <a:gd name="connsiteY1486" fmla="*/ 692163 h 954697"/>
                <a:gd name="connsiteX1487" fmla="*/ 1257907 w 1497692"/>
                <a:gd name="connsiteY1487" fmla="*/ 693294 h 954697"/>
                <a:gd name="connsiteX1488" fmla="*/ 1254515 w 1497692"/>
                <a:gd name="connsiteY1488" fmla="*/ 694425 h 954697"/>
                <a:gd name="connsiteX1489" fmla="*/ 1253384 w 1497692"/>
                <a:gd name="connsiteY1489" fmla="*/ 694425 h 954697"/>
                <a:gd name="connsiteX1490" fmla="*/ 1252218 w 1497692"/>
                <a:gd name="connsiteY1490" fmla="*/ 693294 h 954697"/>
                <a:gd name="connsiteX1491" fmla="*/ 1253384 w 1497692"/>
                <a:gd name="connsiteY1491" fmla="*/ 691032 h 954697"/>
                <a:gd name="connsiteX1492" fmla="*/ 1251087 w 1497692"/>
                <a:gd name="connsiteY1492" fmla="*/ 691032 h 954697"/>
                <a:gd name="connsiteX1493" fmla="*/ 1249956 w 1497692"/>
                <a:gd name="connsiteY1493" fmla="*/ 691032 h 954697"/>
                <a:gd name="connsiteX1494" fmla="*/ 1249956 w 1497692"/>
                <a:gd name="connsiteY1494" fmla="*/ 689900 h 954697"/>
                <a:gd name="connsiteX1495" fmla="*/ 1247694 w 1497692"/>
                <a:gd name="connsiteY1495" fmla="*/ 689900 h 954697"/>
                <a:gd name="connsiteX1496" fmla="*/ 1246563 w 1497692"/>
                <a:gd name="connsiteY1496" fmla="*/ 691032 h 954697"/>
                <a:gd name="connsiteX1497" fmla="*/ 1246563 w 1497692"/>
                <a:gd name="connsiteY1497" fmla="*/ 689900 h 954697"/>
                <a:gd name="connsiteX1498" fmla="*/ 1245397 w 1497692"/>
                <a:gd name="connsiteY1498" fmla="*/ 689900 h 954697"/>
                <a:gd name="connsiteX1499" fmla="*/ 1243135 w 1497692"/>
                <a:gd name="connsiteY1499" fmla="*/ 689900 h 954697"/>
                <a:gd name="connsiteX1500" fmla="*/ 1242004 w 1497692"/>
                <a:gd name="connsiteY1500" fmla="*/ 691032 h 954697"/>
                <a:gd name="connsiteX1501" fmla="*/ 1240873 w 1497692"/>
                <a:gd name="connsiteY1501" fmla="*/ 688734 h 954697"/>
                <a:gd name="connsiteX1502" fmla="*/ 1239742 w 1497692"/>
                <a:gd name="connsiteY1502" fmla="*/ 688734 h 954697"/>
                <a:gd name="connsiteX1503" fmla="*/ 1238612 w 1497692"/>
                <a:gd name="connsiteY1503" fmla="*/ 688734 h 954697"/>
                <a:gd name="connsiteX1504" fmla="*/ 1237445 w 1497692"/>
                <a:gd name="connsiteY1504" fmla="*/ 688734 h 954697"/>
                <a:gd name="connsiteX1505" fmla="*/ 1235183 w 1497692"/>
                <a:gd name="connsiteY1505" fmla="*/ 688734 h 954697"/>
                <a:gd name="connsiteX1506" fmla="*/ 1230625 w 1497692"/>
                <a:gd name="connsiteY1506" fmla="*/ 688734 h 954697"/>
                <a:gd name="connsiteX1507" fmla="*/ 1230625 w 1497692"/>
                <a:gd name="connsiteY1507" fmla="*/ 687603 h 954697"/>
                <a:gd name="connsiteX1508" fmla="*/ 1229494 w 1497692"/>
                <a:gd name="connsiteY1508" fmla="*/ 687603 h 954697"/>
                <a:gd name="connsiteX1509" fmla="*/ 1223839 w 1497692"/>
                <a:gd name="connsiteY1509" fmla="*/ 688734 h 954697"/>
                <a:gd name="connsiteX1510" fmla="*/ 1223839 w 1497692"/>
                <a:gd name="connsiteY1510" fmla="*/ 687603 h 954697"/>
                <a:gd name="connsiteX1511" fmla="*/ 1221542 w 1497692"/>
                <a:gd name="connsiteY1511" fmla="*/ 686472 h 954697"/>
                <a:gd name="connsiteX1512" fmla="*/ 1215852 w 1497692"/>
                <a:gd name="connsiteY1512" fmla="*/ 686472 h 954697"/>
                <a:gd name="connsiteX1513" fmla="*/ 1206770 w 1497692"/>
                <a:gd name="connsiteY1513" fmla="*/ 687603 h 954697"/>
                <a:gd name="connsiteX1514" fmla="*/ 1194295 w 1497692"/>
                <a:gd name="connsiteY1514" fmla="*/ 691032 h 954697"/>
                <a:gd name="connsiteX1515" fmla="*/ 1191997 w 1497692"/>
                <a:gd name="connsiteY1515" fmla="*/ 692163 h 954697"/>
                <a:gd name="connsiteX1516" fmla="*/ 1190867 w 1497692"/>
                <a:gd name="connsiteY1516" fmla="*/ 694425 h 954697"/>
                <a:gd name="connsiteX1517" fmla="*/ 1188605 w 1497692"/>
                <a:gd name="connsiteY1517" fmla="*/ 693294 h 954697"/>
                <a:gd name="connsiteX1518" fmla="*/ 1185177 w 1497692"/>
                <a:gd name="connsiteY1518" fmla="*/ 695556 h 954697"/>
                <a:gd name="connsiteX1519" fmla="*/ 1184046 w 1497692"/>
                <a:gd name="connsiteY1519" fmla="*/ 696723 h 954697"/>
                <a:gd name="connsiteX1520" fmla="*/ 1184046 w 1497692"/>
                <a:gd name="connsiteY1520" fmla="*/ 697854 h 954697"/>
                <a:gd name="connsiteX1521" fmla="*/ 1182915 w 1497692"/>
                <a:gd name="connsiteY1521" fmla="*/ 698985 h 954697"/>
                <a:gd name="connsiteX1522" fmla="*/ 1181784 w 1497692"/>
                <a:gd name="connsiteY1522" fmla="*/ 698985 h 954697"/>
                <a:gd name="connsiteX1523" fmla="*/ 1182915 w 1497692"/>
                <a:gd name="connsiteY1523" fmla="*/ 697854 h 954697"/>
                <a:gd name="connsiteX1524" fmla="*/ 1181784 w 1497692"/>
                <a:gd name="connsiteY1524" fmla="*/ 696723 h 954697"/>
                <a:gd name="connsiteX1525" fmla="*/ 1180653 w 1497692"/>
                <a:gd name="connsiteY1525" fmla="*/ 695556 h 954697"/>
                <a:gd name="connsiteX1526" fmla="*/ 1177225 w 1497692"/>
                <a:gd name="connsiteY1526" fmla="*/ 696723 h 954697"/>
                <a:gd name="connsiteX1527" fmla="*/ 1170404 w 1497692"/>
                <a:gd name="connsiteY1527" fmla="*/ 700116 h 954697"/>
                <a:gd name="connsiteX1528" fmla="*/ 1168143 w 1497692"/>
                <a:gd name="connsiteY1528" fmla="*/ 701247 h 954697"/>
                <a:gd name="connsiteX1529" fmla="*/ 1168143 w 1497692"/>
                <a:gd name="connsiteY1529" fmla="*/ 703545 h 954697"/>
                <a:gd name="connsiteX1530" fmla="*/ 1167012 w 1497692"/>
                <a:gd name="connsiteY1530" fmla="*/ 703545 h 954697"/>
                <a:gd name="connsiteX1531" fmla="*/ 1165881 w 1497692"/>
                <a:gd name="connsiteY1531" fmla="*/ 704676 h 954697"/>
                <a:gd name="connsiteX1532" fmla="*/ 1169274 w 1497692"/>
                <a:gd name="connsiteY1532" fmla="*/ 703545 h 954697"/>
                <a:gd name="connsiteX1533" fmla="*/ 1168143 w 1497692"/>
                <a:gd name="connsiteY1533" fmla="*/ 704676 h 954697"/>
                <a:gd name="connsiteX1534" fmla="*/ 1167012 w 1497692"/>
                <a:gd name="connsiteY1534" fmla="*/ 706939 h 954697"/>
                <a:gd name="connsiteX1535" fmla="*/ 1167012 w 1497692"/>
                <a:gd name="connsiteY1535" fmla="*/ 709201 h 954697"/>
                <a:gd name="connsiteX1536" fmla="*/ 1164750 w 1497692"/>
                <a:gd name="connsiteY1536" fmla="*/ 710332 h 954697"/>
                <a:gd name="connsiteX1537" fmla="*/ 1164750 w 1497692"/>
                <a:gd name="connsiteY1537" fmla="*/ 711499 h 954697"/>
                <a:gd name="connsiteX1538" fmla="*/ 1165881 w 1497692"/>
                <a:gd name="connsiteY1538" fmla="*/ 711499 h 954697"/>
                <a:gd name="connsiteX1539" fmla="*/ 1164750 w 1497692"/>
                <a:gd name="connsiteY1539" fmla="*/ 712630 h 954697"/>
                <a:gd name="connsiteX1540" fmla="*/ 1163584 w 1497692"/>
                <a:gd name="connsiteY1540" fmla="*/ 712630 h 954697"/>
                <a:gd name="connsiteX1541" fmla="*/ 1160191 w 1497692"/>
                <a:gd name="connsiteY1541" fmla="*/ 714892 h 954697"/>
                <a:gd name="connsiteX1542" fmla="*/ 1160191 w 1497692"/>
                <a:gd name="connsiteY1542" fmla="*/ 717154 h 954697"/>
                <a:gd name="connsiteX1543" fmla="*/ 1161322 w 1497692"/>
                <a:gd name="connsiteY1543" fmla="*/ 718285 h 954697"/>
                <a:gd name="connsiteX1544" fmla="*/ 1162453 w 1497692"/>
                <a:gd name="connsiteY1544" fmla="*/ 717154 h 954697"/>
                <a:gd name="connsiteX1545" fmla="*/ 1162453 w 1497692"/>
                <a:gd name="connsiteY1545" fmla="*/ 718285 h 954697"/>
                <a:gd name="connsiteX1546" fmla="*/ 1163584 w 1497692"/>
                <a:gd name="connsiteY1546" fmla="*/ 718285 h 954697"/>
                <a:gd name="connsiteX1547" fmla="*/ 1162453 w 1497692"/>
                <a:gd name="connsiteY1547" fmla="*/ 719452 h 954697"/>
                <a:gd name="connsiteX1548" fmla="*/ 1161322 w 1497692"/>
                <a:gd name="connsiteY1548" fmla="*/ 720583 h 954697"/>
                <a:gd name="connsiteX1549" fmla="*/ 1159060 w 1497692"/>
                <a:gd name="connsiteY1549" fmla="*/ 721714 h 954697"/>
                <a:gd name="connsiteX1550" fmla="*/ 1159060 w 1497692"/>
                <a:gd name="connsiteY1550" fmla="*/ 723977 h 954697"/>
                <a:gd name="connsiteX1551" fmla="*/ 1159060 w 1497692"/>
                <a:gd name="connsiteY1551" fmla="*/ 726274 h 954697"/>
                <a:gd name="connsiteX1552" fmla="*/ 1160191 w 1497692"/>
                <a:gd name="connsiteY1552" fmla="*/ 726274 h 954697"/>
                <a:gd name="connsiteX1553" fmla="*/ 1157929 w 1497692"/>
                <a:gd name="connsiteY1553" fmla="*/ 726274 h 954697"/>
                <a:gd name="connsiteX1554" fmla="*/ 1156763 w 1497692"/>
                <a:gd name="connsiteY1554" fmla="*/ 727405 h 954697"/>
                <a:gd name="connsiteX1555" fmla="*/ 1156763 w 1497692"/>
                <a:gd name="connsiteY1555" fmla="*/ 728537 h 954697"/>
                <a:gd name="connsiteX1556" fmla="*/ 1155632 w 1497692"/>
                <a:gd name="connsiteY1556" fmla="*/ 727405 h 954697"/>
                <a:gd name="connsiteX1557" fmla="*/ 1156763 w 1497692"/>
                <a:gd name="connsiteY1557" fmla="*/ 726274 h 954697"/>
                <a:gd name="connsiteX1558" fmla="*/ 1154501 w 1497692"/>
                <a:gd name="connsiteY1558" fmla="*/ 726274 h 954697"/>
                <a:gd name="connsiteX1559" fmla="*/ 1148811 w 1497692"/>
                <a:gd name="connsiteY1559" fmla="*/ 726274 h 954697"/>
                <a:gd name="connsiteX1560" fmla="*/ 1146550 w 1497692"/>
                <a:gd name="connsiteY1560" fmla="*/ 728537 h 954697"/>
                <a:gd name="connsiteX1561" fmla="*/ 1145419 w 1497692"/>
                <a:gd name="connsiteY1561" fmla="*/ 729668 h 954697"/>
                <a:gd name="connsiteX1562" fmla="*/ 1146550 w 1497692"/>
                <a:gd name="connsiteY1562" fmla="*/ 730799 h 954697"/>
                <a:gd name="connsiteX1563" fmla="*/ 1145419 w 1497692"/>
                <a:gd name="connsiteY1563" fmla="*/ 730799 h 954697"/>
                <a:gd name="connsiteX1564" fmla="*/ 1144288 w 1497692"/>
                <a:gd name="connsiteY1564" fmla="*/ 730799 h 954697"/>
                <a:gd name="connsiteX1565" fmla="*/ 1143157 w 1497692"/>
                <a:gd name="connsiteY1565" fmla="*/ 731930 h 954697"/>
                <a:gd name="connsiteX1566" fmla="*/ 1143157 w 1497692"/>
                <a:gd name="connsiteY1566" fmla="*/ 734228 h 954697"/>
                <a:gd name="connsiteX1567" fmla="*/ 1142026 w 1497692"/>
                <a:gd name="connsiteY1567" fmla="*/ 736490 h 954697"/>
                <a:gd name="connsiteX1568" fmla="*/ 1142026 w 1497692"/>
                <a:gd name="connsiteY1568" fmla="*/ 735359 h 954697"/>
                <a:gd name="connsiteX1569" fmla="*/ 1143157 w 1497692"/>
                <a:gd name="connsiteY1569" fmla="*/ 733097 h 954697"/>
                <a:gd name="connsiteX1570" fmla="*/ 1142026 w 1497692"/>
                <a:gd name="connsiteY1570" fmla="*/ 731930 h 954697"/>
                <a:gd name="connsiteX1571" fmla="*/ 1140860 w 1497692"/>
                <a:gd name="connsiteY1571" fmla="*/ 730799 h 954697"/>
                <a:gd name="connsiteX1572" fmla="*/ 1139729 w 1497692"/>
                <a:gd name="connsiteY1572" fmla="*/ 731930 h 954697"/>
                <a:gd name="connsiteX1573" fmla="*/ 1138598 w 1497692"/>
                <a:gd name="connsiteY1573" fmla="*/ 733097 h 954697"/>
                <a:gd name="connsiteX1574" fmla="*/ 1138598 w 1497692"/>
                <a:gd name="connsiteY1574" fmla="*/ 731930 h 954697"/>
                <a:gd name="connsiteX1575" fmla="*/ 1137467 w 1497692"/>
                <a:gd name="connsiteY1575" fmla="*/ 731930 h 954697"/>
                <a:gd name="connsiteX1576" fmla="*/ 1136336 w 1497692"/>
                <a:gd name="connsiteY1576" fmla="*/ 731930 h 954697"/>
                <a:gd name="connsiteX1577" fmla="*/ 1136336 w 1497692"/>
                <a:gd name="connsiteY1577" fmla="*/ 728537 h 954697"/>
                <a:gd name="connsiteX1578" fmla="*/ 1138598 w 1497692"/>
                <a:gd name="connsiteY1578" fmla="*/ 727405 h 954697"/>
                <a:gd name="connsiteX1579" fmla="*/ 1137467 w 1497692"/>
                <a:gd name="connsiteY1579" fmla="*/ 725108 h 954697"/>
                <a:gd name="connsiteX1580" fmla="*/ 1136336 w 1497692"/>
                <a:gd name="connsiteY1580" fmla="*/ 723977 h 954697"/>
                <a:gd name="connsiteX1581" fmla="*/ 1132908 w 1497692"/>
                <a:gd name="connsiteY1581" fmla="*/ 722845 h 954697"/>
                <a:gd name="connsiteX1582" fmla="*/ 1130646 w 1497692"/>
                <a:gd name="connsiteY1582" fmla="*/ 722845 h 954697"/>
                <a:gd name="connsiteX1583" fmla="*/ 1128385 w 1497692"/>
                <a:gd name="connsiteY1583" fmla="*/ 722845 h 954697"/>
                <a:gd name="connsiteX1584" fmla="*/ 1128385 w 1497692"/>
                <a:gd name="connsiteY1584" fmla="*/ 723977 h 954697"/>
                <a:gd name="connsiteX1585" fmla="*/ 1128385 w 1497692"/>
                <a:gd name="connsiteY1585" fmla="*/ 725108 h 954697"/>
                <a:gd name="connsiteX1586" fmla="*/ 1127218 w 1497692"/>
                <a:gd name="connsiteY1586" fmla="*/ 722845 h 954697"/>
                <a:gd name="connsiteX1587" fmla="*/ 1126088 w 1497692"/>
                <a:gd name="connsiteY1587" fmla="*/ 722845 h 954697"/>
                <a:gd name="connsiteX1588" fmla="*/ 1124957 w 1497692"/>
                <a:gd name="connsiteY1588" fmla="*/ 723977 h 954697"/>
                <a:gd name="connsiteX1589" fmla="*/ 1126088 w 1497692"/>
                <a:gd name="connsiteY1589" fmla="*/ 723977 h 954697"/>
                <a:gd name="connsiteX1590" fmla="*/ 1127218 w 1497692"/>
                <a:gd name="connsiteY1590" fmla="*/ 726274 h 954697"/>
                <a:gd name="connsiteX1591" fmla="*/ 1127218 w 1497692"/>
                <a:gd name="connsiteY1591" fmla="*/ 727405 h 954697"/>
                <a:gd name="connsiteX1592" fmla="*/ 1124957 w 1497692"/>
                <a:gd name="connsiteY1592" fmla="*/ 727405 h 954697"/>
                <a:gd name="connsiteX1593" fmla="*/ 1124957 w 1497692"/>
                <a:gd name="connsiteY1593" fmla="*/ 728537 h 954697"/>
                <a:gd name="connsiteX1594" fmla="*/ 1124957 w 1497692"/>
                <a:gd name="connsiteY1594" fmla="*/ 729668 h 954697"/>
                <a:gd name="connsiteX1595" fmla="*/ 1126088 w 1497692"/>
                <a:gd name="connsiteY1595" fmla="*/ 730799 h 954697"/>
                <a:gd name="connsiteX1596" fmla="*/ 1124957 w 1497692"/>
                <a:gd name="connsiteY1596" fmla="*/ 730799 h 954697"/>
                <a:gd name="connsiteX1597" fmla="*/ 1124957 w 1497692"/>
                <a:gd name="connsiteY1597" fmla="*/ 731930 h 954697"/>
                <a:gd name="connsiteX1598" fmla="*/ 1123826 w 1497692"/>
                <a:gd name="connsiteY1598" fmla="*/ 734228 h 954697"/>
                <a:gd name="connsiteX1599" fmla="*/ 1122695 w 1497692"/>
                <a:gd name="connsiteY1599" fmla="*/ 734228 h 954697"/>
                <a:gd name="connsiteX1600" fmla="*/ 1123826 w 1497692"/>
                <a:gd name="connsiteY1600" fmla="*/ 731930 h 954697"/>
                <a:gd name="connsiteX1601" fmla="*/ 1120433 w 1497692"/>
                <a:gd name="connsiteY1601" fmla="*/ 730799 h 954697"/>
                <a:gd name="connsiteX1602" fmla="*/ 1113612 w 1497692"/>
                <a:gd name="connsiteY1602" fmla="*/ 731930 h 954697"/>
                <a:gd name="connsiteX1603" fmla="*/ 1106792 w 1497692"/>
                <a:gd name="connsiteY1603" fmla="*/ 735359 h 954697"/>
                <a:gd name="connsiteX1604" fmla="*/ 1088591 w 1497692"/>
                <a:gd name="connsiteY1604" fmla="*/ 743312 h 954697"/>
                <a:gd name="connsiteX1605" fmla="*/ 1071557 w 1497692"/>
                <a:gd name="connsiteY1605" fmla="*/ 753528 h 954697"/>
                <a:gd name="connsiteX1606" fmla="*/ 1057916 w 1497692"/>
                <a:gd name="connsiteY1606" fmla="*/ 760350 h 954697"/>
                <a:gd name="connsiteX1607" fmla="*/ 1055654 w 1497692"/>
                <a:gd name="connsiteY1607" fmla="*/ 762613 h 954697"/>
                <a:gd name="connsiteX1608" fmla="*/ 1052226 w 1497692"/>
                <a:gd name="connsiteY1608" fmla="*/ 763779 h 954697"/>
                <a:gd name="connsiteX1609" fmla="*/ 1040882 w 1497692"/>
                <a:gd name="connsiteY1609" fmla="*/ 771733 h 954697"/>
                <a:gd name="connsiteX1610" fmla="*/ 1032930 w 1497692"/>
                <a:gd name="connsiteY1610" fmla="*/ 776257 h 954697"/>
                <a:gd name="connsiteX1611" fmla="*/ 1022681 w 1497692"/>
                <a:gd name="connsiteY1611" fmla="*/ 785377 h 954697"/>
                <a:gd name="connsiteX1612" fmla="*/ 1022681 w 1497692"/>
                <a:gd name="connsiteY1612" fmla="*/ 786508 h 954697"/>
                <a:gd name="connsiteX1613" fmla="*/ 1022681 w 1497692"/>
                <a:gd name="connsiteY1613" fmla="*/ 789902 h 954697"/>
                <a:gd name="connsiteX1614" fmla="*/ 1021551 w 1497692"/>
                <a:gd name="connsiteY1614" fmla="*/ 791033 h 954697"/>
                <a:gd name="connsiteX1615" fmla="*/ 1019289 w 1497692"/>
                <a:gd name="connsiteY1615" fmla="*/ 793331 h 954697"/>
                <a:gd name="connsiteX1616" fmla="*/ 1020420 w 1497692"/>
                <a:gd name="connsiteY1616" fmla="*/ 794462 h 954697"/>
                <a:gd name="connsiteX1617" fmla="*/ 1021551 w 1497692"/>
                <a:gd name="connsiteY1617" fmla="*/ 795593 h 954697"/>
                <a:gd name="connsiteX1618" fmla="*/ 1021551 w 1497692"/>
                <a:gd name="connsiteY1618" fmla="*/ 796724 h 954697"/>
                <a:gd name="connsiteX1619" fmla="*/ 1022681 w 1497692"/>
                <a:gd name="connsiteY1619" fmla="*/ 796724 h 954697"/>
                <a:gd name="connsiteX1620" fmla="*/ 1021551 w 1497692"/>
                <a:gd name="connsiteY1620" fmla="*/ 797855 h 954697"/>
                <a:gd name="connsiteX1621" fmla="*/ 1022681 w 1497692"/>
                <a:gd name="connsiteY1621" fmla="*/ 798987 h 954697"/>
                <a:gd name="connsiteX1622" fmla="*/ 1021551 w 1497692"/>
                <a:gd name="connsiteY1622" fmla="*/ 798987 h 954697"/>
                <a:gd name="connsiteX1623" fmla="*/ 1021551 w 1497692"/>
                <a:gd name="connsiteY1623" fmla="*/ 800153 h 954697"/>
                <a:gd name="connsiteX1624" fmla="*/ 1020420 w 1497692"/>
                <a:gd name="connsiteY1624" fmla="*/ 798987 h 954697"/>
                <a:gd name="connsiteX1625" fmla="*/ 1019289 w 1497692"/>
                <a:gd name="connsiteY1625" fmla="*/ 800153 h 954697"/>
                <a:gd name="connsiteX1626" fmla="*/ 1019289 w 1497692"/>
                <a:gd name="connsiteY1626" fmla="*/ 801284 h 954697"/>
                <a:gd name="connsiteX1627" fmla="*/ 1018158 w 1497692"/>
                <a:gd name="connsiteY1627" fmla="*/ 801284 h 954697"/>
                <a:gd name="connsiteX1628" fmla="*/ 1014730 w 1497692"/>
                <a:gd name="connsiteY1628" fmla="*/ 802415 h 954697"/>
                <a:gd name="connsiteX1629" fmla="*/ 1010206 w 1497692"/>
                <a:gd name="connsiteY1629" fmla="*/ 804678 h 954697"/>
                <a:gd name="connsiteX1630" fmla="*/ 1007909 w 1497692"/>
                <a:gd name="connsiteY1630" fmla="*/ 806940 h 954697"/>
                <a:gd name="connsiteX1631" fmla="*/ 999958 w 1497692"/>
                <a:gd name="connsiteY1631" fmla="*/ 812631 h 954697"/>
                <a:gd name="connsiteX1632" fmla="*/ 993137 w 1497692"/>
                <a:gd name="connsiteY1632" fmla="*/ 817191 h 954697"/>
                <a:gd name="connsiteX1633" fmla="*/ 992006 w 1497692"/>
                <a:gd name="connsiteY1633" fmla="*/ 818322 h 954697"/>
                <a:gd name="connsiteX1634" fmla="*/ 992006 w 1497692"/>
                <a:gd name="connsiteY1634" fmla="*/ 820585 h 954697"/>
                <a:gd name="connsiteX1635" fmla="*/ 989744 w 1497692"/>
                <a:gd name="connsiteY1635" fmla="*/ 821716 h 954697"/>
                <a:gd name="connsiteX1636" fmla="*/ 985185 w 1497692"/>
                <a:gd name="connsiteY1636" fmla="*/ 825145 h 954697"/>
                <a:gd name="connsiteX1637" fmla="*/ 985185 w 1497692"/>
                <a:gd name="connsiteY1637" fmla="*/ 826276 h 954697"/>
                <a:gd name="connsiteX1638" fmla="*/ 980662 w 1497692"/>
                <a:gd name="connsiteY1638" fmla="*/ 827407 h 954697"/>
                <a:gd name="connsiteX1639" fmla="*/ 956807 w 1497692"/>
                <a:gd name="connsiteY1639" fmla="*/ 842183 h 954697"/>
                <a:gd name="connsiteX1640" fmla="*/ 955641 w 1497692"/>
                <a:gd name="connsiteY1640" fmla="*/ 842183 h 954697"/>
                <a:gd name="connsiteX1641" fmla="*/ 955641 w 1497692"/>
                <a:gd name="connsiteY1641" fmla="*/ 843314 h 954697"/>
                <a:gd name="connsiteX1642" fmla="*/ 949986 w 1497692"/>
                <a:gd name="connsiteY1642" fmla="*/ 846743 h 954697"/>
                <a:gd name="connsiteX1643" fmla="*/ 948820 w 1497692"/>
                <a:gd name="connsiteY1643" fmla="*/ 849005 h 954697"/>
                <a:gd name="connsiteX1644" fmla="*/ 940868 w 1497692"/>
                <a:gd name="connsiteY1644" fmla="*/ 851267 h 954697"/>
                <a:gd name="connsiteX1645" fmla="*/ 934048 w 1497692"/>
                <a:gd name="connsiteY1645" fmla="*/ 855827 h 954697"/>
                <a:gd name="connsiteX1646" fmla="*/ 919275 w 1497692"/>
                <a:gd name="connsiteY1646" fmla="*/ 864912 h 954697"/>
                <a:gd name="connsiteX1647" fmla="*/ 913621 w 1497692"/>
                <a:gd name="connsiteY1647" fmla="*/ 869472 h 954697"/>
                <a:gd name="connsiteX1648" fmla="*/ 893159 w 1497692"/>
                <a:gd name="connsiteY1648" fmla="*/ 885379 h 954697"/>
                <a:gd name="connsiteX1649" fmla="*/ 881779 w 1497692"/>
                <a:gd name="connsiteY1649" fmla="*/ 896761 h 954697"/>
                <a:gd name="connsiteX1650" fmla="*/ 876125 w 1497692"/>
                <a:gd name="connsiteY1650" fmla="*/ 903548 h 954697"/>
                <a:gd name="connsiteX1651" fmla="*/ 874994 w 1497692"/>
                <a:gd name="connsiteY1651" fmla="*/ 906977 h 954697"/>
                <a:gd name="connsiteX1652" fmla="*/ 873828 w 1497692"/>
                <a:gd name="connsiteY1652" fmla="*/ 910370 h 954697"/>
                <a:gd name="connsiteX1653" fmla="*/ 870435 w 1497692"/>
                <a:gd name="connsiteY1653" fmla="*/ 910370 h 954697"/>
                <a:gd name="connsiteX1654" fmla="*/ 870435 w 1497692"/>
                <a:gd name="connsiteY1654" fmla="*/ 911537 h 954697"/>
                <a:gd name="connsiteX1655" fmla="*/ 871566 w 1497692"/>
                <a:gd name="connsiteY1655" fmla="*/ 914930 h 954697"/>
                <a:gd name="connsiteX1656" fmla="*/ 872697 w 1497692"/>
                <a:gd name="connsiteY1656" fmla="*/ 916061 h 954697"/>
                <a:gd name="connsiteX1657" fmla="*/ 872697 w 1497692"/>
                <a:gd name="connsiteY1657" fmla="*/ 917193 h 954697"/>
                <a:gd name="connsiteX1658" fmla="*/ 872697 w 1497692"/>
                <a:gd name="connsiteY1658" fmla="*/ 919490 h 954697"/>
                <a:gd name="connsiteX1659" fmla="*/ 870435 w 1497692"/>
                <a:gd name="connsiteY1659" fmla="*/ 921753 h 954697"/>
                <a:gd name="connsiteX1660" fmla="*/ 869304 w 1497692"/>
                <a:gd name="connsiteY1660" fmla="*/ 926313 h 954697"/>
                <a:gd name="connsiteX1661" fmla="*/ 869304 w 1497692"/>
                <a:gd name="connsiteY1661" fmla="*/ 927444 h 954697"/>
                <a:gd name="connsiteX1662" fmla="*/ 870435 w 1497692"/>
                <a:gd name="connsiteY1662" fmla="*/ 927444 h 954697"/>
                <a:gd name="connsiteX1663" fmla="*/ 870435 w 1497692"/>
                <a:gd name="connsiteY1663" fmla="*/ 928575 h 954697"/>
                <a:gd name="connsiteX1664" fmla="*/ 870435 w 1497692"/>
                <a:gd name="connsiteY1664" fmla="*/ 929706 h 954697"/>
                <a:gd name="connsiteX1665" fmla="*/ 870435 w 1497692"/>
                <a:gd name="connsiteY1665" fmla="*/ 928575 h 954697"/>
                <a:gd name="connsiteX1666" fmla="*/ 869304 w 1497692"/>
                <a:gd name="connsiteY1666" fmla="*/ 928575 h 954697"/>
                <a:gd name="connsiteX1667" fmla="*/ 868173 w 1497692"/>
                <a:gd name="connsiteY1667" fmla="*/ 928575 h 954697"/>
                <a:gd name="connsiteX1668" fmla="*/ 864745 w 1497692"/>
                <a:gd name="connsiteY1668" fmla="*/ 930837 h 954697"/>
                <a:gd name="connsiteX1669" fmla="*/ 860186 w 1497692"/>
                <a:gd name="connsiteY1669" fmla="*/ 935397 h 954697"/>
                <a:gd name="connsiteX1670" fmla="*/ 851104 w 1497692"/>
                <a:gd name="connsiteY1670" fmla="*/ 942219 h 954697"/>
                <a:gd name="connsiteX1671" fmla="*/ 839759 w 1497692"/>
                <a:gd name="connsiteY1671" fmla="*/ 954698 h 954697"/>
                <a:gd name="connsiteX1672" fmla="*/ 838628 w 1497692"/>
                <a:gd name="connsiteY1672" fmla="*/ 954698 h 954697"/>
                <a:gd name="connsiteX1673" fmla="*/ 838628 w 1497692"/>
                <a:gd name="connsiteY1673" fmla="*/ 952435 h 954697"/>
                <a:gd name="connsiteX1674" fmla="*/ 840890 w 1497692"/>
                <a:gd name="connsiteY1674" fmla="*/ 950173 h 954697"/>
                <a:gd name="connsiteX1675" fmla="*/ 851104 w 1497692"/>
                <a:gd name="connsiteY1675" fmla="*/ 941088 h 954697"/>
                <a:gd name="connsiteX1676" fmla="*/ 849973 w 1497692"/>
                <a:gd name="connsiteY1676" fmla="*/ 939922 h 954697"/>
                <a:gd name="connsiteX1677" fmla="*/ 851104 w 1497692"/>
                <a:gd name="connsiteY1677" fmla="*/ 938791 h 954697"/>
                <a:gd name="connsiteX1678" fmla="*/ 849973 w 1497692"/>
                <a:gd name="connsiteY1678" fmla="*/ 938791 h 954697"/>
                <a:gd name="connsiteX1679" fmla="*/ 848842 w 1497692"/>
                <a:gd name="connsiteY1679" fmla="*/ 938791 h 954697"/>
                <a:gd name="connsiteX1680" fmla="*/ 847711 w 1497692"/>
                <a:gd name="connsiteY1680" fmla="*/ 939922 h 954697"/>
                <a:gd name="connsiteX1681" fmla="*/ 845449 w 1497692"/>
                <a:gd name="connsiteY1681" fmla="*/ 938791 h 954697"/>
                <a:gd name="connsiteX1682" fmla="*/ 845449 w 1497692"/>
                <a:gd name="connsiteY1682" fmla="*/ 939922 h 954697"/>
                <a:gd name="connsiteX1683" fmla="*/ 845449 w 1497692"/>
                <a:gd name="connsiteY1683" fmla="*/ 941088 h 954697"/>
                <a:gd name="connsiteX1684" fmla="*/ 845449 w 1497692"/>
                <a:gd name="connsiteY1684" fmla="*/ 942219 h 954697"/>
                <a:gd name="connsiteX1685" fmla="*/ 843152 w 1497692"/>
                <a:gd name="connsiteY1685" fmla="*/ 942219 h 954697"/>
                <a:gd name="connsiteX1686" fmla="*/ 842021 w 1497692"/>
                <a:gd name="connsiteY1686" fmla="*/ 943351 h 954697"/>
                <a:gd name="connsiteX1687" fmla="*/ 840890 w 1497692"/>
                <a:gd name="connsiteY1687" fmla="*/ 942219 h 954697"/>
                <a:gd name="connsiteX1688" fmla="*/ 838628 w 1497692"/>
                <a:gd name="connsiteY1688" fmla="*/ 943351 h 954697"/>
                <a:gd name="connsiteX1689" fmla="*/ 836331 w 1497692"/>
                <a:gd name="connsiteY1689" fmla="*/ 944482 h 954697"/>
                <a:gd name="connsiteX1690" fmla="*/ 830642 w 1497692"/>
                <a:gd name="connsiteY1690" fmla="*/ 939922 h 954697"/>
                <a:gd name="connsiteX1691" fmla="*/ 829511 w 1497692"/>
                <a:gd name="connsiteY1691" fmla="*/ 938791 h 954697"/>
                <a:gd name="connsiteX1692" fmla="*/ 828380 w 1497692"/>
                <a:gd name="connsiteY1692" fmla="*/ 936528 h 954697"/>
                <a:gd name="connsiteX1693" fmla="*/ 826118 w 1497692"/>
                <a:gd name="connsiteY1693" fmla="*/ 936528 h 954697"/>
                <a:gd name="connsiteX1694" fmla="*/ 823856 w 1497692"/>
                <a:gd name="connsiteY1694" fmla="*/ 935397 h 954697"/>
                <a:gd name="connsiteX1695" fmla="*/ 822690 w 1497692"/>
                <a:gd name="connsiteY1695" fmla="*/ 933099 h 954697"/>
                <a:gd name="connsiteX1696" fmla="*/ 826118 w 1497692"/>
                <a:gd name="connsiteY1696" fmla="*/ 931968 h 954697"/>
                <a:gd name="connsiteX1697" fmla="*/ 827249 w 1497692"/>
                <a:gd name="connsiteY1697" fmla="*/ 929706 h 954697"/>
                <a:gd name="connsiteX1698" fmla="*/ 827249 w 1497692"/>
                <a:gd name="connsiteY1698" fmla="*/ 927444 h 954697"/>
                <a:gd name="connsiteX1699" fmla="*/ 828380 w 1497692"/>
                <a:gd name="connsiteY1699" fmla="*/ 927444 h 954697"/>
                <a:gd name="connsiteX1700" fmla="*/ 829511 w 1497692"/>
                <a:gd name="connsiteY1700" fmla="*/ 926313 h 954697"/>
                <a:gd name="connsiteX1701" fmla="*/ 827249 w 1497692"/>
                <a:gd name="connsiteY1701" fmla="*/ 925146 h 954697"/>
                <a:gd name="connsiteX1702" fmla="*/ 824987 w 1497692"/>
                <a:gd name="connsiteY1702" fmla="*/ 924015 h 954697"/>
                <a:gd name="connsiteX1703" fmla="*/ 824987 w 1497692"/>
                <a:gd name="connsiteY1703" fmla="*/ 922884 h 954697"/>
                <a:gd name="connsiteX1704" fmla="*/ 822690 w 1497692"/>
                <a:gd name="connsiteY1704" fmla="*/ 920621 h 954697"/>
                <a:gd name="connsiteX1705" fmla="*/ 822690 w 1497692"/>
                <a:gd name="connsiteY1705" fmla="*/ 919490 h 954697"/>
                <a:gd name="connsiteX1706" fmla="*/ 820428 w 1497692"/>
                <a:gd name="connsiteY1706" fmla="*/ 916061 h 954697"/>
                <a:gd name="connsiteX1707" fmla="*/ 820428 w 1497692"/>
                <a:gd name="connsiteY1707" fmla="*/ 914930 h 954697"/>
                <a:gd name="connsiteX1708" fmla="*/ 819297 w 1497692"/>
                <a:gd name="connsiteY1708" fmla="*/ 913799 h 954697"/>
                <a:gd name="connsiteX1709" fmla="*/ 820428 w 1497692"/>
                <a:gd name="connsiteY1709" fmla="*/ 911537 h 954697"/>
                <a:gd name="connsiteX1710" fmla="*/ 819297 w 1497692"/>
                <a:gd name="connsiteY1710" fmla="*/ 908108 h 954697"/>
                <a:gd name="connsiteX1711" fmla="*/ 820428 w 1497692"/>
                <a:gd name="connsiteY1711" fmla="*/ 906977 h 954697"/>
                <a:gd name="connsiteX1712" fmla="*/ 820428 w 1497692"/>
                <a:gd name="connsiteY1712" fmla="*/ 905846 h 954697"/>
                <a:gd name="connsiteX1713" fmla="*/ 819297 w 1497692"/>
                <a:gd name="connsiteY1713" fmla="*/ 905846 h 954697"/>
                <a:gd name="connsiteX1714" fmla="*/ 817035 w 1497692"/>
                <a:gd name="connsiteY1714" fmla="*/ 904714 h 954697"/>
                <a:gd name="connsiteX1715" fmla="*/ 817035 w 1497692"/>
                <a:gd name="connsiteY1715" fmla="*/ 903548 h 954697"/>
                <a:gd name="connsiteX1716" fmla="*/ 818166 w 1497692"/>
                <a:gd name="connsiteY1716" fmla="*/ 902417 h 954697"/>
                <a:gd name="connsiteX1717" fmla="*/ 817035 w 1497692"/>
                <a:gd name="connsiteY1717" fmla="*/ 902417 h 954697"/>
                <a:gd name="connsiteX1718" fmla="*/ 817035 w 1497692"/>
                <a:gd name="connsiteY1718" fmla="*/ 901286 h 954697"/>
                <a:gd name="connsiteX1719" fmla="*/ 815905 w 1497692"/>
                <a:gd name="connsiteY1719" fmla="*/ 900155 h 954697"/>
                <a:gd name="connsiteX1720" fmla="*/ 814738 w 1497692"/>
                <a:gd name="connsiteY1720" fmla="*/ 899023 h 954697"/>
                <a:gd name="connsiteX1721" fmla="*/ 813607 w 1497692"/>
                <a:gd name="connsiteY1721" fmla="*/ 896761 h 954697"/>
                <a:gd name="connsiteX1722" fmla="*/ 812477 w 1497692"/>
                <a:gd name="connsiteY1722" fmla="*/ 897892 h 954697"/>
                <a:gd name="connsiteX1723" fmla="*/ 812477 w 1497692"/>
                <a:gd name="connsiteY1723" fmla="*/ 899023 h 954697"/>
                <a:gd name="connsiteX1724" fmla="*/ 812477 w 1497692"/>
                <a:gd name="connsiteY1724" fmla="*/ 900155 h 954697"/>
                <a:gd name="connsiteX1725" fmla="*/ 811346 w 1497692"/>
                <a:gd name="connsiteY1725" fmla="*/ 900155 h 954697"/>
                <a:gd name="connsiteX1726" fmla="*/ 810215 w 1497692"/>
                <a:gd name="connsiteY1726" fmla="*/ 900155 h 954697"/>
                <a:gd name="connsiteX1727" fmla="*/ 810215 w 1497692"/>
                <a:gd name="connsiteY1727" fmla="*/ 901286 h 954697"/>
                <a:gd name="connsiteX1728" fmla="*/ 810215 w 1497692"/>
                <a:gd name="connsiteY1728" fmla="*/ 902417 h 954697"/>
                <a:gd name="connsiteX1729" fmla="*/ 809084 w 1497692"/>
                <a:gd name="connsiteY1729" fmla="*/ 903548 h 954697"/>
                <a:gd name="connsiteX1730" fmla="*/ 809084 w 1497692"/>
                <a:gd name="connsiteY1730" fmla="*/ 904714 h 954697"/>
                <a:gd name="connsiteX1731" fmla="*/ 809084 w 1497692"/>
                <a:gd name="connsiteY1731" fmla="*/ 906977 h 954697"/>
                <a:gd name="connsiteX1732" fmla="*/ 807918 w 1497692"/>
                <a:gd name="connsiteY1732" fmla="*/ 906977 h 954697"/>
                <a:gd name="connsiteX1733" fmla="*/ 806787 w 1497692"/>
                <a:gd name="connsiteY1733" fmla="*/ 904714 h 954697"/>
                <a:gd name="connsiteX1734" fmla="*/ 805656 w 1497692"/>
                <a:gd name="connsiteY1734" fmla="*/ 904714 h 954697"/>
                <a:gd name="connsiteX1735" fmla="*/ 805656 w 1497692"/>
                <a:gd name="connsiteY1735" fmla="*/ 905846 h 954697"/>
                <a:gd name="connsiteX1736" fmla="*/ 803394 w 1497692"/>
                <a:gd name="connsiteY1736" fmla="*/ 908108 h 954697"/>
                <a:gd name="connsiteX1737" fmla="*/ 802263 w 1497692"/>
                <a:gd name="connsiteY1737" fmla="*/ 910370 h 954697"/>
                <a:gd name="connsiteX1738" fmla="*/ 799966 w 1497692"/>
                <a:gd name="connsiteY1738" fmla="*/ 912668 h 954697"/>
                <a:gd name="connsiteX1739" fmla="*/ 799966 w 1497692"/>
                <a:gd name="connsiteY1739" fmla="*/ 910370 h 954697"/>
                <a:gd name="connsiteX1740" fmla="*/ 801097 w 1497692"/>
                <a:gd name="connsiteY1740" fmla="*/ 910370 h 954697"/>
                <a:gd name="connsiteX1741" fmla="*/ 801097 w 1497692"/>
                <a:gd name="connsiteY1741" fmla="*/ 906977 h 954697"/>
                <a:gd name="connsiteX1742" fmla="*/ 799966 w 1497692"/>
                <a:gd name="connsiteY1742" fmla="*/ 906977 h 954697"/>
                <a:gd name="connsiteX1743" fmla="*/ 798835 w 1497692"/>
                <a:gd name="connsiteY1743" fmla="*/ 908108 h 954697"/>
                <a:gd name="connsiteX1744" fmla="*/ 798835 w 1497692"/>
                <a:gd name="connsiteY1744" fmla="*/ 906977 h 954697"/>
                <a:gd name="connsiteX1745" fmla="*/ 796573 w 1497692"/>
                <a:gd name="connsiteY1745" fmla="*/ 906977 h 954697"/>
                <a:gd name="connsiteX1746" fmla="*/ 796573 w 1497692"/>
                <a:gd name="connsiteY1746" fmla="*/ 905846 h 954697"/>
                <a:gd name="connsiteX1747" fmla="*/ 796573 w 1497692"/>
                <a:gd name="connsiteY1747" fmla="*/ 904714 h 954697"/>
                <a:gd name="connsiteX1748" fmla="*/ 793145 w 1497692"/>
                <a:gd name="connsiteY1748" fmla="*/ 901286 h 954697"/>
                <a:gd name="connsiteX1749" fmla="*/ 792014 w 1497692"/>
                <a:gd name="connsiteY1749" fmla="*/ 901286 h 954697"/>
                <a:gd name="connsiteX1750" fmla="*/ 792014 w 1497692"/>
                <a:gd name="connsiteY1750" fmla="*/ 900155 h 954697"/>
                <a:gd name="connsiteX1751" fmla="*/ 789753 w 1497692"/>
                <a:gd name="connsiteY1751" fmla="*/ 899023 h 954697"/>
                <a:gd name="connsiteX1752" fmla="*/ 786360 w 1497692"/>
                <a:gd name="connsiteY1752" fmla="*/ 897892 h 954697"/>
                <a:gd name="connsiteX1753" fmla="*/ 785194 w 1497692"/>
                <a:gd name="connsiteY1753" fmla="*/ 899023 h 954697"/>
                <a:gd name="connsiteX1754" fmla="*/ 782932 w 1497692"/>
                <a:gd name="connsiteY1754" fmla="*/ 899023 h 954697"/>
                <a:gd name="connsiteX1755" fmla="*/ 776111 w 1497692"/>
                <a:gd name="connsiteY1755" fmla="*/ 903548 h 954697"/>
                <a:gd name="connsiteX1756" fmla="*/ 774980 w 1497692"/>
                <a:gd name="connsiteY1756" fmla="*/ 908108 h 954697"/>
                <a:gd name="connsiteX1757" fmla="*/ 774980 w 1497692"/>
                <a:gd name="connsiteY1757" fmla="*/ 910370 h 954697"/>
                <a:gd name="connsiteX1758" fmla="*/ 772719 w 1497692"/>
                <a:gd name="connsiteY1758" fmla="*/ 910370 h 954697"/>
                <a:gd name="connsiteX1759" fmla="*/ 771552 w 1497692"/>
                <a:gd name="connsiteY1759" fmla="*/ 911537 h 954697"/>
                <a:gd name="connsiteX1760" fmla="*/ 769291 w 1497692"/>
                <a:gd name="connsiteY1760" fmla="*/ 914930 h 954697"/>
                <a:gd name="connsiteX1761" fmla="*/ 768160 w 1497692"/>
                <a:gd name="connsiteY1761" fmla="*/ 916061 h 954697"/>
                <a:gd name="connsiteX1762" fmla="*/ 767029 w 1497692"/>
                <a:gd name="connsiteY1762" fmla="*/ 918324 h 954697"/>
                <a:gd name="connsiteX1763" fmla="*/ 765898 w 1497692"/>
                <a:gd name="connsiteY1763" fmla="*/ 918324 h 954697"/>
                <a:gd name="connsiteX1764" fmla="*/ 763601 w 1497692"/>
                <a:gd name="connsiteY1764" fmla="*/ 916061 h 954697"/>
                <a:gd name="connsiteX1765" fmla="*/ 762470 w 1497692"/>
                <a:gd name="connsiteY1765" fmla="*/ 914930 h 954697"/>
                <a:gd name="connsiteX1766" fmla="*/ 761339 w 1497692"/>
                <a:gd name="connsiteY1766" fmla="*/ 913799 h 954697"/>
                <a:gd name="connsiteX1767" fmla="*/ 761339 w 1497692"/>
                <a:gd name="connsiteY1767" fmla="*/ 911537 h 954697"/>
                <a:gd name="connsiteX1768" fmla="*/ 760208 w 1497692"/>
                <a:gd name="connsiteY1768" fmla="*/ 910370 h 954697"/>
                <a:gd name="connsiteX1769" fmla="*/ 760208 w 1497692"/>
                <a:gd name="connsiteY1769" fmla="*/ 909239 h 954697"/>
                <a:gd name="connsiteX1770" fmla="*/ 757946 w 1497692"/>
                <a:gd name="connsiteY1770" fmla="*/ 909239 h 954697"/>
                <a:gd name="connsiteX1771" fmla="*/ 757946 w 1497692"/>
                <a:gd name="connsiteY1771" fmla="*/ 906977 h 954697"/>
                <a:gd name="connsiteX1772" fmla="*/ 756815 w 1497692"/>
                <a:gd name="connsiteY1772" fmla="*/ 905846 h 954697"/>
                <a:gd name="connsiteX1773" fmla="*/ 756815 w 1497692"/>
                <a:gd name="connsiteY1773" fmla="*/ 904714 h 954697"/>
                <a:gd name="connsiteX1774" fmla="*/ 755649 w 1497692"/>
                <a:gd name="connsiteY1774" fmla="*/ 904714 h 954697"/>
                <a:gd name="connsiteX1775" fmla="*/ 755649 w 1497692"/>
                <a:gd name="connsiteY1775" fmla="*/ 903548 h 954697"/>
                <a:gd name="connsiteX1776" fmla="*/ 755649 w 1497692"/>
                <a:gd name="connsiteY1776" fmla="*/ 902417 h 954697"/>
                <a:gd name="connsiteX1777" fmla="*/ 755649 w 1497692"/>
                <a:gd name="connsiteY1777" fmla="*/ 901286 h 954697"/>
                <a:gd name="connsiteX1778" fmla="*/ 755649 w 1497692"/>
                <a:gd name="connsiteY1778" fmla="*/ 900155 h 954697"/>
                <a:gd name="connsiteX1779" fmla="*/ 756815 w 1497692"/>
                <a:gd name="connsiteY1779" fmla="*/ 900155 h 954697"/>
                <a:gd name="connsiteX1780" fmla="*/ 756815 w 1497692"/>
                <a:gd name="connsiteY1780" fmla="*/ 899023 h 954697"/>
                <a:gd name="connsiteX1781" fmla="*/ 759077 w 1497692"/>
                <a:gd name="connsiteY1781" fmla="*/ 897892 h 954697"/>
                <a:gd name="connsiteX1782" fmla="*/ 760208 w 1497692"/>
                <a:gd name="connsiteY1782" fmla="*/ 895595 h 954697"/>
                <a:gd name="connsiteX1783" fmla="*/ 760208 w 1497692"/>
                <a:gd name="connsiteY1783" fmla="*/ 894463 h 954697"/>
                <a:gd name="connsiteX1784" fmla="*/ 760208 w 1497692"/>
                <a:gd name="connsiteY1784" fmla="*/ 893332 h 954697"/>
                <a:gd name="connsiteX1785" fmla="*/ 761339 w 1497692"/>
                <a:gd name="connsiteY1785" fmla="*/ 892201 h 954697"/>
                <a:gd name="connsiteX1786" fmla="*/ 760208 w 1497692"/>
                <a:gd name="connsiteY1786" fmla="*/ 891070 h 954697"/>
                <a:gd name="connsiteX1787" fmla="*/ 761339 w 1497692"/>
                <a:gd name="connsiteY1787" fmla="*/ 889939 h 954697"/>
                <a:gd name="connsiteX1788" fmla="*/ 760208 w 1497692"/>
                <a:gd name="connsiteY1788" fmla="*/ 888772 h 954697"/>
                <a:gd name="connsiteX1789" fmla="*/ 760208 w 1497692"/>
                <a:gd name="connsiteY1789" fmla="*/ 887641 h 954697"/>
                <a:gd name="connsiteX1790" fmla="*/ 760208 w 1497692"/>
                <a:gd name="connsiteY1790" fmla="*/ 886510 h 954697"/>
                <a:gd name="connsiteX1791" fmla="*/ 760208 w 1497692"/>
                <a:gd name="connsiteY1791" fmla="*/ 884248 h 954697"/>
                <a:gd name="connsiteX1792" fmla="*/ 760208 w 1497692"/>
                <a:gd name="connsiteY1792" fmla="*/ 883116 h 954697"/>
                <a:gd name="connsiteX1793" fmla="*/ 761339 w 1497692"/>
                <a:gd name="connsiteY1793" fmla="*/ 883116 h 954697"/>
                <a:gd name="connsiteX1794" fmla="*/ 761339 w 1497692"/>
                <a:gd name="connsiteY1794" fmla="*/ 884248 h 954697"/>
                <a:gd name="connsiteX1795" fmla="*/ 762470 w 1497692"/>
                <a:gd name="connsiteY1795" fmla="*/ 881985 h 954697"/>
                <a:gd name="connsiteX1796" fmla="*/ 761339 w 1497692"/>
                <a:gd name="connsiteY1796" fmla="*/ 881985 h 954697"/>
                <a:gd name="connsiteX1797" fmla="*/ 762470 w 1497692"/>
                <a:gd name="connsiteY1797" fmla="*/ 880819 h 954697"/>
                <a:gd name="connsiteX1798" fmla="*/ 763601 w 1497692"/>
                <a:gd name="connsiteY1798" fmla="*/ 879688 h 954697"/>
                <a:gd name="connsiteX1799" fmla="*/ 763601 w 1497692"/>
                <a:gd name="connsiteY1799" fmla="*/ 878556 h 954697"/>
                <a:gd name="connsiteX1800" fmla="*/ 763601 w 1497692"/>
                <a:gd name="connsiteY1800" fmla="*/ 877425 h 954697"/>
                <a:gd name="connsiteX1801" fmla="*/ 760208 w 1497692"/>
                <a:gd name="connsiteY1801" fmla="*/ 877425 h 954697"/>
                <a:gd name="connsiteX1802" fmla="*/ 761339 w 1497692"/>
                <a:gd name="connsiteY1802" fmla="*/ 876294 h 954697"/>
                <a:gd name="connsiteX1803" fmla="*/ 760208 w 1497692"/>
                <a:gd name="connsiteY1803" fmla="*/ 873996 h 954697"/>
                <a:gd name="connsiteX1804" fmla="*/ 761339 w 1497692"/>
                <a:gd name="connsiteY1804" fmla="*/ 871734 h 954697"/>
                <a:gd name="connsiteX1805" fmla="*/ 762470 w 1497692"/>
                <a:gd name="connsiteY1805" fmla="*/ 870603 h 954697"/>
                <a:gd name="connsiteX1806" fmla="*/ 762470 w 1497692"/>
                <a:gd name="connsiteY1806" fmla="*/ 869472 h 954697"/>
                <a:gd name="connsiteX1807" fmla="*/ 762470 w 1497692"/>
                <a:gd name="connsiteY1807" fmla="*/ 867210 h 954697"/>
                <a:gd name="connsiteX1808" fmla="*/ 765898 w 1497692"/>
                <a:gd name="connsiteY1808" fmla="*/ 864912 h 954697"/>
                <a:gd name="connsiteX1809" fmla="*/ 767029 w 1497692"/>
                <a:gd name="connsiteY1809" fmla="*/ 863781 h 954697"/>
                <a:gd name="connsiteX1810" fmla="*/ 769291 w 1497692"/>
                <a:gd name="connsiteY1810" fmla="*/ 862650 h 954697"/>
                <a:gd name="connsiteX1811" fmla="*/ 769291 w 1497692"/>
                <a:gd name="connsiteY1811" fmla="*/ 860387 h 954697"/>
                <a:gd name="connsiteX1812" fmla="*/ 770421 w 1497692"/>
                <a:gd name="connsiteY1812" fmla="*/ 860387 h 954697"/>
                <a:gd name="connsiteX1813" fmla="*/ 770421 w 1497692"/>
                <a:gd name="connsiteY1813" fmla="*/ 858090 h 954697"/>
                <a:gd name="connsiteX1814" fmla="*/ 771552 w 1497692"/>
                <a:gd name="connsiteY1814" fmla="*/ 856958 h 954697"/>
                <a:gd name="connsiteX1815" fmla="*/ 771552 w 1497692"/>
                <a:gd name="connsiteY1815" fmla="*/ 855827 h 954697"/>
                <a:gd name="connsiteX1816" fmla="*/ 770421 w 1497692"/>
                <a:gd name="connsiteY1816" fmla="*/ 854696 h 954697"/>
                <a:gd name="connsiteX1817" fmla="*/ 770421 w 1497692"/>
                <a:gd name="connsiteY1817" fmla="*/ 855827 h 954697"/>
                <a:gd name="connsiteX1818" fmla="*/ 768160 w 1497692"/>
                <a:gd name="connsiteY1818" fmla="*/ 855827 h 954697"/>
                <a:gd name="connsiteX1819" fmla="*/ 767029 w 1497692"/>
                <a:gd name="connsiteY1819" fmla="*/ 855827 h 954697"/>
                <a:gd name="connsiteX1820" fmla="*/ 767029 w 1497692"/>
                <a:gd name="connsiteY1820" fmla="*/ 854696 h 954697"/>
                <a:gd name="connsiteX1821" fmla="*/ 765898 w 1497692"/>
                <a:gd name="connsiteY1821" fmla="*/ 853565 h 954697"/>
                <a:gd name="connsiteX1822" fmla="*/ 764767 w 1497692"/>
                <a:gd name="connsiteY1822" fmla="*/ 853565 h 954697"/>
                <a:gd name="connsiteX1823" fmla="*/ 764767 w 1497692"/>
                <a:gd name="connsiteY1823" fmla="*/ 852434 h 954697"/>
                <a:gd name="connsiteX1824" fmla="*/ 763601 w 1497692"/>
                <a:gd name="connsiteY1824" fmla="*/ 852434 h 954697"/>
                <a:gd name="connsiteX1825" fmla="*/ 763601 w 1497692"/>
                <a:gd name="connsiteY1825" fmla="*/ 851267 h 954697"/>
                <a:gd name="connsiteX1826" fmla="*/ 761339 w 1497692"/>
                <a:gd name="connsiteY1826" fmla="*/ 851267 h 954697"/>
                <a:gd name="connsiteX1827" fmla="*/ 760208 w 1497692"/>
                <a:gd name="connsiteY1827" fmla="*/ 849005 h 954697"/>
                <a:gd name="connsiteX1828" fmla="*/ 760208 w 1497692"/>
                <a:gd name="connsiteY1828" fmla="*/ 847874 h 954697"/>
                <a:gd name="connsiteX1829" fmla="*/ 759077 w 1497692"/>
                <a:gd name="connsiteY1829" fmla="*/ 846743 h 954697"/>
                <a:gd name="connsiteX1830" fmla="*/ 757946 w 1497692"/>
                <a:gd name="connsiteY1830" fmla="*/ 844445 h 954697"/>
                <a:gd name="connsiteX1831" fmla="*/ 756815 w 1497692"/>
                <a:gd name="connsiteY1831" fmla="*/ 845611 h 954697"/>
                <a:gd name="connsiteX1832" fmla="*/ 755649 w 1497692"/>
                <a:gd name="connsiteY1832" fmla="*/ 844445 h 954697"/>
                <a:gd name="connsiteX1833" fmla="*/ 754518 w 1497692"/>
                <a:gd name="connsiteY1833" fmla="*/ 843314 h 954697"/>
                <a:gd name="connsiteX1834" fmla="*/ 753387 w 1497692"/>
                <a:gd name="connsiteY1834" fmla="*/ 844445 h 954697"/>
                <a:gd name="connsiteX1835" fmla="*/ 752256 w 1497692"/>
                <a:gd name="connsiteY1835" fmla="*/ 843314 h 954697"/>
                <a:gd name="connsiteX1836" fmla="*/ 749995 w 1497692"/>
                <a:gd name="connsiteY1836" fmla="*/ 845611 h 954697"/>
                <a:gd name="connsiteX1837" fmla="*/ 747698 w 1497692"/>
                <a:gd name="connsiteY1837" fmla="*/ 845611 h 954697"/>
                <a:gd name="connsiteX1838" fmla="*/ 747698 w 1497692"/>
                <a:gd name="connsiteY1838" fmla="*/ 846743 h 954697"/>
                <a:gd name="connsiteX1839" fmla="*/ 745436 w 1497692"/>
                <a:gd name="connsiteY1839" fmla="*/ 847874 h 954697"/>
                <a:gd name="connsiteX1840" fmla="*/ 744305 w 1497692"/>
                <a:gd name="connsiteY1840" fmla="*/ 850136 h 954697"/>
                <a:gd name="connsiteX1841" fmla="*/ 742043 w 1497692"/>
                <a:gd name="connsiteY1841" fmla="*/ 849005 h 954697"/>
                <a:gd name="connsiteX1842" fmla="*/ 743174 w 1497692"/>
                <a:gd name="connsiteY1842" fmla="*/ 849005 h 954697"/>
                <a:gd name="connsiteX1843" fmla="*/ 742043 w 1497692"/>
                <a:gd name="connsiteY1843" fmla="*/ 847874 h 954697"/>
                <a:gd name="connsiteX1844" fmla="*/ 743174 w 1497692"/>
                <a:gd name="connsiteY1844" fmla="*/ 846743 h 954697"/>
                <a:gd name="connsiteX1845" fmla="*/ 742043 w 1497692"/>
                <a:gd name="connsiteY1845" fmla="*/ 846743 h 954697"/>
                <a:gd name="connsiteX1846" fmla="*/ 743174 w 1497692"/>
                <a:gd name="connsiteY1846" fmla="*/ 845611 h 954697"/>
                <a:gd name="connsiteX1847" fmla="*/ 742043 w 1497692"/>
                <a:gd name="connsiteY1847" fmla="*/ 844445 h 954697"/>
                <a:gd name="connsiteX1848" fmla="*/ 739746 w 1497692"/>
                <a:gd name="connsiteY1848" fmla="*/ 843314 h 954697"/>
                <a:gd name="connsiteX1849" fmla="*/ 739746 w 1497692"/>
                <a:gd name="connsiteY1849" fmla="*/ 844445 h 954697"/>
                <a:gd name="connsiteX1850" fmla="*/ 739746 w 1497692"/>
                <a:gd name="connsiteY1850" fmla="*/ 845611 h 954697"/>
                <a:gd name="connsiteX1851" fmla="*/ 739746 w 1497692"/>
                <a:gd name="connsiteY1851" fmla="*/ 847874 h 954697"/>
                <a:gd name="connsiteX1852" fmla="*/ 738615 w 1497692"/>
                <a:gd name="connsiteY1852" fmla="*/ 846743 h 954697"/>
                <a:gd name="connsiteX1853" fmla="*/ 737484 w 1497692"/>
                <a:gd name="connsiteY1853" fmla="*/ 845611 h 954697"/>
                <a:gd name="connsiteX1854" fmla="*/ 732925 w 1497692"/>
                <a:gd name="connsiteY1854" fmla="*/ 846743 h 954697"/>
                <a:gd name="connsiteX1855" fmla="*/ 730663 w 1497692"/>
                <a:gd name="connsiteY1855" fmla="*/ 847874 h 954697"/>
                <a:gd name="connsiteX1856" fmla="*/ 729533 w 1497692"/>
                <a:gd name="connsiteY1856" fmla="*/ 847874 h 954697"/>
                <a:gd name="connsiteX1857" fmla="*/ 729533 w 1497692"/>
                <a:gd name="connsiteY1857" fmla="*/ 845611 h 954697"/>
                <a:gd name="connsiteX1858" fmla="*/ 728402 w 1497692"/>
                <a:gd name="connsiteY1858" fmla="*/ 845611 h 954697"/>
                <a:gd name="connsiteX1859" fmla="*/ 727271 w 1497692"/>
                <a:gd name="connsiteY1859" fmla="*/ 847874 h 954697"/>
                <a:gd name="connsiteX1860" fmla="*/ 724974 w 1497692"/>
                <a:gd name="connsiteY1860" fmla="*/ 849005 h 954697"/>
                <a:gd name="connsiteX1861" fmla="*/ 723843 w 1497692"/>
                <a:gd name="connsiteY1861" fmla="*/ 845611 h 954697"/>
                <a:gd name="connsiteX1862" fmla="*/ 721581 w 1497692"/>
                <a:gd name="connsiteY1862" fmla="*/ 844445 h 954697"/>
                <a:gd name="connsiteX1863" fmla="*/ 719284 w 1497692"/>
                <a:gd name="connsiteY1863" fmla="*/ 844445 h 954697"/>
                <a:gd name="connsiteX1864" fmla="*/ 718153 w 1497692"/>
                <a:gd name="connsiteY1864" fmla="*/ 842183 h 954697"/>
                <a:gd name="connsiteX1865" fmla="*/ 717022 w 1497692"/>
                <a:gd name="connsiteY1865" fmla="*/ 841051 h 954697"/>
                <a:gd name="connsiteX1866" fmla="*/ 714760 w 1497692"/>
                <a:gd name="connsiteY1866" fmla="*/ 843314 h 954697"/>
                <a:gd name="connsiteX1867" fmla="*/ 712498 w 1497692"/>
                <a:gd name="connsiteY1867" fmla="*/ 841051 h 954697"/>
                <a:gd name="connsiteX1868" fmla="*/ 711332 w 1497692"/>
                <a:gd name="connsiteY1868" fmla="*/ 842183 h 954697"/>
                <a:gd name="connsiteX1869" fmla="*/ 713629 w 1497692"/>
                <a:gd name="connsiteY1869" fmla="*/ 844445 h 954697"/>
                <a:gd name="connsiteX1870" fmla="*/ 712498 w 1497692"/>
                <a:gd name="connsiteY1870" fmla="*/ 844445 h 954697"/>
                <a:gd name="connsiteX1871" fmla="*/ 710201 w 1497692"/>
                <a:gd name="connsiteY1871" fmla="*/ 843314 h 954697"/>
                <a:gd name="connsiteX1872" fmla="*/ 704512 w 1497692"/>
                <a:gd name="connsiteY1872" fmla="*/ 844445 h 954697"/>
                <a:gd name="connsiteX1873" fmla="*/ 703381 w 1497692"/>
                <a:gd name="connsiteY1873" fmla="*/ 844445 h 954697"/>
                <a:gd name="connsiteX1874" fmla="*/ 703381 w 1497692"/>
                <a:gd name="connsiteY1874" fmla="*/ 845611 h 954697"/>
                <a:gd name="connsiteX1875" fmla="*/ 702250 w 1497692"/>
                <a:gd name="connsiteY1875" fmla="*/ 845611 h 954697"/>
                <a:gd name="connsiteX1876" fmla="*/ 701119 w 1497692"/>
                <a:gd name="connsiteY1876" fmla="*/ 844445 h 954697"/>
                <a:gd name="connsiteX1877" fmla="*/ 699988 w 1497692"/>
                <a:gd name="connsiteY1877" fmla="*/ 844445 h 954697"/>
                <a:gd name="connsiteX1878" fmla="*/ 697726 w 1497692"/>
                <a:gd name="connsiteY1878" fmla="*/ 844445 h 954697"/>
                <a:gd name="connsiteX1879" fmla="*/ 695429 w 1497692"/>
                <a:gd name="connsiteY1879" fmla="*/ 846743 h 954697"/>
                <a:gd name="connsiteX1880" fmla="*/ 694298 w 1497692"/>
                <a:gd name="connsiteY1880" fmla="*/ 844445 h 954697"/>
                <a:gd name="connsiteX1881" fmla="*/ 692036 w 1497692"/>
                <a:gd name="connsiteY1881" fmla="*/ 844445 h 954697"/>
                <a:gd name="connsiteX1882" fmla="*/ 692036 w 1497692"/>
                <a:gd name="connsiteY1882" fmla="*/ 843314 h 954697"/>
                <a:gd name="connsiteX1883" fmla="*/ 689775 w 1497692"/>
                <a:gd name="connsiteY1883" fmla="*/ 843314 h 954697"/>
                <a:gd name="connsiteX1884" fmla="*/ 689775 w 1497692"/>
                <a:gd name="connsiteY1884" fmla="*/ 841051 h 954697"/>
                <a:gd name="connsiteX1885" fmla="*/ 688608 w 1497692"/>
                <a:gd name="connsiteY1885" fmla="*/ 841051 h 954697"/>
                <a:gd name="connsiteX1886" fmla="*/ 686347 w 1497692"/>
                <a:gd name="connsiteY1886" fmla="*/ 842183 h 954697"/>
                <a:gd name="connsiteX1887" fmla="*/ 687477 w 1497692"/>
                <a:gd name="connsiteY1887" fmla="*/ 838789 h 954697"/>
                <a:gd name="connsiteX1888" fmla="*/ 688608 w 1497692"/>
                <a:gd name="connsiteY1888" fmla="*/ 838789 h 954697"/>
                <a:gd name="connsiteX1889" fmla="*/ 688608 w 1497692"/>
                <a:gd name="connsiteY1889" fmla="*/ 837658 h 954697"/>
                <a:gd name="connsiteX1890" fmla="*/ 687477 w 1497692"/>
                <a:gd name="connsiteY1890" fmla="*/ 837658 h 954697"/>
                <a:gd name="connsiteX1891" fmla="*/ 685216 w 1497692"/>
                <a:gd name="connsiteY1891" fmla="*/ 838789 h 954697"/>
                <a:gd name="connsiteX1892" fmla="*/ 682954 w 1497692"/>
                <a:gd name="connsiteY1892" fmla="*/ 837658 h 954697"/>
                <a:gd name="connsiteX1893" fmla="*/ 681788 w 1497692"/>
                <a:gd name="connsiteY1893" fmla="*/ 837658 h 954697"/>
                <a:gd name="connsiteX1894" fmla="*/ 680657 w 1497692"/>
                <a:gd name="connsiteY1894" fmla="*/ 838789 h 954697"/>
                <a:gd name="connsiteX1895" fmla="*/ 681788 w 1497692"/>
                <a:gd name="connsiteY1895" fmla="*/ 839920 h 954697"/>
                <a:gd name="connsiteX1896" fmla="*/ 682954 w 1497692"/>
                <a:gd name="connsiteY1896" fmla="*/ 838789 h 954697"/>
                <a:gd name="connsiteX1897" fmla="*/ 681788 w 1497692"/>
                <a:gd name="connsiteY1897" fmla="*/ 839920 h 954697"/>
                <a:gd name="connsiteX1898" fmla="*/ 681788 w 1497692"/>
                <a:gd name="connsiteY1898" fmla="*/ 841051 h 954697"/>
                <a:gd name="connsiteX1899" fmla="*/ 681788 w 1497692"/>
                <a:gd name="connsiteY1899" fmla="*/ 842183 h 954697"/>
                <a:gd name="connsiteX1900" fmla="*/ 680657 w 1497692"/>
                <a:gd name="connsiteY1900" fmla="*/ 843314 h 954697"/>
                <a:gd name="connsiteX1901" fmla="*/ 679526 w 1497692"/>
                <a:gd name="connsiteY1901" fmla="*/ 845611 h 954697"/>
                <a:gd name="connsiteX1902" fmla="*/ 678395 w 1497692"/>
                <a:gd name="connsiteY1902" fmla="*/ 845611 h 954697"/>
                <a:gd name="connsiteX1903" fmla="*/ 677264 w 1497692"/>
                <a:gd name="connsiteY1903" fmla="*/ 846743 h 954697"/>
                <a:gd name="connsiteX1904" fmla="*/ 676133 w 1497692"/>
                <a:gd name="connsiteY1904" fmla="*/ 846743 h 954697"/>
                <a:gd name="connsiteX1905" fmla="*/ 674967 w 1497692"/>
                <a:gd name="connsiteY1905" fmla="*/ 844445 h 954697"/>
                <a:gd name="connsiteX1906" fmla="*/ 673836 w 1497692"/>
                <a:gd name="connsiteY1906" fmla="*/ 844445 h 954697"/>
                <a:gd name="connsiteX1907" fmla="*/ 673836 w 1497692"/>
                <a:gd name="connsiteY1907" fmla="*/ 845611 h 954697"/>
                <a:gd name="connsiteX1908" fmla="*/ 671574 w 1497692"/>
                <a:gd name="connsiteY1908" fmla="*/ 845611 h 954697"/>
                <a:gd name="connsiteX1909" fmla="*/ 671574 w 1497692"/>
                <a:gd name="connsiteY1909" fmla="*/ 844445 h 954697"/>
                <a:gd name="connsiteX1910" fmla="*/ 670443 w 1497692"/>
                <a:gd name="connsiteY1910" fmla="*/ 844445 h 954697"/>
                <a:gd name="connsiteX1911" fmla="*/ 669312 w 1497692"/>
                <a:gd name="connsiteY1911" fmla="*/ 846743 h 954697"/>
                <a:gd name="connsiteX1912" fmla="*/ 667015 w 1497692"/>
                <a:gd name="connsiteY1912" fmla="*/ 845611 h 954697"/>
                <a:gd name="connsiteX1913" fmla="*/ 665884 w 1497692"/>
                <a:gd name="connsiteY1913" fmla="*/ 844445 h 954697"/>
                <a:gd name="connsiteX1914" fmla="*/ 661361 w 1497692"/>
                <a:gd name="connsiteY1914" fmla="*/ 844445 h 954697"/>
                <a:gd name="connsiteX1915" fmla="*/ 660230 w 1497692"/>
                <a:gd name="connsiteY1915" fmla="*/ 844445 h 954697"/>
                <a:gd name="connsiteX1916" fmla="*/ 659064 w 1497692"/>
                <a:gd name="connsiteY1916" fmla="*/ 844445 h 954697"/>
                <a:gd name="connsiteX1917" fmla="*/ 656802 w 1497692"/>
                <a:gd name="connsiteY1917" fmla="*/ 844445 h 954697"/>
                <a:gd name="connsiteX1918" fmla="*/ 655671 w 1497692"/>
                <a:gd name="connsiteY1918" fmla="*/ 845611 h 954697"/>
                <a:gd name="connsiteX1919" fmla="*/ 655671 w 1497692"/>
                <a:gd name="connsiteY1919" fmla="*/ 846743 h 954697"/>
                <a:gd name="connsiteX1920" fmla="*/ 653409 w 1497692"/>
                <a:gd name="connsiteY1920" fmla="*/ 846743 h 954697"/>
                <a:gd name="connsiteX1921" fmla="*/ 653409 w 1497692"/>
                <a:gd name="connsiteY1921" fmla="*/ 849005 h 954697"/>
                <a:gd name="connsiteX1922" fmla="*/ 648850 w 1497692"/>
                <a:gd name="connsiteY1922" fmla="*/ 849005 h 954697"/>
                <a:gd name="connsiteX1923" fmla="*/ 647719 w 1497692"/>
                <a:gd name="connsiteY1923" fmla="*/ 849005 h 954697"/>
                <a:gd name="connsiteX1924" fmla="*/ 645458 w 1497692"/>
                <a:gd name="connsiteY1924" fmla="*/ 847874 h 954697"/>
                <a:gd name="connsiteX1925" fmla="*/ 644291 w 1497692"/>
                <a:gd name="connsiteY1925" fmla="*/ 847874 h 954697"/>
                <a:gd name="connsiteX1926" fmla="*/ 642030 w 1497692"/>
                <a:gd name="connsiteY1926" fmla="*/ 847874 h 954697"/>
                <a:gd name="connsiteX1927" fmla="*/ 638637 w 1497692"/>
                <a:gd name="connsiteY1927" fmla="*/ 844445 h 954697"/>
                <a:gd name="connsiteX1928" fmla="*/ 637471 w 1497692"/>
                <a:gd name="connsiteY1928" fmla="*/ 844445 h 954697"/>
                <a:gd name="connsiteX1929" fmla="*/ 637471 w 1497692"/>
                <a:gd name="connsiteY1929" fmla="*/ 843314 h 954697"/>
                <a:gd name="connsiteX1930" fmla="*/ 636340 w 1497692"/>
                <a:gd name="connsiteY1930" fmla="*/ 843314 h 954697"/>
                <a:gd name="connsiteX1931" fmla="*/ 637471 w 1497692"/>
                <a:gd name="connsiteY1931" fmla="*/ 841051 h 954697"/>
                <a:gd name="connsiteX1932" fmla="*/ 637471 w 1497692"/>
                <a:gd name="connsiteY1932" fmla="*/ 839920 h 954697"/>
                <a:gd name="connsiteX1933" fmla="*/ 636340 w 1497692"/>
                <a:gd name="connsiteY1933" fmla="*/ 839920 h 954697"/>
                <a:gd name="connsiteX1934" fmla="*/ 636340 w 1497692"/>
                <a:gd name="connsiteY1934" fmla="*/ 838789 h 954697"/>
                <a:gd name="connsiteX1935" fmla="*/ 635209 w 1497692"/>
                <a:gd name="connsiteY1935" fmla="*/ 838789 h 954697"/>
                <a:gd name="connsiteX1936" fmla="*/ 636340 w 1497692"/>
                <a:gd name="connsiteY1936" fmla="*/ 835360 h 954697"/>
                <a:gd name="connsiteX1937" fmla="*/ 635209 w 1497692"/>
                <a:gd name="connsiteY1937" fmla="*/ 834229 h 954697"/>
                <a:gd name="connsiteX1938" fmla="*/ 635209 w 1497692"/>
                <a:gd name="connsiteY1938" fmla="*/ 833098 h 954697"/>
                <a:gd name="connsiteX1939" fmla="*/ 636340 w 1497692"/>
                <a:gd name="connsiteY1939" fmla="*/ 831967 h 954697"/>
                <a:gd name="connsiteX1940" fmla="*/ 637471 w 1497692"/>
                <a:gd name="connsiteY1940" fmla="*/ 830836 h 954697"/>
                <a:gd name="connsiteX1941" fmla="*/ 635209 w 1497692"/>
                <a:gd name="connsiteY1941" fmla="*/ 829705 h 954697"/>
                <a:gd name="connsiteX1942" fmla="*/ 636340 w 1497692"/>
                <a:gd name="connsiteY1942" fmla="*/ 829705 h 954697"/>
                <a:gd name="connsiteX1943" fmla="*/ 636340 w 1497692"/>
                <a:gd name="connsiteY1943" fmla="*/ 828538 h 954697"/>
                <a:gd name="connsiteX1944" fmla="*/ 635209 w 1497692"/>
                <a:gd name="connsiteY1944" fmla="*/ 826276 h 954697"/>
                <a:gd name="connsiteX1945" fmla="*/ 635209 w 1497692"/>
                <a:gd name="connsiteY1945" fmla="*/ 825145 h 954697"/>
                <a:gd name="connsiteX1946" fmla="*/ 635209 w 1497692"/>
                <a:gd name="connsiteY1946" fmla="*/ 824013 h 954697"/>
                <a:gd name="connsiteX1947" fmla="*/ 636340 w 1497692"/>
                <a:gd name="connsiteY1947" fmla="*/ 824013 h 954697"/>
                <a:gd name="connsiteX1948" fmla="*/ 637471 w 1497692"/>
                <a:gd name="connsiteY1948" fmla="*/ 822882 h 954697"/>
                <a:gd name="connsiteX1949" fmla="*/ 638637 w 1497692"/>
                <a:gd name="connsiteY1949" fmla="*/ 824013 h 954697"/>
                <a:gd name="connsiteX1950" fmla="*/ 639768 w 1497692"/>
                <a:gd name="connsiteY1950" fmla="*/ 821716 h 954697"/>
                <a:gd name="connsiteX1951" fmla="*/ 640899 w 1497692"/>
                <a:gd name="connsiteY1951" fmla="*/ 820585 h 954697"/>
                <a:gd name="connsiteX1952" fmla="*/ 639768 w 1497692"/>
                <a:gd name="connsiteY1952" fmla="*/ 819453 h 954697"/>
                <a:gd name="connsiteX1953" fmla="*/ 639768 w 1497692"/>
                <a:gd name="connsiteY1953" fmla="*/ 817191 h 954697"/>
                <a:gd name="connsiteX1954" fmla="*/ 638637 w 1497692"/>
                <a:gd name="connsiteY1954" fmla="*/ 814893 h 954697"/>
                <a:gd name="connsiteX1955" fmla="*/ 639768 w 1497692"/>
                <a:gd name="connsiteY1955" fmla="*/ 814893 h 954697"/>
                <a:gd name="connsiteX1956" fmla="*/ 643161 w 1497692"/>
                <a:gd name="connsiteY1956" fmla="*/ 813762 h 954697"/>
                <a:gd name="connsiteX1957" fmla="*/ 643161 w 1497692"/>
                <a:gd name="connsiteY1957" fmla="*/ 811500 h 954697"/>
                <a:gd name="connsiteX1958" fmla="*/ 644291 w 1497692"/>
                <a:gd name="connsiteY1958" fmla="*/ 810369 h 954697"/>
                <a:gd name="connsiteX1959" fmla="*/ 645458 w 1497692"/>
                <a:gd name="connsiteY1959" fmla="*/ 809238 h 954697"/>
                <a:gd name="connsiteX1960" fmla="*/ 646589 w 1497692"/>
                <a:gd name="connsiteY1960" fmla="*/ 809238 h 954697"/>
                <a:gd name="connsiteX1961" fmla="*/ 646589 w 1497692"/>
                <a:gd name="connsiteY1961" fmla="*/ 808107 h 954697"/>
                <a:gd name="connsiteX1962" fmla="*/ 646589 w 1497692"/>
                <a:gd name="connsiteY1962" fmla="*/ 806940 h 954697"/>
                <a:gd name="connsiteX1963" fmla="*/ 645458 w 1497692"/>
                <a:gd name="connsiteY1963" fmla="*/ 806940 h 954697"/>
                <a:gd name="connsiteX1964" fmla="*/ 646589 w 1497692"/>
                <a:gd name="connsiteY1964" fmla="*/ 804678 h 954697"/>
                <a:gd name="connsiteX1965" fmla="*/ 645458 w 1497692"/>
                <a:gd name="connsiteY1965" fmla="*/ 803547 h 954697"/>
                <a:gd name="connsiteX1966" fmla="*/ 647719 w 1497692"/>
                <a:gd name="connsiteY1966" fmla="*/ 801284 h 954697"/>
                <a:gd name="connsiteX1967" fmla="*/ 648850 w 1497692"/>
                <a:gd name="connsiteY1967" fmla="*/ 798987 h 954697"/>
                <a:gd name="connsiteX1968" fmla="*/ 648850 w 1497692"/>
                <a:gd name="connsiteY1968" fmla="*/ 797855 h 954697"/>
                <a:gd name="connsiteX1969" fmla="*/ 647719 w 1497692"/>
                <a:gd name="connsiteY1969" fmla="*/ 797855 h 954697"/>
                <a:gd name="connsiteX1970" fmla="*/ 646589 w 1497692"/>
                <a:gd name="connsiteY1970" fmla="*/ 800153 h 954697"/>
                <a:gd name="connsiteX1971" fmla="*/ 645458 w 1497692"/>
                <a:gd name="connsiteY1971" fmla="*/ 798987 h 954697"/>
                <a:gd name="connsiteX1972" fmla="*/ 645458 w 1497692"/>
                <a:gd name="connsiteY1972" fmla="*/ 797855 h 954697"/>
                <a:gd name="connsiteX1973" fmla="*/ 647719 w 1497692"/>
                <a:gd name="connsiteY1973" fmla="*/ 794462 h 954697"/>
                <a:gd name="connsiteX1974" fmla="*/ 649981 w 1497692"/>
                <a:gd name="connsiteY1974" fmla="*/ 791033 h 954697"/>
                <a:gd name="connsiteX1975" fmla="*/ 651112 w 1497692"/>
                <a:gd name="connsiteY1975" fmla="*/ 791033 h 954697"/>
                <a:gd name="connsiteX1976" fmla="*/ 654540 w 1497692"/>
                <a:gd name="connsiteY1976" fmla="*/ 787640 h 954697"/>
                <a:gd name="connsiteX1977" fmla="*/ 653409 w 1497692"/>
                <a:gd name="connsiteY1977" fmla="*/ 786508 h 954697"/>
                <a:gd name="connsiteX1978" fmla="*/ 651112 w 1497692"/>
                <a:gd name="connsiteY1978" fmla="*/ 786508 h 954697"/>
                <a:gd name="connsiteX1979" fmla="*/ 649981 w 1497692"/>
                <a:gd name="connsiteY1979" fmla="*/ 785377 h 954697"/>
                <a:gd name="connsiteX1980" fmla="*/ 646589 w 1497692"/>
                <a:gd name="connsiteY1980" fmla="*/ 785377 h 954697"/>
                <a:gd name="connsiteX1981" fmla="*/ 646589 w 1497692"/>
                <a:gd name="connsiteY1981" fmla="*/ 783080 h 954697"/>
                <a:gd name="connsiteX1982" fmla="*/ 645458 w 1497692"/>
                <a:gd name="connsiteY1982" fmla="*/ 783080 h 954697"/>
                <a:gd name="connsiteX1983" fmla="*/ 643161 w 1497692"/>
                <a:gd name="connsiteY1983" fmla="*/ 780817 h 954697"/>
                <a:gd name="connsiteX1984" fmla="*/ 642030 w 1497692"/>
                <a:gd name="connsiteY1984" fmla="*/ 780817 h 954697"/>
                <a:gd name="connsiteX1985" fmla="*/ 640899 w 1497692"/>
                <a:gd name="connsiteY1985" fmla="*/ 781948 h 954697"/>
                <a:gd name="connsiteX1986" fmla="*/ 639768 w 1497692"/>
                <a:gd name="connsiteY1986" fmla="*/ 780817 h 954697"/>
                <a:gd name="connsiteX1987" fmla="*/ 639768 w 1497692"/>
                <a:gd name="connsiteY1987" fmla="*/ 779686 h 954697"/>
                <a:gd name="connsiteX1988" fmla="*/ 639768 w 1497692"/>
                <a:gd name="connsiteY1988" fmla="*/ 778555 h 954697"/>
                <a:gd name="connsiteX1989" fmla="*/ 638637 w 1497692"/>
                <a:gd name="connsiteY1989" fmla="*/ 777388 h 954697"/>
                <a:gd name="connsiteX1990" fmla="*/ 637471 w 1497692"/>
                <a:gd name="connsiteY1990" fmla="*/ 776257 h 954697"/>
                <a:gd name="connsiteX1991" fmla="*/ 638637 w 1497692"/>
                <a:gd name="connsiteY1991" fmla="*/ 773995 h 954697"/>
                <a:gd name="connsiteX1992" fmla="*/ 637471 w 1497692"/>
                <a:gd name="connsiteY1992" fmla="*/ 772864 h 954697"/>
                <a:gd name="connsiteX1993" fmla="*/ 636340 w 1497692"/>
                <a:gd name="connsiteY1993" fmla="*/ 772864 h 954697"/>
                <a:gd name="connsiteX1994" fmla="*/ 637471 w 1497692"/>
                <a:gd name="connsiteY1994" fmla="*/ 771733 h 954697"/>
                <a:gd name="connsiteX1995" fmla="*/ 636340 w 1497692"/>
                <a:gd name="connsiteY1995" fmla="*/ 770602 h 954697"/>
                <a:gd name="connsiteX1996" fmla="*/ 634078 w 1497692"/>
                <a:gd name="connsiteY1996" fmla="*/ 770602 h 954697"/>
                <a:gd name="connsiteX1997" fmla="*/ 634078 w 1497692"/>
                <a:gd name="connsiteY1997" fmla="*/ 769435 h 954697"/>
                <a:gd name="connsiteX1998" fmla="*/ 629519 w 1497692"/>
                <a:gd name="connsiteY1998" fmla="*/ 766042 h 954697"/>
                <a:gd name="connsiteX1999" fmla="*/ 628388 w 1497692"/>
                <a:gd name="connsiteY1999" fmla="*/ 764910 h 954697"/>
                <a:gd name="connsiteX2000" fmla="*/ 630685 w 1497692"/>
                <a:gd name="connsiteY2000" fmla="*/ 763779 h 954697"/>
                <a:gd name="connsiteX2001" fmla="*/ 630685 w 1497692"/>
                <a:gd name="connsiteY2001" fmla="*/ 761482 h 954697"/>
                <a:gd name="connsiteX2002" fmla="*/ 630685 w 1497692"/>
                <a:gd name="connsiteY2002" fmla="*/ 758088 h 954697"/>
                <a:gd name="connsiteX2003" fmla="*/ 630685 w 1497692"/>
                <a:gd name="connsiteY2003" fmla="*/ 755826 h 954697"/>
                <a:gd name="connsiteX2004" fmla="*/ 632947 w 1497692"/>
                <a:gd name="connsiteY2004" fmla="*/ 754659 h 954697"/>
                <a:gd name="connsiteX2005" fmla="*/ 631816 w 1497692"/>
                <a:gd name="connsiteY2005" fmla="*/ 753528 h 954697"/>
                <a:gd name="connsiteX2006" fmla="*/ 631816 w 1497692"/>
                <a:gd name="connsiteY2006" fmla="*/ 752397 h 954697"/>
                <a:gd name="connsiteX2007" fmla="*/ 630685 w 1497692"/>
                <a:gd name="connsiteY2007" fmla="*/ 752397 h 954697"/>
                <a:gd name="connsiteX2008" fmla="*/ 627257 w 1497692"/>
                <a:gd name="connsiteY2008" fmla="*/ 750135 h 954697"/>
                <a:gd name="connsiteX2009" fmla="*/ 627257 w 1497692"/>
                <a:gd name="connsiteY2009" fmla="*/ 749003 h 954697"/>
                <a:gd name="connsiteX2010" fmla="*/ 626126 w 1497692"/>
                <a:gd name="connsiteY2010" fmla="*/ 747837 h 954697"/>
                <a:gd name="connsiteX2011" fmla="*/ 624996 w 1497692"/>
                <a:gd name="connsiteY2011" fmla="*/ 749003 h 954697"/>
                <a:gd name="connsiteX2012" fmla="*/ 623865 w 1497692"/>
                <a:gd name="connsiteY2012" fmla="*/ 747837 h 954697"/>
                <a:gd name="connsiteX2013" fmla="*/ 622698 w 1497692"/>
                <a:gd name="connsiteY2013" fmla="*/ 749003 h 954697"/>
                <a:gd name="connsiteX2014" fmla="*/ 622698 w 1497692"/>
                <a:gd name="connsiteY2014" fmla="*/ 747837 h 954697"/>
                <a:gd name="connsiteX2015" fmla="*/ 619306 w 1497692"/>
                <a:gd name="connsiteY2015" fmla="*/ 746706 h 954697"/>
                <a:gd name="connsiteX2016" fmla="*/ 620437 w 1497692"/>
                <a:gd name="connsiteY2016" fmla="*/ 745575 h 954697"/>
                <a:gd name="connsiteX2017" fmla="*/ 619306 w 1497692"/>
                <a:gd name="connsiteY2017" fmla="*/ 745575 h 954697"/>
                <a:gd name="connsiteX2018" fmla="*/ 620437 w 1497692"/>
                <a:gd name="connsiteY2018" fmla="*/ 744444 h 954697"/>
                <a:gd name="connsiteX2019" fmla="*/ 617044 w 1497692"/>
                <a:gd name="connsiteY2019" fmla="*/ 743312 h 954697"/>
                <a:gd name="connsiteX2020" fmla="*/ 615913 w 1497692"/>
                <a:gd name="connsiteY2020" fmla="*/ 743312 h 954697"/>
                <a:gd name="connsiteX2021" fmla="*/ 615913 w 1497692"/>
                <a:gd name="connsiteY2021" fmla="*/ 742181 h 954697"/>
                <a:gd name="connsiteX2022" fmla="*/ 614747 w 1497692"/>
                <a:gd name="connsiteY2022" fmla="*/ 741050 h 954697"/>
                <a:gd name="connsiteX2023" fmla="*/ 615913 w 1497692"/>
                <a:gd name="connsiteY2023" fmla="*/ 739884 h 954697"/>
                <a:gd name="connsiteX2024" fmla="*/ 614747 w 1497692"/>
                <a:gd name="connsiteY2024" fmla="*/ 739884 h 954697"/>
                <a:gd name="connsiteX2025" fmla="*/ 614747 w 1497692"/>
                <a:gd name="connsiteY2025" fmla="*/ 738752 h 954697"/>
                <a:gd name="connsiteX2026" fmla="*/ 612485 w 1497692"/>
                <a:gd name="connsiteY2026" fmla="*/ 737621 h 954697"/>
                <a:gd name="connsiteX2027" fmla="*/ 611354 w 1497692"/>
                <a:gd name="connsiteY2027" fmla="*/ 736490 h 954697"/>
                <a:gd name="connsiteX2028" fmla="*/ 610223 w 1497692"/>
                <a:gd name="connsiteY2028" fmla="*/ 735359 h 954697"/>
                <a:gd name="connsiteX2029" fmla="*/ 610223 w 1497692"/>
                <a:gd name="connsiteY2029" fmla="*/ 733097 h 954697"/>
                <a:gd name="connsiteX2030" fmla="*/ 609092 w 1497692"/>
                <a:gd name="connsiteY2030" fmla="*/ 733097 h 954697"/>
                <a:gd name="connsiteX2031" fmla="*/ 609092 w 1497692"/>
                <a:gd name="connsiteY2031" fmla="*/ 731930 h 954697"/>
                <a:gd name="connsiteX2032" fmla="*/ 607926 w 1497692"/>
                <a:gd name="connsiteY2032" fmla="*/ 731930 h 954697"/>
                <a:gd name="connsiteX2033" fmla="*/ 606795 w 1497692"/>
                <a:gd name="connsiteY2033" fmla="*/ 731930 h 954697"/>
                <a:gd name="connsiteX2034" fmla="*/ 605664 w 1497692"/>
                <a:gd name="connsiteY2034" fmla="*/ 731930 h 954697"/>
                <a:gd name="connsiteX2035" fmla="*/ 606795 w 1497692"/>
                <a:gd name="connsiteY2035" fmla="*/ 730799 h 954697"/>
                <a:gd name="connsiteX2036" fmla="*/ 605664 w 1497692"/>
                <a:gd name="connsiteY2036" fmla="*/ 730799 h 954697"/>
                <a:gd name="connsiteX2037" fmla="*/ 606795 w 1497692"/>
                <a:gd name="connsiteY2037" fmla="*/ 730799 h 954697"/>
                <a:gd name="connsiteX2038" fmla="*/ 607926 w 1497692"/>
                <a:gd name="connsiteY2038" fmla="*/ 729668 h 954697"/>
                <a:gd name="connsiteX2039" fmla="*/ 606795 w 1497692"/>
                <a:gd name="connsiteY2039" fmla="*/ 729668 h 954697"/>
                <a:gd name="connsiteX2040" fmla="*/ 606795 w 1497692"/>
                <a:gd name="connsiteY2040" fmla="*/ 728537 h 954697"/>
                <a:gd name="connsiteX2041" fmla="*/ 605664 w 1497692"/>
                <a:gd name="connsiteY2041" fmla="*/ 727405 h 954697"/>
                <a:gd name="connsiteX2042" fmla="*/ 604533 w 1497692"/>
                <a:gd name="connsiteY2042" fmla="*/ 727405 h 954697"/>
                <a:gd name="connsiteX2043" fmla="*/ 604533 w 1497692"/>
                <a:gd name="connsiteY2043" fmla="*/ 726274 h 954697"/>
                <a:gd name="connsiteX2044" fmla="*/ 605664 w 1497692"/>
                <a:gd name="connsiteY2044" fmla="*/ 725108 h 954697"/>
                <a:gd name="connsiteX2045" fmla="*/ 605664 w 1497692"/>
                <a:gd name="connsiteY2045" fmla="*/ 723977 h 954697"/>
                <a:gd name="connsiteX2046" fmla="*/ 603403 w 1497692"/>
                <a:gd name="connsiteY2046" fmla="*/ 722845 h 954697"/>
                <a:gd name="connsiteX2047" fmla="*/ 602272 w 1497692"/>
                <a:gd name="connsiteY2047" fmla="*/ 722845 h 954697"/>
                <a:gd name="connsiteX2048" fmla="*/ 602272 w 1497692"/>
                <a:gd name="connsiteY2048" fmla="*/ 721714 h 954697"/>
                <a:gd name="connsiteX2049" fmla="*/ 604533 w 1497692"/>
                <a:gd name="connsiteY2049" fmla="*/ 721714 h 954697"/>
                <a:gd name="connsiteX2050" fmla="*/ 604533 w 1497692"/>
                <a:gd name="connsiteY2050" fmla="*/ 720583 h 954697"/>
                <a:gd name="connsiteX2051" fmla="*/ 603403 w 1497692"/>
                <a:gd name="connsiteY2051" fmla="*/ 720583 h 954697"/>
                <a:gd name="connsiteX2052" fmla="*/ 603403 w 1497692"/>
                <a:gd name="connsiteY2052" fmla="*/ 719452 h 954697"/>
                <a:gd name="connsiteX2053" fmla="*/ 602272 w 1497692"/>
                <a:gd name="connsiteY2053" fmla="*/ 718285 h 954697"/>
                <a:gd name="connsiteX2054" fmla="*/ 601141 w 1497692"/>
                <a:gd name="connsiteY2054" fmla="*/ 719452 h 954697"/>
                <a:gd name="connsiteX2055" fmla="*/ 599975 w 1497692"/>
                <a:gd name="connsiteY2055" fmla="*/ 717154 h 954697"/>
                <a:gd name="connsiteX2056" fmla="*/ 602272 w 1497692"/>
                <a:gd name="connsiteY2056" fmla="*/ 717154 h 954697"/>
                <a:gd name="connsiteX2057" fmla="*/ 603403 w 1497692"/>
                <a:gd name="connsiteY2057" fmla="*/ 717154 h 954697"/>
                <a:gd name="connsiteX2058" fmla="*/ 602272 w 1497692"/>
                <a:gd name="connsiteY2058" fmla="*/ 716023 h 954697"/>
                <a:gd name="connsiteX2059" fmla="*/ 602272 w 1497692"/>
                <a:gd name="connsiteY2059" fmla="*/ 714892 h 954697"/>
                <a:gd name="connsiteX2060" fmla="*/ 601141 w 1497692"/>
                <a:gd name="connsiteY2060" fmla="*/ 714892 h 954697"/>
                <a:gd name="connsiteX2061" fmla="*/ 601141 w 1497692"/>
                <a:gd name="connsiteY2061" fmla="*/ 713761 h 954697"/>
                <a:gd name="connsiteX2062" fmla="*/ 598844 w 1497692"/>
                <a:gd name="connsiteY2062" fmla="*/ 714892 h 954697"/>
                <a:gd name="connsiteX2063" fmla="*/ 598844 w 1497692"/>
                <a:gd name="connsiteY2063" fmla="*/ 716023 h 954697"/>
                <a:gd name="connsiteX2064" fmla="*/ 596582 w 1497692"/>
                <a:gd name="connsiteY2064" fmla="*/ 714892 h 954697"/>
                <a:gd name="connsiteX2065" fmla="*/ 595451 w 1497692"/>
                <a:gd name="connsiteY2065" fmla="*/ 714892 h 954697"/>
                <a:gd name="connsiteX2066" fmla="*/ 595451 w 1497692"/>
                <a:gd name="connsiteY2066" fmla="*/ 713761 h 954697"/>
                <a:gd name="connsiteX2067" fmla="*/ 594320 w 1497692"/>
                <a:gd name="connsiteY2067" fmla="*/ 712630 h 954697"/>
                <a:gd name="connsiteX2068" fmla="*/ 593154 w 1497692"/>
                <a:gd name="connsiteY2068" fmla="*/ 711499 h 954697"/>
                <a:gd name="connsiteX2069" fmla="*/ 592023 w 1497692"/>
                <a:gd name="connsiteY2069" fmla="*/ 710332 h 954697"/>
                <a:gd name="connsiteX2070" fmla="*/ 592023 w 1497692"/>
                <a:gd name="connsiteY2070" fmla="*/ 706939 h 954697"/>
                <a:gd name="connsiteX2071" fmla="*/ 589761 w 1497692"/>
                <a:gd name="connsiteY2071" fmla="*/ 709201 h 954697"/>
                <a:gd name="connsiteX2072" fmla="*/ 588630 w 1497692"/>
                <a:gd name="connsiteY2072" fmla="*/ 706939 h 954697"/>
                <a:gd name="connsiteX2073" fmla="*/ 587499 w 1497692"/>
                <a:gd name="connsiteY2073" fmla="*/ 705807 h 954697"/>
                <a:gd name="connsiteX2074" fmla="*/ 587499 w 1497692"/>
                <a:gd name="connsiteY2074" fmla="*/ 703545 h 954697"/>
                <a:gd name="connsiteX2075" fmla="*/ 586368 w 1497692"/>
                <a:gd name="connsiteY2075" fmla="*/ 702379 h 954697"/>
                <a:gd name="connsiteX2076" fmla="*/ 587499 w 1497692"/>
                <a:gd name="connsiteY2076" fmla="*/ 702379 h 954697"/>
                <a:gd name="connsiteX2077" fmla="*/ 588630 w 1497692"/>
                <a:gd name="connsiteY2077" fmla="*/ 701247 h 954697"/>
                <a:gd name="connsiteX2078" fmla="*/ 586368 w 1497692"/>
                <a:gd name="connsiteY2078" fmla="*/ 700116 h 954697"/>
                <a:gd name="connsiteX2079" fmla="*/ 587499 w 1497692"/>
                <a:gd name="connsiteY2079" fmla="*/ 700116 h 954697"/>
                <a:gd name="connsiteX2080" fmla="*/ 589761 w 1497692"/>
                <a:gd name="connsiteY2080" fmla="*/ 701247 h 954697"/>
                <a:gd name="connsiteX2081" fmla="*/ 588630 w 1497692"/>
                <a:gd name="connsiteY2081" fmla="*/ 700116 h 954697"/>
                <a:gd name="connsiteX2082" fmla="*/ 588630 w 1497692"/>
                <a:gd name="connsiteY2082" fmla="*/ 698985 h 954697"/>
                <a:gd name="connsiteX2083" fmla="*/ 589761 w 1497692"/>
                <a:gd name="connsiteY2083" fmla="*/ 698985 h 954697"/>
                <a:gd name="connsiteX2084" fmla="*/ 592023 w 1497692"/>
                <a:gd name="connsiteY2084" fmla="*/ 697854 h 954697"/>
                <a:gd name="connsiteX2085" fmla="*/ 594320 w 1497692"/>
                <a:gd name="connsiteY2085" fmla="*/ 696723 h 954697"/>
                <a:gd name="connsiteX2086" fmla="*/ 594320 w 1497692"/>
                <a:gd name="connsiteY2086" fmla="*/ 695556 h 954697"/>
                <a:gd name="connsiteX2087" fmla="*/ 594320 w 1497692"/>
                <a:gd name="connsiteY2087" fmla="*/ 694425 h 954697"/>
                <a:gd name="connsiteX2088" fmla="*/ 594320 w 1497692"/>
                <a:gd name="connsiteY2088" fmla="*/ 692163 h 954697"/>
                <a:gd name="connsiteX2089" fmla="*/ 593154 w 1497692"/>
                <a:gd name="connsiteY2089" fmla="*/ 689900 h 954697"/>
                <a:gd name="connsiteX2090" fmla="*/ 593154 w 1497692"/>
                <a:gd name="connsiteY2090" fmla="*/ 688734 h 954697"/>
                <a:gd name="connsiteX2091" fmla="*/ 594320 w 1497692"/>
                <a:gd name="connsiteY2091" fmla="*/ 687603 h 954697"/>
                <a:gd name="connsiteX2092" fmla="*/ 592023 w 1497692"/>
                <a:gd name="connsiteY2092" fmla="*/ 686472 h 954697"/>
                <a:gd name="connsiteX2093" fmla="*/ 593154 w 1497692"/>
                <a:gd name="connsiteY2093" fmla="*/ 685340 h 954697"/>
                <a:gd name="connsiteX2094" fmla="*/ 593154 w 1497692"/>
                <a:gd name="connsiteY2094" fmla="*/ 684209 h 954697"/>
                <a:gd name="connsiteX2095" fmla="*/ 593154 w 1497692"/>
                <a:gd name="connsiteY2095" fmla="*/ 683078 h 954697"/>
                <a:gd name="connsiteX2096" fmla="*/ 593154 w 1497692"/>
                <a:gd name="connsiteY2096" fmla="*/ 681947 h 954697"/>
                <a:gd name="connsiteX2097" fmla="*/ 595451 w 1497692"/>
                <a:gd name="connsiteY2097" fmla="*/ 683078 h 954697"/>
                <a:gd name="connsiteX2098" fmla="*/ 596582 w 1497692"/>
                <a:gd name="connsiteY2098" fmla="*/ 683078 h 954697"/>
                <a:gd name="connsiteX2099" fmla="*/ 595451 w 1497692"/>
                <a:gd name="connsiteY2099" fmla="*/ 680781 h 954697"/>
                <a:gd name="connsiteX2100" fmla="*/ 595451 w 1497692"/>
                <a:gd name="connsiteY2100" fmla="*/ 679649 h 954697"/>
                <a:gd name="connsiteX2101" fmla="*/ 596582 w 1497692"/>
                <a:gd name="connsiteY2101" fmla="*/ 677387 h 954697"/>
                <a:gd name="connsiteX2102" fmla="*/ 595451 w 1497692"/>
                <a:gd name="connsiteY2102" fmla="*/ 676256 h 954697"/>
                <a:gd name="connsiteX2103" fmla="*/ 595451 w 1497692"/>
                <a:gd name="connsiteY2103" fmla="*/ 675125 h 954697"/>
                <a:gd name="connsiteX2104" fmla="*/ 594320 w 1497692"/>
                <a:gd name="connsiteY2104" fmla="*/ 675125 h 954697"/>
                <a:gd name="connsiteX2105" fmla="*/ 594320 w 1497692"/>
                <a:gd name="connsiteY2105" fmla="*/ 673994 h 954697"/>
                <a:gd name="connsiteX2106" fmla="*/ 593154 w 1497692"/>
                <a:gd name="connsiteY2106" fmla="*/ 673994 h 954697"/>
                <a:gd name="connsiteX2107" fmla="*/ 592023 w 1497692"/>
                <a:gd name="connsiteY2107" fmla="*/ 672827 h 954697"/>
                <a:gd name="connsiteX2108" fmla="*/ 590892 w 1497692"/>
                <a:gd name="connsiteY2108" fmla="*/ 672827 h 954697"/>
                <a:gd name="connsiteX2109" fmla="*/ 590892 w 1497692"/>
                <a:gd name="connsiteY2109" fmla="*/ 671696 h 954697"/>
                <a:gd name="connsiteX2110" fmla="*/ 590892 w 1497692"/>
                <a:gd name="connsiteY2110" fmla="*/ 670565 h 954697"/>
                <a:gd name="connsiteX2111" fmla="*/ 589761 w 1497692"/>
                <a:gd name="connsiteY2111" fmla="*/ 670565 h 954697"/>
                <a:gd name="connsiteX2112" fmla="*/ 589761 w 1497692"/>
                <a:gd name="connsiteY2112" fmla="*/ 669434 h 954697"/>
                <a:gd name="connsiteX2113" fmla="*/ 587499 w 1497692"/>
                <a:gd name="connsiteY2113" fmla="*/ 668302 h 954697"/>
                <a:gd name="connsiteX2114" fmla="*/ 587499 w 1497692"/>
                <a:gd name="connsiteY2114" fmla="*/ 667171 h 954697"/>
                <a:gd name="connsiteX2115" fmla="*/ 585202 w 1497692"/>
                <a:gd name="connsiteY2115" fmla="*/ 666005 h 954697"/>
                <a:gd name="connsiteX2116" fmla="*/ 586368 w 1497692"/>
                <a:gd name="connsiteY2116" fmla="*/ 664874 h 954697"/>
                <a:gd name="connsiteX2117" fmla="*/ 586368 w 1497692"/>
                <a:gd name="connsiteY2117" fmla="*/ 663742 h 954697"/>
                <a:gd name="connsiteX2118" fmla="*/ 585202 w 1497692"/>
                <a:gd name="connsiteY2118" fmla="*/ 663742 h 954697"/>
                <a:gd name="connsiteX2119" fmla="*/ 585202 w 1497692"/>
                <a:gd name="connsiteY2119" fmla="*/ 662611 h 954697"/>
                <a:gd name="connsiteX2120" fmla="*/ 585202 w 1497692"/>
                <a:gd name="connsiteY2120" fmla="*/ 661480 h 954697"/>
                <a:gd name="connsiteX2121" fmla="*/ 584071 w 1497692"/>
                <a:gd name="connsiteY2121" fmla="*/ 660349 h 954697"/>
                <a:gd name="connsiteX2122" fmla="*/ 585202 w 1497692"/>
                <a:gd name="connsiteY2122" fmla="*/ 658051 h 954697"/>
                <a:gd name="connsiteX2123" fmla="*/ 587499 w 1497692"/>
                <a:gd name="connsiteY2123" fmla="*/ 655789 h 954697"/>
                <a:gd name="connsiteX2124" fmla="*/ 587499 w 1497692"/>
                <a:gd name="connsiteY2124" fmla="*/ 654658 h 954697"/>
                <a:gd name="connsiteX2125" fmla="*/ 586368 w 1497692"/>
                <a:gd name="connsiteY2125" fmla="*/ 653527 h 954697"/>
                <a:gd name="connsiteX2126" fmla="*/ 587499 w 1497692"/>
                <a:gd name="connsiteY2126" fmla="*/ 651229 h 954697"/>
                <a:gd name="connsiteX2127" fmla="*/ 586368 w 1497692"/>
                <a:gd name="connsiteY2127" fmla="*/ 648967 h 954697"/>
                <a:gd name="connsiteX2128" fmla="*/ 587499 w 1497692"/>
                <a:gd name="connsiteY2128" fmla="*/ 647836 h 954697"/>
                <a:gd name="connsiteX2129" fmla="*/ 584071 w 1497692"/>
                <a:gd name="connsiteY2129" fmla="*/ 645573 h 954697"/>
                <a:gd name="connsiteX2130" fmla="*/ 582940 w 1497692"/>
                <a:gd name="connsiteY2130" fmla="*/ 644442 h 954697"/>
                <a:gd name="connsiteX2131" fmla="*/ 584071 w 1497692"/>
                <a:gd name="connsiteY2131" fmla="*/ 643276 h 954697"/>
                <a:gd name="connsiteX2132" fmla="*/ 585202 w 1497692"/>
                <a:gd name="connsiteY2132" fmla="*/ 643276 h 954697"/>
                <a:gd name="connsiteX2133" fmla="*/ 584071 w 1497692"/>
                <a:gd name="connsiteY2133" fmla="*/ 641013 h 954697"/>
                <a:gd name="connsiteX2134" fmla="*/ 585202 w 1497692"/>
                <a:gd name="connsiteY2134" fmla="*/ 639882 h 954697"/>
                <a:gd name="connsiteX2135" fmla="*/ 585202 w 1497692"/>
                <a:gd name="connsiteY2135" fmla="*/ 637620 h 954697"/>
                <a:gd name="connsiteX2136" fmla="*/ 587499 w 1497692"/>
                <a:gd name="connsiteY2136" fmla="*/ 638751 h 954697"/>
                <a:gd name="connsiteX2137" fmla="*/ 587499 w 1497692"/>
                <a:gd name="connsiteY2137" fmla="*/ 637620 h 954697"/>
                <a:gd name="connsiteX2138" fmla="*/ 587499 w 1497692"/>
                <a:gd name="connsiteY2138" fmla="*/ 636453 h 954697"/>
                <a:gd name="connsiteX2139" fmla="*/ 587499 w 1497692"/>
                <a:gd name="connsiteY2139" fmla="*/ 634191 h 954697"/>
                <a:gd name="connsiteX2140" fmla="*/ 587499 w 1497692"/>
                <a:gd name="connsiteY2140" fmla="*/ 633060 h 954697"/>
                <a:gd name="connsiteX2141" fmla="*/ 588630 w 1497692"/>
                <a:gd name="connsiteY2141" fmla="*/ 631929 h 954697"/>
                <a:gd name="connsiteX2142" fmla="*/ 589761 w 1497692"/>
                <a:gd name="connsiteY2142" fmla="*/ 630797 h 954697"/>
                <a:gd name="connsiteX2143" fmla="*/ 590892 w 1497692"/>
                <a:gd name="connsiteY2143" fmla="*/ 630797 h 954697"/>
                <a:gd name="connsiteX2144" fmla="*/ 592023 w 1497692"/>
                <a:gd name="connsiteY2144" fmla="*/ 631929 h 954697"/>
                <a:gd name="connsiteX2145" fmla="*/ 593154 w 1497692"/>
                <a:gd name="connsiteY2145" fmla="*/ 631929 h 954697"/>
                <a:gd name="connsiteX2146" fmla="*/ 592023 w 1497692"/>
                <a:gd name="connsiteY2146" fmla="*/ 630797 h 954697"/>
                <a:gd name="connsiteX2147" fmla="*/ 593154 w 1497692"/>
                <a:gd name="connsiteY2147" fmla="*/ 629631 h 954697"/>
                <a:gd name="connsiteX2148" fmla="*/ 590892 w 1497692"/>
                <a:gd name="connsiteY2148" fmla="*/ 629631 h 954697"/>
                <a:gd name="connsiteX2149" fmla="*/ 590892 w 1497692"/>
                <a:gd name="connsiteY2149" fmla="*/ 627369 h 954697"/>
                <a:gd name="connsiteX2150" fmla="*/ 589761 w 1497692"/>
                <a:gd name="connsiteY2150" fmla="*/ 627369 h 954697"/>
                <a:gd name="connsiteX2151" fmla="*/ 588630 w 1497692"/>
                <a:gd name="connsiteY2151" fmla="*/ 626237 h 954697"/>
                <a:gd name="connsiteX2152" fmla="*/ 587499 w 1497692"/>
                <a:gd name="connsiteY2152" fmla="*/ 626237 h 954697"/>
                <a:gd name="connsiteX2153" fmla="*/ 587499 w 1497692"/>
                <a:gd name="connsiteY2153" fmla="*/ 625106 h 954697"/>
                <a:gd name="connsiteX2154" fmla="*/ 587499 w 1497692"/>
                <a:gd name="connsiteY2154" fmla="*/ 623975 h 954697"/>
                <a:gd name="connsiteX2155" fmla="*/ 586368 w 1497692"/>
                <a:gd name="connsiteY2155" fmla="*/ 623975 h 954697"/>
                <a:gd name="connsiteX2156" fmla="*/ 585202 w 1497692"/>
                <a:gd name="connsiteY2156" fmla="*/ 623975 h 954697"/>
                <a:gd name="connsiteX2157" fmla="*/ 584071 w 1497692"/>
                <a:gd name="connsiteY2157" fmla="*/ 623975 h 954697"/>
                <a:gd name="connsiteX2158" fmla="*/ 584071 w 1497692"/>
                <a:gd name="connsiteY2158" fmla="*/ 622844 h 954697"/>
                <a:gd name="connsiteX2159" fmla="*/ 587499 w 1497692"/>
                <a:gd name="connsiteY2159" fmla="*/ 621678 h 954697"/>
                <a:gd name="connsiteX2160" fmla="*/ 588630 w 1497692"/>
                <a:gd name="connsiteY2160" fmla="*/ 622844 h 954697"/>
                <a:gd name="connsiteX2161" fmla="*/ 589761 w 1497692"/>
                <a:gd name="connsiteY2161" fmla="*/ 621678 h 954697"/>
                <a:gd name="connsiteX2162" fmla="*/ 588630 w 1497692"/>
                <a:gd name="connsiteY2162" fmla="*/ 620546 h 954697"/>
                <a:gd name="connsiteX2163" fmla="*/ 588630 w 1497692"/>
                <a:gd name="connsiteY2163" fmla="*/ 619415 h 954697"/>
                <a:gd name="connsiteX2164" fmla="*/ 585202 w 1497692"/>
                <a:gd name="connsiteY2164" fmla="*/ 617153 h 954697"/>
                <a:gd name="connsiteX2165" fmla="*/ 581810 w 1497692"/>
                <a:gd name="connsiteY2165" fmla="*/ 617153 h 954697"/>
                <a:gd name="connsiteX2166" fmla="*/ 581810 w 1497692"/>
                <a:gd name="connsiteY2166" fmla="*/ 616022 h 954697"/>
                <a:gd name="connsiteX2167" fmla="*/ 581810 w 1497692"/>
                <a:gd name="connsiteY2167" fmla="*/ 613724 h 954697"/>
                <a:gd name="connsiteX2168" fmla="*/ 582940 w 1497692"/>
                <a:gd name="connsiteY2168" fmla="*/ 614891 h 954697"/>
                <a:gd name="connsiteX2169" fmla="*/ 584071 w 1497692"/>
                <a:gd name="connsiteY2169" fmla="*/ 612593 h 954697"/>
                <a:gd name="connsiteX2170" fmla="*/ 584071 w 1497692"/>
                <a:gd name="connsiteY2170" fmla="*/ 610331 h 954697"/>
                <a:gd name="connsiteX2171" fmla="*/ 582940 w 1497692"/>
                <a:gd name="connsiteY2171" fmla="*/ 608068 h 954697"/>
                <a:gd name="connsiteX2172" fmla="*/ 582940 w 1497692"/>
                <a:gd name="connsiteY2172" fmla="*/ 604639 h 954697"/>
                <a:gd name="connsiteX2173" fmla="*/ 580679 w 1497692"/>
                <a:gd name="connsiteY2173" fmla="*/ 600115 h 954697"/>
                <a:gd name="connsiteX2174" fmla="*/ 579548 w 1497692"/>
                <a:gd name="connsiteY2174" fmla="*/ 598948 h 954697"/>
                <a:gd name="connsiteX2175" fmla="*/ 580679 w 1497692"/>
                <a:gd name="connsiteY2175" fmla="*/ 596686 h 954697"/>
                <a:gd name="connsiteX2176" fmla="*/ 579548 w 1497692"/>
                <a:gd name="connsiteY2176" fmla="*/ 596686 h 954697"/>
                <a:gd name="connsiteX2177" fmla="*/ 578382 w 1497692"/>
                <a:gd name="connsiteY2177" fmla="*/ 595555 h 954697"/>
                <a:gd name="connsiteX2178" fmla="*/ 578382 w 1497692"/>
                <a:gd name="connsiteY2178" fmla="*/ 594424 h 954697"/>
                <a:gd name="connsiteX2179" fmla="*/ 578382 w 1497692"/>
                <a:gd name="connsiteY2179" fmla="*/ 592126 h 954697"/>
                <a:gd name="connsiteX2180" fmla="*/ 574989 w 1497692"/>
                <a:gd name="connsiteY2180" fmla="*/ 586470 h 954697"/>
                <a:gd name="connsiteX2181" fmla="*/ 573858 w 1497692"/>
                <a:gd name="connsiteY2181" fmla="*/ 585339 h 954697"/>
                <a:gd name="connsiteX2182" fmla="*/ 574989 w 1497692"/>
                <a:gd name="connsiteY2182" fmla="*/ 584173 h 954697"/>
                <a:gd name="connsiteX2183" fmla="*/ 571596 w 1497692"/>
                <a:gd name="connsiteY2183" fmla="*/ 584173 h 954697"/>
                <a:gd name="connsiteX2184" fmla="*/ 570430 w 1497692"/>
                <a:gd name="connsiteY2184" fmla="*/ 583041 h 954697"/>
                <a:gd name="connsiteX2185" fmla="*/ 570430 w 1497692"/>
                <a:gd name="connsiteY2185" fmla="*/ 581910 h 954697"/>
                <a:gd name="connsiteX2186" fmla="*/ 569299 w 1497692"/>
                <a:gd name="connsiteY2186" fmla="*/ 583041 h 954697"/>
                <a:gd name="connsiteX2187" fmla="*/ 568168 w 1497692"/>
                <a:gd name="connsiteY2187" fmla="*/ 580779 h 954697"/>
                <a:gd name="connsiteX2188" fmla="*/ 565906 w 1497692"/>
                <a:gd name="connsiteY2188" fmla="*/ 579648 h 954697"/>
                <a:gd name="connsiteX2189" fmla="*/ 564775 w 1497692"/>
                <a:gd name="connsiteY2189" fmla="*/ 578517 h 954697"/>
                <a:gd name="connsiteX2190" fmla="*/ 567037 w 1497692"/>
                <a:gd name="connsiteY2190" fmla="*/ 575088 h 954697"/>
                <a:gd name="connsiteX2191" fmla="*/ 565906 w 1497692"/>
                <a:gd name="connsiteY2191" fmla="*/ 573957 h 954697"/>
                <a:gd name="connsiteX2192" fmla="*/ 564775 w 1497692"/>
                <a:gd name="connsiteY2192" fmla="*/ 572826 h 954697"/>
                <a:gd name="connsiteX2193" fmla="*/ 562478 w 1497692"/>
                <a:gd name="connsiteY2193" fmla="*/ 572826 h 954697"/>
                <a:gd name="connsiteX2194" fmla="*/ 560217 w 1497692"/>
                <a:gd name="connsiteY2194" fmla="*/ 573957 h 954697"/>
                <a:gd name="connsiteX2195" fmla="*/ 557955 w 1497692"/>
                <a:gd name="connsiteY2195" fmla="*/ 572826 h 954697"/>
                <a:gd name="connsiteX2196" fmla="*/ 555658 w 1497692"/>
                <a:gd name="connsiteY2196" fmla="*/ 572826 h 954697"/>
                <a:gd name="connsiteX2197" fmla="*/ 554527 w 1497692"/>
                <a:gd name="connsiteY2197" fmla="*/ 571694 h 954697"/>
                <a:gd name="connsiteX2198" fmla="*/ 553396 w 1497692"/>
                <a:gd name="connsiteY2198" fmla="*/ 571694 h 954697"/>
                <a:gd name="connsiteX2199" fmla="*/ 552265 w 1497692"/>
                <a:gd name="connsiteY2199" fmla="*/ 570563 h 954697"/>
                <a:gd name="connsiteX2200" fmla="*/ 552265 w 1497692"/>
                <a:gd name="connsiteY2200" fmla="*/ 569397 h 954697"/>
                <a:gd name="connsiteX2201" fmla="*/ 551134 w 1497692"/>
                <a:gd name="connsiteY2201" fmla="*/ 569397 h 954697"/>
                <a:gd name="connsiteX2202" fmla="*/ 550003 w 1497692"/>
                <a:gd name="connsiteY2202" fmla="*/ 568266 h 954697"/>
                <a:gd name="connsiteX2203" fmla="*/ 548872 w 1497692"/>
                <a:gd name="connsiteY2203" fmla="*/ 567134 h 954697"/>
                <a:gd name="connsiteX2204" fmla="*/ 545444 w 1497692"/>
                <a:gd name="connsiteY2204" fmla="*/ 568266 h 954697"/>
                <a:gd name="connsiteX2205" fmla="*/ 543182 w 1497692"/>
                <a:gd name="connsiteY2205" fmla="*/ 568266 h 954697"/>
                <a:gd name="connsiteX2206" fmla="*/ 542052 w 1497692"/>
                <a:gd name="connsiteY2206" fmla="*/ 567134 h 954697"/>
                <a:gd name="connsiteX2207" fmla="*/ 540885 w 1497692"/>
                <a:gd name="connsiteY2207" fmla="*/ 566003 h 954697"/>
                <a:gd name="connsiteX2208" fmla="*/ 539754 w 1497692"/>
                <a:gd name="connsiteY2208" fmla="*/ 567134 h 954697"/>
                <a:gd name="connsiteX2209" fmla="*/ 537493 w 1497692"/>
                <a:gd name="connsiteY2209" fmla="*/ 564872 h 954697"/>
                <a:gd name="connsiteX2210" fmla="*/ 535231 w 1497692"/>
                <a:gd name="connsiteY2210" fmla="*/ 564872 h 954697"/>
                <a:gd name="connsiteX2211" fmla="*/ 535231 w 1497692"/>
                <a:gd name="connsiteY2211" fmla="*/ 561443 h 954697"/>
                <a:gd name="connsiteX2212" fmla="*/ 535231 w 1497692"/>
                <a:gd name="connsiteY2212" fmla="*/ 560312 h 954697"/>
                <a:gd name="connsiteX2213" fmla="*/ 536362 w 1497692"/>
                <a:gd name="connsiteY2213" fmla="*/ 558050 h 954697"/>
                <a:gd name="connsiteX2214" fmla="*/ 536362 w 1497692"/>
                <a:gd name="connsiteY2214" fmla="*/ 556919 h 954697"/>
                <a:gd name="connsiteX2215" fmla="*/ 537493 w 1497692"/>
                <a:gd name="connsiteY2215" fmla="*/ 556919 h 954697"/>
                <a:gd name="connsiteX2216" fmla="*/ 537493 w 1497692"/>
                <a:gd name="connsiteY2216" fmla="*/ 555788 h 954697"/>
                <a:gd name="connsiteX2217" fmla="*/ 534065 w 1497692"/>
                <a:gd name="connsiteY2217" fmla="*/ 553490 h 954697"/>
                <a:gd name="connsiteX2218" fmla="*/ 531803 w 1497692"/>
                <a:gd name="connsiteY2218" fmla="*/ 552359 h 954697"/>
                <a:gd name="connsiteX2219" fmla="*/ 528410 w 1497692"/>
                <a:gd name="connsiteY2219" fmla="*/ 552359 h 954697"/>
                <a:gd name="connsiteX2220" fmla="*/ 524982 w 1497692"/>
                <a:gd name="connsiteY2220" fmla="*/ 548965 h 954697"/>
                <a:gd name="connsiteX2221" fmla="*/ 524982 w 1497692"/>
                <a:gd name="connsiteY2221" fmla="*/ 547799 h 954697"/>
                <a:gd name="connsiteX2222" fmla="*/ 526113 w 1497692"/>
                <a:gd name="connsiteY2222" fmla="*/ 546668 h 954697"/>
                <a:gd name="connsiteX2223" fmla="*/ 527279 w 1497692"/>
                <a:gd name="connsiteY2223" fmla="*/ 543274 h 954697"/>
                <a:gd name="connsiteX2224" fmla="*/ 526113 w 1497692"/>
                <a:gd name="connsiteY2224" fmla="*/ 541012 h 954697"/>
                <a:gd name="connsiteX2225" fmla="*/ 526113 w 1497692"/>
                <a:gd name="connsiteY2225" fmla="*/ 539845 h 954697"/>
                <a:gd name="connsiteX2226" fmla="*/ 522720 w 1497692"/>
                <a:gd name="connsiteY2226" fmla="*/ 537583 h 954697"/>
                <a:gd name="connsiteX2227" fmla="*/ 521589 w 1497692"/>
                <a:gd name="connsiteY2227" fmla="*/ 538714 h 954697"/>
                <a:gd name="connsiteX2228" fmla="*/ 521589 w 1497692"/>
                <a:gd name="connsiteY2228" fmla="*/ 539845 h 954697"/>
                <a:gd name="connsiteX2229" fmla="*/ 522720 w 1497692"/>
                <a:gd name="connsiteY2229" fmla="*/ 542143 h 954697"/>
                <a:gd name="connsiteX2230" fmla="*/ 521589 w 1497692"/>
                <a:gd name="connsiteY2230" fmla="*/ 543274 h 954697"/>
                <a:gd name="connsiteX2231" fmla="*/ 520459 w 1497692"/>
                <a:gd name="connsiteY2231" fmla="*/ 543274 h 954697"/>
                <a:gd name="connsiteX2232" fmla="*/ 519328 w 1497692"/>
                <a:gd name="connsiteY2232" fmla="*/ 543274 h 954697"/>
                <a:gd name="connsiteX2233" fmla="*/ 518161 w 1497692"/>
                <a:gd name="connsiteY2233" fmla="*/ 539845 h 954697"/>
                <a:gd name="connsiteX2234" fmla="*/ 515900 w 1497692"/>
                <a:gd name="connsiteY2234" fmla="*/ 539845 h 954697"/>
                <a:gd name="connsiteX2235" fmla="*/ 512507 w 1497692"/>
                <a:gd name="connsiteY2235" fmla="*/ 538714 h 954697"/>
                <a:gd name="connsiteX2236" fmla="*/ 512507 w 1497692"/>
                <a:gd name="connsiteY2236" fmla="*/ 539845 h 954697"/>
                <a:gd name="connsiteX2237" fmla="*/ 509079 w 1497692"/>
                <a:gd name="connsiteY2237" fmla="*/ 543274 h 954697"/>
                <a:gd name="connsiteX2238" fmla="*/ 506817 w 1497692"/>
                <a:gd name="connsiteY2238" fmla="*/ 542143 h 954697"/>
                <a:gd name="connsiteX2239" fmla="*/ 504520 w 1497692"/>
                <a:gd name="connsiteY2239" fmla="*/ 542143 h 954697"/>
                <a:gd name="connsiteX2240" fmla="*/ 502258 w 1497692"/>
                <a:gd name="connsiteY2240" fmla="*/ 545536 h 954697"/>
                <a:gd name="connsiteX2241" fmla="*/ 501127 w 1497692"/>
                <a:gd name="connsiteY2241" fmla="*/ 545536 h 954697"/>
                <a:gd name="connsiteX2242" fmla="*/ 498866 w 1497692"/>
                <a:gd name="connsiteY2242" fmla="*/ 545536 h 954697"/>
                <a:gd name="connsiteX2243" fmla="*/ 495438 w 1497692"/>
                <a:gd name="connsiteY2243" fmla="*/ 544405 h 954697"/>
                <a:gd name="connsiteX2244" fmla="*/ 493176 w 1497692"/>
                <a:gd name="connsiteY2244" fmla="*/ 546668 h 954697"/>
                <a:gd name="connsiteX2245" fmla="*/ 489783 w 1497692"/>
                <a:gd name="connsiteY2245" fmla="*/ 547799 h 954697"/>
                <a:gd name="connsiteX2246" fmla="*/ 486355 w 1497692"/>
                <a:gd name="connsiteY2246" fmla="*/ 547799 h 954697"/>
                <a:gd name="connsiteX2247" fmla="*/ 484093 w 1497692"/>
                <a:gd name="connsiteY2247" fmla="*/ 546668 h 954697"/>
                <a:gd name="connsiteX2248" fmla="*/ 481796 w 1497692"/>
                <a:gd name="connsiteY2248" fmla="*/ 547799 h 954697"/>
                <a:gd name="connsiteX2249" fmla="*/ 480665 w 1497692"/>
                <a:gd name="connsiteY2249" fmla="*/ 547799 h 954697"/>
                <a:gd name="connsiteX2250" fmla="*/ 480665 w 1497692"/>
                <a:gd name="connsiteY2250" fmla="*/ 546668 h 954697"/>
                <a:gd name="connsiteX2251" fmla="*/ 479534 w 1497692"/>
                <a:gd name="connsiteY2251" fmla="*/ 545536 h 954697"/>
                <a:gd name="connsiteX2252" fmla="*/ 474975 w 1497692"/>
                <a:gd name="connsiteY2252" fmla="*/ 543274 h 954697"/>
                <a:gd name="connsiteX2253" fmla="*/ 472714 w 1497692"/>
                <a:gd name="connsiteY2253" fmla="*/ 544405 h 954697"/>
                <a:gd name="connsiteX2254" fmla="*/ 470452 w 1497692"/>
                <a:gd name="connsiteY2254" fmla="*/ 544405 h 954697"/>
                <a:gd name="connsiteX2255" fmla="*/ 469321 w 1497692"/>
                <a:gd name="connsiteY2255" fmla="*/ 546668 h 954697"/>
                <a:gd name="connsiteX2256" fmla="*/ 467024 w 1497692"/>
                <a:gd name="connsiteY2256" fmla="*/ 546668 h 954697"/>
                <a:gd name="connsiteX2257" fmla="*/ 463631 w 1497692"/>
                <a:gd name="connsiteY2257" fmla="*/ 546668 h 954697"/>
                <a:gd name="connsiteX2258" fmla="*/ 462500 w 1497692"/>
                <a:gd name="connsiteY2258" fmla="*/ 544405 h 954697"/>
                <a:gd name="connsiteX2259" fmla="*/ 460238 w 1497692"/>
                <a:gd name="connsiteY2259" fmla="*/ 542143 h 954697"/>
                <a:gd name="connsiteX2260" fmla="*/ 460238 w 1497692"/>
                <a:gd name="connsiteY2260" fmla="*/ 541012 h 954697"/>
                <a:gd name="connsiteX2261" fmla="*/ 456810 w 1497692"/>
                <a:gd name="connsiteY2261" fmla="*/ 538714 h 954697"/>
                <a:gd name="connsiteX2262" fmla="*/ 454549 w 1497692"/>
                <a:gd name="connsiteY2262" fmla="*/ 539845 h 954697"/>
                <a:gd name="connsiteX2263" fmla="*/ 452252 w 1497692"/>
                <a:gd name="connsiteY2263" fmla="*/ 539845 h 954697"/>
                <a:gd name="connsiteX2264" fmla="*/ 451121 w 1497692"/>
                <a:gd name="connsiteY2264" fmla="*/ 541012 h 954697"/>
                <a:gd name="connsiteX2265" fmla="*/ 451121 w 1497692"/>
                <a:gd name="connsiteY2265" fmla="*/ 544405 h 954697"/>
                <a:gd name="connsiteX2266" fmla="*/ 449990 w 1497692"/>
                <a:gd name="connsiteY2266" fmla="*/ 544405 h 954697"/>
                <a:gd name="connsiteX2267" fmla="*/ 448859 w 1497692"/>
                <a:gd name="connsiteY2267" fmla="*/ 546668 h 954697"/>
                <a:gd name="connsiteX2268" fmla="*/ 445431 w 1497692"/>
                <a:gd name="connsiteY2268" fmla="*/ 545536 h 954697"/>
                <a:gd name="connsiteX2269" fmla="*/ 443169 w 1497692"/>
                <a:gd name="connsiteY2269" fmla="*/ 546668 h 954697"/>
                <a:gd name="connsiteX2270" fmla="*/ 439776 w 1497692"/>
                <a:gd name="connsiteY2270" fmla="*/ 544405 h 954697"/>
                <a:gd name="connsiteX2271" fmla="*/ 438645 w 1497692"/>
                <a:gd name="connsiteY2271" fmla="*/ 544405 h 954697"/>
                <a:gd name="connsiteX2272" fmla="*/ 436348 w 1497692"/>
                <a:gd name="connsiteY2272" fmla="*/ 546668 h 954697"/>
                <a:gd name="connsiteX2273" fmla="*/ 434087 w 1497692"/>
                <a:gd name="connsiteY2273" fmla="*/ 545536 h 954697"/>
                <a:gd name="connsiteX2274" fmla="*/ 432956 w 1497692"/>
                <a:gd name="connsiteY2274" fmla="*/ 544405 h 954697"/>
                <a:gd name="connsiteX2275" fmla="*/ 431825 w 1497692"/>
                <a:gd name="connsiteY2275" fmla="*/ 542143 h 954697"/>
                <a:gd name="connsiteX2276" fmla="*/ 430694 w 1497692"/>
                <a:gd name="connsiteY2276" fmla="*/ 541012 h 954697"/>
                <a:gd name="connsiteX2277" fmla="*/ 428397 w 1497692"/>
                <a:gd name="connsiteY2277" fmla="*/ 539845 h 954697"/>
                <a:gd name="connsiteX2278" fmla="*/ 423873 w 1497692"/>
                <a:gd name="connsiteY2278" fmla="*/ 538714 h 954697"/>
                <a:gd name="connsiteX2279" fmla="*/ 421576 w 1497692"/>
                <a:gd name="connsiteY2279" fmla="*/ 541012 h 954697"/>
                <a:gd name="connsiteX2280" fmla="*/ 419314 w 1497692"/>
                <a:gd name="connsiteY2280" fmla="*/ 542143 h 954697"/>
                <a:gd name="connsiteX2281" fmla="*/ 417052 w 1497692"/>
                <a:gd name="connsiteY2281" fmla="*/ 541012 h 954697"/>
                <a:gd name="connsiteX2282" fmla="*/ 413624 w 1497692"/>
                <a:gd name="connsiteY2282" fmla="*/ 539845 h 954697"/>
                <a:gd name="connsiteX2283" fmla="*/ 412494 w 1497692"/>
                <a:gd name="connsiteY2283" fmla="*/ 537583 h 954697"/>
                <a:gd name="connsiteX2284" fmla="*/ 410232 w 1497692"/>
                <a:gd name="connsiteY2284" fmla="*/ 537583 h 954697"/>
                <a:gd name="connsiteX2285" fmla="*/ 409101 w 1497692"/>
                <a:gd name="connsiteY2285" fmla="*/ 537583 h 954697"/>
                <a:gd name="connsiteX2286" fmla="*/ 407935 w 1497692"/>
                <a:gd name="connsiteY2286" fmla="*/ 538714 h 954697"/>
                <a:gd name="connsiteX2287" fmla="*/ 406804 w 1497692"/>
                <a:gd name="connsiteY2287" fmla="*/ 539845 h 954697"/>
                <a:gd name="connsiteX2288" fmla="*/ 402280 w 1497692"/>
                <a:gd name="connsiteY2288" fmla="*/ 547799 h 954697"/>
                <a:gd name="connsiteX2289" fmla="*/ 398852 w 1497692"/>
                <a:gd name="connsiteY2289" fmla="*/ 548965 h 954697"/>
                <a:gd name="connsiteX2290" fmla="*/ 397721 w 1497692"/>
                <a:gd name="connsiteY2290" fmla="*/ 548965 h 954697"/>
                <a:gd name="connsiteX2291" fmla="*/ 396590 w 1497692"/>
                <a:gd name="connsiteY2291" fmla="*/ 548965 h 954697"/>
                <a:gd name="connsiteX2292" fmla="*/ 395459 w 1497692"/>
                <a:gd name="connsiteY2292" fmla="*/ 547799 h 954697"/>
                <a:gd name="connsiteX2293" fmla="*/ 394329 w 1497692"/>
                <a:gd name="connsiteY2293" fmla="*/ 546668 h 954697"/>
                <a:gd name="connsiteX2294" fmla="*/ 390901 w 1497692"/>
                <a:gd name="connsiteY2294" fmla="*/ 546668 h 954697"/>
                <a:gd name="connsiteX2295" fmla="*/ 387508 w 1497692"/>
                <a:gd name="connsiteY2295" fmla="*/ 546668 h 954697"/>
                <a:gd name="connsiteX2296" fmla="*/ 386377 w 1497692"/>
                <a:gd name="connsiteY2296" fmla="*/ 545536 h 954697"/>
                <a:gd name="connsiteX2297" fmla="*/ 387508 w 1497692"/>
                <a:gd name="connsiteY2297" fmla="*/ 538714 h 954697"/>
                <a:gd name="connsiteX2298" fmla="*/ 387508 w 1497692"/>
                <a:gd name="connsiteY2298" fmla="*/ 537583 h 954697"/>
                <a:gd name="connsiteX2299" fmla="*/ 387508 w 1497692"/>
                <a:gd name="connsiteY2299" fmla="*/ 536452 h 954697"/>
                <a:gd name="connsiteX2300" fmla="*/ 384080 w 1497692"/>
                <a:gd name="connsiteY2300" fmla="*/ 535321 h 954697"/>
                <a:gd name="connsiteX2301" fmla="*/ 382949 w 1497692"/>
                <a:gd name="connsiteY2301" fmla="*/ 531892 h 954697"/>
                <a:gd name="connsiteX2302" fmla="*/ 381818 w 1497692"/>
                <a:gd name="connsiteY2302" fmla="*/ 530761 h 954697"/>
                <a:gd name="connsiteX2303" fmla="*/ 379556 w 1497692"/>
                <a:gd name="connsiteY2303" fmla="*/ 526236 h 954697"/>
                <a:gd name="connsiteX2304" fmla="*/ 372736 w 1497692"/>
                <a:gd name="connsiteY2304" fmla="*/ 521676 h 954697"/>
                <a:gd name="connsiteX2305" fmla="*/ 371605 w 1497692"/>
                <a:gd name="connsiteY2305" fmla="*/ 520545 h 954697"/>
                <a:gd name="connsiteX2306" fmla="*/ 367046 w 1497692"/>
                <a:gd name="connsiteY2306" fmla="*/ 520545 h 954697"/>
                <a:gd name="connsiteX2307" fmla="*/ 365915 w 1497692"/>
                <a:gd name="connsiteY2307" fmla="*/ 520545 h 954697"/>
                <a:gd name="connsiteX2308" fmla="*/ 363653 w 1497692"/>
                <a:gd name="connsiteY2308" fmla="*/ 521676 h 954697"/>
                <a:gd name="connsiteX2309" fmla="*/ 362487 w 1497692"/>
                <a:gd name="connsiteY2309" fmla="*/ 521676 h 954697"/>
                <a:gd name="connsiteX2310" fmla="*/ 360225 w 1497692"/>
                <a:gd name="connsiteY2310" fmla="*/ 518247 h 954697"/>
                <a:gd name="connsiteX2311" fmla="*/ 356832 w 1497692"/>
                <a:gd name="connsiteY2311" fmla="*/ 518247 h 954697"/>
                <a:gd name="connsiteX2312" fmla="*/ 354535 w 1497692"/>
                <a:gd name="connsiteY2312" fmla="*/ 519414 h 954697"/>
                <a:gd name="connsiteX2313" fmla="*/ 352273 w 1497692"/>
                <a:gd name="connsiteY2313" fmla="*/ 519414 h 954697"/>
                <a:gd name="connsiteX2314" fmla="*/ 343191 w 1497692"/>
                <a:gd name="connsiteY2314" fmla="*/ 514854 h 954697"/>
                <a:gd name="connsiteX2315" fmla="*/ 334108 w 1497692"/>
                <a:gd name="connsiteY2315" fmla="*/ 514854 h 954697"/>
                <a:gd name="connsiteX2316" fmla="*/ 327288 w 1497692"/>
                <a:gd name="connsiteY2316" fmla="*/ 512591 h 954697"/>
                <a:gd name="connsiteX2317" fmla="*/ 323860 w 1497692"/>
                <a:gd name="connsiteY2317" fmla="*/ 510294 h 954697"/>
                <a:gd name="connsiteX2318" fmla="*/ 321598 w 1497692"/>
                <a:gd name="connsiteY2318" fmla="*/ 509163 h 954697"/>
                <a:gd name="connsiteX2319" fmla="*/ 318170 w 1497692"/>
                <a:gd name="connsiteY2319" fmla="*/ 508031 h 954697"/>
                <a:gd name="connsiteX2320" fmla="*/ 317039 w 1497692"/>
                <a:gd name="connsiteY2320" fmla="*/ 508031 h 954697"/>
                <a:gd name="connsiteX2321" fmla="*/ 313646 w 1497692"/>
                <a:gd name="connsiteY2321" fmla="*/ 505769 h 954697"/>
                <a:gd name="connsiteX2322" fmla="*/ 312515 w 1497692"/>
                <a:gd name="connsiteY2322" fmla="*/ 501209 h 954697"/>
                <a:gd name="connsiteX2323" fmla="*/ 311349 w 1497692"/>
                <a:gd name="connsiteY2323" fmla="*/ 501209 h 954697"/>
                <a:gd name="connsiteX2324" fmla="*/ 309087 w 1497692"/>
                <a:gd name="connsiteY2324" fmla="*/ 498947 h 954697"/>
                <a:gd name="connsiteX2325" fmla="*/ 306826 w 1497692"/>
                <a:gd name="connsiteY2325" fmla="*/ 497816 h 954697"/>
                <a:gd name="connsiteX2326" fmla="*/ 303398 w 1497692"/>
                <a:gd name="connsiteY2326" fmla="*/ 498947 h 954697"/>
                <a:gd name="connsiteX2327" fmla="*/ 302267 w 1497692"/>
                <a:gd name="connsiteY2327" fmla="*/ 498947 h 954697"/>
                <a:gd name="connsiteX2328" fmla="*/ 297743 w 1497692"/>
                <a:gd name="connsiteY2328" fmla="*/ 497816 h 954697"/>
                <a:gd name="connsiteX2329" fmla="*/ 295446 w 1497692"/>
                <a:gd name="connsiteY2329" fmla="*/ 497816 h 954697"/>
                <a:gd name="connsiteX2330" fmla="*/ 290922 w 1497692"/>
                <a:gd name="connsiteY2330" fmla="*/ 496685 h 954697"/>
                <a:gd name="connsiteX2331" fmla="*/ 288625 w 1497692"/>
                <a:gd name="connsiteY2331" fmla="*/ 497816 h 954697"/>
                <a:gd name="connsiteX2332" fmla="*/ 286364 w 1497692"/>
                <a:gd name="connsiteY2332" fmla="*/ 497816 h 954697"/>
                <a:gd name="connsiteX2333" fmla="*/ 281805 w 1497692"/>
                <a:gd name="connsiteY2333" fmla="*/ 495518 h 954697"/>
                <a:gd name="connsiteX2334" fmla="*/ 278412 w 1497692"/>
                <a:gd name="connsiteY2334" fmla="*/ 495518 h 954697"/>
                <a:gd name="connsiteX2335" fmla="*/ 275019 w 1497692"/>
                <a:gd name="connsiteY2335" fmla="*/ 500078 h 954697"/>
                <a:gd name="connsiteX2336" fmla="*/ 273853 w 1497692"/>
                <a:gd name="connsiteY2336" fmla="*/ 500078 h 954697"/>
                <a:gd name="connsiteX2337" fmla="*/ 269329 w 1497692"/>
                <a:gd name="connsiteY2337" fmla="*/ 502340 h 954697"/>
                <a:gd name="connsiteX2338" fmla="*/ 267032 w 1497692"/>
                <a:gd name="connsiteY2338" fmla="*/ 502340 h 954697"/>
                <a:gd name="connsiteX2339" fmla="*/ 265901 w 1497692"/>
                <a:gd name="connsiteY2339" fmla="*/ 501209 h 954697"/>
                <a:gd name="connsiteX2340" fmla="*/ 261378 w 1497692"/>
                <a:gd name="connsiteY2340" fmla="*/ 502340 h 954697"/>
                <a:gd name="connsiteX2341" fmla="*/ 260247 w 1497692"/>
                <a:gd name="connsiteY2341" fmla="*/ 503507 h 954697"/>
                <a:gd name="connsiteX2342" fmla="*/ 257950 w 1497692"/>
                <a:gd name="connsiteY2342" fmla="*/ 502340 h 954697"/>
                <a:gd name="connsiteX2343" fmla="*/ 254557 w 1497692"/>
                <a:gd name="connsiteY2343" fmla="*/ 501209 h 954697"/>
                <a:gd name="connsiteX2344" fmla="*/ 249998 w 1497692"/>
                <a:gd name="connsiteY2344" fmla="*/ 497816 h 954697"/>
                <a:gd name="connsiteX2345" fmla="*/ 247736 w 1497692"/>
                <a:gd name="connsiteY2345" fmla="*/ 496685 h 954697"/>
                <a:gd name="connsiteX2346" fmla="*/ 242047 w 1497692"/>
                <a:gd name="connsiteY2346" fmla="*/ 496685 h 954697"/>
                <a:gd name="connsiteX2347" fmla="*/ 239785 w 1497692"/>
                <a:gd name="connsiteY2347" fmla="*/ 496685 h 954697"/>
                <a:gd name="connsiteX2348" fmla="*/ 236357 w 1497692"/>
                <a:gd name="connsiteY2348" fmla="*/ 498947 h 954697"/>
                <a:gd name="connsiteX2349" fmla="*/ 232964 w 1497692"/>
                <a:gd name="connsiteY2349" fmla="*/ 498947 h 954697"/>
                <a:gd name="connsiteX2350" fmla="*/ 231833 w 1497692"/>
                <a:gd name="connsiteY2350" fmla="*/ 496685 h 954697"/>
                <a:gd name="connsiteX2351" fmla="*/ 230702 w 1497692"/>
                <a:gd name="connsiteY2351" fmla="*/ 492125 h 954697"/>
                <a:gd name="connsiteX2352" fmla="*/ 230702 w 1497692"/>
                <a:gd name="connsiteY2352" fmla="*/ 490993 h 954697"/>
                <a:gd name="connsiteX2353" fmla="*/ 228405 w 1497692"/>
                <a:gd name="connsiteY2353" fmla="*/ 490993 h 954697"/>
                <a:gd name="connsiteX2354" fmla="*/ 227274 w 1497692"/>
                <a:gd name="connsiteY2354" fmla="*/ 489862 h 954697"/>
                <a:gd name="connsiteX2355" fmla="*/ 226143 w 1497692"/>
                <a:gd name="connsiteY2355" fmla="*/ 489862 h 954697"/>
                <a:gd name="connsiteX2356" fmla="*/ 223882 w 1497692"/>
                <a:gd name="connsiteY2356" fmla="*/ 488731 h 954697"/>
                <a:gd name="connsiteX2357" fmla="*/ 211371 w 1497692"/>
                <a:gd name="connsiteY2357" fmla="*/ 492125 h 954697"/>
                <a:gd name="connsiteX2358" fmla="*/ 210240 w 1497692"/>
                <a:gd name="connsiteY2358" fmla="*/ 492125 h 954697"/>
                <a:gd name="connsiteX2359" fmla="*/ 206812 w 1497692"/>
                <a:gd name="connsiteY2359" fmla="*/ 490993 h 954697"/>
                <a:gd name="connsiteX2360" fmla="*/ 204550 w 1497692"/>
                <a:gd name="connsiteY2360" fmla="*/ 488731 h 954697"/>
                <a:gd name="connsiteX2361" fmla="*/ 203420 w 1497692"/>
                <a:gd name="connsiteY2361" fmla="*/ 487565 h 954697"/>
                <a:gd name="connsiteX2362" fmla="*/ 202289 w 1497692"/>
                <a:gd name="connsiteY2362" fmla="*/ 486433 h 954697"/>
                <a:gd name="connsiteX2363" fmla="*/ 195468 w 1497692"/>
                <a:gd name="connsiteY2363" fmla="*/ 480742 h 954697"/>
                <a:gd name="connsiteX2364" fmla="*/ 192040 w 1497692"/>
                <a:gd name="connsiteY2364" fmla="*/ 480742 h 954697"/>
                <a:gd name="connsiteX2365" fmla="*/ 186385 w 1497692"/>
                <a:gd name="connsiteY2365" fmla="*/ 477349 h 954697"/>
                <a:gd name="connsiteX2366" fmla="*/ 181827 w 1497692"/>
                <a:gd name="connsiteY2366" fmla="*/ 476218 h 954697"/>
                <a:gd name="connsiteX2367" fmla="*/ 180696 w 1497692"/>
                <a:gd name="connsiteY2367" fmla="*/ 476218 h 954697"/>
                <a:gd name="connsiteX2368" fmla="*/ 176137 w 1497692"/>
                <a:gd name="connsiteY2368" fmla="*/ 476218 h 954697"/>
                <a:gd name="connsiteX2369" fmla="*/ 170447 w 1497692"/>
                <a:gd name="connsiteY2369" fmla="*/ 472789 h 954697"/>
                <a:gd name="connsiteX2370" fmla="*/ 168185 w 1497692"/>
                <a:gd name="connsiteY2370" fmla="*/ 471658 h 954697"/>
                <a:gd name="connsiteX2371" fmla="*/ 167054 w 1497692"/>
                <a:gd name="connsiteY2371" fmla="*/ 471658 h 954697"/>
                <a:gd name="connsiteX2372" fmla="*/ 164792 w 1497692"/>
                <a:gd name="connsiteY2372" fmla="*/ 472789 h 954697"/>
                <a:gd name="connsiteX2373" fmla="*/ 163662 w 1497692"/>
                <a:gd name="connsiteY2373" fmla="*/ 473955 h 954697"/>
                <a:gd name="connsiteX2374" fmla="*/ 161364 w 1497692"/>
                <a:gd name="connsiteY2374" fmla="*/ 477349 h 954697"/>
                <a:gd name="connsiteX2375" fmla="*/ 160234 w 1497692"/>
                <a:gd name="connsiteY2375" fmla="*/ 480742 h 954697"/>
                <a:gd name="connsiteX2376" fmla="*/ 160234 w 1497692"/>
                <a:gd name="connsiteY2376" fmla="*/ 481909 h 954697"/>
                <a:gd name="connsiteX2377" fmla="*/ 159103 w 1497692"/>
                <a:gd name="connsiteY2377" fmla="*/ 486433 h 954697"/>
                <a:gd name="connsiteX2378" fmla="*/ 159103 w 1497692"/>
                <a:gd name="connsiteY2378" fmla="*/ 487565 h 954697"/>
                <a:gd name="connsiteX2379" fmla="*/ 160234 w 1497692"/>
                <a:gd name="connsiteY2379" fmla="*/ 494387 h 954697"/>
                <a:gd name="connsiteX2380" fmla="*/ 155675 w 1497692"/>
                <a:gd name="connsiteY2380" fmla="*/ 495518 h 954697"/>
                <a:gd name="connsiteX2381" fmla="*/ 153413 w 1497692"/>
                <a:gd name="connsiteY2381" fmla="*/ 496685 h 954697"/>
                <a:gd name="connsiteX2382" fmla="*/ 148854 w 1497692"/>
                <a:gd name="connsiteY2382" fmla="*/ 498947 h 954697"/>
                <a:gd name="connsiteX2383" fmla="*/ 147723 w 1497692"/>
                <a:gd name="connsiteY2383" fmla="*/ 498947 h 954697"/>
                <a:gd name="connsiteX2384" fmla="*/ 147723 w 1497692"/>
                <a:gd name="connsiteY2384" fmla="*/ 497816 h 954697"/>
                <a:gd name="connsiteX2385" fmla="*/ 147723 w 1497692"/>
                <a:gd name="connsiteY2385" fmla="*/ 493256 h 954697"/>
                <a:gd name="connsiteX2386" fmla="*/ 145461 w 1497692"/>
                <a:gd name="connsiteY2386" fmla="*/ 489862 h 954697"/>
                <a:gd name="connsiteX2387" fmla="*/ 144330 w 1497692"/>
                <a:gd name="connsiteY2387" fmla="*/ 488731 h 954697"/>
                <a:gd name="connsiteX2388" fmla="*/ 139771 w 1497692"/>
                <a:gd name="connsiteY2388" fmla="*/ 489862 h 954697"/>
                <a:gd name="connsiteX2389" fmla="*/ 137510 w 1497692"/>
                <a:gd name="connsiteY2389" fmla="*/ 490993 h 954697"/>
                <a:gd name="connsiteX2390" fmla="*/ 135248 w 1497692"/>
                <a:gd name="connsiteY2390" fmla="*/ 493256 h 954697"/>
                <a:gd name="connsiteX2391" fmla="*/ 131820 w 1497692"/>
                <a:gd name="connsiteY2391" fmla="*/ 492125 h 954697"/>
                <a:gd name="connsiteX2392" fmla="*/ 123868 w 1497692"/>
                <a:gd name="connsiteY2392" fmla="*/ 492125 h 954697"/>
                <a:gd name="connsiteX2393" fmla="*/ 118178 w 1497692"/>
                <a:gd name="connsiteY2393" fmla="*/ 489862 h 954697"/>
                <a:gd name="connsiteX2394" fmla="*/ 115917 w 1497692"/>
                <a:gd name="connsiteY2394" fmla="*/ 488731 h 954697"/>
                <a:gd name="connsiteX2395" fmla="*/ 114786 w 1497692"/>
                <a:gd name="connsiteY2395" fmla="*/ 488731 h 954697"/>
                <a:gd name="connsiteX2396" fmla="*/ 113655 w 1497692"/>
                <a:gd name="connsiteY2396" fmla="*/ 487565 h 954697"/>
                <a:gd name="connsiteX2397" fmla="*/ 111358 w 1497692"/>
                <a:gd name="connsiteY2397" fmla="*/ 487565 h 954697"/>
                <a:gd name="connsiteX2398" fmla="*/ 111358 w 1497692"/>
                <a:gd name="connsiteY2398" fmla="*/ 488731 h 954697"/>
                <a:gd name="connsiteX2399" fmla="*/ 109096 w 1497692"/>
                <a:gd name="connsiteY2399" fmla="*/ 488731 h 954697"/>
                <a:gd name="connsiteX2400" fmla="*/ 103406 w 1497692"/>
                <a:gd name="connsiteY2400" fmla="*/ 492125 h 954697"/>
                <a:gd name="connsiteX2401" fmla="*/ 102275 w 1497692"/>
                <a:gd name="connsiteY2401" fmla="*/ 492125 h 954697"/>
                <a:gd name="connsiteX2402" fmla="*/ 98883 w 1497692"/>
                <a:gd name="connsiteY2402" fmla="*/ 489862 h 954697"/>
                <a:gd name="connsiteX2403" fmla="*/ 96585 w 1497692"/>
                <a:gd name="connsiteY2403" fmla="*/ 488731 h 954697"/>
                <a:gd name="connsiteX2404" fmla="*/ 95455 w 1497692"/>
                <a:gd name="connsiteY2404" fmla="*/ 488731 h 954697"/>
                <a:gd name="connsiteX2405" fmla="*/ 90931 w 1497692"/>
                <a:gd name="connsiteY2405" fmla="*/ 484171 h 954697"/>
                <a:gd name="connsiteX2406" fmla="*/ 88634 w 1497692"/>
                <a:gd name="connsiteY2406" fmla="*/ 480742 h 954697"/>
                <a:gd name="connsiteX2407" fmla="*/ 87503 w 1497692"/>
                <a:gd name="connsiteY2407" fmla="*/ 480742 h 954697"/>
                <a:gd name="connsiteX2408" fmla="*/ 85241 w 1497692"/>
                <a:gd name="connsiteY2408" fmla="*/ 481909 h 954697"/>
                <a:gd name="connsiteX2409" fmla="*/ 75028 w 1497692"/>
                <a:gd name="connsiteY2409" fmla="*/ 488731 h 954697"/>
                <a:gd name="connsiteX2410" fmla="*/ 68207 w 1497692"/>
                <a:gd name="connsiteY2410" fmla="*/ 490993 h 954697"/>
                <a:gd name="connsiteX2411" fmla="*/ 64779 w 1497692"/>
                <a:gd name="connsiteY2411" fmla="*/ 490993 h 954697"/>
                <a:gd name="connsiteX2412" fmla="*/ 60255 w 1497692"/>
                <a:gd name="connsiteY2412" fmla="*/ 488731 h 954697"/>
                <a:gd name="connsiteX2413" fmla="*/ 55697 w 1497692"/>
                <a:gd name="connsiteY2413" fmla="*/ 487565 h 954697"/>
                <a:gd name="connsiteX2414" fmla="*/ 54566 w 1497692"/>
                <a:gd name="connsiteY2414" fmla="*/ 486433 h 954697"/>
                <a:gd name="connsiteX2415" fmla="*/ 53435 w 1497692"/>
                <a:gd name="connsiteY2415" fmla="*/ 486433 h 954697"/>
                <a:gd name="connsiteX2416" fmla="*/ 50007 w 1497692"/>
                <a:gd name="connsiteY2416" fmla="*/ 486433 h 954697"/>
                <a:gd name="connsiteX2417" fmla="*/ 44317 w 1497692"/>
                <a:gd name="connsiteY2417" fmla="*/ 488731 h 954697"/>
                <a:gd name="connsiteX2418" fmla="*/ 42055 w 1497692"/>
                <a:gd name="connsiteY2418" fmla="*/ 487565 h 954697"/>
                <a:gd name="connsiteX2419" fmla="*/ 34104 w 1497692"/>
                <a:gd name="connsiteY2419" fmla="*/ 481909 h 954697"/>
                <a:gd name="connsiteX2420" fmla="*/ 30711 w 1497692"/>
                <a:gd name="connsiteY2420" fmla="*/ 480742 h 954697"/>
                <a:gd name="connsiteX2421" fmla="*/ 22759 w 1497692"/>
                <a:gd name="connsiteY2421" fmla="*/ 481909 h 954697"/>
                <a:gd name="connsiteX2422" fmla="*/ 21593 w 1497692"/>
                <a:gd name="connsiteY2422" fmla="*/ 483040 h 954697"/>
                <a:gd name="connsiteX2423" fmla="*/ 19331 w 1497692"/>
                <a:gd name="connsiteY2423" fmla="*/ 484171 h 954697"/>
                <a:gd name="connsiteX2424" fmla="*/ 17069 w 1497692"/>
                <a:gd name="connsiteY2424" fmla="*/ 485302 h 954697"/>
                <a:gd name="connsiteX2425" fmla="*/ 17069 w 1497692"/>
                <a:gd name="connsiteY2425" fmla="*/ 486433 h 954697"/>
                <a:gd name="connsiteX2426" fmla="*/ 14772 w 1497692"/>
                <a:gd name="connsiteY2426" fmla="*/ 487565 h 954697"/>
                <a:gd name="connsiteX2427" fmla="*/ 12511 w 1497692"/>
                <a:gd name="connsiteY2427" fmla="*/ 489862 h 954697"/>
                <a:gd name="connsiteX2428" fmla="*/ 10249 w 1497692"/>
                <a:gd name="connsiteY2428" fmla="*/ 492125 h 954697"/>
                <a:gd name="connsiteX2429" fmla="*/ 5690 w 1497692"/>
                <a:gd name="connsiteY2429" fmla="*/ 493256 h 954697"/>
                <a:gd name="connsiteX2430" fmla="*/ 3428 w 1497692"/>
                <a:gd name="connsiteY2430" fmla="*/ 496685 h 954697"/>
                <a:gd name="connsiteX2431" fmla="*/ 2297 w 1497692"/>
                <a:gd name="connsiteY2431" fmla="*/ 493256 h 954697"/>
                <a:gd name="connsiteX2432" fmla="*/ 1166 w 1497692"/>
                <a:gd name="connsiteY2432" fmla="*/ 489862 h 954697"/>
                <a:gd name="connsiteX2433" fmla="*/ 1382906 w 1497692"/>
                <a:gd name="connsiteY2433" fmla="*/ 625106 h 954697"/>
                <a:gd name="connsiteX2434" fmla="*/ 1382906 w 1497692"/>
                <a:gd name="connsiteY2434" fmla="*/ 626237 h 954697"/>
                <a:gd name="connsiteX2435" fmla="*/ 1381776 w 1497692"/>
                <a:gd name="connsiteY2435" fmla="*/ 626237 h 954697"/>
                <a:gd name="connsiteX2436" fmla="*/ 1381776 w 1497692"/>
                <a:gd name="connsiteY2436" fmla="*/ 625106 h 954697"/>
                <a:gd name="connsiteX2437" fmla="*/ 1382906 w 1497692"/>
                <a:gd name="connsiteY2437" fmla="*/ 623975 h 954697"/>
                <a:gd name="connsiteX2438" fmla="*/ 1381776 w 1497692"/>
                <a:gd name="connsiteY2438" fmla="*/ 623975 h 954697"/>
                <a:gd name="connsiteX2439" fmla="*/ 1381776 w 1497692"/>
                <a:gd name="connsiteY2439" fmla="*/ 625106 h 954697"/>
                <a:gd name="connsiteX2440" fmla="*/ 1353362 w 1497692"/>
                <a:gd name="connsiteY2440" fmla="*/ 684209 h 954697"/>
                <a:gd name="connsiteX2441" fmla="*/ 1353362 w 1497692"/>
                <a:gd name="connsiteY2441" fmla="*/ 683078 h 954697"/>
                <a:gd name="connsiteX2442" fmla="*/ 1353362 w 1497692"/>
                <a:gd name="connsiteY2442" fmla="*/ 684209 h 954697"/>
                <a:gd name="connsiteX2443" fmla="*/ 1354493 w 1497692"/>
                <a:gd name="connsiteY2443" fmla="*/ 684209 h 954697"/>
                <a:gd name="connsiteX2444" fmla="*/ 1355624 w 1497692"/>
                <a:gd name="connsiteY2444" fmla="*/ 684209 h 954697"/>
                <a:gd name="connsiteX2445" fmla="*/ 1354493 w 1497692"/>
                <a:gd name="connsiteY2445" fmla="*/ 685340 h 954697"/>
                <a:gd name="connsiteX2446" fmla="*/ 1355624 w 1497692"/>
                <a:gd name="connsiteY2446" fmla="*/ 685340 h 954697"/>
                <a:gd name="connsiteX2447" fmla="*/ 1355624 w 1497692"/>
                <a:gd name="connsiteY2447" fmla="*/ 686472 h 954697"/>
                <a:gd name="connsiteX2448" fmla="*/ 1354493 w 1497692"/>
                <a:gd name="connsiteY2448" fmla="*/ 687603 h 954697"/>
                <a:gd name="connsiteX2449" fmla="*/ 1354493 w 1497692"/>
                <a:gd name="connsiteY2449" fmla="*/ 686472 h 954697"/>
                <a:gd name="connsiteX2450" fmla="*/ 1353362 w 1497692"/>
                <a:gd name="connsiteY2450" fmla="*/ 685340 h 954697"/>
                <a:gd name="connsiteX2451" fmla="*/ 1353362 w 1497692"/>
                <a:gd name="connsiteY2451" fmla="*/ 684209 h 954697"/>
                <a:gd name="connsiteX2452" fmla="*/ 1186308 w 1497692"/>
                <a:gd name="connsiteY2452" fmla="*/ 698985 h 954697"/>
                <a:gd name="connsiteX2453" fmla="*/ 1186308 w 1497692"/>
                <a:gd name="connsiteY2453" fmla="*/ 697854 h 954697"/>
                <a:gd name="connsiteX2454" fmla="*/ 1186308 w 1497692"/>
                <a:gd name="connsiteY2454" fmla="*/ 698985 h 954697"/>
                <a:gd name="connsiteX2455" fmla="*/ 1321556 w 1497692"/>
                <a:gd name="connsiteY2455" fmla="*/ 647836 h 954697"/>
                <a:gd name="connsiteX2456" fmla="*/ 1322686 w 1497692"/>
                <a:gd name="connsiteY2456" fmla="*/ 647836 h 954697"/>
                <a:gd name="connsiteX2457" fmla="*/ 1321556 w 1497692"/>
                <a:gd name="connsiteY2457" fmla="*/ 647836 h 954697"/>
                <a:gd name="connsiteX2458" fmla="*/ 1351100 w 1497692"/>
                <a:gd name="connsiteY2458" fmla="*/ 645573 h 954697"/>
                <a:gd name="connsiteX2459" fmla="*/ 1349969 w 1497692"/>
                <a:gd name="connsiteY2459" fmla="*/ 645573 h 954697"/>
                <a:gd name="connsiteX2460" fmla="*/ 1351100 w 1497692"/>
                <a:gd name="connsiteY2460" fmla="*/ 644442 h 954697"/>
                <a:gd name="connsiteX2461" fmla="*/ 1351100 w 1497692"/>
                <a:gd name="connsiteY2461" fmla="*/ 645573 h 954697"/>
                <a:gd name="connsiteX2462" fmla="*/ 1349969 w 1497692"/>
                <a:gd name="connsiteY2462" fmla="*/ 645573 h 954697"/>
                <a:gd name="connsiteX2463" fmla="*/ 1351100 w 1497692"/>
                <a:gd name="connsiteY2463" fmla="*/ 645573 h 954697"/>
                <a:gd name="connsiteX2464" fmla="*/ 1373824 w 1497692"/>
                <a:gd name="connsiteY2464" fmla="*/ 617153 h 954697"/>
                <a:gd name="connsiteX2465" fmla="*/ 1373824 w 1497692"/>
                <a:gd name="connsiteY2465" fmla="*/ 616022 h 954697"/>
                <a:gd name="connsiteX2466" fmla="*/ 1373824 w 1497692"/>
                <a:gd name="connsiteY2466" fmla="*/ 617153 h 954697"/>
                <a:gd name="connsiteX2467" fmla="*/ 1305652 w 1497692"/>
                <a:gd name="connsiteY2467" fmla="*/ 656920 h 954697"/>
                <a:gd name="connsiteX2468" fmla="*/ 1305652 w 1497692"/>
                <a:gd name="connsiteY2468" fmla="*/ 655789 h 954697"/>
                <a:gd name="connsiteX2469" fmla="*/ 1305652 w 1497692"/>
                <a:gd name="connsiteY2469" fmla="*/ 656920 h 954697"/>
                <a:gd name="connsiteX2470" fmla="*/ 1307914 w 1497692"/>
                <a:gd name="connsiteY2470" fmla="*/ 714892 h 954697"/>
                <a:gd name="connsiteX2471" fmla="*/ 1307914 w 1497692"/>
                <a:gd name="connsiteY2471" fmla="*/ 713761 h 954697"/>
                <a:gd name="connsiteX2472" fmla="*/ 1307914 w 1497692"/>
                <a:gd name="connsiteY2472" fmla="*/ 714892 h 954697"/>
                <a:gd name="connsiteX2473" fmla="*/ 1372693 w 1497692"/>
                <a:gd name="connsiteY2473" fmla="*/ 628500 h 954697"/>
                <a:gd name="connsiteX2474" fmla="*/ 1373824 w 1497692"/>
                <a:gd name="connsiteY2474" fmla="*/ 628500 h 954697"/>
                <a:gd name="connsiteX2475" fmla="*/ 1373824 w 1497692"/>
                <a:gd name="connsiteY2475" fmla="*/ 629631 h 954697"/>
                <a:gd name="connsiteX2476" fmla="*/ 1372693 w 1497692"/>
                <a:gd name="connsiteY2476" fmla="*/ 629631 h 954697"/>
                <a:gd name="connsiteX2477" fmla="*/ 1372693 w 1497692"/>
                <a:gd name="connsiteY2477" fmla="*/ 628500 h 954697"/>
                <a:gd name="connsiteX2478" fmla="*/ 1303355 w 1497692"/>
                <a:gd name="connsiteY2478" fmla="*/ 714892 h 954697"/>
                <a:gd name="connsiteX2479" fmla="*/ 1303355 w 1497692"/>
                <a:gd name="connsiteY2479" fmla="*/ 713761 h 954697"/>
                <a:gd name="connsiteX2480" fmla="*/ 1303355 w 1497692"/>
                <a:gd name="connsiteY2480" fmla="*/ 714892 h 954697"/>
                <a:gd name="connsiteX2481" fmla="*/ 1311307 w 1497692"/>
                <a:gd name="connsiteY2481" fmla="*/ 703545 h 954697"/>
                <a:gd name="connsiteX2482" fmla="*/ 1310176 w 1497692"/>
                <a:gd name="connsiteY2482" fmla="*/ 703545 h 954697"/>
                <a:gd name="connsiteX2483" fmla="*/ 1310176 w 1497692"/>
                <a:gd name="connsiteY2483" fmla="*/ 704676 h 954697"/>
                <a:gd name="connsiteX2484" fmla="*/ 1309045 w 1497692"/>
                <a:gd name="connsiteY2484" fmla="*/ 704676 h 954697"/>
                <a:gd name="connsiteX2485" fmla="*/ 1309045 w 1497692"/>
                <a:gd name="connsiteY2485" fmla="*/ 705807 h 954697"/>
                <a:gd name="connsiteX2486" fmla="*/ 1312473 w 1497692"/>
                <a:gd name="connsiteY2486" fmla="*/ 706939 h 954697"/>
                <a:gd name="connsiteX2487" fmla="*/ 1311307 w 1497692"/>
                <a:gd name="connsiteY2487" fmla="*/ 708070 h 954697"/>
                <a:gd name="connsiteX2488" fmla="*/ 1312473 w 1497692"/>
                <a:gd name="connsiteY2488" fmla="*/ 709201 h 954697"/>
                <a:gd name="connsiteX2489" fmla="*/ 1313604 w 1497692"/>
                <a:gd name="connsiteY2489" fmla="*/ 709201 h 954697"/>
                <a:gd name="connsiteX2490" fmla="*/ 1315866 w 1497692"/>
                <a:gd name="connsiteY2490" fmla="*/ 711499 h 954697"/>
                <a:gd name="connsiteX2491" fmla="*/ 1316997 w 1497692"/>
                <a:gd name="connsiteY2491" fmla="*/ 709201 h 954697"/>
                <a:gd name="connsiteX2492" fmla="*/ 1318127 w 1497692"/>
                <a:gd name="connsiteY2492" fmla="*/ 710332 h 954697"/>
                <a:gd name="connsiteX2493" fmla="*/ 1319258 w 1497692"/>
                <a:gd name="connsiteY2493" fmla="*/ 710332 h 954697"/>
                <a:gd name="connsiteX2494" fmla="*/ 1320425 w 1497692"/>
                <a:gd name="connsiteY2494" fmla="*/ 711499 h 954697"/>
                <a:gd name="connsiteX2495" fmla="*/ 1319258 w 1497692"/>
                <a:gd name="connsiteY2495" fmla="*/ 712630 h 954697"/>
                <a:gd name="connsiteX2496" fmla="*/ 1318127 w 1497692"/>
                <a:gd name="connsiteY2496" fmla="*/ 711499 h 954697"/>
                <a:gd name="connsiteX2497" fmla="*/ 1318127 w 1497692"/>
                <a:gd name="connsiteY2497" fmla="*/ 712630 h 954697"/>
                <a:gd name="connsiteX2498" fmla="*/ 1318127 w 1497692"/>
                <a:gd name="connsiteY2498" fmla="*/ 714892 h 954697"/>
                <a:gd name="connsiteX2499" fmla="*/ 1318127 w 1497692"/>
                <a:gd name="connsiteY2499" fmla="*/ 716023 h 954697"/>
                <a:gd name="connsiteX2500" fmla="*/ 1318127 w 1497692"/>
                <a:gd name="connsiteY2500" fmla="*/ 717154 h 954697"/>
                <a:gd name="connsiteX2501" fmla="*/ 1318127 w 1497692"/>
                <a:gd name="connsiteY2501" fmla="*/ 718285 h 954697"/>
                <a:gd name="connsiteX2502" fmla="*/ 1319258 w 1497692"/>
                <a:gd name="connsiteY2502" fmla="*/ 718285 h 954697"/>
                <a:gd name="connsiteX2503" fmla="*/ 1318127 w 1497692"/>
                <a:gd name="connsiteY2503" fmla="*/ 719452 h 954697"/>
                <a:gd name="connsiteX2504" fmla="*/ 1318127 w 1497692"/>
                <a:gd name="connsiteY2504" fmla="*/ 720583 h 954697"/>
                <a:gd name="connsiteX2505" fmla="*/ 1315866 w 1497692"/>
                <a:gd name="connsiteY2505" fmla="*/ 722845 h 954697"/>
                <a:gd name="connsiteX2506" fmla="*/ 1312473 w 1497692"/>
                <a:gd name="connsiteY2506" fmla="*/ 721714 h 954697"/>
                <a:gd name="connsiteX2507" fmla="*/ 1310176 w 1497692"/>
                <a:gd name="connsiteY2507" fmla="*/ 718285 h 954697"/>
                <a:gd name="connsiteX2508" fmla="*/ 1311307 w 1497692"/>
                <a:gd name="connsiteY2508" fmla="*/ 716023 h 954697"/>
                <a:gd name="connsiteX2509" fmla="*/ 1309045 w 1497692"/>
                <a:gd name="connsiteY2509" fmla="*/ 712630 h 954697"/>
                <a:gd name="connsiteX2510" fmla="*/ 1306783 w 1497692"/>
                <a:gd name="connsiteY2510" fmla="*/ 713761 h 954697"/>
                <a:gd name="connsiteX2511" fmla="*/ 1306783 w 1497692"/>
                <a:gd name="connsiteY2511" fmla="*/ 712630 h 954697"/>
                <a:gd name="connsiteX2512" fmla="*/ 1305652 w 1497692"/>
                <a:gd name="connsiteY2512" fmla="*/ 713761 h 954697"/>
                <a:gd name="connsiteX2513" fmla="*/ 1304486 w 1497692"/>
                <a:gd name="connsiteY2513" fmla="*/ 713761 h 954697"/>
                <a:gd name="connsiteX2514" fmla="*/ 1303355 w 1497692"/>
                <a:gd name="connsiteY2514" fmla="*/ 712630 h 954697"/>
                <a:gd name="connsiteX2515" fmla="*/ 1302224 w 1497692"/>
                <a:gd name="connsiteY2515" fmla="*/ 713761 h 954697"/>
                <a:gd name="connsiteX2516" fmla="*/ 1301093 w 1497692"/>
                <a:gd name="connsiteY2516" fmla="*/ 713761 h 954697"/>
                <a:gd name="connsiteX2517" fmla="*/ 1301093 w 1497692"/>
                <a:gd name="connsiteY2517" fmla="*/ 714892 h 954697"/>
                <a:gd name="connsiteX2518" fmla="*/ 1298832 w 1497692"/>
                <a:gd name="connsiteY2518" fmla="*/ 713761 h 954697"/>
                <a:gd name="connsiteX2519" fmla="*/ 1297665 w 1497692"/>
                <a:gd name="connsiteY2519" fmla="*/ 716023 h 954697"/>
                <a:gd name="connsiteX2520" fmla="*/ 1290880 w 1497692"/>
                <a:gd name="connsiteY2520" fmla="*/ 717154 h 954697"/>
                <a:gd name="connsiteX2521" fmla="*/ 1289714 w 1497692"/>
                <a:gd name="connsiteY2521" fmla="*/ 717154 h 954697"/>
                <a:gd name="connsiteX2522" fmla="*/ 1286321 w 1497692"/>
                <a:gd name="connsiteY2522" fmla="*/ 718285 h 954697"/>
                <a:gd name="connsiteX2523" fmla="*/ 1282928 w 1497692"/>
                <a:gd name="connsiteY2523" fmla="*/ 717154 h 954697"/>
                <a:gd name="connsiteX2524" fmla="*/ 1280631 w 1497692"/>
                <a:gd name="connsiteY2524" fmla="*/ 713761 h 954697"/>
                <a:gd name="connsiteX2525" fmla="*/ 1280631 w 1497692"/>
                <a:gd name="connsiteY2525" fmla="*/ 709201 h 954697"/>
                <a:gd name="connsiteX2526" fmla="*/ 1280631 w 1497692"/>
                <a:gd name="connsiteY2526" fmla="*/ 708070 h 954697"/>
                <a:gd name="connsiteX2527" fmla="*/ 1281762 w 1497692"/>
                <a:gd name="connsiteY2527" fmla="*/ 708070 h 954697"/>
                <a:gd name="connsiteX2528" fmla="*/ 1284059 w 1497692"/>
                <a:gd name="connsiteY2528" fmla="*/ 705807 h 954697"/>
                <a:gd name="connsiteX2529" fmla="*/ 1285190 w 1497692"/>
                <a:gd name="connsiteY2529" fmla="*/ 705807 h 954697"/>
                <a:gd name="connsiteX2530" fmla="*/ 1285190 w 1497692"/>
                <a:gd name="connsiteY2530" fmla="*/ 704676 h 954697"/>
                <a:gd name="connsiteX2531" fmla="*/ 1287452 w 1497692"/>
                <a:gd name="connsiteY2531" fmla="*/ 703545 h 954697"/>
                <a:gd name="connsiteX2532" fmla="*/ 1288583 w 1497692"/>
                <a:gd name="connsiteY2532" fmla="*/ 703545 h 954697"/>
                <a:gd name="connsiteX2533" fmla="*/ 1287452 w 1497692"/>
                <a:gd name="connsiteY2533" fmla="*/ 702379 h 954697"/>
                <a:gd name="connsiteX2534" fmla="*/ 1288583 w 1497692"/>
                <a:gd name="connsiteY2534" fmla="*/ 702379 h 954697"/>
                <a:gd name="connsiteX2535" fmla="*/ 1294273 w 1497692"/>
                <a:gd name="connsiteY2535" fmla="*/ 696723 h 954697"/>
                <a:gd name="connsiteX2536" fmla="*/ 1296534 w 1497692"/>
                <a:gd name="connsiteY2536" fmla="*/ 695556 h 954697"/>
                <a:gd name="connsiteX2537" fmla="*/ 1296534 w 1497692"/>
                <a:gd name="connsiteY2537" fmla="*/ 691032 h 954697"/>
                <a:gd name="connsiteX2538" fmla="*/ 1297665 w 1497692"/>
                <a:gd name="connsiteY2538" fmla="*/ 691032 h 954697"/>
                <a:gd name="connsiteX2539" fmla="*/ 1297665 w 1497692"/>
                <a:gd name="connsiteY2539" fmla="*/ 689900 h 954697"/>
                <a:gd name="connsiteX2540" fmla="*/ 1298832 w 1497692"/>
                <a:gd name="connsiteY2540" fmla="*/ 688734 h 954697"/>
                <a:gd name="connsiteX2541" fmla="*/ 1298832 w 1497692"/>
                <a:gd name="connsiteY2541" fmla="*/ 687603 h 954697"/>
                <a:gd name="connsiteX2542" fmla="*/ 1298832 w 1497692"/>
                <a:gd name="connsiteY2542" fmla="*/ 686472 h 954697"/>
                <a:gd name="connsiteX2543" fmla="*/ 1299963 w 1497692"/>
                <a:gd name="connsiteY2543" fmla="*/ 683078 h 954697"/>
                <a:gd name="connsiteX2544" fmla="*/ 1299963 w 1497692"/>
                <a:gd name="connsiteY2544" fmla="*/ 680781 h 954697"/>
                <a:gd name="connsiteX2545" fmla="*/ 1302224 w 1497692"/>
                <a:gd name="connsiteY2545" fmla="*/ 679649 h 954697"/>
                <a:gd name="connsiteX2546" fmla="*/ 1304486 w 1497692"/>
                <a:gd name="connsiteY2546" fmla="*/ 680781 h 954697"/>
                <a:gd name="connsiteX2547" fmla="*/ 1305652 w 1497692"/>
                <a:gd name="connsiteY2547" fmla="*/ 681947 h 954697"/>
                <a:gd name="connsiteX2548" fmla="*/ 1309045 w 1497692"/>
                <a:gd name="connsiteY2548" fmla="*/ 681947 h 954697"/>
                <a:gd name="connsiteX2549" fmla="*/ 1309045 w 1497692"/>
                <a:gd name="connsiteY2549" fmla="*/ 683078 h 954697"/>
                <a:gd name="connsiteX2550" fmla="*/ 1311307 w 1497692"/>
                <a:gd name="connsiteY2550" fmla="*/ 683078 h 954697"/>
                <a:gd name="connsiteX2551" fmla="*/ 1312473 w 1497692"/>
                <a:gd name="connsiteY2551" fmla="*/ 684209 h 954697"/>
                <a:gd name="connsiteX2552" fmla="*/ 1313604 w 1497692"/>
                <a:gd name="connsiteY2552" fmla="*/ 684209 h 954697"/>
                <a:gd name="connsiteX2553" fmla="*/ 1314735 w 1497692"/>
                <a:gd name="connsiteY2553" fmla="*/ 685340 h 954697"/>
                <a:gd name="connsiteX2554" fmla="*/ 1314735 w 1497692"/>
                <a:gd name="connsiteY2554" fmla="*/ 686472 h 954697"/>
                <a:gd name="connsiteX2555" fmla="*/ 1315866 w 1497692"/>
                <a:gd name="connsiteY2555" fmla="*/ 687603 h 954697"/>
                <a:gd name="connsiteX2556" fmla="*/ 1316997 w 1497692"/>
                <a:gd name="connsiteY2556" fmla="*/ 687603 h 954697"/>
                <a:gd name="connsiteX2557" fmla="*/ 1318127 w 1497692"/>
                <a:gd name="connsiteY2557" fmla="*/ 689900 h 954697"/>
                <a:gd name="connsiteX2558" fmla="*/ 1319258 w 1497692"/>
                <a:gd name="connsiteY2558" fmla="*/ 689900 h 954697"/>
                <a:gd name="connsiteX2559" fmla="*/ 1318127 w 1497692"/>
                <a:gd name="connsiteY2559" fmla="*/ 691032 h 954697"/>
                <a:gd name="connsiteX2560" fmla="*/ 1318127 w 1497692"/>
                <a:gd name="connsiteY2560" fmla="*/ 693294 h 954697"/>
                <a:gd name="connsiteX2561" fmla="*/ 1316997 w 1497692"/>
                <a:gd name="connsiteY2561" fmla="*/ 695556 h 954697"/>
                <a:gd name="connsiteX2562" fmla="*/ 1318127 w 1497692"/>
                <a:gd name="connsiteY2562" fmla="*/ 695556 h 954697"/>
                <a:gd name="connsiteX2563" fmla="*/ 1318127 w 1497692"/>
                <a:gd name="connsiteY2563" fmla="*/ 696723 h 954697"/>
                <a:gd name="connsiteX2564" fmla="*/ 1315866 w 1497692"/>
                <a:gd name="connsiteY2564" fmla="*/ 697854 h 954697"/>
                <a:gd name="connsiteX2565" fmla="*/ 1316997 w 1497692"/>
                <a:gd name="connsiteY2565" fmla="*/ 698985 h 954697"/>
                <a:gd name="connsiteX2566" fmla="*/ 1318127 w 1497692"/>
                <a:gd name="connsiteY2566" fmla="*/ 698985 h 954697"/>
                <a:gd name="connsiteX2567" fmla="*/ 1316997 w 1497692"/>
                <a:gd name="connsiteY2567" fmla="*/ 700116 h 954697"/>
                <a:gd name="connsiteX2568" fmla="*/ 1318127 w 1497692"/>
                <a:gd name="connsiteY2568" fmla="*/ 700116 h 954697"/>
                <a:gd name="connsiteX2569" fmla="*/ 1319258 w 1497692"/>
                <a:gd name="connsiteY2569" fmla="*/ 700116 h 954697"/>
                <a:gd name="connsiteX2570" fmla="*/ 1318127 w 1497692"/>
                <a:gd name="connsiteY2570" fmla="*/ 701247 h 954697"/>
                <a:gd name="connsiteX2571" fmla="*/ 1314735 w 1497692"/>
                <a:gd name="connsiteY2571" fmla="*/ 700116 h 954697"/>
                <a:gd name="connsiteX2572" fmla="*/ 1312473 w 1497692"/>
                <a:gd name="connsiteY2572" fmla="*/ 700116 h 954697"/>
                <a:gd name="connsiteX2573" fmla="*/ 1310176 w 1497692"/>
                <a:gd name="connsiteY2573" fmla="*/ 702379 h 954697"/>
                <a:gd name="connsiteX2574" fmla="*/ 1311307 w 1497692"/>
                <a:gd name="connsiteY2574" fmla="*/ 702379 h 954697"/>
                <a:gd name="connsiteX2575" fmla="*/ 1311307 w 1497692"/>
                <a:gd name="connsiteY2575" fmla="*/ 703545 h 954697"/>
                <a:gd name="connsiteX2576" fmla="*/ 1352231 w 1497692"/>
                <a:gd name="connsiteY2576" fmla="*/ 650098 h 954697"/>
                <a:gd name="connsiteX2577" fmla="*/ 1353362 w 1497692"/>
                <a:gd name="connsiteY2577" fmla="*/ 650098 h 954697"/>
                <a:gd name="connsiteX2578" fmla="*/ 1352231 w 1497692"/>
                <a:gd name="connsiteY2578" fmla="*/ 650098 h 954697"/>
                <a:gd name="connsiteX2579" fmla="*/ 1319258 w 1497692"/>
                <a:gd name="connsiteY2579" fmla="*/ 696723 h 954697"/>
                <a:gd name="connsiteX2580" fmla="*/ 1319258 w 1497692"/>
                <a:gd name="connsiteY2580" fmla="*/ 695556 h 954697"/>
                <a:gd name="connsiteX2581" fmla="*/ 1320425 w 1497692"/>
                <a:gd name="connsiteY2581" fmla="*/ 696723 h 954697"/>
                <a:gd name="connsiteX2582" fmla="*/ 1319258 w 1497692"/>
                <a:gd name="connsiteY2582" fmla="*/ 696723 h 954697"/>
                <a:gd name="connsiteX2583" fmla="*/ 1026109 w 1497692"/>
                <a:gd name="connsiteY2583" fmla="*/ 792164 h 954697"/>
                <a:gd name="connsiteX2584" fmla="*/ 1027240 w 1497692"/>
                <a:gd name="connsiteY2584" fmla="*/ 792164 h 954697"/>
                <a:gd name="connsiteX2585" fmla="*/ 1026109 w 1497692"/>
                <a:gd name="connsiteY2585" fmla="*/ 792164 h 954697"/>
                <a:gd name="connsiteX2586" fmla="*/ 1373824 w 1497692"/>
                <a:gd name="connsiteY2586" fmla="*/ 620546 h 954697"/>
                <a:gd name="connsiteX2587" fmla="*/ 1374955 w 1497692"/>
                <a:gd name="connsiteY2587" fmla="*/ 620546 h 954697"/>
                <a:gd name="connsiteX2588" fmla="*/ 1373824 w 1497692"/>
                <a:gd name="connsiteY2588" fmla="*/ 620546 h 954697"/>
                <a:gd name="connsiteX2589" fmla="*/ 1373824 w 1497692"/>
                <a:gd name="connsiteY2589" fmla="*/ 621678 h 954697"/>
                <a:gd name="connsiteX2590" fmla="*/ 1372693 w 1497692"/>
                <a:gd name="connsiteY2590" fmla="*/ 620546 h 954697"/>
                <a:gd name="connsiteX2591" fmla="*/ 1373824 w 1497692"/>
                <a:gd name="connsiteY2591" fmla="*/ 620546 h 954697"/>
                <a:gd name="connsiteX2592" fmla="*/ 1367003 w 1497692"/>
                <a:gd name="connsiteY2592" fmla="*/ 622844 h 954697"/>
                <a:gd name="connsiteX2593" fmla="*/ 1365872 w 1497692"/>
                <a:gd name="connsiteY2593" fmla="*/ 622844 h 954697"/>
                <a:gd name="connsiteX2594" fmla="*/ 1365872 w 1497692"/>
                <a:gd name="connsiteY2594" fmla="*/ 621678 h 954697"/>
                <a:gd name="connsiteX2595" fmla="*/ 1367003 w 1497692"/>
                <a:gd name="connsiteY2595" fmla="*/ 621678 h 954697"/>
                <a:gd name="connsiteX2596" fmla="*/ 1367003 w 1497692"/>
                <a:gd name="connsiteY2596" fmla="*/ 622844 h 954697"/>
                <a:gd name="connsiteX2597" fmla="*/ 1237445 w 1497692"/>
                <a:gd name="connsiteY2597" fmla="*/ 692163 h 954697"/>
                <a:gd name="connsiteX2598" fmla="*/ 1238612 w 1497692"/>
                <a:gd name="connsiteY2598" fmla="*/ 692163 h 954697"/>
                <a:gd name="connsiteX2599" fmla="*/ 1237445 w 1497692"/>
                <a:gd name="connsiteY2599" fmla="*/ 692163 h 954697"/>
                <a:gd name="connsiteX2600" fmla="*/ 1269287 w 1497692"/>
                <a:gd name="connsiteY2600" fmla="*/ 703545 h 954697"/>
                <a:gd name="connsiteX2601" fmla="*/ 1269287 w 1497692"/>
                <a:gd name="connsiteY2601" fmla="*/ 702379 h 954697"/>
                <a:gd name="connsiteX2602" fmla="*/ 1270418 w 1497692"/>
                <a:gd name="connsiteY2602" fmla="*/ 702379 h 954697"/>
                <a:gd name="connsiteX2603" fmla="*/ 1270418 w 1497692"/>
                <a:gd name="connsiteY2603" fmla="*/ 701247 h 954697"/>
                <a:gd name="connsiteX2604" fmla="*/ 1270418 w 1497692"/>
                <a:gd name="connsiteY2604" fmla="*/ 702379 h 954697"/>
                <a:gd name="connsiteX2605" fmla="*/ 1270418 w 1497692"/>
                <a:gd name="connsiteY2605" fmla="*/ 703545 h 954697"/>
                <a:gd name="connsiteX2606" fmla="*/ 1269287 w 1497692"/>
                <a:gd name="connsiteY2606" fmla="*/ 703545 h 954697"/>
                <a:gd name="connsiteX2607" fmla="*/ 1037454 w 1497692"/>
                <a:gd name="connsiteY2607" fmla="*/ 793331 h 954697"/>
                <a:gd name="connsiteX2608" fmla="*/ 1038620 w 1497692"/>
                <a:gd name="connsiteY2608" fmla="*/ 793331 h 954697"/>
                <a:gd name="connsiteX2609" fmla="*/ 1038620 w 1497692"/>
                <a:gd name="connsiteY2609" fmla="*/ 794462 h 954697"/>
                <a:gd name="connsiteX2610" fmla="*/ 1037454 w 1497692"/>
                <a:gd name="connsiteY2610" fmla="*/ 794462 h 954697"/>
                <a:gd name="connsiteX2611" fmla="*/ 1037454 w 1497692"/>
                <a:gd name="connsiteY2611" fmla="*/ 793331 h 954697"/>
                <a:gd name="connsiteX2612" fmla="*/ 1038620 w 1497692"/>
                <a:gd name="connsiteY2612" fmla="*/ 796724 h 954697"/>
                <a:gd name="connsiteX2613" fmla="*/ 1038620 w 1497692"/>
                <a:gd name="connsiteY2613" fmla="*/ 795593 h 954697"/>
                <a:gd name="connsiteX2614" fmla="*/ 1039751 w 1497692"/>
                <a:gd name="connsiteY2614" fmla="*/ 795593 h 954697"/>
                <a:gd name="connsiteX2615" fmla="*/ 1039751 w 1497692"/>
                <a:gd name="connsiteY2615" fmla="*/ 796724 h 954697"/>
                <a:gd name="connsiteX2616" fmla="*/ 1038620 w 1497692"/>
                <a:gd name="connsiteY2616" fmla="*/ 796724 h 954697"/>
                <a:gd name="connsiteX2617" fmla="*/ 1380645 w 1497692"/>
                <a:gd name="connsiteY2617" fmla="*/ 628500 h 954697"/>
                <a:gd name="connsiteX2618" fmla="*/ 1380645 w 1497692"/>
                <a:gd name="connsiteY2618" fmla="*/ 629631 h 954697"/>
                <a:gd name="connsiteX2619" fmla="*/ 1380645 w 1497692"/>
                <a:gd name="connsiteY2619" fmla="*/ 628500 h 954697"/>
                <a:gd name="connsiteX2620" fmla="*/ 1381776 w 1497692"/>
                <a:gd name="connsiteY2620" fmla="*/ 628500 h 954697"/>
                <a:gd name="connsiteX2621" fmla="*/ 1381776 w 1497692"/>
                <a:gd name="connsiteY2621" fmla="*/ 627369 h 954697"/>
                <a:gd name="connsiteX2622" fmla="*/ 1381776 w 1497692"/>
                <a:gd name="connsiteY2622" fmla="*/ 628500 h 954697"/>
                <a:gd name="connsiteX2623" fmla="*/ 1381776 w 1497692"/>
                <a:gd name="connsiteY2623" fmla="*/ 629631 h 954697"/>
                <a:gd name="connsiteX2624" fmla="*/ 1380645 w 1497692"/>
                <a:gd name="connsiteY2624" fmla="*/ 628500 h 954697"/>
                <a:gd name="connsiteX2625" fmla="*/ 1236314 w 1497692"/>
                <a:gd name="connsiteY2625" fmla="*/ 694425 h 954697"/>
                <a:gd name="connsiteX2626" fmla="*/ 1236314 w 1497692"/>
                <a:gd name="connsiteY2626" fmla="*/ 693294 h 954697"/>
                <a:gd name="connsiteX2627" fmla="*/ 1237445 w 1497692"/>
                <a:gd name="connsiteY2627" fmla="*/ 693294 h 954697"/>
                <a:gd name="connsiteX2628" fmla="*/ 1237445 w 1497692"/>
                <a:gd name="connsiteY2628" fmla="*/ 694425 h 954697"/>
                <a:gd name="connsiteX2629" fmla="*/ 1236314 w 1497692"/>
                <a:gd name="connsiteY2629" fmla="*/ 694425 h 954697"/>
                <a:gd name="connsiteX2630" fmla="*/ 1307914 w 1497692"/>
                <a:gd name="connsiteY2630" fmla="*/ 659182 h 954697"/>
                <a:gd name="connsiteX2631" fmla="*/ 1309045 w 1497692"/>
                <a:gd name="connsiteY2631" fmla="*/ 658051 h 954697"/>
                <a:gd name="connsiteX2632" fmla="*/ 1310176 w 1497692"/>
                <a:gd name="connsiteY2632" fmla="*/ 658051 h 954697"/>
                <a:gd name="connsiteX2633" fmla="*/ 1310176 w 1497692"/>
                <a:gd name="connsiteY2633" fmla="*/ 659182 h 954697"/>
                <a:gd name="connsiteX2634" fmla="*/ 1307914 w 1497692"/>
                <a:gd name="connsiteY2634" fmla="*/ 659182 h 954697"/>
                <a:gd name="connsiteX2635" fmla="*/ 1226101 w 1497692"/>
                <a:gd name="connsiteY2635" fmla="*/ 704676 h 954697"/>
                <a:gd name="connsiteX2636" fmla="*/ 1226101 w 1497692"/>
                <a:gd name="connsiteY2636" fmla="*/ 703545 h 954697"/>
                <a:gd name="connsiteX2637" fmla="*/ 1227232 w 1497692"/>
                <a:gd name="connsiteY2637" fmla="*/ 703545 h 954697"/>
                <a:gd name="connsiteX2638" fmla="*/ 1228363 w 1497692"/>
                <a:gd name="connsiteY2638" fmla="*/ 703545 h 954697"/>
                <a:gd name="connsiteX2639" fmla="*/ 1227232 w 1497692"/>
                <a:gd name="connsiteY2639" fmla="*/ 704676 h 954697"/>
                <a:gd name="connsiteX2640" fmla="*/ 1227232 w 1497692"/>
                <a:gd name="connsiteY2640" fmla="*/ 705807 h 954697"/>
                <a:gd name="connsiteX2641" fmla="*/ 1226101 w 1497692"/>
                <a:gd name="connsiteY2641" fmla="*/ 705807 h 954697"/>
                <a:gd name="connsiteX2642" fmla="*/ 1226101 w 1497692"/>
                <a:gd name="connsiteY2642" fmla="*/ 704676 h 954697"/>
                <a:gd name="connsiteX2643" fmla="*/ 1330638 w 1497692"/>
                <a:gd name="connsiteY2643" fmla="*/ 653527 h 954697"/>
                <a:gd name="connsiteX2644" fmla="*/ 1331769 w 1497692"/>
                <a:gd name="connsiteY2644" fmla="*/ 652396 h 954697"/>
                <a:gd name="connsiteX2645" fmla="*/ 1332900 w 1497692"/>
                <a:gd name="connsiteY2645" fmla="*/ 653527 h 954697"/>
                <a:gd name="connsiteX2646" fmla="*/ 1332900 w 1497692"/>
                <a:gd name="connsiteY2646" fmla="*/ 654658 h 954697"/>
                <a:gd name="connsiteX2647" fmla="*/ 1331769 w 1497692"/>
                <a:gd name="connsiteY2647" fmla="*/ 653527 h 954697"/>
                <a:gd name="connsiteX2648" fmla="*/ 1330638 w 1497692"/>
                <a:gd name="connsiteY2648" fmla="*/ 654658 h 954697"/>
                <a:gd name="connsiteX2649" fmla="*/ 1330638 w 1497692"/>
                <a:gd name="connsiteY2649" fmla="*/ 653527 h 954697"/>
                <a:gd name="connsiteX2650" fmla="*/ 1330638 w 1497692"/>
                <a:gd name="connsiteY2650" fmla="*/ 694425 h 954697"/>
                <a:gd name="connsiteX2651" fmla="*/ 1332900 w 1497692"/>
                <a:gd name="connsiteY2651" fmla="*/ 693294 h 954697"/>
                <a:gd name="connsiteX2652" fmla="*/ 1334031 w 1497692"/>
                <a:gd name="connsiteY2652" fmla="*/ 692163 h 954697"/>
                <a:gd name="connsiteX2653" fmla="*/ 1334031 w 1497692"/>
                <a:gd name="connsiteY2653" fmla="*/ 693294 h 954697"/>
                <a:gd name="connsiteX2654" fmla="*/ 1338590 w 1497692"/>
                <a:gd name="connsiteY2654" fmla="*/ 695556 h 954697"/>
                <a:gd name="connsiteX2655" fmla="*/ 1337459 w 1497692"/>
                <a:gd name="connsiteY2655" fmla="*/ 696723 h 954697"/>
                <a:gd name="connsiteX2656" fmla="*/ 1335197 w 1497692"/>
                <a:gd name="connsiteY2656" fmla="*/ 695556 h 954697"/>
                <a:gd name="connsiteX2657" fmla="*/ 1332900 w 1497692"/>
                <a:gd name="connsiteY2657" fmla="*/ 697854 h 954697"/>
                <a:gd name="connsiteX2658" fmla="*/ 1331769 w 1497692"/>
                <a:gd name="connsiteY2658" fmla="*/ 695556 h 954697"/>
                <a:gd name="connsiteX2659" fmla="*/ 1330638 w 1497692"/>
                <a:gd name="connsiteY2659" fmla="*/ 694425 h 954697"/>
                <a:gd name="connsiteX2660" fmla="*/ 1347672 w 1497692"/>
                <a:gd name="connsiteY2660" fmla="*/ 647836 h 954697"/>
                <a:gd name="connsiteX2661" fmla="*/ 1347672 w 1497692"/>
                <a:gd name="connsiteY2661" fmla="*/ 646704 h 954697"/>
                <a:gd name="connsiteX2662" fmla="*/ 1351100 w 1497692"/>
                <a:gd name="connsiteY2662" fmla="*/ 647836 h 954697"/>
                <a:gd name="connsiteX2663" fmla="*/ 1351100 w 1497692"/>
                <a:gd name="connsiteY2663" fmla="*/ 648967 h 954697"/>
                <a:gd name="connsiteX2664" fmla="*/ 1347672 w 1497692"/>
                <a:gd name="connsiteY2664" fmla="*/ 650098 h 954697"/>
                <a:gd name="connsiteX2665" fmla="*/ 1344279 w 1497692"/>
                <a:gd name="connsiteY2665" fmla="*/ 653527 h 954697"/>
                <a:gd name="connsiteX2666" fmla="*/ 1344279 w 1497692"/>
                <a:gd name="connsiteY2666" fmla="*/ 651229 h 954697"/>
                <a:gd name="connsiteX2667" fmla="*/ 1344279 w 1497692"/>
                <a:gd name="connsiteY2667" fmla="*/ 650098 h 954697"/>
                <a:gd name="connsiteX2668" fmla="*/ 1343149 w 1497692"/>
                <a:gd name="connsiteY2668" fmla="*/ 648967 h 954697"/>
                <a:gd name="connsiteX2669" fmla="*/ 1344279 w 1497692"/>
                <a:gd name="connsiteY2669" fmla="*/ 647836 h 954697"/>
                <a:gd name="connsiteX2670" fmla="*/ 1344279 w 1497692"/>
                <a:gd name="connsiteY2670" fmla="*/ 646704 h 954697"/>
                <a:gd name="connsiteX2671" fmla="*/ 1344279 w 1497692"/>
                <a:gd name="connsiteY2671" fmla="*/ 647836 h 954697"/>
                <a:gd name="connsiteX2672" fmla="*/ 1345410 w 1497692"/>
                <a:gd name="connsiteY2672" fmla="*/ 648967 h 954697"/>
                <a:gd name="connsiteX2673" fmla="*/ 1346541 w 1497692"/>
                <a:gd name="connsiteY2673" fmla="*/ 648967 h 954697"/>
                <a:gd name="connsiteX2674" fmla="*/ 1347672 w 1497692"/>
                <a:gd name="connsiteY2674" fmla="*/ 647836 h 95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</a:cxnLst>
              <a:rect l="l" t="t" r="r" b="b"/>
              <a:pathLst>
                <a:path w="1497692" h="954697">
                  <a:moveTo>
                    <a:pt x="1166" y="489862"/>
                  </a:moveTo>
                  <a:lnTo>
                    <a:pt x="0" y="488731"/>
                  </a:lnTo>
                  <a:lnTo>
                    <a:pt x="0" y="487565"/>
                  </a:lnTo>
                  <a:lnTo>
                    <a:pt x="0" y="486433"/>
                  </a:lnTo>
                  <a:lnTo>
                    <a:pt x="1166" y="484171"/>
                  </a:lnTo>
                  <a:lnTo>
                    <a:pt x="4559" y="479611"/>
                  </a:lnTo>
                  <a:lnTo>
                    <a:pt x="7987" y="476218"/>
                  </a:lnTo>
                  <a:lnTo>
                    <a:pt x="9118" y="475086"/>
                  </a:lnTo>
                  <a:lnTo>
                    <a:pt x="15939" y="472789"/>
                  </a:lnTo>
                  <a:lnTo>
                    <a:pt x="17069" y="471658"/>
                  </a:lnTo>
                  <a:lnTo>
                    <a:pt x="19331" y="468264"/>
                  </a:lnTo>
                  <a:lnTo>
                    <a:pt x="26152" y="464835"/>
                  </a:lnTo>
                  <a:lnTo>
                    <a:pt x="27283" y="464835"/>
                  </a:lnTo>
                  <a:lnTo>
                    <a:pt x="28414" y="463704"/>
                  </a:lnTo>
                  <a:lnTo>
                    <a:pt x="37532" y="461442"/>
                  </a:lnTo>
                  <a:lnTo>
                    <a:pt x="42055" y="459180"/>
                  </a:lnTo>
                  <a:lnTo>
                    <a:pt x="43186" y="459180"/>
                  </a:lnTo>
                  <a:lnTo>
                    <a:pt x="45483" y="454620"/>
                  </a:lnTo>
                  <a:lnTo>
                    <a:pt x="51138" y="450060"/>
                  </a:lnTo>
                  <a:lnTo>
                    <a:pt x="52269" y="447797"/>
                  </a:lnTo>
                  <a:lnTo>
                    <a:pt x="61386" y="442106"/>
                  </a:lnTo>
                  <a:lnTo>
                    <a:pt x="64779" y="440975"/>
                  </a:lnTo>
                  <a:lnTo>
                    <a:pt x="69338" y="437581"/>
                  </a:lnTo>
                  <a:lnTo>
                    <a:pt x="76159" y="435284"/>
                  </a:lnTo>
                  <a:lnTo>
                    <a:pt x="79551" y="433022"/>
                  </a:lnTo>
                  <a:lnTo>
                    <a:pt x="81813" y="431890"/>
                  </a:lnTo>
                  <a:lnTo>
                    <a:pt x="85241" y="429628"/>
                  </a:lnTo>
                  <a:lnTo>
                    <a:pt x="88634" y="426199"/>
                  </a:lnTo>
                  <a:lnTo>
                    <a:pt x="94324" y="425068"/>
                  </a:lnTo>
                  <a:lnTo>
                    <a:pt x="98883" y="422806"/>
                  </a:lnTo>
                  <a:lnTo>
                    <a:pt x="102275" y="421639"/>
                  </a:lnTo>
                  <a:lnTo>
                    <a:pt x="103406" y="420508"/>
                  </a:lnTo>
                  <a:lnTo>
                    <a:pt x="104572" y="420508"/>
                  </a:lnTo>
                  <a:lnTo>
                    <a:pt x="105703" y="418246"/>
                  </a:lnTo>
                  <a:lnTo>
                    <a:pt x="109096" y="414852"/>
                  </a:lnTo>
                  <a:lnTo>
                    <a:pt x="110227" y="413686"/>
                  </a:lnTo>
                  <a:lnTo>
                    <a:pt x="118178" y="408030"/>
                  </a:lnTo>
                  <a:lnTo>
                    <a:pt x="119309" y="404601"/>
                  </a:lnTo>
                  <a:lnTo>
                    <a:pt x="120476" y="403470"/>
                  </a:lnTo>
                  <a:lnTo>
                    <a:pt x="122737" y="401208"/>
                  </a:lnTo>
                  <a:lnTo>
                    <a:pt x="128427" y="393254"/>
                  </a:lnTo>
                  <a:lnTo>
                    <a:pt x="132951" y="378478"/>
                  </a:lnTo>
                  <a:lnTo>
                    <a:pt x="134117" y="375050"/>
                  </a:lnTo>
                  <a:lnTo>
                    <a:pt x="139771" y="368227"/>
                  </a:lnTo>
                  <a:lnTo>
                    <a:pt x="142069" y="368227"/>
                  </a:lnTo>
                  <a:lnTo>
                    <a:pt x="142069" y="367096"/>
                  </a:lnTo>
                  <a:lnTo>
                    <a:pt x="144330" y="365965"/>
                  </a:lnTo>
                  <a:lnTo>
                    <a:pt x="146592" y="362536"/>
                  </a:lnTo>
                  <a:lnTo>
                    <a:pt x="154544" y="356880"/>
                  </a:lnTo>
                  <a:lnTo>
                    <a:pt x="155675" y="353452"/>
                  </a:lnTo>
                  <a:lnTo>
                    <a:pt x="155675" y="351189"/>
                  </a:lnTo>
                  <a:lnTo>
                    <a:pt x="159103" y="343236"/>
                  </a:lnTo>
                  <a:lnTo>
                    <a:pt x="162495" y="340974"/>
                  </a:lnTo>
                  <a:lnTo>
                    <a:pt x="169316" y="338676"/>
                  </a:lnTo>
                  <a:lnTo>
                    <a:pt x="170447" y="336414"/>
                  </a:lnTo>
                  <a:lnTo>
                    <a:pt x="172744" y="334151"/>
                  </a:lnTo>
                  <a:lnTo>
                    <a:pt x="177268" y="326198"/>
                  </a:lnTo>
                  <a:lnTo>
                    <a:pt x="177268" y="325031"/>
                  </a:lnTo>
                  <a:lnTo>
                    <a:pt x="177268" y="321638"/>
                  </a:lnTo>
                  <a:lnTo>
                    <a:pt x="175006" y="317078"/>
                  </a:lnTo>
                  <a:lnTo>
                    <a:pt x="175006" y="313684"/>
                  </a:lnTo>
                  <a:lnTo>
                    <a:pt x="169316" y="309124"/>
                  </a:lnTo>
                  <a:lnTo>
                    <a:pt x="168185" y="306862"/>
                  </a:lnTo>
                  <a:lnTo>
                    <a:pt x="170447" y="303433"/>
                  </a:lnTo>
                  <a:lnTo>
                    <a:pt x="172744" y="298909"/>
                  </a:lnTo>
                  <a:lnTo>
                    <a:pt x="175006" y="297777"/>
                  </a:lnTo>
                  <a:lnTo>
                    <a:pt x="176137" y="297777"/>
                  </a:lnTo>
                  <a:lnTo>
                    <a:pt x="182957" y="298909"/>
                  </a:lnTo>
                  <a:lnTo>
                    <a:pt x="186385" y="298909"/>
                  </a:lnTo>
                  <a:lnTo>
                    <a:pt x="190909" y="296646"/>
                  </a:lnTo>
                  <a:lnTo>
                    <a:pt x="192040" y="295480"/>
                  </a:lnTo>
                  <a:lnTo>
                    <a:pt x="194337" y="292086"/>
                  </a:lnTo>
                  <a:lnTo>
                    <a:pt x="197730" y="288693"/>
                  </a:lnTo>
                  <a:lnTo>
                    <a:pt x="198861" y="285264"/>
                  </a:lnTo>
                  <a:lnTo>
                    <a:pt x="199992" y="281870"/>
                  </a:lnTo>
                  <a:lnTo>
                    <a:pt x="201158" y="277311"/>
                  </a:lnTo>
                  <a:lnTo>
                    <a:pt x="207943" y="271619"/>
                  </a:lnTo>
                  <a:lnTo>
                    <a:pt x="209109" y="270488"/>
                  </a:lnTo>
                  <a:lnTo>
                    <a:pt x="209109" y="269357"/>
                  </a:lnTo>
                  <a:lnTo>
                    <a:pt x="209109" y="268226"/>
                  </a:lnTo>
                  <a:lnTo>
                    <a:pt x="209109" y="267095"/>
                  </a:lnTo>
                  <a:lnTo>
                    <a:pt x="210240" y="262535"/>
                  </a:lnTo>
                  <a:lnTo>
                    <a:pt x="211371" y="256844"/>
                  </a:lnTo>
                  <a:lnTo>
                    <a:pt x="210240" y="255712"/>
                  </a:lnTo>
                  <a:lnTo>
                    <a:pt x="209109" y="248890"/>
                  </a:lnTo>
                  <a:lnTo>
                    <a:pt x="206812" y="245497"/>
                  </a:lnTo>
                  <a:lnTo>
                    <a:pt x="205681" y="244366"/>
                  </a:lnTo>
                  <a:lnTo>
                    <a:pt x="206812" y="242068"/>
                  </a:lnTo>
                  <a:lnTo>
                    <a:pt x="205681" y="236377"/>
                  </a:lnTo>
                  <a:lnTo>
                    <a:pt x="206812" y="234114"/>
                  </a:lnTo>
                  <a:lnTo>
                    <a:pt x="207943" y="232983"/>
                  </a:lnTo>
                  <a:lnTo>
                    <a:pt x="212502" y="232983"/>
                  </a:lnTo>
                  <a:lnTo>
                    <a:pt x="215930" y="231852"/>
                  </a:lnTo>
                  <a:lnTo>
                    <a:pt x="217061" y="231852"/>
                  </a:lnTo>
                  <a:lnTo>
                    <a:pt x="218192" y="229590"/>
                  </a:lnTo>
                  <a:lnTo>
                    <a:pt x="221585" y="228423"/>
                  </a:lnTo>
                  <a:lnTo>
                    <a:pt x="223882" y="222767"/>
                  </a:lnTo>
                  <a:lnTo>
                    <a:pt x="223882" y="219339"/>
                  </a:lnTo>
                  <a:lnTo>
                    <a:pt x="226143" y="215945"/>
                  </a:lnTo>
                  <a:lnTo>
                    <a:pt x="227274" y="212516"/>
                  </a:lnTo>
                  <a:lnTo>
                    <a:pt x="231833" y="206825"/>
                  </a:lnTo>
                  <a:lnTo>
                    <a:pt x="234095" y="205694"/>
                  </a:lnTo>
                  <a:lnTo>
                    <a:pt x="240916" y="205694"/>
                  </a:lnTo>
                  <a:lnTo>
                    <a:pt x="242047" y="205694"/>
                  </a:lnTo>
                  <a:lnTo>
                    <a:pt x="248867" y="201169"/>
                  </a:lnTo>
                  <a:lnTo>
                    <a:pt x="249998" y="198872"/>
                  </a:lnTo>
                  <a:lnTo>
                    <a:pt x="251129" y="190918"/>
                  </a:lnTo>
                  <a:lnTo>
                    <a:pt x="248867" y="188656"/>
                  </a:lnTo>
                  <a:lnTo>
                    <a:pt x="247736" y="185263"/>
                  </a:lnTo>
                  <a:lnTo>
                    <a:pt x="247736" y="179571"/>
                  </a:lnTo>
                  <a:lnTo>
                    <a:pt x="248867" y="173880"/>
                  </a:lnTo>
                  <a:lnTo>
                    <a:pt x="248867" y="172749"/>
                  </a:lnTo>
                  <a:lnTo>
                    <a:pt x="248867" y="171618"/>
                  </a:lnTo>
                  <a:lnTo>
                    <a:pt x="246606" y="168189"/>
                  </a:lnTo>
                  <a:lnTo>
                    <a:pt x="247736" y="162533"/>
                  </a:lnTo>
                  <a:lnTo>
                    <a:pt x="253426" y="150020"/>
                  </a:lnTo>
                  <a:lnTo>
                    <a:pt x="254557" y="148889"/>
                  </a:lnTo>
                  <a:lnTo>
                    <a:pt x="255688" y="147758"/>
                  </a:lnTo>
                  <a:lnTo>
                    <a:pt x="255688" y="146591"/>
                  </a:lnTo>
                  <a:lnTo>
                    <a:pt x="256819" y="145460"/>
                  </a:lnTo>
                  <a:lnTo>
                    <a:pt x="257950" y="144329"/>
                  </a:lnTo>
                  <a:lnTo>
                    <a:pt x="265901" y="139769"/>
                  </a:lnTo>
                  <a:lnTo>
                    <a:pt x="269329" y="136375"/>
                  </a:lnTo>
                  <a:lnTo>
                    <a:pt x="270460" y="132982"/>
                  </a:lnTo>
                  <a:lnTo>
                    <a:pt x="276150" y="123862"/>
                  </a:lnTo>
                  <a:lnTo>
                    <a:pt x="278412" y="121600"/>
                  </a:lnTo>
                  <a:lnTo>
                    <a:pt x="282971" y="118206"/>
                  </a:lnTo>
                  <a:lnTo>
                    <a:pt x="285233" y="117040"/>
                  </a:lnTo>
                  <a:lnTo>
                    <a:pt x="285233" y="115908"/>
                  </a:lnTo>
                  <a:lnTo>
                    <a:pt x="290922" y="105693"/>
                  </a:lnTo>
                  <a:lnTo>
                    <a:pt x="293184" y="104561"/>
                  </a:lnTo>
                  <a:lnTo>
                    <a:pt x="294315" y="100001"/>
                  </a:lnTo>
                  <a:lnTo>
                    <a:pt x="295446" y="98870"/>
                  </a:lnTo>
                  <a:lnTo>
                    <a:pt x="296577" y="98870"/>
                  </a:lnTo>
                  <a:lnTo>
                    <a:pt x="300005" y="96608"/>
                  </a:lnTo>
                  <a:lnTo>
                    <a:pt x="303398" y="94310"/>
                  </a:lnTo>
                  <a:lnTo>
                    <a:pt x="313646" y="92048"/>
                  </a:lnTo>
                  <a:lnTo>
                    <a:pt x="320467" y="92048"/>
                  </a:lnTo>
                  <a:lnTo>
                    <a:pt x="324991" y="90917"/>
                  </a:lnTo>
                  <a:lnTo>
                    <a:pt x="328419" y="89786"/>
                  </a:lnTo>
                  <a:lnTo>
                    <a:pt x="329550" y="89786"/>
                  </a:lnTo>
                  <a:lnTo>
                    <a:pt x="331811" y="88655"/>
                  </a:lnTo>
                  <a:lnTo>
                    <a:pt x="334108" y="86357"/>
                  </a:lnTo>
                  <a:lnTo>
                    <a:pt x="336370" y="85226"/>
                  </a:lnTo>
                  <a:lnTo>
                    <a:pt x="342060" y="80701"/>
                  </a:lnTo>
                  <a:lnTo>
                    <a:pt x="343191" y="78403"/>
                  </a:lnTo>
                  <a:lnTo>
                    <a:pt x="345453" y="71581"/>
                  </a:lnTo>
                  <a:lnTo>
                    <a:pt x="348845" y="63628"/>
                  </a:lnTo>
                  <a:lnTo>
                    <a:pt x="353404" y="54543"/>
                  </a:lnTo>
                  <a:lnTo>
                    <a:pt x="353404" y="52281"/>
                  </a:lnTo>
                  <a:lnTo>
                    <a:pt x="359094" y="44327"/>
                  </a:lnTo>
                  <a:lnTo>
                    <a:pt x="359094" y="43161"/>
                  </a:lnTo>
                  <a:lnTo>
                    <a:pt x="361356" y="43161"/>
                  </a:lnTo>
                  <a:lnTo>
                    <a:pt x="362487" y="43161"/>
                  </a:lnTo>
                  <a:lnTo>
                    <a:pt x="364784" y="40898"/>
                  </a:lnTo>
                  <a:lnTo>
                    <a:pt x="368177" y="38636"/>
                  </a:lnTo>
                  <a:lnTo>
                    <a:pt x="368177" y="36338"/>
                  </a:lnTo>
                  <a:lnTo>
                    <a:pt x="370438" y="36338"/>
                  </a:lnTo>
                  <a:lnTo>
                    <a:pt x="372736" y="36338"/>
                  </a:lnTo>
                  <a:lnTo>
                    <a:pt x="374997" y="36338"/>
                  </a:lnTo>
                  <a:lnTo>
                    <a:pt x="378390" y="32945"/>
                  </a:lnTo>
                  <a:lnTo>
                    <a:pt x="379556" y="31814"/>
                  </a:lnTo>
                  <a:lnTo>
                    <a:pt x="384080" y="30683"/>
                  </a:lnTo>
                  <a:lnTo>
                    <a:pt x="387508" y="28385"/>
                  </a:lnTo>
                  <a:lnTo>
                    <a:pt x="387508" y="27254"/>
                  </a:lnTo>
                  <a:lnTo>
                    <a:pt x="389770" y="27254"/>
                  </a:lnTo>
                  <a:lnTo>
                    <a:pt x="398852" y="24992"/>
                  </a:lnTo>
                  <a:lnTo>
                    <a:pt x="406804" y="22729"/>
                  </a:lnTo>
                  <a:lnTo>
                    <a:pt x="407935" y="22729"/>
                  </a:lnTo>
                  <a:lnTo>
                    <a:pt x="410232" y="21598"/>
                  </a:lnTo>
                  <a:lnTo>
                    <a:pt x="411363" y="21598"/>
                  </a:lnTo>
                  <a:lnTo>
                    <a:pt x="414755" y="15907"/>
                  </a:lnTo>
                  <a:lnTo>
                    <a:pt x="417052" y="13609"/>
                  </a:lnTo>
                  <a:lnTo>
                    <a:pt x="419314" y="12478"/>
                  </a:lnTo>
                  <a:lnTo>
                    <a:pt x="422707" y="7953"/>
                  </a:lnTo>
                  <a:lnTo>
                    <a:pt x="423873" y="5656"/>
                  </a:lnTo>
                  <a:lnTo>
                    <a:pt x="426135" y="5656"/>
                  </a:lnTo>
                  <a:lnTo>
                    <a:pt x="429528" y="5656"/>
                  </a:lnTo>
                  <a:lnTo>
                    <a:pt x="431825" y="3393"/>
                  </a:lnTo>
                  <a:lnTo>
                    <a:pt x="434087" y="2262"/>
                  </a:lnTo>
                  <a:lnTo>
                    <a:pt x="437479" y="2262"/>
                  </a:lnTo>
                  <a:lnTo>
                    <a:pt x="439776" y="1131"/>
                  </a:lnTo>
                  <a:lnTo>
                    <a:pt x="442038" y="0"/>
                  </a:lnTo>
                  <a:lnTo>
                    <a:pt x="444300" y="1131"/>
                  </a:lnTo>
                  <a:lnTo>
                    <a:pt x="447728" y="2262"/>
                  </a:lnTo>
                  <a:lnTo>
                    <a:pt x="451121" y="3393"/>
                  </a:lnTo>
                  <a:lnTo>
                    <a:pt x="457941" y="11347"/>
                  </a:lnTo>
                  <a:lnTo>
                    <a:pt x="461369" y="12478"/>
                  </a:lnTo>
                  <a:lnTo>
                    <a:pt x="461369" y="14776"/>
                  </a:lnTo>
                  <a:lnTo>
                    <a:pt x="464762" y="14776"/>
                  </a:lnTo>
                  <a:lnTo>
                    <a:pt x="467024" y="15907"/>
                  </a:lnTo>
                  <a:lnTo>
                    <a:pt x="468190" y="15907"/>
                  </a:lnTo>
                  <a:lnTo>
                    <a:pt x="472714" y="14776"/>
                  </a:lnTo>
                  <a:lnTo>
                    <a:pt x="479534" y="17038"/>
                  </a:lnTo>
                  <a:lnTo>
                    <a:pt x="484093" y="14776"/>
                  </a:lnTo>
                  <a:lnTo>
                    <a:pt x="487486" y="14776"/>
                  </a:lnTo>
                  <a:lnTo>
                    <a:pt x="492045" y="15907"/>
                  </a:lnTo>
                  <a:lnTo>
                    <a:pt x="493176" y="17038"/>
                  </a:lnTo>
                  <a:lnTo>
                    <a:pt x="494307" y="17038"/>
                  </a:lnTo>
                  <a:lnTo>
                    <a:pt x="497735" y="15907"/>
                  </a:lnTo>
                  <a:lnTo>
                    <a:pt x="503389" y="15907"/>
                  </a:lnTo>
                  <a:lnTo>
                    <a:pt x="504520" y="15907"/>
                  </a:lnTo>
                  <a:lnTo>
                    <a:pt x="505686" y="17038"/>
                  </a:lnTo>
                  <a:lnTo>
                    <a:pt x="507948" y="18169"/>
                  </a:lnTo>
                  <a:lnTo>
                    <a:pt x="512507" y="22729"/>
                  </a:lnTo>
                  <a:lnTo>
                    <a:pt x="513638" y="23860"/>
                  </a:lnTo>
                  <a:lnTo>
                    <a:pt x="515900" y="23860"/>
                  </a:lnTo>
                  <a:lnTo>
                    <a:pt x="518161" y="24992"/>
                  </a:lnTo>
                  <a:lnTo>
                    <a:pt x="527279" y="23860"/>
                  </a:lnTo>
                  <a:lnTo>
                    <a:pt x="536362" y="27254"/>
                  </a:lnTo>
                  <a:lnTo>
                    <a:pt x="538624" y="28385"/>
                  </a:lnTo>
                  <a:lnTo>
                    <a:pt x="542052" y="28385"/>
                  </a:lnTo>
                  <a:lnTo>
                    <a:pt x="545444" y="28385"/>
                  </a:lnTo>
                  <a:lnTo>
                    <a:pt x="548872" y="26123"/>
                  </a:lnTo>
                  <a:lnTo>
                    <a:pt x="555658" y="24992"/>
                  </a:lnTo>
                  <a:lnTo>
                    <a:pt x="556824" y="24992"/>
                  </a:lnTo>
                  <a:lnTo>
                    <a:pt x="562478" y="24992"/>
                  </a:lnTo>
                  <a:lnTo>
                    <a:pt x="563609" y="24992"/>
                  </a:lnTo>
                  <a:lnTo>
                    <a:pt x="569299" y="26123"/>
                  </a:lnTo>
                  <a:lnTo>
                    <a:pt x="580679" y="26123"/>
                  </a:lnTo>
                  <a:lnTo>
                    <a:pt x="582940" y="26123"/>
                  </a:lnTo>
                  <a:lnTo>
                    <a:pt x="582940" y="24992"/>
                  </a:lnTo>
                  <a:lnTo>
                    <a:pt x="586368" y="23860"/>
                  </a:lnTo>
                  <a:lnTo>
                    <a:pt x="590892" y="22729"/>
                  </a:lnTo>
                  <a:lnTo>
                    <a:pt x="594320" y="22729"/>
                  </a:lnTo>
                  <a:lnTo>
                    <a:pt x="595451" y="21598"/>
                  </a:lnTo>
                  <a:lnTo>
                    <a:pt x="599975" y="22729"/>
                  </a:lnTo>
                  <a:lnTo>
                    <a:pt x="603403" y="23860"/>
                  </a:lnTo>
                  <a:lnTo>
                    <a:pt x="605664" y="28385"/>
                  </a:lnTo>
                  <a:lnTo>
                    <a:pt x="606795" y="29552"/>
                  </a:lnTo>
                  <a:lnTo>
                    <a:pt x="611354" y="34076"/>
                  </a:lnTo>
                  <a:lnTo>
                    <a:pt x="614747" y="34076"/>
                  </a:lnTo>
                  <a:lnTo>
                    <a:pt x="628388" y="35207"/>
                  </a:lnTo>
                  <a:lnTo>
                    <a:pt x="631816" y="34076"/>
                  </a:lnTo>
                  <a:lnTo>
                    <a:pt x="635209" y="31814"/>
                  </a:lnTo>
                  <a:lnTo>
                    <a:pt x="638637" y="30683"/>
                  </a:lnTo>
                  <a:lnTo>
                    <a:pt x="644291" y="31814"/>
                  </a:lnTo>
                  <a:lnTo>
                    <a:pt x="645458" y="31814"/>
                  </a:lnTo>
                  <a:lnTo>
                    <a:pt x="646589" y="32945"/>
                  </a:lnTo>
                  <a:lnTo>
                    <a:pt x="646589" y="35207"/>
                  </a:lnTo>
                  <a:lnTo>
                    <a:pt x="646589" y="37505"/>
                  </a:lnTo>
                  <a:lnTo>
                    <a:pt x="644291" y="38636"/>
                  </a:lnTo>
                  <a:lnTo>
                    <a:pt x="640899" y="38636"/>
                  </a:lnTo>
                  <a:lnTo>
                    <a:pt x="638637" y="40898"/>
                  </a:lnTo>
                  <a:lnTo>
                    <a:pt x="636340" y="49983"/>
                  </a:lnTo>
                  <a:lnTo>
                    <a:pt x="636340" y="54543"/>
                  </a:lnTo>
                  <a:lnTo>
                    <a:pt x="636340" y="55674"/>
                  </a:lnTo>
                  <a:lnTo>
                    <a:pt x="637471" y="57937"/>
                  </a:lnTo>
                  <a:lnTo>
                    <a:pt x="637471" y="67056"/>
                  </a:lnTo>
                  <a:lnTo>
                    <a:pt x="643161" y="77272"/>
                  </a:lnTo>
                  <a:lnTo>
                    <a:pt x="644291" y="80701"/>
                  </a:lnTo>
                  <a:lnTo>
                    <a:pt x="644291" y="82963"/>
                  </a:lnTo>
                  <a:lnTo>
                    <a:pt x="648850" y="89786"/>
                  </a:lnTo>
                  <a:lnTo>
                    <a:pt x="649981" y="89786"/>
                  </a:lnTo>
                  <a:lnTo>
                    <a:pt x="655671" y="90917"/>
                  </a:lnTo>
                  <a:lnTo>
                    <a:pt x="657933" y="92048"/>
                  </a:lnTo>
                  <a:lnTo>
                    <a:pt x="659064" y="92048"/>
                  </a:lnTo>
                  <a:lnTo>
                    <a:pt x="659064" y="90917"/>
                  </a:lnTo>
                  <a:lnTo>
                    <a:pt x="665884" y="86357"/>
                  </a:lnTo>
                  <a:lnTo>
                    <a:pt x="668182" y="84095"/>
                  </a:lnTo>
                  <a:lnTo>
                    <a:pt x="672705" y="73879"/>
                  </a:lnTo>
                  <a:lnTo>
                    <a:pt x="677264" y="64759"/>
                  </a:lnTo>
                  <a:lnTo>
                    <a:pt x="678395" y="63628"/>
                  </a:lnTo>
                  <a:lnTo>
                    <a:pt x="682954" y="63628"/>
                  </a:lnTo>
                  <a:lnTo>
                    <a:pt x="685216" y="64759"/>
                  </a:lnTo>
                  <a:lnTo>
                    <a:pt x="689775" y="65890"/>
                  </a:lnTo>
                  <a:lnTo>
                    <a:pt x="690905" y="68188"/>
                  </a:lnTo>
                  <a:lnTo>
                    <a:pt x="693167" y="73879"/>
                  </a:lnTo>
                  <a:lnTo>
                    <a:pt x="694298" y="82963"/>
                  </a:lnTo>
                  <a:lnTo>
                    <a:pt x="694298" y="86357"/>
                  </a:lnTo>
                  <a:lnTo>
                    <a:pt x="693167" y="105693"/>
                  </a:lnTo>
                  <a:lnTo>
                    <a:pt x="694298" y="106824"/>
                  </a:lnTo>
                  <a:lnTo>
                    <a:pt x="704512" y="113646"/>
                  </a:lnTo>
                  <a:lnTo>
                    <a:pt x="706809" y="113646"/>
                  </a:lnTo>
                  <a:lnTo>
                    <a:pt x="707940" y="112515"/>
                  </a:lnTo>
                  <a:lnTo>
                    <a:pt x="710201" y="107955"/>
                  </a:lnTo>
                  <a:lnTo>
                    <a:pt x="710201" y="106824"/>
                  </a:lnTo>
                  <a:lnTo>
                    <a:pt x="710201" y="104561"/>
                  </a:lnTo>
                  <a:lnTo>
                    <a:pt x="710201" y="103430"/>
                  </a:lnTo>
                  <a:lnTo>
                    <a:pt x="707940" y="97739"/>
                  </a:lnTo>
                  <a:lnTo>
                    <a:pt x="709070" y="92048"/>
                  </a:lnTo>
                  <a:lnTo>
                    <a:pt x="706809" y="88655"/>
                  </a:lnTo>
                  <a:lnTo>
                    <a:pt x="706809" y="87488"/>
                  </a:lnTo>
                  <a:lnTo>
                    <a:pt x="706809" y="84095"/>
                  </a:lnTo>
                  <a:lnTo>
                    <a:pt x="709070" y="79535"/>
                  </a:lnTo>
                  <a:lnTo>
                    <a:pt x="711332" y="77272"/>
                  </a:lnTo>
                  <a:lnTo>
                    <a:pt x="712498" y="76141"/>
                  </a:lnTo>
                  <a:lnTo>
                    <a:pt x="712498" y="75010"/>
                  </a:lnTo>
                  <a:lnTo>
                    <a:pt x="711332" y="72712"/>
                  </a:lnTo>
                  <a:lnTo>
                    <a:pt x="712498" y="69319"/>
                  </a:lnTo>
                  <a:lnTo>
                    <a:pt x="713629" y="68188"/>
                  </a:lnTo>
                  <a:lnTo>
                    <a:pt x="717022" y="65890"/>
                  </a:lnTo>
                  <a:lnTo>
                    <a:pt x="718153" y="65890"/>
                  </a:lnTo>
                  <a:lnTo>
                    <a:pt x="724974" y="65890"/>
                  </a:lnTo>
                  <a:lnTo>
                    <a:pt x="729533" y="64759"/>
                  </a:lnTo>
                  <a:lnTo>
                    <a:pt x="732925" y="63628"/>
                  </a:lnTo>
                  <a:lnTo>
                    <a:pt x="734056" y="63628"/>
                  </a:lnTo>
                  <a:lnTo>
                    <a:pt x="739746" y="65890"/>
                  </a:lnTo>
                  <a:lnTo>
                    <a:pt x="743174" y="65890"/>
                  </a:lnTo>
                  <a:lnTo>
                    <a:pt x="744305" y="67056"/>
                  </a:lnTo>
                  <a:lnTo>
                    <a:pt x="747698" y="67056"/>
                  </a:lnTo>
                  <a:lnTo>
                    <a:pt x="751126" y="65890"/>
                  </a:lnTo>
                  <a:lnTo>
                    <a:pt x="755649" y="61365"/>
                  </a:lnTo>
                  <a:lnTo>
                    <a:pt x="757946" y="60234"/>
                  </a:lnTo>
                  <a:lnTo>
                    <a:pt x="762470" y="60234"/>
                  </a:lnTo>
                  <a:lnTo>
                    <a:pt x="765898" y="61365"/>
                  </a:lnTo>
                  <a:lnTo>
                    <a:pt x="769291" y="61365"/>
                  </a:lnTo>
                  <a:lnTo>
                    <a:pt x="773849" y="61365"/>
                  </a:lnTo>
                  <a:lnTo>
                    <a:pt x="779539" y="59103"/>
                  </a:lnTo>
                  <a:lnTo>
                    <a:pt x="781801" y="59103"/>
                  </a:lnTo>
                  <a:lnTo>
                    <a:pt x="787491" y="57937"/>
                  </a:lnTo>
                  <a:lnTo>
                    <a:pt x="792014" y="59103"/>
                  </a:lnTo>
                  <a:lnTo>
                    <a:pt x="793145" y="59103"/>
                  </a:lnTo>
                  <a:lnTo>
                    <a:pt x="795442" y="59103"/>
                  </a:lnTo>
                  <a:lnTo>
                    <a:pt x="796573" y="59103"/>
                  </a:lnTo>
                  <a:lnTo>
                    <a:pt x="798835" y="57937"/>
                  </a:lnTo>
                  <a:lnTo>
                    <a:pt x="802263" y="57937"/>
                  </a:lnTo>
                  <a:lnTo>
                    <a:pt x="805656" y="59103"/>
                  </a:lnTo>
                  <a:lnTo>
                    <a:pt x="807918" y="61365"/>
                  </a:lnTo>
                  <a:lnTo>
                    <a:pt x="809084" y="62496"/>
                  </a:lnTo>
                  <a:lnTo>
                    <a:pt x="810215" y="62496"/>
                  </a:lnTo>
                  <a:lnTo>
                    <a:pt x="811346" y="62496"/>
                  </a:lnTo>
                  <a:lnTo>
                    <a:pt x="814738" y="62496"/>
                  </a:lnTo>
                  <a:lnTo>
                    <a:pt x="817035" y="61365"/>
                  </a:lnTo>
                  <a:lnTo>
                    <a:pt x="818166" y="61365"/>
                  </a:lnTo>
                  <a:lnTo>
                    <a:pt x="819297" y="59103"/>
                  </a:lnTo>
                  <a:lnTo>
                    <a:pt x="819297" y="57937"/>
                  </a:lnTo>
                  <a:lnTo>
                    <a:pt x="813607" y="52281"/>
                  </a:lnTo>
                  <a:lnTo>
                    <a:pt x="813607" y="51150"/>
                  </a:lnTo>
                  <a:lnTo>
                    <a:pt x="814738" y="45458"/>
                  </a:lnTo>
                  <a:lnTo>
                    <a:pt x="813607" y="44327"/>
                  </a:lnTo>
                  <a:lnTo>
                    <a:pt x="814738" y="43161"/>
                  </a:lnTo>
                  <a:lnTo>
                    <a:pt x="818166" y="43161"/>
                  </a:lnTo>
                  <a:lnTo>
                    <a:pt x="819297" y="44327"/>
                  </a:lnTo>
                  <a:lnTo>
                    <a:pt x="821559" y="45458"/>
                  </a:lnTo>
                  <a:lnTo>
                    <a:pt x="824987" y="51150"/>
                  </a:lnTo>
                  <a:lnTo>
                    <a:pt x="826118" y="54543"/>
                  </a:lnTo>
                  <a:lnTo>
                    <a:pt x="827249" y="55674"/>
                  </a:lnTo>
                  <a:lnTo>
                    <a:pt x="828380" y="55674"/>
                  </a:lnTo>
                  <a:lnTo>
                    <a:pt x="829511" y="55674"/>
                  </a:lnTo>
                  <a:lnTo>
                    <a:pt x="830642" y="59103"/>
                  </a:lnTo>
                  <a:lnTo>
                    <a:pt x="834070" y="60234"/>
                  </a:lnTo>
                  <a:lnTo>
                    <a:pt x="836331" y="62496"/>
                  </a:lnTo>
                  <a:lnTo>
                    <a:pt x="839759" y="63628"/>
                  </a:lnTo>
                  <a:lnTo>
                    <a:pt x="843152" y="63628"/>
                  </a:lnTo>
                  <a:lnTo>
                    <a:pt x="847711" y="61365"/>
                  </a:lnTo>
                  <a:lnTo>
                    <a:pt x="848842" y="57937"/>
                  </a:lnTo>
                  <a:lnTo>
                    <a:pt x="852235" y="59103"/>
                  </a:lnTo>
                  <a:lnTo>
                    <a:pt x="854532" y="55674"/>
                  </a:lnTo>
                  <a:lnTo>
                    <a:pt x="855663" y="53412"/>
                  </a:lnTo>
                  <a:lnTo>
                    <a:pt x="856793" y="51150"/>
                  </a:lnTo>
                  <a:lnTo>
                    <a:pt x="856793" y="45458"/>
                  </a:lnTo>
                  <a:lnTo>
                    <a:pt x="857924" y="44327"/>
                  </a:lnTo>
                  <a:lnTo>
                    <a:pt x="859055" y="44327"/>
                  </a:lnTo>
                  <a:lnTo>
                    <a:pt x="863614" y="47721"/>
                  </a:lnTo>
                  <a:lnTo>
                    <a:pt x="864745" y="53412"/>
                  </a:lnTo>
                  <a:lnTo>
                    <a:pt x="867007" y="56805"/>
                  </a:lnTo>
                  <a:lnTo>
                    <a:pt x="871566" y="59103"/>
                  </a:lnTo>
                  <a:lnTo>
                    <a:pt x="872697" y="59103"/>
                  </a:lnTo>
                  <a:lnTo>
                    <a:pt x="876125" y="55674"/>
                  </a:lnTo>
                  <a:lnTo>
                    <a:pt x="877256" y="53412"/>
                  </a:lnTo>
                  <a:lnTo>
                    <a:pt x="877256" y="51150"/>
                  </a:lnTo>
                  <a:lnTo>
                    <a:pt x="877256" y="48852"/>
                  </a:lnTo>
                  <a:lnTo>
                    <a:pt x="878386" y="46590"/>
                  </a:lnTo>
                  <a:lnTo>
                    <a:pt x="878386" y="45458"/>
                  </a:lnTo>
                  <a:lnTo>
                    <a:pt x="877256" y="44327"/>
                  </a:lnTo>
                  <a:lnTo>
                    <a:pt x="876125" y="44327"/>
                  </a:lnTo>
                  <a:lnTo>
                    <a:pt x="876125" y="43161"/>
                  </a:lnTo>
                  <a:lnTo>
                    <a:pt x="876125" y="42030"/>
                  </a:lnTo>
                  <a:lnTo>
                    <a:pt x="876125" y="40898"/>
                  </a:lnTo>
                  <a:lnTo>
                    <a:pt x="877256" y="39767"/>
                  </a:lnTo>
                  <a:lnTo>
                    <a:pt x="879517" y="36338"/>
                  </a:lnTo>
                  <a:lnTo>
                    <a:pt x="880648" y="36338"/>
                  </a:lnTo>
                  <a:lnTo>
                    <a:pt x="882945" y="37505"/>
                  </a:lnTo>
                  <a:lnTo>
                    <a:pt x="888600" y="35207"/>
                  </a:lnTo>
                  <a:lnTo>
                    <a:pt x="894290" y="35207"/>
                  </a:lnTo>
                  <a:lnTo>
                    <a:pt x="897718" y="36338"/>
                  </a:lnTo>
                  <a:lnTo>
                    <a:pt x="899979" y="35207"/>
                  </a:lnTo>
                  <a:lnTo>
                    <a:pt x="903372" y="34076"/>
                  </a:lnTo>
                  <a:lnTo>
                    <a:pt x="904503" y="34076"/>
                  </a:lnTo>
                  <a:lnTo>
                    <a:pt x="910193" y="38636"/>
                  </a:lnTo>
                  <a:lnTo>
                    <a:pt x="910193" y="39767"/>
                  </a:lnTo>
                  <a:lnTo>
                    <a:pt x="910193" y="40898"/>
                  </a:lnTo>
                  <a:lnTo>
                    <a:pt x="912490" y="43161"/>
                  </a:lnTo>
                  <a:lnTo>
                    <a:pt x="913621" y="44327"/>
                  </a:lnTo>
                  <a:lnTo>
                    <a:pt x="915883" y="46590"/>
                  </a:lnTo>
                  <a:lnTo>
                    <a:pt x="918144" y="45458"/>
                  </a:lnTo>
                  <a:lnTo>
                    <a:pt x="920442" y="45458"/>
                  </a:lnTo>
                  <a:lnTo>
                    <a:pt x="923834" y="42030"/>
                  </a:lnTo>
                  <a:lnTo>
                    <a:pt x="923834" y="38636"/>
                  </a:lnTo>
                  <a:lnTo>
                    <a:pt x="926096" y="37505"/>
                  </a:lnTo>
                  <a:lnTo>
                    <a:pt x="930655" y="37505"/>
                  </a:lnTo>
                  <a:lnTo>
                    <a:pt x="930655" y="36338"/>
                  </a:lnTo>
                  <a:lnTo>
                    <a:pt x="932917" y="35207"/>
                  </a:lnTo>
                  <a:lnTo>
                    <a:pt x="937476" y="35207"/>
                  </a:lnTo>
                  <a:lnTo>
                    <a:pt x="939737" y="32945"/>
                  </a:lnTo>
                  <a:lnTo>
                    <a:pt x="942035" y="32945"/>
                  </a:lnTo>
                  <a:lnTo>
                    <a:pt x="943165" y="31814"/>
                  </a:lnTo>
                  <a:lnTo>
                    <a:pt x="944296" y="30683"/>
                  </a:lnTo>
                  <a:lnTo>
                    <a:pt x="944296" y="31814"/>
                  </a:lnTo>
                  <a:lnTo>
                    <a:pt x="947689" y="35207"/>
                  </a:lnTo>
                  <a:lnTo>
                    <a:pt x="949986" y="37505"/>
                  </a:lnTo>
                  <a:lnTo>
                    <a:pt x="951117" y="39767"/>
                  </a:lnTo>
                  <a:lnTo>
                    <a:pt x="951117" y="40898"/>
                  </a:lnTo>
                  <a:lnTo>
                    <a:pt x="951117" y="42030"/>
                  </a:lnTo>
                  <a:lnTo>
                    <a:pt x="948820" y="43161"/>
                  </a:lnTo>
                  <a:lnTo>
                    <a:pt x="948820" y="44327"/>
                  </a:lnTo>
                  <a:lnTo>
                    <a:pt x="948820" y="46590"/>
                  </a:lnTo>
                  <a:lnTo>
                    <a:pt x="953379" y="48852"/>
                  </a:lnTo>
                  <a:lnTo>
                    <a:pt x="954510" y="52281"/>
                  </a:lnTo>
                  <a:lnTo>
                    <a:pt x="955641" y="52281"/>
                  </a:lnTo>
                  <a:lnTo>
                    <a:pt x="960200" y="52281"/>
                  </a:lnTo>
                  <a:lnTo>
                    <a:pt x="962461" y="55674"/>
                  </a:lnTo>
                  <a:lnTo>
                    <a:pt x="964758" y="55674"/>
                  </a:lnTo>
                  <a:lnTo>
                    <a:pt x="967020" y="57937"/>
                  </a:lnTo>
                  <a:lnTo>
                    <a:pt x="971579" y="59103"/>
                  </a:lnTo>
                  <a:lnTo>
                    <a:pt x="973841" y="63628"/>
                  </a:lnTo>
                  <a:lnTo>
                    <a:pt x="977234" y="64759"/>
                  </a:lnTo>
                  <a:lnTo>
                    <a:pt x="978365" y="64759"/>
                  </a:lnTo>
                  <a:lnTo>
                    <a:pt x="979531" y="67056"/>
                  </a:lnTo>
                  <a:lnTo>
                    <a:pt x="979531" y="70450"/>
                  </a:lnTo>
                  <a:lnTo>
                    <a:pt x="980662" y="70450"/>
                  </a:lnTo>
                  <a:lnTo>
                    <a:pt x="981793" y="72712"/>
                  </a:lnTo>
                  <a:lnTo>
                    <a:pt x="984054" y="76141"/>
                  </a:lnTo>
                  <a:lnTo>
                    <a:pt x="984054" y="77272"/>
                  </a:lnTo>
                  <a:lnTo>
                    <a:pt x="981793" y="82963"/>
                  </a:lnTo>
                  <a:lnTo>
                    <a:pt x="980662" y="82963"/>
                  </a:lnTo>
                  <a:lnTo>
                    <a:pt x="978365" y="86357"/>
                  </a:lnTo>
                  <a:lnTo>
                    <a:pt x="977234" y="86357"/>
                  </a:lnTo>
                  <a:lnTo>
                    <a:pt x="976103" y="88655"/>
                  </a:lnTo>
                  <a:lnTo>
                    <a:pt x="976103" y="92048"/>
                  </a:lnTo>
                  <a:lnTo>
                    <a:pt x="974972" y="92048"/>
                  </a:lnTo>
                  <a:lnTo>
                    <a:pt x="974972" y="94310"/>
                  </a:lnTo>
                  <a:lnTo>
                    <a:pt x="974972" y="95441"/>
                  </a:lnTo>
                  <a:lnTo>
                    <a:pt x="973841" y="95441"/>
                  </a:lnTo>
                  <a:lnTo>
                    <a:pt x="974972" y="96608"/>
                  </a:lnTo>
                  <a:lnTo>
                    <a:pt x="972710" y="97739"/>
                  </a:lnTo>
                  <a:lnTo>
                    <a:pt x="973841" y="101133"/>
                  </a:lnTo>
                  <a:lnTo>
                    <a:pt x="973841" y="102264"/>
                  </a:lnTo>
                  <a:lnTo>
                    <a:pt x="973841" y="103430"/>
                  </a:lnTo>
                  <a:lnTo>
                    <a:pt x="973841" y="104561"/>
                  </a:lnTo>
                  <a:lnTo>
                    <a:pt x="974972" y="104561"/>
                  </a:lnTo>
                  <a:lnTo>
                    <a:pt x="973841" y="106824"/>
                  </a:lnTo>
                  <a:lnTo>
                    <a:pt x="974972" y="107955"/>
                  </a:lnTo>
                  <a:lnTo>
                    <a:pt x="973841" y="109086"/>
                  </a:lnTo>
                  <a:lnTo>
                    <a:pt x="974972" y="109086"/>
                  </a:lnTo>
                  <a:lnTo>
                    <a:pt x="973841" y="110217"/>
                  </a:lnTo>
                  <a:lnTo>
                    <a:pt x="974972" y="110217"/>
                  </a:lnTo>
                  <a:lnTo>
                    <a:pt x="973841" y="111384"/>
                  </a:lnTo>
                  <a:lnTo>
                    <a:pt x="973841" y="112515"/>
                  </a:lnTo>
                  <a:lnTo>
                    <a:pt x="974972" y="112515"/>
                  </a:lnTo>
                  <a:lnTo>
                    <a:pt x="974972" y="113646"/>
                  </a:lnTo>
                  <a:lnTo>
                    <a:pt x="973841" y="114777"/>
                  </a:lnTo>
                  <a:lnTo>
                    <a:pt x="973841" y="115908"/>
                  </a:lnTo>
                  <a:lnTo>
                    <a:pt x="977234" y="118206"/>
                  </a:lnTo>
                  <a:lnTo>
                    <a:pt x="979531" y="118206"/>
                  </a:lnTo>
                  <a:lnTo>
                    <a:pt x="980662" y="120468"/>
                  </a:lnTo>
                  <a:lnTo>
                    <a:pt x="984054" y="121600"/>
                  </a:lnTo>
                  <a:lnTo>
                    <a:pt x="987482" y="124993"/>
                  </a:lnTo>
                  <a:lnTo>
                    <a:pt x="989744" y="124993"/>
                  </a:lnTo>
                  <a:lnTo>
                    <a:pt x="992006" y="126159"/>
                  </a:lnTo>
                  <a:lnTo>
                    <a:pt x="996565" y="127291"/>
                  </a:lnTo>
                  <a:lnTo>
                    <a:pt x="997696" y="129553"/>
                  </a:lnTo>
                  <a:lnTo>
                    <a:pt x="998827" y="129553"/>
                  </a:lnTo>
                  <a:lnTo>
                    <a:pt x="998827" y="131815"/>
                  </a:lnTo>
                  <a:lnTo>
                    <a:pt x="999958" y="134113"/>
                  </a:lnTo>
                  <a:lnTo>
                    <a:pt x="998827" y="135244"/>
                  </a:lnTo>
                  <a:lnTo>
                    <a:pt x="1001088" y="139769"/>
                  </a:lnTo>
                  <a:lnTo>
                    <a:pt x="1002255" y="139769"/>
                  </a:lnTo>
                  <a:lnTo>
                    <a:pt x="1002255" y="140935"/>
                  </a:lnTo>
                  <a:lnTo>
                    <a:pt x="1002255" y="142066"/>
                  </a:lnTo>
                  <a:lnTo>
                    <a:pt x="1002255" y="143198"/>
                  </a:lnTo>
                  <a:lnTo>
                    <a:pt x="1004516" y="144329"/>
                  </a:lnTo>
                  <a:lnTo>
                    <a:pt x="1004516" y="145460"/>
                  </a:lnTo>
                  <a:lnTo>
                    <a:pt x="1004516" y="147758"/>
                  </a:lnTo>
                  <a:lnTo>
                    <a:pt x="1006778" y="148889"/>
                  </a:lnTo>
                  <a:lnTo>
                    <a:pt x="1006778" y="150020"/>
                  </a:lnTo>
                  <a:lnTo>
                    <a:pt x="1006778" y="151151"/>
                  </a:lnTo>
                  <a:lnTo>
                    <a:pt x="1005647" y="153413"/>
                  </a:lnTo>
                  <a:lnTo>
                    <a:pt x="1005647" y="155711"/>
                  </a:lnTo>
                  <a:lnTo>
                    <a:pt x="1004516" y="157973"/>
                  </a:lnTo>
                  <a:lnTo>
                    <a:pt x="1003386" y="159104"/>
                  </a:lnTo>
                  <a:lnTo>
                    <a:pt x="1003386" y="160236"/>
                  </a:lnTo>
                  <a:lnTo>
                    <a:pt x="997696" y="160236"/>
                  </a:lnTo>
                  <a:lnTo>
                    <a:pt x="995434" y="159104"/>
                  </a:lnTo>
                  <a:lnTo>
                    <a:pt x="994303" y="160236"/>
                  </a:lnTo>
                  <a:lnTo>
                    <a:pt x="994303" y="161367"/>
                  </a:lnTo>
                  <a:lnTo>
                    <a:pt x="992006" y="163664"/>
                  </a:lnTo>
                  <a:lnTo>
                    <a:pt x="993137" y="165927"/>
                  </a:lnTo>
                  <a:lnTo>
                    <a:pt x="992006" y="165927"/>
                  </a:lnTo>
                  <a:lnTo>
                    <a:pt x="990875" y="170487"/>
                  </a:lnTo>
                  <a:lnTo>
                    <a:pt x="989744" y="171618"/>
                  </a:lnTo>
                  <a:lnTo>
                    <a:pt x="988613" y="171618"/>
                  </a:lnTo>
                  <a:lnTo>
                    <a:pt x="987482" y="175011"/>
                  </a:lnTo>
                  <a:lnTo>
                    <a:pt x="985185" y="176143"/>
                  </a:lnTo>
                  <a:lnTo>
                    <a:pt x="987482" y="180703"/>
                  </a:lnTo>
                  <a:lnTo>
                    <a:pt x="985185" y="185263"/>
                  </a:lnTo>
                  <a:lnTo>
                    <a:pt x="982923" y="190918"/>
                  </a:lnTo>
                  <a:lnTo>
                    <a:pt x="985185" y="195478"/>
                  </a:lnTo>
                  <a:lnTo>
                    <a:pt x="987482" y="197741"/>
                  </a:lnTo>
                  <a:lnTo>
                    <a:pt x="990875" y="197741"/>
                  </a:lnTo>
                  <a:lnTo>
                    <a:pt x="990875" y="200038"/>
                  </a:lnTo>
                  <a:lnTo>
                    <a:pt x="992006" y="202301"/>
                  </a:lnTo>
                  <a:lnTo>
                    <a:pt x="994303" y="202301"/>
                  </a:lnTo>
                  <a:lnTo>
                    <a:pt x="995434" y="204563"/>
                  </a:lnTo>
                  <a:lnTo>
                    <a:pt x="997696" y="205694"/>
                  </a:lnTo>
                  <a:lnTo>
                    <a:pt x="998827" y="206825"/>
                  </a:lnTo>
                  <a:lnTo>
                    <a:pt x="997696" y="210254"/>
                  </a:lnTo>
                  <a:lnTo>
                    <a:pt x="997696" y="212516"/>
                  </a:lnTo>
                  <a:lnTo>
                    <a:pt x="996565" y="213648"/>
                  </a:lnTo>
                  <a:lnTo>
                    <a:pt x="997696" y="217076"/>
                  </a:lnTo>
                  <a:lnTo>
                    <a:pt x="998827" y="220470"/>
                  </a:lnTo>
                  <a:lnTo>
                    <a:pt x="999958" y="222767"/>
                  </a:lnTo>
                  <a:lnTo>
                    <a:pt x="998827" y="226161"/>
                  </a:lnTo>
                  <a:lnTo>
                    <a:pt x="999958" y="226161"/>
                  </a:lnTo>
                  <a:lnTo>
                    <a:pt x="1001088" y="227292"/>
                  </a:lnTo>
                  <a:lnTo>
                    <a:pt x="1004516" y="228423"/>
                  </a:lnTo>
                  <a:lnTo>
                    <a:pt x="1004516" y="229590"/>
                  </a:lnTo>
                  <a:lnTo>
                    <a:pt x="1002255" y="229590"/>
                  </a:lnTo>
                  <a:lnTo>
                    <a:pt x="1002255" y="230721"/>
                  </a:lnTo>
                  <a:lnTo>
                    <a:pt x="1002255" y="231852"/>
                  </a:lnTo>
                  <a:lnTo>
                    <a:pt x="999958" y="232983"/>
                  </a:lnTo>
                  <a:lnTo>
                    <a:pt x="1003386" y="236377"/>
                  </a:lnTo>
                  <a:lnTo>
                    <a:pt x="1002255" y="239806"/>
                  </a:lnTo>
                  <a:lnTo>
                    <a:pt x="1003386" y="240937"/>
                  </a:lnTo>
                  <a:lnTo>
                    <a:pt x="1003386" y="242068"/>
                  </a:lnTo>
                  <a:lnTo>
                    <a:pt x="1005647" y="245497"/>
                  </a:lnTo>
                  <a:lnTo>
                    <a:pt x="1006778" y="247759"/>
                  </a:lnTo>
                  <a:lnTo>
                    <a:pt x="1006778" y="246628"/>
                  </a:lnTo>
                  <a:lnTo>
                    <a:pt x="1007909" y="246628"/>
                  </a:lnTo>
                  <a:lnTo>
                    <a:pt x="1011337" y="246628"/>
                  </a:lnTo>
                  <a:lnTo>
                    <a:pt x="1012468" y="246628"/>
                  </a:lnTo>
                  <a:lnTo>
                    <a:pt x="1011337" y="247759"/>
                  </a:lnTo>
                  <a:lnTo>
                    <a:pt x="1011337" y="248890"/>
                  </a:lnTo>
                  <a:lnTo>
                    <a:pt x="1010206" y="250021"/>
                  </a:lnTo>
                  <a:lnTo>
                    <a:pt x="1010206" y="252319"/>
                  </a:lnTo>
                  <a:lnTo>
                    <a:pt x="1012468" y="251152"/>
                  </a:lnTo>
                  <a:lnTo>
                    <a:pt x="1013599" y="253450"/>
                  </a:lnTo>
                  <a:lnTo>
                    <a:pt x="1014730" y="253450"/>
                  </a:lnTo>
                  <a:lnTo>
                    <a:pt x="1014730" y="254581"/>
                  </a:lnTo>
                  <a:lnTo>
                    <a:pt x="1015896" y="256844"/>
                  </a:lnTo>
                  <a:lnTo>
                    <a:pt x="1015896" y="259141"/>
                  </a:lnTo>
                  <a:lnTo>
                    <a:pt x="1015896" y="260272"/>
                  </a:lnTo>
                  <a:lnTo>
                    <a:pt x="1018158" y="262535"/>
                  </a:lnTo>
                  <a:lnTo>
                    <a:pt x="1017027" y="263666"/>
                  </a:lnTo>
                  <a:lnTo>
                    <a:pt x="1018158" y="263666"/>
                  </a:lnTo>
                  <a:lnTo>
                    <a:pt x="1019289" y="265928"/>
                  </a:lnTo>
                  <a:lnTo>
                    <a:pt x="1019289" y="267095"/>
                  </a:lnTo>
                  <a:lnTo>
                    <a:pt x="1020420" y="269357"/>
                  </a:lnTo>
                  <a:lnTo>
                    <a:pt x="1022681" y="270488"/>
                  </a:lnTo>
                  <a:lnTo>
                    <a:pt x="1023848" y="271619"/>
                  </a:lnTo>
                  <a:lnTo>
                    <a:pt x="1022681" y="272751"/>
                  </a:lnTo>
                  <a:lnTo>
                    <a:pt x="1021551" y="273917"/>
                  </a:lnTo>
                  <a:lnTo>
                    <a:pt x="1022681" y="276179"/>
                  </a:lnTo>
                  <a:lnTo>
                    <a:pt x="1021551" y="278442"/>
                  </a:lnTo>
                  <a:lnTo>
                    <a:pt x="1020420" y="278442"/>
                  </a:lnTo>
                  <a:lnTo>
                    <a:pt x="1021551" y="280704"/>
                  </a:lnTo>
                  <a:lnTo>
                    <a:pt x="1021551" y="281870"/>
                  </a:lnTo>
                  <a:lnTo>
                    <a:pt x="1020420" y="281870"/>
                  </a:lnTo>
                  <a:lnTo>
                    <a:pt x="1021551" y="283002"/>
                  </a:lnTo>
                  <a:lnTo>
                    <a:pt x="1022681" y="283002"/>
                  </a:lnTo>
                  <a:lnTo>
                    <a:pt x="1023848" y="284133"/>
                  </a:lnTo>
                  <a:lnTo>
                    <a:pt x="1024979" y="283002"/>
                  </a:lnTo>
                  <a:lnTo>
                    <a:pt x="1024979" y="284133"/>
                  </a:lnTo>
                  <a:lnTo>
                    <a:pt x="1027240" y="283002"/>
                  </a:lnTo>
                  <a:lnTo>
                    <a:pt x="1028371" y="283002"/>
                  </a:lnTo>
                  <a:lnTo>
                    <a:pt x="1029502" y="283002"/>
                  </a:lnTo>
                  <a:lnTo>
                    <a:pt x="1030633" y="284133"/>
                  </a:lnTo>
                  <a:lnTo>
                    <a:pt x="1031799" y="283002"/>
                  </a:lnTo>
                  <a:lnTo>
                    <a:pt x="1034061" y="284133"/>
                  </a:lnTo>
                  <a:lnTo>
                    <a:pt x="1035192" y="283002"/>
                  </a:lnTo>
                  <a:lnTo>
                    <a:pt x="1036323" y="284133"/>
                  </a:lnTo>
                  <a:lnTo>
                    <a:pt x="1036323" y="283002"/>
                  </a:lnTo>
                  <a:lnTo>
                    <a:pt x="1038620" y="283002"/>
                  </a:lnTo>
                  <a:lnTo>
                    <a:pt x="1039751" y="281870"/>
                  </a:lnTo>
                  <a:lnTo>
                    <a:pt x="1040882" y="281870"/>
                  </a:lnTo>
                  <a:lnTo>
                    <a:pt x="1042013" y="280704"/>
                  </a:lnTo>
                  <a:lnTo>
                    <a:pt x="1045405" y="279573"/>
                  </a:lnTo>
                  <a:lnTo>
                    <a:pt x="1045405" y="278442"/>
                  </a:lnTo>
                  <a:lnTo>
                    <a:pt x="1046572" y="278442"/>
                  </a:lnTo>
                  <a:lnTo>
                    <a:pt x="1046572" y="277311"/>
                  </a:lnTo>
                  <a:lnTo>
                    <a:pt x="1048833" y="277311"/>
                  </a:lnTo>
                  <a:lnTo>
                    <a:pt x="1049964" y="276179"/>
                  </a:lnTo>
                  <a:lnTo>
                    <a:pt x="1049964" y="275048"/>
                  </a:lnTo>
                  <a:lnTo>
                    <a:pt x="1051095" y="273917"/>
                  </a:lnTo>
                  <a:lnTo>
                    <a:pt x="1053392" y="273917"/>
                  </a:lnTo>
                  <a:lnTo>
                    <a:pt x="1057916" y="275048"/>
                  </a:lnTo>
                  <a:lnTo>
                    <a:pt x="1059047" y="273917"/>
                  </a:lnTo>
                  <a:lnTo>
                    <a:pt x="1060178" y="272751"/>
                  </a:lnTo>
                  <a:lnTo>
                    <a:pt x="1062475" y="272751"/>
                  </a:lnTo>
                  <a:lnTo>
                    <a:pt x="1063606" y="272751"/>
                  </a:lnTo>
                  <a:lnTo>
                    <a:pt x="1062475" y="275048"/>
                  </a:lnTo>
                  <a:lnTo>
                    <a:pt x="1063606" y="276179"/>
                  </a:lnTo>
                  <a:lnTo>
                    <a:pt x="1066998" y="278442"/>
                  </a:lnTo>
                  <a:lnTo>
                    <a:pt x="1069296" y="278442"/>
                  </a:lnTo>
                  <a:lnTo>
                    <a:pt x="1069296" y="277311"/>
                  </a:lnTo>
                  <a:lnTo>
                    <a:pt x="1070426" y="278442"/>
                  </a:lnTo>
                  <a:lnTo>
                    <a:pt x="1071557" y="280704"/>
                  </a:lnTo>
                  <a:lnTo>
                    <a:pt x="1073819" y="277311"/>
                  </a:lnTo>
                  <a:lnTo>
                    <a:pt x="1074950" y="276179"/>
                  </a:lnTo>
                  <a:lnTo>
                    <a:pt x="1076116" y="275048"/>
                  </a:lnTo>
                  <a:lnTo>
                    <a:pt x="1077247" y="275048"/>
                  </a:lnTo>
                  <a:lnTo>
                    <a:pt x="1078378" y="272751"/>
                  </a:lnTo>
                  <a:lnTo>
                    <a:pt x="1079509" y="272751"/>
                  </a:lnTo>
                  <a:lnTo>
                    <a:pt x="1081771" y="272751"/>
                  </a:lnTo>
                  <a:lnTo>
                    <a:pt x="1081771" y="275048"/>
                  </a:lnTo>
                  <a:lnTo>
                    <a:pt x="1081771" y="276179"/>
                  </a:lnTo>
                  <a:lnTo>
                    <a:pt x="1081771" y="277311"/>
                  </a:lnTo>
                  <a:lnTo>
                    <a:pt x="1081771" y="278442"/>
                  </a:lnTo>
                  <a:lnTo>
                    <a:pt x="1082937" y="279573"/>
                  </a:lnTo>
                  <a:lnTo>
                    <a:pt x="1084068" y="281870"/>
                  </a:lnTo>
                  <a:lnTo>
                    <a:pt x="1085199" y="281870"/>
                  </a:lnTo>
                  <a:lnTo>
                    <a:pt x="1086330" y="283002"/>
                  </a:lnTo>
                  <a:lnTo>
                    <a:pt x="1086330" y="284133"/>
                  </a:lnTo>
                  <a:lnTo>
                    <a:pt x="1087460" y="284133"/>
                  </a:lnTo>
                  <a:lnTo>
                    <a:pt x="1086330" y="285264"/>
                  </a:lnTo>
                  <a:lnTo>
                    <a:pt x="1087460" y="286395"/>
                  </a:lnTo>
                  <a:lnTo>
                    <a:pt x="1089722" y="287526"/>
                  </a:lnTo>
                  <a:lnTo>
                    <a:pt x="1089722" y="286395"/>
                  </a:lnTo>
                  <a:lnTo>
                    <a:pt x="1094281" y="284133"/>
                  </a:lnTo>
                  <a:lnTo>
                    <a:pt x="1094281" y="285264"/>
                  </a:lnTo>
                  <a:lnTo>
                    <a:pt x="1096543" y="286395"/>
                  </a:lnTo>
                  <a:lnTo>
                    <a:pt x="1098840" y="286395"/>
                  </a:lnTo>
                  <a:lnTo>
                    <a:pt x="1101102" y="287526"/>
                  </a:lnTo>
                  <a:lnTo>
                    <a:pt x="1102233" y="287526"/>
                  </a:lnTo>
                  <a:lnTo>
                    <a:pt x="1103364" y="287526"/>
                  </a:lnTo>
                  <a:lnTo>
                    <a:pt x="1103364" y="288693"/>
                  </a:lnTo>
                  <a:lnTo>
                    <a:pt x="1103364" y="289824"/>
                  </a:lnTo>
                  <a:lnTo>
                    <a:pt x="1104495" y="290955"/>
                  </a:lnTo>
                  <a:lnTo>
                    <a:pt x="1104495" y="293217"/>
                  </a:lnTo>
                  <a:lnTo>
                    <a:pt x="1105661" y="294349"/>
                  </a:lnTo>
                  <a:lnTo>
                    <a:pt x="1103364" y="296646"/>
                  </a:lnTo>
                  <a:lnTo>
                    <a:pt x="1103364" y="298909"/>
                  </a:lnTo>
                  <a:lnTo>
                    <a:pt x="1102233" y="300040"/>
                  </a:lnTo>
                  <a:lnTo>
                    <a:pt x="1103364" y="302302"/>
                  </a:lnTo>
                  <a:lnTo>
                    <a:pt x="1104495" y="303433"/>
                  </a:lnTo>
                  <a:lnTo>
                    <a:pt x="1106792" y="305731"/>
                  </a:lnTo>
                  <a:lnTo>
                    <a:pt x="1106792" y="306862"/>
                  </a:lnTo>
                  <a:lnTo>
                    <a:pt x="1105661" y="306862"/>
                  </a:lnTo>
                  <a:lnTo>
                    <a:pt x="1104495" y="307993"/>
                  </a:lnTo>
                  <a:lnTo>
                    <a:pt x="1104495" y="309124"/>
                  </a:lnTo>
                  <a:lnTo>
                    <a:pt x="1103364" y="311422"/>
                  </a:lnTo>
                  <a:lnTo>
                    <a:pt x="1103364" y="312553"/>
                  </a:lnTo>
                  <a:lnTo>
                    <a:pt x="1102233" y="313684"/>
                  </a:lnTo>
                  <a:lnTo>
                    <a:pt x="1103364" y="314815"/>
                  </a:lnTo>
                  <a:lnTo>
                    <a:pt x="1103364" y="315947"/>
                  </a:lnTo>
                  <a:lnTo>
                    <a:pt x="1101102" y="317078"/>
                  </a:lnTo>
                  <a:lnTo>
                    <a:pt x="1101102" y="319375"/>
                  </a:lnTo>
                  <a:lnTo>
                    <a:pt x="1098840" y="319375"/>
                  </a:lnTo>
                  <a:lnTo>
                    <a:pt x="1097674" y="320507"/>
                  </a:lnTo>
                  <a:lnTo>
                    <a:pt x="1098840" y="322769"/>
                  </a:lnTo>
                  <a:lnTo>
                    <a:pt x="1097674" y="322769"/>
                  </a:lnTo>
                  <a:lnTo>
                    <a:pt x="1095412" y="323900"/>
                  </a:lnTo>
                  <a:lnTo>
                    <a:pt x="1095412" y="327329"/>
                  </a:lnTo>
                  <a:lnTo>
                    <a:pt x="1093150" y="328460"/>
                  </a:lnTo>
                  <a:lnTo>
                    <a:pt x="1086330" y="327329"/>
                  </a:lnTo>
                  <a:lnTo>
                    <a:pt x="1086330" y="329591"/>
                  </a:lnTo>
                  <a:lnTo>
                    <a:pt x="1085199" y="330722"/>
                  </a:lnTo>
                  <a:lnTo>
                    <a:pt x="1085199" y="331854"/>
                  </a:lnTo>
                  <a:lnTo>
                    <a:pt x="1086330" y="334151"/>
                  </a:lnTo>
                  <a:lnTo>
                    <a:pt x="1085199" y="336414"/>
                  </a:lnTo>
                  <a:lnTo>
                    <a:pt x="1085199" y="337545"/>
                  </a:lnTo>
                  <a:lnTo>
                    <a:pt x="1085199" y="338676"/>
                  </a:lnTo>
                  <a:lnTo>
                    <a:pt x="1085199" y="342105"/>
                  </a:lnTo>
                  <a:lnTo>
                    <a:pt x="1085199" y="343236"/>
                  </a:lnTo>
                  <a:lnTo>
                    <a:pt x="1082937" y="343236"/>
                  </a:lnTo>
                  <a:lnTo>
                    <a:pt x="1081771" y="344367"/>
                  </a:lnTo>
                  <a:lnTo>
                    <a:pt x="1080640" y="344367"/>
                  </a:lnTo>
                  <a:lnTo>
                    <a:pt x="1081771" y="346629"/>
                  </a:lnTo>
                  <a:lnTo>
                    <a:pt x="1078378" y="350058"/>
                  </a:lnTo>
                  <a:lnTo>
                    <a:pt x="1078378" y="351189"/>
                  </a:lnTo>
                  <a:lnTo>
                    <a:pt x="1076116" y="352320"/>
                  </a:lnTo>
                  <a:lnTo>
                    <a:pt x="1074950" y="354583"/>
                  </a:lnTo>
                  <a:lnTo>
                    <a:pt x="1076116" y="356880"/>
                  </a:lnTo>
                  <a:lnTo>
                    <a:pt x="1077247" y="356880"/>
                  </a:lnTo>
                  <a:lnTo>
                    <a:pt x="1078378" y="356880"/>
                  </a:lnTo>
                  <a:lnTo>
                    <a:pt x="1080640" y="360274"/>
                  </a:lnTo>
                  <a:lnTo>
                    <a:pt x="1080640" y="361405"/>
                  </a:lnTo>
                  <a:lnTo>
                    <a:pt x="1081771" y="362536"/>
                  </a:lnTo>
                  <a:lnTo>
                    <a:pt x="1080640" y="364834"/>
                  </a:lnTo>
                  <a:lnTo>
                    <a:pt x="1079509" y="365965"/>
                  </a:lnTo>
                  <a:lnTo>
                    <a:pt x="1078378" y="365965"/>
                  </a:lnTo>
                  <a:lnTo>
                    <a:pt x="1077247" y="367096"/>
                  </a:lnTo>
                  <a:lnTo>
                    <a:pt x="1079509" y="369359"/>
                  </a:lnTo>
                  <a:lnTo>
                    <a:pt x="1078378" y="371656"/>
                  </a:lnTo>
                  <a:lnTo>
                    <a:pt x="1080640" y="372787"/>
                  </a:lnTo>
                  <a:lnTo>
                    <a:pt x="1080640" y="375050"/>
                  </a:lnTo>
                  <a:lnTo>
                    <a:pt x="1082937" y="378478"/>
                  </a:lnTo>
                  <a:lnTo>
                    <a:pt x="1084068" y="379610"/>
                  </a:lnTo>
                  <a:lnTo>
                    <a:pt x="1085199" y="379610"/>
                  </a:lnTo>
                  <a:lnTo>
                    <a:pt x="1086330" y="381872"/>
                  </a:lnTo>
                  <a:lnTo>
                    <a:pt x="1087460" y="383003"/>
                  </a:lnTo>
                  <a:lnTo>
                    <a:pt x="1087460" y="384134"/>
                  </a:lnTo>
                  <a:lnTo>
                    <a:pt x="1087460" y="385301"/>
                  </a:lnTo>
                  <a:lnTo>
                    <a:pt x="1087460" y="386432"/>
                  </a:lnTo>
                  <a:lnTo>
                    <a:pt x="1086330" y="386432"/>
                  </a:lnTo>
                  <a:lnTo>
                    <a:pt x="1082937" y="384134"/>
                  </a:lnTo>
                  <a:lnTo>
                    <a:pt x="1081771" y="385301"/>
                  </a:lnTo>
                  <a:lnTo>
                    <a:pt x="1080640" y="385301"/>
                  </a:lnTo>
                  <a:lnTo>
                    <a:pt x="1080640" y="386432"/>
                  </a:lnTo>
                  <a:lnTo>
                    <a:pt x="1079509" y="387563"/>
                  </a:lnTo>
                  <a:lnTo>
                    <a:pt x="1077247" y="386432"/>
                  </a:lnTo>
                  <a:lnTo>
                    <a:pt x="1077247" y="387563"/>
                  </a:lnTo>
                  <a:lnTo>
                    <a:pt x="1076116" y="387563"/>
                  </a:lnTo>
                  <a:lnTo>
                    <a:pt x="1074950" y="389825"/>
                  </a:lnTo>
                  <a:lnTo>
                    <a:pt x="1077247" y="392088"/>
                  </a:lnTo>
                  <a:lnTo>
                    <a:pt x="1079509" y="393254"/>
                  </a:lnTo>
                  <a:lnTo>
                    <a:pt x="1079509" y="394385"/>
                  </a:lnTo>
                  <a:lnTo>
                    <a:pt x="1076116" y="395517"/>
                  </a:lnTo>
                  <a:lnTo>
                    <a:pt x="1073819" y="395517"/>
                  </a:lnTo>
                  <a:lnTo>
                    <a:pt x="1071557" y="396648"/>
                  </a:lnTo>
                  <a:lnTo>
                    <a:pt x="1070426" y="395517"/>
                  </a:lnTo>
                  <a:lnTo>
                    <a:pt x="1069296" y="395517"/>
                  </a:lnTo>
                  <a:lnTo>
                    <a:pt x="1069296" y="396648"/>
                  </a:lnTo>
                  <a:lnTo>
                    <a:pt x="1069296" y="397779"/>
                  </a:lnTo>
                  <a:lnTo>
                    <a:pt x="1070426" y="398910"/>
                  </a:lnTo>
                  <a:lnTo>
                    <a:pt x="1071557" y="398910"/>
                  </a:lnTo>
                  <a:lnTo>
                    <a:pt x="1072688" y="398910"/>
                  </a:lnTo>
                  <a:lnTo>
                    <a:pt x="1073819" y="398910"/>
                  </a:lnTo>
                  <a:lnTo>
                    <a:pt x="1074950" y="398910"/>
                  </a:lnTo>
                  <a:lnTo>
                    <a:pt x="1076116" y="398910"/>
                  </a:lnTo>
                  <a:lnTo>
                    <a:pt x="1078378" y="400077"/>
                  </a:lnTo>
                  <a:lnTo>
                    <a:pt x="1081771" y="398910"/>
                  </a:lnTo>
                  <a:lnTo>
                    <a:pt x="1084068" y="401208"/>
                  </a:lnTo>
                  <a:lnTo>
                    <a:pt x="1086330" y="402339"/>
                  </a:lnTo>
                  <a:lnTo>
                    <a:pt x="1087460" y="405732"/>
                  </a:lnTo>
                  <a:lnTo>
                    <a:pt x="1089722" y="405732"/>
                  </a:lnTo>
                  <a:lnTo>
                    <a:pt x="1089722" y="406899"/>
                  </a:lnTo>
                  <a:lnTo>
                    <a:pt x="1087460" y="409161"/>
                  </a:lnTo>
                  <a:lnTo>
                    <a:pt x="1082937" y="410292"/>
                  </a:lnTo>
                  <a:lnTo>
                    <a:pt x="1081771" y="413686"/>
                  </a:lnTo>
                  <a:lnTo>
                    <a:pt x="1079509" y="413686"/>
                  </a:lnTo>
                  <a:lnTo>
                    <a:pt x="1078378" y="413686"/>
                  </a:lnTo>
                  <a:lnTo>
                    <a:pt x="1077247" y="413686"/>
                  </a:lnTo>
                  <a:lnTo>
                    <a:pt x="1078378" y="414852"/>
                  </a:lnTo>
                  <a:lnTo>
                    <a:pt x="1076116" y="420508"/>
                  </a:lnTo>
                  <a:lnTo>
                    <a:pt x="1077247" y="421639"/>
                  </a:lnTo>
                  <a:lnTo>
                    <a:pt x="1073819" y="423937"/>
                  </a:lnTo>
                  <a:lnTo>
                    <a:pt x="1074950" y="426199"/>
                  </a:lnTo>
                  <a:lnTo>
                    <a:pt x="1073819" y="425068"/>
                  </a:lnTo>
                  <a:lnTo>
                    <a:pt x="1072688" y="427330"/>
                  </a:lnTo>
                  <a:lnTo>
                    <a:pt x="1071557" y="428462"/>
                  </a:lnTo>
                  <a:lnTo>
                    <a:pt x="1071557" y="429628"/>
                  </a:lnTo>
                  <a:lnTo>
                    <a:pt x="1072688" y="430759"/>
                  </a:lnTo>
                  <a:lnTo>
                    <a:pt x="1071557" y="431890"/>
                  </a:lnTo>
                  <a:lnTo>
                    <a:pt x="1072688" y="434153"/>
                  </a:lnTo>
                  <a:lnTo>
                    <a:pt x="1070426" y="436415"/>
                  </a:lnTo>
                  <a:lnTo>
                    <a:pt x="1069296" y="436415"/>
                  </a:lnTo>
                  <a:lnTo>
                    <a:pt x="1070426" y="437581"/>
                  </a:lnTo>
                  <a:lnTo>
                    <a:pt x="1071557" y="437581"/>
                  </a:lnTo>
                  <a:lnTo>
                    <a:pt x="1071557" y="438713"/>
                  </a:lnTo>
                  <a:lnTo>
                    <a:pt x="1072688" y="438713"/>
                  </a:lnTo>
                  <a:lnTo>
                    <a:pt x="1072688" y="439844"/>
                  </a:lnTo>
                  <a:lnTo>
                    <a:pt x="1073819" y="440975"/>
                  </a:lnTo>
                  <a:lnTo>
                    <a:pt x="1073819" y="442106"/>
                  </a:lnTo>
                  <a:lnTo>
                    <a:pt x="1073819" y="443237"/>
                  </a:lnTo>
                  <a:lnTo>
                    <a:pt x="1074950" y="443237"/>
                  </a:lnTo>
                  <a:lnTo>
                    <a:pt x="1074950" y="444404"/>
                  </a:lnTo>
                  <a:lnTo>
                    <a:pt x="1076116" y="444404"/>
                  </a:lnTo>
                  <a:lnTo>
                    <a:pt x="1077247" y="446666"/>
                  </a:lnTo>
                  <a:lnTo>
                    <a:pt x="1079509" y="446666"/>
                  </a:lnTo>
                  <a:lnTo>
                    <a:pt x="1078378" y="448928"/>
                  </a:lnTo>
                  <a:lnTo>
                    <a:pt x="1079509" y="450060"/>
                  </a:lnTo>
                  <a:lnTo>
                    <a:pt x="1078378" y="453488"/>
                  </a:lnTo>
                  <a:lnTo>
                    <a:pt x="1078378" y="454620"/>
                  </a:lnTo>
                  <a:lnTo>
                    <a:pt x="1081771" y="455751"/>
                  </a:lnTo>
                  <a:lnTo>
                    <a:pt x="1081771" y="456882"/>
                  </a:lnTo>
                  <a:lnTo>
                    <a:pt x="1082937" y="456882"/>
                  </a:lnTo>
                  <a:lnTo>
                    <a:pt x="1084068" y="458013"/>
                  </a:lnTo>
                  <a:lnTo>
                    <a:pt x="1087460" y="459180"/>
                  </a:lnTo>
                  <a:lnTo>
                    <a:pt x="1087460" y="458013"/>
                  </a:lnTo>
                  <a:lnTo>
                    <a:pt x="1089722" y="459180"/>
                  </a:lnTo>
                  <a:lnTo>
                    <a:pt x="1090889" y="459180"/>
                  </a:lnTo>
                  <a:lnTo>
                    <a:pt x="1093150" y="459180"/>
                  </a:lnTo>
                  <a:lnTo>
                    <a:pt x="1094281" y="460311"/>
                  </a:lnTo>
                  <a:lnTo>
                    <a:pt x="1094281" y="461442"/>
                  </a:lnTo>
                  <a:lnTo>
                    <a:pt x="1095412" y="460311"/>
                  </a:lnTo>
                  <a:lnTo>
                    <a:pt x="1097674" y="460311"/>
                  </a:lnTo>
                  <a:lnTo>
                    <a:pt x="1098840" y="461442"/>
                  </a:lnTo>
                  <a:lnTo>
                    <a:pt x="1097674" y="462573"/>
                  </a:lnTo>
                  <a:lnTo>
                    <a:pt x="1097674" y="463704"/>
                  </a:lnTo>
                  <a:lnTo>
                    <a:pt x="1098840" y="463704"/>
                  </a:lnTo>
                  <a:lnTo>
                    <a:pt x="1101102" y="464835"/>
                  </a:lnTo>
                  <a:lnTo>
                    <a:pt x="1101102" y="467133"/>
                  </a:lnTo>
                  <a:lnTo>
                    <a:pt x="1099971" y="468264"/>
                  </a:lnTo>
                  <a:lnTo>
                    <a:pt x="1105661" y="470526"/>
                  </a:lnTo>
                  <a:lnTo>
                    <a:pt x="1105661" y="472789"/>
                  </a:lnTo>
                  <a:lnTo>
                    <a:pt x="1107923" y="471658"/>
                  </a:lnTo>
                  <a:lnTo>
                    <a:pt x="1109053" y="472789"/>
                  </a:lnTo>
                  <a:lnTo>
                    <a:pt x="1112482" y="472789"/>
                  </a:lnTo>
                  <a:lnTo>
                    <a:pt x="1114743" y="472789"/>
                  </a:lnTo>
                  <a:lnTo>
                    <a:pt x="1114743" y="475086"/>
                  </a:lnTo>
                  <a:lnTo>
                    <a:pt x="1117005" y="475086"/>
                  </a:lnTo>
                  <a:lnTo>
                    <a:pt x="1117005" y="476218"/>
                  </a:lnTo>
                  <a:lnTo>
                    <a:pt x="1119267" y="477349"/>
                  </a:lnTo>
                  <a:lnTo>
                    <a:pt x="1120433" y="477349"/>
                  </a:lnTo>
                  <a:lnTo>
                    <a:pt x="1121564" y="476218"/>
                  </a:lnTo>
                  <a:lnTo>
                    <a:pt x="1121564" y="478480"/>
                  </a:lnTo>
                  <a:lnTo>
                    <a:pt x="1118136" y="481909"/>
                  </a:lnTo>
                  <a:lnTo>
                    <a:pt x="1118136" y="484171"/>
                  </a:lnTo>
                  <a:lnTo>
                    <a:pt x="1121564" y="484171"/>
                  </a:lnTo>
                  <a:lnTo>
                    <a:pt x="1119267" y="486433"/>
                  </a:lnTo>
                  <a:lnTo>
                    <a:pt x="1122695" y="489862"/>
                  </a:lnTo>
                  <a:lnTo>
                    <a:pt x="1119267" y="490993"/>
                  </a:lnTo>
                  <a:lnTo>
                    <a:pt x="1119267" y="492125"/>
                  </a:lnTo>
                  <a:lnTo>
                    <a:pt x="1120433" y="493256"/>
                  </a:lnTo>
                  <a:lnTo>
                    <a:pt x="1122695" y="493256"/>
                  </a:lnTo>
                  <a:lnTo>
                    <a:pt x="1123826" y="494387"/>
                  </a:lnTo>
                  <a:lnTo>
                    <a:pt x="1124957" y="495518"/>
                  </a:lnTo>
                  <a:lnTo>
                    <a:pt x="1124957" y="497816"/>
                  </a:lnTo>
                  <a:lnTo>
                    <a:pt x="1122695" y="498947"/>
                  </a:lnTo>
                  <a:lnTo>
                    <a:pt x="1121564" y="498947"/>
                  </a:lnTo>
                  <a:lnTo>
                    <a:pt x="1122695" y="497816"/>
                  </a:lnTo>
                  <a:lnTo>
                    <a:pt x="1121564" y="496685"/>
                  </a:lnTo>
                  <a:lnTo>
                    <a:pt x="1120433" y="497816"/>
                  </a:lnTo>
                  <a:lnTo>
                    <a:pt x="1118136" y="496685"/>
                  </a:lnTo>
                  <a:lnTo>
                    <a:pt x="1117005" y="497816"/>
                  </a:lnTo>
                  <a:lnTo>
                    <a:pt x="1113612" y="498947"/>
                  </a:lnTo>
                  <a:lnTo>
                    <a:pt x="1113612" y="500078"/>
                  </a:lnTo>
                  <a:lnTo>
                    <a:pt x="1111315" y="498947"/>
                  </a:lnTo>
                  <a:lnTo>
                    <a:pt x="1110184" y="500078"/>
                  </a:lnTo>
                  <a:lnTo>
                    <a:pt x="1110184" y="501209"/>
                  </a:lnTo>
                  <a:lnTo>
                    <a:pt x="1111315" y="502340"/>
                  </a:lnTo>
                  <a:lnTo>
                    <a:pt x="1110184" y="503507"/>
                  </a:lnTo>
                  <a:lnTo>
                    <a:pt x="1111315" y="504638"/>
                  </a:lnTo>
                  <a:lnTo>
                    <a:pt x="1113612" y="504638"/>
                  </a:lnTo>
                  <a:lnTo>
                    <a:pt x="1114743" y="508031"/>
                  </a:lnTo>
                  <a:lnTo>
                    <a:pt x="1117005" y="508031"/>
                  </a:lnTo>
                  <a:lnTo>
                    <a:pt x="1117005" y="509163"/>
                  </a:lnTo>
                  <a:lnTo>
                    <a:pt x="1119267" y="510294"/>
                  </a:lnTo>
                  <a:lnTo>
                    <a:pt x="1119267" y="509163"/>
                  </a:lnTo>
                  <a:lnTo>
                    <a:pt x="1122695" y="511460"/>
                  </a:lnTo>
                  <a:lnTo>
                    <a:pt x="1124957" y="511460"/>
                  </a:lnTo>
                  <a:lnTo>
                    <a:pt x="1126088" y="510294"/>
                  </a:lnTo>
                  <a:lnTo>
                    <a:pt x="1126088" y="511460"/>
                  </a:lnTo>
                  <a:lnTo>
                    <a:pt x="1127218" y="511460"/>
                  </a:lnTo>
                  <a:lnTo>
                    <a:pt x="1129516" y="514854"/>
                  </a:lnTo>
                  <a:lnTo>
                    <a:pt x="1130646" y="513723"/>
                  </a:lnTo>
                  <a:lnTo>
                    <a:pt x="1134039" y="513723"/>
                  </a:lnTo>
                  <a:lnTo>
                    <a:pt x="1134039" y="514854"/>
                  </a:lnTo>
                  <a:lnTo>
                    <a:pt x="1132908" y="515985"/>
                  </a:lnTo>
                  <a:lnTo>
                    <a:pt x="1132908" y="517116"/>
                  </a:lnTo>
                  <a:lnTo>
                    <a:pt x="1131777" y="517116"/>
                  </a:lnTo>
                  <a:lnTo>
                    <a:pt x="1131777" y="518247"/>
                  </a:lnTo>
                  <a:lnTo>
                    <a:pt x="1129516" y="519414"/>
                  </a:lnTo>
                  <a:lnTo>
                    <a:pt x="1127218" y="523938"/>
                  </a:lnTo>
                  <a:lnTo>
                    <a:pt x="1127218" y="526236"/>
                  </a:lnTo>
                  <a:lnTo>
                    <a:pt x="1128385" y="527367"/>
                  </a:lnTo>
                  <a:lnTo>
                    <a:pt x="1127218" y="528498"/>
                  </a:lnTo>
                  <a:lnTo>
                    <a:pt x="1128385" y="531892"/>
                  </a:lnTo>
                  <a:lnTo>
                    <a:pt x="1126088" y="531892"/>
                  </a:lnTo>
                  <a:lnTo>
                    <a:pt x="1126088" y="533023"/>
                  </a:lnTo>
                  <a:lnTo>
                    <a:pt x="1127218" y="533023"/>
                  </a:lnTo>
                  <a:lnTo>
                    <a:pt x="1127218" y="534189"/>
                  </a:lnTo>
                  <a:lnTo>
                    <a:pt x="1128385" y="535321"/>
                  </a:lnTo>
                  <a:lnTo>
                    <a:pt x="1129516" y="537583"/>
                  </a:lnTo>
                  <a:lnTo>
                    <a:pt x="1132908" y="538714"/>
                  </a:lnTo>
                  <a:lnTo>
                    <a:pt x="1134039" y="537583"/>
                  </a:lnTo>
                  <a:lnTo>
                    <a:pt x="1137467" y="536452"/>
                  </a:lnTo>
                  <a:lnTo>
                    <a:pt x="1140860" y="537583"/>
                  </a:lnTo>
                  <a:lnTo>
                    <a:pt x="1143157" y="534189"/>
                  </a:lnTo>
                  <a:lnTo>
                    <a:pt x="1145419" y="534189"/>
                  </a:lnTo>
                  <a:lnTo>
                    <a:pt x="1146550" y="534189"/>
                  </a:lnTo>
                  <a:lnTo>
                    <a:pt x="1146550" y="536452"/>
                  </a:lnTo>
                  <a:lnTo>
                    <a:pt x="1148811" y="536452"/>
                  </a:lnTo>
                  <a:lnTo>
                    <a:pt x="1149978" y="537583"/>
                  </a:lnTo>
                  <a:lnTo>
                    <a:pt x="1151109" y="535321"/>
                  </a:lnTo>
                  <a:lnTo>
                    <a:pt x="1156763" y="533023"/>
                  </a:lnTo>
                  <a:lnTo>
                    <a:pt x="1157929" y="531892"/>
                  </a:lnTo>
                  <a:lnTo>
                    <a:pt x="1159060" y="533023"/>
                  </a:lnTo>
                  <a:lnTo>
                    <a:pt x="1164750" y="531892"/>
                  </a:lnTo>
                  <a:lnTo>
                    <a:pt x="1165881" y="530761"/>
                  </a:lnTo>
                  <a:lnTo>
                    <a:pt x="1165881" y="531892"/>
                  </a:lnTo>
                  <a:lnTo>
                    <a:pt x="1167012" y="535321"/>
                  </a:lnTo>
                  <a:lnTo>
                    <a:pt x="1167012" y="536452"/>
                  </a:lnTo>
                  <a:lnTo>
                    <a:pt x="1165881" y="539845"/>
                  </a:lnTo>
                  <a:lnTo>
                    <a:pt x="1164750" y="541012"/>
                  </a:lnTo>
                  <a:lnTo>
                    <a:pt x="1167012" y="542143"/>
                  </a:lnTo>
                  <a:lnTo>
                    <a:pt x="1169274" y="539845"/>
                  </a:lnTo>
                  <a:lnTo>
                    <a:pt x="1171571" y="539845"/>
                  </a:lnTo>
                  <a:lnTo>
                    <a:pt x="1173833" y="537583"/>
                  </a:lnTo>
                  <a:lnTo>
                    <a:pt x="1177225" y="536452"/>
                  </a:lnTo>
                  <a:lnTo>
                    <a:pt x="1181784" y="537583"/>
                  </a:lnTo>
                  <a:lnTo>
                    <a:pt x="1185177" y="535321"/>
                  </a:lnTo>
                  <a:lnTo>
                    <a:pt x="1188605" y="536452"/>
                  </a:lnTo>
                  <a:lnTo>
                    <a:pt x="1189736" y="535321"/>
                  </a:lnTo>
                  <a:lnTo>
                    <a:pt x="1191997" y="534189"/>
                  </a:lnTo>
                  <a:lnTo>
                    <a:pt x="1191997" y="533023"/>
                  </a:lnTo>
                  <a:lnTo>
                    <a:pt x="1194295" y="531892"/>
                  </a:lnTo>
                  <a:lnTo>
                    <a:pt x="1196556" y="530761"/>
                  </a:lnTo>
                  <a:lnTo>
                    <a:pt x="1197687" y="529630"/>
                  </a:lnTo>
                  <a:lnTo>
                    <a:pt x="1198818" y="528498"/>
                  </a:lnTo>
                  <a:lnTo>
                    <a:pt x="1201115" y="528498"/>
                  </a:lnTo>
                  <a:lnTo>
                    <a:pt x="1203377" y="526236"/>
                  </a:lnTo>
                  <a:lnTo>
                    <a:pt x="1203377" y="525070"/>
                  </a:lnTo>
                  <a:lnTo>
                    <a:pt x="1205639" y="523938"/>
                  </a:lnTo>
                  <a:lnTo>
                    <a:pt x="1206770" y="523938"/>
                  </a:lnTo>
                  <a:lnTo>
                    <a:pt x="1205639" y="526236"/>
                  </a:lnTo>
                  <a:lnTo>
                    <a:pt x="1205639" y="527367"/>
                  </a:lnTo>
                  <a:lnTo>
                    <a:pt x="1207901" y="527367"/>
                  </a:lnTo>
                  <a:lnTo>
                    <a:pt x="1207901" y="528498"/>
                  </a:lnTo>
                  <a:lnTo>
                    <a:pt x="1207901" y="530761"/>
                  </a:lnTo>
                  <a:lnTo>
                    <a:pt x="1209067" y="530761"/>
                  </a:lnTo>
                  <a:lnTo>
                    <a:pt x="1209067" y="531892"/>
                  </a:lnTo>
                  <a:lnTo>
                    <a:pt x="1209067" y="534189"/>
                  </a:lnTo>
                  <a:lnTo>
                    <a:pt x="1210198" y="534189"/>
                  </a:lnTo>
                  <a:lnTo>
                    <a:pt x="1212460" y="533023"/>
                  </a:lnTo>
                  <a:lnTo>
                    <a:pt x="1213590" y="533023"/>
                  </a:lnTo>
                  <a:lnTo>
                    <a:pt x="1213590" y="531892"/>
                  </a:lnTo>
                  <a:lnTo>
                    <a:pt x="1213590" y="529630"/>
                  </a:lnTo>
                  <a:lnTo>
                    <a:pt x="1214721" y="529630"/>
                  </a:lnTo>
                  <a:lnTo>
                    <a:pt x="1215852" y="527367"/>
                  </a:lnTo>
                  <a:lnTo>
                    <a:pt x="1217019" y="527367"/>
                  </a:lnTo>
                  <a:lnTo>
                    <a:pt x="1219280" y="527367"/>
                  </a:lnTo>
                  <a:lnTo>
                    <a:pt x="1219280" y="526236"/>
                  </a:lnTo>
                  <a:lnTo>
                    <a:pt x="1221542" y="527367"/>
                  </a:lnTo>
                  <a:lnTo>
                    <a:pt x="1221542" y="526236"/>
                  </a:lnTo>
                  <a:lnTo>
                    <a:pt x="1223839" y="527367"/>
                  </a:lnTo>
                  <a:lnTo>
                    <a:pt x="1223839" y="529630"/>
                  </a:lnTo>
                  <a:lnTo>
                    <a:pt x="1224970" y="530761"/>
                  </a:lnTo>
                  <a:lnTo>
                    <a:pt x="1226101" y="530761"/>
                  </a:lnTo>
                  <a:lnTo>
                    <a:pt x="1228363" y="529630"/>
                  </a:lnTo>
                  <a:lnTo>
                    <a:pt x="1229494" y="528498"/>
                  </a:lnTo>
                  <a:lnTo>
                    <a:pt x="1229494" y="527367"/>
                  </a:lnTo>
                  <a:lnTo>
                    <a:pt x="1228363" y="521676"/>
                  </a:lnTo>
                  <a:lnTo>
                    <a:pt x="1230625" y="521676"/>
                  </a:lnTo>
                  <a:lnTo>
                    <a:pt x="1231791" y="519414"/>
                  </a:lnTo>
                  <a:lnTo>
                    <a:pt x="1232922" y="520545"/>
                  </a:lnTo>
                  <a:lnTo>
                    <a:pt x="1234053" y="522807"/>
                  </a:lnTo>
                  <a:lnTo>
                    <a:pt x="1235183" y="522807"/>
                  </a:lnTo>
                  <a:lnTo>
                    <a:pt x="1236314" y="523938"/>
                  </a:lnTo>
                  <a:lnTo>
                    <a:pt x="1238612" y="523938"/>
                  </a:lnTo>
                  <a:lnTo>
                    <a:pt x="1238612" y="522807"/>
                  </a:lnTo>
                  <a:lnTo>
                    <a:pt x="1237445" y="522807"/>
                  </a:lnTo>
                  <a:lnTo>
                    <a:pt x="1236314" y="521676"/>
                  </a:lnTo>
                  <a:lnTo>
                    <a:pt x="1235183" y="520545"/>
                  </a:lnTo>
                  <a:lnTo>
                    <a:pt x="1235183" y="519414"/>
                  </a:lnTo>
                  <a:lnTo>
                    <a:pt x="1236314" y="517116"/>
                  </a:lnTo>
                  <a:lnTo>
                    <a:pt x="1237445" y="517116"/>
                  </a:lnTo>
                  <a:lnTo>
                    <a:pt x="1238612" y="515985"/>
                  </a:lnTo>
                  <a:lnTo>
                    <a:pt x="1238612" y="513723"/>
                  </a:lnTo>
                  <a:lnTo>
                    <a:pt x="1237445" y="513723"/>
                  </a:lnTo>
                  <a:lnTo>
                    <a:pt x="1237445" y="511460"/>
                  </a:lnTo>
                  <a:lnTo>
                    <a:pt x="1235183" y="508031"/>
                  </a:lnTo>
                  <a:lnTo>
                    <a:pt x="1236314" y="508031"/>
                  </a:lnTo>
                  <a:lnTo>
                    <a:pt x="1235183" y="508031"/>
                  </a:lnTo>
                  <a:lnTo>
                    <a:pt x="1231791" y="508031"/>
                  </a:lnTo>
                  <a:lnTo>
                    <a:pt x="1230625" y="508031"/>
                  </a:lnTo>
                  <a:lnTo>
                    <a:pt x="1227232" y="509163"/>
                  </a:lnTo>
                  <a:lnTo>
                    <a:pt x="1223839" y="510294"/>
                  </a:lnTo>
                  <a:lnTo>
                    <a:pt x="1222673" y="510294"/>
                  </a:lnTo>
                  <a:lnTo>
                    <a:pt x="1220411" y="508031"/>
                  </a:lnTo>
                  <a:lnTo>
                    <a:pt x="1221542" y="503507"/>
                  </a:lnTo>
                  <a:lnTo>
                    <a:pt x="1226101" y="502340"/>
                  </a:lnTo>
                  <a:lnTo>
                    <a:pt x="1227232" y="501209"/>
                  </a:lnTo>
                  <a:lnTo>
                    <a:pt x="1230625" y="500078"/>
                  </a:lnTo>
                  <a:lnTo>
                    <a:pt x="1230625" y="498947"/>
                  </a:lnTo>
                  <a:lnTo>
                    <a:pt x="1231791" y="498947"/>
                  </a:lnTo>
                  <a:lnTo>
                    <a:pt x="1232922" y="497816"/>
                  </a:lnTo>
                  <a:lnTo>
                    <a:pt x="1232922" y="496685"/>
                  </a:lnTo>
                  <a:lnTo>
                    <a:pt x="1235183" y="496685"/>
                  </a:lnTo>
                  <a:lnTo>
                    <a:pt x="1237445" y="497816"/>
                  </a:lnTo>
                  <a:lnTo>
                    <a:pt x="1238612" y="496685"/>
                  </a:lnTo>
                  <a:lnTo>
                    <a:pt x="1242004" y="495518"/>
                  </a:lnTo>
                  <a:lnTo>
                    <a:pt x="1240873" y="495518"/>
                  </a:lnTo>
                  <a:lnTo>
                    <a:pt x="1240873" y="494387"/>
                  </a:lnTo>
                  <a:lnTo>
                    <a:pt x="1238612" y="493256"/>
                  </a:lnTo>
                  <a:lnTo>
                    <a:pt x="1237445" y="489862"/>
                  </a:lnTo>
                  <a:lnTo>
                    <a:pt x="1235183" y="489862"/>
                  </a:lnTo>
                  <a:lnTo>
                    <a:pt x="1235183" y="488731"/>
                  </a:lnTo>
                  <a:lnTo>
                    <a:pt x="1234053" y="487565"/>
                  </a:lnTo>
                  <a:lnTo>
                    <a:pt x="1235183" y="486433"/>
                  </a:lnTo>
                  <a:lnTo>
                    <a:pt x="1236314" y="485302"/>
                  </a:lnTo>
                  <a:lnTo>
                    <a:pt x="1236314" y="484171"/>
                  </a:lnTo>
                  <a:lnTo>
                    <a:pt x="1237445" y="483040"/>
                  </a:lnTo>
                  <a:lnTo>
                    <a:pt x="1240873" y="484171"/>
                  </a:lnTo>
                  <a:lnTo>
                    <a:pt x="1244266" y="481909"/>
                  </a:lnTo>
                  <a:lnTo>
                    <a:pt x="1246563" y="483040"/>
                  </a:lnTo>
                  <a:lnTo>
                    <a:pt x="1246563" y="484171"/>
                  </a:lnTo>
                  <a:lnTo>
                    <a:pt x="1247694" y="486433"/>
                  </a:lnTo>
                  <a:lnTo>
                    <a:pt x="1246563" y="486433"/>
                  </a:lnTo>
                  <a:lnTo>
                    <a:pt x="1245397" y="488731"/>
                  </a:lnTo>
                  <a:lnTo>
                    <a:pt x="1246563" y="488731"/>
                  </a:lnTo>
                  <a:lnTo>
                    <a:pt x="1244266" y="490993"/>
                  </a:lnTo>
                  <a:lnTo>
                    <a:pt x="1244266" y="492125"/>
                  </a:lnTo>
                  <a:lnTo>
                    <a:pt x="1243135" y="493256"/>
                  </a:lnTo>
                  <a:lnTo>
                    <a:pt x="1245397" y="495518"/>
                  </a:lnTo>
                  <a:lnTo>
                    <a:pt x="1246563" y="495518"/>
                  </a:lnTo>
                  <a:lnTo>
                    <a:pt x="1248825" y="494387"/>
                  </a:lnTo>
                  <a:lnTo>
                    <a:pt x="1254515" y="493256"/>
                  </a:lnTo>
                  <a:lnTo>
                    <a:pt x="1256776" y="489862"/>
                  </a:lnTo>
                  <a:lnTo>
                    <a:pt x="1259038" y="489862"/>
                  </a:lnTo>
                  <a:lnTo>
                    <a:pt x="1260169" y="488731"/>
                  </a:lnTo>
                  <a:lnTo>
                    <a:pt x="1259038" y="488731"/>
                  </a:lnTo>
                  <a:lnTo>
                    <a:pt x="1261335" y="486433"/>
                  </a:lnTo>
                  <a:lnTo>
                    <a:pt x="1261335" y="488731"/>
                  </a:lnTo>
                  <a:lnTo>
                    <a:pt x="1263597" y="488731"/>
                  </a:lnTo>
                  <a:lnTo>
                    <a:pt x="1264728" y="490993"/>
                  </a:lnTo>
                  <a:lnTo>
                    <a:pt x="1261335" y="493256"/>
                  </a:lnTo>
                  <a:lnTo>
                    <a:pt x="1260169" y="494387"/>
                  </a:lnTo>
                  <a:lnTo>
                    <a:pt x="1260169" y="495518"/>
                  </a:lnTo>
                  <a:lnTo>
                    <a:pt x="1261335" y="496685"/>
                  </a:lnTo>
                  <a:lnTo>
                    <a:pt x="1265859" y="495518"/>
                  </a:lnTo>
                  <a:lnTo>
                    <a:pt x="1266990" y="495518"/>
                  </a:lnTo>
                  <a:lnTo>
                    <a:pt x="1268156" y="494387"/>
                  </a:lnTo>
                  <a:lnTo>
                    <a:pt x="1269287" y="494387"/>
                  </a:lnTo>
                  <a:lnTo>
                    <a:pt x="1273811" y="490993"/>
                  </a:lnTo>
                  <a:lnTo>
                    <a:pt x="1276108" y="492125"/>
                  </a:lnTo>
                  <a:lnTo>
                    <a:pt x="1278370" y="486433"/>
                  </a:lnTo>
                  <a:lnTo>
                    <a:pt x="1277239" y="485302"/>
                  </a:lnTo>
                  <a:lnTo>
                    <a:pt x="1278370" y="485302"/>
                  </a:lnTo>
                  <a:lnTo>
                    <a:pt x="1281762" y="487565"/>
                  </a:lnTo>
                  <a:lnTo>
                    <a:pt x="1282928" y="487565"/>
                  </a:lnTo>
                  <a:lnTo>
                    <a:pt x="1284059" y="488731"/>
                  </a:lnTo>
                  <a:lnTo>
                    <a:pt x="1285190" y="489862"/>
                  </a:lnTo>
                  <a:lnTo>
                    <a:pt x="1287452" y="489862"/>
                  </a:lnTo>
                  <a:lnTo>
                    <a:pt x="1288583" y="490993"/>
                  </a:lnTo>
                  <a:lnTo>
                    <a:pt x="1289714" y="492125"/>
                  </a:lnTo>
                  <a:lnTo>
                    <a:pt x="1288583" y="495518"/>
                  </a:lnTo>
                  <a:lnTo>
                    <a:pt x="1290880" y="495518"/>
                  </a:lnTo>
                  <a:lnTo>
                    <a:pt x="1292011" y="495518"/>
                  </a:lnTo>
                  <a:lnTo>
                    <a:pt x="1295404" y="493256"/>
                  </a:lnTo>
                  <a:lnTo>
                    <a:pt x="1297665" y="493256"/>
                  </a:lnTo>
                  <a:lnTo>
                    <a:pt x="1298832" y="490993"/>
                  </a:lnTo>
                  <a:lnTo>
                    <a:pt x="1301093" y="490993"/>
                  </a:lnTo>
                  <a:lnTo>
                    <a:pt x="1302224" y="489862"/>
                  </a:lnTo>
                  <a:lnTo>
                    <a:pt x="1307914" y="488731"/>
                  </a:lnTo>
                  <a:lnTo>
                    <a:pt x="1311307" y="489862"/>
                  </a:lnTo>
                  <a:lnTo>
                    <a:pt x="1312473" y="488731"/>
                  </a:lnTo>
                  <a:lnTo>
                    <a:pt x="1313604" y="488731"/>
                  </a:lnTo>
                  <a:lnTo>
                    <a:pt x="1313604" y="487565"/>
                  </a:lnTo>
                  <a:lnTo>
                    <a:pt x="1314735" y="485302"/>
                  </a:lnTo>
                  <a:lnTo>
                    <a:pt x="1313604" y="484171"/>
                  </a:lnTo>
                  <a:lnTo>
                    <a:pt x="1319258" y="480742"/>
                  </a:lnTo>
                  <a:lnTo>
                    <a:pt x="1320425" y="480742"/>
                  </a:lnTo>
                  <a:lnTo>
                    <a:pt x="1322686" y="479611"/>
                  </a:lnTo>
                  <a:lnTo>
                    <a:pt x="1323817" y="479611"/>
                  </a:lnTo>
                  <a:lnTo>
                    <a:pt x="1328376" y="478480"/>
                  </a:lnTo>
                  <a:lnTo>
                    <a:pt x="1330638" y="476218"/>
                  </a:lnTo>
                  <a:lnTo>
                    <a:pt x="1329507" y="475086"/>
                  </a:lnTo>
                  <a:lnTo>
                    <a:pt x="1329507" y="473955"/>
                  </a:lnTo>
                  <a:lnTo>
                    <a:pt x="1330638" y="472789"/>
                  </a:lnTo>
                  <a:lnTo>
                    <a:pt x="1332900" y="470526"/>
                  </a:lnTo>
                  <a:lnTo>
                    <a:pt x="1334031" y="470526"/>
                  </a:lnTo>
                  <a:lnTo>
                    <a:pt x="1336328" y="469395"/>
                  </a:lnTo>
                  <a:lnTo>
                    <a:pt x="1337459" y="468264"/>
                  </a:lnTo>
                  <a:lnTo>
                    <a:pt x="1338590" y="468264"/>
                  </a:lnTo>
                  <a:lnTo>
                    <a:pt x="1340851" y="467133"/>
                  </a:lnTo>
                  <a:lnTo>
                    <a:pt x="1341982" y="465966"/>
                  </a:lnTo>
                  <a:lnTo>
                    <a:pt x="1344279" y="467133"/>
                  </a:lnTo>
                  <a:lnTo>
                    <a:pt x="1347672" y="464835"/>
                  </a:lnTo>
                  <a:lnTo>
                    <a:pt x="1351100" y="463704"/>
                  </a:lnTo>
                  <a:lnTo>
                    <a:pt x="1353362" y="462573"/>
                  </a:lnTo>
                  <a:lnTo>
                    <a:pt x="1353362" y="463704"/>
                  </a:lnTo>
                  <a:lnTo>
                    <a:pt x="1355624" y="463704"/>
                  </a:lnTo>
                  <a:lnTo>
                    <a:pt x="1357921" y="463704"/>
                  </a:lnTo>
                  <a:lnTo>
                    <a:pt x="1359052" y="463704"/>
                  </a:lnTo>
                  <a:lnTo>
                    <a:pt x="1363575" y="464835"/>
                  </a:lnTo>
                  <a:lnTo>
                    <a:pt x="1364742" y="463704"/>
                  </a:lnTo>
                  <a:lnTo>
                    <a:pt x="1368134" y="461442"/>
                  </a:lnTo>
                  <a:lnTo>
                    <a:pt x="1372693" y="461442"/>
                  </a:lnTo>
                  <a:lnTo>
                    <a:pt x="1374955" y="461442"/>
                  </a:lnTo>
                  <a:lnTo>
                    <a:pt x="1376086" y="458013"/>
                  </a:lnTo>
                  <a:lnTo>
                    <a:pt x="1378348" y="456882"/>
                  </a:lnTo>
                  <a:lnTo>
                    <a:pt x="1379514" y="455751"/>
                  </a:lnTo>
                  <a:lnTo>
                    <a:pt x="1380645" y="455751"/>
                  </a:lnTo>
                  <a:lnTo>
                    <a:pt x="1381776" y="456882"/>
                  </a:lnTo>
                  <a:lnTo>
                    <a:pt x="1384037" y="456882"/>
                  </a:lnTo>
                  <a:lnTo>
                    <a:pt x="1385168" y="456882"/>
                  </a:lnTo>
                  <a:lnTo>
                    <a:pt x="1387465" y="455751"/>
                  </a:lnTo>
                  <a:lnTo>
                    <a:pt x="1389727" y="454620"/>
                  </a:lnTo>
                  <a:lnTo>
                    <a:pt x="1389727" y="453488"/>
                  </a:lnTo>
                  <a:lnTo>
                    <a:pt x="1394251" y="453488"/>
                  </a:lnTo>
                  <a:lnTo>
                    <a:pt x="1396548" y="454620"/>
                  </a:lnTo>
                  <a:lnTo>
                    <a:pt x="1398810" y="454620"/>
                  </a:lnTo>
                  <a:lnTo>
                    <a:pt x="1401071" y="456882"/>
                  </a:lnTo>
                  <a:lnTo>
                    <a:pt x="1403369" y="459180"/>
                  </a:lnTo>
                  <a:lnTo>
                    <a:pt x="1404500" y="463704"/>
                  </a:lnTo>
                  <a:lnTo>
                    <a:pt x="1404500" y="464835"/>
                  </a:lnTo>
                  <a:lnTo>
                    <a:pt x="1403369" y="467133"/>
                  </a:lnTo>
                  <a:lnTo>
                    <a:pt x="1404500" y="468264"/>
                  </a:lnTo>
                  <a:lnTo>
                    <a:pt x="1405630" y="468264"/>
                  </a:lnTo>
                  <a:lnTo>
                    <a:pt x="1405630" y="469395"/>
                  </a:lnTo>
                  <a:lnTo>
                    <a:pt x="1405630" y="471658"/>
                  </a:lnTo>
                  <a:lnTo>
                    <a:pt x="1407892" y="471658"/>
                  </a:lnTo>
                  <a:lnTo>
                    <a:pt x="1409058" y="472789"/>
                  </a:lnTo>
                  <a:lnTo>
                    <a:pt x="1410189" y="472789"/>
                  </a:lnTo>
                  <a:lnTo>
                    <a:pt x="1411320" y="473955"/>
                  </a:lnTo>
                  <a:lnTo>
                    <a:pt x="1412451" y="476218"/>
                  </a:lnTo>
                  <a:lnTo>
                    <a:pt x="1411320" y="477349"/>
                  </a:lnTo>
                  <a:lnTo>
                    <a:pt x="1411320" y="479611"/>
                  </a:lnTo>
                  <a:lnTo>
                    <a:pt x="1414713" y="478480"/>
                  </a:lnTo>
                  <a:lnTo>
                    <a:pt x="1415844" y="479611"/>
                  </a:lnTo>
                  <a:lnTo>
                    <a:pt x="1417010" y="478480"/>
                  </a:lnTo>
                  <a:lnTo>
                    <a:pt x="1418141" y="479611"/>
                  </a:lnTo>
                  <a:lnTo>
                    <a:pt x="1417010" y="483040"/>
                  </a:lnTo>
                  <a:lnTo>
                    <a:pt x="1417010" y="484171"/>
                  </a:lnTo>
                  <a:lnTo>
                    <a:pt x="1417010" y="487565"/>
                  </a:lnTo>
                  <a:lnTo>
                    <a:pt x="1418141" y="487565"/>
                  </a:lnTo>
                  <a:lnTo>
                    <a:pt x="1419272" y="488731"/>
                  </a:lnTo>
                  <a:lnTo>
                    <a:pt x="1420403" y="487565"/>
                  </a:lnTo>
                  <a:lnTo>
                    <a:pt x="1422664" y="489862"/>
                  </a:lnTo>
                  <a:lnTo>
                    <a:pt x="1423795" y="488731"/>
                  </a:lnTo>
                  <a:lnTo>
                    <a:pt x="1423795" y="487565"/>
                  </a:lnTo>
                  <a:lnTo>
                    <a:pt x="1424962" y="488731"/>
                  </a:lnTo>
                  <a:lnTo>
                    <a:pt x="1426093" y="490993"/>
                  </a:lnTo>
                  <a:lnTo>
                    <a:pt x="1427223" y="490993"/>
                  </a:lnTo>
                  <a:lnTo>
                    <a:pt x="1429485" y="486433"/>
                  </a:lnTo>
                  <a:lnTo>
                    <a:pt x="1430616" y="488731"/>
                  </a:lnTo>
                  <a:lnTo>
                    <a:pt x="1432913" y="487565"/>
                  </a:lnTo>
                  <a:lnTo>
                    <a:pt x="1435175" y="489862"/>
                  </a:lnTo>
                  <a:lnTo>
                    <a:pt x="1436306" y="489862"/>
                  </a:lnTo>
                  <a:lnTo>
                    <a:pt x="1437437" y="489862"/>
                  </a:lnTo>
                  <a:lnTo>
                    <a:pt x="1435175" y="492125"/>
                  </a:lnTo>
                  <a:lnTo>
                    <a:pt x="1435175" y="493256"/>
                  </a:lnTo>
                  <a:lnTo>
                    <a:pt x="1436306" y="493256"/>
                  </a:lnTo>
                  <a:lnTo>
                    <a:pt x="1435175" y="492125"/>
                  </a:lnTo>
                  <a:lnTo>
                    <a:pt x="1436306" y="492125"/>
                  </a:lnTo>
                  <a:lnTo>
                    <a:pt x="1438603" y="492125"/>
                  </a:lnTo>
                  <a:lnTo>
                    <a:pt x="1439734" y="493256"/>
                  </a:lnTo>
                  <a:lnTo>
                    <a:pt x="1440865" y="493256"/>
                  </a:lnTo>
                  <a:lnTo>
                    <a:pt x="1444257" y="488731"/>
                  </a:lnTo>
                  <a:lnTo>
                    <a:pt x="1443127" y="487565"/>
                  </a:lnTo>
                  <a:lnTo>
                    <a:pt x="1444257" y="487565"/>
                  </a:lnTo>
                  <a:lnTo>
                    <a:pt x="1445388" y="488731"/>
                  </a:lnTo>
                  <a:lnTo>
                    <a:pt x="1447686" y="489862"/>
                  </a:lnTo>
                  <a:lnTo>
                    <a:pt x="1448816" y="488731"/>
                  </a:lnTo>
                  <a:lnTo>
                    <a:pt x="1449947" y="488731"/>
                  </a:lnTo>
                  <a:lnTo>
                    <a:pt x="1451078" y="487565"/>
                  </a:lnTo>
                  <a:lnTo>
                    <a:pt x="1453340" y="486433"/>
                  </a:lnTo>
                  <a:lnTo>
                    <a:pt x="1455637" y="486433"/>
                  </a:lnTo>
                  <a:lnTo>
                    <a:pt x="1456768" y="487565"/>
                  </a:lnTo>
                  <a:lnTo>
                    <a:pt x="1457899" y="487565"/>
                  </a:lnTo>
                  <a:lnTo>
                    <a:pt x="1457899" y="486433"/>
                  </a:lnTo>
                  <a:lnTo>
                    <a:pt x="1456768" y="485302"/>
                  </a:lnTo>
                  <a:lnTo>
                    <a:pt x="1456768" y="484171"/>
                  </a:lnTo>
                  <a:lnTo>
                    <a:pt x="1459030" y="483040"/>
                  </a:lnTo>
                  <a:lnTo>
                    <a:pt x="1459030" y="481909"/>
                  </a:lnTo>
                  <a:lnTo>
                    <a:pt x="1460161" y="481909"/>
                  </a:lnTo>
                  <a:lnTo>
                    <a:pt x="1462458" y="483040"/>
                  </a:lnTo>
                  <a:lnTo>
                    <a:pt x="1463589" y="483040"/>
                  </a:lnTo>
                  <a:lnTo>
                    <a:pt x="1464720" y="483040"/>
                  </a:lnTo>
                  <a:lnTo>
                    <a:pt x="1463589" y="485302"/>
                  </a:lnTo>
                  <a:lnTo>
                    <a:pt x="1464720" y="485302"/>
                  </a:lnTo>
                  <a:lnTo>
                    <a:pt x="1464720" y="488731"/>
                  </a:lnTo>
                  <a:lnTo>
                    <a:pt x="1465850" y="488731"/>
                  </a:lnTo>
                  <a:lnTo>
                    <a:pt x="1466981" y="488731"/>
                  </a:lnTo>
                  <a:lnTo>
                    <a:pt x="1465850" y="486433"/>
                  </a:lnTo>
                  <a:lnTo>
                    <a:pt x="1465850" y="485302"/>
                  </a:lnTo>
                  <a:lnTo>
                    <a:pt x="1466981" y="486433"/>
                  </a:lnTo>
                  <a:lnTo>
                    <a:pt x="1466981" y="485302"/>
                  </a:lnTo>
                  <a:lnTo>
                    <a:pt x="1466981" y="484171"/>
                  </a:lnTo>
                  <a:lnTo>
                    <a:pt x="1468148" y="485302"/>
                  </a:lnTo>
                  <a:lnTo>
                    <a:pt x="1470409" y="484171"/>
                  </a:lnTo>
                  <a:lnTo>
                    <a:pt x="1471540" y="486433"/>
                  </a:lnTo>
                  <a:lnTo>
                    <a:pt x="1472671" y="485302"/>
                  </a:lnTo>
                  <a:lnTo>
                    <a:pt x="1473802" y="486433"/>
                  </a:lnTo>
                  <a:lnTo>
                    <a:pt x="1474933" y="486433"/>
                  </a:lnTo>
                  <a:lnTo>
                    <a:pt x="1476099" y="486433"/>
                  </a:lnTo>
                  <a:lnTo>
                    <a:pt x="1477230" y="488731"/>
                  </a:lnTo>
                  <a:lnTo>
                    <a:pt x="1477230" y="487565"/>
                  </a:lnTo>
                  <a:lnTo>
                    <a:pt x="1479492" y="486433"/>
                  </a:lnTo>
                  <a:lnTo>
                    <a:pt x="1482885" y="488731"/>
                  </a:lnTo>
                  <a:lnTo>
                    <a:pt x="1484051" y="487565"/>
                  </a:lnTo>
                  <a:lnTo>
                    <a:pt x="1486313" y="487565"/>
                  </a:lnTo>
                  <a:lnTo>
                    <a:pt x="1487443" y="487565"/>
                  </a:lnTo>
                  <a:lnTo>
                    <a:pt x="1488574" y="489862"/>
                  </a:lnTo>
                  <a:lnTo>
                    <a:pt x="1489705" y="488731"/>
                  </a:lnTo>
                  <a:lnTo>
                    <a:pt x="1490872" y="488731"/>
                  </a:lnTo>
                  <a:lnTo>
                    <a:pt x="1490872" y="490993"/>
                  </a:lnTo>
                  <a:lnTo>
                    <a:pt x="1492002" y="492125"/>
                  </a:lnTo>
                  <a:lnTo>
                    <a:pt x="1493133" y="492125"/>
                  </a:lnTo>
                  <a:lnTo>
                    <a:pt x="1494264" y="493256"/>
                  </a:lnTo>
                  <a:lnTo>
                    <a:pt x="1493133" y="494387"/>
                  </a:lnTo>
                  <a:lnTo>
                    <a:pt x="1495395" y="496685"/>
                  </a:lnTo>
                  <a:lnTo>
                    <a:pt x="1497692" y="498947"/>
                  </a:lnTo>
                  <a:lnTo>
                    <a:pt x="1497692" y="500078"/>
                  </a:lnTo>
                  <a:lnTo>
                    <a:pt x="1497692" y="501209"/>
                  </a:lnTo>
                  <a:lnTo>
                    <a:pt x="1496526" y="502340"/>
                  </a:lnTo>
                  <a:lnTo>
                    <a:pt x="1495395" y="502340"/>
                  </a:lnTo>
                  <a:lnTo>
                    <a:pt x="1495395" y="504638"/>
                  </a:lnTo>
                  <a:lnTo>
                    <a:pt x="1494264" y="505769"/>
                  </a:lnTo>
                  <a:lnTo>
                    <a:pt x="1492002" y="506900"/>
                  </a:lnTo>
                  <a:lnTo>
                    <a:pt x="1490872" y="506900"/>
                  </a:lnTo>
                  <a:lnTo>
                    <a:pt x="1490872" y="508031"/>
                  </a:lnTo>
                  <a:lnTo>
                    <a:pt x="1492002" y="508031"/>
                  </a:lnTo>
                  <a:lnTo>
                    <a:pt x="1490872" y="509163"/>
                  </a:lnTo>
                  <a:lnTo>
                    <a:pt x="1487443" y="509163"/>
                  </a:lnTo>
                  <a:lnTo>
                    <a:pt x="1484051" y="512591"/>
                  </a:lnTo>
                  <a:lnTo>
                    <a:pt x="1485182" y="513723"/>
                  </a:lnTo>
                  <a:lnTo>
                    <a:pt x="1482885" y="513723"/>
                  </a:lnTo>
                  <a:lnTo>
                    <a:pt x="1481754" y="515985"/>
                  </a:lnTo>
                  <a:lnTo>
                    <a:pt x="1481754" y="517116"/>
                  </a:lnTo>
                  <a:lnTo>
                    <a:pt x="1482885" y="518247"/>
                  </a:lnTo>
                  <a:lnTo>
                    <a:pt x="1481754" y="519414"/>
                  </a:lnTo>
                  <a:lnTo>
                    <a:pt x="1484051" y="519414"/>
                  </a:lnTo>
                  <a:lnTo>
                    <a:pt x="1484051" y="520545"/>
                  </a:lnTo>
                  <a:lnTo>
                    <a:pt x="1484051" y="521676"/>
                  </a:lnTo>
                  <a:lnTo>
                    <a:pt x="1481754" y="521676"/>
                  </a:lnTo>
                  <a:lnTo>
                    <a:pt x="1479492" y="526236"/>
                  </a:lnTo>
                  <a:lnTo>
                    <a:pt x="1477230" y="527367"/>
                  </a:lnTo>
                  <a:lnTo>
                    <a:pt x="1477230" y="526236"/>
                  </a:lnTo>
                  <a:lnTo>
                    <a:pt x="1474933" y="526236"/>
                  </a:lnTo>
                  <a:lnTo>
                    <a:pt x="1471540" y="528498"/>
                  </a:lnTo>
                  <a:lnTo>
                    <a:pt x="1471540" y="529630"/>
                  </a:lnTo>
                  <a:lnTo>
                    <a:pt x="1470409" y="529630"/>
                  </a:lnTo>
                  <a:lnTo>
                    <a:pt x="1471540" y="528498"/>
                  </a:lnTo>
                  <a:lnTo>
                    <a:pt x="1470409" y="527367"/>
                  </a:lnTo>
                  <a:lnTo>
                    <a:pt x="1462458" y="530761"/>
                  </a:lnTo>
                  <a:lnTo>
                    <a:pt x="1460161" y="530761"/>
                  </a:lnTo>
                  <a:lnTo>
                    <a:pt x="1459030" y="530761"/>
                  </a:lnTo>
                  <a:lnTo>
                    <a:pt x="1457899" y="530761"/>
                  </a:lnTo>
                  <a:lnTo>
                    <a:pt x="1457899" y="529630"/>
                  </a:lnTo>
                  <a:lnTo>
                    <a:pt x="1455637" y="529630"/>
                  </a:lnTo>
                  <a:lnTo>
                    <a:pt x="1454506" y="529630"/>
                  </a:lnTo>
                  <a:lnTo>
                    <a:pt x="1453340" y="530761"/>
                  </a:lnTo>
                  <a:lnTo>
                    <a:pt x="1452209" y="533023"/>
                  </a:lnTo>
                  <a:lnTo>
                    <a:pt x="1451078" y="534189"/>
                  </a:lnTo>
                  <a:lnTo>
                    <a:pt x="1449947" y="534189"/>
                  </a:lnTo>
                  <a:lnTo>
                    <a:pt x="1446555" y="535321"/>
                  </a:lnTo>
                  <a:lnTo>
                    <a:pt x="1446555" y="534189"/>
                  </a:lnTo>
                  <a:lnTo>
                    <a:pt x="1445388" y="534189"/>
                  </a:lnTo>
                  <a:lnTo>
                    <a:pt x="1445388" y="533023"/>
                  </a:lnTo>
                  <a:lnTo>
                    <a:pt x="1444257" y="533023"/>
                  </a:lnTo>
                  <a:lnTo>
                    <a:pt x="1445388" y="530761"/>
                  </a:lnTo>
                  <a:lnTo>
                    <a:pt x="1444257" y="529630"/>
                  </a:lnTo>
                  <a:lnTo>
                    <a:pt x="1441996" y="529630"/>
                  </a:lnTo>
                  <a:lnTo>
                    <a:pt x="1440865" y="529630"/>
                  </a:lnTo>
                  <a:lnTo>
                    <a:pt x="1438603" y="531892"/>
                  </a:lnTo>
                  <a:lnTo>
                    <a:pt x="1436306" y="533023"/>
                  </a:lnTo>
                  <a:lnTo>
                    <a:pt x="1434044" y="535321"/>
                  </a:lnTo>
                  <a:lnTo>
                    <a:pt x="1431782" y="536452"/>
                  </a:lnTo>
                  <a:lnTo>
                    <a:pt x="1428354" y="534189"/>
                  </a:lnTo>
                  <a:lnTo>
                    <a:pt x="1424962" y="536452"/>
                  </a:lnTo>
                  <a:lnTo>
                    <a:pt x="1423795" y="536452"/>
                  </a:lnTo>
                  <a:lnTo>
                    <a:pt x="1419272" y="538714"/>
                  </a:lnTo>
                  <a:lnTo>
                    <a:pt x="1418141" y="539845"/>
                  </a:lnTo>
                  <a:lnTo>
                    <a:pt x="1418141" y="541012"/>
                  </a:lnTo>
                  <a:lnTo>
                    <a:pt x="1414713" y="543274"/>
                  </a:lnTo>
                  <a:lnTo>
                    <a:pt x="1412451" y="541012"/>
                  </a:lnTo>
                  <a:lnTo>
                    <a:pt x="1410189" y="544405"/>
                  </a:lnTo>
                  <a:lnTo>
                    <a:pt x="1409058" y="544405"/>
                  </a:lnTo>
                  <a:lnTo>
                    <a:pt x="1407892" y="544405"/>
                  </a:lnTo>
                  <a:lnTo>
                    <a:pt x="1406761" y="544405"/>
                  </a:lnTo>
                  <a:lnTo>
                    <a:pt x="1405630" y="543274"/>
                  </a:lnTo>
                  <a:lnTo>
                    <a:pt x="1404500" y="544405"/>
                  </a:lnTo>
                  <a:lnTo>
                    <a:pt x="1401071" y="546668"/>
                  </a:lnTo>
                  <a:lnTo>
                    <a:pt x="1398810" y="548965"/>
                  </a:lnTo>
                  <a:lnTo>
                    <a:pt x="1399941" y="550096"/>
                  </a:lnTo>
                  <a:lnTo>
                    <a:pt x="1398810" y="551228"/>
                  </a:lnTo>
                  <a:lnTo>
                    <a:pt x="1398810" y="552359"/>
                  </a:lnTo>
                  <a:lnTo>
                    <a:pt x="1397679" y="552359"/>
                  </a:lnTo>
                  <a:lnTo>
                    <a:pt x="1396548" y="552359"/>
                  </a:lnTo>
                  <a:lnTo>
                    <a:pt x="1394251" y="552359"/>
                  </a:lnTo>
                  <a:lnTo>
                    <a:pt x="1393120" y="552359"/>
                  </a:lnTo>
                  <a:lnTo>
                    <a:pt x="1391989" y="552359"/>
                  </a:lnTo>
                  <a:lnTo>
                    <a:pt x="1391989" y="553490"/>
                  </a:lnTo>
                  <a:lnTo>
                    <a:pt x="1391989" y="554621"/>
                  </a:lnTo>
                  <a:lnTo>
                    <a:pt x="1390858" y="555788"/>
                  </a:lnTo>
                  <a:lnTo>
                    <a:pt x="1391989" y="556919"/>
                  </a:lnTo>
                  <a:lnTo>
                    <a:pt x="1390858" y="559181"/>
                  </a:lnTo>
                  <a:lnTo>
                    <a:pt x="1391989" y="559181"/>
                  </a:lnTo>
                  <a:lnTo>
                    <a:pt x="1391989" y="560312"/>
                  </a:lnTo>
                  <a:lnTo>
                    <a:pt x="1390858" y="561443"/>
                  </a:lnTo>
                  <a:lnTo>
                    <a:pt x="1390858" y="563741"/>
                  </a:lnTo>
                  <a:lnTo>
                    <a:pt x="1389727" y="564872"/>
                  </a:lnTo>
                  <a:lnTo>
                    <a:pt x="1389727" y="566003"/>
                  </a:lnTo>
                  <a:lnTo>
                    <a:pt x="1388596" y="567134"/>
                  </a:lnTo>
                  <a:lnTo>
                    <a:pt x="1388596" y="568266"/>
                  </a:lnTo>
                  <a:lnTo>
                    <a:pt x="1388596" y="569397"/>
                  </a:lnTo>
                  <a:lnTo>
                    <a:pt x="1388596" y="570563"/>
                  </a:lnTo>
                  <a:lnTo>
                    <a:pt x="1387465" y="571694"/>
                  </a:lnTo>
                  <a:lnTo>
                    <a:pt x="1388596" y="571694"/>
                  </a:lnTo>
                  <a:lnTo>
                    <a:pt x="1388596" y="572826"/>
                  </a:lnTo>
                  <a:lnTo>
                    <a:pt x="1389727" y="572826"/>
                  </a:lnTo>
                  <a:lnTo>
                    <a:pt x="1388596" y="575088"/>
                  </a:lnTo>
                  <a:lnTo>
                    <a:pt x="1389727" y="575088"/>
                  </a:lnTo>
                  <a:lnTo>
                    <a:pt x="1388596" y="576219"/>
                  </a:lnTo>
                  <a:lnTo>
                    <a:pt x="1389727" y="577350"/>
                  </a:lnTo>
                  <a:lnTo>
                    <a:pt x="1387465" y="578517"/>
                  </a:lnTo>
                  <a:lnTo>
                    <a:pt x="1388596" y="579648"/>
                  </a:lnTo>
                  <a:lnTo>
                    <a:pt x="1386299" y="580779"/>
                  </a:lnTo>
                  <a:lnTo>
                    <a:pt x="1387465" y="583041"/>
                  </a:lnTo>
                  <a:lnTo>
                    <a:pt x="1386299" y="584173"/>
                  </a:lnTo>
                  <a:lnTo>
                    <a:pt x="1384037" y="584173"/>
                  </a:lnTo>
                  <a:lnTo>
                    <a:pt x="1382906" y="585339"/>
                  </a:lnTo>
                  <a:lnTo>
                    <a:pt x="1381776" y="585339"/>
                  </a:lnTo>
                  <a:lnTo>
                    <a:pt x="1381776" y="586470"/>
                  </a:lnTo>
                  <a:lnTo>
                    <a:pt x="1380645" y="586470"/>
                  </a:lnTo>
                  <a:lnTo>
                    <a:pt x="1378348" y="587601"/>
                  </a:lnTo>
                  <a:lnTo>
                    <a:pt x="1378348" y="588733"/>
                  </a:lnTo>
                  <a:lnTo>
                    <a:pt x="1378348" y="589864"/>
                  </a:lnTo>
                  <a:lnTo>
                    <a:pt x="1377217" y="590995"/>
                  </a:lnTo>
                  <a:lnTo>
                    <a:pt x="1377217" y="593293"/>
                  </a:lnTo>
                  <a:lnTo>
                    <a:pt x="1376086" y="594424"/>
                  </a:lnTo>
                  <a:lnTo>
                    <a:pt x="1377217" y="595555"/>
                  </a:lnTo>
                  <a:lnTo>
                    <a:pt x="1378348" y="595555"/>
                  </a:lnTo>
                  <a:lnTo>
                    <a:pt x="1378348" y="598948"/>
                  </a:lnTo>
                  <a:lnTo>
                    <a:pt x="1381776" y="598948"/>
                  </a:lnTo>
                  <a:lnTo>
                    <a:pt x="1385168" y="600115"/>
                  </a:lnTo>
                  <a:lnTo>
                    <a:pt x="1384037" y="601246"/>
                  </a:lnTo>
                  <a:lnTo>
                    <a:pt x="1386299" y="602377"/>
                  </a:lnTo>
                  <a:lnTo>
                    <a:pt x="1386299" y="603508"/>
                  </a:lnTo>
                  <a:lnTo>
                    <a:pt x="1387465" y="604639"/>
                  </a:lnTo>
                  <a:lnTo>
                    <a:pt x="1386299" y="605771"/>
                  </a:lnTo>
                  <a:lnTo>
                    <a:pt x="1389727" y="604639"/>
                  </a:lnTo>
                  <a:lnTo>
                    <a:pt x="1389727" y="605771"/>
                  </a:lnTo>
                  <a:lnTo>
                    <a:pt x="1393120" y="606902"/>
                  </a:lnTo>
                  <a:lnTo>
                    <a:pt x="1393120" y="608068"/>
                  </a:lnTo>
                  <a:lnTo>
                    <a:pt x="1394251" y="610331"/>
                  </a:lnTo>
                  <a:lnTo>
                    <a:pt x="1394251" y="611462"/>
                  </a:lnTo>
                  <a:lnTo>
                    <a:pt x="1395417" y="613724"/>
                  </a:lnTo>
                  <a:lnTo>
                    <a:pt x="1394251" y="613724"/>
                  </a:lnTo>
                  <a:lnTo>
                    <a:pt x="1397679" y="614891"/>
                  </a:lnTo>
                  <a:lnTo>
                    <a:pt x="1399941" y="617153"/>
                  </a:lnTo>
                  <a:lnTo>
                    <a:pt x="1401071" y="617153"/>
                  </a:lnTo>
                  <a:lnTo>
                    <a:pt x="1402238" y="618284"/>
                  </a:lnTo>
                  <a:lnTo>
                    <a:pt x="1403369" y="619415"/>
                  </a:lnTo>
                  <a:lnTo>
                    <a:pt x="1402238" y="619415"/>
                  </a:lnTo>
                  <a:lnTo>
                    <a:pt x="1399941" y="619415"/>
                  </a:lnTo>
                  <a:lnTo>
                    <a:pt x="1394251" y="620546"/>
                  </a:lnTo>
                  <a:lnTo>
                    <a:pt x="1393120" y="619415"/>
                  </a:lnTo>
                  <a:lnTo>
                    <a:pt x="1391989" y="619415"/>
                  </a:lnTo>
                  <a:lnTo>
                    <a:pt x="1390858" y="619415"/>
                  </a:lnTo>
                  <a:lnTo>
                    <a:pt x="1390858" y="620546"/>
                  </a:lnTo>
                  <a:lnTo>
                    <a:pt x="1389727" y="621678"/>
                  </a:lnTo>
                  <a:lnTo>
                    <a:pt x="1387465" y="621678"/>
                  </a:lnTo>
                  <a:lnTo>
                    <a:pt x="1386299" y="622844"/>
                  </a:lnTo>
                  <a:lnTo>
                    <a:pt x="1384037" y="622844"/>
                  </a:lnTo>
                  <a:lnTo>
                    <a:pt x="1382906" y="622844"/>
                  </a:lnTo>
                  <a:lnTo>
                    <a:pt x="1384037" y="621678"/>
                  </a:lnTo>
                  <a:lnTo>
                    <a:pt x="1385168" y="619415"/>
                  </a:lnTo>
                  <a:lnTo>
                    <a:pt x="1381776" y="618284"/>
                  </a:lnTo>
                  <a:lnTo>
                    <a:pt x="1379514" y="618284"/>
                  </a:lnTo>
                  <a:lnTo>
                    <a:pt x="1376086" y="620546"/>
                  </a:lnTo>
                  <a:lnTo>
                    <a:pt x="1376086" y="618284"/>
                  </a:lnTo>
                  <a:lnTo>
                    <a:pt x="1376086" y="617153"/>
                  </a:lnTo>
                  <a:lnTo>
                    <a:pt x="1377217" y="616022"/>
                  </a:lnTo>
                  <a:lnTo>
                    <a:pt x="1376086" y="613724"/>
                  </a:lnTo>
                  <a:lnTo>
                    <a:pt x="1372693" y="613724"/>
                  </a:lnTo>
                  <a:lnTo>
                    <a:pt x="1371527" y="616022"/>
                  </a:lnTo>
                  <a:lnTo>
                    <a:pt x="1370396" y="617153"/>
                  </a:lnTo>
                  <a:lnTo>
                    <a:pt x="1367003" y="617153"/>
                  </a:lnTo>
                  <a:lnTo>
                    <a:pt x="1365872" y="618284"/>
                  </a:lnTo>
                  <a:lnTo>
                    <a:pt x="1365872" y="620546"/>
                  </a:lnTo>
                  <a:lnTo>
                    <a:pt x="1364742" y="621678"/>
                  </a:lnTo>
                  <a:lnTo>
                    <a:pt x="1363575" y="621678"/>
                  </a:lnTo>
                  <a:lnTo>
                    <a:pt x="1362444" y="622844"/>
                  </a:lnTo>
                  <a:lnTo>
                    <a:pt x="1362444" y="623975"/>
                  </a:lnTo>
                  <a:lnTo>
                    <a:pt x="1361313" y="625106"/>
                  </a:lnTo>
                  <a:lnTo>
                    <a:pt x="1360183" y="623975"/>
                  </a:lnTo>
                  <a:lnTo>
                    <a:pt x="1359052" y="623975"/>
                  </a:lnTo>
                  <a:lnTo>
                    <a:pt x="1356755" y="626237"/>
                  </a:lnTo>
                  <a:lnTo>
                    <a:pt x="1355624" y="627369"/>
                  </a:lnTo>
                  <a:lnTo>
                    <a:pt x="1352231" y="627369"/>
                  </a:lnTo>
                  <a:lnTo>
                    <a:pt x="1349969" y="629631"/>
                  </a:lnTo>
                  <a:lnTo>
                    <a:pt x="1349969" y="628500"/>
                  </a:lnTo>
                  <a:lnTo>
                    <a:pt x="1348803" y="627369"/>
                  </a:lnTo>
                  <a:lnTo>
                    <a:pt x="1347672" y="628500"/>
                  </a:lnTo>
                  <a:lnTo>
                    <a:pt x="1346541" y="629631"/>
                  </a:lnTo>
                  <a:lnTo>
                    <a:pt x="1347672" y="629631"/>
                  </a:lnTo>
                  <a:lnTo>
                    <a:pt x="1346541" y="629631"/>
                  </a:lnTo>
                  <a:lnTo>
                    <a:pt x="1346541" y="630797"/>
                  </a:lnTo>
                  <a:lnTo>
                    <a:pt x="1346541" y="633060"/>
                  </a:lnTo>
                  <a:lnTo>
                    <a:pt x="1347672" y="634191"/>
                  </a:lnTo>
                  <a:lnTo>
                    <a:pt x="1348803" y="635322"/>
                  </a:lnTo>
                  <a:lnTo>
                    <a:pt x="1351100" y="633060"/>
                  </a:lnTo>
                  <a:lnTo>
                    <a:pt x="1352231" y="633060"/>
                  </a:lnTo>
                  <a:lnTo>
                    <a:pt x="1352231" y="635322"/>
                  </a:lnTo>
                  <a:lnTo>
                    <a:pt x="1354493" y="635322"/>
                  </a:lnTo>
                  <a:lnTo>
                    <a:pt x="1352231" y="635322"/>
                  </a:lnTo>
                  <a:lnTo>
                    <a:pt x="1349969" y="635322"/>
                  </a:lnTo>
                  <a:lnTo>
                    <a:pt x="1348803" y="636453"/>
                  </a:lnTo>
                  <a:lnTo>
                    <a:pt x="1347672" y="636453"/>
                  </a:lnTo>
                  <a:lnTo>
                    <a:pt x="1346541" y="636453"/>
                  </a:lnTo>
                  <a:lnTo>
                    <a:pt x="1345410" y="639882"/>
                  </a:lnTo>
                  <a:lnTo>
                    <a:pt x="1345410" y="641013"/>
                  </a:lnTo>
                  <a:lnTo>
                    <a:pt x="1346541" y="641013"/>
                  </a:lnTo>
                  <a:lnTo>
                    <a:pt x="1344279" y="643276"/>
                  </a:lnTo>
                  <a:lnTo>
                    <a:pt x="1344279" y="645573"/>
                  </a:lnTo>
                  <a:lnTo>
                    <a:pt x="1343149" y="644442"/>
                  </a:lnTo>
                  <a:lnTo>
                    <a:pt x="1343149" y="641013"/>
                  </a:lnTo>
                  <a:lnTo>
                    <a:pt x="1340851" y="641013"/>
                  </a:lnTo>
                  <a:lnTo>
                    <a:pt x="1339720" y="642144"/>
                  </a:lnTo>
                  <a:lnTo>
                    <a:pt x="1340851" y="639882"/>
                  </a:lnTo>
                  <a:lnTo>
                    <a:pt x="1339720" y="639882"/>
                  </a:lnTo>
                  <a:lnTo>
                    <a:pt x="1338590" y="641013"/>
                  </a:lnTo>
                  <a:lnTo>
                    <a:pt x="1336328" y="642144"/>
                  </a:lnTo>
                  <a:lnTo>
                    <a:pt x="1339720" y="643276"/>
                  </a:lnTo>
                  <a:lnTo>
                    <a:pt x="1338590" y="644442"/>
                  </a:lnTo>
                  <a:lnTo>
                    <a:pt x="1339720" y="644442"/>
                  </a:lnTo>
                  <a:lnTo>
                    <a:pt x="1339720" y="645573"/>
                  </a:lnTo>
                  <a:lnTo>
                    <a:pt x="1338590" y="646704"/>
                  </a:lnTo>
                  <a:lnTo>
                    <a:pt x="1338590" y="645573"/>
                  </a:lnTo>
                  <a:lnTo>
                    <a:pt x="1337459" y="645573"/>
                  </a:lnTo>
                  <a:lnTo>
                    <a:pt x="1337459" y="644442"/>
                  </a:lnTo>
                  <a:lnTo>
                    <a:pt x="1335197" y="643276"/>
                  </a:lnTo>
                  <a:lnTo>
                    <a:pt x="1334031" y="644442"/>
                  </a:lnTo>
                  <a:lnTo>
                    <a:pt x="1335197" y="642144"/>
                  </a:lnTo>
                  <a:lnTo>
                    <a:pt x="1332900" y="642144"/>
                  </a:lnTo>
                  <a:lnTo>
                    <a:pt x="1332900" y="641013"/>
                  </a:lnTo>
                  <a:lnTo>
                    <a:pt x="1330638" y="642144"/>
                  </a:lnTo>
                  <a:lnTo>
                    <a:pt x="1329507" y="641013"/>
                  </a:lnTo>
                  <a:lnTo>
                    <a:pt x="1328376" y="641013"/>
                  </a:lnTo>
                  <a:lnTo>
                    <a:pt x="1328376" y="642144"/>
                  </a:lnTo>
                  <a:lnTo>
                    <a:pt x="1328376" y="643276"/>
                  </a:lnTo>
                  <a:lnTo>
                    <a:pt x="1330638" y="644442"/>
                  </a:lnTo>
                  <a:lnTo>
                    <a:pt x="1329507" y="646704"/>
                  </a:lnTo>
                  <a:lnTo>
                    <a:pt x="1330638" y="646704"/>
                  </a:lnTo>
                  <a:lnTo>
                    <a:pt x="1330638" y="648967"/>
                  </a:lnTo>
                  <a:lnTo>
                    <a:pt x="1329507" y="648967"/>
                  </a:lnTo>
                  <a:lnTo>
                    <a:pt x="1328376" y="648967"/>
                  </a:lnTo>
                  <a:lnTo>
                    <a:pt x="1327210" y="648967"/>
                  </a:lnTo>
                  <a:lnTo>
                    <a:pt x="1326079" y="648967"/>
                  </a:lnTo>
                  <a:lnTo>
                    <a:pt x="1326079" y="647836"/>
                  </a:lnTo>
                  <a:lnTo>
                    <a:pt x="1326079" y="646704"/>
                  </a:lnTo>
                  <a:lnTo>
                    <a:pt x="1324948" y="645573"/>
                  </a:lnTo>
                  <a:lnTo>
                    <a:pt x="1321556" y="646704"/>
                  </a:lnTo>
                  <a:lnTo>
                    <a:pt x="1319258" y="648967"/>
                  </a:lnTo>
                  <a:lnTo>
                    <a:pt x="1319258" y="650098"/>
                  </a:lnTo>
                  <a:lnTo>
                    <a:pt x="1321556" y="651229"/>
                  </a:lnTo>
                  <a:lnTo>
                    <a:pt x="1321556" y="650098"/>
                  </a:lnTo>
                  <a:lnTo>
                    <a:pt x="1321556" y="651229"/>
                  </a:lnTo>
                  <a:lnTo>
                    <a:pt x="1321556" y="653527"/>
                  </a:lnTo>
                  <a:lnTo>
                    <a:pt x="1322686" y="653527"/>
                  </a:lnTo>
                  <a:lnTo>
                    <a:pt x="1321556" y="653527"/>
                  </a:lnTo>
                  <a:lnTo>
                    <a:pt x="1322686" y="654658"/>
                  </a:lnTo>
                  <a:lnTo>
                    <a:pt x="1322686" y="655789"/>
                  </a:lnTo>
                  <a:lnTo>
                    <a:pt x="1321556" y="655789"/>
                  </a:lnTo>
                  <a:lnTo>
                    <a:pt x="1318127" y="655789"/>
                  </a:lnTo>
                  <a:lnTo>
                    <a:pt x="1316997" y="658051"/>
                  </a:lnTo>
                  <a:lnTo>
                    <a:pt x="1314735" y="658051"/>
                  </a:lnTo>
                  <a:lnTo>
                    <a:pt x="1315866" y="658051"/>
                  </a:lnTo>
                  <a:lnTo>
                    <a:pt x="1314735" y="656920"/>
                  </a:lnTo>
                  <a:lnTo>
                    <a:pt x="1313604" y="659182"/>
                  </a:lnTo>
                  <a:lnTo>
                    <a:pt x="1313604" y="656920"/>
                  </a:lnTo>
                  <a:lnTo>
                    <a:pt x="1311307" y="656920"/>
                  </a:lnTo>
                  <a:lnTo>
                    <a:pt x="1310176" y="656920"/>
                  </a:lnTo>
                  <a:lnTo>
                    <a:pt x="1311307" y="655789"/>
                  </a:lnTo>
                  <a:lnTo>
                    <a:pt x="1310176" y="654658"/>
                  </a:lnTo>
                  <a:lnTo>
                    <a:pt x="1309045" y="654658"/>
                  </a:lnTo>
                  <a:lnTo>
                    <a:pt x="1307914" y="654658"/>
                  </a:lnTo>
                  <a:lnTo>
                    <a:pt x="1304486" y="655789"/>
                  </a:lnTo>
                  <a:lnTo>
                    <a:pt x="1301093" y="658051"/>
                  </a:lnTo>
                  <a:lnTo>
                    <a:pt x="1297665" y="662611"/>
                  </a:lnTo>
                  <a:lnTo>
                    <a:pt x="1297665" y="663742"/>
                  </a:lnTo>
                  <a:lnTo>
                    <a:pt x="1295404" y="664874"/>
                  </a:lnTo>
                  <a:lnTo>
                    <a:pt x="1294273" y="663742"/>
                  </a:lnTo>
                  <a:lnTo>
                    <a:pt x="1292011" y="664874"/>
                  </a:lnTo>
                  <a:lnTo>
                    <a:pt x="1290880" y="664874"/>
                  </a:lnTo>
                  <a:lnTo>
                    <a:pt x="1290880" y="663742"/>
                  </a:lnTo>
                  <a:lnTo>
                    <a:pt x="1289714" y="663742"/>
                  </a:lnTo>
                  <a:lnTo>
                    <a:pt x="1287452" y="664874"/>
                  </a:lnTo>
                  <a:lnTo>
                    <a:pt x="1285190" y="668302"/>
                  </a:lnTo>
                  <a:lnTo>
                    <a:pt x="1285190" y="673994"/>
                  </a:lnTo>
                  <a:lnTo>
                    <a:pt x="1286321" y="677387"/>
                  </a:lnTo>
                  <a:lnTo>
                    <a:pt x="1287452" y="680781"/>
                  </a:lnTo>
                  <a:lnTo>
                    <a:pt x="1288583" y="680781"/>
                  </a:lnTo>
                  <a:lnTo>
                    <a:pt x="1290880" y="680781"/>
                  </a:lnTo>
                  <a:lnTo>
                    <a:pt x="1290880" y="683078"/>
                  </a:lnTo>
                  <a:lnTo>
                    <a:pt x="1288583" y="685340"/>
                  </a:lnTo>
                  <a:lnTo>
                    <a:pt x="1290880" y="689900"/>
                  </a:lnTo>
                  <a:lnTo>
                    <a:pt x="1290880" y="693294"/>
                  </a:lnTo>
                  <a:lnTo>
                    <a:pt x="1290880" y="695556"/>
                  </a:lnTo>
                  <a:lnTo>
                    <a:pt x="1289714" y="694425"/>
                  </a:lnTo>
                  <a:lnTo>
                    <a:pt x="1289714" y="695556"/>
                  </a:lnTo>
                  <a:lnTo>
                    <a:pt x="1289714" y="696723"/>
                  </a:lnTo>
                  <a:lnTo>
                    <a:pt x="1287452" y="697854"/>
                  </a:lnTo>
                  <a:lnTo>
                    <a:pt x="1285190" y="698985"/>
                  </a:lnTo>
                  <a:lnTo>
                    <a:pt x="1284059" y="697854"/>
                  </a:lnTo>
                  <a:lnTo>
                    <a:pt x="1282928" y="698985"/>
                  </a:lnTo>
                  <a:lnTo>
                    <a:pt x="1282928" y="697854"/>
                  </a:lnTo>
                  <a:lnTo>
                    <a:pt x="1279500" y="696723"/>
                  </a:lnTo>
                  <a:lnTo>
                    <a:pt x="1277239" y="698985"/>
                  </a:lnTo>
                  <a:lnTo>
                    <a:pt x="1276108" y="698985"/>
                  </a:lnTo>
                  <a:lnTo>
                    <a:pt x="1274941" y="700116"/>
                  </a:lnTo>
                  <a:lnTo>
                    <a:pt x="1273811" y="700116"/>
                  </a:lnTo>
                  <a:lnTo>
                    <a:pt x="1273811" y="701247"/>
                  </a:lnTo>
                  <a:lnTo>
                    <a:pt x="1271549" y="701247"/>
                  </a:lnTo>
                  <a:lnTo>
                    <a:pt x="1271549" y="698985"/>
                  </a:lnTo>
                  <a:lnTo>
                    <a:pt x="1268156" y="698985"/>
                  </a:lnTo>
                  <a:lnTo>
                    <a:pt x="1268156" y="696723"/>
                  </a:lnTo>
                  <a:lnTo>
                    <a:pt x="1266990" y="695556"/>
                  </a:lnTo>
                  <a:lnTo>
                    <a:pt x="1264728" y="695556"/>
                  </a:lnTo>
                  <a:lnTo>
                    <a:pt x="1264728" y="693294"/>
                  </a:lnTo>
                  <a:lnTo>
                    <a:pt x="1263597" y="692163"/>
                  </a:lnTo>
                  <a:lnTo>
                    <a:pt x="1259038" y="692163"/>
                  </a:lnTo>
                  <a:lnTo>
                    <a:pt x="1257907" y="693294"/>
                  </a:lnTo>
                  <a:lnTo>
                    <a:pt x="1254515" y="694425"/>
                  </a:lnTo>
                  <a:lnTo>
                    <a:pt x="1253384" y="694425"/>
                  </a:lnTo>
                  <a:lnTo>
                    <a:pt x="1252218" y="693294"/>
                  </a:lnTo>
                  <a:lnTo>
                    <a:pt x="1253384" y="691032"/>
                  </a:lnTo>
                  <a:lnTo>
                    <a:pt x="1251087" y="691032"/>
                  </a:lnTo>
                  <a:lnTo>
                    <a:pt x="1249956" y="691032"/>
                  </a:lnTo>
                  <a:lnTo>
                    <a:pt x="1249956" y="689900"/>
                  </a:lnTo>
                  <a:lnTo>
                    <a:pt x="1247694" y="689900"/>
                  </a:lnTo>
                  <a:lnTo>
                    <a:pt x="1246563" y="691032"/>
                  </a:lnTo>
                  <a:lnTo>
                    <a:pt x="1246563" y="689900"/>
                  </a:lnTo>
                  <a:lnTo>
                    <a:pt x="1245397" y="689900"/>
                  </a:lnTo>
                  <a:lnTo>
                    <a:pt x="1243135" y="689900"/>
                  </a:lnTo>
                  <a:lnTo>
                    <a:pt x="1242004" y="691032"/>
                  </a:lnTo>
                  <a:lnTo>
                    <a:pt x="1240873" y="688734"/>
                  </a:lnTo>
                  <a:lnTo>
                    <a:pt x="1239742" y="688734"/>
                  </a:lnTo>
                  <a:lnTo>
                    <a:pt x="1238612" y="688734"/>
                  </a:lnTo>
                  <a:lnTo>
                    <a:pt x="1237445" y="688734"/>
                  </a:lnTo>
                  <a:lnTo>
                    <a:pt x="1235183" y="688734"/>
                  </a:lnTo>
                  <a:lnTo>
                    <a:pt x="1230625" y="688734"/>
                  </a:lnTo>
                  <a:lnTo>
                    <a:pt x="1230625" y="687603"/>
                  </a:lnTo>
                  <a:lnTo>
                    <a:pt x="1229494" y="687603"/>
                  </a:lnTo>
                  <a:lnTo>
                    <a:pt x="1223839" y="688734"/>
                  </a:lnTo>
                  <a:lnTo>
                    <a:pt x="1223839" y="687603"/>
                  </a:lnTo>
                  <a:lnTo>
                    <a:pt x="1221542" y="686472"/>
                  </a:lnTo>
                  <a:lnTo>
                    <a:pt x="1215852" y="686472"/>
                  </a:lnTo>
                  <a:lnTo>
                    <a:pt x="1206770" y="687603"/>
                  </a:lnTo>
                  <a:lnTo>
                    <a:pt x="1194295" y="691032"/>
                  </a:lnTo>
                  <a:lnTo>
                    <a:pt x="1191997" y="692163"/>
                  </a:lnTo>
                  <a:lnTo>
                    <a:pt x="1190867" y="694425"/>
                  </a:lnTo>
                  <a:lnTo>
                    <a:pt x="1188605" y="693294"/>
                  </a:lnTo>
                  <a:lnTo>
                    <a:pt x="1185177" y="695556"/>
                  </a:lnTo>
                  <a:lnTo>
                    <a:pt x="1184046" y="696723"/>
                  </a:lnTo>
                  <a:lnTo>
                    <a:pt x="1184046" y="697854"/>
                  </a:lnTo>
                  <a:lnTo>
                    <a:pt x="1182915" y="698985"/>
                  </a:lnTo>
                  <a:lnTo>
                    <a:pt x="1181784" y="698985"/>
                  </a:lnTo>
                  <a:lnTo>
                    <a:pt x="1182915" y="697854"/>
                  </a:lnTo>
                  <a:lnTo>
                    <a:pt x="1181784" y="696723"/>
                  </a:lnTo>
                  <a:lnTo>
                    <a:pt x="1180653" y="695556"/>
                  </a:lnTo>
                  <a:lnTo>
                    <a:pt x="1177225" y="696723"/>
                  </a:lnTo>
                  <a:lnTo>
                    <a:pt x="1170404" y="700116"/>
                  </a:lnTo>
                  <a:lnTo>
                    <a:pt x="1168143" y="701247"/>
                  </a:lnTo>
                  <a:lnTo>
                    <a:pt x="1168143" y="703545"/>
                  </a:lnTo>
                  <a:lnTo>
                    <a:pt x="1167012" y="703545"/>
                  </a:lnTo>
                  <a:lnTo>
                    <a:pt x="1165881" y="704676"/>
                  </a:lnTo>
                  <a:lnTo>
                    <a:pt x="1169274" y="703545"/>
                  </a:lnTo>
                  <a:lnTo>
                    <a:pt x="1168143" y="704676"/>
                  </a:lnTo>
                  <a:lnTo>
                    <a:pt x="1167012" y="706939"/>
                  </a:lnTo>
                  <a:lnTo>
                    <a:pt x="1167012" y="709201"/>
                  </a:lnTo>
                  <a:lnTo>
                    <a:pt x="1164750" y="710332"/>
                  </a:lnTo>
                  <a:lnTo>
                    <a:pt x="1164750" y="711499"/>
                  </a:lnTo>
                  <a:lnTo>
                    <a:pt x="1165881" y="711499"/>
                  </a:lnTo>
                  <a:lnTo>
                    <a:pt x="1164750" y="712630"/>
                  </a:lnTo>
                  <a:lnTo>
                    <a:pt x="1163584" y="712630"/>
                  </a:lnTo>
                  <a:lnTo>
                    <a:pt x="1160191" y="714892"/>
                  </a:lnTo>
                  <a:lnTo>
                    <a:pt x="1160191" y="717154"/>
                  </a:lnTo>
                  <a:lnTo>
                    <a:pt x="1161322" y="718285"/>
                  </a:lnTo>
                  <a:lnTo>
                    <a:pt x="1162453" y="717154"/>
                  </a:lnTo>
                  <a:lnTo>
                    <a:pt x="1162453" y="718285"/>
                  </a:lnTo>
                  <a:lnTo>
                    <a:pt x="1163584" y="718285"/>
                  </a:lnTo>
                  <a:lnTo>
                    <a:pt x="1162453" y="719452"/>
                  </a:lnTo>
                  <a:lnTo>
                    <a:pt x="1161322" y="720583"/>
                  </a:lnTo>
                  <a:lnTo>
                    <a:pt x="1159060" y="721714"/>
                  </a:lnTo>
                  <a:lnTo>
                    <a:pt x="1159060" y="723977"/>
                  </a:lnTo>
                  <a:lnTo>
                    <a:pt x="1159060" y="726274"/>
                  </a:lnTo>
                  <a:lnTo>
                    <a:pt x="1160191" y="726274"/>
                  </a:lnTo>
                  <a:lnTo>
                    <a:pt x="1157929" y="726274"/>
                  </a:lnTo>
                  <a:lnTo>
                    <a:pt x="1156763" y="727405"/>
                  </a:lnTo>
                  <a:lnTo>
                    <a:pt x="1156763" y="728537"/>
                  </a:lnTo>
                  <a:lnTo>
                    <a:pt x="1155632" y="727405"/>
                  </a:lnTo>
                  <a:lnTo>
                    <a:pt x="1156763" y="726274"/>
                  </a:lnTo>
                  <a:lnTo>
                    <a:pt x="1154501" y="726274"/>
                  </a:lnTo>
                  <a:lnTo>
                    <a:pt x="1148811" y="726274"/>
                  </a:lnTo>
                  <a:lnTo>
                    <a:pt x="1146550" y="728537"/>
                  </a:lnTo>
                  <a:lnTo>
                    <a:pt x="1145419" y="729668"/>
                  </a:lnTo>
                  <a:lnTo>
                    <a:pt x="1146550" y="730799"/>
                  </a:lnTo>
                  <a:lnTo>
                    <a:pt x="1145419" y="730799"/>
                  </a:lnTo>
                  <a:lnTo>
                    <a:pt x="1144288" y="730799"/>
                  </a:lnTo>
                  <a:lnTo>
                    <a:pt x="1143157" y="731930"/>
                  </a:lnTo>
                  <a:lnTo>
                    <a:pt x="1143157" y="734228"/>
                  </a:lnTo>
                  <a:lnTo>
                    <a:pt x="1142026" y="736490"/>
                  </a:lnTo>
                  <a:lnTo>
                    <a:pt x="1142026" y="735359"/>
                  </a:lnTo>
                  <a:lnTo>
                    <a:pt x="1143157" y="733097"/>
                  </a:lnTo>
                  <a:lnTo>
                    <a:pt x="1142026" y="731930"/>
                  </a:lnTo>
                  <a:lnTo>
                    <a:pt x="1140860" y="730799"/>
                  </a:lnTo>
                  <a:lnTo>
                    <a:pt x="1139729" y="731930"/>
                  </a:lnTo>
                  <a:lnTo>
                    <a:pt x="1138598" y="733097"/>
                  </a:lnTo>
                  <a:lnTo>
                    <a:pt x="1138598" y="731930"/>
                  </a:lnTo>
                  <a:lnTo>
                    <a:pt x="1137467" y="731930"/>
                  </a:lnTo>
                  <a:lnTo>
                    <a:pt x="1136336" y="731930"/>
                  </a:lnTo>
                  <a:lnTo>
                    <a:pt x="1136336" y="728537"/>
                  </a:lnTo>
                  <a:lnTo>
                    <a:pt x="1138598" y="727405"/>
                  </a:lnTo>
                  <a:lnTo>
                    <a:pt x="1137467" y="725108"/>
                  </a:lnTo>
                  <a:lnTo>
                    <a:pt x="1136336" y="723977"/>
                  </a:lnTo>
                  <a:lnTo>
                    <a:pt x="1132908" y="722845"/>
                  </a:lnTo>
                  <a:lnTo>
                    <a:pt x="1130646" y="722845"/>
                  </a:lnTo>
                  <a:lnTo>
                    <a:pt x="1128385" y="722845"/>
                  </a:lnTo>
                  <a:lnTo>
                    <a:pt x="1128385" y="723977"/>
                  </a:lnTo>
                  <a:lnTo>
                    <a:pt x="1128385" y="725108"/>
                  </a:lnTo>
                  <a:lnTo>
                    <a:pt x="1127218" y="722845"/>
                  </a:lnTo>
                  <a:lnTo>
                    <a:pt x="1126088" y="722845"/>
                  </a:lnTo>
                  <a:lnTo>
                    <a:pt x="1124957" y="723977"/>
                  </a:lnTo>
                  <a:lnTo>
                    <a:pt x="1126088" y="723977"/>
                  </a:lnTo>
                  <a:lnTo>
                    <a:pt x="1127218" y="726274"/>
                  </a:lnTo>
                  <a:lnTo>
                    <a:pt x="1127218" y="727405"/>
                  </a:lnTo>
                  <a:lnTo>
                    <a:pt x="1124957" y="727405"/>
                  </a:lnTo>
                  <a:lnTo>
                    <a:pt x="1124957" y="728537"/>
                  </a:lnTo>
                  <a:lnTo>
                    <a:pt x="1124957" y="729668"/>
                  </a:lnTo>
                  <a:lnTo>
                    <a:pt x="1126088" y="730799"/>
                  </a:lnTo>
                  <a:lnTo>
                    <a:pt x="1124957" y="730799"/>
                  </a:lnTo>
                  <a:lnTo>
                    <a:pt x="1124957" y="731930"/>
                  </a:lnTo>
                  <a:lnTo>
                    <a:pt x="1123826" y="734228"/>
                  </a:lnTo>
                  <a:lnTo>
                    <a:pt x="1122695" y="734228"/>
                  </a:lnTo>
                  <a:lnTo>
                    <a:pt x="1123826" y="731930"/>
                  </a:lnTo>
                  <a:lnTo>
                    <a:pt x="1120433" y="730799"/>
                  </a:lnTo>
                  <a:lnTo>
                    <a:pt x="1113612" y="731930"/>
                  </a:lnTo>
                  <a:lnTo>
                    <a:pt x="1106792" y="735359"/>
                  </a:lnTo>
                  <a:lnTo>
                    <a:pt x="1088591" y="743312"/>
                  </a:lnTo>
                  <a:lnTo>
                    <a:pt x="1071557" y="753528"/>
                  </a:lnTo>
                  <a:lnTo>
                    <a:pt x="1057916" y="760350"/>
                  </a:lnTo>
                  <a:lnTo>
                    <a:pt x="1055654" y="762613"/>
                  </a:lnTo>
                  <a:lnTo>
                    <a:pt x="1052226" y="763779"/>
                  </a:lnTo>
                  <a:lnTo>
                    <a:pt x="1040882" y="771733"/>
                  </a:lnTo>
                  <a:lnTo>
                    <a:pt x="1032930" y="776257"/>
                  </a:lnTo>
                  <a:lnTo>
                    <a:pt x="1022681" y="785377"/>
                  </a:lnTo>
                  <a:lnTo>
                    <a:pt x="1022681" y="786508"/>
                  </a:lnTo>
                  <a:lnTo>
                    <a:pt x="1022681" y="789902"/>
                  </a:lnTo>
                  <a:lnTo>
                    <a:pt x="1021551" y="791033"/>
                  </a:lnTo>
                  <a:lnTo>
                    <a:pt x="1019289" y="793331"/>
                  </a:lnTo>
                  <a:lnTo>
                    <a:pt x="1020420" y="794462"/>
                  </a:lnTo>
                  <a:lnTo>
                    <a:pt x="1021551" y="795593"/>
                  </a:lnTo>
                  <a:lnTo>
                    <a:pt x="1021551" y="796724"/>
                  </a:lnTo>
                  <a:lnTo>
                    <a:pt x="1022681" y="796724"/>
                  </a:lnTo>
                  <a:lnTo>
                    <a:pt x="1021551" y="797855"/>
                  </a:lnTo>
                  <a:lnTo>
                    <a:pt x="1022681" y="798987"/>
                  </a:lnTo>
                  <a:lnTo>
                    <a:pt x="1021551" y="798987"/>
                  </a:lnTo>
                  <a:lnTo>
                    <a:pt x="1021551" y="800153"/>
                  </a:lnTo>
                  <a:lnTo>
                    <a:pt x="1020420" y="798987"/>
                  </a:lnTo>
                  <a:lnTo>
                    <a:pt x="1019289" y="800153"/>
                  </a:lnTo>
                  <a:lnTo>
                    <a:pt x="1019289" y="801284"/>
                  </a:lnTo>
                  <a:lnTo>
                    <a:pt x="1018158" y="801284"/>
                  </a:lnTo>
                  <a:lnTo>
                    <a:pt x="1014730" y="802415"/>
                  </a:lnTo>
                  <a:lnTo>
                    <a:pt x="1010206" y="804678"/>
                  </a:lnTo>
                  <a:lnTo>
                    <a:pt x="1007909" y="806940"/>
                  </a:lnTo>
                  <a:lnTo>
                    <a:pt x="999958" y="812631"/>
                  </a:lnTo>
                  <a:lnTo>
                    <a:pt x="993137" y="817191"/>
                  </a:lnTo>
                  <a:lnTo>
                    <a:pt x="992006" y="818322"/>
                  </a:lnTo>
                  <a:lnTo>
                    <a:pt x="992006" y="820585"/>
                  </a:lnTo>
                  <a:lnTo>
                    <a:pt x="989744" y="821716"/>
                  </a:lnTo>
                  <a:lnTo>
                    <a:pt x="985185" y="825145"/>
                  </a:lnTo>
                  <a:lnTo>
                    <a:pt x="985185" y="826276"/>
                  </a:lnTo>
                  <a:lnTo>
                    <a:pt x="980662" y="827407"/>
                  </a:lnTo>
                  <a:lnTo>
                    <a:pt x="956807" y="842183"/>
                  </a:lnTo>
                  <a:lnTo>
                    <a:pt x="955641" y="842183"/>
                  </a:lnTo>
                  <a:lnTo>
                    <a:pt x="955641" y="843314"/>
                  </a:lnTo>
                  <a:lnTo>
                    <a:pt x="949986" y="846743"/>
                  </a:lnTo>
                  <a:lnTo>
                    <a:pt x="948820" y="849005"/>
                  </a:lnTo>
                  <a:lnTo>
                    <a:pt x="940868" y="851267"/>
                  </a:lnTo>
                  <a:lnTo>
                    <a:pt x="934048" y="855827"/>
                  </a:lnTo>
                  <a:lnTo>
                    <a:pt x="919275" y="864912"/>
                  </a:lnTo>
                  <a:lnTo>
                    <a:pt x="913621" y="869472"/>
                  </a:lnTo>
                  <a:lnTo>
                    <a:pt x="893159" y="885379"/>
                  </a:lnTo>
                  <a:lnTo>
                    <a:pt x="881779" y="896761"/>
                  </a:lnTo>
                  <a:lnTo>
                    <a:pt x="876125" y="903548"/>
                  </a:lnTo>
                  <a:lnTo>
                    <a:pt x="874994" y="906977"/>
                  </a:lnTo>
                  <a:lnTo>
                    <a:pt x="873828" y="910370"/>
                  </a:lnTo>
                  <a:lnTo>
                    <a:pt x="870435" y="910370"/>
                  </a:lnTo>
                  <a:lnTo>
                    <a:pt x="870435" y="911537"/>
                  </a:lnTo>
                  <a:lnTo>
                    <a:pt x="871566" y="914930"/>
                  </a:lnTo>
                  <a:lnTo>
                    <a:pt x="872697" y="916061"/>
                  </a:lnTo>
                  <a:lnTo>
                    <a:pt x="872697" y="917193"/>
                  </a:lnTo>
                  <a:lnTo>
                    <a:pt x="872697" y="919490"/>
                  </a:lnTo>
                  <a:lnTo>
                    <a:pt x="870435" y="921753"/>
                  </a:lnTo>
                  <a:lnTo>
                    <a:pt x="869304" y="926313"/>
                  </a:lnTo>
                  <a:lnTo>
                    <a:pt x="869304" y="927444"/>
                  </a:lnTo>
                  <a:lnTo>
                    <a:pt x="870435" y="927444"/>
                  </a:lnTo>
                  <a:lnTo>
                    <a:pt x="870435" y="928575"/>
                  </a:lnTo>
                  <a:lnTo>
                    <a:pt x="870435" y="929706"/>
                  </a:lnTo>
                  <a:lnTo>
                    <a:pt x="870435" y="928575"/>
                  </a:lnTo>
                  <a:lnTo>
                    <a:pt x="869304" y="928575"/>
                  </a:lnTo>
                  <a:lnTo>
                    <a:pt x="868173" y="928575"/>
                  </a:lnTo>
                  <a:lnTo>
                    <a:pt x="864745" y="930837"/>
                  </a:lnTo>
                  <a:lnTo>
                    <a:pt x="860186" y="935397"/>
                  </a:lnTo>
                  <a:lnTo>
                    <a:pt x="851104" y="942219"/>
                  </a:lnTo>
                  <a:lnTo>
                    <a:pt x="839759" y="954698"/>
                  </a:lnTo>
                  <a:lnTo>
                    <a:pt x="838628" y="954698"/>
                  </a:lnTo>
                  <a:lnTo>
                    <a:pt x="838628" y="952435"/>
                  </a:lnTo>
                  <a:lnTo>
                    <a:pt x="840890" y="950173"/>
                  </a:lnTo>
                  <a:lnTo>
                    <a:pt x="851104" y="941088"/>
                  </a:lnTo>
                  <a:lnTo>
                    <a:pt x="849973" y="939922"/>
                  </a:lnTo>
                  <a:lnTo>
                    <a:pt x="851104" y="938791"/>
                  </a:lnTo>
                  <a:lnTo>
                    <a:pt x="849973" y="938791"/>
                  </a:lnTo>
                  <a:lnTo>
                    <a:pt x="848842" y="938791"/>
                  </a:lnTo>
                  <a:lnTo>
                    <a:pt x="847711" y="939922"/>
                  </a:lnTo>
                  <a:lnTo>
                    <a:pt x="845449" y="938791"/>
                  </a:lnTo>
                  <a:lnTo>
                    <a:pt x="845449" y="939922"/>
                  </a:lnTo>
                  <a:lnTo>
                    <a:pt x="845449" y="941088"/>
                  </a:lnTo>
                  <a:lnTo>
                    <a:pt x="845449" y="942219"/>
                  </a:lnTo>
                  <a:lnTo>
                    <a:pt x="843152" y="942219"/>
                  </a:lnTo>
                  <a:lnTo>
                    <a:pt x="842021" y="943351"/>
                  </a:lnTo>
                  <a:lnTo>
                    <a:pt x="840890" y="942219"/>
                  </a:lnTo>
                  <a:lnTo>
                    <a:pt x="838628" y="943351"/>
                  </a:lnTo>
                  <a:lnTo>
                    <a:pt x="836331" y="944482"/>
                  </a:lnTo>
                  <a:lnTo>
                    <a:pt x="830642" y="939922"/>
                  </a:lnTo>
                  <a:lnTo>
                    <a:pt x="829511" y="938791"/>
                  </a:lnTo>
                  <a:lnTo>
                    <a:pt x="828380" y="936528"/>
                  </a:lnTo>
                  <a:lnTo>
                    <a:pt x="826118" y="936528"/>
                  </a:lnTo>
                  <a:lnTo>
                    <a:pt x="823856" y="935397"/>
                  </a:lnTo>
                  <a:lnTo>
                    <a:pt x="822690" y="933099"/>
                  </a:lnTo>
                  <a:lnTo>
                    <a:pt x="826118" y="931968"/>
                  </a:lnTo>
                  <a:lnTo>
                    <a:pt x="827249" y="929706"/>
                  </a:lnTo>
                  <a:lnTo>
                    <a:pt x="827249" y="927444"/>
                  </a:lnTo>
                  <a:lnTo>
                    <a:pt x="828380" y="927444"/>
                  </a:lnTo>
                  <a:lnTo>
                    <a:pt x="829511" y="926313"/>
                  </a:lnTo>
                  <a:lnTo>
                    <a:pt x="827249" y="925146"/>
                  </a:lnTo>
                  <a:lnTo>
                    <a:pt x="824987" y="924015"/>
                  </a:lnTo>
                  <a:lnTo>
                    <a:pt x="824987" y="922884"/>
                  </a:lnTo>
                  <a:lnTo>
                    <a:pt x="822690" y="920621"/>
                  </a:lnTo>
                  <a:lnTo>
                    <a:pt x="822690" y="919490"/>
                  </a:lnTo>
                  <a:lnTo>
                    <a:pt x="820428" y="916061"/>
                  </a:lnTo>
                  <a:lnTo>
                    <a:pt x="820428" y="914930"/>
                  </a:lnTo>
                  <a:lnTo>
                    <a:pt x="819297" y="913799"/>
                  </a:lnTo>
                  <a:lnTo>
                    <a:pt x="820428" y="911537"/>
                  </a:lnTo>
                  <a:lnTo>
                    <a:pt x="819297" y="908108"/>
                  </a:lnTo>
                  <a:lnTo>
                    <a:pt x="820428" y="906977"/>
                  </a:lnTo>
                  <a:lnTo>
                    <a:pt x="820428" y="905846"/>
                  </a:lnTo>
                  <a:lnTo>
                    <a:pt x="819297" y="905846"/>
                  </a:lnTo>
                  <a:lnTo>
                    <a:pt x="817035" y="904714"/>
                  </a:lnTo>
                  <a:lnTo>
                    <a:pt x="817035" y="903548"/>
                  </a:lnTo>
                  <a:lnTo>
                    <a:pt x="818166" y="902417"/>
                  </a:lnTo>
                  <a:lnTo>
                    <a:pt x="817035" y="902417"/>
                  </a:lnTo>
                  <a:lnTo>
                    <a:pt x="817035" y="901286"/>
                  </a:lnTo>
                  <a:lnTo>
                    <a:pt x="815905" y="900155"/>
                  </a:lnTo>
                  <a:lnTo>
                    <a:pt x="814738" y="899023"/>
                  </a:lnTo>
                  <a:lnTo>
                    <a:pt x="813607" y="896761"/>
                  </a:lnTo>
                  <a:lnTo>
                    <a:pt x="812477" y="897892"/>
                  </a:lnTo>
                  <a:lnTo>
                    <a:pt x="812477" y="899023"/>
                  </a:lnTo>
                  <a:lnTo>
                    <a:pt x="812477" y="900155"/>
                  </a:lnTo>
                  <a:lnTo>
                    <a:pt x="811346" y="900155"/>
                  </a:lnTo>
                  <a:lnTo>
                    <a:pt x="810215" y="900155"/>
                  </a:lnTo>
                  <a:lnTo>
                    <a:pt x="810215" y="901286"/>
                  </a:lnTo>
                  <a:lnTo>
                    <a:pt x="810215" y="902417"/>
                  </a:lnTo>
                  <a:lnTo>
                    <a:pt x="809084" y="903548"/>
                  </a:lnTo>
                  <a:lnTo>
                    <a:pt x="809084" y="904714"/>
                  </a:lnTo>
                  <a:lnTo>
                    <a:pt x="809084" y="906977"/>
                  </a:lnTo>
                  <a:lnTo>
                    <a:pt x="807918" y="906977"/>
                  </a:lnTo>
                  <a:lnTo>
                    <a:pt x="806787" y="904714"/>
                  </a:lnTo>
                  <a:lnTo>
                    <a:pt x="805656" y="904714"/>
                  </a:lnTo>
                  <a:lnTo>
                    <a:pt x="805656" y="905846"/>
                  </a:lnTo>
                  <a:lnTo>
                    <a:pt x="803394" y="908108"/>
                  </a:lnTo>
                  <a:lnTo>
                    <a:pt x="802263" y="910370"/>
                  </a:lnTo>
                  <a:lnTo>
                    <a:pt x="799966" y="912668"/>
                  </a:lnTo>
                  <a:lnTo>
                    <a:pt x="799966" y="910370"/>
                  </a:lnTo>
                  <a:lnTo>
                    <a:pt x="801097" y="910370"/>
                  </a:lnTo>
                  <a:lnTo>
                    <a:pt x="801097" y="906977"/>
                  </a:lnTo>
                  <a:lnTo>
                    <a:pt x="799966" y="906977"/>
                  </a:lnTo>
                  <a:lnTo>
                    <a:pt x="798835" y="908108"/>
                  </a:lnTo>
                  <a:lnTo>
                    <a:pt x="798835" y="906977"/>
                  </a:lnTo>
                  <a:lnTo>
                    <a:pt x="796573" y="906977"/>
                  </a:lnTo>
                  <a:lnTo>
                    <a:pt x="796573" y="905846"/>
                  </a:lnTo>
                  <a:lnTo>
                    <a:pt x="796573" y="904714"/>
                  </a:lnTo>
                  <a:lnTo>
                    <a:pt x="793145" y="901286"/>
                  </a:lnTo>
                  <a:lnTo>
                    <a:pt x="792014" y="901286"/>
                  </a:lnTo>
                  <a:lnTo>
                    <a:pt x="792014" y="900155"/>
                  </a:lnTo>
                  <a:lnTo>
                    <a:pt x="789753" y="899023"/>
                  </a:lnTo>
                  <a:lnTo>
                    <a:pt x="786360" y="897892"/>
                  </a:lnTo>
                  <a:lnTo>
                    <a:pt x="785194" y="899023"/>
                  </a:lnTo>
                  <a:lnTo>
                    <a:pt x="782932" y="899023"/>
                  </a:lnTo>
                  <a:lnTo>
                    <a:pt x="776111" y="903548"/>
                  </a:lnTo>
                  <a:lnTo>
                    <a:pt x="774980" y="908108"/>
                  </a:lnTo>
                  <a:lnTo>
                    <a:pt x="774980" y="910370"/>
                  </a:lnTo>
                  <a:lnTo>
                    <a:pt x="772719" y="910370"/>
                  </a:lnTo>
                  <a:lnTo>
                    <a:pt x="771552" y="911537"/>
                  </a:lnTo>
                  <a:lnTo>
                    <a:pt x="769291" y="914930"/>
                  </a:lnTo>
                  <a:lnTo>
                    <a:pt x="768160" y="916061"/>
                  </a:lnTo>
                  <a:lnTo>
                    <a:pt x="767029" y="918324"/>
                  </a:lnTo>
                  <a:lnTo>
                    <a:pt x="765898" y="918324"/>
                  </a:lnTo>
                  <a:lnTo>
                    <a:pt x="763601" y="916061"/>
                  </a:lnTo>
                  <a:lnTo>
                    <a:pt x="762470" y="914930"/>
                  </a:lnTo>
                  <a:lnTo>
                    <a:pt x="761339" y="913799"/>
                  </a:lnTo>
                  <a:lnTo>
                    <a:pt x="761339" y="911537"/>
                  </a:lnTo>
                  <a:lnTo>
                    <a:pt x="760208" y="910370"/>
                  </a:lnTo>
                  <a:lnTo>
                    <a:pt x="760208" y="909239"/>
                  </a:lnTo>
                  <a:lnTo>
                    <a:pt x="757946" y="909239"/>
                  </a:lnTo>
                  <a:lnTo>
                    <a:pt x="757946" y="906977"/>
                  </a:lnTo>
                  <a:lnTo>
                    <a:pt x="756815" y="905846"/>
                  </a:lnTo>
                  <a:lnTo>
                    <a:pt x="756815" y="904714"/>
                  </a:lnTo>
                  <a:lnTo>
                    <a:pt x="755649" y="904714"/>
                  </a:lnTo>
                  <a:lnTo>
                    <a:pt x="755649" y="903548"/>
                  </a:lnTo>
                  <a:lnTo>
                    <a:pt x="755649" y="902417"/>
                  </a:lnTo>
                  <a:lnTo>
                    <a:pt x="755649" y="901286"/>
                  </a:lnTo>
                  <a:lnTo>
                    <a:pt x="755649" y="900155"/>
                  </a:lnTo>
                  <a:lnTo>
                    <a:pt x="756815" y="900155"/>
                  </a:lnTo>
                  <a:lnTo>
                    <a:pt x="756815" y="899023"/>
                  </a:lnTo>
                  <a:lnTo>
                    <a:pt x="759077" y="897892"/>
                  </a:lnTo>
                  <a:lnTo>
                    <a:pt x="760208" y="895595"/>
                  </a:lnTo>
                  <a:lnTo>
                    <a:pt x="760208" y="894463"/>
                  </a:lnTo>
                  <a:lnTo>
                    <a:pt x="760208" y="893332"/>
                  </a:lnTo>
                  <a:lnTo>
                    <a:pt x="761339" y="892201"/>
                  </a:lnTo>
                  <a:lnTo>
                    <a:pt x="760208" y="891070"/>
                  </a:lnTo>
                  <a:lnTo>
                    <a:pt x="761339" y="889939"/>
                  </a:lnTo>
                  <a:lnTo>
                    <a:pt x="760208" y="888772"/>
                  </a:lnTo>
                  <a:lnTo>
                    <a:pt x="760208" y="887641"/>
                  </a:lnTo>
                  <a:lnTo>
                    <a:pt x="760208" y="886510"/>
                  </a:lnTo>
                  <a:lnTo>
                    <a:pt x="760208" y="884248"/>
                  </a:lnTo>
                  <a:lnTo>
                    <a:pt x="760208" y="883116"/>
                  </a:lnTo>
                  <a:lnTo>
                    <a:pt x="761339" y="883116"/>
                  </a:lnTo>
                  <a:lnTo>
                    <a:pt x="761339" y="884248"/>
                  </a:lnTo>
                  <a:lnTo>
                    <a:pt x="762470" y="881985"/>
                  </a:lnTo>
                  <a:lnTo>
                    <a:pt x="761339" y="881985"/>
                  </a:lnTo>
                  <a:lnTo>
                    <a:pt x="762470" y="880819"/>
                  </a:lnTo>
                  <a:lnTo>
                    <a:pt x="763601" y="879688"/>
                  </a:lnTo>
                  <a:lnTo>
                    <a:pt x="763601" y="878556"/>
                  </a:lnTo>
                  <a:lnTo>
                    <a:pt x="763601" y="877425"/>
                  </a:lnTo>
                  <a:lnTo>
                    <a:pt x="760208" y="877425"/>
                  </a:lnTo>
                  <a:lnTo>
                    <a:pt x="761339" y="876294"/>
                  </a:lnTo>
                  <a:lnTo>
                    <a:pt x="760208" y="873996"/>
                  </a:lnTo>
                  <a:lnTo>
                    <a:pt x="761339" y="871734"/>
                  </a:lnTo>
                  <a:lnTo>
                    <a:pt x="762470" y="870603"/>
                  </a:lnTo>
                  <a:lnTo>
                    <a:pt x="762470" y="869472"/>
                  </a:lnTo>
                  <a:lnTo>
                    <a:pt x="762470" y="867210"/>
                  </a:lnTo>
                  <a:lnTo>
                    <a:pt x="765898" y="864912"/>
                  </a:lnTo>
                  <a:lnTo>
                    <a:pt x="767029" y="863781"/>
                  </a:lnTo>
                  <a:lnTo>
                    <a:pt x="769291" y="862650"/>
                  </a:lnTo>
                  <a:lnTo>
                    <a:pt x="769291" y="860387"/>
                  </a:lnTo>
                  <a:lnTo>
                    <a:pt x="770421" y="860387"/>
                  </a:lnTo>
                  <a:lnTo>
                    <a:pt x="770421" y="858090"/>
                  </a:lnTo>
                  <a:lnTo>
                    <a:pt x="771552" y="856958"/>
                  </a:lnTo>
                  <a:lnTo>
                    <a:pt x="771552" y="855827"/>
                  </a:lnTo>
                  <a:lnTo>
                    <a:pt x="770421" y="854696"/>
                  </a:lnTo>
                  <a:lnTo>
                    <a:pt x="770421" y="855827"/>
                  </a:lnTo>
                  <a:lnTo>
                    <a:pt x="768160" y="855827"/>
                  </a:lnTo>
                  <a:lnTo>
                    <a:pt x="767029" y="855827"/>
                  </a:lnTo>
                  <a:lnTo>
                    <a:pt x="767029" y="854696"/>
                  </a:lnTo>
                  <a:lnTo>
                    <a:pt x="765898" y="853565"/>
                  </a:lnTo>
                  <a:lnTo>
                    <a:pt x="764767" y="853565"/>
                  </a:lnTo>
                  <a:lnTo>
                    <a:pt x="764767" y="852434"/>
                  </a:lnTo>
                  <a:lnTo>
                    <a:pt x="763601" y="852434"/>
                  </a:lnTo>
                  <a:lnTo>
                    <a:pt x="763601" y="851267"/>
                  </a:lnTo>
                  <a:lnTo>
                    <a:pt x="761339" y="851267"/>
                  </a:lnTo>
                  <a:lnTo>
                    <a:pt x="760208" y="849005"/>
                  </a:lnTo>
                  <a:lnTo>
                    <a:pt x="760208" y="847874"/>
                  </a:lnTo>
                  <a:lnTo>
                    <a:pt x="759077" y="846743"/>
                  </a:lnTo>
                  <a:lnTo>
                    <a:pt x="757946" y="844445"/>
                  </a:lnTo>
                  <a:lnTo>
                    <a:pt x="756815" y="845611"/>
                  </a:lnTo>
                  <a:lnTo>
                    <a:pt x="755649" y="844445"/>
                  </a:lnTo>
                  <a:lnTo>
                    <a:pt x="754518" y="843314"/>
                  </a:lnTo>
                  <a:lnTo>
                    <a:pt x="753387" y="844445"/>
                  </a:lnTo>
                  <a:lnTo>
                    <a:pt x="752256" y="843314"/>
                  </a:lnTo>
                  <a:lnTo>
                    <a:pt x="749995" y="845611"/>
                  </a:lnTo>
                  <a:lnTo>
                    <a:pt x="747698" y="845611"/>
                  </a:lnTo>
                  <a:lnTo>
                    <a:pt x="747698" y="846743"/>
                  </a:lnTo>
                  <a:lnTo>
                    <a:pt x="745436" y="847874"/>
                  </a:lnTo>
                  <a:lnTo>
                    <a:pt x="744305" y="850136"/>
                  </a:lnTo>
                  <a:lnTo>
                    <a:pt x="742043" y="849005"/>
                  </a:lnTo>
                  <a:lnTo>
                    <a:pt x="743174" y="849005"/>
                  </a:lnTo>
                  <a:lnTo>
                    <a:pt x="742043" y="847874"/>
                  </a:lnTo>
                  <a:lnTo>
                    <a:pt x="743174" y="846743"/>
                  </a:lnTo>
                  <a:lnTo>
                    <a:pt x="742043" y="846743"/>
                  </a:lnTo>
                  <a:lnTo>
                    <a:pt x="743174" y="845611"/>
                  </a:lnTo>
                  <a:lnTo>
                    <a:pt x="742043" y="844445"/>
                  </a:lnTo>
                  <a:lnTo>
                    <a:pt x="739746" y="843314"/>
                  </a:lnTo>
                  <a:lnTo>
                    <a:pt x="739746" y="844445"/>
                  </a:lnTo>
                  <a:lnTo>
                    <a:pt x="739746" y="845611"/>
                  </a:lnTo>
                  <a:lnTo>
                    <a:pt x="739746" y="847874"/>
                  </a:lnTo>
                  <a:lnTo>
                    <a:pt x="738615" y="846743"/>
                  </a:lnTo>
                  <a:lnTo>
                    <a:pt x="737484" y="845611"/>
                  </a:lnTo>
                  <a:lnTo>
                    <a:pt x="732925" y="846743"/>
                  </a:lnTo>
                  <a:lnTo>
                    <a:pt x="730663" y="847874"/>
                  </a:lnTo>
                  <a:lnTo>
                    <a:pt x="729533" y="847874"/>
                  </a:lnTo>
                  <a:lnTo>
                    <a:pt x="729533" y="845611"/>
                  </a:lnTo>
                  <a:lnTo>
                    <a:pt x="728402" y="845611"/>
                  </a:lnTo>
                  <a:lnTo>
                    <a:pt x="727271" y="847874"/>
                  </a:lnTo>
                  <a:lnTo>
                    <a:pt x="724974" y="849005"/>
                  </a:lnTo>
                  <a:lnTo>
                    <a:pt x="723843" y="845611"/>
                  </a:lnTo>
                  <a:lnTo>
                    <a:pt x="721581" y="844445"/>
                  </a:lnTo>
                  <a:lnTo>
                    <a:pt x="719284" y="844445"/>
                  </a:lnTo>
                  <a:lnTo>
                    <a:pt x="718153" y="842183"/>
                  </a:lnTo>
                  <a:lnTo>
                    <a:pt x="717022" y="841051"/>
                  </a:lnTo>
                  <a:lnTo>
                    <a:pt x="714760" y="843314"/>
                  </a:lnTo>
                  <a:lnTo>
                    <a:pt x="712498" y="841051"/>
                  </a:lnTo>
                  <a:lnTo>
                    <a:pt x="711332" y="842183"/>
                  </a:lnTo>
                  <a:lnTo>
                    <a:pt x="713629" y="844445"/>
                  </a:lnTo>
                  <a:lnTo>
                    <a:pt x="712498" y="844445"/>
                  </a:lnTo>
                  <a:lnTo>
                    <a:pt x="710201" y="843314"/>
                  </a:lnTo>
                  <a:lnTo>
                    <a:pt x="704512" y="844445"/>
                  </a:lnTo>
                  <a:lnTo>
                    <a:pt x="703381" y="844445"/>
                  </a:lnTo>
                  <a:lnTo>
                    <a:pt x="703381" y="845611"/>
                  </a:lnTo>
                  <a:lnTo>
                    <a:pt x="702250" y="845611"/>
                  </a:lnTo>
                  <a:lnTo>
                    <a:pt x="701119" y="844445"/>
                  </a:lnTo>
                  <a:lnTo>
                    <a:pt x="699988" y="844445"/>
                  </a:lnTo>
                  <a:lnTo>
                    <a:pt x="697726" y="844445"/>
                  </a:lnTo>
                  <a:lnTo>
                    <a:pt x="695429" y="846743"/>
                  </a:lnTo>
                  <a:lnTo>
                    <a:pt x="694298" y="844445"/>
                  </a:lnTo>
                  <a:lnTo>
                    <a:pt x="692036" y="844445"/>
                  </a:lnTo>
                  <a:lnTo>
                    <a:pt x="692036" y="843314"/>
                  </a:lnTo>
                  <a:lnTo>
                    <a:pt x="689775" y="843314"/>
                  </a:lnTo>
                  <a:lnTo>
                    <a:pt x="689775" y="841051"/>
                  </a:lnTo>
                  <a:lnTo>
                    <a:pt x="688608" y="841051"/>
                  </a:lnTo>
                  <a:lnTo>
                    <a:pt x="686347" y="842183"/>
                  </a:lnTo>
                  <a:lnTo>
                    <a:pt x="687477" y="838789"/>
                  </a:lnTo>
                  <a:lnTo>
                    <a:pt x="688608" y="838789"/>
                  </a:lnTo>
                  <a:lnTo>
                    <a:pt x="688608" y="837658"/>
                  </a:lnTo>
                  <a:lnTo>
                    <a:pt x="687477" y="837658"/>
                  </a:lnTo>
                  <a:lnTo>
                    <a:pt x="685216" y="838789"/>
                  </a:lnTo>
                  <a:lnTo>
                    <a:pt x="682954" y="837658"/>
                  </a:lnTo>
                  <a:lnTo>
                    <a:pt x="681788" y="837658"/>
                  </a:lnTo>
                  <a:lnTo>
                    <a:pt x="680657" y="838789"/>
                  </a:lnTo>
                  <a:lnTo>
                    <a:pt x="681788" y="839920"/>
                  </a:lnTo>
                  <a:lnTo>
                    <a:pt x="682954" y="838789"/>
                  </a:lnTo>
                  <a:lnTo>
                    <a:pt x="681788" y="839920"/>
                  </a:lnTo>
                  <a:lnTo>
                    <a:pt x="681788" y="841051"/>
                  </a:lnTo>
                  <a:lnTo>
                    <a:pt x="681788" y="842183"/>
                  </a:lnTo>
                  <a:lnTo>
                    <a:pt x="680657" y="843314"/>
                  </a:lnTo>
                  <a:lnTo>
                    <a:pt x="679526" y="845611"/>
                  </a:lnTo>
                  <a:lnTo>
                    <a:pt x="678395" y="845611"/>
                  </a:lnTo>
                  <a:lnTo>
                    <a:pt x="677264" y="846743"/>
                  </a:lnTo>
                  <a:lnTo>
                    <a:pt x="676133" y="846743"/>
                  </a:lnTo>
                  <a:lnTo>
                    <a:pt x="674967" y="844445"/>
                  </a:lnTo>
                  <a:lnTo>
                    <a:pt x="673836" y="844445"/>
                  </a:lnTo>
                  <a:lnTo>
                    <a:pt x="673836" y="845611"/>
                  </a:lnTo>
                  <a:lnTo>
                    <a:pt x="671574" y="845611"/>
                  </a:lnTo>
                  <a:lnTo>
                    <a:pt x="671574" y="844445"/>
                  </a:lnTo>
                  <a:lnTo>
                    <a:pt x="670443" y="844445"/>
                  </a:lnTo>
                  <a:lnTo>
                    <a:pt x="669312" y="846743"/>
                  </a:lnTo>
                  <a:lnTo>
                    <a:pt x="667015" y="845611"/>
                  </a:lnTo>
                  <a:lnTo>
                    <a:pt x="665884" y="844445"/>
                  </a:lnTo>
                  <a:lnTo>
                    <a:pt x="661361" y="844445"/>
                  </a:lnTo>
                  <a:lnTo>
                    <a:pt x="660230" y="844445"/>
                  </a:lnTo>
                  <a:lnTo>
                    <a:pt x="659064" y="844445"/>
                  </a:lnTo>
                  <a:lnTo>
                    <a:pt x="656802" y="844445"/>
                  </a:lnTo>
                  <a:lnTo>
                    <a:pt x="655671" y="845611"/>
                  </a:lnTo>
                  <a:lnTo>
                    <a:pt x="655671" y="846743"/>
                  </a:lnTo>
                  <a:lnTo>
                    <a:pt x="653409" y="846743"/>
                  </a:lnTo>
                  <a:lnTo>
                    <a:pt x="653409" y="849005"/>
                  </a:lnTo>
                  <a:lnTo>
                    <a:pt x="648850" y="849005"/>
                  </a:lnTo>
                  <a:lnTo>
                    <a:pt x="647719" y="849005"/>
                  </a:lnTo>
                  <a:lnTo>
                    <a:pt x="645458" y="847874"/>
                  </a:lnTo>
                  <a:lnTo>
                    <a:pt x="644291" y="847874"/>
                  </a:lnTo>
                  <a:lnTo>
                    <a:pt x="642030" y="847874"/>
                  </a:lnTo>
                  <a:lnTo>
                    <a:pt x="638637" y="844445"/>
                  </a:lnTo>
                  <a:lnTo>
                    <a:pt x="637471" y="844445"/>
                  </a:lnTo>
                  <a:lnTo>
                    <a:pt x="637471" y="843314"/>
                  </a:lnTo>
                  <a:lnTo>
                    <a:pt x="636340" y="843314"/>
                  </a:lnTo>
                  <a:lnTo>
                    <a:pt x="637471" y="841051"/>
                  </a:lnTo>
                  <a:lnTo>
                    <a:pt x="637471" y="839920"/>
                  </a:lnTo>
                  <a:lnTo>
                    <a:pt x="636340" y="839920"/>
                  </a:lnTo>
                  <a:lnTo>
                    <a:pt x="636340" y="838789"/>
                  </a:lnTo>
                  <a:lnTo>
                    <a:pt x="635209" y="838789"/>
                  </a:lnTo>
                  <a:lnTo>
                    <a:pt x="636340" y="835360"/>
                  </a:lnTo>
                  <a:lnTo>
                    <a:pt x="635209" y="834229"/>
                  </a:lnTo>
                  <a:lnTo>
                    <a:pt x="635209" y="833098"/>
                  </a:lnTo>
                  <a:lnTo>
                    <a:pt x="636340" y="831967"/>
                  </a:lnTo>
                  <a:lnTo>
                    <a:pt x="637471" y="830836"/>
                  </a:lnTo>
                  <a:lnTo>
                    <a:pt x="635209" y="829705"/>
                  </a:lnTo>
                  <a:lnTo>
                    <a:pt x="636340" y="829705"/>
                  </a:lnTo>
                  <a:lnTo>
                    <a:pt x="636340" y="828538"/>
                  </a:lnTo>
                  <a:lnTo>
                    <a:pt x="635209" y="826276"/>
                  </a:lnTo>
                  <a:lnTo>
                    <a:pt x="635209" y="825145"/>
                  </a:lnTo>
                  <a:lnTo>
                    <a:pt x="635209" y="824013"/>
                  </a:lnTo>
                  <a:lnTo>
                    <a:pt x="636340" y="824013"/>
                  </a:lnTo>
                  <a:lnTo>
                    <a:pt x="637471" y="822882"/>
                  </a:lnTo>
                  <a:lnTo>
                    <a:pt x="638637" y="824013"/>
                  </a:lnTo>
                  <a:lnTo>
                    <a:pt x="639768" y="821716"/>
                  </a:lnTo>
                  <a:lnTo>
                    <a:pt x="640899" y="820585"/>
                  </a:lnTo>
                  <a:lnTo>
                    <a:pt x="639768" y="819453"/>
                  </a:lnTo>
                  <a:lnTo>
                    <a:pt x="639768" y="817191"/>
                  </a:lnTo>
                  <a:lnTo>
                    <a:pt x="638637" y="814893"/>
                  </a:lnTo>
                  <a:lnTo>
                    <a:pt x="639768" y="814893"/>
                  </a:lnTo>
                  <a:lnTo>
                    <a:pt x="643161" y="813762"/>
                  </a:lnTo>
                  <a:lnTo>
                    <a:pt x="643161" y="811500"/>
                  </a:lnTo>
                  <a:lnTo>
                    <a:pt x="644291" y="810369"/>
                  </a:lnTo>
                  <a:lnTo>
                    <a:pt x="645458" y="809238"/>
                  </a:lnTo>
                  <a:lnTo>
                    <a:pt x="646589" y="809238"/>
                  </a:lnTo>
                  <a:lnTo>
                    <a:pt x="646589" y="808107"/>
                  </a:lnTo>
                  <a:lnTo>
                    <a:pt x="646589" y="806940"/>
                  </a:lnTo>
                  <a:lnTo>
                    <a:pt x="645458" y="806940"/>
                  </a:lnTo>
                  <a:lnTo>
                    <a:pt x="646589" y="804678"/>
                  </a:lnTo>
                  <a:lnTo>
                    <a:pt x="645458" y="803547"/>
                  </a:lnTo>
                  <a:lnTo>
                    <a:pt x="647719" y="801284"/>
                  </a:lnTo>
                  <a:lnTo>
                    <a:pt x="648850" y="798987"/>
                  </a:lnTo>
                  <a:lnTo>
                    <a:pt x="648850" y="797855"/>
                  </a:lnTo>
                  <a:lnTo>
                    <a:pt x="647719" y="797855"/>
                  </a:lnTo>
                  <a:lnTo>
                    <a:pt x="646589" y="800153"/>
                  </a:lnTo>
                  <a:lnTo>
                    <a:pt x="645458" y="798987"/>
                  </a:lnTo>
                  <a:lnTo>
                    <a:pt x="645458" y="797855"/>
                  </a:lnTo>
                  <a:lnTo>
                    <a:pt x="647719" y="794462"/>
                  </a:lnTo>
                  <a:lnTo>
                    <a:pt x="649981" y="791033"/>
                  </a:lnTo>
                  <a:lnTo>
                    <a:pt x="651112" y="791033"/>
                  </a:lnTo>
                  <a:lnTo>
                    <a:pt x="654540" y="787640"/>
                  </a:lnTo>
                  <a:lnTo>
                    <a:pt x="653409" y="786508"/>
                  </a:lnTo>
                  <a:lnTo>
                    <a:pt x="651112" y="786508"/>
                  </a:lnTo>
                  <a:lnTo>
                    <a:pt x="649981" y="785377"/>
                  </a:lnTo>
                  <a:lnTo>
                    <a:pt x="646589" y="785377"/>
                  </a:lnTo>
                  <a:lnTo>
                    <a:pt x="646589" y="783080"/>
                  </a:lnTo>
                  <a:lnTo>
                    <a:pt x="645458" y="783080"/>
                  </a:lnTo>
                  <a:lnTo>
                    <a:pt x="643161" y="780817"/>
                  </a:lnTo>
                  <a:lnTo>
                    <a:pt x="642030" y="780817"/>
                  </a:lnTo>
                  <a:lnTo>
                    <a:pt x="640899" y="781948"/>
                  </a:lnTo>
                  <a:lnTo>
                    <a:pt x="639768" y="780817"/>
                  </a:lnTo>
                  <a:lnTo>
                    <a:pt x="639768" y="779686"/>
                  </a:lnTo>
                  <a:lnTo>
                    <a:pt x="639768" y="778555"/>
                  </a:lnTo>
                  <a:lnTo>
                    <a:pt x="638637" y="777388"/>
                  </a:lnTo>
                  <a:lnTo>
                    <a:pt x="637471" y="776257"/>
                  </a:lnTo>
                  <a:lnTo>
                    <a:pt x="638637" y="773995"/>
                  </a:lnTo>
                  <a:lnTo>
                    <a:pt x="637471" y="772864"/>
                  </a:lnTo>
                  <a:lnTo>
                    <a:pt x="636340" y="772864"/>
                  </a:lnTo>
                  <a:lnTo>
                    <a:pt x="637471" y="771733"/>
                  </a:lnTo>
                  <a:lnTo>
                    <a:pt x="636340" y="770602"/>
                  </a:lnTo>
                  <a:lnTo>
                    <a:pt x="634078" y="770602"/>
                  </a:lnTo>
                  <a:lnTo>
                    <a:pt x="634078" y="769435"/>
                  </a:lnTo>
                  <a:lnTo>
                    <a:pt x="629519" y="766042"/>
                  </a:lnTo>
                  <a:lnTo>
                    <a:pt x="628388" y="764910"/>
                  </a:lnTo>
                  <a:lnTo>
                    <a:pt x="630685" y="763779"/>
                  </a:lnTo>
                  <a:lnTo>
                    <a:pt x="630685" y="761482"/>
                  </a:lnTo>
                  <a:lnTo>
                    <a:pt x="630685" y="758088"/>
                  </a:lnTo>
                  <a:lnTo>
                    <a:pt x="630685" y="755826"/>
                  </a:lnTo>
                  <a:lnTo>
                    <a:pt x="632947" y="754659"/>
                  </a:lnTo>
                  <a:lnTo>
                    <a:pt x="631816" y="753528"/>
                  </a:lnTo>
                  <a:lnTo>
                    <a:pt x="631816" y="752397"/>
                  </a:lnTo>
                  <a:lnTo>
                    <a:pt x="630685" y="752397"/>
                  </a:lnTo>
                  <a:lnTo>
                    <a:pt x="627257" y="750135"/>
                  </a:lnTo>
                  <a:lnTo>
                    <a:pt x="627257" y="749003"/>
                  </a:lnTo>
                  <a:lnTo>
                    <a:pt x="626126" y="747837"/>
                  </a:lnTo>
                  <a:lnTo>
                    <a:pt x="624996" y="749003"/>
                  </a:lnTo>
                  <a:lnTo>
                    <a:pt x="623865" y="747837"/>
                  </a:lnTo>
                  <a:lnTo>
                    <a:pt x="622698" y="749003"/>
                  </a:lnTo>
                  <a:lnTo>
                    <a:pt x="622698" y="747837"/>
                  </a:lnTo>
                  <a:lnTo>
                    <a:pt x="619306" y="746706"/>
                  </a:lnTo>
                  <a:lnTo>
                    <a:pt x="620437" y="745575"/>
                  </a:lnTo>
                  <a:lnTo>
                    <a:pt x="619306" y="745575"/>
                  </a:lnTo>
                  <a:lnTo>
                    <a:pt x="620437" y="744444"/>
                  </a:lnTo>
                  <a:lnTo>
                    <a:pt x="617044" y="743312"/>
                  </a:lnTo>
                  <a:lnTo>
                    <a:pt x="615913" y="743312"/>
                  </a:lnTo>
                  <a:lnTo>
                    <a:pt x="615913" y="742181"/>
                  </a:lnTo>
                  <a:lnTo>
                    <a:pt x="614747" y="741050"/>
                  </a:lnTo>
                  <a:lnTo>
                    <a:pt x="615913" y="739884"/>
                  </a:lnTo>
                  <a:lnTo>
                    <a:pt x="614747" y="739884"/>
                  </a:lnTo>
                  <a:lnTo>
                    <a:pt x="614747" y="738752"/>
                  </a:lnTo>
                  <a:lnTo>
                    <a:pt x="612485" y="737621"/>
                  </a:lnTo>
                  <a:lnTo>
                    <a:pt x="611354" y="736490"/>
                  </a:lnTo>
                  <a:lnTo>
                    <a:pt x="610223" y="735359"/>
                  </a:lnTo>
                  <a:lnTo>
                    <a:pt x="610223" y="733097"/>
                  </a:lnTo>
                  <a:lnTo>
                    <a:pt x="609092" y="733097"/>
                  </a:lnTo>
                  <a:lnTo>
                    <a:pt x="609092" y="731930"/>
                  </a:lnTo>
                  <a:lnTo>
                    <a:pt x="607926" y="731930"/>
                  </a:lnTo>
                  <a:lnTo>
                    <a:pt x="606795" y="731930"/>
                  </a:lnTo>
                  <a:lnTo>
                    <a:pt x="605664" y="731930"/>
                  </a:lnTo>
                  <a:lnTo>
                    <a:pt x="606795" y="730799"/>
                  </a:lnTo>
                  <a:lnTo>
                    <a:pt x="605664" y="730799"/>
                  </a:lnTo>
                  <a:lnTo>
                    <a:pt x="606795" y="730799"/>
                  </a:lnTo>
                  <a:lnTo>
                    <a:pt x="607926" y="729668"/>
                  </a:lnTo>
                  <a:lnTo>
                    <a:pt x="606795" y="729668"/>
                  </a:lnTo>
                  <a:lnTo>
                    <a:pt x="606795" y="728537"/>
                  </a:lnTo>
                  <a:lnTo>
                    <a:pt x="605664" y="727405"/>
                  </a:lnTo>
                  <a:lnTo>
                    <a:pt x="604533" y="727405"/>
                  </a:lnTo>
                  <a:lnTo>
                    <a:pt x="604533" y="726274"/>
                  </a:lnTo>
                  <a:lnTo>
                    <a:pt x="605664" y="725108"/>
                  </a:lnTo>
                  <a:lnTo>
                    <a:pt x="605664" y="723977"/>
                  </a:lnTo>
                  <a:lnTo>
                    <a:pt x="603403" y="722845"/>
                  </a:lnTo>
                  <a:lnTo>
                    <a:pt x="602272" y="722845"/>
                  </a:lnTo>
                  <a:lnTo>
                    <a:pt x="602272" y="721714"/>
                  </a:lnTo>
                  <a:lnTo>
                    <a:pt x="604533" y="721714"/>
                  </a:lnTo>
                  <a:lnTo>
                    <a:pt x="604533" y="720583"/>
                  </a:lnTo>
                  <a:lnTo>
                    <a:pt x="603403" y="720583"/>
                  </a:lnTo>
                  <a:lnTo>
                    <a:pt x="603403" y="719452"/>
                  </a:lnTo>
                  <a:lnTo>
                    <a:pt x="602272" y="718285"/>
                  </a:lnTo>
                  <a:lnTo>
                    <a:pt x="601141" y="719452"/>
                  </a:lnTo>
                  <a:lnTo>
                    <a:pt x="599975" y="717154"/>
                  </a:lnTo>
                  <a:lnTo>
                    <a:pt x="602272" y="717154"/>
                  </a:lnTo>
                  <a:lnTo>
                    <a:pt x="603403" y="717154"/>
                  </a:lnTo>
                  <a:lnTo>
                    <a:pt x="602272" y="716023"/>
                  </a:lnTo>
                  <a:lnTo>
                    <a:pt x="602272" y="714892"/>
                  </a:lnTo>
                  <a:lnTo>
                    <a:pt x="601141" y="714892"/>
                  </a:lnTo>
                  <a:lnTo>
                    <a:pt x="601141" y="713761"/>
                  </a:lnTo>
                  <a:lnTo>
                    <a:pt x="598844" y="714892"/>
                  </a:lnTo>
                  <a:lnTo>
                    <a:pt x="598844" y="716023"/>
                  </a:lnTo>
                  <a:lnTo>
                    <a:pt x="596582" y="714892"/>
                  </a:lnTo>
                  <a:lnTo>
                    <a:pt x="595451" y="714892"/>
                  </a:lnTo>
                  <a:lnTo>
                    <a:pt x="595451" y="713761"/>
                  </a:lnTo>
                  <a:lnTo>
                    <a:pt x="594320" y="712630"/>
                  </a:lnTo>
                  <a:lnTo>
                    <a:pt x="593154" y="711499"/>
                  </a:lnTo>
                  <a:lnTo>
                    <a:pt x="592023" y="710332"/>
                  </a:lnTo>
                  <a:lnTo>
                    <a:pt x="592023" y="706939"/>
                  </a:lnTo>
                  <a:lnTo>
                    <a:pt x="589761" y="709201"/>
                  </a:lnTo>
                  <a:lnTo>
                    <a:pt x="588630" y="706939"/>
                  </a:lnTo>
                  <a:lnTo>
                    <a:pt x="587499" y="705807"/>
                  </a:lnTo>
                  <a:lnTo>
                    <a:pt x="587499" y="703545"/>
                  </a:lnTo>
                  <a:lnTo>
                    <a:pt x="586368" y="702379"/>
                  </a:lnTo>
                  <a:lnTo>
                    <a:pt x="587499" y="702379"/>
                  </a:lnTo>
                  <a:lnTo>
                    <a:pt x="588630" y="701247"/>
                  </a:lnTo>
                  <a:lnTo>
                    <a:pt x="586368" y="700116"/>
                  </a:lnTo>
                  <a:lnTo>
                    <a:pt x="587499" y="700116"/>
                  </a:lnTo>
                  <a:lnTo>
                    <a:pt x="589761" y="701247"/>
                  </a:lnTo>
                  <a:lnTo>
                    <a:pt x="588630" y="700116"/>
                  </a:lnTo>
                  <a:lnTo>
                    <a:pt x="588630" y="698985"/>
                  </a:lnTo>
                  <a:lnTo>
                    <a:pt x="589761" y="698985"/>
                  </a:lnTo>
                  <a:lnTo>
                    <a:pt x="592023" y="697854"/>
                  </a:lnTo>
                  <a:lnTo>
                    <a:pt x="594320" y="696723"/>
                  </a:lnTo>
                  <a:lnTo>
                    <a:pt x="594320" y="695556"/>
                  </a:lnTo>
                  <a:lnTo>
                    <a:pt x="594320" y="694425"/>
                  </a:lnTo>
                  <a:lnTo>
                    <a:pt x="594320" y="692163"/>
                  </a:lnTo>
                  <a:lnTo>
                    <a:pt x="593154" y="689900"/>
                  </a:lnTo>
                  <a:lnTo>
                    <a:pt x="593154" y="688734"/>
                  </a:lnTo>
                  <a:lnTo>
                    <a:pt x="594320" y="687603"/>
                  </a:lnTo>
                  <a:lnTo>
                    <a:pt x="592023" y="686472"/>
                  </a:lnTo>
                  <a:lnTo>
                    <a:pt x="593154" y="685340"/>
                  </a:lnTo>
                  <a:lnTo>
                    <a:pt x="593154" y="684209"/>
                  </a:lnTo>
                  <a:lnTo>
                    <a:pt x="593154" y="683078"/>
                  </a:lnTo>
                  <a:lnTo>
                    <a:pt x="593154" y="681947"/>
                  </a:lnTo>
                  <a:lnTo>
                    <a:pt x="595451" y="683078"/>
                  </a:lnTo>
                  <a:lnTo>
                    <a:pt x="596582" y="683078"/>
                  </a:lnTo>
                  <a:lnTo>
                    <a:pt x="595451" y="680781"/>
                  </a:lnTo>
                  <a:lnTo>
                    <a:pt x="595451" y="679649"/>
                  </a:lnTo>
                  <a:lnTo>
                    <a:pt x="596582" y="677387"/>
                  </a:lnTo>
                  <a:lnTo>
                    <a:pt x="595451" y="676256"/>
                  </a:lnTo>
                  <a:lnTo>
                    <a:pt x="595451" y="675125"/>
                  </a:lnTo>
                  <a:lnTo>
                    <a:pt x="594320" y="675125"/>
                  </a:lnTo>
                  <a:lnTo>
                    <a:pt x="594320" y="673994"/>
                  </a:lnTo>
                  <a:lnTo>
                    <a:pt x="593154" y="673994"/>
                  </a:lnTo>
                  <a:lnTo>
                    <a:pt x="592023" y="672827"/>
                  </a:lnTo>
                  <a:lnTo>
                    <a:pt x="590892" y="672827"/>
                  </a:lnTo>
                  <a:lnTo>
                    <a:pt x="590892" y="671696"/>
                  </a:lnTo>
                  <a:lnTo>
                    <a:pt x="590892" y="670565"/>
                  </a:lnTo>
                  <a:lnTo>
                    <a:pt x="589761" y="670565"/>
                  </a:lnTo>
                  <a:lnTo>
                    <a:pt x="589761" y="669434"/>
                  </a:lnTo>
                  <a:lnTo>
                    <a:pt x="587499" y="668302"/>
                  </a:lnTo>
                  <a:lnTo>
                    <a:pt x="587499" y="667171"/>
                  </a:lnTo>
                  <a:lnTo>
                    <a:pt x="585202" y="666005"/>
                  </a:lnTo>
                  <a:lnTo>
                    <a:pt x="586368" y="664874"/>
                  </a:lnTo>
                  <a:lnTo>
                    <a:pt x="586368" y="663742"/>
                  </a:lnTo>
                  <a:lnTo>
                    <a:pt x="585202" y="663742"/>
                  </a:lnTo>
                  <a:lnTo>
                    <a:pt x="585202" y="662611"/>
                  </a:lnTo>
                  <a:lnTo>
                    <a:pt x="585202" y="661480"/>
                  </a:lnTo>
                  <a:lnTo>
                    <a:pt x="584071" y="660349"/>
                  </a:lnTo>
                  <a:lnTo>
                    <a:pt x="585202" y="658051"/>
                  </a:lnTo>
                  <a:lnTo>
                    <a:pt x="587499" y="655789"/>
                  </a:lnTo>
                  <a:lnTo>
                    <a:pt x="587499" y="654658"/>
                  </a:lnTo>
                  <a:lnTo>
                    <a:pt x="586368" y="653527"/>
                  </a:lnTo>
                  <a:lnTo>
                    <a:pt x="587499" y="651229"/>
                  </a:lnTo>
                  <a:lnTo>
                    <a:pt x="586368" y="648967"/>
                  </a:lnTo>
                  <a:lnTo>
                    <a:pt x="587499" y="647836"/>
                  </a:lnTo>
                  <a:lnTo>
                    <a:pt x="584071" y="645573"/>
                  </a:lnTo>
                  <a:lnTo>
                    <a:pt x="582940" y="644442"/>
                  </a:lnTo>
                  <a:lnTo>
                    <a:pt x="584071" y="643276"/>
                  </a:lnTo>
                  <a:lnTo>
                    <a:pt x="585202" y="643276"/>
                  </a:lnTo>
                  <a:lnTo>
                    <a:pt x="584071" y="641013"/>
                  </a:lnTo>
                  <a:lnTo>
                    <a:pt x="585202" y="639882"/>
                  </a:lnTo>
                  <a:lnTo>
                    <a:pt x="585202" y="637620"/>
                  </a:lnTo>
                  <a:lnTo>
                    <a:pt x="587499" y="638751"/>
                  </a:lnTo>
                  <a:lnTo>
                    <a:pt x="587499" y="637620"/>
                  </a:lnTo>
                  <a:lnTo>
                    <a:pt x="587499" y="636453"/>
                  </a:lnTo>
                  <a:lnTo>
                    <a:pt x="587499" y="634191"/>
                  </a:lnTo>
                  <a:lnTo>
                    <a:pt x="587499" y="633060"/>
                  </a:lnTo>
                  <a:lnTo>
                    <a:pt x="588630" y="631929"/>
                  </a:lnTo>
                  <a:lnTo>
                    <a:pt x="589761" y="630797"/>
                  </a:lnTo>
                  <a:lnTo>
                    <a:pt x="590892" y="630797"/>
                  </a:lnTo>
                  <a:lnTo>
                    <a:pt x="592023" y="631929"/>
                  </a:lnTo>
                  <a:lnTo>
                    <a:pt x="593154" y="631929"/>
                  </a:lnTo>
                  <a:lnTo>
                    <a:pt x="592023" y="630797"/>
                  </a:lnTo>
                  <a:lnTo>
                    <a:pt x="593154" y="629631"/>
                  </a:lnTo>
                  <a:lnTo>
                    <a:pt x="590892" y="629631"/>
                  </a:lnTo>
                  <a:lnTo>
                    <a:pt x="590892" y="627369"/>
                  </a:lnTo>
                  <a:lnTo>
                    <a:pt x="589761" y="627369"/>
                  </a:lnTo>
                  <a:lnTo>
                    <a:pt x="588630" y="626237"/>
                  </a:lnTo>
                  <a:lnTo>
                    <a:pt x="587499" y="626237"/>
                  </a:lnTo>
                  <a:lnTo>
                    <a:pt x="587499" y="625106"/>
                  </a:lnTo>
                  <a:lnTo>
                    <a:pt x="587499" y="623975"/>
                  </a:lnTo>
                  <a:lnTo>
                    <a:pt x="586368" y="623975"/>
                  </a:lnTo>
                  <a:lnTo>
                    <a:pt x="585202" y="623975"/>
                  </a:lnTo>
                  <a:lnTo>
                    <a:pt x="584071" y="623975"/>
                  </a:lnTo>
                  <a:lnTo>
                    <a:pt x="584071" y="622844"/>
                  </a:lnTo>
                  <a:lnTo>
                    <a:pt x="587499" y="621678"/>
                  </a:lnTo>
                  <a:lnTo>
                    <a:pt x="588630" y="622844"/>
                  </a:lnTo>
                  <a:lnTo>
                    <a:pt x="589761" y="621678"/>
                  </a:lnTo>
                  <a:lnTo>
                    <a:pt x="588630" y="620546"/>
                  </a:lnTo>
                  <a:lnTo>
                    <a:pt x="588630" y="619415"/>
                  </a:lnTo>
                  <a:lnTo>
                    <a:pt x="585202" y="617153"/>
                  </a:lnTo>
                  <a:lnTo>
                    <a:pt x="581810" y="617153"/>
                  </a:lnTo>
                  <a:lnTo>
                    <a:pt x="581810" y="616022"/>
                  </a:lnTo>
                  <a:lnTo>
                    <a:pt x="581810" y="613724"/>
                  </a:lnTo>
                  <a:lnTo>
                    <a:pt x="582940" y="614891"/>
                  </a:lnTo>
                  <a:lnTo>
                    <a:pt x="584071" y="612593"/>
                  </a:lnTo>
                  <a:lnTo>
                    <a:pt x="584071" y="610331"/>
                  </a:lnTo>
                  <a:lnTo>
                    <a:pt x="582940" y="608068"/>
                  </a:lnTo>
                  <a:lnTo>
                    <a:pt x="582940" y="604639"/>
                  </a:lnTo>
                  <a:lnTo>
                    <a:pt x="580679" y="600115"/>
                  </a:lnTo>
                  <a:lnTo>
                    <a:pt x="579548" y="598948"/>
                  </a:lnTo>
                  <a:lnTo>
                    <a:pt x="580679" y="596686"/>
                  </a:lnTo>
                  <a:lnTo>
                    <a:pt x="579548" y="596686"/>
                  </a:lnTo>
                  <a:lnTo>
                    <a:pt x="578382" y="595555"/>
                  </a:lnTo>
                  <a:lnTo>
                    <a:pt x="578382" y="594424"/>
                  </a:lnTo>
                  <a:lnTo>
                    <a:pt x="578382" y="592126"/>
                  </a:lnTo>
                  <a:lnTo>
                    <a:pt x="574989" y="586470"/>
                  </a:lnTo>
                  <a:lnTo>
                    <a:pt x="573858" y="585339"/>
                  </a:lnTo>
                  <a:lnTo>
                    <a:pt x="574989" y="584173"/>
                  </a:lnTo>
                  <a:lnTo>
                    <a:pt x="571596" y="584173"/>
                  </a:lnTo>
                  <a:lnTo>
                    <a:pt x="570430" y="583041"/>
                  </a:lnTo>
                  <a:lnTo>
                    <a:pt x="570430" y="581910"/>
                  </a:lnTo>
                  <a:lnTo>
                    <a:pt x="569299" y="583041"/>
                  </a:lnTo>
                  <a:lnTo>
                    <a:pt x="568168" y="580779"/>
                  </a:lnTo>
                  <a:lnTo>
                    <a:pt x="565906" y="579648"/>
                  </a:lnTo>
                  <a:lnTo>
                    <a:pt x="564775" y="578517"/>
                  </a:lnTo>
                  <a:lnTo>
                    <a:pt x="567037" y="575088"/>
                  </a:lnTo>
                  <a:lnTo>
                    <a:pt x="565906" y="573957"/>
                  </a:lnTo>
                  <a:lnTo>
                    <a:pt x="564775" y="572826"/>
                  </a:lnTo>
                  <a:lnTo>
                    <a:pt x="562478" y="572826"/>
                  </a:lnTo>
                  <a:lnTo>
                    <a:pt x="560217" y="573957"/>
                  </a:lnTo>
                  <a:lnTo>
                    <a:pt x="557955" y="572826"/>
                  </a:lnTo>
                  <a:lnTo>
                    <a:pt x="555658" y="572826"/>
                  </a:lnTo>
                  <a:lnTo>
                    <a:pt x="554527" y="571694"/>
                  </a:lnTo>
                  <a:lnTo>
                    <a:pt x="553396" y="571694"/>
                  </a:lnTo>
                  <a:lnTo>
                    <a:pt x="552265" y="570563"/>
                  </a:lnTo>
                  <a:lnTo>
                    <a:pt x="552265" y="569397"/>
                  </a:lnTo>
                  <a:lnTo>
                    <a:pt x="551134" y="569397"/>
                  </a:lnTo>
                  <a:lnTo>
                    <a:pt x="550003" y="568266"/>
                  </a:lnTo>
                  <a:lnTo>
                    <a:pt x="548872" y="567134"/>
                  </a:lnTo>
                  <a:lnTo>
                    <a:pt x="545444" y="568266"/>
                  </a:lnTo>
                  <a:lnTo>
                    <a:pt x="543182" y="568266"/>
                  </a:lnTo>
                  <a:lnTo>
                    <a:pt x="542052" y="567134"/>
                  </a:lnTo>
                  <a:lnTo>
                    <a:pt x="540885" y="566003"/>
                  </a:lnTo>
                  <a:lnTo>
                    <a:pt x="539754" y="567134"/>
                  </a:lnTo>
                  <a:lnTo>
                    <a:pt x="537493" y="564872"/>
                  </a:lnTo>
                  <a:lnTo>
                    <a:pt x="535231" y="564872"/>
                  </a:lnTo>
                  <a:lnTo>
                    <a:pt x="535231" y="561443"/>
                  </a:lnTo>
                  <a:lnTo>
                    <a:pt x="535231" y="560312"/>
                  </a:lnTo>
                  <a:lnTo>
                    <a:pt x="536362" y="558050"/>
                  </a:lnTo>
                  <a:lnTo>
                    <a:pt x="536362" y="556919"/>
                  </a:lnTo>
                  <a:lnTo>
                    <a:pt x="537493" y="556919"/>
                  </a:lnTo>
                  <a:lnTo>
                    <a:pt x="537493" y="555788"/>
                  </a:lnTo>
                  <a:lnTo>
                    <a:pt x="534065" y="553490"/>
                  </a:lnTo>
                  <a:lnTo>
                    <a:pt x="531803" y="552359"/>
                  </a:lnTo>
                  <a:lnTo>
                    <a:pt x="528410" y="552359"/>
                  </a:lnTo>
                  <a:lnTo>
                    <a:pt x="524982" y="548965"/>
                  </a:lnTo>
                  <a:lnTo>
                    <a:pt x="524982" y="547799"/>
                  </a:lnTo>
                  <a:lnTo>
                    <a:pt x="526113" y="546668"/>
                  </a:lnTo>
                  <a:lnTo>
                    <a:pt x="527279" y="543274"/>
                  </a:lnTo>
                  <a:lnTo>
                    <a:pt x="526113" y="541012"/>
                  </a:lnTo>
                  <a:lnTo>
                    <a:pt x="526113" y="539845"/>
                  </a:lnTo>
                  <a:lnTo>
                    <a:pt x="522720" y="537583"/>
                  </a:lnTo>
                  <a:lnTo>
                    <a:pt x="521589" y="538714"/>
                  </a:lnTo>
                  <a:lnTo>
                    <a:pt x="521589" y="539845"/>
                  </a:lnTo>
                  <a:lnTo>
                    <a:pt x="522720" y="542143"/>
                  </a:lnTo>
                  <a:lnTo>
                    <a:pt x="521589" y="543274"/>
                  </a:lnTo>
                  <a:lnTo>
                    <a:pt x="520459" y="543274"/>
                  </a:lnTo>
                  <a:lnTo>
                    <a:pt x="519328" y="543274"/>
                  </a:lnTo>
                  <a:lnTo>
                    <a:pt x="518161" y="539845"/>
                  </a:lnTo>
                  <a:lnTo>
                    <a:pt x="515900" y="539845"/>
                  </a:lnTo>
                  <a:lnTo>
                    <a:pt x="512507" y="538714"/>
                  </a:lnTo>
                  <a:lnTo>
                    <a:pt x="512507" y="539845"/>
                  </a:lnTo>
                  <a:lnTo>
                    <a:pt x="509079" y="543274"/>
                  </a:lnTo>
                  <a:lnTo>
                    <a:pt x="506817" y="542143"/>
                  </a:lnTo>
                  <a:lnTo>
                    <a:pt x="504520" y="542143"/>
                  </a:lnTo>
                  <a:lnTo>
                    <a:pt x="502258" y="545536"/>
                  </a:lnTo>
                  <a:lnTo>
                    <a:pt x="501127" y="545536"/>
                  </a:lnTo>
                  <a:lnTo>
                    <a:pt x="498866" y="545536"/>
                  </a:lnTo>
                  <a:lnTo>
                    <a:pt x="495438" y="544405"/>
                  </a:lnTo>
                  <a:lnTo>
                    <a:pt x="493176" y="546668"/>
                  </a:lnTo>
                  <a:lnTo>
                    <a:pt x="489783" y="547799"/>
                  </a:lnTo>
                  <a:lnTo>
                    <a:pt x="486355" y="547799"/>
                  </a:lnTo>
                  <a:lnTo>
                    <a:pt x="484093" y="546668"/>
                  </a:lnTo>
                  <a:lnTo>
                    <a:pt x="481796" y="547799"/>
                  </a:lnTo>
                  <a:lnTo>
                    <a:pt x="480665" y="547799"/>
                  </a:lnTo>
                  <a:lnTo>
                    <a:pt x="480665" y="546668"/>
                  </a:lnTo>
                  <a:lnTo>
                    <a:pt x="479534" y="545536"/>
                  </a:lnTo>
                  <a:lnTo>
                    <a:pt x="474975" y="543274"/>
                  </a:lnTo>
                  <a:lnTo>
                    <a:pt x="472714" y="544405"/>
                  </a:lnTo>
                  <a:lnTo>
                    <a:pt x="470452" y="544405"/>
                  </a:lnTo>
                  <a:lnTo>
                    <a:pt x="469321" y="546668"/>
                  </a:lnTo>
                  <a:lnTo>
                    <a:pt x="467024" y="546668"/>
                  </a:lnTo>
                  <a:lnTo>
                    <a:pt x="463631" y="546668"/>
                  </a:lnTo>
                  <a:lnTo>
                    <a:pt x="462500" y="544405"/>
                  </a:lnTo>
                  <a:lnTo>
                    <a:pt x="460238" y="542143"/>
                  </a:lnTo>
                  <a:lnTo>
                    <a:pt x="460238" y="541012"/>
                  </a:lnTo>
                  <a:lnTo>
                    <a:pt x="456810" y="538714"/>
                  </a:lnTo>
                  <a:lnTo>
                    <a:pt x="454549" y="539845"/>
                  </a:lnTo>
                  <a:lnTo>
                    <a:pt x="452252" y="539845"/>
                  </a:lnTo>
                  <a:lnTo>
                    <a:pt x="451121" y="541012"/>
                  </a:lnTo>
                  <a:lnTo>
                    <a:pt x="451121" y="544405"/>
                  </a:lnTo>
                  <a:lnTo>
                    <a:pt x="449990" y="544405"/>
                  </a:lnTo>
                  <a:lnTo>
                    <a:pt x="448859" y="546668"/>
                  </a:lnTo>
                  <a:lnTo>
                    <a:pt x="445431" y="545536"/>
                  </a:lnTo>
                  <a:lnTo>
                    <a:pt x="443169" y="546668"/>
                  </a:lnTo>
                  <a:lnTo>
                    <a:pt x="439776" y="544405"/>
                  </a:lnTo>
                  <a:lnTo>
                    <a:pt x="438645" y="544405"/>
                  </a:lnTo>
                  <a:lnTo>
                    <a:pt x="436348" y="546668"/>
                  </a:lnTo>
                  <a:lnTo>
                    <a:pt x="434087" y="545536"/>
                  </a:lnTo>
                  <a:lnTo>
                    <a:pt x="432956" y="544405"/>
                  </a:lnTo>
                  <a:lnTo>
                    <a:pt x="431825" y="542143"/>
                  </a:lnTo>
                  <a:lnTo>
                    <a:pt x="430694" y="541012"/>
                  </a:lnTo>
                  <a:lnTo>
                    <a:pt x="428397" y="539845"/>
                  </a:lnTo>
                  <a:lnTo>
                    <a:pt x="423873" y="538714"/>
                  </a:lnTo>
                  <a:lnTo>
                    <a:pt x="421576" y="541012"/>
                  </a:lnTo>
                  <a:lnTo>
                    <a:pt x="419314" y="542143"/>
                  </a:lnTo>
                  <a:lnTo>
                    <a:pt x="417052" y="541012"/>
                  </a:lnTo>
                  <a:lnTo>
                    <a:pt x="413624" y="539845"/>
                  </a:lnTo>
                  <a:lnTo>
                    <a:pt x="412494" y="537583"/>
                  </a:lnTo>
                  <a:lnTo>
                    <a:pt x="410232" y="537583"/>
                  </a:lnTo>
                  <a:lnTo>
                    <a:pt x="409101" y="537583"/>
                  </a:lnTo>
                  <a:lnTo>
                    <a:pt x="407935" y="538714"/>
                  </a:lnTo>
                  <a:lnTo>
                    <a:pt x="406804" y="539845"/>
                  </a:lnTo>
                  <a:lnTo>
                    <a:pt x="402280" y="547799"/>
                  </a:lnTo>
                  <a:lnTo>
                    <a:pt x="398852" y="548965"/>
                  </a:lnTo>
                  <a:lnTo>
                    <a:pt x="397721" y="548965"/>
                  </a:lnTo>
                  <a:lnTo>
                    <a:pt x="396590" y="548965"/>
                  </a:lnTo>
                  <a:lnTo>
                    <a:pt x="395459" y="547799"/>
                  </a:lnTo>
                  <a:lnTo>
                    <a:pt x="394329" y="546668"/>
                  </a:lnTo>
                  <a:lnTo>
                    <a:pt x="390901" y="546668"/>
                  </a:lnTo>
                  <a:lnTo>
                    <a:pt x="387508" y="546668"/>
                  </a:lnTo>
                  <a:lnTo>
                    <a:pt x="386377" y="545536"/>
                  </a:lnTo>
                  <a:lnTo>
                    <a:pt x="387508" y="538714"/>
                  </a:lnTo>
                  <a:lnTo>
                    <a:pt x="387508" y="537583"/>
                  </a:lnTo>
                  <a:lnTo>
                    <a:pt x="387508" y="536452"/>
                  </a:lnTo>
                  <a:lnTo>
                    <a:pt x="384080" y="535321"/>
                  </a:lnTo>
                  <a:lnTo>
                    <a:pt x="382949" y="531892"/>
                  </a:lnTo>
                  <a:lnTo>
                    <a:pt x="381818" y="530761"/>
                  </a:lnTo>
                  <a:lnTo>
                    <a:pt x="379556" y="526236"/>
                  </a:lnTo>
                  <a:lnTo>
                    <a:pt x="372736" y="521676"/>
                  </a:lnTo>
                  <a:lnTo>
                    <a:pt x="371605" y="520545"/>
                  </a:lnTo>
                  <a:lnTo>
                    <a:pt x="367046" y="520545"/>
                  </a:lnTo>
                  <a:lnTo>
                    <a:pt x="365915" y="520545"/>
                  </a:lnTo>
                  <a:lnTo>
                    <a:pt x="363653" y="521676"/>
                  </a:lnTo>
                  <a:lnTo>
                    <a:pt x="362487" y="521676"/>
                  </a:lnTo>
                  <a:lnTo>
                    <a:pt x="360225" y="518247"/>
                  </a:lnTo>
                  <a:lnTo>
                    <a:pt x="356832" y="518247"/>
                  </a:lnTo>
                  <a:lnTo>
                    <a:pt x="354535" y="519414"/>
                  </a:lnTo>
                  <a:lnTo>
                    <a:pt x="352273" y="519414"/>
                  </a:lnTo>
                  <a:lnTo>
                    <a:pt x="343191" y="514854"/>
                  </a:lnTo>
                  <a:lnTo>
                    <a:pt x="334108" y="514854"/>
                  </a:lnTo>
                  <a:lnTo>
                    <a:pt x="327288" y="512591"/>
                  </a:lnTo>
                  <a:lnTo>
                    <a:pt x="323860" y="510294"/>
                  </a:lnTo>
                  <a:lnTo>
                    <a:pt x="321598" y="509163"/>
                  </a:lnTo>
                  <a:lnTo>
                    <a:pt x="318170" y="508031"/>
                  </a:lnTo>
                  <a:lnTo>
                    <a:pt x="317039" y="508031"/>
                  </a:lnTo>
                  <a:lnTo>
                    <a:pt x="313646" y="505769"/>
                  </a:lnTo>
                  <a:lnTo>
                    <a:pt x="312515" y="501209"/>
                  </a:lnTo>
                  <a:lnTo>
                    <a:pt x="311349" y="501209"/>
                  </a:lnTo>
                  <a:lnTo>
                    <a:pt x="309087" y="498947"/>
                  </a:lnTo>
                  <a:lnTo>
                    <a:pt x="306826" y="497816"/>
                  </a:lnTo>
                  <a:lnTo>
                    <a:pt x="303398" y="498947"/>
                  </a:lnTo>
                  <a:lnTo>
                    <a:pt x="302267" y="498947"/>
                  </a:lnTo>
                  <a:lnTo>
                    <a:pt x="297743" y="497816"/>
                  </a:lnTo>
                  <a:lnTo>
                    <a:pt x="295446" y="497816"/>
                  </a:lnTo>
                  <a:lnTo>
                    <a:pt x="290922" y="496685"/>
                  </a:lnTo>
                  <a:lnTo>
                    <a:pt x="288625" y="497816"/>
                  </a:lnTo>
                  <a:lnTo>
                    <a:pt x="286364" y="497816"/>
                  </a:lnTo>
                  <a:lnTo>
                    <a:pt x="281805" y="495518"/>
                  </a:lnTo>
                  <a:lnTo>
                    <a:pt x="278412" y="495518"/>
                  </a:lnTo>
                  <a:lnTo>
                    <a:pt x="275019" y="500078"/>
                  </a:lnTo>
                  <a:lnTo>
                    <a:pt x="273853" y="500078"/>
                  </a:lnTo>
                  <a:lnTo>
                    <a:pt x="269329" y="502340"/>
                  </a:lnTo>
                  <a:lnTo>
                    <a:pt x="267032" y="502340"/>
                  </a:lnTo>
                  <a:lnTo>
                    <a:pt x="265901" y="501209"/>
                  </a:lnTo>
                  <a:lnTo>
                    <a:pt x="261378" y="502340"/>
                  </a:lnTo>
                  <a:lnTo>
                    <a:pt x="260247" y="503507"/>
                  </a:lnTo>
                  <a:lnTo>
                    <a:pt x="257950" y="502340"/>
                  </a:lnTo>
                  <a:lnTo>
                    <a:pt x="254557" y="501209"/>
                  </a:lnTo>
                  <a:lnTo>
                    <a:pt x="249998" y="497816"/>
                  </a:lnTo>
                  <a:lnTo>
                    <a:pt x="247736" y="496685"/>
                  </a:lnTo>
                  <a:lnTo>
                    <a:pt x="242047" y="496685"/>
                  </a:lnTo>
                  <a:lnTo>
                    <a:pt x="239785" y="496685"/>
                  </a:lnTo>
                  <a:lnTo>
                    <a:pt x="236357" y="498947"/>
                  </a:lnTo>
                  <a:lnTo>
                    <a:pt x="232964" y="498947"/>
                  </a:lnTo>
                  <a:lnTo>
                    <a:pt x="231833" y="496685"/>
                  </a:lnTo>
                  <a:lnTo>
                    <a:pt x="230702" y="492125"/>
                  </a:lnTo>
                  <a:lnTo>
                    <a:pt x="230702" y="490993"/>
                  </a:lnTo>
                  <a:lnTo>
                    <a:pt x="228405" y="490993"/>
                  </a:lnTo>
                  <a:lnTo>
                    <a:pt x="227274" y="489862"/>
                  </a:lnTo>
                  <a:lnTo>
                    <a:pt x="226143" y="489862"/>
                  </a:lnTo>
                  <a:lnTo>
                    <a:pt x="223882" y="488731"/>
                  </a:lnTo>
                  <a:lnTo>
                    <a:pt x="211371" y="492125"/>
                  </a:lnTo>
                  <a:lnTo>
                    <a:pt x="210240" y="492125"/>
                  </a:lnTo>
                  <a:lnTo>
                    <a:pt x="206812" y="490993"/>
                  </a:lnTo>
                  <a:lnTo>
                    <a:pt x="204550" y="488731"/>
                  </a:lnTo>
                  <a:lnTo>
                    <a:pt x="203420" y="487565"/>
                  </a:lnTo>
                  <a:lnTo>
                    <a:pt x="202289" y="486433"/>
                  </a:lnTo>
                  <a:lnTo>
                    <a:pt x="195468" y="480742"/>
                  </a:lnTo>
                  <a:lnTo>
                    <a:pt x="192040" y="480742"/>
                  </a:lnTo>
                  <a:lnTo>
                    <a:pt x="186385" y="477349"/>
                  </a:lnTo>
                  <a:lnTo>
                    <a:pt x="181827" y="476218"/>
                  </a:lnTo>
                  <a:lnTo>
                    <a:pt x="180696" y="476218"/>
                  </a:lnTo>
                  <a:lnTo>
                    <a:pt x="176137" y="476218"/>
                  </a:lnTo>
                  <a:lnTo>
                    <a:pt x="170447" y="472789"/>
                  </a:lnTo>
                  <a:lnTo>
                    <a:pt x="168185" y="471658"/>
                  </a:lnTo>
                  <a:lnTo>
                    <a:pt x="167054" y="471658"/>
                  </a:lnTo>
                  <a:lnTo>
                    <a:pt x="164792" y="472789"/>
                  </a:lnTo>
                  <a:lnTo>
                    <a:pt x="163662" y="473955"/>
                  </a:lnTo>
                  <a:lnTo>
                    <a:pt x="161364" y="477349"/>
                  </a:lnTo>
                  <a:lnTo>
                    <a:pt x="160234" y="480742"/>
                  </a:lnTo>
                  <a:lnTo>
                    <a:pt x="160234" y="481909"/>
                  </a:lnTo>
                  <a:lnTo>
                    <a:pt x="159103" y="486433"/>
                  </a:lnTo>
                  <a:lnTo>
                    <a:pt x="159103" y="487565"/>
                  </a:lnTo>
                  <a:lnTo>
                    <a:pt x="160234" y="494387"/>
                  </a:lnTo>
                  <a:lnTo>
                    <a:pt x="155675" y="495518"/>
                  </a:lnTo>
                  <a:lnTo>
                    <a:pt x="153413" y="496685"/>
                  </a:lnTo>
                  <a:lnTo>
                    <a:pt x="148854" y="498947"/>
                  </a:lnTo>
                  <a:lnTo>
                    <a:pt x="147723" y="498947"/>
                  </a:lnTo>
                  <a:lnTo>
                    <a:pt x="147723" y="497816"/>
                  </a:lnTo>
                  <a:lnTo>
                    <a:pt x="147723" y="493256"/>
                  </a:lnTo>
                  <a:lnTo>
                    <a:pt x="145461" y="489862"/>
                  </a:lnTo>
                  <a:lnTo>
                    <a:pt x="144330" y="488731"/>
                  </a:lnTo>
                  <a:lnTo>
                    <a:pt x="139771" y="489862"/>
                  </a:lnTo>
                  <a:lnTo>
                    <a:pt x="137510" y="490993"/>
                  </a:lnTo>
                  <a:lnTo>
                    <a:pt x="135248" y="493256"/>
                  </a:lnTo>
                  <a:lnTo>
                    <a:pt x="131820" y="492125"/>
                  </a:lnTo>
                  <a:lnTo>
                    <a:pt x="123868" y="492125"/>
                  </a:lnTo>
                  <a:lnTo>
                    <a:pt x="118178" y="489862"/>
                  </a:lnTo>
                  <a:lnTo>
                    <a:pt x="115917" y="488731"/>
                  </a:lnTo>
                  <a:lnTo>
                    <a:pt x="114786" y="488731"/>
                  </a:lnTo>
                  <a:lnTo>
                    <a:pt x="113655" y="487565"/>
                  </a:lnTo>
                  <a:lnTo>
                    <a:pt x="111358" y="487565"/>
                  </a:lnTo>
                  <a:lnTo>
                    <a:pt x="111358" y="488731"/>
                  </a:lnTo>
                  <a:lnTo>
                    <a:pt x="109096" y="488731"/>
                  </a:lnTo>
                  <a:lnTo>
                    <a:pt x="103406" y="492125"/>
                  </a:lnTo>
                  <a:lnTo>
                    <a:pt x="102275" y="492125"/>
                  </a:lnTo>
                  <a:lnTo>
                    <a:pt x="98883" y="489862"/>
                  </a:lnTo>
                  <a:lnTo>
                    <a:pt x="96585" y="488731"/>
                  </a:lnTo>
                  <a:lnTo>
                    <a:pt x="95455" y="488731"/>
                  </a:lnTo>
                  <a:lnTo>
                    <a:pt x="90931" y="484171"/>
                  </a:lnTo>
                  <a:lnTo>
                    <a:pt x="88634" y="480742"/>
                  </a:lnTo>
                  <a:lnTo>
                    <a:pt x="87503" y="480742"/>
                  </a:lnTo>
                  <a:lnTo>
                    <a:pt x="85241" y="481909"/>
                  </a:lnTo>
                  <a:lnTo>
                    <a:pt x="75028" y="488731"/>
                  </a:lnTo>
                  <a:lnTo>
                    <a:pt x="68207" y="490993"/>
                  </a:lnTo>
                  <a:lnTo>
                    <a:pt x="64779" y="490993"/>
                  </a:lnTo>
                  <a:lnTo>
                    <a:pt x="60255" y="488731"/>
                  </a:lnTo>
                  <a:lnTo>
                    <a:pt x="55697" y="487565"/>
                  </a:lnTo>
                  <a:lnTo>
                    <a:pt x="54566" y="486433"/>
                  </a:lnTo>
                  <a:lnTo>
                    <a:pt x="53435" y="486433"/>
                  </a:lnTo>
                  <a:lnTo>
                    <a:pt x="50007" y="486433"/>
                  </a:lnTo>
                  <a:lnTo>
                    <a:pt x="44317" y="488731"/>
                  </a:lnTo>
                  <a:lnTo>
                    <a:pt x="42055" y="487565"/>
                  </a:lnTo>
                  <a:lnTo>
                    <a:pt x="34104" y="481909"/>
                  </a:lnTo>
                  <a:lnTo>
                    <a:pt x="30711" y="480742"/>
                  </a:lnTo>
                  <a:lnTo>
                    <a:pt x="22759" y="481909"/>
                  </a:lnTo>
                  <a:lnTo>
                    <a:pt x="21593" y="483040"/>
                  </a:lnTo>
                  <a:lnTo>
                    <a:pt x="19331" y="484171"/>
                  </a:lnTo>
                  <a:lnTo>
                    <a:pt x="17069" y="485302"/>
                  </a:lnTo>
                  <a:lnTo>
                    <a:pt x="17069" y="486433"/>
                  </a:lnTo>
                  <a:lnTo>
                    <a:pt x="14772" y="487565"/>
                  </a:lnTo>
                  <a:lnTo>
                    <a:pt x="12511" y="489862"/>
                  </a:lnTo>
                  <a:lnTo>
                    <a:pt x="10249" y="492125"/>
                  </a:lnTo>
                  <a:lnTo>
                    <a:pt x="5690" y="493256"/>
                  </a:lnTo>
                  <a:lnTo>
                    <a:pt x="3428" y="496685"/>
                  </a:lnTo>
                  <a:lnTo>
                    <a:pt x="2297" y="493256"/>
                  </a:lnTo>
                  <a:lnTo>
                    <a:pt x="1166" y="489862"/>
                  </a:lnTo>
                  <a:close/>
                  <a:moveTo>
                    <a:pt x="1382906" y="625106"/>
                  </a:moveTo>
                  <a:lnTo>
                    <a:pt x="1382906" y="626237"/>
                  </a:lnTo>
                  <a:lnTo>
                    <a:pt x="1381776" y="626237"/>
                  </a:lnTo>
                  <a:lnTo>
                    <a:pt x="1381776" y="625106"/>
                  </a:lnTo>
                  <a:lnTo>
                    <a:pt x="1382906" y="623975"/>
                  </a:lnTo>
                  <a:lnTo>
                    <a:pt x="1381776" y="623975"/>
                  </a:lnTo>
                  <a:lnTo>
                    <a:pt x="1381776" y="625106"/>
                  </a:lnTo>
                  <a:moveTo>
                    <a:pt x="1353362" y="684209"/>
                  </a:moveTo>
                  <a:lnTo>
                    <a:pt x="1353362" y="683078"/>
                  </a:lnTo>
                  <a:lnTo>
                    <a:pt x="1353362" y="684209"/>
                  </a:lnTo>
                  <a:lnTo>
                    <a:pt x="1354493" y="684209"/>
                  </a:lnTo>
                  <a:lnTo>
                    <a:pt x="1355624" y="684209"/>
                  </a:lnTo>
                  <a:lnTo>
                    <a:pt x="1354493" y="685340"/>
                  </a:lnTo>
                  <a:lnTo>
                    <a:pt x="1355624" y="685340"/>
                  </a:lnTo>
                  <a:lnTo>
                    <a:pt x="1355624" y="686472"/>
                  </a:lnTo>
                  <a:lnTo>
                    <a:pt x="1354493" y="687603"/>
                  </a:lnTo>
                  <a:lnTo>
                    <a:pt x="1354493" y="686472"/>
                  </a:lnTo>
                  <a:lnTo>
                    <a:pt x="1353362" y="685340"/>
                  </a:lnTo>
                  <a:lnTo>
                    <a:pt x="1353362" y="684209"/>
                  </a:lnTo>
                  <a:close/>
                  <a:moveTo>
                    <a:pt x="1186308" y="698985"/>
                  </a:moveTo>
                  <a:lnTo>
                    <a:pt x="1186308" y="697854"/>
                  </a:lnTo>
                  <a:lnTo>
                    <a:pt x="1186308" y="698985"/>
                  </a:lnTo>
                  <a:close/>
                  <a:moveTo>
                    <a:pt x="1321556" y="647836"/>
                  </a:moveTo>
                  <a:lnTo>
                    <a:pt x="1322686" y="647836"/>
                  </a:lnTo>
                  <a:lnTo>
                    <a:pt x="1321556" y="647836"/>
                  </a:lnTo>
                  <a:close/>
                  <a:moveTo>
                    <a:pt x="1351100" y="645573"/>
                  </a:moveTo>
                  <a:lnTo>
                    <a:pt x="1349969" y="645573"/>
                  </a:lnTo>
                  <a:lnTo>
                    <a:pt x="1351100" y="644442"/>
                  </a:lnTo>
                  <a:lnTo>
                    <a:pt x="1351100" y="645573"/>
                  </a:lnTo>
                  <a:lnTo>
                    <a:pt x="1349969" y="645573"/>
                  </a:lnTo>
                  <a:lnTo>
                    <a:pt x="1351100" y="645573"/>
                  </a:lnTo>
                  <a:close/>
                  <a:moveTo>
                    <a:pt x="1373824" y="617153"/>
                  </a:moveTo>
                  <a:lnTo>
                    <a:pt x="1373824" y="616022"/>
                  </a:lnTo>
                  <a:lnTo>
                    <a:pt x="1373824" y="617153"/>
                  </a:lnTo>
                  <a:close/>
                  <a:moveTo>
                    <a:pt x="1305652" y="656920"/>
                  </a:moveTo>
                  <a:lnTo>
                    <a:pt x="1305652" y="655789"/>
                  </a:lnTo>
                  <a:lnTo>
                    <a:pt x="1305652" y="656920"/>
                  </a:lnTo>
                  <a:close/>
                  <a:moveTo>
                    <a:pt x="1307914" y="714892"/>
                  </a:moveTo>
                  <a:lnTo>
                    <a:pt x="1307914" y="713761"/>
                  </a:lnTo>
                  <a:lnTo>
                    <a:pt x="1307914" y="714892"/>
                  </a:lnTo>
                  <a:close/>
                  <a:moveTo>
                    <a:pt x="1372693" y="628500"/>
                  </a:moveTo>
                  <a:lnTo>
                    <a:pt x="1373824" y="628500"/>
                  </a:lnTo>
                  <a:lnTo>
                    <a:pt x="1373824" y="629631"/>
                  </a:lnTo>
                  <a:lnTo>
                    <a:pt x="1372693" y="629631"/>
                  </a:lnTo>
                  <a:lnTo>
                    <a:pt x="1372693" y="628500"/>
                  </a:lnTo>
                  <a:close/>
                  <a:moveTo>
                    <a:pt x="1303355" y="714892"/>
                  </a:moveTo>
                  <a:lnTo>
                    <a:pt x="1303355" y="713761"/>
                  </a:lnTo>
                  <a:lnTo>
                    <a:pt x="1303355" y="714892"/>
                  </a:lnTo>
                  <a:close/>
                  <a:moveTo>
                    <a:pt x="1311307" y="703545"/>
                  </a:moveTo>
                  <a:lnTo>
                    <a:pt x="1310176" y="703545"/>
                  </a:lnTo>
                  <a:lnTo>
                    <a:pt x="1310176" y="704676"/>
                  </a:lnTo>
                  <a:lnTo>
                    <a:pt x="1309045" y="704676"/>
                  </a:lnTo>
                  <a:lnTo>
                    <a:pt x="1309045" y="705807"/>
                  </a:lnTo>
                  <a:lnTo>
                    <a:pt x="1312473" y="706939"/>
                  </a:lnTo>
                  <a:lnTo>
                    <a:pt x="1311307" y="708070"/>
                  </a:lnTo>
                  <a:lnTo>
                    <a:pt x="1312473" y="709201"/>
                  </a:lnTo>
                  <a:lnTo>
                    <a:pt x="1313604" y="709201"/>
                  </a:lnTo>
                  <a:lnTo>
                    <a:pt x="1315866" y="711499"/>
                  </a:lnTo>
                  <a:lnTo>
                    <a:pt x="1316997" y="709201"/>
                  </a:lnTo>
                  <a:lnTo>
                    <a:pt x="1318127" y="710332"/>
                  </a:lnTo>
                  <a:lnTo>
                    <a:pt x="1319258" y="710332"/>
                  </a:lnTo>
                  <a:lnTo>
                    <a:pt x="1320425" y="711499"/>
                  </a:lnTo>
                  <a:lnTo>
                    <a:pt x="1319258" y="712630"/>
                  </a:lnTo>
                  <a:lnTo>
                    <a:pt x="1318127" y="711499"/>
                  </a:lnTo>
                  <a:lnTo>
                    <a:pt x="1318127" y="712630"/>
                  </a:lnTo>
                  <a:lnTo>
                    <a:pt x="1318127" y="714892"/>
                  </a:lnTo>
                  <a:lnTo>
                    <a:pt x="1318127" y="716023"/>
                  </a:lnTo>
                  <a:lnTo>
                    <a:pt x="1318127" y="717154"/>
                  </a:lnTo>
                  <a:lnTo>
                    <a:pt x="1318127" y="718285"/>
                  </a:lnTo>
                  <a:lnTo>
                    <a:pt x="1319258" y="718285"/>
                  </a:lnTo>
                  <a:lnTo>
                    <a:pt x="1318127" y="719452"/>
                  </a:lnTo>
                  <a:lnTo>
                    <a:pt x="1318127" y="720583"/>
                  </a:lnTo>
                  <a:lnTo>
                    <a:pt x="1315866" y="722845"/>
                  </a:lnTo>
                  <a:lnTo>
                    <a:pt x="1312473" y="721714"/>
                  </a:lnTo>
                  <a:lnTo>
                    <a:pt x="1310176" y="718285"/>
                  </a:lnTo>
                  <a:lnTo>
                    <a:pt x="1311307" y="716023"/>
                  </a:lnTo>
                  <a:lnTo>
                    <a:pt x="1309045" y="712630"/>
                  </a:lnTo>
                  <a:lnTo>
                    <a:pt x="1306783" y="713761"/>
                  </a:lnTo>
                  <a:lnTo>
                    <a:pt x="1306783" y="712630"/>
                  </a:lnTo>
                  <a:lnTo>
                    <a:pt x="1305652" y="713761"/>
                  </a:lnTo>
                  <a:lnTo>
                    <a:pt x="1304486" y="713761"/>
                  </a:lnTo>
                  <a:lnTo>
                    <a:pt x="1303355" y="712630"/>
                  </a:lnTo>
                  <a:lnTo>
                    <a:pt x="1302224" y="713761"/>
                  </a:lnTo>
                  <a:lnTo>
                    <a:pt x="1301093" y="713761"/>
                  </a:lnTo>
                  <a:lnTo>
                    <a:pt x="1301093" y="714892"/>
                  </a:lnTo>
                  <a:lnTo>
                    <a:pt x="1298832" y="713761"/>
                  </a:lnTo>
                  <a:lnTo>
                    <a:pt x="1297665" y="716023"/>
                  </a:lnTo>
                  <a:lnTo>
                    <a:pt x="1290880" y="717154"/>
                  </a:lnTo>
                  <a:lnTo>
                    <a:pt x="1289714" y="717154"/>
                  </a:lnTo>
                  <a:lnTo>
                    <a:pt x="1286321" y="718285"/>
                  </a:lnTo>
                  <a:lnTo>
                    <a:pt x="1282928" y="717154"/>
                  </a:lnTo>
                  <a:lnTo>
                    <a:pt x="1280631" y="713761"/>
                  </a:lnTo>
                  <a:lnTo>
                    <a:pt x="1280631" y="709201"/>
                  </a:lnTo>
                  <a:lnTo>
                    <a:pt x="1280631" y="708070"/>
                  </a:lnTo>
                  <a:lnTo>
                    <a:pt x="1281762" y="708070"/>
                  </a:lnTo>
                  <a:lnTo>
                    <a:pt x="1284059" y="705807"/>
                  </a:lnTo>
                  <a:lnTo>
                    <a:pt x="1285190" y="705807"/>
                  </a:lnTo>
                  <a:lnTo>
                    <a:pt x="1285190" y="704676"/>
                  </a:lnTo>
                  <a:lnTo>
                    <a:pt x="1287452" y="703545"/>
                  </a:lnTo>
                  <a:lnTo>
                    <a:pt x="1288583" y="703545"/>
                  </a:lnTo>
                  <a:lnTo>
                    <a:pt x="1287452" y="702379"/>
                  </a:lnTo>
                  <a:lnTo>
                    <a:pt x="1288583" y="702379"/>
                  </a:lnTo>
                  <a:lnTo>
                    <a:pt x="1294273" y="696723"/>
                  </a:lnTo>
                  <a:lnTo>
                    <a:pt x="1296534" y="695556"/>
                  </a:lnTo>
                  <a:lnTo>
                    <a:pt x="1296534" y="691032"/>
                  </a:lnTo>
                  <a:lnTo>
                    <a:pt x="1297665" y="691032"/>
                  </a:lnTo>
                  <a:lnTo>
                    <a:pt x="1297665" y="689900"/>
                  </a:lnTo>
                  <a:lnTo>
                    <a:pt x="1298832" y="688734"/>
                  </a:lnTo>
                  <a:lnTo>
                    <a:pt x="1298832" y="687603"/>
                  </a:lnTo>
                  <a:lnTo>
                    <a:pt x="1298832" y="686472"/>
                  </a:lnTo>
                  <a:lnTo>
                    <a:pt x="1299963" y="683078"/>
                  </a:lnTo>
                  <a:lnTo>
                    <a:pt x="1299963" y="680781"/>
                  </a:lnTo>
                  <a:lnTo>
                    <a:pt x="1302224" y="679649"/>
                  </a:lnTo>
                  <a:lnTo>
                    <a:pt x="1304486" y="680781"/>
                  </a:lnTo>
                  <a:lnTo>
                    <a:pt x="1305652" y="681947"/>
                  </a:lnTo>
                  <a:lnTo>
                    <a:pt x="1309045" y="681947"/>
                  </a:lnTo>
                  <a:lnTo>
                    <a:pt x="1309045" y="683078"/>
                  </a:lnTo>
                  <a:lnTo>
                    <a:pt x="1311307" y="683078"/>
                  </a:lnTo>
                  <a:lnTo>
                    <a:pt x="1312473" y="684209"/>
                  </a:lnTo>
                  <a:lnTo>
                    <a:pt x="1313604" y="684209"/>
                  </a:lnTo>
                  <a:lnTo>
                    <a:pt x="1314735" y="685340"/>
                  </a:lnTo>
                  <a:lnTo>
                    <a:pt x="1314735" y="686472"/>
                  </a:lnTo>
                  <a:lnTo>
                    <a:pt x="1315866" y="687603"/>
                  </a:lnTo>
                  <a:lnTo>
                    <a:pt x="1316997" y="687603"/>
                  </a:lnTo>
                  <a:lnTo>
                    <a:pt x="1318127" y="689900"/>
                  </a:lnTo>
                  <a:lnTo>
                    <a:pt x="1319258" y="689900"/>
                  </a:lnTo>
                  <a:lnTo>
                    <a:pt x="1318127" y="691032"/>
                  </a:lnTo>
                  <a:lnTo>
                    <a:pt x="1318127" y="693294"/>
                  </a:lnTo>
                  <a:lnTo>
                    <a:pt x="1316997" y="695556"/>
                  </a:lnTo>
                  <a:lnTo>
                    <a:pt x="1318127" y="695556"/>
                  </a:lnTo>
                  <a:lnTo>
                    <a:pt x="1318127" y="696723"/>
                  </a:lnTo>
                  <a:lnTo>
                    <a:pt x="1315866" y="697854"/>
                  </a:lnTo>
                  <a:lnTo>
                    <a:pt x="1316997" y="698985"/>
                  </a:lnTo>
                  <a:lnTo>
                    <a:pt x="1318127" y="698985"/>
                  </a:lnTo>
                  <a:lnTo>
                    <a:pt x="1316997" y="700116"/>
                  </a:lnTo>
                  <a:lnTo>
                    <a:pt x="1318127" y="700116"/>
                  </a:lnTo>
                  <a:lnTo>
                    <a:pt x="1319258" y="700116"/>
                  </a:lnTo>
                  <a:lnTo>
                    <a:pt x="1318127" y="701247"/>
                  </a:lnTo>
                  <a:lnTo>
                    <a:pt x="1314735" y="700116"/>
                  </a:lnTo>
                  <a:lnTo>
                    <a:pt x="1312473" y="700116"/>
                  </a:lnTo>
                  <a:lnTo>
                    <a:pt x="1310176" y="702379"/>
                  </a:lnTo>
                  <a:lnTo>
                    <a:pt x="1311307" y="702379"/>
                  </a:lnTo>
                  <a:lnTo>
                    <a:pt x="1311307" y="703545"/>
                  </a:lnTo>
                  <a:close/>
                  <a:moveTo>
                    <a:pt x="1352231" y="650098"/>
                  </a:moveTo>
                  <a:lnTo>
                    <a:pt x="1353362" y="650098"/>
                  </a:lnTo>
                  <a:lnTo>
                    <a:pt x="1352231" y="650098"/>
                  </a:lnTo>
                  <a:close/>
                  <a:moveTo>
                    <a:pt x="1319258" y="696723"/>
                  </a:moveTo>
                  <a:lnTo>
                    <a:pt x="1319258" y="695556"/>
                  </a:lnTo>
                  <a:lnTo>
                    <a:pt x="1320425" y="696723"/>
                  </a:lnTo>
                  <a:lnTo>
                    <a:pt x="1319258" y="696723"/>
                  </a:lnTo>
                  <a:close/>
                  <a:moveTo>
                    <a:pt x="1026109" y="792164"/>
                  </a:moveTo>
                  <a:lnTo>
                    <a:pt x="1027240" y="792164"/>
                  </a:lnTo>
                  <a:lnTo>
                    <a:pt x="1026109" y="792164"/>
                  </a:lnTo>
                  <a:close/>
                  <a:moveTo>
                    <a:pt x="1373824" y="620546"/>
                  </a:moveTo>
                  <a:lnTo>
                    <a:pt x="1374955" y="620546"/>
                  </a:lnTo>
                  <a:lnTo>
                    <a:pt x="1373824" y="620546"/>
                  </a:lnTo>
                  <a:lnTo>
                    <a:pt x="1373824" y="621678"/>
                  </a:lnTo>
                  <a:lnTo>
                    <a:pt x="1372693" y="620546"/>
                  </a:lnTo>
                  <a:lnTo>
                    <a:pt x="1373824" y="620546"/>
                  </a:lnTo>
                  <a:close/>
                  <a:moveTo>
                    <a:pt x="1367003" y="622844"/>
                  </a:moveTo>
                  <a:lnTo>
                    <a:pt x="1365872" y="622844"/>
                  </a:lnTo>
                  <a:lnTo>
                    <a:pt x="1365872" y="621678"/>
                  </a:lnTo>
                  <a:lnTo>
                    <a:pt x="1367003" y="621678"/>
                  </a:lnTo>
                  <a:lnTo>
                    <a:pt x="1367003" y="622844"/>
                  </a:lnTo>
                  <a:close/>
                  <a:moveTo>
                    <a:pt x="1237445" y="692163"/>
                  </a:moveTo>
                  <a:lnTo>
                    <a:pt x="1238612" y="692163"/>
                  </a:lnTo>
                  <a:lnTo>
                    <a:pt x="1237445" y="692163"/>
                  </a:lnTo>
                  <a:close/>
                  <a:moveTo>
                    <a:pt x="1269287" y="703545"/>
                  </a:moveTo>
                  <a:lnTo>
                    <a:pt x="1269287" y="702379"/>
                  </a:lnTo>
                  <a:lnTo>
                    <a:pt x="1270418" y="702379"/>
                  </a:lnTo>
                  <a:lnTo>
                    <a:pt x="1270418" y="701247"/>
                  </a:lnTo>
                  <a:lnTo>
                    <a:pt x="1270418" y="702379"/>
                  </a:lnTo>
                  <a:lnTo>
                    <a:pt x="1270418" y="703545"/>
                  </a:lnTo>
                  <a:lnTo>
                    <a:pt x="1269287" y="703545"/>
                  </a:lnTo>
                  <a:close/>
                  <a:moveTo>
                    <a:pt x="1037454" y="793331"/>
                  </a:moveTo>
                  <a:lnTo>
                    <a:pt x="1038620" y="793331"/>
                  </a:lnTo>
                  <a:lnTo>
                    <a:pt x="1038620" y="794462"/>
                  </a:lnTo>
                  <a:lnTo>
                    <a:pt x="1037454" y="794462"/>
                  </a:lnTo>
                  <a:lnTo>
                    <a:pt x="1037454" y="793331"/>
                  </a:lnTo>
                  <a:close/>
                  <a:moveTo>
                    <a:pt x="1038620" y="796724"/>
                  </a:moveTo>
                  <a:lnTo>
                    <a:pt x="1038620" y="795593"/>
                  </a:lnTo>
                  <a:lnTo>
                    <a:pt x="1039751" y="795593"/>
                  </a:lnTo>
                  <a:lnTo>
                    <a:pt x="1039751" y="796724"/>
                  </a:lnTo>
                  <a:lnTo>
                    <a:pt x="1038620" y="796724"/>
                  </a:lnTo>
                  <a:close/>
                  <a:moveTo>
                    <a:pt x="1380645" y="628500"/>
                  </a:moveTo>
                  <a:lnTo>
                    <a:pt x="1380645" y="629631"/>
                  </a:lnTo>
                  <a:lnTo>
                    <a:pt x="1380645" y="628500"/>
                  </a:lnTo>
                  <a:lnTo>
                    <a:pt x="1381776" y="628500"/>
                  </a:lnTo>
                  <a:lnTo>
                    <a:pt x="1381776" y="627369"/>
                  </a:lnTo>
                  <a:lnTo>
                    <a:pt x="1381776" y="628500"/>
                  </a:lnTo>
                  <a:lnTo>
                    <a:pt x="1381776" y="629631"/>
                  </a:lnTo>
                  <a:lnTo>
                    <a:pt x="1380645" y="628500"/>
                  </a:lnTo>
                  <a:close/>
                  <a:moveTo>
                    <a:pt x="1236314" y="694425"/>
                  </a:moveTo>
                  <a:lnTo>
                    <a:pt x="1236314" y="693294"/>
                  </a:lnTo>
                  <a:lnTo>
                    <a:pt x="1237445" y="693294"/>
                  </a:lnTo>
                  <a:lnTo>
                    <a:pt x="1237445" y="694425"/>
                  </a:lnTo>
                  <a:lnTo>
                    <a:pt x="1236314" y="694425"/>
                  </a:lnTo>
                  <a:close/>
                  <a:moveTo>
                    <a:pt x="1307914" y="659182"/>
                  </a:moveTo>
                  <a:lnTo>
                    <a:pt x="1309045" y="658051"/>
                  </a:lnTo>
                  <a:lnTo>
                    <a:pt x="1310176" y="658051"/>
                  </a:lnTo>
                  <a:lnTo>
                    <a:pt x="1310176" y="659182"/>
                  </a:lnTo>
                  <a:lnTo>
                    <a:pt x="1307914" y="659182"/>
                  </a:lnTo>
                  <a:close/>
                  <a:moveTo>
                    <a:pt x="1226101" y="704676"/>
                  </a:moveTo>
                  <a:lnTo>
                    <a:pt x="1226101" y="703545"/>
                  </a:lnTo>
                  <a:lnTo>
                    <a:pt x="1227232" y="703545"/>
                  </a:lnTo>
                  <a:lnTo>
                    <a:pt x="1228363" y="703545"/>
                  </a:lnTo>
                  <a:lnTo>
                    <a:pt x="1227232" y="704676"/>
                  </a:lnTo>
                  <a:lnTo>
                    <a:pt x="1227232" y="705807"/>
                  </a:lnTo>
                  <a:lnTo>
                    <a:pt x="1226101" y="705807"/>
                  </a:lnTo>
                  <a:lnTo>
                    <a:pt x="1226101" y="704676"/>
                  </a:lnTo>
                  <a:close/>
                  <a:moveTo>
                    <a:pt x="1330638" y="653527"/>
                  </a:moveTo>
                  <a:lnTo>
                    <a:pt x="1331769" y="652396"/>
                  </a:lnTo>
                  <a:lnTo>
                    <a:pt x="1332900" y="653527"/>
                  </a:lnTo>
                  <a:lnTo>
                    <a:pt x="1332900" y="654658"/>
                  </a:lnTo>
                  <a:lnTo>
                    <a:pt x="1331769" y="653527"/>
                  </a:lnTo>
                  <a:lnTo>
                    <a:pt x="1330638" y="654658"/>
                  </a:lnTo>
                  <a:lnTo>
                    <a:pt x="1330638" y="653527"/>
                  </a:lnTo>
                  <a:close/>
                  <a:moveTo>
                    <a:pt x="1330638" y="694425"/>
                  </a:moveTo>
                  <a:lnTo>
                    <a:pt x="1332900" y="693294"/>
                  </a:lnTo>
                  <a:lnTo>
                    <a:pt x="1334031" y="692163"/>
                  </a:lnTo>
                  <a:lnTo>
                    <a:pt x="1334031" y="693294"/>
                  </a:lnTo>
                  <a:lnTo>
                    <a:pt x="1338590" y="695556"/>
                  </a:lnTo>
                  <a:lnTo>
                    <a:pt x="1337459" y="696723"/>
                  </a:lnTo>
                  <a:lnTo>
                    <a:pt x="1335197" y="695556"/>
                  </a:lnTo>
                  <a:lnTo>
                    <a:pt x="1332900" y="697854"/>
                  </a:lnTo>
                  <a:lnTo>
                    <a:pt x="1331769" y="695556"/>
                  </a:lnTo>
                  <a:lnTo>
                    <a:pt x="1330638" y="694425"/>
                  </a:lnTo>
                  <a:close/>
                  <a:moveTo>
                    <a:pt x="1347672" y="647836"/>
                  </a:moveTo>
                  <a:lnTo>
                    <a:pt x="1347672" y="646704"/>
                  </a:lnTo>
                  <a:lnTo>
                    <a:pt x="1351100" y="647836"/>
                  </a:lnTo>
                  <a:lnTo>
                    <a:pt x="1351100" y="648967"/>
                  </a:lnTo>
                  <a:lnTo>
                    <a:pt x="1347672" y="650098"/>
                  </a:lnTo>
                  <a:lnTo>
                    <a:pt x="1344279" y="653527"/>
                  </a:lnTo>
                  <a:lnTo>
                    <a:pt x="1344279" y="651229"/>
                  </a:lnTo>
                  <a:lnTo>
                    <a:pt x="1344279" y="650098"/>
                  </a:lnTo>
                  <a:lnTo>
                    <a:pt x="1343149" y="648967"/>
                  </a:lnTo>
                  <a:lnTo>
                    <a:pt x="1344279" y="647836"/>
                  </a:lnTo>
                  <a:lnTo>
                    <a:pt x="1344279" y="646704"/>
                  </a:lnTo>
                  <a:lnTo>
                    <a:pt x="1344279" y="647836"/>
                  </a:lnTo>
                  <a:lnTo>
                    <a:pt x="1345410" y="648967"/>
                  </a:lnTo>
                  <a:lnTo>
                    <a:pt x="1346541" y="648967"/>
                  </a:lnTo>
                  <a:lnTo>
                    <a:pt x="1347672" y="647836"/>
                  </a:lnTo>
                  <a:close/>
                </a:path>
              </a:pathLst>
            </a:custGeom>
            <a:solidFill>
              <a:srgbClr val="E5006D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18BE5FE1-109D-43A5-8F21-59A156571311}"/>
                </a:ext>
              </a:extLst>
            </p:cNvPr>
            <p:cNvSpPr/>
            <p:nvPr/>
          </p:nvSpPr>
          <p:spPr>
            <a:xfrm>
              <a:off x="10201686" y="2610107"/>
              <a:ext cx="309087" cy="354582"/>
            </a:xfrm>
            <a:custGeom>
              <a:avLst/>
              <a:gdLst>
                <a:gd name="connsiteX0" fmla="*/ 1131 w 309087"/>
                <a:gd name="connsiteY0" fmla="*/ 220470 h 354582"/>
                <a:gd name="connsiteX1" fmla="*/ 2262 w 309087"/>
                <a:gd name="connsiteY1" fmla="*/ 220470 h 354582"/>
                <a:gd name="connsiteX2" fmla="*/ 3428 w 309087"/>
                <a:gd name="connsiteY2" fmla="*/ 218207 h 354582"/>
                <a:gd name="connsiteX3" fmla="*/ 4559 w 309087"/>
                <a:gd name="connsiteY3" fmla="*/ 214814 h 354582"/>
                <a:gd name="connsiteX4" fmla="*/ 4559 w 309087"/>
                <a:gd name="connsiteY4" fmla="*/ 212516 h 354582"/>
                <a:gd name="connsiteX5" fmla="*/ 4559 w 309087"/>
                <a:gd name="connsiteY5" fmla="*/ 210254 h 354582"/>
                <a:gd name="connsiteX6" fmla="*/ 4559 w 309087"/>
                <a:gd name="connsiteY6" fmla="*/ 207992 h 354582"/>
                <a:gd name="connsiteX7" fmla="*/ 5690 w 309087"/>
                <a:gd name="connsiteY7" fmla="*/ 205694 h 354582"/>
                <a:gd name="connsiteX8" fmla="*/ 6821 w 309087"/>
                <a:gd name="connsiteY8" fmla="*/ 205694 h 354582"/>
                <a:gd name="connsiteX9" fmla="*/ 10249 w 309087"/>
                <a:gd name="connsiteY9" fmla="*/ 204563 h 354582"/>
                <a:gd name="connsiteX10" fmla="*/ 11380 w 309087"/>
                <a:gd name="connsiteY10" fmla="*/ 206825 h 354582"/>
                <a:gd name="connsiteX11" fmla="*/ 13641 w 309087"/>
                <a:gd name="connsiteY11" fmla="*/ 206825 h 354582"/>
                <a:gd name="connsiteX12" fmla="*/ 14772 w 309087"/>
                <a:gd name="connsiteY12" fmla="*/ 206825 h 354582"/>
                <a:gd name="connsiteX13" fmla="*/ 17034 w 309087"/>
                <a:gd name="connsiteY13" fmla="*/ 207992 h 354582"/>
                <a:gd name="connsiteX14" fmla="*/ 19331 w 309087"/>
                <a:gd name="connsiteY14" fmla="*/ 207992 h 354582"/>
                <a:gd name="connsiteX15" fmla="*/ 20462 w 309087"/>
                <a:gd name="connsiteY15" fmla="*/ 205694 h 354582"/>
                <a:gd name="connsiteX16" fmla="*/ 22724 w 309087"/>
                <a:gd name="connsiteY16" fmla="*/ 206825 h 354582"/>
                <a:gd name="connsiteX17" fmla="*/ 25021 w 309087"/>
                <a:gd name="connsiteY17" fmla="*/ 204563 h 354582"/>
                <a:gd name="connsiteX18" fmla="*/ 26152 w 309087"/>
                <a:gd name="connsiteY18" fmla="*/ 205694 h 354582"/>
                <a:gd name="connsiteX19" fmla="*/ 27283 w 309087"/>
                <a:gd name="connsiteY19" fmla="*/ 206825 h 354582"/>
                <a:gd name="connsiteX20" fmla="*/ 30675 w 309087"/>
                <a:gd name="connsiteY20" fmla="*/ 205694 h 354582"/>
                <a:gd name="connsiteX21" fmla="*/ 31806 w 309087"/>
                <a:gd name="connsiteY21" fmla="*/ 205694 h 354582"/>
                <a:gd name="connsiteX22" fmla="*/ 32973 w 309087"/>
                <a:gd name="connsiteY22" fmla="*/ 207992 h 354582"/>
                <a:gd name="connsiteX23" fmla="*/ 34104 w 309087"/>
                <a:gd name="connsiteY23" fmla="*/ 207992 h 354582"/>
                <a:gd name="connsiteX24" fmla="*/ 36365 w 309087"/>
                <a:gd name="connsiteY24" fmla="*/ 210254 h 354582"/>
                <a:gd name="connsiteX25" fmla="*/ 36365 w 309087"/>
                <a:gd name="connsiteY25" fmla="*/ 211385 h 354582"/>
                <a:gd name="connsiteX26" fmla="*/ 36365 w 309087"/>
                <a:gd name="connsiteY26" fmla="*/ 215945 h 354582"/>
                <a:gd name="connsiteX27" fmla="*/ 40924 w 309087"/>
                <a:gd name="connsiteY27" fmla="*/ 215945 h 354582"/>
                <a:gd name="connsiteX28" fmla="*/ 45448 w 309087"/>
                <a:gd name="connsiteY28" fmla="*/ 213648 h 354582"/>
                <a:gd name="connsiteX29" fmla="*/ 51138 w 309087"/>
                <a:gd name="connsiteY29" fmla="*/ 211385 h 354582"/>
                <a:gd name="connsiteX30" fmla="*/ 71600 w 309087"/>
                <a:gd name="connsiteY30" fmla="*/ 203432 h 354582"/>
                <a:gd name="connsiteX31" fmla="*/ 69338 w 309087"/>
                <a:gd name="connsiteY31" fmla="*/ 184096 h 354582"/>
                <a:gd name="connsiteX32" fmla="*/ 69338 w 309087"/>
                <a:gd name="connsiteY32" fmla="*/ 182965 h 354582"/>
                <a:gd name="connsiteX33" fmla="*/ 68172 w 309087"/>
                <a:gd name="connsiteY33" fmla="*/ 181834 h 354582"/>
                <a:gd name="connsiteX34" fmla="*/ 68172 w 309087"/>
                <a:gd name="connsiteY34" fmla="*/ 180703 h 354582"/>
                <a:gd name="connsiteX35" fmla="*/ 67041 w 309087"/>
                <a:gd name="connsiteY35" fmla="*/ 179571 h 354582"/>
                <a:gd name="connsiteX36" fmla="*/ 67041 w 309087"/>
                <a:gd name="connsiteY36" fmla="*/ 178440 h 354582"/>
                <a:gd name="connsiteX37" fmla="*/ 69338 w 309087"/>
                <a:gd name="connsiteY37" fmla="*/ 178440 h 354582"/>
                <a:gd name="connsiteX38" fmla="*/ 69338 w 309087"/>
                <a:gd name="connsiteY38" fmla="*/ 177274 h 354582"/>
                <a:gd name="connsiteX39" fmla="*/ 70469 w 309087"/>
                <a:gd name="connsiteY39" fmla="*/ 176143 h 354582"/>
                <a:gd name="connsiteX40" fmla="*/ 70469 w 309087"/>
                <a:gd name="connsiteY40" fmla="*/ 177274 h 354582"/>
                <a:gd name="connsiteX41" fmla="*/ 70469 w 309087"/>
                <a:gd name="connsiteY41" fmla="*/ 175011 h 354582"/>
                <a:gd name="connsiteX42" fmla="*/ 71600 w 309087"/>
                <a:gd name="connsiteY42" fmla="*/ 172749 h 354582"/>
                <a:gd name="connsiteX43" fmla="*/ 71600 w 309087"/>
                <a:gd name="connsiteY43" fmla="*/ 171618 h 354582"/>
                <a:gd name="connsiteX44" fmla="*/ 71600 w 309087"/>
                <a:gd name="connsiteY44" fmla="*/ 170487 h 354582"/>
                <a:gd name="connsiteX45" fmla="*/ 70469 w 309087"/>
                <a:gd name="connsiteY45" fmla="*/ 167058 h 354582"/>
                <a:gd name="connsiteX46" fmla="*/ 64779 w 309087"/>
                <a:gd name="connsiteY46" fmla="*/ 156842 h 354582"/>
                <a:gd name="connsiteX47" fmla="*/ 65910 w 309087"/>
                <a:gd name="connsiteY47" fmla="*/ 155711 h 354582"/>
                <a:gd name="connsiteX48" fmla="*/ 64779 w 309087"/>
                <a:gd name="connsiteY48" fmla="*/ 153413 h 354582"/>
                <a:gd name="connsiteX49" fmla="*/ 68172 w 309087"/>
                <a:gd name="connsiteY49" fmla="*/ 152282 h 354582"/>
                <a:gd name="connsiteX50" fmla="*/ 67041 w 309087"/>
                <a:gd name="connsiteY50" fmla="*/ 152282 h 354582"/>
                <a:gd name="connsiteX51" fmla="*/ 67041 w 309087"/>
                <a:gd name="connsiteY51" fmla="*/ 151151 h 354582"/>
                <a:gd name="connsiteX52" fmla="*/ 68172 w 309087"/>
                <a:gd name="connsiteY52" fmla="*/ 150020 h 354582"/>
                <a:gd name="connsiteX53" fmla="*/ 68172 w 309087"/>
                <a:gd name="connsiteY53" fmla="*/ 148889 h 354582"/>
                <a:gd name="connsiteX54" fmla="*/ 69338 w 309087"/>
                <a:gd name="connsiteY54" fmla="*/ 148889 h 354582"/>
                <a:gd name="connsiteX55" fmla="*/ 70469 w 309087"/>
                <a:gd name="connsiteY55" fmla="*/ 148889 h 354582"/>
                <a:gd name="connsiteX56" fmla="*/ 70469 w 309087"/>
                <a:gd name="connsiteY56" fmla="*/ 147758 h 354582"/>
                <a:gd name="connsiteX57" fmla="*/ 71600 w 309087"/>
                <a:gd name="connsiteY57" fmla="*/ 146591 h 354582"/>
                <a:gd name="connsiteX58" fmla="*/ 72731 w 309087"/>
                <a:gd name="connsiteY58" fmla="*/ 146591 h 354582"/>
                <a:gd name="connsiteX59" fmla="*/ 76123 w 309087"/>
                <a:gd name="connsiteY59" fmla="*/ 144329 h 354582"/>
                <a:gd name="connsiteX60" fmla="*/ 77290 w 309087"/>
                <a:gd name="connsiteY60" fmla="*/ 143198 h 354582"/>
                <a:gd name="connsiteX61" fmla="*/ 80682 w 309087"/>
                <a:gd name="connsiteY61" fmla="*/ 143198 h 354582"/>
                <a:gd name="connsiteX62" fmla="*/ 85241 w 309087"/>
                <a:gd name="connsiteY62" fmla="*/ 140935 h 354582"/>
                <a:gd name="connsiteX63" fmla="*/ 84075 w 309087"/>
                <a:gd name="connsiteY63" fmla="*/ 139769 h 354582"/>
                <a:gd name="connsiteX64" fmla="*/ 84075 w 309087"/>
                <a:gd name="connsiteY64" fmla="*/ 138638 h 354582"/>
                <a:gd name="connsiteX65" fmla="*/ 79551 w 309087"/>
                <a:gd name="connsiteY65" fmla="*/ 117040 h 354582"/>
                <a:gd name="connsiteX66" fmla="*/ 77290 w 309087"/>
                <a:gd name="connsiteY66" fmla="*/ 115908 h 354582"/>
                <a:gd name="connsiteX67" fmla="*/ 77290 w 309087"/>
                <a:gd name="connsiteY67" fmla="*/ 114777 h 354582"/>
                <a:gd name="connsiteX68" fmla="*/ 78420 w 309087"/>
                <a:gd name="connsiteY68" fmla="*/ 109086 h 354582"/>
                <a:gd name="connsiteX69" fmla="*/ 78420 w 309087"/>
                <a:gd name="connsiteY69" fmla="*/ 106824 h 354582"/>
                <a:gd name="connsiteX70" fmla="*/ 74992 w 309087"/>
                <a:gd name="connsiteY70" fmla="*/ 102264 h 354582"/>
                <a:gd name="connsiteX71" fmla="*/ 70469 w 309087"/>
                <a:gd name="connsiteY71" fmla="*/ 93179 h 354582"/>
                <a:gd name="connsiteX72" fmla="*/ 70469 w 309087"/>
                <a:gd name="connsiteY72" fmla="*/ 89786 h 354582"/>
                <a:gd name="connsiteX73" fmla="*/ 70469 w 309087"/>
                <a:gd name="connsiteY73" fmla="*/ 88655 h 354582"/>
                <a:gd name="connsiteX74" fmla="*/ 70469 w 309087"/>
                <a:gd name="connsiteY74" fmla="*/ 86357 h 354582"/>
                <a:gd name="connsiteX75" fmla="*/ 69338 w 309087"/>
                <a:gd name="connsiteY75" fmla="*/ 84095 h 354582"/>
                <a:gd name="connsiteX76" fmla="*/ 61351 w 309087"/>
                <a:gd name="connsiteY76" fmla="*/ 79535 h 354582"/>
                <a:gd name="connsiteX77" fmla="*/ 60220 w 309087"/>
                <a:gd name="connsiteY77" fmla="*/ 80666 h 354582"/>
                <a:gd name="connsiteX78" fmla="*/ 56827 w 309087"/>
                <a:gd name="connsiteY78" fmla="*/ 79535 h 354582"/>
                <a:gd name="connsiteX79" fmla="*/ 54566 w 309087"/>
                <a:gd name="connsiteY79" fmla="*/ 79535 h 354582"/>
                <a:gd name="connsiteX80" fmla="*/ 53399 w 309087"/>
                <a:gd name="connsiteY80" fmla="*/ 79535 h 354582"/>
                <a:gd name="connsiteX81" fmla="*/ 53399 w 309087"/>
                <a:gd name="connsiteY81" fmla="*/ 77272 h 354582"/>
                <a:gd name="connsiteX82" fmla="*/ 51138 w 309087"/>
                <a:gd name="connsiteY82" fmla="*/ 77272 h 354582"/>
                <a:gd name="connsiteX83" fmla="*/ 48876 w 309087"/>
                <a:gd name="connsiteY83" fmla="*/ 78403 h 354582"/>
                <a:gd name="connsiteX84" fmla="*/ 47745 w 309087"/>
                <a:gd name="connsiteY84" fmla="*/ 78403 h 354582"/>
                <a:gd name="connsiteX85" fmla="*/ 46579 w 309087"/>
                <a:gd name="connsiteY85" fmla="*/ 77272 h 354582"/>
                <a:gd name="connsiteX86" fmla="*/ 43186 w 309087"/>
                <a:gd name="connsiteY86" fmla="*/ 70450 h 354582"/>
                <a:gd name="connsiteX87" fmla="*/ 40924 w 309087"/>
                <a:gd name="connsiteY87" fmla="*/ 69319 h 354582"/>
                <a:gd name="connsiteX88" fmla="*/ 40924 w 309087"/>
                <a:gd name="connsiteY88" fmla="*/ 68188 h 354582"/>
                <a:gd name="connsiteX89" fmla="*/ 43186 w 309087"/>
                <a:gd name="connsiteY89" fmla="*/ 64759 h 354582"/>
                <a:gd name="connsiteX90" fmla="*/ 43186 w 309087"/>
                <a:gd name="connsiteY90" fmla="*/ 61365 h 354582"/>
                <a:gd name="connsiteX91" fmla="*/ 45448 w 309087"/>
                <a:gd name="connsiteY91" fmla="*/ 59103 h 354582"/>
                <a:gd name="connsiteX92" fmla="*/ 45448 w 309087"/>
                <a:gd name="connsiteY92" fmla="*/ 57937 h 354582"/>
                <a:gd name="connsiteX93" fmla="*/ 44317 w 309087"/>
                <a:gd name="connsiteY93" fmla="*/ 56805 h 354582"/>
                <a:gd name="connsiteX94" fmla="*/ 45448 w 309087"/>
                <a:gd name="connsiteY94" fmla="*/ 54543 h 354582"/>
                <a:gd name="connsiteX95" fmla="*/ 46579 w 309087"/>
                <a:gd name="connsiteY95" fmla="*/ 52281 h 354582"/>
                <a:gd name="connsiteX96" fmla="*/ 45448 w 309087"/>
                <a:gd name="connsiteY96" fmla="*/ 51150 h 354582"/>
                <a:gd name="connsiteX97" fmla="*/ 44317 w 309087"/>
                <a:gd name="connsiteY97" fmla="*/ 51150 h 354582"/>
                <a:gd name="connsiteX98" fmla="*/ 40924 w 309087"/>
                <a:gd name="connsiteY98" fmla="*/ 49983 h 354582"/>
                <a:gd name="connsiteX99" fmla="*/ 37496 w 309087"/>
                <a:gd name="connsiteY99" fmla="*/ 46590 h 354582"/>
                <a:gd name="connsiteX100" fmla="*/ 37496 w 309087"/>
                <a:gd name="connsiteY100" fmla="*/ 45458 h 354582"/>
                <a:gd name="connsiteX101" fmla="*/ 36365 w 309087"/>
                <a:gd name="connsiteY101" fmla="*/ 45458 h 354582"/>
                <a:gd name="connsiteX102" fmla="*/ 34104 w 309087"/>
                <a:gd name="connsiteY102" fmla="*/ 40898 h 354582"/>
                <a:gd name="connsiteX103" fmla="*/ 34104 w 309087"/>
                <a:gd name="connsiteY103" fmla="*/ 37505 h 354582"/>
                <a:gd name="connsiteX104" fmla="*/ 34104 w 309087"/>
                <a:gd name="connsiteY104" fmla="*/ 34076 h 354582"/>
                <a:gd name="connsiteX105" fmla="*/ 34104 w 309087"/>
                <a:gd name="connsiteY105" fmla="*/ 31814 h 354582"/>
                <a:gd name="connsiteX106" fmla="*/ 34104 w 309087"/>
                <a:gd name="connsiteY106" fmla="*/ 30683 h 354582"/>
                <a:gd name="connsiteX107" fmla="*/ 34104 w 309087"/>
                <a:gd name="connsiteY107" fmla="*/ 29552 h 354582"/>
                <a:gd name="connsiteX108" fmla="*/ 36365 w 309087"/>
                <a:gd name="connsiteY108" fmla="*/ 28385 h 354582"/>
                <a:gd name="connsiteX109" fmla="*/ 37496 w 309087"/>
                <a:gd name="connsiteY109" fmla="*/ 26123 h 354582"/>
                <a:gd name="connsiteX110" fmla="*/ 39793 w 309087"/>
                <a:gd name="connsiteY110" fmla="*/ 23860 h 354582"/>
                <a:gd name="connsiteX111" fmla="*/ 40924 w 309087"/>
                <a:gd name="connsiteY111" fmla="*/ 23860 h 354582"/>
                <a:gd name="connsiteX112" fmla="*/ 42055 w 309087"/>
                <a:gd name="connsiteY112" fmla="*/ 23860 h 354582"/>
                <a:gd name="connsiteX113" fmla="*/ 43186 w 309087"/>
                <a:gd name="connsiteY113" fmla="*/ 22729 h 354582"/>
                <a:gd name="connsiteX114" fmla="*/ 42055 w 309087"/>
                <a:gd name="connsiteY114" fmla="*/ 21598 h 354582"/>
                <a:gd name="connsiteX115" fmla="*/ 39793 w 309087"/>
                <a:gd name="connsiteY115" fmla="*/ 20432 h 354582"/>
                <a:gd name="connsiteX116" fmla="*/ 38627 w 309087"/>
                <a:gd name="connsiteY116" fmla="*/ 19300 h 354582"/>
                <a:gd name="connsiteX117" fmla="*/ 37496 w 309087"/>
                <a:gd name="connsiteY117" fmla="*/ 18169 h 354582"/>
                <a:gd name="connsiteX118" fmla="*/ 35234 w 309087"/>
                <a:gd name="connsiteY118" fmla="*/ 17038 h 354582"/>
                <a:gd name="connsiteX119" fmla="*/ 34104 w 309087"/>
                <a:gd name="connsiteY119" fmla="*/ 14776 h 354582"/>
                <a:gd name="connsiteX120" fmla="*/ 34104 w 309087"/>
                <a:gd name="connsiteY120" fmla="*/ 11347 h 354582"/>
                <a:gd name="connsiteX121" fmla="*/ 34104 w 309087"/>
                <a:gd name="connsiteY121" fmla="*/ 10216 h 354582"/>
                <a:gd name="connsiteX122" fmla="*/ 35234 w 309087"/>
                <a:gd name="connsiteY122" fmla="*/ 9085 h 354582"/>
                <a:gd name="connsiteX123" fmla="*/ 36365 w 309087"/>
                <a:gd name="connsiteY123" fmla="*/ 10216 h 354582"/>
                <a:gd name="connsiteX124" fmla="*/ 36365 w 309087"/>
                <a:gd name="connsiteY124" fmla="*/ 9085 h 354582"/>
                <a:gd name="connsiteX125" fmla="*/ 37496 w 309087"/>
                <a:gd name="connsiteY125" fmla="*/ 7953 h 354582"/>
                <a:gd name="connsiteX126" fmla="*/ 37496 w 309087"/>
                <a:gd name="connsiteY126" fmla="*/ 6822 h 354582"/>
                <a:gd name="connsiteX127" fmla="*/ 36365 w 309087"/>
                <a:gd name="connsiteY127" fmla="*/ 5656 h 354582"/>
                <a:gd name="connsiteX128" fmla="*/ 37496 w 309087"/>
                <a:gd name="connsiteY128" fmla="*/ 4525 h 354582"/>
                <a:gd name="connsiteX129" fmla="*/ 38627 w 309087"/>
                <a:gd name="connsiteY129" fmla="*/ 3393 h 354582"/>
                <a:gd name="connsiteX130" fmla="*/ 38627 w 309087"/>
                <a:gd name="connsiteY130" fmla="*/ 2262 h 354582"/>
                <a:gd name="connsiteX131" fmla="*/ 39793 w 309087"/>
                <a:gd name="connsiteY131" fmla="*/ 0 h 354582"/>
                <a:gd name="connsiteX132" fmla="*/ 42055 w 309087"/>
                <a:gd name="connsiteY132" fmla="*/ 2262 h 354582"/>
                <a:gd name="connsiteX133" fmla="*/ 47745 w 309087"/>
                <a:gd name="connsiteY133" fmla="*/ 3393 h 354582"/>
                <a:gd name="connsiteX134" fmla="*/ 54566 w 309087"/>
                <a:gd name="connsiteY134" fmla="*/ 5656 h 354582"/>
                <a:gd name="connsiteX135" fmla="*/ 57958 w 309087"/>
                <a:gd name="connsiteY135" fmla="*/ 4525 h 354582"/>
                <a:gd name="connsiteX136" fmla="*/ 59089 w 309087"/>
                <a:gd name="connsiteY136" fmla="*/ 4525 h 354582"/>
                <a:gd name="connsiteX137" fmla="*/ 60220 w 309087"/>
                <a:gd name="connsiteY137" fmla="*/ 5656 h 354582"/>
                <a:gd name="connsiteX138" fmla="*/ 67041 w 309087"/>
                <a:gd name="connsiteY138" fmla="*/ 11347 h 354582"/>
                <a:gd name="connsiteX139" fmla="*/ 68172 w 309087"/>
                <a:gd name="connsiteY139" fmla="*/ 11347 h 354582"/>
                <a:gd name="connsiteX140" fmla="*/ 68172 w 309087"/>
                <a:gd name="connsiteY140" fmla="*/ 13609 h 354582"/>
                <a:gd name="connsiteX141" fmla="*/ 70469 w 309087"/>
                <a:gd name="connsiteY141" fmla="*/ 13609 h 354582"/>
                <a:gd name="connsiteX142" fmla="*/ 71600 w 309087"/>
                <a:gd name="connsiteY142" fmla="*/ 13609 h 354582"/>
                <a:gd name="connsiteX143" fmla="*/ 72731 w 309087"/>
                <a:gd name="connsiteY143" fmla="*/ 15907 h 354582"/>
                <a:gd name="connsiteX144" fmla="*/ 74992 w 309087"/>
                <a:gd name="connsiteY144" fmla="*/ 18169 h 354582"/>
                <a:gd name="connsiteX145" fmla="*/ 76123 w 309087"/>
                <a:gd name="connsiteY145" fmla="*/ 21598 h 354582"/>
                <a:gd name="connsiteX146" fmla="*/ 77290 w 309087"/>
                <a:gd name="connsiteY146" fmla="*/ 21598 h 354582"/>
                <a:gd name="connsiteX147" fmla="*/ 81813 w 309087"/>
                <a:gd name="connsiteY147" fmla="*/ 19300 h 354582"/>
                <a:gd name="connsiteX148" fmla="*/ 82944 w 309087"/>
                <a:gd name="connsiteY148" fmla="*/ 19300 h 354582"/>
                <a:gd name="connsiteX149" fmla="*/ 88634 w 309087"/>
                <a:gd name="connsiteY149" fmla="*/ 20432 h 354582"/>
                <a:gd name="connsiteX150" fmla="*/ 93193 w 309087"/>
                <a:gd name="connsiteY150" fmla="*/ 22729 h 354582"/>
                <a:gd name="connsiteX151" fmla="*/ 95455 w 309087"/>
                <a:gd name="connsiteY151" fmla="*/ 23860 h 354582"/>
                <a:gd name="connsiteX152" fmla="*/ 96585 w 309087"/>
                <a:gd name="connsiteY152" fmla="*/ 26123 h 354582"/>
                <a:gd name="connsiteX153" fmla="*/ 97716 w 309087"/>
                <a:gd name="connsiteY153" fmla="*/ 28385 h 354582"/>
                <a:gd name="connsiteX154" fmla="*/ 97716 w 309087"/>
                <a:gd name="connsiteY154" fmla="*/ 29552 h 354582"/>
                <a:gd name="connsiteX155" fmla="*/ 110227 w 309087"/>
                <a:gd name="connsiteY155" fmla="*/ 37505 h 354582"/>
                <a:gd name="connsiteX156" fmla="*/ 112489 w 309087"/>
                <a:gd name="connsiteY156" fmla="*/ 38636 h 354582"/>
                <a:gd name="connsiteX157" fmla="*/ 115917 w 309087"/>
                <a:gd name="connsiteY157" fmla="*/ 38636 h 354582"/>
                <a:gd name="connsiteX158" fmla="*/ 129558 w 309087"/>
                <a:gd name="connsiteY158" fmla="*/ 40898 h 354582"/>
                <a:gd name="connsiteX159" fmla="*/ 136379 w 309087"/>
                <a:gd name="connsiteY159" fmla="*/ 42030 h 354582"/>
                <a:gd name="connsiteX160" fmla="*/ 137510 w 309087"/>
                <a:gd name="connsiteY160" fmla="*/ 43161 h 354582"/>
                <a:gd name="connsiteX161" fmla="*/ 142033 w 309087"/>
                <a:gd name="connsiteY161" fmla="*/ 45458 h 354582"/>
                <a:gd name="connsiteX162" fmla="*/ 145461 w 309087"/>
                <a:gd name="connsiteY162" fmla="*/ 46590 h 354582"/>
                <a:gd name="connsiteX163" fmla="*/ 147723 w 309087"/>
                <a:gd name="connsiteY163" fmla="*/ 46590 h 354582"/>
                <a:gd name="connsiteX164" fmla="*/ 148854 w 309087"/>
                <a:gd name="connsiteY164" fmla="*/ 47721 h 354582"/>
                <a:gd name="connsiteX165" fmla="*/ 149985 w 309087"/>
                <a:gd name="connsiteY165" fmla="*/ 48852 h 354582"/>
                <a:gd name="connsiteX166" fmla="*/ 154544 w 309087"/>
                <a:gd name="connsiteY166" fmla="*/ 52281 h 354582"/>
                <a:gd name="connsiteX167" fmla="*/ 157936 w 309087"/>
                <a:gd name="connsiteY167" fmla="*/ 53412 h 354582"/>
                <a:gd name="connsiteX168" fmla="*/ 160234 w 309087"/>
                <a:gd name="connsiteY168" fmla="*/ 54543 h 354582"/>
                <a:gd name="connsiteX169" fmla="*/ 163626 w 309087"/>
                <a:gd name="connsiteY169" fmla="*/ 57937 h 354582"/>
                <a:gd name="connsiteX170" fmla="*/ 165923 w 309087"/>
                <a:gd name="connsiteY170" fmla="*/ 61365 h 354582"/>
                <a:gd name="connsiteX171" fmla="*/ 167054 w 309087"/>
                <a:gd name="connsiteY171" fmla="*/ 63628 h 354582"/>
                <a:gd name="connsiteX172" fmla="*/ 167054 w 309087"/>
                <a:gd name="connsiteY172" fmla="*/ 64759 h 354582"/>
                <a:gd name="connsiteX173" fmla="*/ 168185 w 309087"/>
                <a:gd name="connsiteY173" fmla="*/ 65925 h 354582"/>
                <a:gd name="connsiteX174" fmla="*/ 170447 w 309087"/>
                <a:gd name="connsiteY174" fmla="*/ 65925 h 354582"/>
                <a:gd name="connsiteX175" fmla="*/ 175006 w 309087"/>
                <a:gd name="connsiteY175" fmla="*/ 65925 h 354582"/>
                <a:gd name="connsiteX176" fmla="*/ 182957 w 309087"/>
                <a:gd name="connsiteY176" fmla="*/ 67056 h 354582"/>
                <a:gd name="connsiteX177" fmla="*/ 186350 w 309087"/>
                <a:gd name="connsiteY177" fmla="*/ 69319 h 354582"/>
                <a:gd name="connsiteX178" fmla="*/ 195468 w 309087"/>
                <a:gd name="connsiteY178" fmla="*/ 77272 h 354582"/>
                <a:gd name="connsiteX179" fmla="*/ 199992 w 309087"/>
                <a:gd name="connsiteY179" fmla="*/ 81832 h 354582"/>
                <a:gd name="connsiteX180" fmla="*/ 202253 w 309087"/>
                <a:gd name="connsiteY180" fmla="*/ 81832 h 354582"/>
                <a:gd name="connsiteX181" fmla="*/ 203420 w 309087"/>
                <a:gd name="connsiteY181" fmla="*/ 81832 h 354582"/>
                <a:gd name="connsiteX182" fmla="*/ 206812 w 309087"/>
                <a:gd name="connsiteY182" fmla="*/ 79535 h 354582"/>
                <a:gd name="connsiteX183" fmla="*/ 207943 w 309087"/>
                <a:gd name="connsiteY183" fmla="*/ 79535 h 354582"/>
                <a:gd name="connsiteX184" fmla="*/ 209074 w 309087"/>
                <a:gd name="connsiteY184" fmla="*/ 79535 h 354582"/>
                <a:gd name="connsiteX185" fmla="*/ 213633 w 309087"/>
                <a:gd name="connsiteY185" fmla="*/ 81832 h 354582"/>
                <a:gd name="connsiteX186" fmla="*/ 213633 w 309087"/>
                <a:gd name="connsiteY186" fmla="*/ 82963 h 354582"/>
                <a:gd name="connsiteX187" fmla="*/ 214764 w 309087"/>
                <a:gd name="connsiteY187" fmla="*/ 85226 h 354582"/>
                <a:gd name="connsiteX188" fmla="*/ 214764 w 309087"/>
                <a:gd name="connsiteY188" fmla="*/ 87488 h 354582"/>
                <a:gd name="connsiteX189" fmla="*/ 214764 w 309087"/>
                <a:gd name="connsiteY189" fmla="*/ 88655 h 354582"/>
                <a:gd name="connsiteX190" fmla="*/ 214764 w 309087"/>
                <a:gd name="connsiteY190" fmla="*/ 92048 h 354582"/>
                <a:gd name="connsiteX191" fmla="*/ 214764 w 309087"/>
                <a:gd name="connsiteY191" fmla="*/ 93179 h 354582"/>
                <a:gd name="connsiteX192" fmla="*/ 215895 w 309087"/>
                <a:gd name="connsiteY192" fmla="*/ 94310 h 354582"/>
                <a:gd name="connsiteX193" fmla="*/ 215895 w 309087"/>
                <a:gd name="connsiteY193" fmla="*/ 95477 h 354582"/>
                <a:gd name="connsiteX194" fmla="*/ 215895 w 309087"/>
                <a:gd name="connsiteY194" fmla="*/ 96608 h 354582"/>
                <a:gd name="connsiteX195" fmla="*/ 217026 w 309087"/>
                <a:gd name="connsiteY195" fmla="*/ 100001 h 354582"/>
                <a:gd name="connsiteX196" fmla="*/ 219323 w 309087"/>
                <a:gd name="connsiteY196" fmla="*/ 102264 h 354582"/>
                <a:gd name="connsiteX197" fmla="*/ 221585 w 309087"/>
                <a:gd name="connsiteY197" fmla="*/ 105693 h 354582"/>
                <a:gd name="connsiteX198" fmla="*/ 222715 w 309087"/>
                <a:gd name="connsiteY198" fmla="*/ 107955 h 354582"/>
                <a:gd name="connsiteX199" fmla="*/ 228405 w 309087"/>
                <a:gd name="connsiteY199" fmla="*/ 109086 h 354582"/>
                <a:gd name="connsiteX200" fmla="*/ 230667 w 309087"/>
                <a:gd name="connsiteY200" fmla="*/ 111384 h 354582"/>
                <a:gd name="connsiteX201" fmla="*/ 232964 w 309087"/>
                <a:gd name="connsiteY201" fmla="*/ 111384 h 354582"/>
                <a:gd name="connsiteX202" fmla="*/ 234095 w 309087"/>
                <a:gd name="connsiteY202" fmla="*/ 113646 h 354582"/>
                <a:gd name="connsiteX203" fmla="*/ 234095 w 309087"/>
                <a:gd name="connsiteY203" fmla="*/ 114777 h 354582"/>
                <a:gd name="connsiteX204" fmla="*/ 234095 w 309087"/>
                <a:gd name="connsiteY204" fmla="*/ 115908 h 354582"/>
                <a:gd name="connsiteX205" fmla="*/ 234095 w 309087"/>
                <a:gd name="connsiteY205" fmla="*/ 117040 h 354582"/>
                <a:gd name="connsiteX206" fmla="*/ 235226 w 309087"/>
                <a:gd name="connsiteY206" fmla="*/ 118206 h 354582"/>
                <a:gd name="connsiteX207" fmla="*/ 238619 w 309087"/>
                <a:gd name="connsiteY207" fmla="*/ 120468 h 354582"/>
                <a:gd name="connsiteX208" fmla="*/ 239749 w 309087"/>
                <a:gd name="connsiteY208" fmla="*/ 121600 h 354582"/>
                <a:gd name="connsiteX209" fmla="*/ 245439 w 309087"/>
                <a:gd name="connsiteY209" fmla="*/ 122731 h 354582"/>
                <a:gd name="connsiteX210" fmla="*/ 246570 w 309087"/>
                <a:gd name="connsiteY210" fmla="*/ 122731 h 354582"/>
                <a:gd name="connsiteX211" fmla="*/ 249998 w 309087"/>
                <a:gd name="connsiteY211" fmla="*/ 123862 h 354582"/>
                <a:gd name="connsiteX212" fmla="*/ 249998 w 309087"/>
                <a:gd name="connsiteY212" fmla="*/ 124993 h 354582"/>
                <a:gd name="connsiteX213" fmla="*/ 248867 w 309087"/>
                <a:gd name="connsiteY213" fmla="*/ 126159 h 354582"/>
                <a:gd name="connsiteX214" fmla="*/ 249998 w 309087"/>
                <a:gd name="connsiteY214" fmla="*/ 126159 h 354582"/>
                <a:gd name="connsiteX215" fmla="*/ 252260 w 309087"/>
                <a:gd name="connsiteY215" fmla="*/ 127291 h 354582"/>
                <a:gd name="connsiteX216" fmla="*/ 254557 w 309087"/>
                <a:gd name="connsiteY216" fmla="*/ 129553 h 354582"/>
                <a:gd name="connsiteX217" fmla="*/ 255688 w 309087"/>
                <a:gd name="connsiteY217" fmla="*/ 129553 h 354582"/>
                <a:gd name="connsiteX218" fmla="*/ 257950 w 309087"/>
                <a:gd name="connsiteY218" fmla="*/ 130684 h 354582"/>
                <a:gd name="connsiteX219" fmla="*/ 259081 w 309087"/>
                <a:gd name="connsiteY219" fmla="*/ 130684 h 354582"/>
                <a:gd name="connsiteX220" fmla="*/ 261343 w 309087"/>
                <a:gd name="connsiteY220" fmla="*/ 130684 h 354582"/>
                <a:gd name="connsiteX221" fmla="*/ 262509 w 309087"/>
                <a:gd name="connsiteY221" fmla="*/ 129553 h 354582"/>
                <a:gd name="connsiteX222" fmla="*/ 265901 w 309087"/>
                <a:gd name="connsiteY222" fmla="*/ 129553 h 354582"/>
                <a:gd name="connsiteX223" fmla="*/ 268163 w 309087"/>
                <a:gd name="connsiteY223" fmla="*/ 127291 h 354582"/>
                <a:gd name="connsiteX224" fmla="*/ 269294 w 309087"/>
                <a:gd name="connsiteY224" fmla="*/ 127291 h 354582"/>
                <a:gd name="connsiteX225" fmla="*/ 270460 w 309087"/>
                <a:gd name="connsiteY225" fmla="*/ 127291 h 354582"/>
                <a:gd name="connsiteX226" fmla="*/ 271591 w 309087"/>
                <a:gd name="connsiteY226" fmla="*/ 128422 h 354582"/>
                <a:gd name="connsiteX227" fmla="*/ 272722 w 309087"/>
                <a:gd name="connsiteY227" fmla="*/ 129553 h 354582"/>
                <a:gd name="connsiteX228" fmla="*/ 272722 w 309087"/>
                <a:gd name="connsiteY228" fmla="*/ 130684 h 354582"/>
                <a:gd name="connsiteX229" fmla="*/ 276115 w 309087"/>
                <a:gd name="connsiteY229" fmla="*/ 132982 h 354582"/>
                <a:gd name="connsiteX230" fmla="*/ 277281 w 309087"/>
                <a:gd name="connsiteY230" fmla="*/ 135244 h 354582"/>
                <a:gd name="connsiteX231" fmla="*/ 279543 w 309087"/>
                <a:gd name="connsiteY231" fmla="*/ 138638 h 354582"/>
                <a:gd name="connsiteX232" fmla="*/ 280674 w 309087"/>
                <a:gd name="connsiteY232" fmla="*/ 140935 h 354582"/>
                <a:gd name="connsiteX233" fmla="*/ 280674 w 309087"/>
                <a:gd name="connsiteY233" fmla="*/ 146591 h 354582"/>
                <a:gd name="connsiteX234" fmla="*/ 281805 w 309087"/>
                <a:gd name="connsiteY234" fmla="*/ 151151 h 354582"/>
                <a:gd name="connsiteX235" fmla="*/ 280674 w 309087"/>
                <a:gd name="connsiteY235" fmla="*/ 155711 h 354582"/>
                <a:gd name="connsiteX236" fmla="*/ 284102 w 309087"/>
                <a:gd name="connsiteY236" fmla="*/ 157973 h 354582"/>
                <a:gd name="connsiteX237" fmla="*/ 285233 w 309087"/>
                <a:gd name="connsiteY237" fmla="*/ 156842 h 354582"/>
                <a:gd name="connsiteX238" fmla="*/ 289756 w 309087"/>
                <a:gd name="connsiteY238" fmla="*/ 156842 h 354582"/>
                <a:gd name="connsiteX239" fmla="*/ 288625 w 309087"/>
                <a:gd name="connsiteY239" fmla="*/ 156842 h 354582"/>
                <a:gd name="connsiteX240" fmla="*/ 288625 w 309087"/>
                <a:gd name="connsiteY240" fmla="*/ 157973 h 354582"/>
                <a:gd name="connsiteX241" fmla="*/ 289756 w 309087"/>
                <a:gd name="connsiteY241" fmla="*/ 157973 h 354582"/>
                <a:gd name="connsiteX242" fmla="*/ 293184 w 309087"/>
                <a:gd name="connsiteY242" fmla="*/ 156842 h 354582"/>
                <a:gd name="connsiteX243" fmla="*/ 294315 w 309087"/>
                <a:gd name="connsiteY243" fmla="*/ 156842 h 354582"/>
                <a:gd name="connsiteX244" fmla="*/ 294315 w 309087"/>
                <a:gd name="connsiteY244" fmla="*/ 155711 h 354582"/>
                <a:gd name="connsiteX245" fmla="*/ 297708 w 309087"/>
                <a:gd name="connsiteY245" fmla="*/ 153413 h 354582"/>
                <a:gd name="connsiteX246" fmla="*/ 298839 w 309087"/>
                <a:gd name="connsiteY246" fmla="*/ 154544 h 354582"/>
                <a:gd name="connsiteX247" fmla="*/ 302267 w 309087"/>
                <a:gd name="connsiteY247" fmla="*/ 156842 h 354582"/>
                <a:gd name="connsiteX248" fmla="*/ 303398 w 309087"/>
                <a:gd name="connsiteY248" fmla="*/ 156842 h 354582"/>
                <a:gd name="connsiteX249" fmla="*/ 304529 w 309087"/>
                <a:gd name="connsiteY249" fmla="*/ 160236 h 354582"/>
                <a:gd name="connsiteX250" fmla="*/ 307957 w 309087"/>
                <a:gd name="connsiteY250" fmla="*/ 167058 h 354582"/>
                <a:gd name="connsiteX251" fmla="*/ 309087 w 309087"/>
                <a:gd name="connsiteY251" fmla="*/ 169320 h 354582"/>
                <a:gd name="connsiteX252" fmla="*/ 309087 w 309087"/>
                <a:gd name="connsiteY252" fmla="*/ 170487 h 354582"/>
                <a:gd name="connsiteX253" fmla="*/ 309087 w 309087"/>
                <a:gd name="connsiteY253" fmla="*/ 171618 h 354582"/>
                <a:gd name="connsiteX254" fmla="*/ 309087 w 309087"/>
                <a:gd name="connsiteY254" fmla="*/ 173880 h 354582"/>
                <a:gd name="connsiteX255" fmla="*/ 307957 w 309087"/>
                <a:gd name="connsiteY255" fmla="*/ 172749 h 354582"/>
                <a:gd name="connsiteX256" fmla="*/ 302267 w 309087"/>
                <a:gd name="connsiteY256" fmla="*/ 173880 h 354582"/>
                <a:gd name="connsiteX257" fmla="*/ 292053 w 309087"/>
                <a:gd name="connsiteY257" fmla="*/ 176143 h 354582"/>
                <a:gd name="connsiteX258" fmla="*/ 278412 w 309087"/>
                <a:gd name="connsiteY258" fmla="*/ 181834 h 354582"/>
                <a:gd name="connsiteX259" fmla="*/ 271591 w 309087"/>
                <a:gd name="connsiteY259" fmla="*/ 185263 h 354582"/>
                <a:gd name="connsiteX260" fmla="*/ 265901 w 309087"/>
                <a:gd name="connsiteY260" fmla="*/ 189787 h 354582"/>
                <a:gd name="connsiteX261" fmla="*/ 261343 w 309087"/>
                <a:gd name="connsiteY261" fmla="*/ 193216 h 354582"/>
                <a:gd name="connsiteX262" fmla="*/ 253391 w 309087"/>
                <a:gd name="connsiteY262" fmla="*/ 196609 h 354582"/>
                <a:gd name="connsiteX263" fmla="*/ 239749 w 309087"/>
                <a:gd name="connsiteY263" fmla="*/ 205694 h 354582"/>
                <a:gd name="connsiteX264" fmla="*/ 234095 w 309087"/>
                <a:gd name="connsiteY264" fmla="*/ 211385 h 354582"/>
                <a:gd name="connsiteX265" fmla="*/ 232964 w 309087"/>
                <a:gd name="connsiteY265" fmla="*/ 212516 h 354582"/>
                <a:gd name="connsiteX266" fmla="*/ 218192 w 309087"/>
                <a:gd name="connsiteY266" fmla="*/ 227292 h 354582"/>
                <a:gd name="connsiteX267" fmla="*/ 213633 w 309087"/>
                <a:gd name="connsiteY267" fmla="*/ 232983 h 354582"/>
                <a:gd name="connsiteX268" fmla="*/ 209074 w 309087"/>
                <a:gd name="connsiteY268" fmla="*/ 239806 h 354582"/>
                <a:gd name="connsiteX269" fmla="*/ 203420 w 309087"/>
                <a:gd name="connsiteY269" fmla="*/ 247759 h 354582"/>
                <a:gd name="connsiteX270" fmla="*/ 203420 w 309087"/>
                <a:gd name="connsiteY270" fmla="*/ 250021 h 354582"/>
                <a:gd name="connsiteX271" fmla="*/ 198861 w 309087"/>
                <a:gd name="connsiteY271" fmla="*/ 255712 h 354582"/>
                <a:gd name="connsiteX272" fmla="*/ 186350 w 309087"/>
                <a:gd name="connsiteY272" fmla="*/ 273917 h 354582"/>
                <a:gd name="connsiteX273" fmla="*/ 181827 w 309087"/>
                <a:gd name="connsiteY273" fmla="*/ 283002 h 354582"/>
                <a:gd name="connsiteX274" fmla="*/ 182957 w 309087"/>
                <a:gd name="connsiteY274" fmla="*/ 284133 h 354582"/>
                <a:gd name="connsiteX275" fmla="*/ 173875 w 309087"/>
                <a:gd name="connsiteY275" fmla="*/ 294349 h 354582"/>
                <a:gd name="connsiteX276" fmla="*/ 164757 w 309087"/>
                <a:gd name="connsiteY276" fmla="*/ 305731 h 354582"/>
                <a:gd name="connsiteX277" fmla="*/ 159103 w 309087"/>
                <a:gd name="connsiteY277" fmla="*/ 315947 h 354582"/>
                <a:gd name="connsiteX278" fmla="*/ 154544 w 309087"/>
                <a:gd name="connsiteY278" fmla="*/ 329591 h 354582"/>
                <a:gd name="connsiteX279" fmla="*/ 153413 w 309087"/>
                <a:gd name="connsiteY279" fmla="*/ 330722 h 354582"/>
                <a:gd name="connsiteX280" fmla="*/ 153413 w 309087"/>
                <a:gd name="connsiteY280" fmla="*/ 333020 h 354582"/>
                <a:gd name="connsiteX281" fmla="*/ 151151 w 309087"/>
                <a:gd name="connsiteY281" fmla="*/ 333020 h 354582"/>
                <a:gd name="connsiteX282" fmla="*/ 149985 w 309087"/>
                <a:gd name="connsiteY282" fmla="*/ 333020 h 354582"/>
                <a:gd name="connsiteX283" fmla="*/ 147723 w 309087"/>
                <a:gd name="connsiteY283" fmla="*/ 333020 h 354582"/>
                <a:gd name="connsiteX284" fmla="*/ 146592 w 309087"/>
                <a:gd name="connsiteY284" fmla="*/ 335282 h 354582"/>
                <a:gd name="connsiteX285" fmla="*/ 145461 w 309087"/>
                <a:gd name="connsiteY285" fmla="*/ 335282 h 354582"/>
                <a:gd name="connsiteX286" fmla="*/ 142033 w 309087"/>
                <a:gd name="connsiteY286" fmla="*/ 338676 h 354582"/>
                <a:gd name="connsiteX287" fmla="*/ 138641 w 309087"/>
                <a:gd name="connsiteY287" fmla="*/ 342105 h 354582"/>
                <a:gd name="connsiteX288" fmla="*/ 134082 w 309087"/>
                <a:gd name="connsiteY288" fmla="*/ 345498 h 354582"/>
                <a:gd name="connsiteX289" fmla="*/ 131820 w 309087"/>
                <a:gd name="connsiteY289" fmla="*/ 346629 h 354582"/>
                <a:gd name="connsiteX290" fmla="*/ 130689 w 309087"/>
                <a:gd name="connsiteY290" fmla="*/ 346629 h 354582"/>
                <a:gd name="connsiteX291" fmla="*/ 126130 w 309087"/>
                <a:gd name="connsiteY291" fmla="*/ 346629 h 354582"/>
                <a:gd name="connsiteX292" fmla="*/ 123868 w 309087"/>
                <a:gd name="connsiteY292" fmla="*/ 346629 h 354582"/>
                <a:gd name="connsiteX293" fmla="*/ 121606 w 309087"/>
                <a:gd name="connsiteY293" fmla="*/ 348927 h 354582"/>
                <a:gd name="connsiteX294" fmla="*/ 121606 w 309087"/>
                <a:gd name="connsiteY294" fmla="*/ 351189 h 354582"/>
                <a:gd name="connsiteX295" fmla="*/ 115917 w 309087"/>
                <a:gd name="connsiteY295" fmla="*/ 351189 h 354582"/>
                <a:gd name="connsiteX296" fmla="*/ 114786 w 309087"/>
                <a:gd name="connsiteY296" fmla="*/ 351189 h 354582"/>
                <a:gd name="connsiteX297" fmla="*/ 113619 w 309087"/>
                <a:gd name="connsiteY297" fmla="*/ 350058 h 354582"/>
                <a:gd name="connsiteX298" fmla="*/ 112489 w 309087"/>
                <a:gd name="connsiteY298" fmla="*/ 350058 h 354582"/>
                <a:gd name="connsiteX299" fmla="*/ 111358 w 309087"/>
                <a:gd name="connsiteY299" fmla="*/ 350058 h 354582"/>
                <a:gd name="connsiteX300" fmla="*/ 112489 w 309087"/>
                <a:gd name="connsiteY300" fmla="*/ 351189 h 354582"/>
                <a:gd name="connsiteX301" fmla="*/ 111358 w 309087"/>
                <a:gd name="connsiteY301" fmla="*/ 351189 h 354582"/>
                <a:gd name="connsiteX302" fmla="*/ 110227 w 309087"/>
                <a:gd name="connsiteY302" fmla="*/ 350058 h 354582"/>
                <a:gd name="connsiteX303" fmla="*/ 111358 w 309087"/>
                <a:gd name="connsiteY303" fmla="*/ 347796 h 354582"/>
                <a:gd name="connsiteX304" fmla="*/ 110227 w 309087"/>
                <a:gd name="connsiteY304" fmla="*/ 347796 h 354582"/>
                <a:gd name="connsiteX305" fmla="*/ 109096 w 309087"/>
                <a:gd name="connsiteY305" fmla="*/ 347796 h 354582"/>
                <a:gd name="connsiteX306" fmla="*/ 106834 w 309087"/>
                <a:gd name="connsiteY306" fmla="*/ 348927 h 354582"/>
                <a:gd name="connsiteX307" fmla="*/ 105668 w 309087"/>
                <a:gd name="connsiteY307" fmla="*/ 348927 h 354582"/>
                <a:gd name="connsiteX308" fmla="*/ 104537 w 309087"/>
                <a:gd name="connsiteY308" fmla="*/ 348927 h 354582"/>
                <a:gd name="connsiteX309" fmla="*/ 103406 w 309087"/>
                <a:gd name="connsiteY309" fmla="*/ 347796 h 354582"/>
                <a:gd name="connsiteX310" fmla="*/ 102275 w 309087"/>
                <a:gd name="connsiteY310" fmla="*/ 345498 h 354582"/>
                <a:gd name="connsiteX311" fmla="*/ 101144 w 309087"/>
                <a:gd name="connsiteY311" fmla="*/ 345498 h 354582"/>
                <a:gd name="connsiteX312" fmla="*/ 100013 w 309087"/>
                <a:gd name="connsiteY312" fmla="*/ 346629 h 354582"/>
                <a:gd name="connsiteX313" fmla="*/ 98847 w 309087"/>
                <a:gd name="connsiteY313" fmla="*/ 345498 h 354582"/>
                <a:gd name="connsiteX314" fmla="*/ 98847 w 309087"/>
                <a:gd name="connsiteY314" fmla="*/ 347796 h 354582"/>
                <a:gd name="connsiteX315" fmla="*/ 97716 w 309087"/>
                <a:gd name="connsiteY315" fmla="*/ 347796 h 354582"/>
                <a:gd name="connsiteX316" fmla="*/ 96585 w 309087"/>
                <a:gd name="connsiteY316" fmla="*/ 347796 h 354582"/>
                <a:gd name="connsiteX317" fmla="*/ 97716 w 309087"/>
                <a:gd name="connsiteY317" fmla="*/ 350058 h 354582"/>
                <a:gd name="connsiteX318" fmla="*/ 95455 w 309087"/>
                <a:gd name="connsiteY318" fmla="*/ 352320 h 354582"/>
                <a:gd name="connsiteX319" fmla="*/ 95455 w 309087"/>
                <a:gd name="connsiteY319" fmla="*/ 353452 h 354582"/>
                <a:gd name="connsiteX320" fmla="*/ 95455 w 309087"/>
                <a:gd name="connsiteY320" fmla="*/ 354583 h 354582"/>
                <a:gd name="connsiteX321" fmla="*/ 93193 w 309087"/>
                <a:gd name="connsiteY321" fmla="*/ 353452 h 354582"/>
                <a:gd name="connsiteX322" fmla="*/ 90896 w 309087"/>
                <a:gd name="connsiteY322" fmla="*/ 353452 h 354582"/>
                <a:gd name="connsiteX323" fmla="*/ 92062 w 309087"/>
                <a:gd name="connsiteY323" fmla="*/ 350058 h 354582"/>
                <a:gd name="connsiteX324" fmla="*/ 90896 w 309087"/>
                <a:gd name="connsiteY324" fmla="*/ 350058 h 354582"/>
                <a:gd name="connsiteX325" fmla="*/ 88634 w 309087"/>
                <a:gd name="connsiteY325" fmla="*/ 351189 h 354582"/>
                <a:gd name="connsiteX326" fmla="*/ 87503 w 309087"/>
                <a:gd name="connsiteY326" fmla="*/ 351189 h 354582"/>
                <a:gd name="connsiteX327" fmla="*/ 86372 w 309087"/>
                <a:gd name="connsiteY327" fmla="*/ 351189 h 354582"/>
                <a:gd name="connsiteX328" fmla="*/ 86372 w 309087"/>
                <a:gd name="connsiteY328" fmla="*/ 348927 h 354582"/>
                <a:gd name="connsiteX329" fmla="*/ 82944 w 309087"/>
                <a:gd name="connsiteY329" fmla="*/ 348927 h 354582"/>
                <a:gd name="connsiteX330" fmla="*/ 80682 w 309087"/>
                <a:gd name="connsiteY330" fmla="*/ 346629 h 354582"/>
                <a:gd name="connsiteX331" fmla="*/ 79551 w 309087"/>
                <a:gd name="connsiteY331" fmla="*/ 347796 h 354582"/>
                <a:gd name="connsiteX332" fmla="*/ 78420 w 309087"/>
                <a:gd name="connsiteY332" fmla="*/ 346629 h 354582"/>
                <a:gd name="connsiteX333" fmla="*/ 76123 w 309087"/>
                <a:gd name="connsiteY333" fmla="*/ 346629 h 354582"/>
                <a:gd name="connsiteX334" fmla="*/ 74992 w 309087"/>
                <a:gd name="connsiteY334" fmla="*/ 345498 h 354582"/>
                <a:gd name="connsiteX335" fmla="*/ 73862 w 309087"/>
                <a:gd name="connsiteY335" fmla="*/ 346629 h 354582"/>
                <a:gd name="connsiteX336" fmla="*/ 71600 w 309087"/>
                <a:gd name="connsiteY336" fmla="*/ 345498 h 354582"/>
                <a:gd name="connsiteX337" fmla="*/ 71600 w 309087"/>
                <a:gd name="connsiteY337" fmla="*/ 343236 h 354582"/>
                <a:gd name="connsiteX338" fmla="*/ 72731 w 309087"/>
                <a:gd name="connsiteY338" fmla="*/ 342105 h 354582"/>
                <a:gd name="connsiteX339" fmla="*/ 71600 w 309087"/>
                <a:gd name="connsiteY339" fmla="*/ 340974 h 354582"/>
                <a:gd name="connsiteX340" fmla="*/ 70469 w 309087"/>
                <a:gd name="connsiteY340" fmla="*/ 340974 h 354582"/>
                <a:gd name="connsiteX341" fmla="*/ 68172 w 309087"/>
                <a:gd name="connsiteY341" fmla="*/ 339807 h 354582"/>
                <a:gd name="connsiteX342" fmla="*/ 67041 w 309087"/>
                <a:gd name="connsiteY342" fmla="*/ 339807 h 354582"/>
                <a:gd name="connsiteX343" fmla="*/ 65910 w 309087"/>
                <a:gd name="connsiteY343" fmla="*/ 337545 h 354582"/>
                <a:gd name="connsiteX344" fmla="*/ 64779 w 309087"/>
                <a:gd name="connsiteY344" fmla="*/ 337545 h 354582"/>
                <a:gd name="connsiteX345" fmla="*/ 63648 w 309087"/>
                <a:gd name="connsiteY345" fmla="*/ 336414 h 354582"/>
                <a:gd name="connsiteX346" fmla="*/ 63648 w 309087"/>
                <a:gd name="connsiteY346" fmla="*/ 335282 h 354582"/>
                <a:gd name="connsiteX347" fmla="*/ 63648 w 309087"/>
                <a:gd name="connsiteY347" fmla="*/ 334151 h 354582"/>
                <a:gd name="connsiteX348" fmla="*/ 64779 w 309087"/>
                <a:gd name="connsiteY348" fmla="*/ 334151 h 354582"/>
                <a:gd name="connsiteX349" fmla="*/ 65910 w 309087"/>
                <a:gd name="connsiteY349" fmla="*/ 334151 h 354582"/>
                <a:gd name="connsiteX350" fmla="*/ 65910 w 309087"/>
                <a:gd name="connsiteY350" fmla="*/ 333020 h 354582"/>
                <a:gd name="connsiteX351" fmla="*/ 65910 w 309087"/>
                <a:gd name="connsiteY351" fmla="*/ 331854 h 354582"/>
                <a:gd name="connsiteX352" fmla="*/ 62517 w 309087"/>
                <a:gd name="connsiteY352" fmla="*/ 333020 h 354582"/>
                <a:gd name="connsiteX353" fmla="*/ 62517 w 309087"/>
                <a:gd name="connsiteY353" fmla="*/ 331854 h 354582"/>
                <a:gd name="connsiteX354" fmla="*/ 60220 w 309087"/>
                <a:gd name="connsiteY354" fmla="*/ 330722 h 354582"/>
                <a:gd name="connsiteX355" fmla="*/ 61351 w 309087"/>
                <a:gd name="connsiteY355" fmla="*/ 330722 h 354582"/>
                <a:gd name="connsiteX356" fmla="*/ 63648 w 309087"/>
                <a:gd name="connsiteY356" fmla="*/ 330722 h 354582"/>
                <a:gd name="connsiteX357" fmla="*/ 61351 w 309087"/>
                <a:gd name="connsiteY357" fmla="*/ 329591 h 354582"/>
                <a:gd name="connsiteX358" fmla="*/ 60220 w 309087"/>
                <a:gd name="connsiteY358" fmla="*/ 329591 h 354582"/>
                <a:gd name="connsiteX359" fmla="*/ 59089 w 309087"/>
                <a:gd name="connsiteY359" fmla="*/ 331854 h 354582"/>
                <a:gd name="connsiteX360" fmla="*/ 59089 w 309087"/>
                <a:gd name="connsiteY360" fmla="*/ 330722 h 354582"/>
                <a:gd name="connsiteX361" fmla="*/ 57958 w 309087"/>
                <a:gd name="connsiteY361" fmla="*/ 331854 h 354582"/>
                <a:gd name="connsiteX362" fmla="*/ 56827 w 309087"/>
                <a:gd name="connsiteY362" fmla="*/ 330722 h 354582"/>
                <a:gd name="connsiteX363" fmla="*/ 56827 w 309087"/>
                <a:gd name="connsiteY363" fmla="*/ 329591 h 354582"/>
                <a:gd name="connsiteX364" fmla="*/ 56827 w 309087"/>
                <a:gd name="connsiteY364" fmla="*/ 327329 h 354582"/>
                <a:gd name="connsiteX365" fmla="*/ 55697 w 309087"/>
                <a:gd name="connsiteY365" fmla="*/ 327329 h 354582"/>
                <a:gd name="connsiteX366" fmla="*/ 54566 w 309087"/>
                <a:gd name="connsiteY366" fmla="*/ 326198 h 354582"/>
                <a:gd name="connsiteX367" fmla="*/ 52269 w 309087"/>
                <a:gd name="connsiteY367" fmla="*/ 326198 h 354582"/>
                <a:gd name="connsiteX368" fmla="*/ 52269 w 309087"/>
                <a:gd name="connsiteY368" fmla="*/ 327329 h 354582"/>
                <a:gd name="connsiteX369" fmla="*/ 51138 w 309087"/>
                <a:gd name="connsiteY369" fmla="*/ 327329 h 354582"/>
                <a:gd name="connsiteX370" fmla="*/ 51138 w 309087"/>
                <a:gd name="connsiteY370" fmla="*/ 329591 h 354582"/>
                <a:gd name="connsiteX371" fmla="*/ 50007 w 309087"/>
                <a:gd name="connsiteY371" fmla="*/ 329591 h 354582"/>
                <a:gd name="connsiteX372" fmla="*/ 50007 w 309087"/>
                <a:gd name="connsiteY372" fmla="*/ 328460 h 354582"/>
                <a:gd name="connsiteX373" fmla="*/ 48876 w 309087"/>
                <a:gd name="connsiteY373" fmla="*/ 327329 h 354582"/>
                <a:gd name="connsiteX374" fmla="*/ 47745 w 309087"/>
                <a:gd name="connsiteY374" fmla="*/ 326198 h 354582"/>
                <a:gd name="connsiteX375" fmla="*/ 48876 w 309087"/>
                <a:gd name="connsiteY375" fmla="*/ 326198 h 354582"/>
                <a:gd name="connsiteX376" fmla="*/ 48876 w 309087"/>
                <a:gd name="connsiteY376" fmla="*/ 325031 h 354582"/>
                <a:gd name="connsiteX377" fmla="*/ 47745 w 309087"/>
                <a:gd name="connsiteY377" fmla="*/ 325031 h 354582"/>
                <a:gd name="connsiteX378" fmla="*/ 46579 w 309087"/>
                <a:gd name="connsiteY378" fmla="*/ 326198 h 354582"/>
                <a:gd name="connsiteX379" fmla="*/ 46579 w 309087"/>
                <a:gd name="connsiteY379" fmla="*/ 323900 h 354582"/>
                <a:gd name="connsiteX380" fmla="*/ 44317 w 309087"/>
                <a:gd name="connsiteY380" fmla="*/ 323900 h 354582"/>
                <a:gd name="connsiteX381" fmla="*/ 44317 w 309087"/>
                <a:gd name="connsiteY381" fmla="*/ 322769 h 354582"/>
                <a:gd name="connsiteX382" fmla="*/ 45448 w 309087"/>
                <a:gd name="connsiteY382" fmla="*/ 321638 h 354582"/>
                <a:gd name="connsiteX383" fmla="*/ 45448 w 309087"/>
                <a:gd name="connsiteY383" fmla="*/ 320507 h 354582"/>
                <a:gd name="connsiteX384" fmla="*/ 44317 w 309087"/>
                <a:gd name="connsiteY384" fmla="*/ 319375 h 354582"/>
                <a:gd name="connsiteX385" fmla="*/ 43186 w 309087"/>
                <a:gd name="connsiteY385" fmla="*/ 315947 h 354582"/>
                <a:gd name="connsiteX386" fmla="*/ 43186 w 309087"/>
                <a:gd name="connsiteY386" fmla="*/ 314815 h 354582"/>
                <a:gd name="connsiteX387" fmla="*/ 42055 w 309087"/>
                <a:gd name="connsiteY387" fmla="*/ 315947 h 354582"/>
                <a:gd name="connsiteX388" fmla="*/ 40924 w 309087"/>
                <a:gd name="connsiteY388" fmla="*/ 314815 h 354582"/>
                <a:gd name="connsiteX389" fmla="*/ 40924 w 309087"/>
                <a:gd name="connsiteY389" fmla="*/ 313684 h 354582"/>
                <a:gd name="connsiteX390" fmla="*/ 43186 w 309087"/>
                <a:gd name="connsiteY390" fmla="*/ 313684 h 354582"/>
                <a:gd name="connsiteX391" fmla="*/ 40924 w 309087"/>
                <a:gd name="connsiteY391" fmla="*/ 312553 h 354582"/>
                <a:gd name="connsiteX392" fmla="*/ 40924 w 309087"/>
                <a:gd name="connsiteY392" fmla="*/ 311422 h 354582"/>
                <a:gd name="connsiteX393" fmla="*/ 42055 w 309087"/>
                <a:gd name="connsiteY393" fmla="*/ 311422 h 354582"/>
                <a:gd name="connsiteX394" fmla="*/ 39793 w 309087"/>
                <a:gd name="connsiteY394" fmla="*/ 307993 h 354582"/>
                <a:gd name="connsiteX395" fmla="*/ 39793 w 309087"/>
                <a:gd name="connsiteY395" fmla="*/ 305731 h 354582"/>
                <a:gd name="connsiteX396" fmla="*/ 42055 w 309087"/>
                <a:gd name="connsiteY396" fmla="*/ 304600 h 354582"/>
                <a:gd name="connsiteX397" fmla="*/ 42055 w 309087"/>
                <a:gd name="connsiteY397" fmla="*/ 303469 h 354582"/>
                <a:gd name="connsiteX398" fmla="*/ 43186 w 309087"/>
                <a:gd name="connsiteY398" fmla="*/ 302302 h 354582"/>
                <a:gd name="connsiteX399" fmla="*/ 42055 w 309087"/>
                <a:gd name="connsiteY399" fmla="*/ 301171 h 354582"/>
                <a:gd name="connsiteX400" fmla="*/ 43186 w 309087"/>
                <a:gd name="connsiteY400" fmla="*/ 300040 h 354582"/>
                <a:gd name="connsiteX401" fmla="*/ 43186 w 309087"/>
                <a:gd name="connsiteY401" fmla="*/ 298909 h 354582"/>
                <a:gd name="connsiteX402" fmla="*/ 42055 w 309087"/>
                <a:gd name="connsiteY402" fmla="*/ 298909 h 354582"/>
                <a:gd name="connsiteX403" fmla="*/ 42055 w 309087"/>
                <a:gd name="connsiteY403" fmla="*/ 297777 h 354582"/>
                <a:gd name="connsiteX404" fmla="*/ 43186 w 309087"/>
                <a:gd name="connsiteY404" fmla="*/ 297777 h 354582"/>
                <a:gd name="connsiteX405" fmla="*/ 42055 w 309087"/>
                <a:gd name="connsiteY405" fmla="*/ 295480 h 354582"/>
                <a:gd name="connsiteX406" fmla="*/ 43186 w 309087"/>
                <a:gd name="connsiteY406" fmla="*/ 295480 h 354582"/>
                <a:gd name="connsiteX407" fmla="*/ 44317 w 309087"/>
                <a:gd name="connsiteY407" fmla="*/ 294349 h 354582"/>
                <a:gd name="connsiteX408" fmla="*/ 44317 w 309087"/>
                <a:gd name="connsiteY408" fmla="*/ 293217 h 354582"/>
                <a:gd name="connsiteX409" fmla="*/ 44317 w 309087"/>
                <a:gd name="connsiteY409" fmla="*/ 292086 h 354582"/>
                <a:gd name="connsiteX410" fmla="*/ 44317 w 309087"/>
                <a:gd name="connsiteY410" fmla="*/ 290955 h 354582"/>
                <a:gd name="connsiteX411" fmla="*/ 45448 w 309087"/>
                <a:gd name="connsiteY411" fmla="*/ 289824 h 354582"/>
                <a:gd name="connsiteX412" fmla="*/ 44317 w 309087"/>
                <a:gd name="connsiteY412" fmla="*/ 289824 h 354582"/>
                <a:gd name="connsiteX413" fmla="*/ 43186 w 309087"/>
                <a:gd name="connsiteY413" fmla="*/ 289824 h 354582"/>
                <a:gd name="connsiteX414" fmla="*/ 40924 w 309087"/>
                <a:gd name="connsiteY414" fmla="*/ 288693 h 354582"/>
                <a:gd name="connsiteX415" fmla="*/ 39793 w 309087"/>
                <a:gd name="connsiteY415" fmla="*/ 289824 h 354582"/>
                <a:gd name="connsiteX416" fmla="*/ 36365 w 309087"/>
                <a:gd name="connsiteY416" fmla="*/ 286395 h 354582"/>
                <a:gd name="connsiteX417" fmla="*/ 35234 w 309087"/>
                <a:gd name="connsiteY417" fmla="*/ 287526 h 354582"/>
                <a:gd name="connsiteX418" fmla="*/ 32973 w 309087"/>
                <a:gd name="connsiteY418" fmla="*/ 286395 h 354582"/>
                <a:gd name="connsiteX419" fmla="*/ 30675 w 309087"/>
                <a:gd name="connsiteY419" fmla="*/ 284133 h 354582"/>
                <a:gd name="connsiteX420" fmla="*/ 28414 w 309087"/>
                <a:gd name="connsiteY420" fmla="*/ 283002 h 354582"/>
                <a:gd name="connsiteX421" fmla="*/ 29545 w 309087"/>
                <a:gd name="connsiteY421" fmla="*/ 281870 h 354582"/>
                <a:gd name="connsiteX422" fmla="*/ 28414 w 309087"/>
                <a:gd name="connsiteY422" fmla="*/ 280739 h 354582"/>
                <a:gd name="connsiteX423" fmla="*/ 29545 w 309087"/>
                <a:gd name="connsiteY423" fmla="*/ 278442 h 354582"/>
                <a:gd name="connsiteX424" fmla="*/ 29545 w 309087"/>
                <a:gd name="connsiteY424" fmla="*/ 277311 h 354582"/>
                <a:gd name="connsiteX425" fmla="*/ 28414 w 309087"/>
                <a:gd name="connsiteY425" fmla="*/ 277311 h 354582"/>
                <a:gd name="connsiteX426" fmla="*/ 26152 w 309087"/>
                <a:gd name="connsiteY426" fmla="*/ 276179 h 354582"/>
                <a:gd name="connsiteX427" fmla="*/ 25021 w 309087"/>
                <a:gd name="connsiteY427" fmla="*/ 273917 h 354582"/>
                <a:gd name="connsiteX428" fmla="*/ 25021 w 309087"/>
                <a:gd name="connsiteY428" fmla="*/ 272751 h 354582"/>
                <a:gd name="connsiteX429" fmla="*/ 26152 w 309087"/>
                <a:gd name="connsiteY429" fmla="*/ 272751 h 354582"/>
                <a:gd name="connsiteX430" fmla="*/ 27283 w 309087"/>
                <a:gd name="connsiteY430" fmla="*/ 269357 h 354582"/>
                <a:gd name="connsiteX431" fmla="*/ 27283 w 309087"/>
                <a:gd name="connsiteY431" fmla="*/ 267095 h 354582"/>
                <a:gd name="connsiteX432" fmla="*/ 26152 w 309087"/>
                <a:gd name="connsiteY432" fmla="*/ 267095 h 354582"/>
                <a:gd name="connsiteX433" fmla="*/ 26152 w 309087"/>
                <a:gd name="connsiteY433" fmla="*/ 265928 h 354582"/>
                <a:gd name="connsiteX434" fmla="*/ 25021 w 309087"/>
                <a:gd name="connsiteY434" fmla="*/ 265928 h 354582"/>
                <a:gd name="connsiteX435" fmla="*/ 25021 w 309087"/>
                <a:gd name="connsiteY435" fmla="*/ 264797 h 354582"/>
                <a:gd name="connsiteX436" fmla="*/ 23855 w 309087"/>
                <a:gd name="connsiteY436" fmla="*/ 264797 h 354582"/>
                <a:gd name="connsiteX437" fmla="*/ 22724 w 309087"/>
                <a:gd name="connsiteY437" fmla="*/ 263666 h 354582"/>
                <a:gd name="connsiteX438" fmla="*/ 22724 w 309087"/>
                <a:gd name="connsiteY438" fmla="*/ 262535 h 354582"/>
                <a:gd name="connsiteX439" fmla="*/ 23855 w 309087"/>
                <a:gd name="connsiteY439" fmla="*/ 262535 h 354582"/>
                <a:gd name="connsiteX440" fmla="*/ 22724 w 309087"/>
                <a:gd name="connsiteY440" fmla="*/ 260272 h 354582"/>
                <a:gd name="connsiteX441" fmla="*/ 22724 w 309087"/>
                <a:gd name="connsiteY441" fmla="*/ 259141 h 354582"/>
                <a:gd name="connsiteX442" fmla="*/ 21593 w 309087"/>
                <a:gd name="connsiteY442" fmla="*/ 257975 h 354582"/>
                <a:gd name="connsiteX443" fmla="*/ 19331 w 309087"/>
                <a:gd name="connsiteY443" fmla="*/ 256844 h 354582"/>
                <a:gd name="connsiteX444" fmla="*/ 19331 w 309087"/>
                <a:gd name="connsiteY444" fmla="*/ 259141 h 354582"/>
                <a:gd name="connsiteX445" fmla="*/ 18200 w 309087"/>
                <a:gd name="connsiteY445" fmla="*/ 259141 h 354582"/>
                <a:gd name="connsiteX446" fmla="*/ 17034 w 309087"/>
                <a:gd name="connsiteY446" fmla="*/ 257975 h 354582"/>
                <a:gd name="connsiteX447" fmla="*/ 15903 w 309087"/>
                <a:gd name="connsiteY447" fmla="*/ 255712 h 354582"/>
                <a:gd name="connsiteX448" fmla="*/ 11380 w 309087"/>
                <a:gd name="connsiteY448" fmla="*/ 253450 h 354582"/>
                <a:gd name="connsiteX449" fmla="*/ 10249 w 309087"/>
                <a:gd name="connsiteY449" fmla="*/ 251188 h 354582"/>
                <a:gd name="connsiteX450" fmla="*/ 9082 w 309087"/>
                <a:gd name="connsiteY450" fmla="*/ 250021 h 354582"/>
                <a:gd name="connsiteX451" fmla="*/ 10249 w 309087"/>
                <a:gd name="connsiteY451" fmla="*/ 247759 h 354582"/>
                <a:gd name="connsiteX452" fmla="*/ 10249 w 309087"/>
                <a:gd name="connsiteY452" fmla="*/ 246628 h 354582"/>
                <a:gd name="connsiteX453" fmla="*/ 6821 w 309087"/>
                <a:gd name="connsiteY453" fmla="*/ 245497 h 354582"/>
                <a:gd name="connsiteX454" fmla="*/ 6821 w 309087"/>
                <a:gd name="connsiteY454" fmla="*/ 243199 h 354582"/>
                <a:gd name="connsiteX455" fmla="*/ 5690 w 309087"/>
                <a:gd name="connsiteY455" fmla="*/ 243199 h 354582"/>
                <a:gd name="connsiteX456" fmla="*/ 4559 w 309087"/>
                <a:gd name="connsiteY456" fmla="*/ 244366 h 354582"/>
                <a:gd name="connsiteX457" fmla="*/ 4559 w 309087"/>
                <a:gd name="connsiteY457" fmla="*/ 243199 h 354582"/>
                <a:gd name="connsiteX458" fmla="*/ 2262 w 309087"/>
                <a:gd name="connsiteY458" fmla="*/ 242068 h 354582"/>
                <a:gd name="connsiteX459" fmla="*/ 2262 w 309087"/>
                <a:gd name="connsiteY459" fmla="*/ 238674 h 354582"/>
                <a:gd name="connsiteX460" fmla="*/ 0 w 309087"/>
                <a:gd name="connsiteY460" fmla="*/ 235246 h 354582"/>
                <a:gd name="connsiteX461" fmla="*/ 0 w 309087"/>
                <a:gd name="connsiteY461" fmla="*/ 232983 h 354582"/>
                <a:gd name="connsiteX462" fmla="*/ 1131 w 309087"/>
                <a:gd name="connsiteY462" fmla="*/ 230721 h 354582"/>
                <a:gd name="connsiteX463" fmla="*/ 2262 w 309087"/>
                <a:gd name="connsiteY463" fmla="*/ 229590 h 354582"/>
                <a:gd name="connsiteX464" fmla="*/ 1131 w 309087"/>
                <a:gd name="connsiteY464" fmla="*/ 226161 h 354582"/>
                <a:gd name="connsiteX465" fmla="*/ 0 w 309087"/>
                <a:gd name="connsiteY465" fmla="*/ 226161 h 354582"/>
                <a:gd name="connsiteX466" fmla="*/ 1131 w 309087"/>
                <a:gd name="connsiteY466" fmla="*/ 223899 h 354582"/>
                <a:gd name="connsiteX467" fmla="*/ 0 w 309087"/>
                <a:gd name="connsiteY467" fmla="*/ 221636 h 354582"/>
                <a:gd name="connsiteX468" fmla="*/ 1131 w 309087"/>
                <a:gd name="connsiteY468" fmla="*/ 220470 h 35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</a:cxnLst>
              <a:rect l="l" t="t" r="r" b="b"/>
              <a:pathLst>
                <a:path w="309087" h="354582">
                  <a:moveTo>
                    <a:pt x="1131" y="220470"/>
                  </a:moveTo>
                  <a:lnTo>
                    <a:pt x="2262" y="220470"/>
                  </a:lnTo>
                  <a:lnTo>
                    <a:pt x="3428" y="218207"/>
                  </a:lnTo>
                  <a:lnTo>
                    <a:pt x="4559" y="214814"/>
                  </a:lnTo>
                  <a:lnTo>
                    <a:pt x="4559" y="212516"/>
                  </a:lnTo>
                  <a:lnTo>
                    <a:pt x="4559" y="210254"/>
                  </a:lnTo>
                  <a:lnTo>
                    <a:pt x="4559" y="207992"/>
                  </a:lnTo>
                  <a:lnTo>
                    <a:pt x="5690" y="205694"/>
                  </a:lnTo>
                  <a:lnTo>
                    <a:pt x="6821" y="205694"/>
                  </a:lnTo>
                  <a:lnTo>
                    <a:pt x="10249" y="204563"/>
                  </a:lnTo>
                  <a:lnTo>
                    <a:pt x="11380" y="206825"/>
                  </a:lnTo>
                  <a:lnTo>
                    <a:pt x="13641" y="206825"/>
                  </a:lnTo>
                  <a:lnTo>
                    <a:pt x="14772" y="206825"/>
                  </a:lnTo>
                  <a:lnTo>
                    <a:pt x="17034" y="207992"/>
                  </a:lnTo>
                  <a:lnTo>
                    <a:pt x="19331" y="207992"/>
                  </a:lnTo>
                  <a:lnTo>
                    <a:pt x="20462" y="205694"/>
                  </a:lnTo>
                  <a:lnTo>
                    <a:pt x="22724" y="206825"/>
                  </a:lnTo>
                  <a:lnTo>
                    <a:pt x="25021" y="204563"/>
                  </a:lnTo>
                  <a:lnTo>
                    <a:pt x="26152" y="205694"/>
                  </a:lnTo>
                  <a:lnTo>
                    <a:pt x="27283" y="206825"/>
                  </a:lnTo>
                  <a:lnTo>
                    <a:pt x="30675" y="205694"/>
                  </a:lnTo>
                  <a:lnTo>
                    <a:pt x="31806" y="205694"/>
                  </a:lnTo>
                  <a:lnTo>
                    <a:pt x="32973" y="207992"/>
                  </a:lnTo>
                  <a:lnTo>
                    <a:pt x="34104" y="207992"/>
                  </a:lnTo>
                  <a:lnTo>
                    <a:pt x="36365" y="210254"/>
                  </a:lnTo>
                  <a:lnTo>
                    <a:pt x="36365" y="211385"/>
                  </a:lnTo>
                  <a:lnTo>
                    <a:pt x="36365" y="215945"/>
                  </a:lnTo>
                  <a:lnTo>
                    <a:pt x="40924" y="215945"/>
                  </a:lnTo>
                  <a:lnTo>
                    <a:pt x="45448" y="213648"/>
                  </a:lnTo>
                  <a:lnTo>
                    <a:pt x="51138" y="211385"/>
                  </a:lnTo>
                  <a:lnTo>
                    <a:pt x="71600" y="203432"/>
                  </a:lnTo>
                  <a:lnTo>
                    <a:pt x="69338" y="184096"/>
                  </a:lnTo>
                  <a:lnTo>
                    <a:pt x="69338" y="182965"/>
                  </a:lnTo>
                  <a:lnTo>
                    <a:pt x="68172" y="181834"/>
                  </a:lnTo>
                  <a:lnTo>
                    <a:pt x="68172" y="180703"/>
                  </a:lnTo>
                  <a:lnTo>
                    <a:pt x="67041" y="179571"/>
                  </a:lnTo>
                  <a:lnTo>
                    <a:pt x="67041" y="178440"/>
                  </a:lnTo>
                  <a:lnTo>
                    <a:pt x="69338" y="178440"/>
                  </a:lnTo>
                  <a:lnTo>
                    <a:pt x="69338" y="177274"/>
                  </a:lnTo>
                  <a:lnTo>
                    <a:pt x="70469" y="176143"/>
                  </a:lnTo>
                  <a:lnTo>
                    <a:pt x="70469" y="177274"/>
                  </a:lnTo>
                  <a:lnTo>
                    <a:pt x="70469" y="175011"/>
                  </a:lnTo>
                  <a:lnTo>
                    <a:pt x="71600" y="172749"/>
                  </a:lnTo>
                  <a:lnTo>
                    <a:pt x="71600" y="171618"/>
                  </a:lnTo>
                  <a:lnTo>
                    <a:pt x="71600" y="170487"/>
                  </a:lnTo>
                  <a:lnTo>
                    <a:pt x="70469" y="167058"/>
                  </a:lnTo>
                  <a:lnTo>
                    <a:pt x="64779" y="156842"/>
                  </a:lnTo>
                  <a:lnTo>
                    <a:pt x="65910" y="155711"/>
                  </a:lnTo>
                  <a:lnTo>
                    <a:pt x="64779" y="153413"/>
                  </a:lnTo>
                  <a:lnTo>
                    <a:pt x="68172" y="152282"/>
                  </a:lnTo>
                  <a:lnTo>
                    <a:pt x="67041" y="152282"/>
                  </a:lnTo>
                  <a:lnTo>
                    <a:pt x="67041" y="151151"/>
                  </a:lnTo>
                  <a:lnTo>
                    <a:pt x="68172" y="150020"/>
                  </a:lnTo>
                  <a:lnTo>
                    <a:pt x="68172" y="148889"/>
                  </a:lnTo>
                  <a:lnTo>
                    <a:pt x="69338" y="148889"/>
                  </a:lnTo>
                  <a:lnTo>
                    <a:pt x="70469" y="148889"/>
                  </a:lnTo>
                  <a:lnTo>
                    <a:pt x="70469" y="147758"/>
                  </a:lnTo>
                  <a:lnTo>
                    <a:pt x="71600" y="146591"/>
                  </a:lnTo>
                  <a:lnTo>
                    <a:pt x="72731" y="146591"/>
                  </a:lnTo>
                  <a:lnTo>
                    <a:pt x="76123" y="144329"/>
                  </a:lnTo>
                  <a:lnTo>
                    <a:pt x="77290" y="143198"/>
                  </a:lnTo>
                  <a:lnTo>
                    <a:pt x="80682" y="143198"/>
                  </a:lnTo>
                  <a:lnTo>
                    <a:pt x="85241" y="140935"/>
                  </a:lnTo>
                  <a:lnTo>
                    <a:pt x="84075" y="139769"/>
                  </a:lnTo>
                  <a:lnTo>
                    <a:pt x="84075" y="138638"/>
                  </a:lnTo>
                  <a:lnTo>
                    <a:pt x="79551" y="117040"/>
                  </a:lnTo>
                  <a:lnTo>
                    <a:pt x="77290" y="115908"/>
                  </a:lnTo>
                  <a:lnTo>
                    <a:pt x="77290" y="114777"/>
                  </a:lnTo>
                  <a:lnTo>
                    <a:pt x="78420" y="109086"/>
                  </a:lnTo>
                  <a:lnTo>
                    <a:pt x="78420" y="106824"/>
                  </a:lnTo>
                  <a:lnTo>
                    <a:pt x="74992" y="102264"/>
                  </a:lnTo>
                  <a:lnTo>
                    <a:pt x="70469" y="93179"/>
                  </a:lnTo>
                  <a:lnTo>
                    <a:pt x="70469" y="89786"/>
                  </a:lnTo>
                  <a:lnTo>
                    <a:pt x="70469" y="88655"/>
                  </a:lnTo>
                  <a:lnTo>
                    <a:pt x="70469" y="86357"/>
                  </a:lnTo>
                  <a:lnTo>
                    <a:pt x="69338" y="84095"/>
                  </a:lnTo>
                  <a:lnTo>
                    <a:pt x="61351" y="79535"/>
                  </a:lnTo>
                  <a:lnTo>
                    <a:pt x="60220" y="80666"/>
                  </a:lnTo>
                  <a:lnTo>
                    <a:pt x="56827" y="79535"/>
                  </a:lnTo>
                  <a:lnTo>
                    <a:pt x="54566" y="79535"/>
                  </a:lnTo>
                  <a:lnTo>
                    <a:pt x="53399" y="79535"/>
                  </a:lnTo>
                  <a:lnTo>
                    <a:pt x="53399" y="77272"/>
                  </a:lnTo>
                  <a:lnTo>
                    <a:pt x="51138" y="77272"/>
                  </a:lnTo>
                  <a:lnTo>
                    <a:pt x="48876" y="78403"/>
                  </a:lnTo>
                  <a:lnTo>
                    <a:pt x="47745" y="78403"/>
                  </a:lnTo>
                  <a:lnTo>
                    <a:pt x="46579" y="77272"/>
                  </a:lnTo>
                  <a:lnTo>
                    <a:pt x="43186" y="70450"/>
                  </a:lnTo>
                  <a:lnTo>
                    <a:pt x="40924" y="69319"/>
                  </a:lnTo>
                  <a:lnTo>
                    <a:pt x="40924" y="68188"/>
                  </a:lnTo>
                  <a:lnTo>
                    <a:pt x="43186" y="64759"/>
                  </a:lnTo>
                  <a:lnTo>
                    <a:pt x="43186" y="61365"/>
                  </a:lnTo>
                  <a:lnTo>
                    <a:pt x="45448" y="59103"/>
                  </a:lnTo>
                  <a:lnTo>
                    <a:pt x="45448" y="57937"/>
                  </a:lnTo>
                  <a:lnTo>
                    <a:pt x="44317" y="56805"/>
                  </a:lnTo>
                  <a:lnTo>
                    <a:pt x="45448" y="54543"/>
                  </a:lnTo>
                  <a:lnTo>
                    <a:pt x="46579" y="52281"/>
                  </a:lnTo>
                  <a:lnTo>
                    <a:pt x="45448" y="51150"/>
                  </a:lnTo>
                  <a:lnTo>
                    <a:pt x="44317" y="51150"/>
                  </a:lnTo>
                  <a:lnTo>
                    <a:pt x="40924" y="49983"/>
                  </a:lnTo>
                  <a:lnTo>
                    <a:pt x="37496" y="46590"/>
                  </a:lnTo>
                  <a:lnTo>
                    <a:pt x="37496" y="45458"/>
                  </a:lnTo>
                  <a:lnTo>
                    <a:pt x="36365" y="45458"/>
                  </a:lnTo>
                  <a:lnTo>
                    <a:pt x="34104" y="40898"/>
                  </a:lnTo>
                  <a:lnTo>
                    <a:pt x="34104" y="37505"/>
                  </a:lnTo>
                  <a:lnTo>
                    <a:pt x="34104" y="34076"/>
                  </a:lnTo>
                  <a:lnTo>
                    <a:pt x="34104" y="31814"/>
                  </a:lnTo>
                  <a:lnTo>
                    <a:pt x="34104" y="30683"/>
                  </a:lnTo>
                  <a:lnTo>
                    <a:pt x="34104" y="29552"/>
                  </a:lnTo>
                  <a:lnTo>
                    <a:pt x="36365" y="28385"/>
                  </a:lnTo>
                  <a:lnTo>
                    <a:pt x="37496" y="26123"/>
                  </a:lnTo>
                  <a:lnTo>
                    <a:pt x="39793" y="23860"/>
                  </a:lnTo>
                  <a:lnTo>
                    <a:pt x="40924" y="23860"/>
                  </a:lnTo>
                  <a:lnTo>
                    <a:pt x="42055" y="23860"/>
                  </a:lnTo>
                  <a:lnTo>
                    <a:pt x="43186" y="22729"/>
                  </a:lnTo>
                  <a:lnTo>
                    <a:pt x="42055" y="21598"/>
                  </a:lnTo>
                  <a:lnTo>
                    <a:pt x="39793" y="20432"/>
                  </a:lnTo>
                  <a:lnTo>
                    <a:pt x="38627" y="19300"/>
                  </a:lnTo>
                  <a:lnTo>
                    <a:pt x="37496" y="18169"/>
                  </a:lnTo>
                  <a:lnTo>
                    <a:pt x="35234" y="17038"/>
                  </a:lnTo>
                  <a:lnTo>
                    <a:pt x="34104" y="14776"/>
                  </a:lnTo>
                  <a:lnTo>
                    <a:pt x="34104" y="11347"/>
                  </a:lnTo>
                  <a:lnTo>
                    <a:pt x="34104" y="10216"/>
                  </a:lnTo>
                  <a:lnTo>
                    <a:pt x="35234" y="9085"/>
                  </a:lnTo>
                  <a:lnTo>
                    <a:pt x="36365" y="10216"/>
                  </a:lnTo>
                  <a:lnTo>
                    <a:pt x="36365" y="9085"/>
                  </a:lnTo>
                  <a:lnTo>
                    <a:pt x="37496" y="7953"/>
                  </a:lnTo>
                  <a:lnTo>
                    <a:pt x="37496" y="6822"/>
                  </a:lnTo>
                  <a:lnTo>
                    <a:pt x="36365" y="5656"/>
                  </a:lnTo>
                  <a:lnTo>
                    <a:pt x="37496" y="4525"/>
                  </a:lnTo>
                  <a:lnTo>
                    <a:pt x="38627" y="3393"/>
                  </a:lnTo>
                  <a:lnTo>
                    <a:pt x="38627" y="2262"/>
                  </a:lnTo>
                  <a:lnTo>
                    <a:pt x="39793" y="0"/>
                  </a:lnTo>
                  <a:lnTo>
                    <a:pt x="42055" y="2262"/>
                  </a:lnTo>
                  <a:lnTo>
                    <a:pt x="47745" y="3393"/>
                  </a:lnTo>
                  <a:lnTo>
                    <a:pt x="54566" y="5656"/>
                  </a:lnTo>
                  <a:lnTo>
                    <a:pt x="57958" y="4525"/>
                  </a:lnTo>
                  <a:lnTo>
                    <a:pt x="59089" y="4525"/>
                  </a:lnTo>
                  <a:lnTo>
                    <a:pt x="60220" y="5656"/>
                  </a:lnTo>
                  <a:lnTo>
                    <a:pt x="67041" y="11347"/>
                  </a:lnTo>
                  <a:lnTo>
                    <a:pt x="68172" y="11347"/>
                  </a:lnTo>
                  <a:lnTo>
                    <a:pt x="68172" y="13609"/>
                  </a:lnTo>
                  <a:lnTo>
                    <a:pt x="70469" y="13609"/>
                  </a:lnTo>
                  <a:lnTo>
                    <a:pt x="71600" y="13609"/>
                  </a:lnTo>
                  <a:lnTo>
                    <a:pt x="72731" y="15907"/>
                  </a:lnTo>
                  <a:lnTo>
                    <a:pt x="74992" y="18169"/>
                  </a:lnTo>
                  <a:lnTo>
                    <a:pt x="76123" y="21598"/>
                  </a:lnTo>
                  <a:lnTo>
                    <a:pt x="77290" y="21598"/>
                  </a:lnTo>
                  <a:lnTo>
                    <a:pt x="81813" y="19300"/>
                  </a:lnTo>
                  <a:lnTo>
                    <a:pt x="82944" y="19300"/>
                  </a:lnTo>
                  <a:lnTo>
                    <a:pt x="88634" y="20432"/>
                  </a:lnTo>
                  <a:lnTo>
                    <a:pt x="93193" y="22729"/>
                  </a:lnTo>
                  <a:lnTo>
                    <a:pt x="95455" y="23860"/>
                  </a:lnTo>
                  <a:lnTo>
                    <a:pt x="96585" y="26123"/>
                  </a:lnTo>
                  <a:lnTo>
                    <a:pt x="97716" y="28385"/>
                  </a:lnTo>
                  <a:lnTo>
                    <a:pt x="97716" y="29552"/>
                  </a:lnTo>
                  <a:lnTo>
                    <a:pt x="110227" y="37505"/>
                  </a:lnTo>
                  <a:lnTo>
                    <a:pt x="112489" y="38636"/>
                  </a:lnTo>
                  <a:lnTo>
                    <a:pt x="115917" y="38636"/>
                  </a:lnTo>
                  <a:lnTo>
                    <a:pt x="129558" y="40898"/>
                  </a:lnTo>
                  <a:lnTo>
                    <a:pt x="136379" y="42030"/>
                  </a:lnTo>
                  <a:lnTo>
                    <a:pt x="137510" y="43161"/>
                  </a:lnTo>
                  <a:lnTo>
                    <a:pt x="142033" y="45458"/>
                  </a:lnTo>
                  <a:lnTo>
                    <a:pt x="145461" y="46590"/>
                  </a:lnTo>
                  <a:lnTo>
                    <a:pt x="147723" y="46590"/>
                  </a:lnTo>
                  <a:lnTo>
                    <a:pt x="148854" y="47721"/>
                  </a:lnTo>
                  <a:lnTo>
                    <a:pt x="149985" y="48852"/>
                  </a:lnTo>
                  <a:lnTo>
                    <a:pt x="154544" y="52281"/>
                  </a:lnTo>
                  <a:lnTo>
                    <a:pt x="157936" y="53412"/>
                  </a:lnTo>
                  <a:lnTo>
                    <a:pt x="160234" y="54543"/>
                  </a:lnTo>
                  <a:lnTo>
                    <a:pt x="163626" y="57937"/>
                  </a:lnTo>
                  <a:lnTo>
                    <a:pt x="165923" y="61365"/>
                  </a:lnTo>
                  <a:lnTo>
                    <a:pt x="167054" y="63628"/>
                  </a:lnTo>
                  <a:lnTo>
                    <a:pt x="167054" y="64759"/>
                  </a:lnTo>
                  <a:lnTo>
                    <a:pt x="168185" y="65925"/>
                  </a:lnTo>
                  <a:lnTo>
                    <a:pt x="170447" y="65925"/>
                  </a:lnTo>
                  <a:lnTo>
                    <a:pt x="175006" y="65925"/>
                  </a:lnTo>
                  <a:lnTo>
                    <a:pt x="182957" y="67056"/>
                  </a:lnTo>
                  <a:lnTo>
                    <a:pt x="186350" y="69319"/>
                  </a:lnTo>
                  <a:lnTo>
                    <a:pt x="195468" y="77272"/>
                  </a:lnTo>
                  <a:lnTo>
                    <a:pt x="199992" y="81832"/>
                  </a:lnTo>
                  <a:lnTo>
                    <a:pt x="202253" y="81832"/>
                  </a:lnTo>
                  <a:lnTo>
                    <a:pt x="203420" y="81832"/>
                  </a:lnTo>
                  <a:lnTo>
                    <a:pt x="206812" y="79535"/>
                  </a:lnTo>
                  <a:lnTo>
                    <a:pt x="207943" y="79535"/>
                  </a:lnTo>
                  <a:lnTo>
                    <a:pt x="209074" y="79535"/>
                  </a:lnTo>
                  <a:lnTo>
                    <a:pt x="213633" y="81832"/>
                  </a:lnTo>
                  <a:lnTo>
                    <a:pt x="213633" y="82963"/>
                  </a:lnTo>
                  <a:lnTo>
                    <a:pt x="214764" y="85226"/>
                  </a:lnTo>
                  <a:lnTo>
                    <a:pt x="214764" y="87488"/>
                  </a:lnTo>
                  <a:lnTo>
                    <a:pt x="214764" y="88655"/>
                  </a:lnTo>
                  <a:lnTo>
                    <a:pt x="214764" y="92048"/>
                  </a:lnTo>
                  <a:lnTo>
                    <a:pt x="214764" y="93179"/>
                  </a:lnTo>
                  <a:lnTo>
                    <a:pt x="215895" y="94310"/>
                  </a:lnTo>
                  <a:lnTo>
                    <a:pt x="215895" y="95477"/>
                  </a:lnTo>
                  <a:lnTo>
                    <a:pt x="215895" y="96608"/>
                  </a:lnTo>
                  <a:lnTo>
                    <a:pt x="217026" y="100001"/>
                  </a:lnTo>
                  <a:lnTo>
                    <a:pt x="219323" y="102264"/>
                  </a:lnTo>
                  <a:lnTo>
                    <a:pt x="221585" y="105693"/>
                  </a:lnTo>
                  <a:lnTo>
                    <a:pt x="222715" y="107955"/>
                  </a:lnTo>
                  <a:lnTo>
                    <a:pt x="228405" y="109086"/>
                  </a:lnTo>
                  <a:lnTo>
                    <a:pt x="230667" y="111384"/>
                  </a:lnTo>
                  <a:lnTo>
                    <a:pt x="232964" y="111384"/>
                  </a:lnTo>
                  <a:lnTo>
                    <a:pt x="234095" y="113646"/>
                  </a:lnTo>
                  <a:lnTo>
                    <a:pt x="234095" y="114777"/>
                  </a:lnTo>
                  <a:lnTo>
                    <a:pt x="234095" y="115908"/>
                  </a:lnTo>
                  <a:lnTo>
                    <a:pt x="234095" y="117040"/>
                  </a:lnTo>
                  <a:lnTo>
                    <a:pt x="235226" y="118206"/>
                  </a:lnTo>
                  <a:lnTo>
                    <a:pt x="238619" y="120468"/>
                  </a:lnTo>
                  <a:lnTo>
                    <a:pt x="239749" y="121600"/>
                  </a:lnTo>
                  <a:lnTo>
                    <a:pt x="245439" y="122731"/>
                  </a:lnTo>
                  <a:lnTo>
                    <a:pt x="246570" y="122731"/>
                  </a:lnTo>
                  <a:lnTo>
                    <a:pt x="249998" y="123862"/>
                  </a:lnTo>
                  <a:lnTo>
                    <a:pt x="249998" y="124993"/>
                  </a:lnTo>
                  <a:lnTo>
                    <a:pt x="248867" y="126159"/>
                  </a:lnTo>
                  <a:lnTo>
                    <a:pt x="249998" y="126159"/>
                  </a:lnTo>
                  <a:lnTo>
                    <a:pt x="252260" y="127291"/>
                  </a:lnTo>
                  <a:lnTo>
                    <a:pt x="254557" y="129553"/>
                  </a:lnTo>
                  <a:lnTo>
                    <a:pt x="255688" y="129553"/>
                  </a:lnTo>
                  <a:lnTo>
                    <a:pt x="257950" y="130684"/>
                  </a:lnTo>
                  <a:lnTo>
                    <a:pt x="259081" y="130684"/>
                  </a:lnTo>
                  <a:lnTo>
                    <a:pt x="261343" y="130684"/>
                  </a:lnTo>
                  <a:lnTo>
                    <a:pt x="262509" y="129553"/>
                  </a:lnTo>
                  <a:lnTo>
                    <a:pt x="265901" y="129553"/>
                  </a:lnTo>
                  <a:lnTo>
                    <a:pt x="268163" y="127291"/>
                  </a:lnTo>
                  <a:lnTo>
                    <a:pt x="269294" y="127291"/>
                  </a:lnTo>
                  <a:lnTo>
                    <a:pt x="270460" y="127291"/>
                  </a:lnTo>
                  <a:lnTo>
                    <a:pt x="271591" y="128422"/>
                  </a:lnTo>
                  <a:lnTo>
                    <a:pt x="272722" y="129553"/>
                  </a:lnTo>
                  <a:lnTo>
                    <a:pt x="272722" y="130684"/>
                  </a:lnTo>
                  <a:lnTo>
                    <a:pt x="276115" y="132982"/>
                  </a:lnTo>
                  <a:lnTo>
                    <a:pt x="277281" y="135244"/>
                  </a:lnTo>
                  <a:lnTo>
                    <a:pt x="279543" y="138638"/>
                  </a:lnTo>
                  <a:lnTo>
                    <a:pt x="280674" y="140935"/>
                  </a:lnTo>
                  <a:lnTo>
                    <a:pt x="280674" y="146591"/>
                  </a:lnTo>
                  <a:lnTo>
                    <a:pt x="281805" y="151151"/>
                  </a:lnTo>
                  <a:lnTo>
                    <a:pt x="280674" y="155711"/>
                  </a:lnTo>
                  <a:lnTo>
                    <a:pt x="284102" y="157973"/>
                  </a:lnTo>
                  <a:lnTo>
                    <a:pt x="285233" y="156842"/>
                  </a:lnTo>
                  <a:lnTo>
                    <a:pt x="289756" y="156842"/>
                  </a:lnTo>
                  <a:lnTo>
                    <a:pt x="288625" y="156842"/>
                  </a:lnTo>
                  <a:lnTo>
                    <a:pt x="288625" y="157973"/>
                  </a:lnTo>
                  <a:lnTo>
                    <a:pt x="289756" y="157973"/>
                  </a:lnTo>
                  <a:lnTo>
                    <a:pt x="293184" y="156842"/>
                  </a:lnTo>
                  <a:lnTo>
                    <a:pt x="294315" y="156842"/>
                  </a:lnTo>
                  <a:lnTo>
                    <a:pt x="294315" y="155711"/>
                  </a:lnTo>
                  <a:lnTo>
                    <a:pt x="297708" y="153413"/>
                  </a:lnTo>
                  <a:lnTo>
                    <a:pt x="298839" y="154544"/>
                  </a:lnTo>
                  <a:lnTo>
                    <a:pt x="302267" y="156842"/>
                  </a:lnTo>
                  <a:lnTo>
                    <a:pt x="303398" y="156842"/>
                  </a:lnTo>
                  <a:lnTo>
                    <a:pt x="304529" y="160236"/>
                  </a:lnTo>
                  <a:lnTo>
                    <a:pt x="307957" y="167058"/>
                  </a:lnTo>
                  <a:lnTo>
                    <a:pt x="309087" y="169320"/>
                  </a:lnTo>
                  <a:lnTo>
                    <a:pt x="309087" y="170487"/>
                  </a:lnTo>
                  <a:lnTo>
                    <a:pt x="309087" y="171618"/>
                  </a:lnTo>
                  <a:lnTo>
                    <a:pt x="309087" y="173880"/>
                  </a:lnTo>
                  <a:lnTo>
                    <a:pt x="307957" y="172749"/>
                  </a:lnTo>
                  <a:lnTo>
                    <a:pt x="302267" y="173880"/>
                  </a:lnTo>
                  <a:lnTo>
                    <a:pt x="292053" y="176143"/>
                  </a:lnTo>
                  <a:lnTo>
                    <a:pt x="278412" y="181834"/>
                  </a:lnTo>
                  <a:lnTo>
                    <a:pt x="271591" y="185263"/>
                  </a:lnTo>
                  <a:lnTo>
                    <a:pt x="265901" y="189787"/>
                  </a:lnTo>
                  <a:lnTo>
                    <a:pt x="261343" y="193216"/>
                  </a:lnTo>
                  <a:lnTo>
                    <a:pt x="253391" y="196609"/>
                  </a:lnTo>
                  <a:lnTo>
                    <a:pt x="239749" y="205694"/>
                  </a:lnTo>
                  <a:lnTo>
                    <a:pt x="234095" y="211385"/>
                  </a:lnTo>
                  <a:lnTo>
                    <a:pt x="232964" y="212516"/>
                  </a:lnTo>
                  <a:lnTo>
                    <a:pt x="218192" y="227292"/>
                  </a:lnTo>
                  <a:lnTo>
                    <a:pt x="213633" y="232983"/>
                  </a:lnTo>
                  <a:lnTo>
                    <a:pt x="209074" y="239806"/>
                  </a:lnTo>
                  <a:lnTo>
                    <a:pt x="203420" y="247759"/>
                  </a:lnTo>
                  <a:lnTo>
                    <a:pt x="203420" y="250021"/>
                  </a:lnTo>
                  <a:lnTo>
                    <a:pt x="198861" y="255712"/>
                  </a:lnTo>
                  <a:lnTo>
                    <a:pt x="186350" y="273917"/>
                  </a:lnTo>
                  <a:lnTo>
                    <a:pt x="181827" y="283002"/>
                  </a:lnTo>
                  <a:lnTo>
                    <a:pt x="182957" y="284133"/>
                  </a:lnTo>
                  <a:lnTo>
                    <a:pt x="173875" y="294349"/>
                  </a:lnTo>
                  <a:lnTo>
                    <a:pt x="164757" y="305731"/>
                  </a:lnTo>
                  <a:lnTo>
                    <a:pt x="159103" y="315947"/>
                  </a:lnTo>
                  <a:lnTo>
                    <a:pt x="154544" y="329591"/>
                  </a:lnTo>
                  <a:lnTo>
                    <a:pt x="153413" y="330722"/>
                  </a:lnTo>
                  <a:lnTo>
                    <a:pt x="153413" y="333020"/>
                  </a:lnTo>
                  <a:lnTo>
                    <a:pt x="151151" y="333020"/>
                  </a:lnTo>
                  <a:lnTo>
                    <a:pt x="149985" y="333020"/>
                  </a:lnTo>
                  <a:lnTo>
                    <a:pt x="147723" y="333020"/>
                  </a:lnTo>
                  <a:lnTo>
                    <a:pt x="146592" y="335282"/>
                  </a:lnTo>
                  <a:lnTo>
                    <a:pt x="145461" y="335282"/>
                  </a:lnTo>
                  <a:lnTo>
                    <a:pt x="142033" y="338676"/>
                  </a:lnTo>
                  <a:lnTo>
                    <a:pt x="138641" y="342105"/>
                  </a:lnTo>
                  <a:lnTo>
                    <a:pt x="134082" y="345498"/>
                  </a:lnTo>
                  <a:lnTo>
                    <a:pt x="131820" y="346629"/>
                  </a:lnTo>
                  <a:lnTo>
                    <a:pt x="130689" y="346629"/>
                  </a:lnTo>
                  <a:lnTo>
                    <a:pt x="126130" y="346629"/>
                  </a:lnTo>
                  <a:lnTo>
                    <a:pt x="123868" y="346629"/>
                  </a:lnTo>
                  <a:lnTo>
                    <a:pt x="121606" y="348927"/>
                  </a:lnTo>
                  <a:lnTo>
                    <a:pt x="121606" y="351189"/>
                  </a:lnTo>
                  <a:lnTo>
                    <a:pt x="115917" y="351189"/>
                  </a:lnTo>
                  <a:lnTo>
                    <a:pt x="114786" y="351189"/>
                  </a:lnTo>
                  <a:lnTo>
                    <a:pt x="113619" y="350058"/>
                  </a:lnTo>
                  <a:lnTo>
                    <a:pt x="112489" y="350058"/>
                  </a:lnTo>
                  <a:lnTo>
                    <a:pt x="111358" y="350058"/>
                  </a:lnTo>
                  <a:lnTo>
                    <a:pt x="112489" y="351189"/>
                  </a:lnTo>
                  <a:lnTo>
                    <a:pt x="111358" y="351189"/>
                  </a:lnTo>
                  <a:lnTo>
                    <a:pt x="110227" y="350058"/>
                  </a:lnTo>
                  <a:lnTo>
                    <a:pt x="111358" y="347796"/>
                  </a:lnTo>
                  <a:lnTo>
                    <a:pt x="110227" y="347796"/>
                  </a:lnTo>
                  <a:lnTo>
                    <a:pt x="109096" y="347796"/>
                  </a:lnTo>
                  <a:lnTo>
                    <a:pt x="106834" y="348927"/>
                  </a:lnTo>
                  <a:lnTo>
                    <a:pt x="105668" y="348927"/>
                  </a:lnTo>
                  <a:lnTo>
                    <a:pt x="104537" y="348927"/>
                  </a:lnTo>
                  <a:lnTo>
                    <a:pt x="103406" y="347796"/>
                  </a:lnTo>
                  <a:lnTo>
                    <a:pt x="102275" y="345498"/>
                  </a:lnTo>
                  <a:lnTo>
                    <a:pt x="101144" y="345498"/>
                  </a:lnTo>
                  <a:lnTo>
                    <a:pt x="100013" y="346629"/>
                  </a:lnTo>
                  <a:lnTo>
                    <a:pt x="98847" y="345498"/>
                  </a:lnTo>
                  <a:lnTo>
                    <a:pt x="98847" y="347796"/>
                  </a:lnTo>
                  <a:lnTo>
                    <a:pt x="97716" y="347796"/>
                  </a:lnTo>
                  <a:lnTo>
                    <a:pt x="96585" y="347796"/>
                  </a:lnTo>
                  <a:lnTo>
                    <a:pt x="97716" y="350058"/>
                  </a:lnTo>
                  <a:lnTo>
                    <a:pt x="95455" y="352320"/>
                  </a:lnTo>
                  <a:lnTo>
                    <a:pt x="95455" y="353452"/>
                  </a:lnTo>
                  <a:lnTo>
                    <a:pt x="95455" y="354583"/>
                  </a:lnTo>
                  <a:lnTo>
                    <a:pt x="93193" y="353452"/>
                  </a:lnTo>
                  <a:lnTo>
                    <a:pt x="90896" y="353452"/>
                  </a:lnTo>
                  <a:lnTo>
                    <a:pt x="92062" y="350058"/>
                  </a:lnTo>
                  <a:lnTo>
                    <a:pt x="90896" y="350058"/>
                  </a:lnTo>
                  <a:lnTo>
                    <a:pt x="88634" y="351189"/>
                  </a:lnTo>
                  <a:lnTo>
                    <a:pt x="87503" y="351189"/>
                  </a:lnTo>
                  <a:lnTo>
                    <a:pt x="86372" y="351189"/>
                  </a:lnTo>
                  <a:lnTo>
                    <a:pt x="86372" y="348927"/>
                  </a:lnTo>
                  <a:lnTo>
                    <a:pt x="82944" y="348927"/>
                  </a:lnTo>
                  <a:lnTo>
                    <a:pt x="80682" y="346629"/>
                  </a:lnTo>
                  <a:lnTo>
                    <a:pt x="79551" y="347796"/>
                  </a:lnTo>
                  <a:lnTo>
                    <a:pt x="78420" y="346629"/>
                  </a:lnTo>
                  <a:lnTo>
                    <a:pt x="76123" y="346629"/>
                  </a:lnTo>
                  <a:lnTo>
                    <a:pt x="74992" y="345498"/>
                  </a:lnTo>
                  <a:lnTo>
                    <a:pt x="73862" y="346629"/>
                  </a:lnTo>
                  <a:lnTo>
                    <a:pt x="71600" y="345498"/>
                  </a:lnTo>
                  <a:lnTo>
                    <a:pt x="71600" y="343236"/>
                  </a:lnTo>
                  <a:lnTo>
                    <a:pt x="72731" y="342105"/>
                  </a:lnTo>
                  <a:lnTo>
                    <a:pt x="71600" y="340974"/>
                  </a:lnTo>
                  <a:lnTo>
                    <a:pt x="70469" y="340974"/>
                  </a:lnTo>
                  <a:lnTo>
                    <a:pt x="68172" y="339807"/>
                  </a:lnTo>
                  <a:lnTo>
                    <a:pt x="67041" y="339807"/>
                  </a:lnTo>
                  <a:lnTo>
                    <a:pt x="65910" y="337545"/>
                  </a:lnTo>
                  <a:lnTo>
                    <a:pt x="64779" y="337545"/>
                  </a:lnTo>
                  <a:lnTo>
                    <a:pt x="63648" y="336414"/>
                  </a:lnTo>
                  <a:lnTo>
                    <a:pt x="63648" y="335282"/>
                  </a:lnTo>
                  <a:lnTo>
                    <a:pt x="63648" y="334151"/>
                  </a:lnTo>
                  <a:lnTo>
                    <a:pt x="64779" y="334151"/>
                  </a:lnTo>
                  <a:lnTo>
                    <a:pt x="65910" y="334151"/>
                  </a:lnTo>
                  <a:lnTo>
                    <a:pt x="65910" y="333020"/>
                  </a:lnTo>
                  <a:lnTo>
                    <a:pt x="65910" y="331854"/>
                  </a:lnTo>
                  <a:lnTo>
                    <a:pt x="62517" y="333020"/>
                  </a:lnTo>
                  <a:lnTo>
                    <a:pt x="62517" y="331854"/>
                  </a:lnTo>
                  <a:lnTo>
                    <a:pt x="60220" y="330722"/>
                  </a:lnTo>
                  <a:lnTo>
                    <a:pt x="61351" y="330722"/>
                  </a:lnTo>
                  <a:lnTo>
                    <a:pt x="63648" y="330722"/>
                  </a:lnTo>
                  <a:lnTo>
                    <a:pt x="61351" y="329591"/>
                  </a:lnTo>
                  <a:lnTo>
                    <a:pt x="60220" y="329591"/>
                  </a:lnTo>
                  <a:lnTo>
                    <a:pt x="59089" y="331854"/>
                  </a:lnTo>
                  <a:lnTo>
                    <a:pt x="59089" y="330722"/>
                  </a:lnTo>
                  <a:lnTo>
                    <a:pt x="57958" y="331854"/>
                  </a:lnTo>
                  <a:lnTo>
                    <a:pt x="56827" y="330722"/>
                  </a:lnTo>
                  <a:lnTo>
                    <a:pt x="56827" y="329591"/>
                  </a:lnTo>
                  <a:lnTo>
                    <a:pt x="56827" y="327329"/>
                  </a:lnTo>
                  <a:lnTo>
                    <a:pt x="55697" y="327329"/>
                  </a:lnTo>
                  <a:lnTo>
                    <a:pt x="54566" y="326198"/>
                  </a:lnTo>
                  <a:lnTo>
                    <a:pt x="52269" y="326198"/>
                  </a:lnTo>
                  <a:lnTo>
                    <a:pt x="52269" y="327329"/>
                  </a:lnTo>
                  <a:lnTo>
                    <a:pt x="51138" y="327329"/>
                  </a:lnTo>
                  <a:lnTo>
                    <a:pt x="51138" y="329591"/>
                  </a:lnTo>
                  <a:lnTo>
                    <a:pt x="50007" y="329591"/>
                  </a:lnTo>
                  <a:lnTo>
                    <a:pt x="50007" y="328460"/>
                  </a:lnTo>
                  <a:lnTo>
                    <a:pt x="48876" y="327329"/>
                  </a:lnTo>
                  <a:lnTo>
                    <a:pt x="47745" y="326198"/>
                  </a:lnTo>
                  <a:lnTo>
                    <a:pt x="48876" y="326198"/>
                  </a:lnTo>
                  <a:lnTo>
                    <a:pt x="48876" y="325031"/>
                  </a:lnTo>
                  <a:lnTo>
                    <a:pt x="47745" y="325031"/>
                  </a:lnTo>
                  <a:lnTo>
                    <a:pt x="46579" y="326198"/>
                  </a:lnTo>
                  <a:lnTo>
                    <a:pt x="46579" y="323900"/>
                  </a:lnTo>
                  <a:lnTo>
                    <a:pt x="44317" y="323900"/>
                  </a:lnTo>
                  <a:lnTo>
                    <a:pt x="44317" y="322769"/>
                  </a:lnTo>
                  <a:lnTo>
                    <a:pt x="45448" y="321638"/>
                  </a:lnTo>
                  <a:lnTo>
                    <a:pt x="45448" y="320507"/>
                  </a:lnTo>
                  <a:lnTo>
                    <a:pt x="44317" y="319375"/>
                  </a:lnTo>
                  <a:lnTo>
                    <a:pt x="43186" y="315947"/>
                  </a:lnTo>
                  <a:lnTo>
                    <a:pt x="43186" y="314815"/>
                  </a:lnTo>
                  <a:lnTo>
                    <a:pt x="42055" y="315947"/>
                  </a:lnTo>
                  <a:lnTo>
                    <a:pt x="40924" y="314815"/>
                  </a:lnTo>
                  <a:lnTo>
                    <a:pt x="40924" y="313684"/>
                  </a:lnTo>
                  <a:lnTo>
                    <a:pt x="43186" y="313684"/>
                  </a:lnTo>
                  <a:lnTo>
                    <a:pt x="40924" y="312553"/>
                  </a:lnTo>
                  <a:lnTo>
                    <a:pt x="40924" y="311422"/>
                  </a:lnTo>
                  <a:lnTo>
                    <a:pt x="42055" y="311422"/>
                  </a:lnTo>
                  <a:lnTo>
                    <a:pt x="39793" y="307993"/>
                  </a:lnTo>
                  <a:lnTo>
                    <a:pt x="39793" y="305731"/>
                  </a:lnTo>
                  <a:lnTo>
                    <a:pt x="42055" y="304600"/>
                  </a:lnTo>
                  <a:lnTo>
                    <a:pt x="42055" y="303469"/>
                  </a:lnTo>
                  <a:lnTo>
                    <a:pt x="43186" y="302302"/>
                  </a:lnTo>
                  <a:lnTo>
                    <a:pt x="42055" y="301171"/>
                  </a:lnTo>
                  <a:lnTo>
                    <a:pt x="43186" y="300040"/>
                  </a:lnTo>
                  <a:lnTo>
                    <a:pt x="43186" y="298909"/>
                  </a:lnTo>
                  <a:lnTo>
                    <a:pt x="42055" y="298909"/>
                  </a:lnTo>
                  <a:lnTo>
                    <a:pt x="42055" y="297777"/>
                  </a:lnTo>
                  <a:lnTo>
                    <a:pt x="43186" y="297777"/>
                  </a:lnTo>
                  <a:lnTo>
                    <a:pt x="42055" y="295480"/>
                  </a:lnTo>
                  <a:lnTo>
                    <a:pt x="43186" y="295480"/>
                  </a:lnTo>
                  <a:lnTo>
                    <a:pt x="44317" y="294349"/>
                  </a:lnTo>
                  <a:lnTo>
                    <a:pt x="44317" y="293217"/>
                  </a:lnTo>
                  <a:lnTo>
                    <a:pt x="44317" y="292086"/>
                  </a:lnTo>
                  <a:lnTo>
                    <a:pt x="44317" y="290955"/>
                  </a:lnTo>
                  <a:lnTo>
                    <a:pt x="45448" y="289824"/>
                  </a:lnTo>
                  <a:lnTo>
                    <a:pt x="44317" y="289824"/>
                  </a:lnTo>
                  <a:lnTo>
                    <a:pt x="43186" y="289824"/>
                  </a:lnTo>
                  <a:lnTo>
                    <a:pt x="40924" y="288693"/>
                  </a:lnTo>
                  <a:lnTo>
                    <a:pt x="39793" y="289824"/>
                  </a:lnTo>
                  <a:lnTo>
                    <a:pt x="36365" y="286395"/>
                  </a:lnTo>
                  <a:lnTo>
                    <a:pt x="35234" y="287526"/>
                  </a:lnTo>
                  <a:lnTo>
                    <a:pt x="32973" y="286395"/>
                  </a:lnTo>
                  <a:lnTo>
                    <a:pt x="30675" y="284133"/>
                  </a:lnTo>
                  <a:lnTo>
                    <a:pt x="28414" y="283002"/>
                  </a:lnTo>
                  <a:lnTo>
                    <a:pt x="29545" y="281870"/>
                  </a:lnTo>
                  <a:lnTo>
                    <a:pt x="28414" y="280739"/>
                  </a:lnTo>
                  <a:lnTo>
                    <a:pt x="29545" y="278442"/>
                  </a:lnTo>
                  <a:lnTo>
                    <a:pt x="29545" y="277311"/>
                  </a:lnTo>
                  <a:lnTo>
                    <a:pt x="28414" y="277311"/>
                  </a:lnTo>
                  <a:lnTo>
                    <a:pt x="26152" y="276179"/>
                  </a:lnTo>
                  <a:lnTo>
                    <a:pt x="25021" y="273917"/>
                  </a:lnTo>
                  <a:lnTo>
                    <a:pt x="25021" y="272751"/>
                  </a:lnTo>
                  <a:lnTo>
                    <a:pt x="26152" y="272751"/>
                  </a:lnTo>
                  <a:lnTo>
                    <a:pt x="27283" y="269357"/>
                  </a:lnTo>
                  <a:lnTo>
                    <a:pt x="27283" y="267095"/>
                  </a:lnTo>
                  <a:lnTo>
                    <a:pt x="26152" y="267095"/>
                  </a:lnTo>
                  <a:lnTo>
                    <a:pt x="26152" y="265928"/>
                  </a:lnTo>
                  <a:lnTo>
                    <a:pt x="25021" y="265928"/>
                  </a:lnTo>
                  <a:lnTo>
                    <a:pt x="25021" y="264797"/>
                  </a:lnTo>
                  <a:lnTo>
                    <a:pt x="23855" y="264797"/>
                  </a:lnTo>
                  <a:lnTo>
                    <a:pt x="22724" y="263666"/>
                  </a:lnTo>
                  <a:lnTo>
                    <a:pt x="22724" y="262535"/>
                  </a:lnTo>
                  <a:lnTo>
                    <a:pt x="23855" y="262535"/>
                  </a:lnTo>
                  <a:lnTo>
                    <a:pt x="22724" y="260272"/>
                  </a:lnTo>
                  <a:lnTo>
                    <a:pt x="22724" y="259141"/>
                  </a:lnTo>
                  <a:lnTo>
                    <a:pt x="21593" y="257975"/>
                  </a:lnTo>
                  <a:lnTo>
                    <a:pt x="19331" y="256844"/>
                  </a:lnTo>
                  <a:lnTo>
                    <a:pt x="19331" y="259141"/>
                  </a:lnTo>
                  <a:lnTo>
                    <a:pt x="18200" y="259141"/>
                  </a:lnTo>
                  <a:lnTo>
                    <a:pt x="17034" y="257975"/>
                  </a:lnTo>
                  <a:lnTo>
                    <a:pt x="15903" y="255712"/>
                  </a:lnTo>
                  <a:lnTo>
                    <a:pt x="11380" y="253450"/>
                  </a:lnTo>
                  <a:lnTo>
                    <a:pt x="10249" y="251188"/>
                  </a:lnTo>
                  <a:lnTo>
                    <a:pt x="9082" y="250021"/>
                  </a:lnTo>
                  <a:lnTo>
                    <a:pt x="10249" y="247759"/>
                  </a:lnTo>
                  <a:lnTo>
                    <a:pt x="10249" y="246628"/>
                  </a:lnTo>
                  <a:lnTo>
                    <a:pt x="6821" y="245497"/>
                  </a:lnTo>
                  <a:lnTo>
                    <a:pt x="6821" y="243199"/>
                  </a:lnTo>
                  <a:lnTo>
                    <a:pt x="5690" y="243199"/>
                  </a:lnTo>
                  <a:lnTo>
                    <a:pt x="4559" y="244366"/>
                  </a:lnTo>
                  <a:lnTo>
                    <a:pt x="4559" y="243199"/>
                  </a:lnTo>
                  <a:lnTo>
                    <a:pt x="2262" y="242068"/>
                  </a:lnTo>
                  <a:lnTo>
                    <a:pt x="2262" y="238674"/>
                  </a:lnTo>
                  <a:lnTo>
                    <a:pt x="0" y="235246"/>
                  </a:lnTo>
                  <a:lnTo>
                    <a:pt x="0" y="232983"/>
                  </a:lnTo>
                  <a:lnTo>
                    <a:pt x="1131" y="230721"/>
                  </a:lnTo>
                  <a:lnTo>
                    <a:pt x="2262" y="229590"/>
                  </a:lnTo>
                  <a:lnTo>
                    <a:pt x="1131" y="226161"/>
                  </a:lnTo>
                  <a:lnTo>
                    <a:pt x="0" y="226161"/>
                  </a:lnTo>
                  <a:lnTo>
                    <a:pt x="1131" y="223899"/>
                  </a:lnTo>
                  <a:lnTo>
                    <a:pt x="0" y="221636"/>
                  </a:lnTo>
                  <a:lnTo>
                    <a:pt x="1131" y="220470"/>
                  </a:lnTo>
                  <a:close/>
                </a:path>
              </a:pathLst>
            </a:custGeom>
            <a:solidFill>
              <a:srgbClr val="F07C00"/>
            </a:solidFill>
            <a:ln w="9892" cap="flat">
              <a:solidFill>
                <a:srgbClr val="F07C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42AAA08F-B742-42DF-B7A6-71C1881D7BED}"/>
                </a:ext>
              </a:extLst>
            </p:cNvPr>
            <p:cNvSpPr/>
            <p:nvPr/>
          </p:nvSpPr>
          <p:spPr>
            <a:xfrm>
              <a:off x="8052972" y="1841770"/>
              <a:ext cx="844282" cy="1432116"/>
            </a:xfrm>
            <a:custGeom>
              <a:avLst/>
              <a:gdLst>
                <a:gd name="connsiteX0" fmla="*/ 0 w 844282"/>
                <a:gd name="connsiteY0" fmla="*/ 1082024 h 1432116"/>
                <a:gd name="connsiteX1" fmla="*/ 2262 w 844282"/>
                <a:gd name="connsiteY1" fmla="*/ 1077499 h 1432116"/>
                <a:gd name="connsiteX2" fmla="*/ 2262 w 844282"/>
                <a:gd name="connsiteY2" fmla="*/ 1072939 h 1432116"/>
                <a:gd name="connsiteX3" fmla="*/ 4559 w 844282"/>
                <a:gd name="connsiteY3" fmla="*/ 1068414 h 1432116"/>
                <a:gd name="connsiteX4" fmla="*/ 5690 w 844282"/>
                <a:gd name="connsiteY4" fmla="*/ 1064985 h 1432116"/>
                <a:gd name="connsiteX5" fmla="*/ 5690 w 844282"/>
                <a:gd name="connsiteY5" fmla="*/ 1062723 h 1432116"/>
                <a:gd name="connsiteX6" fmla="*/ 6821 w 844282"/>
                <a:gd name="connsiteY6" fmla="*/ 1060426 h 1432116"/>
                <a:gd name="connsiteX7" fmla="*/ 7952 w 844282"/>
                <a:gd name="connsiteY7" fmla="*/ 1059294 h 1432116"/>
                <a:gd name="connsiteX8" fmla="*/ 10213 w 844282"/>
                <a:gd name="connsiteY8" fmla="*/ 1057032 h 1432116"/>
                <a:gd name="connsiteX9" fmla="*/ 12511 w 844282"/>
                <a:gd name="connsiteY9" fmla="*/ 1055901 h 1432116"/>
                <a:gd name="connsiteX10" fmla="*/ 13641 w 844282"/>
                <a:gd name="connsiteY10" fmla="*/ 1049079 h 1432116"/>
                <a:gd name="connsiteX11" fmla="*/ 14772 w 844282"/>
                <a:gd name="connsiteY11" fmla="*/ 1044519 h 1432116"/>
                <a:gd name="connsiteX12" fmla="*/ 13641 w 844282"/>
                <a:gd name="connsiteY12" fmla="*/ 1041125 h 1432116"/>
                <a:gd name="connsiteX13" fmla="*/ 13641 w 844282"/>
                <a:gd name="connsiteY13" fmla="*/ 1038863 h 1432116"/>
                <a:gd name="connsiteX14" fmla="*/ 12511 w 844282"/>
                <a:gd name="connsiteY14" fmla="*/ 1034303 h 1432116"/>
                <a:gd name="connsiteX15" fmla="*/ 13641 w 844282"/>
                <a:gd name="connsiteY15" fmla="*/ 1030909 h 1432116"/>
                <a:gd name="connsiteX16" fmla="*/ 13641 w 844282"/>
                <a:gd name="connsiteY16" fmla="*/ 1028612 h 1432116"/>
                <a:gd name="connsiteX17" fmla="*/ 15903 w 844282"/>
                <a:gd name="connsiteY17" fmla="*/ 1027481 h 1432116"/>
                <a:gd name="connsiteX18" fmla="*/ 17034 w 844282"/>
                <a:gd name="connsiteY18" fmla="*/ 1024087 h 1432116"/>
                <a:gd name="connsiteX19" fmla="*/ 20462 w 844282"/>
                <a:gd name="connsiteY19" fmla="*/ 1021789 h 1432116"/>
                <a:gd name="connsiteX20" fmla="*/ 20462 w 844282"/>
                <a:gd name="connsiteY20" fmla="*/ 1020658 h 1432116"/>
                <a:gd name="connsiteX21" fmla="*/ 21593 w 844282"/>
                <a:gd name="connsiteY21" fmla="*/ 1018396 h 1432116"/>
                <a:gd name="connsiteX22" fmla="*/ 21593 w 844282"/>
                <a:gd name="connsiteY22" fmla="*/ 1013836 h 1432116"/>
                <a:gd name="connsiteX23" fmla="*/ 20462 w 844282"/>
                <a:gd name="connsiteY23" fmla="*/ 1011574 h 1432116"/>
                <a:gd name="connsiteX24" fmla="*/ 20462 w 844282"/>
                <a:gd name="connsiteY24" fmla="*/ 1007014 h 1432116"/>
                <a:gd name="connsiteX25" fmla="*/ 19331 w 844282"/>
                <a:gd name="connsiteY25" fmla="*/ 1003620 h 1432116"/>
                <a:gd name="connsiteX26" fmla="*/ 20462 w 844282"/>
                <a:gd name="connsiteY26" fmla="*/ 1001358 h 1432116"/>
                <a:gd name="connsiteX27" fmla="*/ 18165 w 844282"/>
                <a:gd name="connsiteY27" fmla="*/ 995667 h 1432116"/>
                <a:gd name="connsiteX28" fmla="*/ 20462 w 844282"/>
                <a:gd name="connsiteY28" fmla="*/ 992238 h 1432116"/>
                <a:gd name="connsiteX29" fmla="*/ 23855 w 844282"/>
                <a:gd name="connsiteY29" fmla="*/ 988844 h 1432116"/>
                <a:gd name="connsiteX30" fmla="*/ 23855 w 844282"/>
                <a:gd name="connsiteY30" fmla="*/ 986547 h 1432116"/>
                <a:gd name="connsiteX31" fmla="*/ 22724 w 844282"/>
                <a:gd name="connsiteY31" fmla="*/ 984284 h 1432116"/>
                <a:gd name="connsiteX32" fmla="*/ 20462 w 844282"/>
                <a:gd name="connsiteY32" fmla="*/ 983153 h 1432116"/>
                <a:gd name="connsiteX33" fmla="*/ 20462 w 844282"/>
                <a:gd name="connsiteY33" fmla="*/ 978593 h 1432116"/>
                <a:gd name="connsiteX34" fmla="*/ 20462 w 844282"/>
                <a:gd name="connsiteY34" fmla="*/ 977462 h 1432116"/>
                <a:gd name="connsiteX35" fmla="*/ 21593 w 844282"/>
                <a:gd name="connsiteY35" fmla="*/ 975200 h 1432116"/>
                <a:gd name="connsiteX36" fmla="*/ 21593 w 844282"/>
                <a:gd name="connsiteY36" fmla="*/ 974069 h 1432116"/>
                <a:gd name="connsiteX37" fmla="*/ 22724 w 844282"/>
                <a:gd name="connsiteY37" fmla="*/ 972937 h 1432116"/>
                <a:gd name="connsiteX38" fmla="*/ 24986 w 844282"/>
                <a:gd name="connsiteY38" fmla="*/ 972937 h 1432116"/>
                <a:gd name="connsiteX39" fmla="*/ 24986 w 844282"/>
                <a:gd name="connsiteY39" fmla="*/ 971806 h 1432116"/>
                <a:gd name="connsiteX40" fmla="*/ 24986 w 844282"/>
                <a:gd name="connsiteY40" fmla="*/ 969509 h 1432116"/>
                <a:gd name="connsiteX41" fmla="*/ 28414 w 844282"/>
                <a:gd name="connsiteY41" fmla="*/ 963818 h 1432116"/>
                <a:gd name="connsiteX42" fmla="*/ 27283 w 844282"/>
                <a:gd name="connsiteY42" fmla="*/ 960424 h 1432116"/>
                <a:gd name="connsiteX43" fmla="*/ 27283 w 844282"/>
                <a:gd name="connsiteY43" fmla="*/ 958162 h 1432116"/>
                <a:gd name="connsiteX44" fmla="*/ 26117 w 844282"/>
                <a:gd name="connsiteY44" fmla="*/ 955864 h 1432116"/>
                <a:gd name="connsiteX45" fmla="*/ 26117 w 844282"/>
                <a:gd name="connsiteY45" fmla="*/ 952471 h 1432116"/>
                <a:gd name="connsiteX46" fmla="*/ 22724 w 844282"/>
                <a:gd name="connsiteY46" fmla="*/ 950208 h 1432116"/>
                <a:gd name="connsiteX47" fmla="*/ 22724 w 844282"/>
                <a:gd name="connsiteY47" fmla="*/ 947911 h 1432116"/>
                <a:gd name="connsiteX48" fmla="*/ 26117 w 844282"/>
                <a:gd name="connsiteY48" fmla="*/ 944517 h 1432116"/>
                <a:gd name="connsiteX49" fmla="*/ 28414 w 844282"/>
                <a:gd name="connsiteY49" fmla="*/ 941088 h 1432116"/>
                <a:gd name="connsiteX50" fmla="*/ 29545 w 844282"/>
                <a:gd name="connsiteY50" fmla="*/ 938826 h 1432116"/>
                <a:gd name="connsiteX51" fmla="*/ 31806 w 844282"/>
                <a:gd name="connsiteY51" fmla="*/ 938826 h 1432116"/>
                <a:gd name="connsiteX52" fmla="*/ 32937 w 844282"/>
                <a:gd name="connsiteY52" fmla="*/ 938826 h 1432116"/>
                <a:gd name="connsiteX53" fmla="*/ 34104 w 844282"/>
                <a:gd name="connsiteY53" fmla="*/ 937695 h 1432116"/>
                <a:gd name="connsiteX54" fmla="*/ 35234 w 844282"/>
                <a:gd name="connsiteY54" fmla="*/ 934266 h 1432116"/>
                <a:gd name="connsiteX55" fmla="*/ 37496 w 844282"/>
                <a:gd name="connsiteY55" fmla="*/ 930873 h 1432116"/>
                <a:gd name="connsiteX56" fmla="*/ 36365 w 844282"/>
                <a:gd name="connsiteY56" fmla="*/ 927444 h 1432116"/>
                <a:gd name="connsiteX57" fmla="*/ 37496 w 844282"/>
                <a:gd name="connsiteY57" fmla="*/ 924050 h 1432116"/>
                <a:gd name="connsiteX58" fmla="*/ 37496 w 844282"/>
                <a:gd name="connsiteY58" fmla="*/ 920657 h 1432116"/>
                <a:gd name="connsiteX59" fmla="*/ 40889 w 844282"/>
                <a:gd name="connsiteY59" fmla="*/ 919490 h 1432116"/>
                <a:gd name="connsiteX60" fmla="*/ 42055 w 844282"/>
                <a:gd name="connsiteY60" fmla="*/ 919490 h 1432116"/>
                <a:gd name="connsiteX61" fmla="*/ 43186 w 844282"/>
                <a:gd name="connsiteY61" fmla="*/ 918359 h 1432116"/>
                <a:gd name="connsiteX62" fmla="*/ 42055 w 844282"/>
                <a:gd name="connsiteY62" fmla="*/ 914966 h 1432116"/>
                <a:gd name="connsiteX63" fmla="*/ 44317 w 844282"/>
                <a:gd name="connsiteY63" fmla="*/ 903583 h 1432116"/>
                <a:gd name="connsiteX64" fmla="*/ 48840 w 844282"/>
                <a:gd name="connsiteY64" fmla="*/ 901321 h 1432116"/>
                <a:gd name="connsiteX65" fmla="*/ 50007 w 844282"/>
                <a:gd name="connsiteY65" fmla="*/ 899059 h 1432116"/>
                <a:gd name="connsiteX66" fmla="*/ 53399 w 844282"/>
                <a:gd name="connsiteY66" fmla="*/ 896761 h 1432116"/>
                <a:gd name="connsiteX67" fmla="*/ 54530 w 844282"/>
                <a:gd name="connsiteY67" fmla="*/ 895630 h 1432116"/>
                <a:gd name="connsiteX68" fmla="*/ 53399 w 844282"/>
                <a:gd name="connsiteY68" fmla="*/ 892236 h 1432116"/>
                <a:gd name="connsiteX69" fmla="*/ 53399 w 844282"/>
                <a:gd name="connsiteY69" fmla="*/ 891105 h 1432116"/>
                <a:gd name="connsiteX70" fmla="*/ 56827 w 844282"/>
                <a:gd name="connsiteY70" fmla="*/ 883152 h 1432116"/>
                <a:gd name="connsiteX71" fmla="*/ 57958 w 844282"/>
                <a:gd name="connsiteY71" fmla="*/ 877461 h 1432116"/>
                <a:gd name="connsiteX72" fmla="*/ 60220 w 844282"/>
                <a:gd name="connsiteY72" fmla="*/ 871770 h 1432116"/>
                <a:gd name="connsiteX73" fmla="*/ 59089 w 844282"/>
                <a:gd name="connsiteY73" fmla="*/ 863816 h 1432116"/>
                <a:gd name="connsiteX74" fmla="*/ 57958 w 844282"/>
                <a:gd name="connsiteY74" fmla="*/ 863816 h 1432116"/>
                <a:gd name="connsiteX75" fmla="*/ 57958 w 844282"/>
                <a:gd name="connsiteY75" fmla="*/ 862685 h 1432116"/>
                <a:gd name="connsiteX76" fmla="*/ 59089 w 844282"/>
                <a:gd name="connsiteY76" fmla="*/ 856994 h 1432116"/>
                <a:gd name="connsiteX77" fmla="*/ 61351 w 844282"/>
                <a:gd name="connsiteY77" fmla="*/ 852434 h 1432116"/>
                <a:gd name="connsiteX78" fmla="*/ 63648 w 844282"/>
                <a:gd name="connsiteY78" fmla="*/ 850171 h 1432116"/>
                <a:gd name="connsiteX79" fmla="*/ 64779 w 844282"/>
                <a:gd name="connsiteY79" fmla="*/ 846778 h 1432116"/>
                <a:gd name="connsiteX80" fmla="*/ 67041 w 844282"/>
                <a:gd name="connsiteY80" fmla="*/ 844480 h 1432116"/>
                <a:gd name="connsiteX81" fmla="*/ 71600 w 844282"/>
                <a:gd name="connsiteY81" fmla="*/ 842218 h 1432116"/>
                <a:gd name="connsiteX82" fmla="*/ 73862 w 844282"/>
                <a:gd name="connsiteY82" fmla="*/ 839956 h 1432116"/>
                <a:gd name="connsiteX83" fmla="*/ 74992 w 844282"/>
                <a:gd name="connsiteY83" fmla="*/ 836527 h 1432116"/>
                <a:gd name="connsiteX84" fmla="*/ 74992 w 844282"/>
                <a:gd name="connsiteY84" fmla="*/ 832002 h 1432116"/>
                <a:gd name="connsiteX85" fmla="*/ 77254 w 844282"/>
                <a:gd name="connsiteY85" fmla="*/ 828573 h 1432116"/>
                <a:gd name="connsiteX86" fmla="*/ 77254 w 844282"/>
                <a:gd name="connsiteY86" fmla="*/ 826311 h 1432116"/>
                <a:gd name="connsiteX87" fmla="*/ 79551 w 844282"/>
                <a:gd name="connsiteY87" fmla="*/ 822882 h 1432116"/>
                <a:gd name="connsiteX88" fmla="*/ 79551 w 844282"/>
                <a:gd name="connsiteY88" fmla="*/ 818358 h 1432116"/>
                <a:gd name="connsiteX89" fmla="*/ 82944 w 844282"/>
                <a:gd name="connsiteY89" fmla="*/ 811535 h 1432116"/>
                <a:gd name="connsiteX90" fmla="*/ 86372 w 844282"/>
                <a:gd name="connsiteY90" fmla="*/ 808107 h 1432116"/>
                <a:gd name="connsiteX91" fmla="*/ 86372 w 844282"/>
                <a:gd name="connsiteY91" fmla="*/ 806975 h 1432116"/>
                <a:gd name="connsiteX92" fmla="*/ 86372 w 844282"/>
                <a:gd name="connsiteY92" fmla="*/ 805844 h 1432116"/>
                <a:gd name="connsiteX93" fmla="*/ 87503 w 844282"/>
                <a:gd name="connsiteY93" fmla="*/ 804713 h 1432116"/>
                <a:gd name="connsiteX94" fmla="*/ 88634 w 844282"/>
                <a:gd name="connsiteY94" fmla="*/ 801320 h 1432116"/>
                <a:gd name="connsiteX95" fmla="*/ 89765 w 844282"/>
                <a:gd name="connsiteY95" fmla="*/ 797891 h 1432116"/>
                <a:gd name="connsiteX96" fmla="*/ 90896 w 844282"/>
                <a:gd name="connsiteY96" fmla="*/ 792200 h 1432116"/>
                <a:gd name="connsiteX97" fmla="*/ 97716 w 844282"/>
                <a:gd name="connsiteY97" fmla="*/ 784246 h 1432116"/>
                <a:gd name="connsiteX98" fmla="*/ 97716 w 844282"/>
                <a:gd name="connsiteY98" fmla="*/ 781984 h 1432116"/>
                <a:gd name="connsiteX99" fmla="*/ 98847 w 844282"/>
                <a:gd name="connsiteY99" fmla="*/ 780853 h 1432116"/>
                <a:gd name="connsiteX100" fmla="*/ 98847 w 844282"/>
                <a:gd name="connsiteY100" fmla="*/ 777424 h 1432116"/>
                <a:gd name="connsiteX101" fmla="*/ 101144 w 844282"/>
                <a:gd name="connsiteY101" fmla="*/ 774030 h 1432116"/>
                <a:gd name="connsiteX102" fmla="*/ 101144 w 844282"/>
                <a:gd name="connsiteY102" fmla="*/ 769470 h 1432116"/>
                <a:gd name="connsiteX103" fmla="*/ 103406 w 844282"/>
                <a:gd name="connsiteY103" fmla="*/ 768339 h 1432116"/>
                <a:gd name="connsiteX104" fmla="*/ 104537 w 844282"/>
                <a:gd name="connsiteY104" fmla="*/ 766077 h 1432116"/>
                <a:gd name="connsiteX105" fmla="*/ 105668 w 844282"/>
                <a:gd name="connsiteY105" fmla="*/ 763779 h 1432116"/>
                <a:gd name="connsiteX106" fmla="*/ 105668 w 844282"/>
                <a:gd name="connsiteY106" fmla="*/ 760386 h 1432116"/>
                <a:gd name="connsiteX107" fmla="*/ 106799 w 844282"/>
                <a:gd name="connsiteY107" fmla="*/ 758123 h 1432116"/>
                <a:gd name="connsiteX108" fmla="*/ 109096 w 844282"/>
                <a:gd name="connsiteY108" fmla="*/ 755826 h 1432116"/>
                <a:gd name="connsiteX109" fmla="*/ 107930 w 844282"/>
                <a:gd name="connsiteY109" fmla="*/ 752432 h 1432116"/>
                <a:gd name="connsiteX110" fmla="*/ 105668 w 844282"/>
                <a:gd name="connsiteY110" fmla="*/ 749003 h 1432116"/>
                <a:gd name="connsiteX111" fmla="*/ 105668 w 844282"/>
                <a:gd name="connsiteY111" fmla="*/ 747872 h 1432116"/>
                <a:gd name="connsiteX112" fmla="*/ 106799 w 844282"/>
                <a:gd name="connsiteY112" fmla="*/ 747872 h 1432116"/>
                <a:gd name="connsiteX113" fmla="*/ 106799 w 844282"/>
                <a:gd name="connsiteY113" fmla="*/ 745610 h 1432116"/>
                <a:gd name="connsiteX114" fmla="*/ 106799 w 844282"/>
                <a:gd name="connsiteY114" fmla="*/ 743348 h 1432116"/>
                <a:gd name="connsiteX115" fmla="*/ 109096 w 844282"/>
                <a:gd name="connsiteY115" fmla="*/ 735394 h 1432116"/>
                <a:gd name="connsiteX116" fmla="*/ 113619 w 844282"/>
                <a:gd name="connsiteY116" fmla="*/ 730834 h 1432116"/>
                <a:gd name="connsiteX117" fmla="*/ 114750 w 844282"/>
                <a:gd name="connsiteY117" fmla="*/ 726274 h 1432116"/>
                <a:gd name="connsiteX118" fmla="*/ 114750 w 844282"/>
                <a:gd name="connsiteY118" fmla="*/ 725143 h 1432116"/>
                <a:gd name="connsiteX119" fmla="*/ 114750 w 844282"/>
                <a:gd name="connsiteY119" fmla="*/ 720618 h 1432116"/>
                <a:gd name="connsiteX120" fmla="*/ 114750 w 844282"/>
                <a:gd name="connsiteY120" fmla="*/ 719452 h 1432116"/>
                <a:gd name="connsiteX121" fmla="*/ 115917 w 844282"/>
                <a:gd name="connsiteY121" fmla="*/ 714927 h 1432116"/>
                <a:gd name="connsiteX122" fmla="*/ 115917 w 844282"/>
                <a:gd name="connsiteY122" fmla="*/ 713796 h 1432116"/>
                <a:gd name="connsiteX123" fmla="*/ 118178 w 844282"/>
                <a:gd name="connsiteY123" fmla="*/ 711499 h 1432116"/>
                <a:gd name="connsiteX124" fmla="*/ 120440 w 844282"/>
                <a:gd name="connsiteY124" fmla="*/ 709236 h 1432116"/>
                <a:gd name="connsiteX125" fmla="*/ 123868 w 844282"/>
                <a:gd name="connsiteY125" fmla="*/ 708105 h 1432116"/>
                <a:gd name="connsiteX126" fmla="*/ 124999 w 844282"/>
                <a:gd name="connsiteY126" fmla="*/ 701283 h 1432116"/>
                <a:gd name="connsiteX127" fmla="*/ 129523 w 844282"/>
                <a:gd name="connsiteY127" fmla="*/ 701283 h 1432116"/>
                <a:gd name="connsiteX128" fmla="*/ 134082 w 844282"/>
                <a:gd name="connsiteY128" fmla="*/ 695592 h 1432116"/>
                <a:gd name="connsiteX129" fmla="*/ 139771 w 844282"/>
                <a:gd name="connsiteY129" fmla="*/ 691067 h 1432116"/>
                <a:gd name="connsiteX130" fmla="*/ 139771 w 844282"/>
                <a:gd name="connsiteY130" fmla="*/ 689900 h 1432116"/>
                <a:gd name="connsiteX131" fmla="*/ 139771 w 844282"/>
                <a:gd name="connsiteY131" fmla="*/ 687638 h 1432116"/>
                <a:gd name="connsiteX132" fmla="*/ 140902 w 844282"/>
                <a:gd name="connsiteY132" fmla="*/ 686507 h 1432116"/>
                <a:gd name="connsiteX133" fmla="*/ 145461 w 844282"/>
                <a:gd name="connsiteY133" fmla="*/ 679685 h 1432116"/>
                <a:gd name="connsiteX134" fmla="*/ 147723 w 844282"/>
                <a:gd name="connsiteY134" fmla="*/ 675160 h 1432116"/>
                <a:gd name="connsiteX135" fmla="*/ 148854 w 844282"/>
                <a:gd name="connsiteY135" fmla="*/ 671731 h 1432116"/>
                <a:gd name="connsiteX136" fmla="*/ 148854 w 844282"/>
                <a:gd name="connsiteY136" fmla="*/ 669469 h 1432116"/>
                <a:gd name="connsiteX137" fmla="*/ 149985 w 844282"/>
                <a:gd name="connsiteY137" fmla="*/ 666040 h 1432116"/>
                <a:gd name="connsiteX138" fmla="*/ 159067 w 844282"/>
                <a:gd name="connsiteY138" fmla="*/ 658087 h 1432116"/>
                <a:gd name="connsiteX139" fmla="*/ 160234 w 844282"/>
                <a:gd name="connsiteY139" fmla="*/ 654693 h 1432116"/>
                <a:gd name="connsiteX140" fmla="*/ 162495 w 844282"/>
                <a:gd name="connsiteY140" fmla="*/ 650133 h 1432116"/>
                <a:gd name="connsiteX141" fmla="*/ 164757 w 844282"/>
                <a:gd name="connsiteY141" fmla="*/ 647871 h 1432116"/>
                <a:gd name="connsiteX142" fmla="*/ 167019 w 844282"/>
                <a:gd name="connsiteY142" fmla="*/ 644442 h 1432116"/>
                <a:gd name="connsiteX143" fmla="*/ 169316 w 844282"/>
                <a:gd name="connsiteY143" fmla="*/ 643311 h 1432116"/>
                <a:gd name="connsiteX144" fmla="*/ 177268 w 844282"/>
                <a:gd name="connsiteY144" fmla="*/ 636489 h 1432116"/>
                <a:gd name="connsiteX145" fmla="*/ 184088 w 844282"/>
                <a:gd name="connsiteY145" fmla="*/ 634226 h 1432116"/>
                <a:gd name="connsiteX146" fmla="*/ 188612 w 844282"/>
                <a:gd name="connsiteY146" fmla="*/ 634226 h 1432116"/>
                <a:gd name="connsiteX147" fmla="*/ 192040 w 844282"/>
                <a:gd name="connsiteY147" fmla="*/ 633095 h 1432116"/>
                <a:gd name="connsiteX148" fmla="*/ 193171 w 844282"/>
                <a:gd name="connsiteY148" fmla="*/ 630797 h 1432116"/>
                <a:gd name="connsiteX149" fmla="*/ 196563 w 844282"/>
                <a:gd name="connsiteY149" fmla="*/ 626273 h 1432116"/>
                <a:gd name="connsiteX150" fmla="*/ 201122 w 844282"/>
                <a:gd name="connsiteY150" fmla="*/ 619451 h 1432116"/>
                <a:gd name="connsiteX151" fmla="*/ 209074 w 844282"/>
                <a:gd name="connsiteY151" fmla="*/ 608068 h 1432116"/>
                <a:gd name="connsiteX152" fmla="*/ 211336 w 844282"/>
                <a:gd name="connsiteY152" fmla="*/ 604675 h 1432116"/>
                <a:gd name="connsiteX153" fmla="*/ 212502 w 844282"/>
                <a:gd name="connsiteY153" fmla="*/ 600115 h 1432116"/>
                <a:gd name="connsiteX154" fmla="*/ 214764 w 844282"/>
                <a:gd name="connsiteY154" fmla="*/ 597852 h 1432116"/>
                <a:gd name="connsiteX155" fmla="*/ 215895 w 844282"/>
                <a:gd name="connsiteY155" fmla="*/ 594459 h 1432116"/>
                <a:gd name="connsiteX156" fmla="*/ 222715 w 844282"/>
                <a:gd name="connsiteY156" fmla="*/ 588768 h 1432116"/>
                <a:gd name="connsiteX157" fmla="*/ 224977 w 844282"/>
                <a:gd name="connsiteY157" fmla="*/ 585339 h 1432116"/>
                <a:gd name="connsiteX158" fmla="*/ 224977 w 844282"/>
                <a:gd name="connsiteY158" fmla="*/ 583077 h 1432116"/>
                <a:gd name="connsiteX159" fmla="*/ 226108 w 844282"/>
                <a:gd name="connsiteY159" fmla="*/ 572861 h 1432116"/>
                <a:gd name="connsiteX160" fmla="*/ 227274 w 844282"/>
                <a:gd name="connsiteY160" fmla="*/ 570563 h 1432116"/>
                <a:gd name="connsiteX161" fmla="*/ 228405 w 844282"/>
                <a:gd name="connsiteY161" fmla="*/ 567170 h 1432116"/>
                <a:gd name="connsiteX162" fmla="*/ 232929 w 844282"/>
                <a:gd name="connsiteY162" fmla="*/ 560348 h 1432116"/>
                <a:gd name="connsiteX163" fmla="*/ 234095 w 844282"/>
                <a:gd name="connsiteY163" fmla="*/ 560348 h 1432116"/>
                <a:gd name="connsiteX164" fmla="*/ 238619 w 844282"/>
                <a:gd name="connsiteY164" fmla="*/ 558085 h 1432116"/>
                <a:gd name="connsiteX165" fmla="*/ 242047 w 844282"/>
                <a:gd name="connsiteY165" fmla="*/ 555788 h 1432116"/>
                <a:gd name="connsiteX166" fmla="*/ 244308 w 844282"/>
                <a:gd name="connsiteY166" fmla="*/ 553525 h 1432116"/>
                <a:gd name="connsiteX167" fmla="*/ 246570 w 844282"/>
                <a:gd name="connsiteY167" fmla="*/ 547834 h 1432116"/>
                <a:gd name="connsiteX168" fmla="*/ 247701 w 844282"/>
                <a:gd name="connsiteY168" fmla="*/ 544441 h 1432116"/>
                <a:gd name="connsiteX169" fmla="*/ 248867 w 844282"/>
                <a:gd name="connsiteY169" fmla="*/ 535356 h 1432116"/>
                <a:gd name="connsiteX170" fmla="*/ 252260 w 844282"/>
                <a:gd name="connsiteY170" fmla="*/ 528534 h 1432116"/>
                <a:gd name="connsiteX171" fmla="*/ 254522 w 844282"/>
                <a:gd name="connsiteY171" fmla="*/ 523974 h 1432116"/>
                <a:gd name="connsiteX172" fmla="*/ 255653 w 844282"/>
                <a:gd name="connsiteY172" fmla="*/ 521711 h 1432116"/>
                <a:gd name="connsiteX173" fmla="*/ 256819 w 844282"/>
                <a:gd name="connsiteY173" fmla="*/ 518283 h 1432116"/>
                <a:gd name="connsiteX174" fmla="*/ 257950 w 844282"/>
                <a:gd name="connsiteY174" fmla="*/ 512627 h 1432116"/>
                <a:gd name="connsiteX175" fmla="*/ 256819 w 844282"/>
                <a:gd name="connsiteY175" fmla="*/ 509198 h 1432116"/>
                <a:gd name="connsiteX176" fmla="*/ 257950 w 844282"/>
                <a:gd name="connsiteY176" fmla="*/ 506936 h 1432116"/>
                <a:gd name="connsiteX177" fmla="*/ 257950 w 844282"/>
                <a:gd name="connsiteY177" fmla="*/ 503507 h 1432116"/>
                <a:gd name="connsiteX178" fmla="*/ 259081 w 844282"/>
                <a:gd name="connsiteY178" fmla="*/ 502376 h 1432116"/>
                <a:gd name="connsiteX179" fmla="*/ 259081 w 844282"/>
                <a:gd name="connsiteY179" fmla="*/ 501244 h 1432116"/>
                <a:gd name="connsiteX180" fmla="*/ 261343 w 844282"/>
                <a:gd name="connsiteY180" fmla="*/ 500113 h 1432116"/>
                <a:gd name="connsiteX181" fmla="*/ 262473 w 844282"/>
                <a:gd name="connsiteY181" fmla="*/ 497851 h 1432116"/>
                <a:gd name="connsiteX182" fmla="*/ 262473 w 844282"/>
                <a:gd name="connsiteY182" fmla="*/ 492160 h 1432116"/>
                <a:gd name="connsiteX183" fmla="*/ 262473 w 844282"/>
                <a:gd name="connsiteY183" fmla="*/ 489898 h 1432116"/>
                <a:gd name="connsiteX184" fmla="*/ 261343 w 844282"/>
                <a:gd name="connsiteY184" fmla="*/ 484206 h 1432116"/>
                <a:gd name="connsiteX185" fmla="*/ 263640 w 844282"/>
                <a:gd name="connsiteY185" fmla="*/ 480778 h 1432116"/>
                <a:gd name="connsiteX186" fmla="*/ 263640 w 844282"/>
                <a:gd name="connsiteY186" fmla="*/ 476253 h 1432116"/>
                <a:gd name="connsiteX187" fmla="*/ 264771 w 844282"/>
                <a:gd name="connsiteY187" fmla="*/ 471693 h 1432116"/>
                <a:gd name="connsiteX188" fmla="*/ 263640 w 844282"/>
                <a:gd name="connsiteY188" fmla="*/ 463740 h 1432116"/>
                <a:gd name="connsiteX189" fmla="*/ 263640 w 844282"/>
                <a:gd name="connsiteY189" fmla="*/ 462608 h 1432116"/>
                <a:gd name="connsiteX190" fmla="*/ 263640 w 844282"/>
                <a:gd name="connsiteY190" fmla="*/ 459180 h 1432116"/>
                <a:gd name="connsiteX191" fmla="*/ 264771 w 844282"/>
                <a:gd name="connsiteY191" fmla="*/ 458048 h 1432116"/>
                <a:gd name="connsiteX192" fmla="*/ 265901 w 844282"/>
                <a:gd name="connsiteY192" fmla="*/ 455786 h 1432116"/>
                <a:gd name="connsiteX193" fmla="*/ 265901 w 844282"/>
                <a:gd name="connsiteY193" fmla="*/ 454655 h 1432116"/>
                <a:gd name="connsiteX194" fmla="*/ 264771 w 844282"/>
                <a:gd name="connsiteY194" fmla="*/ 452357 h 1432116"/>
                <a:gd name="connsiteX195" fmla="*/ 262473 w 844282"/>
                <a:gd name="connsiteY195" fmla="*/ 451226 h 1432116"/>
                <a:gd name="connsiteX196" fmla="*/ 257950 w 844282"/>
                <a:gd name="connsiteY196" fmla="*/ 450095 h 1432116"/>
                <a:gd name="connsiteX197" fmla="*/ 254522 w 844282"/>
                <a:gd name="connsiteY197" fmla="*/ 447833 h 1432116"/>
                <a:gd name="connsiteX198" fmla="*/ 251129 w 844282"/>
                <a:gd name="connsiteY198" fmla="*/ 443273 h 1432116"/>
                <a:gd name="connsiteX199" fmla="*/ 247701 w 844282"/>
                <a:gd name="connsiteY199" fmla="*/ 441010 h 1432116"/>
                <a:gd name="connsiteX200" fmla="*/ 242047 w 844282"/>
                <a:gd name="connsiteY200" fmla="*/ 436450 h 1432116"/>
                <a:gd name="connsiteX201" fmla="*/ 237488 w 844282"/>
                <a:gd name="connsiteY201" fmla="*/ 434188 h 1432116"/>
                <a:gd name="connsiteX202" fmla="*/ 235226 w 844282"/>
                <a:gd name="connsiteY202" fmla="*/ 431926 h 1432116"/>
                <a:gd name="connsiteX203" fmla="*/ 234095 w 844282"/>
                <a:gd name="connsiteY203" fmla="*/ 429628 h 1432116"/>
                <a:gd name="connsiteX204" fmla="*/ 230667 w 844282"/>
                <a:gd name="connsiteY204" fmla="*/ 421675 h 1432116"/>
                <a:gd name="connsiteX205" fmla="*/ 230667 w 844282"/>
                <a:gd name="connsiteY205" fmla="*/ 420543 h 1432116"/>
                <a:gd name="connsiteX206" fmla="*/ 227274 w 844282"/>
                <a:gd name="connsiteY206" fmla="*/ 413721 h 1432116"/>
                <a:gd name="connsiteX207" fmla="*/ 227274 w 844282"/>
                <a:gd name="connsiteY207" fmla="*/ 410328 h 1432116"/>
                <a:gd name="connsiteX208" fmla="*/ 228405 w 844282"/>
                <a:gd name="connsiteY208" fmla="*/ 401243 h 1432116"/>
                <a:gd name="connsiteX209" fmla="*/ 230667 w 844282"/>
                <a:gd name="connsiteY209" fmla="*/ 400077 h 1432116"/>
                <a:gd name="connsiteX210" fmla="*/ 232929 w 844282"/>
                <a:gd name="connsiteY210" fmla="*/ 395552 h 1432116"/>
                <a:gd name="connsiteX211" fmla="*/ 237488 w 844282"/>
                <a:gd name="connsiteY211" fmla="*/ 389861 h 1432116"/>
                <a:gd name="connsiteX212" fmla="*/ 244308 w 844282"/>
                <a:gd name="connsiteY212" fmla="*/ 383038 h 1432116"/>
                <a:gd name="connsiteX213" fmla="*/ 246570 w 844282"/>
                <a:gd name="connsiteY213" fmla="*/ 380776 h 1432116"/>
                <a:gd name="connsiteX214" fmla="*/ 246570 w 844282"/>
                <a:gd name="connsiteY214" fmla="*/ 379645 h 1432116"/>
                <a:gd name="connsiteX215" fmla="*/ 248867 w 844282"/>
                <a:gd name="connsiteY215" fmla="*/ 376216 h 1432116"/>
                <a:gd name="connsiteX216" fmla="*/ 252260 w 844282"/>
                <a:gd name="connsiteY216" fmla="*/ 371692 h 1432116"/>
                <a:gd name="connsiteX217" fmla="*/ 255653 w 844282"/>
                <a:gd name="connsiteY217" fmla="*/ 367132 h 1432116"/>
                <a:gd name="connsiteX218" fmla="*/ 256819 w 844282"/>
                <a:gd name="connsiteY218" fmla="*/ 362572 h 1432116"/>
                <a:gd name="connsiteX219" fmla="*/ 260212 w 844282"/>
                <a:gd name="connsiteY219" fmla="*/ 356916 h 1432116"/>
                <a:gd name="connsiteX220" fmla="*/ 261343 w 844282"/>
                <a:gd name="connsiteY220" fmla="*/ 353487 h 1432116"/>
                <a:gd name="connsiteX221" fmla="*/ 260212 w 844282"/>
                <a:gd name="connsiteY221" fmla="*/ 348962 h 1432116"/>
                <a:gd name="connsiteX222" fmla="*/ 259081 w 844282"/>
                <a:gd name="connsiteY222" fmla="*/ 338711 h 1432116"/>
                <a:gd name="connsiteX223" fmla="*/ 259081 w 844282"/>
                <a:gd name="connsiteY223" fmla="*/ 328495 h 1432116"/>
                <a:gd name="connsiteX224" fmla="*/ 259081 w 844282"/>
                <a:gd name="connsiteY224" fmla="*/ 327364 h 1432116"/>
                <a:gd name="connsiteX225" fmla="*/ 259081 w 844282"/>
                <a:gd name="connsiteY225" fmla="*/ 322804 h 1432116"/>
                <a:gd name="connsiteX226" fmla="*/ 259081 w 844282"/>
                <a:gd name="connsiteY226" fmla="*/ 320542 h 1432116"/>
                <a:gd name="connsiteX227" fmla="*/ 256819 w 844282"/>
                <a:gd name="connsiteY227" fmla="*/ 312589 h 1432116"/>
                <a:gd name="connsiteX228" fmla="*/ 255653 w 844282"/>
                <a:gd name="connsiteY228" fmla="*/ 311422 h 1432116"/>
                <a:gd name="connsiteX229" fmla="*/ 255653 w 844282"/>
                <a:gd name="connsiteY229" fmla="*/ 309160 h 1432116"/>
                <a:gd name="connsiteX230" fmla="*/ 255653 w 844282"/>
                <a:gd name="connsiteY230" fmla="*/ 305766 h 1432116"/>
                <a:gd name="connsiteX231" fmla="*/ 256819 w 844282"/>
                <a:gd name="connsiteY231" fmla="*/ 303469 h 1432116"/>
                <a:gd name="connsiteX232" fmla="*/ 260212 w 844282"/>
                <a:gd name="connsiteY232" fmla="*/ 300075 h 1432116"/>
                <a:gd name="connsiteX233" fmla="*/ 261343 w 844282"/>
                <a:gd name="connsiteY233" fmla="*/ 297813 h 1432116"/>
                <a:gd name="connsiteX234" fmla="*/ 262473 w 844282"/>
                <a:gd name="connsiteY234" fmla="*/ 297813 h 1432116"/>
                <a:gd name="connsiteX235" fmla="*/ 265901 w 844282"/>
                <a:gd name="connsiteY235" fmla="*/ 296646 h 1432116"/>
                <a:gd name="connsiteX236" fmla="*/ 272722 w 844282"/>
                <a:gd name="connsiteY236" fmla="*/ 293253 h 1432116"/>
                <a:gd name="connsiteX237" fmla="*/ 277246 w 844282"/>
                <a:gd name="connsiteY237" fmla="*/ 288693 h 1432116"/>
                <a:gd name="connsiteX238" fmla="*/ 284066 w 844282"/>
                <a:gd name="connsiteY238" fmla="*/ 284168 h 1432116"/>
                <a:gd name="connsiteX239" fmla="*/ 286364 w 844282"/>
                <a:gd name="connsiteY239" fmla="*/ 281870 h 1432116"/>
                <a:gd name="connsiteX240" fmla="*/ 288625 w 844282"/>
                <a:gd name="connsiteY240" fmla="*/ 278477 h 1432116"/>
                <a:gd name="connsiteX241" fmla="*/ 296577 w 844282"/>
                <a:gd name="connsiteY241" fmla="*/ 278477 h 1432116"/>
                <a:gd name="connsiteX242" fmla="*/ 301136 w 844282"/>
                <a:gd name="connsiteY242" fmla="*/ 276215 h 1432116"/>
                <a:gd name="connsiteX243" fmla="*/ 303398 w 844282"/>
                <a:gd name="connsiteY243" fmla="*/ 275048 h 1432116"/>
                <a:gd name="connsiteX244" fmla="*/ 305659 w 844282"/>
                <a:gd name="connsiteY244" fmla="*/ 273917 h 1432116"/>
                <a:gd name="connsiteX245" fmla="*/ 312480 w 844282"/>
                <a:gd name="connsiteY245" fmla="*/ 272786 h 1432116"/>
                <a:gd name="connsiteX246" fmla="*/ 317039 w 844282"/>
                <a:gd name="connsiteY246" fmla="*/ 272786 h 1432116"/>
                <a:gd name="connsiteX247" fmla="*/ 318170 w 844282"/>
                <a:gd name="connsiteY247" fmla="*/ 272786 h 1432116"/>
                <a:gd name="connsiteX248" fmla="*/ 320432 w 844282"/>
                <a:gd name="connsiteY248" fmla="*/ 272786 h 1432116"/>
                <a:gd name="connsiteX249" fmla="*/ 322693 w 844282"/>
                <a:gd name="connsiteY249" fmla="*/ 272786 h 1432116"/>
                <a:gd name="connsiteX250" fmla="*/ 328383 w 844282"/>
                <a:gd name="connsiteY250" fmla="*/ 270524 h 1432116"/>
                <a:gd name="connsiteX251" fmla="*/ 329514 w 844282"/>
                <a:gd name="connsiteY251" fmla="*/ 270524 h 1432116"/>
                <a:gd name="connsiteX252" fmla="*/ 331811 w 844282"/>
                <a:gd name="connsiteY252" fmla="*/ 268261 h 1432116"/>
                <a:gd name="connsiteX253" fmla="*/ 335204 w 844282"/>
                <a:gd name="connsiteY253" fmla="*/ 262570 h 1432116"/>
                <a:gd name="connsiteX254" fmla="*/ 344287 w 844282"/>
                <a:gd name="connsiteY254" fmla="*/ 260308 h 1432116"/>
                <a:gd name="connsiteX255" fmla="*/ 347715 w 844282"/>
                <a:gd name="connsiteY255" fmla="*/ 258010 h 1432116"/>
                <a:gd name="connsiteX256" fmla="*/ 348845 w 844282"/>
                <a:gd name="connsiteY256" fmla="*/ 255748 h 1432116"/>
                <a:gd name="connsiteX257" fmla="*/ 349976 w 844282"/>
                <a:gd name="connsiteY257" fmla="*/ 253485 h 1432116"/>
                <a:gd name="connsiteX258" fmla="*/ 349976 w 844282"/>
                <a:gd name="connsiteY258" fmla="*/ 248926 h 1432116"/>
                <a:gd name="connsiteX259" fmla="*/ 347715 w 844282"/>
                <a:gd name="connsiteY259" fmla="*/ 242103 h 1432116"/>
                <a:gd name="connsiteX260" fmla="*/ 347715 w 844282"/>
                <a:gd name="connsiteY260" fmla="*/ 239841 h 1432116"/>
                <a:gd name="connsiteX261" fmla="*/ 348845 w 844282"/>
                <a:gd name="connsiteY261" fmla="*/ 236412 h 1432116"/>
                <a:gd name="connsiteX262" fmla="*/ 351107 w 844282"/>
                <a:gd name="connsiteY262" fmla="*/ 234150 h 1432116"/>
                <a:gd name="connsiteX263" fmla="*/ 351107 w 844282"/>
                <a:gd name="connsiteY263" fmla="*/ 230756 h 1432116"/>
                <a:gd name="connsiteX264" fmla="*/ 353404 w 844282"/>
                <a:gd name="connsiteY264" fmla="*/ 227327 h 1432116"/>
                <a:gd name="connsiteX265" fmla="*/ 354535 w 844282"/>
                <a:gd name="connsiteY265" fmla="*/ 226196 h 1432116"/>
                <a:gd name="connsiteX266" fmla="*/ 356797 w 844282"/>
                <a:gd name="connsiteY266" fmla="*/ 221636 h 1432116"/>
                <a:gd name="connsiteX267" fmla="*/ 364749 w 844282"/>
                <a:gd name="connsiteY267" fmla="*/ 214814 h 1432116"/>
                <a:gd name="connsiteX268" fmla="*/ 367010 w 844282"/>
                <a:gd name="connsiteY268" fmla="*/ 213683 h 1432116"/>
                <a:gd name="connsiteX269" fmla="*/ 370438 w 844282"/>
                <a:gd name="connsiteY269" fmla="*/ 210289 h 1432116"/>
                <a:gd name="connsiteX270" fmla="*/ 371569 w 844282"/>
                <a:gd name="connsiteY270" fmla="*/ 207992 h 1432116"/>
                <a:gd name="connsiteX271" fmla="*/ 373831 w 844282"/>
                <a:gd name="connsiteY271" fmla="*/ 204598 h 1432116"/>
                <a:gd name="connsiteX272" fmla="*/ 374962 w 844282"/>
                <a:gd name="connsiteY272" fmla="*/ 203467 h 1432116"/>
                <a:gd name="connsiteX273" fmla="*/ 384080 w 844282"/>
                <a:gd name="connsiteY273" fmla="*/ 203467 h 1432116"/>
                <a:gd name="connsiteX274" fmla="*/ 387473 w 844282"/>
                <a:gd name="connsiteY274" fmla="*/ 204598 h 1432116"/>
                <a:gd name="connsiteX275" fmla="*/ 392031 w 844282"/>
                <a:gd name="connsiteY275" fmla="*/ 207992 h 1432116"/>
                <a:gd name="connsiteX276" fmla="*/ 394293 w 844282"/>
                <a:gd name="connsiteY276" fmla="*/ 209158 h 1432116"/>
                <a:gd name="connsiteX277" fmla="*/ 395424 w 844282"/>
                <a:gd name="connsiteY277" fmla="*/ 207992 h 1432116"/>
                <a:gd name="connsiteX278" fmla="*/ 396555 w 844282"/>
                <a:gd name="connsiteY278" fmla="*/ 203467 h 1432116"/>
                <a:gd name="connsiteX279" fmla="*/ 395424 w 844282"/>
                <a:gd name="connsiteY279" fmla="*/ 200038 h 1432116"/>
                <a:gd name="connsiteX280" fmla="*/ 394293 w 844282"/>
                <a:gd name="connsiteY280" fmla="*/ 198907 h 1432116"/>
                <a:gd name="connsiteX281" fmla="*/ 392031 w 844282"/>
                <a:gd name="connsiteY281" fmla="*/ 197776 h 1432116"/>
                <a:gd name="connsiteX282" fmla="*/ 389770 w 844282"/>
                <a:gd name="connsiteY282" fmla="*/ 196645 h 1432116"/>
                <a:gd name="connsiteX283" fmla="*/ 388603 w 844282"/>
                <a:gd name="connsiteY283" fmla="*/ 194382 h 1432116"/>
                <a:gd name="connsiteX284" fmla="*/ 388603 w 844282"/>
                <a:gd name="connsiteY284" fmla="*/ 193251 h 1432116"/>
                <a:gd name="connsiteX285" fmla="*/ 389770 w 844282"/>
                <a:gd name="connsiteY285" fmla="*/ 192085 h 1432116"/>
                <a:gd name="connsiteX286" fmla="*/ 388603 w 844282"/>
                <a:gd name="connsiteY286" fmla="*/ 189822 h 1432116"/>
                <a:gd name="connsiteX287" fmla="*/ 387473 w 844282"/>
                <a:gd name="connsiteY287" fmla="*/ 184131 h 1432116"/>
                <a:gd name="connsiteX288" fmla="*/ 386342 w 844282"/>
                <a:gd name="connsiteY288" fmla="*/ 180738 h 1432116"/>
                <a:gd name="connsiteX289" fmla="*/ 386342 w 844282"/>
                <a:gd name="connsiteY289" fmla="*/ 177309 h 1432116"/>
                <a:gd name="connsiteX290" fmla="*/ 386342 w 844282"/>
                <a:gd name="connsiteY290" fmla="*/ 173916 h 1432116"/>
                <a:gd name="connsiteX291" fmla="*/ 388603 w 844282"/>
                <a:gd name="connsiteY291" fmla="*/ 171653 h 1432116"/>
                <a:gd name="connsiteX292" fmla="*/ 390901 w 844282"/>
                <a:gd name="connsiteY292" fmla="*/ 169356 h 1432116"/>
                <a:gd name="connsiteX293" fmla="*/ 393162 w 844282"/>
                <a:gd name="connsiteY293" fmla="*/ 168224 h 1432116"/>
                <a:gd name="connsiteX294" fmla="*/ 397721 w 844282"/>
                <a:gd name="connsiteY294" fmla="*/ 169356 h 1432116"/>
                <a:gd name="connsiteX295" fmla="*/ 403376 w 844282"/>
                <a:gd name="connsiteY295" fmla="*/ 167093 h 1432116"/>
                <a:gd name="connsiteX296" fmla="*/ 407935 w 844282"/>
                <a:gd name="connsiteY296" fmla="*/ 163700 h 1432116"/>
                <a:gd name="connsiteX297" fmla="*/ 410196 w 844282"/>
                <a:gd name="connsiteY297" fmla="*/ 161402 h 1432116"/>
                <a:gd name="connsiteX298" fmla="*/ 411327 w 844282"/>
                <a:gd name="connsiteY298" fmla="*/ 158009 h 1432116"/>
                <a:gd name="connsiteX299" fmla="*/ 411327 w 844282"/>
                <a:gd name="connsiteY299" fmla="*/ 155711 h 1432116"/>
                <a:gd name="connsiteX300" fmla="*/ 407935 w 844282"/>
                <a:gd name="connsiteY300" fmla="*/ 151186 h 1432116"/>
                <a:gd name="connsiteX301" fmla="*/ 403376 w 844282"/>
                <a:gd name="connsiteY301" fmla="*/ 150055 h 1432116"/>
                <a:gd name="connsiteX302" fmla="*/ 402245 w 844282"/>
                <a:gd name="connsiteY302" fmla="*/ 148924 h 1432116"/>
                <a:gd name="connsiteX303" fmla="*/ 402245 w 844282"/>
                <a:gd name="connsiteY303" fmla="*/ 146626 h 1432116"/>
                <a:gd name="connsiteX304" fmla="*/ 403376 w 844282"/>
                <a:gd name="connsiteY304" fmla="*/ 144364 h 1432116"/>
                <a:gd name="connsiteX305" fmla="*/ 405673 w 844282"/>
                <a:gd name="connsiteY305" fmla="*/ 140935 h 1432116"/>
                <a:gd name="connsiteX306" fmla="*/ 407935 w 844282"/>
                <a:gd name="connsiteY306" fmla="*/ 138673 h 1432116"/>
                <a:gd name="connsiteX307" fmla="*/ 410196 w 844282"/>
                <a:gd name="connsiteY307" fmla="*/ 137542 h 1432116"/>
                <a:gd name="connsiteX308" fmla="*/ 417017 w 844282"/>
                <a:gd name="connsiteY308" fmla="*/ 136411 h 1432116"/>
                <a:gd name="connsiteX309" fmla="*/ 420445 w 844282"/>
                <a:gd name="connsiteY309" fmla="*/ 134148 h 1432116"/>
                <a:gd name="connsiteX310" fmla="*/ 420445 w 844282"/>
                <a:gd name="connsiteY310" fmla="*/ 130719 h 1432116"/>
                <a:gd name="connsiteX311" fmla="*/ 420445 w 844282"/>
                <a:gd name="connsiteY311" fmla="*/ 129588 h 1432116"/>
                <a:gd name="connsiteX312" fmla="*/ 418148 w 844282"/>
                <a:gd name="connsiteY312" fmla="*/ 126159 h 1432116"/>
                <a:gd name="connsiteX313" fmla="*/ 418148 w 844282"/>
                <a:gd name="connsiteY313" fmla="*/ 125028 h 1432116"/>
                <a:gd name="connsiteX314" fmla="*/ 413624 w 844282"/>
                <a:gd name="connsiteY314" fmla="*/ 120504 h 1432116"/>
                <a:gd name="connsiteX315" fmla="*/ 411327 w 844282"/>
                <a:gd name="connsiteY315" fmla="*/ 117075 h 1432116"/>
                <a:gd name="connsiteX316" fmla="*/ 410196 w 844282"/>
                <a:gd name="connsiteY316" fmla="*/ 115944 h 1432116"/>
                <a:gd name="connsiteX317" fmla="*/ 410196 w 844282"/>
                <a:gd name="connsiteY317" fmla="*/ 114813 h 1432116"/>
                <a:gd name="connsiteX318" fmla="*/ 409066 w 844282"/>
                <a:gd name="connsiteY318" fmla="*/ 106859 h 1432116"/>
                <a:gd name="connsiteX319" fmla="*/ 409066 w 844282"/>
                <a:gd name="connsiteY319" fmla="*/ 105728 h 1432116"/>
                <a:gd name="connsiteX320" fmla="*/ 409066 w 844282"/>
                <a:gd name="connsiteY320" fmla="*/ 101168 h 1432116"/>
                <a:gd name="connsiteX321" fmla="*/ 410196 w 844282"/>
                <a:gd name="connsiteY321" fmla="*/ 98906 h 1432116"/>
                <a:gd name="connsiteX322" fmla="*/ 411327 w 844282"/>
                <a:gd name="connsiteY322" fmla="*/ 96608 h 1432116"/>
                <a:gd name="connsiteX323" fmla="*/ 413624 w 844282"/>
                <a:gd name="connsiteY323" fmla="*/ 95477 h 1432116"/>
                <a:gd name="connsiteX324" fmla="*/ 421576 w 844282"/>
                <a:gd name="connsiteY324" fmla="*/ 96608 h 1432116"/>
                <a:gd name="connsiteX325" fmla="*/ 424969 w 844282"/>
                <a:gd name="connsiteY325" fmla="*/ 95477 h 1432116"/>
                <a:gd name="connsiteX326" fmla="*/ 426100 w 844282"/>
                <a:gd name="connsiteY326" fmla="*/ 95477 h 1432116"/>
                <a:gd name="connsiteX327" fmla="*/ 427266 w 844282"/>
                <a:gd name="connsiteY327" fmla="*/ 94346 h 1432116"/>
                <a:gd name="connsiteX328" fmla="*/ 429528 w 844282"/>
                <a:gd name="connsiteY328" fmla="*/ 93215 h 1432116"/>
                <a:gd name="connsiteX329" fmla="*/ 431789 w 844282"/>
                <a:gd name="connsiteY329" fmla="*/ 89821 h 1432116"/>
                <a:gd name="connsiteX330" fmla="*/ 435217 w 844282"/>
                <a:gd name="connsiteY330" fmla="*/ 82999 h 1432116"/>
                <a:gd name="connsiteX331" fmla="*/ 436348 w 844282"/>
                <a:gd name="connsiteY331" fmla="*/ 80701 h 1432116"/>
                <a:gd name="connsiteX332" fmla="*/ 436348 w 844282"/>
                <a:gd name="connsiteY332" fmla="*/ 77308 h 1432116"/>
                <a:gd name="connsiteX333" fmla="*/ 436348 w 844282"/>
                <a:gd name="connsiteY333" fmla="*/ 75045 h 1432116"/>
                <a:gd name="connsiteX334" fmla="*/ 429528 w 844282"/>
                <a:gd name="connsiteY334" fmla="*/ 70485 h 1432116"/>
                <a:gd name="connsiteX335" fmla="*/ 427266 w 844282"/>
                <a:gd name="connsiteY335" fmla="*/ 69354 h 1432116"/>
                <a:gd name="connsiteX336" fmla="*/ 426100 w 844282"/>
                <a:gd name="connsiteY336" fmla="*/ 68223 h 1432116"/>
                <a:gd name="connsiteX337" fmla="*/ 423838 w 844282"/>
                <a:gd name="connsiteY337" fmla="*/ 65925 h 1432116"/>
                <a:gd name="connsiteX338" fmla="*/ 420445 w 844282"/>
                <a:gd name="connsiteY338" fmla="*/ 65925 h 1432116"/>
                <a:gd name="connsiteX339" fmla="*/ 414755 w 844282"/>
                <a:gd name="connsiteY339" fmla="*/ 64794 h 1432116"/>
                <a:gd name="connsiteX340" fmla="*/ 412494 w 844282"/>
                <a:gd name="connsiteY340" fmla="*/ 63663 h 1432116"/>
                <a:gd name="connsiteX341" fmla="*/ 410196 w 844282"/>
                <a:gd name="connsiteY341" fmla="*/ 62532 h 1432116"/>
                <a:gd name="connsiteX342" fmla="*/ 409066 w 844282"/>
                <a:gd name="connsiteY342" fmla="*/ 61401 h 1432116"/>
                <a:gd name="connsiteX343" fmla="*/ 405673 w 844282"/>
                <a:gd name="connsiteY343" fmla="*/ 56841 h 1432116"/>
                <a:gd name="connsiteX344" fmla="*/ 404507 w 844282"/>
                <a:gd name="connsiteY344" fmla="*/ 55710 h 1432116"/>
                <a:gd name="connsiteX345" fmla="*/ 404507 w 844282"/>
                <a:gd name="connsiteY345" fmla="*/ 56841 h 1432116"/>
                <a:gd name="connsiteX346" fmla="*/ 404507 w 844282"/>
                <a:gd name="connsiteY346" fmla="*/ 54578 h 1432116"/>
                <a:gd name="connsiteX347" fmla="*/ 402245 w 844282"/>
                <a:gd name="connsiteY347" fmla="*/ 51150 h 1432116"/>
                <a:gd name="connsiteX348" fmla="*/ 401114 w 844282"/>
                <a:gd name="connsiteY348" fmla="*/ 48887 h 1432116"/>
                <a:gd name="connsiteX349" fmla="*/ 401114 w 844282"/>
                <a:gd name="connsiteY349" fmla="*/ 46625 h 1432116"/>
                <a:gd name="connsiteX350" fmla="*/ 401114 w 844282"/>
                <a:gd name="connsiteY350" fmla="*/ 45494 h 1432116"/>
                <a:gd name="connsiteX351" fmla="*/ 398852 w 844282"/>
                <a:gd name="connsiteY351" fmla="*/ 43196 h 1432116"/>
                <a:gd name="connsiteX352" fmla="*/ 397721 w 844282"/>
                <a:gd name="connsiteY352" fmla="*/ 42065 h 1432116"/>
                <a:gd name="connsiteX353" fmla="*/ 396555 w 844282"/>
                <a:gd name="connsiteY353" fmla="*/ 39803 h 1432116"/>
                <a:gd name="connsiteX354" fmla="*/ 394293 w 844282"/>
                <a:gd name="connsiteY354" fmla="*/ 38671 h 1432116"/>
                <a:gd name="connsiteX355" fmla="*/ 393162 w 844282"/>
                <a:gd name="connsiteY355" fmla="*/ 38671 h 1432116"/>
                <a:gd name="connsiteX356" fmla="*/ 392031 w 844282"/>
                <a:gd name="connsiteY356" fmla="*/ 40934 h 1432116"/>
                <a:gd name="connsiteX357" fmla="*/ 388603 w 844282"/>
                <a:gd name="connsiteY357" fmla="*/ 39803 h 1432116"/>
                <a:gd name="connsiteX358" fmla="*/ 385211 w 844282"/>
                <a:gd name="connsiteY358" fmla="*/ 40934 h 1432116"/>
                <a:gd name="connsiteX359" fmla="*/ 384080 w 844282"/>
                <a:gd name="connsiteY359" fmla="*/ 40934 h 1432116"/>
                <a:gd name="connsiteX360" fmla="*/ 382949 w 844282"/>
                <a:gd name="connsiteY360" fmla="*/ 42065 h 1432116"/>
                <a:gd name="connsiteX361" fmla="*/ 380652 w 844282"/>
                <a:gd name="connsiteY361" fmla="*/ 42065 h 1432116"/>
                <a:gd name="connsiteX362" fmla="*/ 379521 w 844282"/>
                <a:gd name="connsiteY362" fmla="*/ 43196 h 1432116"/>
                <a:gd name="connsiteX363" fmla="*/ 376128 w 844282"/>
                <a:gd name="connsiteY363" fmla="*/ 44327 h 1432116"/>
                <a:gd name="connsiteX364" fmla="*/ 373831 w 844282"/>
                <a:gd name="connsiteY364" fmla="*/ 44327 h 1432116"/>
                <a:gd name="connsiteX365" fmla="*/ 365880 w 844282"/>
                <a:gd name="connsiteY365" fmla="*/ 43196 h 1432116"/>
                <a:gd name="connsiteX366" fmla="*/ 360225 w 844282"/>
                <a:gd name="connsiteY366" fmla="*/ 43196 h 1432116"/>
                <a:gd name="connsiteX367" fmla="*/ 357928 w 844282"/>
                <a:gd name="connsiteY367" fmla="*/ 43196 h 1432116"/>
                <a:gd name="connsiteX368" fmla="*/ 353404 w 844282"/>
                <a:gd name="connsiteY368" fmla="*/ 42065 h 1432116"/>
                <a:gd name="connsiteX369" fmla="*/ 351107 w 844282"/>
                <a:gd name="connsiteY369" fmla="*/ 37505 h 1432116"/>
                <a:gd name="connsiteX370" fmla="*/ 349976 w 844282"/>
                <a:gd name="connsiteY370" fmla="*/ 37505 h 1432116"/>
                <a:gd name="connsiteX371" fmla="*/ 345453 w 844282"/>
                <a:gd name="connsiteY371" fmla="*/ 36374 h 1432116"/>
                <a:gd name="connsiteX372" fmla="*/ 338632 w 844282"/>
                <a:gd name="connsiteY372" fmla="*/ 36374 h 1432116"/>
                <a:gd name="connsiteX373" fmla="*/ 338632 w 844282"/>
                <a:gd name="connsiteY373" fmla="*/ 35243 h 1432116"/>
                <a:gd name="connsiteX374" fmla="*/ 336335 w 844282"/>
                <a:gd name="connsiteY374" fmla="*/ 35243 h 1432116"/>
                <a:gd name="connsiteX375" fmla="*/ 334073 w 844282"/>
                <a:gd name="connsiteY375" fmla="*/ 34111 h 1432116"/>
                <a:gd name="connsiteX376" fmla="*/ 332942 w 844282"/>
                <a:gd name="connsiteY376" fmla="*/ 32980 h 1432116"/>
                <a:gd name="connsiteX377" fmla="*/ 332942 w 844282"/>
                <a:gd name="connsiteY377" fmla="*/ 31849 h 1432116"/>
                <a:gd name="connsiteX378" fmla="*/ 332942 w 844282"/>
                <a:gd name="connsiteY378" fmla="*/ 30718 h 1432116"/>
                <a:gd name="connsiteX379" fmla="*/ 335204 w 844282"/>
                <a:gd name="connsiteY379" fmla="*/ 31849 h 1432116"/>
                <a:gd name="connsiteX380" fmla="*/ 336335 w 844282"/>
                <a:gd name="connsiteY380" fmla="*/ 30718 h 1432116"/>
                <a:gd name="connsiteX381" fmla="*/ 339763 w 844282"/>
                <a:gd name="connsiteY381" fmla="*/ 31849 h 1432116"/>
                <a:gd name="connsiteX382" fmla="*/ 340894 w 844282"/>
                <a:gd name="connsiteY382" fmla="*/ 30718 h 1432116"/>
                <a:gd name="connsiteX383" fmla="*/ 342025 w 844282"/>
                <a:gd name="connsiteY383" fmla="*/ 26158 h 1432116"/>
                <a:gd name="connsiteX384" fmla="*/ 343156 w 844282"/>
                <a:gd name="connsiteY384" fmla="*/ 25027 h 1432116"/>
                <a:gd name="connsiteX385" fmla="*/ 345453 w 844282"/>
                <a:gd name="connsiteY385" fmla="*/ 23896 h 1432116"/>
                <a:gd name="connsiteX386" fmla="*/ 349976 w 844282"/>
                <a:gd name="connsiteY386" fmla="*/ 25027 h 1432116"/>
                <a:gd name="connsiteX387" fmla="*/ 352238 w 844282"/>
                <a:gd name="connsiteY387" fmla="*/ 26158 h 1432116"/>
                <a:gd name="connsiteX388" fmla="*/ 353404 w 844282"/>
                <a:gd name="connsiteY388" fmla="*/ 28420 h 1432116"/>
                <a:gd name="connsiteX389" fmla="*/ 356797 w 844282"/>
                <a:gd name="connsiteY389" fmla="*/ 29552 h 1432116"/>
                <a:gd name="connsiteX390" fmla="*/ 357928 w 844282"/>
                <a:gd name="connsiteY390" fmla="*/ 28420 h 1432116"/>
                <a:gd name="connsiteX391" fmla="*/ 361356 w 844282"/>
                <a:gd name="connsiteY391" fmla="*/ 25027 h 1432116"/>
                <a:gd name="connsiteX392" fmla="*/ 363618 w 844282"/>
                <a:gd name="connsiteY392" fmla="*/ 19336 h 1432116"/>
                <a:gd name="connsiteX393" fmla="*/ 363618 w 844282"/>
                <a:gd name="connsiteY393" fmla="*/ 15942 h 1432116"/>
                <a:gd name="connsiteX394" fmla="*/ 364749 w 844282"/>
                <a:gd name="connsiteY394" fmla="*/ 12513 h 1432116"/>
                <a:gd name="connsiteX395" fmla="*/ 364749 w 844282"/>
                <a:gd name="connsiteY395" fmla="*/ 10251 h 1432116"/>
                <a:gd name="connsiteX396" fmla="*/ 368177 w 844282"/>
                <a:gd name="connsiteY396" fmla="*/ 5691 h 1432116"/>
                <a:gd name="connsiteX397" fmla="*/ 371569 w 844282"/>
                <a:gd name="connsiteY397" fmla="*/ 3429 h 1432116"/>
                <a:gd name="connsiteX398" fmla="*/ 377259 w 844282"/>
                <a:gd name="connsiteY398" fmla="*/ 4560 h 1432116"/>
                <a:gd name="connsiteX399" fmla="*/ 380652 w 844282"/>
                <a:gd name="connsiteY399" fmla="*/ 2298 h 1432116"/>
                <a:gd name="connsiteX400" fmla="*/ 397721 w 844282"/>
                <a:gd name="connsiteY400" fmla="*/ 0 h 1432116"/>
                <a:gd name="connsiteX401" fmla="*/ 399983 w 844282"/>
                <a:gd name="connsiteY401" fmla="*/ 1167 h 1432116"/>
                <a:gd name="connsiteX402" fmla="*/ 405673 w 844282"/>
                <a:gd name="connsiteY402" fmla="*/ 5691 h 1432116"/>
                <a:gd name="connsiteX403" fmla="*/ 410196 w 844282"/>
                <a:gd name="connsiteY403" fmla="*/ 5691 h 1432116"/>
                <a:gd name="connsiteX404" fmla="*/ 413624 w 844282"/>
                <a:gd name="connsiteY404" fmla="*/ 7953 h 1432116"/>
                <a:gd name="connsiteX405" fmla="*/ 418148 w 844282"/>
                <a:gd name="connsiteY405" fmla="*/ 10251 h 1432116"/>
                <a:gd name="connsiteX406" fmla="*/ 420445 w 844282"/>
                <a:gd name="connsiteY406" fmla="*/ 11382 h 1432116"/>
                <a:gd name="connsiteX407" fmla="*/ 421576 w 844282"/>
                <a:gd name="connsiteY407" fmla="*/ 11382 h 1432116"/>
                <a:gd name="connsiteX408" fmla="*/ 423838 w 844282"/>
                <a:gd name="connsiteY408" fmla="*/ 13645 h 1432116"/>
                <a:gd name="connsiteX409" fmla="*/ 427266 w 844282"/>
                <a:gd name="connsiteY409" fmla="*/ 14776 h 1432116"/>
                <a:gd name="connsiteX410" fmla="*/ 429528 w 844282"/>
                <a:gd name="connsiteY410" fmla="*/ 15942 h 1432116"/>
                <a:gd name="connsiteX411" fmla="*/ 440872 w 844282"/>
                <a:gd name="connsiteY411" fmla="*/ 17073 h 1432116"/>
                <a:gd name="connsiteX412" fmla="*/ 445431 w 844282"/>
                <a:gd name="connsiteY412" fmla="*/ 18205 h 1432116"/>
                <a:gd name="connsiteX413" fmla="*/ 451121 w 844282"/>
                <a:gd name="connsiteY413" fmla="*/ 17073 h 1432116"/>
                <a:gd name="connsiteX414" fmla="*/ 456810 w 844282"/>
                <a:gd name="connsiteY414" fmla="*/ 11382 h 1432116"/>
                <a:gd name="connsiteX415" fmla="*/ 457941 w 844282"/>
                <a:gd name="connsiteY415" fmla="*/ 11382 h 1432116"/>
                <a:gd name="connsiteX416" fmla="*/ 460203 w 844282"/>
                <a:gd name="connsiteY416" fmla="*/ 11382 h 1432116"/>
                <a:gd name="connsiteX417" fmla="*/ 465893 w 844282"/>
                <a:gd name="connsiteY417" fmla="*/ 12513 h 1432116"/>
                <a:gd name="connsiteX418" fmla="*/ 469286 w 844282"/>
                <a:gd name="connsiteY418" fmla="*/ 12513 h 1432116"/>
                <a:gd name="connsiteX419" fmla="*/ 470417 w 844282"/>
                <a:gd name="connsiteY419" fmla="*/ 12513 h 1432116"/>
                <a:gd name="connsiteX420" fmla="*/ 478403 w 844282"/>
                <a:gd name="connsiteY420" fmla="*/ 15942 h 1432116"/>
                <a:gd name="connsiteX421" fmla="*/ 479534 w 844282"/>
                <a:gd name="connsiteY421" fmla="*/ 18205 h 1432116"/>
                <a:gd name="connsiteX422" fmla="*/ 480665 w 844282"/>
                <a:gd name="connsiteY422" fmla="*/ 21598 h 1432116"/>
                <a:gd name="connsiteX423" fmla="*/ 480665 w 844282"/>
                <a:gd name="connsiteY423" fmla="*/ 22765 h 1432116"/>
                <a:gd name="connsiteX424" fmla="*/ 480665 w 844282"/>
                <a:gd name="connsiteY424" fmla="*/ 23896 h 1432116"/>
                <a:gd name="connsiteX425" fmla="*/ 480665 w 844282"/>
                <a:gd name="connsiteY425" fmla="*/ 29552 h 1432116"/>
                <a:gd name="connsiteX426" fmla="*/ 485189 w 844282"/>
                <a:gd name="connsiteY426" fmla="*/ 35243 h 1432116"/>
                <a:gd name="connsiteX427" fmla="*/ 487486 w 844282"/>
                <a:gd name="connsiteY427" fmla="*/ 37505 h 1432116"/>
                <a:gd name="connsiteX428" fmla="*/ 493140 w 844282"/>
                <a:gd name="connsiteY428" fmla="*/ 37505 h 1432116"/>
                <a:gd name="connsiteX429" fmla="*/ 497699 w 844282"/>
                <a:gd name="connsiteY429" fmla="*/ 36374 h 1432116"/>
                <a:gd name="connsiteX430" fmla="*/ 502258 w 844282"/>
                <a:gd name="connsiteY430" fmla="*/ 36374 h 1432116"/>
                <a:gd name="connsiteX431" fmla="*/ 511341 w 844282"/>
                <a:gd name="connsiteY431" fmla="*/ 42065 h 1432116"/>
                <a:gd name="connsiteX432" fmla="*/ 514733 w 844282"/>
                <a:gd name="connsiteY432" fmla="*/ 43196 h 1432116"/>
                <a:gd name="connsiteX433" fmla="*/ 522685 w 844282"/>
                <a:gd name="connsiteY433" fmla="*/ 50018 h 1432116"/>
                <a:gd name="connsiteX434" fmla="*/ 529506 w 844282"/>
                <a:gd name="connsiteY434" fmla="*/ 52316 h 1432116"/>
                <a:gd name="connsiteX435" fmla="*/ 531803 w 844282"/>
                <a:gd name="connsiteY435" fmla="*/ 51150 h 1432116"/>
                <a:gd name="connsiteX436" fmla="*/ 532934 w 844282"/>
                <a:gd name="connsiteY436" fmla="*/ 51150 h 1432116"/>
                <a:gd name="connsiteX437" fmla="*/ 543147 w 844282"/>
                <a:gd name="connsiteY437" fmla="*/ 61401 h 1432116"/>
                <a:gd name="connsiteX438" fmla="*/ 545444 w 844282"/>
                <a:gd name="connsiteY438" fmla="*/ 68223 h 1432116"/>
                <a:gd name="connsiteX439" fmla="*/ 545444 w 844282"/>
                <a:gd name="connsiteY439" fmla="*/ 73879 h 1432116"/>
                <a:gd name="connsiteX440" fmla="*/ 546575 w 844282"/>
                <a:gd name="connsiteY440" fmla="*/ 78439 h 1432116"/>
                <a:gd name="connsiteX441" fmla="*/ 546575 w 844282"/>
                <a:gd name="connsiteY441" fmla="*/ 80701 h 1432116"/>
                <a:gd name="connsiteX442" fmla="*/ 546575 w 844282"/>
                <a:gd name="connsiteY442" fmla="*/ 85261 h 1432116"/>
                <a:gd name="connsiteX443" fmla="*/ 544278 w 844282"/>
                <a:gd name="connsiteY443" fmla="*/ 93215 h 1432116"/>
                <a:gd name="connsiteX444" fmla="*/ 543147 w 844282"/>
                <a:gd name="connsiteY444" fmla="*/ 96608 h 1432116"/>
                <a:gd name="connsiteX445" fmla="*/ 545444 w 844282"/>
                <a:gd name="connsiteY445" fmla="*/ 101168 h 1432116"/>
                <a:gd name="connsiteX446" fmla="*/ 547706 w 844282"/>
                <a:gd name="connsiteY446" fmla="*/ 103430 h 1432116"/>
                <a:gd name="connsiteX447" fmla="*/ 552230 w 844282"/>
                <a:gd name="connsiteY447" fmla="*/ 113681 h 1432116"/>
                <a:gd name="connsiteX448" fmla="*/ 553396 w 844282"/>
                <a:gd name="connsiteY448" fmla="*/ 119373 h 1432116"/>
                <a:gd name="connsiteX449" fmla="*/ 554527 w 844282"/>
                <a:gd name="connsiteY449" fmla="*/ 120504 h 1432116"/>
                <a:gd name="connsiteX450" fmla="*/ 554527 w 844282"/>
                <a:gd name="connsiteY450" fmla="*/ 131851 h 1432116"/>
                <a:gd name="connsiteX451" fmla="*/ 551099 w 844282"/>
                <a:gd name="connsiteY451" fmla="*/ 142102 h 1432116"/>
                <a:gd name="connsiteX452" fmla="*/ 553396 w 844282"/>
                <a:gd name="connsiteY452" fmla="*/ 145495 h 1432116"/>
                <a:gd name="connsiteX453" fmla="*/ 554527 w 844282"/>
                <a:gd name="connsiteY453" fmla="*/ 150055 h 1432116"/>
                <a:gd name="connsiteX454" fmla="*/ 554527 w 844282"/>
                <a:gd name="connsiteY454" fmla="*/ 151186 h 1432116"/>
                <a:gd name="connsiteX455" fmla="*/ 554527 w 844282"/>
                <a:gd name="connsiteY455" fmla="*/ 154580 h 1432116"/>
                <a:gd name="connsiteX456" fmla="*/ 553396 w 844282"/>
                <a:gd name="connsiteY456" fmla="*/ 159140 h 1432116"/>
                <a:gd name="connsiteX457" fmla="*/ 554527 w 844282"/>
                <a:gd name="connsiteY457" fmla="*/ 163700 h 1432116"/>
                <a:gd name="connsiteX458" fmla="*/ 556789 w 844282"/>
                <a:gd name="connsiteY458" fmla="*/ 173916 h 1432116"/>
                <a:gd name="connsiteX459" fmla="*/ 559050 w 844282"/>
                <a:gd name="connsiteY459" fmla="*/ 179607 h 1432116"/>
                <a:gd name="connsiteX460" fmla="*/ 561347 w 844282"/>
                <a:gd name="connsiteY460" fmla="*/ 183000 h 1432116"/>
                <a:gd name="connsiteX461" fmla="*/ 562478 w 844282"/>
                <a:gd name="connsiteY461" fmla="*/ 186429 h 1432116"/>
                <a:gd name="connsiteX462" fmla="*/ 562478 w 844282"/>
                <a:gd name="connsiteY462" fmla="*/ 189822 h 1432116"/>
                <a:gd name="connsiteX463" fmla="*/ 562478 w 844282"/>
                <a:gd name="connsiteY463" fmla="*/ 192085 h 1432116"/>
                <a:gd name="connsiteX464" fmla="*/ 557919 w 844282"/>
                <a:gd name="connsiteY464" fmla="*/ 201205 h 1432116"/>
                <a:gd name="connsiteX465" fmla="*/ 557919 w 844282"/>
                <a:gd name="connsiteY465" fmla="*/ 202336 h 1432116"/>
                <a:gd name="connsiteX466" fmla="*/ 556789 w 844282"/>
                <a:gd name="connsiteY466" fmla="*/ 207992 h 1432116"/>
                <a:gd name="connsiteX467" fmla="*/ 555658 w 844282"/>
                <a:gd name="connsiteY467" fmla="*/ 212552 h 1432116"/>
                <a:gd name="connsiteX468" fmla="*/ 554527 w 844282"/>
                <a:gd name="connsiteY468" fmla="*/ 217112 h 1432116"/>
                <a:gd name="connsiteX469" fmla="*/ 553396 w 844282"/>
                <a:gd name="connsiteY469" fmla="*/ 218243 h 1432116"/>
                <a:gd name="connsiteX470" fmla="*/ 556789 w 844282"/>
                <a:gd name="connsiteY470" fmla="*/ 227327 h 1432116"/>
                <a:gd name="connsiteX471" fmla="*/ 555658 w 844282"/>
                <a:gd name="connsiteY471" fmla="*/ 229590 h 1432116"/>
                <a:gd name="connsiteX472" fmla="*/ 554527 w 844282"/>
                <a:gd name="connsiteY472" fmla="*/ 229590 h 1432116"/>
                <a:gd name="connsiteX473" fmla="*/ 549968 w 844282"/>
                <a:gd name="connsiteY473" fmla="*/ 236412 h 1432116"/>
                <a:gd name="connsiteX474" fmla="*/ 549968 w 844282"/>
                <a:gd name="connsiteY474" fmla="*/ 238710 h 1432116"/>
                <a:gd name="connsiteX475" fmla="*/ 548837 w 844282"/>
                <a:gd name="connsiteY475" fmla="*/ 239841 h 1432116"/>
                <a:gd name="connsiteX476" fmla="*/ 548837 w 844282"/>
                <a:gd name="connsiteY476" fmla="*/ 244366 h 1432116"/>
                <a:gd name="connsiteX477" fmla="*/ 548837 w 844282"/>
                <a:gd name="connsiteY477" fmla="*/ 247794 h 1432116"/>
                <a:gd name="connsiteX478" fmla="*/ 548837 w 844282"/>
                <a:gd name="connsiteY478" fmla="*/ 248926 h 1432116"/>
                <a:gd name="connsiteX479" fmla="*/ 546575 w 844282"/>
                <a:gd name="connsiteY479" fmla="*/ 252319 h 1432116"/>
                <a:gd name="connsiteX480" fmla="*/ 543147 w 844282"/>
                <a:gd name="connsiteY480" fmla="*/ 259141 h 1432116"/>
                <a:gd name="connsiteX481" fmla="*/ 544278 w 844282"/>
                <a:gd name="connsiteY481" fmla="*/ 262570 h 1432116"/>
                <a:gd name="connsiteX482" fmla="*/ 543147 w 844282"/>
                <a:gd name="connsiteY482" fmla="*/ 263701 h 1432116"/>
                <a:gd name="connsiteX483" fmla="*/ 543147 w 844282"/>
                <a:gd name="connsiteY483" fmla="*/ 265964 h 1432116"/>
                <a:gd name="connsiteX484" fmla="*/ 543147 w 844282"/>
                <a:gd name="connsiteY484" fmla="*/ 273917 h 1432116"/>
                <a:gd name="connsiteX485" fmla="*/ 539754 w 844282"/>
                <a:gd name="connsiteY485" fmla="*/ 279608 h 1432116"/>
                <a:gd name="connsiteX486" fmla="*/ 537457 w 844282"/>
                <a:gd name="connsiteY486" fmla="*/ 286430 h 1432116"/>
                <a:gd name="connsiteX487" fmla="*/ 537457 w 844282"/>
                <a:gd name="connsiteY487" fmla="*/ 287562 h 1432116"/>
                <a:gd name="connsiteX488" fmla="*/ 538624 w 844282"/>
                <a:gd name="connsiteY488" fmla="*/ 287562 h 1432116"/>
                <a:gd name="connsiteX489" fmla="*/ 538624 w 844282"/>
                <a:gd name="connsiteY489" fmla="*/ 288693 h 1432116"/>
                <a:gd name="connsiteX490" fmla="*/ 540885 w 844282"/>
                <a:gd name="connsiteY490" fmla="*/ 294384 h 1432116"/>
                <a:gd name="connsiteX491" fmla="*/ 542016 w 844282"/>
                <a:gd name="connsiteY491" fmla="*/ 297813 h 1432116"/>
                <a:gd name="connsiteX492" fmla="*/ 540885 w 844282"/>
                <a:gd name="connsiteY492" fmla="*/ 300075 h 1432116"/>
                <a:gd name="connsiteX493" fmla="*/ 537457 w 844282"/>
                <a:gd name="connsiteY493" fmla="*/ 306897 h 1432116"/>
                <a:gd name="connsiteX494" fmla="*/ 537457 w 844282"/>
                <a:gd name="connsiteY494" fmla="*/ 311422 h 1432116"/>
                <a:gd name="connsiteX495" fmla="*/ 536326 w 844282"/>
                <a:gd name="connsiteY495" fmla="*/ 313720 h 1432116"/>
                <a:gd name="connsiteX496" fmla="*/ 535196 w 844282"/>
                <a:gd name="connsiteY496" fmla="*/ 317113 h 1432116"/>
                <a:gd name="connsiteX497" fmla="*/ 535196 w 844282"/>
                <a:gd name="connsiteY497" fmla="*/ 318244 h 1432116"/>
                <a:gd name="connsiteX498" fmla="*/ 534065 w 844282"/>
                <a:gd name="connsiteY498" fmla="*/ 320542 h 1432116"/>
                <a:gd name="connsiteX499" fmla="*/ 529506 w 844282"/>
                <a:gd name="connsiteY499" fmla="*/ 325067 h 1432116"/>
                <a:gd name="connsiteX500" fmla="*/ 527244 w 844282"/>
                <a:gd name="connsiteY500" fmla="*/ 326198 h 1432116"/>
                <a:gd name="connsiteX501" fmla="*/ 522685 w 844282"/>
                <a:gd name="connsiteY501" fmla="*/ 331889 h 1432116"/>
                <a:gd name="connsiteX502" fmla="*/ 521554 w 844282"/>
                <a:gd name="connsiteY502" fmla="*/ 336449 h 1432116"/>
                <a:gd name="connsiteX503" fmla="*/ 518161 w 844282"/>
                <a:gd name="connsiteY503" fmla="*/ 340974 h 1432116"/>
                <a:gd name="connsiteX504" fmla="*/ 515900 w 844282"/>
                <a:gd name="connsiteY504" fmla="*/ 342140 h 1432116"/>
                <a:gd name="connsiteX505" fmla="*/ 513603 w 844282"/>
                <a:gd name="connsiteY505" fmla="*/ 340974 h 1432116"/>
                <a:gd name="connsiteX506" fmla="*/ 510210 w 844282"/>
                <a:gd name="connsiteY506" fmla="*/ 339842 h 1432116"/>
                <a:gd name="connsiteX507" fmla="*/ 507913 w 844282"/>
                <a:gd name="connsiteY507" fmla="*/ 339842 h 1432116"/>
                <a:gd name="connsiteX508" fmla="*/ 506782 w 844282"/>
                <a:gd name="connsiteY508" fmla="*/ 340974 h 1432116"/>
                <a:gd name="connsiteX509" fmla="*/ 501127 w 844282"/>
                <a:gd name="connsiteY509" fmla="*/ 344402 h 1432116"/>
                <a:gd name="connsiteX510" fmla="*/ 501127 w 844282"/>
                <a:gd name="connsiteY510" fmla="*/ 345533 h 1432116"/>
                <a:gd name="connsiteX511" fmla="*/ 501127 w 844282"/>
                <a:gd name="connsiteY511" fmla="*/ 348962 h 1432116"/>
                <a:gd name="connsiteX512" fmla="*/ 501127 w 844282"/>
                <a:gd name="connsiteY512" fmla="*/ 351225 h 1432116"/>
                <a:gd name="connsiteX513" fmla="*/ 503389 w 844282"/>
                <a:gd name="connsiteY513" fmla="*/ 353487 h 1432116"/>
                <a:gd name="connsiteX514" fmla="*/ 510210 w 844282"/>
                <a:gd name="connsiteY514" fmla="*/ 356916 h 1432116"/>
                <a:gd name="connsiteX515" fmla="*/ 513603 w 844282"/>
                <a:gd name="connsiteY515" fmla="*/ 360309 h 1432116"/>
                <a:gd name="connsiteX516" fmla="*/ 517031 w 844282"/>
                <a:gd name="connsiteY516" fmla="*/ 368263 h 1432116"/>
                <a:gd name="connsiteX517" fmla="*/ 518161 w 844282"/>
                <a:gd name="connsiteY517" fmla="*/ 368263 h 1432116"/>
                <a:gd name="connsiteX518" fmla="*/ 519292 w 844282"/>
                <a:gd name="connsiteY518" fmla="*/ 368263 h 1432116"/>
                <a:gd name="connsiteX519" fmla="*/ 521554 w 844282"/>
                <a:gd name="connsiteY519" fmla="*/ 368263 h 1432116"/>
                <a:gd name="connsiteX520" fmla="*/ 524982 w 844282"/>
                <a:gd name="connsiteY520" fmla="*/ 362572 h 1432116"/>
                <a:gd name="connsiteX521" fmla="*/ 527244 w 844282"/>
                <a:gd name="connsiteY521" fmla="*/ 361440 h 1432116"/>
                <a:gd name="connsiteX522" fmla="*/ 535196 w 844282"/>
                <a:gd name="connsiteY522" fmla="*/ 361440 h 1432116"/>
                <a:gd name="connsiteX523" fmla="*/ 536326 w 844282"/>
                <a:gd name="connsiteY523" fmla="*/ 362572 h 1432116"/>
                <a:gd name="connsiteX524" fmla="*/ 543147 w 844282"/>
                <a:gd name="connsiteY524" fmla="*/ 367132 h 1432116"/>
                <a:gd name="connsiteX525" fmla="*/ 545444 w 844282"/>
                <a:gd name="connsiteY525" fmla="*/ 371692 h 1432116"/>
                <a:gd name="connsiteX526" fmla="*/ 546575 w 844282"/>
                <a:gd name="connsiteY526" fmla="*/ 373954 h 1432116"/>
                <a:gd name="connsiteX527" fmla="*/ 545444 w 844282"/>
                <a:gd name="connsiteY527" fmla="*/ 379645 h 1432116"/>
                <a:gd name="connsiteX528" fmla="*/ 540885 w 844282"/>
                <a:gd name="connsiteY528" fmla="*/ 381907 h 1432116"/>
                <a:gd name="connsiteX529" fmla="*/ 540885 w 844282"/>
                <a:gd name="connsiteY529" fmla="*/ 383038 h 1432116"/>
                <a:gd name="connsiteX530" fmla="*/ 531803 w 844282"/>
                <a:gd name="connsiteY530" fmla="*/ 386467 h 1432116"/>
                <a:gd name="connsiteX531" fmla="*/ 529506 w 844282"/>
                <a:gd name="connsiteY531" fmla="*/ 387598 h 1432116"/>
                <a:gd name="connsiteX532" fmla="*/ 527244 w 844282"/>
                <a:gd name="connsiteY532" fmla="*/ 392123 h 1432116"/>
                <a:gd name="connsiteX533" fmla="*/ 531803 w 844282"/>
                <a:gd name="connsiteY533" fmla="*/ 393254 h 1432116"/>
                <a:gd name="connsiteX534" fmla="*/ 534065 w 844282"/>
                <a:gd name="connsiteY534" fmla="*/ 392123 h 1432116"/>
                <a:gd name="connsiteX535" fmla="*/ 537457 w 844282"/>
                <a:gd name="connsiteY535" fmla="*/ 390992 h 1432116"/>
                <a:gd name="connsiteX536" fmla="*/ 539754 w 844282"/>
                <a:gd name="connsiteY536" fmla="*/ 390992 h 1432116"/>
                <a:gd name="connsiteX537" fmla="*/ 542016 w 844282"/>
                <a:gd name="connsiteY537" fmla="*/ 390992 h 1432116"/>
                <a:gd name="connsiteX538" fmla="*/ 542016 w 844282"/>
                <a:gd name="connsiteY538" fmla="*/ 393254 h 1432116"/>
                <a:gd name="connsiteX539" fmla="*/ 543147 w 844282"/>
                <a:gd name="connsiteY539" fmla="*/ 398945 h 1432116"/>
                <a:gd name="connsiteX540" fmla="*/ 545444 w 844282"/>
                <a:gd name="connsiteY540" fmla="*/ 401243 h 1432116"/>
                <a:gd name="connsiteX541" fmla="*/ 545444 w 844282"/>
                <a:gd name="connsiteY541" fmla="*/ 406899 h 1432116"/>
                <a:gd name="connsiteX542" fmla="*/ 546575 w 844282"/>
                <a:gd name="connsiteY542" fmla="*/ 408030 h 1432116"/>
                <a:gd name="connsiteX543" fmla="*/ 547706 w 844282"/>
                <a:gd name="connsiteY543" fmla="*/ 408030 h 1432116"/>
                <a:gd name="connsiteX544" fmla="*/ 548837 w 844282"/>
                <a:gd name="connsiteY544" fmla="*/ 405768 h 1432116"/>
                <a:gd name="connsiteX545" fmla="*/ 553396 w 844282"/>
                <a:gd name="connsiteY545" fmla="*/ 405768 h 1432116"/>
                <a:gd name="connsiteX546" fmla="*/ 554527 w 844282"/>
                <a:gd name="connsiteY546" fmla="*/ 406899 h 1432116"/>
                <a:gd name="connsiteX547" fmla="*/ 555658 w 844282"/>
                <a:gd name="connsiteY547" fmla="*/ 408030 h 1432116"/>
                <a:gd name="connsiteX548" fmla="*/ 555658 w 844282"/>
                <a:gd name="connsiteY548" fmla="*/ 409196 h 1432116"/>
                <a:gd name="connsiteX549" fmla="*/ 554527 w 844282"/>
                <a:gd name="connsiteY549" fmla="*/ 410328 h 1432116"/>
                <a:gd name="connsiteX550" fmla="*/ 553396 w 844282"/>
                <a:gd name="connsiteY550" fmla="*/ 411459 h 1432116"/>
                <a:gd name="connsiteX551" fmla="*/ 553396 w 844282"/>
                <a:gd name="connsiteY551" fmla="*/ 412590 h 1432116"/>
                <a:gd name="connsiteX552" fmla="*/ 554527 w 844282"/>
                <a:gd name="connsiteY552" fmla="*/ 412590 h 1432116"/>
                <a:gd name="connsiteX553" fmla="*/ 555658 w 844282"/>
                <a:gd name="connsiteY553" fmla="*/ 412590 h 1432116"/>
                <a:gd name="connsiteX554" fmla="*/ 557919 w 844282"/>
                <a:gd name="connsiteY554" fmla="*/ 413721 h 1432116"/>
                <a:gd name="connsiteX555" fmla="*/ 559050 w 844282"/>
                <a:gd name="connsiteY555" fmla="*/ 413721 h 1432116"/>
                <a:gd name="connsiteX556" fmla="*/ 560217 w 844282"/>
                <a:gd name="connsiteY556" fmla="*/ 414852 h 1432116"/>
                <a:gd name="connsiteX557" fmla="*/ 559050 w 844282"/>
                <a:gd name="connsiteY557" fmla="*/ 417150 h 1432116"/>
                <a:gd name="connsiteX558" fmla="*/ 562478 w 844282"/>
                <a:gd name="connsiteY558" fmla="*/ 419412 h 1432116"/>
                <a:gd name="connsiteX559" fmla="*/ 562478 w 844282"/>
                <a:gd name="connsiteY559" fmla="*/ 422806 h 1432116"/>
                <a:gd name="connsiteX560" fmla="*/ 561347 w 844282"/>
                <a:gd name="connsiteY560" fmla="*/ 425103 h 1432116"/>
                <a:gd name="connsiteX561" fmla="*/ 561347 w 844282"/>
                <a:gd name="connsiteY561" fmla="*/ 426235 h 1432116"/>
                <a:gd name="connsiteX562" fmla="*/ 562478 w 844282"/>
                <a:gd name="connsiteY562" fmla="*/ 428497 h 1432116"/>
                <a:gd name="connsiteX563" fmla="*/ 564740 w 844282"/>
                <a:gd name="connsiteY563" fmla="*/ 429628 h 1432116"/>
                <a:gd name="connsiteX564" fmla="*/ 567002 w 844282"/>
                <a:gd name="connsiteY564" fmla="*/ 427366 h 1432116"/>
                <a:gd name="connsiteX565" fmla="*/ 567002 w 844282"/>
                <a:gd name="connsiteY565" fmla="*/ 426235 h 1432116"/>
                <a:gd name="connsiteX566" fmla="*/ 564740 w 844282"/>
                <a:gd name="connsiteY566" fmla="*/ 426235 h 1432116"/>
                <a:gd name="connsiteX567" fmla="*/ 563609 w 844282"/>
                <a:gd name="connsiteY567" fmla="*/ 423972 h 1432116"/>
                <a:gd name="connsiteX568" fmla="*/ 563609 w 844282"/>
                <a:gd name="connsiteY568" fmla="*/ 422806 h 1432116"/>
                <a:gd name="connsiteX569" fmla="*/ 565871 w 844282"/>
                <a:gd name="connsiteY569" fmla="*/ 422806 h 1432116"/>
                <a:gd name="connsiteX570" fmla="*/ 567002 w 844282"/>
                <a:gd name="connsiteY570" fmla="*/ 422806 h 1432116"/>
                <a:gd name="connsiteX571" fmla="*/ 568168 w 844282"/>
                <a:gd name="connsiteY571" fmla="*/ 425103 h 1432116"/>
                <a:gd name="connsiteX572" fmla="*/ 570430 w 844282"/>
                <a:gd name="connsiteY572" fmla="*/ 426235 h 1432116"/>
                <a:gd name="connsiteX573" fmla="*/ 572692 w 844282"/>
                <a:gd name="connsiteY573" fmla="*/ 428497 h 1432116"/>
                <a:gd name="connsiteX574" fmla="*/ 573823 w 844282"/>
                <a:gd name="connsiteY574" fmla="*/ 429628 h 1432116"/>
                <a:gd name="connsiteX575" fmla="*/ 572692 w 844282"/>
                <a:gd name="connsiteY575" fmla="*/ 430795 h 1432116"/>
                <a:gd name="connsiteX576" fmla="*/ 571561 w 844282"/>
                <a:gd name="connsiteY576" fmla="*/ 430795 h 1432116"/>
                <a:gd name="connsiteX577" fmla="*/ 569299 w 844282"/>
                <a:gd name="connsiteY577" fmla="*/ 430795 h 1432116"/>
                <a:gd name="connsiteX578" fmla="*/ 570430 w 844282"/>
                <a:gd name="connsiteY578" fmla="*/ 431926 h 1432116"/>
                <a:gd name="connsiteX579" fmla="*/ 570430 w 844282"/>
                <a:gd name="connsiteY579" fmla="*/ 433057 h 1432116"/>
                <a:gd name="connsiteX580" fmla="*/ 570430 w 844282"/>
                <a:gd name="connsiteY580" fmla="*/ 434188 h 1432116"/>
                <a:gd name="connsiteX581" fmla="*/ 576120 w 844282"/>
                <a:gd name="connsiteY581" fmla="*/ 435319 h 1432116"/>
                <a:gd name="connsiteX582" fmla="*/ 576120 w 844282"/>
                <a:gd name="connsiteY582" fmla="*/ 437581 h 1432116"/>
                <a:gd name="connsiteX583" fmla="*/ 574989 w 844282"/>
                <a:gd name="connsiteY583" fmla="*/ 437581 h 1432116"/>
                <a:gd name="connsiteX584" fmla="*/ 573823 w 844282"/>
                <a:gd name="connsiteY584" fmla="*/ 436450 h 1432116"/>
                <a:gd name="connsiteX585" fmla="*/ 573823 w 844282"/>
                <a:gd name="connsiteY585" fmla="*/ 437581 h 1432116"/>
                <a:gd name="connsiteX586" fmla="*/ 574989 w 844282"/>
                <a:gd name="connsiteY586" fmla="*/ 438748 h 1432116"/>
                <a:gd name="connsiteX587" fmla="*/ 573823 w 844282"/>
                <a:gd name="connsiteY587" fmla="*/ 439879 h 1432116"/>
                <a:gd name="connsiteX588" fmla="*/ 573823 w 844282"/>
                <a:gd name="connsiteY588" fmla="*/ 442141 h 1432116"/>
                <a:gd name="connsiteX589" fmla="*/ 574989 w 844282"/>
                <a:gd name="connsiteY589" fmla="*/ 442141 h 1432116"/>
                <a:gd name="connsiteX590" fmla="*/ 576120 w 844282"/>
                <a:gd name="connsiteY590" fmla="*/ 443273 h 1432116"/>
                <a:gd name="connsiteX591" fmla="*/ 577251 w 844282"/>
                <a:gd name="connsiteY591" fmla="*/ 442141 h 1432116"/>
                <a:gd name="connsiteX592" fmla="*/ 579512 w 844282"/>
                <a:gd name="connsiteY592" fmla="*/ 443273 h 1432116"/>
                <a:gd name="connsiteX593" fmla="*/ 580643 w 844282"/>
                <a:gd name="connsiteY593" fmla="*/ 442141 h 1432116"/>
                <a:gd name="connsiteX594" fmla="*/ 580643 w 844282"/>
                <a:gd name="connsiteY594" fmla="*/ 443273 h 1432116"/>
                <a:gd name="connsiteX595" fmla="*/ 580643 w 844282"/>
                <a:gd name="connsiteY595" fmla="*/ 444404 h 1432116"/>
                <a:gd name="connsiteX596" fmla="*/ 582940 w 844282"/>
                <a:gd name="connsiteY596" fmla="*/ 444404 h 1432116"/>
                <a:gd name="connsiteX597" fmla="*/ 582940 w 844282"/>
                <a:gd name="connsiteY597" fmla="*/ 445570 h 1432116"/>
                <a:gd name="connsiteX598" fmla="*/ 581774 w 844282"/>
                <a:gd name="connsiteY598" fmla="*/ 447833 h 1432116"/>
                <a:gd name="connsiteX599" fmla="*/ 582940 w 844282"/>
                <a:gd name="connsiteY599" fmla="*/ 446701 h 1432116"/>
                <a:gd name="connsiteX600" fmla="*/ 584071 w 844282"/>
                <a:gd name="connsiteY600" fmla="*/ 446701 h 1432116"/>
                <a:gd name="connsiteX601" fmla="*/ 585202 w 844282"/>
                <a:gd name="connsiteY601" fmla="*/ 446701 h 1432116"/>
                <a:gd name="connsiteX602" fmla="*/ 584071 w 844282"/>
                <a:gd name="connsiteY602" fmla="*/ 447833 h 1432116"/>
                <a:gd name="connsiteX603" fmla="*/ 585202 w 844282"/>
                <a:gd name="connsiteY603" fmla="*/ 451226 h 1432116"/>
                <a:gd name="connsiteX604" fmla="*/ 586333 w 844282"/>
                <a:gd name="connsiteY604" fmla="*/ 453524 h 1432116"/>
                <a:gd name="connsiteX605" fmla="*/ 585202 w 844282"/>
                <a:gd name="connsiteY605" fmla="*/ 454655 h 1432116"/>
                <a:gd name="connsiteX606" fmla="*/ 587464 w 844282"/>
                <a:gd name="connsiteY606" fmla="*/ 454655 h 1432116"/>
                <a:gd name="connsiteX607" fmla="*/ 585202 w 844282"/>
                <a:gd name="connsiteY607" fmla="*/ 455786 h 1432116"/>
                <a:gd name="connsiteX608" fmla="*/ 585202 w 844282"/>
                <a:gd name="connsiteY608" fmla="*/ 456917 h 1432116"/>
                <a:gd name="connsiteX609" fmla="*/ 586333 w 844282"/>
                <a:gd name="connsiteY609" fmla="*/ 456917 h 1432116"/>
                <a:gd name="connsiteX610" fmla="*/ 587464 w 844282"/>
                <a:gd name="connsiteY610" fmla="*/ 456917 h 1432116"/>
                <a:gd name="connsiteX611" fmla="*/ 587464 w 844282"/>
                <a:gd name="connsiteY611" fmla="*/ 458048 h 1432116"/>
                <a:gd name="connsiteX612" fmla="*/ 588595 w 844282"/>
                <a:gd name="connsiteY612" fmla="*/ 459180 h 1432116"/>
                <a:gd name="connsiteX613" fmla="*/ 589761 w 844282"/>
                <a:gd name="connsiteY613" fmla="*/ 460346 h 1432116"/>
                <a:gd name="connsiteX614" fmla="*/ 592023 w 844282"/>
                <a:gd name="connsiteY614" fmla="*/ 460346 h 1432116"/>
                <a:gd name="connsiteX615" fmla="*/ 592023 w 844282"/>
                <a:gd name="connsiteY615" fmla="*/ 461477 h 1432116"/>
                <a:gd name="connsiteX616" fmla="*/ 593154 w 844282"/>
                <a:gd name="connsiteY616" fmla="*/ 461477 h 1432116"/>
                <a:gd name="connsiteX617" fmla="*/ 593154 w 844282"/>
                <a:gd name="connsiteY617" fmla="*/ 462608 h 1432116"/>
                <a:gd name="connsiteX618" fmla="*/ 595416 w 844282"/>
                <a:gd name="connsiteY618" fmla="*/ 461477 h 1432116"/>
                <a:gd name="connsiteX619" fmla="*/ 595416 w 844282"/>
                <a:gd name="connsiteY619" fmla="*/ 463740 h 1432116"/>
                <a:gd name="connsiteX620" fmla="*/ 596547 w 844282"/>
                <a:gd name="connsiteY620" fmla="*/ 463740 h 1432116"/>
                <a:gd name="connsiteX621" fmla="*/ 596547 w 844282"/>
                <a:gd name="connsiteY621" fmla="*/ 464871 h 1432116"/>
                <a:gd name="connsiteX622" fmla="*/ 596547 w 844282"/>
                <a:gd name="connsiteY622" fmla="*/ 466002 h 1432116"/>
                <a:gd name="connsiteX623" fmla="*/ 598844 w 844282"/>
                <a:gd name="connsiteY623" fmla="*/ 468300 h 1432116"/>
                <a:gd name="connsiteX624" fmla="*/ 599975 w 844282"/>
                <a:gd name="connsiteY624" fmla="*/ 469431 h 1432116"/>
                <a:gd name="connsiteX625" fmla="*/ 599975 w 844282"/>
                <a:gd name="connsiteY625" fmla="*/ 470562 h 1432116"/>
                <a:gd name="connsiteX626" fmla="*/ 602236 w 844282"/>
                <a:gd name="connsiteY626" fmla="*/ 470562 h 1432116"/>
                <a:gd name="connsiteX627" fmla="*/ 602236 w 844282"/>
                <a:gd name="connsiteY627" fmla="*/ 473955 h 1432116"/>
                <a:gd name="connsiteX628" fmla="*/ 602236 w 844282"/>
                <a:gd name="connsiteY628" fmla="*/ 476253 h 1432116"/>
                <a:gd name="connsiteX629" fmla="*/ 604498 w 844282"/>
                <a:gd name="connsiteY629" fmla="*/ 475122 h 1432116"/>
                <a:gd name="connsiteX630" fmla="*/ 605664 w 844282"/>
                <a:gd name="connsiteY630" fmla="*/ 475122 h 1432116"/>
                <a:gd name="connsiteX631" fmla="*/ 606795 w 844282"/>
                <a:gd name="connsiteY631" fmla="*/ 478515 h 1432116"/>
                <a:gd name="connsiteX632" fmla="*/ 607926 w 844282"/>
                <a:gd name="connsiteY632" fmla="*/ 477384 h 1432116"/>
                <a:gd name="connsiteX633" fmla="*/ 606795 w 844282"/>
                <a:gd name="connsiteY633" fmla="*/ 480778 h 1432116"/>
                <a:gd name="connsiteX634" fmla="*/ 607926 w 844282"/>
                <a:gd name="connsiteY634" fmla="*/ 481909 h 1432116"/>
                <a:gd name="connsiteX635" fmla="*/ 609057 w 844282"/>
                <a:gd name="connsiteY635" fmla="*/ 480778 h 1432116"/>
                <a:gd name="connsiteX636" fmla="*/ 609057 w 844282"/>
                <a:gd name="connsiteY636" fmla="*/ 481909 h 1432116"/>
                <a:gd name="connsiteX637" fmla="*/ 609057 w 844282"/>
                <a:gd name="connsiteY637" fmla="*/ 483075 h 1432116"/>
                <a:gd name="connsiteX638" fmla="*/ 607926 w 844282"/>
                <a:gd name="connsiteY638" fmla="*/ 483075 h 1432116"/>
                <a:gd name="connsiteX639" fmla="*/ 610188 w 844282"/>
                <a:gd name="connsiteY639" fmla="*/ 485338 h 1432116"/>
                <a:gd name="connsiteX640" fmla="*/ 607926 w 844282"/>
                <a:gd name="connsiteY640" fmla="*/ 486469 h 1432116"/>
                <a:gd name="connsiteX641" fmla="*/ 612485 w 844282"/>
                <a:gd name="connsiteY641" fmla="*/ 486469 h 1432116"/>
                <a:gd name="connsiteX642" fmla="*/ 615878 w 844282"/>
                <a:gd name="connsiteY642" fmla="*/ 489898 h 1432116"/>
                <a:gd name="connsiteX643" fmla="*/ 615878 w 844282"/>
                <a:gd name="connsiteY643" fmla="*/ 493291 h 1432116"/>
                <a:gd name="connsiteX644" fmla="*/ 618140 w 844282"/>
                <a:gd name="connsiteY644" fmla="*/ 494422 h 1432116"/>
                <a:gd name="connsiteX645" fmla="*/ 617009 w 844282"/>
                <a:gd name="connsiteY645" fmla="*/ 495553 h 1432116"/>
                <a:gd name="connsiteX646" fmla="*/ 619306 w 844282"/>
                <a:gd name="connsiteY646" fmla="*/ 496685 h 1432116"/>
                <a:gd name="connsiteX647" fmla="*/ 619306 w 844282"/>
                <a:gd name="connsiteY647" fmla="*/ 497851 h 1432116"/>
                <a:gd name="connsiteX648" fmla="*/ 622698 w 844282"/>
                <a:gd name="connsiteY648" fmla="*/ 497851 h 1432116"/>
                <a:gd name="connsiteX649" fmla="*/ 622698 w 844282"/>
                <a:gd name="connsiteY649" fmla="*/ 498982 h 1432116"/>
                <a:gd name="connsiteX650" fmla="*/ 623829 w 844282"/>
                <a:gd name="connsiteY650" fmla="*/ 498982 h 1432116"/>
                <a:gd name="connsiteX651" fmla="*/ 624960 w 844282"/>
                <a:gd name="connsiteY651" fmla="*/ 498982 h 1432116"/>
                <a:gd name="connsiteX652" fmla="*/ 626091 w 844282"/>
                <a:gd name="connsiteY652" fmla="*/ 498982 h 1432116"/>
                <a:gd name="connsiteX653" fmla="*/ 626091 w 844282"/>
                <a:gd name="connsiteY653" fmla="*/ 500113 h 1432116"/>
                <a:gd name="connsiteX654" fmla="*/ 627257 w 844282"/>
                <a:gd name="connsiteY654" fmla="*/ 500113 h 1432116"/>
                <a:gd name="connsiteX655" fmla="*/ 628388 w 844282"/>
                <a:gd name="connsiteY655" fmla="*/ 496685 h 1432116"/>
                <a:gd name="connsiteX656" fmla="*/ 629519 w 844282"/>
                <a:gd name="connsiteY656" fmla="*/ 497851 h 1432116"/>
                <a:gd name="connsiteX657" fmla="*/ 629519 w 844282"/>
                <a:gd name="connsiteY657" fmla="*/ 496685 h 1432116"/>
                <a:gd name="connsiteX658" fmla="*/ 632912 w 844282"/>
                <a:gd name="connsiteY658" fmla="*/ 495553 h 1432116"/>
                <a:gd name="connsiteX659" fmla="*/ 631781 w 844282"/>
                <a:gd name="connsiteY659" fmla="*/ 494422 h 1432116"/>
                <a:gd name="connsiteX660" fmla="*/ 634043 w 844282"/>
                <a:gd name="connsiteY660" fmla="*/ 493291 h 1432116"/>
                <a:gd name="connsiteX661" fmla="*/ 634043 w 844282"/>
                <a:gd name="connsiteY661" fmla="*/ 491029 h 1432116"/>
                <a:gd name="connsiteX662" fmla="*/ 634043 w 844282"/>
                <a:gd name="connsiteY662" fmla="*/ 489898 h 1432116"/>
                <a:gd name="connsiteX663" fmla="*/ 635209 w 844282"/>
                <a:gd name="connsiteY663" fmla="*/ 489898 h 1432116"/>
                <a:gd name="connsiteX664" fmla="*/ 636340 w 844282"/>
                <a:gd name="connsiteY664" fmla="*/ 487600 h 1432116"/>
                <a:gd name="connsiteX665" fmla="*/ 638602 w 844282"/>
                <a:gd name="connsiteY665" fmla="*/ 487600 h 1432116"/>
                <a:gd name="connsiteX666" fmla="*/ 639733 w 844282"/>
                <a:gd name="connsiteY666" fmla="*/ 487600 h 1432116"/>
                <a:gd name="connsiteX667" fmla="*/ 639733 w 844282"/>
                <a:gd name="connsiteY667" fmla="*/ 486469 h 1432116"/>
                <a:gd name="connsiteX668" fmla="*/ 639733 w 844282"/>
                <a:gd name="connsiteY668" fmla="*/ 485338 h 1432116"/>
                <a:gd name="connsiteX669" fmla="*/ 640863 w 844282"/>
                <a:gd name="connsiteY669" fmla="*/ 485338 h 1432116"/>
                <a:gd name="connsiteX670" fmla="*/ 642030 w 844282"/>
                <a:gd name="connsiteY670" fmla="*/ 486469 h 1432116"/>
                <a:gd name="connsiteX671" fmla="*/ 643161 w 844282"/>
                <a:gd name="connsiteY671" fmla="*/ 486469 h 1432116"/>
                <a:gd name="connsiteX672" fmla="*/ 644291 w 844282"/>
                <a:gd name="connsiteY672" fmla="*/ 484206 h 1432116"/>
                <a:gd name="connsiteX673" fmla="*/ 645422 w 844282"/>
                <a:gd name="connsiteY673" fmla="*/ 484206 h 1432116"/>
                <a:gd name="connsiteX674" fmla="*/ 645422 w 844282"/>
                <a:gd name="connsiteY674" fmla="*/ 481909 h 1432116"/>
                <a:gd name="connsiteX675" fmla="*/ 647684 w 844282"/>
                <a:gd name="connsiteY675" fmla="*/ 480778 h 1432116"/>
                <a:gd name="connsiteX676" fmla="*/ 647684 w 844282"/>
                <a:gd name="connsiteY676" fmla="*/ 481909 h 1432116"/>
                <a:gd name="connsiteX677" fmla="*/ 648815 w 844282"/>
                <a:gd name="connsiteY677" fmla="*/ 483075 h 1432116"/>
                <a:gd name="connsiteX678" fmla="*/ 649981 w 844282"/>
                <a:gd name="connsiteY678" fmla="*/ 481909 h 1432116"/>
                <a:gd name="connsiteX679" fmla="*/ 651112 w 844282"/>
                <a:gd name="connsiteY679" fmla="*/ 480778 h 1432116"/>
                <a:gd name="connsiteX680" fmla="*/ 652243 w 844282"/>
                <a:gd name="connsiteY680" fmla="*/ 483075 h 1432116"/>
                <a:gd name="connsiteX681" fmla="*/ 653374 w 844282"/>
                <a:gd name="connsiteY681" fmla="*/ 483075 h 1432116"/>
                <a:gd name="connsiteX682" fmla="*/ 653374 w 844282"/>
                <a:gd name="connsiteY682" fmla="*/ 481909 h 1432116"/>
                <a:gd name="connsiteX683" fmla="*/ 654505 w 844282"/>
                <a:gd name="connsiteY683" fmla="*/ 481909 h 1432116"/>
                <a:gd name="connsiteX684" fmla="*/ 657933 w 844282"/>
                <a:gd name="connsiteY684" fmla="*/ 480778 h 1432116"/>
                <a:gd name="connsiteX685" fmla="*/ 659064 w 844282"/>
                <a:gd name="connsiteY685" fmla="*/ 479646 h 1432116"/>
                <a:gd name="connsiteX686" fmla="*/ 660195 w 844282"/>
                <a:gd name="connsiteY686" fmla="*/ 480778 h 1432116"/>
                <a:gd name="connsiteX687" fmla="*/ 661326 w 844282"/>
                <a:gd name="connsiteY687" fmla="*/ 480778 h 1432116"/>
                <a:gd name="connsiteX688" fmla="*/ 661326 w 844282"/>
                <a:gd name="connsiteY688" fmla="*/ 479646 h 1432116"/>
                <a:gd name="connsiteX689" fmla="*/ 662456 w 844282"/>
                <a:gd name="connsiteY689" fmla="*/ 480778 h 1432116"/>
                <a:gd name="connsiteX690" fmla="*/ 662456 w 844282"/>
                <a:gd name="connsiteY690" fmla="*/ 479646 h 1432116"/>
                <a:gd name="connsiteX691" fmla="*/ 663587 w 844282"/>
                <a:gd name="connsiteY691" fmla="*/ 478515 h 1432116"/>
                <a:gd name="connsiteX692" fmla="*/ 664754 w 844282"/>
                <a:gd name="connsiteY692" fmla="*/ 477384 h 1432116"/>
                <a:gd name="connsiteX693" fmla="*/ 664754 w 844282"/>
                <a:gd name="connsiteY693" fmla="*/ 478515 h 1432116"/>
                <a:gd name="connsiteX694" fmla="*/ 665884 w 844282"/>
                <a:gd name="connsiteY694" fmla="*/ 478515 h 1432116"/>
                <a:gd name="connsiteX695" fmla="*/ 667015 w 844282"/>
                <a:gd name="connsiteY695" fmla="*/ 475122 h 1432116"/>
                <a:gd name="connsiteX696" fmla="*/ 668146 w 844282"/>
                <a:gd name="connsiteY696" fmla="*/ 476253 h 1432116"/>
                <a:gd name="connsiteX697" fmla="*/ 669277 w 844282"/>
                <a:gd name="connsiteY697" fmla="*/ 475122 h 1432116"/>
                <a:gd name="connsiteX698" fmla="*/ 670408 w 844282"/>
                <a:gd name="connsiteY698" fmla="*/ 475122 h 1432116"/>
                <a:gd name="connsiteX699" fmla="*/ 671574 w 844282"/>
                <a:gd name="connsiteY699" fmla="*/ 475122 h 1432116"/>
                <a:gd name="connsiteX700" fmla="*/ 672705 w 844282"/>
                <a:gd name="connsiteY700" fmla="*/ 473955 h 1432116"/>
                <a:gd name="connsiteX701" fmla="*/ 673836 w 844282"/>
                <a:gd name="connsiteY701" fmla="*/ 473955 h 1432116"/>
                <a:gd name="connsiteX702" fmla="*/ 674967 w 844282"/>
                <a:gd name="connsiteY702" fmla="*/ 472824 h 1432116"/>
                <a:gd name="connsiteX703" fmla="*/ 677229 w 844282"/>
                <a:gd name="connsiteY703" fmla="*/ 473955 h 1432116"/>
                <a:gd name="connsiteX704" fmla="*/ 678360 w 844282"/>
                <a:gd name="connsiteY704" fmla="*/ 473955 h 1432116"/>
                <a:gd name="connsiteX705" fmla="*/ 680657 w 844282"/>
                <a:gd name="connsiteY705" fmla="*/ 473955 h 1432116"/>
                <a:gd name="connsiteX706" fmla="*/ 681788 w 844282"/>
                <a:gd name="connsiteY706" fmla="*/ 471693 h 1432116"/>
                <a:gd name="connsiteX707" fmla="*/ 682919 w 844282"/>
                <a:gd name="connsiteY707" fmla="*/ 471693 h 1432116"/>
                <a:gd name="connsiteX708" fmla="*/ 685180 w 844282"/>
                <a:gd name="connsiteY708" fmla="*/ 472824 h 1432116"/>
                <a:gd name="connsiteX709" fmla="*/ 686347 w 844282"/>
                <a:gd name="connsiteY709" fmla="*/ 472824 h 1432116"/>
                <a:gd name="connsiteX710" fmla="*/ 688608 w 844282"/>
                <a:gd name="connsiteY710" fmla="*/ 470562 h 1432116"/>
                <a:gd name="connsiteX711" fmla="*/ 692001 w 844282"/>
                <a:gd name="connsiteY711" fmla="*/ 470562 h 1432116"/>
                <a:gd name="connsiteX712" fmla="*/ 694298 w 844282"/>
                <a:gd name="connsiteY712" fmla="*/ 471693 h 1432116"/>
                <a:gd name="connsiteX713" fmla="*/ 694298 w 844282"/>
                <a:gd name="connsiteY713" fmla="*/ 472824 h 1432116"/>
                <a:gd name="connsiteX714" fmla="*/ 696560 w 844282"/>
                <a:gd name="connsiteY714" fmla="*/ 472824 h 1432116"/>
                <a:gd name="connsiteX715" fmla="*/ 697691 w 844282"/>
                <a:gd name="connsiteY715" fmla="*/ 473955 h 1432116"/>
                <a:gd name="connsiteX716" fmla="*/ 699953 w 844282"/>
                <a:gd name="connsiteY716" fmla="*/ 475122 h 1432116"/>
                <a:gd name="connsiteX717" fmla="*/ 699953 w 844282"/>
                <a:gd name="connsiteY717" fmla="*/ 476253 h 1432116"/>
                <a:gd name="connsiteX718" fmla="*/ 699953 w 844282"/>
                <a:gd name="connsiteY718" fmla="*/ 478515 h 1432116"/>
                <a:gd name="connsiteX719" fmla="*/ 702250 w 844282"/>
                <a:gd name="connsiteY719" fmla="*/ 479646 h 1432116"/>
                <a:gd name="connsiteX720" fmla="*/ 706773 w 844282"/>
                <a:gd name="connsiteY720" fmla="*/ 481909 h 1432116"/>
                <a:gd name="connsiteX721" fmla="*/ 711332 w 844282"/>
                <a:gd name="connsiteY721" fmla="*/ 485338 h 1432116"/>
                <a:gd name="connsiteX722" fmla="*/ 712463 w 844282"/>
                <a:gd name="connsiteY722" fmla="*/ 487600 h 1432116"/>
                <a:gd name="connsiteX723" fmla="*/ 712463 w 844282"/>
                <a:gd name="connsiteY723" fmla="*/ 488731 h 1432116"/>
                <a:gd name="connsiteX724" fmla="*/ 713594 w 844282"/>
                <a:gd name="connsiteY724" fmla="*/ 489898 h 1432116"/>
                <a:gd name="connsiteX725" fmla="*/ 713594 w 844282"/>
                <a:gd name="connsiteY725" fmla="*/ 491029 h 1432116"/>
                <a:gd name="connsiteX726" fmla="*/ 713594 w 844282"/>
                <a:gd name="connsiteY726" fmla="*/ 495553 h 1432116"/>
                <a:gd name="connsiteX727" fmla="*/ 713594 w 844282"/>
                <a:gd name="connsiteY727" fmla="*/ 497851 h 1432116"/>
                <a:gd name="connsiteX728" fmla="*/ 715891 w 844282"/>
                <a:gd name="connsiteY728" fmla="*/ 500113 h 1432116"/>
                <a:gd name="connsiteX729" fmla="*/ 715891 w 844282"/>
                <a:gd name="connsiteY729" fmla="*/ 502376 h 1432116"/>
                <a:gd name="connsiteX730" fmla="*/ 714725 w 844282"/>
                <a:gd name="connsiteY730" fmla="*/ 503507 h 1432116"/>
                <a:gd name="connsiteX731" fmla="*/ 712463 w 844282"/>
                <a:gd name="connsiteY731" fmla="*/ 503507 h 1432116"/>
                <a:gd name="connsiteX732" fmla="*/ 711332 w 844282"/>
                <a:gd name="connsiteY732" fmla="*/ 505804 h 1432116"/>
                <a:gd name="connsiteX733" fmla="*/ 711332 w 844282"/>
                <a:gd name="connsiteY733" fmla="*/ 508067 h 1432116"/>
                <a:gd name="connsiteX734" fmla="*/ 707904 w 844282"/>
                <a:gd name="connsiteY734" fmla="*/ 517151 h 1432116"/>
                <a:gd name="connsiteX735" fmla="*/ 707904 w 844282"/>
                <a:gd name="connsiteY735" fmla="*/ 518283 h 1432116"/>
                <a:gd name="connsiteX736" fmla="*/ 707904 w 844282"/>
                <a:gd name="connsiteY736" fmla="*/ 519449 h 1432116"/>
                <a:gd name="connsiteX737" fmla="*/ 710201 w 844282"/>
                <a:gd name="connsiteY737" fmla="*/ 520580 h 1432116"/>
                <a:gd name="connsiteX738" fmla="*/ 712463 w 844282"/>
                <a:gd name="connsiteY738" fmla="*/ 522843 h 1432116"/>
                <a:gd name="connsiteX739" fmla="*/ 711332 w 844282"/>
                <a:gd name="connsiteY739" fmla="*/ 523974 h 1432116"/>
                <a:gd name="connsiteX740" fmla="*/ 709070 w 844282"/>
                <a:gd name="connsiteY740" fmla="*/ 526236 h 1432116"/>
                <a:gd name="connsiteX741" fmla="*/ 707904 w 844282"/>
                <a:gd name="connsiteY741" fmla="*/ 529665 h 1432116"/>
                <a:gd name="connsiteX742" fmla="*/ 709070 w 844282"/>
                <a:gd name="connsiteY742" fmla="*/ 535356 h 1432116"/>
                <a:gd name="connsiteX743" fmla="*/ 706773 w 844282"/>
                <a:gd name="connsiteY743" fmla="*/ 538749 h 1432116"/>
                <a:gd name="connsiteX744" fmla="*/ 704512 w 844282"/>
                <a:gd name="connsiteY744" fmla="*/ 541012 h 1432116"/>
                <a:gd name="connsiteX745" fmla="*/ 702250 w 844282"/>
                <a:gd name="connsiteY745" fmla="*/ 543309 h 1432116"/>
                <a:gd name="connsiteX746" fmla="*/ 699953 w 844282"/>
                <a:gd name="connsiteY746" fmla="*/ 544441 h 1432116"/>
                <a:gd name="connsiteX747" fmla="*/ 696560 w 844282"/>
                <a:gd name="connsiteY747" fmla="*/ 544441 h 1432116"/>
                <a:gd name="connsiteX748" fmla="*/ 694298 w 844282"/>
                <a:gd name="connsiteY748" fmla="*/ 545572 h 1432116"/>
                <a:gd name="connsiteX749" fmla="*/ 692001 w 844282"/>
                <a:gd name="connsiteY749" fmla="*/ 545572 h 1432116"/>
                <a:gd name="connsiteX750" fmla="*/ 687477 w 844282"/>
                <a:gd name="connsiteY750" fmla="*/ 543309 h 1432116"/>
                <a:gd name="connsiteX751" fmla="*/ 682919 w 844282"/>
                <a:gd name="connsiteY751" fmla="*/ 545572 h 1432116"/>
                <a:gd name="connsiteX752" fmla="*/ 680657 w 844282"/>
                <a:gd name="connsiteY752" fmla="*/ 546703 h 1432116"/>
                <a:gd name="connsiteX753" fmla="*/ 678360 w 844282"/>
                <a:gd name="connsiteY753" fmla="*/ 547834 h 1432116"/>
                <a:gd name="connsiteX754" fmla="*/ 674967 w 844282"/>
                <a:gd name="connsiteY754" fmla="*/ 549001 h 1432116"/>
                <a:gd name="connsiteX755" fmla="*/ 673836 w 844282"/>
                <a:gd name="connsiteY755" fmla="*/ 551263 h 1432116"/>
                <a:gd name="connsiteX756" fmla="*/ 672705 w 844282"/>
                <a:gd name="connsiteY756" fmla="*/ 552394 h 1432116"/>
                <a:gd name="connsiteX757" fmla="*/ 671574 w 844282"/>
                <a:gd name="connsiteY757" fmla="*/ 554656 h 1432116"/>
                <a:gd name="connsiteX758" fmla="*/ 670408 w 844282"/>
                <a:gd name="connsiteY758" fmla="*/ 553525 h 1432116"/>
                <a:gd name="connsiteX759" fmla="*/ 669277 w 844282"/>
                <a:gd name="connsiteY759" fmla="*/ 553525 h 1432116"/>
                <a:gd name="connsiteX760" fmla="*/ 668146 w 844282"/>
                <a:gd name="connsiteY760" fmla="*/ 553525 h 1432116"/>
                <a:gd name="connsiteX761" fmla="*/ 665884 w 844282"/>
                <a:gd name="connsiteY761" fmla="*/ 553525 h 1432116"/>
                <a:gd name="connsiteX762" fmla="*/ 662456 w 844282"/>
                <a:gd name="connsiteY762" fmla="*/ 552394 h 1432116"/>
                <a:gd name="connsiteX763" fmla="*/ 662456 w 844282"/>
                <a:gd name="connsiteY763" fmla="*/ 553525 h 1432116"/>
                <a:gd name="connsiteX764" fmla="*/ 662456 w 844282"/>
                <a:gd name="connsiteY764" fmla="*/ 554656 h 1432116"/>
                <a:gd name="connsiteX765" fmla="*/ 661326 w 844282"/>
                <a:gd name="connsiteY765" fmla="*/ 554656 h 1432116"/>
                <a:gd name="connsiteX766" fmla="*/ 662456 w 844282"/>
                <a:gd name="connsiteY766" fmla="*/ 556954 h 1432116"/>
                <a:gd name="connsiteX767" fmla="*/ 660195 w 844282"/>
                <a:gd name="connsiteY767" fmla="*/ 558085 h 1432116"/>
                <a:gd name="connsiteX768" fmla="*/ 659064 w 844282"/>
                <a:gd name="connsiteY768" fmla="*/ 556954 h 1432116"/>
                <a:gd name="connsiteX769" fmla="*/ 660195 w 844282"/>
                <a:gd name="connsiteY769" fmla="*/ 560348 h 1432116"/>
                <a:gd name="connsiteX770" fmla="*/ 660195 w 844282"/>
                <a:gd name="connsiteY770" fmla="*/ 561479 h 1432116"/>
                <a:gd name="connsiteX771" fmla="*/ 660195 w 844282"/>
                <a:gd name="connsiteY771" fmla="*/ 562610 h 1432116"/>
                <a:gd name="connsiteX772" fmla="*/ 659064 w 844282"/>
                <a:gd name="connsiteY772" fmla="*/ 564907 h 1432116"/>
                <a:gd name="connsiteX773" fmla="*/ 660195 w 844282"/>
                <a:gd name="connsiteY773" fmla="*/ 566039 h 1432116"/>
                <a:gd name="connsiteX774" fmla="*/ 656802 w 844282"/>
                <a:gd name="connsiteY774" fmla="*/ 569432 h 1432116"/>
                <a:gd name="connsiteX775" fmla="*/ 655636 w 844282"/>
                <a:gd name="connsiteY775" fmla="*/ 570563 h 1432116"/>
                <a:gd name="connsiteX776" fmla="*/ 654505 w 844282"/>
                <a:gd name="connsiteY776" fmla="*/ 568301 h 1432116"/>
                <a:gd name="connsiteX777" fmla="*/ 653374 w 844282"/>
                <a:gd name="connsiteY777" fmla="*/ 569432 h 1432116"/>
                <a:gd name="connsiteX778" fmla="*/ 653374 w 844282"/>
                <a:gd name="connsiteY778" fmla="*/ 570563 h 1432116"/>
                <a:gd name="connsiteX779" fmla="*/ 651112 w 844282"/>
                <a:gd name="connsiteY779" fmla="*/ 570563 h 1432116"/>
                <a:gd name="connsiteX780" fmla="*/ 651112 w 844282"/>
                <a:gd name="connsiteY780" fmla="*/ 572861 h 1432116"/>
                <a:gd name="connsiteX781" fmla="*/ 652243 w 844282"/>
                <a:gd name="connsiteY781" fmla="*/ 575123 h 1432116"/>
                <a:gd name="connsiteX782" fmla="*/ 651112 w 844282"/>
                <a:gd name="connsiteY782" fmla="*/ 575123 h 1432116"/>
                <a:gd name="connsiteX783" fmla="*/ 652243 w 844282"/>
                <a:gd name="connsiteY783" fmla="*/ 576254 h 1432116"/>
                <a:gd name="connsiteX784" fmla="*/ 651112 w 844282"/>
                <a:gd name="connsiteY784" fmla="*/ 577386 h 1432116"/>
                <a:gd name="connsiteX785" fmla="*/ 652243 w 844282"/>
                <a:gd name="connsiteY785" fmla="*/ 578517 h 1432116"/>
                <a:gd name="connsiteX786" fmla="*/ 651112 w 844282"/>
                <a:gd name="connsiteY786" fmla="*/ 579683 h 1432116"/>
                <a:gd name="connsiteX787" fmla="*/ 652243 w 844282"/>
                <a:gd name="connsiteY787" fmla="*/ 580814 h 1432116"/>
                <a:gd name="connsiteX788" fmla="*/ 651112 w 844282"/>
                <a:gd name="connsiteY788" fmla="*/ 580814 h 1432116"/>
                <a:gd name="connsiteX789" fmla="*/ 651112 w 844282"/>
                <a:gd name="connsiteY789" fmla="*/ 581946 h 1432116"/>
                <a:gd name="connsiteX790" fmla="*/ 649981 w 844282"/>
                <a:gd name="connsiteY790" fmla="*/ 583077 h 1432116"/>
                <a:gd name="connsiteX791" fmla="*/ 649981 w 844282"/>
                <a:gd name="connsiteY791" fmla="*/ 584208 h 1432116"/>
                <a:gd name="connsiteX792" fmla="*/ 648815 w 844282"/>
                <a:gd name="connsiteY792" fmla="*/ 585339 h 1432116"/>
                <a:gd name="connsiteX793" fmla="*/ 647684 w 844282"/>
                <a:gd name="connsiteY793" fmla="*/ 584208 h 1432116"/>
                <a:gd name="connsiteX794" fmla="*/ 647684 w 844282"/>
                <a:gd name="connsiteY794" fmla="*/ 585339 h 1432116"/>
                <a:gd name="connsiteX795" fmla="*/ 646553 w 844282"/>
                <a:gd name="connsiteY795" fmla="*/ 585339 h 1432116"/>
                <a:gd name="connsiteX796" fmla="*/ 647684 w 844282"/>
                <a:gd name="connsiteY796" fmla="*/ 586506 h 1432116"/>
                <a:gd name="connsiteX797" fmla="*/ 646553 w 844282"/>
                <a:gd name="connsiteY797" fmla="*/ 586506 h 1432116"/>
                <a:gd name="connsiteX798" fmla="*/ 646553 w 844282"/>
                <a:gd name="connsiteY798" fmla="*/ 587637 h 1432116"/>
                <a:gd name="connsiteX799" fmla="*/ 645422 w 844282"/>
                <a:gd name="connsiteY799" fmla="*/ 586506 h 1432116"/>
                <a:gd name="connsiteX800" fmla="*/ 645422 w 844282"/>
                <a:gd name="connsiteY800" fmla="*/ 587637 h 1432116"/>
                <a:gd name="connsiteX801" fmla="*/ 644291 w 844282"/>
                <a:gd name="connsiteY801" fmla="*/ 587637 h 1432116"/>
                <a:gd name="connsiteX802" fmla="*/ 644291 w 844282"/>
                <a:gd name="connsiteY802" fmla="*/ 586506 h 1432116"/>
                <a:gd name="connsiteX803" fmla="*/ 644291 w 844282"/>
                <a:gd name="connsiteY803" fmla="*/ 588768 h 1432116"/>
                <a:gd name="connsiteX804" fmla="*/ 643161 w 844282"/>
                <a:gd name="connsiteY804" fmla="*/ 587637 h 1432116"/>
                <a:gd name="connsiteX805" fmla="*/ 643161 w 844282"/>
                <a:gd name="connsiteY805" fmla="*/ 588768 h 1432116"/>
                <a:gd name="connsiteX806" fmla="*/ 643161 w 844282"/>
                <a:gd name="connsiteY806" fmla="*/ 589899 h 1432116"/>
                <a:gd name="connsiteX807" fmla="*/ 643161 w 844282"/>
                <a:gd name="connsiteY807" fmla="*/ 591030 h 1432116"/>
                <a:gd name="connsiteX808" fmla="*/ 642030 w 844282"/>
                <a:gd name="connsiteY808" fmla="*/ 591030 h 1432116"/>
                <a:gd name="connsiteX809" fmla="*/ 640863 w 844282"/>
                <a:gd name="connsiteY809" fmla="*/ 589899 h 1432116"/>
                <a:gd name="connsiteX810" fmla="*/ 640863 w 844282"/>
                <a:gd name="connsiteY810" fmla="*/ 591030 h 1432116"/>
                <a:gd name="connsiteX811" fmla="*/ 639733 w 844282"/>
                <a:gd name="connsiteY811" fmla="*/ 591030 h 1432116"/>
                <a:gd name="connsiteX812" fmla="*/ 640863 w 844282"/>
                <a:gd name="connsiteY812" fmla="*/ 591030 h 1432116"/>
                <a:gd name="connsiteX813" fmla="*/ 640863 w 844282"/>
                <a:gd name="connsiteY813" fmla="*/ 592161 h 1432116"/>
                <a:gd name="connsiteX814" fmla="*/ 642030 w 844282"/>
                <a:gd name="connsiteY814" fmla="*/ 591030 h 1432116"/>
                <a:gd name="connsiteX815" fmla="*/ 643161 w 844282"/>
                <a:gd name="connsiteY815" fmla="*/ 592161 h 1432116"/>
                <a:gd name="connsiteX816" fmla="*/ 643161 w 844282"/>
                <a:gd name="connsiteY816" fmla="*/ 593293 h 1432116"/>
                <a:gd name="connsiteX817" fmla="*/ 642030 w 844282"/>
                <a:gd name="connsiteY817" fmla="*/ 593293 h 1432116"/>
                <a:gd name="connsiteX818" fmla="*/ 643161 w 844282"/>
                <a:gd name="connsiteY818" fmla="*/ 594459 h 1432116"/>
                <a:gd name="connsiteX819" fmla="*/ 642030 w 844282"/>
                <a:gd name="connsiteY819" fmla="*/ 594459 h 1432116"/>
                <a:gd name="connsiteX820" fmla="*/ 642030 w 844282"/>
                <a:gd name="connsiteY820" fmla="*/ 595590 h 1432116"/>
                <a:gd name="connsiteX821" fmla="*/ 640863 w 844282"/>
                <a:gd name="connsiteY821" fmla="*/ 595590 h 1432116"/>
                <a:gd name="connsiteX822" fmla="*/ 640863 w 844282"/>
                <a:gd name="connsiteY822" fmla="*/ 596721 h 1432116"/>
                <a:gd name="connsiteX823" fmla="*/ 639733 w 844282"/>
                <a:gd name="connsiteY823" fmla="*/ 597852 h 1432116"/>
                <a:gd name="connsiteX824" fmla="*/ 640863 w 844282"/>
                <a:gd name="connsiteY824" fmla="*/ 598984 h 1432116"/>
                <a:gd name="connsiteX825" fmla="*/ 639733 w 844282"/>
                <a:gd name="connsiteY825" fmla="*/ 600115 h 1432116"/>
                <a:gd name="connsiteX826" fmla="*/ 642030 w 844282"/>
                <a:gd name="connsiteY826" fmla="*/ 601246 h 1432116"/>
                <a:gd name="connsiteX827" fmla="*/ 643161 w 844282"/>
                <a:gd name="connsiteY827" fmla="*/ 601246 h 1432116"/>
                <a:gd name="connsiteX828" fmla="*/ 642030 w 844282"/>
                <a:gd name="connsiteY828" fmla="*/ 602412 h 1432116"/>
                <a:gd name="connsiteX829" fmla="*/ 644291 w 844282"/>
                <a:gd name="connsiteY829" fmla="*/ 602412 h 1432116"/>
                <a:gd name="connsiteX830" fmla="*/ 643161 w 844282"/>
                <a:gd name="connsiteY830" fmla="*/ 603544 h 1432116"/>
                <a:gd name="connsiteX831" fmla="*/ 644291 w 844282"/>
                <a:gd name="connsiteY831" fmla="*/ 604675 h 1432116"/>
                <a:gd name="connsiteX832" fmla="*/ 645422 w 844282"/>
                <a:gd name="connsiteY832" fmla="*/ 606937 h 1432116"/>
                <a:gd name="connsiteX833" fmla="*/ 644291 w 844282"/>
                <a:gd name="connsiteY833" fmla="*/ 608068 h 1432116"/>
                <a:gd name="connsiteX834" fmla="*/ 643161 w 844282"/>
                <a:gd name="connsiteY834" fmla="*/ 608068 h 1432116"/>
                <a:gd name="connsiteX835" fmla="*/ 640863 w 844282"/>
                <a:gd name="connsiteY835" fmla="*/ 610366 h 1432116"/>
                <a:gd name="connsiteX836" fmla="*/ 640863 w 844282"/>
                <a:gd name="connsiteY836" fmla="*/ 613759 h 1432116"/>
                <a:gd name="connsiteX837" fmla="*/ 639733 w 844282"/>
                <a:gd name="connsiteY837" fmla="*/ 613759 h 1432116"/>
                <a:gd name="connsiteX838" fmla="*/ 638602 w 844282"/>
                <a:gd name="connsiteY838" fmla="*/ 613759 h 1432116"/>
                <a:gd name="connsiteX839" fmla="*/ 637471 w 844282"/>
                <a:gd name="connsiteY839" fmla="*/ 613759 h 1432116"/>
                <a:gd name="connsiteX840" fmla="*/ 638602 w 844282"/>
                <a:gd name="connsiteY840" fmla="*/ 617188 h 1432116"/>
                <a:gd name="connsiteX841" fmla="*/ 639733 w 844282"/>
                <a:gd name="connsiteY841" fmla="*/ 618319 h 1432116"/>
                <a:gd name="connsiteX842" fmla="*/ 639733 w 844282"/>
                <a:gd name="connsiteY842" fmla="*/ 620582 h 1432116"/>
                <a:gd name="connsiteX843" fmla="*/ 640863 w 844282"/>
                <a:gd name="connsiteY843" fmla="*/ 620582 h 1432116"/>
                <a:gd name="connsiteX844" fmla="*/ 640863 w 844282"/>
                <a:gd name="connsiteY844" fmla="*/ 621713 h 1432116"/>
                <a:gd name="connsiteX845" fmla="*/ 642030 w 844282"/>
                <a:gd name="connsiteY845" fmla="*/ 621713 h 1432116"/>
                <a:gd name="connsiteX846" fmla="*/ 643161 w 844282"/>
                <a:gd name="connsiteY846" fmla="*/ 625142 h 1432116"/>
                <a:gd name="connsiteX847" fmla="*/ 642030 w 844282"/>
                <a:gd name="connsiteY847" fmla="*/ 626273 h 1432116"/>
                <a:gd name="connsiteX848" fmla="*/ 642030 w 844282"/>
                <a:gd name="connsiteY848" fmla="*/ 629666 h 1432116"/>
                <a:gd name="connsiteX849" fmla="*/ 640863 w 844282"/>
                <a:gd name="connsiteY849" fmla="*/ 630797 h 1432116"/>
                <a:gd name="connsiteX850" fmla="*/ 642030 w 844282"/>
                <a:gd name="connsiteY850" fmla="*/ 631964 h 1432116"/>
                <a:gd name="connsiteX851" fmla="*/ 640863 w 844282"/>
                <a:gd name="connsiteY851" fmla="*/ 633095 h 1432116"/>
                <a:gd name="connsiteX852" fmla="*/ 639733 w 844282"/>
                <a:gd name="connsiteY852" fmla="*/ 633095 h 1432116"/>
                <a:gd name="connsiteX853" fmla="*/ 639733 w 844282"/>
                <a:gd name="connsiteY853" fmla="*/ 634226 h 1432116"/>
                <a:gd name="connsiteX854" fmla="*/ 640863 w 844282"/>
                <a:gd name="connsiteY854" fmla="*/ 635357 h 1432116"/>
                <a:gd name="connsiteX855" fmla="*/ 639733 w 844282"/>
                <a:gd name="connsiteY855" fmla="*/ 636489 h 1432116"/>
                <a:gd name="connsiteX856" fmla="*/ 636340 w 844282"/>
                <a:gd name="connsiteY856" fmla="*/ 636489 h 1432116"/>
                <a:gd name="connsiteX857" fmla="*/ 634043 w 844282"/>
                <a:gd name="connsiteY857" fmla="*/ 638786 h 1432116"/>
                <a:gd name="connsiteX858" fmla="*/ 632912 w 844282"/>
                <a:gd name="connsiteY858" fmla="*/ 639917 h 1432116"/>
                <a:gd name="connsiteX859" fmla="*/ 631781 w 844282"/>
                <a:gd name="connsiteY859" fmla="*/ 638786 h 1432116"/>
                <a:gd name="connsiteX860" fmla="*/ 630650 w 844282"/>
                <a:gd name="connsiteY860" fmla="*/ 638786 h 1432116"/>
                <a:gd name="connsiteX861" fmla="*/ 629519 w 844282"/>
                <a:gd name="connsiteY861" fmla="*/ 638786 h 1432116"/>
                <a:gd name="connsiteX862" fmla="*/ 627257 w 844282"/>
                <a:gd name="connsiteY862" fmla="*/ 639917 h 1432116"/>
                <a:gd name="connsiteX863" fmla="*/ 628388 w 844282"/>
                <a:gd name="connsiteY863" fmla="*/ 642180 h 1432116"/>
                <a:gd name="connsiteX864" fmla="*/ 628388 w 844282"/>
                <a:gd name="connsiteY864" fmla="*/ 643311 h 1432116"/>
                <a:gd name="connsiteX865" fmla="*/ 629519 w 844282"/>
                <a:gd name="connsiteY865" fmla="*/ 644442 h 1432116"/>
                <a:gd name="connsiteX866" fmla="*/ 630650 w 844282"/>
                <a:gd name="connsiteY866" fmla="*/ 644442 h 1432116"/>
                <a:gd name="connsiteX867" fmla="*/ 631781 w 844282"/>
                <a:gd name="connsiteY867" fmla="*/ 646740 h 1432116"/>
                <a:gd name="connsiteX868" fmla="*/ 629519 w 844282"/>
                <a:gd name="connsiteY868" fmla="*/ 647871 h 1432116"/>
                <a:gd name="connsiteX869" fmla="*/ 629519 w 844282"/>
                <a:gd name="connsiteY869" fmla="*/ 649002 h 1432116"/>
                <a:gd name="connsiteX870" fmla="*/ 627257 w 844282"/>
                <a:gd name="connsiteY870" fmla="*/ 650133 h 1432116"/>
                <a:gd name="connsiteX871" fmla="*/ 627257 w 844282"/>
                <a:gd name="connsiteY871" fmla="*/ 651264 h 1432116"/>
                <a:gd name="connsiteX872" fmla="*/ 624960 w 844282"/>
                <a:gd name="connsiteY872" fmla="*/ 652396 h 1432116"/>
                <a:gd name="connsiteX873" fmla="*/ 623829 w 844282"/>
                <a:gd name="connsiteY873" fmla="*/ 652396 h 1432116"/>
                <a:gd name="connsiteX874" fmla="*/ 622698 w 844282"/>
                <a:gd name="connsiteY874" fmla="*/ 653562 h 1432116"/>
                <a:gd name="connsiteX875" fmla="*/ 623829 w 844282"/>
                <a:gd name="connsiteY875" fmla="*/ 655824 h 1432116"/>
                <a:gd name="connsiteX876" fmla="*/ 623829 w 844282"/>
                <a:gd name="connsiteY876" fmla="*/ 656955 h 1432116"/>
                <a:gd name="connsiteX877" fmla="*/ 622698 w 844282"/>
                <a:gd name="connsiteY877" fmla="*/ 658087 h 1432116"/>
                <a:gd name="connsiteX878" fmla="*/ 622698 w 844282"/>
                <a:gd name="connsiteY878" fmla="*/ 659218 h 1432116"/>
                <a:gd name="connsiteX879" fmla="*/ 620437 w 844282"/>
                <a:gd name="connsiteY879" fmla="*/ 659218 h 1432116"/>
                <a:gd name="connsiteX880" fmla="*/ 620437 w 844282"/>
                <a:gd name="connsiteY880" fmla="*/ 658087 h 1432116"/>
                <a:gd name="connsiteX881" fmla="*/ 620437 w 844282"/>
                <a:gd name="connsiteY881" fmla="*/ 659218 h 1432116"/>
                <a:gd name="connsiteX882" fmla="*/ 619306 w 844282"/>
                <a:gd name="connsiteY882" fmla="*/ 661515 h 1432116"/>
                <a:gd name="connsiteX883" fmla="*/ 619306 w 844282"/>
                <a:gd name="connsiteY883" fmla="*/ 662647 h 1432116"/>
                <a:gd name="connsiteX884" fmla="*/ 615878 w 844282"/>
                <a:gd name="connsiteY884" fmla="*/ 662647 h 1432116"/>
                <a:gd name="connsiteX885" fmla="*/ 614747 w 844282"/>
                <a:gd name="connsiteY885" fmla="*/ 663778 h 1432116"/>
                <a:gd name="connsiteX886" fmla="*/ 617009 w 844282"/>
                <a:gd name="connsiteY886" fmla="*/ 664909 h 1432116"/>
                <a:gd name="connsiteX887" fmla="*/ 618140 w 844282"/>
                <a:gd name="connsiteY887" fmla="*/ 663778 h 1432116"/>
                <a:gd name="connsiteX888" fmla="*/ 618140 w 844282"/>
                <a:gd name="connsiteY888" fmla="*/ 664909 h 1432116"/>
                <a:gd name="connsiteX889" fmla="*/ 619306 w 844282"/>
                <a:gd name="connsiteY889" fmla="*/ 664909 h 1432116"/>
                <a:gd name="connsiteX890" fmla="*/ 619306 w 844282"/>
                <a:gd name="connsiteY890" fmla="*/ 666040 h 1432116"/>
                <a:gd name="connsiteX891" fmla="*/ 617009 w 844282"/>
                <a:gd name="connsiteY891" fmla="*/ 667171 h 1432116"/>
                <a:gd name="connsiteX892" fmla="*/ 617009 w 844282"/>
                <a:gd name="connsiteY892" fmla="*/ 668338 h 1432116"/>
                <a:gd name="connsiteX893" fmla="*/ 617009 w 844282"/>
                <a:gd name="connsiteY893" fmla="*/ 669469 h 1432116"/>
                <a:gd name="connsiteX894" fmla="*/ 615878 w 844282"/>
                <a:gd name="connsiteY894" fmla="*/ 669469 h 1432116"/>
                <a:gd name="connsiteX895" fmla="*/ 617009 w 844282"/>
                <a:gd name="connsiteY895" fmla="*/ 670600 h 1432116"/>
                <a:gd name="connsiteX896" fmla="*/ 614747 w 844282"/>
                <a:gd name="connsiteY896" fmla="*/ 670600 h 1432116"/>
                <a:gd name="connsiteX897" fmla="*/ 614747 w 844282"/>
                <a:gd name="connsiteY897" fmla="*/ 671731 h 1432116"/>
                <a:gd name="connsiteX898" fmla="*/ 618140 w 844282"/>
                <a:gd name="connsiteY898" fmla="*/ 673994 h 1432116"/>
                <a:gd name="connsiteX899" fmla="*/ 618140 w 844282"/>
                <a:gd name="connsiteY899" fmla="*/ 672862 h 1432116"/>
                <a:gd name="connsiteX900" fmla="*/ 620437 w 844282"/>
                <a:gd name="connsiteY900" fmla="*/ 672862 h 1432116"/>
                <a:gd name="connsiteX901" fmla="*/ 622698 w 844282"/>
                <a:gd name="connsiteY901" fmla="*/ 673994 h 1432116"/>
                <a:gd name="connsiteX902" fmla="*/ 624960 w 844282"/>
                <a:gd name="connsiteY902" fmla="*/ 672862 h 1432116"/>
                <a:gd name="connsiteX903" fmla="*/ 623829 w 844282"/>
                <a:gd name="connsiteY903" fmla="*/ 675160 h 1432116"/>
                <a:gd name="connsiteX904" fmla="*/ 624960 w 844282"/>
                <a:gd name="connsiteY904" fmla="*/ 675160 h 1432116"/>
                <a:gd name="connsiteX905" fmla="*/ 626091 w 844282"/>
                <a:gd name="connsiteY905" fmla="*/ 675160 h 1432116"/>
                <a:gd name="connsiteX906" fmla="*/ 626091 w 844282"/>
                <a:gd name="connsiteY906" fmla="*/ 673994 h 1432116"/>
                <a:gd name="connsiteX907" fmla="*/ 628388 w 844282"/>
                <a:gd name="connsiteY907" fmla="*/ 673994 h 1432116"/>
                <a:gd name="connsiteX908" fmla="*/ 630650 w 844282"/>
                <a:gd name="connsiteY908" fmla="*/ 675160 h 1432116"/>
                <a:gd name="connsiteX909" fmla="*/ 636340 w 844282"/>
                <a:gd name="connsiteY909" fmla="*/ 672862 h 1432116"/>
                <a:gd name="connsiteX910" fmla="*/ 639733 w 844282"/>
                <a:gd name="connsiteY910" fmla="*/ 672862 h 1432116"/>
                <a:gd name="connsiteX911" fmla="*/ 640863 w 844282"/>
                <a:gd name="connsiteY911" fmla="*/ 675160 h 1432116"/>
                <a:gd name="connsiteX912" fmla="*/ 639733 w 844282"/>
                <a:gd name="connsiteY912" fmla="*/ 676291 h 1432116"/>
                <a:gd name="connsiteX913" fmla="*/ 638602 w 844282"/>
                <a:gd name="connsiteY913" fmla="*/ 676291 h 1432116"/>
                <a:gd name="connsiteX914" fmla="*/ 637471 w 844282"/>
                <a:gd name="connsiteY914" fmla="*/ 676291 h 1432116"/>
                <a:gd name="connsiteX915" fmla="*/ 638602 w 844282"/>
                <a:gd name="connsiteY915" fmla="*/ 677422 h 1432116"/>
                <a:gd name="connsiteX916" fmla="*/ 637471 w 844282"/>
                <a:gd name="connsiteY916" fmla="*/ 677422 h 1432116"/>
                <a:gd name="connsiteX917" fmla="*/ 638602 w 844282"/>
                <a:gd name="connsiteY917" fmla="*/ 678554 h 1432116"/>
                <a:gd name="connsiteX918" fmla="*/ 637471 w 844282"/>
                <a:gd name="connsiteY918" fmla="*/ 679685 h 1432116"/>
                <a:gd name="connsiteX919" fmla="*/ 638602 w 844282"/>
                <a:gd name="connsiteY919" fmla="*/ 681947 h 1432116"/>
                <a:gd name="connsiteX920" fmla="*/ 637471 w 844282"/>
                <a:gd name="connsiteY920" fmla="*/ 681947 h 1432116"/>
                <a:gd name="connsiteX921" fmla="*/ 638602 w 844282"/>
                <a:gd name="connsiteY921" fmla="*/ 684245 h 1432116"/>
                <a:gd name="connsiteX922" fmla="*/ 639733 w 844282"/>
                <a:gd name="connsiteY922" fmla="*/ 684245 h 1432116"/>
                <a:gd name="connsiteX923" fmla="*/ 642030 w 844282"/>
                <a:gd name="connsiteY923" fmla="*/ 684245 h 1432116"/>
                <a:gd name="connsiteX924" fmla="*/ 643161 w 844282"/>
                <a:gd name="connsiteY924" fmla="*/ 683114 h 1432116"/>
                <a:gd name="connsiteX925" fmla="*/ 644291 w 844282"/>
                <a:gd name="connsiteY925" fmla="*/ 681947 h 1432116"/>
                <a:gd name="connsiteX926" fmla="*/ 644291 w 844282"/>
                <a:gd name="connsiteY926" fmla="*/ 683114 h 1432116"/>
                <a:gd name="connsiteX927" fmla="*/ 644291 w 844282"/>
                <a:gd name="connsiteY927" fmla="*/ 685376 h 1432116"/>
                <a:gd name="connsiteX928" fmla="*/ 645422 w 844282"/>
                <a:gd name="connsiteY928" fmla="*/ 685376 h 1432116"/>
                <a:gd name="connsiteX929" fmla="*/ 649981 w 844282"/>
                <a:gd name="connsiteY929" fmla="*/ 686507 h 1432116"/>
                <a:gd name="connsiteX930" fmla="*/ 651112 w 844282"/>
                <a:gd name="connsiteY930" fmla="*/ 687638 h 1432116"/>
                <a:gd name="connsiteX931" fmla="*/ 652243 w 844282"/>
                <a:gd name="connsiteY931" fmla="*/ 689900 h 1432116"/>
                <a:gd name="connsiteX932" fmla="*/ 651112 w 844282"/>
                <a:gd name="connsiteY932" fmla="*/ 693329 h 1432116"/>
                <a:gd name="connsiteX933" fmla="*/ 651112 w 844282"/>
                <a:gd name="connsiteY933" fmla="*/ 694460 h 1432116"/>
                <a:gd name="connsiteX934" fmla="*/ 653374 w 844282"/>
                <a:gd name="connsiteY934" fmla="*/ 695592 h 1432116"/>
                <a:gd name="connsiteX935" fmla="*/ 655636 w 844282"/>
                <a:gd name="connsiteY935" fmla="*/ 694460 h 1432116"/>
                <a:gd name="connsiteX936" fmla="*/ 655636 w 844282"/>
                <a:gd name="connsiteY936" fmla="*/ 695592 h 1432116"/>
                <a:gd name="connsiteX937" fmla="*/ 656802 w 844282"/>
                <a:gd name="connsiteY937" fmla="*/ 697889 h 1432116"/>
                <a:gd name="connsiteX938" fmla="*/ 655636 w 844282"/>
                <a:gd name="connsiteY938" fmla="*/ 700152 h 1432116"/>
                <a:gd name="connsiteX939" fmla="*/ 654505 w 844282"/>
                <a:gd name="connsiteY939" fmla="*/ 702414 h 1432116"/>
                <a:gd name="connsiteX940" fmla="*/ 656802 w 844282"/>
                <a:gd name="connsiteY940" fmla="*/ 705843 h 1432116"/>
                <a:gd name="connsiteX941" fmla="*/ 655636 w 844282"/>
                <a:gd name="connsiteY941" fmla="*/ 706974 h 1432116"/>
                <a:gd name="connsiteX942" fmla="*/ 654505 w 844282"/>
                <a:gd name="connsiteY942" fmla="*/ 708105 h 1432116"/>
                <a:gd name="connsiteX943" fmla="*/ 654505 w 844282"/>
                <a:gd name="connsiteY943" fmla="*/ 709236 h 1432116"/>
                <a:gd name="connsiteX944" fmla="*/ 652243 w 844282"/>
                <a:gd name="connsiteY944" fmla="*/ 710367 h 1432116"/>
                <a:gd name="connsiteX945" fmla="*/ 652243 w 844282"/>
                <a:gd name="connsiteY945" fmla="*/ 711499 h 1432116"/>
                <a:gd name="connsiteX946" fmla="*/ 652243 w 844282"/>
                <a:gd name="connsiteY946" fmla="*/ 712665 h 1432116"/>
                <a:gd name="connsiteX947" fmla="*/ 653374 w 844282"/>
                <a:gd name="connsiteY947" fmla="*/ 714927 h 1432116"/>
                <a:gd name="connsiteX948" fmla="*/ 656802 w 844282"/>
                <a:gd name="connsiteY948" fmla="*/ 713796 h 1432116"/>
                <a:gd name="connsiteX949" fmla="*/ 657933 w 844282"/>
                <a:gd name="connsiteY949" fmla="*/ 713796 h 1432116"/>
                <a:gd name="connsiteX950" fmla="*/ 657933 w 844282"/>
                <a:gd name="connsiteY950" fmla="*/ 716059 h 1432116"/>
                <a:gd name="connsiteX951" fmla="*/ 660195 w 844282"/>
                <a:gd name="connsiteY951" fmla="*/ 719452 h 1432116"/>
                <a:gd name="connsiteX952" fmla="*/ 662456 w 844282"/>
                <a:gd name="connsiteY952" fmla="*/ 721750 h 1432116"/>
                <a:gd name="connsiteX953" fmla="*/ 663587 w 844282"/>
                <a:gd name="connsiteY953" fmla="*/ 722881 h 1432116"/>
                <a:gd name="connsiteX954" fmla="*/ 664754 w 844282"/>
                <a:gd name="connsiteY954" fmla="*/ 724012 h 1432116"/>
                <a:gd name="connsiteX955" fmla="*/ 667015 w 844282"/>
                <a:gd name="connsiteY955" fmla="*/ 727441 h 1432116"/>
                <a:gd name="connsiteX956" fmla="*/ 665884 w 844282"/>
                <a:gd name="connsiteY956" fmla="*/ 730834 h 1432116"/>
                <a:gd name="connsiteX957" fmla="*/ 665884 w 844282"/>
                <a:gd name="connsiteY957" fmla="*/ 731965 h 1432116"/>
                <a:gd name="connsiteX958" fmla="*/ 669277 w 844282"/>
                <a:gd name="connsiteY958" fmla="*/ 733097 h 1432116"/>
                <a:gd name="connsiteX959" fmla="*/ 669277 w 844282"/>
                <a:gd name="connsiteY959" fmla="*/ 731965 h 1432116"/>
                <a:gd name="connsiteX960" fmla="*/ 670408 w 844282"/>
                <a:gd name="connsiteY960" fmla="*/ 730834 h 1432116"/>
                <a:gd name="connsiteX961" fmla="*/ 672705 w 844282"/>
                <a:gd name="connsiteY961" fmla="*/ 729703 h 1432116"/>
                <a:gd name="connsiteX962" fmla="*/ 677229 w 844282"/>
                <a:gd name="connsiteY962" fmla="*/ 729703 h 1432116"/>
                <a:gd name="connsiteX963" fmla="*/ 680657 w 844282"/>
                <a:gd name="connsiteY963" fmla="*/ 728572 h 1432116"/>
                <a:gd name="connsiteX964" fmla="*/ 681788 w 844282"/>
                <a:gd name="connsiteY964" fmla="*/ 728572 h 1432116"/>
                <a:gd name="connsiteX965" fmla="*/ 684049 w 844282"/>
                <a:gd name="connsiteY965" fmla="*/ 730834 h 1432116"/>
                <a:gd name="connsiteX966" fmla="*/ 687477 w 844282"/>
                <a:gd name="connsiteY966" fmla="*/ 731965 h 1432116"/>
                <a:gd name="connsiteX967" fmla="*/ 686347 w 844282"/>
                <a:gd name="connsiteY967" fmla="*/ 733097 h 1432116"/>
                <a:gd name="connsiteX968" fmla="*/ 685180 w 844282"/>
                <a:gd name="connsiteY968" fmla="*/ 735394 h 1432116"/>
                <a:gd name="connsiteX969" fmla="*/ 685180 w 844282"/>
                <a:gd name="connsiteY969" fmla="*/ 737657 h 1432116"/>
                <a:gd name="connsiteX970" fmla="*/ 686347 w 844282"/>
                <a:gd name="connsiteY970" fmla="*/ 738788 h 1432116"/>
                <a:gd name="connsiteX971" fmla="*/ 688608 w 844282"/>
                <a:gd name="connsiteY971" fmla="*/ 741050 h 1432116"/>
                <a:gd name="connsiteX972" fmla="*/ 690870 w 844282"/>
                <a:gd name="connsiteY972" fmla="*/ 741050 h 1432116"/>
                <a:gd name="connsiteX973" fmla="*/ 693132 w 844282"/>
                <a:gd name="connsiteY973" fmla="*/ 742217 h 1432116"/>
                <a:gd name="connsiteX974" fmla="*/ 694298 w 844282"/>
                <a:gd name="connsiteY974" fmla="*/ 744479 h 1432116"/>
                <a:gd name="connsiteX975" fmla="*/ 697691 w 844282"/>
                <a:gd name="connsiteY975" fmla="*/ 743348 h 1432116"/>
                <a:gd name="connsiteX976" fmla="*/ 699953 w 844282"/>
                <a:gd name="connsiteY976" fmla="*/ 744479 h 1432116"/>
                <a:gd name="connsiteX977" fmla="*/ 699953 w 844282"/>
                <a:gd name="connsiteY977" fmla="*/ 746741 h 1432116"/>
                <a:gd name="connsiteX978" fmla="*/ 697691 w 844282"/>
                <a:gd name="connsiteY978" fmla="*/ 749003 h 1432116"/>
                <a:gd name="connsiteX979" fmla="*/ 697691 w 844282"/>
                <a:gd name="connsiteY979" fmla="*/ 750170 h 1432116"/>
                <a:gd name="connsiteX980" fmla="*/ 699953 w 844282"/>
                <a:gd name="connsiteY980" fmla="*/ 753563 h 1432116"/>
                <a:gd name="connsiteX981" fmla="*/ 699953 w 844282"/>
                <a:gd name="connsiteY981" fmla="*/ 754695 h 1432116"/>
                <a:gd name="connsiteX982" fmla="*/ 703381 w 844282"/>
                <a:gd name="connsiteY982" fmla="*/ 755826 h 1432116"/>
                <a:gd name="connsiteX983" fmla="*/ 703381 w 844282"/>
                <a:gd name="connsiteY983" fmla="*/ 756992 h 1432116"/>
                <a:gd name="connsiteX984" fmla="*/ 696560 w 844282"/>
                <a:gd name="connsiteY984" fmla="*/ 761517 h 1432116"/>
                <a:gd name="connsiteX985" fmla="*/ 694298 w 844282"/>
                <a:gd name="connsiteY985" fmla="*/ 762648 h 1432116"/>
                <a:gd name="connsiteX986" fmla="*/ 694298 w 844282"/>
                <a:gd name="connsiteY986" fmla="*/ 766077 h 1432116"/>
                <a:gd name="connsiteX987" fmla="*/ 692001 w 844282"/>
                <a:gd name="connsiteY987" fmla="*/ 769470 h 1432116"/>
                <a:gd name="connsiteX988" fmla="*/ 692001 w 844282"/>
                <a:gd name="connsiteY988" fmla="*/ 774030 h 1432116"/>
                <a:gd name="connsiteX989" fmla="*/ 690870 w 844282"/>
                <a:gd name="connsiteY989" fmla="*/ 776293 h 1432116"/>
                <a:gd name="connsiteX990" fmla="*/ 684049 w 844282"/>
                <a:gd name="connsiteY990" fmla="*/ 780853 h 1432116"/>
                <a:gd name="connsiteX991" fmla="*/ 685180 w 844282"/>
                <a:gd name="connsiteY991" fmla="*/ 785377 h 1432116"/>
                <a:gd name="connsiteX992" fmla="*/ 685180 w 844282"/>
                <a:gd name="connsiteY992" fmla="*/ 787675 h 1432116"/>
                <a:gd name="connsiteX993" fmla="*/ 686347 w 844282"/>
                <a:gd name="connsiteY993" fmla="*/ 788806 h 1432116"/>
                <a:gd name="connsiteX994" fmla="*/ 686347 w 844282"/>
                <a:gd name="connsiteY994" fmla="*/ 789937 h 1432116"/>
                <a:gd name="connsiteX995" fmla="*/ 688608 w 844282"/>
                <a:gd name="connsiteY995" fmla="*/ 789937 h 1432116"/>
                <a:gd name="connsiteX996" fmla="*/ 694298 w 844282"/>
                <a:gd name="connsiteY996" fmla="*/ 789937 h 1432116"/>
                <a:gd name="connsiteX997" fmla="*/ 697691 w 844282"/>
                <a:gd name="connsiteY997" fmla="*/ 792200 h 1432116"/>
                <a:gd name="connsiteX998" fmla="*/ 698822 w 844282"/>
                <a:gd name="connsiteY998" fmla="*/ 794497 h 1432116"/>
                <a:gd name="connsiteX999" fmla="*/ 697691 w 844282"/>
                <a:gd name="connsiteY999" fmla="*/ 795628 h 1432116"/>
                <a:gd name="connsiteX1000" fmla="*/ 696560 w 844282"/>
                <a:gd name="connsiteY1000" fmla="*/ 799022 h 1432116"/>
                <a:gd name="connsiteX1001" fmla="*/ 696560 w 844282"/>
                <a:gd name="connsiteY1001" fmla="*/ 800153 h 1432116"/>
                <a:gd name="connsiteX1002" fmla="*/ 699953 w 844282"/>
                <a:gd name="connsiteY1002" fmla="*/ 801320 h 1432116"/>
                <a:gd name="connsiteX1003" fmla="*/ 703381 w 844282"/>
                <a:gd name="connsiteY1003" fmla="*/ 801320 h 1432116"/>
                <a:gd name="connsiteX1004" fmla="*/ 707904 w 844282"/>
                <a:gd name="connsiteY1004" fmla="*/ 799022 h 1432116"/>
                <a:gd name="connsiteX1005" fmla="*/ 709070 w 844282"/>
                <a:gd name="connsiteY1005" fmla="*/ 801320 h 1432116"/>
                <a:gd name="connsiteX1006" fmla="*/ 711332 w 844282"/>
                <a:gd name="connsiteY1006" fmla="*/ 803582 h 1432116"/>
                <a:gd name="connsiteX1007" fmla="*/ 710201 w 844282"/>
                <a:gd name="connsiteY1007" fmla="*/ 806975 h 1432116"/>
                <a:gd name="connsiteX1008" fmla="*/ 711332 w 844282"/>
                <a:gd name="connsiteY1008" fmla="*/ 806975 h 1432116"/>
                <a:gd name="connsiteX1009" fmla="*/ 713594 w 844282"/>
                <a:gd name="connsiteY1009" fmla="*/ 809273 h 1432116"/>
                <a:gd name="connsiteX1010" fmla="*/ 711332 w 844282"/>
                <a:gd name="connsiteY1010" fmla="*/ 810404 h 1432116"/>
                <a:gd name="connsiteX1011" fmla="*/ 711332 w 844282"/>
                <a:gd name="connsiteY1011" fmla="*/ 811535 h 1432116"/>
                <a:gd name="connsiteX1012" fmla="*/ 714725 w 844282"/>
                <a:gd name="connsiteY1012" fmla="*/ 812666 h 1432116"/>
                <a:gd name="connsiteX1013" fmla="*/ 714725 w 844282"/>
                <a:gd name="connsiteY1013" fmla="*/ 816095 h 1432116"/>
                <a:gd name="connsiteX1014" fmla="*/ 713594 w 844282"/>
                <a:gd name="connsiteY1014" fmla="*/ 817226 h 1432116"/>
                <a:gd name="connsiteX1015" fmla="*/ 713594 w 844282"/>
                <a:gd name="connsiteY1015" fmla="*/ 820620 h 1432116"/>
                <a:gd name="connsiteX1016" fmla="*/ 715891 w 844282"/>
                <a:gd name="connsiteY1016" fmla="*/ 822882 h 1432116"/>
                <a:gd name="connsiteX1017" fmla="*/ 713594 w 844282"/>
                <a:gd name="connsiteY1017" fmla="*/ 825180 h 1432116"/>
                <a:gd name="connsiteX1018" fmla="*/ 714725 w 844282"/>
                <a:gd name="connsiteY1018" fmla="*/ 829705 h 1432116"/>
                <a:gd name="connsiteX1019" fmla="*/ 713594 w 844282"/>
                <a:gd name="connsiteY1019" fmla="*/ 832002 h 1432116"/>
                <a:gd name="connsiteX1020" fmla="*/ 717022 w 844282"/>
                <a:gd name="connsiteY1020" fmla="*/ 836527 h 1432116"/>
                <a:gd name="connsiteX1021" fmla="*/ 717022 w 844282"/>
                <a:gd name="connsiteY1021" fmla="*/ 842218 h 1432116"/>
                <a:gd name="connsiteX1022" fmla="*/ 718153 w 844282"/>
                <a:gd name="connsiteY1022" fmla="*/ 843349 h 1432116"/>
                <a:gd name="connsiteX1023" fmla="*/ 719284 w 844282"/>
                <a:gd name="connsiteY1023" fmla="*/ 846778 h 1432116"/>
                <a:gd name="connsiteX1024" fmla="*/ 722677 w 844282"/>
                <a:gd name="connsiteY1024" fmla="*/ 847909 h 1432116"/>
                <a:gd name="connsiteX1025" fmla="*/ 723843 w 844282"/>
                <a:gd name="connsiteY1025" fmla="*/ 847909 h 1432116"/>
                <a:gd name="connsiteX1026" fmla="*/ 729497 w 844282"/>
                <a:gd name="connsiteY1026" fmla="*/ 854731 h 1432116"/>
                <a:gd name="connsiteX1027" fmla="*/ 731794 w 844282"/>
                <a:gd name="connsiteY1027" fmla="*/ 862685 h 1432116"/>
                <a:gd name="connsiteX1028" fmla="*/ 735187 w 844282"/>
                <a:gd name="connsiteY1028" fmla="*/ 863816 h 1432116"/>
                <a:gd name="connsiteX1029" fmla="*/ 738615 w 844282"/>
                <a:gd name="connsiteY1029" fmla="*/ 866078 h 1432116"/>
                <a:gd name="connsiteX1030" fmla="*/ 740877 w 844282"/>
                <a:gd name="connsiteY1030" fmla="*/ 863816 h 1432116"/>
                <a:gd name="connsiteX1031" fmla="*/ 743139 w 844282"/>
                <a:gd name="connsiteY1031" fmla="*/ 864947 h 1432116"/>
                <a:gd name="connsiteX1032" fmla="*/ 747698 w 844282"/>
                <a:gd name="connsiteY1032" fmla="*/ 864947 h 1432116"/>
                <a:gd name="connsiteX1033" fmla="*/ 753387 w 844282"/>
                <a:gd name="connsiteY1033" fmla="*/ 863816 h 1432116"/>
                <a:gd name="connsiteX1034" fmla="*/ 757911 w 844282"/>
                <a:gd name="connsiteY1034" fmla="*/ 862685 h 1432116"/>
                <a:gd name="connsiteX1035" fmla="*/ 760173 w 844282"/>
                <a:gd name="connsiteY1035" fmla="*/ 863816 h 1432116"/>
                <a:gd name="connsiteX1036" fmla="*/ 761339 w 844282"/>
                <a:gd name="connsiteY1036" fmla="*/ 864947 h 1432116"/>
                <a:gd name="connsiteX1037" fmla="*/ 762470 w 844282"/>
                <a:gd name="connsiteY1037" fmla="*/ 866078 h 1432116"/>
                <a:gd name="connsiteX1038" fmla="*/ 765863 w 844282"/>
                <a:gd name="connsiteY1038" fmla="*/ 870638 h 1432116"/>
                <a:gd name="connsiteX1039" fmla="*/ 770421 w 844282"/>
                <a:gd name="connsiteY1039" fmla="*/ 869507 h 1432116"/>
                <a:gd name="connsiteX1040" fmla="*/ 777242 w 844282"/>
                <a:gd name="connsiteY1040" fmla="*/ 870638 h 1432116"/>
                <a:gd name="connsiteX1041" fmla="*/ 785194 w 844282"/>
                <a:gd name="connsiteY1041" fmla="*/ 864947 h 1432116"/>
                <a:gd name="connsiteX1042" fmla="*/ 787456 w 844282"/>
                <a:gd name="connsiteY1042" fmla="*/ 863816 h 1432116"/>
                <a:gd name="connsiteX1043" fmla="*/ 788586 w 844282"/>
                <a:gd name="connsiteY1043" fmla="*/ 863816 h 1432116"/>
                <a:gd name="connsiteX1044" fmla="*/ 789717 w 844282"/>
                <a:gd name="connsiteY1044" fmla="*/ 864947 h 1432116"/>
                <a:gd name="connsiteX1045" fmla="*/ 790884 w 844282"/>
                <a:gd name="connsiteY1045" fmla="*/ 875163 h 1432116"/>
                <a:gd name="connsiteX1046" fmla="*/ 793145 w 844282"/>
                <a:gd name="connsiteY1046" fmla="*/ 878592 h 1432116"/>
                <a:gd name="connsiteX1047" fmla="*/ 794276 w 844282"/>
                <a:gd name="connsiteY1047" fmla="*/ 877461 h 1432116"/>
                <a:gd name="connsiteX1048" fmla="*/ 797704 w 844282"/>
                <a:gd name="connsiteY1048" fmla="*/ 876329 h 1432116"/>
                <a:gd name="connsiteX1049" fmla="*/ 802228 w 844282"/>
                <a:gd name="connsiteY1049" fmla="*/ 878592 h 1432116"/>
                <a:gd name="connsiteX1050" fmla="*/ 805656 w 844282"/>
                <a:gd name="connsiteY1050" fmla="*/ 877461 h 1432116"/>
                <a:gd name="connsiteX1051" fmla="*/ 813607 w 844282"/>
                <a:gd name="connsiteY1051" fmla="*/ 875163 h 1432116"/>
                <a:gd name="connsiteX1052" fmla="*/ 820428 w 844282"/>
                <a:gd name="connsiteY1052" fmla="*/ 878592 h 1432116"/>
                <a:gd name="connsiteX1053" fmla="*/ 828380 w 844282"/>
                <a:gd name="connsiteY1053" fmla="*/ 879723 h 1432116"/>
                <a:gd name="connsiteX1054" fmla="*/ 836331 w 844282"/>
                <a:gd name="connsiteY1054" fmla="*/ 875163 h 1432116"/>
                <a:gd name="connsiteX1055" fmla="*/ 838593 w 844282"/>
                <a:gd name="connsiteY1055" fmla="*/ 872901 h 1432116"/>
                <a:gd name="connsiteX1056" fmla="*/ 839724 w 844282"/>
                <a:gd name="connsiteY1056" fmla="*/ 869507 h 1432116"/>
                <a:gd name="connsiteX1057" fmla="*/ 838593 w 844282"/>
                <a:gd name="connsiteY1057" fmla="*/ 866078 h 1432116"/>
                <a:gd name="connsiteX1058" fmla="*/ 837462 w 844282"/>
                <a:gd name="connsiteY1058" fmla="*/ 863816 h 1432116"/>
                <a:gd name="connsiteX1059" fmla="*/ 839724 w 844282"/>
                <a:gd name="connsiteY1059" fmla="*/ 860387 h 1432116"/>
                <a:gd name="connsiteX1060" fmla="*/ 840855 w 844282"/>
                <a:gd name="connsiteY1060" fmla="*/ 862685 h 1432116"/>
                <a:gd name="connsiteX1061" fmla="*/ 844283 w 844282"/>
                <a:gd name="connsiteY1061" fmla="*/ 862685 h 1432116"/>
                <a:gd name="connsiteX1062" fmla="*/ 844283 w 844282"/>
                <a:gd name="connsiteY1062" fmla="*/ 864947 h 1432116"/>
                <a:gd name="connsiteX1063" fmla="*/ 843152 w 844282"/>
                <a:gd name="connsiteY1063" fmla="*/ 866078 h 1432116"/>
                <a:gd name="connsiteX1064" fmla="*/ 844283 w 844282"/>
                <a:gd name="connsiteY1064" fmla="*/ 870638 h 1432116"/>
                <a:gd name="connsiteX1065" fmla="*/ 844283 w 844282"/>
                <a:gd name="connsiteY1065" fmla="*/ 875163 h 1432116"/>
                <a:gd name="connsiteX1066" fmla="*/ 844283 w 844282"/>
                <a:gd name="connsiteY1066" fmla="*/ 878592 h 1432116"/>
                <a:gd name="connsiteX1067" fmla="*/ 844283 w 844282"/>
                <a:gd name="connsiteY1067" fmla="*/ 879723 h 1432116"/>
                <a:gd name="connsiteX1068" fmla="*/ 843152 w 844282"/>
                <a:gd name="connsiteY1068" fmla="*/ 880854 h 1432116"/>
                <a:gd name="connsiteX1069" fmla="*/ 842021 w 844282"/>
                <a:gd name="connsiteY1069" fmla="*/ 883152 h 1432116"/>
                <a:gd name="connsiteX1070" fmla="*/ 839724 w 844282"/>
                <a:gd name="connsiteY1070" fmla="*/ 888808 h 1432116"/>
                <a:gd name="connsiteX1071" fmla="*/ 837462 w 844282"/>
                <a:gd name="connsiteY1071" fmla="*/ 893368 h 1432116"/>
                <a:gd name="connsiteX1072" fmla="*/ 835200 w 844282"/>
                <a:gd name="connsiteY1072" fmla="*/ 894499 h 1432116"/>
                <a:gd name="connsiteX1073" fmla="*/ 828380 w 844282"/>
                <a:gd name="connsiteY1073" fmla="*/ 894499 h 1432116"/>
                <a:gd name="connsiteX1074" fmla="*/ 826083 w 844282"/>
                <a:gd name="connsiteY1074" fmla="*/ 895630 h 1432116"/>
                <a:gd name="connsiteX1075" fmla="*/ 823821 w 844282"/>
                <a:gd name="connsiteY1075" fmla="*/ 896761 h 1432116"/>
                <a:gd name="connsiteX1076" fmla="*/ 822690 w 844282"/>
                <a:gd name="connsiteY1076" fmla="*/ 896761 h 1432116"/>
                <a:gd name="connsiteX1077" fmla="*/ 822690 w 844282"/>
                <a:gd name="connsiteY1077" fmla="*/ 897928 h 1432116"/>
                <a:gd name="connsiteX1078" fmla="*/ 822690 w 844282"/>
                <a:gd name="connsiteY1078" fmla="*/ 899059 h 1432116"/>
                <a:gd name="connsiteX1079" fmla="*/ 821559 w 844282"/>
                <a:gd name="connsiteY1079" fmla="*/ 901321 h 1432116"/>
                <a:gd name="connsiteX1080" fmla="*/ 823821 w 844282"/>
                <a:gd name="connsiteY1080" fmla="*/ 904714 h 1432116"/>
                <a:gd name="connsiteX1081" fmla="*/ 822690 w 844282"/>
                <a:gd name="connsiteY1081" fmla="*/ 909274 h 1432116"/>
                <a:gd name="connsiteX1082" fmla="*/ 821559 w 844282"/>
                <a:gd name="connsiteY1082" fmla="*/ 909274 h 1432116"/>
                <a:gd name="connsiteX1083" fmla="*/ 815869 w 844282"/>
                <a:gd name="connsiteY1083" fmla="*/ 909274 h 1432116"/>
                <a:gd name="connsiteX1084" fmla="*/ 812477 w 844282"/>
                <a:gd name="connsiteY1084" fmla="*/ 911537 h 1432116"/>
                <a:gd name="connsiteX1085" fmla="*/ 810179 w 844282"/>
                <a:gd name="connsiteY1085" fmla="*/ 913834 h 1432116"/>
                <a:gd name="connsiteX1086" fmla="*/ 809049 w 844282"/>
                <a:gd name="connsiteY1086" fmla="*/ 916097 h 1432116"/>
                <a:gd name="connsiteX1087" fmla="*/ 802228 w 844282"/>
                <a:gd name="connsiteY1087" fmla="*/ 920657 h 1432116"/>
                <a:gd name="connsiteX1088" fmla="*/ 799966 w 844282"/>
                <a:gd name="connsiteY1088" fmla="*/ 921788 h 1432116"/>
                <a:gd name="connsiteX1089" fmla="*/ 798835 w 844282"/>
                <a:gd name="connsiteY1089" fmla="*/ 925181 h 1432116"/>
                <a:gd name="connsiteX1090" fmla="*/ 796538 w 844282"/>
                <a:gd name="connsiteY1090" fmla="*/ 925181 h 1432116"/>
                <a:gd name="connsiteX1091" fmla="*/ 794276 w 844282"/>
                <a:gd name="connsiteY1091" fmla="*/ 926313 h 1432116"/>
                <a:gd name="connsiteX1092" fmla="*/ 790884 w 844282"/>
                <a:gd name="connsiteY1092" fmla="*/ 926313 h 1432116"/>
                <a:gd name="connsiteX1093" fmla="*/ 789717 w 844282"/>
                <a:gd name="connsiteY1093" fmla="*/ 927444 h 1432116"/>
                <a:gd name="connsiteX1094" fmla="*/ 788586 w 844282"/>
                <a:gd name="connsiteY1094" fmla="*/ 932004 h 1432116"/>
                <a:gd name="connsiteX1095" fmla="*/ 784063 w 844282"/>
                <a:gd name="connsiteY1095" fmla="*/ 933135 h 1432116"/>
                <a:gd name="connsiteX1096" fmla="*/ 784063 w 844282"/>
                <a:gd name="connsiteY1096" fmla="*/ 936564 h 1432116"/>
                <a:gd name="connsiteX1097" fmla="*/ 782932 w 844282"/>
                <a:gd name="connsiteY1097" fmla="*/ 937695 h 1432116"/>
                <a:gd name="connsiteX1098" fmla="*/ 780635 w 844282"/>
                <a:gd name="connsiteY1098" fmla="*/ 938826 h 1432116"/>
                <a:gd name="connsiteX1099" fmla="*/ 777242 w 844282"/>
                <a:gd name="connsiteY1099" fmla="*/ 937695 h 1432116"/>
                <a:gd name="connsiteX1100" fmla="*/ 773814 w 844282"/>
                <a:gd name="connsiteY1100" fmla="*/ 941088 h 1432116"/>
                <a:gd name="connsiteX1101" fmla="*/ 770421 w 844282"/>
                <a:gd name="connsiteY1101" fmla="*/ 941088 h 1432116"/>
                <a:gd name="connsiteX1102" fmla="*/ 766993 w 844282"/>
                <a:gd name="connsiteY1102" fmla="*/ 942255 h 1432116"/>
                <a:gd name="connsiteX1103" fmla="*/ 765863 w 844282"/>
                <a:gd name="connsiteY1103" fmla="*/ 941088 h 1432116"/>
                <a:gd name="connsiteX1104" fmla="*/ 762470 w 844282"/>
                <a:gd name="connsiteY1104" fmla="*/ 942255 h 1432116"/>
                <a:gd name="connsiteX1105" fmla="*/ 762470 w 844282"/>
                <a:gd name="connsiteY1105" fmla="*/ 943386 h 1432116"/>
                <a:gd name="connsiteX1106" fmla="*/ 760173 w 844282"/>
                <a:gd name="connsiteY1106" fmla="*/ 944517 h 1432116"/>
                <a:gd name="connsiteX1107" fmla="*/ 757911 w 844282"/>
                <a:gd name="connsiteY1107" fmla="*/ 945648 h 1432116"/>
                <a:gd name="connsiteX1108" fmla="*/ 757911 w 844282"/>
                <a:gd name="connsiteY1108" fmla="*/ 946779 h 1432116"/>
                <a:gd name="connsiteX1109" fmla="*/ 759042 w 844282"/>
                <a:gd name="connsiteY1109" fmla="*/ 947911 h 1432116"/>
                <a:gd name="connsiteX1110" fmla="*/ 761339 w 844282"/>
                <a:gd name="connsiteY1110" fmla="*/ 951339 h 1432116"/>
                <a:gd name="connsiteX1111" fmla="*/ 762470 w 844282"/>
                <a:gd name="connsiteY1111" fmla="*/ 952471 h 1432116"/>
                <a:gd name="connsiteX1112" fmla="*/ 762470 w 844282"/>
                <a:gd name="connsiteY1112" fmla="*/ 953602 h 1432116"/>
                <a:gd name="connsiteX1113" fmla="*/ 761339 w 844282"/>
                <a:gd name="connsiteY1113" fmla="*/ 958162 h 1432116"/>
                <a:gd name="connsiteX1114" fmla="*/ 757911 w 844282"/>
                <a:gd name="connsiteY1114" fmla="*/ 960424 h 1432116"/>
                <a:gd name="connsiteX1115" fmla="*/ 751090 w 844282"/>
                <a:gd name="connsiteY1115" fmla="*/ 964984 h 1432116"/>
                <a:gd name="connsiteX1116" fmla="*/ 752221 w 844282"/>
                <a:gd name="connsiteY1116" fmla="*/ 964984 h 1432116"/>
                <a:gd name="connsiteX1117" fmla="*/ 755649 w 844282"/>
                <a:gd name="connsiteY1117" fmla="*/ 966115 h 1432116"/>
                <a:gd name="connsiteX1118" fmla="*/ 755649 w 844282"/>
                <a:gd name="connsiteY1118" fmla="*/ 970640 h 1432116"/>
                <a:gd name="connsiteX1119" fmla="*/ 754518 w 844282"/>
                <a:gd name="connsiteY1119" fmla="*/ 972937 h 1432116"/>
                <a:gd name="connsiteX1120" fmla="*/ 752221 w 844282"/>
                <a:gd name="connsiteY1120" fmla="*/ 974069 h 1432116"/>
                <a:gd name="connsiteX1121" fmla="*/ 747698 w 844282"/>
                <a:gd name="connsiteY1121" fmla="*/ 976331 h 1432116"/>
                <a:gd name="connsiteX1122" fmla="*/ 746567 w 844282"/>
                <a:gd name="connsiteY1122" fmla="*/ 977462 h 1432116"/>
                <a:gd name="connsiteX1123" fmla="*/ 745436 w 844282"/>
                <a:gd name="connsiteY1123" fmla="*/ 979760 h 1432116"/>
                <a:gd name="connsiteX1124" fmla="*/ 744270 w 844282"/>
                <a:gd name="connsiteY1124" fmla="*/ 983153 h 1432116"/>
                <a:gd name="connsiteX1125" fmla="*/ 744270 w 844282"/>
                <a:gd name="connsiteY1125" fmla="*/ 984284 h 1432116"/>
                <a:gd name="connsiteX1126" fmla="*/ 746567 w 844282"/>
                <a:gd name="connsiteY1126" fmla="*/ 988844 h 1432116"/>
                <a:gd name="connsiteX1127" fmla="*/ 746567 w 844282"/>
                <a:gd name="connsiteY1127" fmla="*/ 989976 h 1432116"/>
                <a:gd name="connsiteX1128" fmla="*/ 740877 w 844282"/>
                <a:gd name="connsiteY1128" fmla="*/ 993369 h 1432116"/>
                <a:gd name="connsiteX1129" fmla="*/ 738615 w 844282"/>
                <a:gd name="connsiteY1129" fmla="*/ 996798 h 1432116"/>
                <a:gd name="connsiteX1130" fmla="*/ 732925 w 844282"/>
                <a:gd name="connsiteY1130" fmla="*/ 1000191 h 1432116"/>
                <a:gd name="connsiteX1131" fmla="*/ 731794 w 844282"/>
                <a:gd name="connsiteY1131" fmla="*/ 1001358 h 1432116"/>
                <a:gd name="connsiteX1132" fmla="*/ 730628 w 844282"/>
                <a:gd name="connsiteY1132" fmla="*/ 1003620 h 1432116"/>
                <a:gd name="connsiteX1133" fmla="*/ 727235 w 844282"/>
                <a:gd name="connsiteY1133" fmla="*/ 1005882 h 1432116"/>
                <a:gd name="connsiteX1134" fmla="*/ 726105 w 844282"/>
                <a:gd name="connsiteY1134" fmla="*/ 1005882 h 1432116"/>
                <a:gd name="connsiteX1135" fmla="*/ 726105 w 844282"/>
                <a:gd name="connsiteY1135" fmla="*/ 1009311 h 1432116"/>
                <a:gd name="connsiteX1136" fmla="*/ 722677 w 844282"/>
                <a:gd name="connsiteY1136" fmla="*/ 1012705 h 1432116"/>
                <a:gd name="connsiteX1137" fmla="*/ 719284 w 844282"/>
                <a:gd name="connsiteY1137" fmla="*/ 1021789 h 1432116"/>
                <a:gd name="connsiteX1138" fmla="*/ 718153 w 844282"/>
                <a:gd name="connsiteY1138" fmla="*/ 1033172 h 1432116"/>
                <a:gd name="connsiteX1139" fmla="*/ 714725 w 844282"/>
                <a:gd name="connsiteY1139" fmla="*/ 1038863 h 1432116"/>
                <a:gd name="connsiteX1140" fmla="*/ 712463 w 844282"/>
                <a:gd name="connsiteY1140" fmla="*/ 1042256 h 1432116"/>
                <a:gd name="connsiteX1141" fmla="*/ 710201 w 844282"/>
                <a:gd name="connsiteY1141" fmla="*/ 1042256 h 1432116"/>
                <a:gd name="connsiteX1142" fmla="*/ 696560 w 844282"/>
                <a:gd name="connsiteY1142" fmla="*/ 1049079 h 1432116"/>
                <a:gd name="connsiteX1143" fmla="*/ 692001 w 844282"/>
                <a:gd name="connsiteY1143" fmla="*/ 1050210 h 1432116"/>
                <a:gd name="connsiteX1144" fmla="*/ 693132 w 844282"/>
                <a:gd name="connsiteY1144" fmla="*/ 1052472 h 1432116"/>
                <a:gd name="connsiteX1145" fmla="*/ 692001 w 844282"/>
                <a:gd name="connsiteY1145" fmla="*/ 1055901 h 1432116"/>
                <a:gd name="connsiteX1146" fmla="*/ 690870 w 844282"/>
                <a:gd name="connsiteY1146" fmla="*/ 1055901 h 1432116"/>
                <a:gd name="connsiteX1147" fmla="*/ 690870 w 844282"/>
                <a:gd name="connsiteY1147" fmla="*/ 1058163 h 1432116"/>
                <a:gd name="connsiteX1148" fmla="*/ 692001 w 844282"/>
                <a:gd name="connsiteY1148" fmla="*/ 1059294 h 1432116"/>
                <a:gd name="connsiteX1149" fmla="*/ 692001 w 844282"/>
                <a:gd name="connsiteY1149" fmla="*/ 1061592 h 1432116"/>
                <a:gd name="connsiteX1150" fmla="*/ 693132 w 844282"/>
                <a:gd name="connsiteY1150" fmla="*/ 1066117 h 1432116"/>
                <a:gd name="connsiteX1151" fmla="*/ 695429 w 844282"/>
                <a:gd name="connsiteY1151" fmla="*/ 1069545 h 1432116"/>
                <a:gd name="connsiteX1152" fmla="*/ 698822 w 844282"/>
                <a:gd name="connsiteY1152" fmla="*/ 1070677 h 1432116"/>
                <a:gd name="connsiteX1153" fmla="*/ 699953 w 844282"/>
                <a:gd name="connsiteY1153" fmla="*/ 1070677 h 1432116"/>
                <a:gd name="connsiteX1154" fmla="*/ 702250 w 844282"/>
                <a:gd name="connsiteY1154" fmla="*/ 1071808 h 1432116"/>
                <a:gd name="connsiteX1155" fmla="*/ 702250 w 844282"/>
                <a:gd name="connsiteY1155" fmla="*/ 1076368 h 1432116"/>
                <a:gd name="connsiteX1156" fmla="*/ 702250 w 844282"/>
                <a:gd name="connsiteY1156" fmla="*/ 1077499 h 1432116"/>
                <a:gd name="connsiteX1157" fmla="*/ 705642 w 844282"/>
                <a:gd name="connsiteY1157" fmla="*/ 1079761 h 1432116"/>
                <a:gd name="connsiteX1158" fmla="*/ 705642 w 844282"/>
                <a:gd name="connsiteY1158" fmla="*/ 1080892 h 1432116"/>
                <a:gd name="connsiteX1159" fmla="*/ 705642 w 844282"/>
                <a:gd name="connsiteY1159" fmla="*/ 1086584 h 1432116"/>
                <a:gd name="connsiteX1160" fmla="*/ 706773 w 844282"/>
                <a:gd name="connsiteY1160" fmla="*/ 1089977 h 1432116"/>
                <a:gd name="connsiteX1161" fmla="*/ 707904 w 844282"/>
                <a:gd name="connsiteY1161" fmla="*/ 1091144 h 1432116"/>
                <a:gd name="connsiteX1162" fmla="*/ 709070 w 844282"/>
                <a:gd name="connsiteY1162" fmla="*/ 1092275 h 1432116"/>
                <a:gd name="connsiteX1163" fmla="*/ 712463 w 844282"/>
                <a:gd name="connsiteY1163" fmla="*/ 1093406 h 1432116"/>
                <a:gd name="connsiteX1164" fmla="*/ 713594 w 844282"/>
                <a:gd name="connsiteY1164" fmla="*/ 1095668 h 1432116"/>
                <a:gd name="connsiteX1165" fmla="*/ 714725 w 844282"/>
                <a:gd name="connsiteY1165" fmla="*/ 1095668 h 1432116"/>
                <a:gd name="connsiteX1166" fmla="*/ 717022 w 844282"/>
                <a:gd name="connsiteY1166" fmla="*/ 1095668 h 1432116"/>
                <a:gd name="connsiteX1167" fmla="*/ 719284 w 844282"/>
                <a:gd name="connsiteY1167" fmla="*/ 1095668 h 1432116"/>
                <a:gd name="connsiteX1168" fmla="*/ 722677 w 844282"/>
                <a:gd name="connsiteY1168" fmla="*/ 1096799 h 1432116"/>
                <a:gd name="connsiteX1169" fmla="*/ 723843 w 844282"/>
                <a:gd name="connsiteY1169" fmla="*/ 1099097 h 1432116"/>
                <a:gd name="connsiteX1170" fmla="*/ 724974 w 844282"/>
                <a:gd name="connsiteY1170" fmla="*/ 1100228 h 1432116"/>
                <a:gd name="connsiteX1171" fmla="*/ 726105 w 844282"/>
                <a:gd name="connsiteY1171" fmla="*/ 1100228 h 1432116"/>
                <a:gd name="connsiteX1172" fmla="*/ 728366 w 844282"/>
                <a:gd name="connsiteY1172" fmla="*/ 1099097 h 1432116"/>
                <a:gd name="connsiteX1173" fmla="*/ 729497 w 844282"/>
                <a:gd name="connsiteY1173" fmla="*/ 1099097 h 1432116"/>
                <a:gd name="connsiteX1174" fmla="*/ 732925 w 844282"/>
                <a:gd name="connsiteY1174" fmla="*/ 1099097 h 1432116"/>
                <a:gd name="connsiteX1175" fmla="*/ 735187 w 844282"/>
                <a:gd name="connsiteY1175" fmla="*/ 1100228 h 1432116"/>
                <a:gd name="connsiteX1176" fmla="*/ 740877 w 844282"/>
                <a:gd name="connsiteY1176" fmla="*/ 1099097 h 1432116"/>
                <a:gd name="connsiteX1177" fmla="*/ 745436 w 844282"/>
                <a:gd name="connsiteY1177" fmla="*/ 1101359 h 1432116"/>
                <a:gd name="connsiteX1178" fmla="*/ 748828 w 844282"/>
                <a:gd name="connsiteY1178" fmla="*/ 1102490 h 1432116"/>
                <a:gd name="connsiteX1179" fmla="*/ 749959 w 844282"/>
                <a:gd name="connsiteY1179" fmla="*/ 1102490 h 1432116"/>
                <a:gd name="connsiteX1180" fmla="*/ 752221 w 844282"/>
                <a:gd name="connsiteY1180" fmla="*/ 1103622 h 1432116"/>
                <a:gd name="connsiteX1181" fmla="*/ 754518 w 844282"/>
                <a:gd name="connsiteY1181" fmla="*/ 1103622 h 1432116"/>
                <a:gd name="connsiteX1182" fmla="*/ 756780 w 844282"/>
                <a:gd name="connsiteY1182" fmla="*/ 1105919 h 1432116"/>
                <a:gd name="connsiteX1183" fmla="*/ 756780 w 844282"/>
                <a:gd name="connsiteY1183" fmla="*/ 1107050 h 1432116"/>
                <a:gd name="connsiteX1184" fmla="*/ 757911 w 844282"/>
                <a:gd name="connsiteY1184" fmla="*/ 1109313 h 1432116"/>
                <a:gd name="connsiteX1185" fmla="*/ 760173 w 844282"/>
                <a:gd name="connsiteY1185" fmla="*/ 1110444 h 1432116"/>
                <a:gd name="connsiteX1186" fmla="*/ 762470 w 844282"/>
                <a:gd name="connsiteY1186" fmla="*/ 1111575 h 1432116"/>
                <a:gd name="connsiteX1187" fmla="*/ 763601 w 844282"/>
                <a:gd name="connsiteY1187" fmla="*/ 1110444 h 1432116"/>
                <a:gd name="connsiteX1188" fmla="*/ 765863 w 844282"/>
                <a:gd name="connsiteY1188" fmla="*/ 1109313 h 1432116"/>
                <a:gd name="connsiteX1189" fmla="*/ 766993 w 844282"/>
                <a:gd name="connsiteY1189" fmla="*/ 1111575 h 1432116"/>
                <a:gd name="connsiteX1190" fmla="*/ 770421 w 844282"/>
                <a:gd name="connsiteY1190" fmla="*/ 1111575 h 1432116"/>
                <a:gd name="connsiteX1191" fmla="*/ 772683 w 844282"/>
                <a:gd name="connsiteY1191" fmla="*/ 1110444 h 1432116"/>
                <a:gd name="connsiteX1192" fmla="*/ 773814 w 844282"/>
                <a:gd name="connsiteY1192" fmla="*/ 1111575 h 1432116"/>
                <a:gd name="connsiteX1193" fmla="*/ 777242 w 844282"/>
                <a:gd name="connsiteY1193" fmla="*/ 1112742 h 1432116"/>
                <a:gd name="connsiteX1194" fmla="*/ 778373 w 844282"/>
                <a:gd name="connsiteY1194" fmla="*/ 1112742 h 1432116"/>
                <a:gd name="connsiteX1195" fmla="*/ 779504 w 844282"/>
                <a:gd name="connsiteY1195" fmla="*/ 1113873 h 1432116"/>
                <a:gd name="connsiteX1196" fmla="*/ 779504 w 844282"/>
                <a:gd name="connsiteY1196" fmla="*/ 1116135 h 1432116"/>
                <a:gd name="connsiteX1197" fmla="*/ 779504 w 844282"/>
                <a:gd name="connsiteY1197" fmla="*/ 1117266 h 1432116"/>
                <a:gd name="connsiteX1198" fmla="*/ 771552 w 844282"/>
                <a:gd name="connsiteY1198" fmla="*/ 1118397 h 1432116"/>
                <a:gd name="connsiteX1199" fmla="*/ 768160 w 844282"/>
                <a:gd name="connsiteY1199" fmla="*/ 1119529 h 1432116"/>
                <a:gd name="connsiteX1200" fmla="*/ 764732 w 844282"/>
                <a:gd name="connsiteY1200" fmla="*/ 1118397 h 1432116"/>
                <a:gd name="connsiteX1201" fmla="*/ 762470 w 844282"/>
                <a:gd name="connsiteY1201" fmla="*/ 1119529 h 1432116"/>
                <a:gd name="connsiteX1202" fmla="*/ 756780 w 844282"/>
                <a:gd name="connsiteY1202" fmla="*/ 1117266 h 1432116"/>
                <a:gd name="connsiteX1203" fmla="*/ 751090 w 844282"/>
                <a:gd name="connsiteY1203" fmla="*/ 1113873 h 1432116"/>
                <a:gd name="connsiteX1204" fmla="*/ 749959 w 844282"/>
                <a:gd name="connsiteY1204" fmla="*/ 1113873 h 1432116"/>
                <a:gd name="connsiteX1205" fmla="*/ 748828 w 844282"/>
                <a:gd name="connsiteY1205" fmla="*/ 1113873 h 1432116"/>
                <a:gd name="connsiteX1206" fmla="*/ 747698 w 844282"/>
                <a:gd name="connsiteY1206" fmla="*/ 1113873 h 1432116"/>
                <a:gd name="connsiteX1207" fmla="*/ 745436 w 844282"/>
                <a:gd name="connsiteY1207" fmla="*/ 1115004 h 1432116"/>
                <a:gd name="connsiteX1208" fmla="*/ 743139 w 844282"/>
                <a:gd name="connsiteY1208" fmla="*/ 1113873 h 1432116"/>
                <a:gd name="connsiteX1209" fmla="*/ 740877 w 844282"/>
                <a:gd name="connsiteY1209" fmla="*/ 1115004 h 1432116"/>
                <a:gd name="connsiteX1210" fmla="*/ 740877 w 844282"/>
                <a:gd name="connsiteY1210" fmla="*/ 1117266 h 1432116"/>
                <a:gd name="connsiteX1211" fmla="*/ 742008 w 844282"/>
                <a:gd name="connsiteY1211" fmla="*/ 1119529 h 1432116"/>
                <a:gd name="connsiteX1212" fmla="*/ 743139 w 844282"/>
                <a:gd name="connsiteY1212" fmla="*/ 1120695 h 1432116"/>
                <a:gd name="connsiteX1213" fmla="*/ 744270 w 844282"/>
                <a:gd name="connsiteY1213" fmla="*/ 1124089 h 1432116"/>
                <a:gd name="connsiteX1214" fmla="*/ 744270 w 844282"/>
                <a:gd name="connsiteY1214" fmla="*/ 1126351 h 1432116"/>
                <a:gd name="connsiteX1215" fmla="*/ 742008 w 844282"/>
                <a:gd name="connsiteY1215" fmla="*/ 1127517 h 1432116"/>
                <a:gd name="connsiteX1216" fmla="*/ 738615 w 844282"/>
                <a:gd name="connsiteY1216" fmla="*/ 1133173 h 1432116"/>
                <a:gd name="connsiteX1217" fmla="*/ 732925 w 844282"/>
                <a:gd name="connsiteY1217" fmla="*/ 1135471 h 1432116"/>
                <a:gd name="connsiteX1218" fmla="*/ 730628 w 844282"/>
                <a:gd name="connsiteY1218" fmla="*/ 1136602 h 1432116"/>
                <a:gd name="connsiteX1219" fmla="*/ 731794 w 844282"/>
                <a:gd name="connsiteY1219" fmla="*/ 1137733 h 1432116"/>
                <a:gd name="connsiteX1220" fmla="*/ 735187 w 844282"/>
                <a:gd name="connsiteY1220" fmla="*/ 1136602 h 1432116"/>
                <a:gd name="connsiteX1221" fmla="*/ 737449 w 844282"/>
                <a:gd name="connsiteY1221" fmla="*/ 1138864 h 1432116"/>
                <a:gd name="connsiteX1222" fmla="*/ 739746 w 844282"/>
                <a:gd name="connsiteY1222" fmla="*/ 1139995 h 1432116"/>
                <a:gd name="connsiteX1223" fmla="*/ 739746 w 844282"/>
                <a:gd name="connsiteY1223" fmla="*/ 1141127 h 1432116"/>
                <a:gd name="connsiteX1224" fmla="*/ 737449 w 844282"/>
                <a:gd name="connsiteY1224" fmla="*/ 1142293 h 1432116"/>
                <a:gd name="connsiteX1225" fmla="*/ 737449 w 844282"/>
                <a:gd name="connsiteY1225" fmla="*/ 1143424 h 1432116"/>
                <a:gd name="connsiteX1226" fmla="*/ 738615 w 844282"/>
                <a:gd name="connsiteY1226" fmla="*/ 1144555 h 1432116"/>
                <a:gd name="connsiteX1227" fmla="*/ 737449 w 844282"/>
                <a:gd name="connsiteY1227" fmla="*/ 1146818 h 1432116"/>
                <a:gd name="connsiteX1228" fmla="*/ 735187 w 844282"/>
                <a:gd name="connsiteY1228" fmla="*/ 1147949 h 1432116"/>
                <a:gd name="connsiteX1229" fmla="*/ 735187 w 844282"/>
                <a:gd name="connsiteY1229" fmla="*/ 1149080 h 1432116"/>
                <a:gd name="connsiteX1230" fmla="*/ 735187 w 844282"/>
                <a:gd name="connsiteY1230" fmla="*/ 1150247 h 1432116"/>
                <a:gd name="connsiteX1231" fmla="*/ 734056 w 844282"/>
                <a:gd name="connsiteY1231" fmla="*/ 1151378 h 1432116"/>
                <a:gd name="connsiteX1232" fmla="*/ 731794 w 844282"/>
                <a:gd name="connsiteY1232" fmla="*/ 1150247 h 1432116"/>
                <a:gd name="connsiteX1233" fmla="*/ 730628 w 844282"/>
                <a:gd name="connsiteY1233" fmla="*/ 1151378 h 1432116"/>
                <a:gd name="connsiteX1234" fmla="*/ 731794 w 844282"/>
                <a:gd name="connsiteY1234" fmla="*/ 1153640 h 1432116"/>
                <a:gd name="connsiteX1235" fmla="*/ 730628 w 844282"/>
                <a:gd name="connsiteY1235" fmla="*/ 1155902 h 1432116"/>
                <a:gd name="connsiteX1236" fmla="*/ 732925 w 844282"/>
                <a:gd name="connsiteY1236" fmla="*/ 1159331 h 1432116"/>
                <a:gd name="connsiteX1237" fmla="*/ 735187 w 844282"/>
                <a:gd name="connsiteY1237" fmla="*/ 1158200 h 1432116"/>
                <a:gd name="connsiteX1238" fmla="*/ 736318 w 844282"/>
                <a:gd name="connsiteY1238" fmla="*/ 1159331 h 1432116"/>
                <a:gd name="connsiteX1239" fmla="*/ 738615 w 844282"/>
                <a:gd name="connsiteY1239" fmla="*/ 1161593 h 1432116"/>
                <a:gd name="connsiteX1240" fmla="*/ 740877 w 844282"/>
                <a:gd name="connsiteY1240" fmla="*/ 1161593 h 1432116"/>
                <a:gd name="connsiteX1241" fmla="*/ 745436 w 844282"/>
                <a:gd name="connsiteY1241" fmla="*/ 1159331 h 1432116"/>
                <a:gd name="connsiteX1242" fmla="*/ 748828 w 844282"/>
                <a:gd name="connsiteY1242" fmla="*/ 1160462 h 1432116"/>
                <a:gd name="connsiteX1243" fmla="*/ 751090 w 844282"/>
                <a:gd name="connsiteY1243" fmla="*/ 1161593 h 1432116"/>
                <a:gd name="connsiteX1244" fmla="*/ 753387 w 844282"/>
                <a:gd name="connsiteY1244" fmla="*/ 1162725 h 1432116"/>
                <a:gd name="connsiteX1245" fmla="*/ 757911 w 844282"/>
                <a:gd name="connsiteY1245" fmla="*/ 1161593 h 1432116"/>
                <a:gd name="connsiteX1246" fmla="*/ 760173 w 844282"/>
                <a:gd name="connsiteY1246" fmla="*/ 1159331 h 1432116"/>
                <a:gd name="connsiteX1247" fmla="*/ 762470 w 844282"/>
                <a:gd name="connsiteY1247" fmla="*/ 1159331 h 1432116"/>
                <a:gd name="connsiteX1248" fmla="*/ 763601 w 844282"/>
                <a:gd name="connsiteY1248" fmla="*/ 1159331 h 1432116"/>
                <a:gd name="connsiteX1249" fmla="*/ 764732 w 844282"/>
                <a:gd name="connsiteY1249" fmla="*/ 1161593 h 1432116"/>
                <a:gd name="connsiteX1250" fmla="*/ 764732 w 844282"/>
                <a:gd name="connsiteY1250" fmla="*/ 1163856 h 1432116"/>
                <a:gd name="connsiteX1251" fmla="*/ 761339 w 844282"/>
                <a:gd name="connsiteY1251" fmla="*/ 1167285 h 1432116"/>
                <a:gd name="connsiteX1252" fmla="*/ 757911 w 844282"/>
                <a:gd name="connsiteY1252" fmla="*/ 1167285 h 1432116"/>
                <a:gd name="connsiteX1253" fmla="*/ 752221 w 844282"/>
                <a:gd name="connsiteY1253" fmla="*/ 1169547 h 1432116"/>
                <a:gd name="connsiteX1254" fmla="*/ 745436 w 844282"/>
                <a:gd name="connsiteY1254" fmla="*/ 1170678 h 1432116"/>
                <a:gd name="connsiteX1255" fmla="*/ 743139 w 844282"/>
                <a:gd name="connsiteY1255" fmla="*/ 1170678 h 1432116"/>
                <a:gd name="connsiteX1256" fmla="*/ 738615 w 844282"/>
                <a:gd name="connsiteY1256" fmla="*/ 1171809 h 1432116"/>
                <a:gd name="connsiteX1257" fmla="*/ 737449 w 844282"/>
                <a:gd name="connsiteY1257" fmla="*/ 1174107 h 1432116"/>
                <a:gd name="connsiteX1258" fmla="*/ 736318 w 844282"/>
                <a:gd name="connsiteY1258" fmla="*/ 1175238 h 1432116"/>
                <a:gd name="connsiteX1259" fmla="*/ 734056 w 844282"/>
                <a:gd name="connsiteY1259" fmla="*/ 1176369 h 1432116"/>
                <a:gd name="connsiteX1260" fmla="*/ 730628 w 844282"/>
                <a:gd name="connsiteY1260" fmla="*/ 1179798 h 1432116"/>
                <a:gd name="connsiteX1261" fmla="*/ 730628 w 844282"/>
                <a:gd name="connsiteY1261" fmla="*/ 1182060 h 1432116"/>
                <a:gd name="connsiteX1262" fmla="*/ 729497 w 844282"/>
                <a:gd name="connsiteY1262" fmla="*/ 1182060 h 1432116"/>
                <a:gd name="connsiteX1263" fmla="*/ 727235 w 844282"/>
                <a:gd name="connsiteY1263" fmla="*/ 1183192 h 1432116"/>
                <a:gd name="connsiteX1264" fmla="*/ 727235 w 844282"/>
                <a:gd name="connsiteY1264" fmla="*/ 1185454 h 1432116"/>
                <a:gd name="connsiteX1265" fmla="*/ 729497 w 844282"/>
                <a:gd name="connsiteY1265" fmla="*/ 1187752 h 1432116"/>
                <a:gd name="connsiteX1266" fmla="*/ 729497 w 844282"/>
                <a:gd name="connsiteY1266" fmla="*/ 1188883 h 1432116"/>
                <a:gd name="connsiteX1267" fmla="*/ 730628 w 844282"/>
                <a:gd name="connsiteY1267" fmla="*/ 1190014 h 1432116"/>
                <a:gd name="connsiteX1268" fmla="*/ 728366 w 844282"/>
                <a:gd name="connsiteY1268" fmla="*/ 1191145 h 1432116"/>
                <a:gd name="connsiteX1269" fmla="*/ 729497 w 844282"/>
                <a:gd name="connsiteY1269" fmla="*/ 1193407 h 1432116"/>
                <a:gd name="connsiteX1270" fmla="*/ 729497 w 844282"/>
                <a:gd name="connsiteY1270" fmla="*/ 1194574 h 1432116"/>
                <a:gd name="connsiteX1271" fmla="*/ 731794 w 844282"/>
                <a:gd name="connsiteY1271" fmla="*/ 1195705 h 1432116"/>
                <a:gd name="connsiteX1272" fmla="*/ 732925 w 844282"/>
                <a:gd name="connsiteY1272" fmla="*/ 1197967 h 1432116"/>
                <a:gd name="connsiteX1273" fmla="*/ 731794 w 844282"/>
                <a:gd name="connsiteY1273" fmla="*/ 1200230 h 1432116"/>
                <a:gd name="connsiteX1274" fmla="*/ 731794 w 844282"/>
                <a:gd name="connsiteY1274" fmla="*/ 1202527 h 1432116"/>
                <a:gd name="connsiteX1275" fmla="*/ 730628 w 844282"/>
                <a:gd name="connsiteY1275" fmla="*/ 1205921 h 1432116"/>
                <a:gd name="connsiteX1276" fmla="*/ 730628 w 844282"/>
                <a:gd name="connsiteY1276" fmla="*/ 1207052 h 1432116"/>
                <a:gd name="connsiteX1277" fmla="*/ 728366 w 844282"/>
                <a:gd name="connsiteY1277" fmla="*/ 1208183 h 1432116"/>
                <a:gd name="connsiteX1278" fmla="*/ 729497 w 844282"/>
                <a:gd name="connsiteY1278" fmla="*/ 1209350 h 1432116"/>
                <a:gd name="connsiteX1279" fmla="*/ 729497 w 844282"/>
                <a:gd name="connsiteY1279" fmla="*/ 1210481 h 1432116"/>
                <a:gd name="connsiteX1280" fmla="*/ 729497 w 844282"/>
                <a:gd name="connsiteY1280" fmla="*/ 1211612 h 1432116"/>
                <a:gd name="connsiteX1281" fmla="*/ 728366 w 844282"/>
                <a:gd name="connsiteY1281" fmla="*/ 1212743 h 1432116"/>
                <a:gd name="connsiteX1282" fmla="*/ 731794 w 844282"/>
                <a:gd name="connsiteY1282" fmla="*/ 1213874 h 1432116"/>
                <a:gd name="connsiteX1283" fmla="*/ 731794 w 844282"/>
                <a:gd name="connsiteY1283" fmla="*/ 1216137 h 1432116"/>
                <a:gd name="connsiteX1284" fmla="*/ 732925 w 844282"/>
                <a:gd name="connsiteY1284" fmla="*/ 1217303 h 1432116"/>
                <a:gd name="connsiteX1285" fmla="*/ 731794 w 844282"/>
                <a:gd name="connsiteY1285" fmla="*/ 1220696 h 1432116"/>
                <a:gd name="connsiteX1286" fmla="*/ 729497 w 844282"/>
                <a:gd name="connsiteY1286" fmla="*/ 1221828 h 1432116"/>
                <a:gd name="connsiteX1287" fmla="*/ 730628 w 844282"/>
                <a:gd name="connsiteY1287" fmla="*/ 1221828 h 1432116"/>
                <a:gd name="connsiteX1288" fmla="*/ 732925 w 844282"/>
                <a:gd name="connsiteY1288" fmla="*/ 1225256 h 1432116"/>
                <a:gd name="connsiteX1289" fmla="*/ 731794 w 844282"/>
                <a:gd name="connsiteY1289" fmla="*/ 1226388 h 1432116"/>
                <a:gd name="connsiteX1290" fmla="*/ 730628 w 844282"/>
                <a:gd name="connsiteY1290" fmla="*/ 1228650 h 1432116"/>
                <a:gd name="connsiteX1291" fmla="*/ 734056 w 844282"/>
                <a:gd name="connsiteY1291" fmla="*/ 1229781 h 1432116"/>
                <a:gd name="connsiteX1292" fmla="*/ 735187 w 844282"/>
                <a:gd name="connsiteY1292" fmla="*/ 1229781 h 1432116"/>
                <a:gd name="connsiteX1293" fmla="*/ 738615 w 844282"/>
                <a:gd name="connsiteY1293" fmla="*/ 1230912 h 1432116"/>
                <a:gd name="connsiteX1294" fmla="*/ 739746 w 844282"/>
                <a:gd name="connsiteY1294" fmla="*/ 1230912 h 1432116"/>
                <a:gd name="connsiteX1295" fmla="*/ 739746 w 844282"/>
                <a:gd name="connsiteY1295" fmla="*/ 1232079 h 1432116"/>
                <a:gd name="connsiteX1296" fmla="*/ 735187 w 844282"/>
                <a:gd name="connsiteY1296" fmla="*/ 1233210 h 1432116"/>
                <a:gd name="connsiteX1297" fmla="*/ 735187 w 844282"/>
                <a:gd name="connsiteY1297" fmla="*/ 1234341 h 1432116"/>
                <a:gd name="connsiteX1298" fmla="*/ 735187 w 844282"/>
                <a:gd name="connsiteY1298" fmla="*/ 1235472 h 1432116"/>
                <a:gd name="connsiteX1299" fmla="*/ 734056 w 844282"/>
                <a:gd name="connsiteY1299" fmla="*/ 1236603 h 1432116"/>
                <a:gd name="connsiteX1300" fmla="*/ 735187 w 844282"/>
                <a:gd name="connsiteY1300" fmla="*/ 1237735 h 1432116"/>
                <a:gd name="connsiteX1301" fmla="*/ 736318 w 844282"/>
                <a:gd name="connsiteY1301" fmla="*/ 1236603 h 1432116"/>
                <a:gd name="connsiteX1302" fmla="*/ 737449 w 844282"/>
                <a:gd name="connsiteY1302" fmla="*/ 1238901 h 1432116"/>
                <a:gd name="connsiteX1303" fmla="*/ 739746 w 844282"/>
                <a:gd name="connsiteY1303" fmla="*/ 1240032 h 1432116"/>
                <a:gd name="connsiteX1304" fmla="*/ 740877 w 844282"/>
                <a:gd name="connsiteY1304" fmla="*/ 1240032 h 1432116"/>
                <a:gd name="connsiteX1305" fmla="*/ 744270 w 844282"/>
                <a:gd name="connsiteY1305" fmla="*/ 1242295 h 1432116"/>
                <a:gd name="connsiteX1306" fmla="*/ 745436 w 844282"/>
                <a:gd name="connsiteY1306" fmla="*/ 1244557 h 1432116"/>
                <a:gd name="connsiteX1307" fmla="*/ 744270 w 844282"/>
                <a:gd name="connsiteY1307" fmla="*/ 1245688 h 1432116"/>
                <a:gd name="connsiteX1308" fmla="*/ 744270 w 844282"/>
                <a:gd name="connsiteY1308" fmla="*/ 1247986 h 1432116"/>
                <a:gd name="connsiteX1309" fmla="*/ 743139 w 844282"/>
                <a:gd name="connsiteY1309" fmla="*/ 1249117 h 1432116"/>
                <a:gd name="connsiteX1310" fmla="*/ 743139 w 844282"/>
                <a:gd name="connsiteY1310" fmla="*/ 1250248 h 1432116"/>
                <a:gd name="connsiteX1311" fmla="*/ 744270 w 844282"/>
                <a:gd name="connsiteY1311" fmla="*/ 1251379 h 1432116"/>
                <a:gd name="connsiteX1312" fmla="*/ 745436 w 844282"/>
                <a:gd name="connsiteY1312" fmla="*/ 1250248 h 1432116"/>
                <a:gd name="connsiteX1313" fmla="*/ 746567 w 844282"/>
                <a:gd name="connsiteY1313" fmla="*/ 1250248 h 1432116"/>
                <a:gd name="connsiteX1314" fmla="*/ 747698 w 844282"/>
                <a:gd name="connsiteY1314" fmla="*/ 1250248 h 1432116"/>
                <a:gd name="connsiteX1315" fmla="*/ 748828 w 844282"/>
                <a:gd name="connsiteY1315" fmla="*/ 1250248 h 1432116"/>
                <a:gd name="connsiteX1316" fmla="*/ 751090 w 844282"/>
                <a:gd name="connsiteY1316" fmla="*/ 1252510 h 1432116"/>
                <a:gd name="connsiteX1317" fmla="*/ 752221 w 844282"/>
                <a:gd name="connsiteY1317" fmla="*/ 1254808 h 1432116"/>
                <a:gd name="connsiteX1318" fmla="*/ 752221 w 844282"/>
                <a:gd name="connsiteY1318" fmla="*/ 1255939 h 1432116"/>
                <a:gd name="connsiteX1319" fmla="*/ 751090 w 844282"/>
                <a:gd name="connsiteY1319" fmla="*/ 1258201 h 1432116"/>
                <a:gd name="connsiteX1320" fmla="*/ 751090 w 844282"/>
                <a:gd name="connsiteY1320" fmla="*/ 1263893 h 1432116"/>
                <a:gd name="connsiteX1321" fmla="*/ 755649 w 844282"/>
                <a:gd name="connsiteY1321" fmla="*/ 1265024 h 1432116"/>
                <a:gd name="connsiteX1322" fmla="*/ 763601 w 844282"/>
                <a:gd name="connsiteY1322" fmla="*/ 1261630 h 1432116"/>
                <a:gd name="connsiteX1323" fmla="*/ 766993 w 844282"/>
                <a:gd name="connsiteY1323" fmla="*/ 1260464 h 1432116"/>
                <a:gd name="connsiteX1324" fmla="*/ 768160 w 844282"/>
                <a:gd name="connsiteY1324" fmla="*/ 1262761 h 1432116"/>
                <a:gd name="connsiteX1325" fmla="*/ 766993 w 844282"/>
                <a:gd name="connsiteY1325" fmla="*/ 1265024 h 1432116"/>
                <a:gd name="connsiteX1326" fmla="*/ 768160 w 844282"/>
                <a:gd name="connsiteY1326" fmla="*/ 1267286 h 1432116"/>
                <a:gd name="connsiteX1327" fmla="*/ 766993 w 844282"/>
                <a:gd name="connsiteY1327" fmla="*/ 1270715 h 1432116"/>
                <a:gd name="connsiteX1328" fmla="*/ 760173 w 844282"/>
                <a:gd name="connsiteY1328" fmla="*/ 1270715 h 1432116"/>
                <a:gd name="connsiteX1329" fmla="*/ 755649 w 844282"/>
                <a:gd name="connsiteY1329" fmla="*/ 1271846 h 1432116"/>
                <a:gd name="connsiteX1330" fmla="*/ 752221 w 844282"/>
                <a:gd name="connsiteY1330" fmla="*/ 1272977 h 1432116"/>
                <a:gd name="connsiteX1331" fmla="*/ 751090 w 844282"/>
                <a:gd name="connsiteY1331" fmla="*/ 1272977 h 1432116"/>
                <a:gd name="connsiteX1332" fmla="*/ 749959 w 844282"/>
                <a:gd name="connsiteY1332" fmla="*/ 1274108 h 1432116"/>
                <a:gd name="connsiteX1333" fmla="*/ 748828 w 844282"/>
                <a:gd name="connsiteY1333" fmla="*/ 1277537 h 1432116"/>
                <a:gd name="connsiteX1334" fmla="*/ 747698 w 844282"/>
                <a:gd name="connsiteY1334" fmla="*/ 1278668 h 1432116"/>
                <a:gd name="connsiteX1335" fmla="*/ 746567 w 844282"/>
                <a:gd name="connsiteY1335" fmla="*/ 1279800 h 1432116"/>
                <a:gd name="connsiteX1336" fmla="*/ 747698 w 844282"/>
                <a:gd name="connsiteY1336" fmla="*/ 1282062 h 1432116"/>
                <a:gd name="connsiteX1337" fmla="*/ 745436 w 844282"/>
                <a:gd name="connsiteY1337" fmla="*/ 1287753 h 1432116"/>
                <a:gd name="connsiteX1338" fmla="*/ 747698 w 844282"/>
                <a:gd name="connsiteY1338" fmla="*/ 1288884 h 1432116"/>
                <a:gd name="connsiteX1339" fmla="*/ 747698 w 844282"/>
                <a:gd name="connsiteY1339" fmla="*/ 1290015 h 1432116"/>
                <a:gd name="connsiteX1340" fmla="*/ 748828 w 844282"/>
                <a:gd name="connsiteY1340" fmla="*/ 1290015 h 1432116"/>
                <a:gd name="connsiteX1341" fmla="*/ 749959 w 844282"/>
                <a:gd name="connsiteY1341" fmla="*/ 1290015 h 1432116"/>
                <a:gd name="connsiteX1342" fmla="*/ 751090 w 844282"/>
                <a:gd name="connsiteY1342" fmla="*/ 1292313 h 1432116"/>
                <a:gd name="connsiteX1343" fmla="*/ 748828 w 844282"/>
                <a:gd name="connsiteY1343" fmla="*/ 1294575 h 1432116"/>
                <a:gd name="connsiteX1344" fmla="*/ 746567 w 844282"/>
                <a:gd name="connsiteY1344" fmla="*/ 1295706 h 1432116"/>
                <a:gd name="connsiteX1345" fmla="*/ 744270 w 844282"/>
                <a:gd name="connsiteY1345" fmla="*/ 1299135 h 1432116"/>
                <a:gd name="connsiteX1346" fmla="*/ 745436 w 844282"/>
                <a:gd name="connsiteY1346" fmla="*/ 1299135 h 1432116"/>
                <a:gd name="connsiteX1347" fmla="*/ 745436 w 844282"/>
                <a:gd name="connsiteY1347" fmla="*/ 1300266 h 1432116"/>
                <a:gd name="connsiteX1348" fmla="*/ 747698 w 844282"/>
                <a:gd name="connsiteY1348" fmla="*/ 1301398 h 1432116"/>
                <a:gd name="connsiteX1349" fmla="*/ 748828 w 844282"/>
                <a:gd name="connsiteY1349" fmla="*/ 1302529 h 1432116"/>
                <a:gd name="connsiteX1350" fmla="*/ 748828 w 844282"/>
                <a:gd name="connsiteY1350" fmla="*/ 1307089 h 1432116"/>
                <a:gd name="connsiteX1351" fmla="*/ 746567 w 844282"/>
                <a:gd name="connsiteY1351" fmla="*/ 1308220 h 1432116"/>
                <a:gd name="connsiteX1352" fmla="*/ 747698 w 844282"/>
                <a:gd name="connsiteY1352" fmla="*/ 1310482 h 1432116"/>
                <a:gd name="connsiteX1353" fmla="*/ 747698 w 844282"/>
                <a:gd name="connsiteY1353" fmla="*/ 1312744 h 1432116"/>
                <a:gd name="connsiteX1354" fmla="*/ 746567 w 844282"/>
                <a:gd name="connsiteY1354" fmla="*/ 1313911 h 1432116"/>
                <a:gd name="connsiteX1355" fmla="*/ 746567 w 844282"/>
                <a:gd name="connsiteY1355" fmla="*/ 1316173 h 1432116"/>
                <a:gd name="connsiteX1356" fmla="*/ 746567 w 844282"/>
                <a:gd name="connsiteY1356" fmla="*/ 1318436 h 1432116"/>
                <a:gd name="connsiteX1357" fmla="*/ 747698 w 844282"/>
                <a:gd name="connsiteY1357" fmla="*/ 1319567 h 1432116"/>
                <a:gd name="connsiteX1358" fmla="*/ 748828 w 844282"/>
                <a:gd name="connsiteY1358" fmla="*/ 1320733 h 1432116"/>
                <a:gd name="connsiteX1359" fmla="*/ 749959 w 844282"/>
                <a:gd name="connsiteY1359" fmla="*/ 1322996 h 1432116"/>
                <a:gd name="connsiteX1360" fmla="*/ 747698 w 844282"/>
                <a:gd name="connsiteY1360" fmla="*/ 1325258 h 1432116"/>
                <a:gd name="connsiteX1361" fmla="*/ 744270 w 844282"/>
                <a:gd name="connsiteY1361" fmla="*/ 1327556 h 1432116"/>
                <a:gd name="connsiteX1362" fmla="*/ 746567 w 844282"/>
                <a:gd name="connsiteY1362" fmla="*/ 1330949 h 1432116"/>
                <a:gd name="connsiteX1363" fmla="*/ 745436 w 844282"/>
                <a:gd name="connsiteY1363" fmla="*/ 1333211 h 1432116"/>
                <a:gd name="connsiteX1364" fmla="*/ 744270 w 844282"/>
                <a:gd name="connsiteY1364" fmla="*/ 1335509 h 1432116"/>
                <a:gd name="connsiteX1365" fmla="*/ 744270 w 844282"/>
                <a:gd name="connsiteY1365" fmla="*/ 1337771 h 1432116"/>
                <a:gd name="connsiteX1366" fmla="*/ 743139 w 844282"/>
                <a:gd name="connsiteY1366" fmla="*/ 1343463 h 1432116"/>
                <a:gd name="connsiteX1367" fmla="*/ 746567 w 844282"/>
                <a:gd name="connsiteY1367" fmla="*/ 1342296 h 1432116"/>
                <a:gd name="connsiteX1368" fmla="*/ 747698 w 844282"/>
                <a:gd name="connsiteY1368" fmla="*/ 1340034 h 1432116"/>
                <a:gd name="connsiteX1369" fmla="*/ 748828 w 844282"/>
                <a:gd name="connsiteY1369" fmla="*/ 1340034 h 1432116"/>
                <a:gd name="connsiteX1370" fmla="*/ 756780 w 844282"/>
                <a:gd name="connsiteY1370" fmla="*/ 1341165 h 1432116"/>
                <a:gd name="connsiteX1371" fmla="*/ 760173 w 844282"/>
                <a:gd name="connsiteY1371" fmla="*/ 1338903 h 1432116"/>
                <a:gd name="connsiteX1372" fmla="*/ 762470 w 844282"/>
                <a:gd name="connsiteY1372" fmla="*/ 1338903 h 1432116"/>
                <a:gd name="connsiteX1373" fmla="*/ 770421 w 844282"/>
                <a:gd name="connsiteY1373" fmla="*/ 1335509 h 1432116"/>
                <a:gd name="connsiteX1374" fmla="*/ 772683 w 844282"/>
                <a:gd name="connsiteY1374" fmla="*/ 1336640 h 1432116"/>
                <a:gd name="connsiteX1375" fmla="*/ 774980 w 844282"/>
                <a:gd name="connsiteY1375" fmla="*/ 1337771 h 1432116"/>
                <a:gd name="connsiteX1376" fmla="*/ 773814 w 844282"/>
                <a:gd name="connsiteY1376" fmla="*/ 1338903 h 1432116"/>
                <a:gd name="connsiteX1377" fmla="*/ 769291 w 844282"/>
                <a:gd name="connsiteY1377" fmla="*/ 1341165 h 1432116"/>
                <a:gd name="connsiteX1378" fmla="*/ 766993 w 844282"/>
                <a:gd name="connsiteY1378" fmla="*/ 1340034 h 1432116"/>
                <a:gd name="connsiteX1379" fmla="*/ 763601 w 844282"/>
                <a:gd name="connsiteY1379" fmla="*/ 1341165 h 1432116"/>
                <a:gd name="connsiteX1380" fmla="*/ 763601 w 844282"/>
                <a:gd name="connsiteY1380" fmla="*/ 1342296 h 1432116"/>
                <a:gd name="connsiteX1381" fmla="*/ 762470 w 844282"/>
                <a:gd name="connsiteY1381" fmla="*/ 1343463 h 1432116"/>
                <a:gd name="connsiteX1382" fmla="*/ 761339 w 844282"/>
                <a:gd name="connsiteY1382" fmla="*/ 1344594 h 1432116"/>
                <a:gd name="connsiteX1383" fmla="*/ 756780 w 844282"/>
                <a:gd name="connsiteY1383" fmla="*/ 1344594 h 1432116"/>
                <a:gd name="connsiteX1384" fmla="*/ 753387 w 844282"/>
                <a:gd name="connsiteY1384" fmla="*/ 1345725 h 1432116"/>
                <a:gd name="connsiteX1385" fmla="*/ 753387 w 844282"/>
                <a:gd name="connsiteY1385" fmla="*/ 1344594 h 1432116"/>
                <a:gd name="connsiteX1386" fmla="*/ 747698 w 844282"/>
                <a:gd name="connsiteY1386" fmla="*/ 1346856 h 1432116"/>
                <a:gd name="connsiteX1387" fmla="*/ 746567 w 844282"/>
                <a:gd name="connsiteY1387" fmla="*/ 1345725 h 1432116"/>
                <a:gd name="connsiteX1388" fmla="*/ 745436 w 844282"/>
                <a:gd name="connsiteY1388" fmla="*/ 1346856 h 1432116"/>
                <a:gd name="connsiteX1389" fmla="*/ 742008 w 844282"/>
                <a:gd name="connsiteY1389" fmla="*/ 1347987 h 1432116"/>
                <a:gd name="connsiteX1390" fmla="*/ 737449 w 844282"/>
                <a:gd name="connsiteY1390" fmla="*/ 1347987 h 1432116"/>
                <a:gd name="connsiteX1391" fmla="*/ 737449 w 844282"/>
                <a:gd name="connsiteY1391" fmla="*/ 1349118 h 1432116"/>
                <a:gd name="connsiteX1392" fmla="*/ 732925 w 844282"/>
                <a:gd name="connsiteY1392" fmla="*/ 1350285 h 1432116"/>
                <a:gd name="connsiteX1393" fmla="*/ 730628 w 844282"/>
                <a:gd name="connsiteY1393" fmla="*/ 1349118 h 1432116"/>
                <a:gd name="connsiteX1394" fmla="*/ 731794 w 844282"/>
                <a:gd name="connsiteY1394" fmla="*/ 1346856 h 1432116"/>
                <a:gd name="connsiteX1395" fmla="*/ 730628 w 844282"/>
                <a:gd name="connsiteY1395" fmla="*/ 1345725 h 1432116"/>
                <a:gd name="connsiteX1396" fmla="*/ 731794 w 844282"/>
                <a:gd name="connsiteY1396" fmla="*/ 1344594 h 1432116"/>
                <a:gd name="connsiteX1397" fmla="*/ 731794 w 844282"/>
                <a:gd name="connsiteY1397" fmla="*/ 1342296 h 1432116"/>
                <a:gd name="connsiteX1398" fmla="*/ 731794 w 844282"/>
                <a:gd name="connsiteY1398" fmla="*/ 1341165 h 1432116"/>
                <a:gd name="connsiteX1399" fmla="*/ 732925 w 844282"/>
                <a:gd name="connsiteY1399" fmla="*/ 1340034 h 1432116"/>
                <a:gd name="connsiteX1400" fmla="*/ 732925 w 844282"/>
                <a:gd name="connsiteY1400" fmla="*/ 1336640 h 1432116"/>
                <a:gd name="connsiteX1401" fmla="*/ 732925 w 844282"/>
                <a:gd name="connsiteY1401" fmla="*/ 1335509 h 1432116"/>
                <a:gd name="connsiteX1402" fmla="*/ 731794 w 844282"/>
                <a:gd name="connsiteY1402" fmla="*/ 1334343 h 1432116"/>
                <a:gd name="connsiteX1403" fmla="*/ 732925 w 844282"/>
                <a:gd name="connsiteY1403" fmla="*/ 1333211 h 1432116"/>
                <a:gd name="connsiteX1404" fmla="*/ 731794 w 844282"/>
                <a:gd name="connsiteY1404" fmla="*/ 1332080 h 1432116"/>
                <a:gd name="connsiteX1405" fmla="*/ 732925 w 844282"/>
                <a:gd name="connsiteY1405" fmla="*/ 1330949 h 1432116"/>
                <a:gd name="connsiteX1406" fmla="*/ 731794 w 844282"/>
                <a:gd name="connsiteY1406" fmla="*/ 1330949 h 1432116"/>
                <a:gd name="connsiteX1407" fmla="*/ 732925 w 844282"/>
                <a:gd name="connsiteY1407" fmla="*/ 1328687 h 1432116"/>
                <a:gd name="connsiteX1408" fmla="*/ 730628 w 844282"/>
                <a:gd name="connsiteY1408" fmla="*/ 1327556 h 1432116"/>
                <a:gd name="connsiteX1409" fmla="*/ 730628 w 844282"/>
                <a:gd name="connsiteY1409" fmla="*/ 1325258 h 1432116"/>
                <a:gd name="connsiteX1410" fmla="*/ 730628 w 844282"/>
                <a:gd name="connsiteY1410" fmla="*/ 1326389 h 1432116"/>
                <a:gd name="connsiteX1411" fmla="*/ 729497 w 844282"/>
                <a:gd name="connsiteY1411" fmla="*/ 1325258 h 1432116"/>
                <a:gd name="connsiteX1412" fmla="*/ 727235 w 844282"/>
                <a:gd name="connsiteY1412" fmla="*/ 1326389 h 1432116"/>
                <a:gd name="connsiteX1413" fmla="*/ 726105 w 844282"/>
                <a:gd name="connsiteY1413" fmla="*/ 1325258 h 1432116"/>
                <a:gd name="connsiteX1414" fmla="*/ 724974 w 844282"/>
                <a:gd name="connsiteY1414" fmla="*/ 1325258 h 1432116"/>
                <a:gd name="connsiteX1415" fmla="*/ 724974 w 844282"/>
                <a:gd name="connsiteY1415" fmla="*/ 1324127 h 1432116"/>
                <a:gd name="connsiteX1416" fmla="*/ 724974 w 844282"/>
                <a:gd name="connsiteY1416" fmla="*/ 1321864 h 1432116"/>
                <a:gd name="connsiteX1417" fmla="*/ 723843 w 844282"/>
                <a:gd name="connsiteY1417" fmla="*/ 1320733 h 1432116"/>
                <a:gd name="connsiteX1418" fmla="*/ 721546 w 844282"/>
                <a:gd name="connsiteY1418" fmla="*/ 1340034 h 1432116"/>
                <a:gd name="connsiteX1419" fmla="*/ 720415 w 844282"/>
                <a:gd name="connsiteY1419" fmla="*/ 1340034 h 1432116"/>
                <a:gd name="connsiteX1420" fmla="*/ 719284 w 844282"/>
                <a:gd name="connsiteY1420" fmla="*/ 1341165 h 1432116"/>
                <a:gd name="connsiteX1421" fmla="*/ 718153 w 844282"/>
                <a:gd name="connsiteY1421" fmla="*/ 1342296 h 1432116"/>
                <a:gd name="connsiteX1422" fmla="*/ 718153 w 844282"/>
                <a:gd name="connsiteY1422" fmla="*/ 1346856 h 1432116"/>
                <a:gd name="connsiteX1423" fmla="*/ 713594 w 844282"/>
                <a:gd name="connsiteY1423" fmla="*/ 1346856 h 1432116"/>
                <a:gd name="connsiteX1424" fmla="*/ 687477 w 844282"/>
                <a:gd name="connsiteY1424" fmla="*/ 1346856 h 1432116"/>
                <a:gd name="connsiteX1425" fmla="*/ 668146 w 844282"/>
                <a:gd name="connsiteY1425" fmla="*/ 1345725 h 1432116"/>
                <a:gd name="connsiteX1426" fmla="*/ 656802 w 844282"/>
                <a:gd name="connsiteY1426" fmla="*/ 1352547 h 1432116"/>
                <a:gd name="connsiteX1427" fmla="*/ 655636 w 844282"/>
                <a:gd name="connsiteY1427" fmla="*/ 1352547 h 1432116"/>
                <a:gd name="connsiteX1428" fmla="*/ 656802 w 844282"/>
                <a:gd name="connsiteY1428" fmla="*/ 1353678 h 1432116"/>
                <a:gd name="connsiteX1429" fmla="*/ 654505 w 844282"/>
                <a:gd name="connsiteY1429" fmla="*/ 1354809 h 1432116"/>
                <a:gd name="connsiteX1430" fmla="*/ 654505 w 844282"/>
                <a:gd name="connsiteY1430" fmla="*/ 1357072 h 1432116"/>
                <a:gd name="connsiteX1431" fmla="*/ 653374 w 844282"/>
                <a:gd name="connsiteY1431" fmla="*/ 1357072 h 1432116"/>
                <a:gd name="connsiteX1432" fmla="*/ 652243 w 844282"/>
                <a:gd name="connsiteY1432" fmla="*/ 1359369 h 1432116"/>
                <a:gd name="connsiteX1433" fmla="*/ 652243 w 844282"/>
                <a:gd name="connsiteY1433" fmla="*/ 1360501 h 1432116"/>
                <a:gd name="connsiteX1434" fmla="*/ 651112 w 844282"/>
                <a:gd name="connsiteY1434" fmla="*/ 1360501 h 1432116"/>
                <a:gd name="connsiteX1435" fmla="*/ 651112 w 844282"/>
                <a:gd name="connsiteY1435" fmla="*/ 1361632 h 1432116"/>
                <a:gd name="connsiteX1436" fmla="*/ 651112 w 844282"/>
                <a:gd name="connsiteY1436" fmla="*/ 1362763 h 1432116"/>
                <a:gd name="connsiteX1437" fmla="*/ 647684 w 844282"/>
                <a:gd name="connsiteY1437" fmla="*/ 1363894 h 1432116"/>
                <a:gd name="connsiteX1438" fmla="*/ 647684 w 844282"/>
                <a:gd name="connsiteY1438" fmla="*/ 1362763 h 1432116"/>
                <a:gd name="connsiteX1439" fmla="*/ 647684 w 844282"/>
                <a:gd name="connsiteY1439" fmla="*/ 1361632 h 1432116"/>
                <a:gd name="connsiteX1440" fmla="*/ 646553 w 844282"/>
                <a:gd name="connsiteY1440" fmla="*/ 1362763 h 1432116"/>
                <a:gd name="connsiteX1441" fmla="*/ 646553 w 844282"/>
                <a:gd name="connsiteY1441" fmla="*/ 1361632 h 1432116"/>
                <a:gd name="connsiteX1442" fmla="*/ 646553 w 844282"/>
                <a:gd name="connsiteY1442" fmla="*/ 1360501 h 1432116"/>
                <a:gd name="connsiteX1443" fmla="*/ 644291 w 844282"/>
                <a:gd name="connsiteY1443" fmla="*/ 1360501 h 1432116"/>
                <a:gd name="connsiteX1444" fmla="*/ 643161 w 844282"/>
                <a:gd name="connsiteY1444" fmla="*/ 1362763 h 1432116"/>
                <a:gd name="connsiteX1445" fmla="*/ 640863 w 844282"/>
                <a:gd name="connsiteY1445" fmla="*/ 1363894 h 1432116"/>
                <a:gd name="connsiteX1446" fmla="*/ 638602 w 844282"/>
                <a:gd name="connsiteY1446" fmla="*/ 1366192 h 1432116"/>
                <a:gd name="connsiteX1447" fmla="*/ 638602 w 844282"/>
                <a:gd name="connsiteY1447" fmla="*/ 1367323 h 1432116"/>
                <a:gd name="connsiteX1448" fmla="*/ 635209 w 844282"/>
                <a:gd name="connsiteY1448" fmla="*/ 1368454 h 1432116"/>
                <a:gd name="connsiteX1449" fmla="*/ 634043 w 844282"/>
                <a:gd name="connsiteY1449" fmla="*/ 1370716 h 1432116"/>
                <a:gd name="connsiteX1450" fmla="*/ 631781 w 844282"/>
                <a:gd name="connsiteY1450" fmla="*/ 1370716 h 1432116"/>
                <a:gd name="connsiteX1451" fmla="*/ 629519 w 844282"/>
                <a:gd name="connsiteY1451" fmla="*/ 1373014 h 1432116"/>
                <a:gd name="connsiteX1452" fmla="*/ 629519 w 844282"/>
                <a:gd name="connsiteY1452" fmla="*/ 1374145 h 1432116"/>
                <a:gd name="connsiteX1453" fmla="*/ 628388 w 844282"/>
                <a:gd name="connsiteY1453" fmla="*/ 1374145 h 1432116"/>
                <a:gd name="connsiteX1454" fmla="*/ 628388 w 844282"/>
                <a:gd name="connsiteY1454" fmla="*/ 1373014 h 1432116"/>
                <a:gd name="connsiteX1455" fmla="*/ 627257 w 844282"/>
                <a:gd name="connsiteY1455" fmla="*/ 1373014 h 1432116"/>
                <a:gd name="connsiteX1456" fmla="*/ 626091 w 844282"/>
                <a:gd name="connsiteY1456" fmla="*/ 1373014 h 1432116"/>
                <a:gd name="connsiteX1457" fmla="*/ 624960 w 844282"/>
                <a:gd name="connsiteY1457" fmla="*/ 1373014 h 1432116"/>
                <a:gd name="connsiteX1458" fmla="*/ 624960 w 844282"/>
                <a:gd name="connsiteY1458" fmla="*/ 1374145 h 1432116"/>
                <a:gd name="connsiteX1459" fmla="*/ 624960 w 844282"/>
                <a:gd name="connsiteY1459" fmla="*/ 1376407 h 1432116"/>
                <a:gd name="connsiteX1460" fmla="*/ 622698 w 844282"/>
                <a:gd name="connsiteY1460" fmla="*/ 1376407 h 1432116"/>
                <a:gd name="connsiteX1461" fmla="*/ 620437 w 844282"/>
                <a:gd name="connsiteY1461" fmla="*/ 1377539 h 1432116"/>
                <a:gd name="connsiteX1462" fmla="*/ 619306 w 844282"/>
                <a:gd name="connsiteY1462" fmla="*/ 1377539 h 1432116"/>
                <a:gd name="connsiteX1463" fmla="*/ 618140 w 844282"/>
                <a:gd name="connsiteY1463" fmla="*/ 1378670 h 1432116"/>
                <a:gd name="connsiteX1464" fmla="*/ 615878 w 844282"/>
                <a:gd name="connsiteY1464" fmla="*/ 1379836 h 1432116"/>
                <a:gd name="connsiteX1465" fmla="*/ 614747 w 844282"/>
                <a:gd name="connsiteY1465" fmla="*/ 1378670 h 1432116"/>
                <a:gd name="connsiteX1466" fmla="*/ 614747 w 844282"/>
                <a:gd name="connsiteY1466" fmla="*/ 1379836 h 1432116"/>
                <a:gd name="connsiteX1467" fmla="*/ 612485 w 844282"/>
                <a:gd name="connsiteY1467" fmla="*/ 1379836 h 1432116"/>
                <a:gd name="connsiteX1468" fmla="*/ 612485 w 844282"/>
                <a:gd name="connsiteY1468" fmla="*/ 1380967 h 1432116"/>
                <a:gd name="connsiteX1469" fmla="*/ 612485 w 844282"/>
                <a:gd name="connsiteY1469" fmla="*/ 1382099 h 1432116"/>
                <a:gd name="connsiteX1470" fmla="*/ 611319 w 844282"/>
                <a:gd name="connsiteY1470" fmla="*/ 1383230 h 1432116"/>
                <a:gd name="connsiteX1471" fmla="*/ 611319 w 844282"/>
                <a:gd name="connsiteY1471" fmla="*/ 1382099 h 1432116"/>
                <a:gd name="connsiteX1472" fmla="*/ 610188 w 844282"/>
                <a:gd name="connsiteY1472" fmla="*/ 1380967 h 1432116"/>
                <a:gd name="connsiteX1473" fmla="*/ 609057 w 844282"/>
                <a:gd name="connsiteY1473" fmla="*/ 1382099 h 1432116"/>
                <a:gd name="connsiteX1474" fmla="*/ 609057 w 844282"/>
                <a:gd name="connsiteY1474" fmla="*/ 1383230 h 1432116"/>
                <a:gd name="connsiteX1475" fmla="*/ 607926 w 844282"/>
                <a:gd name="connsiteY1475" fmla="*/ 1383230 h 1432116"/>
                <a:gd name="connsiteX1476" fmla="*/ 607926 w 844282"/>
                <a:gd name="connsiteY1476" fmla="*/ 1380967 h 1432116"/>
                <a:gd name="connsiteX1477" fmla="*/ 606795 w 844282"/>
                <a:gd name="connsiteY1477" fmla="*/ 1382099 h 1432116"/>
                <a:gd name="connsiteX1478" fmla="*/ 604498 w 844282"/>
                <a:gd name="connsiteY1478" fmla="*/ 1382099 h 1432116"/>
                <a:gd name="connsiteX1479" fmla="*/ 602236 w 844282"/>
                <a:gd name="connsiteY1479" fmla="*/ 1384361 h 1432116"/>
                <a:gd name="connsiteX1480" fmla="*/ 603367 w 844282"/>
                <a:gd name="connsiteY1480" fmla="*/ 1384361 h 1432116"/>
                <a:gd name="connsiteX1481" fmla="*/ 603367 w 844282"/>
                <a:gd name="connsiteY1481" fmla="*/ 1386623 h 1432116"/>
                <a:gd name="connsiteX1482" fmla="*/ 601105 w 844282"/>
                <a:gd name="connsiteY1482" fmla="*/ 1387790 h 1432116"/>
                <a:gd name="connsiteX1483" fmla="*/ 598844 w 844282"/>
                <a:gd name="connsiteY1483" fmla="*/ 1386623 h 1432116"/>
                <a:gd name="connsiteX1484" fmla="*/ 597713 w 844282"/>
                <a:gd name="connsiteY1484" fmla="*/ 1387790 h 1432116"/>
                <a:gd name="connsiteX1485" fmla="*/ 595416 w 844282"/>
                <a:gd name="connsiteY1485" fmla="*/ 1386623 h 1432116"/>
                <a:gd name="connsiteX1486" fmla="*/ 596547 w 844282"/>
                <a:gd name="connsiteY1486" fmla="*/ 1385492 h 1432116"/>
                <a:gd name="connsiteX1487" fmla="*/ 595416 w 844282"/>
                <a:gd name="connsiteY1487" fmla="*/ 1384361 h 1432116"/>
                <a:gd name="connsiteX1488" fmla="*/ 593154 w 844282"/>
                <a:gd name="connsiteY1488" fmla="*/ 1385492 h 1432116"/>
                <a:gd name="connsiteX1489" fmla="*/ 590892 w 844282"/>
                <a:gd name="connsiteY1489" fmla="*/ 1384361 h 1432116"/>
                <a:gd name="connsiteX1490" fmla="*/ 589761 w 844282"/>
                <a:gd name="connsiteY1490" fmla="*/ 1385492 h 1432116"/>
                <a:gd name="connsiteX1491" fmla="*/ 588595 w 844282"/>
                <a:gd name="connsiteY1491" fmla="*/ 1385492 h 1432116"/>
                <a:gd name="connsiteX1492" fmla="*/ 587464 w 844282"/>
                <a:gd name="connsiteY1492" fmla="*/ 1385492 h 1432116"/>
                <a:gd name="connsiteX1493" fmla="*/ 587464 w 844282"/>
                <a:gd name="connsiteY1493" fmla="*/ 1386623 h 1432116"/>
                <a:gd name="connsiteX1494" fmla="*/ 584071 w 844282"/>
                <a:gd name="connsiteY1494" fmla="*/ 1387790 h 1432116"/>
                <a:gd name="connsiteX1495" fmla="*/ 585202 w 844282"/>
                <a:gd name="connsiteY1495" fmla="*/ 1391183 h 1432116"/>
                <a:gd name="connsiteX1496" fmla="*/ 584071 w 844282"/>
                <a:gd name="connsiteY1496" fmla="*/ 1392314 h 1432116"/>
                <a:gd name="connsiteX1497" fmla="*/ 581774 w 844282"/>
                <a:gd name="connsiteY1497" fmla="*/ 1392314 h 1432116"/>
                <a:gd name="connsiteX1498" fmla="*/ 581774 w 844282"/>
                <a:gd name="connsiteY1498" fmla="*/ 1394612 h 1432116"/>
                <a:gd name="connsiteX1499" fmla="*/ 580643 w 844282"/>
                <a:gd name="connsiteY1499" fmla="*/ 1394612 h 1432116"/>
                <a:gd name="connsiteX1500" fmla="*/ 579512 w 844282"/>
                <a:gd name="connsiteY1500" fmla="*/ 1396874 h 1432116"/>
                <a:gd name="connsiteX1501" fmla="*/ 577251 w 844282"/>
                <a:gd name="connsiteY1501" fmla="*/ 1396874 h 1432116"/>
                <a:gd name="connsiteX1502" fmla="*/ 578382 w 844282"/>
                <a:gd name="connsiteY1502" fmla="*/ 1395743 h 1432116"/>
                <a:gd name="connsiteX1503" fmla="*/ 577251 w 844282"/>
                <a:gd name="connsiteY1503" fmla="*/ 1395743 h 1432116"/>
                <a:gd name="connsiteX1504" fmla="*/ 577251 w 844282"/>
                <a:gd name="connsiteY1504" fmla="*/ 1394612 h 1432116"/>
                <a:gd name="connsiteX1505" fmla="*/ 573823 w 844282"/>
                <a:gd name="connsiteY1505" fmla="*/ 1394612 h 1432116"/>
                <a:gd name="connsiteX1506" fmla="*/ 572692 w 844282"/>
                <a:gd name="connsiteY1506" fmla="*/ 1395743 h 1432116"/>
                <a:gd name="connsiteX1507" fmla="*/ 569299 w 844282"/>
                <a:gd name="connsiteY1507" fmla="*/ 1394612 h 1432116"/>
                <a:gd name="connsiteX1508" fmla="*/ 567002 w 844282"/>
                <a:gd name="connsiteY1508" fmla="*/ 1394612 h 1432116"/>
                <a:gd name="connsiteX1509" fmla="*/ 564740 w 844282"/>
                <a:gd name="connsiteY1509" fmla="*/ 1392314 h 1432116"/>
                <a:gd name="connsiteX1510" fmla="*/ 563609 w 844282"/>
                <a:gd name="connsiteY1510" fmla="*/ 1391183 h 1432116"/>
                <a:gd name="connsiteX1511" fmla="*/ 562478 w 844282"/>
                <a:gd name="connsiteY1511" fmla="*/ 1393446 h 1432116"/>
                <a:gd name="connsiteX1512" fmla="*/ 561347 w 844282"/>
                <a:gd name="connsiteY1512" fmla="*/ 1393446 h 1432116"/>
                <a:gd name="connsiteX1513" fmla="*/ 560217 w 844282"/>
                <a:gd name="connsiteY1513" fmla="*/ 1394612 h 1432116"/>
                <a:gd name="connsiteX1514" fmla="*/ 560217 w 844282"/>
                <a:gd name="connsiteY1514" fmla="*/ 1396874 h 1432116"/>
                <a:gd name="connsiteX1515" fmla="*/ 556789 w 844282"/>
                <a:gd name="connsiteY1515" fmla="*/ 1398006 h 1432116"/>
                <a:gd name="connsiteX1516" fmla="*/ 555658 w 844282"/>
                <a:gd name="connsiteY1516" fmla="*/ 1401399 h 1432116"/>
                <a:gd name="connsiteX1517" fmla="*/ 554527 w 844282"/>
                <a:gd name="connsiteY1517" fmla="*/ 1401399 h 1432116"/>
                <a:gd name="connsiteX1518" fmla="*/ 553396 w 844282"/>
                <a:gd name="connsiteY1518" fmla="*/ 1400268 h 1432116"/>
                <a:gd name="connsiteX1519" fmla="*/ 553396 w 844282"/>
                <a:gd name="connsiteY1519" fmla="*/ 1398006 h 1432116"/>
                <a:gd name="connsiteX1520" fmla="*/ 549968 w 844282"/>
                <a:gd name="connsiteY1520" fmla="*/ 1394612 h 1432116"/>
                <a:gd name="connsiteX1521" fmla="*/ 551099 w 844282"/>
                <a:gd name="connsiteY1521" fmla="*/ 1393446 h 1432116"/>
                <a:gd name="connsiteX1522" fmla="*/ 554527 w 844282"/>
                <a:gd name="connsiteY1522" fmla="*/ 1392314 h 1432116"/>
                <a:gd name="connsiteX1523" fmla="*/ 553396 w 844282"/>
                <a:gd name="connsiteY1523" fmla="*/ 1391183 h 1432116"/>
                <a:gd name="connsiteX1524" fmla="*/ 551099 w 844282"/>
                <a:gd name="connsiteY1524" fmla="*/ 1390052 h 1432116"/>
                <a:gd name="connsiteX1525" fmla="*/ 548837 w 844282"/>
                <a:gd name="connsiteY1525" fmla="*/ 1391183 h 1432116"/>
                <a:gd name="connsiteX1526" fmla="*/ 544278 w 844282"/>
                <a:gd name="connsiteY1526" fmla="*/ 1390052 h 1432116"/>
                <a:gd name="connsiteX1527" fmla="*/ 544278 w 844282"/>
                <a:gd name="connsiteY1527" fmla="*/ 1387790 h 1432116"/>
                <a:gd name="connsiteX1528" fmla="*/ 546575 w 844282"/>
                <a:gd name="connsiteY1528" fmla="*/ 1383230 h 1432116"/>
                <a:gd name="connsiteX1529" fmla="*/ 544278 w 844282"/>
                <a:gd name="connsiteY1529" fmla="*/ 1383230 h 1432116"/>
                <a:gd name="connsiteX1530" fmla="*/ 542016 w 844282"/>
                <a:gd name="connsiteY1530" fmla="*/ 1384361 h 1432116"/>
                <a:gd name="connsiteX1531" fmla="*/ 540885 w 844282"/>
                <a:gd name="connsiteY1531" fmla="*/ 1384361 h 1432116"/>
                <a:gd name="connsiteX1532" fmla="*/ 538624 w 844282"/>
                <a:gd name="connsiteY1532" fmla="*/ 1383230 h 1432116"/>
                <a:gd name="connsiteX1533" fmla="*/ 537457 w 844282"/>
                <a:gd name="connsiteY1533" fmla="*/ 1383230 h 1432116"/>
                <a:gd name="connsiteX1534" fmla="*/ 535196 w 844282"/>
                <a:gd name="connsiteY1534" fmla="*/ 1384361 h 1432116"/>
                <a:gd name="connsiteX1535" fmla="*/ 531803 w 844282"/>
                <a:gd name="connsiteY1535" fmla="*/ 1383230 h 1432116"/>
                <a:gd name="connsiteX1536" fmla="*/ 530672 w 844282"/>
                <a:gd name="connsiteY1536" fmla="*/ 1377539 h 1432116"/>
                <a:gd name="connsiteX1537" fmla="*/ 531803 w 844282"/>
                <a:gd name="connsiteY1537" fmla="*/ 1373014 h 1432116"/>
                <a:gd name="connsiteX1538" fmla="*/ 530672 w 844282"/>
                <a:gd name="connsiteY1538" fmla="*/ 1371848 h 1432116"/>
                <a:gd name="connsiteX1539" fmla="*/ 527244 w 844282"/>
                <a:gd name="connsiteY1539" fmla="*/ 1371848 h 1432116"/>
                <a:gd name="connsiteX1540" fmla="*/ 522685 w 844282"/>
                <a:gd name="connsiteY1540" fmla="*/ 1369585 h 1432116"/>
                <a:gd name="connsiteX1541" fmla="*/ 521554 w 844282"/>
                <a:gd name="connsiteY1541" fmla="*/ 1370716 h 1432116"/>
                <a:gd name="connsiteX1542" fmla="*/ 520423 w 844282"/>
                <a:gd name="connsiteY1542" fmla="*/ 1369585 h 1432116"/>
                <a:gd name="connsiteX1543" fmla="*/ 519292 w 844282"/>
                <a:gd name="connsiteY1543" fmla="*/ 1371848 h 1432116"/>
                <a:gd name="connsiteX1544" fmla="*/ 518161 w 844282"/>
                <a:gd name="connsiteY1544" fmla="*/ 1373014 h 1432116"/>
                <a:gd name="connsiteX1545" fmla="*/ 518161 w 844282"/>
                <a:gd name="connsiteY1545" fmla="*/ 1374145 h 1432116"/>
                <a:gd name="connsiteX1546" fmla="*/ 517031 w 844282"/>
                <a:gd name="connsiteY1546" fmla="*/ 1374145 h 1432116"/>
                <a:gd name="connsiteX1547" fmla="*/ 518161 w 844282"/>
                <a:gd name="connsiteY1547" fmla="*/ 1375276 h 1432116"/>
                <a:gd name="connsiteX1548" fmla="*/ 518161 w 844282"/>
                <a:gd name="connsiteY1548" fmla="*/ 1376407 h 1432116"/>
                <a:gd name="connsiteX1549" fmla="*/ 518161 w 844282"/>
                <a:gd name="connsiteY1549" fmla="*/ 1377539 h 1432116"/>
                <a:gd name="connsiteX1550" fmla="*/ 517031 w 844282"/>
                <a:gd name="connsiteY1550" fmla="*/ 1377539 h 1432116"/>
                <a:gd name="connsiteX1551" fmla="*/ 517031 w 844282"/>
                <a:gd name="connsiteY1551" fmla="*/ 1378670 h 1432116"/>
                <a:gd name="connsiteX1552" fmla="*/ 515900 w 844282"/>
                <a:gd name="connsiteY1552" fmla="*/ 1379836 h 1432116"/>
                <a:gd name="connsiteX1553" fmla="*/ 513603 w 844282"/>
                <a:gd name="connsiteY1553" fmla="*/ 1380967 h 1432116"/>
                <a:gd name="connsiteX1554" fmla="*/ 517031 w 844282"/>
                <a:gd name="connsiteY1554" fmla="*/ 1382099 h 1432116"/>
                <a:gd name="connsiteX1555" fmla="*/ 515900 w 844282"/>
                <a:gd name="connsiteY1555" fmla="*/ 1384361 h 1432116"/>
                <a:gd name="connsiteX1556" fmla="*/ 514733 w 844282"/>
                <a:gd name="connsiteY1556" fmla="*/ 1385492 h 1432116"/>
                <a:gd name="connsiteX1557" fmla="*/ 515900 w 844282"/>
                <a:gd name="connsiteY1557" fmla="*/ 1385492 h 1432116"/>
                <a:gd name="connsiteX1558" fmla="*/ 514733 w 844282"/>
                <a:gd name="connsiteY1558" fmla="*/ 1386623 h 1432116"/>
                <a:gd name="connsiteX1559" fmla="*/ 515900 w 844282"/>
                <a:gd name="connsiteY1559" fmla="*/ 1387790 h 1432116"/>
                <a:gd name="connsiteX1560" fmla="*/ 514733 w 844282"/>
                <a:gd name="connsiteY1560" fmla="*/ 1387790 h 1432116"/>
                <a:gd name="connsiteX1561" fmla="*/ 514733 w 844282"/>
                <a:gd name="connsiteY1561" fmla="*/ 1388921 h 1432116"/>
                <a:gd name="connsiteX1562" fmla="*/ 517031 w 844282"/>
                <a:gd name="connsiteY1562" fmla="*/ 1390052 h 1432116"/>
                <a:gd name="connsiteX1563" fmla="*/ 517031 w 844282"/>
                <a:gd name="connsiteY1563" fmla="*/ 1391183 h 1432116"/>
                <a:gd name="connsiteX1564" fmla="*/ 515900 w 844282"/>
                <a:gd name="connsiteY1564" fmla="*/ 1392314 h 1432116"/>
                <a:gd name="connsiteX1565" fmla="*/ 518161 w 844282"/>
                <a:gd name="connsiteY1565" fmla="*/ 1393446 h 1432116"/>
                <a:gd name="connsiteX1566" fmla="*/ 518161 w 844282"/>
                <a:gd name="connsiteY1566" fmla="*/ 1394612 h 1432116"/>
                <a:gd name="connsiteX1567" fmla="*/ 519292 w 844282"/>
                <a:gd name="connsiteY1567" fmla="*/ 1396874 h 1432116"/>
                <a:gd name="connsiteX1568" fmla="*/ 517031 w 844282"/>
                <a:gd name="connsiteY1568" fmla="*/ 1399137 h 1432116"/>
                <a:gd name="connsiteX1569" fmla="*/ 515900 w 844282"/>
                <a:gd name="connsiteY1569" fmla="*/ 1399137 h 1432116"/>
                <a:gd name="connsiteX1570" fmla="*/ 515900 w 844282"/>
                <a:gd name="connsiteY1570" fmla="*/ 1402566 h 1432116"/>
                <a:gd name="connsiteX1571" fmla="*/ 515900 w 844282"/>
                <a:gd name="connsiteY1571" fmla="*/ 1403697 h 1432116"/>
                <a:gd name="connsiteX1572" fmla="*/ 517031 w 844282"/>
                <a:gd name="connsiteY1572" fmla="*/ 1405959 h 1432116"/>
                <a:gd name="connsiteX1573" fmla="*/ 515900 w 844282"/>
                <a:gd name="connsiteY1573" fmla="*/ 1407090 h 1432116"/>
                <a:gd name="connsiteX1574" fmla="*/ 517031 w 844282"/>
                <a:gd name="connsiteY1574" fmla="*/ 1410519 h 1432116"/>
                <a:gd name="connsiteX1575" fmla="*/ 517031 w 844282"/>
                <a:gd name="connsiteY1575" fmla="*/ 1412781 h 1432116"/>
                <a:gd name="connsiteX1576" fmla="*/ 519292 w 844282"/>
                <a:gd name="connsiteY1576" fmla="*/ 1415044 h 1432116"/>
                <a:gd name="connsiteX1577" fmla="*/ 521554 w 844282"/>
                <a:gd name="connsiteY1577" fmla="*/ 1415044 h 1432116"/>
                <a:gd name="connsiteX1578" fmla="*/ 521554 w 844282"/>
                <a:gd name="connsiteY1578" fmla="*/ 1418472 h 1432116"/>
                <a:gd name="connsiteX1579" fmla="*/ 520423 w 844282"/>
                <a:gd name="connsiteY1579" fmla="*/ 1419604 h 1432116"/>
                <a:gd name="connsiteX1580" fmla="*/ 519292 w 844282"/>
                <a:gd name="connsiteY1580" fmla="*/ 1419604 h 1432116"/>
                <a:gd name="connsiteX1581" fmla="*/ 518161 w 844282"/>
                <a:gd name="connsiteY1581" fmla="*/ 1421866 h 1432116"/>
                <a:gd name="connsiteX1582" fmla="*/ 517031 w 844282"/>
                <a:gd name="connsiteY1582" fmla="*/ 1422997 h 1432116"/>
                <a:gd name="connsiteX1583" fmla="*/ 515900 w 844282"/>
                <a:gd name="connsiteY1583" fmla="*/ 1425295 h 1432116"/>
                <a:gd name="connsiteX1584" fmla="*/ 514733 w 844282"/>
                <a:gd name="connsiteY1584" fmla="*/ 1426426 h 1432116"/>
                <a:gd name="connsiteX1585" fmla="*/ 513603 w 844282"/>
                <a:gd name="connsiteY1585" fmla="*/ 1428688 h 1432116"/>
                <a:gd name="connsiteX1586" fmla="*/ 512472 w 844282"/>
                <a:gd name="connsiteY1586" fmla="*/ 1432117 h 1432116"/>
                <a:gd name="connsiteX1587" fmla="*/ 492010 w 844282"/>
                <a:gd name="connsiteY1587" fmla="*/ 1409388 h 1432116"/>
                <a:gd name="connsiteX1588" fmla="*/ 492010 w 844282"/>
                <a:gd name="connsiteY1588" fmla="*/ 1408221 h 1432116"/>
                <a:gd name="connsiteX1589" fmla="*/ 488617 w 844282"/>
                <a:gd name="connsiteY1589" fmla="*/ 1405959 h 1432116"/>
                <a:gd name="connsiteX1590" fmla="*/ 485189 w 844282"/>
                <a:gd name="connsiteY1590" fmla="*/ 1407090 h 1432116"/>
                <a:gd name="connsiteX1591" fmla="*/ 481796 w 844282"/>
                <a:gd name="connsiteY1591" fmla="*/ 1405959 h 1432116"/>
                <a:gd name="connsiteX1592" fmla="*/ 480665 w 844282"/>
                <a:gd name="connsiteY1592" fmla="*/ 1407090 h 1432116"/>
                <a:gd name="connsiteX1593" fmla="*/ 478403 w 844282"/>
                <a:gd name="connsiteY1593" fmla="*/ 1407090 h 1432116"/>
                <a:gd name="connsiteX1594" fmla="*/ 477237 w 844282"/>
                <a:gd name="connsiteY1594" fmla="*/ 1405959 h 1432116"/>
                <a:gd name="connsiteX1595" fmla="*/ 477237 w 844282"/>
                <a:gd name="connsiteY1595" fmla="*/ 1404828 h 1432116"/>
                <a:gd name="connsiteX1596" fmla="*/ 476106 w 844282"/>
                <a:gd name="connsiteY1596" fmla="*/ 1405959 h 1432116"/>
                <a:gd name="connsiteX1597" fmla="*/ 474975 w 844282"/>
                <a:gd name="connsiteY1597" fmla="*/ 1405959 h 1432116"/>
                <a:gd name="connsiteX1598" fmla="*/ 474975 w 844282"/>
                <a:gd name="connsiteY1598" fmla="*/ 1403697 h 1432116"/>
                <a:gd name="connsiteX1599" fmla="*/ 473845 w 844282"/>
                <a:gd name="connsiteY1599" fmla="*/ 1402566 h 1432116"/>
                <a:gd name="connsiteX1600" fmla="*/ 472714 w 844282"/>
                <a:gd name="connsiteY1600" fmla="*/ 1402566 h 1432116"/>
                <a:gd name="connsiteX1601" fmla="*/ 472714 w 844282"/>
                <a:gd name="connsiteY1601" fmla="*/ 1403697 h 1432116"/>
                <a:gd name="connsiteX1602" fmla="*/ 472714 w 844282"/>
                <a:gd name="connsiteY1602" fmla="*/ 1402566 h 1432116"/>
                <a:gd name="connsiteX1603" fmla="*/ 471583 w 844282"/>
                <a:gd name="connsiteY1603" fmla="*/ 1402566 h 1432116"/>
                <a:gd name="connsiteX1604" fmla="*/ 470417 w 844282"/>
                <a:gd name="connsiteY1604" fmla="*/ 1402566 h 1432116"/>
                <a:gd name="connsiteX1605" fmla="*/ 469286 w 844282"/>
                <a:gd name="connsiteY1605" fmla="*/ 1401399 h 1432116"/>
                <a:gd name="connsiteX1606" fmla="*/ 468155 w 844282"/>
                <a:gd name="connsiteY1606" fmla="*/ 1404828 h 1432116"/>
                <a:gd name="connsiteX1607" fmla="*/ 467024 w 844282"/>
                <a:gd name="connsiteY1607" fmla="*/ 1404828 h 1432116"/>
                <a:gd name="connsiteX1608" fmla="*/ 465893 w 844282"/>
                <a:gd name="connsiteY1608" fmla="*/ 1404828 h 1432116"/>
                <a:gd name="connsiteX1609" fmla="*/ 464762 w 844282"/>
                <a:gd name="connsiteY1609" fmla="*/ 1405959 h 1432116"/>
                <a:gd name="connsiteX1610" fmla="*/ 463596 w 844282"/>
                <a:gd name="connsiteY1610" fmla="*/ 1404828 h 1432116"/>
                <a:gd name="connsiteX1611" fmla="*/ 463596 w 844282"/>
                <a:gd name="connsiteY1611" fmla="*/ 1403697 h 1432116"/>
                <a:gd name="connsiteX1612" fmla="*/ 462465 w 844282"/>
                <a:gd name="connsiteY1612" fmla="*/ 1402566 h 1432116"/>
                <a:gd name="connsiteX1613" fmla="*/ 461334 w 844282"/>
                <a:gd name="connsiteY1613" fmla="*/ 1399137 h 1432116"/>
                <a:gd name="connsiteX1614" fmla="*/ 459072 w 844282"/>
                <a:gd name="connsiteY1614" fmla="*/ 1399137 h 1432116"/>
                <a:gd name="connsiteX1615" fmla="*/ 455644 w 844282"/>
                <a:gd name="connsiteY1615" fmla="*/ 1400268 h 1432116"/>
                <a:gd name="connsiteX1616" fmla="*/ 454513 w 844282"/>
                <a:gd name="connsiteY1616" fmla="*/ 1398006 h 1432116"/>
                <a:gd name="connsiteX1617" fmla="*/ 453382 w 844282"/>
                <a:gd name="connsiteY1617" fmla="*/ 1399137 h 1432116"/>
                <a:gd name="connsiteX1618" fmla="*/ 453382 w 844282"/>
                <a:gd name="connsiteY1618" fmla="*/ 1398006 h 1432116"/>
                <a:gd name="connsiteX1619" fmla="*/ 454513 w 844282"/>
                <a:gd name="connsiteY1619" fmla="*/ 1396874 h 1432116"/>
                <a:gd name="connsiteX1620" fmla="*/ 453382 w 844282"/>
                <a:gd name="connsiteY1620" fmla="*/ 1395743 h 1432116"/>
                <a:gd name="connsiteX1621" fmla="*/ 449990 w 844282"/>
                <a:gd name="connsiteY1621" fmla="*/ 1395743 h 1432116"/>
                <a:gd name="connsiteX1622" fmla="*/ 449990 w 844282"/>
                <a:gd name="connsiteY1622" fmla="*/ 1394612 h 1432116"/>
                <a:gd name="connsiteX1623" fmla="*/ 449990 w 844282"/>
                <a:gd name="connsiteY1623" fmla="*/ 1393446 h 1432116"/>
                <a:gd name="connsiteX1624" fmla="*/ 449990 w 844282"/>
                <a:gd name="connsiteY1624" fmla="*/ 1392314 h 1432116"/>
                <a:gd name="connsiteX1625" fmla="*/ 448859 w 844282"/>
                <a:gd name="connsiteY1625" fmla="*/ 1393446 h 1432116"/>
                <a:gd name="connsiteX1626" fmla="*/ 448859 w 844282"/>
                <a:gd name="connsiteY1626" fmla="*/ 1392314 h 1432116"/>
                <a:gd name="connsiteX1627" fmla="*/ 446562 w 844282"/>
                <a:gd name="connsiteY1627" fmla="*/ 1393446 h 1432116"/>
                <a:gd name="connsiteX1628" fmla="*/ 446562 w 844282"/>
                <a:gd name="connsiteY1628" fmla="*/ 1392314 h 1432116"/>
                <a:gd name="connsiteX1629" fmla="*/ 445431 w 844282"/>
                <a:gd name="connsiteY1629" fmla="*/ 1393446 h 1432116"/>
                <a:gd name="connsiteX1630" fmla="*/ 446562 w 844282"/>
                <a:gd name="connsiteY1630" fmla="*/ 1398006 h 1432116"/>
                <a:gd name="connsiteX1631" fmla="*/ 445431 w 844282"/>
                <a:gd name="connsiteY1631" fmla="*/ 1398006 h 1432116"/>
                <a:gd name="connsiteX1632" fmla="*/ 445431 w 844282"/>
                <a:gd name="connsiteY1632" fmla="*/ 1399137 h 1432116"/>
                <a:gd name="connsiteX1633" fmla="*/ 445431 w 844282"/>
                <a:gd name="connsiteY1633" fmla="*/ 1400268 h 1432116"/>
                <a:gd name="connsiteX1634" fmla="*/ 445431 w 844282"/>
                <a:gd name="connsiteY1634" fmla="*/ 1401399 h 1432116"/>
                <a:gd name="connsiteX1635" fmla="*/ 443169 w 844282"/>
                <a:gd name="connsiteY1635" fmla="*/ 1401399 h 1432116"/>
                <a:gd name="connsiteX1636" fmla="*/ 442038 w 844282"/>
                <a:gd name="connsiteY1636" fmla="*/ 1402566 h 1432116"/>
                <a:gd name="connsiteX1637" fmla="*/ 440872 w 844282"/>
                <a:gd name="connsiteY1637" fmla="*/ 1401399 h 1432116"/>
                <a:gd name="connsiteX1638" fmla="*/ 439741 w 844282"/>
                <a:gd name="connsiteY1638" fmla="*/ 1402566 h 1432116"/>
                <a:gd name="connsiteX1639" fmla="*/ 438610 w 844282"/>
                <a:gd name="connsiteY1639" fmla="*/ 1401399 h 1432116"/>
                <a:gd name="connsiteX1640" fmla="*/ 438610 w 844282"/>
                <a:gd name="connsiteY1640" fmla="*/ 1402566 h 1432116"/>
                <a:gd name="connsiteX1641" fmla="*/ 435217 w 844282"/>
                <a:gd name="connsiteY1641" fmla="*/ 1403697 h 1432116"/>
                <a:gd name="connsiteX1642" fmla="*/ 434051 w 844282"/>
                <a:gd name="connsiteY1642" fmla="*/ 1404828 h 1432116"/>
                <a:gd name="connsiteX1643" fmla="*/ 432920 w 844282"/>
                <a:gd name="connsiteY1643" fmla="*/ 1403697 h 1432116"/>
                <a:gd name="connsiteX1644" fmla="*/ 432920 w 844282"/>
                <a:gd name="connsiteY1644" fmla="*/ 1404828 h 1432116"/>
                <a:gd name="connsiteX1645" fmla="*/ 431789 w 844282"/>
                <a:gd name="connsiteY1645" fmla="*/ 1403697 h 1432116"/>
                <a:gd name="connsiteX1646" fmla="*/ 430659 w 844282"/>
                <a:gd name="connsiteY1646" fmla="*/ 1404828 h 1432116"/>
                <a:gd name="connsiteX1647" fmla="*/ 430659 w 844282"/>
                <a:gd name="connsiteY1647" fmla="*/ 1403697 h 1432116"/>
                <a:gd name="connsiteX1648" fmla="*/ 432920 w 844282"/>
                <a:gd name="connsiteY1648" fmla="*/ 1400268 h 1432116"/>
                <a:gd name="connsiteX1649" fmla="*/ 432920 w 844282"/>
                <a:gd name="connsiteY1649" fmla="*/ 1394612 h 1432116"/>
                <a:gd name="connsiteX1650" fmla="*/ 431789 w 844282"/>
                <a:gd name="connsiteY1650" fmla="*/ 1394612 h 1432116"/>
                <a:gd name="connsiteX1651" fmla="*/ 430659 w 844282"/>
                <a:gd name="connsiteY1651" fmla="*/ 1393446 h 1432116"/>
                <a:gd name="connsiteX1652" fmla="*/ 430659 w 844282"/>
                <a:gd name="connsiteY1652" fmla="*/ 1392314 h 1432116"/>
                <a:gd name="connsiteX1653" fmla="*/ 431789 w 844282"/>
                <a:gd name="connsiteY1653" fmla="*/ 1391183 h 1432116"/>
                <a:gd name="connsiteX1654" fmla="*/ 432920 w 844282"/>
                <a:gd name="connsiteY1654" fmla="*/ 1390052 h 1432116"/>
                <a:gd name="connsiteX1655" fmla="*/ 431789 w 844282"/>
                <a:gd name="connsiteY1655" fmla="*/ 1387790 h 1432116"/>
                <a:gd name="connsiteX1656" fmla="*/ 431789 w 844282"/>
                <a:gd name="connsiteY1656" fmla="*/ 1386623 h 1432116"/>
                <a:gd name="connsiteX1657" fmla="*/ 431789 w 844282"/>
                <a:gd name="connsiteY1657" fmla="*/ 1385492 h 1432116"/>
                <a:gd name="connsiteX1658" fmla="*/ 431789 w 844282"/>
                <a:gd name="connsiteY1658" fmla="*/ 1384361 h 1432116"/>
                <a:gd name="connsiteX1659" fmla="*/ 431789 w 844282"/>
                <a:gd name="connsiteY1659" fmla="*/ 1383230 h 1432116"/>
                <a:gd name="connsiteX1660" fmla="*/ 432920 w 844282"/>
                <a:gd name="connsiteY1660" fmla="*/ 1382099 h 1432116"/>
                <a:gd name="connsiteX1661" fmla="*/ 432920 w 844282"/>
                <a:gd name="connsiteY1661" fmla="*/ 1379836 h 1432116"/>
                <a:gd name="connsiteX1662" fmla="*/ 434051 w 844282"/>
                <a:gd name="connsiteY1662" fmla="*/ 1378670 h 1432116"/>
                <a:gd name="connsiteX1663" fmla="*/ 434051 w 844282"/>
                <a:gd name="connsiteY1663" fmla="*/ 1377539 h 1432116"/>
                <a:gd name="connsiteX1664" fmla="*/ 432920 w 844282"/>
                <a:gd name="connsiteY1664" fmla="*/ 1378670 h 1432116"/>
                <a:gd name="connsiteX1665" fmla="*/ 431789 w 844282"/>
                <a:gd name="connsiteY1665" fmla="*/ 1378670 h 1432116"/>
                <a:gd name="connsiteX1666" fmla="*/ 429528 w 844282"/>
                <a:gd name="connsiteY1666" fmla="*/ 1377539 h 1432116"/>
                <a:gd name="connsiteX1667" fmla="*/ 428397 w 844282"/>
                <a:gd name="connsiteY1667" fmla="*/ 1378670 h 1432116"/>
                <a:gd name="connsiteX1668" fmla="*/ 427266 w 844282"/>
                <a:gd name="connsiteY1668" fmla="*/ 1378670 h 1432116"/>
                <a:gd name="connsiteX1669" fmla="*/ 426100 w 844282"/>
                <a:gd name="connsiteY1669" fmla="*/ 1379836 h 1432116"/>
                <a:gd name="connsiteX1670" fmla="*/ 426100 w 844282"/>
                <a:gd name="connsiteY1670" fmla="*/ 1380967 h 1432116"/>
                <a:gd name="connsiteX1671" fmla="*/ 423838 w 844282"/>
                <a:gd name="connsiteY1671" fmla="*/ 1382099 h 1432116"/>
                <a:gd name="connsiteX1672" fmla="*/ 422707 w 844282"/>
                <a:gd name="connsiteY1672" fmla="*/ 1380967 h 1432116"/>
                <a:gd name="connsiteX1673" fmla="*/ 421576 w 844282"/>
                <a:gd name="connsiteY1673" fmla="*/ 1382099 h 1432116"/>
                <a:gd name="connsiteX1674" fmla="*/ 420445 w 844282"/>
                <a:gd name="connsiteY1674" fmla="*/ 1380967 h 1432116"/>
                <a:gd name="connsiteX1675" fmla="*/ 419314 w 844282"/>
                <a:gd name="connsiteY1675" fmla="*/ 1383230 h 1432116"/>
                <a:gd name="connsiteX1676" fmla="*/ 418148 w 844282"/>
                <a:gd name="connsiteY1676" fmla="*/ 1383230 h 1432116"/>
                <a:gd name="connsiteX1677" fmla="*/ 418148 w 844282"/>
                <a:gd name="connsiteY1677" fmla="*/ 1384361 h 1432116"/>
                <a:gd name="connsiteX1678" fmla="*/ 417017 w 844282"/>
                <a:gd name="connsiteY1678" fmla="*/ 1385492 h 1432116"/>
                <a:gd name="connsiteX1679" fmla="*/ 414755 w 844282"/>
                <a:gd name="connsiteY1679" fmla="*/ 1385492 h 1432116"/>
                <a:gd name="connsiteX1680" fmla="*/ 414755 w 844282"/>
                <a:gd name="connsiteY1680" fmla="*/ 1386623 h 1432116"/>
                <a:gd name="connsiteX1681" fmla="*/ 413624 w 844282"/>
                <a:gd name="connsiteY1681" fmla="*/ 1386623 h 1432116"/>
                <a:gd name="connsiteX1682" fmla="*/ 412494 w 844282"/>
                <a:gd name="connsiteY1682" fmla="*/ 1387790 h 1432116"/>
                <a:gd name="connsiteX1683" fmla="*/ 412494 w 844282"/>
                <a:gd name="connsiteY1683" fmla="*/ 1385492 h 1432116"/>
                <a:gd name="connsiteX1684" fmla="*/ 412494 w 844282"/>
                <a:gd name="connsiteY1684" fmla="*/ 1386623 h 1432116"/>
                <a:gd name="connsiteX1685" fmla="*/ 411327 w 844282"/>
                <a:gd name="connsiteY1685" fmla="*/ 1386623 h 1432116"/>
                <a:gd name="connsiteX1686" fmla="*/ 410196 w 844282"/>
                <a:gd name="connsiteY1686" fmla="*/ 1386623 h 1432116"/>
                <a:gd name="connsiteX1687" fmla="*/ 410196 w 844282"/>
                <a:gd name="connsiteY1687" fmla="*/ 1388921 h 1432116"/>
                <a:gd name="connsiteX1688" fmla="*/ 410196 w 844282"/>
                <a:gd name="connsiteY1688" fmla="*/ 1390052 h 1432116"/>
                <a:gd name="connsiteX1689" fmla="*/ 406804 w 844282"/>
                <a:gd name="connsiteY1689" fmla="*/ 1391183 h 1432116"/>
                <a:gd name="connsiteX1690" fmla="*/ 407935 w 844282"/>
                <a:gd name="connsiteY1690" fmla="*/ 1391183 h 1432116"/>
                <a:gd name="connsiteX1691" fmla="*/ 406804 w 844282"/>
                <a:gd name="connsiteY1691" fmla="*/ 1391183 h 1432116"/>
                <a:gd name="connsiteX1692" fmla="*/ 407935 w 844282"/>
                <a:gd name="connsiteY1692" fmla="*/ 1391183 h 1432116"/>
                <a:gd name="connsiteX1693" fmla="*/ 407935 w 844282"/>
                <a:gd name="connsiteY1693" fmla="*/ 1392314 h 1432116"/>
                <a:gd name="connsiteX1694" fmla="*/ 406804 w 844282"/>
                <a:gd name="connsiteY1694" fmla="*/ 1392314 h 1432116"/>
                <a:gd name="connsiteX1695" fmla="*/ 405673 w 844282"/>
                <a:gd name="connsiteY1695" fmla="*/ 1392314 h 1432116"/>
                <a:gd name="connsiteX1696" fmla="*/ 405673 w 844282"/>
                <a:gd name="connsiteY1696" fmla="*/ 1391183 h 1432116"/>
                <a:gd name="connsiteX1697" fmla="*/ 404507 w 844282"/>
                <a:gd name="connsiteY1697" fmla="*/ 1391183 h 1432116"/>
                <a:gd name="connsiteX1698" fmla="*/ 403376 w 844282"/>
                <a:gd name="connsiteY1698" fmla="*/ 1391183 h 1432116"/>
                <a:gd name="connsiteX1699" fmla="*/ 401114 w 844282"/>
                <a:gd name="connsiteY1699" fmla="*/ 1391183 h 1432116"/>
                <a:gd name="connsiteX1700" fmla="*/ 402245 w 844282"/>
                <a:gd name="connsiteY1700" fmla="*/ 1392314 h 1432116"/>
                <a:gd name="connsiteX1701" fmla="*/ 401114 w 844282"/>
                <a:gd name="connsiteY1701" fmla="*/ 1393446 h 1432116"/>
                <a:gd name="connsiteX1702" fmla="*/ 402245 w 844282"/>
                <a:gd name="connsiteY1702" fmla="*/ 1394612 h 1432116"/>
                <a:gd name="connsiteX1703" fmla="*/ 401114 w 844282"/>
                <a:gd name="connsiteY1703" fmla="*/ 1394612 h 1432116"/>
                <a:gd name="connsiteX1704" fmla="*/ 399983 w 844282"/>
                <a:gd name="connsiteY1704" fmla="*/ 1393446 h 1432116"/>
                <a:gd name="connsiteX1705" fmla="*/ 398852 w 844282"/>
                <a:gd name="connsiteY1705" fmla="*/ 1393446 h 1432116"/>
                <a:gd name="connsiteX1706" fmla="*/ 397721 w 844282"/>
                <a:gd name="connsiteY1706" fmla="*/ 1394612 h 1432116"/>
                <a:gd name="connsiteX1707" fmla="*/ 396555 w 844282"/>
                <a:gd name="connsiteY1707" fmla="*/ 1394612 h 1432116"/>
                <a:gd name="connsiteX1708" fmla="*/ 396555 w 844282"/>
                <a:gd name="connsiteY1708" fmla="*/ 1395743 h 1432116"/>
                <a:gd name="connsiteX1709" fmla="*/ 395424 w 844282"/>
                <a:gd name="connsiteY1709" fmla="*/ 1395743 h 1432116"/>
                <a:gd name="connsiteX1710" fmla="*/ 394293 w 844282"/>
                <a:gd name="connsiteY1710" fmla="*/ 1398006 h 1432116"/>
                <a:gd name="connsiteX1711" fmla="*/ 394293 w 844282"/>
                <a:gd name="connsiteY1711" fmla="*/ 1396874 h 1432116"/>
                <a:gd name="connsiteX1712" fmla="*/ 393162 w 844282"/>
                <a:gd name="connsiteY1712" fmla="*/ 1398006 h 1432116"/>
                <a:gd name="connsiteX1713" fmla="*/ 392031 w 844282"/>
                <a:gd name="connsiteY1713" fmla="*/ 1398006 h 1432116"/>
                <a:gd name="connsiteX1714" fmla="*/ 390901 w 844282"/>
                <a:gd name="connsiteY1714" fmla="*/ 1398006 h 1432116"/>
                <a:gd name="connsiteX1715" fmla="*/ 388603 w 844282"/>
                <a:gd name="connsiteY1715" fmla="*/ 1399137 h 1432116"/>
                <a:gd name="connsiteX1716" fmla="*/ 387473 w 844282"/>
                <a:gd name="connsiteY1716" fmla="*/ 1398006 h 1432116"/>
                <a:gd name="connsiteX1717" fmla="*/ 386342 w 844282"/>
                <a:gd name="connsiteY1717" fmla="*/ 1399137 h 1432116"/>
                <a:gd name="connsiteX1718" fmla="*/ 386342 w 844282"/>
                <a:gd name="connsiteY1718" fmla="*/ 1400268 h 1432116"/>
                <a:gd name="connsiteX1719" fmla="*/ 386342 w 844282"/>
                <a:gd name="connsiteY1719" fmla="*/ 1401399 h 1432116"/>
                <a:gd name="connsiteX1720" fmla="*/ 385211 w 844282"/>
                <a:gd name="connsiteY1720" fmla="*/ 1402566 h 1432116"/>
                <a:gd name="connsiteX1721" fmla="*/ 384080 w 844282"/>
                <a:gd name="connsiteY1721" fmla="*/ 1400268 h 1432116"/>
                <a:gd name="connsiteX1722" fmla="*/ 381783 w 844282"/>
                <a:gd name="connsiteY1722" fmla="*/ 1400268 h 1432116"/>
                <a:gd name="connsiteX1723" fmla="*/ 381783 w 844282"/>
                <a:gd name="connsiteY1723" fmla="*/ 1396874 h 1432116"/>
                <a:gd name="connsiteX1724" fmla="*/ 382949 w 844282"/>
                <a:gd name="connsiteY1724" fmla="*/ 1396874 h 1432116"/>
                <a:gd name="connsiteX1725" fmla="*/ 381783 w 844282"/>
                <a:gd name="connsiteY1725" fmla="*/ 1395743 h 1432116"/>
                <a:gd name="connsiteX1726" fmla="*/ 381783 w 844282"/>
                <a:gd name="connsiteY1726" fmla="*/ 1394612 h 1432116"/>
                <a:gd name="connsiteX1727" fmla="*/ 382949 w 844282"/>
                <a:gd name="connsiteY1727" fmla="*/ 1394612 h 1432116"/>
                <a:gd name="connsiteX1728" fmla="*/ 380652 w 844282"/>
                <a:gd name="connsiteY1728" fmla="*/ 1393446 h 1432116"/>
                <a:gd name="connsiteX1729" fmla="*/ 380652 w 844282"/>
                <a:gd name="connsiteY1729" fmla="*/ 1392314 h 1432116"/>
                <a:gd name="connsiteX1730" fmla="*/ 379521 w 844282"/>
                <a:gd name="connsiteY1730" fmla="*/ 1392314 h 1432116"/>
                <a:gd name="connsiteX1731" fmla="*/ 379521 w 844282"/>
                <a:gd name="connsiteY1731" fmla="*/ 1390052 h 1432116"/>
                <a:gd name="connsiteX1732" fmla="*/ 379521 w 844282"/>
                <a:gd name="connsiteY1732" fmla="*/ 1388921 h 1432116"/>
                <a:gd name="connsiteX1733" fmla="*/ 379521 w 844282"/>
                <a:gd name="connsiteY1733" fmla="*/ 1387790 h 1432116"/>
                <a:gd name="connsiteX1734" fmla="*/ 379521 w 844282"/>
                <a:gd name="connsiteY1734" fmla="*/ 1386623 h 1432116"/>
                <a:gd name="connsiteX1735" fmla="*/ 378390 w 844282"/>
                <a:gd name="connsiteY1735" fmla="*/ 1385492 h 1432116"/>
                <a:gd name="connsiteX1736" fmla="*/ 379521 w 844282"/>
                <a:gd name="connsiteY1736" fmla="*/ 1384361 h 1432116"/>
                <a:gd name="connsiteX1737" fmla="*/ 379521 w 844282"/>
                <a:gd name="connsiteY1737" fmla="*/ 1382099 h 1432116"/>
                <a:gd name="connsiteX1738" fmla="*/ 379521 w 844282"/>
                <a:gd name="connsiteY1738" fmla="*/ 1380967 h 1432116"/>
                <a:gd name="connsiteX1739" fmla="*/ 379521 w 844282"/>
                <a:gd name="connsiteY1739" fmla="*/ 1379836 h 1432116"/>
                <a:gd name="connsiteX1740" fmla="*/ 380652 w 844282"/>
                <a:gd name="connsiteY1740" fmla="*/ 1379836 h 1432116"/>
                <a:gd name="connsiteX1741" fmla="*/ 379521 w 844282"/>
                <a:gd name="connsiteY1741" fmla="*/ 1376407 h 1432116"/>
                <a:gd name="connsiteX1742" fmla="*/ 379521 w 844282"/>
                <a:gd name="connsiteY1742" fmla="*/ 1375276 h 1432116"/>
                <a:gd name="connsiteX1743" fmla="*/ 378390 w 844282"/>
                <a:gd name="connsiteY1743" fmla="*/ 1374145 h 1432116"/>
                <a:gd name="connsiteX1744" fmla="*/ 378390 w 844282"/>
                <a:gd name="connsiteY1744" fmla="*/ 1376407 h 1432116"/>
                <a:gd name="connsiteX1745" fmla="*/ 377259 w 844282"/>
                <a:gd name="connsiteY1745" fmla="*/ 1376407 h 1432116"/>
                <a:gd name="connsiteX1746" fmla="*/ 376128 w 844282"/>
                <a:gd name="connsiteY1746" fmla="*/ 1375276 h 1432116"/>
                <a:gd name="connsiteX1747" fmla="*/ 373831 w 844282"/>
                <a:gd name="connsiteY1747" fmla="*/ 1374145 h 1432116"/>
                <a:gd name="connsiteX1748" fmla="*/ 371569 w 844282"/>
                <a:gd name="connsiteY1748" fmla="*/ 1376407 h 1432116"/>
                <a:gd name="connsiteX1749" fmla="*/ 371569 w 844282"/>
                <a:gd name="connsiteY1749" fmla="*/ 1380967 h 1432116"/>
                <a:gd name="connsiteX1750" fmla="*/ 370438 w 844282"/>
                <a:gd name="connsiteY1750" fmla="*/ 1383230 h 1432116"/>
                <a:gd name="connsiteX1751" fmla="*/ 370438 w 844282"/>
                <a:gd name="connsiteY1751" fmla="*/ 1384361 h 1432116"/>
                <a:gd name="connsiteX1752" fmla="*/ 368177 w 844282"/>
                <a:gd name="connsiteY1752" fmla="*/ 1385492 h 1432116"/>
                <a:gd name="connsiteX1753" fmla="*/ 365880 w 844282"/>
                <a:gd name="connsiteY1753" fmla="*/ 1386623 h 1432116"/>
                <a:gd name="connsiteX1754" fmla="*/ 365880 w 844282"/>
                <a:gd name="connsiteY1754" fmla="*/ 1390052 h 1432116"/>
                <a:gd name="connsiteX1755" fmla="*/ 367010 w 844282"/>
                <a:gd name="connsiteY1755" fmla="*/ 1391183 h 1432116"/>
                <a:gd name="connsiteX1756" fmla="*/ 365880 w 844282"/>
                <a:gd name="connsiteY1756" fmla="*/ 1392314 h 1432116"/>
                <a:gd name="connsiteX1757" fmla="*/ 365880 w 844282"/>
                <a:gd name="connsiteY1757" fmla="*/ 1395743 h 1432116"/>
                <a:gd name="connsiteX1758" fmla="*/ 364749 w 844282"/>
                <a:gd name="connsiteY1758" fmla="*/ 1399137 h 1432116"/>
                <a:gd name="connsiteX1759" fmla="*/ 365880 w 844282"/>
                <a:gd name="connsiteY1759" fmla="*/ 1400268 h 1432116"/>
                <a:gd name="connsiteX1760" fmla="*/ 365880 w 844282"/>
                <a:gd name="connsiteY1760" fmla="*/ 1403697 h 1432116"/>
                <a:gd name="connsiteX1761" fmla="*/ 363618 w 844282"/>
                <a:gd name="connsiteY1761" fmla="*/ 1405959 h 1432116"/>
                <a:gd name="connsiteX1762" fmla="*/ 362487 w 844282"/>
                <a:gd name="connsiteY1762" fmla="*/ 1405959 h 1432116"/>
                <a:gd name="connsiteX1763" fmla="*/ 361356 w 844282"/>
                <a:gd name="connsiteY1763" fmla="*/ 1405959 h 1432116"/>
                <a:gd name="connsiteX1764" fmla="*/ 357928 w 844282"/>
                <a:gd name="connsiteY1764" fmla="*/ 1402566 h 1432116"/>
                <a:gd name="connsiteX1765" fmla="*/ 359059 w 844282"/>
                <a:gd name="connsiteY1765" fmla="*/ 1400268 h 1432116"/>
                <a:gd name="connsiteX1766" fmla="*/ 360225 w 844282"/>
                <a:gd name="connsiteY1766" fmla="*/ 1396874 h 1432116"/>
                <a:gd name="connsiteX1767" fmla="*/ 360225 w 844282"/>
                <a:gd name="connsiteY1767" fmla="*/ 1395743 h 1432116"/>
                <a:gd name="connsiteX1768" fmla="*/ 359059 w 844282"/>
                <a:gd name="connsiteY1768" fmla="*/ 1394612 h 1432116"/>
                <a:gd name="connsiteX1769" fmla="*/ 357928 w 844282"/>
                <a:gd name="connsiteY1769" fmla="*/ 1392314 h 1432116"/>
                <a:gd name="connsiteX1770" fmla="*/ 359059 w 844282"/>
                <a:gd name="connsiteY1770" fmla="*/ 1392314 h 1432116"/>
                <a:gd name="connsiteX1771" fmla="*/ 361356 w 844282"/>
                <a:gd name="connsiteY1771" fmla="*/ 1390052 h 1432116"/>
                <a:gd name="connsiteX1772" fmla="*/ 361356 w 844282"/>
                <a:gd name="connsiteY1772" fmla="*/ 1387790 h 1432116"/>
                <a:gd name="connsiteX1773" fmla="*/ 361356 w 844282"/>
                <a:gd name="connsiteY1773" fmla="*/ 1384361 h 1432116"/>
                <a:gd name="connsiteX1774" fmla="*/ 362487 w 844282"/>
                <a:gd name="connsiteY1774" fmla="*/ 1384361 h 1432116"/>
                <a:gd name="connsiteX1775" fmla="*/ 361356 w 844282"/>
                <a:gd name="connsiteY1775" fmla="*/ 1383230 h 1432116"/>
                <a:gd name="connsiteX1776" fmla="*/ 362487 w 844282"/>
                <a:gd name="connsiteY1776" fmla="*/ 1382099 h 1432116"/>
                <a:gd name="connsiteX1777" fmla="*/ 360225 w 844282"/>
                <a:gd name="connsiteY1777" fmla="*/ 1380967 h 1432116"/>
                <a:gd name="connsiteX1778" fmla="*/ 360225 w 844282"/>
                <a:gd name="connsiteY1778" fmla="*/ 1378670 h 1432116"/>
                <a:gd name="connsiteX1779" fmla="*/ 359059 w 844282"/>
                <a:gd name="connsiteY1779" fmla="*/ 1377539 h 1432116"/>
                <a:gd name="connsiteX1780" fmla="*/ 360225 w 844282"/>
                <a:gd name="connsiteY1780" fmla="*/ 1377539 h 1432116"/>
                <a:gd name="connsiteX1781" fmla="*/ 360225 w 844282"/>
                <a:gd name="connsiteY1781" fmla="*/ 1376407 h 1432116"/>
                <a:gd name="connsiteX1782" fmla="*/ 361356 w 844282"/>
                <a:gd name="connsiteY1782" fmla="*/ 1376407 h 1432116"/>
                <a:gd name="connsiteX1783" fmla="*/ 361356 w 844282"/>
                <a:gd name="connsiteY1783" fmla="*/ 1374145 h 1432116"/>
                <a:gd name="connsiteX1784" fmla="*/ 362487 w 844282"/>
                <a:gd name="connsiteY1784" fmla="*/ 1373014 h 1432116"/>
                <a:gd name="connsiteX1785" fmla="*/ 361356 w 844282"/>
                <a:gd name="connsiteY1785" fmla="*/ 1369585 h 1432116"/>
                <a:gd name="connsiteX1786" fmla="*/ 359059 w 844282"/>
                <a:gd name="connsiteY1786" fmla="*/ 1369585 h 1432116"/>
                <a:gd name="connsiteX1787" fmla="*/ 360225 w 844282"/>
                <a:gd name="connsiteY1787" fmla="*/ 1368454 h 1432116"/>
                <a:gd name="connsiteX1788" fmla="*/ 359059 w 844282"/>
                <a:gd name="connsiteY1788" fmla="*/ 1366192 h 1432116"/>
                <a:gd name="connsiteX1789" fmla="*/ 359059 w 844282"/>
                <a:gd name="connsiteY1789" fmla="*/ 1365061 h 1432116"/>
                <a:gd name="connsiteX1790" fmla="*/ 357928 w 844282"/>
                <a:gd name="connsiteY1790" fmla="*/ 1365061 h 1432116"/>
                <a:gd name="connsiteX1791" fmla="*/ 357928 w 844282"/>
                <a:gd name="connsiteY1791" fmla="*/ 1362763 h 1432116"/>
                <a:gd name="connsiteX1792" fmla="*/ 357928 w 844282"/>
                <a:gd name="connsiteY1792" fmla="*/ 1361632 h 1432116"/>
                <a:gd name="connsiteX1793" fmla="*/ 356797 w 844282"/>
                <a:gd name="connsiteY1793" fmla="*/ 1361632 h 1432116"/>
                <a:gd name="connsiteX1794" fmla="*/ 355666 w 844282"/>
                <a:gd name="connsiteY1794" fmla="*/ 1360501 h 1432116"/>
                <a:gd name="connsiteX1795" fmla="*/ 353404 w 844282"/>
                <a:gd name="connsiteY1795" fmla="*/ 1360501 h 1432116"/>
                <a:gd name="connsiteX1796" fmla="*/ 352238 w 844282"/>
                <a:gd name="connsiteY1796" fmla="*/ 1357072 h 1432116"/>
                <a:gd name="connsiteX1797" fmla="*/ 352238 w 844282"/>
                <a:gd name="connsiteY1797" fmla="*/ 1354809 h 1432116"/>
                <a:gd name="connsiteX1798" fmla="*/ 352238 w 844282"/>
                <a:gd name="connsiteY1798" fmla="*/ 1353678 h 1432116"/>
                <a:gd name="connsiteX1799" fmla="*/ 349976 w 844282"/>
                <a:gd name="connsiteY1799" fmla="*/ 1353678 h 1432116"/>
                <a:gd name="connsiteX1800" fmla="*/ 348845 w 844282"/>
                <a:gd name="connsiteY1800" fmla="*/ 1353678 h 1432116"/>
                <a:gd name="connsiteX1801" fmla="*/ 348845 w 844282"/>
                <a:gd name="connsiteY1801" fmla="*/ 1352547 h 1432116"/>
                <a:gd name="connsiteX1802" fmla="*/ 347715 w 844282"/>
                <a:gd name="connsiteY1802" fmla="*/ 1351416 h 1432116"/>
                <a:gd name="connsiteX1803" fmla="*/ 346584 w 844282"/>
                <a:gd name="connsiteY1803" fmla="*/ 1352547 h 1432116"/>
                <a:gd name="connsiteX1804" fmla="*/ 345453 w 844282"/>
                <a:gd name="connsiteY1804" fmla="*/ 1350285 h 1432116"/>
                <a:gd name="connsiteX1805" fmla="*/ 344287 w 844282"/>
                <a:gd name="connsiteY1805" fmla="*/ 1350285 h 1432116"/>
                <a:gd name="connsiteX1806" fmla="*/ 344287 w 844282"/>
                <a:gd name="connsiteY1806" fmla="*/ 1352547 h 1432116"/>
                <a:gd name="connsiteX1807" fmla="*/ 343156 w 844282"/>
                <a:gd name="connsiteY1807" fmla="*/ 1352547 h 1432116"/>
                <a:gd name="connsiteX1808" fmla="*/ 343156 w 844282"/>
                <a:gd name="connsiteY1808" fmla="*/ 1351416 h 1432116"/>
                <a:gd name="connsiteX1809" fmla="*/ 340894 w 844282"/>
                <a:gd name="connsiteY1809" fmla="*/ 1351416 h 1432116"/>
                <a:gd name="connsiteX1810" fmla="*/ 340894 w 844282"/>
                <a:gd name="connsiteY1810" fmla="*/ 1352547 h 1432116"/>
                <a:gd name="connsiteX1811" fmla="*/ 339763 w 844282"/>
                <a:gd name="connsiteY1811" fmla="*/ 1351416 h 1432116"/>
                <a:gd name="connsiteX1812" fmla="*/ 338632 w 844282"/>
                <a:gd name="connsiteY1812" fmla="*/ 1352547 h 1432116"/>
                <a:gd name="connsiteX1813" fmla="*/ 337466 w 844282"/>
                <a:gd name="connsiteY1813" fmla="*/ 1350285 h 1432116"/>
                <a:gd name="connsiteX1814" fmla="*/ 336335 w 844282"/>
                <a:gd name="connsiteY1814" fmla="*/ 1350285 h 1432116"/>
                <a:gd name="connsiteX1815" fmla="*/ 336335 w 844282"/>
                <a:gd name="connsiteY1815" fmla="*/ 1346856 h 1432116"/>
                <a:gd name="connsiteX1816" fmla="*/ 336335 w 844282"/>
                <a:gd name="connsiteY1816" fmla="*/ 1344594 h 1432116"/>
                <a:gd name="connsiteX1817" fmla="*/ 335204 w 844282"/>
                <a:gd name="connsiteY1817" fmla="*/ 1342296 h 1432116"/>
                <a:gd name="connsiteX1818" fmla="*/ 336335 w 844282"/>
                <a:gd name="connsiteY1818" fmla="*/ 1340034 h 1432116"/>
                <a:gd name="connsiteX1819" fmla="*/ 335204 w 844282"/>
                <a:gd name="connsiteY1819" fmla="*/ 1337771 h 1432116"/>
                <a:gd name="connsiteX1820" fmla="*/ 334073 w 844282"/>
                <a:gd name="connsiteY1820" fmla="*/ 1337771 h 1432116"/>
                <a:gd name="connsiteX1821" fmla="*/ 332942 w 844282"/>
                <a:gd name="connsiteY1821" fmla="*/ 1335509 h 1432116"/>
                <a:gd name="connsiteX1822" fmla="*/ 331811 w 844282"/>
                <a:gd name="connsiteY1822" fmla="*/ 1335509 h 1432116"/>
                <a:gd name="connsiteX1823" fmla="*/ 330680 w 844282"/>
                <a:gd name="connsiteY1823" fmla="*/ 1334343 h 1432116"/>
                <a:gd name="connsiteX1824" fmla="*/ 327252 w 844282"/>
                <a:gd name="connsiteY1824" fmla="*/ 1330949 h 1432116"/>
                <a:gd name="connsiteX1825" fmla="*/ 327252 w 844282"/>
                <a:gd name="connsiteY1825" fmla="*/ 1332080 h 1432116"/>
                <a:gd name="connsiteX1826" fmla="*/ 326122 w 844282"/>
                <a:gd name="connsiteY1826" fmla="*/ 1332080 h 1432116"/>
                <a:gd name="connsiteX1827" fmla="*/ 326122 w 844282"/>
                <a:gd name="connsiteY1827" fmla="*/ 1329818 h 1432116"/>
                <a:gd name="connsiteX1828" fmla="*/ 324991 w 844282"/>
                <a:gd name="connsiteY1828" fmla="*/ 1329818 h 1432116"/>
                <a:gd name="connsiteX1829" fmla="*/ 323860 w 844282"/>
                <a:gd name="connsiteY1829" fmla="*/ 1328687 h 1432116"/>
                <a:gd name="connsiteX1830" fmla="*/ 322693 w 844282"/>
                <a:gd name="connsiteY1830" fmla="*/ 1328687 h 1432116"/>
                <a:gd name="connsiteX1831" fmla="*/ 322693 w 844282"/>
                <a:gd name="connsiteY1831" fmla="*/ 1327556 h 1432116"/>
                <a:gd name="connsiteX1832" fmla="*/ 321563 w 844282"/>
                <a:gd name="connsiteY1832" fmla="*/ 1326389 h 1432116"/>
                <a:gd name="connsiteX1833" fmla="*/ 321563 w 844282"/>
                <a:gd name="connsiteY1833" fmla="*/ 1325258 h 1432116"/>
                <a:gd name="connsiteX1834" fmla="*/ 320432 w 844282"/>
                <a:gd name="connsiteY1834" fmla="*/ 1325258 h 1432116"/>
                <a:gd name="connsiteX1835" fmla="*/ 319301 w 844282"/>
                <a:gd name="connsiteY1835" fmla="*/ 1324127 h 1432116"/>
                <a:gd name="connsiteX1836" fmla="*/ 319301 w 844282"/>
                <a:gd name="connsiteY1836" fmla="*/ 1325258 h 1432116"/>
                <a:gd name="connsiteX1837" fmla="*/ 318170 w 844282"/>
                <a:gd name="connsiteY1837" fmla="*/ 1325258 h 1432116"/>
                <a:gd name="connsiteX1838" fmla="*/ 317039 w 844282"/>
                <a:gd name="connsiteY1838" fmla="*/ 1324127 h 1432116"/>
                <a:gd name="connsiteX1839" fmla="*/ 318170 w 844282"/>
                <a:gd name="connsiteY1839" fmla="*/ 1321864 h 1432116"/>
                <a:gd name="connsiteX1840" fmla="*/ 317039 w 844282"/>
                <a:gd name="connsiteY1840" fmla="*/ 1320733 h 1432116"/>
                <a:gd name="connsiteX1841" fmla="*/ 317039 w 844282"/>
                <a:gd name="connsiteY1841" fmla="*/ 1318436 h 1432116"/>
                <a:gd name="connsiteX1842" fmla="*/ 315908 w 844282"/>
                <a:gd name="connsiteY1842" fmla="*/ 1318436 h 1432116"/>
                <a:gd name="connsiteX1843" fmla="*/ 314742 w 844282"/>
                <a:gd name="connsiteY1843" fmla="*/ 1318436 h 1432116"/>
                <a:gd name="connsiteX1844" fmla="*/ 313611 w 844282"/>
                <a:gd name="connsiteY1844" fmla="*/ 1317304 h 1432116"/>
                <a:gd name="connsiteX1845" fmla="*/ 312480 w 844282"/>
                <a:gd name="connsiteY1845" fmla="*/ 1318436 h 1432116"/>
                <a:gd name="connsiteX1846" fmla="*/ 313611 w 844282"/>
                <a:gd name="connsiteY1846" fmla="*/ 1319567 h 1432116"/>
                <a:gd name="connsiteX1847" fmla="*/ 312480 w 844282"/>
                <a:gd name="connsiteY1847" fmla="*/ 1319567 h 1432116"/>
                <a:gd name="connsiteX1848" fmla="*/ 311349 w 844282"/>
                <a:gd name="connsiteY1848" fmla="*/ 1320733 h 1432116"/>
                <a:gd name="connsiteX1849" fmla="*/ 295446 w 844282"/>
                <a:gd name="connsiteY1849" fmla="*/ 1344594 h 1432116"/>
                <a:gd name="connsiteX1850" fmla="*/ 294315 w 844282"/>
                <a:gd name="connsiteY1850" fmla="*/ 1342296 h 1432116"/>
                <a:gd name="connsiteX1851" fmla="*/ 290887 w 844282"/>
                <a:gd name="connsiteY1851" fmla="*/ 1340034 h 1432116"/>
                <a:gd name="connsiteX1852" fmla="*/ 289756 w 844282"/>
                <a:gd name="connsiteY1852" fmla="*/ 1337771 h 1432116"/>
                <a:gd name="connsiteX1853" fmla="*/ 288625 w 844282"/>
                <a:gd name="connsiteY1853" fmla="*/ 1336640 h 1432116"/>
                <a:gd name="connsiteX1854" fmla="*/ 287494 w 844282"/>
                <a:gd name="connsiteY1854" fmla="*/ 1335509 h 1432116"/>
                <a:gd name="connsiteX1855" fmla="*/ 286364 w 844282"/>
                <a:gd name="connsiteY1855" fmla="*/ 1335509 h 1432116"/>
                <a:gd name="connsiteX1856" fmla="*/ 284066 w 844282"/>
                <a:gd name="connsiteY1856" fmla="*/ 1336640 h 1432116"/>
                <a:gd name="connsiteX1857" fmla="*/ 282936 w 844282"/>
                <a:gd name="connsiteY1857" fmla="*/ 1336640 h 1432116"/>
                <a:gd name="connsiteX1858" fmla="*/ 282936 w 844282"/>
                <a:gd name="connsiteY1858" fmla="*/ 1335509 h 1432116"/>
                <a:gd name="connsiteX1859" fmla="*/ 278377 w 844282"/>
                <a:gd name="connsiteY1859" fmla="*/ 1335509 h 1432116"/>
                <a:gd name="connsiteX1860" fmla="*/ 277246 w 844282"/>
                <a:gd name="connsiteY1860" fmla="*/ 1333211 h 1432116"/>
                <a:gd name="connsiteX1861" fmla="*/ 277246 w 844282"/>
                <a:gd name="connsiteY1861" fmla="*/ 1332080 h 1432116"/>
                <a:gd name="connsiteX1862" fmla="*/ 278377 w 844282"/>
                <a:gd name="connsiteY1862" fmla="*/ 1332080 h 1432116"/>
                <a:gd name="connsiteX1863" fmla="*/ 277246 w 844282"/>
                <a:gd name="connsiteY1863" fmla="*/ 1330949 h 1432116"/>
                <a:gd name="connsiteX1864" fmla="*/ 279543 w 844282"/>
                <a:gd name="connsiteY1864" fmla="*/ 1328687 h 1432116"/>
                <a:gd name="connsiteX1865" fmla="*/ 279543 w 844282"/>
                <a:gd name="connsiteY1865" fmla="*/ 1327556 h 1432116"/>
                <a:gd name="connsiteX1866" fmla="*/ 279543 w 844282"/>
                <a:gd name="connsiteY1866" fmla="*/ 1326389 h 1432116"/>
                <a:gd name="connsiteX1867" fmla="*/ 280674 w 844282"/>
                <a:gd name="connsiteY1867" fmla="*/ 1325258 h 1432116"/>
                <a:gd name="connsiteX1868" fmla="*/ 277246 w 844282"/>
                <a:gd name="connsiteY1868" fmla="*/ 1325258 h 1432116"/>
                <a:gd name="connsiteX1869" fmla="*/ 274984 w 844282"/>
                <a:gd name="connsiteY1869" fmla="*/ 1322996 h 1432116"/>
                <a:gd name="connsiteX1870" fmla="*/ 273853 w 844282"/>
                <a:gd name="connsiteY1870" fmla="*/ 1322996 h 1432116"/>
                <a:gd name="connsiteX1871" fmla="*/ 271591 w 844282"/>
                <a:gd name="connsiteY1871" fmla="*/ 1315042 h 1432116"/>
                <a:gd name="connsiteX1872" fmla="*/ 268163 w 844282"/>
                <a:gd name="connsiteY1872" fmla="*/ 1317304 h 1432116"/>
                <a:gd name="connsiteX1873" fmla="*/ 267032 w 844282"/>
                <a:gd name="connsiteY1873" fmla="*/ 1320733 h 1432116"/>
                <a:gd name="connsiteX1874" fmla="*/ 265901 w 844282"/>
                <a:gd name="connsiteY1874" fmla="*/ 1320733 h 1432116"/>
                <a:gd name="connsiteX1875" fmla="*/ 263640 w 844282"/>
                <a:gd name="connsiteY1875" fmla="*/ 1322996 h 1432116"/>
                <a:gd name="connsiteX1876" fmla="*/ 260212 w 844282"/>
                <a:gd name="connsiteY1876" fmla="*/ 1325258 h 1432116"/>
                <a:gd name="connsiteX1877" fmla="*/ 259081 w 844282"/>
                <a:gd name="connsiteY1877" fmla="*/ 1326389 h 1432116"/>
                <a:gd name="connsiteX1878" fmla="*/ 259081 w 844282"/>
                <a:gd name="connsiteY1878" fmla="*/ 1328687 h 1432116"/>
                <a:gd name="connsiteX1879" fmla="*/ 256819 w 844282"/>
                <a:gd name="connsiteY1879" fmla="*/ 1329818 h 1432116"/>
                <a:gd name="connsiteX1880" fmla="*/ 255653 w 844282"/>
                <a:gd name="connsiteY1880" fmla="*/ 1330949 h 1432116"/>
                <a:gd name="connsiteX1881" fmla="*/ 254522 w 844282"/>
                <a:gd name="connsiteY1881" fmla="*/ 1329818 h 1432116"/>
                <a:gd name="connsiteX1882" fmla="*/ 253391 w 844282"/>
                <a:gd name="connsiteY1882" fmla="*/ 1330949 h 1432116"/>
                <a:gd name="connsiteX1883" fmla="*/ 252260 w 844282"/>
                <a:gd name="connsiteY1883" fmla="*/ 1332080 h 1432116"/>
                <a:gd name="connsiteX1884" fmla="*/ 252260 w 844282"/>
                <a:gd name="connsiteY1884" fmla="*/ 1333211 h 1432116"/>
                <a:gd name="connsiteX1885" fmla="*/ 249998 w 844282"/>
                <a:gd name="connsiteY1885" fmla="*/ 1334343 h 1432116"/>
                <a:gd name="connsiteX1886" fmla="*/ 249998 w 844282"/>
                <a:gd name="connsiteY1886" fmla="*/ 1337771 h 1432116"/>
                <a:gd name="connsiteX1887" fmla="*/ 248867 w 844282"/>
                <a:gd name="connsiteY1887" fmla="*/ 1340034 h 1432116"/>
                <a:gd name="connsiteX1888" fmla="*/ 248867 w 844282"/>
                <a:gd name="connsiteY1888" fmla="*/ 1341165 h 1432116"/>
                <a:gd name="connsiteX1889" fmla="*/ 247701 w 844282"/>
                <a:gd name="connsiteY1889" fmla="*/ 1341165 h 1432116"/>
                <a:gd name="connsiteX1890" fmla="*/ 246570 w 844282"/>
                <a:gd name="connsiteY1890" fmla="*/ 1342296 h 1432116"/>
                <a:gd name="connsiteX1891" fmla="*/ 244308 w 844282"/>
                <a:gd name="connsiteY1891" fmla="*/ 1346856 h 1432116"/>
                <a:gd name="connsiteX1892" fmla="*/ 244308 w 844282"/>
                <a:gd name="connsiteY1892" fmla="*/ 1347987 h 1432116"/>
                <a:gd name="connsiteX1893" fmla="*/ 245439 w 844282"/>
                <a:gd name="connsiteY1893" fmla="*/ 1347987 h 1432116"/>
                <a:gd name="connsiteX1894" fmla="*/ 245439 w 844282"/>
                <a:gd name="connsiteY1894" fmla="*/ 1350285 h 1432116"/>
                <a:gd name="connsiteX1895" fmla="*/ 244308 w 844282"/>
                <a:gd name="connsiteY1895" fmla="*/ 1350285 h 1432116"/>
                <a:gd name="connsiteX1896" fmla="*/ 240880 w 844282"/>
                <a:gd name="connsiteY1896" fmla="*/ 1355941 h 1432116"/>
                <a:gd name="connsiteX1897" fmla="*/ 237488 w 844282"/>
                <a:gd name="connsiteY1897" fmla="*/ 1360501 h 1432116"/>
                <a:gd name="connsiteX1898" fmla="*/ 235226 w 844282"/>
                <a:gd name="connsiteY1898" fmla="*/ 1362763 h 1432116"/>
                <a:gd name="connsiteX1899" fmla="*/ 231798 w 844282"/>
                <a:gd name="connsiteY1899" fmla="*/ 1369585 h 1432116"/>
                <a:gd name="connsiteX1900" fmla="*/ 231798 w 844282"/>
                <a:gd name="connsiteY1900" fmla="*/ 1370716 h 1432116"/>
                <a:gd name="connsiteX1901" fmla="*/ 234095 w 844282"/>
                <a:gd name="connsiteY1901" fmla="*/ 1371848 h 1432116"/>
                <a:gd name="connsiteX1902" fmla="*/ 234095 w 844282"/>
                <a:gd name="connsiteY1902" fmla="*/ 1374145 h 1432116"/>
                <a:gd name="connsiteX1903" fmla="*/ 232929 w 844282"/>
                <a:gd name="connsiteY1903" fmla="*/ 1376407 h 1432116"/>
                <a:gd name="connsiteX1904" fmla="*/ 231798 w 844282"/>
                <a:gd name="connsiteY1904" fmla="*/ 1378670 h 1432116"/>
                <a:gd name="connsiteX1905" fmla="*/ 234095 w 844282"/>
                <a:gd name="connsiteY1905" fmla="*/ 1382099 h 1432116"/>
                <a:gd name="connsiteX1906" fmla="*/ 232929 w 844282"/>
                <a:gd name="connsiteY1906" fmla="*/ 1384361 h 1432116"/>
                <a:gd name="connsiteX1907" fmla="*/ 234095 w 844282"/>
                <a:gd name="connsiteY1907" fmla="*/ 1386623 h 1432116"/>
                <a:gd name="connsiteX1908" fmla="*/ 232929 w 844282"/>
                <a:gd name="connsiteY1908" fmla="*/ 1388921 h 1432116"/>
                <a:gd name="connsiteX1909" fmla="*/ 234095 w 844282"/>
                <a:gd name="connsiteY1909" fmla="*/ 1392314 h 1432116"/>
                <a:gd name="connsiteX1910" fmla="*/ 234095 w 844282"/>
                <a:gd name="connsiteY1910" fmla="*/ 1393446 h 1432116"/>
                <a:gd name="connsiteX1911" fmla="*/ 234095 w 844282"/>
                <a:gd name="connsiteY1911" fmla="*/ 1395743 h 1432116"/>
                <a:gd name="connsiteX1912" fmla="*/ 229536 w 844282"/>
                <a:gd name="connsiteY1912" fmla="*/ 1399137 h 1432116"/>
                <a:gd name="connsiteX1913" fmla="*/ 213633 w 844282"/>
                <a:gd name="connsiteY1913" fmla="*/ 1390052 h 1432116"/>
                <a:gd name="connsiteX1914" fmla="*/ 189778 w 844282"/>
                <a:gd name="connsiteY1914" fmla="*/ 1376407 h 1432116"/>
                <a:gd name="connsiteX1915" fmla="*/ 139771 w 844282"/>
                <a:gd name="connsiteY1915" fmla="*/ 1346856 h 1432116"/>
                <a:gd name="connsiteX1916" fmla="*/ 138641 w 844282"/>
                <a:gd name="connsiteY1916" fmla="*/ 1345725 h 1432116"/>
                <a:gd name="connsiteX1917" fmla="*/ 137474 w 844282"/>
                <a:gd name="connsiteY1917" fmla="*/ 1345725 h 1432116"/>
                <a:gd name="connsiteX1918" fmla="*/ 134082 w 844282"/>
                <a:gd name="connsiteY1918" fmla="*/ 1344594 h 1432116"/>
                <a:gd name="connsiteX1919" fmla="*/ 131820 w 844282"/>
                <a:gd name="connsiteY1919" fmla="*/ 1344594 h 1432116"/>
                <a:gd name="connsiteX1920" fmla="*/ 127261 w 844282"/>
                <a:gd name="connsiteY1920" fmla="*/ 1341165 h 1432116"/>
                <a:gd name="connsiteX1921" fmla="*/ 126130 w 844282"/>
                <a:gd name="connsiteY1921" fmla="*/ 1342296 h 1432116"/>
                <a:gd name="connsiteX1922" fmla="*/ 123868 w 844282"/>
                <a:gd name="connsiteY1922" fmla="*/ 1340034 h 1432116"/>
                <a:gd name="connsiteX1923" fmla="*/ 121571 w 844282"/>
                <a:gd name="connsiteY1923" fmla="*/ 1338903 h 1432116"/>
                <a:gd name="connsiteX1924" fmla="*/ 118178 w 844282"/>
                <a:gd name="connsiteY1924" fmla="*/ 1340034 h 1432116"/>
                <a:gd name="connsiteX1925" fmla="*/ 117048 w 844282"/>
                <a:gd name="connsiteY1925" fmla="*/ 1340034 h 1432116"/>
                <a:gd name="connsiteX1926" fmla="*/ 115917 w 844282"/>
                <a:gd name="connsiteY1926" fmla="*/ 1337771 h 1432116"/>
                <a:gd name="connsiteX1927" fmla="*/ 112489 w 844282"/>
                <a:gd name="connsiteY1927" fmla="*/ 1337771 h 1432116"/>
                <a:gd name="connsiteX1928" fmla="*/ 111358 w 844282"/>
                <a:gd name="connsiteY1928" fmla="*/ 1335509 h 1432116"/>
                <a:gd name="connsiteX1929" fmla="*/ 106799 w 844282"/>
                <a:gd name="connsiteY1929" fmla="*/ 1335509 h 1432116"/>
                <a:gd name="connsiteX1930" fmla="*/ 105668 w 844282"/>
                <a:gd name="connsiteY1930" fmla="*/ 1336640 h 1432116"/>
                <a:gd name="connsiteX1931" fmla="*/ 103406 w 844282"/>
                <a:gd name="connsiteY1931" fmla="*/ 1335509 h 1432116"/>
                <a:gd name="connsiteX1932" fmla="*/ 98847 w 844282"/>
                <a:gd name="connsiteY1932" fmla="*/ 1334343 h 1432116"/>
                <a:gd name="connsiteX1933" fmla="*/ 97716 w 844282"/>
                <a:gd name="connsiteY1933" fmla="*/ 1333211 h 1432116"/>
                <a:gd name="connsiteX1934" fmla="*/ 95455 w 844282"/>
                <a:gd name="connsiteY1934" fmla="*/ 1334343 h 1432116"/>
                <a:gd name="connsiteX1935" fmla="*/ 94324 w 844282"/>
                <a:gd name="connsiteY1935" fmla="*/ 1333211 h 1432116"/>
                <a:gd name="connsiteX1936" fmla="*/ 93193 w 844282"/>
                <a:gd name="connsiteY1936" fmla="*/ 1333211 h 1432116"/>
                <a:gd name="connsiteX1937" fmla="*/ 93193 w 844282"/>
                <a:gd name="connsiteY1937" fmla="*/ 1334343 h 1432116"/>
                <a:gd name="connsiteX1938" fmla="*/ 90896 w 844282"/>
                <a:gd name="connsiteY1938" fmla="*/ 1333211 h 1432116"/>
                <a:gd name="connsiteX1939" fmla="*/ 90896 w 844282"/>
                <a:gd name="connsiteY1939" fmla="*/ 1332080 h 1432116"/>
                <a:gd name="connsiteX1940" fmla="*/ 89765 w 844282"/>
                <a:gd name="connsiteY1940" fmla="*/ 1332080 h 1432116"/>
                <a:gd name="connsiteX1941" fmla="*/ 88634 w 844282"/>
                <a:gd name="connsiteY1941" fmla="*/ 1329818 h 1432116"/>
                <a:gd name="connsiteX1942" fmla="*/ 88634 w 844282"/>
                <a:gd name="connsiteY1942" fmla="*/ 1330949 h 1432116"/>
                <a:gd name="connsiteX1943" fmla="*/ 86372 w 844282"/>
                <a:gd name="connsiteY1943" fmla="*/ 1329818 h 1432116"/>
                <a:gd name="connsiteX1944" fmla="*/ 86372 w 844282"/>
                <a:gd name="connsiteY1944" fmla="*/ 1327556 h 1432116"/>
                <a:gd name="connsiteX1945" fmla="*/ 85206 w 844282"/>
                <a:gd name="connsiteY1945" fmla="*/ 1327556 h 1432116"/>
                <a:gd name="connsiteX1946" fmla="*/ 85206 w 844282"/>
                <a:gd name="connsiteY1946" fmla="*/ 1326389 h 1432116"/>
                <a:gd name="connsiteX1947" fmla="*/ 84075 w 844282"/>
                <a:gd name="connsiteY1947" fmla="*/ 1327556 h 1432116"/>
                <a:gd name="connsiteX1948" fmla="*/ 84075 w 844282"/>
                <a:gd name="connsiteY1948" fmla="*/ 1326389 h 1432116"/>
                <a:gd name="connsiteX1949" fmla="*/ 81813 w 844282"/>
                <a:gd name="connsiteY1949" fmla="*/ 1326389 h 1432116"/>
                <a:gd name="connsiteX1950" fmla="*/ 81813 w 844282"/>
                <a:gd name="connsiteY1950" fmla="*/ 1325258 h 1432116"/>
                <a:gd name="connsiteX1951" fmla="*/ 79551 w 844282"/>
                <a:gd name="connsiteY1951" fmla="*/ 1325258 h 1432116"/>
                <a:gd name="connsiteX1952" fmla="*/ 80682 w 844282"/>
                <a:gd name="connsiteY1952" fmla="*/ 1325258 h 1432116"/>
                <a:gd name="connsiteX1953" fmla="*/ 78385 w 844282"/>
                <a:gd name="connsiteY1953" fmla="*/ 1324127 h 1432116"/>
                <a:gd name="connsiteX1954" fmla="*/ 78385 w 844282"/>
                <a:gd name="connsiteY1954" fmla="*/ 1325258 h 1432116"/>
                <a:gd name="connsiteX1955" fmla="*/ 77254 w 844282"/>
                <a:gd name="connsiteY1955" fmla="*/ 1324127 h 1432116"/>
                <a:gd name="connsiteX1956" fmla="*/ 76123 w 844282"/>
                <a:gd name="connsiteY1956" fmla="*/ 1324127 h 1432116"/>
                <a:gd name="connsiteX1957" fmla="*/ 76123 w 844282"/>
                <a:gd name="connsiteY1957" fmla="*/ 1322996 h 1432116"/>
                <a:gd name="connsiteX1958" fmla="*/ 74992 w 844282"/>
                <a:gd name="connsiteY1958" fmla="*/ 1324127 h 1432116"/>
                <a:gd name="connsiteX1959" fmla="*/ 74992 w 844282"/>
                <a:gd name="connsiteY1959" fmla="*/ 1321864 h 1432116"/>
                <a:gd name="connsiteX1960" fmla="*/ 73862 w 844282"/>
                <a:gd name="connsiteY1960" fmla="*/ 1321864 h 1432116"/>
                <a:gd name="connsiteX1961" fmla="*/ 73862 w 844282"/>
                <a:gd name="connsiteY1961" fmla="*/ 1320733 h 1432116"/>
                <a:gd name="connsiteX1962" fmla="*/ 72731 w 844282"/>
                <a:gd name="connsiteY1962" fmla="*/ 1320733 h 1432116"/>
                <a:gd name="connsiteX1963" fmla="*/ 72731 w 844282"/>
                <a:gd name="connsiteY1963" fmla="*/ 1318436 h 1432116"/>
                <a:gd name="connsiteX1964" fmla="*/ 71600 w 844282"/>
                <a:gd name="connsiteY1964" fmla="*/ 1317304 h 1432116"/>
                <a:gd name="connsiteX1965" fmla="*/ 72731 w 844282"/>
                <a:gd name="connsiteY1965" fmla="*/ 1315042 h 1432116"/>
                <a:gd name="connsiteX1966" fmla="*/ 73862 w 844282"/>
                <a:gd name="connsiteY1966" fmla="*/ 1313911 h 1432116"/>
                <a:gd name="connsiteX1967" fmla="*/ 72731 w 844282"/>
                <a:gd name="connsiteY1967" fmla="*/ 1311613 h 1432116"/>
                <a:gd name="connsiteX1968" fmla="*/ 74992 w 844282"/>
                <a:gd name="connsiteY1968" fmla="*/ 1309351 h 1432116"/>
                <a:gd name="connsiteX1969" fmla="*/ 73862 w 844282"/>
                <a:gd name="connsiteY1969" fmla="*/ 1308220 h 1432116"/>
                <a:gd name="connsiteX1970" fmla="*/ 74992 w 844282"/>
                <a:gd name="connsiteY1970" fmla="*/ 1307089 h 1432116"/>
                <a:gd name="connsiteX1971" fmla="*/ 73862 w 844282"/>
                <a:gd name="connsiteY1971" fmla="*/ 1307089 h 1432116"/>
                <a:gd name="connsiteX1972" fmla="*/ 76123 w 844282"/>
                <a:gd name="connsiteY1972" fmla="*/ 1305958 h 1432116"/>
                <a:gd name="connsiteX1973" fmla="*/ 76123 w 844282"/>
                <a:gd name="connsiteY1973" fmla="*/ 1302529 h 1432116"/>
                <a:gd name="connsiteX1974" fmla="*/ 73862 w 844282"/>
                <a:gd name="connsiteY1974" fmla="*/ 1301398 h 1432116"/>
                <a:gd name="connsiteX1975" fmla="*/ 74992 w 844282"/>
                <a:gd name="connsiteY1975" fmla="*/ 1300266 h 1432116"/>
                <a:gd name="connsiteX1976" fmla="*/ 74992 w 844282"/>
                <a:gd name="connsiteY1976" fmla="*/ 1299135 h 1432116"/>
                <a:gd name="connsiteX1977" fmla="*/ 73862 w 844282"/>
                <a:gd name="connsiteY1977" fmla="*/ 1296838 h 1432116"/>
                <a:gd name="connsiteX1978" fmla="*/ 74992 w 844282"/>
                <a:gd name="connsiteY1978" fmla="*/ 1295706 h 1432116"/>
                <a:gd name="connsiteX1979" fmla="*/ 74992 w 844282"/>
                <a:gd name="connsiteY1979" fmla="*/ 1296838 h 1432116"/>
                <a:gd name="connsiteX1980" fmla="*/ 74992 w 844282"/>
                <a:gd name="connsiteY1980" fmla="*/ 1298004 h 1432116"/>
                <a:gd name="connsiteX1981" fmla="*/ 74992 w 844282"/>
                <a:gd name="connsiteY1981" fmla="*/ 1296838 h 1432116"/>
                <a:gd name="connsiteX1982" fmla="*/ 76123 w 844282"/>
                <a:gd name="connsiteY1982" fmla="*/ 1296838 h 1432116"/>
                <a:gd name="connsiteX1983" fmla="*/ 77254 w 844282"/>
                <a:gd name="connsiteY1983" fmla="*/ 1298004 h 1432116"/>
                <a:gd name="connsiteX1984" fmla="*/ 77254 w 844282"/>
                <a:gd name="connsiteY1984" fmla="*/ 1295706 h 1432116"/>
                <a:gd name="connsiteX1985" fmla="*/ 78385 w 844282"/>
                <a:gd name="connsiteY1985" fmla="*/ 1296838 h 1432116"/>
                <a:gd name="connsiteX1986" fmla="*/ 79551 w 844282"/>
                <a:gd name="connsiteY1986" fmla="*/ 1296838 h 1432116"/>
                <a:gd name="connsiteX1987" fmla="*/ 78385 w 844282"/>
                <a:gd name="connsiteY1987" fmla="*/ 1295706 h 1432116"/>
                <a:gd name="connsiteX1988" fmla="*/ 79551 w 844282"/>
                <a:gd name="connsiteY1988" fmla="*/ 1293444 h 1432116"/>
                <a:gd name="connsiteX1989" fmla="*/ 79551 w 844282"/>
                <a:gd name="connsiteY1989" fmla="*/ 1292313 h 1432116"/>
                <a:gd name="connsiteX1990" fmla="*/ 80682 w 844282"/>
                <a:gd name="connsiteY1990" fmla="*/ 1290015 h 1432116"/>
                <a:gd name="connsiteX1991" fmla="*/ 80682 w 844282"/>
                <a:gd name="connsiteY1991" fmla="*/ 1288884 h 1432116"/>
                <a:gd name="connsiteX1992" fmla="*/ 81813 w 844282"/>
                <a:gd name="connsiteY1992" fmla="*/ 1286622 h 1432116"/>
                <a:gd name="connsiteX1993" fmla="*/ 82944 w 844282"/>
                <a:gd name="connsiteY1993" fmla="*/ 1287753 h 1432116"/>
                <a:gd name="connsiteX1994" fmla="*/ 84075 w 844282"/>
                <a:gd name="connsiteY1994" fmla="*/ 1286622 h 1432116"/>
                <a:gd name="connsiteX1995" fmla="*/ 82944 w 844282"/>
                <a:gd name="connsiteY1995" fmla="*/ 1282062 h 1432116"/>
                <a:gd name="connsiteX1996" fmla="*/ 84075 w 844282"/>
                <a:gd name="connsiteY1996" fmla="*/ 1278668 h 1432116"/>
                <a:gd name="connsiteX1997" fmla="*/ 85206 w 844282"/>
                <a:gd name="connsiteY1997" fmla="*/ 1278668 h 1432116"/>
                <a:gd name="connsiteX1998" fmla="*/ 85206 w 844282"/>
                <a:gd name="connsiteY1998" fmla="*/ 1279800 h 1432116"/>
                <a:gd name="connsiteX1999" fmla="*/ 86372 w 844282"/>
                <a:gd name="connsiteY1999" fmla="*/ 1279800 h 1432116"/>
                <a:gd name="connsiteX2000" fmla="*/ 89765 w 844282"/>
                <a:gd name="connsiteY2000" fmla="*/ 1277537 h 1432116"/>
                <a:gd name="connsiteX2001" fmla="*/ 89765 w 844282"/>
                <a:gd name="connsiteY2001" fmla="*/ 1276406 h 1432116"/>
                <a:gd name="connsiteX2002" fmla="*/ 92026 w 844282"/>
                <a:gd name="connsiteY2002" fmla="*/ 1276406 h 1432116"/>
                <a:gd name="connsiteX2003" fmla="*/ 90896 w 844282"/>
                <a:gd name="connsiteY2003" fmla="*/ 1275240 h 1432116"/>
                <a:gd name="connsiteX2004" fmla="*/ 89765 w 844282"/>
                <a:gd name="connsiteY2004" fmla="*/ 1274108 h 1432116"/>
                <a:gd name="connsiteX2005" fmla="*/ 89765 w 844282"/>
                <a:gd name="connsiteY2005" fmla="*/ 1275240 h 1432116"/>
                <a:gd name="connsiteX2006" fmla="*/ 88634 w 844282"/>
                <a:gd name="connsiteY2006" fmla="*/ 1276406 h 1432116"/>
                <a:gd name="connsiteX2007" fmla="*/ 88634 w 844282"/>
                <a:gd name="connsiteY2007" fmla="*/ 1274108 h 1432116"/>
                <a:gd name="connsiteX2008" fmla="*/ 86372 w 844282"/>
                <a:gd name="connsiteY2008" fmla="*/ 1272977 h 1432116"/>
                <a:gd name="connsiteX2009" fmla="*/ 85206 w 844282"/>
                <a:gd name="connsiteY2009" fmla="*/ 1270715 h 1432116"/>
                <a:gd name="connsiteX2010" fmla="*/ 87503 w 844282"/>
                <a:gd name="connsiteY2010" fmla="*/ 1268453 h 1432116"/>
                <a:gd name="connsiteX2011" fmla="*/ 87503 w 844282"/>
                <a:gd name="connsiteY2011" fmla="*/ 1262761 h 1432116"/>
                <a:gd name="connsiteX2012" fmla="*/ 88634 w 844282"/>
                <a:gd name="connsiteY2012" fmla="*/ 1262761 h 1432116"/>
                <a:gd name="connsiteX2013" fmla="*/ 89765 w 844282"/>
                <a:gd name="connsiteY2013" fmla="*/ 1261630 h 1432116"/>
                <a:gd name="connsiteX2014" fmla="*/ 89765 w 844282"/>
                <a:gd name="connsiteY2014" fmla="*/ 1259333 h 1432116"/>
                <a:gd name="connsiteX2015" fmla="*/ 90896 w 844282"/>
                <a:gd name="connsiteY2015" fmla="*/ 1258201 h 1432116"/>
                <a:gd name="connsiteX2016" fmla="*/ 93193 w 844282"/>
                <a:gd name="connsiteY2016" fmla="*/ 1257070 h 1432116"/>
                <a:gd name="connsiteX2017" fmla="*/ 94324 w 844282"/>
                <a:gd name="connsiteY2017" fmla="*/ 1255939 h 1432116"/>
                <a:gd name="connsiteX2018" fmla="*/ 94324 w 844282"/>
                <a:gd name="connsiteY2018" fmla="*/ 1254808 h 1432116"/>
                <a:gd name="connsiteX2019" fmla="*/ 96585 w 844282"/>
                <a:gd name="connsiteY2019" fmla="*/ 1254808 h 1432116"/>
                <a:gd name="connsiteX2020" fmla="*/ 96585 w 844282"/>
                <a:gd name="connsiteY2020" fmla="*/ 1253641 h 1432116"/>
                <a:gd name="connsiteX2021" fmla="*/ 97716 w 844282"/>
                <a:gd name="connsiteY2021" fmla="*/ 1253641 h 1432116"/>
                <a:gd name="connsiteX2022" fmla="*/ 97716 w 844282"/>
                <a:gd name="connsiteY2022" fmla="*/ 1250248 h 1432116"/>
                <a:gd name="connsiteX2023" fmla="*/ 99978 w 844282"/>
                <a:gd name="connsiteY2023" fmla="*/ 1246855 h 1432116"/>
                <a:gd name="connsiteX2024" fmla="*/ 95455 w 844282"/>
                <a:gd name="connsiteY2024" fmla="*/ 1249117 h 1432116"/>
                <a:gd name="connsiteX2025" fmla="*/ 95455 w 844282"/>
                <a:gd name="connsiteY2025" fmla="*/ 1251379 h 1432116"/>
                <a:gd name="connsiteX2026" fmla="*/ 94324 w 844282"/>
                <a:gd name="connsiteY2026" fmla="*/ 1252510 h 1432116"/>
                <a:gd name="connsiteX2027" fmla="*/ 93193 w 844282"/>
                <a:gd name="connsiteY2027" fmla="*/ 1252510 h 1432116"/>
                <a:gd name="connsiteX2028" fmla="*/ 92026 w 844282"/>
                <a:gd name="connsiteY2028" fmla="*/ 1251379 h 1432116"/>
                <a:gd name="connsiteX2029" fmla="*/ 92026 w 844282"/>
                <a:gd name="connsiteY2029" fmla="*/ 1250248 h 1432116"/>
                <a:gd name="connsiteX2030" fmla="*/ 90896 w 844282"/>
                <a:gd name="connsiteY2030" fmla="*/ 1250248 h 1432116"/>
                <a:gd name="connsiteX2031" fmla="*/ 90896 w 844282"/>
                <a:gd name="connsiteY2031" fmla="*/ 1251379 h 1432116"/>
                <a:gd name="connsiteX2032" fmla="*/ 93193 w 844282"/>
                <a:gd name="connsiteY2032" fmla="*/ 1252510 h 1432116"/>
                <a:gd name="connsiteX2033" fmla="*/ 93193 w 844282"/>
                <a:gd name="connsiteY2033" fmla="*/ 1253641 h 1432116"/>
                <a:gd name="connsiteX2034" fmla="*/ 90896 w 844282"/>
                <a:gd name="connsiteY2034" fmla="*/ 1253641 h 1432116"/>
                <a:gd name="connsiteX2035" fmla="*/ 88634 w 844282"/>
                <a:gd name="connsiteY2035" fmla="*/ 1254808 h 1432116"/>
                <a:gd name="connsiteX2036" fmla="*/ 87503 w 844282"/>
                <a:gd name="connsiteY2036" fmla="*/ 1254808 h 1432116"/>
                <a:gd name="connsiteX2037" fmla="*/ 89765 w 844282"/>
                <a:gd name="connsiteY2037" fmla="*/ 1255939 h 1432116"/>
                <a:gd name="connsiteX2038" fmla="*/ 86372 w 844282"/>
                <a:gd name="connsiteY2038" fmla="*/ 1255939 h 1432116"/>
                <a:gd name="connsiteX2039" fmla="*/ 85206 w 844282"/>
                <a:gd name="connsiteY2039" fmla="*/ 1258201 h 1432116"/>
                <a:gd name="connsiteX2040" fmla="*/ 81813 w 844282"/>
                <a:gd name="connsiteY2040" fmla="*/ 1258201 h 1432116"/>
                <a:gd name="connsiteX2041" fmla="*/ 80682 w 844282"/>
                <a:gd name="connsiteY2041" fmla="*/ 1261630 h 1432116"/>
                <a:gd name="connsiteX2042" fmla="*/ 79551 w 844282"/>
                <a:gd name="connsiteY2042" fmla="*/ 1261630 h 1432116"/>
                <a:gd name="connsiteX2043" fmla="*/ 76123 w 844282"/>
                <a:gd name="connsiteY2043" fmla="*/ 1261630 h 1432116"/>
                <a:gd name="connsiteX2044" fmla="*/ 76123 w 844282"/>
                <a:gd name="connsiteY2044" fmla="*/ 1262761 h 1432116"/>
                <a:gd name="connsiteX2045" fmla="*/ 71600 w 844282"/>
                <a:gd name="connsiteY2045" fmla="*/ 1265024 h 1432116"/>
                <a:gd name="connsiteX2046" fmla="*/ 70433 w 844282"/>
                <a:gd name="connsiteY2046" fmla="*/ 1266155 h 1432116"/>
                <a:gd name="connsiteX2047" fmla="*/ 70433 w 844282"/>
                <a:gd name="connsiteY2047" fmla="*/ 1267286 h 1432116"/>
                <a:gd name="connsiteX2048" fmla="*/ 71600 w 844282"/>
                <a:gd name="connsiteY2048" fmla="*/ 1268453 h 1432116"/>
                <a:gd name="connsiteX2049" fmla="*/ 71600 w 844282"/>
                <a:gd name="connsiteY2049" fmla="*/ 1269584 h 1432116"/>
                <a:gd name="connsiteX2050" fmla="*/ 69303 w 844282"/>
                <a:gd name="connsiteY2050" fmla="*/ 1268453 h 1432116"/>
                <a:gd name="connsiteX2051" fmla="*/ 68172 w 844282"/>
                <a:gd name="connsiteY2051" fmla="*/ 1268453 h 1432116"/>
                <a:gd name="connsiteX2052" fmla="*/ 69303 w 844282"/>
                <a:gd name="connsiteY2052" fmla="*/ 1270715 h 1432116"/>
                <a:gd name="connsiteX2053" fmla="*/ 68172 w 844282"/>
                <a:gd name="connsiteY2053" fmla="*/ 1271846 h 1432116"/>
                <a:gd name="connsiteX2054" fmla="*/ 65910 w 844282"/>
                <a:gd name="connsiteY2054" fmla="*/ 1270715 h 1432116"/>
                <a:gd name="connsiteX2055" fmla="*/ 65910 w 844282"/>
                <a:gd name="connsiteY2055" fmla="*/ 1271846 h 1432116"/>
                <a:gd name="connsiteX2056" fmla="*/ 65910 w 844282"/>
                <a:gd name="connsiteY2056" fmla="*/ 1272977 h 1432116"/>
                <a:gd name="connsiteX2057" fmla="*/ 63648 w 844282"/>
                <a:gd name="connsiteY2057" fmla="*/ 1272977 h 1432116"/>
                <a:gd name="connsiteX2058" fmla="*/ 62482 w 844282"/>
                <a:gd name="connsiteY2058" fmla="*/ 1272977 h 1432116"/>
                <a:gd name="connsiteX2059" fmla="*/ 63648 w 844282"/>
                <a:gd name="connsiteY2059" fmla="*/ 1274108 h 1432116"/>
                <a:gd name="connsiteX2060" fmla="*/ 62482 w 844282"/>
                <a:gd name="connsiteY2060" fmla="*/ 1275240 h 1432116"/>
                <a:gd name="connsiteX2061" fmla="*/ 62482 w 844282"/>
                <a:gd name="connsiteY2061" fmla="*/ 1277537 h 1432116"/>
                <a:gd name="connsiteX2062" fmla="*/ 62482 w 844282"/>
                <a:gd name="connsiteY2062" fmla="*/ 1278668 h 1432116"/>
                <a:gd name="connsiteX2063" fmla="*/ 60220 w 844282"/>
                <a:gd name="connsiteY2063" fmla="*/ 1278668 h 1432116"/>
                <a:gd name="connsiteX2064" fmla="*/ 59089 w 844282"/>
                <a:gd name="connsiteY2064" fmla="*/ 1280931 h 1432116"/>
                <a:gd name="connsiteX2065" fmla="*/ 57958 w 844282"/>
                <a:gd name="connsiteY2065" fmla="*/ 1283193 h 1432116"/>
                <a:gd name="connsiteX2066" fmla="*/ 59089 w 844282"/>
                <a:gd name="connsiteY2066" fmla="*/ 1283193 h 1432116"/>
                <a:gd name="connsiteX2067" fmla="*/ 57958 w 844282"/>
                <a:gd name="connsiteY2067" fmla="*/ 1284359 h 1432116"/>
                <a:gd name="connsiteX2068" fmla="*/ 55661 w 844282"/>
                <a:gd name="connsiteY2068" fmla="*/ 1285491 h 1432116"/>
                <a:gd name="connsiteX2069" fmla="*/ 54530 w 844282"/>
                <a:gd name="connsiteY2069" fmla="*/ 1286622 h 1432116"/>
                <a:gd name="connsiteX2070" fmla="*/ 55661 w 844282"/>
                <a:gd name="connsiteY2070" fmla="*/ 1290015 h 1432116"/>
                <a:gd name="connsiteX2071" fmla="*/ 54530 w 844282"/>
                <a:gd name="connsiteY2071" fmla="*/ 1291182 h 1432116"/>
                <a:gd name="connsiteX2072" fmla="*/ 52269 w 844282"/>
                <a:gd name="connsiteY2072" fmla="*/ 1290015 h 1432116"/>
                <a:gd name="connsiteX2073" fmla="*/ 50007 w 844282"/>
                <a:gd name="connsiteY2073" fmla="*/ 1292313 h 1432116"/>
                <a:gd name="connsiteX2074" fmla="*/ 51138 w 844282"/>
                <a:gd name="connsiteY2074" fmla="*/ 1292313 h 1432116"/>
                <a:gd name="connsiteX2075" fmla="*/ 51138 w 844282"/>
                <a:gd name="connsiteY2075" fmla="*/ 1291182 h 1432116"/>
                <a:gd name="connsiteX2076" fmla="*/ 52269 w 844282"/>
                <a:gd name="connsiteY2076" fmla="*/ 1291182 h 1432116"/>
                <a:gd name="connsiteX2077" fmla="*/ 52269 w 844282"/>
                <a:gd name="connsiteY2077" fmla="*/ 1292313 h 1432116"/>
                <a:gd name="connsiteX2078" fmla="*/ 51138 w 844282"/>
                <a:gd name="connsiteY2078" fmla="*/ 1293444 h 1432116"/>
                <a:gd name="connsiteX2079" fmla="*/ 52269 w 844282"/>
                <a:gd name="connsiteY2079" fmla="*/ 1294575 h 1432116"/>
                <a:gd name="connsiteX2080" fmla="*/ 51138 w 844282"/>
                <a:gd name="connsiteY2080" fmla="*/ 1295706 h 1432116"/>
                <a:gd name="connsiteX2081" fmla="*/ 52269 w 844282"/>
                <a:gd name="connsiteY2081" fmla="*/ 1298004 h 1432116"/>
                <a:gd name="connsiteX2082" fmla="*/ 51138 w 844282"/>
                <a:gd name="connsiteY2082" fmla="*/ 1299135 h 1432116"/>
                <a:gd name="connsiteX2083" fmla="*/ 50007 w 844282"/>
                <a:gd name="connsiteY2083" fmla="*/ 1299135 h 1432116"/>
                <a:gd name="connsiteX2084" fmla="*/ 46579 w 844282"/>
                <a:gd name="connsiteY2084" fmla="*/ 1299135 h 1432116"/>
                <a:gd name="connsiteX2085" fmla="*/ 46579 w 844282"/>
                <a:gd name="connsiteY2085" fmla="*/ 1300266 h 1432116"/>
                <a:gd name="connsiteX2086" fmla="*/ 44317 w 844282"/>
                <a:gd name="connsiteY2086" fmla="*/ 1301398 h 1432116"/>
                <a:gd name="connsiteX2087" fmla="*/ 44317 w 844282"/>
                <a:gd name="connsiteY2087" fmla="*/ 1302529 h 1432116"/>
                <a:gd name="connsiteX2088" fmla="*/ 45448 w 844282"/>
                <a:gd name="connsiteY2088" fmla="*/ 1303660 h 1432116"/>
                <a:gd name="connsiteX2089" fmla="*/ 46579 w 844282"/>
                <a:gd name="connsiteY2089" fmla="*/ 1304791 h 1432116"/>
                <a:gd name="connsiteX2090" fmla="*/ 45448 w 844282"/>
                <a:gd name="connsiteY2090" fmla="*/ 1305958 h 1432116"/>
                <a:gd name="connsiteX2091" fmla="*/ 43186 w 844282"/>
                <a:gd name="connsiteY2091" fmla="*/ 1307089 h 1432116"/>
                <a:gd name="connsiteX2092" fmla="*/ 43186 w 844282"/>
                <a:gd name="connsiteY2092" fmla="*/ 1308220 h 1432116"/>
                <a:gd name="connsiteX2093" fmla="*/ 43186 w 844282"/>
                <a:gd name="connsiteY2093" fmla="*/ 1309351 h 1432116"/>
                <a:gd name="connsiteX2094" fmla="*/ 45448 w 844282"/>
                <a:gd name="connsiteY2094" fmla="*/ 1309351 h 1432116"/>
                <a:gd name="connsiteX2095" fmla="*/ 44317 w 844282"/>
                <a:gd name="connsiteY2095" fmla="*/ 1310482 h 1432116"/>
                <a:gd name="connsiteX2096" fmla="*/ 44317 w 844282"/>
                <a:gd name="connsiteY2096" fmla="*/ 1312744 h 1432116"/>
                <a:gd name="connsiteX2097" fmla="*/ 43186 w 844282"/>
                <a:gd name="connsiteY2097" fmla="*/ 1312744 h 1432116"/>
                <a:gd name="connsiteX2098" fmla="*/ 42055 w 844282"/>
                <a:gd name="connsiteY2098" fmla="*/ 1315042 h 1432116"/>
                <a:gd name="connsiteX2099" fmla="*/ 43186 w 844282"/>
                <a:gd name="connsiteY2099" fmla="*/ 1319567 h 1432116"/>
                <a:gd name="connsiteX2100" fmla="*/ 42055 w 844282"/>
                <a:gd name="connsiteY2100" fmla="*/ 1319567 h 1432116"/>
                <a:gd name="connsiteX2101" fmla="*/ 40889 w 844282"/>
                <a:gd name="connsiteY2101" fmla="*/ 1320733 h 1432116"/>
                <a:gd name="connsiteX2102" fmla="*/ 42055 w 844282"/>
                <a:gd name="connsiteY2102" fmla="*/ 1321864 h 1432116"/>
                <a:gd name="connsiteX2103" fmla="*/ 40889 w 844282"/>
                <a:gd name="connsiteY2103" fmla="*/ 1324127 h 1432116"/>
                <a:gd name="connsiteX2104" fmla="*/ 38627 w 844282"/>
                <a:gd name="connsiteY2104" fmla="*/ 1327556 h 1432116"/>
                <a:gd name="connsiteX2105" fmla="*/ 38627 w 844282"/>
                <a:gd name="connsiteY2105" fmla="*/ 1325258 h 1432116"/>
                <a:gd name="connsiteX2106" fmla="*/ 37496 w 844282"/>
                <a:gd name="connsiteY2106" fmla="*/ 1322996 h 1432116"/>
                <a:gd name="connsiteX2107" fmla="*/ 35234 w 844282"/>
                <a:gd name="connsiteY2107" fmla="*/ 1324127 h 1432116"/>
                <a:gd name="connsiteX2108" fmla="*/ 29545 w 844282"/>
                <a:gd name="connsiteY2108" fmla="*/ 1324127 h 1432116"/>
                <a:gd name="connsiteX2109" fmla="*/ 23855 w 844282"/>
                <a:gd name="connsiteY2109" fmla="*/ 1321864 h 1432116"/>
                <a:gd name="connsiteX2110" fmla="*/ 23855 w 844282"/>
                <a:gd name="connsiteY2110" fmla="*/ 1320733 h 1432116"/>
                <a:gd name="connsiteX2111" fmla="*/ 27283 w 844282"/>
                <a:gd name="connsiteY2111" fmla="*/ 1318436 h 1432116"/>
                <a:gd name="connsiteX2112" fmla="*/ 27283 w 844282"/>
                <a:gd name="connsiteY2112" fmla="*/ 1317304 h 1432116"/>
                <a:gd name="connsiteX2113" fmla="*/ 26117 w 844282"/>
                <a:gd name="connsiteY2113" fmla="*/ 1317304 h 1432116"/>
                <a:gd name="connsiteX2114" fmla="*/ 22724 w 844282"/>
                <a:gd name="connsiteY2114" fmla="*/ 1317304 h 1432116"/>
                <a:gd name="connsiteX2115" fmla="*/ 21593 w 844282"/>
                <a:gd name="connsiteY2115" fmla="*/ 1320733 h 1432116"/>
                <a:gd name="connsiteX2116" fmla="*/ 20462 w 844282"/>
                <a:gd name="connsiteY2116" fmla="*/ 1320733 h 1432116"/>
                <a:gd name="connsiteX2117" fmla="*/ 19331 w 844282"/>
                <a:gd name="connsiteY2117" fmla="*/ 1319567 h 1432116"/>
                <a:gd name="connsiteX2118" fmla="*/ 19331 w 844282"/>
                <a:gd name="connsiteY2118" fmla="*/ 1317304 h 1432116"/>
                <a:gd name="connsiteX2119" fmla="*/ 21593 w 844282"/>
                <a:gd name="connsiteY2119" fmla="*/ 1312744 h 1432116"/>
                <a:gd name="connsiteX2120" fmla="*/ 18165 w 844282"/>
                <a:gd name="connsiteY2120" fmla="*/ 1312744 h 1432116"/>
                <a:gd name="connsiteX2121" fmla="*/ 19331 w 844282"/>
                <a:gd name="connsiteY2121" fmla="*/ 1310482 h 1432116"/>
                <a:gd name="connsiteX2122" fmla="*/ 19331 w 844282"/>
                <a:gd name="connsiteY2122" fmla="*/ 1305958 h 1432116"/>
                <a:gd name="connsiteX2123" fmla="*/ 17034 w 844282"/>
                <a:gd name="connsiteY2123" fmla="*/ 1303660 h 1432116"/>
                <a:gd name="connsiteX2124" fmla="*/ 18165 w 844282"/>
                <a:gd name="connsiteY2124" fmla="*/ 1300266 h 1432116"/>
                <a:gd name="connsiteX2125" fmla="*/ 15903 w 844282"/>
                <a:gd name="connsiteY2125" fmla="*/ 1300266 h 1432116"/>
                <a:gd name="connsiteX2126" fmla="*/ 14772 w 844282"/>
                <a:gd name="connsiteY2126" fmla="*/ 1295706 h 1432116"/>
                <a:gd name="connsiteX2127" fmla="*/ 15903 w 844282"/>
                <a:gd name="connsiteY2127" fmla="*/ 1293444 h 1432116"/>
                <a:gd name="connsiteX2128" fmla="*/ 15903 w 844282"/>
                <a:gd name="connsiteY2128" fmla="*/ 1291182 h 1432116"/>
                <a:gd name="connsiteX2129" fmla="*/ 14772 w 844282"/>
                <a:gd name="connsiteY2129" fmla="*/ 1290015 h 1432116"/>
                <a:gd name="connsiteX2130" fmla="*/ 6821 w 844282"/>
                <a:gd name="connsiteY2130" fmla="*/ 1291182 h 1432116"/>
                <a:gd name="connsiteX2131" fmla="*/ 6821 w 844282"/>
                <a:gd name="connsiteY2131" fmla="*/ 1286622 h 1432116"/>
                <a:gd name="connsiteX2132" fmla="*/ 5690 w 844282"/>
                <a:gd name="connsiteY2132" fmla="*/ 1284359 h 1432116"/>
                <a:gd name="connsiteX2133" fmla="*/ 6821 w 844282"/>
                <a:gd name="connsiteY2133" fmla="*/ 1282062 h 1432116"/>
                <a:gd name="connsiteX2134" fmla="*/ 7952 w 844282"/>
                <a:gd name="connsiteY2134" fmla="*/ 1280931 h 1432116"/>
                <a:gd name="connsiteX2135" fmla="*/ 11344 w 844282"/>
                <a:gd name="connsiteY2135" fmla="*/ 1282062 h 1432116"/>
                <a:gd name="connsiteX2136" fmla="*/ 12511 w 844282"/>
                <a:gd name="connsiteY2136" fmla="*/ 1282062 h 1432116"/>
                <a:gd name="connsiteX2137" fmla="*/ 12511 w 844282"/>
                <a:gd name="connsiteY2137" fmla="*/ 1279800 h 1432116"/>
                <a:gd name="connsiteX2138" fmla="*/ 9082 w 844282"/>
                <a:gd name="connsiteY2138" fmla="*/ 1277537 h 1432116"/>
                <a:gd name="connsiteX2139" fmla="*/ 10213 w 844282"/>
                <a:gd name="connsiteY2139" fmla="*/ 1274108 h 1432116"/>
                <a:gd name="connsiteX2140" fmla="*/ 12511 w 844282"/>
                <a:gd name="connsiteY2140" fmla="*/ 1271846 h 1432116"/>
                <a:gd name="connsiteX2141" fmla="*/ 13641 w 844282"/>
                <a:gd name="connsiteY2141" fmla="*/ 1266155 h 1432116"/>
                <a:gd name="connsiteX2142" fmla="*/ 15903 w 844282"/>
                <a:gd name="connsiteY2142" fmla="*/ 1262761 h 1432116"/>
                <a:gd name="connsiteX2143" fmla="*/ 14772 w 844282"/>
                <a:gd name="connsiteY2143" fmla="*/ 1258201 h 1432116"/>
                <a:gd name="connsiteX2144" fmla="*/ 17034 w 844282"/>
                <a:gd name="connsiteY2144" fmla="*/ 1257070 h 1432116"/>
                <a:gd name="connsiteX2145" fmla="*/ 19331 w 844282"/>
                <a:gd name="connsiteY2145" fmla="*/ 1258201 h 1432116"/>
                <a:gd name="connsiteX2146" fmla="*/ 19331 w 844282"/>
                <a:gd name="connsiteY2146" fmla="*/ 1257070 h 1432116"/>
                <a:gd name="connsiteX2147" fmla="*/ 20462 w 844282"/>
                <a:gd name="connsiteY2147" fmla="*/ 1252510 h 1432116"/>
                <a:gd name="connsiteX2148" fmla="*/ 18165 w 844282"/>
                <a:gd name="connsiteY2148" fmla="*/ 1251379 h 1432116"/>
                <a:gd name="connsiteX2149" fmla="*/ 19331 w 844282"/>
                <a:gd name="connsiteY2149" fmla="*/ 1245688 h 1432116"/>
                <a:gd name="connsiteX2150" fmla="*/ 18165 w 844282"/>
                <a:gd name="connsiteY2150" fmla="*/ 1242295 h 1432116"/>
                <a:gd name="connsiteX2151" fmla="*/ 15903 w 844282"/>
                <a:gd name="connsiteY2151" fmla="*/ 1238901 h 1432116"/>
                <a:gd name="connsiteX2152" fmla="*/ 17034 w 844282"/>
                <a:gd name="connsiteY2152" fmla="*/ 1235472 h 1432116"/>
                <a:gd name="connsiteX2153" fmla="*/ 15903 w 844282"/>
                <a:gd name="connsiteY2153" fmla="*/ 1234341 h 1432116"/>
                <a:gd name="connsiteX2154" fmla="*/ 15903 w 844282"/>
                <a:gd name="connsiteY2154" fmla="*/ 1230912 h 1432116"/>
                <a:gd name="connsiteX2155" fmla="*/ 15903 w 844282"/>
                <a:gd name="connsiteY2155" fmla="*/ 1229781 h 1432116"/>
                <a:gd name="connsiteX2156" fmla="*/ 18165 w 844282"/>
                <a:gd name="connsiteY2156" fmla="*/ 1227519 h 1432116"/>
                <a:gd name="connsiteX2157" fmla="*/ 18165 w 844282"/>
                <a:gd name="connsiteY2157" fmla="*/ 1225256 h 1432116"/>
                <a:gd name="connsiteX2158" fmla="*/ 15903 w 844282"/>
                <a:gd name="connsiteY2158" fmla="*/ 1221828 h 1432116"/>
                <a:gd name="connsiteX2159" fmla="*/ 15903 w 844282"/>
                <a:gd name="connsiteY2159" fmla="*/ 1217303 h 1432116"/>
                <a:gd name="connsiteX2160" fmla="*/ 14772 w 844282"/>
                <a:gd name="connsiteY2160" fmla="*/ 1216137 h 1432116"/>
                <a:gd name="connsiteX2161" fmla="*/ 10213 w 844282"/>
                <a:gd name="connsiteY2161" fmla="*/ 1217303 h 1432116"/>
                <a:gd name="connsiteX2162" fmla="*/ 9082 w 844282"/>
                <a:gd name="connsiteY2162" fmla="*/ 1213874 h 1432116"/>
                <a:gd name="connsiteX2163" fmla="*/ 10213 w 844282"/>
                <a:gd name="connsiteY2163" fmla="*/ 1211612 h 1432116"/>
                <a:gd name="connsiteX2164" fmla="*/ 10213 w 844282"/>
                <a:gd name="connsiteY2164" fmla="*/ 1205921 h 1432116"/>
                <a:gd name="connsiteX2165" fmla="*/ 11344 w 844282"/>
                <a:gd name="connsiteY2165" fmla="*/ 1203658 h 1432116"/>
                <a:gd name="connsiteX2166" fmla="*/ 11344 w 844282"/>
                <a:gd name="connsiteY2166" fmla="*/ 1200230 h 1432116"/>
                <a:gd name="connsiteX2167" fmla="*/ 12511 w 844282"/>
                <a:gd name="connsiteY2167" fmla="*/ 1193407 h 1432116"/>
                <a:gd name="connsiteX2168" fmla="*/ 12511 w 844282"/>
                <a:gd name="connsiteY2168" fmla="*/ 1190014 h 1432116"/>
                <a:gd name="connsiteX2169" fmla="*/ 9082 w 844282"/>
                <a:gd name="connsiteY2169" fmla="*/ 1186585 h 1432116"/>
                <a:gd name="connsiteX2170" fmla="*/ 9082 w 844282"/>
                <a:gd name="connsiteY2170" fmla="*/ 1185454 h 1432116"/>
                <a:gd name="connsiteX2171" fmla="*/ 10213 w 844282"/>
                <a:gd name="connsiteY2171" fmla="*/ 1182060 h 1432116"/>
                <a:gd name="connsiteX2172" fmla="*/ 10213 w 844282"/>
                <a:gd name="connsiteY2172" fmla="*/ 1180929 h 1432116"/>
                <a:gd name="connsiteX2173" fmla="*/ 9082 w 844282"/>
                <a:gd name="connsiteY2173" fmla="*/ 1179798 h 1432116"/>
                <a:gd name="connsiteX2174" fmla="*/ 10213 w 844282"/>
                <a:gd name="connsiteY2174" fmla="*/ 1177500 h 1432116"/>
                <a:gd name="connsiteX2175" fmla="*/ 14772 w 844282"/>
                <a:gd name="connsiteY2175" fmla="*/ 1172976 h 1432116"/>
                <a:gd name="connsiteX2176" fmla="*/ 14772 w 844282"/>
                <a:gd name="connsiteY2176" fmla="*/ 1169547 h 1432116"/>
                <a:gd name="connsiteX2177" fmla="*/ 12511 w 844282"/>
                <a:gd name="connsiteY2177" fmla="*/ 1166153 h 1432116"/>
                <a:gd name="connsiteX2178" fmla="*/ 13641 w 844282"/>
                <a:gd name="connsiteY2178" fmla="*/ 1163856 h 1432116"/>
                <a:gd name="connsiteX2179" fmla="*/ 17034 w 844282"/>
                <a:gd name="connsiteY2179" fmla="*/ 1162725 h 1432116"/>
                <a:gd name="connsiteX2180" fmla="*/ 17034 w 844282"/>
                <a:gd name="connsiteY2180" fmla="*/ 1159331 h 1432116"/>
                <a:gd name="connsiteX2181" fmla="*/ 13641 w 844282"/>
                <a:gd name="connsiteY2181" fmla="*/ 1155902 h 1432116"/>
                <a:gd name="connsiteX2182" fmla="*/ 10213 w 844282"/>
                <a:gd name="connsiteY2182" fmla="*/ 1155902 h 1432116"/>
                <a:gd name="connsiteX2183" fmla="*/ 9082 w 844282"/>
                <a:gd name="connsiteY2183" fmla="*/ 1154771 h 1432116"/>
                <a:gd name="connsiteX2184" fmla="*/ 9082 w 844282"/>
                <a:gd name="connsiteY2184" fmla="*/ 1149080 h 1432116"/>
                <a:gd name="connsiteX2185" fmla="*/ 7952 w 844282"/>
                <a:gd name="connsiteY2185" fmla="*/ 1146818 h 1432116"/>
                <a:gd name="connsiteX2186" fmla="*/ 6821 w 844282"/>
                <a:gd name="connsiteY2186" fmla="*/ 1144555 h 1432116"/>
                <a:gd name="connsiteX2187" fmla="*/ 5690 w 844282"/>
                <a:gd name="connsiteY2187" fmla="*/ 1138864 h 1432116"/>
                <a:gd name="connsiteX2188" fmla="*/ 4559 w 844282"/>
                <a:gd name="connsiteY2188" fmla="*/ 1136602 h 1432116"/>
                <a:gd name="connsiteX2189" fmla="*/ 3393 w 844282"/>
                <a:gd name="connsiteY2189" fmla="*/ 1134304 h 1432116"/>
                <a:gd name="connsiteX2190" fmla="*/ 3393 w 844282"/>
                <a:gd name="connsiteY2190" fmla="*/ 1133173 h 1432116"/>
                <a:gd name="connsiteX2191" fmla="*/ 7952 w 844282"/>
                <a:gd name="connsiteY2191" fmla="*/ 1128648 h 1432116"/>
                <a:gd name="connsiteX2192" fmla="*/ 9082 w 844282"/>
                <a:gd name="connsiteY2192" fmla="*/ 1127517 h 1432116"/>
                <a:gd name="connsiteX2193" fmla="*/ 11344 w 844282"/>
                <a:gd name="connsiteY2193" fmla="*/ 1126351 h 1432116"/>
                <a:gd name="connsiteX2194" fmla="*/ 12511 w 844282"/>
                <a:gd name="connsiteY2194" fmla="*/ 1124089 h 1432116"/>
                <a:gd name="connsiteX2195" fmla="*/ 13641 w 844282"/>
                <a:gd name="connsiteY2195" fmla="*/ 1122957 h 1432116"/>
                <a:gd name="connsiteX2196" fmla="*/ 13641 w 844282"/>
                <a:gd name="connsiteY2196" fmla="*/ 1118397 h 1432116"/>
                <a:gd name="connsiteX2197" fmla="*/ 12511 w 844282"/>
                <a:gd name="connsiteY2197" fmla="*/ 1115004 h 1432116"/>
                <a:gd name="connsiteX2198" fmla="*/ 13641 w 844282"/>
                <a:gd name="connsiteY2198" fmla="*/ 1112742 h 1432116"/>
                <a:gd name="connsiteX2199" fmla="*/ 13641 w 844282"/>
                <a:gd name="connsiteY2199" fmla="*/ 1111575 h 1432116"/>
                <a:gd name="connsiteX2200" fmla="*/ 13641 w 844282"/>
                <a:gd name="connsiteY2200" fmla="*/ 1109313 h 1432116"/>
                <a:gd name="connsiteX2201" fmla="*/ 13641 w 844282"/>
                <a:gd name="connsiteY2201" fmla="*/ 1108182 h 1432116"/>
                <a:gd name="connsiteX2202" fmla="*/ 12511 w 844282"/>
                <a:gd name="connsiteY2202" fmla="*/ 1107050 h 1432116"/>
                <a:gd name="connsiteX2203" fmla="*/ 11344 w 844282"/>
                <a:gd name="connsiteY2203" fmla="*/ 1107050 h 1432116"/>
                <a:gd name="connsiteX2204" fmla="*/ 9082 w 844282"/>
                <a:gd name="connsiteY2204" fmla="*/ 1107050 h 1432116"/>
                <a:gd name="connsiteX2205" fmla="*/ 4559 w 844282"/>
                <a:gd name="connsiteY2205" fmla="*/ 1105919 h 1432116"/>
                <a:gd name="connsiteX2206" fmla="*/ 3393 w 844282"/>
                <a:gd name="connsiteY2206" fmla="*/ 1105919 h 1432116"/>
                <a:gd name="connsiteX2207" fmla="*/ 0 w 844282"/>
                <a:gd name="connsiteY2207" fmla="*/ 1099097 h 1432116"/>
                <a:gd name="connsiteX2208" fmla="*/ 1131 w 844282"/>
                <a:gd name="connsiteY2208" fmla="*/ 1094537 h 1432116"/>
                <a:gd name="connsiteX2209" fmla="*/ 0 w 844282"/>
                <a:gd name="connsiteY2209" fmla="*/ 1092275 h 1432116"/>
                <a:gd name="connsiteX2210" fmla="*/ 0 w 844282"/>
                <a:gd name="connsiteY2210" fmla="*/ 1087715 h 1432116"/>
                <a:gd name="connsiteX2211" fmla="*/ 0 w 844282"/>
                <a:gd name="connsiteY2211" fmla="*/ 1085452 h 1432116"/>
                <a:gd name="connsiteX2212" fmla="*/ 0 w 844282"/>
                <a:gd name="connsiteY2212" fmla="*/ 1082024 h 143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</a:cxnLst>
              <a:rect l="l" t="t" r="r" b="b"/>
              <a:pathLst>
                <a:path w="844282" h="1432116">
                  <a:moveTo>
                    <a:pt x="0" y="1082024"/>
                  </a:moveTo>
                  <a:lnTo>
                    <a:pt x="2262" y="1077499"/>
                  </a:lnTo>
                  <a:lnTo>
                    <a:pt x="2262" y="1072939"/>
                  </a:lnTo>
                  <a:lnTo>
                    <a:pt x="4559" y="1068414"/>
                  </a:lnTo>
                  <a:lnTo>
                    <a:pt x="5690" y="1064985"/>
                  </a:lnTo>
                  <a:lnTo>
                    <a:pt x="5690" y="1062723"/>
                  </a:lnTo>
                  <a:lnTo>
                    <a:pt x="6821" y="1060426"/>
                  </a:lnTo>
                  <a:lnTo>
                    <a:pt x="7952" y="1059294"/>
                  </a:lnTo>
                  <a:lnTo>
                    <a:pt x="10213" y="1057032"/>
                  </a:lnTo>
                  <a:lnTo>
                    <a:pt x="12511" y="1055901"/>
                  </a:lnTo>
                  <a:lnTo>
                    <a:pt x="13641" y="1049079"/>
                  </a:lnTo>
                  <a:lnTo>
                    <a:pt x="14772" y="1044519"/>
                  </a:lnTo>
                  <a:lnTo>
                    <a:pt x="13641" y="1041125"/>
                  </a:lnTo>
                  <a:lnTo>
                    <a:pt x="13641" y="1038863"/>
                  </a:lnTo>
                  <a:lnTo>
                    <a:pt x="12511" y="1034303"/>
                  </a:lnTo>
                  <a:lnTo>
                    <a:pt x="13641" y="1030909"/>
                  </a:lnTo>
                  <a:lnTo>
                    <a:pt x="13641" y="1028612"/>
                  </a:lnTo>
                  <a:lnTo>
                    <a:pt x="15903" y="1027481"/>
                  </a:lnTo>
                  <a:lnTo>
                    <a:pt x="17034" y="1024087"/>
                  </a:lnTo>
                  <a:lnTo>
                    <a:pt x="20462" y="1021789"/>
                  </a:lnTo>
                  <a:lnTo>
                    <a:pt x="20462" y="1020658"/>
                  </a:lnTo>
                  <a:lnTo>
                    <a:pt x="21593" y="1018396"/>
                  </a:lnTo>
                  <a:lnTo>
                    <a:pt x="21593" y="1013836"/>
                  </a:lnTo>
                  <a:lnTo>
                    <a:pt x="20462" y="1011574"/>
                  </a:lnTo>
                  <a:lnTo>
                    <a:pt x="20462" y="1007014"/>
                  </a:lnTo>
                  <a:lnTo>
                    <a:pt x="19331" y="1003620"/>
                  </a:lnTo>
                  <a:lnTo>
                    <a:pt x="20462" y="1001358"/>
                  </a:lnTo>
                  <a:lnTo>
                    <a:pt x="18165" y="995667"/>
                  </a:lnTo>
                  <a:lnTo>
                    <a:pt x="20462" y="992238"/>
                  </a:lnTo>
                  <a:lnTo>
                    <a:pt x="23855" y="988844"/>
                  </a:lnTo>
                  <a:lnTo>
                    <a:pt x="23855" y="986547"/>
                  </a:lnTo>
                  <a:lnTo>
                    <a:pt x="22724" y="984284"/>
                  </a:lnTo>
                  <a:lnTo>
                    <a:pt x="20462" y="983153"/>
                  </a:lnTo>
                  <a:lnTo>
                    <a:pt x="20462" y="978593"/>
                  </a:lnTo>
                  <a:lnTo>
                    <a:pt x="20462" y="977462"/>
                  </a:lnTo>
                  <a:lnTo>
                    <a:pt x="21593" y="975200"/>
                  </a:lnTo>
                  <a:lnTo>
                    <a:pt x="21593" y="974069"/>
                  </a:lnTo>
                  <a:lnTo>
                    <a:pt x="22724" y="972937"/>
                  </a:lnTo>
                  <a:lnTo>
                    <a:pt x="24986" y="972937"/>
                  </a:lnTo>
                  <a:lnTo>
                    <a:pt x="24986" y="971806"/>
                  </a:lnTo>
                  <a:lnTo>
                    <a:pt x="24986" y="969509"/>
                  </a:lnTo>
                  <a:lnTo>
                    <a:pt x="28414" y="963818"/>
                  </a:lnTo>
                  <a:lnTo>
                    <a:pt x="27283" y="960424"/>
                  </a:lnTo>
                  <a:lnTo>
                    <a:pt x="27283" y="958162"/>
                  </a:lnTo>
                  <a:lnTo>
                    <a:pt x="26117" y="955864"/>
                  </a:lnTo>
                  <a:lnTo>
                    <a:pt x="26117" y="952471"/>
                  </a:lnTo>
                  <a:lnTo>
                    <a:pt x="22724" y="950208"/>
                  </a:lnTo>
                  <a:lnTo>
                    <a:pt x="22724" y="947911"/>
                  </a:lnTo>
                  <a:lnTo>
                    <a:pt x="26117" y="944517"/>
                  </a:lnTo>
                  <a:lnTo>
                    <a:pt x="28414" y="941088"/>
                  </a:lnTo>
                  <a:lnTo>
                    <a:pt x="29545" y="938826"/>
                  </a:lnTo>
                  <a:lnTo>
                    <a:pt x="31806" y="938826"/>
                  </a:lnTo>
                  <a:lnTo>
                    <a:pt x="32937" y="938826"/>
                  </a:lnTo>
                  <a:lnTo>
                    <a:pt x="34104" y="937695"/>
                  </a:lnTo>
                  <a:lnTo>
                    <a:pt x="35234" y="934266"/>
                  </a:lnTo>
                  <a:lnTo>
                    <a:pt x="37496" y="930873"/>
                  </a:lnTo>
                  <a:lnTo>
                    <a:pt x="36365" y="927444"/>
                  </a:lnTo>
                  <a:lnTo>
                    <a:pt x="37496" y="924050"/>
                  </a:lnTo>
                  <a:lnTo>
                    <a:pt x="37496" y="920657"/>
                  </a:lnTo>
                  <a:lnTo>
                    <a:pt x="40889" y="919490"/>
                  </a:lnTo>
                  <a:lnTo>
                    <a:pt x="42055" y="919490"/>
                  </a:lnTo>
                  <a:lnTo>
                    <a:pt x="43186" y="918359"/>
                  </a:lnTo>
                  <a:lnTo>
                    <a:pt x="42055" y="914966"/>
                  </a:lnTo>
                  <a:lnTo>
                    <a:pt x="44317" y="903583"/>
                  </a:lnTo>
                  <a:lnTo>
                    <a:pt x="48840" y="901321"/>
                  </a:lnTo>
                  <a:lnTo>
                    <a:pt x="50007" y="899059"/>
                  </a:lnTo>
                  <a:lnTo>
                    <a:pt x="53399" y="896761"/>
                  </a:lnTo>
                  <a:lnTo>
                    <a:pt x="54530" y="895630"/>
                  </a:lnTo>
                  <a:lnTo>
                    <a:pt x="53399" y="892236"/>
                  </a:lnTo>
                  <a:lnTo>
                    <a:pt x="53399" y="891105"/>
                  </a:lnTo>
                  <a:lnTo>
                    <a:pt x="56827" y="883152"/>
                  </a:lnTo>
                  <a:lnTo>
                    <a:pt x="57958" y="877461"/>
                  </a:lnTo>
                  <a:lnTo>
                    <a:pt x="60220" y="871770"/>
                  </a:lnTo>
                  <a:lnTo>
                    <a:pt x="59089" y="863816"/>
                  </a:lnTo>
                  <a:lnTo>
                    <a:pt x="57958" y="863816"/>
                  </a:lnTo>
                  <a:lnTo>
                    <a:pt x="57958" y="862685"/>
                  </a:lnTo>
                  <a:lnTo>
                    <a:pt x="59089" y="856994"/>
                  </a:lnTo>
                  <a:lnTo>
                    <a:pt x="61351" y="852434"/>
                  </a:lnTo>
                  <a:lnTo>
                    <a:pt x="63648" y="850171"/>
                  </a:lnTo>
                  <a:lnTo>
                    <a:pt x="64779" y="846778"/>
                  </a:lnTo>
                  <a:lnTo>
                    <a:pt x="67041" y="844480"/>
                  </a:lnTo>
                  <a:lnTo>
                    <a:pt x="71600" y="842218"/>
                  </a:lnTo>
                  <a:lnTo>
                    <a:pt x="73862" y="839956"/>
                  </a:lnTo>
                  <a:lnTo>
                    <a:pt x="74992" y="836527"/>
                  </a:lnTo>
                  <a:lnTo>
                    <a:pt x="74992" y="832002"/>
                  </a:lnTo>
                  <a:lnTo>
                    <a:pt x="77254" y="828573"/>
                  </a:lnTo>
                  <a:lnTo>
                    <a:pt x="77254" y="826311"/>
                  </a:lnTo>
                  <a:lnTo>
                    <a:pt x="79551" y="822882"/>
                  </a:lnTo>
                  <a:lnTo>
                    <a:pt x="79551" y="818358"/>
                  </a:lnTo>
                  <a:lnTo>
                    <a:pt x="82944" y="811535"/>
                  </a:lnTo>
                  <a:lnTo>
                    <a:pt x="86372" y="808107"/>
                  </a:lnTo>
                  <a:lnTo>
                    <a:pt x="86372" y="806975"/>
                  </a:lnTo>
                  <a:lnTo>
                    <a:pt x="86372" y="805844"/>
                  </a:lnTo>
                  <a:lnTo>
                    <a:pt x="87503" y="804713"/>
                  </a:lnTo>
                  <a:lnTo>
                    <a:pt x="88634" y="801320"/>
                  </a:lnTo>
                  <a:lnTo>
                    <a:pt x="89765" y="797891"/>
                  </a:lnTo>
                  <a:lnTo>
                    <a:pt x="90896" y="792200"/>
                  </a:lnTo>
                  <a:lnTo>
                    <a:pt x="97716" y="784246"/>
                  </a:lnTo>
                  <a:lnTo>
                    <a:pt x="97716" y="781984"/>
                  </a:lnTo>
                  <a:lnTo>
                    <a:pt x="98847" y="780853"/>
                  </a:lnTo>
                  <a:lnTo>
                    <a:pt x="98847" y="777424"/>
                  </a:lnTo>
                  <a:lnTo>
                    <a:pt x="101144" y="774030"/>
                  </a:lnTo>
                  <a:lnTo>
                    <a:pt x="101144" y="769470"/>
                  </a:lnTo>
                  <a:lnTo>
                    <a:pt x="103406" y="768339"/>
                  </a:lnTo>
                  <a:lnTo>
                    <a:pt x="104537" y="766077"/>
                  </a:lnTo>
                  <a:lnTo>
                    <a:pt x="105668" y="763779"/>
                  </a:lnTo>
                  <a:lnTo>
                    <a:pt x="105668" y="760386"/>
                  </a:lnTo>
                  <a:lnTo>
                    <a:pt x="106799" y="758123"/>
                  </a:lnTo>
                  <a:lnTo>
                    <a:pt x="109096" y="755826"/>
                  </a:lnTo>
                  <a:lnTo>
                    <a:pt x="107930" y="752432"/>
                  </a:lnTo>
                  <a:lnTo>
                    <a:pt x="105668" y="749003"/>
                  </a:lnTo>
                  <a:lnTo>
                    <a:pt x="105668" y="747872"/>
                  </a:lnTo>
                  <a:lnTo>
                    <a:pt x="106799" y="747872"/>
                  </a:lnTo>
                  <a:lnTo>
                    <a:pt x="106799" y="745610"/>
                  </a:lnTo>
                  <a:lnTo>
                    <a:pt x="106799" y="743348"/>
                  </a:lnTo>
                  <a:lnTo>
                    <a:pt x="109096" y="735394"/>
                  </a:lnTo>
                  <a:lnTo>
                    <a:pt x="113619" y="730834"/>
                  </a:lnTo>
                  <a:lnTo>
                    <a:pt x="114750" y="726274"/>
                  </a:lnTo>
                  <a:lnTo>
                    <a:pt x="114750" y="725143"/>
                  </a:lnTo>
                  <a:lnTo>
                    <a:pt x="114750" y="720618"/>
                  </a:lnTo>
                  <a:lnTo>
                    <a:pt x="114750" y="719452"/>
                  </a:lnTo>
                  <a:lnTo>
                    <a:pt x="115917" y="714927"/>
                  </a:lnTo>
                  <a:lnTo>
                    <a:pt x="115917" y="713796"/>
                  </a:lnTo>
                  <a:lnTo>
                    <a:pt x="118178" y="711499"/>
                  </a:lnTo>
                  <a:lnTo>
                    <a:pt x="120440" y="709236"/>
                  </a:lnTo>
                  <a:lnTo>
                    <a:pt x="123868" y="708105"/>
                  </a:lnTo>
                  <a:lnTo>
                    <a:pt x="124999" y="701283"/>
                  </a:lnTo>
                  <a:lnTo>
                    <a:pt x="129523" y="701283"/>
                  </a:lnTo>
                  <a:lnTo>
                    <a:pt x="134082" y="695592"/>
                  </a:lnTo>
                  <a:lnTo>
                    <a:pt x="139771" y="691067"/>
                  </a:lnTo>
                  <a:lnTo>
                    <a:pt x="139771" y="689900"/>
                  </a:lnTo>
                  <a:lnTo>
                    <a:pt x="139771" y="687638"/>
                  </a:lnTo>
                  <a:lnTo>
                    <a:pt x="140902" y="686507"/>
                  </a:lnTo>
                  <a:lnTo>
                    <a:pt x="145461" y="679685"/>
                  </a:lnTo>
                  <a:lnTo>
                    <a:pt x="147723" y="675160"/>
                  </a:lnTo>
                  <a:lnTo>
                    <a:pt x="148854" y="671731"/>
                  </a:lnTo>
                  <a:lnTo>
                    <a:pt x="148854" y="669469"/>
                  </a:lnTo>
                  <a:lnTo>
                    <a:pt x="149985" y="666040"/>
                  </a:lnTo>
                  <a:lnTo>
                    <a:pt x="159067" y="658087"/>
                  </a:lnTo>
                  <a:lnTo>
                    <a:pt x="160234" y="654693"/>
                  </a:lnTo>
                  <a:lnTo>
                    <a:pt x="162495" y="650133"/>
                  </a:lnTo>
                  <a:lnTo>
                    <a:pt x="164757" y="647871"/>
                  </a:lnTo>
                  <a:lnTo>
                    <a:pt x="167019" y="644442"/>
                  </a:lnTo>
                  <a:lnTo>
                    <a:pt x="169316" y="643311"/>
                  </a:lnTo>
                  <a:lnTo>
                    <a:pt x="177268" y="636489"/>
                  </a:lnTo>
                  <a:lnTo>
                    <a:pt x="184088" y="634226"/>
                  </a:lnTo>
                  <a:lnTo>
                    <a:pt x="188612" y="634226"/>
                  </a:lnTo>
                  <a:lnTo>
                    <a:pt x="192040" y="633095"/>
                  </a:lnTo>
                  <a:lnTo>
                    <a:pt x="193171" y="630797"/>
                  </a:lnTo>
                  <a:lnTo>
                    <a:pt x="196563" y="626273"/>
                  </a:lnTo>
                  <a:lnTo>
                    <a:pt x="201122" y="619451"/>
                  </a:lnTo>
                  <a:lnTo>
                    <a:pt x="209074" y="608068"/>
                  </a:lnTo>
                  <a:lnTo>
                    <a:pt x="211336" y="604675"/>
                  </a:lnTo>
                  <a:lnTo>
                    <a:pt x="212502" y="600115"/>
                  </a:lnTo>
                  <a:lnTo>
                    <a:pt x="214764" y="597852"/>
                  </a:lnTo>
                  <a:lnTo>
                    <a:pt x="215895" y="594459"/>
                  </a:lnTo>
                  <a:lnTo>
                    <a:pt x="222715" y="588768"/>
                  </a:lnTo>
                  <a:lnTo>
                    <a:pt x="224977" y="585339"/>
                  </a:lnTo>
                  <a:lnTo>
                    <a:pt x="224977" y="583077"/>
                  </a:lnTo>
                  <a:lnTo>
                    <a:pt x="226108" y="572861"/>
                  </a:lnTo>
                  <a:lnTo>
                    <a:pt x="227274" y="570563"/>
                  </a:lnTo>
                  <a:lnTo>
                    <a:pt x="228405" y="567170"/>
                  </a:lnTo>
                  <a:lnTo>
                    <a:pt x="232929" y="560348"/>
                  </a:lnTo>
                  <a:lnTo>
                    <a:pt x="234095" y="560348"/>
                  </a:lnTo>
                  <a:lnTo>
                    <a:pt x="238619" y="558085"/>
                  </a:lnTo>
                  <a:lnTo>
                    <a:pt x="242047" y="555788"/>
                  </a:lnTo>
                  <a:lnTo>
                    <a:pt x="244308" y="553525"/>
                  </a:lnTo>
                  <a:lnTo>
                    <a:pt x="246570" y="547834"/>
                  </a:lnTo>
                  <a:lnTo>
                    <a:pt x="247701" y="544441"/>
                  </a:lnTo>
                  <a:lnTo>
                    <a:pt x="248867" y="535356"/>
                  </a:lnTo>
                  <a:lnTo>
                    <a:pt x="252260" y="528534"/>
                  </a:lnTo>
                  <a:lnTo>
                    <a:pt x="254522" y="523974"/>
                  </a:lnTo>
                  <a:lnTo>
                    <a:pt x="255653" y="521711"/>
                  </a:lnTo>
                  <a:lnTo>
                    <a:pt x="256819" y="518283"/>
                  </a:lnTo>
                  <a:lnTo>
                    <a:pt x="257950" y="512627"/>
                  </a:lnTo>
                  <a:lnTo>
                    <a:pt x="256819" y="509198"/>
                  </a:lnTo>
                  <a:lnTo>
                    <a:pt x="257950" y="506936"/>
                  </a:lnTo>
                  <a:lnTo>
                    <a:pt x="257950" y="503507"/>
                  </a:lnTo>
                  <a:lnTo>
                    <a:pt x="259081" y="502376"/>
                  </a:lnTo>
                  <a:lnTo>
                    <a:pt x="259081" y="501244"/>
                  </a:lnTo>
                  <a:lnTo>
                    <a:pt x="261343" y="500113"/>
                  </a:lnTo>
                  <a:lnTo>
                    <a:pt x="262473" y="497851"/>
                  </a:lnTo>
                  <a:lnTo>
                    <a:pt x="262473" y="492160"/>
                  </a:lnTo>
                  <a:lnTo>
                    <a:pt x="262473" y="489898"/>
                  </a:lnTo>
                  <a:lnTo>
                    <a:pt x="261343" y="484206"/>
                  </a:lnTo>
                  <a:lnTo>
                    <a:pt x="263640" y="480778"/>
                  </a:lnTo>
                  <a:lnTo>
                    <a:pt x="263640" y="476253"/>
                  </a:lnTo>
                  <a:lnTo>
                    <a:pt x="264771" y="471693"/>
                  </a:lnTo>
                  <a:lnTo>
                    <a:pt x="263640" y="463740"/>
                  </a:lnTo>
                  <a:lnTo>
                    <a:pt x="263640" y="462608"/>
                  </a:lnTo>
                  <a:lnTo>
                    <a:pt x="263640" y="459180"/>
                  </a:lnTo>
                  <a:lnTo>
                    <a:pt x="264771" y="458048"/>
                  </a:lnTo>
                  <a:lnTo>
                    <a:pt x="265901" y="455786"/>
                  </a:lnTo>
                  <a:lnTo>
                    <a:pt x="265901" y="454655"/>
                  </a:lnTo>
                  <a:lnTo>
                    <a:pt x="264771" y="452357"/>
                  </a:lnTo>
                  <a:lnTo>
                    <a:pt x="262473" y="451226"/>
                  </a:lnTo>
                  <a:lnTo>
                    <a:pt x="257950" y="450095"/>
                  </a:lnTo>
                  <a:lnTo>
                    <a:pt x="254522" y="447833"/>
                  </a:lnTo>
                  <a:lnTo>
                    <a:pt x="251129" y="443273"/>
                  </a:lnTo>
                  <a:lnTo>
                    <a:pt x="247701" y="441010"/>
                  </a:lnTo>
                  <a:lnTo>
                    <a:pt x="242047" y="436450"/>
                  </a:lnTo>
                  <a:lnTo>
                    <a:pt x="237488" y="434188"/>
                  </a:lnTo>
                  <a:lnTo>
                    <a:pt x="235226" y="431926"/>
                  </a:lnTo>
                  <a:lnTo>
                    <a:pt x="234095" y="429628"/>
                  </a:lnTo>
                  <a:lnTo>
                    <a:pt x="230667" y="421675"/>
                  </a:lnTo>
                  <a:lnTo>
                    <a:pt x="230667" y="420543"/>
                  </a:lnTo>
                  <a:lnTo>
                    <a:pt x="227274" y="413721"/>
                  </a:lnTo>
                  <a:lnTo>
                    <a:pt x="227274" y="410328"/>
                  </a:lnTo>
                  <a:lnTo>
                    <a:pt x="228405" y="401243"/>
                  </a:lnTo>
                  <a:lnTo>
                    <a:pt x="230667" y="400077"/>
                  </a:lnTo>
                  <a:lnTo>
                    <a:pt x="232929" y="395552"/>
                  </a:lnTo>
                  <a:lnTo>
                    <a:pt x="237488" y="389861"/>
                  </a:lnTo>
                  <a:lnTo>
                    <a:pt x="244308" y="383038"/>
                  </a:lnTo>
                  <a:lnTo>
                    <a:pt x="246570" y="380776"/>
                  </a:lnTo>
                  <a:lnTo>
                    <a:pt x="246570" y="379645"/>
                  </a:lnTo>
                  <a:lnTo>
                    <a:pt x="248867" y="376216"/>
                  </a:lnTo>
                  <a:lnTo>
                    <a:pt x="252260" y="371692"/>
                  </a:lnTo>
                  <a:lnTo>
                    <a:pt x="255653" y="367132"/>
                  </a:lnTo>
                  <a:lnTo>
                    <a:pt x="256819" y="362572"/>
                  </a:lnTo>
                  <a:lnTo>
                    <a:pt x="260212" y="356916"/>
                  </a:lnTo>
                  <a:lnTo>
                    <a:pt x="261343" y="353487"/>
                  </a:lnTo>
                  <a:lnTo>
                    <a:pt x="260212" y="348962"/>
                  </a:lnTo>
                  <a:lnTo>
                    <a:pt x="259081" y="338711"/>
                  </a:lnTo>
                  <a:lnTo>
                    <a:pt x="259081" y="328495"/>
                  </a:lnTo>
                  <a:lnTo>
                    <a:pt x="259081" y="327364"/>
                  </a:lnTo>
                  <a:lnTo>
                    <a:pt x="259081" y="322804"/>
                  </a:lnTo>
                  <a:lnTo>
                    <a:pt x="259081" y="320542"/>
                  </a:lnTo>
                  <a:lnTo>
                    <a:pt x="256819" y="312589"/>
                  </a:lnTo>
                  <a:lnTo>
                    <a:pt x="255653" y="311422"/>
                  </a:lnTo>
                  <a:lnTo>
                    <a:pt x="255653" y="309160"/>
                  </a:lnTo>
                  <a:lnTo>
                    <a:pt x="255653" y="305766"/>
                  </a:lnTo>
                  <a:lnTo>
                    <a:pt x="256819" y="303469"/>
                  </a:lnTo>
                  <a:lnTo>
                    <a:pt x="260212" y="300075"/>
                  </a:lnTo>
                  <a:lnTo>
                    <a:pt x="261343" y="297813"/>
                  </a:lnTo>
                  <a:lnTo>
                    <a:pt x="262473" y="297813"/>
                  </a:lnTo>
                  <a:lnTo>
                    <a:pt x="265901" y="296646"/>
                  </a:lnTo>
                  <a:lnTo>
                    <a:pt x="272722" y="293253"/>
                  </a:lnTo>
                  <a:lnTo>
                    <a:pt x="277246" y="288693"/>
                  </a:lnTo>
                  <a:lnTo>
                    <a:pt x="284066" y="284168"/>
                  </a:lnTo>
                  <a:lnTo>
                    <a:pt x="286364" y="281870"/>
                  </a:lnTo>
                  <a:lnTo>
                    <a:pt x="288625" y="278477"/>
                  </a:lnTo>
                  <a:lnTo>
                    <a:pt x="296577" y="278477"/>
                  </a:lnTo>
                  <a:lnTo>
                    <a:pt x="301136" y="276215"/>
                  </a:lnTo>
                  <a:lnTo>
                    <a:pt x="303398" y="275048"/>
                  </a:lnTo>
                  <a:lnTo>
                    <a:pt x="305659" y="273917"/>
                  </a:lnTo>
                  <a:lnTo>
                    <a:pt x="312480" y="272786"/>
                  </a:lnTo>
                  <a:lnTo>
                    <a:pt x="317039" y="272786"/>
                  </a:lnTo>
                  <a:lnTo>
                    <a:pt x="318170" y="272786"/>
                  </a:lnTo>
                  <a:lnTo>
                    <a:pt x="320432" y="272786"/>
                  </a:lnTo>
                  <a:lnTo>
                    <a:pt x="322693" y="272786"/>
                  </a:lnTo>
                  <a:lnTo>
                    <a:pt x="328383" y="270524"/>
                  </a:lnTo>
                  <a:lnTo>
                    <a:pt x="329514" y="270524"/>
                  </a:lnTo>
                  <a:lnTo>
                    <a:pt x="331811" y="268261"/>
                  </a:lnTo>
                  <a:lnTo>
                    <a:pt x="335204" y="262570"/>
                  </a:lnTo>
                  <a:lnTo>
                    <a:pt x="344287" y="260308"/>
                  </a:lnTo>
                  <a:lnTo>
                    <a:pt x="347715" y="258010"/>
                  </a:lnTo>
                  <a:lnTo>
                    <a:pt x="348845" y="255748"/>
                  </a:lnTo>
                  <a:lnTo>
                    <a:pt x="349976" y="253485"/>
                  </a:lnTo>
                  <a:lnTo>
                    <a:pt x="349976" y="248926"/>
                  </a:lnTo>
                  <a:lnTo>
                    <a:pt x="347715" y="242103"/>
                  </a:lnTo>
                  <a:lnTo>
                    <a:pt x="347715" y="239841"/>
                  </a:lnTo>
                  <a:lnTo>
                    <a:pt x="348845" y="236412"/>
                  </a:lnTo>
                  <a:lnTo>
                    <a:pt x="351107" y="234150"/>
                  </a:lnTo>
                  <a:lnTo>
                    <a:pt x="351107" y="230756"/>
                  </a:lnTo>
                  <a:lnTo>
                    <a:pt x="353404" y="227327"/>
                  </a:lnTo>
                  <a:lnTo>
                    <a:pt x="354535" y="226196"/>
                  </a:lnTo>
                  <a:lnTo>
                    <a:pt x="356797" y="221636"/>
                  </a:lnTo>
                  <a:lnTo>
                    <a:pt x="364749" y="214814"/>
                  </a:lnTo>
                  <a:lnTo>
                    <a:pt x="367010" y="213683"/>
                  </a:lnTo>
                  <a:lnTo>
                    <a:pt x="370438" y="210289"/>
                  </a:lnTo>
                  <a:lnTo>
                    <a:pt x="371569" y="207992"/>
                  </a:lnTo>
                  <a:lnTo>
                    <a:pt x="373831" y="204598"/>
                  </a:lnTo>
                  <a:lnTo>
                    <a:pt x="374962" y="203467"/>
                  </a:lnTo>
                  <a:lnTo>
                    <a:pt x="384080" y="203467"/>
                  </a:lnTo>
                  <a:lnTo>
                    <a:pt x="387473" y="204598"/>
                  </a:lnTo>
                  <a:lnTo>
                    <a:pt x="392031" y="207992"/>
                  </a:lnTo>
                  <a:lnTo>
                    <a:pt x="394293" y="209158"/>
                  </a:lnTo>
                  <a:lnTo>
                    <a:pt x="395424" y="207992"/>
                  </a:lnTo>
                  <a:lnTo>
                    <a:pt x="396555" y="203467"/>
                  </a:lnTo>
                  <a:lnTo>
                    <a:pt x="395424" y="200038"/>
                  </a:lnTo>
                  <a:lnTo>
                    <a:pt x="394293" y="198907"/>
                  </a:lnTo>
                  <a:lnTo>
                    <a:pt x="392031" y="197776"/>
                  </a:lnTo>
                  <a:lnTo>
                    <a:pt x="389770" y="196645"/>
                  </a:lnTo>
                  <a:lnTo>
                    <a:pt x="388603" y="194382"/>
                  </a:lnTo>
                  <a:lnTo>
                    <a:pt x="388603" y="193251"/>
                  </a:lnTo>
                  <a:lnTo>
                    <a:pt x="389770" y="192085"/>
                  </a:lnTo>
                  <a:lnTo>
                    <a:pt x="388603" y="189822"/>
                  </a:lnTo>
                  <a:lnTo>
                    <a:pt x="387473" y="184131"/>
                  </a:lnTo>
                  <a:lnTo>
                    <a:pt x="386342" y="180738"/>
                  </a:lnTo>
                  <a:lnTo>
                    <a:pt x="386342" y="177309"/>
                  </a:lnTo>
                  <a:lnTo>
                    <a:pt x="386342" y="173916"/>
                  </a:lnTo>
                  <a:lnTo>
                    <a:pt x="388603" y="171653"/>
                  </a:lnTo>
                  <a:lnTo>
                    <a:pt x="390901" y="169356"/>
                  </a:lnTo>
                  <a:lnTo>
                    <a:pt x="393162" y="168224"/>
                  </a:lnTo>
                  <a:lnTo>
                    <a:pt x="397721" y="169356"/>
                  </a:lnTo>
                  <a:lnTo>
                    <a:pt x="403376" y="167093"/>
                  </a:lnTo>
                  <a:lnTo>
                    <a:pt x="407935" y="163700"/>
                  </a:lnTo>
                  <a:lnTo>
                    <a:pt x="410196" y="161402"/>
                  </a:lnTo>
                  <a:lnTo>
                    <a:pt x="411327" y="158009"/>
                  </a:lnTo>
                  <a:lnTo>
                    <a:pt x="411327" y="155711"/>
                  </a:lnTo>
                  <a:lnTo>
                    <a:pt x="407935" y="151186"/>
                  </a:lnTo>
                  <a:lnTo>
                    <a:pt x="403376" y="150055"/>
                  </a:lnTo>
                  <a:lnTo>
                    <a:pt x="402245" y="148924"/>
                  </a:lnTo>
                  <a:lnTo>
                    <a:pt x="402245" y="146626"/>
                  </a:lnTo>
                  <a:lnTo>
                    <a:pt x="403376" y="144364"/>
                  </a:lnTo>
                  <a:lnTo>
                    <a:pt x="405673" y="140935"/>
                  </a:lnTo>
                  <a:lnTo>
                    <a:pt x="407935" y="138673"/>
                  </a:lnTo>
                  <a:lnTo>
                    <a:pt x="410196" y="137542"/>
                  </a:lnTo>
                  <a:lnTo>
                    <a:pt x="417017" y="136411"/>
                  </a:lnTo>
                  <a:lnTo>
                    <a:pt x="420445" y="134148"/>
                  </a:lnTo>
                  <a:lnTo>
                    <a:pt x="420445" y="130719"/>
                  </a:lnTo>
                  <a:lnTo>
                    <a:pt x="420445" y="129588"/>
                  </a:lnTo>
                  <a:lnTo>
                    <a:pt x="418148" y="126159"/>
                  </a:lnTo>
                  <a:lnTo>
                    <a:pt x="418148" y="125028"/>
                  </a:lnTo>
                  <a:lnTo>
                    <a:pt x="413624" y="120504"/>
                  </a:lnTo>
                  <a:lnTo>
                    <a:pt x="411327" y="117075"/>
                  </a:lnTo>
                  <a:lnTo>
                    <a:pt x="410196" y="115944"/>
                  </a:lnTo>
                  <a:lnTo>
                    <a:pt x="410196" y="114813"/>
                  </a:lnTo>
                  <a:lnTo>
                    <a:pt x="409066" y="106859"/>
                  </a:lnTo>
                  <a:lnTo>
                    <a:pt x="409066" y="105728"/>
                  </a:lnTo>
                  <a:lnTo>
                    <a:pt x="409066" y="101168"/>
                  </a:lnTo>
                  <a:lnTo>
                    <a:pt x="410196" y="98906"/>
                  </a:lnTo>
                  <a:lnTo>
                    <a:pt x="411327" y="96608"/>
                  </a:lnTo>
                  <a:lnTo>
                    <a:pt x="413624" y="95477"/>
                  </a:lnTo>
                  <a:lnTo>
                    <a:pt x="421576" y="96608"/>
                  </a:lnTo>
                  <a:lnTo>
                    <a:pt x="424969" y="95477"/>
                  </a:lnTo>
                  <a:lnTo>
                    <a:pt x="426100" y="95477"/>
                  </a:lnTo>
                  <a:lnTo>
                    <a:pt x="427266" y="94346"/>
                  </a:lnTo>
                  <a:lnTo>
                    <a:pt x="429528" y="93215"/>
                  </a:lnTo>
                  <a:lnTo>
                    <a:pt x="431789" y="89821"/>
                  </a:lnTo>
                  <a:lnTo>
                    <a:pt x="435217" y="82999"/>
                  </a:lnTo>
                  <a:lnTo>
                    <a:pt x="436348" y="80701"/>
                  </a:lnTo>
                  <a:lnTo>
                    <a:pt x="436348" y="77308"/>
                  </a:lnTo>
                  <a:lnTo>
                    <a:pt x="436348" y="75045"/>
                  </a:lnTo>
                  <a:lnTo>
                    <a:pt x="429528" y="70485"/>
                  </a:lnTo>
                  <a:lnTo>
                    <a:pt x="427266" y="69354"/>
                  </a:lnTo>
                  <a:lnTo>
                    <a:pt x="426100" y="68223"/>
                  </a:lnTo>
                  <a:lnTo>
                    <a:pt x="423838" y="65925"/>
                  </a:lnTo>
                  <a:lnTo>
                    <a:pt x="420445" y="65925"/>
                  </a:lnTo>
                  <a:lnTo>
                    <a:pt x="414755" y="64794"/>
                  </a:lnTo>
                  <a:lnTo>
                    <a:pt x="412494" y="63663"/>
                  </a:lnTo>
                  <a:lnTo>
                    <a:pt x="410196" y="62532"/>
                  </a:lnTo>
                  <a:lnTo>
                    <a:pt x="409066" y="61401"/>
                  </a:lnTo>
                  <a:lnTo>
                    <a:pt x="405673" y="56841"/>
                  </a:lnTo>
                  <a:lnTo>
                    <a:pt x="404507" y="55710"/>
                  </a:lnTo>
                  <a:lnTo>
                    <a:pt x="404507" y="56841"/>
                  </a:lnTo>
                  <a:lnTo>
                    <a:pt x="404507" y="54578"/>
                  </a:lnTo>
                  <a:lnTo>
                    <a:pt x="402245" y="51150"/>
                  </a:lnTo>
                  <a:lnTo>
                    <a:pt x="401114" y="48887"/>
                  </a:lnTo>
                  <a:lnTo>
                    <a:pt x="401114" y="46625"/>
                  </a:lnTo>
                  <a:lnTo>
                    <a:pt x="401114" y="45494"/>
                  </a:lnTo>
                  <a:lnTo>
                    <a:pt x="398852" y="43196"/>
                  </a:lnTo>
                  <a:lnTo>
                    <a:pt x="397721" y="42065"/>
                  </a:lnTo>
                  <a:lnTo>
                    <a:pt x="396555" y="39803"/>
                  </a:lnTo>
                  <a:lnTo>
                    <a:pt x="394293" y="38671"/>
                  </a:lnTo>
                  <a:lnTo>
                    <a:pt x="393162" y="38671"/>
                  </a:lnTo>
                  <a:lnTo>
                    <a:pt x="392031" y="40934"/>
                  </a:lnTo>
                  <a:lnTo>
                    <a:pt x="388603" y="39803"/>
                  </a:lnTo>
                  <a:lnTo>
                    <a:pt x="385211" y="40934"/>
                  </a:lnTo>
                  <a:lnTo>
                    <a:pt x="384080" y="40934"/>
                  </a:lnTo>
                  <a:lnTo>
                    <a:pt x="382949" y="42065"/>
                  </a:lnTo>
                  <a:lnTo>
                    <a:pt x="380652" y="42065"/>
                  </a:lnTo>
                  <a:lnTo>
                    <a:pt x="379521" y="43196"/>
                  </a:lnTo>
                  <a:lnTo>
                    <a:pt x="376128" y="44327"/>
                  </a:lnTo>
                  <a:lnTo>
                    <a:pt x="373831" y="44327"/>
                  </a:lnTo>
                  <a:lnTo>
                    <a:pt x="365880" y="43196"/>
                  </a:lnTo>
                  <a:lnTo>
                    <a:pt x="360225" y="43196"/>
                  </a:lnTo>
                  <a:lnTo>
                    <a:pt x="357928" y="43196"/>
                  </a:lnTo>
                  <a:lnTo>
                    <a:pt x="353404" y="42065"/>
                  </a:lnTo>
                  <a:lnTo>
                    <a:pt x="351107" y="37505"/>
                  </a:lnTo>
                  <a:lnTo>
                    <a:pt x="349976" y="37505"/>
                  </a:lnTo>
                  <a:lnTo>
                    <a:pt x="345453" y="36374"/>
                  </a:lnTo>
                  <a:lnTo>
                    <a:pt x="338632" y="36374"/>
                  </a:lnTo>
                  <a:lnTo>
                    <a:pt x="338632" y="35243"/>
                  </a:lnTo>
                  <a:lnTo>
                    <a:pt x="336335" y="35243"/>
                  </a:lnTo>
                  <a:lnTo>
                    <a:pt x="334073" y="34111"/>
                  </a:lnTo>
                  <a:lnTo>
                    <a:pt x="332942" y="32980"/>
                  </a:lnTo>
                  <a:lnTo>
                    <a:pt x="332942" y="31849"/>
                  </a:lnTo>
                  <a:lnTo>
                    <a:pt x="332942" y="30718"/>
                  </a:lnTo>
                  <a:lnTo>
                    <a:pt x="335204" y="31849"/>
                  </a:lnTo>
                  <a:lnTo>
                    <a:pt x="336335" y="30718"/>
                  </a:lnTo>
                  <a:lnTo>
                    <a:pt x="339763" y="31849"/>
                  </a:lnTo>
                  <a:lnTo>
                    <a:pt x="340894" y="30718"/>
                  </a:lnTo>
                  <a:lnTo>
                    <a:pt x="342025" y="26158"/>
                  </a:lnTo>
                  <a:lnTo>
                    <a:pt x="343156" y="25027"/>
                  </a:lnTo>
                  <a:lnTo>
                    <a:pt x="345453" y="23896"/>
                  </a:lnTo>
                  <a:lnTo>
                    <a:pt x="349976" y="25027"/>
                  </a:lnTo>
                  <a:lnTo>
                    <a:pt x="352238" y="26158"/>
                  </a:lnTo>
                  <a:lnTo>
                    <a:pt x="353404" y="28420"/>
                  </a:lnTo>
                  <a:lnTo>
                    <a:pt x="356797" y="29552"/>
                  </a:lnTo>
                  <a:lnTo>
                    <a:pt x="357928" y="28420"/>
                  </a:lnTo>
                  <a:lnTo>
                    <a:pt x="361356" y="25027"/>
                  </a:lnTo>
                  <a:lnTo>
                    <a:pt x="363618" y="19336"/>
                  </a:lnTo>
                  <a:lnTo>
                    <a:pt x="363618" y="15942"/>
                  </a:lnTo>
                  <a:lnTo>
                    <a:pt x="364749" y="12513"/>
                  </a:lnTo>
                  <a:lnTo>
                    <a:pt x="364749" y="10251"/>
                  </a:lnTo>
                  <a:lnTo>
                    <a:pt x="368177" y="5691"/>
                  </a:lnTo>
                  <a:lnTo>
                    <a:pt x="371569" y="3429"/>
                  </a:lnTo>
                  <a:lnTo>
                    <a:pt x="377259" y="4560"/>
                  </a:lnTo>
                  <a:lnTo>
                    <a:pt x="380652" y="2298"/>
                  </a:lnTo>
                  <a:lnTo>
                    <a:pt x="397721" y="0"/>
                  </a:lnTo>
                  <a:lnTo>
                    <a:pt x="399983" y="1167"/>
                  </a:lnTo>
                  <a:lnTo>
                    <a:pt x="405673" y="5691"/>
                  </a:lnTo>
                  <a:lnTo>
                    <a:pt x="410196" y="5691"/>
                  </a:lnTo>
                  <a:lnTo>
                    <a:pt x="413624" y="7953"/>
                  </a:lnTo>
                  <a:lnTo>
                    <a:pt x="418148" y="10251"/>
                  </a:lnTo>
                  <a:lnTo>
                    <a:pt x="420445" y="11382"/>
                  </a:lnTo>
                  <a:lnTo>
                    <a:pt x="421576" y="11382"/>
                  </a:lnTo>
                  <a:lnTo>
                    <a:pt x="423838" y="13645"/>
                  </a:lnTo>
                  <a:lnTo>
                    <a:pt x="427266" y="14776"/>
                  </a:lnTo>
                  <a:lnTo>
                    <a:pt x="429528" y="15942"/>
                  </a:lnTo>
                  <a:lnTo>
                    <a:pt x="440872" y="17073"/>
                  </a:lnTo>
                  <a:lnTo>
                    <a:pt x="445431" y="18205"/>
                  </a:lnTo>
                  <a:lnTo>
                    <a:pt x="451121" y="17073"/>
                  </a:lnTo>
                  <a:lnTo>
                    <a:pt x="456810" y="11382"/>
                  </a:lnTo>
                  <a:lnTo>
                    <a:pt x="457941" y="11382"/>
                  </a:lnTo>
                  <a:lnTo>
                    <a:pt x="460203" y="11382"/>
                  </a:lnTo>
                  <a:lnTo>
                    <a:pt x="465893" y="12513"/>
                  </a:lnTo>
                  <a:lnTo>
                    <a:pt x="469286" y="12513"/>
                  </a:lnTo>
                  <a:lnTo>
                    <a:pt x="470417" y="12513"/>
                  </a:lnTo>
                  <a:lnTo>
                    <a:pt x="478403" y="15942"/>
                  </a:lnTo>
                  <a:lnTo>
                    <a:pt x="479534" y="18205"/>
                  </a:lnTo>
                  <a:lnTo>
                    <a:pt x="480665" y="21598"/>
                  </a:lnTo>
                  <a:lnTo>
                    <a:pt x="480665" y="22765"/>
                  </a:lnTo>
                  <a:lnTo>
                    <a:pt x="480665" y="23896"/>
                  </a:lnTo>
                  <a:lnTo>
                    <a:pt x="480665" y="29552"/>
                  </a:lnTo>
                  <a:lnTo>
                    <a:pt x="485189" y="35243"/>
                  </a:lnTo>
                  <a:lnTo>
                    <a:pt x="487486" y="37505"/>
                  </a:lnTo>
                  <a:lnTo>
                    <a:pt x="493140" y="37505"/>
                  </a:lnTo>
                  <a:lnTo>
                    <a:pt x="497699" y="36374"/>
                  </a:lnTo>
                  <a:lnTo>
                    <a:pt x="502258" y="36374"/>
                  </a:lnTo>
                  <a:lnTo>
                    <a:pt x="511341" y="42065"/>
                  </a:lnTo>
                  <a:lnTo>
                    <a:pt x="514733" y="43196"/>
                  </a:lnTo>
                  <a:lnTo>
                    <a:pt x="522685" y="50018"/>
                  </a:lnTo>
                  <a:lnTo>
                    <a:pt x="529506" y="52316"/>
                  </a:lnTo>
                  <a:lnTo>
                    <a:pt x="531803" y="51150"/>
                  </a:lnTo>
                  <a:lnTo>
                    <a:pt x="532934" y="51150"/>
                  </a:lnTo>
                  <a:lnTo>
                    <a:pt x="543147" y="61401"/>
                  </a:lnTo>
                  <a:lnTo>
                    <a:pt x="545444" y="68223"/>
                  </a:lnTo>
                  <a:lnTo>
                    <a:pt x="545444" y="73879"/>
                  </a:lnTo>
                  <a:lnTo>
                    <a:pt x="546575" y="78439"/>
                  </a:lnTo>
                  <a:lnTo>
                    <a:pt x="546575" y="80701"/>
                  </a:lnTo>
                  <a:lnTo>
                    <a:pt x="546575" y="85261"/>
                  </a:lnTo>
                  <a:lnTo>
                    <a:pt x="544278" y="93215"/>
                  </a:lnTo>
                  <a:lnTo>
                    <a:pt x="543147" y="96608"/>
                  </a:lnTo>
                  <a:lnTo>
                    <a:pt x="545444" y="101168"/>
                  </a:lnTo>
                  <a:lnTo>
                    <a:pt x="547706" y="103430"/>
                  </a:lnTo>
                  <a:lnTo>
                    <a:pt x="552230" y="113681"/>
                  </a:lnTo>
                  <a:lnTo>
                    <a:pt x="553396" y="119373"/>
                  </a:lnTo>
                  <a:lnTo>
                    <a:pt x="554527" y="120504"/>
                  </a:lnTo>
                  <a:lnTo>
                    <a:pt x="554527" y="131851"/>
                  </a:lnTo>
                  <a:lnTo>
                    <a:pt x="551099" y="142102"/>
                  </a:lnTo>
                  <a:lnTo>
                    <a:pt x="553396" y="145495"/>
                  </a:lnTo>
                  <a:lnTo>
                    <a:pt x="554527" y="150055"/>
                  </a:lnTo>
                  <a:lnTo>
                    <a:pt x="554527" y="151186"/>
                  </a:lnTo>
                  <a:lnTo>
                    <a:pt x="554527" y="154580"/>
                  </a:lnTo>
                  <a:lnTo>
                    <a:pt x="553396" y="159140"/>
                  </a:lnTo>
                  <a:lnTo>
                    <a:pt x="554527" y="163700"/>
                  </a:lnTo>
                  <a:lnTo>
                    <a:pt x="556789" y="173916"/>
                  </a:lnTo>
                  <a:lnTo>
                    <a:pt x="559050" y="179607"/>
                  </a:lnTo>
                  <a:lnTo>
                    <a:pt x="561347" y="183000"/>
                  </a:lnTo>
                  <a:lnTo>
                    <a:pt x="562478" y="186429"/>
                  </a:lnTo>
                  <a:lnTo>
                    <a:pt x="562478" y="189822"/>
                  </a:lnTo>
                  <a:lnTo>
                    <a:pt x="562478" y="192085"/>
                  </a:lnTo>
                  <a:lnTo>
                    <a:pt x="557919" y="201205"/>
                  </a:lnTo>
                  <a:lnTo>
                    <a:pt x="557919" y="202336"/>
                  </a:lnTo>
                  <a:lnTo>
                    <a:pt x="556789" y="207992"/>
                  </a:lnTo>
                  <a:lnTo>
                    <a:pt x="555658" y="212552"/>
                  </a:lnTo>
                  <a:lnTo>
                    <a:pt x="554527" y="217112"/>
                  </a:lnTo>
                  <a:lnTo>
                    <a:pt x="553396" y="218243"/>
                  </a:lnTo>
                  <a:lnTo>
                    <a:pt x="556789" y="227327"/>
                  </a:lnTo>
                  <a:lnTo>
                    <a:pt x="555658" y="229590"/>
                  </a:lnTo>
                  <a:lnTo>
                    <a:pt x="554527" y="229590"/>
                  </a:lnTo>
                  <a:lnTo>
                    <a:pt x="549968" y="236412"/>
                  </a:lnTo>
                  <a:lnTo>
                    <a:pt x="549968" y="238710"/>
                  </a:lnTo>
                  <a:lnTo>
                    <a:pt x="548837" y="239841"/>
                  </a:lnTo>
                  <a:lnTo>
                    <a:pt x="548837" y="244366"/>
                  </a:lnTo>
                  <a:lnTo>
                    <a:pt x="548837" y="247794"/>
                  </a:lnTo>
                  <a:lnTo>
                    <a:pt x="548837" y="248926"/>
                  </a:lnTo>
                  <a:lnTo>
                    <a:pt x="546575" y="252319"/>
                  </a:lnTo>
                  <a:lnTo>
                    <a:pt x="543147" y="259141"/>
                  </a:lnTo>
                  <a:lnTo>
                    <a:pt x="544278" y="262570"/>
                  </a:lnTo>
                  <a:lnTo>
                    <a:pt x="543147" y="263701"/>
                  </a:lnTo>
                  <a:lnTo>
                    <a:pt x="543147" y="265964"/>
                  </a:lnTo>
                  <a:lnTo>
                    <a:pt x="543147" y="273917"/>
                  </a:lnTo>
                  <a:lnTo>
                    <a:pt x="539754" y="279608"/>
                  </a:lnTo>
                  <a:lnTo>
                    <a:pt x="537457" y="286430"/>
                  </a:lnTo>
                  <a:lnTo>
                    <a:pt x="537457" y="287562"/>
                  </a:lnTo>
                  <a:lnTo>
                    <a:pt x="538624" y="287562"/>
                  </a:lnTo>
                  <a:lnTo>
                    <a:pt x="538624" y="288693"/>
                  </a:lnTo>
                  <a:lnTo>
                    <a:pt x="540885" y="294384"/>
                  </a:lnTo>
                  <a:lnTo>
                    <a:pt x="542016" y="297813"/>
                  </a:lnTo>
                  <a:lnTo>
                    <a:pt x="540885" y="300075"/>
                  </a:lnTo>
                  <a:lnTo>
                    <a:pt x="537457" y="306897"/>
                  </a:lnTo>
                  <a:lnTo>
                    <a:pt x="537457" y="311422"/>
                  </a:lnTo>
                  <a:lnTo>
                    <a:pt x="536326" y="313720"/>
                  </a:lnTo>
                  <a:lnTo>
                    <a:pt x="535196" y="317113"/>
                  </a:lnTo>
                  <a:lnTo>
                    <a:pt x="535196" y="318244"/>
                  </a:lnTo>
                  <a:lnTo>
                    <a:pt x="534065" y="320542"/>
                  </a:lnTo>
                  <a:lnTo>
                    <a:pt x="529506" y="325067"/>
                  </a:lnTo>
                  <a:lnTo>
                    <a:pt x="527244" y="326198"/>
                  </a:lnTo>
                  <a:lnTo>
                    <a:pt x="522685" y="331889"/>
                  </a:lnTo>
                  <a:lnTo>
                    <a:pt x="521554" y="336449"/>
                  </a:lnTo>
                  <a:lnTo>
                    <a:pt x="518161" y="340974"/>
                  </a:lnTo>
                  <a:lnTo>
                    <a:pt x="515900" y="342140"/>
                  </a:lnTo>
                  <a:lnTo>
                    <a:pt x="513603" y="340974"/>
                  </a:lnTo>
                  <a:lnTo>
                    <a:pt x="510210" y="339842"/>
                  </a:lnTo>
                  <a:lnTo>
                    <a:pt x="507913" y="339842"/>
                  </a:lnTo>
                  <a:lnTo>
                    <a:pt x="506782" y="340974"/>
                  </a:lnTo>
                  <a:lnTo>
                    <a:pt x="501127" y="344402"/>
                  </a:lnTo>
                  <a:lnTo>
                    <a:pt x="501127" y="345533"/>
                  </a:lnTo>
                  <a:lnTo>
                    <a:pt x="501127" y="348962"/>
                  </a:lnTo>
                  <a:lnTo>
                    <a:pt x="501127" y="351225"/>
                  </a:lnTo>
                  <a:lnTo>
                    <a:pt x="503389" y="353487"/>
                  </a:lnTo>
                  <a:lnTo>
                    <a:pt x="510210" y="356916"/>
                  </a:lnTo>
                  <a:lnTo>
                    <a:pt x="513603" y="360309"/>
                  </a:lnTo>
                  <a:lnTo>
                    <a:pt x="517031" y="368263"/>
                  </a:lnTo>
                  <a:lnTo>
                    <a:pt x="518161" y="368263"/>
                  </a:lnTo>
                  <a:lnTo>
                    <a:pt x="519292" y="368263"/>
                  </a:lnTo>
                  <a:lnTo>
                    <a:pt x="521554" y="368263"/>
                  </a:lnTo>
                  <a:lnTo>
                    <a:pt x="524982" y="362572"/>
                  </a:lnTo>
                  <a:lnTo>
                    <a:pt x="527244" y="361440"/>
                  </a:lnTo>
                  <a:lnTo>
                    <a:pt x="535196" y="361440"/>
                  </a:lnTo>
                  <a:lnTo>
                    <a:pt x="536326" y="362572"/>
                  </a:lnTo>
                  <a:lnTo>
                    <a:pt x="543147" y="367132"/>
                  </a:lnTo>
                  <a:lnTo>
                    <a:pt x="545444" y="371692"/>
                  </a:lnTo>
                  <a:lnTo>
                    <a:pt x="546575" y="373954"/>
                  </a:lnTo>
                  <a:lnTo>
                    <a:pt x="545444" y="379645"/>
                  </a:lnTo>
                  <a:lnTo>
                    <a:pt x="540885" y="381907"/>
                  </a:lnTo>
                  <a:lnTo>
                    <a:pt x="540885" y="383038"/>
                  </a:lnTo>
                  <a:lnTo>
                    <a:pt x="531803" y="386467"/>
                  </a:lnTo>
                  <a:lnTo>
                    <a:pt x="529506" y="387598"/>
                  </a:lnTo>
                  <a:lnTo>
                    <a:pt x="527244" y="392123"/>
                  </a:lnTo>
                  <a:lnTo>
                    <a:pt x="531803" y="393254"/>
                  </a:lnTo>
                  <a:lnTo>
                    <a:pt x="534065" y="392123"/>
                  </a:lnTo>
                  <a:lnTo>
                    <a:pt x="537457" y="390992"/>
                  </a:lnTo>
                  <a:lnTo>
                    <a:pt x="539754" y="390992"/>
                  </a:lnTo>
                  <a:lnTo>
                    <a:pt x="542016" y="390992"/>
                  </a:lnTo>
                  <a:lnTo>
                    <a:pt x="542016" y="393254"/>
                  </a:lnTo>
                  <a:lnTo>
                    <a:pt x="543147" y="398945"/>
                  </a:lnTo>
                  <a:lnTo>
                    <a:pt x="545444" y="401243"/>
                  </a:lnTo>
                  <a:lnTo>
                    <a:pt x="545444" y="406899"/>
                  </a:lnTo>
                  <a:lnTo>
                    <a:pt x="546575" y="408030"/>
                  </a:lnTo>
                  <a:lnTo>
                    <a:pt x="547706" y="408030"/>
                  </a:lnTo>
                  <a:lnTo>
                    <a:pt x="548837" y="405768"/>
                  </a:lnTo>
                  <a:lnTo>
                    <a:pt x="553396" y="405768"/>
                  </a:lnTo>
                  <a:lnTo>
                    <a:pt x="554527" y="406899"/>
                  </a:lnTo>
                  <a:lnTo>
                    <a:pt x="555658" y="408030"/>
                  </a:lnTo>
                  <a:lnTo>
                    <a:pt x="555658" y="409196"/>
                  </a:lnTo>
                  <a:lnTo>
                    <a:pt x="554527" y="410328"/>
                  </a:lnTo>
                  <a:lnTo>
                    <a:pt x="553396" y="411459"/>
                  </a:lnTo>
                  <a:lnTo>
                    <a:pt x="553396" y="412590"/>
                  </a:lnTo>
                  <a:lnTo>
                    <a:pt x="554527" y="412590"/>
                  </a:lnTo>
                  <a:lnTo>
                    <a:pt x="555658" y="412590"/>
                  </a:lnTo>
                  <a:lnTo>
                    <a:pt x="557919" y="413721"/>
                  </a:lnTo>
                  <a:lnTo>
                    <a:pt x="559050" y="413721"/>
                  </a:lnTo>
                  <a:lnTo>
                    <a:pt x="560217" y="414852"/>
                  </a:lnTo>
                  <a:lnTo>
                    <a:pt x="559050" y="417150"/>
                  </a:lnTo>
                  <a:lnTo>
                    <a:pt x="562478" y="419412"/>
                  </a:lnTo>
                  <a:lnTo>
                    <a:pt x="562478" y="422806"/>
                  </a:lnTo>
                  <a:lnTo>
                    <a:pt x="561347" y="425103"/>
                  </a:lnTo>
                  <a:lnTo>
                    <a:pt x="561347" y="426235"/>
                  </a:lnTo>
                  <a:lnTo>
                    <a:pt x="562478" y="428497"/>
                  </a:lnTo>
                  <a:lnTo>
                    <a:pt x="564740" y="429628"/>
                  </a:lnTo>
                  <a:lnTo>
                    <a:pt x="567002" y="427366"/>
                  </a:lnTo>
                  <a:lnTo>
                    <a:pt x="567002" y="426235"/>
                  </a:lnTo>
                  <a:lnTo>
                    <a:pt x="564740" y="426235"/>
                  </a:lnTo>
                  <a:lnTo>
                    <a:pt x="563609" y="423972"/>
                  </a:lnTo>
                  <a:lnTo>
                    <a:pt x="563609" y="422806"/>
                  </a:lnTo>
                  <a:lnTo>
                    <a:pt x="565871" y="422806"/>
                  </a:lnTo>
                  <a:lnTo>
                    <a:pt x="567002" y="422806"/>
                  </a:lnTo>
                  <a:lnTo>
                    <a:pt x="568168" y="425103"/>
                  </a:lnTo>
                  <a:lnTo>
                    <a:pt x="570430" y="426235"/>
                  </a:lnTo>
                  <a:lnTo>
                    <a:pt x="572692" y="428497"/>
                  </a:lnTo>
                  <a:lnTo>
                    <a:pt x="573823" y="429628"/>
                  </a:lnTo>
                  <a:lnTo>
                    <a:pt x="572692" y="430795"/>
                  </a:lnTo>
                  <a:lnTo>
                    <a:pt x="571561" y="430795"/>
                  </a:lnTo>
                  <a:lnTo>
                    <a:pt x="569299" y="430795"/>
                  </a:lnTo>
                  <a:lnTo>
                    <a:pt x="570430" y="431926"/>
                  </a:lnTo>
                  <a:lnTo>
                    <a:pt x="570430" y="433057"/>
                  </a:lnTo>
                  <a:lnTo>
                    <a:pt x="570430" y="434188"/>
                  </a:lnTo>
                  <a:lnTo>
                    <a:pt x="576120" y="435319"/>
                  </a:lnTo>
                  <a:lnTo>
                    <a:pt x="576120" y="437581"/>
                  </a:lnTo>
                  <a:lnTo>
                    <a:pt x="574989" y="437581"/>
                  </a:lnTo>
                  <a:lnTo>
                    <a:pt x="573823" y="436450"/>
                  </a:lnTo>
                  <a:lnTo>
                    <a:pt x="573823" y="437581"/>
                  </a:lnTo>
                  <a:lnTo>
                    <a:pt x="574989" y="438748"/>
                  </a:lnTo>
                  <a:lnTo>
                    <a:pt x="573823" y="439879"/>
                  </a:lnTo>
                  <a:lnTo>
                    <a:pt x="573823" y="442141"/>
                  </a:lnTo>
                  <a:lnTo>
                    <a:pt x="574989" y="442141"/>
                  </a:lnTo>
                  <a:lnTo>
                    <a:pt x="576120" y="443273"/>
                  </a:lnTo>
                  <a:lnTo>
                    <a:pt x="577251" y="442141"/>
                  </a:lnTo>
                  <a:lnTo>
                    <a:pt x="579512" y="443273"/>
                  </a:lnTo>
                  <a:lnTo>
                    <a:pt x="580643" y="442141"/>
                  </a:lnTo>
                  <a:lnTo>
                    <a:pt x="580643" y="443273"/>
                  </a:lnTo>
                  <a:lnTo>
                    <a:pt x="580643" y="444404"/>
                  </a:lnTo>
                  <a:lnTo>
                    <a:pt x="582940" y="444404"/>
                  </a:lnTo>
                  <a:lnTo>
                    <a:pt x="582940" y="445570"/>
                  </a:lnTo>
                  <a:lnTo>
                    <a:pt x="581774" y="447833"/>
                  </a:lnTo>
                  <a:lnTo>
                    <a:pt x="582940" y="446701"/>
                  </a:lnTo>
                  <a:lnTo>
                    <a:pt x="584071" y="446701"/>
                  </a:lnTo>
                  <a:lnTo>
                    <a:pt x="585202" y="446701"/>
                  </a:lnTo>
                  <a:lnTo>
                    <a:pt x="584071" y="447833"/>
                  </a:lnTo>
                  <a:lnTo>
                    <a:pt x="585202" y="451226"/>
                  </a:lnTo>
                  <a:lnTo>
                    <a:pt x="586333" y="453524"/>
                  </a:lnTo>
                  <a:lnTo>
                    <a:pt x="585202" y="454655"/>
                  </a:lnTo>
                  <a:lnTo>
                    <a:pt x="587464" y="454655"/>
                  </a:lnTo>
                  <a:lnTo>
                    <a:pt x="585202" y="455786"/>
                  </a:lnTo>
                  <a:lnTo>
                    <a:pt x="585202" y="456917"/>
                  </a:lnTo>
                  <a:lnTo>
                    <a:pt x="586333" y="456917"/>
                  </a:lnTo>
                  <a:lnTo>
                    <a:pt x="587464" y="456917"/>
                  </a:lnTo>
                  <a:lnTo>
                    <a:pt x="587464" y="458048"/>
                  </a:lnTo>
                  <a:lnTo>
                    <a:pt x="588595" y="459180"/>
                  </a:lnTo>
                  <a:lnTo>
                    <a:pt x="589761" y="460346"/>
                  </a:lnTo>
                  <a:lnTo>
                    <a:pt x="592023" y="460346"/>
                  </a:lnTo>
                  <a:lnTo>
                    <a:pt x="592023" y="461477"/>
                  </a:lnTo>
                  <a:lnTo>
                    <a:pt x="593154" y="461477"/>
                  </a:lnTo>
                  <a:lnTo>
                    <a:pt x="593154" y="462608"/>
                  </a:lnTo>
                  <a:lnTo>
                    <a:pt x="595416" y="461477"/>
                  </a:lnTo>
                  <a:lnTo>
                    <a:pt x="595416" y="463740"/>
                  </a:lnTo>
                  <a:lnTo>
                    <a:pt x="596547" y="463740"/>
                  </a:lnTo>
                  <a:lnTo>
                    <a:pt x="596547" y="464871"/>
                  </a:lnTo>
                  <a:lnTo>
                    <a:pt x="596547" y="466002"/>
                  </a:lnTo>
                  <a:lnTo>
                    <a:pt x="598844" y="468300"/>
                  </a:lnTo>
                  <a:lnTo>
                    <a:pt x="599975" y="469431"/>
                  </a:lnTo>
                  <a:lnTo>
                    <a:pt x="599975" y="470562"/>
                  </a:lnTo>
                  <a:lnTo>
                    <a:pt x="602236" y="470562"/>
                  </a:lnTo>
                  <a:lnTo>
                    <a:pt x="602236" y="473955"/>
                  </a:lnTo>
                  <a:lnTo>
                    <a:pt x="602236" y="476253"/>
                  </a:lnTo>
                  <a:lnTo>
                    <a:pt x="604498" y="475122"/>
                  </a:lnTo>
                  <a:lnTo>
                    <a:pt x="605664" y="475122"/>
                  </a:lnTo>
                  <a:lnTo>
                    <a:pt x="606795" y="478515"/>
                  </a:lnTo>
                  <a:lnTo>
                    <a:pt x="607926" y="477384"/>
                  </a:lnTo>
                  <a:lnTo>
                    <a:pt x="606795" y="480778"/>
                  </a:lnTo>
                  <a:lnTo>
                    <a:pt x="607926" y="481909"/>
                  </a:lnTo>
                  <a:lnTo>
                    <a:pt x="609057" y="480778"/>
                  </a:lnTo>
                  <a:lnTo>
                    <a:pt x="609057" y="481909"/>
                  </a:lnTo>
                  <a:lnTo>
                    <a:pt x="609057" y="483075"/>
                  </a:lnTo>
                  <a:lnTo>
                    <a:pt x="607926" y="483075"/>
                  </a:lnTo>
                  <a:lnTo>
                    <a:pt x="610188" y="485338"/>
                  </a:lnTo>
                  <a:lnTo>
                    <a:pt x="607926" y="486469"/>
                  </a:lnTo>
                  <a:lnTo>
                    <a:pt x="612485" y="486469"/>
                  </a:lnTo>
                  <a:lnTo>
                    <a:pt x="615878" y="489898"/>
                  </a:lnTo>
                  <a:lnTo>
                    <a:pt x="615878" y="493291"/>
                  </a:lnTo>
                  <a:lnTo>
                    <a:pt x="618140" y="494422"/>
                  </a:lnTo>
                  <a:lnTo>
                    <a:pt x="617009" y="495553"/>
                  </a:lnTo>
                  <a:lnTo>
                    <a:pt x="619306" y="496685"/>
                  </a:lnTo>
                  <a:lnTo>
                    <a:pt x="619306" y="497851"/>
                  </a:lnTo>
                  <a:lnTo>
                    <a:pt x="622698" y="497851"/>
                  </a:lnTo>
                  <a:lnTo>
                    <a:pt x="622698" y="498982"/>
                  </a:lnTo>
                  <a:lnTo>
                    <a:pt x="623829" y="498982"/>
                  </a:lnTo>
                  <a:lnTo>
                    <a:pt x="624960" y="498982"/>
                  </a:lnTo>
                  <a:lnTo>
                    <a:pt x="626091" y="498982"/>
                  </a:lnTo>
                  <a:lnTo>
                    <a:pt x="626091" y="500113"/>
                  </a:lnTo>
                  <a:lnTo>
                    <a:pt x="627257" y="500113"/>
                  </a:lnTo>
                  <a:lnTo>
                    <a:pt x="628388" y="496685"/>
                  </a:lnTo>
                  <a:lnTo>
                    <a:pt x="629519" y="497851"/>
                  </a:lnTo>
                  <a:lnTo>
                    <a:pt x="629519" y="496685"/>
                  </a:lnTo>
                  <a:lnTo>
                    <a:pt x="632912" y="495553"/>
                  </a:lnTo>
                  <a:lnTo>
                    <a:pt x="631781" y="494422"/>
                  </a:lnTo>
                  <a:lnTo>
                    <a:pt x="634043" y="493291"/>
                  </a:lnTo>
                  <a:lnTo>
                    <a:pt x="634043" y="491029"/>
                  </a:lnTo>
                  <a:lnTo>
                    <a:pt x="634043" y="489898"/>
                  </a:lnTo>
                  <a:lnTo>
                    <a:pt x="635209" y="489898"/>
                  </a:lnTo>
                  <a:lnTo>
                    <a:pt x="636340" y="487600"/>
                  </a:lnTo>
                  <a:lnTo>
                    <a:pt x="638602" y="487600"/>
                  </a:lnTo>
                  <a:lnTo>
                    <a:pt x="639733" y="487600"/>
                  </a:lnTo>
                  <a:lnTo>
                    <a:pt x="639733" y="486469"/>
                  </a:lnTo>
                  <a:lnTo>
                    <a:pt x="639733" y="485338"/>
                  </a:lnTo>
                  <a:lnTo>
                    <a:pt x="640863" y="485338"/>
                  </a:lnTo>
                  <a:lnTo>
                    <a:pt x="642030" y="486469"/>
                  </a:lnTo>
                  <a:lnTo>
                    <a:pt x="643161" y="486469"/>
                  </a:lnTo>
                  <a:lnTo>
                    <a:pt x="644291" y="484206"/>
                  </a:lnTo>
                  <a:lnTo>
                    <a:pt x="645422" y="484206"/>
                  </a:lnTo>
                  <a:lnTo>
                    <a:pt x="645422" y="481909"/>
                  </a:lnTo>
                  <a:lnTo>
                    <a:pt x="647684" y="480778"/>
                  </a:lnTo>
                  <a:lnTo>
                    <a:pt x="647684" y="481909"/>
                  </a:lnTo>
                  <a:lnTo>
                    <a:pt x="648815" y="483075"/>
                  </a:lnTo>
                  <a:lnTo>
                    <a:pt x="649981" y="481909"/>
                  </a:lnTo>
                  <a:lnTo>
                    <a:pt x="651112" y="480778"/>
                  </a:lnTo>
                  <a:lnTo>
                    <a:pt x="652243" y="483075"/>
                  </a:lnTo>
                  <a:lnTo>
                    <a:pt x="653374" y="483075"/>
                  </a:lnTo>
                  <a:lnTo>
                    <a:pt x="653374" y="481909"/>
                  </a:lnTo>
                  <a:lnTo>
                    <a:pt x="654505" y="481909"/>
                  </a:lnTo>
                  <a:lnTo>
                    <a:pt x="657933" y="480778"/>
                  </a:lnTo>
                  <a:lnTo>
                    <a:pt x="659064" y="479646"/>
                  </a:lnTo>
                  <a:lnTo>
                    <a:pt x="660195" y="480778"/>
                  </a:lnTo>
                  <a:lnTo>
                    <a:pt x="661326" y="480778"/>
                  </a:lnTo>
                  <a:lnTo>
                    <a:pt x="661326" y="479646"/>
                  </a:lnTo>
                  <a:lnTo>
                    <a:pt x="662456" y="480778"/>
                  </a:lnTo>
                  <a:lnTo>
                    <a:pt x="662456" y="479646"/>
                  </a:lnTo>
                  <a:lnTo>
                    <a:pt x="663587" y="478515"/>
                  </a:lnTo>
                  <a:lnTo>
                    <a:pt x="664754" y="477384"/>
                  </a:lnTo>
                  <a:lnTo>
                    <a:pt x="664754" y="478515"/>
                  </a:lnTo>
                  <a:lnTo>
                    <a:pt x="665884" y="478515"/>
                  </a:lnTo>
                  <a:lnTo>
                    <a:pt x="667015" y="475122"/>
                  </a:lnTo>
                  <a:lnTo>
                    <a:pt x="668146" y="476253"/>
                  </a:lnTo>
                  <a:lnTo>
                    <a:pt x="669277" y="475122"/>
                  </a:lnTo>
                  <a:lnTo>
                    <a:pt x="670408" y="475122"/>
                  </a:lnTo>
                  <a:lnTo>
                    <a:pt x="671574" y="475122"/>
                  </a:lnTo>
                  <a:lnTo>
                    <a:pt x="672705" y="473955"/>
                  </a:lnTo>
                  <a:lnTo>
                    <a:pt x="673836" y="473955"/>
                  </a:lnTo>
                  <a:lnTo>
                    <a:pt x="674967" y="472824"/>
                  </a:lnTo>
                  <a:lnTo>
                    <a:pt x="677229" y="473955"/>
                  </a:lnTo>
                  <a:lnTo>
                    <a:pt x="678360" y="473955"/>
                  </a:lnTo>
                  <a:lnTo>
                    <a:pt x="680657" y="473955"/>
                  </a:lnTo>
                  <a:lnTo>
                    <a:pt x="681788" y="471693"/>
                  </a:lnTo>
                  <a:lnTo>
                    <a:pt x="682919" y="471693"/>
                  </a:lnTo>
                  <a:lnTo>
                    <a:pt x="685180" y="472824"/>
                  </a:lnTo>
                  <a:lnTo>
                    <a:pt x="686347" y="472824"/>
                  </a:lnTo>
                  <a:lnTo>
                    <a:pt x="688608" y="470562"/>
                  </a:lnTo>
                  <a:lnTo>
                    <a:pt x="692001" y="470562"/>
                  </a:lnTo>
                  <a:lnTo>
                    <a:pt x="694298" y="471693"/>
                  </a:lnTo>
                  <a:lnTo>
                    <a:pt x="694298" y="472824"/>
                  </a:lnTo>
                  <a:lnTo>
                    <a:pt x="696560" y="472824"/>
                  </a:lnTo>
                  <a:lnTo>
                    <a:pt x="697691" y="473955"/>
                  </a:lnTo>
                  <a:lnTo>
                    <a:pt x="699953" y="475122"/>
                  </a:lnTo>
                  <a:lnTo>
                    <a:pt x="699953" y="476253"/>
                  </a:lnTo>
                  <a:lnTo>
                    <a:pt x="699953" y="478515"/>
                  </a:lnTo>
                  <a:lnTo>
                    <a:pt x="702250" y="479646"/>
                  </a:lnTo>
                  <a:lnTo>
                    <a:pt x="706773" y="481909"/>
                  </a:lnTo>
                  <a:lnTo>
                    <a:pt x="711332" y="485338"/>
                  </a:lnTo>
                  <a:lnTo>
                    <a:pt x="712463" y="487600"/>
                  </a:lnTo>
                  <a:lnTo>
                    <a:pt x="712463" y="488731"/>
                  </a:lnTo>
                  <a:lnTo>
                    <a:pt x="713594" y="489898"/>
                  </a:lnTo>
                  <a:lnTo>
                    <a:pt x="713594" y="491029"/>
                  </a:lnTo>
                  <a:lnTo>
                    <a:pt x="713594" y="495553"/>
                  </a:lnTo>
                  <a:lnTo>
                    <a:pt x="713594" y="497851"/>
                  </a:lnTo>
                  <a:lnTo>
                    <a:pt x="715891" y="500113"/>
                  </a:lnTo>
                  <a:lnTo>
                    <a:pt x="715891" y="502376"/>
                  </a:lnTo>
                  <a:lnTo>
                    <a:pt x="714725" y="503507"/>
                  </a:lnTo>
                  <a:lnTo>
                    <a:pt x="712463" y="503507"/>
                  </a:lnTo>
                  <a:lnTo>
                    <a:pt x="711332" y="505804"/>
                  </a:lnTo>
                  <a:lnTo>
                    <a:pt x="711332" y="508067"/>
                  </a:lnTo>
                  <a:lnTo>
                    <a:pt x="707904" y="517151"/>
                  </a:lnTo>
                  <a:lnTo>
                    <a:pt x="707904" y="518283"/>
                  </a:lnTo>
                  <a:lnTo>
                    <a:pt x="707904" y="519449"/>
                  </a:lnTo>
                  <a:lnTo>
                    <a:pt x="710201" y="520580"/>
                  </a:lnTo>
                  <a:lnTo>
                    <a:pt x="712463" y="522843"/>
                  </a:lnTo>
                  <a:lnTo>
                    <a:pt x="711332" y="523974"/>
                  </a:lnTo>
                  <a:lnTo>
                    <a:pt x="709070" y="526236"/>
                  </a:lnTo>
                  <a:lnTo>
                    <a:pt x="707904" y="529665"/>
                  </a:lnTo>
                  <a:lnTo>
                    <a:pt x="709070" y="535356"/>
                  </a:lnTo>
                  <a:lnTo>
                    <a:pt x="706773" y="538749"/>
                  </a:lnTo>
                  <a:lnTo>
                    <a:pt x="704512" y="541012"/>
                  </a:lnTo>
                  <a:lnTo>
                    <a:pt x="702250" y="543309"/>
                  </a:lnTo>
                  <a:lnTo>
                    <a:pt x="699953" y="544441"/>
                  </a:lnTo>
                  <a:lnTo>
                    <a:pt x="696560" y="544441"/>
                  </a:lnTo>
                  <a:lnTo>
                    <a:pt x="694298" y="545572"/>
                  </a:lnTo>
                  <a:lnTo>
                    <a:pt x="692001" y="545572"/>
                  </a:lnTo>
                  <a:lnTo>
                    <a:pt x="687477" y="543309"/>
                  </a:lnTo>
                  <a:lnTo>
                    <a:pt x="682919" y="545572"/>
                  </a:lnTo>
                  <a:lnTo>
                    <a:pt x="680657" y="546703"/>
                  </a:lnTo>
                  <a:lnTo>
                    <a:pt x="678360" y="547834"/>
                  </a:lnTo>
                  <a:lnTo>
                    <a:pt x="674967" y="549001"/>
                  </a:lnTo>
                  <a:lnTo>
                    <a:pt x="673836" y="551263"/>
                  </a:lnTo>
                  <a:lnTo>
                    <a:pt x="672705" y="552394"/>
                  </a:lnTo>
                  <a:lnTo>
                    <a:pt x="671574" y="554656"/>
                  </a:lnTo>
                  <a:lnTo>
                    <a:pt x="670408" y="553525"/>
                  </a:lnTo>
                  <a:lnTo>
                    <a:pt x="669277" y="553525"/>
                  </a:lnTo>
                  <a:lnTo>
                    <a:pt x="668146" y="553525"/>
                  </a:lnTo>
                  <a:lnTo>
                    <a:pt x="665884" y="553525"/>
                  </a:lnTo>
                  <a:lnTo>
                    <a:pt x="662456" y="552394"/>
                  </a:lnTo>
                  <a:lnTo>
                    <a:pt x="662456" y="553525"/>
                  </a:lnTo>
                  <a:lnTo>
                    <a:pt x="662456" y="554656"/>
                  </a:lnTo>
                  <a:lnTo>
                    <a:pt x="661326" y="554656"/>
                  </a:lnTo>
                  <a:lnTo>
                    <a:pt x="662456" y="556954"/>
                  </a:lnTo>
                  <a:lnTo>
                    <a:pt x="660195" y="558085"/>
                  </a:lnTo>
                  <a:lnTo>
                    <a:pt x="659064" y="556954"/>
                  </a:lnTo>
                  <a:lnTo>
                    <a:pt x="660195" y="560348"/>
                  </a:lnTo>
                  <a:lnTo>
                    <a:pt x="660195" y="561479"/>
                  </a:lnTo>
                  <a:lnTo>
                    <a:pt x="660195" y="562610"/>
                  </a:lnTo>
                  <a:lnTo>
                    <a:pt x="659064" y="564907"/>
                  </a:lnTo>
                  <a:lnTo>
                    <a:pt x="660195" y="566039"/>
                  </a:lnTo>
                  <a:lnTo>
                    <a:pt x="656802" y="569432"/>
                  </a:lnTo>
                  <a:lnTo>
                    <a:pt x="655636" y="570563"/>
                  </a:lnTo>
                  <a:lnTo>
                    <a:pt x="654505" y="568301"/>
                  </a:lnTo>
                  <a:lnTo>
                    <a:pt x="653374" y="569432"/>
                  </a:lnTo>
                  <a:lnTo>
                    <a:pt x="653374" y="570563"/>
                  </a:lnTo>
                  <a:lnTo>
                    <a:pt x="651112" y="570563"/>
                  </a:lnTo>
                  <a:lnTo>
                    <a:pt x="651112" y="572861"/>
                  </a:lnTo>
                  <a:lnTo>
                    <a:pt x="652243" y="575123"/>
                  </a:lnTo>
                  <a:lnTo>
                    <a:pt x="651112" y="575123"/>
                  </a:lnTo>
                  <a:lnTo>
                    <a:pt x="652243" y="576254"/>
                  </a:lnTo>
                  <a:lnTo>
                    <a:pt x="651112" y="577386"/>
                  </a:lnTo>
                  <a:lnTo>
                    <a:pt x="652243" y="578517"/>
                  </a:lnTo>
                  <a:lnTo>
                    <a:pt x="651112" y="579683"/>
                  </a:lnTo>
                  <a:lnTo>
                    <a:pt x="652243" y="580814"/>
                  </a:lnTo>
                  <a:lnTo>
                    <a:pt x="651112" y="580814"/>
                  </a:lnTo>
                  <a:lnTo>
                    <a:pt x="651112" y="581946"/>
                  </a:lnTo>
                  <a:lnTo>
                    <a:pt x="649981" y="583077"/>
                  </a:lnTo>
                  <a:lnTo>
                    <a:pt x="649981" y="584208"/>
                  </a:lnTo>
                  <a:lnTo>
                    <a:pt x="648815" y="585339"/>
                  </a:lnTo>
                  <a:lnTo>
                    <a:pt x="647684" y="584208"/>
                  </a:lnTo>
                  <a:lnTo>
                    <a:pt x="647684" y="585339"/>
                  </a:lnTo>
                  <a:lnTo>
                    <a:pt x="646553" y="585339"/>
                  </a:lnTo>
                  <a:lnTo>
                    <a:pt x="647684" y="586506"/>
                  </a:lnTo>
                  <a:lnTo>
                    <a:pt x="646553" y="586506"/>
                  </a:lnTo>
                  <a:lnTo>
                    <a:pt x="646553" y="587637"/>
                  </a:lnTo>
                  <a:lnTo>
                    <a:pt x="645422" y="586506"/>
                  </a:lnTo>
                  <a:lnTo>
                    <a:pt x="645422" y="587637"/>
                  </a:lnTo>
                  <a:lnTo>
                    <a:pt x="644291" y="587637"/>
                  </a:lnTo>
                  <a:lnTo>
                    <a:pt x="644291" y="586506"/>
                  </a:lnTo>
                  <a:lnTo>
                    <a:pt x="644291" y="588768"/>
                  </a:lnTo>
                  <a:lnTo>
                    <a:pt x="643161" y="587637"/>
                  </a:lnTo>
                  <a:lnTo>
                    <a:pt x="643161" y="588768"/>
                  </a:lnTo>
                  <a:lnTo>
                    <a:pt x="643161" y="589899"/>
                  </a:lnTo>
                  <a:lnTo>
                    <a:pt x="643161" y="591030"/>
                  </a:lnTo>
                  <a:lnTo>
                    <a:pt x="642030" y="591030"/>
                  </a:lnTo>
                  <a:lnTo>
                    <a:pt x="640863" y="589899"/>
                  </a:lnTo>
                  <a:lnTo>
                    <a:pt x="640863" y="591030"/>
                  </a:lnTo>
                  <a:lnTo>
                    <a:pt x="639733" y="591030"/>
                  </a:lnTo>
                  <a:lnTo>
                    <a:pt x="640863" y="591030"/>
                  </a:lnTo>
                  <a:lnTo>
                    <a:pt x="640863" y="592161"/>
                  </a:lnTo>
                  <a:lnTo>
                    <a:pt x="642030" y="591030"/>
                  </a:lnTo>
                  <a:lnTo>
                    <a:pt x="643161" y="592161"/>
                  </a:lnTo>
                  <a:lnTo>
                    <a:pt x="643161" y="593293"/>
                  </a:lnTo>
                  <a:lnTo>
                    <a:pt x="642030" y="593293"/>
                  </a:lnTo>
                  <a:lnTo>
                    <a:pt x="643161" y="594459"/>
                  </a:lnTo>
                  <a:lnTo>
                    <a:pt x="642030" y="594459"/>
                  </a:lnTo>
                  <a:lnTo>
                    <a:pt x="642030" y="595590"/>
                  </a:lnTo>
                  <a:lnTo>
                    <a:pt x="640863" y="595590"/>
                  </a:lnTo>
                  <a:lnTo>
                    <a:pt x="640863" y="596721"/>
                  </a:lnTo>
                  <a:lnTo>
                    <a:pt x="639733" y="597852"/>
                  </a:lnTo>
                  <a:lnTo>
                    <a:pt x="640863" y="598984"/>
                  </a:lnTo>
                  <a:lnTo>
                    <a:pt x="639733" y="600115"/>
                  </a:lnTo>
                  <a:lnTo>
                    <a:pt x="642030" y="601246"/>
                  </a:lnTo>
                  <a:lnTo>
                    <a:pt x="643161" y="601246"/>
                  </a:lnTo>
                  <a:lnTo>
                    <a:pt x="642030" y="602412"/>
                  </a:lnTo>
                  <a:lnTo>
                    <a:pt x="644291" y="602412"/>
                  </a:lnTo>
                  <a:lnTo>
                    <a:pt x="643161" y="603544"/>
                  </a:lnTo>
                  <a:lnTo>
                    <a:pt x="644291" y="604675"/>
                  </a:lnTo>
                  <a:lnTo>
                    <a:pt x="645422" y="606937"/>
                  </a:lnTo>
                  <a:lnTo>
                    <a:pt x="644291" y="608068"/>
                  </a:lnTo>
                  <a:lnTo>
                    <a:pt x="643161" y="608068"/>
                  </a:lnTo>
                  <a:lnTo>
                    <a:pt x="640863" y="610366"/>
                  </a:lnTo>
                  <a:lnTo>
                    <a:pt x="640863" y="613759"/>
                  </a:lnTo>
                  <a:lnTo>
                    <a:pt x="639733" y="613759"/>
                  </a:lnTo>
                  <a:lnTo>
                    <a:pt x="638602" y="613759"/>
                  </a:lnTo>
                  <a:lnTo>
                    <a:pt x="637471" y="613759"/>
                  </a:lnTo>
                  <a:lnTo>
                    <a:pt x="638602" y="617188"/>
                  </a:lnTo>
                  <a:lnTo>
                    <a:pt x="639733" y="618319"/>
                  </a:lnTo>
                  <a:lnTo>
                    <a:pt x="639733" y="620582"/>
                  </a:lnTo>
                  <a:lnTo>
                    <a:pt x="640863" y="620582"/>
                  </a:lnTo>
                  <a:lnTo>
                    <a:pt x="640863" y="621713"/>
                  </a:lnTo>
                  <a:lnTo>
                    <a:pt x="642030" y="621713"/>
                  </a:lnTo>
                  <a:lnTo>
                    <a:pt x="643161" y="625142"/>
                  </a:lnTo>
                  <a:lnTo>
                    <a:pt x="642030" y="626273"/>
                  </a:lnTo>
                  <a:lnTo>
                    <a:pt x="642030" y="629666"/>
                  </a:lnTo>
                  <a:lnTo>
                    <a:pt x="640863" y="630797"/>
                  </a:lnTo>
                  <a:lnTo>
                    <a:pt x="642030" y="631964"/>
                  </a:lnTo>
                  <a:lnTo>
                    <a:pt x="640863" y="633095"/>
                  </a:lnTo>
                  <a:lnTo>
                    <a:pt x="639733" y="633095"/>
                  </a:lnTo>
                  <a:lnTo>
                    <a:pt x="639733" y="634226"/>
                  </a:lnTo>
                  <a:lnTo>
                    <a:pt x="640863" y="635357"/>
                  </a:lnTo>
                  <a:lnTo>
                    <a:pt x="639733" y="636489"/>
                  </a:lnTo>
                  <a:lnTo>
                    <a:pt x="636340" y="636489"/>
                  </a:lnTo>
                  <a:lnTo>
                    <a:pt x="634043" y="638786"/>
                  </a:lnTo>
                  <a:lnTo>
                    <a:pt x="632912" y="639917"/>
                  </a:lnTo>
                  <a:lnTo>
                    <a:pt x="631781" y="638786"/>
                  </a:lnTo>
                  <a:lnTo>
                    <a:pt x="630650" y="638786"/>
                  </a:lnTo>
                  <a:lnTo>
                    <a:pt x="629519" y="638786"/>
                  </a:lnTo>
                  <a:lnTo>
                    <a:pt x="627257" y="639917"/>
                  </a:lnTo>
                  <a:lnTo>
                    <a:pt x="628388" y="642180"/>
                  </a:lnTo>
                  <a:lnTo>
                    <a:pt x="628388" y="643311"/>
                  </a:lnTo>
                  <a:lnTo>
                    <a:pt x="629519" y="644442"/>
                  </a:lnTo>
                  <a:lnTo>
                    <a:pt x="630650" y="644442"/>
                  </a:lnTo>
                  <a:lnTo>
                    <a:pt x="631781" y="646740"/>
                  </a:lnTo>
                  <a:lnTo>
                    <a:pt x="629519" y="647871"/>
                  </a:lnTo>
                  <a:lnTo>
                    <a:pt x="629519" y="649002"/>
                  </a:lnTo>
                  <a:lnTo>
                    <a:pt x="627257" y="650133"/>
                  </a:lnTo>
                  <a:lnTo>
                    <a:pt x="627257" y="651264"/>
                  </a:lnTo>
                  <a:lnTo>
                    <a:pt x="624960" y="652396"/>
                  </a:lnTo>
                  <a:lnTo>
                    <a:pt x="623829" y="652396"/>
                  </a:lnTo>
                  <a:lnTo>
                    <a:pt x="622698" y="653562"/>
                  </a:lnTo>
                  <a:lnTo>
                    <a:pt x="623829" y="655824"/>
                  </a:lnTo>
                  <a:lnTo>
                    <a:pt x="623829" y="656955"/>
                  </a:lnTo>
                  <a:lnTo>
                    <a:pt x="622698" y="658087"/>
                  </a:lnTo>
                  <a:lnTo>
                    <a:pt x="622698" y="659218"/>
                  </a:lnTo>
                  <a:lnTo>
                    <a:pt x="620437" y="659218"/>
                  </a:lnTo>
                  <a:lnTo>
                    <a:pt x="620437" y="658087"/>
                  </a:lnTo>
                  <a:lnTo>
                    <a:pt x="620437" y="659218"/>
                  </a:lnTo>
                  <a:lnTo>
                    <a:pt x="619306" y="661515"/>
                  </a:lnTo>
                  <a:lnTo>
                    <a:pt x="619306" y="662647"/>
                  </a:lnTo>
                  <a:lnTo>
                    <a:pt x="615878" y="662647"/>
                  </a:lnTo>
                  <a:lnTo>
                    <a:pt x="614747" y="663778"/>
                  </a:lnTo>
                  <a:lnTo>
                    <a:pt x="617009" y="664909"/>
                  </a:lnTo>
                  <a:lnTo>
                    <a:pt x="618140" y="663778"/>
                  </a:lnTo>
                  <a:lnTo>
                    <a:pt x="618140" y="664909"/>
                  </a:lnTo>
                  <a:lnTo>
                    <a:pt x="619306" y="664909"/>
                  </a:lnTo>
                  <a:lnTo>
                    <a:pt x="619306" y="666040"/>
                  </a:lnTo>
                  <a:lnTo>
                    <a:pt x="617009" y="667171"/>
                  </a:lnTo>
                  <a:lnTo>
                    <a:pt x="617009" y="668338"/>
                  </a:lnTo>
                  <a:lnTo>
                    <a:pt x="617009" y="669469"/>
                  </a:lnTo>
                  <a:lnTo>
                    <a:pt x="615878" y="669469"/>
                  </a:lnTo>
                  <a:lnTo>
                    <a:pt x="617009" y="670600"/>
                  </a:lnTo>
                  <a:lnTo>
                    <a:pt x="614747" y="670600"/>
                  </a:lnTo>
                  <a:lnTo>
                    <a:pt x="614747" y="671731"/>
                  </a:lnTo>
                  <a:lnTo>
                    <a:pt x="618140" y="673994"/>
                  </a:lnTo>
                  <a:lnTo>
                    <a:pt x="618140" y="672862"/>
                  </a:lnTo>
                  <a:lnTo>
                    <a:pt x="620437" y="672862"/>
                  </a:lnTo>
                  <a:lnTo>
                    <a:pt x="622698" y="673994"/>
                  </a:lnTo>
                  <a:lnTo>
                    <a:pt x="624960" y="672862"/>
                  </a:lnTo>
                  <a:lnTo>
                    <a:pt x="623829" y="675160"/>
                  </a:lnTo>
                  <a:lnTo>
                    <a:pt x="624960" y="675160"/>
                  </a:lnTo>
                  <a:lnTo>
                    <a:pt x="626091" y="675160"/>
                  </a:lnTo>
                  <a:lnTo>
                    <a:pt x="626091" y="673994"/>
                  </a:lnTo>
                  <a:lnTo>
                    <a:pt x="628388" y="673994"/>
                  </a:lnTo>
                  <a:lnTo>
                    <a:pt x="630650" y="675160"/>
                  </a:lnTo>
                  <a:lnTo>
                    <a:pt x="636340" y="672862"/>
                  </a:lnTo>
                  <a:lnTo>
                    <a:pt x="639733" y="672862"/>
                  </a:lnTo>
                  <a:lnTo>
                    <a:pt x="640863" y="675160"/>
                  </a:lnTo>
                  <a:lnTo>
                    <a:pt x="639733" y="676291"/>
                  </a:lnTo>
                  <a:lnTo>
                    <a:pt x="638602" y="676291"/>
                  </a:lnTo>
                  <a:lnTo>
                    <a:pt x="637471" y="676291"/>
                  </a:lnTo>
                  <a:lnTo>
                    <a:pt x="638602" y="677422"/>
                  </a:lnTo>
                  <a:lnTo>
                    <a:pt x="637471" y="677422"/>
                  </a:lnTo>
                  <a:lnTo>
                    <a:pt x="638602" y="678554"/>
                  </a:lnTo>
                  <a:lnTo>
                    <a:pt x="637471" y="679685"/>
                  </a:lnTo>
                  <a:lnTo>
                    <a:pt x="638602" y="681947"/>
                  </a:lnTo>
                  <a:lnTo>
                    <a:pt x="637471" y="681947"/>
                  </a:lnTo>
                  <a:lnTo>
                    <a:pt x="638602" y="684245"/>
                  </a:lnTo>
                  <a:lnTo>
                    <a:pt x="639733" y="684245"/>
                  </a:lnTo>
                  <a:lnTo>
                    <a:pt x="642030" y="684245"/>
                  </a:lnTo>
                  <a:lnTo>
                    <a:pt x="643161" y="683114"/>
                  </a:lnTo>
                  <a:lnTo>
                    <a:pt x="644291" y="681947"/>
                  </a:lnTo>
                  <a:lnTo>
                    <a:pt x="644291" y="683114"/>
                  </a:lnTo>
                  <a:lnTo>
                    <a:pt x="644291" y="685376"/>
                  </a:lnTo>
                  <a:lnTo>
                    <a:pt x="645422" y="685376"/>
                  </a:lnTo>
                  <a:lnTo>
                    <a:pt x="649981" y="686507"/>
                  </a:lnTo>
                  <a:lnTo>
                    <a:pt x="651112" y="687638"/>
                  </a:lnTo>
                  <a:lnTo>
                    <a:pt x="652243" y="689900"/>
                  </a:lnTo>
                  <a:lnTo>
                    <a:pt x="651112" y="693329"/>
                  </a:lnTo>
                  <a:lnTo>
                    <a:pt x="651112" y="694460"/>
                  </a:lnTo>
                  <a:lnTo>
                    <a:pt x="653374" y="695592"/>
                  </a:lnTo>
                  <a:lnTo>
                    <a:pt x="655636" y="694460"/>
                  </a:lnTo>
                  <a:lnTo>
                    <a:pt x="655636" y="695592"/>
                  </a:lnTo>
                  <a:lnTo>
                    <a:pt x="656802" y="697889"/>
                  </a:lnTo>
                  <a:lnTo>
                    <a:pt x="655636" y="700152"/>
                  </a:lnTo>
                  <a:lnTo>
                    <a:pt x="654505" y="702414"/>
                  </a:lnTo>
                  <a:lnTo>
                    <a:pt x="656802" y="705843"/>
                  </a:lnTo>
                  <a:lnTo>
                    <a:pt x="655636" y="706974"/>
                  </a:lnTo>
                  <a:lnTo>
                    <a:pt x="654505" y="708105"/>
                  </a:lnTo>
                  <a:lnTo>
                    <a:pt x="654505" y="709236"/>
                  </a:lnTo>
                  <a:lnTo>
                    <a:pt x="652243" y="710367"/>
                  </a:lnTo>
                  <a:lnTo>
                    <a:pt x="652243" y="711499"/>
                  </a:lnTo>
                  <a:lnTo>
                    <a:pt x="652243" y="712665"/>
                  </a:lnTo>
                  <a:lnTo>
                    <a:pt x="653374" y="714927"/>
                  </a:lnTo>
                  <a:lnTo>
                    <a:pt x="656802" y="713796"/>
                  </a:lnTo>
                  <a:lnTo>
                    <a:pt x="657933" y="713796"/>
                  </a:lnTo>
                  <a:lnTo>
                    <a:pt x="657933" y="716059"/>
                  </a:lnTo>
                  <a:lnTo>
                    <a:pt x="660195" y="719452"/>
                  </a:lnTo>
                  <a:lnTo>
                    <a:pt x="662456" y="721750"/>
                  </a:lnTo>
                  <a:lnTo>
                    <a:pt x="663587" y="722881"/>
                  </a:lnTo>
                  <a:lnTo>
                    <a:pt x="664754" y="724012"/>
                  </a:lnTo>
                  <a:lnTo>
                    <a:pt x="667015" y="727441"/>
                  </a:lnTo>
                  <a:lnTo>
                    <a:pt x="665884" y="730834"/>
                  </a:lnTo>
                  <a:lnTo>
                    <a:pt x="665884" y="731965"/>
                  </a:lnTo>
                  <a:lnTo>
                    <a:pt x="669277" y="733097"/>
                  </a:lnTo>
                  <a:lnTo>
                    <a:pt x="669277" y="731965"/>
                  </a:lnTo>
                  <a:lnTo>
                    <a:pt x="670408" y="730834"/>
                  </a:lnTo>
                  <a:lnTo>
                    <a:pt x="672705" y="729703"/>
                  </a:lnTo>
                  <a:lnTo>
                    <a:pt x="677229" y="729703"/>
                  </a:lnTo>
                  <a:lnTo>
                    <a:pt x="680657" y="728572"/>
                  </a:lnTo>
                  <a:lnTo>
                    <a:pt x="681788" y="728572"/>
                  </a:lnTo>
                  <a:lnTo>
                    <a:pt x="684049" y="730834"/>
                  </a:lnTo>
                  <a:lnTo>
                    <a:pt x="687477" y="731965"/>
                  </a:lnTo>
                  <a:lnTo>
                    <a:pt x="686347" y="733097"/>
                  </a:lnTo>
                  <a:lnTo>
                    <a:pt x="685180" y="735394"/>
                  </a:lnTo>
                  <a:lnTo>
                    <a:pt x="685180" y="737657"/>
                  </a:lnTo>
                  <a:lnTo>
                    <a:pt x="686347" y="738788"/>
                  </a:lnTo>
                  <a:lnTo>
                    <a:pt x="688608" y="741050"/>
                  </a:lnTo>
                  <a:lnTo>
                    <a:pt x="690870" y="741050"/>
                  </a:lnTo>
                  <a:lnTo>
                    <a:pt x="693132" y="742217"/>
                  </a:lnTo>
                  <a:lnTo>
                    <a:pt x="694298" y="744479"/>
                  </a:lnTo>
                  <a:lnTo>
                    <a:pt x="697691" y="743348"/>
                  </a:lnTo>
                  <a:lnTo>
                    <a:pt x="699953" y="744479"/>
                  </a:lnTo>
                  <a:lnTo>
                    <a:pt x="699953" y="746741"/>
                  </a:lnTo>
                  <a:lnTo>
                    <a:pt x="697691" y="749003"/>
                  </a:lnTo>
                  <a:lnTo>
                    <a:pt x="697691" y="750170"/>
                  </a:lnTo>
                  <a:lnTo>
                    <a:pt x="699953" y="753563"/>
                  </a:lnTo>
                  <a:lnTo>
                    <a:pt x="699953" y="754695"/>
                  </a:lnTo>
                  <a:lnTo>
                    <a:pt x="703381" y="755826"/>
                  </a:lnTo>
                  <a:lnTo>
                    <a:pt x="703381" y="756992"/>
                  </a:lnTo>
                  <a:lnTo>
                    <a:pt x="696560" y="761517"/>
                  </a:lnTo>
                  <a:lnTo>
                    <a:pt x="694298" y="762648"/>
                  </a:lnTo>
                  <a:lnTo>
                    <a:pt x="694298" y="766077"/>
                  </a:lnTo>
                  <a:lnTo>
                    <a:pt x="692001" y="769470"/>
                  </a:lnTo>
                  <a:lnTo>
                    <a:pt x="692001" y="774030"/>
                  </a:lnTo>
                  <a:lnTo>
                    <a:pt x="690870" y="776293"/>
                  </a:lnTo>
                  <a:lnTo>
                    <a:pt x="684049" y="780853"/>
                  </a:lnTo>
                  <a:lnTo>
                    <a:pt x="685180" y="785377"/>
                  </a:lnTo>
                  <a:lnTo>
                    <a:pt x="685180" y="787675"/>
                  </a:lnTo>
                  <a:lnTo>
                    <a:pt x="686347" y="788806"/>
                  </a:lnTo>
                  <a:lnTo>
                    <a:pt x="686347" y="789937"/>
                  </a:lnTo>
                  <a:lnTo>
                    <a:pt x="688608" y="789937"/>
                  </a:lnTo>
                  <a:lnTo>
                    <a:pt x="694298" y="789937"/>
                  </a:lnTo>
                  <a:lnTo>
                    <a:pt x="697691" y="792200"/>
                  </a:lnTo>
                  <a:lnTo>
                    <a:pt x="698822" y="794497"/>
                  </a:lnTo>
                  <a:lnTo>
                    <a:pt x="697691" y="795628"/>
                  </a:lnTo>
                  <a:lnTo>
                    <a:pt x="696560" y="799022"/>
                  </a:lnTo>
                  <a:lnTo>
                    <a:pt x="696560" y="800153"/>
                  </a:lnTo>
                  <a:lnTo>
                    <a:pt x="699953" y="801320"/>
                  </a:lnTo>
                  <a:lnTo>
                    <a:pt x="703381" y="801320"/>
                  </a:lnTo>
                  <a:lnTo>
                    <a:pt x="707904" y="799022"/>
                  </a:lnTo>
                  <a:lnTo>
                    <a:pt x="709070" y="801320"/>
                  </a:lnTo>
                  <a:lnTo>
                    <a:pt x="711332" y="803582"/>
                  </a:lnTo>
                  <a:lnTo>
                    <a:pt x="710201" y="806975"/>
                  </a:lnTo>
                  <a:lnTo>
                    <a:pt x="711332" y="806975"/>
                  </a:lnTo>
                  <a:lnTo>
                    <a:pt x="713594" y="809273"/>
                  </a:lnTo>
                  <a:lnTo>
                    <a:pt x="711332" y="810404"/>
                  </a:lnTo>
                  <a:lnTo>
                    <a:pt x="711332" y="811535"/>
                  </a:lnTo>
                  <a:lnTo>
                    <a:pt x="714725" y="812666"/>
                  </a:lnTo>
                  <a:lnTo>
                    <a:pt x="714725" y="816095"/>
                  </a:lnTo>
                  <a:lnTo>
                    <a:pt x="713594" y="817226"/>
                  </a:lnTo>
                  <a:lnTo>
                    <a:pt x="713594" y="820620"/>
                  </a:lnTo>
                  <a:lnTo>
                    <a:pt x="715891" y="822882"/>
                  </a:lnTo>
                  <a:lnTo>
                    <a:pt x="713594" y="825180"/>
                  </a:lnTo>
                  <a:lnTo>
                    <a:pt x="714725" y="829705"/>
                  </a:lnTo>
                  <a:lnTo>
                    <a:pt x="713594" y="832002"/>
                  </a:lnTo>
                  <a:lnTo>
                    <a:pt x="717022" y="836527"/>
                  </a:lnTo>
                  <a:lnTo>
                    <a:pt x="717022" y="842218"/>
                  </a:lnTo>
                  <a:lnTo>
                    <a:pt x="718153" y="843349"/>
                  </a:lnTo>
                  <a:lnTo>
                    <a:pt x="719284" y="846778"/>
                  </a:lnTo>
                  <a:lnTo>
                    <a:pt x="722677" y="847909"/>
                  </a:lnTo>
                  <a:lnTo>
                    <a:pt x="723843" y="847909"/>
                  </a:lnTo>
                  <a:lnTo>
                    <a:pt x="729497" y="854731"/>
                  </a:lnTo>
                  <a:lnTo>
                    <a:pt x="731794" y="862685"/>
                  </a:lnTo>
                  <a:lnTo>
                    <a:pt x="735187" y="863816"/>
                  </a:lnTo>
                  <a:lnTo>
                    <a:pt x="738615" y="866078"/>
                  </a:lnTo>
                  <a:lnTo>
                    <a:pt x="740877" y="863816"/>
                  </a:lnTo>
                  <a:lnTo>
                    <a:pt x="743139" y="864947"/>
                  </a:lnTo>
                  <a:lnTo>
                    <a:pt x="747698" y="864947"/>
                  </a:lnTo>
                  <a:lnTo>
                    <a:pt x="753387" y="863816"/>
                  </a:lnTo>
                  <a:lnTo>
                    <a:pt x="757911" y="862685"/>
                  </a:lnTo>
                  <a:lnTo>
                    <a:pt x="760173" y="863816"/>
                  </a:lnTo>
                  <a:lnTo>
                    <a:pt x="761339" y="864947"/>
                  </a:lnTo>
                  <a:lnTo>
                    <a:pt x="762470" y="866078"/>
                  </a:lnTo>
                  <a:lnTo>
                    <a:pt x="765863" y="870638"/>
                  </a:lnTo>
                  <a:lnTo>
                    <a:pt x="770421" y="869507"/>
                  </a:lnTo>
                  <a:lnTo>
                    <a:pt x="777242" y="870638"/>
                  </a:lnTo>
                  <a:lnTo>
                    <a:pt x="785194" y="864947"/>
                  </a:lnTo>
                  <a:lnTo>
                    <a:pt x="787456" y="863816"/>
                  </a:lnTo>
                  <a:lnTo>
                    <a:pt x="788586" y="863816"/>
                  </a:lnTo>
                  <a:lnTo>
                    <a:pt x="789717" y="864947"/>
                  </a:lnTo>
                  <a:lnTo>
                    <a:pt x="790884" y="875163"/>
                  </a:lnTo>
                  <a:lnTo>
                    <a:pt x="793145" y="878592"/>
                  </a:lnTo>
                  <a:lnTo>
                    <a:pt x="794276" y="877461"/>
                  </a:lnTo>
                  <a:lnTo>
                    <a:pt x="797704" y="876329"/>
                  </a:lnTo>
                  <a:lnTo>
                    <a:pt x="802228" y="878592"/>
                  </a:lnTo>
                  <a:lnTo>
                    <a:pt x="805656" y="877461"/>
                  </a:lnTo>
                  <a:lnTo>
                    <a:pt x="813607" y="875163"/>
                  </a:lnTo>
                  <a:lnTo>
                    <a:pt x="820428" y="878592"/>
                  </a:lnTo>
                  <a:lnTo>
                    <a:pt x="828380" y="879723"/>
                  </a:lnTo>
                  <a:lnTo>
                    <a:pt x="836331" y="875163"/>
                  </a:lnTo>
                  <a:lnTo>
                    <a:pt x="838593" y="872901"/>
                  </a:lnTo>
                  <a:lnTo>
                    <a:pt x="839724" y="869507"/>
                  </a:lnTo>
                  <a:lnTo>
                    <a:pt x="838593" y="866078"/>
                  </a:lnTo>
                  <a:lnTo>
                    <a:pt x="837462" y="863816"/>
                  </a:lnTo>
                  <a:lnTo>
                    <a:pt x="839724" y="860387"/>
                  </a:lnTo>
                  <a:lnTo>
                    <a:pt x="840855" y="862685"/>
                  </a:lnTo>
                  <a:lnTo>
                    <a:pt x="844283" y="862685"/>
                  </a:lnTo>
                  <a:lnTo>
                    <a:pt x="844283" y="864947"/>
                  </a:lnTo>
                  <a:lnTo>
                    <a:pt x="843152" y="866078"/>
                  </a:lnTo>
                  <a:lnTo>
                    <a:pt x="844283" y="870638"/>
                  </a:lnTo>
                  <a:lnTo>
                    <a:pt x="844283" y="875163"/>
                  </a:lnTo>
                  <a:lnTo>
                    <a:pt x="844283" y="878592"/>
                  </a:lnTo>
                  <a:lnTo>
                    <a:pt x="844283" y="879723"/>
                  </a:lnTo>
                  <a:lnTo>
                    <a:pt x="843152" y="880854"/>
                  </a:lnTo>
                  <a:lnTo>
                    <a:pt x="842021" y="883152"/>
                  </a:lnTo>
                  <a:lnTo>
                    <a:pt x="839724" y="888808"/>
                  </a:lnTo>
                  <a:lnTo>
                    <a:pt x="837462" y="893368"/>
                  </a:lnTo>
                  <a:lnTo>
                    <a:pt x="835200" y="894499"/>
                  </a:lnTo>
                  <a:lnTo>
                    <a:pt x="828380" y="894499"/>
                  </a:lnTo>
                  <a:lnTo>
                    <a:pt x="826083" y="895630"/>
                  </a:lnTo>
                  <a:lnTo>
                    <a:pt x="823821" y="896761"/>
                  </a:lnTo>
                  <a:lnTo>
                    <a:pt x="822690" y="896761"/>
                  </a:lnTo>
                  <a:lnTo>
                    <a:pt x="822690" y="897928"/>
                  </a:lnTo>
                  <a:lnTo>
                    <a:pt x="822690" y="899059"/>
                  </a:lnTo>
                  <a:lnTo>
                    <a:pt x="821559" y="901321"/>
                  </a:lnTo>
                  <a:lnTo>
                    <a:pt x="823821" y="904714"/>
                  </a:lnTo>
                  <a:lnTo>
                    <a:pt x="822690" y="909274"/>
                  </a:lnTo>
                  <a:lnTo>
                    <a:pt x="821559" y="909274"/>
                  </a:lnTo>
                  <a:lnTo>
                    <a:pt x="815869" y="909274"/>
                  </a:lnTo>
                  <a:lnTo>
                    <a:pt x="812477" y="911537"/>
                  </a:lnTo>
                  <a:lnTo>
                    <a:pt x="810179" y="913834"/>
                  </a:lnTo>
                  <a:lnTo>
                    <a:pt x="809049" y="916097"/>
                  </a:lnTo>
                  <a:lnTo>
                    <a:pt x="802228" y="920657"/>
                  </a:lnTo>
                  <a:lnTo>
                    <a:pt x="799966" y="921788"/>
                  </a:lnTo>
                  <a:lnTo>
                    <a:pt x="798835" y="925181"/>
                  </a:lnTo>
                  <a:lnTo>
                    <a:pt x="796538" y="925181"/>
                  </a:lnTo>
                  <a:lnTo>
                    <a:pt x="794276" y="926313"/>
                  </a:lnTo>
                  <a:lnTo>
                    <a:pt x="790884" y="926313"/>
                  </a:lnTo>
                  <a:lnTo>
                    <a:pt x="789717" y="927444"/>
                  </a:lnTo>
                  <a:lnTo>
                    <a:pt x="788586" y="932004"/>
                  </a:lnTo>
                  <a:lnTo>
                    <a:pt x="784063" y="933135"/>
                  </a:lnTo>
                  <a:lnTo>
                    <a:pt x="784063" y="936564"/>
                  </a:lnTo>
                  <a:lnTo>
                    <a:pt x="782932" y="937695"/>
                  </a:lnTo>
                  <a:lnTo>
                    <a:pt x="780635" y="938826"/>
                  </a:lnTo>
                  <a:lnTo>
                    <a:pt x="777242" y="937695"/>
                  </a:lnTo>
                  <a:lnTo>
                    <a:pt x="773814" y="941088"/>
                  </a:lnTo>
                  <a:lnTo>
                    <a:pt x="770421" y="941088"/>
                  </a:lnTo>
                  <a:lnTo>
                    <a:pt x="766993" y="942255"/>
                  </a:lnTo>
                  <a:lnTo>
                    <a:pt x="765863" y="941088"/>
                  </a:lnTo>
                  <a:lnTo>
                    <a:pt x="762470" y="942255"/>
                  </a:lnTo>
                  <a:lnTo>
                    <a:pt x="762470" y="943386"/>
                  </a:lnTo>
                  <a:lnTo>
                    <a:pt x="760173" y="944517"/>
                  </a:lnTo>
                  <a:lnTo>
                    <a:pt x="757911" y="945648"/>
                  </a:lnTo>
                  <a:lnTo>
                    <a:pt x="757911" y="946779"/>
                  </a:lnTo>
                  <a:lnTo>
                    <a:pt x="759042" y="947911"/>
                  </a:lnTo>
                  <a:lnTo>
                    <a:pt x="761339" y="951339"/>
                  </a:lnTo>
                  <a:lnTo>
                    <a:pt x="762470" y="952471"/>
                  </a:lnTo>
                  <a:lnTo>
                    <a:pt x="762470" y="953602"/>
                  </a:lnTo>
                  <a:lnTo>
                    <a:pt x="761339" y="958162"/>
                  </a:lnTo>
                  <a:lnTo>
                    <a:pt x="757911" y="960424"/>
                  </a:lnTo>
                  <a:lnTo>
                    <a:pt x="751090" y="964984"/>
                  </a:lnTo>
                  <a:lnTo>
                    <a:pt x="752221" y="964984"/>
                  </a:lnTo>
                  <a:lnTo>
                    <a:pt x="755649" y="966115"/>
                  </a:lnTo>
                  <a:lnTo>
                    <a:pt x="755649" y="970640"/>
                  </a:lnTo>
                  <a:lnTo>
                    <a:pt x="754518" y="972937"/>
                  </a:lnTo>
                  <a:lnTo>
                    <a:pt x="752221" y="974069"/>
                  </a:lnTo>
                  <a:lnTo>
                    <a:pt x="747698" y="976331"/>
                  </a:lnTo>
                  <a:lnTo>
                    <a:pt x="746567" y="977462"/>
                  </a:lnTo>
                  <a:lnTo>
                    <a:pt x="745436" y="979760"/>
                  </a:lnTo>
                  <a:lnTo>
                    <a:pt x="744270" y="983153"/>
                  </a:lnTo>
                  <a:lnTo>
                    <a:pt x="744270" y="984284"/>
                  </a:lnTo>
                  <a:lnTo>
                    <a:pt x="746567" y="988844"/>
                  </a:lnTo>
                  <a:lnTo>
                    <a:pt x="746567" y="989976"/>
                  </a:lnTo>
                  <a:lnTo>
                    <a:pt x="740877" y="993369"/>
                  </a:lnTo>
                  <a:lnTo>
                    <a:pt x="738615" y="996798"/>
                  </a:lnTo>
                  <a:lnTo>
                    <a:pt x="732925" y="1000191"/>
                  </a:lnTo>
                  <a:lnTo>
                    <a:pt x="731794" y="1001358"/>
                  </a:lnTo>
                  <a:lnTo>
                    <a:pt x="730628" y="1003620"/>
                  </a:lnTo>
                  <a:lnTo>
                    <a:pt x="727235" y="1005882"/>
                  </a:lnTo>
                  <a:lnTo>
                    <a:pt x="726105" y="1005882"/>
                  </a:lnTo>
                  <a:lnTo>
                    <a:pt x="726105" y="1009311"/>
                  </a:lnTo>
                  <a:lnTo>
                    <a:pt x="722677" y="1012705"/>
                  </a:lnTo>
                  <a:lnTo>
                    <a:pt x="719284" y="1021789"/>
                  </a:lnTo>
                  <a:lnTo>
                    <a:pt x="718153" y="1033172"/>
                  </a:lnTo>
                  <a:lnTo>
                    <a:pt x="714725" y="1038863"/>
                  </a:lnTo>
                  <a:lnTo>
                    <a:pt x="712463" y="1042256"/>
                  </a:lnTo>
                  <a:lnTo>
                    <a:pt x="710201" y="1042256"/>
                  </a:lnTo>
                  <a:lnTo>
                    <a:pt x="696560" y="1049079"/>
                  </a:lnTo>
                  <a:lnTo>
                    <a:pt x="692001" y="1050210"/>
                  </a:lnTo>
                  <a:lnTo>
                    <a:pt x="693132" y="1052472"/>
                  </a:lnTo>
                  <a:lnTo>
                    <a:pt x="692001" y="1055901"/>
                  </a:lnTo>
                  <a:lnTo>
                    <a:pt x="690870" y="1055901"/>
                  </a:lnTo>
                  <a:lnTo>
                    <a:pt x="690870" y="1058163"/>
                  </a:lnTo>
                  <a:lnTo>
                    <a:pt x="692001" y="1059294"/>
                  </a:lnTo>
                  <a:lnTo>
                    <a:pt x="692001" y="1061592"/>
                  </a:lnTo>
                  <a:lnTo>
                    <a:pt x="693132" y="1066117"/>
                  </a:lnTo>
                  <a:lnTo>
                    <a:pt x="695429" y="1069545"/>
                  </a:lnTo>
                  <a:lnTo>
                    <a:pt x="698822" y="1070677"/>
                  </a:lnTo>
                  <a:lnTo>
                    <a:pt x="699953" y="1070677"/>
                  </a:lnTo>
                  <a:lnTo>
                    <a:pt x="702250" y="1071808"/>
                  </a:lnTo>
                  <a:lnTo>
                    <a:pt x="702250" y="1076368"/>
                  </a:lnTo>
                  <a:lnTo>
                    <a:pt x="702250" y="1077499"/>
                  </a:lnTo>
                  <a:lnTo>
                    <a:pt x="705642" y="1079761"/>
                  </a:lnTo>
                  <a:lnTo>
                    <a:pt x="705642" y="1080892"/>
                  </a:lnTo>
                  <a:lnTo>
                    <a:pt x="705642" y="1086584"/>
                  </a:lnTo>
                  <a:lnTo>
                    <a:pt x="706773" y="1089977"/>
                  </a:lnTo>
                  <a:lnTo>
                    <a:pt x="707904" y="1091144"/>
                  </a:lnTo>
                  <a:lnTo>
                    <a:pt x="709070" y="1092275"/>
                  </a:lnTo>
                  <a:lnTo>
                    <a:pt x="712463" y="1093406"/>
                  </a:lnTo>
                  <a:lnTo>
                    <a:pt x="713594" y="1095668"/>
                  </a:lnTo>
                  <a:lnTo>
                    <a:pt x="714725" y="1095668"/>
                  </a:lnTo>
                  <a:lnTo>
                    <a:pt x="717022" y="1095668"/>
                  </a:lnTo>
                  <a:lnTo>
                    <a:pt x="719284" y="1095668"/>
                  </a:lnTo>
                  <a:lnTo>
                    <a:pt x="722677" y="1096799"/>
                  </a:lnTo>
                  <a:lnTo>
                    <a:pt x="723843" y="1099097"/>
                  </a:lnTo>
                  <a:lnTo>
                    <a:pt x="724974" y="1100228"/>
                  </a:lnTo>
                  <a:lnTo>
                    <a:pt x="726105" y="1100228"/>
                  </a:lnTo>
                  <a:lnTo>
                    <a:pt x="728366" y="1099097"/>
                  </a:lnTo>
                  <a:lnTo>
                    <a:pt x="729497" y="1099097"/>
                  </a:lnTo>
                  <a:lnTo>
                    <a:pt x="732925" y="1099097"/>
                  </a:lnTo>
                  <a:lnTo>
                    <a:pt x="735187" y="1100228"/>
                  </a:lnTo>
                  <a:lnTo>
                    <a:pt x="740877" y="1099097"/>
                  </a:lnTo>
                  <a:lnTo>
                    <a:pt x="745436" y="1101359"/>
                  </a:lnTo>
                  <a:lnTo>
                    <a:pt x="748828" y="1102490"/>
                  </a:lnTo>
                  <a:lnTo>
                    <a:pt x="749959" y="1102490"/>
                  </a:lnTo>
                  <a:lnTo>
                    <a:pt x="752221" y="1103622"/>
                  </a:lnTo>
                  <a:lnTo>
                    <a:pt x="754518" y="1103622"/>
                  </a:lnTo>
                  <a:lnTo>
                    <a:pt x="756780" y="1105919"/>
                  </a:lnTo>
                  <a:lnTo>
                    <a:pt x="756780" y="1107050"/>
                  </a:lnTo>
                  <a:lnTo>
                    <a:pt x="757911" y="1109313"/>
                  </a:lnTo>
                  <a:lnTo>
                    <a:pt x="760173" y="1110444"/>
                  </a:lnTo>
                  <a:lnTo>
                    <a:pt x="762470" y="1111575"/>
                  </a:lnTo>
                  <a:lnTo>
                    <a:pt x="763601" y="1110444"/>
                  </a:lnTo>
                  <a:lnTo>
                    <a:pt x="765863" y="1109313"/>
                  </a:lnTo>
                  <a:lnTo>
                    <a:pt x="766993" y="1111575"/>
                  </a:lnTo>
                  <a:lnTo>
                    <a:pt x="770421" y="1111575"/>
                  </a:lnTo>
                  <a:lnTo>
                    <a:pt x="772683" y="1110444"/>
                  </a:lnTo>
                  <a:lnTo>
                    <a:pt x="773814" y="1111575"/>
                  </a:lnTo>
                  <a:lnTo>
                    <a:pt x="777242" y="1112742"/>
                  </a:lnTo>
                  <a:lnTo>
                    <a:pt x="778373" y="1112742"/>
                  </a:lnTo>
                  <a:lnTo>
                    <a:pt x="779504" y="1113873"/>
                  </a:lnTo>
                  <a:lnTo>
                    <a:pt x="779504" y="1116135"/>
                  </a:lnTo>
                  <a:lnTo>
                    <a:pt x="779504" y="1117266"/>
                  </a:lnTo>
                  <a:lnTo>
                    <a:pt x="771552" y="1118397"/>
                  </a:lnTo>
                  <a:lnTo>
                    <a:pt x="768160" y="1119529"/>
                  </a:lnTo>
                  <a:lnTo>
                    <a:pt x="764732" y="1118397"/>
                  </a:lnTo>
                  <a:lnTo>
                    <a:pt x="762470" y="1119529"/>
                  </a:lnTo>
                  <a:lnTo>
                    <a:pt x="756780" y="1117266"/>
                  </a:lnTo>
                  <a:lnTo>
                    <a:pt x="751090" y="1113873"/>
                  </a:lnTo>
                  <a:lnTo>
                    <a:pt x="749959" y="1113873"/>
                  </a:lnTo>
                  <a:lnTo>
                    <a:pt x="748828" y="1113873"/>
                  </a:lnTo>
                  <a:lnTo>
                    <a:pt x="747698" y="1113873"/>
                  </a:lnTo>
                  <a:lnTo>
                    <a:pt x="745436" y="1115004"/>
                  </a:lnTo>
                  <a:lnTo>
                    <a:pt x="743139" y="1113873"/>
                  </a:lnTo>
                  <a:lnTo>
                    <a:pt x="740877" y="1115004"/>
                  </a:lnTo>
                  <a:lnTo>
                    <a:pt x="740877" y="1117266"/>
                  </a:lnTo>
                  <a:lnTo>
                    <a:pt x="742008" y="1119529"/>
                  </a:lnTo>
                  <a:lnTo>
                    <a:pt x="743139" y="1120695"/>
                  </a:lnTo>
                  <a:lnTo>
                    <a:pt x="744270" y="1124089"/>
                  </a:lnTo>
                  <a:lnTo>
                    <a:pt x="744270" y="1126351"/>
                  </a:lnTo>
                  <a:lnTo>
                    <a:pt x="742008" y="1127517"/>
                  </a:lnTo>
                  <a:lnTo>
                    <a:pt x="738615" y="1133173"/>
                  </a:lnTo>
                  <a:lnTo>
                    <a:pt x="732925" y="1135471"/>
                  </a:lnTo>
                  <a:lnTo>
                    <a:pt x="730628" y="1136602"/>
                  </a:lnTo>
                  <a:lnTo>
                    <a:pt x="731794" y="1137733"/>
                  </a:lnTo>
                  <a:lnTo>
                    <a:pt x="735187" y="1136602"/>
                  </a:lnTo>
                  <a:lnTo>
                    <a:pt x="737449" y="1138864"/>
                  </a:lnTo>
                  <a:lnTo>
                    <a:pt x="739746" y="1139995"/>
                  </a:lnTo>
                  <a:lnTo>
                    <a:pt x="739746" y="1141127"/>
                  </a:lnTo>
                  <a:lnTo>
                    <a:pt x="737449" y="1142293"/>
                  </a:lnTo>
                  <a:lnTo>
                    <a:pt x="737449" y="1143424"/>
                  </a:lnTo>
                  <a:lnTo>
                    <a:pt x="738615" y="1144555"/>
                  </a:lnTo>
                  <a:lnTo>
                    <a:pt x="737449" y="1146818"/>
                  </a:lnTo>
                  <a:lnTo>
                    <a:pt x="735187" y="1147949"/>
                  </a:lnTo>
                  <a:lnTo>
                    <a:pt x="735187" y="1149080"/>
                  </a:lnTo>
                  <a:lnTo>
                    <a:pt x="735187" y="1150247"/>
                  </a:lnTo>
                  <a:lnTo>
                    <a:pt x="734056" y="1151378"/>
                  </a:lnTo>
                  <a:lnTo>
                    <a:pt x="731794" y="1150247"/>
                  </a:lnTo>
                  <a:lnTo>
                    <a:pt x="730628" y="1151378"/>
                  </a:lnTo>
                  <a:lnTo>
                    <a:pt x="731794" y="1153640"/>
                  </a:lnTo>
                  <a:lnTo>
                    <a:pt x="730628" y="1155902"/>
                  </a:lnTo>
                  <a:lnTo>
                    <a:pt x="732925" y="1159331"/>
                  </a:lnTo>
                  <a:lnTo>
                    <a:pt x="735187" y="1158200"/>
                  </a:lnTo>
                  <a:lnTo>
                    <a:pt x="736318" y="1159331"/>
                  </a:lnTo>
                  <a:lnTo>
                    <a:pt x="738615" y="1161593"/>
                  </a:lnTo>
                  <a:lnTo>
                    <a:pt x="740877" y="1161593"/>
                  </a:lnTo>
                  <a:lnTo>
                    <a:pt x="745436" y="1159331"/>
                  </a:lnTo>
                  <a:lnTo>
                    <a:pt x="748828" y="1160462"/>
                  </a:lnTo>
                  <a:lnTo>
                    <a:pt x="751090" y="1161593"/>
                  </a:lnTo>
                  <a:lnTo>
                    <a:pt x="753387" y="1162725"/>
                  </a:lnTo>
                  <a:lnTo>
                    <a:pt x="757911" y="1161593"/>
                  </a:lnTo>
                  <a:lnTo>
                    <a:pt x="760173" y="1159331"/>
                  </a:lnTo>
                  <a:lnTo>
                    <a:pt x="762470" y="1159331"/>
                  </a:lnTo>
                  <a:lnTo>
                    <a:pt x="763601" y="1159331"/>
                  </a:lnTo>
                  <a:lnTo>
                    <a:pt x="764732" y="1161593"/>
                  </a:lnTo>
                  <a:lnTo>
                    <a:pt x="764732" y="1163856"/>
                  </a:lnTo>
                  <a:lnTo>
                    <a:pt x="761339" y="1167285"/>
                  </a:lnTo>
                  <a:lnTo>
                    <a:pt x="757911" y="1167285"/>
                  </a:lnTo>
                  <a:lnTo>
                    <a:pt x="752221" y="1169547"/>
                  </a:lnTo>
                  <a:lnTo>
                    <a:pt x="745436" y="1170678"/>
                  </a:lnTo>
                  <a:lnTo>
                    <a:pt x="743139" y="1170678"/>
                  </a:lnTo>
                  <a:lnTo>
                    <a:pt x="738615" y="1171809"/>
                  </a:lnTo>
                  <a:lnTo>
                    <a:pt x="737449" y="1174107"/>
                  </a:lnTo>
                  <a:lnTo>
                    <a:pt x="736318" y="1175238"/>
                  </a:lnTo>
                  <a:lnTo>
                    <a:pt x="734056" y="1176369"/>
                  </a:lnTo>
                  <a:lnTo>
                    <a:pt x="730628" y="1179798"/>
                  </a:lnTo>
                  <a:lnTo>
                    <a:pt x="730628" y="1182060"/>
                  </a:lnTo>
                  <a:lnTo>
                    <a:pt x="729497" y="1182060"/>
                  </a:lnTo>
                  <a:lnTo>
                    <a:pt x="727235" y="1183192"/>
                  </a:lnTo>
                  <a:lnTo>
                    <a:pt x="727235" y="1185454"/>
                  </a:lnTo>
                  <a:lnTo>
                    <a:pt x="729497" y="1187752"/>
                  </a:lnTo>
                  <a:lnTo>
                    <a:pt x="729497" y="1188883"/>
                  </a:lnTo>
                  <a:lnTo>
                    <a:pt x="730628" y="1190014"/>
                  </a:lnTo>
                  <a:lnTo>
                    <a:pt x="728366" y="1191145"/>
                  </a:lnTo>
                  <a:lnTo>
                    <a:pt x="729497" y="1193407"/>
                  </a:lnTo>
                  <a:lnTo>
                    <a:pt x="729497" y="1194574"/>
                  </a:lnTo>
                  <a:lnTo>
                    <a:pt x="731794" y="1195705"/>
                  </a:lnTo>
                  <a:lnTo>
                    <a:pt x="732925" y="1197967"/>
                  </a:lnTo>
                  <a:lnTo>
                    <a:pt x="731794" y="1200230"/>
                  </a:lnTo>
                  <a:lnTo>
                    <a:pt x="731794" y="1202527"/>
                  </a:lnTo>
                  <a:lnTo>
                    <a:pt x="730628" y="1205921"/>
                  </a:lnTo>
                  <a:lnTo>
                    <a:pt x="730628" y="1207052"/>
                  </a:lnTo>
                  <a:lnTo>
                    <a:pt x="728366" y="1208183"/>
                  </a:lnTo>
                  <a:lnTo>
                    <a:pt x="729497" y="1209350"/>
                  </a:lnTo>
                  <a:lnTo>
                    <a:pt x="729497" y="1210481"/>
                  </a:lnTo>
                  <a:lnTo>
                    <a:pt x="729497" y="1211612"/>
                  </a:lnTo>
                  <a:lnTo>
                    <a:pt x="728366" y="1212743"/>
                  </a:lnTo>
                  <a:lnTo>
                    <a:pt x="731794" y="1213874"/>
                  </a:lnTo>
                  <a:lnTo>
                    <a:pt x="731794" y="1216137"/>
                  </a:lnTo>
                  <a:lnTo>
                    <a:pt x="732925" y="1217303"/>
                  </a:lnTo>
                  <a:lnTo>
                    <a:pt x="731794" y="1220696"/>
                  </a:lnTo>
                  <a:lnTo>
                    <a:pt x="729497" y="1221828"/>
                  </a:lnTo>
                  <a:lnTo>
                    <a:pt x="730628" y="1221828"/>
                  </a:lnTo>
                  <a:lnTo>
                    <a:pt x="732925" y="1225256"/>
                  </a:lnTo>
                  <a:lnTo>
                    <a:pt x="731794" y="1226388"/>
                  </a:lnTo>
                  <a:lnTo>
                    <a:pt x="730628" y="1228650"/>
                  </a:lnTo>
                  <a:lnTo>
                    <a:pt x="734056" y="1229781"/>
                  </a:lnTo>
                  <a:lnTo>
                    <a:pt x="735187" y="1229781"/>
                  </a:lnTo>
                  <a:lnTo>
                    <a:pt x="738615" y="1230912"/>
                  </a:lnTo>
                  <a:lnTo>
                    <a:pt x="739746" y="1230912"/>
                  </a:lnTo>
                  <a:lnTo>
                    <a:pt x="739746" y="1232079"/>
                  </a:lnTo>
                  <a:lnTo>
                    <a:pt x="735187" y="1233210"/>
                  </a:lnTo>
                  <a:lnTo>
                    <a:pt x="735187" y="1234341"/>
                  </a:lnTo>
                  <a:lnTo>
                    <a:pt x="735187" y="1235472"/>
                  </a:lnTo>
                  <a:lnTo>
                    <a:pt x="734056" y="1236603"/>
                  </a:lnTo>
                  <a:lnTo>
                    <a:pt x="735187" y="1237735"/>
                  </a:lnTo>
                  <a:lnTo>
                    <a:pt x="736318" y="1236603"/>
                  </a:lnTo>
                  <a:lnTo>
                    <a:pt x="737449" y="1238901"/>
                  </a:lnTo>
                  <a:lnTo>
                    <a:pt x="739746" y="1240032"/>
                  </a:lnTo>
                  <a:lnTo>
                    <a:pt x="740877" y="1240032"/>
                  </a:lnTo>
                  <a:lnTo>
                    <a:pt x="744270" y="1242295"/>
                  </a:lnTo>
                  <a:lnTo>
                    <a:pt x="745436" y="1244557"/>
                  </a:lnTo>
                  <a:lnTo>
                    <a:pt x="744270" y="1245688"/>
                  </a:lnTo>
                  <a:lnTo>
                    <a:pt x="744270" y="1247986"/>
                  </a:lnTo>
                  <a:lnTo>
                    <a:pt x="743139" y="1249117"/>
                  </a:lnTo>
                  <a:lnTo>
                    <a:pt x="743139" y="1250248"/>
                  </a:lnTo>
                  <a:lnTo>
                    <a:pt x="744270" y="1251379"/>
                  </a:lnTo>
                  <a:lnTo>
                    <a:pt x="745436" y="1250248"/>
                  </a:lnTo>
                  <a:lnTo>
                    <a:pt x="746567" y="1250248"/>
                  </a:lnTo>
                  <a:lnTo>
                    <a:pt x="747698" y="1250248"/>
                  </a:lnTo>
                  <a:lnTo>
                    <a:pt x="748828" y="1250248"/>
                  </a:lnTo>
                  <a:lnTo>
                    <a:pt x="751090" y="1252510"/>
                  </a:lnTo>
                  <a:lnTo>
                    <a:pt x="752221" y="1254808"/>
                  </a:lnTo>
                  <a:lnTo>
                    <a:pt x="752221" y="1255939"/>
                  </a:lnTo>
                  <a:lnTo>
                    <a:pt x="751090" y="1258201"/>
                  </a:lnTo>
                  <a:lnTo>
                    <a:pt x="751090" y="1263893"/>
                  </a:lnTo>
                  <a:lnTo>
                    <a:pt x="755649" y="1265024"/>
                  </a:lnTo>
                  <a:lnTo>
                    <a:pt x="763601" y="1261630"/>
                  </a:lnTo>
                  <a:lnTo>
                    <a:pt x="766993" y="1260464"/>
                  </a:lnTo>
                  <a:lnTo>
                    <a:pt x="768160" y="1262761"/>
                  </a:lnTo>
                  <a:lnTo>
                    <a:pt x="766993" y="1265024"/>
                  </a:lnTo>
                  <a:lnTo>
                    <a:pt x="768160" y="1267286"/>
                  </a:lnTo>
                  <a:lnTo>
                    <a:pt x="766993" y="1270715"/>
                  </a:lnTo>
                  <a:lnTo>
                    <a:pt x="760173" y="1270715"/>
                  </a:lnTo>
                  <a:lnTo>
                    <a:pt x="755649" y="1271846"/>
                  </a:lnTo>
                  <a:lnTo>
                    <a:pt x="752221" y="1272977"/>
                  </a:lnTo>
                  <a:lnTo>
                    <a:pt x="751090" y="1272977"/>
                  </a:lnTo>
                  <a:lnTo>
                    <a:pt x="749959" y="1274108"/>
                  </a:lnTo>
                  <a:lnTo>
                    <a:pt x="748828" y="1277537"/>
                  </a:lnTo>
                  <a:lnTo>
                    <a:pt x="747698" y="1278668"/>
                  </a:lnTo>
                  <a:lnTo>
                    <a:pt x="746567" y="1279800"/>
                  </a:lnTo>
                  <a:lnTo>
                    <a:pt x="747698" y="1282062"/>
                  </a:lnTo>
                  <a:lnTo>
                    <a:pt x="745436" y="1287753"/>
                  </a:lnTo>
                  <a:lnTo>
                    <a:pt x="747698" y="1288884"/>
                  </a:lnTo>
                  <a:lnTo>
                    <a:pt x="747698" y="1290015"/>
                  </a:lnTo>
                  <a:lnTo>
                    <a:pt x="748828" y="1290015"/>
                  </a:lnTo>
                  <a:lnTo>
                    <a:pt x="749959" y="1290015"/>
                  </a:lnTo>
                  <a:lnTo>
                    <a:pt x="751090" y="1292313"/>
                  </a:lnTo>
                  <a:lnTo>
                    <a:pt x="748828" y="1294575"/>
                  </a:lnTo>
                  <a:lnTo>
                    <a:pt x="746567" y="1295706"/>
                  </a:lnTo>
                  <a:lnTo>
                    <a:pt x="744270" y="1299135"/>
                  </a:lnTo>
                  <a:lnTo>
                    <a:pt x="745436" y="1299135"/>
                  </a:lnTo>
                  <a:lnTo>
                    <a:pt x="745436" y="1300266"/>
                  </a:lnTo>
                  <a:lnTo>
                    <a:pt x="747698" y="1301398"/>
                  </a:lnTo>
                  <a:lnTo>
                    <a:pt x="748828" y="1302529"/>
                  </a:lnTo>
                  <a:lnTo>
                    <a:pt x="748828" y="1307089"/>
                  </a:lnTo>
                  <a:lnTo>
                    <a:pt x="746567" y="1308220"/>
                  </a:lnTo>
                  <a:lnTo>
                    <a:pt x="747698" y="1310482"/>
                  </a:lnTo>
                  <a:lnTo>
                    <a:pt x="747698" y="1312744"/>
                  </a:lnTo>
                  <a:lnTo>
                    <a:pt x="746567" y="1313911"/>
                  </a:lnTo>
                  <a:lnTo>
                    <a:pt x="746567" y="1316173"/>
                  </a:lnTo>
                  <a:lnTo>
                    <a:pt x="746567" y="1318436"/>
                  </a:lnTo>
                  <a:lnTo>
                    <a:pt x="747698" y="1319567"/>
                  </a:lnTo>
                  <a:lnTo>
                    <a:pt x="748828" y="1320733"/>
                  </a:lnTo>
                  <a:lnTo>
                    <a:pt x="749959" y="1322996"/>
                  </a:lnTo>
                  <a:lnTo>
                    <a:pt x="747698" y="1325258"/>
                  </a:lnTo>
                  <a:lnTo>
                    <a:pt x="744270" y="1327556"/>
                  </a:lnTo>
                  <a:lnTo>
                    <a:pt x="746567" y="1330949"/>
                  </a:lnTo>
                  <a:lnTo>
                    <a:pt x="745436" y="1333211"/>
                  </a:lnTo>
                  <a:lnTo>
                    <a:pt x="744270" y="1335509"/>
                  </a:lnTo>
                  <a:lnTo>
                    <a:pt x="744270" y="1337771"/>
                  </a:lnTo>
                  <a:lnTo>
                    <a:pt x="743139" y="1343463"/>
                  </a:lnTo>
                  <a:lnTo>
                    <a:pt x="746567" y="1342296"/>
                  </a:lnTo>
                  <a:lnTo>
                    <a:pt x="747698" y="1340034"/>
                  </a:lnTo>
                  <a:lnTo>
                    <a:pt x="748828" y="1340034"/>
                  </a:lnTo>
                  <a:lnTo>
                    <a:pt x="756780" y="1341165"/>
                  </a:lnTo>
                  <a:lnTo>
                    <a:pt x="760173" y="1338903"/>
                  </a:lnTo>
                  <a:lnTo>
                    <a:pt x="762470" y="1338903"/>
                  </a:lnTo>
                  <a:lnTo>
                    <a:pt x="770421" y="1335509"/>
                  </a:lnTo>
                  <a:lnTo>
                    <a:pt x="772683" y="1336640"/>
                  </a:lnTo>
                  <a:lnTo>
                    <a:pt x="774980" y="1337771"/>
                  </a:lnTo>
                  <a:lnTo>
                    <a:pt x="773814" y="1338903"/>
                  </a:lnTo>
                  <a:lnTo>
                    <a:pt x="769291" y="1341165"/>
                  </a:lnTo>
                  <a:lnTo>
                    <a:pt x="766993" y="1340034"/>
                  </a:lnTo>
                  <a:lnTo>
                    <a:pt x="763601" y="1341165"/>
                  </a:lnTo>
                  <a:lnTo>
                    <a:pt x="763601" y="1342296"/>
                  </a:lnTo>
                  <a:lnTo>
                    <a:pt x="762470" y="1343463"/>
                  </a:lnTo>
                  <a:lnTo>
                    <a:pt x="761339" y="1344594"/>
                  </a:lnTo>
                  <a:lnTo>
                    <a:pt x="756780" y="1344594"/>
                  </a:lnTo>
                  <a:lnTo>
                    <a:pt x="753387" y="1345725"/>
                  </a:lnTo>
                  <a:lnTo>
                    <a:pt x="753387" y="1344594"/>
                  </a:lnTo>
                  <a:lnTo>
                    <a:pt x="747698" y="1346856"/>
                  </a:lnTo>
                  <a:lnTo>
                    <a:pt x="746567" y="1345725"/>
                  </a:lnTo>
                  <a:lnTo>
                    <a:pt x="745436" y="1346856"/>
                  </a:lnTo>
                  <a:lnTo>
                    <a:pt x="742008" y="1347987"/>
                  </a:lnTo>
                  <a:lnTo>
                    <a:pt x="737449" y="1347987"/>
                  </a:lnTo>
                  <a:lnTo>
                    <a:pt x="737449" y="1349118"/>
                  </a:lnTo>
                  <a:lnTo>
                    <a:pt x="732925" y="1350285"/>
                  </a:lnTo>
                  <a:lnTo>
                    <a:pt x="730628" y="1349118"/>
                  </a:lnTo>
                  <a:lnTo>
                    <a:pt x="731794" y="1346856"/>
                  </a:lnTo>
                  <a:lnTo>
                    <a:pt x="730628" y="1345725"/>
                  </a:lnTo>
                  <a:lnTo>
                    <a:pt x="731794" y="1344594"/>
                  </a:lnTo>
                  <a:lnTo>
                    <a:pt x="731794" y="1342296"/>
                  </a:lnTo>
                  <a:lnTo>
                    <a:pt x="731794" y="1341165"/>
                  </a:lnTo>
                  <a:lnTo>
                    <a:pt x="732925" y="1340034"/>
                  </a:lnTo>
                  <a:lnTo>
                    <a:pt x="732925" y="1336640"/>
                  </a:lnTo>
                  <a:lnTo>
                    <a:pt x="732925" y="1335509"/>
                  </a:lnTo>
                  <a:lnTo>
                    <a:pt x="731794" y="1334343"/>
                  </a:lnTo>
                  <a:lnTo>
                    <a:pt x="732925" y="1333211"/>
                  </a:lnTo>
                  <a:lnTo>
                    <a:pt x="731794" y="1332080"/>
                  </a:lnTo>
                  <a:lnTo>
                    <a:pt x="732925" y="1330949"/>
                  </a:lnTo>
                  <a:lnTo>
                    <a:pt x="731794" y="1330949"/>
                  </a:lnTo>
                  <a:lnTo>
                    <a:pt x="732925" y="1328687"/>
                  </a:lnTo>
                  <a:lnTo>
                    <a:pt x="730628" y="1327556"/>
                  </a:lnTo>
                  <a:lnTo>
                    <a:pt x="730628" y="1325258"/>
                  </a:lnTo>
                  <a:lnTo>
                    <a:pt x="730628" y="1326389"/>
                  </a:lnTo>
                  <a:lnTo>
                    <a:pt x="729497" y="1325258"/>
                  </a:lnTo>
                  <a:lnTo>
                    <a:pt x="727235" y="1326389"/>
                  </a:lnTo>
                  <a:lnTo>
                    <a:pt x="726105" y="1325258"/>
                  </a:lnTo>
                  <a:lnTo>
                    <a:pt x="724974" y="1325258"/>
                  </a:lnTo>
                  <a:lnTo>
                    <a:pt x="724974" y="1324127"/>
                  </a:lnTo>
                  <a:lnTo>
                    <a:pt x="724974" y="1321864"/>
                  </a:lnTo>
                  <a:lnTo>
                    <a:pt x="723843" y="1320733"/>
                  </a:lnTo>
                  <a:lnTo>
                    <a:pt x="721546" y="1340034"/>
                  </a:lnTo>
                  <a:lnTo>
                    <a:pt x="720415" y="1340034"/>
                  </a:lnTo>
                  <a:lnTo>
                    <a:pt x="719284" y="1341165"/>
                  </a:lnTo>
                  <a:lnTo>
                    <a:pt x="718153" y="1342296"/>
                  </a:lnTo>
                  <a:lnTo>
                    <a:pt x="718153" y="1346856"/>
                  </a:lnTo>
                  <a:lnTo>
                    <a:pt x="713594" y="1346856"/>
                  </a:lnTo>
                  <a:lnTo>
                    <a:pt x="687477" y="1346856"/>
                  </a:lnTo>
                  <a:lnTo>
                    <a:pt x="668146" y="1345725"/>
                  </a:lnTo>
                  <a:lnTo>
                    <a:pt x="656802" y="1352547"/>
                  </a:lnTo>
                  <a:lnTo>
                    <a:pt x="655636" y="1352547"/>
                  </a:lnTo>
                  <a:lnTo>
                    <a:pt x="656802" y="1353678"/>
                  </a:lnTo>
                  <a:lnTo>
                    <a:pt x="654505" y="1354809"/>
                  </a:lnTo>
                  <a:lnTo>
                    <a:pt x="654505" y="1357072"/>
                  </a:lnTo>
                  <a:lnTo>
                    <a:pt x="653374" y="1357072"/>
                  </a:lnTo>
                  <a:lnTo>
                    <a:pt x="652243" y="1359369"/>
                  </a:lnTo>
                  <a:lnTo>
                    <a:pt x="652243" y="1360501"/>
                  </a:lnTo>
                  <a:lnTo>
                    <a:pt x="651112" y="1360501"/>
                  </a:lnTo>
                  <a:lnTo>
                    <a:pt x="651112" y="1361632"/>
                  </a:lnTo>
                  <a:lnTo>
                    <a:pt x="651112" y="1362763"/>
                  </a:lnTo>
                  <a:lnTo>
                    <a:pt x="647684" y="1363894"/>
                  </a:lnTo>
                  <a:lnTo>
                    <a:pt x="647684" y="1362763"/>
                  </a:lnTo>
                  <a:lnTo>
                    <a:pt x="647684" y="1361632"/>
                  </a:lnTo>
                  <a:lnTo>
                    <a:pt x="646553" y="1362763"/>
                  </a:lnTo>
                  <a:lnTo>
                    <a:pt x="646553" y="1361632"/>
                  </a:lnTo>
                  <a:lnTo>
                    <a:pt x="646553" y="1360501"/>
                  </a:lnTo>
                  <a:lnTo>
                    <a:pt x="644291" y="1360501"/>
                  </a:lnTo>
                  <a:lnTo>
                    <a:pt x="643161" y="1362763"/>
                  </a:lnTo>
                  <a:lnTo>
                    <a:pt x="640863" y="1363894"/>
                  </a:lnTo>
                  <a:lnTo>
                    <a:pt x="638602" y="1366192"/>
                  </a:lnTo>
                  <a:lnTo>
                    <a:pt x="638602" y="1367323"/>
                  </a:lnTo>
                  <a:lnTo>
                    <a:pt x="635209" y="1368454"/>
                  </a:lnTo>
                  <a:lnTo>
                    <a:pt x="634043" y="1370716"/>
                  </a:lnTo>
                  <a:lnTo>
                    <a:pt x="631781" y="1370716"/>
                  </a:lnTo>
                  <a:lnTo>
                    <a:pt x="629519" y="1373014"/>
                  </a:lnTo>
                  <a:lnTo>
                    <a:pt x="629519" y="1374145"/>
                  </a:lnTo>
                  <a:lnTo>
                    <a:pt x="628388" y="1374145"/>
                  </a:lnTo>
                  <a:lnTo>
                    <a:pt x="628388" y="1373014"/>
                  </a:lnTo>
                  <a:lnTo>
                    <a:pt x="627257" y="1373014"/>
                  </a:lnTo>
                  <a:lnTo>
                    <a:pt x="626091" y="1373014"/>
                  </a:lnTo>
                  <a:lnTo>
                    <a:pt x="624960" y="1373014"/>
                  </a:lnTo>
                  <a:lnTo>
                    <a:pt x="624960" y="1374145"/>
                  </a:lnTo>
                  <a:lnTo>
                    <a:pt x="624960" y="1376407"/>
                  </a:lnTo>
                  <a:lnTo>
                    <a:pt x="622698" y="1376407"/>
                  </a:lnTo>
                  <a:lnTo>
                    <a:pt x="620437" y="1377539"/>
                  </a:lnTo>
                  <a:lnTo>
                    <a:pt x="619306" y="1377539"/>
                  </a:lnTo>
                  <a:lnTo>
                    <a:pt x="618140" y="1378670"/>
                  </a:lnTo>
                  <a:lnTo>
                    <a:pt x="615878" y="1379836"/>
                  </a:lnTo>
                  <a:lnTo>
                    <a:pt x="614747" y="1378670"/>
                  </a:lnTo>
                  <a:lnTo>
                    <a:pt x="614747" y="1379836"/>
                  </a:lnTo>
                  <a:lnTo>
                    <a:pt x="612485" y="1379836"/>
                  </a:lnTo>
                  <a:lnTo>
                    <a:pt x="612485" y="1380967"/>
                  </a:lnTo>
                  <a:lnTo>
                    <a:pt x="612485" y="1382099"/>
                  </a:lnTo>
                  <a:lnTo>
                    <a:pt x="611319" y="1383230"/>
                  </a:lnTo>
                  <a:lnTo>
                    <a:pt x="611319" y="1382099"/>
                  </a:lnTo>
                  <a:lnTo>
                    <a:pt x="610188" y="1380967"/>
                  </a:lnTo>
                  <a:lnTo>
                    <a:pt x="609057" y="1382099"/>
                  </a:lnTo>
                  <a:lnTo>
                    <a:pt x="609057" y="1383230"/>
                  </a:lnTo>
                  <a:lnTo>
                    <a:pt x="607926" y="1383230"/>
                  </a:lnTo>
                  <a:lnTo>
                    <a:pt x="607926" y="1380967"/>
                  </a:lnTo>
                  <a:lnTo>
                    <a:pt x="606795" y="1382099"/>
                  </a:lnTo>
                  <a:lnTo>
                    <a:pt x="604498" y="1382099"/>
                  </a:lnTo>
                  <a:lnTo>
                    <a:pt x="602236" y="1384361"/>
                  </a:lnTo>
                  <a:lnTo>
                    <a:pt x="603367" y="1384361"/>
                  </a:lnTo>
                  <a:lnTo>
                    <a:pt x="603367" y="1386623"/>
                  </a:lnTo>
                  <a:lnTo>
                    <a:pt x="601105" y="1387790"/>
                  </a:lnTo>
                  <a:lnTo>
                    <a:pt x="598844" y="1386623"/>
                  </a:lnTo>
                  <a:lnTo>
                    <a:pt x="597713" y="1387790"/>
                  </a:lnTo>
                  <a:lnTo>
                    <a:pt x="595416" y="1386623"/>
                  </a:lnTo>
                  <a:lnTo>
                    <a:pt x="596547" y="1385492"/>
                  </a:lnTo>
                  <a:lnTo>
                    <a:pt x="595416" y="1384361"/>
                  </a:lnTo>
                  <a:lnTo>
                    <a:pt x="593154" y="1385492"/>
                  </a:lnTo>
                  <a:lnTo>
                    <a:pt x="590892" y="1384361"/>
                  </a:lnTo>
                  <a:lnTo>
                    <a:pt x="589761" y="1385492"/>
                  </a:lnTo>
                  <a:lnTo>
                    <a:pt x="588595" y="1385492"/>
                  </a:lnTo>
                  <a:lnTo>
                    <a:pt x="587464" y="1385492"/>
                  </a:lnTo>
                  <a:lnTo>
                    <a:pt x="587464" y="1386623"/>
                  </a:lnTo>
                  <a:lnTo>
                    <a:pt x="584071" y="1387790"/>
                  </a:lnTo>
                  <a:lnTo>
                    <a:pt x="585202" y="1391183"/>
                  </a:lnTo>
                  <a:lnTo>
                    <a:pt x="584071" y="1392314"/>
                  </a:lnTo>
                  <a:lnTo>
                    <a:pt x="581774" y="1392314"/>
                  </a:lnTo>
                  <a:lnTo>
                    <a:pt x="581774" y="1394612"/>
                  </a:lnTo>
                  <a:lnTo>
                    <a:pt x="580643" y="1394612"/>
                  </a:lnTo>
                  <a:lnTo>
                    <a:pt x="579512" y="1396874"/>
                  </a:lnTo>
                  <a:lnTo>
                    <a:pt x="577251" y="1396874"/>
                  </a:lnTo>
                  <a:lnTo>
                    <a:pt x="578382" y="1395743"/>
                  </a:lnTo>
                  <a:lnTo>
                    <a:pt x="577251" y="1395743"/>
                  </a:lnTo>
                  <a:lnTo>
                    <a:pt x="577251" y="1394612"/>
                  </a:lnTo>
                  <a:lnTo>
                    <a:pt x="573823" y="1394612"/>
                  </a:lnTo>
                  <a:lnTo>
                    <a:pt x="572692" y="1395743"/>
                  </a:lnTo>
                  <a:lnTo>
                    <a:pt x="569299" y="1394612"/>
                  </a:lnTo>
                  <a:lnTo>
                    <a:pt x="567002" y="1394612"/>
                  </a:lnTo>
                  <a:lnTo>
                    <a:pt x="564740" y="1392314"/>
                  </a:lnTo>
                  <a:lnTo>
                    <a:pt x="563609" y="1391183"/>
                  </a:lnTo>
                  <a:lnTo>
                    <a:pt x="562478" y="1393446"/>
                  </a:lnTo>
                  <a:lnTo>
                    <a:pt x="561347" y="1393446"/>
                  </a:lnTo>
                  <a:lnTo>
                    <a:pt x="560217" y="1394612"/>
                  </a:lnTo>
                  <a:lnTo>
                    <a:pt x="560217" y="1396874"/>
                  </a:lnTo>
                  <a:lnTo>
                    <a:pt x="556789" y="1398006"/>
                  </a:lnTo>
                  <a:lnTo>
                    <a:pt x="555658" y="1401399"/>
                  </a:lnTo>
                  <a:lnTo>
                    <a:pt x="554527" y="1401399"/>
                  </a:lnTo>
                  <a:lnTo>
                    <a:pt x="553396" y="1400268"/>
                  </a:lnTo>
                  <a:lnTo>
                    <a:pt x="553396" y="1398006"/>
                  </a:lnTo>
                  <a:lnTo>
                    <a:pt x="549968" y="1394612"/>
                  </a:lnTo>
                  <a:lnTo>
                    <a:pt x="551099" y="1393446"/>
                  </a:lnTo>
                  <a:lnTo>
                    <a:pt x="554527" y="1392314"/>
                  </a:lnTo>
                  <a:lnTo>
                    <a:pt x="553396" y="1391183"/>
                  </a:lnTo>
                  <a:lnTo>
                    <a:pt x="551099" y="1390052"/>
                  </a:lnTo>
                  <a:lnTo>
                    <a:pt x="548837" y="1391183"/>
                  </a:lnTo>
                  <a:lnTo>
                    <a:pt x="544278" y="1390052"/>
                  </a:lnTo>
                  <a:lnTo>
                    <a:pt x="544278" y="1387790"/>
                  </a:lnTo>
                  <a:lnTo>
                    <a:pt x="546575" y="1383230"/>
                  </a:lnTo>
                  <a:lnTo>
                    <a:pt x="544278" y="1383230"/>
                  </a:lnTo>
                  <a:lnTo>
                    <a:pt x="542016" y="1384361"/>
                  </a:lnTo>
                  <a:lnTo>
                    <a:pt x="540885" y="1384361"/>
                  </a:lnTo>
                  <a:lnTo>
                    <a:pt x="538624" y="1383230"/>
                  </a:lnTo>
                  <a:lnTo>
                    <a:pt x="537457" y="1383230"/>
                  </a:lnTo>
                  <a:lnTo>
                    <a:pt x="535196" y="1384361"/>
                  </a:lnTo>
                  <a:lnTo>
                    <a:pt x="531803" y="1383230"/>
                  </a:lnTo>
                  <a:lnTo>
                    <a:pt x="530672" y="1377539"/>
                  </a:lnTo>
                  <a:lnTo>
                    <a:pt x="531803" y="1373014"/>
                  </a:lnTo>
                  <a:lnTo>
                    <a:pt x="530672" y="1371848"/>
                  </a:lnTo>
                  <a:lnTo>
                    <a:pt x="527244" y="1371848"/>
                  </a:lnTo>
                  <a:lnTo>
                    <a:pt x="522685" y="1369585"/>
                  </a:lnTo>
                  <a:lnTo>
                    <a:pt x="521554" y="1370716"/>
                  </a:lnTo>
                  <a:lnTo>
                    <a:pt x="520423" y="1369585"/>
                  </a:lnTo>
                  <a:lnTo>
                    <a:pt x="519292" y="1371848"/>
                  </a:lnTo>
                  <a:lnTo>
                    <a:pt x="518161" y="1373014"/>
                  </a:lnTo>
                  <a:lnTo>
                    <a:pt x="518161" y="1374145"/>
                  </a:lnTo>
                  <a:lnTo>
                    <a:pt x="517031" y="1374145"/>
                  </a:lnTo>
                  <a:lnTo>
                    <a:pt x="518161" y="1375276"/>
                  </a:lnTo>
                  <a:lnTo>
                    <a:pt x="518161" y="1376407"/>
                  </a:lnTo>
                  <a:lnTo>
                    <a:pt x="518161" y="1377539"/>
                  </a:lnTo>
                  <a:lnTo>
                    <a:pt x="517031" y="1377539"/>
                  </a:lnTo>
                  <a:lnTo>
                    <a:pt x="517031" y="1378670"/>
                  </a:lnTo>
                  <a:lnTo>
                    <a:pt x="515900" y="1379836"/>
                  </a:lnTo>
                  <a:lnTo>
                    <a:pt x="513603" y="1380967"/>
                  </a:lnTo>
                  <a:lnTo>
                    <a:pt x="517031" y="1382099"/>
                  </a:lnTo>
                  <a:lnTo>
                    <a:pt x="515900" y="1384361"/>
                  </a:lnTo>
                  <a:lnTo>
                    <a:pt x="514733" y="1385492"/>
                  </a:lnTo>
                  <a:lnTo>
                    <a:pt x="515900" y="1385492"/>
                  </a:lnTo>
                  <a:lnTo>
                    <a:pt x="514733" y="1386623"/>
                  </a:lnTo>
                  <a:lnTo>
                    <a:pt x="515900" y="1387790"/>
                  </a:lnTo>
                  <a:lnTo>
                    <a:pt x="514733" y="1387790"/>
                  </a:lnTo>
                  <a:lnTo>
                    <a:pt x="514733" y="1388921"/>
                  </a:lnTo>
                  <a:lnTo>
                    <a:pt x="517031" y="1390052"/>
                  </a:lnTo>
                  <a:lnTo>
                    <a:pt x="517031" y="1391183"/>
                  </a:lnTo>
                  <a:lnTo>
                    <a:pt x="515900" y="1392314"/>
                  </a:lnTo>
                  <a:lnTo>
                    <a:pt x="518161" y="1393446"/>
                  </a:lnTo>
                  <a:lnTo>
                    <a:pt x="518161" y="1394612"/>
                  </a:lnTo>
                  <a:lnTo>
                    <a:pt x="519292" y="1396874"/>
                  </a:lnTo>
                  <a:lnTo>
                    <a:pt x="517031" y="1399137"/>
                  </a:lnTo>
                  <a:lnTo>
                    <a:pt x="515900" y="1399137"/>
                  </a:lnTo>
                  <a:lnTo>
                    <a:pt x="515900" y="1402566"/>
                  </a:lnTo>
                  <a:lnTo>
                    <a:pt x="515900" y="1403697"/>
                  </a:lnTo>
                  <a:lnTo>
                    <a:pt x="517031" y="1405959"/>
                  </a:lnTo>
                  <a:lnTo>
                    <a:pt x="515900" y="1407090"/>
                  </a:lnTo>
                  <a:lnTo>
                    <a:pt x="517031" y="1410519"/>
                  </a:lnTo>
                  <a:lnTo>
                    <a:pt x="517031" y="1412781"/>
                  </a:lnTo>
                  <a:lnTo>
                    <a:pt x="519292" y="1415044"/>
                  </a:lnTo>
                  <a:lnTo>
                    <a:pt x="521554" y="1415044"/>
                  </a:lnTo>
                  <a:lnTo>
                    <a:pt x="521554" y="1418472"/>
                  </a:lnTo>
                  <a:lnTo>
                    <a:pt x="520423" y="1419604"/>
                  </a:lnTo>
                  <a:lnTo>
                    <a:pt x="519292" y="1419604"/>
                  </a:lnTo>
                  <a:lnTo>
                    <a:pt x="518161" y="1421866"/>
                  </a:lnTo>
                  <a:lnTo>
                    <a:pt x="517031" y="1422997"/>
                  </a:lnTo>
                  <a:lnTo>
                    <a:pt x="515900" y="1425295"/>
                  </a:lnTo>
                  <a:lnTo>
                    <a:pt x="514733" y="1426426"/>
                  </a:lnTo>
                  <a:lnTo>
                    <a:pt x="513603" y="1428688"/>
                  </a:lnTo>
                  <a:lnTo>
                    <a:pt x="512472" y="1432117"/>
                  </a:lnTo>
                  <a:lnTo>
                    <a:pt x="492010" y="1409388"/>
                  </a:lnTo>
                  <a:lnTo>
                    <a:pt x="492010" y="1408221"/>
                  </a:lnTo>
                  <a:lnTo>
                    <a:pt x="488617" y="1405959"/>
                  </a:lnTo>
                  <a:lnTo>
                    <a:pt x="485189" y="1407090"/>
                  </a:lnTo>
                  <a:lnTo>
                    <a:pt x="481796" y="1405959"/>
                  </a:lnTo>
                  <a:lnTo>
                    <a:pt x="480665" y="1407090"/>
                  </a:lnTo>
                  <a:lnTo>
                    <a:pt x="478403" y="1407090"/>
                  </a:lnTo>
                  <a:lnTo>
                    <a:pt x="477237" y="1405959"/>
                  </a:lnTo>
                  <a:lnTo>
                    <a:pt x="477237" y="1404828"/>
                  </a:lnTo>
                  <a:lnTo>
                    <a:pt x="476106" y="1405959"/>
                  </a:lnTo>
                  <a:lnTo>
                    <a:pt x="474975" y="1405959"/>
                  </a:lnTo>
                  <a:lnTo>
                    <a:pt x="474975" y="1403697"/>
                  </a:lnTo>
                  <a:lnTo>
                    <a:pt x="473845" y="1402566"/>
                  </a:lnTo>
                  <a:lnTo>
                    <a:pt x="472714" y="1402566"/>
                  </a:lnTo>
                  <a:lnTo>
                    <a:pt x="472714" y="1403697"/>
                  </a:lnTo>
                  <a:lnTo>
                    <a:pt x="472714" y="1402566"/>
                  </a:lnTo>
                  <a:lnTo>
                    <a:pt x="471583" y="1402566"/>
                  </a:lnTo>
                  <a:lnTo>
                    <a:pt x="470417" y="1402566"/>
                  </a:lnTo>
                  <a:lnTo>
                    <a:pt x="469286" y="1401399"/>
                  </a:lnTo>
                  <a:lnTo>
                    <a:pt x="468155" y="1404828"/>
                  </a:lnTo>
                  <a:lnTo>
                    <a:pt x="467024" y="1404828"/>
                  </a:lnTo>
                  <a:lnTo>
                    <a:pt x="465893" y="1404828"/>
                  </a:lnTo>
                  <a:lnTo>
                    <a:pt x="464762" y="1405959"/>
                  </a:lnTo>
                  <a:lnTo>
                    <a:pt x="463596" y="1404828"/>
                  </a:lnTo>
                  <a:lnTo>
                    <a:pt x="463596" y="1403697"/>
                  </a:lnTo>
                  <a:lnTo>
                    <a:pt x="462465" y="1402566"/>
                  </a:lnTo>
                  <a:lnTo>
                    <a:pt x="461334" y="1399137"/>
                  </a:lnTo>
                  <a:lnTo>
                    <a:pt x="459072" y="1399137"/>
                  </a:lnTo>
                  <a:lnTo>
                    <a:pt x="455644" y="1400268"/>
                  </a:lnTo>
                  <a:lnTo>
                    <a:pt x="454513" y="1398006"/>
                  </a:lnTo>
                  <a:lnTo>
                    <a:pt x="453382" y="1399137"/>
                  </a:lnTo>
                  <a:lnTo>
                    <a:pt x="453382" y="1398006"/>
                  </a:lnTo>
                  <a:lnTo>
                    <a:pt x="454513" y="1396874"/>
                  </a:lnTo>
                  <a:lnTo>
                    <a:pt x="453382" y="1395743"/>
                  </a:lnTo>
                  <a:lnTo>
                    <a:pt x="449990" y="1395743"/>
                  </a:lnTo>
                  <a:lnTo>
                    <a:pt x="449990" y="1394612"/>
                  </a:lnTo>
                  <a:lnTo>
                    <a:pt x="449990" y="1393446"/>
                  </a:lnTo>
                  <a:lnTo>
                    <a:pt x="449990" y="1392314"/>
                  </a:lnTo>
                  <a:lnTo>
                    <a:pt x="448859" y="1393446"/>
                  </a:lnTo>
                  <a:lnTo>
                    <a:pt x="448859" y="1392314"/>
                  </a:lnTo>
                  <a:lnTo>
                    <a:pt x="446562" y="1393446"/>
                  </a:lnTo>
                  <a:lnTo>
                    <a:pt x="446562" y="1392314"/>
                  </a:lnTo>
                  <a:lnTo>
                    <a:pt x="445431" y="1393446"/>
                  </a:lnTo>
                  <a:lnTo>
                    <a:pt x="446562" y="1398006"/>
                  </a:lnTo>
                  <a:lnTo>
                    <a:pt x="445431" y="1398006"/>
                  </a:lnTo>
                  <a:lnTo>
                    <a:pt x="445431" y="1399137"/>
                  </a:lnTo>
                  <a:lnTo>
                    <a:pt x="445431" y="1400268"/>
                  </a:lnTo>
                  <a:lnTo>
                    <a:pt x="445431" y="1401399"/>
                  </a:lnTo>
                  <a:lnTo>
                    <a:pt x="443169" y="1401399"/>
                  </a:lnTo>
                  <a:lnTo>
                    <a:pt x="442038" y="1402566"/>
                  </a:lnTo>
                  <a:lnTo>
                    <a:pt x="440872" y="1401399"/>
                  </a:lnTo>
                  <a:lnTo>
                    <a:pt x="439741" y="1402566"/>
                  </a:lnTo>
                  <a:lnTo>
                    <a:pt x="438610" y="1401399"/>
                  </a:lnTo>
                  <a:lnTo>
                    <a:pt x="438610" y="1402566"/>
                  </a:lnTo>
                  <a:lnTo>
                    <a:pt x="435217" y="1403697"/>
                  </a:lnTo>
                  <a:lnTo>
                    <a:pt x="434051" y="1404828"/>
                  </a:lnTo>
                  <a:lnTo>
                    <a:pt x="432920" y="1403697"/>
                  </a:lnTo>
                  <a:lnTo>
                    <a:pt x="432920" y="1404828"/>
                  </a:lnTo>
                  <a:lnTo>
                    <a:pt x="431789" y="1403697"/>
                  </a:lnTo>
                  <a:lnTo>
                    <a:pt x="430659" y="1404828"/>
                  </a:lnTo>
                  <a:lnTo>
                    <a:pt x="430659" y="1403697"/>
                  </a:lnTo>
                  <a:lnTo>
                    <a:pt x="432920" y="1400268"/>
                  </a:lnTo>
                  <a:lnTo>
                    <a:pt x="432920" y="1394612"/>
                  </a:lnTo>
                  <a:lnTo>
                    <a:pt x="431789" y="1394612"/>
                  </a:lnTo>
                  <a:lnTo>
                    <a:pt x="430659" y="1393446"/>
                  </a:lnTo>
                  <a:lnTo>
                    <a:pt x="430659" y="1392314"/>
                  </a:lnTo>
                  <a:lnTo>
                    <a:pt x="431789" y="1391183"/>
                  </a:lnTo>
                  <a:lnTo>
                    <a:pt x="432920" y="1390052"/>
                  </a:lnTo>
                  <a:lnTo>
                    <a:pt x="431789" y="1387790"/>
                  </a:lnTo>
                  <a:lnTo>
                    <a:pt x="431789" y="1386623"/>
                  </a:lnTo>
                  <a:lnTo>
                    <a:pt x="431789" y="1385492"/>
                  </a:lnTo>
                  <a:lnTo>
                    <a:pt x="431789" y="1384361"/>
                  </a:lnTo>
                  <a:lnTo>
                    <a:pt x="431789" y="1383230"/>
                  </a:lnTo>
                  <a:lnTo>
                    <a:pt x="432920" y="1382099"/>
                  </a:lnTo>
                  <a:lnTo>
                    <a:pt x="432920" y="1379836"/>
                  </a:lnTo>
                  <a:lnTo>
                    <a:pt x="434051" y="1378670"/>
                  </a:lnTo>
                  <a:lnTo>
                    <a:pt x="434051" y="1377539"/>
                  </a:lnTo>
                  <a:lnTo>
                    <a:pt x="432920" y="1378670"/>
                  </a:lnTo>
                  <a:lnTo>
                    <a:pt x="431789" y="1378670"/>
                  </a:lnTo>
                  <a:lnTo>
                    <a:pt x="429528" y="1377539"/>
                  </a:lnTo>
                  <a:lnTo>
                    <a:pt x="428397" y="1378670"/>
                  </a:lnTo>
                  <a:lnTo>
                    <a:pt x="427266" y="1378670"/>
                  </a:lnTo>
                  <a:lnTo>
                    <a:pt x="426100" y="1379836"/>
                  </a:lnTo>
                  <a:lnTo>
                    <a:pt x="426100" y="1380967"/>
                  </a:lnTo>
                  <a:lnTo>
                    <a:pt x="423838" y="1382099"/>
                  </a:lnTo>
                  <a:lnTo>
                    <a:pt x="422707" y="1380967"/>
                  </a:lnTo>
                  <a:lnTo>
                    <a:pt x="421576" y="1382099"/>
                  </a:lnTo>
                  <a:lnTo>
                    <a:pt x="420445" y="1380967"/>
                  </a:lnTo>
                  <a:lnTo>
                    <a:pt x="419314" y="1383230"/>
                  </a:lnTo>
                  <a:lnTo>
                    <a:pt x="418148" y="1383230"/>
                  </a:lnTo>
                  <a:lnTo>
                    <a:pt x="418148" y="1384361"/>
                  </a:lnTo>
                  <a:lnTo>
                    <a:pt x="417017" y="1385492"/>
                  </a:lnTo>
                  <a:lnTo>
                    <a:pt x="414755" y="1385492"/>
                  </a:lnTo>
                  <a:lnTo>
                    <a:pt x="414755" y="1386623"/>
                  </a:lnTo>
                  <a:lnTo>
                    <a:pt x="413624" y="1386623"/>
                  </a:lnTo>
                  <a:lnTo>
                    <a:pt x="412494" y="1387790"/>
                  </a:lnTo>
                  <a:lnTo>
                    <a:pt x="412494" y="1385492"/>
                  </a:lnTo>
                  <a:lnTo>
                    <a:pt x="412494" y="1386623"/>
                  </a:lnTo>
                  <a:lnTo>
                    <a:pt x="411327" y="1386623"/>
                  </a:lnTo>
                  <a:lnTo>
                    <a:pt x="410196" y="1386623"/>
                  </a:lnTo>
                  <a:lnTo>
                    <a:pt x="410196" y="1388921"/>
                  </a:lnTo>
                  <a:lnTo>
                    <a:pt x="410196" y="1390052"/>
                  </a:lnTo>
                  <a:lnTo>
                    <a:pt x="406804" y="1391183"/>
                  </a:lnTo>
                  <a:lnTo>
                    <a:pt x="407935" y="1391183"/>
                  </a:lnTo>
                  <a:lnTo>
                    <a:pt x="406804" y="1391183"/>
                  </a:lnTo>
                  <a:lnTo>
                    <a:pt x="407935" y="1391183"/>
                  </a:lnTo>
                  <a:lnTo>
                    <a:pt x="407935" y="1392314"/>
                  </a:lnTo>
                  <a:lnTo>
                    <a:pt x="406804" y="1392314"/>
                  </a:lnTo>
                  <a:lnTo>
                    <a:pt x="405673" y="1392314"/>
                  </a:lnTo>
                  <a:lnTo>
                    <a:pt x="405673" y="1391183"/>
                  </a:lnTo>
                  <a:lnTo>
                    <a:pt x="404507" y="1391183"/>
                  </a:lnTo>
                  <a:lnTo>
                    <a:pt x="403376" y="1391183"/>
                  </a:lnTo>
                  <a:lnTo>
                    <a:pt x="401114" y="1391183"/>
                  </a:lnTo>
                  <a:lnTo>
                    <a:pt x="402245" y="1392314"/>
                  </a:lnTo>
                  <a:lnTo>
                    <a:pt x="401114" y="1393446"/>
                  </a:lnTo>
                  <a:lnTo>
                    <a:pt x="402245" y="1394612"/>
                  </a:lnTo>
                  <a:lnTo>
                    <a:pt x="401114" y="1394612"/>
                  </a:lnTo>
                  <a:lnTo>
                    <a:pt x="399983" y="1393446"/>
                  </a:lnTo>
                  <a:lnTo>
                    <a:pt x="398852" y="1393446"/>
                  </a:lnTo>
                  <a:lnTo>
                    <a:pt x="397721" y="1394612"/>
                  </a:lnTo>
                  <a:lnTo>
                    <a:pt x="396555" y="1394612"/>
                  </a:lnTo>
                  <a:lnTo>
                    <a:pt x="396555" y="1395743"/>
                  </a:lnTo>
                  <a:lnTo>
                    <a:pt x="395424" y="1395743"/>
                  </a:lnTo>
                  <a:lnTo>
                    <a:pt x="394293" y="1398006"/>
                  </a:lnTo>
                  <a:lnTo>
                    <a:pt x="394293" y="1396874"/>
                  </a:lnTo>
                  <a:lnTo>
                    <a:pt x="393162" y="1398006"/>
                  </a:lnTo>
                  <a:lnTo>
                    <a:pt x="392031" y="1398006"/>
                  </a:lnTo>
                  <a:lnTo>
                    <a:pt x="390901" y="1398006"/>
                  </a:lnTo>
                  <a:lnTo>
                    <a:pt x="388603" y="1399137"/>
                  </a:lnTo>
                  <a:lnTo>
                    <a:pt x="387473" y="1398006"/>
                  </a:lnTo>
                  <a:lnTo>
                    <a:pt x="386342" y="1399137"/>
                  </a:lnTo>
                  <a:lnTo>
                    <a:pt x="386342" y="1400268"/>
                  </a:lnTo>
                  <a:lnTo>
                    <a:pt x="386342" y="1401399"/>
                  </a:lnTo>
                  <a:lnTo>
                    <a:pt x="385211" y="1402566"/>
                  </a:lnTo>
                  <a:lnTo>
                    <a:pt x="384080" y="1400268"/>
                  </a:lnTo>
                  <a:lnTo>
                    <a:pt x="381783" y="1400268"/>
                  </a:lnTo>
                  <a:lnTo>
                    <a:pt x="381783" y="1396874"/>
                  </a:lnTo>
                  <a:lnTo>
                    <a:pt x="382949" y="1396874"/>
                  </a:lnTo>
                  <a:lnTo>
                    <a:pt x="381783" y="1395743"/>
                  </a:lnTo>
                  <a:lnTo>
                    <a:pt x="381783" y="1394612"/>
                  </a:lnTo>
                  <a:lnTo>
                    <a:pt x="382949" y="1394612"/>
                  </a:lnTo>
                  <a:lnTo>
                    <a:pt x="380652" y="1393446"/>
                  </a:lnTo>
                  <a:lnTo>
                    <a:pt x="380652" y="1392314"/>
                  </a:lnTo>
                  <a:lnTo>
                    <a:pt x="379521" y="1392314"/>
                  </a:lnTo>
                  <a:lnTo>
                    <a:pt x="379521" y="1390052"/>
                  </a:lnTo>
                  <a:lnTo>
                    <a:pt x="379521" y="1388921"/>
                  </a:lnTo>
                  <a:lnTo>
                    <a:pt x="379521" y="1387790"/>
                  </a:lnTo>
                  <a:lnTo>
                    <a:pt x="379521" y="1386623"/>
                  </a:lnTo>
                  <a:lnTo>
                    <a:pt x="378390" y="1385492"/>
                  </a:lnTo>
                  <a:lnTo>
                    <a:pt x="379521" y="1384361"/>
                  </a:lnTo>
                  <a:lnTo>
                    <a:pt x="379521" y="1382099"/>
                  </a:lnTo>
                  <a:lnTo>
                    <a:pt x="379521" y="1380967"/>
                  </a:lnTo>
                  <a:lnTo>
                    <a:pt x="379521" y="1379836"/>
                  </a:lnTo>
                  <a:lnTo>
                    <a:pt x="380652" y="1379836"/>
                  </a:lnTo>
                  <a:lnTo>
                    <a:pt x="379521" y="1376407"/>
                  </a:lnTo>
                  <a:lnTo>
                    <a:pt x="379521" y="1375276"/>
                  </a:lnTo>
                  <a:lnTo>
                    <a:pt x="378390" y="1374145"/>
                  </a:lnTo>
                  <a:lnTo>
                    <a:pt x="378390" y="1376407"/>
                  </a:lnTo>
                  <a:lnTo>
                    <a:pt x="377259" y="1376407"/>
                  </a:lnTo>
                  <a:lnTo>
                    <a:pt x="376128" y="1375276"/>
                  </a:lnTo>
                  <a:lnTo>
                    <a:pt x="373831" y="1374145"/>
                  </a:lnTo>
                  <a:lnTo>
                    <a:pt x="371569" y="1376407"/>
                  </a:lnTo>
                  <a:lnTo>
                    <a:pt x="371569" y="1380967"/>
                  </a:lnTo>
                  <a:lnTo>
                    <a:pt x="370438" y="1383230"/>
                  </a:lnTo>
                  <a:lnTo>
                    <a:pt x="370438" y="1384361"/>
                  </a:lnTo>
                  <a:lnTo>
                    <a:pt x="368177" y="1385492"/>
                  </a:lnTo>
                  <a:lnTo>
                    <a:pt x="365880" y="1386623"/>
                  </a:lnTo>
                  <a:lnTo>
                    <a:pt x="365880" y="1390052"/>
                  </a:lnTo>
                  <a:lnTo>
                    <a:pt x="367010" y="1391183"/>
                  </a:lnTo>
                  <a:lnTo>
                    <a:pt x="365880" y="1392314"/>
                  </a:lnTo>
                  <a:lnTo>
                    <a:pt x="365880" y="1395743"/>
                  </a:lnTo>
                  <a:lnTo>
                    <a:pt x="364749" y="1399137"/>
                  </a:lnTo>
                  <a:lnTo>
                    <a:pt x="365880" y="1400268"/>
                  </a:lnTo>
                  <a:lnTo>
                    <a:pt x="365880" y="1403697"/>
                  </a:lnTo>
                  <a:lnTo>
                    <a:pt x="363618" y="1405959"/>
                  </a:lnTo>
                  <a:lnTo>
                    <a:pt x="362487" y="1405959"/>
                  </a:lnTo>
                  <a:lnTo>
                    <a:pt x="361356" y="1405959"/>
                  </a:lnTo>
                  <a:lnTo>
                    <a:pt x="357928" y="1402566"/>
                  </a:lnTo>
                  <a:lnTo>
                    <a:pt x="359059" y="1400268"/>
                  </a:lnTo>
                  <a:lnTo>
                    <a:pt x="360225" y="1396874"/>
                  </a:lnTo>
                  <a:lnTo>
                    <a:pt x="360225" y="1395743"/>
                  </a:lnTo>
                  <a:lnTo>
                    <a:pt x="359059" y="1394612"/>
                  </a:lnTo>
                  <a:lnTo>
                    <a:pt x="357928" y="1392314"/>
                  </a:lnTo>
                  <a:lnTo>
                    <a:pt x="359059" y="1392314"/>
                  </a:lnTo>
                  <a:lnTo>
                    <a:pt x="361356" y="1390052"/>
                  </a:lnTo>
                  <a:lnTo>
                    <a:pt x="361356" y="1387790"/>
                  </a:lnTo>
                  <a:lnTo>
                    <a:pt x="361356" y="1384361"/>
                  </a:lnTo>
                  <a:lnTo>
                    <a:pt x="362487" y="1384361"/>
                  </a:lnTo>
                  <a:lnTo>
                    <a:pt x="361356" y="1383230"/>
                  </a:lnTo>
                  <a:lnTo>
                    <a:pt x="362487" y="1382099"/>
                  </a:lnTo>
                  <a:lnTo>
                    <a:pt x="360225" y="1380967"/>
                  </a:lnTo>
                  <a:lnTo>
                    <a:pt x="360225" y="1378670"/>
                  </a:lnTo>
                  <a:lnTo>
                    <a:pt x="359059" y="1377539"/>
                  </a:lnTo>
                  <a:lnTo>
                    <a:pt x="360225" y="1377539"/>
                  </a:lnTo>
                  <a:lnTo>
                    <a:pt x="360225" y="1376407"/>
                  </a:lnTo>
                  <a:lnTo>
                    <a:pt x="361356" y="1376407"/>
                  </a:lnTo>
                  <a:lnTo>
                    <a:pt x="361356" y="1374145"/>
                  </a:lnTo>
                  <a:lnTo>
                    <a:pt x="362487" y="1373014"/>
                  </a:lnTo>
                  <a:lnTo>
                    <a:pt x="361356" y="1369585"/>
                  </a:lnTo>
                  <a:lnTo>
                    <a:pt x="359059" y="1369585"/>
                  </a:lnTo>
                  <a:lnTo>
                    <a:pt x="360225" y="1368454"/>
                  </a:lnTo>
                  <a:lnTo>
                    <a:pt x="359059" y="1366192"/>
                  </a:lnTo>
                  <a:lnTo>
                    <a:pt x="359059" y="1365061"/>
                  </a:lnTo>
                  <a:lnTo>
                    <a:pt x="357928" y="1365061"/>
                  </a:lnTo>
                  <a:lnTo>
                    <a:pt x="357928" y="1362763"/>
                  </a:lnTo>
                  <a:lnTo>
                    <a:pt x="357928" y="1361632"/>
                  </a:lnTo>
                  <a:lnTo>
                    <a:pt x="356797" y="1361632"/>
                  </a:lnTo>
                  <a:lnTo>
                    <a:pt x="355666" y="1360501"/>
                  </a:lnTo>
                  <a:lnTo>
                    <a:pt x="353404" y="1360501"/>
                  </a:lnTo>
                  <a:lnTo>
                    <a:pt x="352238" y="1357072"/>
                  </a:lnTo>
                  <a:lnTo>
                    <a:pt x="352238" y="1354809"/>
                  </a:lnTo>
                  <a:lnTo>
                    <a:pt x="352238" y="1353678"/>
                  </a:lnTo>
                  <a:lnTo>
                    <a:pt x="349976" y="1353678"/>
                  </a:lnTo>
                  <a:lnTo>
                    <a:pt x="348845" y="1353678"/>
                  </a:lnTo>
                  <a:lnTo>
                    <a:pt x="348845" y="1352547"/>
                  </a:lnTo>
                  <a:lnTo>
                    <a:pt x="347715" y="1351416"/>
                  </a:lnTo>
                  <a:lnTo>
                    <a:pt x="346584" y="1352547"/>
                  </a:lnTo>
                  <a:lnTo>
                    <a:pt x="345453" y="1350285"/>
                  </a:lnTo>
                  <a:lnTo>
                    <a:pt x="344287" y="1350285"/>
                  </a:lnTo>
                  <a:lnTo>
                    <a:pt x="344287" y="1352547"/>
                  </a:lnTo>
                  <a:lnTo>
                    <a:pt x="343156" y="1352547"/>
                  </a:lnTo>
                  <a:lnTo>
                    <a:pt x="343156" y="1351416"/>
                  </a:lnTo>
                  <a:lnTo>
                    <a:pt x="340894" y="1351416"/>
                  </a:lnTo>
                  <a:lnTo>
                    <a:pt x="340894" y="1352547"/>
                  </a:lnTo>
                  <a:lnTo>
                    <a:pt x="339763" y="1351416"/>
                  </a:lnTo>
                  <a:lnTo>
                    <a:pt x="338632" y="1352547"/>
                  </a:lnTo>
                  <a:lnTo>
                    <a:pt x="337466" y="1350285"/>
                  </a:lnTo>
                  <a:lnTo>
                    <a:pt x="336335" y="1350285"/>
                  </a:lnTo>
                  <a:lnTo>
                    <a:pt x="336335" y="1346856"/>
                  </a:lnTo>
                  <a:lnTo>
                    <a:pt x="336335" y="1344594"/>
                  </a:lnTo>
                  <a:lnTo>
                    <a:pt x="335204" y="1342296"/>
                  </a:lnTo>
                  <a:lnTo>
                    <a:pt x="336335" y="1340034"/>
                  </a:lnTo>
                  <a:lnTo>
                    <a:pt x="335204" y="1337771"/>
                  </a:lnTo>
                  <a:lnTo>
                    <a:pt x="334073" y="1337771"/>
                  </a:lnTo>
                  <a:lnTo>
                    <a:pt x="332942" y="1335509"/>
                  </a:lnTo>
                  <a:lnTo>
                    <a:pt x="331811" y="1335509"/>
                  </a:lnTo>
                  <a:lnTo>
                    <a:pt x="330680" y="1334343"/>
                  </a:lnTo>
                  <a:lnTo>
                    <a:pt x="327252" y="1330949"/>
                  </a:lnTo>
                  <a:lnTo>
                    <a:pt x="327252" y="1332080"/>
                  </a:lnTo>
                  <a:lnTo>
                    <a:pt x="326122" y="1332080"/>
                  </a:lnTo>
                  <a:lnTo>
                    <a:pt x="326122" y="1329818"/>
                  </a:lnTo>
                  <a:lnTo>
                    <a:pt x="324991" y="1329818"/>
                  </a:lnTo>
                  <a:lnTo>
                    <a:pt x="323860" y="1328687"/>
                  </a:lnTo>
                  <a:lnTo>
                    <a:pt x="322693" y="1328687"/>
                  </a:lnTo>
                  <a:lnTo>
                    <a:pt x="322693" y="1327556"/>
                  </a:lnTo>
                  <a:lnTo>
                    <a:pt x="321563" y="1326389"/>
                  </a:lnTo>
                  <a:lnTo>
                    <a:pt x="321563" y="1325258"/>
                  </a:lnTo>
                  <a:lnTo>
                    <a:pt x="320432" y="1325258"/>
                  </a:lnTo>
                  <a:lnTo>
                    <a:pt x="319301" y="1324127"/>
                  </a:lnTo>
                  <a:lnTo>
                    <a:pt x="319301" y="1325258"/>
                  </a:lnTo>
                  <a:lnTo>
                    <a:pt x="318170" y="1325258"/>
                  </a:lnTo>
                  <a:lnTo>
                    <a:pt x="317039" y="1324127"/>
                  </a:lnTo>
                  <a:lnTo>
                    <a:pt x="318170" y="1321864"/>
                  </a:lnTo>
                  <a:lnTo>
                    <a:pt x="317039" y="1320733"/>
                  </a:lnTo>
                  <a:lnTo>
                    <a:pt x="317039" y="1318436"/>
                  </a:lnTo>
                  <a:lnTo>
                    <a:pt x="315908" y="1318436"/>
                  </a:lnTo>
                  <a:lnTo>
                    <a:pt x="314742" y="1318436"/>
                  </a:lnTo>
                  <a:lnTo>
                    <a:pt x="313611" y="1317304"/>
                  </a:lnTo>
                  <a:lnTo>
                    <a:pt x="312480" y="1318436"/>
                  </a:lnTo>
                  <a:lnTo>
                    <a:pt x="313611" y="1319567"/>
                  </a:lnTo>
                  <a:lnTo>
                    <a:pt x="312480" y="1319567"/>
                  </a:lnTo>
                  <a:lnTo>
                    <a:pt x="311349" y="1320733"/>
                  </a:lnTo>
                  <a:lnTo>
                    <a:pt x="295446" y="1344594"/>
                  </a:lnTo>
                  <a:lnTo>
                    <a:pt x="294315" y="1342296"/>
                  </a:lnTo>
                  <a:lnTo>
                    <a:pt x="290887" y="1340034"/>
                  </a:lnTo>
                  <a:lnTo>
                    <a:pt x="289756" y="1337771"/>
                  </a:lnTo>
                  <a:lnTo>
                    <a:pt x="288625" y="1336640"/>
                  </a:lnTo>
                  <a:lnTo>
                    <a:pt x="287494" y="1335509"/>
                  </a:lnTo>
                  <a:lnTo>
                    <a:pt x="286364" y="1335509"/>
                  </a:lnTo>
                  <a:lnTo>
                    <a:pt x="284066" y="1336640"/>
                  </a:lnTo>
                  <a:lnTo>
                    <a:pt x="282936" y="1336640"/>
                  </a:lnTo>
                  <a:lnTo>
                    <a:pt x="282936" y="1335509"/>
                  </a:lnTo>
                  <a:lnTo>
                    <a:pt x="278377" y="1335509"/>
                  </a:lnTo>
                  <a:lnTo>
                    <a:pt x="277246" y="1333211"/>
                  </a:lnTo>
                  <a:lnTo>
                    <a:pt x="277246" y="1332080"/>
                  </a:lnTo>
                  <a:lnTo>
                    <a:pt x="278377" y="1332080"/>
                  </a:lnTo>
                  <a:lnTo>
                    <a:pt x="277246" y="1330949"/>
                  </a:lnTo>
                  <a:lnTo>
                    <a:pt x="279543" y="1328687"/>
                  </a:lnTo>
                  <a:lnTo>
                    <a:pt x="279543" y="1327556"/>
                  </a:lnTo>
                  <a:lnTo>
                    <a:pt x="279543" y="1326389"/>
                  </a:lnTo>
                  <a:lnTo>
                    <a:pt x="280674" y="1325258"/>
                  </a:lnTo>
                  <a:lnTo>
                    <a:pt x="277246" y="1325258"/>
                  </a:lnTo>
                  <a:lnTo>
                    <a:pt x="274984" y="1322996"/>
                  </a:lnTo>
                  <a:lnTo>
                    <a:pt x="273853" y="1322996"/>
                  </a:lnTo>
                  <a:lnTo>
                    <a:pt x="271591" y="1315042"/>
                  </a:lnTo>
                  <a:lnTo>
                    <a:pt x="268163" y="1317304"/>
                  </a:lnTo>
                  <a:lnTo>
                    <a:pt x="267032" y="1320733"/>
                  </a:lnTo>
                  <a:lnTo>
                    <a:pt x="265901" y="1320733"/>
                  </a:lnTo>
                  <a:lnTo>
                    <a:pt x="263640" y="1322996"/>
                  </a:lnTo>
                  <a:lnTo>
                    <a:pt x="260212" y="1325258"/>
                  </a:lnTo>
                  <a:lnTo>
                    <a:pt x="259081" y="1326389"/>
                  </a:lnTo>
                  <a:lnTo>
                    <a:pt x="259081" y="1328687"/>
                  </a:lnTo>
                  <a:lnTo>
                    <a:pt x="256819" y="1329818"/>
                  </a:lnTo>
                  <a:lnTo>
                    <a:pt x="255653" y="1330949"/>
                  </a:lnTo>
                  <a:lnTo>
                    <a:pt x="254522" y="1329818"/>
                  </a:lnTo>
                  <a:lnTo>
                    <a:pt x="253391" y="1330949"/>
                  </a:lnTo>
                  <a:lnTo>
                    <a:pt x="252260" y="1332080"/>
                  </a:lnTo>
                  <a:lnTo>
                    <a:pt x="252260" y="1333211"/>
                  </a:lnTo>
                  <a:lnTo>
                    <a:pt x="249998" y="1334343"/>
                  </a:lnTo>
                  <a:lnTo>
                    <a:pt x="249998" y="1337771"/>
                  </a:lnTo>
                  <a:lnTo>
                    <a:pt x="248867" y="1340034"/>
                  </a:lnTo>
                  <a:lnTo>
                    <a:pt x="248867" y="1341165"/>
                  </a:lnTo>
                  <a:lnTo>
                    <a:pt x="247701" y="1341165"/>
                  </a:lnTo>
                  <a:lnTo>
                    <a:pt x="246570" y="1342296"/>
                  </a:lnTo>
                  <a:lnTo>
                    <a:pt x="244308" y="1346856"/>
                  </a:lnTo>
                  <a:lnTo>
                    <a:pt x="244308" y="1347987"/>
                  </a:lnTo>
                  <a:lnTo>
                    <a:pt x="245439" y="1347987"/>
                  </a:lnTo>
                  <a:lnTo>
                    <a:pt x="245439" y="1350285"/>
                  </a:lnTo>
                  <a:lnTo>
                    <a:pt x="244308" y="1350285"/>
                  </a:lnTo>
                  <a:lnTo>
                    <a:pt x="240880" y="1355941"/>
                  </a:lnTo>
                  <a:lnTo>
                    <a:pt x="237488" y="1360501"/>
                  </a:lnTo>
                  <a:lnTo>
                    <a:pt x="235226" y="1362763"/>
                  </a:lnTo>
                  <a:lnTo>
                    <a:pt x="231798" y="1369585"/>
                  </a:lnTo>
                  <a:lnTo>
                    <a:pt x="231798" y="1370716"/>
                  </a:lnTo>
                  <a:lnTo>
                    <a:pt x="234095" y="1371848"/>
                  </a:lnTo>
                  <a:lnTo>
                    <a:pt x="234095" y="1374145"/>
                  </a:lnTo>
                  <a:lnTo>
                    <a:pt x="232929" y="1376407"/>
                  </a:lnTo>
                  <a:lnTo>
                    <a:pt x="231798" y="1378670"/>
                  </a:lnTo>
                  <a:lnTo>
                    <a:pt x="234095" y="1382099"/>
                  </a:lnTo>
                  <a:lnTo>
                    <a:pt x="232929" y="1384361"/>
                  </a:lnTo>
                  <a:lnTo>
                    <a:pt x="234095" y="1386623"/>
                  </a:lnTo>
                  <a:lnTo>
                    <a:pt x="232929" y="1388921"/>
                  </a:lnTo>
                  <a:lnTo>
                    <a:pt x="234095" y="1392314"/>
                  </a:lnTo>
                  <a:lnTo>
                    <a:pt x="234095" y="1393446"/>
                  </a:lnTo>
                  <a:lnTo>
                    <a:pt x="234095" y="1395743"/>
                  </a:lnTo>
                  <a:lnTo>
                    <a:pt x="229536" y="1399137"/>
                  </a:lnTo>
                  <a:lnTo>
                    <a:pt x="213633" y="1390052"/>
                  </a:lnTo>
                  <a:lnTo>
                    <a:pt x="189778" y="1376407"/>
                  </a:lnTo>
                  <a:lnTo>
                    <a:pt x="139771" y="1346856"/>
                  </a:lnTo>
                  <a:lnTo>
                    <a:pt x="138641" y="1345725"/>
                  </a:lnTo>
                  <a:lnTo>
                    <a:pt x="137474" y="1345725"/>
                  </a:lnTo>
                  <a:lnTo>
                    <a:pt x="134082" y="1344594"/>
                  </a:lnTo>
                  <a:lnTo>
                    <a:pt x="131820" y="1344594"/>
                  </a:lnTo>
                  <a:lnTo>
                    <a:pt x="127261" y="1341165"/>
                  </a:lnTo>
                  <a:lnTo>
                    <a:pt x="126130" y="1342296"/>
                  </a:lnTo>
                  <a:lnTo>
                    <a:pt x="123868" y="1340034"/>
                  </a:lnTo>
                  <a:lnTo>
                    <a:pt x="121571" y="1338903"/>
                  </a:lnTo>
                  <a:lnTo>
                    <a:pt x="118178" y="1340034"/>
                  </a:lnTo>
                  <a:lnTo>
                    <a:pt x="117048" y="1340034"/>
                  </a:lnTo>
                  <a:lnTo>
                    <a:pt x="115917" y="1337771"/>
                  </a:lnTo>
                  <a:lnTo>
                    <a:pt x="112489" y="1337771"/>
                  </a:lnTo>
                  <a:lnTo>
                    <a:pt x="111358" y="1335509"/>
                  </a:lnTo>
                  <a:lnTo>
                    <a:pt x="106799" y="1335509"/>
                  </a:lnTo>
                  <a:lnTo>
                    <a:pt x="105668" y="1336640"/>
                  </a:lnTo>
                  <a:lnTo>
                    <a:pt x="103406" y="1335509"/>
                  </a:lnTo>
                  <a:lnTo>
                    <a:pt x="98847" y="1334343"/>
                  </a:lnTo>
                  <a:lnTo>
                    <a:pt x="97716" y="1333211"/>
                  </a:lnTo>
                  <a:lnTo>
                    <a:pt x="95455" y="1334343"/>
                  </a:lnTo>
                  <a:lnTo>
                    <a:pt x="94324" y="1333211"/>
                  </a:lnTo>
                  <a:lnTo>
                    <a:pt x="93193" y="1333211"/>
                  </a:lnTo>
                  <a:lnTo>
                    <a:pt x="93193" y="1334343"/>
                  </a:lnTo>
                  <a:lnTo>
                    <a:pt x="90896" y="1333211"/>
                  </a:lnTo>
                  <a:lnTo>
                    <a:pt x="90896" y="1332080"/>
                  </a:lnTo>
                  <a:lnTo>
                    <a:pt x="89765" y="1332080"/>
                  </a:lnTo>
                  <a:lnTo>
                    <a:pt x="88634" y="1329818"/>
                  </a:lnTo>
                  <a:lnTo>
                    <a:pt x="88634" y="1330949"/>
                  </a:lnTo>
                  <a:lnTo>
                    <a:pt x="86372" y="1329818"/>
                  </a:lnTo>
                  <a:lnTo>
                    <a:pt x="86372" y="1327556"/>
                  </a:lnTo>
                  <a:lnTo>
                    <a:pt x="85206" y="1327556"/>
                  </a:lnTo>
                  <a:lnTo>
                    <a:pt x="85206" y="1326389"/>
                  </a:lnTo>
                  <a:lnTo>
                    <a:pt x="84075" y="1327556"/>
                  </a:lnTo>
                  <a:lnTo>
                    <a:pt x="84075" y="1326389"/>
                  </a:lnTo>
                  <a:lnTo>
                    <a:pt x="81813" y="1326389"/>
                  </a:lnTo>
                  <a:lnTo>
                    <a:pt x="81813" y="1325258"/>
                  </a:lnTo>
                  <a:lnTo>
                    <a:pt x="79551" y="1325258"/>
                  </a:lnTo>
                  <a:lnTo>
                    <a:pt x="80682" y="1325258"/>
                  </a:lnTo>
                  <a:lnTo>
                    <a:pt x="78385" y="1324127"/>
                  </a:lnTo>
                  <a:lnTo>
                    <a:pt x="78385" y="1325258"/>
                  </a:lnTo>
                  <a:lnTo>
                    <a:pt x="77254" y="1324127"/>
                  </a:lnTo>
                  <a:lnTo>
                    <a:pt x="76123" y="1324127"/>
                  </a:lnTo>
                  <a:lnTo>
                    <a:pt x="76123" y="1322996"/>
                  </a:lnTo>
                  <a:lnTo>
                    <a:pt x="74992" y="1324127"/>
                  </a:lnTo>
                  <a:lnTo>
                    <a:pt x="74992" y="1321864"/>
                  </a:lnTo>
                  <a:lnTo>
                    <a:pt x="73862" y="1321864"/>
                  </a:lnTo>
                  <a:lnTo>
                    <a:pt x="73862" y="1320733"/>
                  </a:lnTo>
                  <a:lnTo>
                    <a:pt x="72731" y="1320733"/>
                  </a:lnTo>
                  <a:lnTo>
                    <a:pt x="72731" y="1318436"/>
                  </a:lnTo>
                  <a:lnTo>
                    <a:pt x="71600" y="1317304"/>
                  </a:lnTo>
                  <a:lnTo>
                    <a:pt x="72731" y="1315042"/>
                  </a:lnTo>
                  <a:lnTo>
                    <a:pt x="73862" y="1313911"/>
                  </a:lnTo>
                  <a:lnTo>
                    <a:pt x="72731" y="1311613"/>
                  </a:lnTo>
                  <a:lnTo>
                    <a:pt x="74992" y="1309351"/>
                  </a:lnTo>
                  <a:lnTo>
                    <a:pt x="73862" y="1308220"/>
                  </a:lnTo>
                  <a:lnTo>
                    <a:pt x="74992" y="1307089"/>
                  </a:lnTo>
                  <a:lnTo>
                    <a:pt x="73862" y="1307089"/>
                  </a:lnTo>
                  <a:lnTo>
                    <a:pt x="76123" y="1305958"/>
                  </a:lnTo>
                  <a:lnTo>
                    <a:pt x="76123" y="1302529"/>
                  </a:lnTo>
                  <a:lnTo>
                    <a:pt x="73862" y="1301398"/>
                  </a:lnTo>
                  <a:lnTo>
                    <a:pt x="74992" y="1300266"/>
                  </a:lnTo>
                  <a:lnTo>
                    <a:pt x="74992" y="1299135"/>
                  </a:lnTo>
                  <a:lnTo>
                    <a:pt x="73862" y="1296838"/>
                  </a:lnTo>
                  <a:lnTo>
                    <a:pt x="74992" y="1295706"/>
                  </a:lnTo>
                  <a:lnTo>
                    <a:pt x="74992" y="1296838"/>
                  </a:lnTo>
                  <a:lnTo>
                    <a:pt x="74992" y="1298004"/>
                  </a:lnTo>
                  <a:lnTo>
                    <a:pt x="74992" y="1296838"/>
                  </a:lnTo>
                  <a:lnTo>
                    <a:pt x="76123" y="1296838"/>
                  </a:lnTo>
                  <a:lnTo>
                    <a:pt x="77254" y="1298004"/>
                  </a:lnTo>
                  <a:lnTo>
                    <a:pt x="77254" y="1295706"/>
                  </a:lnTo>
                  <a:lnTo>
                    <a:pt x="78385" y="1296838"/>
                  </a:lnTo>
                  <a:lnTo>
                    <a:pt x="79551" y="1296838"/>
                  </a:lnTo>
                  <a:lnTo>
                    <a:pt x="78385" y="1295706"/>
                  </a:lnTo>
                  <a:lnTo>
                    <a:pt x="79551" y="1293444"/>
                  </a:lnTo>
                  <a:lnTo>
                    <a:pt x="79551" y="1292313"/>
                  </a:lnTo>
                  <a:lnTo>
                    <a:pt x="80682" y="1290015"/>
                  </a:lnTo>
                  <a:lnTo>
                    <a:pt x="80682" y="1288884"/>
                  </a:lnTo>
                  <a:lnTo>
                    <a:pt x="81813" y="1286622"/>
                  </a:lnTo>
                  <a:lnTo>
                    <a:pt x="82944" y="1287753"/>
                  </a:lnTo>
                  <a:lnTo>
                    <a:pt x="84075" y="1286622"/>
                  </a:lnTo>
                  <a:lnTo>
                    <a:pt x="82944" y="1282062"/>
                  </a:lnTo>
                  <a:lnTo>
                    <a:pt x="84075" y="1278668"/>
                  </a:lnTo>
                  <a:lnTo>
                    <a:pt x="85206" y="1278668"/>
                  </a:lnTo>
                  <a:lnTo>
                    <a:pt x="85206" y="1279800"/>
                  </a:lnTo>
                  <a:lnTo>
                    <a:pt x="86372" y="1279800"/>
                  </a:lnTo>
                  <a:lnTo>
                    <a:pt x="89765" y="1277537"/>
                  </a:lnTo>
                  <a:lnTo>
                    <a:pt x="89765" y="1276406"/>
                  </a:lnTo>
                  <a:lnTo>
                    <a:pt x="92026" y="1276406"/>
                  </a:lnTo>
                  <a:lnTo>
                    <a:pt x="90896" y="1275240"/>
                  </a:lnTo>
                  <a:lnTo>
                    <a:pt x="89765" y="1274108"/>
                  </a:lnTo>
                  <a:lnTo>
                    <a:pt x="89765" y="1275240"/>
                  </a:lnTo>
                  <a:lnTo>
                    <a:pt x="88634" y="1276406"/>
                  </a:lnTo>
                  <a:lnTo>
                    <a:pt x="88634" y="1274108"/>
                  </a:lnTo>
                  <a:lnTo>
                    <a:pt x="86372" y="1272977"/>
                  </a:lnTo>
                  <a:lnTo>
                    <a:pt x="85206" y="1270715"/>
                  </a:lnTo>
                  <a:lnTo>
                    <a:pt x="87503" y="1268453"/>
                  </a:lnTo>
                  <a:lnTo>
                    <a:pt x="87503" y="1262761"/>
                  </a:lnTo>
                  <a:lnTo>
                    <a:pt x="88634" y="1262761"/>
                  </a:lnTo>
                  <a:lnTo>
                    <a:pt x="89765" y="1261630"/>
                  </a:lnTo>
                  <a:lnTo>
                    <a:pt x="89765" y="1259333"/>
                  </a:lnTo>
                  <a:lnTo>
                    <a:pt x="90896" y="1258201"/>
                  </a:lnTo>
                  <a:lnTo>
                    <a:pt x="93193" y="1257070"/>
                  </a:lnTo>
                  <a:lnTo>
                    <a:pt x="94324" y="1255939"/>
                  </a:lnTo>
                  <a:lnTo>
                    <a:pt x="94324" y="1254808"/>
                  </a:lnTo>
                  <a:lnTo>
                    <a:pt x="96585" y="1254808"/>
                  </a:lnTo>
                  <a:lnTo>
                    <a:pt x="96585" y="1253641"/>
                  </a:lnTo>
                  <a:lnTo>
                    <a:pt x="97716" y="1253641"/>
                  </a:lnTo>
                  <a:lnTo>
                    <a:pt x="97716" y="1250248"/>
                  </a:lnTo>
                  <a:lnTo>
                    <a:pt x="99978" y="1246855"/>
                  </a:lnTo>
                  <a:lnTo>
                    <a:pt x="95455" y="1249117"/>
                  </a:lnTo>
                  <a:lnTo>
                    <a:pt x="95455" y="1251379"/>
                  </a:lnTo>
                  <a:lnTo>
                    <a:pt x="94324" y="1252510"/>
                  </a:lnTo>
                  <a:lnTo>
                    <a:pt x="93193" y="1252510"/>
                  </a:lnTo>
                  <a:lnTo>
                    <a:pt x="92026" y="1251379"/>
                  </a:lnTo>
                  <a:lnTo>
                    <a:pt x="92026" y="1250248"/>
                  </a:lnTo>
                  <a:lnTo>
                    <a:pt x="90896" y="1250248"/>
                  </a:lnTo>
                  <a:lnTo>
                    <a:pt x="90896" y="1251379"/>
                  </a:lnTo>
                  <a:lnTo>
                    <a:pt x="93193" y="1252510"/>
                  </a:lnTo>
                  <a:lnTo>
                    <a:pt x="93193" y="1253641"/>
                  </a:lnTo>
                  <a:lnTo>
                    <a:pt x="90896" y="1253641"/>
                  </a:lnTo>
                  <a:lnTo>
                    <a:pt x="88634" y="1254808"/>
                  </a:lnTo>
                  <a:lnTo>
                    <a:pt x="87503" y="1254808"/>
                  </a:lnTo>
                  <a:lnTo>
                    <a:pt x="89765" y="1255939"/>
                  </a:lnTo>
                  <a:lnTo>
                    <a:pt x="86372" y="1255939"/>
                  </a:lnTo>
                  <a:lnTo>
                    <a:pt x="85206" y="1258201"/>
                  </a:lnTo>
                  <a:lnTo>
                    <a:pt x="81813" y="1258201"/>
                  </a:lnTo>
                  <a:lnTo>
                    <a:pt x="80682" y="1261630"/>
                  </a:lnTo>
                  <a:lnTo>
                    <a:pt x="79551" y="1261630"/>
                  </a:lnTo>
                  <a:lnTo>
                    <a:pt x="76123" y="1261630"/>
                  </a:lnTo>
                  <a:lnTo>
                    <a:pt x="76123" y="1262761"/>
                  </a:lnTo>
                  <a:lnTo>
                    <a:pt x="71600" y="1265024"/>
                  </a:lnTo>
                  <a:lnTo>
                    <a:pt x="70433" y="1266155"/>
                  </a:lnTo>
                  <a:lnTo>
                    <a:pt x="70433" y="1267286"/>
                  </a:lnTo>
                  <a:lnTo>
                    <a:pt x="71600" y="1268453"/>
                  </a:lnTo>
                  <a:lnTo>
                    <a:pt x="71600" y="1269584"/>
                  </a:lnTo>
                  <a:lnTo>
                    <a:pt x="69303" y="1268453"/>
                  </a:lnTo>
                  <a:lnTo>
                    <a:pt x="68172" y="1268453"/>
                  </a:lnTo>
                  <a:lnTo>
                    <a:pt x="69303" y="1270715"/>
                  </a:lnTo>
                  <a:lnTo>
                    <a:pt x="68172" y="1271846"/>
                  </a:lnTo>
                  <a:lnTo>
                    <a:pt x="65910" y="1270715"/>
                  </a:lnTo>
                  <a:lnTo>
                    <a:pt x="65910" y="1271846"/>
                  </a:lnTo>
                  <a:lnTo>
                    <a:pt x="65910" y="1272977"/>
                  </a:lnTo>
                  <a:lnTo>
                    <a:pt x="63648" y="1272977"/>
                  </a:lnTo>
                  <a:lnTo>
                    <a:pt x="62482" y="1272977"/>
                  </a:lnTo>
                  <a:lnTo>
                    <a:pt x="63648" y="1274108"/>
                  </a:lnTo>
                  <a:lnTo>
                    <a:pt x="62482" y="1275240"/>
                  </a:lnTo>
                  <a:lnTo>
                    <a:pt x="62482" y="1277537"/>
                  </a:lnTo>
                  <a:lnTo>
                    <a:pt x="62482" y="1278668"/>
                  </a:lnTo>
                  <a:lnTo>
                    <a:pt x="60220" y="1278668"/>
                  </a:lnTo>
                  <a:lnTo>
                    <a:pt x="59089" y="1280931"/>
                  </a:lnTo>
                  <a:lnTo>
                    <a:pt x="57958" y="1283193"/>
                  </a:lnTo>
                  <a:lnTo>
                    <a:pt x="59089" y="1283193"/>
                  </a:lnTo>
                  <a:lnTo>
                    <a:pt x="57958" y="1284359"/>
                  </a:lnTo>
                  <a:lnTo>
                    <a:pt x="55661" y="1285491"/>
                  </a:lnTo>
                  <a:lnTo>
                    <a:pt x="54530" y="1286622"/>
                  </a:lnTo>
                  <a:lnTo>
                    <a:pt x="55661" y="1290015"/>
                  </a:lnTo>
                  <a:lnTo>
                    <a:pt x="54530" y="1291182"/>
                  </a:lnTo>
                  <a:lnTo>
                    <a:pt x="52269" y="1290015"/>
                  </a:lnTo>
                  <a:lnTo>
                    <a:pt x="50007" y="1292313"/>
                  </a:lnTo>
                  <a:lnTo>
                    <a:pt x="51138" y="1292313"/>
                  </a:lnTo>
                  <a:lnTo>
                    <a:pt x="51138" y="1291182"/>
                  </a:lnTo>
                  <a:lnTo>
                    <a:pt x="52269" y="1291182"/>
                  </a:lnTo>
                  <a:lnTo>
                    <a:pt x="52269" y="1292313"/>
                  </a:lnTo>
                  <a:lnTo>
                    <a:pt x="51138" y="1293444"/>
                  </a:lnTo>
                  <a:lnTo>
                    <a:pt x="52269" y="1294575"/>
                  </a:lnTo>
                  <a:lnTo>
                    <a:pt x="51138" y="1295706"/>
                  </a:lnTo>
                  <a:lnTo>
                    <a:pt x="52269" y="1298004"/>
                  </a:lnTo>
                  <a:lnTo>
                    <a:pt x="51138" y="1299135"/>
                  </a:lnTo>
                  <a:lnTo>
                    <a:pt x="50007" y="1299135"/>
                  </a:lnTo>
                  <a:lnTo>
                    <a:pt x="46579" y="1299135"/>
                  </a:lnTo>
                  <a:lnTo>
                    <a:pt x="46579" y="1300266"/>
                  </a:lnTo>
                  <a:lnTo>
                    <a:pt x="44317" y="1301398"/>
                  </a:lnTo>
                  <a:lnTo>
                    <a:pt x="44317" y="1302529"/>
                  </a:lnTo>
                  <a:lnTo>
                    <a:pt x="45448" y="1303660"/>
                  </a:lnTo>
                  <a:lnTo>
                    <a:pt x="46579" y="1304791"/>
                  </a:lnTo>
                  <a:lnTo>
                    <a:pt x="45448" y="1305958"/>
                  </a:lnTo>
                  <a:lnTo>
                    <a:pt x="43186" y="1307089"/>
                  </a:lnTo>
                  <a:lnTo>
                    <a:pt x="43186" y="1308220"/>
                  </a:lnTo>
                  <a:lnTo>
                    <a:pt x="43186" y="1309351"/>
                  </a:lnTo>
                  <a:lnTo>
                    <a:pt x="45448" y="1309351"/>
                  </a:lnTo>
                  <a:lnTo>
                    <a:pt x="44317" y="1310482"/>
                  </a:lnTo>
                  <a:lnTo>
                    <a:pt x="44317" y="1312744"/>
                  </a:lnTo>
                  <a:lnTo>
                    <a:pt x="43186" y="1312744"/>
                  </a:lnTo>
                  <a:lnTo>
                    <a:pt x="42055" y="1315042"/>
                  </a:lnTo>
                  <a:lnTo>
                    <a:pt x="43186" y="1319567"/>
                  </a:lnTo>
                  <a:lnTo>
                    <a:pt x="42055" y="1319567"/>
                  </a:lnTo>
                  <a:lnTo>
                    <a:pt x="40889" y="1320733"/>
                  </a:lnTo>
                  <a:lnTo>
                    <a:pt x="42055" y="1321864"/>
                  </a:lnTo>
                  <a:lnTo>
                    <a:pt x="40889" y="1324127"/>
                  </a:lnTo>
                  <a:lnTo>
                    <a:pt x="38627" y="1327556"/>
                  </a:lnTo>
                  <a:lnTo>
                    <a:pt x="38627" y="1325258"/>
                  </a:lnTo>
                  <a:lnTo>
                    <a:pt x="37496" y="1322996"/>
                  </a:lnTo>
                  <a:lnTo>
                    <a:pt x="35234" y="1324127"/>
                  </a:lnTo>
                  <a:lnTo>
                    <a:pt x="29545" y="1324127"/>
                  </a:lnTo>
                  <a:lnTo>
                    <a:pt x="23855" y="1321864"/>
                  </a:lnTo>
                  <a:lnTo>
                    <a:pt x="23855" y="1320733"/>
                  </a:lnTo>
                  <a:lnTo>
                    <a:pt x="27283" y="1318436"/>
                  </a:lnTo>
                  <a:lnTo>
                    <a:pt x="27283" y="1317304"/>
                  </a:lnTo>
                  <a:lnTo>
                    <a:pt x="26117" y="1317304"/>
                  </a:lnTo>
                  <a:lnTo>
                    <a:pt x="22724" y="1317304"/>
                  </a:lnTo>
                  <a:lnTo>
                    <a:pt x="21593" y="1320733"/>
                  </a:lnTo>
                  <a:lnTo>
                    <a:pt x="20462" y="1320733"/>
                  </a:lnTo>
                  <a:lnTo>
                    <a:pt x="19331" y="1319567"/>
                  </a:lnTo>
                  <a:lnTo>
                    <a:pt x="19331" y="1317304"/>
                  </a:lnTo>
                  <a:lnTo>
                    <a:pt x="21593" y="1312744"/>
                  </a:lnTo>
                  <a:lnTo>
                    <a:pt x="18165" y="1312744"/>
                  </a:lnTo>
                  <a:lnTo>
                    <a:pt x="19331" y="1310482"/>
                  </a:lnTo>
                  <a:lnTo>
                    <a:pt x="19331" y="1305958"/>
                  </a:lnTo>
                  <a:lnTo>
                    <a:pt x="17034" y="1303660"/>
                  </a:lnTo>
                  <a:lnTo>
                    <a:pt x="18165" y="1300266"/>
                  </a:lnTo>
                  <a:lnTo>
                    <a:pt x="15903" y="1300266"/>
                  </a:lnTo>
                  <a:lnTo>
                    <a:pt x="14772" y="1295706"/>
                  </a:lnTo>
                  <a:lnTo>
                    <a:pt x="15903" y="1293444"/>
                  </a:lnTo>
                  <a:lnTo>
                    <a:pt x="15903" y="1291182"/>
                  </a:lnTo>
                  <a:lnTo>
                    <a:pt x="14772" y="1290015"/>
                  </a:lnTo>
                  <a:lnTo>
                    <a:pt x="6821" y="1291182"/>
                  </a:lnTo>
                  <a:lnTo>
                    <a:pt x="6821" y="1286622"/>
                  </a:lnTo>
                  <a:lnTo>
                    <a:pt x="5690" y="1284359"/>
                  </a:lnTo>
                  <a:lnTo>
                    <a:pt x="6821" y="1282062"/>
                  </a:lnTo>
                  <a:lnTo>
                    <a:pt x="7952" y="1280931"/>
                  </a:lnTo>
                  <a:lnTo>
                    <a:pt x="11344" y="1282062"/>
                  </a:lnTo>
                  <a:lnTo>
                    <a:pt x="12511" y="1282062"/>
                  </a:lnTo>
                  <a:lnTo>
                    <a:pt x="12511" y="1279800"/>
                  </a:lnTo>
                  <a:lnTo>
                    <a:pt x="9082" y="1277537"/>
                  </a:lnTo>
                  <a:lnTo>
                    <a:pt x="10213" y="1274108"/>
                  </a:lnTo>
                  <a:lnTo>
                    <a:pt x="12511" y="1271846"/>
                  </a:lnTo>
                  <a:lnTo>
                    <a:pt x="13641" y="1266155"/>
                  </a:lnTo>
                  <a:lnTo>
                    <a:pt x="15903" y="1262761"/>
                  </a:lnTo>
                  <a:lnTo>
                    <a:pt x="14772" y="1258201"/>
                  </a:lnTo>
                  <a:lnTo>
                    <a:pt x="17034" y="1257070"/>
                  </a:lnTo>
                  <a:lnTo>
                    <a:pt x="19331" y="1258201"/>
                  </a:lnTo>
                  <a:lnTo>
                    <a:pt x="19331" y="1257070"/>
                  </a:lnTo>
                  <a:lnTo>
                    <a:pt x="20462" y="1252510"/>
                  </a:lnTo>
                  <a:lnTo>
                    <a:pt x="18165" y="1251379"/>
                  </a:lnTo>
                  <a:lnTo>
                    <a:pt x="19331" y="1245688"/>
                  </a:lnTo>
                  <a:lnTo>
                    <a:pt x="18165" y="1242295"/>
                  </a:lnTo>
                  <a:lnTo>
                    <a:pt x="15903" y="1238901"/>
                  </a:lnTo>
                  <a:lnTo>
                    <a:pt x="17034" y="1235472"/>
                  </a:lnTo>
                  <a:lnTo>
                    <a:pt x="15903" y="1234341"/>
                  </a:lnTo>
                  <a:lnTo>
                    <a:pt x="15903" y="1230912"/>
                  </a:lnTo>
                  <a:lnTo>
                    <a:pt x="15903" y="1229781"/>
                  </a:lnTo>
                  <a:lnTo>
                    <a:pt x="18165" y="1227519"/>
                  </a:lnTo>
                  <a:lnTo>
                    <a:pt x="18165" y="1225256"/>
                  </a:lnTo>
                  <a:lnTo>
                    <a:pt x="15903" y="1221828"/>
                  </a:lnTo>
                  <a:lnTo>
                    <a:pt x="15903" y="1217303"/>
                  </a:lnTo>
                  <a:lnTo>
                    <a:pt x="14772" y="1216137"/>
                  </a:lnTo>
                  <a:lnTo>
                    <a:pt x="10213" y="1217303"/>
                  </a:lnTo>
                  <a:lnTo>
                    <a:pt x="9082" y="1213874"/>
                  </a:lnTo>
                  <a:lnTo>
                    <a:pt x="10213" y="1211612"/>
                  </a:lnTo>
                  <a:lnTo>
                    <a:pt x="10213" y="1205921"/>
                  </a:lnTo>
                  <a:lnTo>
                    <a:pt x="11344" y="1203658"/>
                  </a:lnTo>
                  <a:lnTo>
                    <a:pt x="11344" y="1200230"/>
                  </a:lnTo>
                  <a:lnTo>
                    <a:pt x="12511" y="1193407"/>
                  </a:lnTo>
                  <a:lnTo>
                    <a:pt x="12511" y="1190014"/>
                  </a:lnTo>
                  <a:lnTo>
                    <a:pt x="9082" y="1186585"/>
                  </a:lnTo>
                  <a:lnTo>
                    <a:pt x="9082" y="1185454"/>
                  </a:lnTo>
                  <a:lnTo>
                    <a:pt x="10213" y="1182060"/>
                  </a:lnTo>
                  <a:lnTo>
                    <a:pt x="10213" y="1180929"/>
                  </a:lnTo>
                  <a:lnTo>
                    <a:pt x="9082" y="1179798"/>
                  </a:lnTo>
                  <a:lnTo>
                    <a:pt x="10213" y="1177500"/>
                  </a:lnTo>
                  <a:lnTo>
                    <a:pt x="14772" y="1172976"/>
                  </a:lnTo>
                  <a:lnTo>
                    <a:pt x="14772" y="1169547"/>
                  </a:lnTo>
                  <a:lnTo>
                    <a:pt x="12511" y="1166153"/>
                  </a:lnTo>
                  <a:lnTo>
                    <a:pt x="13641" y="1163856"/>
                  </a:lnTo>
                  <a:lnTo>
                    <a:pt x="17034" y="1162725"/>
                  </a:lnTo>
                  <a:lnTo>
                    <a:pt x="17034" y="1159331"/>
                  </a:lnTo>
                  <a:lnTo>
                    <a:pt x="13641" y="1155902"/>
                  </a:lnTo>
                  <a:lnTo>
                    <a:pt x="10213" y="1155902"/>
                  </a:lnTo>
                  <a:lnTo>
                    <a:pt x="9082" y="1154771"/>
                  </a:lnTo>
                  <a:lnTo>
                    <a:pt x="9082" y="1149080"/>
                  </a:lnTo>
                  <a:lnTo>
                    <a:pt x="7952" y="1146818"/>
                  </a:lnTo>
                  <a:lnTo>
                    <a:pt x="6821" y="1144555"/>
                  </a:lnTo>
                  <a:lnTo>
                    <a:pt x="5690" y="1138864"/>
                  </a:lnTo>
                  <a:lnTo>
                    <a:pt x="4559" y="1136602"/>
                  </a:lnTo>
                  <a:lnTo>
                    <a:pt x="3393" y="1134304"/>
                  </a:lnTo>
                  <a:lnTo>
                    <a:pt x="3393" y="1133173"/>
                  </a:lnTo>
                  <a:lnTo>
                    <a:pt x="7952" y="1128648"/>
                  </a:lnTo>
                  <a:lnTo>
                    <a:pt x="9082" y="1127517"/>
                  </a:lnTo>
                  <a:lnTo>
                    <a:pt x="11344" y="1126351"/>
                  </a:lnTo>
                  <a:lnTo>
                    <a:pt x="12511" y="1124089"/>
                  </a:lnTo>
                  <a:lnTo>
                    <a:pt x="13641" y="1122957"/>
                  </a:lnTo>
                  <a:lnTo>
                    <a:pt x="13641" y="1118397"/>
                  </a:lnTo>
                  <a:lnTo>
                    <a:pt x="12511" y="1115004"/>
                  </a:lnTo>
                  <a:lnTo>
                    <a:pt x="13641" y="1112742"/>
                  </a:lnTo>
                  <a:lnTo>
                    <a:pt x="13641" y="1111575"/>
                  </a:lnTo>
                  <a:lnTo>
                    <a:pt x="13641" y="1109313"/>
                  </a:lnTo>
                  <a:lnTo>
                    <a:pt x="13641" y="1108182"/>
                  </a:lnTo>
                  <a:lnTo>
                    <a:pt x="12511" y="1107050"/>
                  </a:lnTo>
                  <a:lnTo>
                    <a:pt x="11344" y="1107050"/>
                  </a:lnTo>
                  <a:lnTo>
                    <a:pt x="9082" y="1107050"/>
                  </a:lnTo>
                  <a:lnTo>
                    <a:pt x="4559" y="1105919"/>
                  </a:lnTo>
                  <a:lnTo>
                    <a:pt x="3393" y="1105919"/>
                  </a:lnTo>
                  <a:lnTo>
                    <a:pt x="0" y="1099097"/>
                  </a:lnTo>
                  <a:lnTo>
                    <a:pt x="1131" y="1094537"/>
                  </a:lnTo>
                  <a:lnTo>
                    <a:pt x="0" y="1092275"/>
                  </a:lnTo>
                  <a:lnTo>
                    <a:pt x="0" y="1087715"/>
                  </a:lnTo>
                  <a:lnTo>
                    <a:pt x="0" y="1085452"/>
                  </a:lnTo>
                  <a:lnTo>
                    <a:pt x="0" y="1082024"/>
                  </a:lnTo>
                  <a:close/>
                </a:path>
              </a:pathLst>
            </a:custGeom>
            <a:solidFill>
              <a:srgbClr val="FFDD00"/>
            </a:solidFill>
            <a:ln w="9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0" name="Elipse 119">
            <a:extLst>
              <a:ext uri="{FF2B5EF4-FFF2-40B4-BE49-F238E27FC236}">
                <a16:creationId xmlns:a16="http://schemas.microsoft.com/office/drawing/2014/main" id="{197F3CB4-4690-40CE-8CDF-7FA8691513EF}"/>
              </a:ext>
            </a:extLst>
          </p:cNvPr>
          <p:cNvSpPr/>
          <p:nvPr/>
        </p:nvSpPr>
        <p:spPr>
          <a:xfrm>
            <a:off x="5091468" y="1664490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Elipse 120">
            <a:extLst>
              <a:ext uri="{FF2B5EF4-FFF2-40B4-BE49-F238E27FC236}">
                <a16:creationId xmlns:a16="http://schemas.microsoft.com/office/drawing/2014/main" id="{A0F9D6CC-5835-428E-B89F-25807A5F8CD4}"/>
              </a:ext>
            </a:extLst>
          </p:cNvPr>
          <p:cNvSpPr/>
          <p:nvPr/>
        </p:nvSpPr>
        <p:spPr>
          <a:xfrm>
            <a:off x="5924302" y="1911856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Elipse 121">
            <a:extLst>
              <a:ext uri="{FF2B5EF4-FFF2-40B4-BE49-F238E27FC236}">
                <a16:creationId xmlns:a16="http://schemas.microsoft.com/office/drawing/2014/main" id="{85D73E86-F425-481E-AFD9-E6AB00A50F40}"/>
              </a:ext>
            </a:extLst>
          </p:cNvPr>
          <p:cNvSpPr/>
          <p:nvPr/>
        </p:nvSpPr>
        <p:spPr>
          <a:xfrm>
            <a:off x="5376687" y="2587250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Elipse 122">
            <a:extLst>
              <a:ext uri="{FF2B5EF4-FFF2-40B4-BE49-F238E27FC236}">
                <a16:creationId xmlns:a16="http://schemas.microsoft.com/office/drawing/2014/main" id="{4DAA49C0-3E35-4A4B-AAE1-2733A04277AF}"/>
              </a:ext>
            </a:extLst>
          </p:cNvPr>
          <p:cNvSpPr/>
          <p:nvPr/>
        </p:nvSpPr>
        <p:spPr>
          <a:xfrm>
            <a:off x="3080564" y="2909151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AF1F722F-C6EC-4233-9843-FE84C74035BB}"/>
              </a:ext>
            </a:extLst>
          </p:cNvPr>
          <p:cNvSpPr/>
          <p:nvPr/>
        </p:nvSpPr>
        <p:spPr>
          <a:xfrm>
            <a:off x="3509752" y="3570198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Elipse 124">
            <a:extLst>
              <a:ext uri="{FF2B5EF4-FFF2-40B4-BE49-F238E27FC236}">
                <a16:creationId xmlns:a16="http://schemas.microsoft.com/office/drawing/2014/main" id="{4C2A8B65-B1E7-4AC9-8CAB-B31B4B749519}"/>
              </a:ext>
            </a:extLst>
          </p:cNvPr>
          <p:cNvSpPr/>
          <p:nvPr/>
        </p:nvSpPr>
        <p:spPr>
          <a:xfrm>
            <a:off x="4886987" y="4167326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Elipse 126">
            <a:extLst>
              <a:ext uri="{FF2B5EF4-FFF2-40B4-BE49-F238E27FC236}">
                <a16:creationId xmlns:a16="http://schemas.microsoft.com/office/drawing/2014/main" id="{4BC9939D-0578-4D1E-A978-746D12B3ACBB}"/>
              </a:ext>
            </a:extLst>
          </p:cNvPr>
          <p:cNvSpPr/>
          <p:nvPr/>
        </p:nvSpPr>
        <p:spPr>
          <a:xfrm>
            <a:off x="3855986" y="5151401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Elipse 127">
            <a:extLst>
              <a:ext uri="{FF2B5EF4-FFF2-40B4-BE49-F238E27FC236}">
                <a16:creationId xmlns:a16="http://schemas.microsoft.com/office/drawing/2014/main" id="{223119EF-B52A-4B8D-A4CD-401C488A961D}"/>
              </a:ext>
            </a:extLst>
          </p:cNvPr>
          <p:cNvSpPr/>
          <p:nvPr/>
        </p:nvSpPr>
        <p:spPr>
          <a:xfrm>
            <a:off x="3571437" y="5822112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id="{4E3630C9-E686-43E2-8BBB-DDA8A5844686}"/>
              </a:ext>
            </a:extLst>
          </p:cNvPr>
          <p:cNvSpPr/>
          <p:nvPr/>
        </p:nvSpPr>
        <p:spPr>
          <a:xfrm>
            <a:off x="3677376" y="1389174"/>
            <a:ext cx="643802" cy="643802"/>
          </a:xfrm>
          <a:prstGeom prst="ellipse">
            <a:avLst/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B655223-AEDB-40B8-B628-93F200697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5453" y="1627758"/>
            <a:ext cx="494224" cy="190086"/>
          </a:xfrm>
          <a:prstGeom prst="rect">
            <a:avLst/>
          </a:prstGeom>
        </p:spPr>
      </p:pic>
      <p:pic>
        <p:nvPicPr>
          <p:cNvPr id="114" name="Imagem 113" descr="Logotipo, nome da empresa&#10;&#10;Descrição gerada automaticamente">
            <a:extLst>
              <a:ext uri="{FF2B5EF4-FFF2-40B4-BE49-F238E27FC236}">
                <a16:creationId xmlns:a16="http://schemas.microsoft.com/office/drawing/2014/main" id="{B0783443-E9D6-4968-B96F-FBEE61960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99" y="2973085"/>
            <a:ext cx="373752" cy="37375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6C6671-6BB1-4392-9D1F-AA92F0ABD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3240" y="3685543"/>
            <a:ext cx="428060" cy="38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Gráfico 118">
            <a:extLst>
              <a:ext uri="{FF2B5EF4-FFF2-40B4-BE49-F238E27FC236}">
                <a16:creationId xmlns:a16="http://schemas.microsoft.com/office/drawing/2014/main" id="{66F0CE01-DCC5-40E1-927C-E7DAB58736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9899" y="3364082"/>
            <a:ext cx="373752" cy="52890"/>
          </a:xfrm>
          <a:prstGeom prst="rect">
            <a:avLst/>
          </a:prstGeom>
        </p:spPr>
      </p:pic>
      <p:pic>
        <p:nvPicPr>
          <p:cNvPr id="1034" name="Picture 10" descr="SASC">
            <a:extLst>
              <a:ext uri="{FF2B5EF4-FFF2-40B4-BE49-F238E27FC236}">
                <a16:creationId xmlns:a16="http://schemas.microsoft.com/office/drawing/2014/main" id="{F5ECFEF0-9D20-44CF-A734-4D2FE258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4106" y="5939241"/>
            <a:ext cx="307065" cy="3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AB Paraná (@IABParana) | Twitter">
            <a:extLst>
              <a:ext uri="{FF2B5EF4-FFF2-40B4-BE49-F238E27FC236}">
                <a16:creationId xmlns:a16="http://schemas.microsoft.com/office/drawing/2014/main" id="{F5C28B89-FAA8-4D12-A90D-2CE0FD9B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017" y="5279839"/>
            <a:ext cx="377032" cy="3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enhuma descrição de foto disponível.">
            <a:extLst>
              <a:ext uri="{FF2B5EF4-FFF2-40B4-BE49-F238E27FC236}">
                <a16:creationId xmlns:a16="http://schemas.microsoft.com/office/drawing/2014/main" id="{302D67CF-0AD1-4DAD-9067-F0A52D0A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6524" y="4246056"/>
            <a:ext cx="308203" cy="2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FFBE025B-15F5-4509-9E45-14B6E28B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766" y="4536756"/>
            <a:ext cx="437245" cy="18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ião Nacional Por Moradia Popular - Home | Facebook">
            <a:extLst>
              <a:ext uri="{FF2B5EF4-FFF2-40B4-BE49-F238E27FC236}">
                <a16:creationId xmlns:a16="http://schemas.microsoft.com/office/drawing/2014/main" id="{8D0FE661-B6BF-4494-A712-6B111E5B0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8521" y="1747934"/>
            <a:ext cx="311145" cy="4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D5881D6-93BC-47A5-BD73-5BD7D7D03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931" y="2009518"/>
            <a:ext cx="451775" cy="43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m 1028">
            <a:extLst>
              <a:ext uri="{FF2B5EF4-FFF2-40B4-BE49-F238E27FC236}">
                <a16:creationId xmlns:a16="http://schemas.microsoft.com/office/drawing/2014/main" id="{52C922FD-22A1-4E34-AFA9-5E4C412411F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341" y="2674874"/>
            <a:ext cx="421410" cy="462304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301F1F5F-CB09-4529-A45A-737EEF72FB44}"/>
              </a:ext>
            </a:extLst>
          </p:cNvPr>
          <p:cNvSpPr txBox="1"/>
          <p:nvPr/>
        </p:nvSpPr>
        <p:spPr>
          <a:xfrm>
            <a:off x="6556995" y="3215793"/>
            <a:ext cx="5383665" cy="3250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6262">
              <a:lnSpc>
                <a:spcPct val="114000"/>
              </a:lnSpc>
              <a:buSzPts val="1400"/>
            </a:pPr>
            <a:r>
              <a:rPr lang="pt-BR" sz="2400" dirty="0">
                <a:latin typeface="DaxCondensed-Medium" pitchFamily="2" charset="0"/>
                <a:sym typeface="Calibri"/>
              </a:rPr>
              <a:t>Foram </a:t>
            </a:r>
            <a:r>
              <a:rPr lang="pt-BR" sz="3600" dirty="0">
                <a:highlight>
                  <a:srgbClr val="FFDD00"/>
                </a:highlight>
                <a:latin typeface="DaxCondensed-Bold" pitchFamily="2" charset="0"/>
                <a:sym typeface="Calibri"/>
              </a:rPr>
              <a:t>(09) projetos contemplados nas 5 regiões do país,</a:t>
            </a:r>
            <a:r>
              <a:rPr lang="pt-BR" sz="2400" dirty="0">
                <a:latin typeface="DaxCondensed-Medium" pitchFamily="2" charset="0"/>
                <a:sym typeface="Calibri"/>
              </a:rPr>
              <a:t> com ações junto à Prefeituras, Defensoria Pública, Movimentos Sociais, Universidades e Laboratórios de Pesquisa, Assessorias Técnicas, etc. 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7929245-9D7B-4A2C-A145-9671C7AE115E}"/>
              </a:ext>
            </a:extLst>
          </p:cNvPr>
          <p:cNvSpPr txBox="1"/>
          <p:nvPr/>
        </p:nvSpPr>
        <p:spPr>
          <a:xfrm>
            <a:off x="4810038" y="288443"/>
            <a:ext cx="6601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Recursos disponibilizados</a:t>
            </a:r>
          </a:p>
        </p:txBody>
      </p:sp>
      <p:sp>
        <p:nvSpPr>
          <p:cNvPr id="55" name="Google Shape;73;p15">
            <a:extLst>
              <a:ext uri="{FF2B5EF4-FFF2-40B4-BE49-F238E27FC236}">
                <a16:creationId xmlns:a16="http://schemas.microsoft.com/office/drawing/2014/main" id="{801AAF55-A6D1-407B-957D-9821A6FD3F38}"/>
              </a:ext>
            </a:extLst>
          </p:cNvPr>
          <p:cNvSpPr txBox="1"/>
          <p:nvPr/>
        </p:nvSpPr>
        <p:spPr>
          <a:xfrm>
            <a:off x="5871113" y="1066980"/>
            <a:ext cx="6223841" cy="1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r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R$ 1.000.000,00 do CAU para fomento, mais meio milhão das entidades patrocinadas</a:t>
            </a:r>
          </a:p>
        </p:txBody>
      </p:sp>
    </p:spTree>
    <p:extLst>
      <p:ext uri="{BB962C8B-B14F-4D97-AF65-F5344CB8AC3E}">
        <p14:creationId xmlns:p14="http://schemas.microsoft.com/office/powerpoint/2010/main" val="42772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2A49EC0-263B-8C04-3AF9-B36B06213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931" y="0"/>
            <a:ext cx="9988069" cy="685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64779B4D-9425-4B6E-939E-4C9867B62FA3}"/>
              </a:ext>
            </a:extLst>
          </p:cNvPr>
          <p:cNvSpPr/>
          <p:nvPr/>
        </p:nvSpPr>
        <p:spPr>
          <a:xfrm>
            <a:off x="0" y="-1"/>
            <a:ext cx="2203931" cy="6861739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írculo Parcial 7">
            <a:extLst>
              <a:ext uri="{FF2B5EF4-FFF2-40B4-BE49-F238E27FC236}">
                <a16:creationId xmlns:a16="http://schemas.microsoft.com/office/drawing/2014/main" id="{9DC0E4CD-B41B-46CB-A2DE-31D61D655B49}"/>
              </a:ext>
            </a:extLst>
          </p:cNvPr>
          <p:cNvSpPr/>
          <p:nvPr/>
        </p:nvSpPr>
        <p:spPr>
          <a:xfrm>
            <a:off x="1076910" y="907680"/>
            <a:ext cx="2254042" cy="2253600"/>
          </a:xfrm>
          <a:prstGeom prst="pie">
            <a:avLst>
              <a:gd name="adj1" fmla="val 5401728"/>
              <a:gd name="adj2" fmla="val 16241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1771CA9-1A90-406E-BAD3-06AD35917680}"/>
              </a:ext>
            </a:extLst>
          </p:cNvPr>
          <p:cNvSpPr txBox="1"/>
          <p:nvPr/>
        </p:nvSpPr>
        <p:spPr>
          <a:xfrm>
            <a:off x="1433543" y="1371864"/>
            <a:ext cx="6527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16365D"/>
                </a:solidFill>
                <a:latin typeface="DaxCondensed-Bold" pitchFamily="2" charset="0"/>
              </a:rPr>
              <a:t>7</a:t>
            </a:r>
          </a:p>
        </p:txBody>
      </p:sp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92FCC81A-BC6A-46F1-9E60-9CE9D6819D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91" y="5542736"/>
            <a:ext cx="2349731" cy="98845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D3345AA-26CD-4A43-AA7F-0CE1E4CE42ED}"/>
              </a:ext>
            </a:extLst>
          </p:cNvPr>
          <p:cNvSpPr txBox="1"/>
          <p:nvPr/>
        </p:nvSpPr>
        <p:spPr>
          <a:xfrm>
            <a:off x="2395798" y="668542"/>
            <a:ext cx="8546961" cy="205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pt-BR" sz="4000" dirty="0">
                <a:solidFill>
                  <a:srgbClr val="16365D"/>
                </a:solidFill>
                <a:highlight>
                  <a:srgbClr val="FFDD00"/>
                </a:highlight>
                <a:latin typeface="DaxCondensed-Bold" pitchFamily="2" charset="0"/>
              </a:rPr>
              <a:t>OUTRAS FONTES DE RECURSOS</a:t>
            </a:r>
          </a:p>
          <a:p>
            <a:pPr>
              <a:lnSpc>
                <a:spcPts val="5200"/>
              </a:lnSpc>
            </a:pPr>
            <a:endParaRPr lang="pt-BR" sz="4000" dirty="0">
              <a:solidFill>
                <a:srgbClr val="16365D"/>
              </a:solidFill>
              <a:highlight>
                <a:srgbClr val="FFDD00"/>
              </a:highlight>
              <a:latin typeface="DaxCondensed-Bold" pitchFamily="2" charset="0"/>
            </a:endParaRPr>
          </a:p>
          <a:p>
            <a:pPr>
              <a:lnSpc>
                <a:spcPts val="5200"/>
              </a:lnSpc>
            </a:pPr>
            <a:r>
              <a:rPr lang="pt-BR" sz="4000" dirty="0">
                <a:solidFill>
                  <a:srgbClr val="16365D"/>
                </a:solidFill>
                <a:highlight>
                  <a:srgbClr val="FFDD00"/>
                </a:highlight>
                <a:latin typeface="DaxCondensed-Bold" pitchFamily="2" charset="0"/>
              </a:rPr>
              <a:t>EMENDAS PARLAMENTARES</a:t>
            </a:r>
          </a:p>
        </p:txBody>
      </p:sp>
    </p:spTree>
    <p:extLst>
      <p:ext uri="{BB962C8B-B14F-4D97-AF65-F5344CB8AC3E}">
        <p14:creationId xmlns:p14="http://schemas.microsoft.com/office/powerpoint/2010/main" val="12305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929245-9D7B-4A2C-A145-9671C7AE115E}"/>
              </a:ext>
            </a:extLst>
          </p:cNvPr>
          <p:cNvSpPr txBox="1"/>
          <p:nvPr/>
        </p:nvSpPr>
        <p:spPr>
          <a:xfrm>
            <a:off x="555055" y="572140"/>
            <a:ext cx="4894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Termo de colaboração</a:t>
            </a:r>
            <a:endParaRPr lang="pt-BR" sz="32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  <p:sp>
        <p:nvSpPr>
          <p:cNvPr id="10" name="Google Shape;73;p15">
            <a:extLst>
              <a:ext uri="{FF2B5EF4-FFF2-40B4-BE49-F238E27FC236}">
                <a16:creationId xmlns:a16="http://schemas.microsoft.com/office/drawing/2014/main" id="{920FD7ED-162E-4B0A-8651-7B72FE762FCB}"/>
              </a:ext>
            </a:extLst>
          </p:cNvPr>
          <p:cNvSpPr txBox="1"/>
          <p:nvPr/>
        </p:nvSpPr>
        <p:spPr>
          <a:xfrm>
            <a:off x="534896" y="4635785"/>
            <a:ext cx="11088490" cy="1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algn="ctr">
              <a:buSzPts val="1400"/>
            </a:pPr>
            <a:r>
              <a:rPr lang="pt-BR" sz="2800" dirty="0">
                <a:solidFill>
                  <a:srgbClr val="16365D"/>
                </a:solidFill>
                <a:highlight>
                  <a:srgbClr val="FFDD00"/>
                </a:highlight>
                <a:latin typeface="DaxCondensed-Medium" pitchFamily="2" charset="0"/>
                <a:sym typeface="Calibri"/>
              </a:rPr>
              <a:t>O papel do parlamentar é apresentar emendas ao Orçamento da União para o exercício 2022 que sejam destinadas às melhorias habitacionais de interesse social</a:t>
            </a:r>
            <a:endParaRPr lang="pt-BR" sz="2800" dirty="0">
              <a:solidFill>
                <a:srgbClr val="16365D"/>
              </a:solidFill>
              <a:highlight>
                <a:srgbClr val="FFDD00"/>
              </a:highlight>
              <a:latin typeface="DaxCondensed-Light" pitchFamily="2" charset="0"/>
              <a:sym typeface="Calibri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3E63D47-85CF-4281-9C46-1D91F853924A}"/>
              </a:ext>
            </a:extLst>
          </p:cNvPr>
          <p:cNvGrpSpPr/>
          <p:nvPr/>
        </p:nvGrpSpPr>
        <p:grpSpPr>
          <a:xfrm>
            <a:off x="432822" y="2042028"/>
            <a:ext cx="2569377" cy="2395891"/>
            <a:chOff x="8540238" y="3701727"/>
            <a:chExt cx="2187731" cy="2040016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13CD331A-756D-486A-8311-D75906BBFAFE}"/>
                </a:ext>
              </a:extLst>
            </p:cNvPr>
            <p:cNvSpPr/>
            <p:nvPr/>
          </p:nvSpPr>
          <p:spPr>
            <a:xfrm>
              <a:off x="8627150" y="3701727"/>
              <a:ext cx="2100819" cy="2040016"/>
            </a:xfrm>
            <a:custGeom>
              <a:avLst/>
              <a:gdLst>
                <a:gd name="connsiteX0" fmla="*/ 0 w 2100819"/>
                <a:gd name="connsiteY0" fmla="*/ 1020008 h 2040016"/>
                <a:gd name="connsiteX1" fmla="*/ 1050410 w 2100819"/>
                <a:gd name="connsiteY1" fmla="*/ 0 h 2040016"/>
                <a:gd name="connsiteX2" fmla="*/ 2100820 w 2100819"/>
                <a:gd name="connsiteY2" fmla="*/ 1020008 h 2040016"/>
                <a:gd name="connsiteX3" fmla="*/ 1050410 w 2100819"/>
                <a:gd name="connsiteY3" fmla="*/ 2040016 h 2040016"/>
                <a:gd name="connsiteX4" fmla="*/ 0 w 2100819"/>
                <a:gd name="connsiteY4" fmla="*/ 1020008 h 204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819" h="2040016" fill="none" extrusionOk="0">
                  <a:moveTo>
                    <a:pt x="0" y="1020008"/>
                  </a:moveTo>
                  <a:cubicBezTo>
                    <a:pt x="-51634" y="415380"/>
                    <a:pt x="504790" y="66061"/>
                    <a:pt x="1050410" y="0"/>
                  </a:cubicBezTo>
                  <a:cubicBezTo>
                    <a:pt x="1632788" y="21670"/>
                    <a:pt x="2204997" y="483347"/>
                    <a:pt x="2100820" y="1020008"/>
                  </a:cubicBezTo>
                  <a:cubicBezTo>
                    <a:pt x="2118763" y="1616047"/>
                    <a:pt x="1571661" y="2101355"/>
                    <a:pt x="1050410" y="2040016"/>
                  </a:cubicBezTo>
                  <a:cubicBezTo>
                    <a:pt x="389572" y="2091454"/>
                    <a:pt x="33367" y="1595360"/>
                    <a:pt x="0" y="1020008"/>
                  </a:cubicBezTo>
                  <a:close/>
                </a:path>
                <a:path w="2100819" h="2040016" stroke="0" extrusionOk="0">
                  <a:moveTo>
                    <a:pt x="0" y="1020008"/>
                  </a:moveTo>
                  <a:cubicBezTo>
                    <a:pt x="-63" y="428993"/>
                    <a:pt x="501324" y="-3618"/>
                    <a:pt x="1050410" y="0"/>
                  </a:cubicBezTo>
                  <a:cubicBezTo>
                    <a:pt x="1549561" y="28848"/>
                    <a:pt x="2083261" y="469842"/>
                    <a:pt x="2100820" y="1020008"/>
                  </a:cubicBezTo>
                  <a:cubicBezTo>
                    <a:pt x="2101502" y="1558343"/>
                    <a:pt x="1587093" y="2034280"/>
                    <a:pt x="1050410" y="2040016"/>
                  </a:cubicBezTo>
                  <a:cubicBezTo>
                    <a:pt x="461004" y="2061170"/>
                    <a:pt x="-24917" y="1584185"/>
                    <a:pt x="0" y="102000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1082888880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Google Shape;73;p15">
              <a:extLst>
                <a:ext uri="{FF2B5EF4-FFF2-40B4-BE49-F238E27FC236}">
                  <a16:creationId xmlns:a16="http://schemas.microsoft.com/office/drawing/2014/main" id="{77C9E002-7067-49B5-8CFB-000964DD2ED9}"/>
                </a:ext>
              </a:extLst>
            </p:cNvPr>
            <p:cNvSpPr txBox="1"/>
            <p:nvPr/>
          </p:nvSpPr>
          <p:spPr>
            <a:xfrm>
              <a:off x="8540238" y="4409884"/>
              <a:ext cx="2100819" cy="408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800" dirty="0">
                  <a:solidFill>
                    <a:srgbClr val="16365D"/>
                  </a:solidFill>
                  <a:latin typeface="DaxCondensed-Medium" panose="020B0500000000000000" pitchFamily="34" charset="0"/>
                  <a:sym typeface="Calibri"/>
                </a:rPr>
                <a:t>Parlamentar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3B31C3C-8066-49D0-9EE3-77D0F82C66E0}"/>
              </a:ext>
            </a:extLst>
          </p:cNvPr>
          <p:cNvGrpSpPr/>
          <p:nvPr/>
        </p:nvGrpSpPr>
        <p:grpSpPr>
          <a:xfrm>
            <a:off x="3092724" y="2042029"/>
            <a:ext cx="2903268" cy="2395891"/>
            <a:chOff x="8348940" y="3701726"/>
            <a:chExt cx="2472029" cy="2040016"/>
          </a:xfrm>
          <a:solidFill>
            <a:schemeClr val="bg1"/>
          </a:solidFill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C0EFF61-8344-41DC-92D5-D60003364E04}"/>
                </a:ext>
              </a:extLst>
            </p:cNvPr>
            <p:cNvSpPr/>
            <p:nvPr/>
          </p:nvSpPr>
          <p:spPr>
            <a:xfrm>
              <a:off x="8627149" y="3701726"/>
              <a:ext cx="2100819" cy="2040016"/>
            </a:xfrm>
            <a:custGeom>
              <a:avLst/>
              <a:gdLst>
                <a:gd name="connsiteX0" fmla="*/ 0 w 2100819"/>
                <a:gd name="connsiteY0" fmla="*/ 1020008 h 2040016"/>
                <a:gd name="connsiteX1" fmla="*/ 1050410 w 2100819"/>
                <a:gd name="connsiteY1" fmla="*/ 0 h 2040016"/>
                <a:gd name="connsiteX2" fmla="*/ 2100820 w 2100819"/>
                <a:gd name="connsiteY2" fmla="*/ 1020008 h 2040016"/>
                <a:gd name="connsiteX3" fmla="*/ 1050410 w 2100819"/>
                <a:gd name="connsiteY3" fmla="*/ 2040016 h 2040016"/>
                <a:gd name="connsiteX4" fmla="*/ 0 w 2100819"/>
                <a:gd name="connsiteY4" fmla="*/ 1020008 h 204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819" h="2040016" fill="none" extrusionOk="0">
                  <a:moveTo>
                    <a:pt x="0" y="1020008"/>
                  </a:moveTo>
                  <a:cubicBezTo>
                    <a:pt x="-51634" y="415380"/>
                    <a:pt x="504790" y="66061"/>
                    <a:pt x="1050410" y="0"/>
                  </a:cubicBezTo>
                  <a:cubicBezTo>
                    <a:pt x="1632788" y="21670"/>
                    <a:pt x="2204997" y="483347"/>
                    <a:pt x="2100820" y="1020008"/>
                  </a:cubicBezTo>
                  <a:cubicBezTo>
                    <a:pt x="2118763" y="1616047"/>
                    <a:pt x="1571661" y="2101355"/>
                    <a:pt x="1050410" y="2040016"/>
                  </a:cubicBezTo>
                  <a:cubicBezTo>
                    <a:pt x="389572" y="2091454"/>
                    <a:pt x="33367" y="1595360"/>
                    <a:pt x="0" y="1020008"/>
                  </a:cubicBezTo>
                  <a:close/>
                </a:path>
                <a:path w="2100819" h="2040016" stroke="0" extrusionOk="0">
                  <a:moveTo>
                    <a:pt x="0" y="1020008"/>
                  </a:moveTo>
                  <a:cubicBezTo>
                    <a:pt x="-63" y="428993"/>
                    <a:pt x="501324" y="-3618"/>
                    <a:pt x="1050410" y="0"/>
                  </a:cubicBezTo>
                  <a:cubicBezTo>
                    <a:pt x="1549561" y="28848"/>
                    <a:pt x="2083261" y="469842"/>
                    <a:pt x="2100820" y="1020008"/>
                  </a:cubicBezTo>
                  <a:cubicBezTo>
                    <a:pt x="2101502" y="1558343"/>
                    <a:pt x="1587093" y="2034280"/>
                    <a:pt x="1050410" y="2040016"/>
                  </a:cubicBezTo>
                  <a:cubicBezTo>
                    <a:pt x="461004" y="2061170"/>
                    <a:pt x="-24917" y="1584185"/>
                    <a:pt x="0" y="1020008"/>
                  </a:cubicBezTo>
                  <a:close/>
                </a:path>
              </a:pathLst>
            </a:custGeom>
            <a:grpFill/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1082888880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Google Shape;73;p15">
              <a:extLst>
                <a:ext uri="{FF2B5EF4-FFF2-40B4-BE49-F238E27FC236}">
                  <a16:creationId xmlns:a16="http://schemas.microsoft.com/office/drawing/2014/main" id="{CB330575-E416-423D-A422-92BCD528525C}"/>
                </a:ext>
              </a:extLst>
            </p:cNvPr>
            <p:cNvSpPr txBox="1"/>
            <p:nvPr/>
          </p:nvSpPr>
          <p:spPr>
            <a:xfrm>
              <a:off x="8348940" y="4409882"/>
              <a:ext cx="2472029" cy="545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800" dirty="0">
                  <a:solidFill>
                    <a:srgbClr val="16365D"/>
                  </a:solidFill>
                  <a:latin typeface="DaxCondensed-Medium" panose="020B0500000000000000" pitchFamily="34" charset="0"/>
                  <a:sym typeface="Calibri"/>
                </a:rPr>
                <a:t>CAU/BR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6ADEDD1-62F5-4970-811C-7B01A5C81A26}"/>
              </a:ext>
            </a:extLst>
          </p:cNvPr>
          <p:cNvGrpSpPr/>
          <p:nvPr/>
        </p:nvGrpSpPr>
        <p:grpSpPr>
          <a:xfrm>
            <a:off x="6180624" y="1964778"/>
            <a:ext cx="2612724" cy="2395891"/>
            <a:chOff x="8522067" y="3701727"/>
            <a:chExt cx="2224641" cy="2040016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92E4D96E-0CEB-4932-A39E-443D21F345CA}"/>
                </a:ext>
              </a:extLst>
            </p:cNvPr>
            <p:cNvSpPr/>
            <p:nvPr/>
          </p:nvSpPr>
          <p:spPr>
            <a:xfrm>
              <a:off x="8627150" y="3701727"/>
              <a:ext cx="2100819" cy="2040016"/>
            </a:xfrm>
            <a:custGeom>
              <a:avLst/>
              <a:gdLst>
                <a:gd name="connsiteX0" fmla="*/ 0 w 2100819"/>
                <a:gd name="connsiteY0" fmla="*/ 1020008 h 2040016"/>
                <a:gd name="connsiteX1" fmla="*/ 1050410 w 2100819"/>
                <a:gd name="connsiteY1" fmla="*/ 0 h 2040016"/>
                <a:gd name="connsiteX2" fmla="*/ 2100820 w 2100819"/>
                <a:gd name="connsiteY2" fmla="*/ 1020008 h 2040016"/>
                <a:gd name="connsiteX3" fmla="*/ 1050410 w 2100819"/>
                <a:gd name="connsiteY3" fmla="*/ 2040016 h 2040016"/>
                <a:gd name="connsiteX4" fmla="*/ 0 w 2100819"/>
                <a:gd name="connsiteY4" fmla="*/ 1020008 h 204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819" h="2040016" fill="none" extrusionOk="0">
                  <a:moveTo>
                    <a:pt x="0" y="1020008"/>
                  </a:moveTo>
                  <a:cubicBezTo>
                    <a:pt x="-51634" y="415380"/>
                    <a:pt x="504790" y="66061"/>
                    <a:pt x="1050410" y="0"/>
                  </a:cubicBezTo>
                  <a:cubicBezTo>
                    <a:pt x="1632788" y="21670"/>
                    <a:pt x="2204997" y="483347"/>
                    <a:pt x="2100820" y="1020008"/>
                  </a:cubicBezTo>
                  <a:cubicBezTo>
                    <a:pt x="2118763" y="1616047"/>
                    <a:pt x="1571661" y="2101355"/>
                    <a:pt x="1050410" y="2040016"/>
                  </a:cubicBezTo>
                  <a:cubicBezTo>
                    <a:pt x="389572" y="2091454"/>
                    <a:pt x="33367" y="1595360"/>
                    <a:pt x="0" y="1020008"/>
                  </a:cubicBezTo>
                  <a:close/>
                </a:path>
                <a:path w="2100819" h="2040016" stroke="0" extrusionOk="0">
                  <a:moveTo>
                    <a:pt x="0" y="1020008"/>
                  </a:moveTo>
                  <a:cubicBezTo>
                    <a:pt x="-63" y="428993"/>
                    <a:pt x="501324" y="-3618"/>
                    <a:pt x="1050410" y="0"/>
                  </a:cubicBezTo>
                  <a:cubicBezTo>
                    <a:pt x="1549561" y="28848"/>
                    <a:pt x="2083261" y="469842"/>
                    <a:pt x="2100820" y="1020008"/>
                  </a:cubicBezTo>
                  <a:cubicBezTo>
                    <a:pt x="2101502" y="1558343"/>
                    <a:pt x="1587093" y="2034280"/>
                    <a:pt x="1050410" y="2040016"/>
                  </a:cubicBezTo>
                  <a:cubicBezTo>
                    <a:pt x="461004" y="2061170"/>
                    <a:pt x="-24917" y="1584185"/>
                    <a:pt x="0" y="102000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1082888880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Google Shape;73;p15">
              <a:extLst>
                <a:ext uri="{FF2B5EF4-FFF2-40B4-BE49-F238E27FC236}">
                  <a16:creationId xmlns:a16="http://schemas.microsoft.com/office/drawing/2014/main" id="{288E3C3F-B2C2-4BA8-AF7E-9F2EA7897D82}"/>
                </a:ext>
              </a:extLst>
            </p:cNvPr>
            <p:cNvSpPr txBox="1"/>
            <p:nvPr/>
          </p:nvSpPr>
          <p:spPr>
            <a:xfrm>
              <a:off x="8522067" y="4418006"/>
              <a:ext cx="2224641" cy="545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800" dirty="0">
                  <a:solidFill>
                    <a:srgbClr val="16365D"/>
                  </a:solidFill>
                  <a:latin typeface="DaxCondensed-Medium" panose="020B0500000000000000" pitchFamily="34" charset="0"/>
                  <a:sym typeface="Calibri"/>
                </a:rPr>
                <a:t>Prefeitura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3F8744EB-223B-4AB4-B9F2-5D4985D2F04D}"/>
              </a:ext>
            </a:extLst>
          </p:cNvPr>
          <p:cNvGrpSpPr/>
          <p:nvPr/>
        </p:nvGrpSpPr>
        <p:grpSpPr>
          <a:xfrm>
            <a:off x="9010662" y="1915699"/>
            <a:ext cx="2612724" cy="2395891"/>
            <a:chOff x="8503328" y="3701727"/>
            <a:chExt cx="2224641" cy="2040016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210BA57E-3785-40B0-8EC3-CFC4D4DC37EA}"/>
                </a:ext>
              </a:extLst>
            </p:cNvPr>
            <p:cNvSpPr/>
            <p:nvPr/>
          </p:nvSpPr>
          <p:spPr>
            <a:xfrm>
              <a:off x="8627150" y="3701727"/>
              <a:ext cx="2100819" cy="2040016"/>
            </a:xfrm>
            <a:custGeom>
              <a:avLst/>
              <a:gdLst>
                <a:gd name="connsiteX0" fmla="*/ 0 w 2100819"/>
                <a:gd name="connsiteY0" fmla="*/ 1020008 h 2040016"/>
                <a:gd name="connsiteX1" fmla="*/ 1050410 w 2100819"/>
                <a:gd name="connsiteY1" fmla="*/ 0 h 2040016"/>
                <a:gd name="connsiteX2" fmla="*/ 2100820 w 2100819"/>
                <a:gd name="connsiteY2" fmla="*/ 1020008 h 2040016"/>
                <a:gd name="connsiteX3" fmla="*/ 1050410 w 2100819"/>
                <a:gd name="connsiteY3" fmla="*/ 2040016 h 2040016"/>
                <a:gd name="connsiteX4" fmla="*/ 0 w 2100819"/>
                <a:gd name="connsiteY4" fmla="*/ 1020008 h 204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819" h="2040016" fill="none" extrusionOk="0">
                  <a:moveTo>
                    <a:pt x="0" y="1020008"/>
                  </a:moveTo>
                  <a:cubicBezTo>
                    <a:pt x="-51634" y="415380"/>
                    <a:pt x="504790" y="66061"/>
                    <a:pt x="1050410" y="0"/>
                  </a:cubicBezTo>
                  <a:cubicBezTo>
                    <a:pt x="1632788" y="21670"/>
                    <a:pt x="2204997" y="483347"/>
                    <a:pt x="2100820" y="1020008"/>
                  </a:cubicBezTo>
                  <a:cubicBezTo>
                    <a:pt x="2118763" y="1616047"/>
                    <a:pt x="1571661" y="2101355"/>
                    <a:pt x="1050410" y="2040016"/>
                  </a:cubicBezTo>
                  <a:cubicBezTo>
                    <a:pt x="389572" y="2091454"/>
                    <a:pt x="33367" y="1595360"/>
                    <a:pt x="0" y="1020008"/>
                  </a:cubicBezTo>
                  <a:close/>
                </a:path>
                <a:path w="2100819" h="2040016" stroke="0" extrusionOk="0">
                  <a:moveTo>
                    <a:pt x="0" y="1020008"/>
                  </a:moveTo>
                  <a:cubicBezTo>
                    <a:pt x="-63" y="428993"/>
                    <a:pt x="501324" y="-3618"/>
                    <a:pt x="1050410" y="0"/>
                  </a:cubicBezTo>
                  <a:cubicBezTo>
                    <a:pt x="1549561" y="28848"/>
                    <a:pt x="2083261" y="469842"/>
                    <a:pt x="2100820" y="1020008"/>
                  </a:cubicBezTo>
                  <a:cubicBezTo>
                    <a:pt x="2101502" y="1558343"/>
                    <a:pt x="1587093" y="2034280"/>
                    <a:pt x="1050410" y="2040016"/>
                  </a:cubicBezTo>
                  <a:cubicBezTo>
                    <a:pt x="461004" y="2061170"/>
                    <a:pt x="-24917" y="1584185"/>
                    <a:pt x="0" y="102000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1082888880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Google Shape;73;p15">
              <a:extLst>
                <a:ext uri="{FF2B5EF4-FFF2-40B4-BE49-F238E27FC236}">
                  <a16:creationId xmlns:a16="http://schemas.microsoft.com/office/drawing/2014/main" id="{9647526B-E827-48C8-B911-AD45802B6E9B}"/>
                </a:ext>
              </a:extLst>
            </p:cNvPr>
            <p:cNvSpPr txBox="1"/>
            <p:nvPr/>
          </p:nvSpPr>
          <p:spPr>
            <a:xfrm>
              <a:off x="8503328" y="4264508"/>
              <a:ext cx="2224641" cy="914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2800" dirty="0">
                  <a:solidFill>
                    <a:srgbClr val="16365D"/>
                  </a:solidFill>
                  <a:latin typeface="DaxCondensed-Medium" panose="020B0500000000000000" pitchFamily="34" charset="0"/>
                  <a:sym typeface="Calibri"/>
                </a:rPr>
                <a:t>Organização da Sociedade Civil</a:t>
              </a:r>
            </a:p>
          </p:txBody>
        </p:sp>
      </p:grpSp>
      <p:sp>
        <p:nvSpPr>
          <p:cNvPr id="21" name="Google Shape;73;p15">
            <a:extLst>
              <a:ext uri="{FF2B5EF4-FFF2-40B4-BE49-F238E27FC236}">
                <a16:creationId xmlns:a16="http://schemas.microsoft.com/office/drawing/2014/main" id="{0F1AD220-9FEC-4F0F-8644-2CC303E6A60F}"/>
              </a:ext>
            </a:extLst>
          </p:cNvPr>
          <p:cNvSpPr txBox="1"/>
          <p:nvPr/>
        </p:nvSpPr>
        <p:spPr>
          <a:xfrm>
            <a:off x="337677" y="1285532"/>
            <a:ext cx="5758323" cy="6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Termo firmado entre 4 (quatro) atores: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Light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8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62653DB-8711-40FF-B121-AEC8833635A8}"/>
              </a:ext>
            </a:extLst>
          </p:cNvPr>
          <p:cNvSpPr/>
          <p:nvPr/>
        </p:nvSpPr>
        <p:spPr>
          <a:xfrm rot="1105215">
            <a:off x="2520545" y="-873199"/>
            <a:ext cx="10449687" cy="8114847"/>
          </a:xfrm>
          <a:custGeom>
            <a:avLst/>
            <a:gdLst>
              <a:gd name="connsiteX0" fmla="*/ 0 w 10449687"/>
              <a:gd name="connsiteY0" fmla="*/ 0 h 8114847"/>
              <a:gd name="connsiteX1" fmla="*/ 10449687 w 10449687"/>
              <a:gd name="connsiteY1" fmla="*/ 0 h 8114847"/>
              <a:gd name="connsiteX2" fmla="*/ 10449687 w 10449687"/>
              <a:gd name="connsiteY2" fmla="*/ 8114847 h 8114847"/>
              <a:gd name="connsiteX3" fmla="*/ 0 w 10449687"/>
              <a:gd name="connsiteY3" fmla="*/ 8114847 h 8114847"/>
              <a:gd name="connsiteX4" fmla="*/ 0 w 10449687"/>
              <a:gd name="connsiteY4" fmla="*/ 0 h 811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9687" h="8114847" extrusionOk="0">
                <a:moveTo>
                  <a:pt x="0" y="0"/>
                </a:moveTo>
                <a:cubicBezTo>
                  <a:pt x="1553815" y="35566"/>
                  <a:pt x="6042575" y="144081"/>
                  <a:pt x="10449687" y="0"/>
                </a:cubicBezTo>
                <a:cubicBezTo>
                  <a:pt x="10402322" y="1855030"/>
                  <a:pt x="10325927" y="6603590"/>
                  <a:pt x="10449687" y="8114847"/>
                </a:cubicBezTo>
                <a:cubicBezTo>
                  <a:pt x="8914427" y="8124835"/>
                  <a:pt x="1922336" y="8177347"/>
                  <a:pt x="0" y="8114847"/>
                </a:cubicBezTo>
                <a:cubicBezTo>
                  <a:pt x="131229" y="5816800"/>
                  <a:pt x="-69396" y="236000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16365D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E5FF19E-21AB-4D09-99E9-01924E1307A5}"/>
              </a:ext>
            </a:extLst>
          </p:cNvPr>
          <p:cNvGrpSpPr/>
          <p:nvPr/>
        </p:nvGrpSpPr>
        <p:grpSpPr>
          <a:xfrm>
            <a:off x="288730" y="1844003"/>
            <a:ext cx="3240612" cy="3169993"/>
            <a:chOff x="7677480" y="2909072"/>
            <a:chExt cx="3794646" cy="3711953"/>
          </a:xfrm>
          <a:solidFill>
            <a:schemeClr val="bg1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CE43A8F-67A8-4C7A-8DE9-C0A31EB60D3A}"/>
                </a:ext>
              </a:extLst>
            </p:cNvPr>
            <p:cNvSpPr/>
            <p:nvPr/>
          </p:nvSpPr>
          <p:spPr>
            <a:xfrm rot="6317841">
              <a:off x="7755675" y="2904574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grpFill/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Google Shape;73;p15">
              <a:extLst>
                <a:ext uri="{FF2B5EF4-FFF2-40B4-BE49-F238E27FC236}">
                  <a16:creationId xmlns:a16="http://schemas.microsoft.com/office/drawing/2014/main" id="{69D4AAF6-774A-49BD-918F-C976C9CDF614}"/>
                </a:ext>
              </a:extLst>
            </p:cNvPr>
            <p:cNvSpPr txBox="1"/>
            <p:nvPr/>
          </p:nvSpPr>
          <p:spPr>
            <a:xfrm>
              <a:off x="7677480" y="4110406"/>
              <a:ext cx="3572934" cy="1451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Papel das Prefeituras</a:t>
              </a:r>
            </a:p>
          </p:txBody>
        </p:sp>
      </p:grpSp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21FE9187-BC5A-4B71-9228-88881014F71C}"/>
              </a:ext>
            </a:extLst>
          </p:cNvPr>
          <p:cNvSpPr txBox="1"/>
          <p:nvPr/>
        </p:nvSpPr>
        <p:spPr>
          <a:xfrm>
            <a:off x="3993118" y="1276814"/>
            <a:ext cx="7504540" cy="439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1.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Ter um programa habitacional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para selecionar as famílias e previsão orçamentária para execução das obras;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2.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Gerenciar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o orçamento e a liberação dos recursos;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3. Acompanhar,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com apoio do profissional de arquitetura e urbanismo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, o cumprimento das etapas das obras conforme o projeto arquitetônico.</a:t>
            </a:r>
          </a:p>
        </p:txBody>
      </p:sp>
    </p:spTree>
    <p:extLst>
      <p:ext uri="{BB962C8B-B14F-4D97-AF65-F5344CB8AC3E}">
        <p14:creationId xmlns:p14="http://schemas.microsoft.com/office/powerpoint/2010/main" val="7428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62653DB-8711-40FF-B121-AEC8833635A8}"/>
              </a:ext>
            </a:extLst>
          </p:cNvPr>
          <p:cNvSpPr/>
          <p:nvPr/>
        </p:nvSpPr>
        <p:spPr>
          <a:xfrm rot="1105215">
            <a:off x="2520545" y="-873199"/>
            <a:ext cx="10449687" cy="8114847"/>
          </a:xfrm>
          <a:custGeom>
            <a:avLst/>
            <a:gdLst>
              <a:gd name="connsiteX0" fmla="*/ 0 w 10449687"/>
              <a:gd name="connsiteY0" fmla="*/ 0 h 8114847"/>
              <a:gd name="connsiteX1" fmla="*/ 10449687 w 10449687"/>
              <a:gd name="connsiteY1" fmla="*/ 0 h 8114847"/>
              <a:gd name="connsiteX2" fmla="*/ 10449687 w 10449687"/>
              <a:gd name="connsiteY2" fmla="*/ 8114847 h 8114847"/>
              <a:gd name="connsiteX3" fmla="*/ 0 w 10449687"/>
              <a:gd name="connsiteY3" fmla="*/ 8114847 h 8114847"/>
              <a:gd name="connsiteX4" fmla="*/ 0 w 10449687"/>
              <a:gd name="connsiteY4" fmla="*/ 0 h 811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9687" h="8114847" extrusionOk="0">
                <a:moveTo>
                  <a:pt x="0" y="0"/>
                </a:moveTo>
                <a:cubicBezTo>
                  <a:pt x="1553815" y="35566"/>
                  <a:pt x="6042575" y="144081"/>
                  <a:pt x="10449687" y="0"/>
                </a:cubicBezTo>
                <a:cubicBezTo>
                  <a:pt x="10402322" y="1855030"/>
                  <a:pt x="10325927" y="6603590"/>
                  <a:pt x="10449687" y="8114847"/>
                </a:cubicBezTo>
                <a:cubicBezTo>
                  <a:pt x="8914427" y="8124835"/>
                  <a:pt x="1922336" y="8177347"/>
                  <a:pt x="0" y="8114847"/>
                </a:cubicBezTo>
                <a:cubicBezTo>
                  <a:pt x="131229" y="5816800"/>
                  <a:pt x="-69396" y="236000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16365D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E5FF19E-21AB-4D09-99E9-01924E1307A5}"/>
              </a:ext>
            </a:extLst>
          </p:cNvPr>
          <p:cNvGrpSpPr/>
          <p:nvPr/>
        </p:nvGrpSpPr>
        <p:grpSpPr>
          <a:xfrm>
            <a:off x="288730" y="1844003"/>
            <a:ext cx="3240612" cy="3169993"/>
            <a:chOff x="7677480" y="2909072"/>
            <a:chExt cx="3794646" cy="3711953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CE43A8F-67A8-4C7A-8DE9-C0A31EB60D3A}"/>
                </a:ext>
              </a:extLst>
            </p:cNvPr>
            <p:cNvSpPr/>
            <p:nvPr/>
          </p:nvSpPr>
          <p:spPr>
            <a:xfrm rot="6317841">
              <a:off x="7755675" y="2904574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Google Shape;73;p15">
              <a:extLst>
                <a:ext uri="{FF2B5EF4-FFF2-40B4-BE49-F238E27FC236}">
                  <a16:creationId xmlns:a16="http://schemas.microsoft.com/office/drawing/2014/main" id="{69D4AAF6-774A-49BD-918F-C976C9CDF614}"/>
                </a:ext>
              </a:extLst>
            </p:cNvPr>
            <p:cNvSpPr txBox="1"/>
            <p:nvPr/>
          </p:nvSpPr>
          <p:spPr>
            <a:xfrm>
              <a:off x="7677480" y="3492382"/>
              <a:ext cx="3572934" cy="2069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Papel do Conselho de Arquitetura do Brasil</a:t>
              </a:r>
            </a:p>
          </p:txBody>
        </p:sp>
      </p:grpSp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21FE9187-BC5A-4B71-9228-88881014F71C}"/>
              </a:ext>
            </a:extLst>
          </p:cNvPr>
          <p:cNvSpPr txBox="1"/>
          <p:nvPr/>
        </p:nvSpPr>
        <p:spPr>
          <a:xfrm>
            <a:off x="4190155" y="923887"/>
            <a:ext cx="7504540" cy="190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1.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Seleção de projetos apresentados no Chamamento Público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(transparência.caubr.gov.br/chamadas/), por meio de uma OSC, para a contratação de arquitetos e urbanistas que elaborarão os projetos arquitetônicos;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2.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Auxiliar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integrantes do poder público para a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implementação de política pública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específica de habitação social;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3. Tirar dúvidas sobre a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Lei ATHIS</a:t>
            </a:r>
          </a:p>
        </p:txBody>
      </p:sp>
    </p:spTree>
    <p:extLst>
      <p:ext uri="{BB962C8B-B14F-4D97-AF65-F5344CB8AC3E}">
        <p14:creationId xmlns:p14="http://schemas.microsoft.com/office/powerpoint/2010/main" val="4359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62653DB-8711-40FF-B121-AEC8833635A8}"/>
              </a:ext>
            </a:extLst>
          </p:cNvPr>
          <p:cNvSpPr/>
          <p:nvPr/>
        </p:nvSpPr>
        <p:spPr>
          <a:xfrm rot="1105215">
            <a:off x="2520545" y="-873199"/>
            <a:ext cx="10449687" cy="8114847"/>
          </a:xfrm>
          <a:custGeom>
            <a:avLst/>
            <a:gdLst>
              <a:gd name="connsiteX0" fmla="*/ 0 w 10449687"/>
              <a:gd name="connsiteY0" fmla="*/ 0 h 8114847"/>
              <a:gd name="connsiteX1" fmla="*/ 10449687 w 10449687"/>
              <a:gd name="connsiteY1" fmla="*/ 0 h 8114847"/>
              <a:gd name="connsiteX2" fmla="*/ 10449687 w 10449687"/>
              <a:gd name="connsiteY2" fmla="*/ 8114847 h 8114847"/>
              <a:gd name="connsiteX3" fmla="*/ 0 w 10449687"/>
              <a:gd name="connsiteY3" fmla="*/ 8114847 h 8114847"/>
              <a:gd name="connsiteX4" fmla="*/ 0 w 10449687"/>
              <a:gd name="connsiteY4" fmla="*/ 0 h 811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9687" h="8114847" extrusionOk="0">
                <a:moveTo>
                  <a:pt x="0" y="0"/>
                </a:moveTo>
                <a:cubicBezTo>
                  <a:pt x="1553815" y="35566"/>
                  <a:pt x="6042575" y="144081"/>
                  <a:pt x="10449687" y="0"/>
                </a:cubicBezTo>
                <a:cubicBezTo>
                  <a:pt x="10402322" y="1855030"/>
                  <a:pt x="10325927" y="6603590"/>
                  <a:pt x="10449687" y="8114847"/>
                </a:cubicBezTo>
                <a:cubicBezTo>
                  <a:pt x="8914427" y="8124835"/>
                  <a:pt x="1922336" y="8177347"/>
                  <a:pt x="0" y="8114847"/>
                </a:cubicBezTo>
                <a:cubicBezTo>
                  <a:pt x="131229" y="5816800"/>
                  <a:pt x="-69396" y="236000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16365D"/>
            </a:solidFill>
            <a:extLst>
              <a:ext uri="{C807C97D-BFC1-408E-A445-0C87EB9F89A2}">
                <ask:lineSketchStyleProps xmlns="" xmlns:ask="http://schemas.microsoft.com/office/drawing/2018/sketchyshapes" sd="15913110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sx="101000" sy="101000" algn="tl" rotWithShape="0">
              <a:schemeClr val="bg1">
                <a:lumMod val="8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E5FF19E-21AB-4D09-99E9-01924E1307A5}"/>
              </a:ext>
            </a:extLst>
          </p:cNvPr>
          <p:cNvGrpSpPr/>
          <p:nvPr/>
        </p:nvGrpSpPr>
        <p:grpSpPr>
          <a:xfrm>
            <a:off x="288730" y="1844003"/>
            <a:ext cx="3240612" cy="3169993"/>
            <a:chOff x="7677480" y="2909072"/>
            <a:chExt cx="3794646" cy="3711953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CE43A8F-67A8-4C7A-8DE9-C0A31EB60D3A}"/>
                </a:ext>
              </a:extLst>
            </p:cNvPr>
            <p:cNvSpPr/>
            <p:nvPr/>
          </p:nvSpPr>
          <p:spPr>
            <a:xfrm rot="6317841">
              <a:off x="7755675" y="2904574"/>
              <a:ext cx="3711953" cy="3720949"/>
            </a:xfrm>
            <a:custGeom>
              <a:avLst/>
              <a:gdLst>
                <a:gd name="connsiteX0" fmla="*/ 0 w 3711953"/>
                <a:gd name="connsiteY0" fmla="*/ 1860475 h 3720949"/>
                <a:gd name="connsiteX1" fmla="*/ 1855977 w 3711953"/>
                <a:gd name="connsiteY1" fmla="*/ 0 h 3720949"/>
                <a:gd name="connsiteX2" fmla="*/ 3711954 w 3711953"/>
                <a:gd name="connsiteY2" fmla="*/ 1860475 h 3720949"/>
                <a:gd name="connsiteX3" fmla="*/ 1855977 w 3711953"/>
                <a:gd name="connsiteY3" fmla="*/ 3720950 h 3720949"/>
                <a:gd name="connsiteX4" fmla="*/ 0 w 3711953"/>
                <a:gd name="connsiteY4" fmla="*/ 1860475 h 372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1953" h="3720949" fill="none" extrusionOk="0">
                  <a:moveTo>
                    <a:pt x="0" y="1860475"/>
                  </a:moveTo>
                  <a:cubicBezTo>
                    <a:pt x="-140545" y="786927"/>
                    <a:pt x="679044" y="-143823"/>
                    <a:pt x="1855977" y="0"/>
                  </a:cubicBezTo>
                  <a:cubicBezTo>
                    <a:pt x="3025353" y="145078"/>
                    <a:pt x="3677504" y="840994"/>
                    <a:pt x="3711954" y="1860475"/>
                  </a:cubicBezTo>
                  <a:cubicBezTo>
                    <a:pt x="3735159" y="2682236"/>
                    <a:pt x="2927755" y="3957065"/>
                    <a:pt x="1855977" y="3720950"/>
                  </a:cubicBezTo>
                  <a:cubicBezTo>
                    <a:pt x="802483" y="3751467"/>
                    <a:pt x="-44669" y="2891402"/>
                    <a:pt x="0" y="1860475"/>
                  </a:cubicBezTo>
                  <a:close/>
                </a:path>
                <a:path w="3711953" h="3720949" stroke="0" extrusionOk="0">
                  <a:moveTo>
                    <a:pt x="0" y="1860475"/>
                  </a:moveTo>
                  <a:cubicBezTo>
                    <a:pt x="-85299" y="837940"/>
                    <a:pt x="671964" y="167313"/>
                    <a:pt x="1855977" y="0"/>
                  </a:cubicBezTo>
                  <a:cubicBezTo>
                    <a:pt x="2939327" y="78809"/>
                    <a:pt x="3541998" y="767593"/>
                    <a:pt x="3711954" y="1860475"/>
                  </a:cubicBezTo>
                  <a:cubicBezTo>
                    <a:pt x="3634649" y="2934809"/>
                    <a:pt x="2931479" y="3865644"/>
                    <a:pt x="1855977" y="3720950"/>
                  </a:cubicBezTo>
                  <a:cubicBezTo>
                    <a:pt x="1053158" y="3798207"/>
                    <a:pt x="138252" y="3079885"/>
                    <a:pt x="0" y="186047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6365D"/>
              </a:solidFill>
              <a:extLst>
                <a:ext uri="{C807C97D-BFC1-408E-A445-0C87EB9F89A2}">
                  <ask:lineSketchStyleProps xmlns="" xmlns:ask="http://schemas.microsoft.com/office/drawing/2018/sketchyshapes" sd="259117284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Google Shape;73;p15">
              <a:extLst>
                <a:ext uri="{FF2B5EF4-FFF2-40B4-BE49-F238E27FC236}">
                  <a16:creationId xmlns:a16="http://schemas.microsoft.com/office/drawing/2014/main" id="{69D4AAF6-774A-49BD-918F-C976C9CDF614}"/>
                </a:ext>
              </a:extLst>
            </p:cNvPr>
            <p:cNvSpPr txBox="1"/>
            <p:nvPr/>
          </p:nvSpPr>
          <p:spPr>
            <a:xfrm>
              <a:off x="7677480" y="3642659"/>
              <a:ext cx="3572934" cy="19197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algn="ctr">
                <a:buSzPts val="1400"/>
              </a:pPr>
              <a:r>
                <a:rPr lang="pt-BR" sz="3200" dirty="0">
                  <a:solidFill>
                    <a:srgbClr val="16365D"/>
                  </a:solidFill>
                  <a:latin typeface="DaxCondensed-Bold" pitchFamily="2" charset="0"/>
                  <a:sym typeface="Calibri"/>
                </a:rPr>
                <a:t>Tarefas das Organizações da Sociedade Civil</a:t>
              </a:r>
            </a:p>
          </p:txBody>
        </p:sp>
      </p:grpSp>
      <p:sp>
        <p:nvSpPr>
          <p:cNvPr id="12" name="Google Shape;73;p15">
            <a:extLst>
              <a:ext uri="{FF2B5EF4-FFF2-40B4-BE49-F238E27FC236}">
                <a16:creationId xmlns:a16="http://schemas.microsoft.com/office/drawing/2014/main" id="{21FE9187-BC5A-4B71-9228-88881014F71C}"/>
              </a:ext>
            </a:extLst>
          </p:cNvPr>
          <p:cNvSpPr txBox="1"/>
          <p:nvPr/>
        </p:nvSpPr>
        <p:spPr>
          <a:xfrm>
            <a:off x="4190155" y="563073"/>
            <a:ext cx="7504540" cy="190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1.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Apresentar o projeto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ao edital de chamamento público do CAU/BR, conforme as regras do edital;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2. Estabelecer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uma parceria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com o município onde o projeto será realizado;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3.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Selecionar os profissionais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e gerenciar o trabalho;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4. Cumprir com todas as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contrapartidas;</a:t>
            </a:r>
          </a:p>
          <a:p>
            <a:pPr marL="186262">
              <a:buSzPts val="1400"/>
            </a:pPr>
            <a:endParaRPr lang="pt-BR" sz="2800" dirty="0">
              <a:solidFill>
                <a:srgbClr val="16365D"/>
              </a:solidFill>
              <a:latin typeface="DaxCondensed-Medium" pitchFamily="2" charset="0"/>
              <a:sym typeface="Calibri"/>
            </a:endParaRPr>
          </a:p>
          <a:p>
            <a:pPr marL="186262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5. Fazer a </a:t>
            </a: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prestação de contas</a:t>
            </a: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 dos recursos disponibilizados pelo CAU/BR</a:t>
            </a:r>
          </a:p>
        </p:txBody>
      </p:sp>
    </p:spTree>
    <p:extLst>
      <p:ext uri="{BB962C8B-B14F-4D97-AF65-F5344CB8AC3E}">
        <p14:creationId xmlns:p14="http://schemas.microsoft.com/office/powerpoint/2010/main" val="22706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EAD5F6FD-CFB7-4E10-BE38-06B3060BAE10}"/>
              </a:ext>
            </a:extLst>
          </p:cNvPr>
          <p:cNvSpPr txBox="1"/>
          <p:nvPr/>
        </p:nvSpPr>
        <p:spPr>
          <a:xfrm>
            <a:off x="956107" y="552709"/>
            <a:ext cx="5615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16365D"/>
                </a:solidFill>
                <a:highlight>
                  <a:srgbClr val="FFDD00"/>
                </a:highlight>
                <a:latin typeface="DaxCondensed-Bold" pitchFamily="2" charset="0"/>
              </a:rPr>
              <a:t>Tipos de Emendas à PLOA</a:t>
            </a:r>
            <a:endParaRPr lang="pt-BR" sz="3200" b="1" dirty="0">
              <a:solidFill>
                <a:srgbClr val="16365D"/>
              </a:solidFill>
              <a:highlight>
                <a:srgbClr val="FFDD00"/>
              </a:highlight>
              <a:latin typeface="DaxCondensed-Bold" pitchFamily="2" charset="0"/>
            </a:endParaRPr>
          </a:p>
        </p:txBody>
      </p:sp>
      <p:sp>
        <p:nvSpPr>
          <p:cNvPr id="26" name="Google Shape;73;p15">
            <a:extLst>
              <a:ext uri="{FF2B5EF4-FFF2-40B4-BE49-F238E27FC236}">
                <a16:creationId xmlns:a16="http://schemas.microsoft.com/office/drawing/2014/main" id="{C506E174-5D6A-4D03-BABA-7C58031B44E9}"/>
              </a:ext>
            </a:extLst>
          </p:cNvPr>
          <p:cNvSpPr txBox="1"/>
          <p:nvPr/>
        </p:nvSpPr>
        <p:spPr>
          <a:xfrm>
            <a:off x="1634639" y="1838201"/>
            <a:ext cx="8807888" cy="1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Emendas de Bancada</a:t>
            </a:r>
          </a:p>
          <a:p>
            <a:pPr marL="643462" lvl="1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1. Ministério da Saúde – FUNASA -  Melhorias Sanitárias Individuais (Município até 50.000 hab.)</a:t>
            </a:r>
          </a:p>
          <a:p>
            <a:pPr marL="643462" lvl="1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2. MDR</a:t>
            </a:r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45C4ECBC-C6F3-42B0-B042-EF9102907847}"/>
              </a:ext>
            </a:extLst>
          </p:cNvPr>
          <p:cNvSpPr/>
          <p:nvPr/>
        </p:nvSpPr>
        <p:spPr>
          <a:xfrm>
            <a:off x="1058779" y="1689651"/>
            <a:ext cx="427646" cy="2192539"/>
          </a:xfrm>
          <a:prstGeom prst="leftBrace">
            <a:avLst>
              <a:gd name="adj1" fmla="val 193984"/>
              <a:gd name="adj2" fmla="val 4813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34C2E4D5-7452-48A6-8059-4C6C4846FC95}"/>
              </a:ext>
            </a:extLst>
          </p:cNvPr>
          <p:cNvSpPr/>
          <p:nvPr/>
        </p:nvSpPr>
        <p:spPr>
          <a:xfrm>
            <a:off x="1057633" y="4249691"/>
            <a:ext cx="427646" cy="2192539"/>
          </a:xfrm>
          <a:prstGeom prst="leftBrace">
            <a:avLst>
              <a:gd name="adj1" fmla="val 193984"/>
              <a:gd name="adj2" fmla="val 4813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73;p15">
            <a:extLst>
              <a:ext uri="{FF2B5EF4-FFF2-40B4-BE49-F238E27FC236}">
                <a16:creationId xmlns:a16="http://schemas.microsoft.com/office/drawing/2014/main" id="{6B0AC402-E594-4D35-8876-389A55ED74C8}"/>
              </a:ext>
            </a:extLst>
          </p:cNvPr>
          <p:cNvSpPr txBox="1"/>
          <p:nvPr/>
        </p:nvSpPr>
        <p:spPr>
          <a:xfrm>
            <a:off x="1634639" y="4249691"/>
            <a:ext cx="8807888" cy="1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pt-BR" sz="28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Emendas Individuais</a:t>
            </a:r>
          </a:p>
          <a:p>
            <a:pPr marL="643462" lvl="1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1. Ministério da Saúde – FUNASA -  Melhorias Sanitárias Individuais (Município até 50.000 hab.)</a:t>
            </a:r>
          </a:p>
          <a:p>
            <a:pPr marL="643462" lvl="1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2. MDR</a:t>
            </a:r>
          </a:p>
          <a:p>
            <a:pPr marL="643462" lvl="1">
              <a:buSzPts val="1400"/>
            </a:pPr>
            <a:r>
              <a:rPr lang="pt-BR" sz="2800" dirty="0">
                <a:solidFill>
                  <a:srgbClr val="16365D"/>
                </a:solidFill>
                <a:latin typeface="DaxCondensed-Medium" pitchFamily="2" charset="0"/>
                <a:sym typeface="Calibri"/>
              </a:rPr>
              <a:t>3. Transferência Especial</a:t>
            </a:r>
          </a:p>
        </p:txBody>
      </p:sp>
      <p:sp>
        <p:nvSpPr>
          <p:cNvPr id="3" name="Retângulo 2"/>
          <p:cNvSpPr/>
          <p:nvPr/>
        </p:nvSpPr>
        <p:spPr>
          <a:xfrm>
            <a:off x="5021832" y="1243190"/>
            <a:ext cx="387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</a:rPr>
              <a:t>Projeto de Lei Orçamentária Anual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EAD5F6FD-CFB7-4E10-BE38-06B3060BAE10}"/>
              </a:ext>
            </a:extLst>
          </p:cNvPr>
          <p:cNvSpPr txBox="1"/>
          <p:nvPr/>
        </p:nvSpPr>
        <p:spPr>
          <a:xfrm>
            <a:off x="125623" y="520625"/>
            <a:ext cx="6355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Espelho de Emenda FUNASA</a:t>
            </a:r>
          </a:p>
          <a:p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Melhorias Sanitárias Domiciliares</a:t>
            </a:r>
            <a:endParaRPr lang="pt-BR" sz="24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79" y="0"/>
            <a:ext cx="4923121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"/>
          <a:stretch/>
        </p:blipFill>
        <p:spPr>
          <a:xfrm>
            <a:off x="244089" y="2309151"/>
            <a:ext cx="6613476" cy="426868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246034" y="755374"/>
            <a:ext cx="4945966" cy="304137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44088" y="2309151"/>
            <a:ext cx="6590631" cy="426868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/>
          <p:nvPr/>
        </p:nvCxnSpPr>
        <p:spPr>
          <a:xfrm>
            <a:off x="6609522" y="2309151"/>
            <a:ext cx="636512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5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54E1A1-62A0-AA37-4C35-21636CEA2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EAA4B322-9CC8-41CB-96C6-036C4262A062}"/>
              </a:ext>
            </a:extLst>
          </p:cNvPr>
          <p:cNvSpPr txBox="1"/>
          <p:nvPr/>
        </p:nvSpPr>
        <p:spPr>
          <a:xfrm>
            <a:off x="10351008" y="5883928"/>
            <a:ext cx="1392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IBGE, 2020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1FA32CA-BC15-CC01-EAD7-9627F8E0D0BC}"/>
              </a:ext>
            </a:extLst>
          </p:cNvPr>
          <p:cNvSpPr txBox="1"/>
          <p:nvPr/>
        </p:nvSpPr>
        <p:spPr>
          <a:xfrm>
            <a:off x="1680063" y="4322256"/>
            <a:ext cx="8831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262" algn="ctr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Rio Grande do Norte tem a menor</a:t>
            </a:r>
          </a:p>
          <a:p>
            <a:pPr marL="186262" algn="ctr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proporção de favelas do Nordeste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4800" y="2505670"/>
            <a:ext cx="542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De 1.054.122 domicílios existentes no Rio Grande do Norte, 41.868 estão localizados em </a:t>
            </a:r>
            <a:r>
              <a:rPr lang="pt-BR" sz="2400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favelas, </a:t>
            </a:r>
            <a:r>
              <a:rPr lang="pt-BR" sz="2400" b="1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3,97</a:t>
            </a:r>
            <a:r>
              <a:rPr lang="pt-BR" sz="2400" b="1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% </a:t>
            </a:r>
            <a:r>
              <a:rPr lang="pt-BR" sz="2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do </a:t>
            </a:r>
            <a:r>
              <a:rPr lang="pt-BR" sz="2400" dirty="0" smtClean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total.</a:t>
            </a:r>
            <a:endParaRPr lang="pt-BR" sz="24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CDD01A7-2D31-41A7-5B9E-E6C16EEAB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428" y="-1"/>
            <a:ext cx="4941572" cy="693569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AD5F6FD-CFB7-4E10-BE38-06B3060BAE10}"/>
              </a:ext>
            </a:extLst>
          </p:cNvPr>
          <p:cNvSpPr txBox="1"/>
          <p:nvPr/>
        </p:nvSpPr>
        <p:spPr>
          <a:xfrm>
            <a:off x="244088" y="552709"/>
            <a:ext cx="661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Espelho de Emenda </a:t>
            </a:r>
          </a:p>
          <a:p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MDR – Moradia Digna</a:t>
            </a:r>
            <a:endParaRPr lang="pt-BR" sz="24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246034" y="755374"/>
            <a:ext cx="4945966" cy="3041374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7B155A-D0E6-5240-3CC7-3AEB2BC78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64" y="2347138"/>
            <a:ext cx="6613477" cy="4257152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10" name="Retângulo 9"/>
          <p:cNvSpPr/>
          <p:nvPr/>
        </p:nvSpPr>
        <p:spPr>
          <a:xfrm>
            <a:off x="244088" y="2309151"/>
            <a:ext cx="6590631" cy="4268684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EAD5F6FD-CFB7-4E10-BE38-06B3060BAE10}"/>
              </a:ext>
            </a:extLst>
          </p:cNvPr>
          <p:cNvSpPr txBox="1"/>
          <p:nvPr/>
        </p:nvSpPr>
        <p:spPr>
          <a:xfrm>
            <a:off x="244088" y="552709"/>
            <a:ext cx="6590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Espelho de Emenda </a:t>
            </a:r>
          </a:p>
          <a:p>
            <a:r>
              <a:rPr lang="pt-BR" sz="3600" b="1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Transferências Especiais</a:t>
            </a:r>
            <a:endParaRPr lang="pt-BR" sz="2400" b="1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79" y="0"/>
            <a:ext cx="4923121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66" y="2309149"/>
            <a:ext cx="6554278" cy="426868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246034" y="755374"/>
            <a:ext cx="4945966" cy="3041374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44088" y="2309151"/>
            <a:ext cx="6590631" cy="4268684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>
            <a:off x="6609522" y="2309151"/>
            <a:ext cx="636512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4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03308C1-D4FE-4BA0-8D17-76FE44751EE5}"/>
              </a:ext>
            </a:extLst>
          </p:cNvPr>
          <p:cNvSpPr/>
          <p:nvPr/>
        </p:nvSpPr>
        <p:spPr>
          <a:xfrm>
            <a:off x="0" y="-1"/>
            <a:ext cx="2203931" cy="6861739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Vista panorâmica da cidade no final da tarde&#10;&#10;Descrição gerada automaticamente">
            <a:extLst>
              <a:ext uri="{FF2B5EF4-FFF2-40B4-BE49-F238E27FC236}">
                <a16:creationId xmlns:a16="http://schemas.microsoft.com/office/drawing/2014/main" id="{69CB5E11-1901-428F-A223-D2BE07843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931" y="-1"/>
            <a:ext cx="10005387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16DE364-ECAD-4868-BFB3-B0FAD9B71FDA}"/>
              </a:ext>
            </a:extLst>
          </p:cNvPr>
          <p:cNvSpPr txBox="1"/>
          <p:nvPr/>
        </p:nvSpPr>
        <p:spPr>
          <a:xfrm>
            <a:off x="365760" y="1572259"/>
            <a:ext cx="11657931" cy="505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A saúde da população é a dimensão</a:t>
            </a:r>
          </a:p>
          <a:p>
            <a:pPr algn="r"/>
            <a:r>
              <a:rPr lang="pt-BR" sz="36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humana da sustentabilidade. A</a:t>
            </a:r>
          </a:p>
          <a:p>
            <a:pPr algn="r"/>
            <a:r>
              <a:rPr lang="pt-BR" sz="36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arquitetura e o urbanismo podem</a:t>
            </a:r>
          </a:p>
          <a:p>
            <a:pPr algn="r"/>
            <a:r>
              <a:rPr lang="pt-BR" sz="36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contribuir muito para isso. </a:t>
            </a:r>
          </a:p>
          <a:p>
            <a:pPr algn="r"/>
            <a:endParaRPr lang="pt-BR" sz="3600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  <a:p>
            <a:pPr algn="r">
              <a:lnSpc>
                <a:spcPts val="3300"/>
              </a:lnSpc>
            </a:pPr>
            <a:endParaRPr lang="pt-BR" sz="36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  <a:p>
            <a:pPr algn="r">
              <a:lnSpc>
                <a:spcPts val="3300"/>
              </a:lnSpc>
            </a:pPr>
            <a:r>
              <a:rPr lang="pt-BR" sz="36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O CAU Brasil e os CAU estaduais são parceiros nesta construção</a:t>
            </a:r>
            <a:r>
              <a:rPr lang="pt-BR" sz="40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. </a:t>
            </a:r>
          </a:p>
          <a:p>
            <a:pPr algn="r">
              <a:lnSpc>
                <a:spcPts val="3300"/>
              </a:lnSpc>
            </a:pPr>
            <a:endParaRPr lang="pt-BR" sz="6000" dirty="0">
              <a:solidFill>
                <a:schemeClr val="bg1"/>
              </a:solidFill>
              <a:highlight>
                <a:srgbClr val="16365D"/>
              </a:highlight>
              <a:latin typeface="DaxCondensed-Bold" pitchFamily="2" charset="0"/>
            </a:endParaRPr>
          </a:p>
          <a:p>
            <a:pPr algn="r">
              <a:lnSpc>
                <a:spcPts val="3300"/>
              </a:lnSpc>
            </a:pPr>
            <a:endParaRPr lang="pt-BR" sz="60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  <a:p>
            <a:pPr algn="r">
              <a:lnSpc>
                <a:spcPts val="3300"/>
              </a:lnSpc>
            </a:pPr>
            <a:r>
              <a:rPr lang="pt-BR" sz="6000" dirty="0">
                <a:solidFill>
                  <a:schemeClr val="bg1"/>
                </a:solidFill>
                <a:highlight>
                  <a:srgbClr val="16365D"/>
                </a:highlight>
                <a:latin typeface="DaxCondensed-Bold" pitchFamily="2" charset="0"/>
              </a:rPr>
              <a:t>VAMOS JUNTOS? </a:t>
            </a:r>
          </a:p>
        </p:txBody>
      </p:sp>
    </p:spTree>
    <p:extLst>
      <p:ext uri="{BB962C8B-B14F-4D97-AF65-F5344CB8AC3E}">
        <p14:creationId xmlns:p14="http://schemas.microsoft.com/office/powerpoint/2010/main" val="15822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Vista panorâmica da cidade no final da tarde&#10;&#10;Descrição gerada automaticamente">
            <a:extLst>
              <a:ext uri="{FF2B5EF4-FFF2-40B4-BE49-F238E27FC236}">
                <a16:creationId xmlns:a16="http://schemas.microsoft.com/office/drawing/2014/main" id="{69CB5E11-1901-428F-A223-D2BE07843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51" y="-1"/>
            <a:ext cx="2837777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981416" y="388343"/>
            <a:ext cx="893198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DaxCondensed-Medium" pitchFamily="2" charset="0"/>
              </a:rPr>
              <a:t>Campanha Mais Arquitetos: </a:t>
            </a:r>
            <a:r>
              <a:rPr lang="pt-BR" sz="1600" dirty="0">
                <a:latin typeface="DaxCondensed" panose="00000400000000000000" pitchFamily="2" charset="0"/>
                <a:hlinkClick r:id="rId3"/>
              </a:rPr>
              <a:t>https://caubr.gov.br/moradiadigna/</a:t>
            </a:r>
            <a:endParaRPr lang="pt-BR" sz="1600" dirty="0">
              <a:latin typeface="DaxCondensed" panose="00000400000000000000" pitchFamily="2" charset="0"/>
            </a:endParaRP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Projeto do CAU/RS em parceria com o Governo do estado do RS - NENHUMA CASA SEM BANHEIRO: </a:t>
            </a:r>
            <a:r>
              <a:rPr lang="pt-BR" sz="1600" dirty="0">
                <a:latin typeface="DaxCondensed" panose="00000400000000000000" pitchFamily="2" charset="0"/>
                <a:hlinkClick r:id="rId4"/>
              </a:rPr>
              <a:t>https://www.caurs.gov.br/athis/projeto-especial/</a:t>
            </a:r>
            <a:endParaRPr lang="pt-BR" sz="1600" dirty="0">
              <a:latin typeface="DaxCondensed" panose="00000400000000000000" pitchFamily="2" charset="0"/>
            </a:endParaRP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Minuta padrão para orientar a implementação da Lei da ATHIS nos municípios: </a:t>
            </a:r>
            <a:r>
              <a:rPr lang="pt-BR" sz="1600" dirty="0">
                <a:latin typeface="DaxCondensed" panose="00000400000000000000" pitchFamily="2" charset="0"/>
                <a:hlinkClick r:id="rId5"/>
              </a:rPr>
              <a:t>https://www.caubr.gov.br/athis-minutas-de-legislacoes-municipal-e-estadual/</a:t>
            </a:r>
            <a:r>
              <a:rPr lang="pt-BR" sz="1600" dirty="0">
                <a:latin typeface="DaxCondensed" panose="00000400000000000000" pitchFamily="2" charset="0"/>
              </a:rPr>
              <a:t> </a:t>
            </a: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Site de ATHIS do CAU/SC: </a:t>
            </a:r>
            <a:r>
              <a:rPr lang="pt-BR" sz="1600" dirty="0">
                <a:latin typeface="DaxCondensed" panose="00000400000000000000" pitchFamily="2" charset="0"/>
                <a:hlinkClick r:id="rId6"/>
              </a:rPr>
              <a:t>https://www.causc.gov.br/projetos/athis/</a:t>
            </a:r>
            <a:endParaRPr lang="pt-BR" sz="1600" dirty="0">
              <a:latin typeface="DaxCondensed" panose="00000400000000000000" pitchFamily="2" charset="0"/>
            </a:endParaRP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Cartilha de orientação para aplicação de Assistência técnica em HIS do CAU/SC: </a:t>
            </a:r>
          </a:p>
          <a:p>
            <a:r>
              <a:rPr lang="pt-BR" sz="1600" dirty="0">
                <a:latin typeface="DaxCondensed" panose="00000400000000000000" pitchFamily="2" charset="0"/>
                <a:hlinkClick r:id="rId7"/>
              </a:rPr>
              <a:t>https://www.causc.gov.br/wp-content/uploads/2018/06/EBOOK_ATHIS_CAUSC.pdf</a:t>
            </a:r>
            <a:endParaRPr lang="pt-BR" sz="1600" dirty="0">
              <a:latin typeface="DaxCondensed" panose="00000400000000000000" pitchFamily="2" charset="0"/>
            </a:endParaRP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Guia de Capacitação em ATHIS do CAU:</a:t>
            </a:r>
          </a:p>
          <a:p>
            <a:r>
              <a:rPr lang="pt-BR" sz="1600" dirty="0">
                <a:latin typeface="DaxCondensed" panose="00000400000000000000" pitchFamily="2" charset="0"/>
                <a:hlinkClick r:id="rId8"/>
              </a:rPr>
              <a:t>https://www.causc.gov.br/wp-content/uploads/2020/08/Guia-de-ATHIS-o-passo-a-passo-1.pdf</a:t>
            </a:r>
            <a:endParaRPr lang="pt-BR" sz="1600" dirty="0">
              <a:latin typeface="DaxCondensed" panose="00000400000000000000" pitchFamily="2" charset="0"/>
            </a:endParaRPr>
          </a:p>
          <a:p>
            <a:endParaRPr lang="pt-BR" sz="1600" dirty="0">
              <a:latin typeface="DaxCondensed" panose="00000400000000000000" pitchFamily="2" charset="0"/>
            </a:endParaRP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Arquitetura Social CAU/MG: </a:t>
            </a:r>
            <a:r>
              <a:rPr lang="pt-BR" sz="1600" dirty="0">
                <a:hlinkClick r:id="rId9"/>
              </a:rPr>
              <a:t>https://www.caumg.gov.br/arquiteturasocial/</a:t>
            </a:r>
            <a:r>
              <a:rPr lang="pt-BR" sz="1600" dirty="0"/>
              <a:t> </a:t>
            </a:r>
            <a:r>
              <a:rPr lang="pt-BR" sz="1600" dirty="0">
                <a:latin typeface="DaxCondensed" panose="00000400000000000000" pitchFamily="2" charset="0"/>
              </a:rPr>
              <a:t> </a:t>
            </a:r>
          </a:p>
          <a:p>
            <a:endParaRPr lang="pt-BR" sz="1600" dirty="0">
              <a:latin typeface="DaxCondensed" panose="00000400000000000000" pitchFamily="2" charset="0"/>
            </a:endParaRPr>
          </a:p>
          <a:p>
            <a:r>
              <a:rPr lang="pt-BR" sz="1600" dirty="0">
                <a:latin typeface="DaxCondensed-Medium" pitchFamily="2" charset="0"/>
              </a:rPr>
              <a:t>Cartilha Escritórios Populares CAU/DF: </a:t>
            </a:r>
            <a:r>
              <a:rPr lang="pt-BR" sz="1600" dirty="0">
                <a:latin typeface="DaxCondensed" panose="00000400000000000000" pitchFamily="2" charset="0"/>
                <a:hlinkClick r:id="rId10"/>
              </a:rPr>
              <a:t>https://caudf.gov.br/wp-content/uploads/2020/09/CARTILHA_Escritorios_populares_Arquitetura_CAUDF_IDEALIZATM-1.pdf</a:t>
            </a:r>
            <a:r>
              <a:rPr lang="pt-BR" sz="1600" dirty="0">
                <a:latin typeface="DaxCondensed" panose="00000400000000000000" pitchFamily="2" charset="0"/>
              </a:rPr>
              <a:t> </a:t>
            </a:r>
          </a:p>
          <a:p>
            <a:endParaRPr lang="pt-BR" sz="1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BC6F17-BB13-40DE-9B35-D96C29264E76}"/>
              </a:ext>
            </a:extLst>
          </p:cNvPr>
          <p:cNvSpPr txBox="1"/>
          <p:nvPr/>
        </p:nvSpPr>
        <p:spPr>
          <a:xfrm>
            <a:off x="8828902" y="5897543"/>
            <a:ext cx="3084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16365D"/>
                </a:solidFill>
                <a:latin typeface="DaxCondensed-Bold" pitchFamily="2" charset="0"/>
              </a:rPr>
              <a:t>CAU </a:t>
            </a:r>
            <a:r>
              <a:rPr lang="en-US" sz="4800" dirty="0">
                <a:solidFill>
                  <a:srgbClr val="16365D"/>
                </a:solidFill>
                <a:latin typeface="Dax-Bold" pitchFamily="2" charset="0"/>
              </a:rPr>
              <a:t>BRASIL</a:t>
            </a:r>
            <a:endParaRPr lang="pt-BR" sz="3200" dirty="0">
              <a:solidFill>
                <a:srgbClr val="16365D"/>
              </a:solidFill>
              <a:latin typeface="Dax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ipse 15">
            <a:extLst>
              <a:ext uri="{FF2B5EF4-FFF2-40B4-BE49-F238E27FC236}">
                <a16:creationId xmlns:a16="http://schemas.microsoft.com/office/drawing/2014/main" id="{326F8431-A353-773F-90FC-CD1A65D8EF9E}"/>
              </a:ext>
            </a:extLst>
          </p:cNvPr>
          <p:cNvSpPr/>
          <p:nvPr/>
        </p:nvSpPr>
        <p:spPr>
          <a:xfrm rot="3032066">
            <a:off x="7400501" y="3001234"/>
            <a:ext cx="3060024" cy="3067440"/>
          </a:xfrm>
          <a:custGeom>
            <a:avLst/>
            <a:gdLst>
              <a:gd name="connsiteX0" fmla="*/ 0 w 3060024"/>
              <a:gd name="connsiteY0" fmla="*/ 1533720 h 3067440"/>
              <a:gd name="connsiteX1" fmla="*/ 1530012 w 3060024"/>
              <a:gd name="connsiteY1" fmla="*/ 0 h 3067440"/>
              <a:gd name="connsiteX2" fmla="*/ 3060024 w 3060024"/>
              <a:gd name="connsiteY2" fmla="*/ 1533720 h 3067440"/>
              <a:gd name="connsiteX3" fmla="*/ 1530012 w 3060024"/>
              <a:gd name="connsiteY3" fmla="*/ 3067440 h 3067440"/>
              <a:gd name="connsiteX4" fmla="*/ 0 w 3060024"/>
              <a:gd name="connsiteY4" fmla="*/ 1533720 h 306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24" h="3067440" fill="none" extrusionOk="0">
                <a:moveTo>
                  <a:pt x="0" y="1533720"/>
                </a:moveTo>
                <a:cubicBezTo>
                  <a:pt x="-190137" y="624390"/>
                  <a:pt x="632221" y="-49980"/>
                  <a:pt x="1530012" y="0"/>
                </a:cubicBezTo>
                <a:cubicBezTo>
                  <a:pt x="2503711" y="129348"/>
                  <a:pt x="2955538" y="711029"/>
                  <a:pt x="3060024" y="1533720"/>
                </a:cubicBezTo>
                <a:cubicBezTo>
                  <a:pt x="3074227" y="2254842"/>
                  <a:pt x="2386712" y="3126522"/>
                  <a:pt x="1530012" y="3067440"/>
                </a:cubicBezTo>
                <a:cubicBezTo>
                  <a:pt x="568634" y="3192204"/>
                  <a:pt x="-174401" y="2394105"/>
                  <a:pt x="0" y="1533720"/>
                </a:cubicBezTo>
                <a:close/>
              </a:path>
              <a:path w="3060024" h="3067440" stroke="0" extrusionOk="0">
                <a:moveTo>
                  <a:pt x="0" y="1533720"/>
                </a:moveTo>
                <a:cubicBezTo>
                  <a:pt x="-174429" y="696848"/>
                  <a:pt x="600444" y="88996"/>
                  <a:pt x="1530012" y="0"/>
                </a:cubicBezTo>
                <a:cubicBezTo>
                  <a:pt x="2448718" y="99594"/>
                  <a:pt x="2874528" y="615323"/>
                  <a:pt x="3060024" y="1533720"/>
                </a:cubicBezTo>
                <a:cubicBezTo>
                  <a:pt x="2928763" y="2460271"/>
                  <a:pt x="2392829" y="3118511"/>
                  <a:pt x="1530012" y="3067440"/>
                </a:cubicBezTo>
                <a:cubicBezTo>
                  <a:pt x="809311" y="3110657"/>
                  <a:pt x="37893" y="2433366"/>
                  <a:pt x="0" y="15337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436EF99-773B-5682-026E-1BCEC51596B7}"/>
              </a:ext>
            </a:extLst>
          </p:cNvPr>
          <p:cNvSpPr/>
          <p:nvPr/>
        </p:nvSpPr>
        <p:spPr>
          <a:xfrm rot="3032066">
            <a:off x="3302023" y="2859782"/>
            <a:ext cx="3060024" cy="3067440"/>
          </a:xfrm>
          <a:custGeom>
            <a:avLst/>
            <a:gdLst>
              <a:gd name="connsiteX0" fmla="*/ 0 w 3060024"/>
              <a:gd name="connsiteY0" fmla="*/ 1533720 h 3067440"/>
              <a:gd name="connsiteX1" fmla="*/ 1530012 w 3060024"/>
              <a:gd name="connsiteY1" fmla="*/ 0 h 3067440"/>
              <a:gd name="connsiteX2" fmla="*/ 3060024 w 3060024"/>
              <a:gd name="connsiteY2" fmla="*/ 1533720 h 3067440"/>
              <a:gd name="connsiteX3" fmla="*/ 1530012 w 3060024"/>
              <a:gd name="connsiteY3" fmla="*/ 3067440 h 3067440"/>
              <a:gd name="connsiteX4" fmla="*/ 0 w 3060024"/>
              <a:gd name="connsiteY4" fmla="*/ 1533720 h 306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24" h="3067440" fill="none" extrusionOk="0">
                <a:moveTo>
                  <a:pt x="0" y="1533720"/>
                </a:moveTo>
                <a:cubicBezTo>
                  <a:pt x="-190137" y="624390"/>
                  <a:pt x="632221" y="-49980"/>
                  <a:pt x="1530012" y="0"/>
                </a:cubicBezTo>
                <a:cubicBezTo>
                  <a:pt x="2503711" y="129348"/>
                  <a:pt x="2955538" y="711029"/>
                  <a:pt x="3060024" y="1533720"/>
                </a:cubicBezTo>
                <a:cubicBezTo>
                  <a:pt x="3074227" y="2254842"/>
                  <a:pt x="2386712" y="3126522"/>
                  <a:pt x="1530012" y="3067440"/>
                </a:cubicBezTo>
                <a:cubicBezTo>
                  <a:pt x="568634" y="3192204"/>
                  <a:pt x="-174401" y="2394105"/>
                  <a:pt x="0" y="1533720"/>
                </a:cubicBezTo>
                <a:close/>
              </a:path>
              <a:path w="3060024" h="3067440" stroke="0" extrusionOk="0">
                <a:moveTo>
                  <a:pt x="0" y="1533720"/>
                </a:moveTo>
                <a:cubicBezTo>
                  <a:pt x="-174429" y="696848"/>
                  <a:pt x="600444" y="88996"/>
                  <a:pt x="1530012" y="0"/>
                </a:cubicBezTo>
                <a:cubicBezTo>
                  <a:pt x="2448718" y="99594"/>
                  <a:pt x="2874528" y="615323"/>
                  <a:pt x="3060024" y="1533720"/>
                </a:cubicBezTo>
                <a:cubicBezTo>
                  <a:pt x="2928763" y="2460271"/>
                  <a:pt x="2392829" y="3118511"/>
                  <a:pt x="1530012" y="3067440"/>
                </a:cubicBezTo>
                <a:cubicBezTo>
                  <a:pt x="809311" y="3110657"/>
                  <a:pt x="37893" y="2433366"/>
                  <a:pt x="0" y="15337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911728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AA4B322-9CC8-41CB-96C6-036C4262A062}"/>
              </a:ext>
            </a:extLst>
          </p:cNvPr>
          <p:cNvSpPr txBox="1"/>
          <p:nvPr/>
        </p:nvSpPr>
        <p:spPr>
          <a:xfrm>
            <a:off x="5131595" y="1771675"/>
            <a:ext cx="4097438" cy="56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4300"/>
              </a:lnSpc>
            </a:pPr>
            <a:r>
              <a:rPr lang="pt-BR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*Dados da Fundação João Pinheiro, 2019</a:t>
            </a:r>
            <a:endParaRPr lang="pt-BR" sz="28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  <p:pic>
        <p:nvPicPr>
          <p:cNvPr id="3" name="Gráfico 2" descr="Cidade estrutura de tópicos">
            <a:extLst>
              <a:ext uri="{FF2B5EF4-FFF2-40B4-BE49-F238E27FC236}">
                <a16:creationId xmlns:a16="http://schemas.microsoft.com/office/drawing/2014/main" id="{1A62011E-C268-27EF-FA54-26D440AF96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0298" y="3035456"/>
            <a:ext cx="2218932" cy="2218932"/>
          </a:xfrm>
          <a:prstGeom prst="rect">
            <a:avLst/>
          </a:prstGeom>
        </p:spPr>
      </p:pic>
      <p:pic>
        <p:nvPicPr>
          <p:cNvPr id="5" name="Gráfico 4" descr="Cena suburbana estrutura de tópicos">
            <a:extLst>
              <a:ext uri="{FF2B5EF4-FFF2-40B4-BE49-F238E27FC236}">
                <a16:creationId xmlns:a16="http://schemas.microsoft.com/office/drawing/2014/main" id="{5D56E5CB-07A4-32EF-B2A8-62CB1C24D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1374" y="3134899"/>
            <a:ext cx="1998643" cy="199864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184BF6A-2C68-94CF-BA89-7515A87A2135}"/>
              </a:ext>
            </a:extLst>
          </p:cNvPr>
          <p:cNvSpPr txBox="1"/>
          <p:nvPr/>
        </p:nvSpPr>
        <p:spPr>
          <a:xfrm>
            <a:off x="3583566" y="4836026"/>
            <a:ext cx="2496940" cy="90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pt-BR" sz="2400" dirty="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Déficit Urbano</a:t>
            </a:r>
          </a:p>
          <a:p>
            <a:pPr algn="ctr">
              <a:lnSpc>
                <a:spcPts val="3300"/>
              </a:lnSpc>
            </a:pPr>
            <a:r>
              <a:rPr lang="pt-BR" sz="2400" dirty="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- 74.463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629525A-F5CB-60DA-90B0-3055049A9A72}"/>
              </a:ext>
            </a:extLst>
          </p:cNvPr>
          <p:cNvSpPr txBox="1"/>
          <p:nvPr/>
        </p:nvSpPr>
        <p:spPr>
          <a:xfrm>
            <a:off x="7633057" y="4814543"/>
            <a:ext cx="2496940" cy="90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pt-BR" sz="2400" dirty="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Déficit Rural</a:t>
            </a:r>
          </a:p>
          <a:p>
            <a:pPr algn="ctr">
              <a:lnSpc>
                <a:spcPts val="3300"/>
              </a:lnSpc>
            </a:pPr>
            <a:r>
              <a:rPr lang="pt-BR" sz="2400" dirty="0">
                <a:solidFill>
                  <a:schemeClr val="bg1"/>
                </a:solidFill>
                <a:highlight>
                  <a:srgbClr val="F07C00"/>
                </a:highlight>
                <a:latin typeface="DaxCondensed-Medium" pitchFamily="2" charset="0"/>
              </a:rPr>
              <a:t>- 19.325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3FBADA3-9630-1066-8B68-653DA3840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2245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1FA32CA-BC15-CC01-EAD7-9627F8E0D0BC}"/>
              </a:ext>
            </a:extLst>
          </p:cNvPr>
          <p:cNvSpPr txBox="1"/>
          <p:nvPr/>
        </p:nvSpPr>
        <p:spPr>
          <a:xfrm>
            <a:off x="539008" y="535501"/>
            <a:ext cx="8831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262">
              <a:buSzPts val="1400"/>
            </a:pPr>
            <a:r>
              <a:rPr lang="pt-BR" sz="44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  <a:sym typeface="Calibri"/>
              </a:rPr>
              <a:t>Estima-se que o déficit habitacional no Estado do RN seja de 93.788 domicílios. </a:t>
            </a:r>
          </a:p>
          <a:p>
            <a:pPr marL="186262">
              <a:buSzPts val="1400"/>
            </a:pPr>
            <a:endParaRPr lang="pt-BR" sz="44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752807B-5AC8-47B3-B977-0A2A3D36EC6D}"/>
              </a:ext>
            </a:extLst>
          </p:cNvPr>
          <p:cNvSpPr txBox="1"/>
          <p:nvPr/>
        </p:nvSpPr>
        <p:spPr>
          <a:xfrm>
            <a:off x="-3821865" y="6315430"/>
            <a:ext cx="60677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Foto: Mãe </a:t>
            </a:r>
            <a:r>
              <a:rPr lang="pt-BR" sz="1100" dirty="0" err="1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Luisa</a:t>
            </a:r>
            <a:r>
              <a:rPr lang="pt-BR" sz="11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. Natal,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highlight>
                  <a:srgbClr val="16365D"/>
                </a:highlight>
                <a:latin typeface="DaxCondensed-Medium" pitchFamily="2" charset="0"/>
              </a:rPr>
              <a:t> Rio Grande do Norte. 2021.</a:t>
            </a:r>
            <a:endParaRPr lang="pt-BR" sz="1600" dirty="0">
              <a:solidFill>
                <a:schemeClr val="bg1"/>
              </a:solidFill>
              <a:highlight>
                <a:srgbClr val="16365D"/>
              </a:highlight>
              <a:latin typeface="DaxCondensed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669562FF-2A4B-4A71-894B-847F784E3BCD}"/>
              </a:ext>
            </a:extLst>
          </p:cNvPr>
          <p:cNvSpPr/>
          <p:nvPr/>
        </p:nvSpPr>
        <p:spPr>
          <a:xfrm rot="5400000">
            <a:off x="9768409" y="3676297"/>
            <a:ext cx="619181" cy="4227998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2AB0971-F407-4040-87F8-B367CB9FEEBA}"/>
              </a:ext>
            </a:extLst>
          </p:cNvPr>
          <p:cNvSpPr/>
          <p:nvPr/>
        </p:nvSpPr>
        <p:spPr>
          <a:xfrm rot="5400000">
            <a:off x="10017446" y="3144336"/>
            <a:ext cx="619182" cy="37299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F9F8CBB-E390-464F-95DA-687A7BF2ED7E}"/>
              </a:ext>
            </a:extLst>
          </p:cNvPr>
          <p:cNvSpPr/>
          <p:nvPr/>
        </p:nvSpPr>
        <p:spPr>
          <a:xfrm rot="5400000">
            <a:off x="9312273" y="193647"/>
            <a:ext cx="619183" cy="514027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4348B1C-95A0-4AED-9ABA-0310B088CDF5}"/>
              </a:ext>
            </a:extLst>
          </p:cNvPr>
          <p:cNvSpPr/>
          <p:nvPr/>
        </p:nvSpPr>
        <p:spPr>
          <a:xfrm rot="5400000">
            <a:off x="11071330" y="1172772"/>
            <a:ext cx="619182" cy="162215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929245-9D7B-4A2C-A145-9671C7AE115E}"/>
              </a:ext>
            </a:extLst>
          </p:cNvPr>
          <p:cNvSpPr txBox="1"/>
          <p:nvPr/>
        </p:nvSpPr>
        <p:spPr>
          <a:xfrm>
            <a:off x="766556" y="1597860"/>
            <a:ext cx="558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u="sng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Carências edilícias*</a:t>
            </a:r>
            <a:endParaRPr lang="pt-BR" sz="3200" u="sng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F432E2-BD81-4565-9717-C38A940DB24C}"/>
              </a:ext>
            </a:extLst>
          </p:cNvPr>
          <p:cNvSpPr txBox="1"/>
          <p:nvPr/>
        </p:nvSpPr>
        <p:spPr>
          <a:xfrm>
            <a:off x="766556" y="4630337"/>
            <a:ext cx="5589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Déficit habitacional*</a:t>
            </a:r>
            <a:endParaRPr lang="pt-BR" sz="32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A3C8768-1359-4D13-9A1D-8BCD72200F4B}"/>
              </a:ext>
            </a:extLst>
          </p:cNvPr>
          <p:cNvSpPr/>
          <p:nvPr/>
        </p:nvSpPr>
        <p:spPr>
          <a:xfrm rot="5400000">
            <a:off x="8555440" y="-2124654"/>
            <a:ext cx="619182" cy="6653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D9536C0-1B95-42D3-B4DE-14A7D0148D31}"/>
              </a:ext>
            </a:extLst>
          </p:cNvPr>
          <p:cNvSpPr/>
          <p:nvPr/>
        </p:nvSpPr>
        <p:spPr>
          <a:xfrm rot="5400000">
            <a:off x="7744361" y="-532042"/>
            <a:ext cx="619182" cy="503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DED13B3-C644-45DC-8611-C8D157A80752}"/>
              </a:ext>
            </a:extLst>
          </p:cNvPr>
          <p:cNvSpPr/>
          <p:nvPr/>
        </p:nvSpPr>
        <p:spPr>
          <a:xfrm rot="5400000">
            <a:off x="5985304" y="2008549"/>
            <a:ext cx="619182" cy="1513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63AC58-9C0C-42C4-AB91-56A53988D35B}"/>
              </a:ext>
            </a:extLst>
          </p:cNvPr>
          <p:cNvSpPr/>
          <p:nvPr/>
        </p:nvSpPr>
        <p:spPr>
          <a:xfrm rot="5400000">
            <a:off x="8555439" y="900796"/>
            <a:ext cx="619182" cy="6653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356F611-CDEA-4333-A3CF-4E94ADEC4197}"/>
              </a:ext>
            </a:extLst>
          </p:cNvPr>
          <p:cNvSpPr/>
          <p:nvPr/>
        </p:nvSpPr>
        <p:spPr>
          <a:xfrm rot="5400000">
            <a:off x="6690477" y="3547292"/>
            <a:ext cx="619182" cy="2924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3C6DB93-4492-48F6-93E6-8D703BA09B60}"/>
              </a:ext>
            </a:extLst>
          </p:cNvPr>
          <p:cNvSpPr/>
          <p:nvPr/>
        </p:nvSpPr>
        <p:spPr>
          <a:xfrm rot="5400000">
            <a:off x="6458002" y="4561300"/>
            <a:ext cx="619182" cy="2459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394917-8213-4893-8358-80B6CB3EB871}"/>
              </a:ext>
            </a:extLst>
          </p:cNvPr>
          <p:cNvSpPr txBox="1"/>
          <p:nvPr/>
        </p:nvSpPr>
        <p:spPr>
          <a:xfrm>
            <a:off x="5676936" y="940707"/>
            <a:ext cx="647759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/>
              </a:rPr>
              <a:t>Problemas de Infraestrutura: 609.373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19FDABD-4C27-4B56-B4D6-39913DBB1FA5}"/>
              </a:ext>
            </a:extLst>
          </p:cNvPr>
          <p:cNvSpPr txBox="1"/>
          <p:nvPr/>
        </p:nvSpPr>
        <p:spPr>
          <a:xfrm>
            <a:off x="5676936" y="1716144"/>
            <a:ext cx="61172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/>
              </a:rPr>
              <a:t>Problemas da Edificação: 104.123</a:t>
            </a:r>
            <a:endParaRPr lang="pt-BR" dirty="0">
              <a:solidFill>
                <a:srgbClr val="16365D"/>
              </a:solidFill>
              <a:latin typeface="DaxCondensed-Bold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32A516-1BE8-4240-92D3-9B1B9C6D2E49}"/>
              </a:ext>
            </a:extLst>
          </p:cNvPr>
          <p:cNvSpPr txBox="1"/>
          <p:nvPr/>
        </p:nvSpPr>
        <p:spPr>
          <a:xfrm>
            <a:off x="5676936" y="2503773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Problemas Fundiários: 25.262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1000E8A-93BD-44A2-819F-62F3E7E908BC}"/>
              </a:ext>
            </a:extLst>
          </p:cNvPr>
          <p:cNvSpPr txBox="1"/>
          <p:nvPr/>
        </p:nvSpPr>
        <p:spPr>
          <a:xfrm>
            <a:off x="5676936" y="3979180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Ônus excessivo com aluguel: 42.971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8B50993-8448-43BF-9044-9B72B3EE3B05}"/>
              </a:ext>
            </a:extLst>
          </p:cNvPr>
          <p:cNvSpPr txBox="1"/>
          <p:nvPr/>
        </p:nvSpPr>
        <p:spPr>
          <a:xfrm>
            <a:off x="5676936" y="4736920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Habitação improvisada: 27.966 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07AA56F-4BD7-4ED3-A603-41A2C995FED9}"/>
              </a:ext>
            </a:extLst>
          </p:cNvPr>
          <p:cNvSpPr txBox="1"/>
          <p:nvPr/>
        </p:nvSpPr>
        <p:spPr>
          <a:xfrm>
            <a:off x="5676936" y="5529370"/>
            <a:ext cx="558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6365D"/>
                </a:solidFill>
                <a:latin typeface="DaxCondensed-Bold" pitchFamily="2" charset="0"/>
              </a:rPr>
              <a:t>Coabitação: 22.850</a:t>
            </a:r>
            <a:endParaRPr lang="pt-BR" dirty="0">
              <a:solidFill>
                <a:srgbClr val="16365D"/>
              </a:solidFill>
              <a:latin typeface="DaxCondensed-Bold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7929245-9D7B-4A2C-A145-9671C7AE115E}"/>
              </a:ext>
            </a:extLst>
          </p:cNvPr>
          <p:cNvSpPr txBox="1"/>
          <p:nvPr/>
        </p:nvSpPr>
        <p:spPr>
          <a:xfrm>
            <a:off x="86944" y="6407523"/>
            <a:ext cx="55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F07C00"/>
                </a:highlight>
                <a:latin typeface="DaxCondensed-Bold" pitchFamily="2" charset="0"/>
              </a:rPr>
              <a:t>Dados RN (FJP,2019)</a:t>
            </a:r>
            <a:endParaRPr lang="pt-BR" sz="1200" dirty="0">
              <a:solidFill>
                <a:schemeClr val="bg1"/>
              </a:solidFill>
              <a:highlight>
                <a:srgbClr val="F07C00"/>
              </a:highlight>
              <a:latin typeface="DaxCondensed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39150388FC5394EA69F59F3587E7B67" ma:contentTypeVersion="14" ma:contentTypeDescription="Crie um novo documento." ma:contentTypeScope="" ma:versionID="fbd2463cc72ff0753abfe88b4a9977ce">
  <xsd:schema xmlns:xsd="http://www.w3.org/2001/XMLSchema" xmlns:xs="http://www.w3.org/2001/XMLSchema" xmlns:p="http://schemas.microsoft.com/office/2006/metadata/properties" xmlns:ns3="46f14291-350f-4df4-8251-c2d9301de076" xmlns:ns4="37989e60-1125-4dc0-8fbd-94238ca9840c" targetNamespace="http://schemas.microsoft.com/office/2006/metadata/properties" ma:root="true" ma:fieldsID="6821396a0207a80a8b518326dedde1e6" ns3:_="" ns4:_="">
    <xsd:import namespace="46f14291-350f-4df4-8251-c2d9301de076"/>
    <xsd:import namespace="37989e60-1125-4dc0-8fbd-94238ca9840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14291-350f-4df4-8251-c2d9301de0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989e60-1125-4dc0-8fbd-94238ca984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9CFF87-AA75-4C1D-9E1F-1B1111DED060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37989e60-1125-4dc0-8fbd-94238ca9840c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6f14291-350f-4df4-8251-c2d9301de076"/>
  </ds:schemaRefs>
</ds:datastoreItem>
</file>

<file path=customXml/itemProps2.xml><?xml version="1.0" encoding="utf-8"?>
<ds:datastoreItem xmlns:ds="http://schemas.openxmlformats.org/officeDocument/2006/customXml" ds:itemID="{C8A32FA1-F584-4131-8783-266FF44A05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f14291-350f-4df4-8251-c2d9301de076"/>
    <ds:schemaRef ds:uri="37989e60-1125-4dc0-8fbd-94238ca984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A15F5D-E8D3-4E79-B4C6-BC9D39B49F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2930</Words>
  <Application>Microsoft Office PowerPoint</Application>
  <PresentationFormat>Widescreen</PresentationFormat>
  <Paragraphs>476</Paragraphs>
  <Slides>73</Slides>
  <Notes>13</Notes>
  <HiddenSlides>3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91" baseType="lpstr">
      <vt:lpstr>DaxCondensed-Medium</vt:lpstr>
      <vt:lpstr>Nunito</vt:lpstr>
      <vt:lpstr>Open Sans</vt:lpstr>
      <vt:lpstr>DaxCondensed</vt:lpstr>
      <vt:lpstr>Calibri Light</vt:lpstr>
      <vt:lpstr>DaxCondensed-Light</vt:lpstr>
      <vt:lpstr>Dax-Bold</vt:lpstr>
      <vt:lpstr>DaxCondensed-Black</vt:lpstr>
      <vt:lpstr>Dax</vt:lpstr>
      <vt:lpstr>DaxCondensed-Regular</vt:lpstr>
      <vt:lpstr>Muli</vt:lpstr>
      <vt:lpstr>Helvetica</vt:lpstr>
      <vt:lpstr>Arial</vt:lpstr>
      <vt:lpstr>Dax Black</vt:lpstr>
      <vt:lpstr>Calibri</vt:lpstr>
      <vt:lpstr>Comic Sans MS</vt:lpstr>
      <vt:lpstr>DaxCondensed-Bold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</dc:creator>
  <cp:lastModifiedBy>Antonio Couto Nunes</cp:lastModifiedBy>
  <cp:revision>61</cp:revision>
  <dcterms:modified xsi:type="dcterms:W3CDTF">2022-06-14T16:39:33Z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0x010100939150388FC5394EA69F59F3587E7B67</vt:lpwstr>
  </property>
</Properties>
</file>